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6.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notesSlides/notesSlide7.xml" ContentType="application/vnd.openxmlformats-officedocument.presentationml.notesSlide+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11.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12.xml" ContentType="application/vnd.openxmlformats-officedocument.presentationml.notesSlide+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notesSlides/notesSlide13.xml" ContentType="application/vnd.openxmlformats-officedocument.presentationml.notesSlide+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notesSlides/notesSlide14.xml" ContentType="application/vnd.openxmlformats-officedocument.presentationml.notesSlide+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notesSlides/notesSlide15.xml" ContentType="application/vnd.openxmlformats-officedocument.presentationml.notesSlide+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notesSlides/notesSlide16.xml" ContentType="application/vnd.openxmlformats-officedocument.presentationml.notesSlide+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notesSlides/notesSlide17.xml" ContentType="application/vnd.openxmlformats-officedocument.presentationml.notesSlide+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18.xml" ContentType="application/vnd.openxmlformats-officedocument.presentationml.notesSlide+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notesSlides/notesSlide19.xml" ContentType="application/vnd.openxmlformats-officedocument.presentationml.notesSlide+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notesSlides/notesSlide20.xml" ContentType="application/vnd.openxmlformats-officedocument.presentationml.notesSlide+xml"/>
  <Override PartName="/ppt/ink/ink263.xml" ContentType="application/inkml+xml"/>
  <Override PartName="/ppt/notesSlides/notesSlide21.xml" ContentType="application/vnd.openxmlformats-officedocument.presentationml.notesSlide+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notesSlides/notesSlide22.xml" ContentType="application/vnd.openxmlformats-officedocument.presentationml.notesSlide+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notesSlides/notesSlide25.xml" ContentType="application/vnd.openxmlformats-officedocument.presentationml.notesSlide+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notesSlides/notesSlide26.xml" ContentType="application/vnd.openxmlformats-officedocument.presentationml.notesSlide+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notesSlides/notesSlide27.xml" ContentType="application/vnd.openxmlformats-officedocument.presentationml.notesSlide+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notesSlides/notesSlide28.xml" ContentType="application/vnd.openxmlformats-officedocument.presentationml.notesSlide+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notesSlides/notesSlide29.xml" ContentType="application/vnd.openxmlformats-officedocument.presentationml.notesSlide+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notesSlides/notesSlide30.xml" ContentType="application/vnd.openxmlformats-officedocument.presentationml.notesSlide+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notesSlides/notesSlide31.xml" ContentType="application/vnd.openxmlformats-officedocument.presentationml.notesSlide+xml"/>
  <Override PartName="/ppt/ink/ink443.xml" ContentType="application/inkml+xml"/>
  <Override PartName="/ppt/ink/ink444.xml" ContentType="application/inkml+xml"/>
  <Override PartName="/ppt/ink/ink445.xml" ContentType="application/inkml+xml"/>
  <Override PartName="/ppt/notesSlides/notesSlide32.xml" ContentType="application/vnd.openxmlformats-officedocument.presentationml.notesSlide+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notesSlides/notesSlide33.xml" ContentType="application/vnd.openxmlformats-officedocument.presentationml.notesSlide+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notesSlides/notesSlide34.xml" ContentType="application/vnd.openxmlformats-officedocument.presentationml.notesSlide+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notesSlides/notesSlide35.xml" ContentType="application/vnd.openxmlformats-officedocument.presentationml.notesSlide+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40"/>
  </p:notesMasterIdLst>
  <p:handoutMasterIdLst>
    <p:handoutMasterId r:id="rId41"/>
  </p:handoutMasterIdLst>
  <p:sldIdLst>
    <p:sldId id="355" r:id="rId2"/>
    <p:sldId id="356" r:id="rId3"/>
    <p:sldId id="308" r:id="rId4"/>
    <p:sldId id="310" r:id="rId5"/>
    <p:sldId id="311" r:id="rId6"/>
    <p:sldId id="312" r:id="rId7"/>
    <p:sldId id="313" r:id="rId8"/>
    <p:sldId id="316" r:id="rId9"/>
    <p:sldId id="317" r:id="rId10"/>
    <p:sldId id="318" r:id="rId11"/>
    <p:sldId id="319" r:id="rId12"/>
    <p:sldId id="322" r:id="rId13"/>
    <p:sldId id="323" r:id="rId14"/>
    <p:sldId id="324" r:id="rId15"/>
    <p:sldId id="325" r:id="rId16"/>
    <p:sldId id="327" r:id="rId17"/>
    <p:sldId id="331" r:id="rId18"/>
    <p:sldId id="332" r:id="rId19"/>
    <p:sldId id="350" r:id="rId20"/>
    <p:sldId id="333" r:id="rId21"/>
    <p:sldId id="357" r:id="rId22"/>
    <p:sldId id="334" r:id="rId23"/>
    <p:sldId id="349" r:id="rId24"/>
    <p:sldId id="335" r:id="rId25"/>
    <p:sldId id="336" r:id="rId26"/>
    <p:sldId id="351" r:id="rId27"/>
    <p:sldId id="339" r:id="rId28"/>
    <p:sldId id="341" r:id="rId29"/>
    <p:sldId id="342" r:id="rId30"/>
    <p:sldId id="344" r:id="rId31"/>
    <p:sldId id="345" r:id="rId32"/>
    <p:sldId id="352" r:id="rId33"/>
    <p:sldId id="358" r:id="rId34"/>
    <p:sldId id="359" r:id="rId35"/>
    <p:sldId id="360" r:id="rId36"/>
    <p:sldId id="347" r:id="rId37"/>
    <p:sldId id="348" r:id="rId38"/>
    <p:sldId id="353" r:id="rId3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23" autoAdjust="0"/>
    <p:restoredTop sz="68293" autoAdjust="0"/>
  </p:normalViewPr>
  <p:slideViewPr>
    <p:cSldViewPr snapToGrid="0" snapToObjects="1">
      <p:cViewPr varScale="1">
        <p:scale>
          <a:sx n="70" d="100"/>
          <a:sy n="70" d="100"/>
        </p:scale>
        <p:origin x="184" y="184"/>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60" d="100"/>
          <a:sy n="60" d="100"/>
        </p:scale>
        <p:origin x="-2664"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314604DC-5C87-1543-88E8-A5DC08243899}"/>
    <pc:docChg chg="undo custSel modSld">
      <pc:chgData name="شادن القحطاني ID 443200677" userId="2d5f3d4d-8466-4aa1-ac8a-1cb60ed86c20" providerId="ADAL" clId="{314604DC-5C87-1543-88E8-A5DC08243899}" dt="2023-05-20T16:43:12.558" v="1840"/>
      <pc:docMkLst>
        <pc:docMk/>
      </pc:docMkLst>
      <pc:sldChg chg="addSp delSp">
        <pc:chgData name="شادن القحطاني ID 443200677" userId="2d5f3d4d-8466-4aa1-ac8a-1cb60ed86c20" providerId="ADAL" clId="{314604DC-5C87-1543-88E8-A5DC08243899}" dt="2023-05-20T14:45:20.573" v="1"/>
        <pc:sldMkLst>
          <pc:docMk/>
          <pc:sldMk cId="0" sldId="310"/>
        </pc:sldMkLst>
        <pc:inkChg chg="add del">
          <ac:chgData name="شادن القحطاني ID 443200677" userId="2d5f3d4d-8466-4aa1-ac8a-1cb60ed86c20" providerId="ADAL" clId="{314604DC-5C87-1543-88E8-A5DC08243899}" dt="2023-05-20T14:45:20.573" v="1"/>
          <ac:inkMkLst>
            <pc:docMk/>
            <pc:sldMk cId="0" sldId="310"/>
            <ac:inkMk id="3" creationId="{D50EAD83-2CA2-275C-F663-952D93906862}"/>
          </ac:inkMkLst>
        </pc:inkChg>
      </pc:sldChg>
      <pc:sldChg chg="addSp delSp">
        <pc:chgData name="شادن القحطاني ID 443200677" userId="2d5f3d4d-8466-4aa1-ac8a-1cb60ed86c20" providerId="ADAL" clId="{314604DC-5C87-1543-88E8-A5DC08243899}" dt="2023-05-20T14:48:12.966" v="105"/>
        <pc:sldMkLst>
          <pc:docMk/>
          <pc:sldMk cId="0" sldId="311"/>
        </pc:sldMkLst>
        <pc:inkChg chg="add del">
          <ac:chgData name="شادن القحطاني ID 443200677" userId="2d5f3d4d-8466-4aa1-ac8a-1cb60ed86c20" providerId="ADAL" clId="{314604DC-5C87-1543-88E8-A5DC08243899}" dt="2023-05-20T14:46:20.459" v="7"/>
          <ac:inkMkLst>
            <pc:docMk/>
            <pc:sldMk cId="0" sldId="311"/>
            <ac:inkMk id="2" creationId="{309B7269-7DC1-06C9-8C09-AB5EDA450F43}"/>
          </ac:inkMkLst>
        </pc:inkChg>
        <pc:inkChg chg="add del">
          <ac:chgData name="شادن القحطاني ID 443200677" userId="2d5f3d4d-8466-4aa1-ac8a-1cb60ed86c20" providerId="ADAL" clId="{314604DC-5C87-1543-88E8-A5DC08243899}" dt="2023-05-20T14:46:20.459" v="7"/>
          <ac:inkMkLst>
            <pc:docMk/>
            <pc:sldMk cId="0" sldId="311"/>
            <ac:inkMk id="3" creationId="{676B8CDA-1B79-2E82-5BFF-28A45D2C31F5}"/>
          </ac:inkMkLst>
        </pc:inkChg>
        <pc:inkChg chg="add del">
          <ac:chgData name="شادن القحطاني ID 443200677" userId="2d5f3d4d-8466-4aa1-ac8a-1cb60ed86c20" providerId="ADAL" clId="{314604DC-5C87-1543-88E8-A5DC08243899}" dt="2023-05-20T14:46:20.459" v="7"/>
          <ac:inkMkLst>
            <pc:docMk/>
            <pc:sldMk cId="0" sldId="311"/>
            <ac:inkMk id="4" creationId="{3D708ACA-D8F4-BB50-D5A8-0016C3F8C9A3}"/>
          </ac:inkMkLst>
        </pc:inkChg>
        <pc:inkChg chg="add del">
          <ac:chgData name="شادن القحطاني ID 443200677" userId="2d5f3d4d-8466-4aa1-ac8a-1cb60ed86c20" providerId="ADAL" clId="{314604DC-5C87-1543-88E8-A5DC08243899}" dt="2023-05-20T14:46:20.459" v="7"/>
          <ac:inkMkLst>
            <pc:docMk/>
            <pc:sldMk cId="0" sldId="311"/>
            <ac:inkMk id="5" creationId="{B86227A8-CAC7-B7EF-A25D-F5589B4F0110}"/>
          </ac:inkMkLst>
        </pc:inkChg>
        <pc:inkChg chg="add del">
          <ac:chgData name="شادن القحطاني ID 443200677" userId="2d5f3d4d-8466-4aa1-ac8a-1cb60ed86c20" providerId="ADAL" clId="{314604DC-5C87-1543-88E8-A5DC08243899}" dt="2023-05-20T14:46:20.459" v="7"/>
          <ac:inkMkLst>
            <pc:docMk/>
            <pc:sldMk cId="0" sldId="311"/>
            <ac:inkMk id="8" creationId="{CB4C3EC3-8728-4CE9-5188-105E258E4732}"/>
          </ac:inkMkLst>
        </pc:inkChg>
        <pc:inkChg chg="add reco">
          <ac:chgData name="شادن القحطاني ID 443200677" userId="2d5f3d4d-8466-4aa1-ac8a-1cb60ed86c20" providerId="ADAL" clId="{314604DC-5C87-1543-88E8-A5DC08243899}" dt="2023-05-20T14:46:20.459" v="7"/>
          <ac:inkMkLst>
            <pc:docMk/>
            <pc:sldMk cId="0" sldId="311"/>
            <ac:inkMk id="10" creationId="{7F7DF09B-2816-6E8E-4516-3486347F4646}"/>
          </ac:inkMkLst>
        </pc:inkChg>
        <pc:inkChg chg="add del">
          <ac:chgData name="شادن القحطاني ID 443200677" userId="2d5f3d4d-8466-4aa1-ac8a-1cb60ed86c20" providerId="ADAL" clId="{314604DC-5C87-1543-88E8-A5DC08243899}" dt="2023-05-20T14:46:31.237" v="25"/>
          <ac:inkMkLst>
            <pc:docMk/>
            <pc:sldMk cId="0" sldId="311"/>
            <ac:inkMk id="11" creationId="{0EA5FC73-6BB5-C49A-D127-CB150C6DC75B}"/>
          </ac:inkMkLst>
        </pc:inkChg>
        <pc:inkChg chg="add del">
          <ac:chgData name="شادن القحطاني ID 443200677" userId="2d5f3d4d-8466-4aa1-ac8a-1cb60ed86c20" providerId="ADAL" clId="{314604DC-5C87-1543-88E8-A5DC08243899}" dt="2023-05-20T14:46:31.237" v="25"/>
          <ac:inkMkLst>
            <pc:docMk/>
            <pc:sldMk cId="0" sldId="311"/>
            <ac:inkMk id="12" creationId="{106C4B89-D670-65AD-0F28-BB12E250BAC9}"/>
          </ac:inkMkLst>
        </pc:inkChg>
        <pc:inkChg chg="add del">
          <ac:chgData name="شادن القحطاني ID 443200677" userId="2d5f3d4d-8466-4aa1-ac8a-1cb60ed86c20" providerId="ADAL" clId="{314604DC-5C87-1543-88E8-A5DC08243899}" dt="2023-05-20T14:46:31.237" v="25"/>
          <ac:inkMkLst>
            <pc:docMk/>
            <pc:sldMk cId="0" sldId="311"/>
            <ac:inkMk id="13" creationId="{2B4C0AE0-D7AB-0E50-E13B-61E6D9597B2B}"/>
          </ac:inkMkLst>
        </pc:inkChg>
        <pc:inkChg chg="add del">
          <ac:chgData name="شادن القحطاني ID 443200677" userId="2d5f3d4d-8466-4aa1-ac8a-1cb60ed86c20" providerId="ADAL" clId="{314604DC-5C87-1543-88E8-A5DC08243899}" dt="2023-05-20T14:46:31.237" v="25"/>
          <ac:inkMkLst>
            <pc:docMk/>
            <pc:sldMk cId="0" sldId="311"/>
            <ac:inkMk id="14" creationId="{CB09694E-7F5D-9EDD-A6EF-D0BFA46BE130}"/>
          </ac:inkMkLst>
        </pc:inkChg>
        <pc:inkChg chg="add del">
          <ac:chgData name="شادن القحطاني ID 443200677" userId="2d5f3d4d-8466-4aa1-ac8a-1cb60ed86c20" providerId="ADAL" clId="{314604DC-5C87-1543-88E8-A5DC08243899}" dt="2023-05-20T14:46:31.237" v="25"/>
          <ac:inkMkLst>
            <pc:docMk/>
            <pc:sldMk cId="0" sldId="311"/>
            <ac:inkMk id="15" creationId="{5CB369D2-0ADF-F5B8-9DE6-C02B41CA1BF3}"/>
          </ac:inkMkLst>
        </pc:inkChg>
        <pc:inkChg chg="add del">
          <ac:chgData name="شادن القحطاني ID 443200677" userId="2d5f3d4d-8466-4aa1-ac8a-1cb60ed86c20" providerId="ADAL" clId="{314604DC-5C87-1543-88E8-A5DC08243899}" dt="2023-05-20T14:46:31.237" v="25"/>
          <ac:inkMkLst>
            <pc:docMk/>
            <pc:sldMk cId="0" sldId="311"/>
            <ac:inkMk id="16" creationId="{A8DBED34-648E-F81D-3608-90ACD462212E}"/>
          </ac:inkMkLst>
        </pc:inkChg>
        <pc:inkChg chg="add del">
          <ac:chgData name="شادن القحطاني ID 443200677" userId="2d5f3d4d-8466-4aa1-ac8a-1cb60ed86c20" providerId="ADAL" clId="{314604DC-5C87-1543-88E8-A5DC08243899}" dt="2023-05-20T14:46:31.237" v="25"/>
          <ac:inkMkLst>
            <pc:docMk/>
            <pc:sldMk cId="0" sldId="311"/>
            <ac:inkMk id="17" creationId="{D2868FE9-238B-EEDE-BA9D-6CC096BCFE46}"/>
          </ac:inkMkLst>
        </pc:inkChg>
        <pc:inkChg chg="add del">
          <ac:chgData name="شادن القحطاني ID 443200677" userId="2d5f3d4d-8466-4aa1-ac8a-1cb60ed86c20" providerId="ADAL" clId="{314604DC-5C87-1543-88E8-A5DC08243899}" dt="2023-05-20T14:46:31.237" v="25"/>
          <ac:inkMkLst>
            <pc:docMk/>
            <pc:sldMk cId="0" sldId="311"/>
            <ac:inkMk id="18" creationId="{BCADFB35-9920-F58E-611B-8BC403EE6E0B}"/>
          </ac:inkMkLst>
        </pc:inkChg>
        <pc:inkChg chg="add del">
          <ac:chgData name="شادن القحطاني ID 443200677" userId="2d5f3d4d-8466-4aa1-ac8a-1cb60ed86c20" providerId="ADAL" clId="{314604DC-5C87-1543-88E8-A5DC08243899}" dt="2023-05-20T14:46:31.237" v="25"/>
          <ac:inkMkLst>
            <pc:docMk/>
            <pc:sldMk cId="0" sldId="311"/>
            <ac:inkMk id="19" creationId="{D0D2383D-76E3-1E86-993B-34175F9AF45C}"/>
          </ac:inkMkLst>
        </pc:inkChg>
        <pc:inkChg chg="add del">
          <ac:chgData name="شادن القحطاني ID 443200677" userId="2d5f3d4d-8466-4aa1-ac8a-1cb60ed86c20" providerId="ADAL" clId="{314604DC-5C87-1543-88E8-A5DC08243899}" dt="2023-05-20T14:46:31.237" v="25"/>
          <ac:inkMkLst>
            <pc:docMk/>
            <pc:sldMk cId="0" sldId="311"/>
            <ac:inkMk id="20" creationId="{C113FB34-B512-05EA-4D1B-499DF8AE59B9}"/>
          </ac:inkMkLst>
        </pc:inkChg>
        <pc:inkChg chg="add del">
          <ac:chgData name="شادن القحطاني ID 443200677" userId="2d5f3d4d-8466-4aa1-ac8a-1cb60ed86c20" providerId="ADAL" clId="{314604DC-5C87-1543-88E8-A5DC08243899}" dt="2023-05-20T14:46:31.237" v="25"/>
          <ac:inkMkLst>
            <pc:docMk/>
            <pc:sldMk cId="0" sldId="311"/>
            <ac:inkMk id="21" creationId="{D44530FE-F2D2-71CE-3E9B-085EE3D6038E}"/>
          </ac:inkMkLst>
        </pc:inkChg>
        <pc:inkChg chg="add del">
          <ac:chgData name="شادن القحطاني ID 443200677" userId="2d5f3d4d-8466-4aa1-ac8a-1cb60ed86c20" providerId="ADAL" clId="{314604DC-5C87-1543-88E8-A5DC08243899}" dt="2023-05-20T14:46:31.237" v="25"/>
          <ac:inkMkLst>
            <pc:docMk/>
            <pc:sldMk cId="0" sldId="311"/>
            <ac:inkMk id="22" creationId="{8318AE50-92D3-45F3-0C9A-ECA157A9DF1E}"/>
          </ac:inkMkLst>
        </pc:inkChg>
        <pc:inkChg chg="add del">
          <ac:chgData name="شادن القحطاني ID 443200677" userId="2d5f3d4d-8466-4aa1-ac8a-1cb60ed86c20" providerId="ADAL" clId="{314604DC-5C87-1543-88E8-A5DC08243899}" dt="2023-05-20T14:46:31.237" v="25"/>
          <ac:inkMkLst>
            <pc:docMk/>
            <pc:sldMk cId="0" sldId="311"/>
            <ac:inkMk id="23" creationId="{5B458E9B-54FC-D6C9-C97F-A585F1678EBA}"/>
          </ac:inkMkLst>
        </pc:inkChg>
        <pc:inkChg chg="add del">
          <ac:chgData name="شادن القحطاني ID 443200677" userId="2d5f3d4d-8466-4aa1-ac8a-1cb60ed86c20" providerId="ADAL" clId="{314604DC-5C87-1543-88E8-A5DC08243899}" dt="2023-05-20T14:46:31.237" v="25"/>
          <ac:inkMkLst>
            <pc:docMk/>
            <pc:sldMk cId="0" sldId="311"/>
            <ac:inkMk id="24" creationId="{D453039A-81C4-EF6D-CF92-A96D23C2EE07}"/>
          </ac:inkMkLst>
        </pc:inkChg>
        <pc:inkChg chg="add del">
          <ac:chgData name="شادن القحطاني ID 443200677" userId="2d5f3d4d-8466-4aa1-ac8a-1cb60ed86c20" providerId="ADAL" clId="{314604DC-5C87-1543-88E8-A5DC08243899}" dt="2023-05-20T14:46:31.237" v="25"/>
          <ac:inkMkLst>
            <pc:docMk/>
            <pc:sldMk cId="0" sldId="311"/>
            <ac:inkMk id="25" creationId="{B179E29E-026F-E404-DB64-2357B8BFD17A}"/>
          </ac:inkMkLst>
        </pc:inkChg>
        <pc:inkChg chg="add del">
          <ac:chgData name="شادن القحطاني ID 443200677" userId="2d5f3d4d-8466-4aa1-ac8a-1cb60ed86c20" providerId="ADAL" clId="{314604DC-5C87-1543-88E8-A5DC08243899}" dt="2023-05-20T14:46:31.237" v="25"/>
          <ac:inkMkLst>
            <pc:docMk/>
            <pc:sldMk cId="0" sldId="311"/>
            <ac:inkMk id="26" creationId="{50DD9EFE-D702-E0D5-1479-8AE49DDFAA50}"/>
          </ac:inkMkLst>
        </pc:inkChg>
        <pc:inkChg chg="add del">
          <ac:chgData name="شادن القحطاني ID 443200677" userId="2d5f3d4d-8466-4aa1-ac8a-1cb60ed86c20" providerId="ADAL" clId="{314604DC-5C87-1543-88E8-A5DC08243899}" dt="2023-05-20T14:46:31.237" v="25"/>
          <ac:inkMkLst>
            <pc:docMk/>
            <pc:sldMk cId="0" sldId="311"/>
            <ac:inkMk id="27" creationId="{A27A2472-FB29-A98D-0C83-44FB6F97BCAE}"/>
          </ac:inkMkLst>
        </pc:inkChg>
        <pc:inkChg chg="add reco">
          <ac:chgData name="شادن القحطاني ID 443200677" userId="2d5f3d4d-8466-4aa1-ac8a-1cb60ed86c20" providerId="ADAL" clId="{314604DC-5C87-1543-88E8-A5DC08243899}" dt="2023-05-20T14:46:31.237" v="25"/>
          <ac:inkMkLst>
            <pc:docMk/>
            <pc:sldMk cId="0" sldId="311"/>
            <ac:inkMk id="28" creationId="{76550D51-532B-7A26-158E-956AB6815A2B}"/>
          </ac:inkMkLst>
        </pc:inkChg>
        <pc:inkChg chg="add reco">
          <ac:chgData name="شادن القحطاني ID 443200677" userId="2d5f3d4d-8466-4aa1-ac8a-1cb60ed86c20" providerId="ADAL" clId="{314604DC-5C87-1543-88E8-A5DC08243899}" dt="2023-05-20T14:46:31.237" v="25"/>
          <ac:inkMkLst>
            <pc:docMk/>
            <pc:sldMk cId="0" sldId="311"/>
            <ac:inkMk id="29" creationId="{494A6F5C-F979-A31A-2936-AA838C23FEFB}"/>
          </ac:inkMkLst>
        </pc:inkChg>
        <pc:inkChg chg="add">
          <ac:chgData name="شادن القحطاني ID 443200677" userId="2d5f3d4d-8466-4aa1-ac8a-1cb60ed86c20" providerId="ADAL" clId="{314604DC-5C87-1543-88E8-A5DC08243899}" dt="2023-05-20T14:46:43.986" v="26"/>
          <ac:inkMkLst>
            <pc:docMk/>
            <pc:sldMk cId="0" sldId="311"/>
            <ac:inkMk id="30" creationId="{B0F21CFD-5B9D-AFD8-2F30-4259A09A595B}"/>
          </ac:inkMkLst>
        </pc:inkChg>
        <pc:inkChg chg="add">
          <ac:chgData name="شادن القحطاني ID 443200677" userId="2d5f3d4d-8466-4aa1-ac8a-1cb60ed86c20" providerId="ADAL" clId="{314604DC-5C87-1543-88E8-A5DC08243899}" dt="2023-05-20T14:46:48.210" v="27"/>
          <ac:inkMkLst>
            <pc:docMk/>
            <pc:sldMk cId="0" sldId="311"/>
            <ac:inkMk id="31" creationId="{D6B8D601-8403-3A58-396B-8A272C5EAACF}"/>
          </ac:inkMkLst>
        </pc:inkChg>
        <pc:inkChg chg="add del">
          <ac:chgData name="شادن القحطاني ID 443200677" userId="2d5f3d4d-8466-4aa1-ac8a-1cb60ed86c20" providerId="ADAL" clId="{314604DC-5C87-1543-88E8-A5DC08243899}" dt="2023-05-20T14:46:59.040" v="37"/>
          <ac:inkMkLst>
            <pc:docMk/>
            <pc:sldMk cId="0" sldId="311"/>
            <ac:inkMk id="32" creationId="{80F2C7B1-3886-024E-F45E-5F758A3D9B30}"/>
          </ac:inkMkLst>
        </pc:inkChg>
        <pc:inkChg chg="add del">
          <ac:chgData name="شادن القحطاني ID 443200677" userId="2d5f3d4d-8466-4aa1-ac8a-1cb60ed86c20" providerId="ADAL" clId="{314604DC-5C87-1543-88E8-A5DC08243899}" dt="2023-05-20T14:46:59.040" v="37"/>
          <ac:inkMkLst>
            <pc:docMk/>
            <pc:sldMk cId="0" sldId="311"/>
            <ac:inkMk id="33" creationId="{AAF3E2E4-6CE7-DC8C-51F1-8EF190FD4237}"/>
          </ac:inkMkLst>
        </pc:inkChg>
        <pc:inkChg chg="add del">
          <ac:chgData name="شادن القحطاني ID 443200677" userId="2d5f3d4d-8466-4aa1-ac8a-1cb60ed86c20" providerId="ADAL" clId="{314604DC-5C87-1543-88E8-A5DC08243899}" dt="2023-05-20T14:46:59.040" v="37"/>
          <ac:inkMkLst>
            <pc:docMk/>
            <pc:sldMk cId="0" sldId="311"/>
            <ac:inkMk id="34" creationId="{555599DE-CAF4-8B1C-6DE8-BBEED458E113}"/>
          </ac:inkMkLst>
        </pc:inkChg>
        <pc:inkChg chg="add del">
          <ac:chgData name="شادن القحطاني ID 443200677" userId="2d5f3d4d-8466-4aa1-ac8a-1cb60ed86c20" providerId="ADAL" clId="{314604DC-5C87-1543-88E8-A5DC08243899}" dt="2023-05-20T14:46:59.040" v="37"/>
          <ac:inkMkLst>
            <pc:docMk/>
            <pc:sldMk cId="0" sldId="311"/>
            <ac:inkMk id="35" creationId="{7DFF89E5-AB3A-2F80-39A9-F59A7F99FF8A}"/>
          </ac:inkMkLst>
        </pc:inkChg>
        <pc:inkChg chg="add del">
          <ac:chgData name="شادن القحطاني ID 443200677" userId="2d5f3d4d-8466-4aa1-ac8a-1cb60ed86c20" providerId="ADAL" clId="{314604DC-5C87-1543-88E8-A5DC08243899}" dt="2023-05-20T14:46:59.040" v="37"/>
          <ac:inkMkLst>
            <pc:docMk/>
            <pc:sldMk cId="0" sldId="311"/>
            <ac:inkMk id="36" creationId="{8CBF5241-77BF-334A-3C99-69891308054C}"/>
          </ac:inkMkLst>
        </pc:inkChg>
        <pc:inkChg chg="add del">
          <ac:chgData name="شادن القحطاني ID 443200677" userId="2d5f3d4d-8466-4aa1-ac8a-1cb60ed86c20" providerId="ADAL" clId="{314604DC-5C87-1543-88E8-A5DC08243899}" dt="2023-05-20T14:46:59.040" v="37"/>
          <ac:inkMkLst>
            <pc:docMk/>
            <pc:sldMk cId="0" sldId="311"/>
            <ac:inkMk id="37" creationId="{F4F009B6-6B53-B629-1566-0F40F6E81445}"/>
          </ac:inkMkLst>
        </pc:inkChg>
        <pc:inkChg chg="add del">
          <ac:chgData name="شادن القحطاني ID 443200677" userId="2d5f3d4d-8466-4aa1-ac8a-1cb60ed86c20" providerId="ADAL" clId="{314604DC-5C87-1543-88E8-A5DC08243899}" dt="2023-05-20T14:46:59.040" v="37"/>
          <ac:inkMkLst>
            <pc:docMk/>
            <pc:sldMk cId="0" sldId="311"/>
            <ac:inkMk id="38" creationId="{D6315F5E-68E7-D0AB-E6B9-5BD30F7F2E91}"/>
          </ac:inkMkLst>
        </pc:inkChg>
        <pc:inkChg chg="add del">
          <ac:chgData name="شادن القحطاني ID 443200677" userId="2d5f3d4d-8466-4aa1-ac8a-1cb60ed86c20" providerId="ADAL" clId="{314604DC-5C87-1543-88E8-A5DC08243899}" dt="2023-05-20T14:46:59.040" v="37"/>
          <ac:inkMkLst>
            <pc:docMk/>
            <pc:sldMk cId="0" sldId="311"/>
            <ac:inkMk id="39" creationId="{48681CFF-D554-D0CB-D515-5C86EA622E0F}"/>
          </ac:inkMkLst>
        </pc:inkChg>
        <pc:inkChg chg="add del">
          <ac:chgData name="شادن القحطاني ID 443200677" userId="2d5f3d4d-8466-4aa1-ac8a-1cb60ed86c20" providerId="ADAL" clId="{314604DC-5C87-1543-88E8-A5DC08243899}" dt="2023-05-20T14:46:59.040" v="37"/>
          <ac:inkMkLst>
            <pc:docMk/>
            <pc:sldMk cId="0" sldId="311"/>
            <ac:inkMk id="40" creationId="{73F86E0B-77D2-D1A5-7EFC-05C988E04CFD}"/>
          </ac:inkMkLst>
        </pc:inkChg>
        <pc:inkChg chg="add reco">
          <ac:chgData name="شادن القحطاني ID 443200677" userId="2d5f3d4d-8466-4aa1-ac8a-1cb60ed86c20" providerId="ADAL" clId="{314604DC-5C87-1543-88E8-A5DC08243899}" dt="2023-05-20T14:46:59.040" v="37"/>
          <ac:inkMkLst>
            <pc:docMk/>
            <pc:sldMk cId="0" sldId="311"/>
            <ac:inkMk id="41" creationId="{4C7C9652-FC47-0479-E679-3CDB672229FE}"/>
          </ac:inkMkLst>
        </pc:inkChg>
        <pc:inkChg chg="add del">
          <ac:chgData name="شادن القحطاني ID 443200677" userId="2d5f3d4d-8466-4aa1-ac8a-1cb60ed86c20" providerId="ADAL" clId="{314604DC-5C87-1543-88E8-A5DC08243899}" dt="2023-05-20T14:47:03.836" v="48"/>
          <ac:inkMkLst>
            <pc:docMk/>
            <pc:sldMk cId="0" sldId="311"/>
            <ac:inkMk id="42" creationId="{83D5696B-549D-26FF-2CDF-B506AC5FC9EE}"/>
          </ac:inkMkLst>
        </pc:inkChg>
        <pc:inkChg chg="add del">
          <ac:chgData name="شادن القحطاني ID 443200677" userId="2d5f3d4d-8466-4aa1-ac8a-1cb60ed86c20" providerId="ADAL" clId="{314604DC-5C87-1543-88E8-A5DC08243899}" dt="2023-05-20T14:47:03.836" v="48"/>
          <ac:inkMkLst>
            <pc:docMk/>
            <pc:sldMk cId="0" sldId="311"/>
            <ac:inkMk id="43" creationId="{CC2D5C3F-DCEE-F7E4-93A0-098A5514EB0F}"/>
          </ac:inkMkLst>
        </pc:inkChg>
        <pc:inkChg chg="add del">
          <ac:chgData name="شادن القحطاني ID 443200677" userId="2d5f3d4d-8466-4aa1-ac8a-1cb60ed86c20" providerId="ADAL" clId="{314604DC-5C87-1543-88E8-A5DC08243899}" dt="2023-05-20T14:47:03.836" v="48"/>
          <ac:inkMkLst>
            <pc:docMk/>
            <pc:sldMk cId="0" sldId="311"/>
            <ac:inkMk id="44" creationId="{F51BDFDC-25CA-5B61-83D9-A0EDCFC1427C}"/>
          </ac:inkMkLst>
        </pc:inkChg>
        <pc:inkChg chg="add del">
          <ac:chgData name="شادن القحطاني ID 443200677" userId="2d5f3d4d-8466-4aa1-ac8a-1cb60ed86c20" providerId="ADAL" clId="{314604DC-5C87-1543-88E8-A5DC08243899}" dt="2023-05-20T14:47:03.836" v="48"/>
          <ac:inkMkLst>
            <pc:docMk/>
            <pc:sldMk cId="0" sldId="311"/>
            <ac:inkMk id="45" creationId="{0659ED4C-C28C-36E5-52D4-FD60D5B1665C}"/>
          </ac:inkMkLst>
        </pc:inkChg>
        <pc:inkChg chg="add del">
          <ac:chgData name="شادن القحطاني ID 443200677" userId="2d5f3d4d-8466-4aa1-ac8a-1cb60ed86c20" providerId="ADAL" clId="{314604DC-5C87-1543-88E8-A5DC08243899}" dt="2023-05-20T14:47:03.836" v="48"/>
          <ac:inkMkLst>
            <pc:docMk/>
            <pc:sldMk cId="0" sldId="311"/>
            <ac:inkMk id="46" creationId="{73A5805A-13FE-1765-7EE8-979E0B09B630}"/>
          </ac:inkMkLst>
        </pc:inkChg>
        <pc:inkChg chg="add del">
          <ac:chgData name="شادن القحطاني ID 443200677" userId="2d5f3d4d-8466-4aa1-ac8a-1cb60ed86c20" providerId="ADAL" clId="{314604DC-5C87-1543-88E8-A5DC08243899}" dt="2023-05-20T14:47:03.836" v="48"/>
          <ac:inkMkLst>
            <pc:docMk/>
            <pc:sldMk cId="0" sldId="311"/>
            <ac:inkMk id="47" creationId="{91CC318D-2132-035E-78FB-1539999500E2}"/>
          </ac:inkMkLst>
        </pc:inkChg>
        <pc:inkChg chg="add del">
          <ac:chgData name="شادن القحطاني ID 443200677" userId="2d5f3d4d-8466-4aa1-ac8a-1cb60ed86c20" providerId="ADAL" clId="{314604DC-5C87-1543-88E8-A5DC08243899}" dt="2023-05-20T14:47:03.836" v="48"/>
          <ac:inkMkLst>
            <pc:docMk/>
            <pc:sldMk cId="0" sldId="311"/>
            <ac:inkMk id="48" creationId="{AD6AFC22-591F-1D5D-6B76-06CEED8645B3}"/>
          </ac:inkMkLst>
        </pc:inkChg>
        <pc:inkChg chg="add del">
          <ac:chgData name="شادن القحطاني ID 443200677" userId="2d5f3d4d-8466-4aa1-ac8a-1cb60ed86c20" providerId="ADAL" clId="{314604DC-5C87-1543-88E8-A5DC08243899}" dt="2023-05-20T14:47:03.836" v="48"/>
          <ac:inkMkLst>
            <pc:docMk/>
            <pc:sldMk cId="0" sldId="311"/>
            <ac:inkMk id="49" creationId="{BAA5CD5F-36C4-5008-4F6C-A46123F83939}"/>
          </ac:inkMkLst>
        </pc:inkChg>
        <pc:inkChg chg="add del">
          <ac:chgData name="شادن القحطاني ID 443200677" userId="2d5f3d4d-8466-4aa1-ac8a-1cb60ed86c20" providerId="ADAL" clId="{314604DC-5C87-1543-88E8-A5DC08243899}" dt="2023-05-20T14:47:03.836" v="48"/>
          <ac:inkMkLst>
            <pc:docMk/>
            <pc:sldMk cId="0" sldId="311"/>
            <ac:inkMk id="50" creationId="{E6F66F78-BF47-6E0F-BCBE-7F28195DE602}"/>
          </ac:inkMkLst>
        </pc:inkChg>
        <pc:inkChg chg="add del">
          <ac:chgData name="شادن القحطاني ID 443200677" userId="2d5f3d4d-8466-4aa1-ac8a-1cb60ed86c20" providerId="ADAL" clId="{314604DC-5C87-1543-88E8-A5DC08243899}" dt="2023-05-20T14:47:03.836" v="48"/>
          <ac:inkMkLst>
            <pc:docMk/>
            <pc:sldMk cId="0" sldId="311"/>
            <ac:inkMk id="51" creationId="{E2925A05-6CB2-A173-3994-483EC8ACDD62}"/>
          </ac:inkMkLst>
        </pc:inkChg>
        <pc:inkChg chg="add reco">
          <ac:chgData name="شادن القحطاني ID 443200677" userId="2d5f3d4d-8466-4aa1-ac8a-1cb60ed86c20" providerId="ADAL" clId="{314604DC-5C87-1543-88E8-A5DC08243899}" dt="2023-05-20T14:47:03.836" v="48"/>
          <ac:inkMkLst>
            <pc:docMk/>
            <pc:sldMk cId="0" sldId="311"/>
            <ac:inkMk id="52" creationId="{19F1DEBD-2226-C681-458E-894856863A87}"/>
          </ac:inkMkLst>
        </pc:inkChg>
        <pc:inkChg chg="add">
          <ac:chgData name="شادن القحطاني ID 443200677" userId="2d5f3d4d-8466-4aa1-ac8a-1cb60ed86c20" providerId="ADAL" clId="{314604DC-5C87-1543-88E8-A5DC08243899}" dt="2023-05-20T14:47:11.112" v="49"/>
          <ac:inkMkLst>
            <pc:docMk/>
            <pc:sldMk cId="0" sldId="311"/>
            <ac:inkMk id="53" creationId="{3C5CA4FE-A4ED-7743-8846-0EF3591A96AA}"/>
          </ac:inkMkLst>
        </pc:inkChg>
        <pc:inkChg chg="add del">
          <ac:chgData name="شادن القحطاني ID 443200677" userId="2d5f3d4d-8466-4aa1-ac8a-1cb60ed86c20" providerId="ADAL" clId="{314604DC-5C87-1543-88E8-A5DC08243899}" dt="2023-05-20T14:47:22.128" v="55"/>
          <ac:inkMkLst>
            <pc:docMk/>
            <pc:sldMk cId="0" sldId="311"/>
            <ac:inkMk id="54" creationId="{4C31CD20-9596-0A43-AB1F-B89802EC8638}"/>
          </ac:inkMkLst>
        </pc:inkChg>
        <pc:inkChg chg="add del">
          <ac:chgData name="شادن القحطاني ID 443200677" userId="2d5f3d4d-8466-4aa1-ac8a-1cb60ed86c20" providerId="ADAL" clId="{314604DC-5C87-1543-88E8-A5DC08243899}" dt="2023-05-20T14:47:22.128" v="55"/>
          <ac:inkMkLst>
            <pc:docMk/>
            <pc:sldMk cId="0" sldId="311"/>
            <ac:inkMk id="55" creationId="{72CA643F-5415-1572-EF84-8DB32BA1FB46}"/>
          </ac:inkMkLst>
        </pc:inkChg>
        <pc:inkChg chg="add del">
          <ac:chgData name="شادن القحطاني ID 443200677" userId="2d5f3d4d-8466-4aa1-ac8a-1cb60ed86c20" providerId="ADAL" clId="{314604DC-5C87-1543-88E8-A5DC08243899}" dt="2023-05-20T14:47:22.128" v="55"/>
          <ac:inkMkLst>
            <pc:docMk/>
            <pc:sldMk cId="0" sldId="311"/>
            <ac:inkMk id="56" creationId="{17DCCB72-54EC-15AC-437F-BDAB6AD106C0}"/>
          </ac:inkMkLst>
        </pc:inkChg>
        <pc:inkChg chg="add del">
          <ac:chgData name="شادن القحطاني ID 443200677" userId="2d5f3d4d-8466-4aa1-ac8a-1cb60ed86c20" providerId="ADAL" clId="{314604DC-5C87-1543-88E8-A5DC08243899}" dt="2023-05-20T14:47:22.128" v="55"/>
          <ac:inkMkLst>
            <pc:docMk/>
            <pc:sldMk cId="0" sldId="311"/>
            <ac:inkMk id="57" creationId="{0628243C-8D9B-E05E-B0BB-6F80E65FEAE4}"/>
          </ac:inkMkLst>
        </pc:inkChg>
        <pc:inkChg chg="add del">
          <ac:chgData name="شادن القحطاني ID 443200677" userId="2d5f3d4d-8466-4aa1-ac8a-1cb60ed86c20" providerId="ADAL" clId="{314604DC-5C87-1543-88E8-A5DC08243899}" dt="2023-05-20T14:47:22.128" v="55"/>
          <ac:inkMkLst>
            <pc:docMk/>
            <pc:sldMk cId="0" sldId="311"/>
            <ac:inkMk id="58" creationId="{37F12ED0-BF0F-D299-EEE9-F07715300F25}"/>
          </ac:inkMkLst>
        </pc:inkChg>
        <pc:inkChg chg="add reco">
          <ac:chgData name="شادن القحطاني ID 443200677" userId="2d5f3d4d-8466-4aa1-ac8a-1cb60ed86c20" providerId="ADAL" clId="{314604DC-5C87-1543-88E8-A5DC08243899}" dt="2023-05-20T14:47:22.128" v="55"/>
          <ac:inkMkLst>
            <pc:docMk/>
            <pc:sldMk cId="0" sldId="311"/>
            <ac:inkMk id="59" creationId="{C01F68DB-2E6F-D17F-1C34-B9B1815147AF}"/>
          </ac:inkMkLst>
        </pc:inkChg>
        <pc:inkChg chg="add del">
          <ac:chgData name="شادن القحطاني ID 443200677" userId="2d5f3d4d-8466-4aa1-ac8a-1cb60ed86c20" providerId="ADAL" clId="{314604DC-5C87-1543-88E8-A5DC08243899}" dt="2023-05-20T14:47:28.586" v="66"/>
          <ac:inkMkLst>
            <pc:docMk/>
            <pc:sldMk cId="0" sldId="311"/>
            <ac:inkMk id="60" creationId="{2D18FE17-F7D2-5217-DDDA-AC3BB4C663C5}"/>
          </ac:inkMkLst>
        </pc:inkChg>
        <pc:inkChg chg="add del">
          <ac:chgData name="شادن القحطاني ID 443200677" userId="2d5f3d4d-8466-4aa1-ac8a-1cb60ed86c20" providerId="ADAL" clId="{314604DC-5C87-1543-88E8-A5DC08243899}" dt="2023-05-20T14:47:28.586" v="66"/>
          <ac:inkMkLst>
            <pc:docMk/>
            <pc:sldMk cId="0" sldId="311"/>
            <ac:inkMk id="61" creationId="{904B5317-CC7E-3494-1968-4BF6CA929551}"/>
          </ac:inkMkLst>
        </pc:inkChg>
        <pc:inkChg chg="add del">
          <ac:chgData name="شادن القحطاني ID 443200677" userId="2d5f3d4d-8466-4aa1-ac8a-1cb60ed86c20" providerId="ADAL" clId="{314604DC-5C87-1543-88E8-A5DC08243899}" dt="2023-05-20T14:47:28.586" v="66"/>
          <ac:inkMkLst>
            <pc:docMk/>
            <pc:sldMk cId="0" sldId="311"/>
            <ac:inkMk id="62" creationId="{6191DBCD-7207-9696-AC52-A6DBB66EA814}"/>
          </ac:inkMkLst>
        </pc:inkChg>
        <pc:inkChg chg="add del">
          <ac:chgData name="شادن القحطاني ID 443200677" userId="2d5f3d4d-8466-4aa1-ac8a-1cb60ed86c20" providerId="ADAL" clId="{314604DC-5C87-1543-88E8-A5DC08243899}" dt="2023-05-20T14:47:28.586" v="66"/>
          <ac:inkMkLst>
            <pc:docMk/>
            <pc:sldMk cId="0" sldId="311"/>
            <ac:inkMk id="63" creationId="{D7AAC8F3-644B-7086-79EE-A29B5DDDEB08}"/>
          </ac:inkMkLst>
        </pc:inkChg>
        <pc:inkChg chg="add del">
          <ac:chgData name="شادن القحطاني ID 443200677" userId="2d5f3d4d-8466-4aa1-ac8a-1cb60ed86c20" providerId="ADAL" clId="{314604DC-5C87-1543-88E8-A5DC08243899}" dt="2023-05-20T14:47:28.586" v="66"/>
          <ac:inkMkLst>
            <pc:docMk/>
            <pc:sldMk cId="0" sldId="311"/>
            <ac:inkMk id="22528" creationId="{5A5C11D7-7ADD-29C7-4562-CD855EACBCED}"/>
          </ac:inkMkLst>
        </pc:inkChg>
        <pc:inkChg chg="add del">
          <ac:chgData name="شادن القحطاني ID 443200677" userId="2d5f3d4d-8466-4aa1-ac8a-1cb60ed86c20" providerId="ADAL" clId="{314604DC-5C87-1543-88E8-A5DC08243899}" dt="2023-05-20T14:47:28.586" v="66"/>
          <ac:inkMkLst>
            <pc:docMk/>
            <pc:sldMk cId="0" sldId="311"/>
            <ac:inkMk id="22529" creationId="{887338BF-22F4-B6FF-E40F-791AFB231C97}"/>
          </ac:inkMkLst>
        </pc:inkChg>
        <pc:inkChg chg="add del">
          <ac:chgData name="شادن القحطاني ID 443200677" userId="2d5f3d4d-8466-4aa1-ac8a-1cb60ed86c20" providerId="ADAL" clId="{314604DC-5C87-1543-88E8-A5DC08243899}" dt="2023-05-20T14:47:28.586" v="66"/>
          <ac:inkMkLst>
            <pc:docMk/>
            <pc:sldMk cId="0" sldId="311"/>
            <ac:inkMk id="22530" creationId="{AA4B0242-8B8E-F3DD-BFDB-C83254F8BECB}"/>
          </ac:inkMkLst>
        </pc:inkChg>
        <pc:inkChg chg="add del">
          <ac:chgData name="شادن القحطاني ID 443200677" userId="2d5f3d4d-8466-4aa1-ac8a-1cb60ed86c20" providerId="ADAL" clId="{314604DC-5C87-1543-88E8-A5DC08243899}" dt="2023-05-20T14:47:28.586" v="66"/>
          <ac:inkMkLst>
            <pc:docMk/>
            <pc:sldMk cId="0" sldId="311"/>
            <ac:inkMk id="22531" creationId="{3E75519F-0CAB-20AF-C0EC-A6585EB55445}"/>
          </ac:inkMkLst>
        </pc:inkChg>
        <pc:inkChg chg="add del">
          <ac:chgData name="شادن القحطاني ID 443200677" userId="2d5f3d4d-8466-4aa1-ac8a-1cb60ed86c20" providerId="ADAL" clId="{314604DC-5C87-1543-88E8-A5DC08243899}" dt="2023-05-20T14:47:28.586" v="66"/>
          <ac:inkMkLst>
            <pc:docMk/>
            <pc:sldMk cId="0" sldId="311"/>
            <ac:inkMk id="22532" creationId="{EBEE233D-CB2F-21E6-30AF-0C3CC3FBAE94}"/>
          </ac:inkMkLst>
        </pc:inkChg>
        <pc:inkChg chg="add del">
          <ac:chgData name="شادن القحطاني ID 443200677" userId="2d5f3d4d-8466-4aa1-ac8a-1cb60ed86c20" providerId="ADAL" clId="{314604DC-5C87-1543-88E8-A5DC08243899}" dt="2023-05-20T14:47:28.586" v="66"/>
          <ac:inkMkLst>
            <pc:docMk/>
            <pc:sldMk cId="0" sldId="311"/>
            <ac:inkMk id="22533" creationId="{99E70F2C-07D9-FF46-E82E-7FB5F1BDBEA9}"/>
          </ac:inkMkLst>
        </pc:inkChg>
        <pc:inkChg chg="add reco">
          <ac:chgData name="شادن القحطاني ID 443200677" userId="2d5f3d4d-8466-4aa1-ac8a-1cb60ed86c20" providerId="ADAL" clId="{314604DC-5C87-1543-88E8-A5DC08243899}" dt="2023-05-20T14:47:28.586" v="66"/>
          <ac:inkMkLst>
            <pc:docMk/>
            <pc:sldMk cId="0" sldId="311"/>
            <ac:inkMk id="22534" creationId="{90987DE9-9093-F269-72B0-4D47BADC0838}"/>
          </ac:inkMkLst>
        </pc:inkChg>
        <pc:inkChg chg="add del">
          <ac:chgData name="شادن القحطاني ID 443200677" userId="2d5f3d4d-8466-4aa1-ac8a-1cb60ed86c20" providerId="ADAL" clId="{314604DC-5C87-1543-88E8-A5DC08243899}" dt="2023-05-20T14:47:35.706" v="75"/>
          <ac:inkMkLst>
            <pc:docMk/>
            <pc:sldMk cId="0" sldId="311"/>
            <ac:inkMk id="22535" creationId="{99D93709-B036-D6B1-34B0-20BCDCDFBC1E}"/>
          </ac:inkMkLst>
        </pc:inkChg>
        <pc:inkChg chg="add del">
          <ac:chgData name="شادن القحطاني ID 443200677" userId="2d5f3d4d-8466-4aa1-ac8a-1cb60ed86c20" providerId="ADAL" clId="{314604DC-5C87-1543-88E8-A5DC08243899}" dt="2023-05-20T14:47:35.706" v="75"/>
          <ac:inkMkLst>
            <pc:docMk/>
            <pc:sldMk cId="0" sldId="311"/>
            <ac:inkMk id="22537" creationId="{A30A9A17-864F-9514-3FD5-06DC5E73EC84}"/>
          </ac:inkMkLst>
        </pc:inkChg>
        <pc:inkChg chg="add del">
          <ac:chgData name="شادن القحطاني ID 443200677" userId="2d5f3d4d-8466-4aa1-ac8a-1cb60ed86c20" providerId="ADAL" clId="{314604DC-5C87-1543-88E8-A5DC08243899}" dt="2023-05-20T14:47:35.706" v="75"/>
          <ac:inkMkLst>
            <pc:docMk/>
            <pc:sldMk cId="0" sldId="311"/>
            <ac:inkMk id="22538" creationId="{7277E1FF-03F3-4983-0442-BE06B287DBC1}"/>
          </ac:inkMkLst>
        </pc:inkChg>
        <pc:inkChg chg="add del">
          <ac:chgData name="شادن القحطاني ID 443200677" userId="2d5f3d4d-8466-4aa1-ac8a-1cb60ed86c20" providerId="ADAL" clId="{314604DC-5C87-1543-88E8-A5DC08243899}" dt="2023-05-20T14:47:35.706" v="75"/>
          <ac:inkMkLst>
            <pc:docMk/>
            <pc:sldMk cId="0" sldId="311"/>
            <ac:inkMk id="22539" creationId="{0079E38B-4719-8EF5-F680-D2942EC3BEFC}"/>
          </ac:inkMkLst>
        </pc:inkChg>
        <pc:inkChg chg="add del">
          <ac:chgData name="شادن القحطاني ID 443200677" userId="2d5f3d4d-8466-4aa1-ac8a-1cb60ed86c20" providerId="ADAL" clId="{314604DC-5C87-1543-88E8-A5DC08243899}" dt="2023-05-20T14:47:35.706" v="75"/>
          <ac:inkMkLst>
            <pc:docMk/>
            <pc:sldMk cId="0" sldId="311"/>
            <ac:inkMk id="22540" creationId="{806BBA5E-7FFA-314C-35C1-97B8BB83E470}"/>
          </ac:inkMkLst>
        </pc:inkChg>
        <pc:inkChg chg="add del">
          <ac:chgData name="شادن القحطاني ID 443200677" userId="2d5f3d4d-8466-4aa1-ac8a-1cb60ed86c20" providerId="ADAL" clId="{314604DC-5C87-1543-88E8-A5DC08243899}" dt="2023-05-20T14:47:35.706" v="75"/>
          <ac:inkMkLst>
            <pc:docMk/>
            <pc:sldMk cId="0" sldId="311"/>
            <ac:inkMk id="22541" creationId="{A47842B6-A8AF-EE66-5DE8-32CF55826E14}"/>
          </ac:inkMkLst>
        </pc:inkChg>
        <pc:inkChg chg="add del">
          <ac:chgData name="شادن القحطاني ID 443200677" userId="2d5f3d4d-8466-4aa1-ac8a-1cb60ed86c20" providerId="ADAL" clId="{314604DC-5C87-1543-88E8-A5DC08243899}" dt="2023-05-20T14:47:35.706" v="75"/>
          <ac:inkMkLst>
            <pc:docMk/>
            <pc:sldMk cId="0" sldId="311"/>
            <ac:inkMk id="22542" creationId="{EA372016-926E-9920-94C2-07B2AB52A45B}"/>
          </ac:inkMkLst>
        </pc:inkChg>
        <pc:inkChg chg="add del">
          <ac:chgData name="شادن القحطاني ID 443200677" userId="2d5f3d4d-8466-4aa1-ac8a-1cb60ed86c20" providerId="ADAL" clId="{314604DC-5C87-1543-88E8-A5DC08243899}" dt="2023-05-20T14:47:35.706" v="75"/>
          <ac:inkMkLst>
            <pc:docMk/>
            <pc:sldMk cId="0" sldId="311"/>
            <ac:inkMk id="22543" creationId="{2AB36749-C2B8-9C75-18E2-C6CEBD81B15A}"/>
          </ac:inkMkLst>
        </pc:inkChg>
        <pc:inkChg chg="add reco">
          <ac:chgData name="شادن القحطاني ID 443200677" userId="2d5f3d4d-8466-4aa1-ac8a-1cb60ed86c20" providerId="ADAL" clId="{314604DC-5C87-1543-88E8-A5DC08243899}" dt="2023-05-20T14:47:35.706" v="75"/>
          <ac:inkMkLst>
            <pc:docMk/>
            <pc:sldMk cId="0" sldId="311"/>
            <ac:inkMk id="22544" creationId="{AD97ADD0-0364-E656-FD00-0CD9B39ED6EA}"/>
          </ac:inkMkLst>
        </pc:inkChg>
        <pc:inkChg chg="add del">
          <ac:chgData name="شادن القحطاني ID 443200677" userId="2d5f3d4d-8466-4aa1-ac8a-1cb60ed86c20" providerId="ADAL" clId="{314604DC-5C87-1543-88E8-A5DC08243899}" dt="2023-05-20T14:47:53.179" v="80"/>
          <ac:inkMkLst>
            <pc:docMk/>
            <pc:sldMk cId="0" sldId="311"/>
            <ac:inkMk id="22545" creationId="{4A4F6F5A-AC65-EBED-B424-509B076168FE}"/>
          </ac:inkMkLst>
        </pc:inkChg>
        <pc:inkChg chg="add del">
          <ac:chgData name="شادن القحطاني ID 443200677" userId="2d5f3d4d-8466-4aa1-ac8a-1cb60ed86c20" providerId="ADAL" clId="{314604DC-5C87-1543-88E8-A5DC08243899}" dt="2023-05-20T14:47:53.179" v="80"/>
          <ac:inkMkLst>
            <pc:docMk/>
            <pc:sldMk cId="0" sldId="311"/>
            <ac:inkMk id="22546" creationId="{7AE5E717-1C73-59ED-252C-F3A5B06BF091}"/>
          </ac:inkMkLst>
        </pc:inkChg>
        <pc:inkChg chg="add del">
          <ac:chgData name="شادن القحطاني ID 443200677" userId="2d5f3d4d-8466-4aa1-ac8a-1cb60ed86c20" providerId="ADAL" clId="{314604DC-5C87-1543-88E8-A5DC08243899}" dt="2023-05-20T14:47:53.179" v="80"/>
          <ac:inkMkLst>
            <pc:docMk/>
            <pc:sldMk cId="0" sldId="311"/>
            <ac:inkMk id="22547" creationId="{861381A4-7ED8-E8BF-3FEA-9FFC8ED74879}"/>
          </ac:inkMkLst>
        </pc:inkChg>
        <pc:inkChg chg="add del">
          <ac:chgData name="شادن القحطاني ID 443200677" userId="2d5f3d4d-8466-4aa1-ac8a-1cb60ed86c20" providerId="ADAL" clId="{314604DC-5C87-1543-88E8-A5DC08243899}" dt="2023-05-20T14:47:53.179" v="80"/>
          <ac:inkMkLst>
            <pc:docMk/>
            <pc:sldMk cId="0" sldId="311"/>
            <ac:inkMk id="22548" creationId="{5391997F-28B8-1E00-9C95-4B0EC936902C}"/>
          </ac:inkMkLst>
        </pc:inkChg>
        <pc:inkChg chg="add reco">
          <ac:chgData name="شادن القحطاني ID 443200677" userId="2d5f3d4d-8466-4aa1-ac8a-1cb60ed86c20" providerId="ADAL" clId="{314604DC-5C87-1543-88E8-A5DC08243899}" dt="2023-05-20T14:47:53.179" v="80"/>
          <ac:inkMkLst>
            <pc:docMk/>
            <pc:sldMk cId="0" sldId="311"/>
            <ac:inkMk id="22549" creationId="{612A0F77-FAD0-0FA4-52AE-B3180926F27B}"/>
          </ac:inkMkLst>
        </pc:inkChg>
        <pc:inkChg chg="add del">
          <ac:chgData name="شادن القحطاني ID 443200677" userId="2d5f3d4d-8466-4aa1-ac8a-1cb60ed86c20" providerId="ADAL" clId="{314604DC-5C87-1543-88E8-A5DC08243899}" dt="2023-05-20T14:48:06.725" v="99"/>
          <ac:inkMkLst>
            <pc:docMk/>
            <pc:sldMk cId="0" sldId="311"/>
            <ac:inkMk id="22550" creationId="{31BBE740-DE15-FB58-3172-99426271E1B0}"/>
          </ac:inkMkLst>
        </pc:inkChg>
        <pc:inkChg chg="add del">
          <ac:chgData name="شادن القحطاني ID 443200677" userId="2d5f3d4d-8466-4aa1-ac8a-1cb60ed86c20" providerId="ADAL" clId="{314604DC-5C87-1543-88E8-A5DC08243899}" dt="2023-05-20T14:48:06.725" v="99"/>
          <ac:inkMkLst>
            <pc:docMk/>
            <pc:sldMk cId="0" sldId="311"/>
            <ac:inkMk id="22551" creationId="{9293D54C-3404-C498-A783-14DFF888AD83}"/>
          </ac:inkMkLst>
        </pc:inkChg>
        <pc:inkChg chg="add del">
          <ac:chgData name="شادن القحطاني ID 443200677" userId="2d5f3d4d-8466-4aa1-ac8a-1cb60ed86c20" providerId="ADAL" clId="{314604DC-5C87-1543-88E8-A5DC08243899}" dt="2023-05-20T14:48:06.725" v="99"/>
          <ac:inkMkLst>
            <pc:docMk/>
            <pc:sldMk cId="0" sldId="311"/>
            <ac:inkMk id="22552" creationId="{5A51EA59-F4D0-D533-F2F9-CEFDC2787E2A}"/>
          </ac:inkMkLst>
        </pc:inkChg>
        <pc:inkChg chg="add del">
          <ac:chgData name="شادن القحطاني ID 443200677" userId="2d5f3d4d-8466-4aa1-ac8a-1cb60ed86c20" providerId="ADAL" clId="{314604DC-5C87-1543-88E8-A5DC08243899}" dt="2023-05-20T14:48:06.725" v="99"/>
          <ac:inkMkLst>
            <pc:docMk/>
            <pc:sldMk cId="0" sldId="311"/>
            <ac:inkMk id="22553" creationId="{BFFE1C44-DA33-727D-6D2D-98FA38534A98}"/>
          </ac:inkMkLst>
        </pc:inkChg>
        <pc:inkChg chg="add del">
          <ac:chgData name="شادن القحطاني ID 443200677" userId="2d5f3d4d-8466-4aa1-ac8a-1cb60ed86c20" providerId="ADAL" clId="{314604DC-5C87-1543-88E8-A5DC08243899}" dt="2023-05-20T14:48:06.725" v="99"/>
          <ac:inkMkLst>
            <pc:docMk/>
            <pc:sldMk cId="0" sldId="311"/>
            <ac:inkMk id="22554" creationId="{A7F7A7E9-B006-F5CC-69DF-1125196A8174}"/>
          </ac:inkMkLst>
        </pc:inkChg>
        <pc:inkChg chg="add del">
          <ac:chgData name="شادن القحطاني ID 443200677" userId="2d5f3d4d-8466-4aa1-ac8a-1cb60ed86c20" providerId="ADAL" clId="{314604DC-5C87-1543-88E8-A5DC08243899}" dt="2023-05-20T14:48:06.725" v="99"/>
          <ac:inkMkLst>
            <pc:docMk/>
            <pc:sldMk cId="0" sldId="311"/>
            <ac:inkMk id="22555" creationId="{D66FC111-6DDE-E972-627E-2FE3B75BE33A}"/>
          </ac:inkMkLst>
        </pc:inkChg>
        <pc:inkChg chg="add del">
          <ac:chgData name="شادن القحطاني ID 443200677" userId="2d5f3d4d-8466-4aa1-ac8a-1cb60ed86c20" providerId="ADAL" clId="{314604DC-5C87-1543-88E8-A5DC08243899}" dt="2023-05-20T14:48:06.725" v="99"/>
          <ac:inkMkLst>
            <pc:docMk/>
            <pc:sldMk cId="0" sldId="311"/>
            <ac:inkMk id="22556" creationId="{9CA792EE-1880-E21F-5C71-B2AC761C66B4}"/>
          </ac:inkMkLst>
        </pc:inkChg>
        <pc:inkChg chg="add del">
          <ac:chgData name="شادن القحطاني ID 443200677" userId="2d5f3d4d-8466-4aa1-ac8a-1cb60ed86c20" providerId="ADAL" clId="{314604DC-5C87-1543-88E8-A5DC08243899}" dt="2023-05-20T14:48:06.725" v="99"/>
          <ac:inkMkLst>
            <pc:docMk/>
            <pc:sldMk cId="0" sldId="311"/>
            <ac:inkMk id="22557" creationId="{606AEEE7-2A5A-0BB2-E603-E63FA8B33F1F}"/>
          </ac:inkMkLst>
        </pc:inkChg>
        <pc:inkChg chg="add del">
          <ac:chgData name="شادن القحطاني ID 443200677" userId="2d5f3d4d-8466-4aa1-ac8a-1cb60ed86c20" providerId="ADAL" clId="{314604DC-5C87-1543-88E8-A5DC08243899}" dt="2023-05-20T14:48:06.725" v="99"/>
          <ac:inkMkLst>
            <pc:docMk/>
            <pc:sldMk cId="0" sldId="311"/>
            <ac:inkMk id="22558" creationId="{15EF6790-3768-9491-49AE-4B0A2575B5E4}"/>
          </ac:inkMkLst>
        </pc:inkChg>
        <pc:inkChg chg="add del">
          <ac:chgData name="شادن القحطاني ID 443200677" userId="2d5f3d4d-8466-4aa1-ac8a-1cb60ed86c20" providerId="ADAL" clId="{314604DC-5C87-1543-88E8-A5DC08243899}" dt="2023-05-20T14:48:06.725" v="99"/>
          <ac:inkMkLst>
            <pc:docMk/>
            <pc:sldMk cId="0" sldId="311"/>
            <ac:inkMk id="22559" creationId="{70D5305A-9748-D37D-E3F5-0DE5169DD094}"/>
          </ac:inkMkLst>
        </pc:inkChg>
        <pc:inkChg chg="add del">
          <ac:chgData name="شادن القحطاني ID 443200677" userId="2d5f3d4d-8466-4aa1-ac8a-1cb60ed86c20" providerId="ADAL" clId="{314604DC-5C87-1543-88E8-A5DC08243899}" dt="2023-05-20T14:48:06.725" v="99"/>
          <ac:inkMkLst>
            <pc:docMk/>
            <pc:sldMk cId="0" sldId="311"/>
            <ac:inkMk id="22560" creationId="{F6312CE0-65AF-6E99-1FB0-8F47531B5BA2}"/>
          </ac:inkMkLst>
        </pc:inkChg>
        <pc:inkChg chg="add del">
          <ac:chgData name="شادن القحطاني ID 443200677" userId="2d5f3d4d-8466-4aa1-ac8a-1cb60ed86c20" providerId="ADAL" clId="{314604DC-5C87-1543-88E8-A5DC08243899}" dt="2023-05-20T14:48:06.725" v="99"/>
          <ac:inkMkLst>
            <pc:docMk/>
            <pc:sldMk cId="0" sldId="311"/>
            <ac:inkMk id="22561" creationId="{8A86FC99-F792-43B2-AE2D-A45AE2A984A9}"/>
          </ac:inkMkLst>
        </pc:inkChg>
        <pc:inkChg chg="add del">
          <ac:chgData name="شادن القحطاني ID 443200677" userId="2d5f3d4d-8466-4aa1-ac8a-1cb60ed86c20" providerId="ADAL" clId="{314604DC-5C87-1543-88E8-A5DC08243899}" dt="2023-05-20T14:48:00.833" v="94"/>
          <ac:inkMkLst>
            <pc:docMk/>
            <pc:sldMk cId="0" sldId="311"/>
            <ac:inkMk id="22562" creationId="{0C83A22E-77A9-4E82-F33B-A7C956544324}"/>
          </ac:inkMkLst>
        </pc:inkChg>
        <pc:inkChg chg="add del">
          <ac:chgData name="شادن القحطاني ID 443200677" userId="2d5f3d4d-8466-4aa1-ac8a-1cb60ed86c20" providerId="ADAL" clId="{314604DC-5C87-1543-88E8-A5DC08243899}" dt="2023-05-20T14:48:06.725" v="99"/>
          <ac:inkMkLst>
            <pc:docMk/>
            <pc:sldMk cId="0" sldId="311"/>
            <ac:inkMk id="22563" creationId="{195ADB15-658A-C917-32BF-7B1B25775E21}"/>
          </ac:inkMkLst>
        </pc:inkChg>
        <pc:inkChg chg="add del">
          <ac:chgData name="شادن القحطاني ID 443200677" userId="2d5f3d4d-8466-4aa1-ac8a-1cb60ed86c20" providerId="ADAL" clId="{314604DC-5C87-1543-88E8-A5DC08243899}" dt="2023-05-20T14:48:06.725" v="99"/>
          <ac:inkMkLst>
            <pc:docMk/>
            <pc:sldMk cId="0" sldId="311"/>
            <ac:inkMk id="22564" creationId="{1F09D9B1-463E-01D1-A178-39C832E4CBB1}"/>
          </ac:inkMkLst>
        </pc:inkChg>
        <pc:inkChg chg="add del">
          <ac:chgData name="شادن القحطاني ID 443200677" userId="2d5f3d4d-8466-4aa1-ac8a-1cb60ed86c20" providerId="ADAL" clId="{314604DC-5C87-1543-88E8-A5DC08243899}" dt="2023-05-20T14:48:06.725" v="99"/>
          <ac:inkMkLst>
            <pc:docMk/>
            <pc:sldMk cId="0" sldId="311"/>
            <ac:inkMk id="22565" creationId="{B75F0B77-5CE2-D290-356B-C50396879E3D}"/>
          </ac:inkMkLst>
        </pc:inkChg>
        <pc:inkChg chg="add del reco">
          <ac:chgData name="شادن القحطاني ID 443200677" userId="2d5f3d4d-8466-4aa1-ac8a-1cb60ed86c20" providerId="ADAL" clId="{314604DC-5C87-1543-88E8-A5DC08243899}" dt="2023-05-20T14:48:06.725" v="99"/>
          <ac:inkMkLst>
            <pc:docMk/>
            <pc:sldMk cId="0" sldId="311"/>
            <ac:inkMk id="22566" creationId="{74B5DA55-9C22-C0ED-FC26-07A62191ADF0}"/>
          </ac:inkMkLst>
        </pc:inkChg>
        <pc:inkChg chg="add del">
          <ac:chgData name="شادن القحطاني ID 443200677" userId="2d5f3d4d-8466-4aa1-ac8a-1cb60ed86c20" providerId="ADAL" clId="{314604DC-5C87-1543-88E8-A5DC08243899}" dt="2023-05-20T14:48:12.434" v="104"/>
          <ac:inkMkLst>
            <pc:docMk/>
            <pc:sldMk cId="0" sldId="311"/>
            <ac:inkMk id="22567" creationId="{A7EC9B40-3377-E96A-293C-DDD4A2D2D1D0}"/>
          </ac:inkMkLst>
        </pc:inkChg>
        <pc:inkChg chg="add del">
          <ac:chgData name="شادن القحطاني ID 443200677" userId="2d5f3d4d-8466-4aa1-ac8a-1cb60ed86c20" providerId="ADAL" clId="{314604DC-5C87-1543-88E8-A5DC08243899}" dt="2023-05-20T14:48:12.434" v="104"/>
          <ac:inkMkLst>
            <pc:docMk/>
            <pc:sldMk cId="0" sldId="311"/>
            <ac:inkMk id="22568" creationId="{83672D85-4826-5524-23B2-D10A884E45E8}"/>
          </ac:inkMkLst>
        </pc:inkChg>
        <pc:inkChg chg="add del">
          <ac:chgData name="شادن القحطاني ID 443200677" userId="2d5f3d4d-8466-4aa1-ac8a-1cb60ed86c20" providerId="ADAL" clId="{314604DC-5C87-1543-88E8-A5DC08243899}" dt="2023-05-20T14:48:12.434" v="104"/>
          <ac:inkMkLst>
            <pc:docMk/>
            <pc:sldMk cId="0" sldId="311"/>
            <ac:inkMk id="22569" creationId="{0E67AC2E-F33D-BAAB-81A5-5E7CE3460A45}"/>
          </ac:inkMkLst>
        </pc:inkChg>
        <pc:inkChg chg="add del">
          <ac:chgData name="شادن القحطاني ID 443200677" userId="2d5f3d4d-8466-4aa1-ac8a-1cb60ed86c20" providerId="ADAL" clId="{314604DC-5C87-1543-88E8-A5DC08243899}" dt="2023-05-20T14:48:12.434" v="104"/>
          <ac:inkMkLst>
            <pc:docMk/>
            <pc:sldMk cId="0" sldId="311"/>
            <ac:inkMk id="22570" creationId="{7FBB598F-68A8-0F93-E5EC-BE38DE82461C}"/>
          </ac:inkMkLst>
        </pc:inkChg>
        <pc:inkChg chg="add reco">
          <ac:chgData name="شادن القحطاني ID 443200677" userId="2d5f3d4d-8466-4aa1-ac8a-1cb60ed86c20" providerId="ADAL" clId="{314604DC-5C87-1543-88E8-A5DC08243899}" dt="2023-05-20T14:48:12.434" v="104"/>
          <ac:inkMkLst>
            <pc:docMk/>
            <pc:sldMk cId="0" sldId="311"/>
            <ac:inkMk id="22571" creationId="{7EB49464-7639-FAFA-8562-A4F7993667DA}"/>
          </ac:inkMkLst>
        </pc:inkChg>
        <pc:inkChg chg="add">
          <ac:chgData name="شادن القحطاني ID 443200677" userId="2d5f3d4d-8466-4aa1-ac8a-1cb60ed86c20" providerId="ADAL" clId="{314604DC-5C87-1543-88E8-A5DC08243899}" dt="2023-05-20T14:48:12.966" v="105"/>
          <ac:inkMkLst>
            <pc:docMk/>
            <pc:sldMk cId="0" sldId="311"/>
            <ac:inkMk id="22572" creationId="{7A5288EC-C484-B34A-A08B-BCFD9182B423}"/>
          </ac:inkMkLst>
        </pc:inkChg>
      </pc:sldChg>
      <pc:sldChg chg="addSp delSp">
        <pc:chgData name="شادن القحطاني ID 443200677" userId="2d5f3d4d-8466-4aa1-ac8a-1cb60ed86c20" providerId="ADAL" clId="{314604DC-5C87-1543-88E8-A5DC08243899}" dt="2023-05-20T14:52:29.268" v="182"/>
        <pc:sldMkLst>
          <pc:docMk/>
          <pc:sldMk cId="0" sldId="312"/>
        </pc:sldMkLst>
        <pc:inkChg chg="add del">
          <ac:chgData name="شادن القحطاني ID 443200677" userId="2d5f3d4d-8466-4aa1-ac8a-1cb60ed86c20" providerId="ADAL" clId="{314604DC-5C87-1543-88E8-A5DC08243899}" dt="2023-05-20T14:49:31.875" v="114"/>
          <ac:inkMkLst>
            <pc:docMk/>
            <pc:sldMk cId="0" sldId="312"/>
            <ac:inkMk id="4" creationId="{F1972DC9-ED18-B1A0-1827-121F648CBD62}"/>
          </ac:inkMkLst>
        </pc:inkChg>
        <pc:inkChg chg="add del">
          <ac:chgData name="شادن القحطاني ID 443200677" userId="2d5f3d4d-8466-4aa1-ac8a-1cb60ed86c20" providerId="ADAL" clId="{314604DC-5C87-1543-88E8-A5DC08243899}" dt="2023-05-20T14:49:31.469" v="113"/>
          <ac:inkMkLst>
            <pc:docMk/>
            <pc:sldMk cId="0" sldId="312"/>
            <ac:inkMk id="5" creationId="{19D38429-202D-9544-005D-C15446A4EE3A}"/>
          </ac:inkMkLst>
        </pc:inkChg>
        <pc:inkChg chg="add del reco">
          <ac:chgData name="شادن القحطاني ID 443200677" userId="2d5f3d4d-8466-4aa1-ac8a-1cb60ed86c20" providerId="ADAL" clId="{314604DC-5C87-1543-88E8-A5DC08243899}" dt="2023-05-20T14:49:31.469" v="113"/>
          <ac:inkMkLst>
            <pc:docMk/>
            <pc:sldMk cId="0" sldId="312"/>
            <ac:inkMk id="8" creationId="{88CBE387-A343-AC6E-E8A4-63CA80929E27}"/>
          </ac:inkMkLst>
        </pc:inkChg>
        <pc:inkChg chg="add del">
          <ac:chgData name="شادن القحطاني ID 443200677" userId="2d5f3d4d-8466-4aa1-ac8a-1cb60ed86c20" providerId="ADAL" clId="{314604DC-5C87-1543-88E8-A5DC08243899}" dt="2023-05-20T14:49:24.161" v="110"/>
          <ac:inkMkLst>
            <pc:docMk/>
            <pc:sldMk cId="0" sldId="312"/>
            <ac:inkMk id="9" creationId="{D9296B1F-0207-8593-4B7D-BE11F814D6D5}"/>
          </ac:inkMkLst>
        </pc:inkChg>
        <pc:inkChg chg="add del">
          <ac:chgData name="شادن القحطاني ID 443200677" userId="2d5f3d4d-8466-4aa1-ac8a-1cb60ed86c20" providerId="ADAL" clId="{314604DC-5C87-1543-88E8-A5DC08243899}" dt="2023-05-20T14:49:31.081" v="112"/>
          <ac:inkMkLst>
            <pc:docMk/>
            <pc:sldMk cId="0" sldId="312"/>
            <ac:inkMk id="10" creationId="{20E0550A-DFF4-9508-CC75-D3A6AF907C8D}"/>
          </ac:inkMkLst>
        </pc:inkChg>
        <pc:inkChg chg="add">
          <ac:chgData name="شادن القحطاني ID 443200677" userId="2d5f3d4d-8466-4aa1-ac8a-1cb60ed86c20" providerId="ADAL" clId="{314604DC-5C87-1543-88E8-A5DC08243899}" dt="2023-05-20T14:50:38.930" v="115"/>
          <ac:inkMkLst>
            <pc:docMk/>
            <pc:sldMk cId="0" sldId="312"/>
            <ac:inkMk id="11" creationId="{4C5C21DB-B48A-7CF3-BF8E-81A8333532C1}"/>
          </ac:inkMkLst>
        </pc:inkChg>
        <pc:inkChg chg="add del">
          <ac:chgData name="شادن القحطاني ID 443200677" userId="2d5f3d4d-8466-4aa1-ac8a-1cb60ed86c20" providerId="ADAL" clId="{314604DC-5C87-1543-88E8-A5DC08243899}" dt="2023-05-20T14:50:41.022" v="117"/>
          <ac:inkMkLst>
            <pc:docMk/>
            <pc:sldMk cId="0" sldId="312"/>
            <ac:inkMk id="12" creationId="{BC27F777-2876-3170-45C6-CB4EF7A66407}"/>
          </ac:inkMkLst>
        </pc:inkChg>
        <pc:inkChg chg="add del">
          <ac:chgData name="شادن القحطاني ID 443200677" userId="2d5f3d4d-8466-4aa1-ac8a-1cb60ed86c20" providerId="ADAL" clId="{314604DC-5C87-1543-88E8-A5DC08243899}" dt="2023-05-20T14:50:46.741" v="127"/>
          <ac:inkMkLst>
            <pc:docMk/>
            <pc:sldMk cId="0" sldId="312"/>
            <ac:inkMk id="13" creationId="{38AB48C3-0A1B-0290-9AFC-C16126C3E5F9}"/>
          </ac:inkMkLst>
        </pc:inkChg>
        <pc:inkChg chg="add del">
          <ac:chgData name="شادن القحطاني ID 443200677" userId="2d5f3d4d-8466-4aa1-ac8a-1cb60ed86c20" providerId="ADAL" clId="{314604DC-5C87-1543-88E8-A5DC08243899}" dt="2023-05-20T14:50:46.741" v="127"/>
          <ac:inkMkLst>
            <pc:docMk/>
            <pc:sldMk cId="0" sldId="312"/>
            <ac:inkMk id="14" creationId="{E3F56DB3-7AAB-C2B3-C4C2-E0D023FD778C}"/>
          </ac:inkMkLst>
        </pc:inkChg>
        <pc:inkChg chg="add del">
          <ac:chgData name="شادن القحطاني ID 443200677" userId="2d5f3d4d-8466-4aa1-ac8a-1cb60ed86c20" providerId="ADAL" clId="{314604DC-5C87-1543-88E8-A5DC08243899}" dt="2023-05-20T14:50:46.741" v="127"/>
          <ac:inkMkLst>
            <pc:docMk/>
            <pc:sldMk cId="0" sldId="312"/>
            <ac:inkMk id="15" creationId="{CB698975-698D-1568-9876-0608E519E449}"/>
          </ac:inkMkLst>
        </pc:inkChg>
        <pc:inkChg chg="add del">
          <ac:chgData name="شادن القحطاني ID 443200677" userId="2d5f3d4d-8466-4aa1-ac8a-1cb60ed86c20" providerId="ADAL" clId="{314604DC-5C87-1543-88E8-A5DC08243899}" dt="2023-05-20T14:50:46.741" v="127"/>
          <ac:inkMkLst>
            <pc:docMk/>
            <pc:sldMk cId="0" sldId="312"/>
            <ac:inkMk id="16" creationId="{D1D31DED-89AE-122C-3CA2-B2F798741084}"/>
          </ac:inkMkLst>
        </pc:inkChg>
        <pc:inkChg chg="add del">
          <ac:chgData name="شادن القحطاني ID 443200677" userId="2d5f3d4d-8466-4aa1-ac8a-1cb60ed86c20" providerId="ADAL" clId="{314604DC-5C87-1543-88E8-A5DC08243899}" dt="2023-05-20T14:50:46.741" v="127"/>
          <ac:inkMkLst>
            <pc:docMk/>
            <pc:sldMk cId="0" sldId="312"/>
            <ac:inkMk id="17" creationId="{E2157087-3C53-5B88-A8B4-B1E8D26DDA74}"/>
          </ac:inkMkLst>
        </pc:inkChg>
        <pc:inkChg chg="add del">
          <ac:chgData name="شادن القحطاني ID 443200677" userId="2d5f3d4d-8466-4aa1-ac8a-1cb60ed86c20" providerId="ADAL" clId="{314604DC-5C87-1543-88E8-A5DC08243899}" dt="2023-05-20T14:50:46.741" v="127"/>
          <ac:inkMkLst>
            <pc:docMk/>
            <pc:sldMk cId="0" sldId="312"/>
            <ac:inkMk id="18" creationId="{DB2DBC33-83A9-BD25-5CC6-A1FF5D0CAA00}"/>
          </ac:inkMkLst>
        </pc:inkChg>
        <pc:inkChg chg="add del">
          <ac:chgData name="شادن القحطاني ID 443200677" userId="2d5f3d4d-8466-4aa1-ac8a-1cb60ed86c20" providerId="ADAL" clId="{314604DC-5C87-1543-88E8-A5DC08243899}" dt="2023-05-20T14:50:46.741" v="127"/>
          <ac:inkMkLst>
            <pc:docMk/>
            <pc:sldMk cId="0" sldId="312"/>
            <ac:inkMk id="19" creationId="{3C713377-C457-F4E7-3CC0-F6B0AEAB6EB8}"/>
          </ac:inkMkLst>
        </pc:inkChg>
        <pc:inkChg chg="add del">
          <ac:chgData name="شادن القحطاني ID 443200677" userId="2d5f3d4d-8466-4aa1-ac8a-1cb60ed86c20" providerId="ADAL" clId="{314604DC-5C87-1543-88E8-A5DC08243899}" dt="2023-05-20T14:50:46.741" v="127"/>
          <ac:inkMkLst>
            <pc:docMk/>
            <pc:sldMk cId="0" sldId="312"/>
            <ac:inkMk id="20" creationId="{D157CE88-CC63-9B07-3056-2CF68B3BA89C}"/>
          </ac:inkMkLst>
        </pc:inkChg>
        <pc:inkChg chg="add del">
          <ac:chgData name="شادن القحطاني ID 443200677" userId="2d5f3d4d-8466-4aa1-ac8a-1cb60ed86c20" providerId="ADAL" clId="{314604DC-5C87-1543-88E8-A5DC08243899}" dt="2023-05-20T14:50:46.741" v="127"/>
          <ac:inkMkLst>
            <pc:docMk/>
            <pc:sldMk cId="0" sldId="312"/>
            <ac:inkMk id="21" creationId="{C7B7CF2E-A313-3DC3-A98C-45694D2D20A9}"/>
          </ac:inkMkLst>
        </pc:inkChg>
        <pc:inkChg chg="add reco">
          <ac:chgData name="شادن القحطاني ID 443200677" userId="2d5f3d4d-8466-4aa1-ac8a-1cb60ed86c20" providerId="ADAL" clId="{314604DC-5C87-1543-88E8-A5DC08243899}" dt="2023-05-20T14:50:46.741" v="127"/>
          <ac:inkMkLst>
            <pc:docMk/>
            <pc:sldMk cId="0" sldId="312"/>
            <ac:inkMk id="22" creationId="{3AE7BB63-B55D-59CD-043F-A64958F538D9}"/>
          </ac:inkMkLst>
        </pc:inkChg>
        <pc:inkChg chg="add">
          <ac:chgData name="شادن القحطاني ID 443200677" userId="2d5f3d4d-8466-4aa1-ac8a-1cb60ed86c20" providerId="ADAL" clId="{314604DC-5C87-1543-88E8-A5DC08243899}" dt="2023-05-20T14:50:57.198" v="128"/>
          <ac:inkMkLst>
            <pc:docMk/>
            <pc:sldMk cId="0" sldId="312"/>
            <ac:inkMk id="23" creationId="{8DA9A417-136B-D746-26F8-7405B85CDD8F}"/>
          </ac:inkMkLst>
        </pc:inkChg>
        <pc:inkChg chg="add del">
          <ac:chgData name="شادن القحطاني ID 443200677" userId="2d5f3d4d-8466-4aa1-ac8a-1cb60ed86c20" providerId="ADAL" clId="{314604DC-5C87-1543-88E8-A5DC08243899}" dt="2023-05-20T14:51:00.265" v="133"/>
          <ac:inkMkLst>
            <pc:docMk/>
            <pc:sldMk cId="0" sldId="312"/>
            <ac:inkMk id="24" creationId="{3859AD34-69D7-853B-7F2C-75404157BD86}"/>
          </ac:inkMkLst>
        </pc:inkChg>
        <pc:inkChg chg="add del">
          <ac:chgData name="شادن القحطاني ID 443200677" userId="2d5f3d4d-8466-4aa1-ac8a-1cb60ed86c20" providerId="ADAL" clId="{314604DC-5C87-1543-88E8-A5DC08243899}" dt="2023-05-20T14:51:00.265" v="133"/>
          <ac:inkMkLst>
            <pc:docMk/>
            <pc:sldMk cId="0" sldId="312"/>
            <ac:inkMk id="25" creationId="{58928F12-5B62-6C04-F582-777D51BD51D9}"/>
          </ac:inkMkLst>
        </pc:inkChg>
        <pc:inkChg chg="add del">
          <ac:chgData name="شادن القحطاني ID 443200677" userId="2d5f3d4d-8466-4aa1-ac8a-1cb60ed86c20" providerId="ADAL" clId="{314604DC-5C87-1543-88E8-A5DC08243899}" dt="2023-05-20T14:51:00.265" v="133"/>
          <ac:inkMkLst>
            <pc:docMk/>
            <pc:sldMk cId="0" sldId="312"/>
            <ac:inkMk id="26" creationId="{4AA3E800-B626-E3F1-3A3B-1E346360434C}"/>
          </ac:inkMkLst>
        </pc:inkChg>
        <pc:inkChg chg="add del">
          <ac:chgData name="شادن القحطاني ID 443200677" userId="2d5f3d4d-8466-4aa1-ac8a-1cb60ed86c20" providerId="ADAL" clId="{314604DC-5C87-1543-88E8-A5DC08243899}" dt="2023-05-20T14:51:00.265" v="133"/>
          <ac:inkMkLst>
            <pc:docMk/>
            <pc:sldMk cId="0" sldId="312"/>
            <ac:inkMk id="27" creationId="{727520DA-BB8B-1AE7-93BE-9ED64C29AE88}"/>
          </ac:inkMkLst>
        </pc:inkChg>
        <pc:inkChg chg="add reco">
          <ac:chgData name="شادن القحطاني ID 443200677" userId="2d5f3d4d-8466-4aa1-ac8a-1cb60ed86c20" providerId="ADAL" clId="{314604DC-5C87-1543-88E8-A5DC08243899}" dt="2023-05-20T14:51:00.265" v="133"/>
          <ac:inkMkLst>
            <pc:docMk/>
            <pc:sldMk cId="0" sldId="312"/>
            <ac:inkMk id="28" creationId="{ABBC00A2-6410-5B36-6988-259EA2D3B624}"/>
          </ac:inkMkLst>
        </pc:inkChg>
        <pc:inkChg chg="add del">
          <ac:chgData name="شادن القحطاني ID 443200677" userId="2d5f3d4d-8466-4aa1-ac8a-1cb60ed86c20" providerId="ADAL" clId="{314604DC-5C87-1543-88E8-A5DC08243899}" dt="2023-05-20T14:51:06.584" v="140"/>
          <ac:inkMkLst>
            <pc:docMk/>
            <pc:sldMk cId="0" sldId="312"/>
            <ac:inkMk id="29" creationId="{5B741982-DB30-50ED-6972-822372E27D31}"/>
          </ac:inkMkLst>
        </pc:inkChg>
        <pc:inkChg chg="add del">
          <ac:chgData name="شادن القحطاني ID 443200677" userId="2d5f3d4d-8466-4aa1-ac8a-1cb60ed86c20" providerId="ADAL" clId="{314604DC-5C87-1543-88E8-A5DC08243899}" dt="2023-05-20T14:51:06.584" v="140"/>
          <ac:inkMkLst>
            <pc:docMk/>
            <pc:sldMk cId="0" sldId="312"/>
            <ac:inkMk id="30" creationId="{DF240845-A4CA-3D54-40FF-40B1C5DFEE94}"/>
          </ac:inkMkLst>
        </pc:inkChg>
        <pc:inkChg chg="add del">
          <ac:chgData name="شادن القحطاني ID 443200677" userId="2d5f3d4d-8466-4aa1-ac8a-1cb60ed86c20" providerId="ADAL" clId="{314604DC-5C87-1543-88E8-A5DC08243899}" dt="2023-05-20T14:51:06.584" v="140"/>
          <ac:inkMkLst>
            <pc:docMk/>
            <pc:sldMk cId="0" sldId="312"/>
            <ac:inkMk id="31" creationId="{408F68F8-045E-80EF-BB0A-64F76DB4F225}"/>
          </ac:inkMkLst>
        </pc:inkChg>
        <pc:inkChg chg="add del">
          <ac:chgData name="شادن القحطاني ID 443200677" userId="2d5f3d4d-8466-4aa1-ac8a-1cb60ed86c20" providerId="ADAL" clId="{314604DC-5C87-1543-88E8-A5DC08243899}" dt="2023-05-20T14:51:06.584" v="140"/>
          <ac:inkMkLst>
            <pc:docMk/>
            <pc:sldMk cId="0" sldId="312"/>
            <ac:inkMk id="32" creationId="{46B27EFD-3FFA-1E63-1EC2-F16DA2EB2FEC}"/>
          </ac:inkMkLst>
        </pc:inkChg>
        <pc:inkChg chg="add del">
          <ac:chgData name="شادن القحطاني ID 443200677" userId="2d5f3d4d-8466-4aa1-ac8a-1cb60ed86c20" providerId="ADAL" clId="{314604DC-5C87-1543-88E8-A5DC08243899}" dt="2023-05-20T14:51:06.584" v="140"/>
          <ac:inkMkLst>
            <pc:docMk/>
            <pc:sldMk cId="0" sldId="312"/>
            <ac:inkMk id="33" creationId="{CA217C0C-8859-D16B-5BC3-3A940E72E5B7}"/>
          </ac:inkMkLst>
        </pc:inkChg>
        <pc:inkChg chg="add del">
          <ac:chgData name="شادن القحطاني ID 443200677" userId="2d5f3d4d-8466-4aa1-ac8a-1cb60ed86c20" providerId="ADAL" clId="{314604DC-5C87-1543-88E8-A5DC08243899}" dt="2023-05-20T14:51:06.584" v="140"/>
          <ac:inkMkLst>
            <pc:docMk/>
            <pc:sldMk cId="0" sldId="312"/>
            <ac:inkMk id="34" creationId="{9CC64D46-5B5F-1250-498B-BBA0A8BCB21B}"/>
          </ac:inkMkLst>
        </pc:inkChg>
        <pc:inkChg chg="add reco">
          <ac:chgData name="شادن القحطاني ID 443200677" userId="2d5f3d4d-8466-4aa1-ac8a-1cb60ed86c20" providerId="ADAL" clId="{314604DC-5C87-1543-88E8-A5DC08243899}" dt="2023-05-20T14:51:06.584" v="140"/>
          <ac:inkMkLst>
            <pc:docMk/>
            <pc:sldMk cId="0" sldId="312"/>
            <ac:inkMk id="35" creationId="{6EC8FB08-650B-64BA-DA17-84840E216D3B}"/>
          </ac:inkMkLst>
        </pc:inkChg>
        <pc:inkChg chg="add">
          <ac:chgData name="شادن القحطاني ID 443200677" userId="2d5f3d4d-8466-4aa1-ac8a-1cb60ed86c20" providerId="ADAL" clId="{314604DC-5C87-1543-88E8-A5DC08243899}" dt="2023-05-20T14:51:38.791" v="141"/>
          <ac:inkMkLst>
            <pc:docMk/>
            <pc:sldMk cId="0" sldId="312"/>
            <ac:inkMk id="36" creationId="{A0F2DEA9-9862-1A6E-66AF-A96351F57F55}"/>
          </ac:inkMkLst>
        </pc:inkChg>
        <pc:inkChg chg="add del">
          <ac:chgData name="شادن القحطاني ID 443200677" userId="2d5f3d4d-8466-4aa1-ac8a-1cb60ed86c20" providerId="ADAL" clId="{314604DC-5C87-1543-88E8-A5DC08243899}" dt="2023-05-20T14:51:56.845" v="160"/>
          <ac:inkMkLst>
            <pc:docMk/>
            <pc:sldMk cId="0" sldId="312"/>
            <ac:inkMk id="37" creationId="{50A6D37D-C7F7-BB9C-8E4F-A43104B140D2}"/>
          </ac:inkMkLst>
        </pc:inkChg>
        <pc:inkChg chg="add del">
          <ac:chgData name="شادن القحطاني ID 443200677" userId="2d5f3d4d-8466-4aa1-ac8a-1cb60ed86c20" providerId="ADAL" clId="{314604DC-5C87-1543-88E8-A5DC08243899}" dt="2023-05-20T14:51:56.845" v="160"/>
          <ac:inkMkLst>
            <pc:docMk/>
            <pc:sldMk cId="0" sldId="312"/>
            <ac:inkMk id="38" creationId="{E1AD73FE-8946-38CC-46D1-5F491EC97D44}"/>
          </ac:inkMkLst>
        </pc:inkChg>
        <pc:inkChg chg="add del">
          <ac:chgData name="شادن القحطاني ID 443200677" userId="2d5f3d4d-8466-4aa1-ac8a-1cb60ed86c20" providerId="ADAL" clId="{314604DC-5C87-1543-88E8-A5DC08243899}" dt="2023-05-20T14:51:56.845" v="160"/>
          <ac:inkMkLst>
            <pc:docMk/>
            <pc:sldMk cId="0" sldId="312"/>
            <ac:inkMk id="39" creationId="{639D40DB-1DAB-86D5-2E49-933937EE42E7}"/>
          </ac:inkMkLst>
        </pc:inkChg>
        <pc:inkChg chg="add del">
          <ac:chgData name="شادن القحطاني ID 443200677" userId="2d5f3d4d-8466-4aa1-ac8a-1cb60ed86c20" providerId="ADAL" clId="{314604DC-5C87-1543-88E8-A5DC08243899}" dt="2023-05-20T14:51:56.845" v="160"/>
          <ac:inkMkLst>
            <pc:docMk/>
            <pc:sldMk cId="0" sldId="312"/>
            <ac:inkMk id="40" creationId="{4253509C-ACEB-F4A4-F53C-A1CE4938FFED}"/>
          </ac:inkMkLst>
        </pc:inkChg>
        <pc:inkChg chg="add del">
          <ac:chgData name="شادن القحطاني ID 443200677" userId="2d5f3d4d-8466-4aa1-ac8a-1cb60ed86c20" providerId="ADAL" clId="{314604DC-5C87-1543-88E8-A5DC08243899}" dt="2023-05-20T14:51:56.845" v="160"/>
          <ac:inkMkLst>
            <pc:docMk/>
            <pc:sldMk cId="0" sldId="312"/>
            <ac:inkMk id="41" creationId="{D4F67EFF-1E55-5D7A-7985-F56D4E5EDA6A}"/>
          </ac:inkMkLst>
        </pc:inkChg>
        <pc:inkChg chg="add del">
          <ac:chgData name="شادن القحطاني ID 443200677" userId="2d5f3d4d-8466-4aa1-ac8a-1cb60ed86c20" providerId="ADAL" clId="{314604DC-5C87-1543-88E8-A5DC08243899}" dt="2023-05-20T14:51:56.845" v="160"/>
          <ac:inkMkLst>
            <pc:docMk/>
            <pc:sldMk cId="0" sldId="312"/>
            <ac:inkMk id="42" creationId="{B7FFEB16-E03A-6731-34A2-10978B76C045}"/>
          </ac:inkMkLst>
        </pc:inkChg>
        <pc:inkChg chg="add del">
          <ac:chgData name="شادن القحطاني ID 443200677" userId="2d5f3d4d-8466-4aa1-ac8a-1cb60ed86c20" providerId="ADAL" clId="{314604DC-5C87-1543-88E8-A5DC08243899}" dt="2023-05-20T14:51:56.845" v="160"/>
          <ac:inkMkLst>
            <pc:docMk/>
            <pc:sldMk cId="0" sldId="312"/>
            <ac:inkMk id="43" creationId="{0FE785E5-6928-69E0-C4B8-5806C989D630}"/>
          </ac:inkMkLst>
        </pc:inkChg>
        <pc:inkChg chg="add del">
          <ac:chgData name="شادن القحطاني ID 443200677" userId="2d5f3d4d-8466-4aa1-ac8a-1cb60ed86c20" providerId="ADAL" clId="{314604DC-5C87-1543-88E8-A5DC08243899}" dt="2023-05-20T14:51:56.845" v="160"/>
          <ac:inkMkLst>
            <pc:docMk/>
            <pc:sldMk cId="0" sldId="312"/>
            <ac:inkMk id="44" creationId="{CACF08C9-4E14-B0A8-FF9C-A4E47D081767}"/>
          </ac:inkMkLst>
        </pc:inkChg>
        <pc:inkChg chg="add del">
          <ac:chgData name="شادن القحطاني ID 443200677" userId="2d5f3d4d-8466-4aa1-ac8a-1cb60ed86c20" providerId="ADAL" clId="{314604DC-5C87-1543-88E8-A5DC08243899}" dt="2023-05-20T14:51:56.845" v="160"/>
          <ac:inkMkLst>
            <pc:docMk/>
            <pc:sldMk cId="0" sldId="312"/>
            <ac:inkMk id="45" creationId="{C6829C2F-144E-EC17-0EE4-EAEFED236E18}"/>
          </ac:inkMkLst>
        </pc:inkChg>
        <pc:inkChg chg="add del">
          <ac:chgData name="شادن القحطاني ID 443200677" userId="2d5f3d4d-8466-4aa1-ac8a-1cb60ed86c20" providerId="ADAL" clId="{314604DC-5C87-1543-88E8-A5DC08243899}" dt="2023-05-20T14:51:56.845" v="160"/>
          <ac:inkMkLst>
            <pc:docMk/>
            <pc:sldMk cId="0" sldId="312"/>
            <ac:inkMk id="46" creationId="{E413235C-EF84-96CC-64A1-1CD28C4ECC0E}"/>
          </ac:inkMkLst>
        </pc:inkChg>
        <pc:inkChg chg="add del">
          <ac:chgData name="شادن القحطاني ID 443200677" userId="2d5f3d4d-8466-4aa1-ac8a-1cb60ed86c20" providerId="ADAL" clId="{314604DC-5C87-1543-88E8-A5DC08243899}" dt="2023-05-20T14:51:56.845" v="160"/>
          <ac:inkMkLst>
            <pc:docMk/>
            <pc:sldMk cId="0" sldId="312"/>
            <ac:inkMk id="47" creationId="{F2A438B1-7AE1-1AE5-E0EA-A192BC85AC27}"/>
          </ac:inkMkLst>
        </pc:inkChg>
        <pc:inkChg chg="add del">
          <ac:chgData name="شادن القحطاني ID 443200677" userId="2d5f3d4d-8466-4aa1-ac8a-1cb60ed86c20" providerId="ADAL" clId="{314604DC-5C87-1543-88E8-A5DC08243899}" dt="2023-05-20T14:51:56.845" v="160"/>
          <ac:inkMkLst>
            <pc:docMk/>
            <pc:sldMk cId="0" sldId="312"/>
            <ac:inkMk id="48" creationId="{69296802-9AAF-9146-52E4-A07F2B62FEB0}"/>
          </ac:inkMkLst>
        </pc:inkChg>
        <pc:inkChg chg="add del">
          <ac:chgData name="شادن القحطاني ID 443200677" userId="2d5f3d4d-8466-4aa1-ac8a-1cb60ed86c20" providerId="ADAL" clId="{314604DC-5C87-1543-88E8-A5DC08243899}" dt="2023-05-20T14:51:56.845" v="160"/>
          <ac:inkMkLst>
            <pc:docMk/>
            <pc:sldMk cId="0" sldId="312"/>
            <ac:inkMk id="49" creationId="{98A9E4DE-10C9-C2F5-753E-516BBE00716F}"/>
          </ac:inkMkLst>
        </pc:inkChg>
        <pc:inkChg chg="add del">
          <ac:chgData name="شادن القحطاني ID 443200677" userId="2d5f3d4d-8466-4aa1-ac8a-1cb60ed86c20" providerId="ADAL" clId="{314604DC-5C87-1543-88E8-A5DC08243899}" dt="2023-05-20T14:51:56.845" v="160"/>
          <ac:inkMkLst>
            <pc:docMk/>
            <pc:sldMk cId="0" sldId="312"/>
            <ac:inkMk id="50" creationId="{AE3CB707-4FBB-1C84-CEBA-17815A5339D5}"/>
          </ac:inkMkLst>
        </pc:inkChg>
        <pc:inkChg chg="add del">
          <ac:chgData name="شادن القحطاني ID 443200677" userId="2d5f3d4d-8466-4aa1-ac8a-1cb60ed86c20" providerId="ADAL" clId="{314604DC-5C87-1543-88E8-A5DC08243899}" dt="2023-05-20T14:51:56.845" v="160"/>
          <ac:inkMkLst>
            <pc:docMk/>
            <pc:sldMk cId="0" sldId="312"/>
            <ac:inkMk id="51" creationId="{F19E6DBA-987B-B57E-CA73-E95C3F7E439D}"/>
          </ac:inkMkLst>
        </pc:inkChg>
        <pc:inkChg chg="add del">
          <ac:chgData name="شادن القحطاني ID 443200677" userId="2d5f3d4d-8466-4aa1-ac8a-1cb60ed86c20" providerId="ADAL" clId="{314604DC-5C87-1543-88E8-A5DC08243899}" dt="2023-05-20T14:51:56.845" v="160"/>
          <ac:inkMkLst>
            <pc:docMk/>
            <pc:sldMk cId="0" sldId="312"/>
            <ac:inkMk id="52" creationId="{375CDDF2-6D0D-1671-4247-6B331FEB8B15}"/>
          </ac:inkMkLst>
        </pc:inkChg>
        <pc:inkChg chg="add del">
          <ac:chgData name="شادن القحطاني ID 443200677" userId="2d5f3d4d-8466-4aa1-ac8a-1cb60ed86c20" providerId="ADAL" clId="{314604DC-5C87-1543-88E8-A5DC08243899}" dt="2023-05-20T14:51:56.845" v="160"/>
          <ac:inkMkLst>
            <pc:docMk/>
            <pc:sldMk cId="0" sldId="312"/>
            <ac:inkMk id="53" creationId="{796ACF3C-E993-541C-96AA-54110AAB0DAC}"/>
          </ac:inkMkLst>
        </pc:inkChg>
        <pc:inkChg chg="add del">
          <ac:chgData name="شادن القحطاني ID 443200677" userId="2d5f3d4d-8466-4aa1-ac8a-1cb60ed86c20" providerId="ADAL" clId="{314604DC-5C87-1543-88E8-A5DC08243899}" dt="2023-05-20T14:51:56.845" v="160"/>
          <ac:inkMkLst>
            <pc:docMk/>
            <pc:sldMk cId="0" sldId="312"/>
            <ac:inkMk id="54" creationId="{84AFABFF-C990-96AD-F3ED-1AC5ECB6FE5B}"/>
          </ac:inkMkLst>
        </pc:inkChg>
        <pc:inkChg chg="add reco">
          <ac:chgData name="شادن القحطاني ID 443200677" userId="2d5f3d4d-8466-4aa1-ac8a-1cb60ed86c20" providerId="ADAL" clId="{314604DC-5C87-1543-88E8-A5DC08243899}" dt="2023-05-20T14:51:56.845" v="160"/>
          <ac:inkMkLst>
            <pc:docMk/>
            <pc:sldMk cId="0" sldId="312"/>
            <ac:inkMk id="55" creationId="{595F2BB4-FF51-DD3C-8870-9C8084C2AD09}"/>
          </ac:inkMkLst>
        </pc:inkChg>
        <pc:inkChg chg="add">
          <ac:chgData name="شادن القحطاني ID 443200677" userId="2d5f3d4d-8466-4aa1-ac8a-1cb60ed86c20" providerId="ADAL" clId="{314604DC-5C87-1543-88E8-A5DC08243899}" dt="2023-05-20T14:52:06.042" v="161"/>
          <ac:inkMkLst>
            <pc:docMk/>
            <pc:sldMk cId="0" sldId="312"/>
            <ac:inkMk id="56" creationId="{3F393503-2B36-EAD2-61A1-C51BEF36C8AC}"/>
          </ac:inkMkLst>
        </pc:inkChg>
        <pc:inkChg chg="add del">
          <ac:chgData name="شادن القحطاني ID 443200677" userId="2d5f3d4d-8466-4aa1-ac8a-1cb60ed86c20" providerId="ADAL" clId="{314604DC-5C87-1543-88E8-A5DC08243899}" dt="2023-05-20T14:52:09.389" v="168"/>
          <ac:inkMkLst>
            <pc:docMk/>
            <pc:sldMk cId="0" sldId="312"/>
            <ac:inkMk id="57" creationId="{738C1D93-107F-C85C-2E74-A531BB0583BA}"/>
          </ac:inkMkLst>
        </pc:inkChg>
        <pc:inkChg chg="add del">
          <ac:chgData name="شادن القحطاني ID 443200677" userId="2d5f3d4d-8466-4aa1-ac8a-1cb60ed86c20" providerId="ADAL" clId="{314604DC-5C87-1543-88E8-A5DC08243899}" dt="2023-05-20T14:52:09.389" v="168"/>
          <ac:inkMkLst>
            <pc:docMk/>
            <pc:sldMk cId="0" sldId="312"/>
            <ac:inkMk id="58" creationId="{60F2C80B-8FDB-0558-18C0-277D72E2672A}"/>
          </ac:inkMkLst>
        </pc:inkChg>
        <pc:inkChg chg="add del">
          <ac:chgData name="شادن القحطاني ID 443200677" userId="2d5f3d4d-8466-4aa1-ac8a-1cb60ed86c20" providerId="ADAL" clId="{314604DC-5C87-1543-88E8-A5DC08243899}" dt="2023-05-20T14:52:09.389" v="168"/>
          <ac:inkMkLst>
            <pc:docMk/>
            <pc:sldMk cId="0" sldId="312"/>
            <ac:inkMk id="59" creationId="{0E6B5D89-05C5-664E-EE3E-7AC86F941575}"/>
          </ac:inkMkLst>
        </pc:inkChg>
        <pc:inkChg chg="add del">
          <ac:chgData name="شادن القحطاني ID 443200677" userId="2d5f3d4d-8466-4aa1-ac8a-1cb60ed86c20" providerId="ADAL" clId="{314604DC-5C87-1543-88E8-A5DC08243899}" dt="2023-05-20T14:52:09.389" v="168"/>
          <ac:inkMkLst>
            <pc:docMk/>
            <pc:sldMk cId="0" sldId="312"/>
            <ac:inkMk id="60" creationId="{2CA5573E-AE34-3EDE-EC6F-65CB90DA145D}"/>
          </ac:inkMkLst>
        </pc:inkChg>
        <pc:inkChg chg="add del">
          <ac:chgData name="شادن القحطاني ID 443200677" userId="2d5f3d4d-8466-4aa1-ac8a-1cb60ed86c20" providerId="ADAL" clId="{314604DC-5C87-1543-88E8-A5DC08243899}" dt="2023-05-20T14:52:09.389" v="168"/>
          <ac:inkMkLst>
            <pc:docMk/>
            <pc:sldMk cId="0" sldId="312"/>
            <ac:inkMk id="61" creationId="{D8E242E3-D5AA-DCB8-DC60-4E8007B79CE0}"/>
          </ac:inkMkLst>
        </pc:inkChg>
        <pc:inkChg chg="add del">
          <ac:chgData name="شادن القحطاني ID 443200677" userId="2d5f3d4d-8466-4aa1-ac8a-1cb60ed86c20" providerId="ADAL" clId="{314604DC-5C87-1543-88E8-A5DC08243899}" dt="2023-05-20T14:52:09.389" v="168"/>
          <ac:inkMkLst>
            <pc:docMk/>
            <pc:sldMk cId="0" sldId="312"/>
            <ac:inkMk id="62" creationId="{619EC44D-C999-35C9-B6B7-782D27A9AA91}"/>
          </ac:inkMkLst>
        </pc:inkChg>
        <pc:inkChg chg="add reco">
          <ac:chgData name="شادن القحطاني ID 443200677" userId="2d5f3d4d-8466-4aa1-ac8a-1cb60ed86c20" providerId="ADAL" clId="{314604DC-5C87-1543-88E8-A5DC08243899}" dt="2023-05-20T14:52:09.389" v="168"/>
          <ac:inkMkLst>
            <pc:docMk/>
            <pc:sldMk cId="0" sldId="312"/>
            <ac:inkMk id="63" creationId="{490D7C69-5CDB-7493-C792-152FFB21C3AC}"/>
          </ac:inkMkLst>
        </pc:inkChg>
        <pc:inkChg chg="add del">
          <ac:chgData name="شادن القحطاني ID 443200677" userId="2d5f3d4d-8466-4aa1-ac8a-1cb60ed86c20" providerId="ADAL" clId="{314604DC-5C87-1543-88E8-A5DC08243899}" dt="2023-05-20T14:52:29.268" v="182"/>
          <ac:inkMkLst>
            <pc:docMk/>
            <pc:sldMk cId="0" sldId="312"/>
            <ac:inkMk id="1024" creationId="{111A06B2-9FA5-B61C-57C8-F55A3EB37C6B}"/>
          </ac:inkMkLst>
        </pc:inkChg>
        <pc:inkChg chg="add del">
          <ac:chgData name="شادن القحطاني ID 443200677" userId="2d5f3d4d-8466-4aa1-ac8a-1cb60ed86c20" providerId="ADAL" clId="{314604DC-5C87-1543-88E8-A5DC08243899}" dt="2023-05-20T14:52:29.268" v="182"/>
          <ac:inkMkLst>
            <pc:docMk/>
            <pc:sldMk cId="0" sldId="312"/>
            <ac:inkMk id="1025" creationId="{6AECD0DF-EF74-F4DC-DA7C-384C24F72A4F}"/>
          </ac:inkMkLst>
        </pc:inkChg>
        <pc:inkChg chg="add del">
          <ac:chgData name="شادن القحطاني ID 443200677" userId="2d5f3d4d-8466-4aa1-ac8a-1cb60ed86c20" providerId="ADAL" clId="{314604DC-5C87-1543-88E8-A5DC08243899}" dt="2023-05-20T14:52:29.268" v="182"/>
          <ac:inkMkLst>
            <pc:docMk/>
            <pc:sldMk cId="0" sldId="312"/>
            <ac:inkMk id="1027" creationId="{C335912C-3AAF-A397-BD0B-0E21A9EF47D9}"/>
          </ac:inkMkLst>
        </pc:inkChg>
        <pc:inkChg chg="add del">
          <ac:chgData name="شادن القحطاني ID 443200677" userId="2d5f3d4d-8466-4aa1-ac8a-1cb60ed86c20" providerId="ADAL" clId="{314604DC-5C87-1543-88E8-A5DC08243899}" dt="2023-05-20T14:52:29.268" v="182"/>
          <ac:inkMkLst>
            <pc:docMk/>
            <pc:sldMk cId="0" sldId="312"/>
            <ac:inkMk id="1028" creationId="{089BFB0E-0517-750D-47B3-BE7F9C00DF60}"/>
          </ac:inkMkLst>
        </pc:inkChg>
        <pc:inkChg chg="add del">
          <ac:chgData name="شادن القحطاني ID 443200677" userId="2d5f3d4d-8466-4aa1-ac8a-1cb60ed86c20" providerId="ADAL" clId="{314604DC-5C87-1543-88E8-A5DC08243899}" dt="2023-05-20T14:52:29.268" v="182"/>
          <ac:inkMkLst>
            <pc:docMk/>
            <pc:sldMk cId="0" sldId="312"/>
            <ac:inkMk id="1029" creationId="{B2F19AFA-F0BA-1CDE-75D3-8A8742406971}"/>
          </ac:inkMkLst>
        </pc:inkChg>
        <pc:inkChg chg="add del">
          <ac:chgData name="شادن القحطاني ID 443200677" userId="2d5f3d4d-8466-4aa1-ac8a-1cb60ed86c20" providerId="ADAL" clId="{314604DC-5C87-1543-88E8-A5DC08243899}" dt="2023-05-20T14:52:29.268" v="182"/>
          <ac:inkMkLst>
            <pc:docMk/>
            <pc:sldMk cId="0" sldId="312"/>
            <ac:inkMk id="1030" creationId="{7FB9A8B8-6892-56EE-3939-646FFE63503E}"/>
          </ac:inkMkLst>
        </pc:inkChg>
        <pc:inkChg chg="add del">
          <ac:chgData name="شادن القحطاني ID 443200677" userId="2d5f3d4d-8466-4aa1-ac8a-1cb60ed86c20" providerId="ADAL" clId="{314604DC-5C87-1543-88E8-A5DC08243899}" dt="2023-05-20T14:52:29.268" v="182"/>
          <ac:inkMkLst>
            <pc:docMk/>
            <pc:sldMk cId="0" sldId="312"/>
            <ac:inkMk id="1031" creationId="{EC7E8762-B853-A1E9-0282-E996EDC2CF81}"/>
          </ac:inkMkLst>
        </pc:inkChg>
        <pc:inkChg chg="add del">
          <ac:chgData name="شادن القحطاني ID 443200677" userId="2d5f3d4d-8466-4aa1-ac8a-1cb60ed86c20" providerId="ADAL" clId="{314604DC-5C87-1543-88E8-A5DC08243899}" dt="2023-05-20T14:52:29.268" v="182"/>
          <ac:inkMkLst>
            <pc:docMk/>
            <pc:sldMk cId="0" sldId="312"/>
            <ac:inkMk id="1032" creationId="{C6CE1ABA-2EE1-EA18-064D-F7DE605300F0}"/>
          </ac:inkMkLst>
        </pc:inkChg>
        <pc:inkChg chg="add del">
          <ac:chgData name="شادن القحطاني ID 443200677" userId="2d5f3d4d-8466-4aa1-ac8a-1cb60ed86c20" providerId="ADAL" clId="{314604DC-5C87-1543-88E8-A5DC08243899}" dt="2023-05-20T14:52:29.268" v="182"/>
          <ac:inkMkLst>
            <pc:docMk/>
            <pc:sldMk cId="0" sldId="312"/>
            <ac:inkMk id="1033" creationId="{4077DB1A-07F1-A68F-F23D-180347BDB58B}"/>
          </ac:inkMkLst>
        </pc:inkChg>
        <pc:inkChg chg="add del">
          <ac:chgData name="شادن القحطاني ID 443200677" userId="2d5f3d4d-8466-4aa1-ac8a-1cb60ed86c20" providerId="ADAL" clId="{314604DC-5C87-1543-88E8-A5DC08243899}" dt="2023-05-20T14:52:29.268" v="182"/>
          <ac:inkMkLst>
            <pc:docMk/>
            <pc:sldMk cId="0" sldId="312"/>
            <ac:inkMk id="1034" creationId="{81FF9651-9FA5-BABA-79D3-6CC034E50577}"/>
          </ac:inkMkLst>
        </pc:inkChg>
        <pc:inkChg chg="add del">
          <ac:chgData name="شادن القحطاني ID 443200677" userId="2d5f3d4d-8466-4aa1-ac8a-1cb60ed86c20" providerId="ADAL" clId="{314604DC-5C87-1543-88E8-A5DC08243899}" dt="2023-05-20T14:52:29.268" v="182"/>
          <ac:inkMkLst>
            <pc:docMk/>
            <pc:sldMk cId="0" sldId="312"/>
            <ac:inkMk id="1035" creationId="{27028BD2-7A27-6B5F-DD76-64CB514FB390}"/>
          </ac:inkMkLst>
        </pc:inkChg>
        <pc:inkChg chg="add del">
          <ac:chgData name="شادن القحطاني ID 443200677" userId="2d5f3d4d-8466-4aa1-ac8a-1cb60ed86c20" providerId="ADAL" clId="{314604DC-5C87-1543-88E8-A5DC08243899}" dt="2023-05-20T14:52:29.268" v="182"/>
          <ac:inkMkLst>
            <pc:docMk/>
            <pc:sldMk cId="0" sldId="312"/>
            <ac:inkMk id="1036" creationId="{6D5C5DCD-B442-A8B5-B2A9-5BF3DD132DE8}"/>
          </ac:inkMkLst>
        </pc:inkChg>
        <pc:inkChg chg="add del">
          <ac:chgData name="شادن القحطاني ID 443200677" userId="2d5f3d4d-8466-4aa1-ac8a-1cb60ed86c20" providerId="ADAL" clId="{314604DC-5C87-1543-88E8-A5DC08243899}" dt="2023-05-20T14:52:29.268" v="182"/>
          <ac:inkMkLst>
            <pc:docMk/>
            <pc:sldMk cId="0" sldId="312"/>
            <ac:inkMk id="1037" creationId="{B42C54C4-19E9-208E-78FA-8E5A5DC466A4}"/>
          </ac:inkMkLst>
        </pc:inkChg>
        <pc:inkChg chg="add reco">
          <ac:chgData name="شادن القحطاني ID 443200677" userId="2d5f3d4d-8466-4aa1-ac8a-1cb60ed86c20" providerId="ADAL" clId="{314604DC-5C87-1543-88E8-A5DC08243899}" dt="2023-05-20T14:52:29.268" v="182"/>
          <ac:inkMkLst>
            <pc:docMk/>
            <pc:sldMk cId="0" sldId="312"/>
            <ac:inkMk id="1038" creationId="{4DADFBA6-5728-0EB5-44B3-31BB466B575B}"/>
          </ac:inkMkLst>
        </pc:inkChg>
      </pc:sldChg>
      <pc:sldChg chg="addSp delSp">
        <pc:chgData name="شادن القحطاني ID 443200677" userId="2d5f3d4d-8466-4aa1-ac8a-1cb60ed86c20" providerId="ADAL" clId="{314604DC-5C87-1543-88E8-A5DC08243899}" dt="2023-05-20T15:00:19.264" v="228"/>
        <pc:sldMkLst>
          <pc:docMk/>
          <pc:sldMk cId="0" sldId="318"/>
        </pc:sldMkLst>
        <pc:inkChg chg="add del">
          <ac:chgData name="شادن القحطاني ID 443200677" userId="2d5f3d4d-8466-4aa1-ac8a-1cb60ed86c20" providerId="ADAL" clId="{314604DC-5C87-1543-88E8-A5DC08243899}" dt="2023-05-20T14:59:47.680" v="194"/>
          <ac:inkMkLst>
            <pc:docMk/>
            <pc:sldMk cId="0" sldId="318"/>
            <ac:inkMk id="2" creationId="{054F758D-7E09-857E-7F2B-4810FEC52050}"/>
          </ac:inkMkLst>
        </pc:inkChg>
        <pc:inkChg chg="add del">
          <ac:chgData name="شادن القحطاني ID 443200677" userId="2d5f3d4d-8466-4aa1-ac8a-1cb60ed86c20" providerId="ADAL" clId="{314604DC-5C87-1543-88E8-A5DC08243899}" dt="2023-05-20T14:59:47.680" v="194"/>
          <ac:inkMkLst>
            <pc:docMk/>
            <pc:sldMk cId="0" sldId="318"/>
            <ac:inkMk id="3" creationId="{347E5D9F-913F-AFF3-2FC5-1C1D48FBD487}"/>
          </ac:inkMkLst>
        </pc:inkChg>
        <pc:inkChg chg="add del">
          <ac:chgData name="شادن القحطاني ID 443200677" userId="2d5f3d4d-8466-4aa1-ac8a-1cb60ed86c20" providerId="ADAL" clId="{314604DC-5C87-1543-88E8-A5DC08243899}" dt="2023-05-20T14:59:47.680" v="194"/>
          <ac:inkMkLst>
            <pc:docMk/>
            <pc:sldMk cId="0" sldId="318"/>
            <ac:inkMk id="4" creationId="{92BF0FCE-E996-75FF-221A-FA9A2145EF86}"/>
          </ac:inkMkLst>
        </pc:inkChg>
        <pc:inkChg chg="add del">
          <ac:chgData name="شادن القحطاني ID 443200677" userId="2d5f3d4d-8466-4aa1-ac8a-1cb60ed86c20" providerId="ADAL" clId="{314604DC-5C87-1543-88E8-A5DC08243899}" dt="2023-05-20T14:59:47.680" v="194"/>
          <ac:inkMkLst>
            <pc:docMk/>
            <pc:sldMk cId="0" sldId="318"/>
            <ac:inkMk id="5" creationId="{6A117B91-79BA-CCC0-D3F5-42040254C14A}"/>
          </ac:inkMkLst>
        </pc:inkChg>
        <pc:inkChg chg="add del">
          <ac:chgData name="شادن القحطاني ID 443200677" userId="2d5f3d4d-8466-4aa1-ac8a-1cb60ed86c20" providerId="ADAL" clId="{314604DC-5C87-1543-88E8-A5DC08243899}" dt="2023-05-20T14:59:47.680" v="194"/>
          <ac:inkMkLst>
            <pc:docMk/>
            <pc:sldMk cId="0" sldId="318"/>
            <ac:inkMk id="7" creationId="{FD682D50-EA55-66FC-BC12-C9F1E3E0FAE5}"/>
          </ac:inkMkLst>
        </pc:inkChg>
        <pc:inkChg chg="add del">
          <ac:chgData name="شادن القحطاني ID 443200677" userId="2d5f3d4d-8466-4aa1-ac8a-1cb60ed86c20" providerId="ADAL" clId="{314604DC-5C87-1543-88E8-A5DC08243899}" dt="2023-05-20T14:59:47.680" v="194"/>
          <ac:inkMkLst>
            <pc:docMk/>
            <pc:sldMk cId="0" sldId="318"/>
            <ac:inkMk id="8" creationId="{32CED6E1-AE4A-0073-D3C9-CECC05E30651}"/>
          </ac:inkMkLst>
        </pc:inkChg>
        <pc:inkChg chg="add del">
          <ac:chgData name="شادن القحطاني ID 443200677" userId="2d5f3d4d-8466-4aa1-ac8a-1cb60ed86c20" providerId="ADAL" clId="{314604DC-5C87-1543-88E8-A5DC08243899}" dt="2023-05-20T14:59:47.680" v="194"/>
          <ac:inkMkLst>
            <pc:docMk/>
            <pc:sldMk cId="0" sldId="318"/>
            <ac:inkMk id="11" creationId="{2114EBD0-EAAB-BFB4-2ECA-5C8184A78AEE}"/>
          </ac:inkMkLst>
        </pc:inkChg>
        <pc:inkChg chg="add del">
          <ac:chgData name="شادن القحطاني ID 443200677" userId="2d5f3d4d-8466-4aa1-ac8a-1cb60ed86c20" providerId="ADAL" clId="{314604DC-5C87-1543-88E8-A5DC08243899}" dt="2023-05-20T14:59:47.680" v="194"/>
          <ac:inkMkLst>
            <pc:docMk/>
            <pc:sldMk cId="0" sldId="318"/>
            <ac:inkMk id="12" creationId="{C4F36283-2D49-D34C-80C8-24E1FDB52A58}"/>
          </ac:inkMkLst>
        </pc:inkChg>
        <pc:inkChg chg="add del">
          <ac:chgData name="شادن القحطاني ID 443200677" userId="2d5f3d4d-8466-4aa1-ac8a-1cb60ed86c20" providerId="ADAL" clId="{314604DC-5C87-1543-88E8-A5DC08243899}" dt="2023-05-20T14:59:47.680" v="194"/>
          <ac:inkMkLst>
            <pc:docMk/>
            <pc:sldMk cId="0" sldId="318"/>
            <ac:inkMk id="13" creationId="{64048985-F328-CC04-093F-729B3BB7382E}"/>
          </ac:inkMkLst>
        </pc:inkChg>
        <pc:inkChg chg="add del">
          <ac:chgData name="شادن القحطاني ID 443200677" userId="2d5f3d4d-8466-4aa1-ac8a-1cb60ed86c20" providerId="ADAL" clId="{314604DC-5C87-1543-88E8-A5DC08243899}" dt="2023-05-20T14:59:47.680" v="194"/>
          <ac:inkMkLst>
            <pc:docMk/>
            <pc:sldMk cId="0" sldId="318"/>
            <ac:inkMk id="14" creationId="{7D920C8A-1FB4-1204-6066-A4B8AAD00048}"/>
          </ac:inkMkLst>
        </pc:inkChg>
        <pc:inkChg chg="add del">
          <ac:chgData name="شادن القحطاني ID 443200677" userId="2d5f3d4d-8466-4aa1-ac8a-1cb60ed86c20" providerId="ADAL" clId="{314604DC-5C87-1543-88E8-A5DC08243899}" dt="2023-05-20T14:59:47.680" v="194"/>
          <ac:inkMkLst>
            <pc:docMk/>
            <pc:sldMk cId="0" sldId="318"/>
            <ac:inkMk id="15" creationId="{ED099600-31CE-6BCF-3CF2-9D1A169AA7A0}"/>
          </ac:inkMkLst>
        </pc:inkChg>
        <pc:inkChg chg="add reco">
          <ac:chgData name="شادن القحطاني ID 443200677" userId="2d5f3d4d-8466-4aa1-ac8a-1cb60ed86c20" providerId="ADAL" clId="{314604DC-5C87-1543-88E8-A5DC08243899}" dt="2023-05-20T14:59:47.680" v="194"/>
          <ac:inkMkLst>
            <pc:docMk/>
            <pc:sldMk cId="0" sldId="318"/>
            <ac:inkMk id="16" creationId="{8AE13BA3-475A-4AFE-BDA5-13299546767E}"/>
          </ac:inkMkLst>
        </pc:inkChg>
        <pc:inkChg chg="add del">
          <ac:chgData name="شادن القحطاني ID 443200677" userId="2d5f3d4d-8466-4aa1-ac8a-1cb60ed86c20" providerId="ADAL" clId="{314604DC-5C87-1543-88E8-A5DC08243899}" dt="2023-05-20T14:59:53.583" v="208"/>
          <ac:inkMkLst>
            <pc:docMk/>
            <pc:sldMk cId="0" sldId="318"/>
            <ac:inkMk id="17" creationId="{2C0A79E6-2AF1-7F65-B232-40A4CDCF8E40}"/>
          </ac:inkMkLst>
        </pc:inkChg>
        <pc:inkChg chg="add del">
          <ac:chgData name="شادن القحطاني ID 443200677" userId="2d5f3d4d-8466-4aa1-ac8a-1cb60ed86c20" providerId="ADAL" clId="{314604DC-5C87-1543-88E8-A5DC08243899}" dt="2023-05-20T14:59:53.583" v="208"/>
          <ac:inkMkLst>
            <pc:docMk/>
            <pc:sldMk cId="0" sldId="318"/>
            <ac:inkMk id="18" creationId="{6019F84C-8B53-78D9-CFDC-A54D39DF10DD}"/>
          </ac:inkMkLst>
        </pc:inkChg>
        <pc:inkChg chg="add del">
          <ac:chgData name="شادن القحطاني ID 443200677" userId="2d5f3d4d-8466-4aa1-ac8a-1cb60ed86c20" providerId="ADAL" clId="{314604DC-5C87-1543-88E8-A5DC08243899}" dt="2023-05-20T14:59:53.583" v="208"/>
          <ac:inkMkLst>
            <pc:docMk/>
            <pc:sldMk cId="0" sldId="318"/>
            <ac:inkMk id="19" creationId="{297B8007-5870-699B-12B2-328B351162CA}"/>
          </ac:inkMkLst>
        </pc:inkChg>
        <pc:inkChg chg="add del">
          <ac:chgData name="شادن القحطاني ID 443200677" userId="2d5f3d4d-8466-4aa1-ac8a-1cb60ed86c20" providerId="ADAL" clId="{314604DC-5C87-1543-88E8-A5DC08243899}" dt="2023-05-20T14:59:53.583" v="208"/>
          <ac:inkMkLst>
            <pc:docMk/>
            <pc:sldMk cId="0" sldId="318"/>
            <ac:inkMk id="20" creationId="{87860355-FA09-B857-B035-92D541317751}"/>
          </ac:inkMkLst>
        </pc:inkChg>
        <pc:inkChg chg="add del">
          <ac:chgData name="شادن القحطاني ID 443200677" userId="2d5f3d4d-8466-4aa1-ac8a-1cb60ed86c20" providerId="ADAL" clId="{314604DC-5C87-1543-88E8-A5DC08243899}" dt="2023-05-20T14:59:53.583" v="208"/>
          <ac:inkMkLst>
            <pc:docMk/>
            <pc:sldMk cId="0" sldId="318"/>
            <ac:inkMk id="21" creationId="{B8AB414F-B79C-73E4-A2E9-78A9290ED949}"/>
          </ac:inkMkLst>
        </pc:inkChg>
        <pc:inkChg chg="add del">
          <ac:chgData name="شادن القحطاني ID 443200677" userId="2d5f3d4d-8466-4aa1-ac8a-1cb60ed86c20" providerId="ADAL" clId="{314604DC-5C87-1543-88E8-A5DC08243899}" dt="2023-05-20T14:59:53.583" v="208"/>
          <ac:inkMkLst>
            <pc:docMk/>
            <pc:sldMk cId="0" sldId="318"/>
            <ac:inkMk id="22" creationId="{EA3D08A7-2920-C953-C2AE-7C3892F38BC3}"/>
          </ac:inkMkLst>
        </pc:inkChg>
        <pc:inkChg chg="add del">
          <ac:chgData name="شادن القحطاني ID 443200677" userId="2d5f3d4d-8466-4aa1-ac8a-1cb60ed86c20" providerId="ADAL" clId="{314604DC-5C87-1543-88E8-A5DC08243899}" dt="2023-05-20T14:59:53.583" v="208"/>
          <ac:inkMkLst>
            <pc:docMk/>
            <pc:sldMk cId="0" sldId="318"/>
            <ac:inkMk id="23" creationId="{D4ADE978-7988-84CE-9675-82EB1ADBC048}"/>
          </ac:inkMkLst>
        </pc:inkChg>
        <pc:inkChg chg="add del">
          <ac:chgData name="شادن القحطاني ID 443200677" userId="2d5f3d4d-8466-4aa1-ac8a-1cb60ed86c20" providerId="ADAL" clId="{314604DC-5C87-1543-88E8-A5DC08243899}" dt="2023-05-20T14:59:53.583" v="208"/>
          <ac:inkMkLst>
            <pc:docMk/>
            <pc:sldMk cId="0" sldId="318"/>
            <ac:inkMk id="24" creationId="{B60E2688-FB35-CD91-2F7C-6F00D9FC9929}"/>
          </ac:inkMkLst>
        </pc:inkChg>
        <pc:inkChg chg="add del">
          <ac:chgData name="شادن القحطاني ID 443200677" userId="2d5f3d4d-8466-4aa1-ac8a-1cb60ed86c20" providerId="ADAL" clId="{314604DC-5C87-1543-88E8-A5DC08243899}" dt="2023-05-20T14:59:53.583" v="208"/>
          <ac:inkMkLst>
            <pc:docMk/>
            <pc:sldMk cId="0" sldId="318"/>
            <ac:inkMk id="25" creationId="{7B212BEF-1A5A-3AEA-7D7F-8A16FD06F9C0}"/>
          </ac:inkMkLst>
        </pc:inkChg>
        <pc:inkChg chg="add del">
          <ac:chgData name="شادن القحطاني ID 443200677" userId="2d5f3d4d-8466-4aa1-ac8a-1cb60ed86c20" providerId="ADAL" clId="{314604DC-5C87-1543-88E8-A5DC08243899}" dt="2023-05-20T14:59:53.583" v="208"/>
          <ac:inkMkLst>
            <pc:docMk/>
            <pc:sldMk cId="0" sldId="318"/>
            <ac:inkMk id="26" creationId="{3FDE1107-5987-B22C-5709-861FF3850CD9}"/>
          </ac:inkMkLst>
        </pc:inkChg>
        <pc:inkChg chg="add del">
          <ac:chgData name="شادن القحطاني ID 443200677" userId="2d5f3d4d-8466-4aa1-ac8a-1cb60ed86c20" providerId="ADAL" clId="{314604DC-5C87-1543-88E8-A5DC08243899}" dt="2023-05-20T14:59:53.583" v="208"/>
          <ac:inkMkLst>
            <pc:docMk/>
            <pc:sldMk cId="0" sldId="318"/>
            <ac:inkMk id="27" creationId="{4B3D8C9E-DE79-6D38-AB7B-8EC6DB78C98F}"/>
          </ac:inkMkLst>
        </pc:inkChg>
        <pc:inkChg chg="add del">
          <ac:chgData name="شادن القحطاني ID 443200677" userId="2d5f3d4d-8466-4aa1-ac8a-1cb60ed86c20" providerId="ADAL" clId="{314604DC-5C87-1543-88E8-A5DC08243899}" dt="2023-05-20T14:59:53.583" v="208"/>
          <ac:inkMkLst>
            <pc:docMk/>
            <pc:sldMk cId="0" sldId="318"/>
            <ac:inkMk id="28" creationId="{C71A0137-D7E9-B6A3-CE3F-B5ED801A465C}"/>
          </ac:inkMkLst>
        </pc:inkChg>
        <pc:inkChg chg="add del">
          <ac:chgData name="شادن القحطاني ID 443200677" userId="2d5f3d4d-8466-4aa1-ac8a-1cb60ed86c20" providerId="ADAL" clId="{314604DC-5C87-1543-88E8-A5DC08243899}" dt="2023-05-20T14:59:53.583" v="208"/>
          <ac:inkMkLst>
            <pc:docMk/>
            <pc:sldMk cId="0" sldId="318"/>
            <ac:inkMk id="29" creationId="{AF3E93C5-F7F3-E117-4E27-0A73CFCB2DA5}"/>
          </ac:inkMkLst>
        </pc:inkChg>
        <pc:inkChg chg="add reco">
          <ac:chgData name="شادن القحطاني ID 443200677" userId="2d5f3d4d-8466-4aa1-ac8a-1cb60ed86c20" providerId="ADAL" clId="{314604DC-5C87-1543-88E8-A5DC08243899}" dt="2023-05-20T14:59:53.583" v="208"/>
          <ac:inkMkLst>
            <pc:docMk/>
            <pc:sldMk cId="0" sldId="318"/>
            <ac:inkMk id="30" creationId="{3FDA68DA-F3AB-3D64-8CF6-DE08726DC2C9}"/>
          </ac:inkMkLst>
        </pc:inkChg>
        <pc:inkChg chg="add">
          <ac:chgData name="شادن القحطاني ID 443200677" userId="2d5f3d4d-8466-4aa1-ac8a-1cb60ed86c20" providerId="ADAL" clId="{314604DC-5C87-1543-88E8-A5DC08243899}" dt="2023-05-20T14:59:58.047" v="209"/>
          <ac:inkMkLst>
            <pc:docMk/>
            <pc:sldMk cId="0" sldId="318"/>
            <ac:inkMk id="31" creationId="{380E434D-18C1-A6B8-27FB-E61A889151C3}"/>
          </ac:inkMkLst>
        </pc:inkChg>
        <pc:inkChg chg="add">
          <ac:chgData name="شادن القحطاني ID 443200677" userId="2d5f3d4d-8466-4aa1-ac8a-1cb60ed86c20" providerId="ADAL" clId="{314604DC-5C87-1543-88E8-A5DC08243899}" dt="2023-05-20T15:00:01.681" v="210"/>
          <ac:inkMkLst>
            <pc:docMk/>
            <pc:sldMk cId="0" sldId="318"/>
            <ac:inkMk id="32" creationId="{2FB1B4BD-74C9-F7B6-D02E-5FC5FD3F13CC}"/>
          </ac:inkMkLst>
        </pc:inkChg>
        <pc:inkChg chg="add del">
          <ac:chgData name="شادن القحطاني ID 443200677" userId="2d5f3d4d-8466-4aa1-ac8a-1cb60ed86c20" providerId="ADAL" clId="{314604DC-5C87-1543-88E8-A5DC08243899}" dt="2023-05-20T15:00:12.016" v="225"/>
          <ac:inkMkLst>
            <pc:docMk/>
            <pc:sldMk cId="0" sldId="318"/>
            <ac:inkMk id="33" creationId="{7226A3F9-AF3D-1D23-D9AC-C9CAE85FE796}"/>
          </ac:inkMkLst>
        </pc:inkChg>
        <pc:inkChg chg="add del">
          <ac:chgData name="شادن القحطاني ID 443200677" userId="2d5f3d4d-8466-4aa1-ac8a-1cb60ed86c20" providerId="ADAL" clId="{314604DC-5C87-1543-88E8-A5DC08243899}" dt="2023-05-20T15:00:12.016" v="225"/>
          <ac:inkMkLst>
            <pc:docMk/>
            <pc:sldMk cId="0" sldId="318"/>
            <ac:inkMk id="34" creationId="{C5F8E971-D1CD-423E-6C2A-9949178F1937}"/>
          </ac:inkMkLst>
        </pc:inkChg>
        <pc:inkChg chg="add del">
          <ac:chgData name="شادن القحطاني ID 443200677" userId="2d5f3d4d-8466-4aa1-ac8a-1cb60ed86c20" providerId="ADAL" clId="{314604DC-5C87-1543-88E8-A5DC08243899}" dt="2023-05-20T15:00:12.016" v="225"/>
          <ac:inkMkLst>
            <pc:docMk/>
            <pc:sldMk cId="0" sldId="318"/>
            <ac:inkMk id="35" creationId="{823C273E-36E3-EC5E-56C9-84C4955A7E1D}"/>
          </ac:inkMkLst>
        </pc:inkChg>
        <pc:inkChg chg="add del">
          <ac:chgData name="شادن القحطاني ID 443200677" userId="2d5f3d4d-8466-4aa1-ac8a-1cb60ed86c20" providerId="ADAL" clId="{314604DC-5C87-1543-88E8-A5DC08243899}" dt="2023-05-20T15:00:12.016" v="225"/>
          <ac:inkMkLst>
            <pc:docMk/>
            <pc:sldMk cId="0" sldId="318"/>
            <ac:inkMk id="36" creationId="{1BB3F741-4D3A-2428-4C5C-37F7B330AE40}"/>
          </ac:inkMkLst>
        </pc:inkChg>
        <pc:inkChg chg="add del">
          <ac:chgData name="شادن القحطاني ID 443200677" userId="2d5f3d4d-8466-4aa1-ac8a-1cb60ed86c20" providerId="ADAL" clId="{314604DC-5C87-1543-88E8-A5DC08243899}" dt="2023-05-20T15:00:12.016" v="225"/>
          <ac:inkMkLst>
            <pc:docMk/>
            <pc:sldMk cId="0" sldId="318"/>
            <ac:inkMk id="37" creationId="{A91D7053-A04C-4660-CB3C-3275EC31ED93}"/>
          </ac:inkMkLst>
        </pc:inkChg>
        <pc:inkChg chg="add del">
          <ac:chgData name="شادن القحطاني ID 443200677" userId="2d5f3d4d-8466-4aa1-ac8a-1cb60ed86c20" providerId="ADAL" clId="{314604DC-5C87-1543-88E8-A5DC08243899}" dt="2023-05-20T15:00:12.016" v="225"/>
          <ac:inkMkLst>
            <pc:docMk/>
            <pc:sldMk cId="0" sldId="318"/>
            <ac:inkMk id="38" creationId="{EB89047F-CD9C-C227-1A0E-347CB868A96B}"/>
          </ac:inkMkLst>
        </pc:inkChg>
        <pc:inkChg chg="add del">
          <ac:chgData name="شادن القحطاني ID 443200677" userId="2d5f3d4d-8466-4aa1-ac8a-1cb60ed86c20" providerId="ADAL" clId="{314604DC-5C87-1543-88E8-A5DC08243899}" dt="2023-05-20T15:00:12.016" v="225"/>
          <ac:inkMkLst>
            <pc:docMk/>
            <pc:sldMk cId="0" sldId="318"/>
            <ac:inkMk id="39" creationId="{0DD9A29F-3FE9-5070-92B2-589B82CF60FA}"/>
          </ac:inkMkLst>
        </pc:inkChg>
        <pc:inkChg chg="add del">
          <ac:chgData name="شادن القحطاني ID 443200677" userId="2d5f3d4d-8466-4aa1-ac8a-1cb60ed86c20" providerId="ADAL" clId="{314604DC-5C87-1543-88E8-A5DC08243899}" dt="2023-05-20T15:00:12.016" v="225"/>
          <ac:inkMkLst>
            <pc:docMk/>
            <pc:sldMk cId="0" sldId="318"/>
            <ac:inkMk id="40" creationId="{3EA1E89F-E578-9F9A-3B84-792DD6A6ED61}"/>
          </ac:inkMkLst>
        </pc:inkChg>
        <pc:inkChg chg="add del">
          <ac:chgData name="شادن القحطاني ID 443200677" userId="2d5f3d4d-8466-4aa1-ac8a-1cb60ed86c20" providerId="ADAL" clId="{314604DC-5C87-1543-88E8-A5DC08243899}" dt="2023-05-20T15:00:12.016" v="225"/>
          <ac:inkMkLst>
            <pc:docMk/>
            <pc:sldMk cId="0" sldId="318"/>
            <ac:inkMk id="41" creationId="{E18BBFDC-339A-DDCE-BF67-0CE9C7854301}"/>
          </ac:inkMkLst>
        </pc:inkChg>
        <pc:inkChg chg="add del">
          <ac:chgData name="شادن القحطاني ID 443200677" userId="2d5f3d4d-8466-4aa1-ac8a-1cb60ed86c20" providerId="ADAL" clId="{314604DC-5C87-1543-88E8-A5DC08243899}" dt="2023-05-20T15:00:12.016" v="225"/>
          <ac:inkMkLst>
            <pc:docMk/>
            <pc:sldMk cId="0" sldId="318"/>
            <ac:inkMk id="42" creationId="{8BDC29B3-0E36-FEB3-1376-DF896B3FCB20}"/>
          </ac:inkMkLst>
        </pc:inkChg>
        <pc:inkChg chg="add del">
          <ac:chgData name="شادن القحطاني ID 443200677" userId="2d5f3d4d-8466-4aa1-ac8a-1cb60ed86c20" providerId="ADAL" clId="{314604DC-5C87-1543-88E8-A5DC08243899}" dt="2023-05-20T15:00:12.016" v="225"/>
          <ac:inkMkLst>
            <pc:docMk/>
            <pc:sldMk cId="0" sldId="318"/>
            <ac:inkMk id="43" creationId="{8D1E9AD5-3711-A000-70A7-B0C0AA84F8ED}"/>
          </ac:inkMkLst>
        </pc:inkChg>
        <pc:inkChg chg="add del">
          <ac:chgData name="شادن القحطاني ID 443200677" userId="2d5f3d4d-8466-4aa1-ac8a-1cb60ed86c20" providerId="ADAL" clId="{314604DC-5C87-1543-88E8-A5DC08243899}" dt="2023-05-20T15:00:12.016" v="225"/>
          <ac:inkMkLst>
            <pc:docMk/>
            <pc:sldMk cId="0" sldId="318"/>
            <ac:inkMk id="44" creationId="{76C0E5FD-9807-CC43-AEC1-001BB623825A}"/>
          </ac:inkMkLst>
        </pc:inkChg>
        <pc:inkChg chg="add del">
          <ac:chgData name="شادن القحطاني ID 443200677" userId="2d5f3d4d-8466-4aa1-ac8a-1cb60ed86c20" providerId="ADAL" clId="{314604DC-5C87-1543-88E8-A5DC08243899}" dt="2023-05-20T15:00:12.016" v="225"/>
          <ac:inkMkLst>
            <pc:docMk/>
            <pc:sldMk cId="0" sldId="318"/>
            <ac:inkMk id="45" creationId="{E172ECB9-C96D-9E31-66A6-4098CA77EED8}"/>
          </ac:inkMkLst>
        </pc:inkChg>
        <pc:inkChg chg="add del">
          <ac:chgData name="شادن القحطاني ID 443200677" userId="2d5f3d4d-8466-4aa1-ac8a-1cb60ed86c20" providerId="ADAL" clId="{314604DC-5C87-1543-88E8-A5DC08243899}" dt="2023-05-20T15:00:12.016" v="225"/>
          <ac:inkMkLst>
            <pc:docMk/>
            <pc:sldMk cId="0" sldId="318"/>
            <ac:inkMk id="46" creationId="{C09F2580-60E8-AA45-EB2A-4885A8CFF440}"/>
          </ac:inkMkLst>
        </pc:inkChg>
        <pc:inkChg chg="add reco">
          <ac:chgData name="شادن القحطاني ID 443200677" userId="2d5f3d4d-8466-4aa1-ac8a-1cb60ed86c20" providerId="ADAL" clId="{314604DC-5C87-1543-88E8-A5DC08243899}" dt="2023-05-20T15:00:12.016" v="225"/>
          <ac:inkMkLst>
            <pc:docMk/>
            <pc:sldMk cId="0" sldId="318"/>
            <ac:inkMk id="47" creationId="{C9C0FF22-773B-1865-238F-03748314D556}"/>
          </ac:inkMkLst>
        </pc:inkChg>
        <pc:inkChg chg="add">
          <ac:chgData name="شادن القحطاني ID 443200677" userId="2d5f3d4d-8466-4aa1-ac8a-1cb60ed86c20" providerId="ADAL" clId="{314604DC-5C87-1543-88E8-A5DC08243899}" dt="2023-05-20T15:00:15.237" v="226"/>
          <ac:inkMkLst>
            <pc:docMk/>
            <pc:sldMk cId="0" sldId="318"/>
            <ac:inkMk id="48" creationId="{2CFEED49-8F61-6EB9-6E37-E29C3148F722}"/>
          </ac:inkMkLst>
        </pc:inkChg>
        <pc:inkChg chg="add">
          <ac:chgData name="شادن القحطاني ID 443200677" userId="2d5f3d4d-8466-4aa1-ac8a-1cb60ed86c20" providerId="ADAL" clId="{314604DC-5C87-1543-88E8-A5DC08243899}" dt="2023-05-20T15:00:18.913" v="227"/>
          <ac:inkMkLst>
            <pc:docMk/>
            <pc:sldMk cId="0" sldId="318"/>
            <ac:inkMk id="49" creationId="{50386D28-307A-860B-D832-2DD74F322783}"/>
          </ac:inkMkLst>
        </pc:inkChg>
        <pc:inkChg chg="add">
          <ac:chgData name="شادن القحطاني ID 443200677" userId="2d5f3d4d-8466-4aa1-ac8a-1cb60ed86c20" providerId="ADAL" clId="{314604DC-5C87-1543-88E8-A5DC08243899}" dt="2023-05-20T15:00:19.264" v="228"/>
          <ac:inkMkLst>
            <pc:docMk/>
            <pc:sldMk cId="0" sldId="318"/>
            <ac:inkMk id="50" creationId="{1FAEADE8-CC6E-E9FE-6718-77FE22A1BA69}"/>
          </ac:inkMkLst>
        </pc:inkChg>
      </pc:sldChg>
      <pc:sldChg chg="addSp delSp">
        <pc:chgData name="شادن القحطاني ID 443200677" userId="2d5f3d4d-8466-4aa1-ac8a-1cb60ed86c20" providerId="ADAL" clId="{314604DC-5C87-1543-88E8-A5DC08243899}" dt="2023-05-20T15:04:04.265" v="334"/>
        <pc:sldMkLst>
          <pc:docMk/>
          <pc:sldMk cId="0" sldId="319"/>
        </pc:sldMkLst>
        <pc:inkChg chg="add del">
          <ac:chgData name="شادن القحطاني ID 443200677" userId="2d5f3d4d-8466-4aa1-ac8a-1cb60ed86c20" providerId="ADAL" clId="{314604DC-5C87-1543-88E8-A5DC08243899}" dt="2023-05-20T15:01:34.603" v="236"/>
          <ac:inkMkLst>
            <pc:docMk/>
            <pc:sldMk cId="0" sldId="319"/>
            <ac:inkMk id="2" creationId="{BB174329-12DF-7BC8-EB71-B823875F320C}"/>
          </ac:inkMkLst>
        </pc:inkChg>
        <pc:inkChg chg="add del">
          <ac:chgData name="شادن القحطاني ID 443200677" userId="2d5f3d4d-8466-4aa1-ac8a-1cb60ed86c20" providerId="ADAL" clId="{314604DC-5C87-1543-88E8-A5DC08243899}" dt="2023-05-20T15:01:34.603" v="236"/>
          <ac:inkMkLst>
            <pc:docMk/>
            <pc:sldMk cId="0" sldId="319"/>
            <ac:inkMk id="3" creationId="{82B23763-AD38-69CA-BFC9-D126DE7B03C7}"/>
          </ac:inkMkLst>
        </pc:inkChg>
        <pc:inkChg chg="add del">
          <ac:chgData name="شادن القحطاني ID 443200677" userId="2d5f3d4d-8466-4aa1-ac8a-1cb60ed86c20" providerId="ADAL" clId="{314604DC-5C87-1543-88E8-A5DC08243899}" dt="2023-05-20T15:01:34.603" v="236"/>
          <ac:inkMkLst>
            <pc:docMk/>
            <pc:sldMk cId="0" sldId="319"/>
            <ac:inkMk id="4" creationId="{46A44F58-FAB8-7F8B-933C-AB0BEAC69C51}"/>
          </ac:inkMkLst>
        </pc:inkChg>
        <pc:inkChg chg="add del">
          <ac:chgData name="شادن القحطاني ID 443200677" userId="2d5f3d4d-8466-4aa1-ac8a-1cb60ed86c20" providerId="ADAL" clId="{314604DC-5C87-1543-88E8-A5DC08243899}" dt="2023-05-20T15:01:34.603" v="236"/>
          <ac:inkMkLst>
            <pc:docMk/>
            <pc:sldMk cId="0" sldId="319"/>
            <ac:inkMk id="5" creationId="{6815B694-06B2-A5F5-E12A-17DCD987AE39}"/>
          </ac:inkMkLst>
        </pc:inkChg>
        <pc:inkChg chg="add del">
          <ac:chgData name="شادن القحطاني ID 443200677" userId="2d5f3d4d-8466-4aa1-ac8a-1cb60ed86c20" providerId="ADAL" clId="{314604DC-5C87-1543-88E8-A5DC08243899}" dt="2023-05-20T15:01:34.603" v="236"/>
          <ac:inkMkLst>
            <pc:docMk/>
            <pc:sldMk cId="0" sldId="319"/>
            <ac:inkMk id="7" creationId="{50A6E7C6-17C3-B70D-24A6-824F51C4F399}"/>
          </ac:inkMkLst>
        </pc:inkChg>
        <pc:inkChg chg="add del">
          <ac:chgData name="شادن القحطاني ID 443200677" userId="2d5f3d4d-8466-4aa1-ac8a-1cb60ed86c20" providerId="ADAL" clId="{314604DC-5C87-1543-88E8-A5DC08243899}" dt="2023-05-20T15:01:34.603" v="236"/>
          <ac:inkMkLst>
            <pc:docMk/>
            <pc:sldMk cId="0" sldId="319"/>
            <ac:inkMk id="8" creationId="{D88B498C-2A11-F020-EA25-F286E8F2BD18}"/>
          </ac:inkMkLst>
        </pc:inkChg>
        <pc:inkChg chg="add del">
          <ac:chgData name="شادن القحطاني ID 443200677" userId="2d5f3d4d-8466-4aa1-ac8a-1cb60ed86c20" providerId="ADAL" clId="{314604DC-5C87-1543-88E8-A5DC08243899}" dt="2023-05-20T15:01:34.603" v="236"/>
          <ac:inkMkLst>
            <pc:docMk/>
            <pc:sldMk cId="0" sldId="319"/>
            <ac:inkMk id="11" creationId="{2CE4F07C-A85E-B279-339F-9F5BFBB11015}"/>
          </ac:inkMkLst>
        </pc:inkChg>
        <pc:inkChg chg="add reco">
          <ac:chgData name="شادن القحطاني ID 443200677" userId="2d5f3d4d-8466-4aa1-ac8a-1cb60ed86c20" providerId="ADAL" clId="{314604DC-5C87-1543-88E8-A5DC08243899}" dt="2023-05-20T15:01:34.603" v="236"/>
          <ac:inkMkLst>
            <pc:docMk/>
            <pc:sldMk cId="0" sldId="319"/>
            <ac:inkMk id="12" creationId="{B7E31E3B-344E-C904-A305-E3D11F38F3CB}"/>
          </ac:inkMkLst>
        </pc:inkChg>
        <pc:inkChg chg="add">
          <ac:chgData name="شادن القحطاني ID 443200677" userId="2d5f3d4d-8466-4aa1-ac8a-1cb60ed86c20" providerId="ADAL" clId="{314604DC-5C87-1543-88E8-A5DC08243899}" dt="2023-05-20T15:01:37.199" v="237"/>
          <ac:inkMkLst>
            <pc:docMk/>
            <pc:sldMk cId="0" sldId="319"/>
            <ac:inkMk id="13" creationId="{F03FF3F6-22F6-199F-ADE6-668C72CC4D40}"/>
          </ac:inkMkLst>
        </pc:inkChg>
        <pc:inkChg chg="add">
          <ac:chgData name="شادن القحطاني ID 443200677" userId="2d5f3d4d-8466-4aa1-ac8a-1cb60ed86c20" providerId="ADAL" clId="{314604DC-5C87-1543-88E8-A5DC08243899}" dt="2023-05-20T15:01:47.291" v="238"/>
          <ac:inkMkLst>
            <pc:docMk/>
            <pc:sldMk cId="0" sldId="319"/>
            <ac:inkMk id="14" creationId="{BB2C76DF-D23B-4487-52DF-FD484C2B34BE}"/>
          </ac:inkMkLst>
        </pc:inkChg>
        <pc:inkChg chg="add">
          <ac:chgData name="شادن القحطاني ID 443200677" userId="2d5f3d4d-8466-4aa1-ac8a-1cb60ed86c20" providerId="ADAL" clId="{314604DC-5C87-1543-88E8-A5DC08243899}" dt="2023-05-20T15:01:47.829" v="239"/>
          <ac:inkMkLst>
            <pc:docMk/>
            <pc:sldMk cId="0" sldId="319"/>
            <ac:inkMk id="15" creationId="{0C5F86A0-D2C6-A37A-03C1-CF78BCDB560F}"/>
          </ac:inkMkLst>
        </pc:inkChg>
        <pc:inkChg chg="add">
          <ac:chgData name="شادن القحطاني ID 443200677" userId="2d5f3d4d-8466-4aa1-ac8a-1cb60ed86c20" providerId="ADAL" clId="{314604DC-5C87-1543-88E8-A5DC08243899}" dt="2023-05-20T15:01:47.944" v="240"/>
          <ac:inkMkLst>
            <pc:docMk/>
            <pc:sldMk cId="0" sldId="319"/>
            <ac:inkMk id="16" creationId="{903E84F5-D1F5-D913-CB24-73CD635D05A5}"/>
          </ac:inkMkLst>
        </pc:inkChg>
        <pc:inkChg chg="add">
          <ac:chgData name="شادن القحطاني ID 443200677" userId="2d5f3d4d-8466-4aa1-ac8a-1cb60ed86c20" providerId="ADAL" clId="{314604DC-5C87-1543-88E8-A5DC08243899}" dt="2023-05-20T15:01:48.783" v="241"/>
          <ac:inkMkLst>
            <pc:docMk/>
            <pc:sldMk cId="0" sldId="319"/>
            <ac:inkMk id="17" creationId="{4D592B18-4FA1-6786-A471-35246763A88F}"/>
          </ac:inkMkLst>
        </pc:inkChg>
        <pc:inkChg chg="add">
          <ac:chgData name="شادن القحطاني ID 443200677" userId="2d5f3d4d-8466-4aa1-ac8a-1cb60ed86c20" providerId="ADAL" clId="{314604DC-5C87-1543-88E8-A5DC08243899}" dt="2023-05-20T15:01:49.015" v="242"/>
          <ac:inkMkLst>
            <pc:docMk/>
            <pc:sldMk cId="0" sldId="319"/>
            <ac:inkMk id="18" creationId="{E76C23C3-C06E-F78C-2F9F-0C2411B9DB41}"/>
          </ac:inkMkLst>
        </pc:inkChg>
        <pc:inkChg chg="add">
          <ac:chgData name="شادن القحطاني ID 443200677" userId="2d5f3d4d-8466-4aa1-ac8a-1cb60ed86c20" providerId="ADAL" clId="{314604DC-5C87-1543-88E8-A5DC08243899}" dt="2023-05-20T15:01:49.464" v="243"/>
          <ac:inkMkLst>
            <pc:docMk/>
            <pc:sldMk cId="0" sldId="319"/>
            <ac:inkMk id="19" creationId="{3099C376-866D-5C6A-604D-548AE3AD9B04}"/>
          </ac:inkMkLst>
        </pc:inkChg>
        <pc:inkChg chg="add">
          <ac:chgData name="شادن القحطاني ID 443200677" userId="2d5f3d4d-8466-4aa1-ac8a-1cb60ed86c20" providerId="ADAL" clId="{314604DC-5C87-1543-88E8-A5DC08243899}" dt="2023-05-20T15:01:49.716" v="244"/>
          <ac:inkMkLst>
            <pc:docMk/>
            <pc:sldMk cId="0" sldId="319"/>
            <ac:inkMk id="20" creationId="{F9461259-6472-6BDC-879A-6C17266CD69D}"/>
          </ac:inkMkLst>
        </pc:inkChg>
        <pc:inkChg chg="add">
          <ac:chgData name="شادن القحطاني ID 443200677" userId="2d5f3d4d-8466-4aa1-ac8a-1cb60ed86c20" providerId="ADAL" clId="{314604DC-5C87-1543-88E8-A5DC08243899}" dt="2023-05-20T15:01:49.827" v="245"/>
          <ac:inkMkLst>
            <pc:docMk/>
            <pc:sldMk cId="0" sldId="319"/>
            <ac:inkMk id="21" creationId="{EFDC2ABF-46F2-C493-9A49-E2E77FEAE917}"/>
          </ac:inkMkLst>
        </pc:inkChg>
        <pc:inkChg chg="add del">
          <ac:chgData name="شادن القحطاني ID 443200677" userId="2d5f3d4d-8466-4aa1-ac8a-1cb60ed86c20" providerId="ADAL" clId="{314604DC-5C87-1543-88E8-A5DC08243899}" dt="2023-05-20T15:02:19.747" v="251"/>
          <ac:inkMkLst>
            <pc:docMk/>
            <pc:sldMk cId="0" sldId="319"/>
            <ac:inkMk id="24" creationId="{C12B35DF-EDD4-F9E4-BCFE-57374D2B3A12}"/>
          </ac:inkMkLst>
        </pc:inkChg>
        <pc:inkChg chg="add del">
          <ac:chgData name="شادن القحطاني ID 443200677" userId="2d5f3d4d-8466-4aa1-ac8a-1cb60ed86c20" providerId="ADAL" clId="{314604DC-5C87-1543-88E8-A5DC08243899}" dt="2023-05-20T15:02:19.747" v="251"/>
          <ac:inkMkLst>
            <pc:docMk/>
            <pc:sldMk cId="0" sldId="319"/>
            <ac:inkMk id="25" creationId="{69B44427-694C-AC96-67B6-DF07F2C750EE}"/>
          </ac:inkMkLst>
        </pc:inkChg>
        <pc:inkChg chg="add del">
          <ac:chgData name="شادن القحطاني ID 443200677" userId="2d5f3d4d-8466-4aa1-ac8a-1cb60ed86c20" providerId="ADAL" clId="{314604DC-5C87-1543-88E8-A5DC08243899}" dt="2023-05-20T15:02:19.747" v="251"/>
          <ac:inkMkLst>
            <pc:docMk/>
            <pc:sldMk cId="0" sldId="319"/>
            <ac:inkMk id="26" creationId="{862CDA14-1E99-C955-615E-65E288656571}"/>
          </ac:inkMkLst>
        </pc:inkChg>
        <pc:inkChg chg="add del">
          <ac:chgData name="شادن القحطاني ID 443200677" userId="2d5f3d4d-8466-4aa1-ac8a-1cb60ed86c20" providerId="ADAL" clId="{314604DC-5C87-1543-88E8-A5DC08243899}" dt="2023-05-20T15:02:19.747" v="251"/>
          <ac:inkMkLst>
            <pc:docMk/>
            <pc:sldMk cId="0" sldId="319"/>
            <ac:inkMk id="27" creationId="{AB5B09F8-6545-3EE6-012D-88B141DBADAC}"/>
          </ac:inkMkLst>
        </pc:inkChg>
        <pc:inkChg chg="add del">
          <ac:chgData name="شادن القحطاني ID 443200677" userId="2d5f3d4d-8466-4aa1-ac8a-1cb60ed86c20" providerId="ADAL" clId="{314604DC-5C87-1543-88E8-A5DC08243899}" dt="2023-05-20T15:02:19.747" v="251"/>
          <ac:inkMkLst>
            <pc:docMk/>
            <pc:sldMk cId="0" sldId="319"/>
            <ac:inkMk id="28" creationId="{5904EADF-6829-B641-1381-6AC56B101E6C}"/>
          </ac:inkMkLst>
        </pc:inkChg>
        <pc:inkChg chg="add reco">
          <ac:chgData name="شادن القحطاني ID 443200677" userId="2d5f3d4d-8466-4aa1-ac8a-1cb60ed86c20" providerId="ADAL" clId="{314604DC-5C87-1543-88E8-A5DC08243899}" dt="2023-05-20T15:02:19.747" v="251"/>
          <ac:inkMkLst>
            <pc:docMk/>
            <pc:sldMk cId="0" sldId="319"/>
            <ac:inkMk id="29" creationId="{91DDD154-FD61-43A4-C2CC-3C2C4BDA0B93}"/>
          </ac:inkMkLst>
        </pc:inkChg>
        <pc:inkChg chg="add del">
          <ac:chgData name="شادن القحطاني ID 443200677" userId="2d5f3d4d-8466-4aa1-ac8a-1cb60ed86c20" providerId="ADAL" clId="{314604DC-5C87-1543-88E8-A5DC08243899}" dt="2023-05-20T15:02:23.771" v="260"/>
          <ac:inkMkLst>
            <pc:docMk/>
            <pc:sldMk cId="0" sldId="319"/>
            <ac:inkMk id="30" creationId="{BE0F88AA-59CB-9831-6CA3-663B1A2427BC}"/>
          </ac:inkMkLst>
        </pc:inkChg>
        <pc:inkChg chg="add del">
          <ac:chgData name="شادن القحطاني ID 443200677" userId="2d5f3d4d-8466-4aa1-ac8a-1cb60ed86c20" providerId="ADAL" clId="{314604DC-5C87-1543-88E8-A5DC08243899}" dt="2023-05-20T15:02:23.771" v="260"/>
          <ac:inkMkLst>
            <pc:docMk/>
            <pc:sldMk cId="0" sldId="319"/>
            <ac:inkMk id="31" creationId="{A1F322DF-797C-AEFF-4ED9-20AF49E5D9E7}"/>
          </ac:inkMkLst>
        </pc:inkChg>
        <pc:inkChg chg="add del">
          <ac:chgData name="شادن القحطاني ID 443200677" userId="2d5f3d4d-8466-4aa1-ac8a-1cb60ed86c20" providerId="ADAL" clId="{314604DC-5C87-1543-88E8-A5DC08243899}" dt="2023-05-20T15:02:23.771" v="260"/>
          <ac:inkMkLst>
            <pc:docMk/>
            <pc:sldMk cId="0" sldId="319"/>
            <ac:inkMk id="32" creationId="{AB1610DB-4E0A-4571-0D75-CB549C7ED381}"/>
          </ac:inkMkLst>
        </pc:inkChg>
        <pc:inkChg chg="add del">
          <ac:chgData name="شادن القحطاني ID 443200677" userId="2d5f3d4d-8466-4aa1-ac8a-1cb60ed86c20" providerId="ADAL" clId="{314604DC-5C87-1543-88E8-A5DC08243899}" dt="2023-05-20T15:02:23.771" v="260"/>
          <ac:inkMkLst>
            <pc:docMk/>
            <pc:sldMk cId="0" sldId="319"/>
            <ac:inkMk id="33" creationId="{6104AFA3-5F2A-5B79-D8D2-88277F396943}"/>
          </ac:inkMkLst>
        </pc:inkChg>
        <pc:inkChg chg="add del">
          <ac:chgData name="شادن القحطاني ID 443200677" userId="2d5f3d4d-8466-4aa1-ac8a-1cb60ed86c20" providerId="ADAL" clId="{314604DC-5C87-1543-88E8-A5DC08243899}" dt="2023-05-20T15:02:23.771" v="260"/>
          <ac:inkMkLst>
            <pc:docMk/>
            <pc:sldMk cId="0" sldId="319"/>
            <ac:inkMk id="34" creationId="{73D3E3ED-55D6-A06D-3FF5-39D85E157418}"/>
          </ac:inkMkLst>
        </pc:inkChg>
        <pc:inkChg chg="add del">
          <ac:chgData name="شادن القحطاني ID 443200677" userId="2d5f3d4d-8466-4aa1-ac8a-1cb60ed86c20" providerId="ADAL" clId="{314604DC-5C87-1543-88E8-A5DC08243899}" dt="2023-05-20T15:02:23.771" v="260"/>
          <ac:inkMkLst>
            <pc:docMk/>
            <pc:sldMk cId="0" sldId="319"/>
            <ac:inkMk id="35" creationId="{1008F37B-FE25-26C0-3457-4CB77C6F8335}"/>
          </ac:inkMkLst>
        </pc:inkChg>
        <pc:inkChg chg="add del">
          <ac:chgData name="شادن القحطاني ID 443200677" userId="2d5f3d4d-8466-4aa1-ac8a-1cb60ed86c20" providerId="ADAL" clId="{314604DC-5C87-1543-88E8-A5DC08243899}" dt="2023-05-20T15:02:23.771" v="260"/>
          <ac:inkMkLst>
            <pc:docMk/>
            <pc:sldMk cId="0" sldId="319"/>
            <ac:inkMk id="36" creationId="{9E957C9D-0A22-3174-73D7-67BEF0C8967B}"/>
          </ac:inkMkLst>
        </pc:inkChg>
        <pc:inkChg chg="add del">
          <ac:chgData name="شادن القحطاني ID 443200677" userId="2d5f3d4d-8466-4aa1-ac8a-1cb60ed86c20" providerId="ADAL" clId="{314604DC-5C87-1543-88E8-A5DC08243899}" dt="2023-05-20T15:02:23.771" v="260"/>
          <ac:inkMkLst>
            <pc:docMk/>
            <pc:sldMk cId="0" sldId="319"/>
            <ac:inkMk id="37" creationId="{1E581121-D8CF-584E-2D32-9ACABDF2BBFF}"/>
          </ac:inkMkLst>
        </pc:inkChg>
        <pc:inkChg chg="add reco">
          <ac:chgData name="شادن القحطاني ID 443200677" userId="2d5f3d4d-8466-4aa1-ac8a-1cb60ed86c20" providerId="ADAL" clId="{314604DC-5C87-1543-88E8-A5DC08243899}" dt="2023-05-20T15:02:23.771" v="260"/>
          <ac:inkMkLst>
            <pc:docMk/>
            <pc:sldMk cId="0" sldId="319"/>
            <ac:inkMk id="38" creationId="{E0232D3F-12A4-E7CB-5FA0-04B4F98681A3}"/>
          </ac:inkMkLst>
        </pc:inkChg>
        <pc:inkChg chg="add del">
          <ac:chgData name="شادن القحطاني ID 443200677" userId="2d5f3d4d-8466-4aa1-ac8a-1cb60ed86c20" providerId="ADAL" clId="{314604DC-5C87-1543-88E8-A5DC08243899}" dt="2023-05-20T15:02:31.963" v="273"/>
          <ac:inkMkLst>
            <pc:docMk/>
            <pc:sldMk cId="0" sldId="319"/>
            <ac:inkMk id="39" creationId="{2BB89699-CABA-2C5F-12D7-B6F23E2D6C30}"/>
          </ac:inkMkLst>
        </pc:inkChg>
        <pc:inkChg chg="add del">
          <ac:chgData name="شادن القحطاني ID 443200677" userId="2d5f3d4d-8466-4aa1-ac8a-1cb60ed86c20" providerId="ADAL" clId="{314604DC-5C87-1543-88E8-A5DC08243899}" dt="2023-05-20T15:02:31.963" v="273"/>
          <ac:inkMkLst>
            <pc:docMk/>
            <pc:sldMk cId="0" sldId="319"/>
            <ac:inkMk id="40" creationId="{3DA64DD3-9010-BF2C-665F-4DCE518FB2E7}"/>
          </ac:inkMkLst>
        </pc:inkChg>
        <pc:inkChg chg="add del">
          <ac:chgData name="شادن القحطاني ID 443200677" userId="2d5f3d4d-8466-4aa1-ac8a-1cb60ed86c20" providerId="ADAL" clId="{314604DC-5C87-1543-88E8-A5DC08243899}" dt="2023-05-20T15:02:31.963" v="273"/>
          <ac:inkMkLst>
            <pc:docMk/>
            <pc:sldMk cId="0" sldId="319"/>
            <ac:inkMk id="41" creationId="{B072DBFB-5711-BB1C-D702-5FE8662D22C7}"/>
          </ac:inkMkLst>
        </pc:inkChg>
        <pc:inkChg chg="add del">
          <ac:chgData name="شادن القحطاني ID 443200677" userId="2d5f3d4d-8466-4aa1-ac8a-1cb60ed86c20" providerId="ADAL" clId="{314604DC-5C87-1543-88E8-A5DC08243899}" dt="2023-05-20T15:02:31.963" v="273"/>
          <ac:inkMkLst>
            <pc:docMk/>
            <pc:sldMk cId="0" sldId="319"/>
            <ac:inkMk id="42" creationId="{A2363A9C-CD8A-088C-3FB8-24360781F820}"/>
          </ac:inkMkLst>
        </pc:inkChg>
        <pc:inkChg chg="add del">
          <ac:chgData name="شادن القحطاني ID 443200677" userId="2d5f3d4d-8466-4aa1-ac8a-1cb60ed86c20" providerId="ADAL" clId="{314604DC-5C87-1543-88E8-A5DC08243899}" dt="2023-05-20T15:02:31.963" v="273"/>
          <ac:inkMkLst>
            <pc:docMk/>
            <pc:sldMk cId="0" sldId="319"/>
            <ac:inkMk id="43" creationId="{575BF5BD-88CB-AC46-BF84-6AA941B972FA}"/>
          </ac:inkMkLst>
        </pc:inkChg>
        <pc:inkChg chg="add del">
          <ac:chgData name="شادن القحطاني ID 443200677" userId="2d5f3d4d-8466-4aa1-ac8a-1cb60ed86c20" providerId="ADAL" clId="{314604DC-5C87-1543-88E8-A5DC08243899}" dt="2023-05-20T15:02:31.963" v="273"/>
          <ac:inkMkLst>
            <pc:docMk/>
            <pc:sldMk cId="0" sldId="319"/>
            <ac:inkMk id="44" creationId="{E7BFBFC8-79A0-B59E-0D84-B14078966F79}"/>
          </ac:inkMkLst>
        </pc:inkChg>
        <pc:inkChg chg="add del">
          <ac:chgData name="شادن القحطاني ID 443200677" userId="2d5f3d4d-8466-4aa1-ac8a-1cb60ed86c20" providerId="ADAL" clId="{314604DC-5C87-1543-88E8-A5DC08243899}" dt="2023-05-20T15:02:31.963" v="273"/>
          <ac:inkMkLst>
            <pc:docMk/>
            <pc:sldMk cId="0" sldId="319"/>
            <ac:inkMk id="45" creationId="{A5C762DC-DF1B-B71B-3DF8-026440F5FAC6}"/>
          </ac:inkMkLst>
        </pc:inkChg>
        <pc:inkChg chg="add del">
          <ac:chgData name="شادن القحطاني ID 443200677" userId="2d5f3d4d-8466-4aa1-ac8a-1cb60ed86c20" providerId="ADAL" clId="{314604DC-5C87-1543-88E8-A5DC08243899}" dt="2023-05-20T15:02:31.963" v="273"/>
          <ac:inkMkLst>
            <pc:docMk/>
            <pc:sldMk cId="0" sldId="319"/>
            <ac:inkMk id="46" creationId="{EFB79E3D-D715-3A8F-3F77-F52858803795}"/>
          </ac:inkMkLst>
        </pc:inkChg>
        <pc:inkChg chg="add del">
          <ac:chgData name="شادن القحطاني ID 443200677" userId="2d5f3d4d-8466-4aa1-ac8a-1cb60ed86c20" providerId="ADAL" clId="{314604DC-5C87-1543-88E8-A5DC08243899}" dt="2023-05-20T15:02:31.963" v="273"/>
          <ac:inkMkLst>
            <pc:docMk/>
            <pc:sldMk cId="0" sldId="319"/>
            <ac:inkMk id="47" creationId="{BA40371A-485E-D566-CF67-91C17CD7B790}"/>
          </ac:inkMkLst>
        </pc:inkChg>
        <pc:inkChg chg="add del">
          <ac:chgData name="شادن القحطاني ID 443200677" userId="2d5f3d4d-8466-4aa1-ac8a-1cb60ed86c20" providerId="ADAL" clId="{314604DC-5C87-1543-88E8-A5DC08243899}" dt="2023-05-20T15:02:31.963" v="273"/>
          <ac:inkMkLst>
            <pc:docMk/>
            <pc:sldMk cId="0" sldId="319"/>
            <ac:inkMk id="48" creationId="{78FFC67A-8FF3-F1A6-C368-81533B4AACA2}"/>
          </ac:inkMkLst>
        </pc:inkChg>
        <pc:inkChg chg="add del">
          <ac:chgData name="شادن القحطاني ID 443200677" userId="2d5f3d4d-8466-4aa1-ac8a-1cb60ed86c20" providerId="ADAL" clId="{314604DC-5C87-1543-88E8-A5DC08243899}" dt="2023-05-20T15:02:31.963" v="273"/>
          <ac:inkMkLst>
            <pc:docMk/>
            <pc:sldMk cId="0" sldId="319"/>
            <ac:inkMk id="49" creationId="{CDD9A87D-69C6-810E-ECC6-B4DBB1AAB37A}"/>
          </ac:inkMkLst>
        </pc:inkChg>
        <pc:inkChg chg="add del">
          <ac:chgData name="شادن القحطاني ID 443200677" userId="2d5f3d4d-8466-4aa1-ac8a-1cb60ed86c20" providerId="ADAL" clId="{314604DC-5C87-1543-88E8-A5DC08243899}" dt="2023-05-20T15:02:31.963" v="273"/>
          <ac:inkMkLst>
            <pc:docMk/>
            <pc:sldMk cId="0" sldId="319"/>
            <ac:inkMk id="50" creationId="{B9EF81C3-99E2-C0CF-56E1-775203A84949}"/>
          </ac:inkMkLst>
        </pc:inkChg>
        <pc:inkChg chg="add reco">
          <ac:chgData name="شادن القحطاني ID 443200677" userId="2d5f3d4d-8466-4aa1-ac8a-1cb60ed86c20" providerId="ADAL" clId="{314604DC-5C87-1543-88E8-A5DC08243899}" dt="2023-05-20T15:02:31.963" v="273"/>
          <ac:inkMkLst>
            <pc:docMk/>
            <pc:sldMk cId="0" sldId="319"/>
            <ac:inkMk id="51" creationId="{B4684D56-E556-AEE9-38F6-71939C3D00C3}"/>
          </ac:inkMkLst>
        </pc:inkChg>
        <pc:inkChg chg="add del">
          <ac:chgData name="شادن القحطاني ID 443200677" userId="2d5f3d4d-8466-4aa1-ac8a-1cb60ed86c20" providerId="ADAL" clId="{314604DC-5C87-1543-88E8-A5DC08243899}" dt="2023-05-20T15:03:05.798" v="281"/>
          <ac:inkMkLst>
            <pc:docMk/>
            <pc:sldMk cId="0" sldId="319"/>
            <ac:inkMk id="52" creationId="{23BC2223-40FE-836A-1486-251F179DEF4F}"/>
          </ac:inkMkLst>
        </pc:inkChg>
        <pc:inkChg chg="add del">
          <ac:chgData name="شادن القحطاني ID 443200677" userId="2d5f3d4d-8466-4aa1-ac8a-1cb60ed86c20" providerId="ADAL" clId="{314604DC-5C87-1543-88E8-A5DC08243899}" dt="2023-05-20T15:03:05.798" v="281"/>
          <ac:inkMkLst>
            <pc:docMk/>
            <pc:sldMk cId="0" sldId="319"/>
            <ac:inkMk id="53" creationId="{EBC68C71-A980-8835-DEA1-FB3076A48B30}"/>
          </ac:inkMkLst>
        </pc:inkChg>
        <pc:inkChg chg="add del">
          <ac:chgData name="شادن القحطاني ID 443200677" userId="2d5f3d4d-8466-4aa1-ac8a-1cb60ed86c20" providerId="ADAL" clId="{314604DC-5C87-1543-88E8-A5DC08243899}" dt="2023-05-20T15:03:05.798" v="281"/>
          <ac:inkMkLst>
            <pc:docMk/>
            <pc:sldMk cId="0" sldId="319"/>
            <ac:inkMk id="54" creationId="{014595CA-05D9-B93F-318B-2F936C64CB25}"/>
          </ac:inkMkLst>
        </pc:inkChg>
        <pc:inkChg chg="add del">
          <ac:chgData name="شادن القحطاني ID 443200677" userId="2d5f3d4d-8466-4aa1-ac8a-1cb60ed86c20" providerId="ADAL" clId="{314604DC-5C87-1543-88E8-A5DC08243899}" dt="2023-05-20T15:03:05.798" v="281"/>
          <ac:inkMkLst>
            <pc:docMk/>
            <pc:sldMk cId="0" sldId="319"/>
            <ac:inkMk id="55" creationId="{F1875E86-BC48-A0A6-873D-4CE9C4F64D29}"/>
          </ac:inkMkLst>
        </pc:inkChg>
        <pc:inkChg chg="add del">
          <ac:chgData name="شادن القحطاني ID 443200677" userId="2d5f3d4d-8466-4aa1-ac8a-1cb60ed86c20" providerId="ADAL" clId="{314604DC-5C87-1543-88E8-A5DC08243899}" dt="2023-05-20T15:03:05.798" v="281"/>
          <ac:inkMkLst>
            <pc:docMk/>
            <pc:sldMk cId="0" sldId="319"/>
            <ac:inkMk id="56" creationId="{20310E46-F352-B34F-3EA7-F0C54F677FFE}"/>
          </ac:inkMkLst>
        </pc:inkChg>
        <pc:inkChg chg="add del">
          <ac:chgData name="شادن القحطاني ID 443200677" userId="2d5f3d4d-8466-4aa1-ac8a-1cb60ed86c20" providerId="ADAL" clId="{314604DC-5C87-1543-88E8-A5DC08243899}" dt="2023-05-20T15:03:05.798" v="281"/>
          <ac:inkMkLst>
            <pc:docMk/>
            <pc:sldMk cId="0" sldId="319"/>
            <ac:inkMk id="57" creationId="{B7A6CE29-3EB1-ACAA-6AF8-91B567C54B55}"/>
          </ac:inkMkLst>
        </pc:inkChg>
        <pc:inkChg chg="add del">
          <ac:chgData name="شادن القحطاني ID 443200677" userId="2d5f3d4d-8466-4aa1-ac8a-1cb60ed86c20" providerId="ADAL" clId="{314604DC-5C87-1543-88E8-A5DC08243899}" dt="2023-05-20T15:03:05.798" v="281"/>
          <ac:inkMkLst>
            <pc:docMk/>
            <pc:sldMk cId="0" sldId="319"/>
            <ac:inkMk id="58" creationId="{6CAE2524-55D7-E17F-F8CB-2FA01FBB68D1}"/>
          </ac:inkMkLst>
        </pc:inkChg>
        <pc:inkChg chg="add reco">
          <ac:chgData name="شادن القحطاني ID 443200677" userId="2d5f3d4d-8466-4aa1-ac8a-1cb60ed86c20" providerId="ADAL" clId="{314604DC-5C87-1543-88E8-A5DC08243899}" dt="2023-05-20T15:03:05.798" v="281"/>
          <ac:inkMkLst>
            <pc:docMk/>
            <pc:sldMk cId="0" sldId="319"/>
            <ac:inkMk id="59" creationId="{AEAE68A5-A025-A830-FA5A-72474259169F}"/>
          </ac:inkMkLst>
        </pc:inkChg>
        <pc:inkChg chg="add del">
          <ac:chgData name="شادن القحطاني ID 443200677" userId="2d5f3d4d-8466-4aa1-ac8a-1cb60ed86c20" providerId="ADAL" clId="{314604DC-5C87-1543-88E8-A5DC08243899}" dt="2023-05-20T15:03:12.661" v="296"/>
          <ac:inkMkLst>
            <pc:docMk/>
            <pc:sldMk cId="0" sldId="319"/>
            <ac:inkMk id="60" creationId="{49FE5D78-729E-0DDC-CC02-1ABE38296387}"/>
          </ac:inkMkLst>
        </pc:inkChg>
        <pc:inkChg chg="add del">
          <ac:chgData name="شادن القحطاني ID 443200677" userId="2d5f3d4d-8466-4aa1-ac8a-1cb60ed86c20" providerId="ADAL" clId="{314604DC-5C87-1543-88E8-A5DC08243899}" dt="2023-05-20T15:03:12.661" v="296"/>
          <ac:inkMkLst>
            <pc:docMk/>
            <pc:sldMk cId="0" sldId="319"/>
            <ac:inkMk id="61" creationId="{B01C216E-0510-014A-BF4B-4922C62A3FD3}"/>
          </ac:inkMkLst>
        </pc:inkChg>
        <pc:inkChg chg="add del">
          <ac:chgData name="شادن القحطاني ID 443200677" userId="2d5f3d4d-8466-4aa1-ac8a-1cb60ed86c20" providerId="ADAL" clId="{314604DC-5C87-1543-88E8-A5DC08243899}" dt="2023-05-20T15:03:12.661" v="296"/>
          <ac:inkMkLst>
            <pc:docMk/>
            <pc:sldMk cId="0" sldId="319"/>
            <ac:inkMk id="62" creationId="{00FA1505-43EF-C5F0-1335-D2FC03A68781}"/>
          </ac:inkMkLst>
        </pc:inkChg>
        <pc:inkChg chg="add del">
          <ac:chgData name="شادن القحطاني ID 443200677" userId="2d5f3d4d-8466-4aa1-ac8a-1cb60ed86c20" providerId="ADAL" clId="{314604DC-5C87-1543-88E8-A5DC08243899}" dt="2023-05-20T15:03:12.661" v="296"/>
          <ac:inkMkLst>
            <pc:docMk/>
            <pc:sldMk cId="0" sldId="319"/>
            <ac:inkMk id="63" creationId="{E6D76EBD-211B-4BB2-3281-ADD87EB7E606}"/>
          </ac:inkMkLst>
        </pc:inkChg>
        <pc:inkChg chg="add del">
          <ac:chgData name="شادن القحطاني ID 443200677" userId="2d5f3d4d-8466-4aa1-ac8a-1cb60ed86c20" providerId="ADAL" clId="{314604DC-5C87-1543-88E8-A5DC08243899}" dt="2023-05-20T15:03:12.661" v="296"/>
          <ac:inkMkLst>
            <pc:docMk/>
            <pc:sldMk cId="0" sldId="319"/>
            <ac:inkMk id="38912" creationId="{D5DD46BF-83C0-DB71-11B4-B6D0567D14B5}"/>
          </ac:inkMkLst>
        </pc:inkChg>
        <pc:inkChg chg="add del">
          <ac:chgData name="شادن القحطاني ID 443200677" userId="2d5f3d4d-8466-4aa1-ac8a-1cb60ed86c20" providerId="ADAL" clId="{314604DC-5C87-1543-88E8-A5DC08243899}" dt="2023-05-20T15:03:12.661" v="296"/>
          <ac:inkMkLst>
            <pc:docMk/>
            <pc:sldMk cId="0" sldId="319"/>
            <ac:inkMk id="38913" creationId="{77D75EFA-91DA-D76B-D477-E7543CFED5A5}"/>
          </ac:inkMkLst>
        </pc:inkChg>
        <pc:inkChg chg="add del">
          <ac:chgData name="شادن القحطاني ID 443200677" userId="2d5f3d4d-8466-4aa1-ac8a-1cb60ed86c20" providerId="ADAL" clId="{314604DC-5C87-1543-88E8-A5DC08243899}" dt="2023-05-20T15:03:12.661" v="296"/>
          <ac:inkMkLst>
            <pc:docMk/>
            <pc:sldMk cId="0" sldId="319"/>
            <ac:inkMk id="38914" creationId="{14916690-71F1-9A64-29E2-F719DE679A27}"/>
          </ac:inkMkLst>
        </pc:inkChg>
        <pc:inkChg chg="add del">
          <ac:chgData name="شادن القحطاني ID 443200677" userId="2d5f3d4d-8466-4aa1-ac8a-1cb60ed86c20" providerId="ADAL" clId="{314604DC-5C87-1543-88E8-A5DC08243899}" dt="2023-05-20T15:03:12.661" v="296"/>
          <ac:inkMkLst>
            <pc:docMk/>
            <pc:sldMk cId="0" sldId="319"/>
            <ac:inkMk id="38915" creationId="{F24F2DB1-9E54-EB7F-2561-DB600BE5A214}"/>
          </ac:inkMkLst>
        </pc:inkChg>
        <pc:inkChg chg="add del">
          <ac:chgData name="شادن القحطاني ID 443200677" userId="2d5f3d4d-8466-4aa1-ac8a-1cb60ed86c20" providerId="ADAL" clId="{314604DC-5C87-1543-88E8-A5DC08243899}" dt="2023-05-20T15:03:12.661" v="296"/>
          <ac:inkMkLst>
            <pc:docMk/>
            <pc:sldMk cId="0" sldId="319"/>
            <ac:inkMk id="38916" creationId="{57844A5F-DB18-9478-F816-3C59015C7E80}"/>
          </ac:inkMkLst>
        </pc:inkChg>
        <pc:inkChg chg="add del">
          <ac:chgData name="شادن القحطاني ID 443200677" userId="2d5f3d4d-8466-4aa1-ac8a-1cb60ed86c20" providerId="ADAL" clId="{314604DC-5C87-1543-88E8-A5DC08243899}" dt="2023-05-20T15:03:12.661" v="296"/>
          <ac:inkMkLst>
            <pc:docMk/>
            <pc:sldMk cId="0" sldId="319"/>
            <ac:inkMk id="38917" creationId="{E1CCCD6D-47B3-9E6B-06EB-2F9F31558BF8}"/>
          </ac:inkMkLst>
        </pc:inkChg>
        <pc:inkChg chg="add del">
          <ac:chgData name="شادن القحطاني ID 443200677" userId="2d5f3d4d-8466-4aa1-ac8a-1cb60ed86c20" providerId="ADAL" clId="{314604DC-5C87-1543-88E8-A5DC08243899}" dt="2023-05-20T15:03:12.661" v="296"/>
          <ac:inkMkLst>
            <pc:docMk/>
            <pc:sldMk cId="0" sldId="319"/>
            <ac:inkMk id="38918" creationId="{F950277B-3F0A-2989-6A79-71941BC4A41C}"/>
          </ac:inkMkLst>
        </pc:inkChg>
        <pc:inkChg chg="add del">
          <ac:chgData name="شادن القحطاني ID 443200677" userId="2d5f3d4d-8466-4aa1-ac8a-1cb60ed86c20" providerId="ADAL" clId="{314604DC-5C87-1543-88E8-A5DC08243899}" dt="2023-05-20T15:03:12.661" v="296"/>
          <ac:inkMkLst>
            <pc:docMk/>
            <pc:sldMk cId="0" sldId="319"/>
            <ac:inkMk id="38919" creationId="{D1478287-5214-5866-53CD-01502403A85F}"/>
          </ac:inkMkLst>
        </pc:inkChg>
        <pc:inkChg chg="add del">
          <ac:chgData name="شادن القحطاني ID 443200677" userId="2d5f3d4d-8466-4aa1-ac8a-1cb60ed86c20" providerId="ADAL" clId="{314604DC-5C87-1543-88E8-A5DC08243899}" dt="2023-05-20T15:03:12.661" v="296"/>
          <ac:inkMkLst>
            <pc:docMk/>
            <pc:sldMk cId="0" sldId="319"/>
            <ac:inkMk id="38921" creationId="{99D687D8-B4C4-03D4-7944-D988D087CC18}"/>
          </ac:inkMkLst>
        </pc:inkChg>
        <pc:inkChg chg="add del">
          <ac:chgData name="شادن القحطاني ID 443200677" userId="2d5f3d4d-8466-4aa1-ac8a-1cb60ed86c20" providerId="ADAL" clId="{314604DC-5C87-1543-88E8-A5DC08243899}" dt="2023-05-20T15:03:12.661" v="296"/>
          <ac:inkMkLst>
            <pc:docMk/>
            <pc:sldMk cId="0" sldId="319"/>
            <ac:inkMk id="38922" creationId="{0610C304-1D86-5572-238C-97C703C4B150}"/>
          </ac:inkMkLst>
        </pc:inkChg>
        <pc:inkChg chg="add reco">
          <ac:chgData name="شادن القحطاني ID 443200677" userId="2d5f3d4d-8466-4aa1-ac8a-1cb60ed86c20" providerId="ADAL" clId="{314604DC-5C87-1543-88E8-A5DC08243899}" dt="2023-05-20T15:03:12.661" v="296"/>
          <ac:inkMkLst>
            <pc:docMk/>
            <pc:sldMk cId="0" sldId="319"/>
            <ac:inkMk id="38923" creationId="{429A3B1F-5A72-A0FD-9721-E8B5F2EBBA3B}"/>
          </ac:inkMkLst>
        </pc:inkChg>
        <pc:inkChg chg="add del">
          <ac:chgData name="شادن القحطاني ID 443200677" userId="2d5f3d4d-8466-4aa1-ac8a-1cb60ed86c20" providerId="ADAL" clId="{314604DC-5C87-1543-88E8-A5DC08243899}" dt="2023-05-20T15:03:17.924" v="306"/>
          <ac:inkMkLst>
            <pc:docMk/>
            <pc:sldMk cId="0" sldId="319"/>
            <ac:inkMk id="38924" creationId="{5BAFDF09-F419-80F4-68CC-1070EAB36B2A}"/>
          </ac:inkMkLst>
        </pc:inkChg>
        <pc:inkChg chg="add">
          <ac:chgData name="شادن القحطاني ID 443200677" userId="2d5f3d4d-8466-4aa1-ac8a-1cb60ed86c20" providerId="ADAL" clId="{314604DC-5C87-1543-88E8-A5DC08243899}" dt="2023-05-20T15:03:13.906" v="298"/>
          <ac:inkMkLst>
            <pc:docMk/>
            <pc:sldMk cId="0" sldId="319"/>
            <ac:inkMk id="38925" creationId="{A81811C4-0ACE-15C0-2D15-00F4EA83D82A}"/>
          </ac:inkMkLst>
        </pc:inkChg>
        <pc:inkChg chg="add del">
          <ac:chgData name="شادن القحطاني ID 443200677" userId="2d5f3d4d-8466-4aa1-ac8a-1cb60ed86c20" providerId="ADAL" clId="{314604DC-5C87-1543-88E8-A5DC08243899}" dt="2023-05-20T15:03:17.924" v="306"/>
          <ac:inkMkLst>
            <pc:docMk/>
            <pc:sldMk cId="0" sldId="319"/>
            <ac:inkMk id="38926" creationId="{3D71CAE8-C401-4FA8-863F-C0CFCA2B5C39}"/>
          </ac:inkMkLst>
        </pc:inkChg>
        <pc:inkChg chg="add del">
          <ac:chgData name="شادن القحطاني ID 443200677" userId="2d5f3d4d-8466-4aa1-ac8a-1cb60ed86c20" providerId="ADAL" clId="{314604DC-5C87-1543-88E8-A5DC08243899}" dt="2023-05-20T15:03:17.924" v="306"/>
          <ac:inkMkLst>
            <pc:docMk/>
            <pc:sldMk cId="0" sldId="319"/>
            <ac:inkMk id="38927" creationId="{4F808423-AD02-38AE-6937-B741B1DB89EB}"/>
          </ac:inkMkLst>
        </pc:inkChg>
        <pc:inkChg chg="add del">
          <ac:chgData name="شادن القحطاني ID 443200677" userId="2d5f3d4d-8466-4aa1-ac8a-1cb60ed86c20" providerId="ADAL" clId="{314604DC-5C87-1543-88E8-A5DC08243899}" dt="2023-05-20T15:03:17.924" v="306"/>
          <ac:inkMkLst>
            <pc:docMk/>
            <pc:sldMk cId="0" sldId="319"/>
            <ac:inkMk id="38928" creationId="{2A87A51D-95AD-3878-DC27-FAB592C595BC}"/>
          </ac:inkMkLst>
        </pc:inkChg>
        <pc:inkChg chg="add del">
          <ac:chgData name="شادن القحطاني ID 443200677" userId="2d5f3d4d-8466-4aa1-ac8a-1cb60ed86c20" providerId="ADAL" clId="{314604DC-5C87-1543-88E8-A5DC08243899}" dt="2023-05-20T15:03:17.924" v="306"/>
          <ac:inkMkLst>
            <pc:docMk/>
            <pc:sldMk cId="0" sldId="319"/>
            <ac:inkMk id="38929" creationId="{85B7375B-4248-5FCF-3ABB-FEFDF8B27878}"/>
          </ac:inkMkLst>
        </pc:inkChg>
        <pc:inkChg chg="add del">
          <ac:chgData name="شادن القحطاني ID 443200677" userId="2d5f3d4d-8466-4aa1-ac8a-1cb60ed86c20" providerId="ADAL" clId="{314604DC-5C87-1543-88E8-A5DC08243899}" dt="2023-05-20T15:03:17.924" v="306"/>
          <ac:inkMkLst>
            <pc:docMk/>
            <pc:sldMk cId="0" sldId="319"/>
            <ac:inkMk id="38930" creationId="{3F87F24C-E4BD-9757-74D4-3791059AC2CC}"/>
          </ac:inkMkLst>
        </pc:inkChg>
        <pc:inkChg chg="add del">
          <ac:chgData name="شادن القحطاني ID 443200677" userId="2d5f3d4d-8466-4aa1-ac8a-1cb60ed86c20" providerId="ADAL" clId="{314604DC-5C87-1543-88E8-A5DC08243899}" dt="2023-05-20T15:03:17.924" v="306"/>
          <ac:inkMkLst>
            <pc:docMk/>
            <pc:sldMk cId="0" sldId="319"/>
            <ac:inkMk id="38931" creationId="{D7BD9B50-1364-4DE4-F504-E0D5F33B4FB7}"/>
          </ac:inkMkLst>
        </pc:inkChg>
        <pc:inkChg chg="add del">
          <ac:chgData name="شادن القحطاني ID 443200677" userId="2d5f3d4d-8466-4aa1-ac8a-1cb60ed86c20" providerId="ADAL" clId="{314604DC-5C87-1543-88E8-A5DC08243899}" dt="2023-05-20T15:03:17.924" v="306"/>
          <ac:inkMkLst>
            <pc:docMk/>
            <pc:sldMk cId="0" sldId="319"/>
            <ac:inkMk id="38932" creationId="{B90B64A0-9D53-41EC-8D24-9D4C94355AD7}"/>
          </ac:inkMkLst>
        </pc:inkChg>
        <pc:inkChg chg="add reco">
          <ac:chgData name="شادن القحطاني ID 443200677" userId="2d5f3d4d-8466-4aa1-ac8a-1cb60ed86c20" providerId="ADAL" clId="{314604DC-5C87-1543-88E8-A5DC08243899}" dt="2023-05-20T15:03:17.924" v="306"/>
          <ac:inkMkLst>
            <pc:docMk/>
            <pc:sldMk cId="0" sldId="319"/>
            <ac:inkMk id="38933" creationId="{BEB692D3-A2DB-8AA8-FC3D-1D16969658FF}"/>
          </ac:inkMkLst>
        </pc:inkChg>
        <pc:inkChg chg="add">
          <ac:chgData name="شادن القحطاني ID 443200677" userId="2d5f3d4d-8466-4aa1-ac8a-1cb60ed86c20" providerId="ADAL" clId="{314604DC-5C87-1543-88E8-A5DC08243899}" dt="2023-05-20T15:03:39.530" v="307"/>
          <ac:inkMkLst>
            <pc:docMk/>
            <pc:sldMk cId="0" sldId="319"/>
            <ac:inkMk id="38934" creationId="{3306B092-B4B6-73DF-6537-B872825BA385}"/>
          </ac:inkMkLst>
        </pc:inkChg>
        <pc:inkChg chg="add del">
          <ac:chgData name="شادن القحطاني ID 443200677" userId="2d5f3d4d-8466-4aa1-ac8a-1cb60ed86c20" providerId="ADAL" clId="{314604DC-5C87-1543-88E8-A5DC08243899}" dt="2023-05-20T15:03:55.889" v="316"/>
          <ac:inkMkLst>
            <pc:docMk/>
            <pc:sldMk cId="0" sldId="319"/>
            <ac:inkMk id="38935" creationId="{27A653FE-0F43-DF63-8227-82E198EC5359}"/>
          </ac:inkMkLst>
        </pc:inkChg>
        <pc:inkChg chg="add del">
          <ac:chgData name="شادن القحطاني ID 443200677" userId="2d5f3d4d-8466-4aa1-ac8a-1cb60ed86c20" providerId="ADAL" clId="{314604DC-5C87-1543-88E8-A5DC08243899}" dt="2023-05-20T15:03:55.889" v="316"/>
          <ac:inkMkLst>
            <pc:docMk/>
            <pc:sldMk cId="0" sldId="319"/>
            <ac:inkMk id="38936" creationId="{461E007C-B98E-B052-9359-F79E7DE31141}"/>
          </ac:inkMkLst>
        </pc:inkChg>
        <pc:inkChg chg="add del">
          <ac:chgData name="شادن القحطاني ID 443200677" userId="2d5f3d4d-8466-4aa1-ac8a-1cb60ed86c20" providerId="ADAL" clId="{314604DC-5C87-1543-88E8-A5DC08243899}" dt="2023-05-20T15:03:55.889" v="316"/>
          <ac:inkMkLst>
            <pc:docMk/>
            <pc:sldMk cId="0" sldId="319"/>
            <ac:inkMk id="38937" creationId="{12E4B013-1780-3C7B-DC34-BD34EB931FD3}"/>
          </ac:inkMkLst>
        </pc:inkChg>
        <pc:inkChg chg="add del">
          <ac:chgData name="شادن القحطاني ID 443200677" userId="2d5f3d4d-8466-4aa1-ac8a-1cb60ed86c20" providerId="ADAL" clId="{314604DC-5C87-1543-88E8-A5DC08243899}" dt="2023-05-20T15:03:55.889" v="316"/>
          <ac:inkMkLst>
            <pc:docMk/>
            <pc:sldMk cId="0" sldId="319"/>
            <ac:inkMk id="38938" creationId="{98C24120-DC6E-A578-E592-0C4BAE5B3189}"/>
          </ac:inkMkLst>
        </pc:inkChg>
        <pc:inkChg chg="add del">
          <ac:chgData name="شادن القحطاني ID 443200677" userId="2d5f3d4d-8466-4aa1-ac8a-1cb60ed86c20" providerId="ADAL" clId="{314604DC-5C87-1543-88E8-A5DC08243899}" dt="2023-05-20T15:03:55.889" v="316"/>
          <ac:inkMkLst>
            <pc:docMk/>
            <pc:sldMk cId="0" sldId="319"/>
            <ac:inkMk id="38939" creationId="{B4CCDFB1-5045-0B45-5BA6-74339D255A3E}"/>
          </ac:inkMkLst>
        </pc:inkChg>
        <pc:inkChg chg="add del">
          <ac:chgData name="شادن القحطاني ID 443200677" userId="2d5f3d4d-8466-4aa1-ac8a-1cb60ed86c20" providerId="ADAL" clId="{314604DC-5C87-1543-88E8-A5DC08243899}" dt="2023-05-20T15:03:55.889" v="316"/>
          <ac:inkMkLst>
            <pc:docMk/>
            <pc:sldMk cId="0" sldId="319"/>
            <ac:inkMk id="38940" creationId="{9D4F8738-9763-2A73-9A6A-78F77687FA26}"/>
          </ac:inkMkLst>
        </pc:inkChg>
        <pc:inkChg chg="add del">
          <ac:chgData name="شادن القحطاني ID 443200677" userId="2d5f3d4d-8466-4aa1-ac8a-1cb60ed86c20" providerId="ADAL" clId="{314604DC-5C87-1543-88E8-A5DC08243899}" dt="2023-05-20T15:03:55.889" v="316"/>
          <ac:inkMkLst>
            <pc:docMk/>
            <pc:sldMk cId="0" sldId="319"/>
            <ac:inkMk id="38941" creationId="{7B0E2449-0C2E-0214-AF68-62850A0F68BA}"/>
          </ac:inkMkLst>
        </pc:inkChg>
        <pc:inkChg chg="add del">
          <ac:chgData name="شادن القحطاني ID 443200677" userId="2d5f3d4d-8466-4aa1-ac8a-1cb60ed86c20" providerId="ADAL" clId="{314604DC-5C87-1543-88E8-A5DC08243899}" dt="2023-05-20T15:03:55.889" v="316"/>
          <ac:inkMkLst>
            <pc:docMk/>
            <pc:sldMk cId="0" sldId="319"/>
            <ac:inkMk id="38942" creationId="{B6694DC8-794D-59B9-7A29-DBBEB379617B}"/>
          </ac:inkMkLst>
        </pc:inkChg>
        <pc:inkChg chg="add reco">
          <ac:chgData name="شادن القحطاني ID 443200677" userId="2d5f3d4d-8466-4aa1-ac8a-1cb60ed86c20" providerId="ADAL" clId="{314604DC-5C87-1543-88E8-A5DC08243899}" dt="2023-05-20T15:03:55.889" v="316"/>
          <ac:inkMkLst>
            <pc:docMk/>
            <pc:sldMk cId="0" sldId="319"/>
            <ac:inkMk id="38943" creationId="{462C4027-46D3-57CB-180F-0A3865FBC6B4}"/>
          </ac:inkMkLst>
        </pc:inkChg>
        <pc:inkChg chg="add del">
          <ac:chgData name="شادن القحطاني ID 443200677" userId="2d5f3d4d-8466-4aa1-ac8a-1cb60ed86c20" providerId="ADAL" clId="{314604DC-5C87-1543-88E8-A5DC08243899}" dt="2023-05-20T15:04:04.265" v="334"/>
          <ac:inkMkLst>
            <pc:docMk/>
            <pc:sldMk cId="0" sldId="319"/>
            <ac:inkMk id="38944" creationId="{358E668B-A0D6-7C79-BE1B-D910A90004D2}"/>
          </ac:inkMkLst>
        </pc:inkChg>
        <pc:inkChg chg="add del">
          <ac:chgData name="شادن القحطاني ID 443200677" userId="2d5f3d4d-8466-4aa1-ac8a-1cb60ed86c20" providerId="ADAL" clId="{314604DC-5C87-1543-88E8-A5DC08243899}" dt="2023-05-20T15:04:04.265" v="334"/>
          <ac:inkMkLst>
            <pc:docMk/>
            <pc:sldMk cId="0" sldId="319"/>
            <ac:inkMk id="38945" creationId="{3EC82D67-3F77-592D-917B-49D573C4D882}"/>
          </ac:inkMkLst>
        </pc:inkChg>
        <pc:inkChg chg="add del">
          <ac:chgData name="شادن القحطاني ID 443200677" userId="2d5f3d4d-8466-4aa1-ac8a-1cb60ed86c20" providerId="ADAL" clId="{314604DC-5C87-1543-88E8-A5DC08243899}" dt="2023-05-20T15:04:04.265" v="334"/>
          <ac:inkMkLst>
            <pc:docMk/>
            <pc:sldMk cId="0" sldId="319"/>
            <ac:inkMk id="38946" creationId="{A7915EAC-6B46-D229-2957-BE785AB87407}"/>
          </ac:inkMkLst>
        </pc:inkChg>
        <pc:inkChg chg="add del">
          <ac:chgData name="شادن القحطاني ID 443200677" userId="2d5f3d4d-8466-4aa1-ac8a-1cb60ed86c20" providerId="ADAL" clId="{314604DC-5C87-1543-88E8-A5DC08243899}" dt="2023-05-20T15:04:04.265" v="334"/>
          <ac:inkMkLst>
            <pc:docMk/>
            <pc:sldMk cId="0" sldId="319"/>
            <ac:inkMk id="38947" creationId="{4BB5EBD6-4D6E-05E3-1E58-F325BEB0299F}"/>
          </ac:inkMkLst>
        </pc:inkChg>
        <pc:inkChg chg="add del">
          <ac:chgData name="شادن القحطاني ID 443200677" userId="2d5f3d4d-8466-4aa1-ac8a-1cb60ed86c20" providerId="ADAL" clId="{314604DC-5C87-1543-88E8-A5DC08243899}" dt="2023-05-20T15:04:04.265" v="334"/>
          <ac:inkMkLst>
            <pc:docMk/>
            <pc:sldMk cId="0" sldId="319"/>
            <ac:inkMk id="38948" creationId="{5098A015-9D13-B499-B8CA-5285EE6047D6}"/>
          </ac:inkMkLst>
        </pc:inkChg>
        <pc:inkChg chg="add del">
          <ac:chgData name="شادن القحطاني ID 443200677" userId="2d5f3d4d-8466-4aa1-ac8a-1cb60ed86c20" providerId="ADAL" clId="{314604DC-5C87-1543-88E8-A5DC08243899}" dt="2023-05-20T15:04:04.265" v="334"/>
          <ac:inkMkLst>
            <pc:docMk/>
            <pc:sldMk cId="0" sldId="319"/>
            <ac:inkMk id="38949" creationId="{AAD0E5C8-2BA1-4745-4B84-8370AD741605}"/>
          </ac:inkMkLst>
        </pc:inkChg>
        <pc:inkChg chg="add del">
          <ac:chgData name="شادن القحطاني ID 443200677" userId="2d5f3d4d-8466-4aa1-ac8a-1cb60ed86c20" providerId="ADAL" clId="{314604DC-5C87-1543-88E8-A5DC08243899}" dt="2023-05-20T15:04:04.265" v="334"/>
          <ac:inkMkLst>
            <pc:docMk/>
            <pc:sldMk cId="0" sldId="319"/>
            <ac:inkMk id="38950" creationId="{8C8F6952-0338-10A6-0AE0-69BCFB1027B1}"/>
          </ac:inkMkLst>
        </pc:inkChg>
        <pc:inkChg chg="add del">
          <ac:chgData name="شادن القحطاني ID 443200677" userId="2d5f3d4d-8466-4aa1-ac8a-1cb60ed86c20" providerId="ADAL" clId="{314604DC-5C87-1543-88E8-A5DC08243899}" dt="2023-05-20T15:04:04.265" v="334"/>
          <ac:inkMkLst>
            <pc:docMk/>
            <pc:sldMk cId="0" sldId="319"/>
            <ac:inkMk id="38951" creationId="{6E0DE0CE-4134-4BEC-8719-8737432E83A2}"/>
          </ac:inkMkLst>
        </pc:inkChg>
        <pc:inkChg chg="add del">
          <ac:chgData name="شادن القحطاني ID 443200677" userId="2d5f3d4d-8466-4aa1-ac8a-1cb60ed86c20" providerId="ADAL" clId="{314604DC-5C87-1543-88E8-A5DC08243899}" dt="2023-05-20T15:04:04.265" v="334"/>
          <ac:inkMkLst>
            <pc:docMk/>
            <pc:sldMk cId="0" sldId="319"/>
            <ac:inkMk id="38952" creationId="{93AFE9FA-DE56-33CA-8126-D45B3F22A199}"/>
          </ac:inkMkLst>
        </pc:inkChg>
        <pc:inkChg chg="add del">
          <ac:chgData name="شادن القحطاني ID 443200677" userId="2d5f3d4d-8466-4aa1-ac8a-1cb60ed86c20" providerId="ADAL" clId="{314604DC-5C87-1543-88E8-A5DC08243899}" dt="2023-05-20T15:04:04.265" v="334"/>
          <ac:inkMkLst>
            <pc:docMk/>
            <pc:sldMk cId="0" sldId="319"/>
            <ac:inkMk id="38953" creationId="{EF2ECF1F-93B4-849B-9C0A-3243FA6FDE9A}"/>
          </ac:inkMkLst>
        </pc:inkChg>
        <pc:inkChg chg="add del">
          <ac:chgData name="شادن القحطاني ID 443200677" userId="2d5f3d4d-8466-4aa1-ac8a-1cb60ed86c20" providerId="ADAL" clId="{314604DC-5C87-1543-88E8-A5DC08243899}" dt="2023-05-20T15:04:04.265" v="334"/>
          <ac:inkMkLst>
            <pc:docMk/>
            <pc:sldMk cId="0" sldId="319"/>
            <ac:inkMk id="38954" creationId="{010B5FEB-203C-64E6-D588-6044ECEE3F12}"/>
          </ac:inkMkLst>
        </pc:inkChg>
        <pc:inkChg chg="add del">
          <ac:chgData name="شادن القحطاني ID 443200677" userId="2d5f3d4d-8466-4aa1-ac8a-1cb60ed86c20" providerId="ADAL" clId="{314604DC-5C87-1543-88E8-A5DC08243899}" dt="2023-05-20T15:04:04.265" v="334"/>
          <ac:inkMkLst>
            <pc:docMk/>
            <pc:sldMk cId="0" sldId="319"/>
            <ac:inkMk id="38955" creationId="{A0633C8E-E2A5-831D-6686-5A1B6D786683}"/>
          </ac:inkMkLst>
        </pc:inkChg>
        <pc:inkChg chg="add del">
          <ac:chgData name="شادن القحطاني ID 443200677" userId="2d5f3d4d-8466-4aa1-ac8a-1cb60ed86c20" providerId="ADAL" clId="{314604DC-5C87-1543-88E8-A5DC08243899}" dt="2023-05-20T15:04:04.265" v="334"/>
          <ac:inkMkLst>
            <pc:docMk/>
            <pc:sldMk cId="0" sldId="319"/>
            <ac:inkMk id="38956" creationId="{35CD5B71-A249-C019-99EB-25DEB6FC142A}"/>
          </ac:inkMkLst>
        </pc:inkChg>
        <pc:inkChg chg="add del">
          <ac:chgData name="شادن القحطاني ID 443200677" userId="2d5f3d4d-8466-4aa1-ac8a-1cb60ed86c20" providerId="ADAL" clId="{314604DC-5C87-1543-88E8-A5DC08243899}" dt="2023-05-20T15:04:04.265" v="334"/>
          <ac:inkMkLst>
            <pc:docMk/>
            <pc:sldMk cId="0" sldId="319"/>
            <ac:inkMk id="38957" creationId="{E802ADDC-92D0-C648-0859-4BF6AE6CBE26}"/>
          </ac:inkMkLst>
        </pc:inkChg>
        <pc:inkChg chg="add del">
          <ac:chgData name="شادن القحطاني ID 443200677" userId="2d5f3d4d-8466-4aa1-ac8a-1cb60ed86c20" providerId="ADAL" clId="{314604DC-5C87-1543-88E8-A5DC08243899}" dt="2023-05-20T15:04:04.265" v="334"/>
          <ac:inkMkLst>
            <pc:docMk/>
            <pc:sldMk cId="0" sldId="319"/>
            <ac:inkMk id="38958" creationId="{0DC3CC2F-1B49-C6F4-608F-6B3EB9DD1755}"/>
          </ac:inkMkLst>
        </pc:inkChg>
        <pc:inkChg chg="add del">
          <ac:chgData name="شادن القحطاني ID 443200677" userId="2d5f3d4d-8466-4aa1-ac8a-1cb60ed86c20" providerId="ADAL" clId="{314604DC-5C87-1543-88E8-A5DC08243899}" dt="2023-05-20T15:04:04.265" v="334"/>
          <ac:inkMkLst>
            <pc:docMk/>
            <pc:sldMk cId="0" sldId="319"/>
            <ac:inkMk id="38959" creationId="{FC436BF2-4385-C3E2-29EC-80A0C4C49DF0}"/>
          </ac:inkMkLst>
        </pc:inkChg>
        <pc:inkChg chg="add del">
          <ac:chgData name="شادن القحطاني ID 443200677" userId="2d5f3d4d-8466-4aa1-ac8a-1cb60ed86c20" providerId="ADAL" clId="{314604DC-5C87-1543-88E8-A5DC08243899}" dt="2023-05-20T15:04:04.265" v="334"/>
          <ac:inkMkLst>
            <pc:docMk/>
            <pc:sldMk cId="0" sldId="319"/>
            <ac:inkMk id="38960" creationId="{21AF5DD0-A76A-1007-3F1C-C2CE113BE8EC}"/>
          </ac:inkMkLst>
        </pc:inkChg>
        <pc:inkChg chg="add reco">
          <ac:chgData name="شادن القحطاني ID 443200677" userId="2d5f3d4d-8466-4aa1-ac8a-1cb60ed86c20" providerId="ADAL" clId="{314604DC-5C87-1543-88E8-A5DC08243899}" dt="2023-05-20T15:04:04.265" v="334"/>
          <ac:inkMkLst>
            <pc:docMk/>
            <pc:sldMk cId="0" sldId="319"/>
            <ac:inkMk id="38961" creationId="{BF796BDB-AC86-EAF8-6EEB-068C1E736CA7}"/>
          </ac:inkMkLst>
        </pc:inkChg>
      </pc:sldChg>
      <pc:sldChg chg="addSp delSp">
        <pc:chgData name="شادن القحطاني ID 443200677" userId="2d5f3d4d-8466-4aa1-ac8a-1cb60ed86c20" providerId="ADAL" clId="{314604DC-5C87-1543-88E8-A5DC08243899}" dt="2023-05-20T15:07:50.726" v="357"/>
        <pc:sldMkLst>
          <pc:docMk/>
          <pc:sldMk cId="0" sldId="322"/>
        </pc:sldMkLst>
        <pc:inkChg chg="add">
          <ac:chgData name="شادن القحطاني ID 443200677" userId="2d5f3d4d-8466-4aa1-ac8a-1cb60ed86c20" providerId="ADAL" clId="{314604DC-5C87-1543-88E8-A5DC08243899}" dt="2023-05-20T15:06:41.722" v="335"/>
          <ac:inkMkLst>
            <pc:docMk/>
            <pc:sldMk cId="0" sldId="322"/>
            <ac:inkMk id="2" creationId="{1E18C84C-7F49-04C9-E912-B3C0E87C93BE}"/>
          </ac:inkMkLst>
        </pc:inkChg>
        <pc:inkChg chg="add del">
          <ac:chgData name="شادن القحطاني ID 443200677" userId="2d5f3d4d-8466-4aa1-ac8a-1cb60ed86c20" providerId="ADAL" clId="{314604DC-5C87-1543-88E8-A5DC08243899}" dt="2023-05-20T15:07:03.954" v="342"/>
          <ac:inkMkLst>
            <pc:docMk/>
            <pc:sldMk cId="0" sldId="322"/>
            <ac:inkMk id="3" creationId="{C713936F-4D5E-9A04-6602-2F6D7AA9E6B2}"/>
          </ac:inkMkLst>
        </pc:inkChg>
        <pc:inkChg chg="add del">
          <ac:chgData name="شادن القحطاني ID 443200677" userId="2d5f3d4d-8466-4aa1-ac8a-1cb60ed86c20" providerId="ADAL" clId="{314604DC-5C87-1543-88E8-A5DC08243899}" dt="2023-05-20T15:07:03.954" v="342"/>
          <ac:inkMkLst>
            <pc:docMk/>
            <pc:sldMk cId="0" sldId="322"/>
            <ac:inkMk id="4" creationId="{484D3A7A-7247-3070-C31B-133DE24A293B}"/>
          </ac:inkMkLst>
        </pc:inkChg>
        <pc:inkChg chg="add del">
          <ac:chgData name="شادن القحطاني ID 443200677" userId="2d5f3d4d-8466-4aa1-ac8a-1cb60ed86c20" providerId="ADAL" clId="{314604DC-5C87-1543-88E8-A5DC08243899}" dt="2023-05-20T15:07:03.954" v="342"/>
          <ac:inkMkLst>
            <pc:docMk/>
            <pc:sldMk cId="0" sldId="322"/>
            <ac:inkMk id="5" creationId="{6E2433C9-FAC0-B4E2-52B5-8723813CF78F}"/>
          </ac:inkMkLst>
        </pc:inkChg>
        <pc:inkChg chg="add del">
          <ac:chgData name="شادن القحطاني ID 443200677" userId="2d5f3d4d-8466-4aa1-ac8a-1cb60ed86c20" providerId="ADAL" clId="{314604DC-5C87-1543-88E8-A5DC08243899}" dt="2023-05-20T15:07:03.954" v="342"/>
          <ac:inkMkLst>
            <pc:docMk/>
            <pc:sldMk cId="0" sldId="322"/>
            <ac:inkMk id="7" creationId="{4F07D478-26CA-64B2-76CE-0B98380D3E65}"/>
          </ac:inkMkLst>
        </pc:inkChg>
        <pc:inkChg chg="add del">
          <ac:chgData name="شادن القحطاني ID 443200677" userId="2d5f3d4d-8466-4aa1-ac8a-1cb60ed86c20" providerId="ADAL" clId="{314604DC-5C87-1543-88E8-A5DC08243899}" dt="2023-05-20T15:07:03.954" v="342"/>
          <ac:inkMkLst>
            <pc:docMk/>
            <pc:sldMk cId="0" sldId="322"/>
            <ac:inkMk id="8" creationId="{D4EBEA15-6604-D2B9-1DC9-A8DDDC829EF2}"/>
          </ac:inkMkLst>
        </pc:inkChg>
        <pc:inkChg chg="add del">
          <ac:chgData name="شادن القحطاني ID 443200677" userId="2d5f3d4d-8466-4aa1-ac8a-1cb60ed86c20" providerId="ADAL" clId="{314604DC-5C87-1543-88E8-A5DC08243899}" dt="2023-05-20T15:07:03.954" v="342"/>
          <ac:inkMkLst>
            <pc:docMk/>
            <pc:sldMk cId="0" sldId="322"/>
            <ac:inkMk id="11" creationId="{C8E16C5A-9D8C-44CB-2918-F7EE63934224}"/>
          </ac:inkMkLst>
        </pc:inkChg>
        <pc:inkChg chg="add reco">
          <ac:chgData name="شادن القحطاني ID 443200677" userId="2d5f3d4d-8466-4aa1-ac8a-1cb60ed86c20" providerId="ADAL" clId="{314604DC-5C87-1543-88E8-A5DC08243899}" dt="2023-05-20T15:07:03.954" v="342"/>
          <ac:inkMkLst>
            <pc:docMk/>
            <pc:sldMk cId="0" sldId="322"/>
            <ac:inkMk id="12" creationId="{016DA852-3D2A-F4B3-62F5-70534A8BA8E3}"/>
          </ac:inkMkLst>
        </pc:inkChg>
        <pc:inkChg chg="add del">
          <ac:chgData name="شادن القحطاني ID 443200677" userId="2d5f3d4d-8466-4aa1-ac8a-1cb60ed86c20" providerId="ADAL" clId="{314604DC-5C87-1543-88E8-A5DC08243899}" dt="2023-05-20T15:07:50.726" v="357"/>
          <ac:inkMkLst>
            <pc:docMk/>
            <pc:sldMk cId="0" sldId="322"/>
            <ac:inkMk id="13" creationId="{363BC010-439D-E37D-3925-A8C2C1A1D98A}"/>
          </ac:inkMkLst>
        </pc:inkChg>
        <pc:inkChg chg="add del">
          <ac:chgData name="شادن القحطاني ID 443200677" userId="2d5f3d4d-8466-4aa1-ac8a-1cb60ed86c20" providerId="ADAL" clId="{314604DC-5C87-1543-88E8-A5DC08243899}" dt="2023-05-20T15:07:50.726" v="357"/>
          <ac:inkMkLst>
            <pc:docMk/>
            <pc:sldMk cId="0" sldId="322"/>
            <ac:inkMk id="14" creationId="{C88CAAF3-007A-E0FE-8BD0-C634A9D2D30D}"/>
          </ac:inkMkLst>
        </pc:inkChg>
        <pc:inkChg chg="add del">
          <ac:chgData name="شادن القحطاني ID 443200677" userId="2d5f3d4d-8466-4aa1-ac8a-1cb60ed86c20" providerId="ADAL" clId="{314604DC-5C87-1543-88E8-A5DC08243899}" dt="2023-05-20T15:07:50.726" v="357"/>
          <ac:inkMkLst>
            <pc:docMk/>
            <pc:sldMk cId="0" sldId="322"/>
            <ac:inkMk id="15" creationId="{CB786150-4F5B-ECDE-7F45-EFDA11404DF5}"/>
          </ac:inkMkLst>
        </pc:inkChg>
        <pc:inkChg chg="add del">
          <ac:chgData name="شادن القحطاني ID 443200677" userId="2d5f3d4d-8466-4aa1-ac8a-1cb60ed86c20" providerId="ADAL" clId="{314604DC-5C87-1543-88E8-A5DC08243899}" dt="2023-05-20T15:07:50.726" v="357"/>
          <ac:inkMkLst>
            <pc:docMk/>
            <pc:sldMk cId="0" sldId="322"/>
            <ac:inkMk id="16" creationId="{73EA67FB-0D77-0806-0FE2-036FE3709175}"/>
          </ac:inkMkLst>
        </pc:inkChg>
        <pc:inkChg chg="add del">
          <ac:chgData name="شادن القحطاني ID 443200677" userId="2d5f3d4d-8466-4aa1-ac8a-1cb60ed86c20" providerId="ADAL" clId="{314604DC-5C87-1543-88E8-A5DC08243899}" dt="2023-05-20T15:07:50.726" v="357"/>
          <ac:inkMkLst>
            <pc:docMk/>
            <pc:sldMk cId="0" sldId="322"/>
            <ac:inkMk id="17" creationId="{A1DBE938-5BC4-110C-EE16-5295A79372AA}"/>
          </ac:inkMkLst>
        </pc:inkChg>
        <pc:inkChg chg="add del">
          <ac:chgData name="شادن القحطاني ID 443200677" userId="2d5f3d4d-8466-4aa1-ac8a-1cb60ed86c20" providerId="ADAL" clId="{314604DC-5C87-1543-88E8-A5DC08243899}" dt="2023-05-20T15:07:50.726" v="357"/>
          <ac:inkMkLst>
            <pc:docMk/>
            <pc:sldMk cId="0" sldId="322"/>
            <ac:inkMk id="18" creationId="{B247BEF4-950D-D786-C5BB-73C63B54488C}"/>
          </ac:inkMkLst>
        </pc:inkChg>
        <pc:inkChg chg="add del">
          <ac:chgData name="شادن القحطاني ID 443200677" userId="2d5f3d4d-8466-4aa1-ac8a-1cb60ed86c20" providerId="ADAL" clId="{314604DC-5C87-1543-88E8-A5DC08243899}" dt="2023-05-20T15:07:50.726" v="357"/>
          <ac:inkMkLst>
            <pc:docMk/>
            <pc:sldMk cId="0" sldId="322"/>
            <ac:inkMk id="19" creationId="{ABD21B3C-C18E-60AE-AFA6-BB609CFB1E62}"/>
          </ac:inkMkLst>
        </pc:inkChg>
        <pc:inkChg chg="add del">
          <ac:chgData name="شادن القحطاني ID 443200677" userId="2d5f3d4d-8466-4aa1-ac8a-1cb60ed86c20" providerId="ADAL" clId="{314604DC-5C87-1543-88E8-A5DC08243899}" dt="2023-05-20T15:07:50.726" v="357"/>
          <ac:inkMkLst>
            <pc:docMk/>
            <pc:sldMk cId="0" sldId="322"/>
            <ac:inkMk id="20" creationId="{C35F9847-D637-63C7-0D59-284200627D31}"/>
          </ac:inkMkLst>
        </pc:inkChg>
        <pc:inkChg chg="add del">
          <ac:chgData name="شادن القحطاني ID 443200677" userId="2d5f3d4d-8466-4aa1-ac8a-1cb60ed86c20" providerId="ADAL" clId="{314604DC-5C87-1543-88E8-A5DC08243899}" dt="2023-05-20T15:07:50.726" v="357"/>
          <ac:inkMkLst>
            <pc:docMk/>
            <pc:sldMk cId="0" sldId="322"/>
            <ac:inkMk id="21" creationId="{8185515F-AC82-453E-ACD9-85F0BF5CCCCA}"/>
          </ac:inkMkLst>
        </pc:inkChg>
        <pc:inkChg chg="add del">
          <ac:chgData name="شادن القحطاني ID 443200677" userId="2d5f3d4d-8466-4aa1-ac8a-1cb60ed86c20" providerId="ADAL" clId="{314604DC-5C87-1543-88E8-A5DC08243899}" dt="2023-05-20T15:07:50.726" v="357"/>
          <ac:inkMkLst>
            <pc:docMk/>
            <pc:sldMk cId="0" sldId="322"/>
            <ac:inkMk id="22" creationId="{6ED70AAD-6548-F956-05B0-FEED1667C1B5}"/>
          </ac:inkMkLst>
        </pc:inkChg>
        <pc:inkChg chg="add del">
          <ac:chgData name="شادن القحطاني ID 443200677" userId="2d5f3d4d-8466-4aa1-ac8a-1cb60ed86c20" providerId="ADAL" clId="{314604DC-5C87-1543-88E8-A5DC08243899}" dt="2023-05-20T15:07:50.726" v="357"/>
          <ac:inkMkLst>
            <pc:docMk/>
            <pc:sldMk cId="0" sldId="322"/>
            <ac:inkMk id="23" creationId="{77392930-275A-9B51-2E85-AD1BABF0809F}"/>
          </ac:inkMkLst>
        </pc:inkChg>
        <pc:inkChg chg="add del">
          <ac:chgData name="شادن القحطاني ID 443200677" userId="2d5f3d4d-8466-4aa1-ac8a-1cb60ed86c20" providerId="ADAL" clId="{314604DC-5C87-1543-88E8-A5DC08243899}" dt="2023-05-20T15:07:50.726" v="357"/>
          <ac:inkMkLst>
            <pc:docMk/>
            <pc:sldMk cId="0" sldId="322"/>
            <ac:inkMk id="24" creationId="{6541C372-D0C6-61E6-03CC-A40CDA6D40C9}"/>
          </ac:inkMkLst>
        </pc:inkChg>
        <pc:inkChg chg="add del">
          <ac:chgData name="شادن القحطاني ID 443200677" userId="2d5f3d4d-8466-4aa1-ac8a-1cb60ed86c20" providerId="ADAL" clId="{314604DC-5C87-1543-88E8-A5DC08243899}" dt="2023-05-20T15:07:50.726" v="357"/>
          <ac:inkMkLst>
            <pc:docMk/>
            <pc:sldMk cId="0" sldId="322"/>
            <ac:inkMk id="25" creationId="{6426BA11-D6C8-410F-65FE-4D36A589A916}"/>
          </ac:inkMkLst>
        </pc:inkChg>
        <pc:inkChg chg="add del">
          <ac:chgData name="شادن القحطاني ID 443200677" userId="2d5f3d4d-8466-4aa1-ac8a-1cb60ed86c20" providerId="ADAL" clId="{314604DC-5C87-1543-88E8-A5DC08243899}" dt="2023-05-20T15:07:50.726" v="357"/>
          <ac:inkMkLst>
            <pc:docMk/>
            <pc:sldMk cId="0" sldId="322"/>
            <ac:inkMk id="26" creationId="{3714E276-93E4-3974-6552-06290677A855}"/>
          </ac:inkMkLst>
        </pc:inkChg>
        <pc:inkChg chg="add reco">
          <ac:chgData name="شادن القحطاني ID 443200677" userId="2d5f3d4d-8466-4aa1-ac8a-1cb60ed86c20" providerId="ADAL" clId="{314604DC-5C87-1543-88E8-A5DC08243899}" dt="2023-05-20T15:07:50.726" v="357"/>
          <ac:inkMkLst>
            <pc:docMk/>
            <pc:sldMk cId="0" sldId="322"/>
            <ac:inkMk id="27" creationId="{B5A64D10-6039-D17B-1728-3DC50EBEE0D8}"/>
          </ac:inkMkLst>
        </pc:inkChg>
      </pc:sldChg>
      <pc:sldChg chg="addSp delSp">
        <pc:chgData name="شادن القحطاني ID 443200677" userId="2d5f3d4d-8466-4aa1-ac8a-1cb60ed86c20" providerId="ADAL" clId="{314604DC-5C87-1543-88E8-A5DC08243899}" dt="2023-05-20T15:12:30.717" v="478"/>
        <pc:sldMkLst>
          <pc:docMk/>
          <pc:sldMk cId="0" sldId="323"/>
        </pc:sldMkLst>
        <pc:inkChg chg="add">
          <ac:chgData name="شادن القحطاني ID 443200677" userId="2d5f3d4d-8466-4aa1-ac8a-1cb60ed86c20" providerId="ADAL" clId="{314604DC-5C87-1543-88E8-A5DC08243899}" dt="2023-05-20T15:08:18.879" v="358"/>
          <ac:inkMkLst>
            <pc:docMk/>
            <pc:sldMk cId="0" sldId="323"/>
            <ac:inkMk id="3" creationId="{EE055CE8-655E-5764-D067-B992E087B49A}"/>
          </ac:inkMkLst>
        </pc:inkChg>
        <pc:inkChg chg="add del">
          <ac:chgData name="شادن القحطاني ID 443200677" userId="2d5f3d4d-8466-4aa1-ac8a-1cb60ed86c20" providerId="ADAL" clId="{314604DC-5C87-1543-88E8-A5DC08243899}" dt="2023-05-20T15:08:58.391" v="375"/>
          <ac:inkMkLst>
            <pc:docMk/>
            <pc:sldMk cId="0" sldId="323"/>
            <ac:inkMk id="4" creationId="{87F33778-F1FF-FD1A-CF78-286D504FD7A0}"/>
          </ac:inkMkLst>
        </pc:inkChg>
        <pc:inkChg chg="add del">
          <ac:chgData name="شادن القحطاني ID 443200677" userId="2d5f3d4d-8466-4aa1-ac8a-1cb60ed86c20" providerId="ADAL" clId="{314604DC-5C87-1543-88E8-A5DC08243899}" dt="2023-05-20T15:08:58.391" v="375"/>
          <ac:inkMkLst>
            <pc:docMk/>
            <pc:sldMk cId="0" sldId="323"/>
            <ac:inkMk id="5" creationId="{8A843014-911D-4207-AD95-BC5E2A37FBED}"/>
          </ac:inkMkLst>
        </pc:inkChg>
        <pc:inkChg chg="add del">
          <ac:chgData name="شادن القحطاني ID 443200677" userId="2d5f3d4d-8466-4aa1-ac8a-1cb60ed86c20" providerId="ADAL" clId="{314604DC-5C87-1543-88E8-A5DC08243899}" dt="2023-05-20T15:08:58.391" v="375"/>
          <ac:inkMkLst>
            <pc:docMk/>
            <pc:sldMk cId="0" sldId="323"/>
            <ac:inkMk id="8" creationId="{220CF3FE-831F-00B0-BA5F-5EB12AC66BA4}"/>
          </ac:inkMkLst>
        </pc:inkChg>
        <pc:inkChg chg="add del">
          <ac:chgData name="شادن القحطاني ID 443200677" userId="2d5f3d4d-8466-4aa1-ac8a-1cb60ed86c20" providerId="ADAL" clId="{314604DC-5C87-1543-88E8-A5DC08243899}" dt="2023-05-20T15:08:58.391" v="375"/>
          <ac:inkMkLst>
            <pc:docMk/>
            <pc:sldMk cId="0" sldId="323"/>
            <ac:inkMk id="9" creationId="{6B9B5215-DC9E-1733-3978-F0F1A9C4FC05}"/>
          </ac:inkMkLst>
        </pc:inkChg>
        <pc:inkChg chg="add del">
          <ac:chgData name="شادن القحطاني ID 443200677" userId="2d5f3d4d-8466-4aa1-ac8a-1cb60ed86c20" providerId="ADAL" clId="{314604DC-5C87-1543-88E8-A5DC08243899}" dt="2023-05-20T15:08:58.391" v="375"/>
          <ac:inkMkLst>
            <pc:docMk/>
            <pc:sldMk cId="0" sldId="323"/>
            <ac:inkMk id="10" creationId="{C92221FE-E718-E2E1-7A1E-9FC9CE454986}"/>
          </ac:inkMkLst>
        </pc:inkChg>
        <pc:inkChg chg="add del">
          <ac:chgData name="شادن القحطاني ID 443200677" userId="2d5f3d4d-8466-4aa1-ac8a-1cb60ed86c20" providerId="ADAL" clId="{314604DC-5C87-1543-88E8-A5DC08243899}" dt="2023-05-20T15:08:58.391" v="375"/>
          <ac:inkMkLst>
            <pc:docMk/>
            <pc:sldMk cId="0" sldId="323"/>
            <ac:inkMk id="11" creationId="{B2793D96-B2FF-A4FC-2B7C-483915869BF9}"/>
          </ac:inkMkLst>
        </pc:inkChg>
        <pc:inkChg chg="add del">
          <ac:chgData name="شادن القحطاني ID 443200677" userId="2d5f3d4d-8466-4aa1-ac8a-1cb60ed86c20" providerId="ADAL" clId="{314604DC-5C87-1543-88E8-A5DC08243899}" dt="2023-05-20T15:08:58.391" v="375"/>
          <ac:inkMkLst>
            <pc:docMk/>
            <pc:sldMk cId="0" sldId="323"/>
            <ac:inkMk id="12" creationId="{027704EB-188F-33B1-BB7A-82DFFBFA7C0C}"/>
          </ac:inkMkLst>
        </pc:inkChg>
        <pc:inkChg chg="add del">
          <ac:chgData name="شادن القحطاني ID 443200677" userId="2d5f3d4d-8466-4aa1-ac8a-1cb60ed86c20" providerId="ADAL" clId="{314604DC-5C87-1543-88E8-A5DC08243899}" dt="2023-05-20T15:08:58.391" v="375"/>
          <ac:inkMkLst>
            <pc:docMk/>
            <pc:sldMk cId="0" sldId="323"/>
            <ac:inkMk id="13" creationId="{0D92E3DF-3B6B-0A46-8D47-D788C902FA65}"/>
          </ac:inkMkLst>
        </pc:inkChg>
        <pc:inkChg chg="add del">
          <ac:chgData name="شادن القحطاني ID 443200677" userId="2d5f3d4d-8466-4aa1-ac8a-1cb60ed86c20" providerId="ADAL" clId="{314604DC-5C87-1543-88E8-A5DC08243899}" dt="2023-05-20T15:08:58.391" v="375"/>
          <ac:inkMkLst>
            <pc:docMk/>
            <pc:sldMk cId="0" sldId="323"/>
            <ac:inkMk id="14" creationId="{E2873A11-19EB-45A1-A863-B840816C07FE}"/>
          </ac:inkMkLst>
        </pc:inkChg>
        <pc:inkChg chg="add del">
          <ac:chgData name="شادن القحطاني ID 443200677" userId="2d5f3d4d-8466-4aa1-ac8a-1cb60ed86c20" providerId="ADAL" clId="{314604DC-5C87-1543-88E8-A5DC08243899}" dt="2023-05-20T15:08:58.391" v="375"/>
          <ac:inkMkLst>
            <pc:docMk/>
            <pc:sldMk cId="0" sldId="323"/>
            <ac:inkMk id="15" creationId="{EC29EF2A-8A28-6FB9-70DA-B04339C3D079}"/>
          </ac:inkMkLst>
        </pc:inkChg>
        <pc:inkChg chg="add del">
          <ac:chgData name="شادن القحطاني ID 443200677" userId="2d5f3d4d-8466-4aa1-ac8a-1cb60ed86c20" providerId="ADAL" clId="{314604DC-5C87-1543-88E8-A5DC08243899}" dt="2023-05-20T15:08:58.391" v="375"/>
          <ac:inkMkLst>
            <pc:docMk/>
            <pc:sldMk cId="0" sldId="323"/>
            <ac:inkMk id="16" creationId="{1F3BF567-E452-E633-D526-D639A1EE67D1}"/>
          </ac:inkMkLst>
        </pc:inkChg>
        <pc:inkChg chg="add del">
          <ac:chgData name="شادن القحطاني ID 443200677" userId="2d5f3d4d-8466-4aa1-ac8a-1cb60ed86c20" providerId="ADAL" clId="{314604DC-5C87-1543-88E8-A5DC08243899}" dt="2023-05-20T15:08:58.391" v="375"/>
          <ac:inkMkLst>
            <pc:docMk/>
            <pc:sldMk cId="0" sldId="323"/>
            <ac:inkMk id="17" creationId="{A1CB66A4-E357-1943-2066-951FC4168EF3}"/>
          </ac:inkMkLst>
        </pc:inkChg>
        <pc:inkChg chg="add del">
          <ac:chgData name="شادن القحطاني ID 443200677" userId="2d5f3d4d-8466-4aa1-ac8a-1cb60ed86c20" providerId="ADAL" clId="{314604DC-5C87-1543-88E8-A5DC08243899}" dt="2023-05-20T15:08:58.391" v="375"/>
          <ac:inkMkLst>
            <pc:docMk/>
            <pc:sldMk cId="0" sldId="323"/>
            <ac:inkMk id="18" creationId="{073764D6-34FA-C307-E401-293F311F703D}"/>
          </ac:inkMkLst>
        </pc:inkChg>
        <pc:inkChg chg="add del">
          <ac:chgData name="شادن القحطاني ID 443200677" userId="2d5f3d4d-8466-4aa1-ac8a-1cb60ed86c20" providerId="ADAL" clId="{314604DC-5C87-1543-88E8-A5DC08243899}" dt="2023-05-20T15:08:58.391" v="375"/>
          <ac:inkMkLst>
            <pc:docMk/>
            <pc:sldMk cId="0" sldId="323"/>
            <ac:inkMk id="19" creationId="{CCB8FE4F-B65F-2537-8769-A54A55098FD1}"/>
          </ac:inkMkLst>
        </pc:inkChg>
        <pc:inkChg chg="add del">
          <ac:chgData name="شادن القحطاني ID 443200677" userId="2d5f3d4d-8466-4aa1-ac8a-1cb60ed86c20" providerId="ADAL" clId="{314604DC-5C87-1543-88E8-A5DC08243899}" dt="2023-05-20T15:08:58.391" v="375"/>
          <ac:inkMkLst>
            <pc:docMk/>
            <pc:sldMk cId="0" sldId="323"/>
            <ac:inkMk id="20" creationId="{1FD846C9-77AA-5B5B-1C49-6ED97872A5FB}"/>
          </ac:inkMkLst>
        </pc:inkChg>
        <pc:inkChg chg="add del">
          <ac:chgData name="شادن القحطاني ID 443200677" userId="2d5f3d4d-8466-4aa1-ac8a-1cb60ed86c20" providerId="ADAL" clId="{314604DC-5C87-1543-88E8-A5DC08243899}" dt="2023-05-20T15:08:58.391" v="375"/>
          <ac:inkMkLst>
            <pc:docMk/>
            <pc:sldMk cId="0" sldId="323"/>
            <ac:inkMk id="21" creationId="{2DDF98EC-F8E6-9FD1-CC41-9560DAEB7048}"/>
          </ac:inkMkLst>
        </pc:inkChg>
        <pc:inkChg chg="add reco">
          <ac:chgData name="شادن القحطاني ID 443200677" userId="2d5f3d4d-8466-4aa1-ac8a-1cb60ed86c20" providerId="ADAL" clId="{314604DC-5C87-1543-88E8-A5DC08243899}" dt="2023-05-20T15:08:58.391" v="375"/>
          <ac:inkMkLst>
            <pc:docMk/>
            <pc:sldMk cId="0" sldId="323"/>
            <ac:inkMk id="22" creationId="{EEB290B9-6C45-CA64-98F4-FF8FC9B652F1}"/>
          </ac:inkMkLst>
        </pc:inkChg>
        <pc:inkChg chg="add del">
          <ac:chgData name="شادن القحطاني ID 443200677" userId="2d5f3d4d-8466-4aa1-ac8a-1cb60ed86c20" providerId="ADAL" clId="{314604DC-5C87-1543-88E8-A5DC08243899}" dt="2023-05-20T15:11:03.965" v="378"/>
          <ac:inkMkLst>
            <pc:docMk/>
            <pc:sldMk cId="0" sldId="323"/>
            <ac:inkMk id="23" creationId="{04F2F187-18A0-B927-C52D-FA23065E720B}"/>
          </ac:inkMkLst>
        </pc:inkChg>
        <pc:inkChg chg="add del">
          <ac:chgData name="شادن القحطاني ID 443200677" userId="2d5f3d4d-8466-4aa1-ac8a-1cb60ed86c20" providerId="ADAL" clId="{314604DC-5C87-1543-88E8-A5DC08243899}" dt="2023-05-20T15:11:03.965" v="378"/>
          <ac:inkMkLst>
            <pc:docMk/>
            <pc:sldMk cId="0" sldId="323"/>
            <ac:inkMk id="24" creationId="{E0FAF5B9-88E7-3402-B1B1-C395FC76E690}"/>
          </ac:inkMkLst>
        </pc:inkChg>
        <pc:inkChg chg="add reco">
          <ac:chgData name="شادن القحطاني ID 443200677" userId="2d5f3d4d-8466-4aa1-ac8a-1cb60ed86c20" providerId="ADAL" clId="{314604DC-5C87-1543-88E8-A5DC08243899}" dt="2023-05-20T15:11:03.965" v="378"/>
          <ac:inkMkLst>
            <pc:docMk/>
            <pc:sldMk cId="0" sldId="323"/>
            <ac:inkMk id="25" creationId="{06C56427-4248-0503-9F72-491106ABC6B4}"/>
          </ac:inkMkLst>
        </pc:inkChg>
        <pc:inkChg chg="add del">
          <ac:chgData name="شادن القحطاني ID 443200677" userId="2d5f3d4d-8466-4aa1-ac8a-1cb60ed86c20" providerId="ADAL" clId="{314604DC-5C87-1543-88E8-A5DC08243899}" dt="2023-05-20T15:11:12.675" v="392"/>
          <ac:inkMkLst>
            <pc:docMk/>
            <pc:sldMk cId="0" sldId="323"/>
            <ac:inkMk id="26" creationId="{B76C0E19-D037-1277-92C9-CF4E2D8221D6}"/>
          </ac:inkMkLst>
        </pc:inkChg>
        <pc:inkChg chg="add del">
          <ac:chgData name="شادن القحطاني ID 443200677" userId="2d5f3d4d-8466-4aa1-ac8a-1cb60ed86c20" providerId="ADAL" clId="{314604DC-5C87-1543-88E8-A5DC08243899}" dt="2023-05-20T15:11:12.675" v="392"/>
          <ac:inkMkLst>
            <pc:docMk/>
            <pc:sldMk cId="0" sldId="323"/>
            <ac:inkMk id="27" creationId="{2457D805-562D-DD1C-1CDE-6C4D8F372200}"/>
          </ac:inkMkLst>
        </pc:inkChg>
        <pc:inkChg chg="add del">
          <ac:chgData name="شادن القحطاني ID 443200677" userId="2d5f3d4d-8466-4aa1-ac8a-1cb60ed86c20" providerId="ADAL" clId="{314604DC-5C87-1543-88E8-A5DC08243899}" dt="2023-05-20T15:11:12.675" v="392"/>
          <ac:inkMkLst>
            <pc:docMk/>
            <pc:sldMk cId="0" sldId="323"/>
            <ac:inkMk id="28" creationId="{DF3C95C3-F66D-917B-ACB3-C4ADE765D545}"/>
          </ac:inkMkLst>
        </pc:inkChg>
        <pc:inkChg chg="add del">
          <ac:chgData name="شادن القحطاني ID 443200677" userId="2d5f3d4d-8466-4aa1-ac8a-1cb60ed86c20" providerId="ADAL" clId="{314604DC-5C87-1543-88E8-A5DC08243899}" dt="2023-05-20T15:11:12.675" v="392"/>
          <ac:inkMkLst>
            <pc:docMk/>
            <pc:sldMk cId="0" sldId="323"/>
            <ac:inkMk id="29" creationId="{FB5D5A0C-C5EC-AF0D-5C90-F7B984C3CC7E}"/>
          </ac:inkMkLst>
        </pc:inkChg>
        <pc:inkChg chg="add del">
          <ac:chgData name="شادن القحطاني ID 443200677" userId="2d5f3d4d-8466-4aa1-ac8a-1cb60ed86c20" providerId="ADAL" clId="{314604DC-5C87-1543-88E8-A5DC08243899}" dt="2023-05-20T15:11:12.675" v="392"/>
          <ac:inkMkLst>
            <pc:docMk/>
            <pc:sldMk cId="0" sldId="323"/>
            <ac:inkMk id="30" creationId="{8D005F46-D21F-217B-416D-C7E4A2FC4C07}"/>
          </ac:inkMkLst>
        </pc:inkChg>
        <pc:inkChg chg="add del">
          <ac:chgData name="شادن القحطاني ID 443200677" userId="2d5f3d4d-8466-4aa1-ac8a-1cb60ed86c20" providerId="ADAL" clId="{314604DC-5C87-1543-88E8-A5DC08243899}" dt="2023-05-20T15:11:12.675" v="392"/>
          <ac:inkMkLst>
            <pc:docMk/>
            <pc:sldMk cId="0" sldId="323"/>
            <ac:inkMk id="31" creationId="{C0A27764-7EC9-0F52-2A90-8C0AC9D18C49}"/>
          </ac:inkMkLst>
        </pc:inkChg>
        <pc:inkChg chg="add del">
          <ac:chgData name="شادن القحطاني ID 443200677" userId="2d5f3d4d-8466-4aa1-ac8a-1cb60ed86c20" providerId="ADAL" clId="{314604DC-5C87-1543-88E8-A5DC08243899}" dt="2023-05-20T15:11:12.675" v="392"/>
          <ac:inkMkLst>
            <pc:docMk/>
            <pc:sldMk cId="0" sldId="323"/>
            <ac:inkMk id="32" creationId="{CE94FF63-97BD-7902-9E53-214551D59C45}"/>
          </ac:inkMkLst>
        </pc:inkChg>
        <pc:inkChg chg="add del">
          <ac:chgData name="شادن القحطاني ID 443200677" userId="2d5f3d4d-8466-4aa1-ac8a-1cb60ed86c20" providerId="ADAL" clId="{314604DC-5C87-1543-88E8-A5DC08243899}" dt="2023-05-20T15:11:12.675" v="392"/>
          <ac:inkMkLst>
            <pc:docMk/>
            <pc:sldMk cId="0" sldId="323"/>
            <ac:inkMk id="33" creationId="{90F9DD2C-5E2A-36CA-9355-6AB00FAED8F7}"/>
          </ac:inkMkLst>
        </pc:inkChg>
        <pc:inkChg chg="add del">
          <ac:chgData name="شادن القحطاني ID 443200677" userId="2d5f3d4d-8466-4aa1-ac8a-1cb60ed86c20" providerId="ADAL" clId="{314604DC-5C87-1543-88E8-A5DC08243899}" dt="2023-05-20T15:11:12.675" v="392"/>
          <ac:inkMkLst>
            <pc:docMk/>
            <pc:sldMk cId="0" sldId="323"/>
            <ac:inkMk id="34" creationId="{62ECFA3B-4779-5011-DE5D-1C81EC479303}"/>
          </ac:inkMkLst>
        </pc:inkChg>
        <pc:inkChg chg="add del">
          <ac:chgData name="شادن القحطاني ID 443200677" userId="2d5f3d4d-8466-4aa1-ac8a-1cb60ed86c20" providerId="ADAL" clId="{314604DC-5C87-1543-88E8-A5DC08243899}" dt="2023-05-20T15:11:12.675" v="392"/>
          <ac:inkMkLst>
            <pc:docMk/>
            <pc:sldMk cId="0" sldId="323"/>
            <ac:inkMk id="35" creationId="{A285B1FF-4B28-180C-D282-D31452B82A7D}"/>
          </ac:inkMkLst>
        </pc:inkChg>
        <pc:inkChg chg="add del">
          <ac:chgData name="شادن القحطاني ID 443200677" userId="2d5f3d4d-8466-4aa1-ac8a-1cb60ed86c20" providerId="ADAL" clId="{314604DC-5C87-1543-88E8-A5DC08243899}" dt="2023-05-20T15:11:12.675" v="392"/>
          <ac:inkMkLst>
            <pc:docMk/>
            <pc:sldMk cId="0" sldId="323"/>
            <ac:inkMk id="36" creationId="{99212645-02E1-035E-B8A7-BAFD9792E37A}"/>
          </ac:inkMkLst>
        </pc:inkChg>
        <pc:inkChg chg="add del">
          <ac:chgData name="شادن القحطاني ID 443200677" userId="2d5f3d4d-8466-4aa1-ac8a-1cb60ed86c20" providerId="ADAL" clId="{314604DC-5C87-1543-88E8-A5DC08243899}" dt="2023-05-20T15:11:12.675" v="392"/>
          <ac:inkMkLst>
            <pc:docMk/>
            <pc:sldMk cId="0" sldId="323"/>
            <ac:inkMk id="37" creationId="{E19F9470-EFAC-381F-BE9A-1381D339D622}"/>
          </ac:inkMkLst>
        </pc:inkChg>
        <pc:inkChg chg="add del">
          <ac:chgData name="شادن القحطاني ID 443200677" userId="2d5f3d4d-8466-4aa1-ac8a-1cb60ed86c20" providerId="ADAL" clId="{314604DC-5C87-1543-88E8-A5DC08243899}" dt="2023-05-20T15:11:12.675" v="392"/>
          <ac:inkMkLst>
            <pc:docMk/>
            <pc:sldMk cId="0" sldId="323"/>
            <ac:inkMk id="38" creationId="{06A331CA-A37A-F958-9484-6A4D10CFD803}"/>
          </ac:inkMkLst>
        </pc:inkChg>
        <pc:inkChg chg="add reco">
          <ac:chgData name="شادن القحطاني ID 443200677" userId="2d5f3d4d-8466-4aa1-ac8a-1cb60ed86c20" providerId="ADAL" clId="{314604DC-5C87-1543-88E8-A5DC08243899}" dt="2023-05-20T15:11:12.675" v="392"/>
          <ac:inkMkLst>
            <pc:docMk/>
            <pc:sldMk cId="0" sldId="323"/>
            <ac:inkMk id="39" creationId="{40BBFF5D-B275-E3BB-4710-602C99CDC9BB}"/>
          </ac:inkMkLst>
        </pc:inkChg>
        <pc:inkChg chg="add">
          <ac:chgData name="شادن القحطاني ID 443200677" userId="2d5f3d4d-8466-4aa1-ac8a-1cb60ed86c20" providerId="ADAL" clId="{314604DC-5C87-1543-88E8-A5DC08243899}" dt="2023-05-20T15:11:13.151" v="393"/>
          <ac:inkMkLst>
            <pc:docMk/>
            <pc:sldMk cId="0" sldId="323"/>
            <ac:inkMk id="40" creationId="{130A7CC8-4984-5876-D3BC-82286FB7AB03}"/>
          </ac:inkMkLst>
        </pc:inkChg>
        <pc:inkChg chg="add del">
          <ac:chgData name="شادن القحطاني ID 443200677" userId="2d5f3d4d-8466-4aa1-ac8a-1cb60ed86c20" providerId="ADAL" clId="{314604DC-5C87-1543-88E8-A5DC08243899}" dt="2023-05-20T15:11:22.082" v="411"/>
          <ac:inkMkLst>
            <pc:docMk/>
            <pc:sldMk cId="0" sldId="323"/>
            <ac:inkMk id="41" creationId="{5E2E06FF-8160-F23A-C763-113ED0438473}"/>
          </ac:inkMkLst>
        </pc:inkChg>
        <pc:inkChg chg="add del">
          <ac:chgData name="شادن القحطاني ID 443200677" userId="2d5f3d4d-8466-4aa1-ac8a-1cb60ed86c20" providerId="ADAL" clId="{314604DC-5C87-1543-88E8-A5DC08243899}" dt="2023-05-20T15:11:22.082" v="411"/>
          <ac:inkMkLst>
            <pc:docMk/>
            <pc:sldMk cId="0" sldId="323"/>
            <ac:inkMk id="42" creationId="{A04B6BDF-9EDA-7FFB-6047-5CE13851FA0A}"/>
          </ac:inkMkLst>
        </pc:inkChg>
        <pc:inkChg chg="add del">
          <ac:chgData name="شادن القحطاني ID 443200677" userId="2d5f3d4d-8466-4aa1-ac8a-1cb60ed86c20" providerId="ADAL" clId="{314604DC-5C87-1543-88E8-A5DC08243899}" dt="2023-05-20T15:11:22.082" v="411"/>
          <ac:inkMkLst>
            <pc:docMk/>
            <pc:sldMk cId="0" sldId="323"/>
            <ac:inkMk id="43" creationId="{C6CC7ADA-3417-BF4E-9002-35F7D20D24A4}"/>
          </ac:inkMkLst>
        </pc:inkChg>
        <pc:inkChg chg="add del">
          <ac:chgData name="شادن القحطاني ID 443200677" userId="2d5f3d4d-8466-4aa1-ac8a-1cb60ed86c20" providerId="ADAL" clId="{314604DC-5C87-1543-88E8-A5DC08243899}" dt="2023-05-20T15:11:22.082" v="411"/>
          <ac:inkMkLst>
            <pc:docMk/>
            <pc:sldMk cId="0" sldId="323"/>
            <ac:inkMk id="44" creationId="{E9E486C4-34A6-6102-0DBA-556073F4642C}"/>
          </ac:inkMkLst>
        </pc:inkChg>
        <pc:inkChg chg="add del">
          <ac:chgData name="شادن القحطاني ID 443200677" userId="2d5f3d4d-8466-4aa1-ac8a-1cb60ed86c20" providerId="ADAL" clId="{314604DC-5C87-1543-88E8-A5DC08243899}" dt="2023-05-20T15:11:22.082" v="411"/>
          <ac:inkMkLst>
            <pc:docMk/>
            <pc:sldMk cId="0" sldId="323"/>
            <ac:inkMk id="45" creationId="{FAAED8EB-D782-A46B-3E82-0C928BDB9F87}"/>
          </ac:inkMkLst>
        </pc:inkChg>
        <pc:inkChg chg="add del">
          <ac:chgData name="شادن القحطاني ID 443200677" userId="2d5f3d4d-8466-4aa1-ac8a-1cb60ed86c20" providerId="ADAL" clId="{314604DC-5C87-1543-88E8-A5DC08243899}" dt="2023-05-20T15:11:22.082" v="411"/>
          <ac:inkMkLst>
            <pc:docMk/>
            <pc:sldMk cId="0" sldId="323"/>
            <ac:inkMk id="46" creationId="{A3712974-73C6-E063-36DF-E4CEA1345693}"/>
          </ac:inkMkLst>
        </pc:inkChg>
        <pc:inkChg chg="add del">
          <ac:chgData name="شادن القحطاني ID 443200677" userId="2d5f3d4d-8466-4aa1-ac8a-1cb60ed86c20" providerId="ADAL" clId="{314604DC-5C87-1543-88E8-A5DC08243899}" dt="2023-05-20T15:11:22.082" v="411"/>
          <ac:inkMkLst>
            <pc:docMk/>
            <pc:sldMk cId="0" sldId="323"/>
            <ac:inkMk id="47" creationId="{DC5551BE-AD0B-C912-561A-B3E4B90B6F8B}"/>
          </ac:inkMkLst>
        </pc:inkChg>
        <pc:inkChg chg="add del">
          <ac:chgData name="شادن القحطاني ID 443200677" userId="2d5f3d4d-8466-4aa1-ac8a-1cb60ed86c20" providerId="ADAL" clId="{314604DC-5C87-1543-88E8-A5DC08243899}" dt="2023-05-20T15:11:22.082" v="411"/>
          <ac:inkMkLst>
            <pc:docMk/>
            <pc:sldMk cId="0" sldId="323"/>
            <ac:inkMk id="48" creationId="{AF2F1ED6-A2F0-4FE5-E304-B81D562B9265}"/>
          </ac:inkMkLst>
        </pc:inkChg>
        <pc:inkChg chg="add del">
          <ac:chgData name="شادن القحطاني ID 443200677" userId="2d5f3d4d-8466-4aa1-ac8a-1cb60ed86c20" providerId="ADAL" clId="{314604DC-5C87-1543-88E8-A5DC08243899}" dt="2023-05-20T15:11:22.082" v="411"/>
          <ac:inkMkLst>
            <pc:docMk/>
            <pc:sldMk cId="0" sldId="323"/>
            <ac:inkMk id="49" creationId="{E2DBA343-E875-1615-F6FD-97CF8B56CE01}"/>
          </ac:inkMkLst>
        </pc:inkChg>
        <pc:inkChg chg="add del">
          <ac:chgData name="شادن القحطاني ID 443200677" userId="2d5f3d4d-8466-4aa1-ac8a-1cb60ed86c20" providerId="ADAL" clId="{314604DC-5C87-1543-88E8-A5DC08243899}" dt="2023-05-20T15:11:22.082" v="411"/>
          <ac:inkMkLst>
            <pc:docMk/>
            <pc:sldMk cId="0" sldId="323"/>
            <ac:inkMk id="50" creationId="{DB76BCB3-10C9-B181-81FC-A1D4C6C4AA07}"/>
          </ac:inkMkLst>
        </pc:inkChg>
        <pc:inkChg chg="add del">
          <ac:chgData name="شادن القحطاني ID 443200677" userId="2d5f3d4d-8466-4aa1-ac8a-1cb60ed86c20" providerId="ADAL" clId="{314604DC-5C87-1543-88E8-A5DC08243899}" dt="2023-05-20T15:11:22.082" v="411"/>
          <ac:inkMkLst>
            <pc:docMk/>
            <pc:sldMk cId="0" sldId="323"/>
            <ac:inkMk id="51" creationId="{E9D994DC-1B77-AE01-BDF4-6051925FB971}"/>
          </ac:inkMkLst>
        </pc:inkChg>
        <pc:inkChg chg="add del">
          <ac:chgData name="شادن القحطاني ID 443200677" userId="2d5f3d4d-8466-4aa1-ac8a-1cb60ed86c20" providerId="ADAL" clId="{314604DC-5C87-1543-88E8-A5DC08243899}" dt="2023-05-20T15:11:22.082" v="411"/>
          <ac:inkMkLst>
            <pc:docMk/>
            <pc:sldMk cId="0" sldId="323"/>
            <ac:inkMk id="52" creationId="{57BD4CEB-36FF-CEC1-828E-9632388E6A08}"/>
          </ac:inkMkLst>
        </pc:inkChg>
        <pc:inkChg chg="add del">
          <ac:chgData name="شادن القحطاني ID 443200677" userId="2d5f3d4d-8466-4aa1-ac8a-1cb60ed86c20" providerId="ADAL" clId="{314604DC-5C87-1543-88E8-A5DC08243899}" dt="2023-05-20T15:11:22.082" v="411"/>
          <ac:inkMkLst>
            <pc:docMk/>
            <pc:sldMk cId="0" sldId="323"/>
            <ac:inkMk id="53" creationId="{0D351058-4CE8-BFFF-CFFF-3B406BB0F83E}"/>
          </ac:inkMkLst>
        </pc:inkChg>
        <pc:inkChg chg="add del">
          <ac:chgData name="شادن القحطاني ID 443200677" userId="2d5f3d4d-8466-4aa1-ac8a-1cb60ed86c20" providerId="ADAL" clId="{314604DC-5C87-1543-88E8-A5DC08243899}" dt="2023-05-20T15:11:22.082" v="411"/>
          <ac:inkMkLst>
            <pc:docMk/>
            <pc:sldMk cId="0" sldId="323"/>
            <ac:inkMk id="54" creationId="{C1B80B43-231D-E903-C076-AB8D1F27DA0F}"/>
          </ac:inkMkLst>
        </pc:inkChg>
        <pc:inkChg chg="add del">
          <ac:chgData name="شادن القحطاني ID 443200677" userId="2d5f3d4d-8466-4aa1-ac8a-1cb60ed86c20" providerId="ADAL" clId="{314604DC-5C87-1543-88E8-A5DC08243899}" dt="2023-05-20T15:11:22.082" v="411"/>
          <ac:inkMkLst>
            <pc:docMk/>
            <pc:sldMk cId="0" sldId="323"/>
            <ac:inkMk id="55" creationId="{FDC48630-9AC8-DC16-94C9-B78D56DCC59E}"/>
          </ac:inkMkLst>
        </pc:inkChg>
        <pc:inkChg chg="add del">
          <ac:chgData name="شادن القحطاني ID 443200677" userId="2d5f3d4d-8466-4aa1-ac8a-1cb60ed86c20" providerId="ADAL" clId="{314604DC-5C87-1543-88E8-A5DC08243899}" dt="2023-05-20T15:11:22.082" v="411"/>
          <ac:inkMkLst>
            <pc:docMk/>
            <pc:sldMk cId="0" sldId="323"/>
            <ac:inkMk id="56" creationId="{9D462FA0-0389-7211-3BA7-509BF205B38E}"/>
          </ac:inkMkLst>
        </pc:inkChg>
        <pc:inkChg chg="add del">
          <ac:chgData name="شادن القحطاني ID 443200677" userId="2d5f3d4d-8466-4aa1-ac8a-1cb60ed86c20" providerId="ADAL" clId="{314604DC-5C87-1543-88E8-A5DC08243899}" dt="2023-05-20T15:11:22.082" v="411"/>
          <ac:inkMkLst>
            <pc:docMk/>
            <pc:sldMk cId="0" sldId="323"/>
            <ac:inkMk id="57" creationId="{7E3DC0FD-6728-A6A2-0347-95F1C91A5839}"/>
          </ac:inkMkLst>
        </pc:inkChg>
        <pc:inkChg chg="add reco">
          <ac:chgData name="شادن القحطاني ID 443200677" userId="2d5f3d4d-8466-4aa1-ac8a-1cb60ed86c20" providerId="ADAL" clId="{314604DC-5C87-1543-88E8-A5DC08243899}" dt="2023-05-20T15:11:22.082" v="411"/>
          <ac:inkMkLst>
            <pc:docMk/>
            <pc:sldMk cId="0" sldId="323"/>
            <ac:inkMk id="58" creationId="{B1CB96AA-9BEA-923E-8A60-D3DF8BF90A04}"/>
          </ac:inkMkLst>
        </pc:inkChg>
        <pc:inkChg chg="add del">
          <ac:chgData name="شادن القحطاني ID 443200677" userId="2d5f3d4d-8466-4aa1-ac8a-1cb60ed86c20" providerId="ADAL" clId="{314604DC-5C87-1543-88E8-A5DC08243899}" dt="2023-05-20T15:11:40.731" v="416"/>
          <ac:inkMkLst>
            <pc:docMk/>
            <pc:sldMk cId="0" sldId="323"/>
            <ac:inkMk id="59" creationId="{67A151E7-941A-8EC9-AD53-1D84D86DBF2F}"/>
          </ac:inkMkLst>
        </pc:inkChg>
        <pc:inkChg chg="add del">
          <ac:chgData name="شادن القحطاني ID 443200677" userId="2d5f3d4d-8466-4aa1-ac8a-1cb60ed86c20" providerId="ADAL" clId="{314604DC-5C87-1543-88E8-A5DC08243899}" dt="2023-05-20T15:11:40.731" v="416"/>
          <ac:inkMkLst>
            <pc:docMk/>
            <pc:sldMk cId="0" sldId="323"/>
            <ac:inkMk id="60" creationId="{4D17090C-057B-0DBB-681C-D915AF70D361}"/>
          </ac:inkMkLst>
        </pc:inkChg>
        <pc:inkChg chg="add del">
          <ac:chgData name="شادن القحطاني ID 443200677" userId="2d5f3d4d-8466-4aa1-ac8a-1cb60ed86c20" providerId="ADAL" clId="{314604DC-5C87-1543-88E8-A5DC08243899}" dt="2023-05-20T15:11:40.731" v="416"/>
          <ac:inkMkLst>
            <pc:docMk/>
            <pc:sldMk cId="0" sldId="323"/>
            <ac:inkMk id="61" creationId="{A0F6DFBF-2D98-A8A0-1538-242D4B84E2D5}"/>
          </ac:inkMkLst>
        </pc:inkChg>
        <pc:inkChg chg="add del">
          <ac:chgData name="شادن القحطاني ID 443200677" userId="2d5f3d4d-8466-4aa1-ac8a-1cb60ed86c20" providerId="ADAL" clId="{314604DC-5C87-1543-88E8-A5DC08243899}" dt="2023-05-20T15:11:40.731" v="416"/>
          <ac:inkMkLst>
            <pc:docMk/>
            <pc:sldMk cId="0" sldId="323"/>
            <ac:inkMk id="62" creationId="{211B663E-BC95-5DE2-A14D-6EBC31938E17}"/>
          </ac:inkMkLst>
        </pc:inkChg>
        <pc:inkChg chg="add reco">
          <ac:chgData name="شادن القحطاني ID 443200677" userId="2d5f3d4d-8466-4aa1-ac8a-1cb60ed86c20" providerId="ADAL" clId="{314604DC-5C87-1543-88E8-A5DC08243899}" dt="2023-05-20T15:11:40.731" v="416"/>
          <ac:inkMkLst>
            <pc:docMk/>
            <pc:sldMk cId="0" sldId="323"/>
            <ac:inkMk id="63" creationId="{FAFBA7AE-DA06-6139-6DDA-8D2A6794326E}"/>
          </ac:inkMkLst>
        </pc:inkChg>
        <pc:inkChg chg="add del">
          <ac:chgData name="شادن القحطاني ID 443200677" userId="2d5f3d4d-8466-4aa1-ac8a-1cb60ed86c20" providerId="ADAL" clId="{314604DC-5C87-1543-88E8-A5DC08243899}" dt="2023-05-20T15:11:56.741" v="425"/>
          <ac:inkMkLst>
            <pc:docMk/>
            <pc:sldMk cId="0" sldId="323"/>
            <ac:inkMk id="47104" creationId="{8A343C73-12EB-AB02-F970-9C56C0CDC1E2}"/>
          </ac:inkMkLst>
        </pc:inkChg>
        <pc:inkChg chg="add del">
          <ac:chgData name="شادن القحطاني ID 443200677" userId="2d5f3d4d-8466-4aa1-ac8a-1cb60ed86c20" providerId="ADAL" clId="{314604DC-5C87-1543-88E8-A5DC08243899}" dt="2023-05-20T15:11:56.741" v="425"/>
          <ac:inkMkLst>
            <pc:docMk/>
            <pc:sldMk cId="0" sldId="323"/>
            <ac:inkMk id="47105" creationId="{9211345F-86ED-EDE8-DED6-A7861B787A05}"/>
          </ac:inkMkLst>
        </pc:inkChg>
        <pc:inkChg chg="add del">
          <ac:chgData name="شادن القحطاني ID 443200677" userId="2d5f3d4d-8466-4aa1-ac8a-1cb60ed86c20" providerId="ADAL" clId="{314604DC-5C87-1543-88E8-A5DC08243899}" dt="2023-05-20T15:11:56.741" v="425"/>
          <ac:inkMkLst>
            <pc:docMk/>
            <pc:sldMk cId="0" sldId="323"/>
            <ac:inkMk id="47106" creationId="{F5B8AA9C-C560-BEF9-0613-4204E17FC00B}"/>
          </ac:inkMkLst>
        </pc:inkChg>
        <pc:inkChg chg="add del">
          <ac:chgData name="شادن القحطاني ID 443200677" userId="2d5f3d4d-8466-4aa1-ac8a-1cb60ed86c20" providerId="ADAL" clId="{314604DC-5C87-1543-88E8-A5DC08243899}" dt="2023-05-20T15:11:56.741" v="425"/>
          <ac:inkMkLst>
            <pc:docMk/>
            <pc:sldMk cId="0" sldId="323"/>
            <ac:inkMk id="47107" creationId="{CB33538A-C384-42ED-A6DC-B851C814F272}"/>
          </ac:inkMkLst>
        </pc:inkChg>
        <pc:inkChg chg="add del">
          <ac:chgData name="شادن القحطاني ID 443200677" userId="2d5f3d4d-8466-4aa1-ac8a-1cb60ed86c20" providerId="ADAL" clId="{314604DC-5C87-1543-88E8-A5DC08243899}" dt="2023-05-20T15:11:56.741" v="425"/>
          <ac:inkMkLst>
            <pc:docMk/>
            <pc:sldMk cId="0" sldId="323"/>
            <ac:inkMk id="47108" creationId="{BFE2C8E7-F349-39B0-0B91-B04DCB842FCD}"/>
          </ac:inkMkLst>
        </pc:inkChg>
        <pc:inkChg chg="add del">
          <ac:chgData name="شادن القحطاني ID 443200677" userId="2d5f3d4d-8466-4aa1-ac8a-1cb60ed86c20" providerId="ADAL" clId="{314604DC-5C87-1543-88E8-A5DC08243899}" dt="2023-05-20T15:11:56.741" v="425"/>
          <ac:inkMkLst>
            <pc:docMk/>
            <pc:sldMk cId="0" sldId="323"/>
            <ac:inkMk id="47109" creationId="{59EF1499-817F-052A-E088-414A39C1B6FA}"/>
          </ac:inkMkLst>
        </pc:inkChg>
        <pc:inkChg chg="add del">
          <ac:chgData name="شادن القحطاني ID 443200677" userId="2d5f3d4d-8466-4aa1-ac8a-1cb60ed86c20" providerId="ADAL" clId="{314604DC-5C87-1543-88E8-A5DC08243899}" dt="2023-05-20T15:11:56.741" v="425"/>
          <ac:inkMkLst>
            <pc:docMk/>
            <pc:sldMk cId="0" sldId="323"/>
            <ac:inkMk id="47110" creationId="{7910C8B9-89C1-55B5-CEEC-8EF9AC549635}"/>
          </ac:inkMkLst>
        </pc:inkChg>
        <pc:inkChg chg="add del">
          <ac:chgData name="شادن القحطاني ID 443200677" userId="2d5f3d4d-8466-4aa1-ac8a-1cb60ed86c20" providerId="ADAL" clId="{314604DC-5C87-1543-88E8-A5DC08243899}" dt="2023-05-20T15:11:56.741" v="425"/>
          <ac:inkMkLst>
            <pc:docMk/>
            <pc:sldMk cId="0" sldId="323"/>
            <ac:inkMk id="47111" creationId="{1497AA3E-040D-345A-0085-99452D986A84}"/>
          </ac:inkMkLst>
        </pc:inkChg>
        <pc:inkChg chg="add reco">
          <ac:chgData name="شادن القحطاني ID 443200677" userId="2d5f3d4d-8466-4aa1-ac8a-1cb60ed86c20" providerId="ADAL" clId="{314604DC-5C87-1543-88E8-A5DC08243899}" dt="2023-05-20T15:11:56.741" v="425"/>
          <ac:inkMkLst>
            <pc:docMk/>
            <pc:sldMk cId="0" sldId="323"/>
            <ac:inkMk id="47113" creationId="{E84DB1AF-7FDD-C9A1-9B7E-CB1ABFEF49AA}"/>
          </ac:inkMkLst>
        </pc:inkChg>
        <pc:inkChg chg="add">
          <ac:chgData name="شادن القحطاني ID 443200677" userId="2d5f3d4d-8466-4aa1-ac8a-1cb60ed86c20" providerId="ADAL" clId="{314604DC-5C87-1543-88E8-A5DC08243899}" dt="2023-05-20T15:12:03.876" v="426"/>
          <ac:inkMkLst>
            <pc:docMk/>
            <pc:sldMk cId="0" sldId="323"/>
            <ac:inkMk id="47114" creationId="{6F273869-86C8-AEB4-0848-DAC29D169F99}"/>
          </ac:inkMkLst>
        </pc:inkChg>
        <pc:inkChg chg="add">
          <ac:chgData name="شادن القحطاني ID 443200677" userId="2d5f3d4d-8466-4aa1-ac8a-1cb60ed86c20" providerId="ADAL" clId="{314604DC-5C87-1543-88E8-A5DC08243899}" dt="2023-05-20T15:12:04.551" v="427"/>
          <ac:inkMkLst>
            <pc:docMk/>
            <pc:sldMk cId="0" sldId="323"/>
            <ac:inkMk id="47115" creationId="{ED0DE367-83A1-3258-1B04-19F6B2D69846}"/>
          </ac:inkMkLst>
        </pc:inkChg>
        <pc:inkChg chg="add del">
          <ac:chgData name="شادن القحطاني ID 443200677" userId="2d5f3d4d-8466-4aa1-ac8a-1cb60ed86c20" providerId="ADAL" clId="{314604DC-5C87-1543-88E8-A5DC08243899}" dt="2023-05-20T15:12:15.204" v="441"/>
          <ac:inkMkLst>
            <pc:docMk/>
            <pc:sldMk cId="0" sldId="323"/>
            <ac:inkMk id="47116" creationId="{443F58FD-55A8-6521-B5D8-D7D1F6DDA2C7}"/>
          </ac:inkMkLst>
        </pc:inkChg>
        <pc:inkChg chg="add del">
          <ac:chgData name="شادن القحطاني ID 443200677" userId="2d5f3d4d-8466-4aa1-ac8a-1cb60ed86c20" providerId="ADAL" clId="{314604DC-5C87-1543-88E8-A5DC08243899}" dt="2023-05-20T15:12:15.204" v="441"/>
          <ac:inkMkLst>
            <pc:docMk/>
            <pc:sldMk cId="0" sldId="323"/>
            <ac:inkMk id="47117" creationId="{06BDAE17-B303-E912-EA59-CBB6CF34EAE4}"/>
          </ac:inkMkLst>
        </pc:inkChg>
        <pc:inkChg chg="add del">
          <ac:chgData name="شادن القحطاني ID 443200677" userId="2d5f3d4d-8466-4aa1-ac8a-1cb60ed86c20" providerId="ADAL" clId="{314604DC-5C87-1543-88E8-A5DC08243899}" dt="2023-05-20T15:12:15.204" v="441"/>
          <ac:inkMkLst>
            <pc:docMk/>
            <pc:sldMk cId="0" sldId="323"/>
            <ac:inkMk id="47118" creationId="{76F383E1-3A03-7712-31BF-D556E6C71322}"/>
          </ac:inkMkLst>
        </pc:inkChg>
        <pc:inkChg chg="add del">
          <ac:chgData name="شادن القحطاني ID 443200677" userId="2d5f3d4d-8466-4aa1-ac8a-1cb60ed86c20" providerId="ADAL" clId="{314604DC-5C87-1543-88E8-A5DC08243899}" dt="2023-05-20T15:12:15.204" v="441"/>
          <ac:inkMkLst>
            <pc:docMk/>
            <pc:sldMk cId="0" sldId="323"/>
            <ac:inkMk id="47119" creationId="{7634B900-BEB5-53E3-FA6C-FE4B0D00413C}"/>
          </ac:inkMkLst>
        </pc:inkChg>
        <pc:inkChg chg="add del">
          <ac:chgData name="شادن القحطاني ID 443200677" userId="2d5f3d4d-8466-4aa1-ac8a-1cb60ed86c20" providerId="ADAL" clId="{314604DC-5C87-1543-88E8-A5DC08243899}" dt="2023-05-20T15:12:15.204" v="441"/>
          <ac:inkMkLst>
            <pc:docMk/>
            <pc:sldMk cId="0" sldId="323"/>
            <ac:inkMk id="47120" creationId="{1C4A4BB3-4E7D-B1BE-E6C1-4A084DA16D75}"/>
          </ac:inkMkLst>
        </pc:inkChg>
        <pc:inkChg chg="add del">
          <ac:chgData name="شادن القحطاني ID 443200677" userId="2d5f3d4d-8466-4aa1-ac8a-1cb60ed86c20" providerId="ADAL" clId="{314604DC-5C87-1543-88E8-A5DC08243899}" dt="2023-05-20T15:12:15.204" v="441"/>
          <ac:inkMkLst>
            <pc:docMk/>
            <pc:sldMk cId="0" sldId="323"/>
            <ac:inkMk id="47121" creationId="{B1776299-78C3-02FB-60F0-C4300BD3A437}"/>
          </ac:inkMkLst>
        </pc:inkChg>
        <pc:inkChg chg="add del">
          <ac:chgData name="شادن القحطاني ID 443200677" userId="2d5f3d4d-8466-4aa1-ac8a-1cb60ed86c20" providerId="ADAL" clId="{314604DC-5C87-1543-88E8-A5DC08243899}" dt="2023-05-20T15:12:15.204" v="441"/>
          <ac:inkMkLst>
            <pc:docMk/>
            <pc:sldMk cId="0" sldId="323"/>
            <ac:inkMk id="47122" creationId="{2187F594-BBA5-ACE8-3D70-59D83E93ACAF}"/>
          </ac:inkMkLst>
        </pc:inkChg>
        <pc:inkChg chg="add del">
          <ac:chgData name="شادن القحطاني ID 443200677" userId="2d5f3d4d-8466-4aa1-ac8a-1cb60ed86c20" providerId="ADAL" clId="{314604DC-5C87-1543-88E8-A5DC08243899}" dt="2023-05-20T15:12:15.204" v="441"/>
          <ac:inkMkLst>
            <pc:docMk/>
            <pc:sldMk cId="0" sldId="323"/>
            <ac:inkMk id="47123" creationId="{98673A3B-561F-10E3-E898-B7655088FF2C}"/>
          </ac:inkMkLst>
        </pc:inkChg>
        <pc:inkChg chg="add del">
          <ac:chgData name="شادن القحطاني ID 443200677" userId="2d5f3d4d-8466-4aa1-ac8a-1cb60ed86c20" providerId="ADAL" clId="{314604DC-5C87-1543-88E8-A5DC08243899}" dt="2023-05-20T15:12:15.204" v="441"/>
          <ac:inkMkLst>
            <pc:docMk/>
            <pc:sldMk cId="0" sldId="323"/>
            <ac:inkMk id="47124" creationId="{17020921-89C3-D8C4-BEF5-B481958C9206}"/>
          </ac:inkMkLst>
        </pc:inkChg>
        <pc:inkChg chg="add del">
          <ac:chgData name="شادن القحطاني ID 443200677" userId="2d5f3d4d-8466-4aa1-ac8a-1cb60ed86c20" providerId="ADAL" clId="{314604DC-5C87-1543-88E8-A5DC08243899}" dt="2023-05-20T15:12:15.204" v="441"/>
          <ac:inkMkLst>
            <pc:docMk/>
            <pc:sldMk cId="0" sldId="323"/>
            <ac:inkMk id="47125" creationId="{AFA77AEE-C824-4371-B781-B142DF4159BC}"/>
          </ac:inkMkLst>
        </pc:inkChg>
        <pc:inkChg chg="add del">
          <ac:chgData name="شادن القحطاني ID 443200677" userId="2d5f3d4d-8466-4aa1-ac8a-1cb60ed86c20" providerId="ADAL" clId="{314604DC-5C87-1543-88E8-A5DC08243899}" dt="2023-05-20T15:12:15.204" v="441"/>
          <ac:inkMkLst>
            <pc:docMk/>
            <pc:sldMk cId="0" sldId="323"/>
            <ac:inkMk id="47126" creationId="{7A347507-6C0E-076D-A8A8-985127C19EA6}"/>
          </ac:inkMkLst>
        </pc:inkChg>
        <pc:inkChg chg="add del">
          <ac:chgData name="شادن القحطاني ID 443200677" userId="2d5f3d4d-8466-4aa1-ac8a-1cb60ed86c20" providerId="ADAL" clId="{314604DC-5C87-1543-88E8-A5DC08243899}" dt="2023-05-20T15:12:15.204" v="441"/>
          <ac:inkMkLst>
            <pc:docMk/>
            <pc:sldMk cId="0" sldId="323"/>
            <ac:inkMk id="47127" creationId="{26ACF803-F405-D008-8C90-DCA3854FFDDE}"/>
          </ac:inkMkLst>
        </pc:inkChg>
        <pc:inkChg chg="add del">
          <ac:chgData name="شادن القحطاني ID 443200677" userId="2d5f3d4d-8466-4aa1-ac8a-1cb60ed86c20" providerId="ADAL" clId="{314604DC-5C87-1543-88E8-A5DC08243899}" dt="2023-05-20T15:12:15.204" v="441"/>
          <ac:inkMkLst>
            <pc:docMk/>
            <pc:sldMk cId="0" sldId="323"/>
            <ac:inkMk id="47128" creationId="{CADCBD50-4D2C-A6EC-EF5C-786424AB7A29}"/>
          </ac:inkMkLst>
        </pc:inkChg>
        <pc:inkChg chg="add reco">
          <ac:chgData name="شادن القحطاني ID 443200677" userId="2d5f3d4d-8466-4aa1-ac8a-1cb60ed86c20" providerId="ADAL" clId="{314604DC-5C87-1543-88E8-A5DC08243899}" dt="2023-05-20T15:12:15.204" v="441"/>
          <ac:inkMkLst>
            <pc:docMk/>
            <pc:sldMk cId="0" sldId="323"/>
            <ac:inkMk id="47129" creationId="{A2CD78AA-17F2-0AF5-1FB3-101E54C9CC90}"/>
          </ac:inkMkLst>
        </pc:inkChg>
        <pc:inkChg chg="add del">
          <ac:chgData name="شادن القحطاني ID 443200677" userId="2d5f3d4d-8466-4aa1-ac8a-1cb60ed86c20" providerId="ADAL" clId="{314604DC-5C87-1543-88E8-A5DC08243899}" dt="2023-05-20T15:12:16.301" v="445"/>
          <ac:inkMkLst>
            <pc:docMk/>
            <pc:sldMk cId="0" sldId="323"/>
            <ac:inkMk id="47130" creationId="{0328B519-5C9E-1281-8F5F-0CC7B52E4B0E}"/>
          </ac:inkMkLst>
        </pc:inkChg>
        <pc:inkChg chg="add">
          <ac:chgData name="شادن القحطاني ID 443200677" userId="2d5f3d4d-8466-4aa1-ac8a-1cb60ed86c20" providerId="ADAL" clId="{314604DC-5C87-1543-88E8-A5DC08243899}" dt="2023-05-20T15:12:15.482" v="443"/>
          <ac:inkMkLst>
            <pc:docMk/>
            <pc:sldMk cId="0" sldId="323"/>
            <ac:inkMk id="47131" creationId="{2726D335-B695-17CF-5170-739BD4913F4E}"/>
          </ac:inkMkLst>
        </pc:inkChg>
        <pc:inkChg chg="add del">
          <ac:chgData name="شادن القحطاني ID 443200677" userId="2d5f3d4d-8466-4aa1-ac8a-1cb60ed86c20" providerId="ADAL" clId="{314604DC-5C87-1543-88E8-A5DC08243899}" dt="2023-05-20T15:12:16.301" v="445"/>
          <ac:inkMkLst>
            <pc:docMk/>
            <pc:sldMk cId="0" sldId="323"/>
            <ac:inkMk id="47132" creationId="{4A04FB8E-CB4C-2633-5360-878126882777}"/>
          </ac:inkMkLst>
        </pc:inkChg>
        <pc:inkChg chg="add reco">
          <ac:chgData name="شادن القحطاني ID 443200677" userId="2d5f3d4d-8466-4aa1-ac8a-1cb60ed86c20" providerId="ADAL" clId="{314604DC-5C87-1543-88E8-A5DC08243899}" dt="2023-05-20T15:12:16.301" v="445"/>
          <ac:inkMkLst>
            <pc:docMk/>
            <pc:sldMk cId="0" sldId="323"/>
            <ac:inkMk id="47133" creationId="{44C5B42A-2D28-C8B6-53D1-4D4BD7AC667E}"/>
          </ac:inkMkLst>
        </pc:inkChg>
        <pc:inkChg chg="add del">
          <ac:chgData name="شادن القحطاني ID 443200677" userId="2d5f3d4d-8466-4aa1-ac8a-1cb60ed86c20" providerId="ADAL" clId="{314604DC-5C87-1543-88E8-A5DC08243899}" dt="2023-05-20T15:12:19.235" v="454"/>
          <ac:inkMkLst>
            <pc:docMk/>
            <pc:sldMk cId="0" sldId="323"/>
            <ac:inkMk id="47134" creationId="{E4643000-4CE1-E9AD-F95B-012677FDF2FC}"/>
          </ac:inkMkLst>
        </pc:inkChg>
        <pc:inkChg chg="add del">
          <ac:chgData name="شادن القحطاني ID 443200677" userId="2d5f3d4d-8466-4aa1-ac8a-1cb60ed86c20" providerId="ADAL" clId="{314604DC-5C87-1543-88E8-A5DC08243899}" dt="2023-05-20T15:12:19.235" v="454"/>
          <ac:inkMkLst>
            <pc:docMk/>
            <pc:sldMk cId="0" sldId="323"/>
            <ac:inkMk id="47135" creationId="{D8D51033-E5F3-8BA9-C610-F6B0E0CCBE41}"/>
          </ac:inkMkLst>
        </pc:inkChg>
        <pc:inkChg chg="add del">
          <ac:chgData name="شادن القحطاني ID 443200677" userId="2d5f3d4d-8466-4aa1-ac8a-1cb60ed86c20" providerId="ADAL" clId="{314604DC-5C87-1543-88E8-A5DC08243899}" dt="2023-05-20T15:12:19.235" v="454"/>
          <ac:inkMkLst>
            <pc:docMk/>
            <pc:sldMk cId="0" sldId="323"/>
            <ac:inkMk id="47136" creationId="{123D2C47-92D7-8F1A-342F-991FF92AC012}"/>
          </ac:inkMkLst>
        </pc:inkChg>
        <pc:inkChg chg="add del">
          <ac:chgData name="شادن القحطاني ID 443200677" userId="2d5f3d4d-8466-4aa1-ac8a-1cb60ed86c20" providerId="ADAL" clId="{314604DC-5C87-1543-88E8-A5DC08243899}" dt="2023-05-20T15:12:19.235" v="454"/>
          <ac:inkMkLst>
            <pc:docMk/>
            <pc:sldMk cId="0" sldId="323"/>
            <ac:inkMk id="47137" creationId="{806BEB45-0C6E-26B6-F280-0E9815CD0CD9}"/>
          </ac:inkMkLst>
        </pc:inkChg>
        <pc:inkChg chg="add del">
          <ac:chgData name="شادن القحطاني ID 443200677" userId="2d5f3d4d-8466-4aa1-ac8a-1cb60ed86c20" providerId="ADAL" clId="{314604DC-5C87-1543-88E8-A5DC08243899}" dt="2023-05-20T15:12:19.235" v="454"/>
          <ac:inkMkLst>
            <pc:docMk/>
            <pc:sldMk cId="0" sldId="323"/>
            <ac:inkMk id="47138" creationId="{875553BD-321B-E103-4186-43CBAF832436}"/>
          </ac:inkMkLst>
        </pc:inkChg>
        <pc:inkChg chg="add del">
          <ac:chgData name="شادن القحطاني ID 443200677" userId="2d5f3d4d-8466-4aa1-ac8a-1cb60ed86c20" providerId="ADAL" clId="{314604DC-5C87-1543-88E8-A5DC08243899}" dt="2023-05-20T15:12:19.235" v="454"/>
          <ac:inkMkLst>
            <pc:docMk/>
            <pc:sldMk cId="0" sldId="323"/>
            <ac:inkMk id="47139" creationId="{A7F4F231-236C-39E9-0C93-DD9526D10347}"/>
          </ac:inkMkLst>
        </pc:inkChg>
        <pc:inkChg chg="add del">
          <ac:chgData name="شادن القحطاني ID 443200677" userId="2d5f3d4d-8466-4aa1-ac8a-1cb60ed86c20" providerId="ADAL" clId="{314604DC-5C87-1543-88E8-A5DC08243899}" dt="2023-05-20T15:12:19.235" v="454"/>
          <ac:inkMkLst>
            <pc:docMk/>
            <pc:sldMk cId="0" sldId="323"/>
            <ac:inkMk id="47140" creationId="{075E0492-717A-787B-9536-0BA403A01201}"/>
          </ac:inkMkLst>
        </pc:inkChg>
        <pc:inkChg chg="add del">
          <ac:chgData name="شادن القحطاني ID 443200677" userId="2d5f3d4d-8466-4aa1-ac8a-1cb60ed86c20" providerId="ADAL" clId="{314604DC-5C87-1543-88E8-A5DC08243899}" dt="2023-05-20T15:12:19.235" v="454"/>
          <ac:inkMkLst>
            <pc:docMk/>
            <pc:sldMk cId="0" sldId="323"/>
            <ac:inkMk id="47141" creationId="{4CD83EB6-443C-608F-05D7-53DD672A289E}"/>
          </ac:inkMkLst>
        </pc:inkChg>
        <pc:inkChg chg="add reco">
          <ac:chgData name="شادن القحطاني ID 443200677" userId="2d5f3d4d-8466-4aa1-ac8a-1cb60ed86c20" providerId="ADAL" clId="{314604DC-5C87-1543-88E8-A5DC08243899}" dt="2023-05-20T15:12:19.235" v="454"/>
          <ac:inkMkLst>
            <pc:docMk/>
            <pc:sldMk cId="0" sldId="323"/>
            <ac:inkMk id="47142" creationId="{8F21DD9C-6E08-340B-7D4F-C95AC75A83EA}"/>
          </ac:inkMkLst>
        </pc:inkChg>
        <pc:inkChg chg="add del">
          <ac:chgData name="شادن القحطاني ID 443200677" userId="2d5f3d4d-8466-4aa1-ac8a-1cb60ed86c20" providerId="ADAL" clId="{314604DC-5C87-1543-88E8-A5DC08243899}" dt="2023-05-20T15:12:26.930" v="472"/>
          <ac:inkMkLst>
            <pc:docMk/>
            <pc:sldMk cId="0" sldId="323"/>
            <ac:inkMk id="47143" creationId="{90EED386-BDBD-3FD9-9E7D-606692048BC2}"/>
          </ac:inkMkLst>
        </pc:inkChg>
        <pc:inkChg chg="add del">
          <ac:chgData name="شادن القحطاني ID 443200677" userId="2d5f3d4d-8466-4aa1-ac8a-1cb60ed86c20" providerId="ADAL" clId="{314604DC-5C87-1543-88E8-A5DC08243899}" dt="2023-05-20T15:12:26.930" v="472"/>
          <ac:inkMkLst>
            <pc:docMk/>
            <pc:sldMk cId="0" sldId="323"/>
            <ac:inkMk id="47144" creationId="{E4B077AE-E2D4-4D78-A23F-296A2998A9EC}"/>
          </ac:inkMkLst>
        </pc:inkChg>
        <pc:inkChg chg="add del">
          <ac:chgData name="شادن القحطاني ID 443200677" userId="2d5f3d4d-8466-4aa1-ac8a-1cb60ed86c20" providerId="ADAL" clId="{314604DC-5C87-1543-88E8-A5DC08243899}" dt="2023-05-20T15:12:26.930" v="472"/>
          <ac:inkMkLst>
            <pc:docMk/>
            <pc:sldMk cId="0" sldId="323"/>
            <ac:inkMk id="47145" creationId="{62331153-A07A-E9B1-1EBB-5C82E45D89F0}"/>
          </ac:inkMkLst>
        </pc:inkChg>
        <pc:inkChg chg="add del">
          <ac:chgData name="شادن القحطاني ID 443200677" userId="2d5f3d4d-8466-4aa1-ac8a-1cb60ed86c20" providerId="ADAL" clId="{314604DC-5C87-1543-88E8-A5DC08243899}" dt="2023-05-20T15:12:26.930" v="472"/>
          <ac:inkMkLst>
            <pc:docMk/>
            <pc:sldMk cId="0" sldId="323"/>
            <ac:inkMk id="47146" creationId="{EA86ADA1-4F79-BF87-CF83-506B9000782C}"/>
          </ac:inkMkLst>
        </pc:inkChg>
        <pc:inkChg chg="add del">
          <ac:chgData name="شادن القحطاني ID 443200677" userId="2d5f3d4d-8466-4aa1-ac8a-1cb60ed86c20" providerId="ADAL" clId="{314604DC-5C87-1543-88E8-A5DC08243899}" dt="2023-05-20T15:12:26.930" v="472"/>
          <ac:inkMkLst>
            <pc:docMk/>
            <pc:sldMk cId="0" sldId="323"/>
            <ac:inkMk id="47147" creationId="{730E592F-F807-70B6-0658-2B84797CB599}"/>
          </ac:inkMkLst>
        </pc:inkChg>
        <pc:inkChg chg="add del">
          <ac:chgData name="شادن القحطاني ID 443200677" userId="2d5f3d4d-8466-4aa1-ac8a-1cb60ed86c20" providerId="ADAL" clId="{314604DC-5C87-1543-88E8-A5DC08243899}" dt="2023-05-20T15:12:26.930" v="472"/>
          <ac:inkMkLst>
            <pc:docMk/>
            <pc:sldMk cId="0" sldId="323"/>
            <ac:inkMk id="47148" creationId="{65AADBB2-CB4B-EC05-5EE4-F264C34113AC}"/>
          </ac:inkMkLst>
        </pc:inkChg>
        <pc:inkChg chg="add del">
          <ac:chgData name="شادن القحطاني ID 443200677" userId="2d5f3d4d-8466-4aa1-ac8a-1cb60ed86c20" providerId="ADAL" clId="{314604DC-5C87-1543-88E8-A5DC08243899}" dt="2023-05-20T15:12:26.930" v="472"/>
          <ac:inkMkLst>
            <pc:docMk/>
            <pc:sldMk cId="0" sldId="323"/>
            <ac:inkMk id="47149" creationId="{60D63892-1E45-A90C-22DA-F86E11F358C0}"/>
          </ac:inkMkLst>
        </pc:inkChg>
        <pc:inkChg chg="add del">
          <ac:chgData name="شادن القحطاني ID 443200677" userId="2d5f3d4d-8466-4aa1-ac8a-1cb60ed86c20" providerId="ADAL" clId="{314604DC-5C87-1543-88E8-A5DC08243899}" dt="2023-05-20T15:12:26.930" v="472"/>
          <ac:inkMkLst>
            <pc:docMk/>
            <pc:sldMk cId="0" sldId="323"/>
            <ac:inkMk id="47150" creationId="{22ECB4AF-D201-45BC-AE7A-8620DDB86D3E}"/>
          </ac:inkMkLst>
        </pc:inkChg>
        <pc:inkChg chg="add del">
          <ac:chgData name="شادن القحطاني ID 443200677" userId="2d5f3d4d-8466-4aa1-ac8a-1cb60ed86c20" providerId="ADAL" clId="{314604DC-5C87-1543-88E8-A5DC08243899}" dt="2023-05-20T15:12:26.930" v="472"/>
          <ac:inkMkLst>
            <pc:docMk/>
            <pc:sldMk cId="0" sldId="323"/>
            <ac:inkMk id="47151" creationId="{FAB9A0FE-34B6-D8A1-E5E8-7EE0A330994B}"/>
          </ac:inkMkLst>
        </pc:inkChg>
        <pc:inkChg chg="add del">
          <ac:chgData name="شادن القحطاني ID 443200677" userId="2d5f3d4d-8466-4aa1-ac8a-1cb60ed86c20" providerId="ADAL" clId="{314604DC-5C87-1543-88E8-A5DC08243899}" dt="2023-05-20T15:12:26.930" v="472"/>
          <ac:inkMkLst>
            <pc:docMk/>
            <pc:sldMk cId="0" sldId="323"/>
            <ac:inkMk id="47152" creationId="{4B4D7CC5-65F0-41DA-6CF0-E5DA929D6B37}"/>
          </ac:inkMkLst>
        </pc:inkChg>
        <pc:inkChg chg="add del">
          <ac:chgData name="شادن القحطاني ID 443200677" userId="2d5f3d4d-8466-4aa1-ac8a-1cb60ed86c20" providerId="ADAL" clId="{314604DC-5C87-1543-88E8-A5DC08243899}" dt="2023-05-20T15:12:26.930" v="472"/>
          <ac:inkMkLst>
            <pc:docMk/>
            <pc:sldMk cId="0" sldId="323"/>
            <ac:inkMk id="47153" creationId="{A1C53BCA-C6E0-404A-4B05-FE45F5BAFFCC}"/>
          </ac:inkMkLst>
        </pc:inkChg>
        <pc:inkChg chg="add del">
          <ac:chgData name="شادن القحطاني ID 443200677" userId="2d5f3d4d-8466-4aa1-ac8a-1cb60ed86c20" providerId="ADAL" clId="{314604DC-5C87-1543-88E8-A5DC08243899}" dt="2023-05-20T15:12:26.930" v="472"/>
          <ac:inkMkLst>
            <pc:docMk/>
            <pc:sldMk cId="0" sldId="323"/>
            <ac:inkMk id="47154" creationId="{FEBDEC46-9C8F-A0BA-5F2A-F76C046394B5}"/>
          </ac:inkMkLst>
        </pc:inkChg>
        <pc:inkChg chg="add del">
          <ac:chgData name="شادن القحطاني ID 443200677" userId="2d5f3d4d-8466-4aa1-ac8a-1cb60ed86c20" providerId="ADAL" clId="{314604DC-5C87-1543-88E8-A5DC08243899}" dt="2023-05-20T15:12:26.930" v="472"/>
          <ac:inkMkLst>
            <pc:docMk/>
            <pc:sldMk cId="0" sldId="323"/>
            <ac:inkMk id="47155" creationId="{CDD6F4C4-2692-5921-863F-7A75A8FABFF9}"/>
          </ac:inkMkLst>
        </pc:inkChg>
        <pc:inkChg chg="add del">
          <ac:chgData name="شادن القحطاني ID 443200677" userId="2d5f3d4d-8466-4aa1-ac8a-1cb60ed86c20" providerId="ADAL" clId="{314604DC-5C87-1543-88E8-A5DC08243899}" dt="2023-05-20T15:12:26.930" v="472"/>
          <ac:inkMkLst>
            <pc:docMk/>
            <pc:sldMk cId="0" sldId="323"/>
            <ac:inkMk id="47156" creationId="{8F16D8B0-F7B6-A5C6-376C-8F6679730B24}"/>
          </ac:inkMkLst>
        </pc:inkChg>
        <pc:inkChg chg="add del">
          <ac:chgData name="شادن القحطاني ID 443200677" userId="2d5f3d4d-8466-4aa1-ac8a-1cb60ed86c20" providerId="ADAL" clId="{314604DC-5C87-1543-88E8-A5DC08243899}" dt="2023-05-20T15:12:26.930" v="472"/>
          <ac:inkMkLst>
            <pc:docMk/>
            <pc:sldMk cId="0" sldId="323"/>
            <ac:inkMk id="47157" creationId="{C889BBC0-00A8-5222-A813-2D2DADB1558D}"/>
          </ac:inkMkLst>
        </pc:inkChg>
        <pc:inkChg chg="add del">
          <ac:chgData name="شادن القحطاني ID 443200677" userId="2d5f3d4d-8466-4aa1-ac8a-1cb60ed86c20" providerId="ADAL" clId="{314604DC-5C87-1543-88E8-A5DC08243899}" dt="2023-05-20T15:12:26.930" v="472"/>
          <ac:inkMkLst>
            <pc:docMk/>
            <pc:sldMk cId="0" sldId="323"/>
            <ac:inkMk id="47158" creationId="{EC971242-C4BC-4EC9-4ABE-A63987313E50}"/>
          </ac:inkMkLst>
        </pc:inkChg>
        <pc:inkChg chg="add del">
          <ac:chgData name="شادن القحطاني ID 443200677" userId="2d5f3d4d-8466-4aa1-ac8a-1cb60ed86c20" providerId="ADAL" clId="{314604DC-5C87-1543-88E8-A5DC08243899}" dt="2023-05-20T15:12:26.930" v="472"/>
          <ac:inkMkLst>
            <pc:docMk/>
            <pc:sldMk cId="0" sldId="323"/>
            <ac:inkMk id="47159" creationId="{7049ECC8-80B4-C60C-AF61-F08804BB7816}"/>
          </ac:inkMkLst>
        </pc:inkChg>
        <pc:inkChg chg="add reco">
          <ac:chgData name="شادن القحطاني ID 443200677" userId="2d5f3d4d-8466-4aa1-ac8a-1cb60ed86c20" providerId="ADAL" clId="{314604DC-5C87-1543-88E8-A5DC08243899}" dt="2023-05-20T15:12:26.930" v="472"/>
          <ac:inkMkLst>
            <pc:docMk/>
            <pc:sldMk cId="0" sldId="323"/>
            <ac:inkMk id="47160" creationId="{F2561EAC-EA0A-B4A6-509C-88F2D5037CBF}"/>
          </ac:inkMkLst>
        </pc:inkChg>
        <pc:inkChg chg="add del">
          <ac:chgData name="شادن القحطاني ID 443200677" userId="2d5f3d4d-8466-4aa1-ac8a-1cb60ed86c20" providerId="ADAL" clId="{314604DC-5C87-1543-88E8-A5DC08243899}" dt="2023-05-20T15:12:30.051" v="477"/>
          <ac:inkMkLst>
            <pc:docMk/>
            <pc:sldMk cId="0" sldId="323"/>
            <ac:inkMk id="47161" creationId="{B855C419-7165-CB67-C1A6-C30319CC0109}"/>
          </ac:inkMkLst>
        </pc:inkChg>
        <pc:inkChg chg="add del">
          <ac:chgData name="شادن القحطاني ID 443200677" userId="2d5f3d4d-8466-4aa1-ac8a-1cb60ed86c20" providerId="ADAL" clId="{314604DC-5C87-1543-88E8-A5DC08243899}" dt="2023-05-20T15:12:30.051" v="477"/>
          <ac:inkMkLst>
            <pc:docMk/>
            <pc:sldMk cId="0" sldId="323"/>
            <ac:inkMk id="47162" creationId="{E8FF7EB4-4024-FBD6-D02E-7BE6154D037E}"/>
          </ac:inkMkLst>
        </pc:inkChg>
        <pc:inkChg chg="add del">
          <ac:chgData name="شادن القحطاني ID 443200677" userId="2d5f3d4d-8466-4aa1-ac8a-1cb60ed86c20" providerId="ADAL" clId="{314604DC-5C87-1543-88E8-A5DC08243899}" dt="2023-05-20T15:12:30.051" v="477"/>
          <ac:inkMkLst>
            <pc:docMk/>
            <pc:sldMk cId="0" sldId="323"/>
            <ac:inkMk id="47163" creationId="{CFD405CF-9800-3137-54F0-44199C4A3947}"/>
          </ac:inkMkLst>
        </pc:inkChg>
        <pc:inkChg chg="add del">
          <ac:chgData name="شادن القحطاني ID 443200677" userId="2d5f3d4d-8466-4aa1-ac8a-1cb60ed86c20" providerId="ADAL" clId="{314604DC-5C87-1543-88E8-A5DC08243899}" dt="2023-05-20T15:12:30.051" v="477"/>
          <ac:inkMkLst>
            <pc:docMk/>
            <pc:sldMk cId="0" sldId="323"/>
            <ac:inkMk id="47164" creationId="{9262ED15-2055-4616-E818-1A0802497FB8}"/>
          </ac:inkMkLst>
        </pc:inkChg>
        <pc:inkChg chg="add reco">
          <ac:chgData name="شادن القحطاني ID 443200677" userId="2d5f3d4d-8466-4aa1-ac8a-1cb60ed86c20" providerId="ADAL" clId="{314604DC-5C87-1543-88E8-A5DC08243899}" dt="2023-05-20T15:12:30.051" v="477"/>
          <ac:inkMkLst>
            <pc:docMk/>
            <pc:sldMk cId="0" sldId="323"/>
            <ac:inkMk id="47165" creationId="{954B06CF-1BC1-EB01-7B9D-70886B420FCA}"/>
          </ac:inkMkLst>
        </pc:inkChg>
        <pc:inkChg chg="add">
          <ac:chgData name="شادن القحطاني ID 443200677" userId="2d5f3d4d-8466-4aa1-ac8a-1cb60ed86c20" providerId="ADAL" clId="{314604DC-5C87-1543-88E8-A5DC08243899}" dt="2023-05-20T15:12:30.717" v="478"/>
          <ac:inkMkLst>
            <pc:docMk/>
            <pc:sldMk cId="0" sldId="323"/>
            <ac:inkMk id="47166" creationId="{54BBFE50-9309-C400-8636-4A663B8E38F9}"/>
          </ac:inkMkLst>
        </pc:inkChg>
      </pc:sldChg>
      <pc:sldChg chg="addSp delSp">
        <pc:chgData name="شادن القحطاني ID 443200677" userId="2d5f3d4d-8466-4aa1-ac8a-1cb60ed86c20" providerId="ADAL" clId="{314604DC-5C87-1543-88E8-A5DC08243899}" dt="2023-05-20T15:24:01.671" v="556"/>
        <pc:sldMkLst>
          <pc:docMk/>
          <pc:sldMk cId="0" sldId="324"/>
        </pc:sldMkLst>
        <pc:inkChg chg="add">
          <ac:chgData name="شادن القحطاني ID 443200677" userId="2d5f3d4d-8466-4aa1-ac8a-1cb60ed86c20" providerId="ADAL" clId="{314604DC-5C87-1543-88E8-A5DC08243899}" dt="2023-05-20T15:21:57.582" v="479"/>
          <ac:inkMkLst>
            <pc:docMk/>
            <pc:sldMk cId="0" sldId="324"/>
            <ac:inkMk id="2" creationId="{424D03C0-A3DD-9216-4ED7-302C818CF6B6}"/>
          </ac:inkMkLst>
        </pc:inkChg>
        <pc:inkChg chg="add">
          <ac:chgData name="شادن القحطاني ID 443200677" userId="2d5f3d4d-8466-4aa1-ac8a-1cb60ed86c20" providerId="ADAL" clId="{314604DC-5C87-1543-88E8-A5DC08243899}" dt="2023-05-20T15:22:00.605" v="480"/>
          <ac:inkMkLst>
            <pc:docMk/>
            <pc:sldMk cId="0" sldId="324"/>
            <ac:inkMk id="3" creationId="{4E7CF035-FEE6-EF2F-D467-9E263FC522B6}"/>
          </ac:inkMkLst>
        </pc:inkChg>
        <pc:inkChg chg="add">
          <ac:chgData name="شادن القحطاني ID 443200677" userId="2d5f3d4d-8466-4aa1-ac8a-1cb60ed86c20" providerId="ADAL" clId="{314604DC-5C87-1543-88E8-A5DC08243899}" dt="2023-05-20T15:22:01.090" v="481"/>
          <ac:inkMkLst>
            <pc:docMk/>
            <pc:sldMk cId="0" sldId="324"/>
            <ac:inkMk id="4" creationId="{3FA64226-0B1E-58C6-F1D1-6DA2B3016EEB}"/>
          </ac:inkMkLst>
        </pc:inkChg>
        <pc:inkChg chg="add">
          <ac:chgData name="شادن القحطاني ID 443200677" userId="2d5f3d4d-8466-4aa1-ac8a-1cb60ed86c20" providerId="ADAL" clId="{314604DC-5C87-1543-88E8-A5DC08243899}" dt="2023-05-20T15:22:01.705" v="482"/>
          <ac:inkMkLst>
            <pc:docMk/>
            <pc:sldMk cId="0" sldId="324"/>
            <ac:inkMk id="5" creationId="{01D25B84-0CDE-3433-C050-A38A6598799D}"/>
          </ac:inkMkLst>
        </pc:inkChg>
        <pc:inkChg chg="add">
          <ac:chgData name="شادن القحطاني ID 443200677" userId="2d5f3d4d-8466-4aa1-ac8a-1cb60ed86c20" providerId="ADAL" clId="{314604DC-5C87-1543-88E8-A5DC08243899}" dt="2023-05-20T15:22:01.890" v="483"/>
          <ac:inkMkLst>
            <pc:docMk/>
            <pc:sldMk cId="0" sldId="324"/>
            <ac:inkMk id="8" creationId="{0B7D9E76-B3AD-E4C6-A442-7DFFBCF7878E}"/>
          </ac:inkMkLst>
        </pc:inkChg>
        <pc:inkChg chg="add">
          <ac:chgData name="شادن القحطاني ID 443200677" userId="2d5f3d4d-8466-4aa1-ac8a-1cb60ed86c20" providerId="ADAL" clId="{314604DC-5C87-1543-88E8-A5DC08243899}" dt="2023-05-20T15:22:02.289" v="484"/>
          <ac:inkMkLst>
            <pc:docMk/>
            <pc:sldMk cId="0" sldId="324"/>
            <ac:inkMk id="10" creationId="{F60E8CE1-DB59-CF98-F123-A4CA62C480B7}"/>
          </ac:inkMkLst>
        </pc:inkChg>
        <pc:inkChg chg="add">
          <ac:chgData name="شادن القحطاني ID 443200677" userId="2d5f3d4d-8466-4aa1-ac8a-1cb60ed86c20" providerId="ADAL" clId="{314604DC-5C87-1543-88E8-A5DC08243899}" dt="2023-05-20T15:22:02.706" v="485"/>
          <ac:inkMkLst>
            <pc:docMk/>
            <pc:sldMk cId="0" sldId="324"/>
            <ac:inkMk id="11" creationId="{D07B502E-BE90-13CD-658E-F5417F4803D9}"/>
          </ac:inkMkLst>
        </pc:inkChg>
        <pc:inkChg chg="add">
          <ac:chgData name="شادن القحطاني ID 443200677" userId="2d5f3d4d-8466-4aa1-ac8a-1cb60ed86c20" providerId="ADAL" clId="{314604DC-5C87-1543-88E8-A5DC08243899}" dt="2023-05-20T15:22:02.923" v="486"/>
          <ac:inkMkLst>
            <pc:docMk/>
            <pc:sldMk cId="0" sldId="324"/>
            <ac:inkMk id="12" creationId="{84AA4F07-2EDB-AE90-FCA2-ABEC37CD1280}"/>
          </ac:inkMkLst>
        </pc:inkChg>
        <pc:inkChg chg="add">
          <ac:chgData name="شادن القحطاني ID 443200677" userId="2d5f3d4d-8466-4aa1-ac8a-1cb60ed86c20" providerId="ADAL" clId="{314604DC-5C87-1543-88E8-A5DC08243899}" dt="2023-05-20T15:22:03.037" v="487"/>
          <ac:inkMkLst>
            <pc:docMk/>
            <pc:sldMk cId="0" sldId="324"/>
            <ac:inkMk id="13" creationId="{F3CB0BD8-A661-1A9B-F2C7-D378B5A9868D}"/>
          </ac:inkMkLst>
        </pc:inkChg>
        <pc:inkChg chg="add">
          <ac:chgData name="شادن القحطاني ID 443200677" userId="2d5f3d4d-8466-4aa1-ac8a-1cb60ed86c20" providerId="ADAL" clId="{314604DC-5C87-1543-88E8-A5DC08243899}" dt="2023-05-20T15:22:03.957" v="488"/>
          <ac:inkMkLst>
            <pc:docMk/>
            <pc:sldMk cId="0" sldId="324"/>
            <ac:inkMk id="14" creationId="{89489E09-826B-A2C0-3FBE-D78E334DDEF6}"/>
          </ac:inkMkLst>
        </pc:inkChg>
        <pc:inkChg chg="add">
          <ac:chgData name="شادن القحطاني ID 443200677" userId="2d5f3d4d-8466-4aa1-ac8a-1cb60ed86c20" providerId="ADAL" clId="{314604DC-5C87-1543-88E8-A5DC08243899}" dt="2023-05-20T15:22:04.157" v="489"/>
          <ac:inkMkLst>
            <pc:docMk/>
            <pc:sldMk cId="0" sldId="324"/>
            <ac:inkMk id="15" creationId="{85DB817E-73F7-1755-67DD-F148E7CD78A4}"/>
          </ac:inkMkLst>
        </pc:inkChg>
        <pc:inkChg chg="add">
          <ac:chgData name="شادن القحطاني ID 443200677" userId="2d5f3d4d-8466-4aa1-ac8a-1cb60ed86c20" providerId="ADAL" clId="{314604DC-5C87-1543-88E8-A5DC08243899}" dt="2023-05-20T15:22:04.772" v="490"/>
          <ac:inkMkLst>
            <pc:docMk/>
            <pc:sldMk cId="0" sldId="324"/>
            <ac:inkMk id="16" creationId="{E9A599F9-073C-451B-9196-16E257CFEB8D}"/>
          </ac:inkMkLst>
        </pc:inkChg>
        <pc:inkChg chg="add">
          <ac:chgData name="شادن القحطاني ID 443200677" userId="2d5f3d4d-8466-4aa1-ac8a-1cb60ed86c20" providerId="ADAL" clId="{314604DC-5C87-1543-88E8-A5DC08243899}" dt="2023-05-20T15:22:05.540" v="491"/>
          <ac:inkMkLst>
            <pc:docMk/>
            <pc:sldMk cId="0" sldId="324"/>
            <ac:inkMk id="17" creationId="{227E65BE-40FD-3546-E545-3B11CDEC493D}"/>
          </ac:inkMkLst>
        </pc:inkChg>
        <pc:inkChg chg="add">
          <ac:chgData name="شادن القحطاني ID 443200677" userId="2d5f3d4d-8466-4aa1-ac8a-1cb60ed86c20" providerId="ADAL" clId="{314604DC-5C87-1543-88E8-A5DC08243899}" dt="2023-05-20T15:22:05.722" v="492"/>
          <ac:inkMkLst>
            <pc:docMk/>
            <pc:sldMk cId="0" sldId="324"/>
            <ac:inkMk id="18" creationId="{D563BE90-7312-A9A5-F7DD-DB42E9473103}"/>
          </ac:inkMkLst>
        </pc:inkChg>
        <pc:inkChg chg="add">
          <ac:chgData name="شادن القحطاني ID 443200677" userId="2d5f3d4d-8466-4aa1-ac8a-1cb60ed86c20" providerId="ADAL" clId="{314604DC-5C87-1543-88E8-A5DC08243899}" dt="2023-05-20T15:22:05.940" v="493"/>
          <ac:inkMkLst>
            <pc:docMk/>
            <pc:sldMk cId="0" sldId="324"/>
            <ac:inkMk id="19" creationId="{3910B1AA-142C-6D54-F5C0-5AF30DD4AF72}"/>
          </ac:inkMkLst>
        </pc:inkChg>
        <pc:inkChg chg="add">
          <ac:chgData name="شادن القحطاني ID 443200677" userId="2d5f3d4d-8466-4aa1-ac8a-1cb60ed86c20" providerId="ADAL" clId="{314604DC-5C87-1543-88E8-A5DC08243899}" dt="2023-05-20T15:22:17.897" v="494"/>
          <ac:inkMkLst>
            <pc:docMk/>
            <pc:sldMk cId="0" sldId="324"/>
            <ac:inkMk id="22" creationId="{CC938AF7-0306-CA88-91BF-6878D4A91BBA}"/>
          </ac:inkMkLst>
        </pc:inkChg>
        <pc:inkChg chg="add del">
          <ac:chgData name="شادن القحطاني ID 443200677" userId="2d5f3d4d-8466-4aa1-ac8a-1cb60ed86c20" providerId="ADAL" clId="{314604DC-5C87-1543-88E8-A5DC08243899}" dt="2023-05-20T15:22:30.994" v="510"/>
          <ac:inkMkLst>
            <pc:docMk/>
            <pc:sldMk cId="0" sldId="324"/>
            <ac:inkMk id="23" creationId="{ACD5B864-616F-8496-7BDC-CF6BDCD47772}"/>
          </ac:inkMkLst>
        </pc:inkChg>
        <pc:inkChg chg="add del">
          <ac:chgData name="شادن القحطاني ID 443200677" userId="2d5f3d4d-8466-4aa1-ac8a-1cb60ed86c20" providerId="ADAL" clId="{314604DC-5C87-1543-88E8-A5DC08243899}" dt="2023-05-20T15:22:30.994" v="510"/>
          <ac:inkMkLst>
            <pc:docMk/>
            <pc:sldMk cId="0" sldId="324"/>
            <ac:inkMk id="24" creationId="{B9E018FA-994B-DB13-2BBB-67ACC6617CA5}"/>
          </ac:inkMkLst>
        </pc:inkChg>
        <pc:inkChg chg="add del">
          <ac:chgData name="شادن القحطاني ID 443200677" userId="2d5f3d4d-8466-4aa1-ac8a-1cb60ed86c20" providerId="ADAL" clId="{314604DC-5C87-1543-88E8-A5DC08243899}" dt="2023-05-20T15:22:30.994" v="510"/>
          <ac:inkMkLst>
            <pc:docMk/>
            <pc:sldMk cId="0" sldId="324"/>
            <ac:inkMk id="25" creationId="{B09EDEC0-9A65-949B-D8F1-A1320BDDDE74}"/>
          </ac:inkMkLst>
        </pc:inkChg>
        <pc:inkChg chg="add del">
          <ac:chgData name="شادن القحطاني ID 443200677" userId="2d5f3d4d-8466-4aa1-ac8a-1cb60ed86c20" providerId="ADAL" clId="{314604DC-5C87-1543-88E8-A5DC08243899}" dt="2023-05-20T15:22:30.994" v="510"/>
          <ac:inkMkLst>
            <pc:docMk/>
            <pc:sldMk cId="0" sldId="324"/>
            <ac:inkMk id="26" creationId="{85249916-2C39-37F5-9A80-91FFF3E69BB5}"/>
          </ac:inkMkLst>
        </pc:inkChg>
        <pc:inkChg chg="add del">
          <ac:chgData name="شادن القحطاني ID 443200677" userId="2d5f3d4d-8466-4aa1-ac8a-1cb60ed86c20" providerId="ADAL" clId="{314604DC-5C87-1543-88E8-A5DC08243899}" dt="2023-05-20T15:22:30.994" v="510"/>
          <ac:inkMkLst>
            <pc:docMk/>
            <pc:sldMk cId="0" sldId="324"/>
            <ac:inkMk id="27" creationId="{A1E1880F-147B-FCB8-F60B-23194D0BE82C}"/>
          </ac:inkMkLst>
        </pc:inkChg>
        <pc:inkChg chg="add del">
          <ac:chgData name="شادن القحطاني ID 443200677" userId="2d5f3d4d-8466-4aa1-ac8a-1cb60ed86c20" providerId="ADAL" clId="{314604DC-5C87-1543-88E8-A5DC08243899}" dt="2023-05-20T15:22:30.994" v="510"/>
          <ac:inkMkLst>
            <pc:docMk/>
            <pc:sldMk cId="0" sldId="324"/>
            <ac:inkMk id="28" creationId="{5B462236-97C2-F91C-502B-794148CF18C8}"/>
          </ac:inkMkLst>
        </pc:inkChg>
        <pc:inkChg chg="add del">
          <ac:chgData name="شادن القحطاني ID 443200677" userId="2d5f3d4d-8466-4aa1-ac8a-1cb60ed86c20" providerId="ADAL" clId="{314604DC-5C87-1543-88E8-A5DC08243899}" dt="2023-05-20T15:22:30.994" v="510"/>
          <ac:inkMkLst>
            <pc:docMk/>
            <pc:sldMk cId="0" sldId="324"/>
            <ac:inkMk id="29" creationId="{DF933EB8-A174-0012-C3E3-D3284D7F99AE}"/>
          </ac:inkMkLst>
        </pc:inkChg>
        <pc:inkChg chg="add del">
          <ac:chgData name="شادن القحطاني ID 443200677" userId="2d5f3d4d-8466-4aa1-ac8a-1cb60ed86c20" providerId="ADAL" clId="{314604DC-5C87-1543-88E8-A5DC08243899}" dt="2023-05-20T15:22:30.994" v="510"/>
          <ac:inkMkLst>
            <pc:docMk/>
            <pc:sldMk cId="0" sldId="324"/>
            <ac:inkMk id="30" creationId="{7B747313-9B60-42B1-F510-3AA3C78357D0}"/>
          </ac:inkMkLst>
        </pc:inkChg>
        <pc:inkChg chg="add del">
          <ac:chgData name="شادن القحطاني ID 443200677" userId="2d5f3d4d-8466-4aa1-ac8a-1cb60ed86c20" providerId="ADAL" clId="{314604DC-5C87-1543-88E8-A5DC08243899}" dt="2023-05-20T15:22:30.994" v="510"/>
          <ac:inkMkLst>
            <pc:docMk/>
            <pc:sldMk cId="0" sldId="324"/>
            <ac:inkMk id="31" creationId="{EF999B00-19D8-481D-64D0-28E1B52F72CA}"/>
          </ac:inkMkLst>
        </pc:inkChg>
        <pc:inkChg chg="add del">
          <ac:chgData name="شادن القحطاني ID 443200677" userId="2d5f3d4d-8466-4aa1-ac8a-1cb60ed86c20" providerId="ADAL" clId="{314604DC-5C87-1543-88E8-A5DC08243899}" dt="2023-05-20T15:22:30.994" v="510"/>
          <ac:inkMkLst>
            <pc:docMk/>
            <pc:sldMk cId="0" sldId="324"/>
            <ac:inkMk id="32" creationId="{5217E05E-36D4-5D61-DA0B-9E032A7D5A87}"/>
          </ac:inkMkLst>
        </pc:inkChg>
        <pc:inkChg chg="add del">
          <ac:chgData name="شادن القحطاني ID 443200677" userId="2d5f3d4d-8466-4aa1-ac8a-1cb60ed86c20" providerId="ADAL" clId="{314604DC-5C87-1543-88E8-A5DC08243899}" dt="2023-05-20T15:22:30.994" v="510"/>
          <ac:inkMkLst>
            <pc:docMk/>
            <pc:sldMk cId="0" sldId="324"/>
            <ac:inkMk id="33" creationId="{D3250898-BE01-39F8-D1D6-8AC822FEA759}"/>
          </ac:inkMkLst>
        </pc:inkChg>
        <pc:inkChg chg="add del">
          <ac:chgData name="شادن القحطاني ID 443200677" userId="2d5f3d4d-8466-4aa1-ac8a-1cb60ed86c20" providerId="ADAL" clId="{314604DC-5C87-1543-88E8-A5DC08243899}" dt="2023-05-20T15:22:30.994" v="510"/>
          <ac:inkMkLst>
            <pc:docMk/>
            <pc:sldMk cId="0" sldId="324"/>
            <ac:inkMk id="34" creationId="{B26FB894-8E7C-2462-2275-DE7F7D21E831}"/>
          </ac:inkMkLst>
        </pc:inkChg>
        <pc:inkChg chg="add del">
          <ac:chgData name="شادن القحطاني ID 443200677" userId="2d5f3d4d-8466-4aa1-ac8a-1cb60ed86c20" providerId="ADAL" clId="{314604DC-5C87-1543-88E8-A5DC08243899}" dt="2023-05-20T15:22:30.994" v="510"/>
          <ac:inkMkLst>
            <pc:docMk/>
            <pc:sldMk cId="0" sldId="324"/>
            <ac:inkMk id="35" creationId="{DF61D78C-49F6-67E4-F26B-977CC4E87011}"/>
          </ac:inkMkLst>
        </pc:inkChg>
        <pc:inkChg chg="add del">
          <ac:chgData name="شادن القحطاني ID 443200677" userId="2d5f3d4d-8466-4aa1-ac8a-1cb60ed86c20" providerId="ADAL" clId="{314604DC-5C87-1543-88E8-A5DC08243899}" dt="2023-05-20T15:22:30.994" v="510"/>
          <ac:inkMkLst>
            <pc:docMk/>
            <pc:sldMk cId="0" sldId="324"/>
            <ac:inkMk id="36" creationId="{08CA02F7-308C-EBDA-58CC-DC9F18D95E98}"/>
          </ac:inkMkLst>
        </pc:inkChg>
        <pc:inkChg chg="add del">
          <ac:chgData name="شادن القحطاني ID 443200677" userId="2d5f3d4d-8466-4aa1-ac8a-1cb60ed86c20" providerId="ADAL" clId="{314604DC-5C87-1543-88E8-A5DC08243899}" dt="2023-05-20T15:22:30.994" v="510"/>
          <ac:inkMkLst>
            <pc:docMk/>
            <pc:sldMk cId="0" sldId="324"/>
            <ac:inkMk id="37" creationId="{0B3DDE33-5F9A-4469-FB9E-ED2DC1C04557}"/>
          </ac:inkMkLst>
        </pc:inkChg>
        <pc:inkChg chg="add reco">
          <ac:chgData name="شادن القحطاني ID 443200677" userId="2d5f3d4d-8466-4aa1-ac8a-1cb60ed86c20" providerId="ADAL" clId="{314604DC-5C87-1543-88E8-A5DC08243899}" dt="2023-05-20T15:22:30.994" v="510"/>
          <ac:inkMkLst>
            <pc:docMk/>
            <pc:sldMk cId="0" sldId="324"/>
            <ac:inkMk id="38" creationId="{F02ADD1F-04A8-75C6-9C65-164139611FB2}"/>
          </ac:inkMkLst>
        </pc:inkChg>
        <pc:inkChg chg="add del">
          <ac:chgData name="شادن القحطاني ID 443200677" userId="2d5f3d4d-8466-4aa1-ac8a-1cb60ed86c20" providerId="ADAL" clId="{314604DC-5C87-1543-88E8-A5DC08243899}" dt="2023-05-20T15:22:49.026" v="517"/>
          <ac:inkMkLst>
            <pc:docMk/>
            <pc:sldMk cId="0" sldId="324"/>
            <ac:inkMk id="39" creationId="{1E35ECF4-2F44-C619-71A4-1C0EF26C0706}"/>
          </ac:inkMkLst>
        </pc:inkChg>
        <pc:inkChg chg="add del">
          <ac:chgData name="شادن القحطاني ID 443200677" userId="2d5f3d4d-8466-4aa1-ac8a-1cb60ed86c20" providerId="ADAL" clId="{314604DC-5C87-1543-88E8-A5DC08243899}" dt="2023-05-20T15:22:49.026" v="517"/>
          <ac:inkMkLst>
            <pc:docMk/>
            <pc:sldMk cId="0" sldId="324"/>
            <ac:inkMk id="40" creationId="{B9703FF4-BF8D-BD92-054A-9FC1D06F3F40}"/>
          </ac:inkMkLst>
        </pc:inkChg>
        <pc:inkChg chg="add del">
          <ac:chgData name="شادن القحطاني ID 443200677" userId="2d5f3d4d-8466-4aa1-ac8a-1cb60ed86c20" providerId="ADAL" clId="{314604DC-5C87-1543-88E8-A5DC08243899}" dt="2023-05-20T15:22:49.026" v="517"/>
          <ac:inkMkLst>
            <pc:docMk/>
            <pc:sldMk cId="0" sldId="324"/>
            <ac:inkMk id="41" creationId="{47676BA5-1F5E-E06E-B54E-88402456FFBF}"/>
          </ac:inkMkLst>
        </pc:inkChg>
        <pc:inkChg chg="add del">
          <ac:chgData name="شادن القحطاني ID 443200677" userId="2d5f3d4d-8466-4aa1-ac8a-1cb60ed86c20" providerId="ADAL" clId="{314604DC-5C87-1543-88E8-A5DC08243899}" dt="2023-05-20T15:22:49.026" v="517"/>
          <ac:inkMkLst>
            <pc:docMk/>
            <pc:sldMk cId="0" sldId="324"/>
            <ac:inkMk id="42" creationId="{2662A307-8E91-32E0-5FF2-25C46E5EC90F}"/>
          </ac:inkMkLst>
        </pc:inkChg>
        <pc:inkChg chg="add del">
          <ac:chgData name="شادن القحطاني ID 443200677" userId="2d5f3d4d-8466-4aa1-ac8a-1cb60ed86c20" providerId="ADAL" clId="{314604DC-5C87-1543-88E8-A5DC08243899}" dt="2023-05-20T15:22:49.026" v="517"/>
          <ac:inkMkLst>
            <pc:docMk/>
            <pc:sldMk cId="0" sldId="324"/>
            <ac:inkMk id="43" creationId="{E4E7AB95-0B8B-B488-2C16-40BC35B969A3}"/>
          </ac:inkMkLst>
        </pc:inkChg>
        <pc:inkChg chg="add del">
          <ac:chgData name="شادن القحطاني ID 443200677" userId="2d5f3d4d-8466-4aa1-ac8a-1cb60ed86c20" providerId="ADAL" clId="{314604DC-5C87-1543-88E8-A5DC08243899}" dt="2023-05-20T15:22:49.026" v="517"/>
          <ac:inkMkLst>
            <pc:docMk/>
            <pc:sldMk cId="0" sldId="324"/>
            <ac:inkMk id="44" creationId="{2977885D-61C9-D68B-3444-303C37112E56}"/>
          </ac:inkMkLst>
        </pc:inkChg>
        <pc:inkChg chg="add reco">
          <ac:chgData name="شادن القحطاني ID 443200677" userId="2d5f3d4d-8466-4aa1-ac8a-1cb60ed86c20" providerId="ADAL" clId="{314604DC-5C87-1543-88E8-A5DC08243899}" dt="2023-05-20T15:22:49.026" v="517"/>
          <ac:inkMkLst>
            <pc:docMk/>
            <pc:sldMk cId="0" sldId="324"/>
            <ac:inkMk id="45" creationId="{447BDD68-6603-4B9B-870A-7908C0F91DFC}"/>
          </ac:inkMkLst>
        </pc:inkChg>
        <pc:inkChg chg="add">
          <ac:chgData name="شادن القحطاني ID 443200677" userId="2d5f3d4d-8466-4aa1-ac8a-1cb60ed86c20" providerId="ADAL" clId="{314604DC-5C87-1543-88E8-A5DC08243899}" dt="2023-05-20T15:23:20.706" v="518"/>
          <ac:inkMkLst>
            <pc:docMk/>
            <pc:sldMk cId="0" sldId="324"/>
            <ac:inkMk id="46" creationId="{AED50DEF-3768-8824-D503-422100B4B1F7}"/>
          </ac:inkMkLst>
        </pc:inkChg>
        <pc:inkChg chg="add">
          <ac:chgData name="شادن القحطاني ID 443200677" userId="2d5f3d4d-8466-4aa1-ac8a-1cb60ed86c20" providerId="ADAL" clId="{314604DC-5C87-1543-88E8-A5DC08243899}" dt="2023-05-20T15:23:22.282" v="519"/>
          <ac:inkMkLst>
            <pc:docMk/>
            <pc:sldMk cId="0" sldId="324"/>
            <ac:inkMk id="47" creationId="{A15FF2C9-19D6-DD64-70E5-56F203C65004}"/>
          </ac:inkMkLst>
        </pc:inkChg>
        <pc:inkChg chg="add del">
          <ac:chgData name="شادن القحطاني ID 443200677" userId="2d5f3d4d-8466-4aa1-ac8a-1cb60ed86c20" providerId="ADAL" clId="{314604DC-5C87-1543-88E8-A5DC08243899}" dt="2023-05-20T15:23:30.961" v="521"/>
          <ac:inkMkLst>
            <pc:docMk/>
            <pc:sldMk cId="0" sldId="324"/>
            <ac:inkMk id="48" creationId="{CD5B8858-8C53-365A-7EED-F2408E29D46B}"/>
          </ac:inkMkLst>
        </pc:inkChg>
        <pc:inkChg chg="add del">
          <ac:chgData name="شادن القحطاني ID 443200677" userId="2d5f3d4d-8466-4aa1-ac8a-1cb60ed86c20" providerId="ADAL" clId="{314604DC-5C87-1543-88E8-A5DC08243899}" dt="2023-05-20T15:23:35.358" v="524"/>
          <ac:inkMkLst>
            <pc:docMk/>
            <pc:sldMk cId="0" sldId="324"/>
            <ac:inkMk id="49" creationId="{9EAF981C-0746-38CD-BE7E-81E878468D8F}"/>
          </ac:inkMkLst>
        </pc:inkChg>
        <pc:inkChg chg="add del">
          <ac:chgData name="شادن القحطاني ID 443200677" userId="2d5f3d4d-8466-4aa1-ac8a-1cb60ed86c20" providerId="ADAL" clId="{314604DC-5C87-1543-88E8-A5DC08243899}" dt="2023-05-20T15:23:35.358" v="524"/>
          <ac:inkMkLst>
            <pc:docMk/>
            <pc:sldMk cId="0" sldId="324"/>
            <ac:inkMk id="50" creationId="{81259224-FB2E-65C9-E602-7F325A956A16}"/>
          </ac:inkMkLst>
        </pc:inkChg>
        <pc:inkChg chg="add reco">
          <ac:chgData name="شادن القحطاني ID 443200677" userId="2d5f3d4d-8466-4aa1-ac8a-1cb60ed86c20" providerId="ADAL" clId="{314604DC-5C87-1543-88E8-A5DC08243899}" dt="2023-05-20T15:23:35.358" v="524"/>
          <ac:inkMkLst>
            <pc:docMk/>
            <pc:sldMk cId="0" sldId="324"/>
            <ac:inkMk id="51" creationId="{6AE806F8-EB15-251F-D0BB-48A06BB8B985}"/>
          </ac:inkMkLst>
        </pc:inkChg>
        <pc:inkChg chg="add del">
          <ac:chgData name="شادن القحطاني ID 443200677" userId="2d5f3d4d-8466-4aa1-ac8a-1cb60ed86c20" providerId="ADAL" clId="{314604DC-5C87-1543-88E8-A5DC08243899}" dt="2023-05-20T15:23:36.884" v="527"/>
          <ac:inkMkLst>
            <pc:docMk/>
            <pc:sldMk cId="0" sldId="324"/>
            <ac:inkMk id="52" creationId="{089C0A52-B46A-4AA1-C99D-02100E8C9DAA}"/>
          </ac:inkMkLst>
        </pc:inkChg>
        <pc:inkChg chg="add del">
          <ac:chgData name="شادن القحطاني ID 443200677" userId="2d5f3d4d-8466-4aa1-ac8a-1cb60ed86c20" providerId="ADAL" clId="{314604DC-5C87-1543-88E8-A5DC08243899}" dt="2023-05-20T15:23:36.884" v="527"/>
          <ac:inkMkLst>
            <pc:docMk/>
            <pc:sldMk cId="0" sldId="324"/>
            <ac:inkMk id="53" creationId="{9BC72EF0-ACC3-7230-51DF-CC7D2D740C18}"/>
          </ac:inkMkLst>
        </pc:inkChg>
        <pc:inkChg chg="add reco">
          <ac:chgData name="شادن القحطاني ID 443200677" userId="2d5f3d4d-8466-4aa1-ac8a-1cb60ed86c20" providerId="ADAL" clId="{314604DC-5C87-1543-88E8-A5DC08243899}" dt="2023-05-20T15:23:36.884" v="527"/>
          <ac:inkMkLst>
            <pc:docMk/>
            <pc:sldMk cId="0" sldId="324"/>
            <ac:inkMk id="54" creationId="{3E812843-6ABE-BB75-AF50-31CC9D80B521}"/>
          </ac:inkMkLst>
        </pc:inkChg>
        <pc:inkChg chg="add del">
          <ac:chgData name="شادن القحطاني ID 443200677" userId="2d5f3d4d-8466-4aa1-ac8a-1cb60ed86c20" providerId="ADAL" clId="{314604DC-5C87-1543-88E8-A5DC08243899}" dt="2023-05-20T15:23:43.367" v="539"/>
          <ac:inkMkLst>
            <pc:docMk/>
            <pc:sldMk cId="0" sldId="324"/>
            <ac:inkMk id="55" creationId="{2032CAEB-783B-AF95-3AC2-ED2067A5708F}"/>
          </ac:inkMkLst>
        </pc:inkChg>
        <pc:inkChg chg="add del">
          <ac:chgData name="شادن القحطاني ID 443200677" userId="2d5f3d4d-8466-4aa1-ac8a-1cb60ed86c20" providerId="ADAL" clId="{314604DC-5C87-1543-88E8-A5DC08243899}" dt="2023-05-20T15:23:43.367" v="539"/>
          <ac:inkMkLst>
            <pc:docMk/>
            <pc:sldMk cId="0" sldId="324"/>
            <ac:inkMk id="56" creationId="{438C8AF6-12CE-B752-A45E-218C730CA03B}"/>
          </ac:inkMkLst>
        </pc:inkChg>
        <pc:inkChg chg="add del">
          <ac:chgData name="شادن القحطاني ID 443200677" userId="2d5f3d4d-8466-4aa1-ac8a-1cb60ed86c20" providerId="ADAL" clId="{314604DC-5C87-1543-88E8-A5DC08243899}" dt="2023-05-20T15:23:43.367" v="539"/>
          <ac:inkMkLst>
            <pc:docMk/>
            <pc:sldMk cId="0" sldId="324"/>
            <ac:inkMk id="57" creationId="{CC069BE5-2220-C7DA-2CFE-2172DDFF2740}"/>
          </ac:inkMkLst>
        </pc:inkChg>
        <pc:inkChg chg="add del">
          <ac:chgData name="شادن القحطاني ID 443200677" userId="2d5f3d4d-8466-4aa1-ac8a-1cb60ed86c20" providerId="ADAL" clId="{314604DC-5C87-1543-88E8-A5DC08243899}" dt="2023-05-20T15:23:43.367" v="539"/>
          <ac:inkMkLst>
            <pc:docMk/>
            <pc:sldMk cId="0" sldId="324"/>
            <ac:inkMk id="58" creationId="{659B1732-EE0F-E277-40C5-5411A7E7AEE3}"/>
          </ac:inkMkLst>
        </pc:inkChg>
        <pc:inkChg chg="add del">
          <ac:chgData name="شادن القحطاني ID 443200677" userId="2d5f3d4d-8466-4aa1-ac8a-1cb60ed86c20" providerId="ADAL" clId="{314604DC-5C87-1543-88E8-A5DC08243899}" dt="2023-05-20T15:23:43.367" v="539"/>
          <ac:inkMkLst>
            <pc:docMk/>
            <pc:sldMk cId="0" sldId="324"/>
            <ac:inkMk id="59" creationId="{1000830C-4EA1-AA1E-AC4B-47791132A79A}"/>
          </ac:inkMkLst>
        </pc:inkChg>
        <pc:inkChg chg="add del">
          <ac:chgData name="شادن القحطاني ID 443200677" userId="2d5f3d4d-8466-4aa1-ac8a-1cb60ed86c20" providerId="ADAL" clId="{314604DC-5C87-1543-88E8-A5DC08243899}" dt="2023-05-20T15:23:43.367" v="539"/>
          <ac:inkMkLst>
            <pc:docMk/>
            <pc:sldMk cId="0" sldId="324"/>
            <ac:inkMk id="60" creationId="{21FE98B3-32B8-C85A-CDB1-96C69E8BD587}"/>
          </ac:inkMkLst>
        </pc:inkChg>
        <pc:inkChg chg="add del">
          <ac:chgData name="شادن القحطاني ID 443200677" userId="2d5f3d4d-8466-4aa1-ac8a-1cb60ed86c20" providerId="ADAL" clId="{314604DC-5C87-1543-88E8-A5DC08243899}" dt="2023-05-20T15:23:43.367" v="539"/>
          <ac:inkMkLst>
            <pc:docMk/>
            <pc:sldMk cId="0" sldId="324"/>
            <ac:inkMk id="61" creationId="{82485272-D15F-4620-A255-AB03B402AD76}"/>
          </ac:inkMkLst>
        </pc:inkChg>
        <pc:inkChg chg="add del">
          <ac:chgData name="شادن القحطاني ID 443200677" userId="2d5f3d4d-8466-4aa1-ac8a-1cb60ed86c20" providerId="ADAL" clId="{314604DC-5C87-1543-88E8-A5DC08243899}" dt="2023-05-20T15:23:43.367" v="539"/>
          <ac:inkMkLst>
            <pc:docMk/>
            <pc:sldMk cId="0" sldId="324"/>
            <ac:inkMk id="62" creationId="{516ED450-CA7D-D3D0-C0CF-3BCAA6EE84CA}"/>
          </ac:inkMkLst>
        </pc:inkChg>
        <pc:inkChg chg="add del">
          <ac:chgData name="شادن القحطاني ID 443200677" userId="2d5f3d4d-8466-4aa1-ac8a-1cb60ed86c20" providerId="ADAL" clId="{314604DC-5C87-1543-88E8-A5DC08243899}" dt="2023-05-20T15:23:43.367" v="539"/>
          <ac:inkMkLst>
            <pc:docMk/>
            <pc:sldMk cId="0" sldId="324"/>
            <ac:inkMk id="63" creationId="{955F9E5B-7DF4-39AC-A236-0157DE868283}"/>
          </ac:inkMkLst>
        </pc:inkChg>
        <pc:inkChg chg="add del">
          <ac:chgData name="شادن القحطاني ID 443200677" userId="2d5f3d4d-8466-4aa1-ac8a-1cb60ed86c20" providerId="ADAL" clId="{314604DC-5C87-1543-88E8-A5DC08243899}" dt="2023-05-20T15:23:43.367" v="539"/>
          <ac:inkMkLst>
            <pc:docMk/>
            <pc:sldMk cId="0" sldId="324"/>
            <ac:inkMk id="49152" creationId="{FB337044-1433-109B-EFA7-40A0EA6E8713}"/>
          </ac:inkMkLst>
        </pc:inkChg>
        <pc:inkChg chg="add del">
          <ac:chgData name="شادن القحطاني ID 443200677" userId="2d5f3d4d-8466-4aa1-ac8a-1cb60ed86c20" providerId="ADAL" clId="{314604DC-5C87-1543-88E8-A5DC08243899}" dt="2023-05-20T15:23:43.367" v="539"/>
          <ac:inkMkLst>
            <pc:docMk/>
            <pc:sldMk cId="0" sldId="324"/>
            <ac:inkMk id="49153" creationId="{7E412377-7462-6059-F8F8-E13C0A32F602}"/>
          </ac:inkMkLst>
        </pc:inkChg>
        <pc:inkChg chg="add reco">
          <ac:chgData name="شادن القحطاني ID 443200677" userId="2d5f3d4d-8466-4aa1-ac8a-1cb60ed86c20" providerId="ADAL" clId="{314604DC-5C87-1543-88E8-A5DC08243899}" dt="2023-05-20T15:23:43.367" v="539"/>
          <ac:inkMkLst>
            <pc:docMk/>
            <pc:sldMk cId="0" sldId="324"/>
            <ac:inkMk id="49154" creationId="{EF08CF22-0AAA-6E91-EB57-0971F1C2A00F}"/>
          </ac:inkMkLst>
        </pc:inkChg>
        <pc:inkChg chg="add del">
          <ac:chgData name="شادن القحطاني ID 443200677" userId="2d5f3d4d-8466-4aa1-ac8a-1cb60ed86c20" providerId="ADAL" clId="{314604DC-5C87-1543-88E8-A5DC08243899}" dt="2023-05-20T15:23:46.822" v="543"/>
          <ac:inkMkLst>
            <pc:docMk/>
            <pc:sldMk cId="0" sldId="324"/>
            <ac:inkMk id="49155" creationId="{D9C19789-2E85-171F-AF9D-27EC0EA54E34}"/>
          </ac:inkMkLst>
        </pc:inkChg>
        <pc:inkChg chg="add del">
          <ac:chgData name="شادن القحطاني ID 443200677" userId="2d5f3d4d-8466-4aa1-ac8a-1cb60ed86c20" providerId="ADAL" clId="{314604DC-5C87-1543-88E8-A5DC08243899}" dt="2023-05-20T15:23:46.822" v="543"/>
          <ac:inkMkLst>
            <pc:docMk/>
            <pc:sldMk cId="0" sldId="324"/>
            <ac:inkMk id="49156" creationId="{7796C4AD-F86B-BD8A-9936-CDD92215C665}"/>
          </ac:inkMkLst>
        </pc:inkChg>
        <pc:inkChg chg="add">
          <ac:chgData name="شادن القحطاني ID 443200677" userId="2d5f3d4d-8466-4aa1-ac8a-1cb60ed86c20" providerId="ADAL" clId="{314604DC-5C87-1543-88E8-A5DC08243899}" dt="2023-05-20T15:23:46.146" v="542"/>
          <ac:inkMkLst>
            <pc:docMk/>
            <pc:sldMk cId="0" sldId="324"/>
            <ac:inkMk id="49157" creationId="{D83842E2-97C5-F1F1-823F-D91D1BAEB1E9}"/>
          </ac:inkMkLst>
        </pc:inkChg>
        <pc:inkChg chg="add reco">
          <ac:chgData name="شادن القحطاني ID 443200677" userId="2d5f3d4d-8466-4aa1-ac8a-1cb60ed86c20" providerId="ADAL" clId="{314604DC-5C87-1543-88E8-A5DC08243899}" dt="2023-05-20T15:23:46.822" v="543"/>
          <ac:inkMkLst>
            <pc:docMk/>
            <pc:sldMk cId="0" sldId="324"/>
            <ac:inkMk id="49158" creationId="{67AC843A-2AB2-A199-61FF-29289EB5C79D}"/>
          </ac:inkMkLst>
        </pc:inkChg>
        <pc:inkChg chg="add del">
          <ac:chgData name="شادن القحطاني ID 443200677" userId="2d5f3d4d-8466-4aa1-ac8a-1cb60ed86c20" providerId="ADAL" clId="{314604DC-5C87-1543-88E8-A5DC08243899}" dt="2023-05-20T15:24:01.671" v="556"/>
          <ac:inkMkLst>
            <pc:docMk/>
            <pc:sldMk cId="0" sldId="324"/>
            <ac:inkMk id="49159" creationId="{945A753C-F5CA-DD60-CF5D-564B77BB746E}"/>
          </ac:inkMkLst>
        </pc:inkChg>
        <pc:inkChg chg="add del">
          <ac:chgData name="شادن القحطاني ID 443200677" userId="2d5f3d4d-8466-4aa1-ac8a-1cb60ed86c20" providerId="ADAL" clId="{314604DC-5C87-1543-88E8-A5DC08243899}" dt="2023-05-20T15:24:01.671" v="556"/>
          <ac:inkMkLst>
            <pc:docMk/>
            <pc:sldMk cId="0" sldId="324"/>
            <ac:inkMk id="49161" creationId="{69AB5A17-4584-83B6-D3B1-80BFC5AC6C0F}"/>
          </ac:inkMkLst>
        </pc:inkChg>
        <pc:inkChg chg="add del">
          <ac:chgData name="شادن القحطاني ID 443200677" userId="2d5f3d4d-8466-4aa1-ac8a-1cb60ed86c20" providerId="ADAL" clId="{314604DC-5C87-1543-88E8-A5DC08243899}" dt="2023-05-20T15:24:01.671" v="556"/>
          <ac:inkMkLst>
            <pc:docMk/>
            <pc:sldMk cId="0" sldId="324"/>
            <ac:inkMk id="49162" creationId="{E905F1CE-B345-9CAE-BEF3-BC47AA78FDB5}"/>
          </ac:inkMkLst>
        </pc:inkChg>
        <pc:inkChg chg="add del">
          <ac:chgData name="شادن القحطاني ID 443200677" userId="2d5f3d4d-8466-4aa1-ac8a-1cb60ed86c20" providerId="ADAL" clId="{314604DC-5C87-1543-88E8-A5DC08243899}" dt="2023-05-20T15:24:01.671" v="556"/>
          <ac:inkMkLst>
            <pc:docMk/>
            <pc:sldMk cId="0" sldId="324"/>
            <ac:inkMk id="49163" creationId="{42F775AA-1CFA-D0C0-3E45-2A828A53F6C1}"/>
          </ac:inkMkLst>
        </pc:inkChg>
        <pc:inkChg chg="add del">
          <ac:chgData name="شادن القحطاني ID 443200677" userId="2d5f3d4d-8466-4aa1-ac8a-1cb60ed86c20" providerId="ADAL" clId="{314604DC-5C87-1543-88E8-A5DC08243899}" dt="2023-05-20T15:24:01.671" v="556"/>
          <ac:inkMkLst>
            <pc:docMk/>
            <pc:sldMk cId="0" sldId="324"/>
            <ac:inkMk id="49164" creationId="{6BFB6CC0-DC57-D0E3-E00E-FF3322AEC053}"/>
          </ac:inkMkLst>
        </pc:inkChg>
        <pc:inkChg chg="add del">
          <ac:chgData name="شادن القحطاني ID 443200677" userId="2d5f3d4d-8466-4aa1-ac8a-1cb60ed86c20" providerId="ADAL" clId="{314604DC-5C87-1543-88E8-A5DC08243899}" dt="2023-05-20T15:24:01.671" v="556"/>
          <ac:inkMkLst>
            <pc:docMk/>
            <pc:sldMk cId="0" sldId="324"/>
            <ac:inkMk id="49165" creationId="{D225FB1A-7159-986C-BB12-941EC58C7824}"/>
          </ac:inkMkLst>
        </pc:inkChg>
        <pc:inkChg chg="add del">
          <ac:chgData name="شادن القحطاني ID 443200677" userId="2d5f3d4d-8466-4aa1-ac8a-1cb60ed86c20" providerId="ADAL" clId="{314604DC-5C87-1543-88E8-A5DC08243899}" dt="2023-05-20T15:24:01.671" v="556"/>
          <ac:inkMkLst>
            <pc:docMk/>
            <pc:sldMk cId="0" sldId="324"/>
            <ac:inkMk id="49166" creationId="{EB165041-E7EF-1B93-987D-E867EEB15EC2}"/>
          </ac:inkMkLst>
        </pc:inkChg>
        <pc:inkChg chg="add del">
          <ac:chgData name="شادن القحطاني ID 443200677" userId="2d5f3d4d-8466-4aa1-ac8a-1cb60ed86c20" providerId="ADAL" clId="{314604DC-5C87-1543-88E8-A5DC08243899}" dt="2023-05-20T15:24:01.671" v="556"/>
          <ac:inkMkLst>
            <pc:docMk/>
            <pc:sldMk cId="0" sldId="324"/>
            <ac:inkMk id="49167" creationId="{CCB2BCA0-E3CB-4088-4140-6A131A221F32}"/>
          </ac:inkMkLst>
        </pc:inkChg>
        <pc:inkChg chg="add del">
          <ac:chgData name="شادن القحطاني ID 443200677" userId="2d5f3d4d-8466-4aa1-ac8a-1cb60ed86c20" providerId="ADAL" clId="{314604DC-5C87-1543-88E8-A5DC08243899}" dt="2023-05-20T15:24:01.671" v="556"/>
          <ac:inkMkLst>
            <pc:docMk/>
            <pc:sldMk cId="0" sldId="324"/>
            <ac:inkMk id="49168" creationId="{81E83C89-F266-5FC2-DAEA-D5A0A4B58B78}"/>
          </ac:inkMkLst>
        </pc:inkChg>
        <pc:inkChg chg="add del">
          <ac:chgData name="شادن القحطاني ID 443200677" userId="2d5f3d4d-8466-4aa1-ac8a-1cb60ed86c20" providerId="ADAL" clId="{314604DC-5C87-1543-88E8-A5DC08243899}" dt="2023-05-20T15:24:01.671" v="556"/>
          <ac:inkMkLst>
            <pc:docMk/>
            <pc:sldMk cId="0" sldId="324"/>
            <ac:inkMk id="49169" creationId="{5389018A-468C-CE9F-8292-1F736274BA1A}"/>
          </ac:inkMkLst>
        </pc:inkChg>
        <pc:inkChg chg="add del">
          <ac:chgData name="شادن القحطاني ID 443200677" userId="2d5f3d4d-8466-4aa1-ac8a-1cb60ed86c20" providerId="ADAL" clId="{314604DC-5C87-1543-88E8-A5DC08243899}" dt="2023-05-20T15:24:01.671" v="556"/>
          <ac:inkMkLst>
            <pc:docMk/>
            <pc:sldMk cId="0" sldId="324"/>
            <ac:inkMk id="49170" creationId="{8CCC99A6-61B5-24AE-2B67-1E154EB51B3B}"/>
          </ac:inkMkLst>
        </pc:inkChg>
        <pc:inkChg chg="add del">
          <ac:chgData name="شادن القحطاني ID 443200677" userId="2d5f3d4d-8466-4aa1-ac8a-1cb60ed86c20" providerId="ADAL" clId="{314604DC-5C87-1543-88E8-A5DC08243899}" dt="2023-05-20T15:24:01.671" v="556"/>
          <ac:inkMkLst>
            <pc:docMk/>
            <pc:sldMk cId="0" sldId="324"/>
            <ac:inkMk id="49171" creationId="{0F1316D7-22F9-80D8-0EA7-D7BCF94D1B53}"/>
          </ac:inkMkLst>
        </pc:inkChg>
        <pc:inkChg chg="add reco">
          <ac:chgData name="شادن القحطاني ID 443200677" userId="2d5f3d4d-8466-4aa1-ac8a-1cb60ed86c20" providerId="ADAL" clId="{314604DC-5C87-1543-88E8-A5DC08243899}" dt="2023-05-20T15:24:01.671" v="556"/>
          <ac:inkMkLst>
            <pc:docMk/>
            <pc:sldMk cId="0" sldId="324"/>
            <ac:inkMk id="49172" creationId="{D3BC10E8-FD80-15B7-F772-5A187F689B92}"/>
          </ac:inkMkLst>
        </pc:inkChg>
      </pc:sldChg>
      <pc:sldChg chg="addSp delSp">
        <pc:chgData name="شادن القحطاني ID 443200677" userId="2d5f3d4d-8466-4aa1-ac8a-1cb60ed86c20" providerId="ADAL" clId="{314604DC-5C87-1543-88E8-A5DC08243899}" dt="2023-05-20T15:27:11.011" v="611"/>
        <pc:sldMkLst>
          <pc:docMk/>
          <pc:sldMk cId="0" sldId="325"/>
        </pc:sldMkLst>
        <pc:inkChg chg="add">
          <ac:chgData name="شادن القحطاني ID 443200677" userId="2d5f3d4d-8466-4aa1-ac8a-1cb60ed86c20" providerId="ADAL" clId="{314604DC-5C87-1543-88E8-A5DC08243899}" dt="2023-05-20T15:26:08.526" v="557"/>
          <ac:inkMkLst>
            <pc:docMk/>
            <pc:sldMk cId="0" sldId="325"/>
            <ac:inkMk id="2" creationId="{E8A1CFCE-9ABC-74FD-D954-6EA59BE034A8}"/>
          </ac:inkMkLst>
        </pc:inkChg>
        <pc:inkChg chg="add del">
          <ac:chgData name="شادن القحطاني ID 443200677" userId="2d5f3d4d-8466-4aa1-ac8a-1cb60ed86c20" providerId="ADAL" clId="{314604DC-5C87-1543-88E8-A5DC08243899}" dt="2023-05-20T15:26:20.214" v="576"/>
          <ac:inkMkLst>
            <pc:docMk/>
            <pc:sldMk cId="0" sldId="325"/>
            <ac:inkMk id="3" creationId="{CC702373-2670-95E3-9062-FF309E9FAF2F}"/>
          </ac:inkMkLst>
        </pc:inkChg>
        <pc:inkChg chg="add del">
          <ac:chgData name="شادن القحطاني ID 443200677" userId="2d5f3d4d-8466-4aa1-ac8a-1cb60ed86c20" providerId="ADAL" clId="{314604DC-5C87-1543-88E8-A5DC08243899}" dt="2023-05-20T15:26:20.214" v="576"/>
          <ac:inkMkLst>
            <pc:docMk/>
            <pc:sldMk cId="0" sldId="325"/>
            <ac:inkMk id="4" creationId="{33F9101D-B592-8399-CE89-8BA0B7AA18BC}"/>
          </ac:inkMkLst>
        </pc:inkChg>
        <pc:inkChg chg="add del">
          <ac:chgData name="شادن القحطاني ID 443200677" userId="2d5f3d4d-8466-4aa1-ac8a-1cb60ed86c20" providerId="ADAL" clId="{314604DC-5C87-1543-88E8-A5DC08243899}" dt="2023-05-20T15:26:20.214" v="576"/>
          <ac:inkMkLst>
            <pc:docMk/>
            <pc:sldMk cId="0" sldId="325"/>
            <ac:inkMk id="5" creationId="{323C3632-B94D-71F7-754E-D1C0113A1B10}"/>
          </ac:inkMkLst>
        </pc:inkChg>
        <pc:inkChg chg="add del">
          <ac:chgData name="شادن القحطاني ID 443200677" userId="2d5f3d4d-8466-4aa1-ac8a-1cb60ed86c20" providerId="ADAL" clId="{314604DC-5C87-1543-88E8-A5DC08243899}" dt="2023-05-20T15:26:20.214" v="576"/>
          <ac:inkMkLst>
            <pc:docMk/>
            <pc:sldMk cId="0" sldId="325"/>
            <ac:inkMk id="8" creationId="{DF405A4A-0343-D9B8-8B55-0CEE03D0E223}"/>
          </ac:inkMkLst>
        </pc:inkChg>
        <pc:inkChg chg="add del">
          <ac:chgData name="شادن القحطاني ID 443200677" userId="2d5f3d4d-8466-4aa1-ac8a-1cb60ed86c20" providerId="ADAL" clId="{314604DC-5C87-1543-88E8-A5DC08243899}" dt="2023-05-20T15:26:20.214" v="576"/>
          <ac:inkMkLst>
            <pc:docMk/>
            <pc:sldMk cId="0" sldId="325"/>
            <ac:inkMk id="10" creationId="{D9F11E8F-1EC7-9F03-57C6-95E6F25E785F}"/>
          </ac:inkMkLst>
        </pc:inkChg>
        <pc:inkChg chg="add del">
          <ac:chgData name="شادن القحطاني ID 443200677" userId="2d5f3d4d-8466-4aa1-ac8a-1cb60ed86c20" providerId="ADAL" clId="{314604DC-5C87-1543-88E8-A5DC08243899}" dt="2023-05-20T15:26:20.214" v="576"/>
          <ac:inkMkLst>
            <pc:docMk/>
            <pc:sldMk cId="0" sldId="325"/>
            <ac:inkMk id="11" creationId="{285FD0E5-6815-F887-95C3-28E0522A3B4B}"/>
          </ac:inkMkLst>
        </pc:inkChg>
        <pc:inkChg chg="add del">
          <ac:chgData name="شادن القحطاني ID 443200677" userId="2d5f3d4d-8466-4aa1-ac8a-1cb60ed86c20" providerId="ADAL" clId="{314604DC-5C87-1543-88E8-A5DC08243899}" dt="2023-05-20T15:26:20.214" v="576"/>
          <ac:inkMkLst>
            <pc:docMk/>
            <pc:sldMk cId="0" sldId="325"/>
            <ac:inkMk id="12" creationId="{67C98811-053F-FBC2-7843-9C1412D7611D}"/>
          </ac:inkMkLst>
        </pc:inkChg>
        <pc:inkChg chg="add del">
          <ac:chgData name="شادن القحطاني ID 443200677" userId="2d5f3d4d-8466-4aa1-ac8a-1cb60ed86c20" providerId="ADAL" clId="{314604DC-5C87-1543-88E8-A5DC08243899}" dt="2023-05-20T15:26:20.214" v="576"/>
          <ac:inkMkLst>
            <pc:docMk/>
            <pc:sldMk cId="0" sldId="325"/>
            <ac:inkMk id="13" creationId="{C94C23AF-DE26-C110-1AFF-60FDB4F9872D}"/>
          </ac:inkMkLst>
        </pc:inkChg>
        <pc:inkChg chg="add del">
          <ac:chgData name="شادن القحطاني ID 443200677" userId="2d5f3d4d-8466-4aa1-ac8a-1cb60ed86c20" providerId="ADAL" clId="{314604DC-5C87-1543-88E8-A5DC08243899}" dt="2023-05-20T15:26:20.214" v="576"/>
          <ac:inkMkLst>
            <pc:docMk/>
            <pc:sldMk cId="0" sldId="325"/>
            <ac:inkMk id="14" creationId="{7490992F-AE76-0E35-E4DA-D6898FA671CC}"/>
          </ac:inkMkLst>
        </pc:inkChg>
        <pc:inkChg chg="add del">
          <ac:chgData name="شادن القحطاني ID 443200677" userId="2d5f3d4d-8466-4aa1-ac8a-1cb60ed86c20" providerId="ADAL" clId="{314604DC-5C87-1543-88E8-A5DC08243899}" dt="2023-05-20T15:26:20.214" v="576"/>
          <ac:inkMkLst>
            <pc:docMk/>
            <pc:sldMk cId="0" sldId="325"/>
            <ac:inkMk id="15" creationId="{D6298C9D-F7D6-3BD9-8CEF-CAB7C0568E5F}"/>
          </ac:inkMkLst>
        </pc:inkChg>
        <pc:inkChg chg="add del">
          <ac:chgData name="شادن القحطاني ID 443200677" userId="2d5f3d4d-8466-4aa1-ac8a-1cb60ed86c20" providerId="ADAL" clId="{314604DC-5C87-1543-88E8-A5DC08243899}" dt="2023-05-20T15:26:20.214" v="576"/>
          <ac:inkMkLst>
            <pc:docMk/>
            <pc:sldMk cId="0" sldId="325"/>
            <ac:inkMk id="16" creationId="{D6B45241-1E45-AACE-B7A7-C30FBB54A2B7}"/>
          </ac:inkMkLst>
        </pc:inkChg>
        <pc:inkChg chg="add del">
          <ac:chgData name="شادن القحطاني ID 443200677" userId="2d5f3d4d-8466-4aa1-ac8a-1cb60ed86c20" providerId="ADAL" clId="{314604DC-5C87-1543-88E8-A5DC08243899}" dt="2023-05-20T15:26:20.214" v="576"/>
          <ac:inkMkLst>
            <pc:docMk/>
            <pc:sldMk cId="0" sldId="325"/>
            <ac:inkMk id="17" creationId="{84ED0946-3F4A-33AF-114C-7F25634F57C3}"/>
          </ac:inkMkLst>
        </pc:inkChg>
        <pc:inkChg chg="add del">
          <ac:chgData name="شادن القحطاني ID 443200677" userId="2d5f3d4d-8466-4aa1-ac8a-1cb60ed86c20" providerId="ADAL" clId="{314604DC-5C87-1543-88E8-A5DC08243899}" dt="2023-05-20T15:26:20.214" v="576"/>
          <ac:inkMkLst>
            <pc:docMk/>
            <pc:sldMk cId="0" sldId="325"/>
            <ac:inkMk id="18" creationId="{B8E8F229-03D1-5DFC-B0A5-55ED64A90ACC}"/>
          </ac:inkMkLst>
        </pc:inkChg>
        <pc:inkChg chg="add del">
          <ac:chgData name="شادن القحطاني ID 443200677" userId="2d5f3d4d-8466-4aa1-ac8a-1cb60ed86c20" providerId="ADAL" clId="{314604DC-5C87-1543-88E8-A5DC08243899}" dt="2023-05-20T15:26:20.214" v="576"/>
          <ac:inkMkLst>
            <pc:docMk/>
            <pc:sldMk cId="0" sldId="325"/>
            <ac:inkMk id="19" creationId="{FD0B26BB-9F7B-D77D-C720-34260B109CB6}"/>
          </ac:inkMkLst>
        </pc:inkChg>
        <pc:inkChg chg="add del">
          <ac:chgData name="شادن القحطاني ID 443200677" userId="2d5f3d4d-8466-4aa1-ac8a-1cb60ed86c20" providerId="ADAL" clId="{314604DC-5C87-1543-88E8-A5DC08243899}" dt="2023-05-20T15:26:20.214" v="576"/>
          <ac:inkMkLst>
            <pc:docMk/>
            <pc:sldMk cId="0" sldId="325"/>
            <ac:inkMk id="20" creationId="{D97822DB-52CD-60AB-7495-30703BBFC6EE}"/>
          </ac:inkMkLst>
        </pc:inkChg>
        <pc:inkChg chg="add del">
          <ac:chgData name="شادن القحطاني ID 443200677" userId="2d5f3d4d-8466-4aa1-ac8a-1cb60ed86c20" providerId="ADAL" clId="{314604DC-5C87-1543-88E8-A5DC08243899}" dt="2023-05-20T15:26:20.214" v="576"/>
          <ac:inkMkLst>
            <pc:docMk/>
            <pc:sldMk cId="0" sldId="325"/>
            <ac:inkMk id="21" creationId="{0BCD5C84-503F-73D2-A0F6-C1813F436D49}"/>
          </ac:inkMkLst>
        </pc:inkChg>
        <pc:inkChg chg="add del">
          <ac:chgData name="شادن القحطاني ID 443200677" userId="2d5f3d4d-8466-4aa1-ac8a-1cb60ed86c20" providerId="ADAL" clId="{314604DC-5C87-1543-88E8-A5DC08243899}" dt="2023-05-20T15:26:20.214" v="576"/>
          <ac:inkMkLst>
            <pc:docMk/>
            <pc:sldMk cId="0" sldId="325"/>
            <ac:inkMk id="22" creationId="{605F392D-2EDD-8C4B-4D64-47B3761912FE}"/>
          </ac:inkMkLst>
        </pc:inkChg>
        <pc:inkChg chg="add del">
          <ac:chgData name="شادن القحطاني ID 443200677" userId="2d5f3d4d-8466-4aa1-ac8a-1cb60ed86c20" providerId="ADAL" clId="{314604DC-5C87-1543-88E8-A5DC08243899}" dt="2023-05-20T15:26:20.214" v="576"/>
          <ac:inkMkLst>
            <pc:docMk/>
            <pc:sldMk cId="0" sldId="325"/>
            <ac:inkMk id="23" creationId="{ACE4D6D7-2C1F-9E99-7FE2-D1AC6B6C5542}"/>
          </ac:inkMkLst>
        </pc:inkChg>
        <pc:inkChg chg="add reco">
          <ac:chgData name="شادن القحطاني ID 443200677" userId="2d5f3d4d-8466-4aa1-ac8a-1cb60ed86c20" providerId="ADAL" clId="{314604DC-5C87-1543-88E8-A5DC08243899}" dt="2023-05-20T15:26:20.214" v="576"/>
          <ac:inkMkLst>
            <pc:docMk/>
            <pc:sldMk cId="0" sldId="325"/>
            <ac:inkMk id="24" creationId="{2C7E840F-0A95-25E4-EFD6-7C27FE46AFB3}"/>
          </ac:inkMkLst>
        </pc:inkChg>
        <pc:inkChg chg="add del">
          <ac:chgData name="شادن القحطاني ID 443200677" userId="2d5f3d4d-8466-4aa1-ac8a-1cb60ed86c20" providerId="ADAL" clId="{314604DC-5C87-1543-88E8-A5DC08243899}" dt="2023-05-20T15:26:49.195" v="581"/>
          <ac:inkMkLst>
            <pc:docMk/>
            <pc:sldMk cId="0" sldId="325"/>
            <ac:inkMk id="25" creationId="{6A0323C0-E896-AAD2-266D-CE9E3BDCCC37}"/>
          </ac:inkMkLst>
        </pc:inkChg>
        <pc:inkChg chg="add del">
          <ac:chgData name="شادن القحطاني ID 443200677" userId="2d5f3d4d-8466-4aa1-ac8a-1cb60ed86c20" providerId="ADAL" clId="{314604DC-5C87-1543-88E8-A5DC08243899}" dt="2023-05-20T15:26:48.735" v="580"/>
          <ac:inkMkLst>
            <pc:docMk/>
            <pc:sldMk cId="0" sldId="325"/>
            <ac:inkMk id="26" creationId="{53286142-788B-D84E-D8E9-BF61984B4F6E}"/>
          </ac:inkMkLst>
        </pc:inkChg>
        <pc:inkChg chg="add del reco">
          <ac:chgData name="شادن القحطاني ID 443200677" userId="2d5f3d4d-8466-4aa1-ac8a-1cb60ed86c20" providerId="ADAL" clId="{314604DC-5C87-1543-88E8-A5DC08243899}" dt="2023-05-20T15:26:48.735" v="580"/>
          <ac:inkMkLst>
            <pc:docMk/>
            <pc:sldMk cId="0" sldId="325"/>
            <ac:inkMk id="27" creationId="{58978A8F-818E-5363-3C13-F16B6FD15B19}"/>
          </ac:inkMkLst>
        </pc:inkChg>
        <pc:inkChg chg="add del">
          <ac:chgData name="شادن القحطاني ID 443200677" userId="2d5f3d4d-8466-4aa1-ac8a-1cb60ed86c20" providerId="ADAL" clId="{314604DC-5C87-1543-88E8-A5DC08243899}" dt="2023-05-20T15:26:52.544" v="587"/>
          <ac:inkMkLst>
            <pc:docMk/>
            <pc:sldMk cId="0" sldId="325"/>
            <ac:inkMk id="28" creationId="{4EF605BB-EA42-EDE7-EF93-38C0CCCFAAA2}"/>
          </ac:inkMkLst>
        </pc:inkChg>
        <pc:inkChg chg="add del">
          <ac:chgData name="شادن القحطاني ID 443200677" userId="2d5f3d4d-8466-4aa1-ac8a-1cb60ed86c20" providerId="ADAL" clId="{314604DC-5C87-1543-88E8-A5DC08243899}" dt="2023-05-20T15:26:52.544" v="587"/>
          <ac:inkMkLst>
            <pc:docMk/>
            <pc:sldMk cId="0" sldId="325"/>
            <ac:inkMk id="29" creationId="{4A2BFAF0-12D5-CA7D-ECC7-01C8B1EE99B4}"/>
          </ac:inkMkLst>
        </pc:inkChg>
        <pc:inkChg chg="add del">
          <ac:chgData name="شادن القحطاني ID 443200677" userId="2d5f3d4d-8466-4aa1-ac8a-1cb60ed86c20" providerId="ADAL" clId="{314604DC-5C87-1543-88E8-A5DC08243899}" dt="2023-05-20T15:26:52.544" v="587"/>
          <ac:inkMkLst>
            <pc:docMk/>
            <pc:sldMk cId="0" sldId="325"/>
            <ac:inkMk id="30" creationId="{24DB2AED-5064-6388-E22A-5061B1CAC273}"/>
          </ac:inkMkLst>
        </pc:inkChg>
        <pc:inkChg chg="add del">
          <ac:chgData name="شادن القحطاني ID 443200677" userId="2d5f3d4d-8466-4aa1-ac8a-1cb60ed86c20" providerId="ADAL" clId="{314604DC-5C87-1543-88E8-A5DC08243899}" dt="2023-05-20T15:26:52.544" v="587"/>
          <ac:inkMkLst>
            <pc:docMk/>
            <pc:sldMk cId="0" sldId="325"/>
            <ac:inkMk id="31" creationId="{6A33AD8C-7675-1A65-225B-46F27066C471}"/>
          </ac:inkMkLst>
        </pc:inkChg>
        <pc:inkChg chg="add del">
          <ac:chgData name="شادن القحطاني ID 443200677" userId="2d5f3d4d-8466-4aa1-ac8a-1cb60ed86c20" providerId="ADAL" clId="{314604DC-5C87-1543-88E8-A5DC08243899}" dt="2023-05-20T15:26:52.544" v="587"/>
          <ac:inkMkLst>
            <pc:docMk/>
            <pc:sldMk cId="0" sldId="325"/>
            <ac:inkMk id="32" creationId="{64C20C5C-01D8-E066-F473-64FBF5D330D6}"/>
          </ac:inkMkLst>
        </pc:inkChg>
        <pc:inkChg chg="add reco">
          <ac:chgData name="شادن القحطاني ID 443200677" userId="2d5f3d4d-8466-4aa1-ac8a-1cb60ed86c20" providerId="ADAL" clId="{314604DC-5C87-1543-88E8-A5DC08243899}" dt="2023-05-20T15:26:52.544" v="587"/>
          <ac:inkMkLst>
            <pc:docMk/>
            <pc:sldMk cId="0" sldId="325"/>
            <ac:inkMk id="33" creationId="{BE539219-045E-B77B-DB9F-B03388DAFEF5}"/>
          </ac:inkMkLst>
        </pc:inkChg>
        <pc:inkChg chg="add">
          <ac:chgData name="شادن القحطاني ID 443200677" userId="2d5f3d4d-8466-4aa1-ac8a-1cb60ed86c20" providerId="ADAL" clId="{314604DC-5C87-1543-88E8-A5DC08243899}" dt="2023-05-20T15:26:53.813" v="588"/>
          <ac:inkMkLst>
            <pc:docMk/>
            <pc:sldMk cId="0" sldId="325"/>
            <ac:inkMk id="34" creationId="{055FD6BA-63C8-EBBB-84FC-F038DFCD8E46}"/>
          </ac:inkMkLst>
        </pc:inkChg>
        <pc:inkChg chg="add del">
          <ac:chgData name="شادن القحطاني ID 443200677" userId="2d5f3d4d-8466-4aa1-ac8a-1cb60ed86c20" providerId="ADAL" clId="{314604DC-5C87-1543-88E8-A5DC08243899}" dt="2023-05-20T15:27:01.208" v="598"/>
          <ac:inkMkLst>
            <pc:docMk/>
            <pc:sldMk cId="0" sldId="325"/>
            <ac:inkMk id="35" creationId="{CF568808-62C0-1CD9-984C-86430ECAA8EF}"/>
          </ac:inkMkLst>
        </pc:inkChg>
        <pc:inkChg chg="add del">
          <ac:chgData name="شادن القحطاني ID 443200677" userId="2d5f3d4d-8466-4aa1-ac8a-1cb60ed86c20" providerId="ADAL" clId="{314604DC-5C87-1543-88E8-A5DC08243899}" dt="2023-05-20T15:27:01.208" v="598"/>
          <ac:inkMkLst>
            <pc:docMk/>
            <pc:sldMk cId="0" sldId="325"/>
            <ac:inkMk id="36" creationId="{186574DE-512B-7AE0-8900-237CE76195E3}"/>
          </ac:inkMkLst>
        </pc:inkChg>
        <pc:inkChg chg="add del">
          <ac:chgData name="شادن القحطاني ID 443200677" userId="2d5f3d4d-8466-4aa1-ac8a-1cb60ed86c20" providerId="ADAL" clId="{314604DC-5C87-1543-88E8-A5DC08243899}" dt="2023-05-20T15:27:03.094" v="603"/>
          <ac:inkMkLst>
            <pc:docMk/>
            <pc:sldMk cId="0" sldId="325"/>
            <ac:inkMk id="37" creationId="{5D1BCB7C-5E25-388C-BA19-750CFC053E42}"/>
          </ac:inkMkLst>
        </pc:inkChg>
        <pc:inkChg chg="add del">
          <ac:chgData name="شادن القحطاني ID 443200677" userId="2d5f3d4d-8466-4aa1-ac8a-1cb60ed86c20" providerId="ADAL" clId="{314604DC-5C87-1543-88E8-A5DC08243899}" dt="2023-05-20T15:27:02.528" v="602"/>
          <ac:inkMkLst>
            <pc:docMk/>
            <pc:sldMk cId="0" sldId="325"/>
            <ac:inkMk id="38" creationId="{6A9A6787-0374-3017-0429-248BD7560239}"/>
          </ac:inkMkLst>
        </pc:inkChg>
        <pc:inkChg chg="add del">
          <ac:chgData name="شادن القحطاني ID 443200677" userId="2d5f3d4d-8466-4aa1-ac8a-1cb60ed86c20" providerId="ADAL" clId="{314604DC-5C87-1543-88E8-A5DC08243899}" dt="2023-05-20T15:27:01.778" v="601"/>
          <ac:inkMkLst>
            <pc:docMk/>
            <pc:sldMk cId="0" sldId="325"/>
            <ac:inkMk id="39" creationId="{834E4F24-6866-FE27-FB56-FC3534960832}"/>
          </ac:inkMkLst>
        </pc:inkChg>
        <pc:inkChg chg="add del">
          <ac:chgData name="شادن القحطاني ID 443200677" userId="2d5f3d4d-8466-4aa1-ac8a-1cb60ed86c20" providerId="ADAL" clId="{314604DC-5C87-1543-88E8-A5DC08243899}" dt="2023-05-20T15:27:01.495" v="600"/>
          <ac:inkMkLst>
            <pc:docMk/>
            <pc:sldMk cId="0" sldId="325"/>
            <ac:inkMk id="40" creationId="{3E4EA3F6-708A-D9E1-CD39-A3F6F85E76A2}"/>
          </ac:inkMkLst>
        </pc:inkChg>
        <pc:inkChg chg="add del">
          <ac:chgData name="شادن القحطاني ID 443200677" userId="2d5f3d4d-8466-4aa1-ac8a-1cb60ed86c20" providerId="ADAL" clId="{314604DC-5C87-1543-88E8-A5DC08243899}" dt="2023-05-20T15:27:01.362" v="599"/>
          <ac:inkMkLst>
            <pc:docMk/>
            <pc:sldMk cId="0" sldId="325"/>
            <ac:inkMk id="41" creationId="{58040E12-3368-B27B-A81F-D6E3D64440D1}"/>
          </ac:inkMkLst>
        </pc:inkChg>
        <pc:inkChg chg="add del">
          <ac:chgData name="شادن القحطاني ID 443200677" userId="2d5f3d4d-8466-4aa1-ac8a-1cb60ed86c20" providerId="ADAL" clId="{314604DC-5C87-1543-88E8-A5DC08243899}" dt="2023-05-20T15:27:01.208" v="598"/>
          <ac:inkMkLst>
            <pc:docMk/>
            <pc:sldMk cId="0" sldId="325"/>
            <ac:inkMk id="42" creationId="{E1378FE1-6654-96E3-A271-0685215846D5}"/>
          </ac:inkMkLst>
        </pc:inkChg>
        <pc:inkChg chg="add del reco">
          <ac:chgData name="شادن القحطاني ID 443200677" userId="2d5f3d4d-8466-4aa1-ac8a-1cb60ed86c20" providerId="ADAL" clId="{314604DC-5C87-1543-88E8-A5DC08243899}" dt="2023-05-20T15:27:01.208" v="598"/>
          <ac:inkMkLst>
            <pc:docMk/>
            <pc:sldMk cId="0" sldId="325"/>
            <ac:inkMk id="43" creationId="{E90EAA56-590F-B19D-3E94-CF6697A6DEC0}"/>
          </ac:inkMkLst>
        </pc:inkChg>
        <pc:inkChg chg="add del">
          <ac:chgData name="شادن القحطاني ID 443200677" userId="2d5f3d4d-8466-4aa1-ac8a-1cb60ed86c20" providerId="ADAL" clId="{314604DC-5C87-1543-88E8-A5DC08243899}" dt="2023-05-20T15:27:11.011" v="611"/>
          <ac:inkMkLst>
            <pc:docMk/>
            <pc:sldMk cId="0" sldId="325"/>
            <ac:inkMk id="44" creationId="{3905C3CA-A9AA-408D-0AE2-449DC04213A9}"/>
          </ac:inkMkLst>
        </pc:inkChg>
        <pc:inkChg chg="add del">
          <ac:chgData name="شادن القحطاني ID 443200677" userId="2d5f3d4d-8466-4aa1-ac8a-1cb60ed86c20" providerId="ADAL" clId="{314604DC-5C87-1543-88E8-A5DC08243899}" dt="2023-05-20T15:27:11.011" v="611"/>
          <ac:inkMkLst>
            <pc:docMk/>
            <pc:sldMk cId="0" sldId="325"/>
            <ac:inkMk id="45" creationId="{4E2ECFC1-21CD-29D3-D964-52086920AE73}"/>
          </ac:inkMkLst>
        </pc:inkChg>
        <pc:inkChg chg="add del">
          <ac:chgData name="شادن القحطاني ID 443200677" userId="2d5f3d4d-8466-4aa1-ac8a-1cb60ed86c20" providerId="ADAL" clId="{314604DC-5C87-1543-88E8-A5DC08243899}" dt="2023-05-20T15:27:11.011" v="611"/>
          <ac:inkMkLst>
            <pc:docMk/>
            <pc:sldMk cId="0" sldId="325"/>
            <ac:inkMk id="46" creationId="{36822C91-ABA2-49C6-1801-51971324CE75}"/>
          </ac:inkMkLst>
        </pc:inkChg>
        <pc:inkChg chg="add del">
          <ac:chgData name="شادن القحطاني ID 443200677" userId="2d5f3d4d-8466-4aa1-ac8a-1cb60ed86c20" providerId="ADAL" clId="{314604DC-5C87-1543-88E8-A5DC08243899}" dt="2023-05-20T15:27:11.011" v="611"/>
          <ac:inkMkLst>
            <pc:docMk/>
            <pc:sldMk cId="0" sldId="325"/>
            <ac:inkMk id="47" creationId="{0BC5BCE9-4F30-97BC-9D80-3D10776485FC}"/>
          </ac:inkMkLst>
        </pc:inkChg>
        <pc:inkChg chg="add del">
          <ac:chgData name="شادن القحطاني ID 443200677" userId="2d5f3d4d-8466-4aa1-ac8a-1cb60ed86c20" providerId="ADAL" clId="{314604DC-5C87-1543-88E8-A5DC08243899}" dt="2023-05-20T15:27:11.011" v="611"/>
          <ac:inkMkLst>
            <pc:docMk/>
            <pc:sldMk cId="0" sldId="325"/>
            <ac:inkMk id="48" creationId="{7DEBA79C-CCD1-9AB3-489D-362CB157BEFE}"/>
          </ac:inkMkLst>
        </pc:inkChg>
        <pc:inkChg chg="add del">
          <ac:chgData name="شادن القحطاني ID 443200677" userId="2d5f3d4d-8466-4aa1-ac8a-1cb60ed86c20" providerId="ADAL" clId="{314604DC-5C87-1543-88E8-A5DC08243899}" dt="2023-05-20T15:27:11.011" v="611"/>
          <ac:inkMkLst>
            <pc:docMk/>
            <pc:sldMk cId="0" sldId="325"/>
            <ac:inkMk id="49" creationId="{89FE4185-2E5D-0470-2C3F-848FCEECB369}"/>
          </ac:inkMkLst>
        </pc:inkChg>
        <pc:inkChg chg="add del">
          <ac:chgData name="شادن القحطاني ID 443200677" userId="2d5f3d4d-8466-4aa1-ac8a-1cb60ed86c20" providerId="ADAL" clId="{314604DC-5C87-1543-88E8-A5DC08243899}" dt="2023-05-20T15:27:11.011" v="611"/>
          <ac:inkMkLst>
            <pc:docMk/>
            <pc:sldMk cId="0" sldId="325"/>
            <ac:inkMk id="50" creationId="{F9C7D8A4-488D-BCB8-DB29-5E3A995766D7}"/>
          </ac:inkMkLst>
        </pc:inkChg>
        <pc:inkChg chg="add reco">
          <ac:chgData name="شادن القحطاني ID 443200677" userId="2d5f3d4d-8466-4aa1-ac8a-1cb60ed86c20" providerId="ADAL" clId="{314604DC-5C87-1543-88E8-A5DC08243899}" dt="2023-05-20T15:27:11.011" v="611"/>
          <ac:inkMkLst>
            <pc:docMk/>
            <pc:sldMk cId="0" sldId="325"/>
            <ac:inkMk id="51" creationId="{7B6CBC3D-7B8C-1AC8-B1E0-8308393EB3D0}"/>
          </ac:inkMkLst>
        </pc:inkChg>
      </pc:sldChg>
      <pc:sldChg chg="addSp delSp">
        <pc:chgData name="شادن القحطاني ID 443200677" userId="2d5f3d4d-8466-4aa1-ac8a-1cb60ed86c20" providerId="ADAL" clId="{314604DC-5C87-1543-88E8-A5DC08243899}" dt="2023-05-20T15:29:01.769" v="637"/>
        <pc:sldMkLst>
          <pc:docMk/>
          <pc:sldMk cId="0" sldId="327"/>
        </pc:sldMkLst>
        <pc:inkChg chg="add">
          <ac:chgData name="شادن القحطاني ID 443200677" userId="2d5f3d4d-8466-4aa1-ac8a-1cb60ed86c20" providerId="ADAL" clId="{314604DC-5C87-1543-88E8-A5DC08243899}" dt="2023-05-20T15:28:40.966" v="612"/>
          <ac:inkMkLst>
            <pc:docMk/>
            <pc:sldMk cId="0" sldId="327"/>
            <ac:inkMk id="2" creationId="{75A6EB63-2FF1-46BF-92EE-967B275163C5}"/>
          </ac:inkMkLst>
        </pc:inkChg>
        <pc:inkChg chg="add del">
          <ac:chgData name="شادن القحطاني ID 443200677" userId="2d5f3d4d-8466-4aa1-ac8a-1cb60ed86c20" providerId="ADAL" clId="{314604DC-5C87-1543-88E8-A5DC08243899}" dt="2023-05-20T15:28:54.619" v="622"/>
          <ac:inkMkLst>
            <pc:docMk/>
            <pc:sldMk cId="0" sldId="327"/>
            <ac:inkMk id="3" creationId="{00C1D965-19F0-3014-4AA9-FACCEEEBB263}"/>
          </ac:inkMkLst>
        </pc:inkChg>
        <pc:inkChg chg="add del">
          <ac:chgData name="شادن القحطاني ID 443200677" userId="2d5f3d4d-8466-4aa1-ac8a-1cb60ed86c20" providerId="ADAL" clId="{314604DC-5C87-1543-88E8-A5DC08243899}" dt="2023-05-20T15:28:54.619" v="622"/>
          <ac:inkMkLst>
            <pc:docMk/>
            <pc:sldMk cId="0" sldId="327"/>
            <ac:inkMk id="4" creationId="{7CFBAEE3-F8CF-4AD2-CD77-FEE4F40F37F6}"/>
          </ac:inkMkLst>
        </pc:inkChg>
        <pc:inkChg chg="add del">
          <ac:chgData name="شادن القحطاني ID 443200677" userId="2d5f3d4d-8466-4aa1-ac8a-1cb60ed86c20" providerId="ADAL" clId="{314604DC-5C87-1543-88E8-A5DC08243899}" dt="2023-05-20T15:28:54.619" v="622"/>
          <ac:inkMkLst>
            <pc:docMk/>
            <pc:sldMk cId="0" sldId="327"/>
            <ac:inkMk id="5" creationId="{3BD10C00-6612-FF7A-04A6-8434A314F6CF}"/>
          </ac:inkMkLst>
        </pc:inkChg>
        <pc:inkChg chg="add del">
          <ac:chgData name="شادن القحطاني ID 443200677" userId="2d5f3d4d-8466-4aa1-ac8a-1cb60ed86c20" providerId="ADAL" clId="{314604DC-5C87-1543-88E8-A5DC08243899}" dt="2023-05-20T15:28:54.619" v="622"/>
          <ac:inkMkLst>
            <pc:docMk/>
            <pc:sldMk cId="0" sldId="327"/>
            <ac:inkMk id="8" creationId="{F4654CE7-E09F-5804-846A-1DFB70EA6024}"/>
          </ac:inkMkLst>
        </pc:inkChg>
        <pc:inkChg chg="add del">
          <ac:chgData name="شادن القحطاني ID 443200677" userId="2d5f3d4d-8466-4aa1-ac8a-1cb60ed86c20" providerId="ADAL" clId="{314604DC-5C87-1543-88E8-A5DC08243899}" dt="2023-05-20T15:28:54.619" v="622"/>
          <ac:inkMkLst>
            <pc:docMk/>
            <pc:sldMk cId="0" sldId="327"/>
            <ac:inkMk id="10" creationId="{EFCF6C29-A734-074E-F055-3541AC40323C}"/>
          </ac:inkMkLst>
        </pc:inkChg>
        <pc:inkChg chg="add del">
          <ac:chgData name="شادن القحطاني ID 443200677" userId="2d5f3d4d-8466-4aa1-ac8a-1cb60ed86c20" providerId="ADAL" clId="{314604DC-5C87-1543-88E8-A5DC08243899}" dt="2023-05-20T15:28:54.619" v="622"/>
          <ac:inkMkLst>
            <pc:docMk/>
            <pc:sldMk cId="0" sldId="327"/>
            <ac:inkMk id="11" creationId="{52977D57-B0FE-942C-F3E4-3EA62D88742D}"/>
          </ac:inkMkLst>
        </pc:inkChg>
        <pc:inkChg chg="add del">
          <ac:chgData name="شادن القحطاني ID 443200677" userId="2d5f3d4d-8466-4aa1-ac8a-1cb60ed86c20" providerId="ADAL" clId="{314604DC-5C87-1543-88E8-A5DC08243899}" dt="2023-05-20T15:28:54.619" v="622"/>
          <ac:inkMkLst>
            <pc:docMk/>
            <pc:sldMk cId="0" sldId="327"/>
            <ac:inkMk id="12" creationId="{F2608C09-3310-DDBE-F2A9-7852965487A7}"/>
          </ac:inkMkLst>
        </pc:inkChg>
        <pc:inkChg chg="add del">
          <ac:chgData name="شادن القحطاني ID 443200677" userId="2d5f3d4d-8466-4aa1-ac8a-1cb60ed86c20" providerId="ADAL" clId="{314604DC-5C87-1543-88E8-A5DC08243899}" dt="2023-05-20T15:28:54.619" v="622"/>
          <ac:inkMkLst>
            <pc:docMk/>
            <pc:sldMk cId="0" sldId="327"/>
            <ac:inkMk id="13" creationId="{FA09582F-B0CB-759A-147E-40601B63F8DB}"/>
          </ac:inkMkLst>
        </pc:inkChg>
        <pc:inkChg chg="add del">
          <ac:chgData name="شادن القحطاني ID 443200677" userId="2d5f3d4d-8466-4aa1-ac8a-1cb60ed86c20" providerId="ADAL" clId="{314604DC-5C87-1543-88E8-A5DC08243899}" dt="2023-05-20T15:28:54.619" v="622"/>
          <ac:inkMkLst>
            <pc:docMk/>
            <pc:sldMk cId="0" sldId="327"/>
            <ac:inkMk id="14" creationId="{91AA7E22-6323-D794-DF9D-3702B8B6DE67}"/>
          </ac:inkMkLst>
        </pc:inkChg>
        <pc:inkChg chg="add reco">
          <ac:chgData name="شادن القحطاني ID 443200677" userId="2d5f3d4d-8466-4aa1-ac8a-1cb60ed86c20" providerId="ADAL" clId="{314604DC-5C87-1543-88E8-A5DC08243899}" dt="2023-05-20T15:28:54.619" v="622"/>
          <ac:inkMkLst>
            <pc:docMk/>
            <pc:sldMk cId="0" sldId="327"/>
            <ac:inkMk id="15" creationId="{F27BCA2D-17F0-75AD-EF36-F26A6009BF20}"/>
          </ac:inkMkLst>
        </pc:inkChg>
        <pc:inkChg chg="add del">
          <ac:chgData name="شادن القحطاني ID 443200677" userId="2d5f3d4d-8466-4aa1-ac8a-1cb60ed86c20" providerId="ADAL" clId="{314604DC-5C87-1543-88E8-A5DC08243899}" dt="2023-05-20T15:28:58.326" v="629"/>
          <ac:inkMkLst>
            <pc:docMk/>
            <pc:sldMk cId="0" sldId="327"/>
            <ac:inkMk id="16" creationId="{6EEA348B-DEF5-F476-BF8C-C93F13AD6E5D}"/>
          </ac:inkMkLst>
        </pc:inkChg>
        <pc:inkChg chg="add del">
          <ac:chgData name="شادن القحطاني ID 443200677" userId="2d5f3d4d-8466-4aa1-ac8a-1cb60ed86c20" providerId="ADAL" clId="{314604DC-5C87-1543-88E8-A5DC08243899}" dt="2023-05-20T15:28:58.326" v="629"/>
          <ac:inkMkLst>
            <pc:docMk/>
            <pc:sldMk cId="0" sldId="327"/>
            <ac:inkMk id="17" creationId="{11520DE3-B15B-9890-348D-125EC3A3A80C}"/>
          </ac:inkMkLst>
        </pc:inkChg>
        <pc:inkChg chg="add del">
          <ac:chgData name="شادن القحطاني ID 443200677" userId="2d5f3d4d-8466-4aa1-ac8a-1cb60ed86c20" providerId="ADAL" clId="{314604DC-5C87-1543-88E8-A5DC08243899}" dt="2023-05-20T15:28:58.326" v="629"/>
          <ac:inkMkLst>
            <pc:docMk/>
            <pc:sldMk cId="0" sldId="327"/>
            <ac:inkMk id="18" creationId="{5174B4CD-FA96-2400-3FA0-90566148788E}"/>
          </ac:inkMkLst>
        </pc:inkChg>
        <pc:inkChg chg="add del">
          <ac:chgData name="شادن القحطاني ID 443200677" userId="2d5f3d4d-8466-4aa1-ac8a-1cb60ed86c20" providerId="ADAL" clId="{314604DC-5C87-1543-88E8-A5DC08243899}" dt="2023-05-20T15:28:58.326" v="629"/>
          <ac:inkMkLst>
            <pc:docMk/>
            <pc:sldMk cId="0" sldId="327"/>
            <ac:inkMk id="19" creationId="{8912EDF6-BDE9-AAFD-A099-7906F6715DF2}"/>
          </ac:inkMkLst>
        </pc:inkChg>
        <pc:inkChg chg="add del">
          <ac:chgData name="شادن القحطاني ID 443200677" userId="2d5f3d4d-8466-4aa1-ac8a-1cb60ed86c20" providerId="ADAL" clId="{314604DC-5C87-1543-88E8-A5DC08243899}" dt="2023-05-20T15:28:58.326" v="629"/>
          <ac:inkMkLst>
            <pc:docMk/>
            <pc:sldMk cId="0" sldId="327"/>
            <ac:inkMk id="20" creationId="{3E3C7DCC-5BE0-5B0C-A8CC-64585565AD4B}"/>
          </ac:inkMkLst>
        </pc:inkChg>
        <pc:inkChg chg="add del">
          <ac:chgData name="شادن القحطاني ID 443200677" userId="2d5f3d4d-8466-4aa1-ac8a-1cb60ed86c20" providerId="ADAL" clId="{314604DC-5C87-1543-88E8-A5DC08243899}" dt="2023-05-20T15:28:58.326" v="629"/>
          <ac:inkMkLst>
            <pc:docMk/>
            <pc:sldMk cId="0" sldId="327"/>
            <ac:inkMk id="21" creationId="{D5315FCE-A647-33F5-6ACC-D8573999CFFD}"/>
          </ac:inkMkLst>
        </pc:inkChg>
        <pc:inkChg chg="add reco">
          <ac:chgData name="شادن القحطاني ID 443200677" userId="2d5f3d4d-8466-4aa1-ac8a-1cb60ed86c20" providerId="ADAL" clId="{314604DC-5C87-1543-88E8-A5DC08243899}" dt="2023-05-20T15:28:58.326" v="629"/>
          <ac:inkMkLst>
            <pc:docMk/>
            <pc:sldMk cId="0" sldId="327"/>
            <ac:inkMk id="22" creationId="{9B24715F-45F9-12BD-C501-99938F4E44B1}"/>
          </ac:inkMkLst>
        </pc:inkChg>
        <pc:inkChg chg="add del">
          <ac:chgData name="شادن القحطاني ID 443200677" userId="2d5f3d4d-8466-4aa1-ac8a-1cb60ed86c20" providerId="ADAL" clId="{314604DC-5C87-1543-88E8-A5DC08243899}" dt="2023-05-20T15:29:01.769" v="637"/>
          <ac:inkMkLst>
            <pc:docMk/>
            <pc:sldMk cId="0" sldId="327"/>
            <ac:inkMk id="23" creationId="{EDDDC6CE-A20C-1DF7-3BB5-46D266DB713D}"/>
          </ac:inkMkLst>
        </pc:inkChg>
        <pc:inkChg chg="add del">
          <ac:chgData name="شادن القحطاني ID 443200677" userId="2d5f3d4d-8466-4aa1-ac8a-1cb60ed86c20" providerId="ADAL" clId="{314604DC-5C87-1543-88E8-A5DC08243899}" dt="2023-05-20T15:29:01.769" v="637"/>
          <ac:inkMkLst>
            <pc:docMk/>
            <pc:sldMk cId="0" sldId="327"/>
            <ac:inkMk id="24" creationId="{186A2A29-82BC-07C3-5A7B-543C830969E3}"/>
          </ac:inkMkLst>
        </pc:inkChg>
        <pc:inkChg chg="add del">
          <ac:chgData name="شادن القحطاني ID 443200677" userId="2d5f3d4d-8466-4aa1-ac8a-1cb60ed86c20" providerId="ADAL" clId="{314604DC-5C87-1543-88E8-A5DC08243899}" dt="2023-05-20T15:29:01.769" v="637"/>
          <ac:inkMkLst>
            <pc:docMk/>
            <pc:sldMk cId="0" sldId="327"/>
            <ac:inkMk id="25" creationId="{B618B0A8-0A87-A8B0-9922-850F29E78E72}"/>
          </ac:inkMkLst>
        </pc:inkChg>
        <pc:inkChg chg="add del">
          <ac:chgData name="شادن القحطاني ID 443200677" userId="2d5f3d4d-8466-4aa1-ac8a-1cb60ed86c20" providerId="ADAL" clId="{314604DC-5C87-1543-88E8-A5DC08243899}" dt="2023-05-20T15:29:01.769" v="637"/>
          <ac:inkMkLst>
            <pc:docMk/>
            <pc:sldMk cId="0" sldId="327"/>
            <ac:inkMk id="26" creationId="{FC31572E-F0B2-54C7-4865-DC7C70EE35F3}"/>
          </ac:inkMkLst>
        </pc:inkChg>
        <pc:inkChg chg="add del">
          <ac:chgData name="شادن القحطاني ID 443200677" userId="2d5f3d4d-8466-4aa1-ac8a-1cb60ed86c20" providerId="ADAL" clId="{314604DC-5C87-1543-88E8-A5DC08243899}" dt="2023-05-20T15:29:01.769" v="637"/>
          <ac:inkMkLst>
            <pc:docMk/>
            <pc:sldMk cId="0" sldId="327"/>
            <ac:inkMk id="27" creationId="{522B38CE-8676-55C2-650D-9B08369F4C78}"/>
          </ac:inkMkLst>
        </pc:inkChg>
        <pc:inkChg chg="add del">
          <ac:chgData name="شادن القحطاني ID 443200677" userId="2d5f3d4d-8466-4aa1-ac8a-1cb60ed86c20" providerId="ADAL" clId="{314604DC-5C87-1543-88E8-A5DC08243899}" dt="2023-05-20T15:29:01.769" v="637"/>
          <ac:inkMkLst>
            <pc:docMk/>
            <pc:sldMk cId="0" sldId="327"/>
            <ac:inkMk id="28" creationId="{77A8CC58-68F8-DB71-9448-FD1328DC1002}"/>
          </ac:inkMkLst>
        </pc:inkChg>
        <pc:inkChg chg="add del">
          <ac:chgData name="شادن القحطاني ID 443200677" userId="2d5f3d4d-8466-4aa1-ac8a-1cb60ed86c20" providerId="ADAL" clId="{314604DC-5C87-1543-88E8-A5DC08243899}" dt="2023-05-20T15:29:01.769" v="637"/>
          <ac:inkMkLst>
            <pc:docMk/>
            <pc:sldMk cId="0" sldId="327"/>
            <ac:inkMk id="29" creationId="{009DEBEF-5940-B7D1-4297-0F5620B60F60}"/>
          </ac:inkMkLst>
        </pc:inkChg>
        <pc:inkChg chg="add reco">
          <ac:chgData name="شادن القحطاني ID 443200677" userId="2d5f3d4d-8466-4aa1-ac8a-1cb60ed86c20" providerId="ADAL" clId="{314604DC-5C87-1543-88E8-A5DC08243899}" dt="2023-05-20T15:29:01.769" v="637"/>
          <ac:inkMkLst>
            <pc:docMk/>
            <pc:sldMk cId="0" sldId="327"/>
            <ac:inkMk id="30" creationId="{0DF41790-D038-8FAA-D657-09BC45230B0E}"/>
          </ac:inkMkLst>
        </pc:inkChg>
      </pc:sldChg>
      <pc:sldChg chg="addSp delSp">
        <pc:chgData name="شادن القحطاني ID 443200677" userId="2d5f3d4d-8466-4aa1-ac8a-1cb60ed86c20" providerId="ADAL" clId="{314604DC-5C87-1543-88E8-A5DC08243899}" dt="2023-05-20T15:31:20.616" v="704"/>
        <pc:sldMkLst>
          <pc:docMk/>
          <pc:sldMk cId="0" sldId="331"/>
        </pc:sldMkLst>
        <pc:inkChg chg="add del">
          <ac:chgData name="شادن القحطاني ID 443200677" userId="2d5f3d4d-8466-4aa1-ac8a-1cb60ed86c20" providerId="ADAL" clId="{314604DC-5C87-1543-88E8-A5DC08243899}" dt="2023-05-20T15:30:07.514" v="654"/>
          <ac:inkMkLst>
            <pc:docMk/>
            <pc:sldMk cId="0" sldId="331"/>
            <ac:inkMk id="3" creationId="{C3EBB831-8D58-2183-A5B9-7027B71DB38E}"/>
          </ac:inkMkLst>
        </pc:inkChg>
        <pc:inkChg chg="add del">
          <ac:chgData name="شادن القحطاني ID 443200677" userId="2d5f3d4d-8466-4aa1-ac8a-1cb60ed86c20" providerId="ADAL" clId="{314604DC-5C87-1543-88E8-A5DC08243899}" dt="2023-05-20T15:30:07.514" v="654"/>
          <ac:inkMkLst>
            <pc:docMk/>
            <pc:sldMk cId="0" sldId="331"/>
            <ac:inkMk id="4" creationId="{44C85CE2-6D52-62FD-8E7A-17070473C909}"/>
          </ac:inkMkLst>
        </pc:inkChg>
        <pc:inkChg chg="add del">
          <ac:chgData name="شادن القحطاني ID 443200677" userId="2d5f3d4d-8466-4aa1-ac8a-1cb60ed86c20" providerId="ADAL" clId="{314604DC-5C87-1543-88E8-A5DC08243899}" dt="2023-05-20T15:30:07.514" v="654"/>
          <ac:inkMkLst>
            <pc:docMk/>
            <pc:sldMk cId="0" sldId="331"/>
            <ac:inkMk id="5" creationId="{150FCA95-9C43-A3CB-B5FB-72BFA37176F1}"/>
          </ac:inkMkLst>
        </pc:inkChg>
        <pc:inkChg chg="add del">
          <ac:chgData name="شادن القحطاني ID 443200677" userId="2d5f3d4d-8466-4aa1-ac8a-1cb60ed86c20" providerId="ADAL" clId="{314604DC-5C87-1543-88E8-A5DC08243899}" dt="2023-05-20T15:30:07.514" v="654"/>
          <ac:inkMkLst>
            <pc:docMk/>
            <pc:sldMk cId="0" sldId="331"/>
            <ac:inkMk id="8" creationId="{7A856BFD-AE90-C834-8D32-5A4FC9653C7D}"/>
          </ac:inkMkLst>
        </pc:inkChg>
        <pc:inkChg chg="add del">
          <ac:chgData name="شادن القحطاني ID 443200677" userId="2d5f3d4d-8466-4aa1-ac8a-1cb60ed86c20" providerId="ADAL" clId="{314604DC-5C87-1543-88E8-A5DC08243899}" dt="2023-05-20T15:30:07.514" v="654"/>
          <ac:inkMkLst>
            <pc:docMk/>
            <pc:sldMk cId="0" sldId="331"/>
            <ac:inkMk id="9" creationId="{DA869A06-9E95-BB06-E094-71574CD6BB2B}"/>
          </ac:inkMkLst>
        </pc:inkChg>
        <pc:inkChg chg="add del">
          <ac:chgData name="شادن القحطاني ID 443200677" userId="2d5f3d4d-8466-4aa1-ac8a-1cb60ed86c20" providerId="ADAL" clId="{314604DC-5C87-1543-88E8-A5DC08243899}" dt="2023-05-20T15:30:07.514" v="654"/>
          <ac:inkMkLst>
            <pc:docMk/>
            <pc:sldMk cId="0" sldId="331"/>
            <ac:inkMk id="10" creationId="{26297703-7A9C-12C0-AF94-6A9E0C55B013}"/>
          </ac:inkMkLst>
        </pc:inkChg>
        <pc:inkChg chg="add del">
          <ac:chgData name="شادن القحطاني ID 443200677" userId="2d5f3d4d-8466-4aa1-ac8a-1cb60ed86c20" providerId="ADAL" clId="{314604DC-5C87-1543-88E8-A5DC08243899}" dt="2023-05-20T15:30:07.514" v="654"/>
          <ac:inkMkLst>
            <pc:docMk/>
            <pc:sldMk cId="0" sldId="331"/>
            <ac:inkMk id="11" creationId="{8BBC38BB-6579-1BF8-C052-039EBC59BF9C}"/>
          </ac:inkMkLst>
        </pc:inkChg>
        <pc:inkChg chg="add del">
          <ac:chgData name="شادن القحطاني ID 443200677" userId="2d5f3d4d-8466-4aa1-ac8a-1cb60ed86c20" providerId="ADAL" clId="{314604DC-5C87-1543-88E8-A5DC08243899}" dt="2023-05-20T15:30:07.514" v="654"/>
          <ac:inkMkLst>
            <pc:docMk/>
            <pc:sldMk cId="0" sldId="331"/>
            <ac:inkMk id="12" creationId="{54CB2842-2E8E-C88F-96AF-9828602E7CDC}"/>
          </ac:inkMkLst>
        </pc:inkChg>
        <pc:inkChg chg="add del">
          <ac:chgData name="شادن القحطاني ID 443200677" userId="2d5f3d4d-8466-4aa1-ac8a-1cb60ed86c20" providerId="ADAL" clId="{314604DC-5C87-1543-88E8-A5DC08243899}" dt="2023-05-20T15:30:07.514" v="654"/>
          <ac:inkMkLst>
            <pc:docMk/>
            <pc:sldMk cId="0" sldId="331"/>
            <ac:inkMk id="13" creationId="{7764A569-181E-C949-A9E5-B7AB3A01CF58}"/>
          </ac:inkMkLst>
        </pc:inkChg>
        <pc:inkChg chg="add del">
          <ac:chgData name="شادن القحطاني ID 443200677" userId="2d5f3d4d-8466-4aa1-ac8a-1cb60ed86c20" providerId="ADAL" clId="{314604DC-5C87-1543-88E8-A5DC08243899}" dt="2023-05-20T15:30:07.514" v="654"/>
          <ac:inkMkLst>
            <pc:docMk/>
            <pc:sldMk cId="0" sldId="331"/>
            <ac:inkMk id="14" creationId="{E9847DE8-17C4-E4C8-8942-F1B9896A4E14}"/>
          </ac:inkMkLst>
        </pc:inkChg>
        <pc:inkChg chg="add del">
          <ac:chgData name="شادن القحطاني ID 443200677" userId="2d5f3d4d-8466-4aa1-ac8a-1cb60ed86c20" providerId="ADAL" clId="{314604DC-5C87-1543-88E8-A5DC08243899}" dt="2023-05-20T15:30:07.514" v="654"/>
          <ac:inkMkLst>
            <pc:docMk/>
            <pc:sldMk cId="0" sldId="331"/>
            <ac:inkMk id="15" creationId="{1E22BFAD-D2CA-2FF9-00CE-F2FFC979094D}"/>
          </ac:inkMkLst>
        </pc:inkChg>
        <pc:inkChg chg="add del">
          <ac:chgData name="شادن القحطاني ID 443200677" userId="2d5f3d4d-8466-4aa1-ac8a-1cb60ed86c20" providerId="ADAL" clId="{314604DC-5C87-1543-88E8-A5DC08243899}" dt="2023-05-20T15:30:07.514" v="654"/>
          <ac:inkMkLst>
            <pc:docMk/>
            <pc:sldMk cId="0" sldId="331"/>
            <ac:inkMk id="16" creationId="{C6CC4499-39C7-3FC2-B7B5-C082B8F73D3C}"/>
          </ac:inkMkLst>
        </pc:inkChg>
        <pc:inkChg chg="add del">
          <ac:chgData name="شادن القحطاني ID 443200677" userId="2d5f3d4d-8466-4aa1-ac8a-1cb60ed86c20" providerId="ADAL" clId="{314604DC-5C87-1543-88E8-A5DC08243899}" dt="2023-05-20T15:30:07.514" v="654"/>
          <ac:inkMkLst>
            <pc:docMk/>
            <pc:sldMk cId="0" sldId="331"/>
            <ac:inkMk id="17" creationId="{CA9FA95D-26BD-BE15-C7A5-6F1D01BEE46F}"/>
          </ac:inkMkLst>
        </pc:inkChg>
        <pc:inkChg chg="add del">
          <ac:chgData name="شادن القحطاني ID 443200677" userId="2d5f3d4d-8466-4aa1-ac8a-1cb60ed86c20" providerId="ADAL" clId="{314604DC-5C87-1543-88E8-A5DC08243899}" dt="2023-05-20T15:30:07.514" v="654"/>
          <ac:inkMkLst>
            <pc:docMk/>
            <pc:sldMk cId="0" sldId="331"/>
            <ac:inkMk id="18" creationId="{02018F1F-6738-9F19-23AB-F61358928A3E}"/>
          </ac:inkMkLst>
        </pc:inkChg>
        <pc:inkChg chg="add del">
          <ac:chgData name="شادن القحطاني ID 443200677" userId="2d5f3d4d-8466-4aa1-ac8a-1cb60ed86c20" providerId="ADAL" clId="{314604DC-5C87-1543-88E8-A5DC08243899}" dt="2023-05-20T15:30:07.514" v="654"/>
          <ac:inkMkLst>
            <pc:docMk/>
            <pc:sldMk cId="0" sldId="331"/>
            <ac:inkMk id="19" creationId="{769121D0-133B-9B6F-EBAB-8DB5D3DB158E}"/>
          </ac:inkMkLst>
        </pc:inkChg>
        <pc:inkChg chg="add del">
          <ac:chgData name="شادن القحطاني ID 443200677" userId="2d5f3d4d-8466-4aa1-ac8a-1cb60ed86c20" providerId="ADAL" clId="{314604DC-5C87-1543-88E8-A5DC08243899}" dt="2023-05-20T15:30:07.514" v="654"/>
          <ac:inkMkLst>
            <pc:docMk/>
            <pc:sldMk cId="0" sldId="331"/>
            <ac:inkMk id="20" creationId="{DAEE9285-34DD-476E-3FEC-9633FFEC5800}"/>
          </ac:inkMkLst>
        </pc:inkChg>
        <pc:inkChg chg="add reco">
          <ac:chgData name="شادن القحطاني ID 443200677" userId="2d5f3d4d-8466-4aa1-ac8a-1cb60ed86c20" providerId="ADAL" clId="{314604DC-5C87-1543-88E8-A5DC08243899}" dt="2023-05-20T15:30:07.514" v="654"/>
          <ac:inkMkLst>
            <pc:docMk/>
            <pc:sldMk cId="0" sldId="331"/>
            <ac:inkMk id="21" creationId="{4B0E4AEB-3468-5480-D320-43816BE9C0BD}"/>
          </ac:inkMkLst>
        </pc:inkChg>
        <pc:inkChg chg="add del">
          <ac:chgData name="شادن القحطاني ID 443200677" userId="2d5f3d4d-8466-4aa1-ac8a-1cb60ed86c20" providerId="ADAL" clId="{314604DC-5C87-1543-88E8-A5DC08243899}" dt="2023-05-20T15:30:11.368" v="662"/>
          <ac:inkMkLst>
            <pc:docMk/>
            <pc:sldMk cId="0" sldId="331"/>
            <ac:inkMk id="22" creationId="{10CAD3B0-CC7A-485D-237A-80A45E638E16}"/>
          </ac:inkMkLst>
        </pc:inkChg>
        <pc:inkChg chg="add del">
          <ac:chgData name="شادن القحطاني ID 443200677" userId="2d5f3d4d-8466-4aa1-ac8a-1cb60ed86c20" providerId="ADAL" clId="{314604DC-5C87-1543-88E8-A5DC08243899}" dt="2023-05-20T15:30:11.368" v="662"/>
          <ac:inkMkLst>
            <pc:docMk/>
            <pc:sldMk cId="0" sldId="331"/>
            <ac:inkMk id="23" creationId="{4B7947AA-1FA9-7619-E45F-D938665DE878}"/>
          </ac:inkMkLst>
        </pc:inkChg>
        <pc:inkChg chg="add del">
          <ac:chgData name="شادن القحطاني ID 443200677" userId="2d5f3d4d-8466-4aa1-ac8a-1cb60ed86c20" providerId="ADAL" clId="{314604DC-5C87-1543-88E8-A5DC08243899}" dt="2023-05-20T15:30:11.368" v="662"/>
          <ac:inkMkLst>
            <pc:docMk/>
            <pc:sldMk cId="0" sldId="331"/>
            <ac:inkMk id="24" creationId="{15C0BAAE-00C9-004A-0051-09BDDFAA96C2}"/>
          </ac:inkMkLst>
        </pc:inkChg>
        <pc:inkChg chg="add del">
          <ac:chgData name="شادن القحطاني ID 443200677" userId="2d5f3d4d-8466-4aa1-ac8a-1cb60ed86c20" providerId="ADAL" clId="{314604DC-5C87-1543-88E8-A5DC08243899}" dt="2023-05-20T15:30:11.368" v="662"/>
          <ac:inkMkLst>
            <pc:docMk/>
            <pc:sldMk cId="0" sldId="331"/>
            <ac:inkMk id="25" creationId="{6C10790A-5383-CACA-9742-7FF3C47BE25D}"/>
          </ac:inkMkLst>
        </pc:inkChg>
        <pc:inkChg chg="add del">
          <ac:chgData name="شادن القحطاني ID 443200677" userId="2d5f3d4d-8466-4aa1-ac8a-1cb60ed86c20" providerId="ADAL" clId="{314604DC-5C87-1543-88E8-A5DC08243899}" dt="2023-05-20T15:30:11.368" v="662"/>
          <ac:inkMkLst>
            <pc:docMk/>
            <pc:sldMk cId="0" sldId="331"/>
            <ac:inkMk id="26" creationId="{BB033675-0F69-67F4-AA3F-C4F9D36600AB}"/>
          </ac:inkMkLst>
        </pc:inkChg>
        <pc:inkChg chg="add del">
          <ac:chgData name="شادن القحطاني ID 443200677" userId="2d5f3d4d-8466-4aa1-ac8a-1cb60ed86c20" providerId="ADAL" clId="{314604DC-5C87-1543-88E8-A5DC08243899}" dt="2023-05-20T15:30:11.368" v="662"/>
          <ac:inkMkLst>
            <pc:docMk/>
            <pc:sldMk cId="0" sldId="331"/>
            <ac:inkMk id="27" creationId="{8DC152AE-83A3-C9F3-A770-D2F80126DBE6}"/>
          </ac:inkMkLst>
        </pc:inkChg>
        <pc:inkChg chg="add del">
          <ac:chgData name="شادن القحطاني ID 443200677" userId="2d5f3d4d-8466-4aa1-ac8a-1cb60ed86c20" providerId="ADAL" clId="{314604DC-5C87-1543-88E8-A5DC08243899}" dt="2023-05-20T15:30:11.368" v="662"/>
          <ac:inkMkLst>
            <pc:docMk/>
            <pc:sldMk cId="0" sldId="331"/>
            <ac:inkMk id="28" creationId="{88575CFD-29E4-6065-F53E-01B32CC3FA52}"/>
          </ac:inkMkLst>
        </pc:inkChg>
        <pc:inkChg chg="add reco">
          <ac:chgData name="شادن القحطاني ID 443200677" userId="2d5f3d4d-8466-4aa1-ac8a-1cb60ed86c20" providerId="ADAL" clId="{314604DC-5C87-1543-88E8-A5DC08243899}" dt="2023-05-20T15:30:11.368" v="662"/>
          <ac:inkMkLst>
            <pc:docMk/>
            <pc:sldMk cId="0" sldId="331"/>
            <ac:inkMk id="29" creationId="{ABD2B12D-850E-BBD7-F31C-85F84ED64668}"/>
          </ac:inkMkLst>
        </pc:inkChg>
        <pc:inkChg chg="add">
          <ac:chgData name="شادن القحطاني ID 443200677" userId="2d5f3d4d-8466-4aa1-ac8a-1cb60ed86c20" providerId="ADAL" clId="{314604DC-5C87-1543-88E8-A5DC08243899}" dt="2023-05-20T15:30:15.764" v="663"/>
          <ac:inkMkLst>
            <pc:docMk/>
            <pc:sldMk cId="0" sldId="331"/>
            <ac:inkMk id="30" creationId="{6671FE5A-88D7-596C-EC09-D3C6870B640E}"/>
          </ac:inkMkLst>
        </pc:inkChg>
        <pc:inkChg chg="add del">
          <ac:chgData name="شادن القحطاني ID 443200677" userId="2d5f3d4d-8466-4aa1-ac8a-1cb60ed86c20" providerId="ADAL" clId="{314604DC-5C87-1543-88E8-A5DC08243899}" dt="2023-05-20T15:30:19.823" v="666"/>
          <ac:inkMkLst>
            <pc:docMk/>
            <pc:sldMk cId="0" sldId="331"/>
            <ac:inkMk id="31" creationId="{B545FF7C-C8A6-7BDF-04BD-7547EC42ABE1}"/>
          </ac:inkMkLst>
        </pc:inkChg>
        <pc:inkChg chg="add del">
          <ac:chgData name="شادن القحطاني ID 443200677" userId="2d5f3d4d-8466-4aa1-ac8a-1cb60ed86c20" providerId="ADAL" clId="{314604DC-5C87-1543-88E8-A5DC08243899}" dt="2023-05-20T15:30:19.823" v="666"/>
          <ac:inkMkLst>
            <pc:docMk/>
            <pc:sldMk cId="0" sldId="331"/>
            <ac:inkMk id="32" creationId="{EA2E5AFD-2E98-FD28-1BFF-95502D05F628}"/>
          </ac:inkMkLst>
        </pc:inkChg>
        <pc:inkChg chg="add reco">
          <ac:chgData name="شادن القحطاني ID 443200677" userId="2d5f3d4d-8466-4aa1-ac8a-1cb60ed86c20" providerId="ADAL" clId="{314604DC-5C87-1543-88E8-A5DC08243899}" dt="2023-05-20T15:30:19.823" v="666"/>
          <ac:inkMkLst>
            <pc:docMk/>
            <pc:sldMk cId="0" sldId="331"/>
            <ac:inkMk id="33" creationId="{F7DE1930-5DD1-6C49-A7FD-F35CEC50EC40}"/>
          </ac:inkMkLst>
        </pc:inkChg>
        <pc:inkChg chg="add del">
          <ac:chgData name="شادن القحطاني ID 443200677" userId="2d5f3d4d-8466-4aa1-ac8a-1cb60ed86c20" providerId="ADAL" clId="{314604DC-5C87-1543-88E8-A5DC08243899}" dt="2023-05-20T15:30:49.637" v="683"/>
          <ac:inkMkLst>
            <pc:docMk/>
            <pc:sldMk cId="0" sldId="331"/>
            <ac:inkMk id="34" creationId="{E2BC4CB7-3569-5D45-EEDA-C05E6A724A22}"/>
          </ac:inkMkLst>
        </pc:inkChg>
        <pc:inkChg chg="add del">
          <ac:chgData name="شادن القحطاني ID 443200677" userId="2d5f3d4d-8466-4aa1-ac8a-1cb60ed86c20" providerId="ADAL" clId="{314604DC-5C87-1543-88E8-A5DC08243899}" dt="2023-05-20T15:30:49.637" v="683"/>
          <ac:inkMkLst>
            <pc:docMk/>
            <pc:sldMk cId="0" sldId="331"/>
            <ac:inkMk id="35" creationId="{AB9E3D93-2231-E141-E349-AAAA6B938A9C}"/>
          </ac:inkMkLst>
        </pc:inkChg>
        <pc:inkChg chg="add del">
          <ac:chgData name="شادن القحطاني ID 443200677" userId="2d5f3d4d-8466-4aa1-ac8a-1cb60ed86c20" providerId="ADAL" clId="{314604DC-5C87-1543-88E8-A5DC08243899}" dt="2023-05-20T15:30:49.637" v="683"/>
          <ac:inkMkLst>
            <pc:docMk/>
            <pc:sldMk cId="0" sldId="331"/>
            <ac:inkMk id="36" creationId="{EDE7A2C3-0C0E-3220-393E-554344BC9228}"/>
          </ac:inkMkLst>
        </pc:inkChg>
        <pc:inkChg chg="add del">
          <ac:chgData name="شادن القحطاني ID 443200677" userId="2d5f3d4d-8466-4aa1-ac8a-1cb60ed86c20" providerId="ADAL" clId="{314604DC-5C87-1543-88E8-A5DC08243899}" dt="2023-05-20T15:30:49.637" v="683"/>
          <ac:inkMkLst>
            <pc:docMk/>
            <pc:sldMk cId="0" sldId="331"/>
            <ac:inkMk id="37" creationId="{314E863A-B651-E664-19C1-EA987BAE0EDC}"/>
          </ac:inkMkLst>
        </pc:inkChg>
        <pc:inkChg chg="add del">
          <ac:chgData name="شادن القحطاني ID 443200677" userId="2d5f3d4d-8466-4aa1-ac8a-1cb60ed86c20" providerId="ADAL" clId="{314604DC-5C87-1543-88E8-A5DC08243899}" dt="2023-05-20T15:30:49.637" v="683"/>
          <ac:inkMkLst>
            <pc:docMk/>
            <pc:sldMk cId="0" sldId="331"/>
            <ac:inkMk id="38" creationId="{77C264B3-A089-65F2-B4EA-6AA00E76D254}"/>
          </ac:inkMkLst>
        </pc:inkChg>
        <pc:inkChg chg="add del">
          <ac:chgData name="شادن القحطاني ID 443200677" userId="2d5f3d4d-8466-4aa1-ac8a-1cb60ed86c20" providerId="ADAL" clId="{314604DC-5C87-1543-88E8-A5DC08243899}" dt="2023-05-20T15:30:49.637" v="683"/>
          <ac:inkMkLst>
            <pc:docMk/>
            <pc:sldMk cId="0" sldId="331"/>
            <ac:inkMk id="39" creationId="{24646B15-946A-57B8-1991-A6373EA1CE05}"/>
          </ac:inkMkLst>
        </pc:inkChg>
        <pc:inkChg chg="add del">
          <ac:chgData name="شادن القحطاني ID 443200677" userId="2d5f3d4d-8466-4aa1-ac8a-1cb60ed86c20" providerId="ADAL" clId="{314604DC-5C87-1543-88E8-A5DC08243899}" dt="2023-05-20T15:30:49.637" v="683"/>
          <ac:inkMkLst>
            <pc:docMk/>
            <pc:sldMk cId="0" sldId="331"/>
            <ac:inkMk id="40" creationId="{91FE7636-3645-B3D6-3D0E-FB36DBDAAC4E}"/>
          </ac:inkMkLst>
        </pc:inkChg>
        <pc:inkChg chg="add del">
          <ac:chgData name="شادن القحطاني ID 443200677" userId="2d5f3d4d-8466-4aa1-ac8a-1cb60ed86c20" providerId="ADAL" clId="{314604DC-5C87-1543-88E8-A5DC08243899}" dt="2023-05-20T15:30:49.637" v="683"/>
          <ac:inkMkLst>
            <pc:docMk/>
            <pc:sldMk cId="0" sldId="331"/>
            <ac:inkMk id="41" creationId="{70E2EEFD-1664-F2F9-A672-0C613AF3677E}"/>
          </ac:inkMkLst>
        </pc:inkChg>
        <pc:inkChg chg="add del">
          <ac:chgData name="شادن القحطاني ID 443200677" userId="2d5f3d4d-8466-4aa1-ac8a-1cb60ed86c20" providerId="ADAL" clId="{314604DC-5C87-1543-88E8-A5DC08243899}" dt="2023-05-20T15:30:49.637" v="683"/>
          <ac:inkMkLst>
            <pc:docMk/>
            <pc:sldMk cId="0" sldId="331"/>
            <ac:inkMk id="42" creationId="{1FAABB8F-6C00-AEDE-FA4A-90EE50D783AF}"/>
          </ac:inkMkLst>
        </pc:inkChg>
        <pc:inkChg chg="add del">
          <ac:chgData name="شادن القحطاني ID 443200677" userId="2d5f3d4d-8466-4aa1-ac8a-1cb60ed86c20" providerId="ADAL" clId="{314604DC-5C87-1543-88E8-A5DC08243899}" dt="2023-05-20T15:30:49.637" v="683"/>
          <ac:inkMkLst>
            <pc:docMk/>
            <pc:sldMk cId="0" sldId="331"/>
            <ac:inkMk id="43" creationId="{BFA5A378-2C39-A2B2-140D-86928472AA8E}"/>
          </ac:inkMkLst>
        </pc:inkChg>
        <pc:inkChg chg="add del">
          <ac:chgData name="شادن القحطاني ID 443200677" userId="2d5f3d4d-8466-4aa1-ac8a-1cb60ed86c20" providerId="ADAL" clId="{314604DC-5C87-1543-88E8-A5DC08243899}" dt="2023-05-20T15:30:49.637" v="683"/>
          <ac:inkMkLst>
            <pc:docMk/>
            <pc:sldMk cId="0" sldId="331"/>
            <ac:inkMk id="44" creationId="{DA96D18A-40F9-EE01-781F-170DD7BB8028}"/>
          </ac:inkMkLst>
        </pc:inkChg>
        <pc:inkChg chg="add del">
          <ac:chgData name="شادن القحطاني ID 443200677" userId="2d5f3d4d-8466-4aa1-ac8a-1cb60ed86c20" providerId="ADAL" clId="{314604DC-5C87-1543-88E8-A5DC08243899}" dt="2023-05-20T15:30:49.637" v="683"/>
          <ac:inkMkLst>
            <pc:docMk/>
            <pc:sldMk cId="0" sldId="331"/>
            <ac:inkMk id="45" creationId="{1CC5ADBB-2165-AEB8-3A1F-84F3FB6C9050}"/>
          </ac:inkMkLst>
        </pc:inkChg>
        <pc:inkChg chg="add del">
          <ac:chgData name="شادن القحطاني ID 443200677" userId="2d5f3d4d-8466-4aa1-ac8a-1cb60ed86c20" providerId="ADAL" clId="{314604DC-5C87-1543-88E8-A5DC08243899}" dt="2023-05-20T15:30:49.637" v="683"/>
          <ac:inkMkLst>
            <pc:docMk/>
            <pc:sldMk cId="0" sldId="331"/>
            <ac:inkMk id="46" creationId="{284A9B66-F0D2-D7FF-1AC9-89CA3DA5A4D4}"/>
          </ac:inkMkLst>
        </pc:inkChg>
        <pc:inkChg chg="add del">
          <ac:chgData name="شادن القحطاني ID 443200677" userId="2d5f3d4d-8466-4aa1-ac8a-1cb60ed86c20" providerId="ADAL" clId="{314604DC-5C87-1543-88E8-A5DC08243899}" dt="2023-05-20T15:30:49.637" v="683"/>
          <ac:inkMkLst>
            <pc:docMk/>
            <pc:sldMk cId="0" sldId="331"/>
            <ac:inkMk id="47" creationId="{9201A322-92F2-DB91-9082-EBD50EC538B1}"/>
          </ac:inkMkLst>
        </pc:inkChg>
        <pc:inkChg chg="add del">
          <ac:chgData name="شادن القحطاني ID 443200677" userId="2d5f3d4d-8466-4aa1-ac8a-1cb60ed86c20" providerId="ADAL" clId="{314604DC-5C87-1543-88E8-A5DC08243899}" dt="2023-05-20T15:30:49.637" v="683"/>
          <ac:inkMkLst>
            <pc:docMk/>
            <pc:sldMk cId="0" sldId="331"/>
            <ac:inkMk id="48" creationId="{CE33DEC5-CE83-710D-3E6F-BF0773382688}"/>
          </ac:inkMkLst>
        </pc:inkChg>
        <pc:inkChg chg="add del">
          <ac:chgData name="شادن القحطاني ID 443200677" userId="2d5f3d4d-8466-4aa1-ac8a-1cb60ed86c20" providerId="ADAL" clId="{314604DC-5C87-1543-88E8-A5DC08243899}" dt="2023-05-20T15:30:49.637" v="683"/>
          <ac:inkMkLst>
            <pc:docMk/>
            <pc:sldMk cId="0" sldId="331"/>
            <ac:inkMk id="49" creationId="{92071629-2D7B-347F-758B-07462733C117}"/>
          </ac:inkMkLst>
        </pc:inkChg>
        <pc:inkChg chg="add reco">
          <ac:chgData name="شادن القحطاني ID 443200677" userId="2d5f3d4d-8466-4aa1-ac8a-1cb60ed86c20" providerId="ADAL" clId="{314604DC-5C87-1543-88E8-A5DC08243899}" dt="2023-05-20T15:30:49.637" v="683"/>
          <ac:inkMkLst>
            <pc:docMk/>
            <pc:sldMk cId="0" sldId="331"/>
            <ac:inkMk id="50" creationId="{D4856609-7E66-3C3C-B84F-747F3271E96D}"/>
          </ac:inkMkLst>
        </pc:inkChg>
        <pc:inkChg chg="add del">
          <ac:chgData name="شادن القحطاني ID 443200677" userId="2d5f3d4d-8466-4aa1-ac8a-1cb60ed86c20" providerId="ADAL" clId="{314604DC-5C87-1543-88E8-A5DC08243899}" dt="2023-05-20T15:31:01.505" v="688"/>
          <ac:inkMkLst>
            <pc:docMk/>
            <pc:sldMk cId="0" sldId="331"/>
            <ac:inkMk id="51" creationId="{A0B40590-F8D4-049E-A9EE-6FBA9787FF21}"/>
          </ac:inkMkLst>
        </pc:inkChg>
        <pc:inkChg chg="add del">
          <ac:chgData name="شادن القحطاني ID 443200677" userId="2d5f3d4d-8466-4aa1-ac8a-1cb60ed86c20" providerId="ADAL" clId="{314604DC-5C87-1543-88E8-A5DC08243899}" dt="2023-05-20T15:31:01.505" v="688"/>
          <ac:inkMkLst>
            <pc:docMk/>
            <pc:sldMk cId="0" sldId="331"/>
            <ac:inkMk id="52" creationId="{616F5350-9BDA-5F96-C4BE-2400009A76B9}"/>
          </ac:inkMkLst>
        </pc:inkChg>
        <pc:inkChg chg="add del">
          <ac:chgData name="شادن القحطاني ID 443200677" userId="2d5f3d4d-8466-4aa1-ac8a-1cb60ed86c20" providerId="ADAL" clId="{314604DC-5C87-1543-88E8-A5DC08243899}" dt="2023-05-20T15:31:01.505" v="688"/>
          <ac:inkMkLst>
            <pc:docMk/>
            <pc:sldMk cId="0" sldId="331"/>
            <ac:inkMk id="53" creationId="{B82A7D01-FE90-250C-8614-B9474ECB0FC2}"/>
          </ac:inkMkLst>
        </pc:inkChg>
        <pc:inkChg chg="add del">
          <ac:chgData name="شادن القحطاني ID 443200677" userId="2d5f3d4d-8466-4aa1-ac8a-1cb60ed86c20" providerId="ADAL" clId="{314604DC-5C87-1543-88E8-A5DC08243899}" dt="2023-05-20T15:31:01.505" v="688"/>
          <ac:inkMkLst>
            <pc:docMk/>
            <pc:sldMk cId="0" sldId="331"/>
            <ac:inkMk id="54" creationId="{1DD4970A-737F-7C5F-EEDD-5D2A97A752FC}"/>
          </ac:inkMkLst>
        </pc:inkChg>
        <pc:inkChg chg="add reco">
          <ac:chgData name="شادن القحطاني ID 443200677" userId="2d5f3d4d-8466-4aa1-ac8a-1cb60ed86c20" providerId="ADAL" clId="{314604DC-5C87-1543-88E8-A5DC08243899}" dt="2023-05-20T15:31:01.505" v="688"/>
          <ac:inkMkLst>
            <pc:docMk/>
            <pc:sldMk cId="0" sldId="331"/>
            <ac:inkMk id="55" creationId="{0F236DB5-0895-D3DF-B754-6CA49D04C753}"/>
          </ac:inkMkLst>
        </pc:inkChg>
        <pc:inkChg chg="add del">
          <ac:chgData name="شادن القحطاني ID 443200677" userId="2d5f3d4d-8466-4aa1-ac8a-1cb60ed86c20" providerId="ADAL" clId="{314604DC-5C87-1543-88E8-A5DC08243899}" dt="2023-05-20T15:31:06.454" v="700"/>
          <ac:inkMkLst>
            <pc:docMk/>
            <pc:sldMk cId="0" sldId="331"/>
            <ac:inkMk id="56" creationId="{3F29BCBD-32E2-BE2D-275A-9D10DCF55C3A}"/>
          </ac:inkMkLst>
        </pc:inkChg>
        <pc:inkChg chg="add del">
          <ac:chgData name="شادن القحطاني ID 443200677" userId="2d5f3d4d-8466-4aa1-ac8a-1cb60ed86c20" providerId="ADAL" clId="{314604DC-5C87-1543-88E8-A5DC08243899}" dt="2023-05-20T15:31:06.454" v="700"/>
          <ac:inkMkLst>
            <pc:docMk/>
            <pc:sldMk cId="0" sldId="331"/>
            <ac:inkMk id="57" creationId="{9D58EDA4-4689-2B9E-621C-628C43D8BF45}"/>
          </ac:inkMkLst>
        </pc:inkChg>
        <pc:inkChg chg="add del">
          <ac:chgData name="شادن القحطاني ID 443200677" userId="2d5f3d4d-8466-4aa1-ac8a-1cb60ed86c20" providerId="ADAL" clId="{314604DC-5C87-1543-88E8-A5DC08243899}" dt="2023-05-20T15:31:06.454" v="700"/>
          <ac:inkMkLst>
            <pc:docMk/>
            <pc:sldMk cId="0" sldId="331"/>
            <ac:inkMk id="58" creationId="{2C99DF55-8887-613F-682C-9727338900D7}"/>
          </ac:inkMkLst>
        </pc:inkChg>
        <pc:inkChg chg="add del">
          <ac:chgData name="شادن القحطاني ID 443200677" userId="2d5f3d4d-8466-4aa1-ac8a-1cb60ed86c20" providerId="ADAL" clId="{314604DC-5C87-1543-88E8-A5DC08243899}" dt="2023-05-20T15:31:06.454" v="700"/>
          <ac:inkMkLst>
            <pc:docMk/>
            <pc:sldMk cId="0" sldId="331"/>
            <ac:inkMk id="59" creationId="{A73F034E-5F65-7710-9280-E075D5AF5B9A}"/>
          </ac:inkMkLst>
        </pc:inkChg>
        <pc:inkChg chg="add del">
          <ac:chgData name="شادن القحطاني ID 443200677" userId="2d5f3d4d-8466-4aa1-ac8a-1cb60ed86c20" providerId="ADAL" clId="{314604DC-5C87-1543-88E8-A5DC08243899}" dt="2023-05-20T15:31:06.454" v="700"/>
          <ac:inkMkLst>
            <pc:docMk/>
            <pc:sldMk cId="0" sldId="331"/>
            <ac:inkMk id="60" creationId="{0F2762FB-645B-4BE2-9951-A7F60873C04C}"/>
          </ac:inkMkLst>
        </pc:inkChg>
        <pc:inkChg chg="add del">
          <ac:chgData name="شادن القحطاني ID 443200677" userId="2d5f3d4d-8466-4aa1-ac8a-1cb60ed86c20" providerId="ADAL" clId="{314604DC-5C87-1543-88E8-A5DC08243899}" dt="2023-05-20T15:31:06.454" v="700"/>
          <ac:inkMkLst>
            <pc:docMk/>
            <pc:sldMk cId="0" sldId="331"/>
            <ac:inkMk id="61" creationId="{DDAFBED8-B0B9-6FA1-C635-48D122959F22}"/>
          </ac:inkMkLst>
        </pc:inkChg>
        <pc:inkChg chg="add del">
          <ac:chgData name="شادن القحطاني ID 443200677" userId="2d5f3d4d-8466-4aa1-ac8a-1cb60ed86c20" providerId="ADAL" clId="{314604DC-5C87-1543-88E8-A5DC08243899}" dt="2023-05-20T15:31:06.454" v="700"/>
          <ac:inkMkLst>
            <pc:docMk/>
            <pc:sldMk cId="0" sldId="331"/>
            <ac:inkMk id="62" creationId="{140FCAD8-BB55-151D-8E74-BDC06184EE06}"/>
          </ac:inkMkLst>
        </pc:inkChg>
        <pc:inkChg chg="add del">
          <ac:chgData name="شادن القحطاني ID 443200677" userId="2d5f3d4d-8466-4aa1-ac8a-1cb60ed86c20" providerId="ADAL" clId="{314604DC-5C87-1543-88E8-A5DC08243899}" dt="2023-05-20T15:31:06.454" v="700"/>
          <ac:inkMkLst>
            <pc:docMk/>
            <pc:sldMk cId="0" sldId="331"/>
            <ac:inkMk id="63" creationId="{A90E7EAD-92A6-6652-922D-90103B254321}"/>
          </ac:inkMkLst>
        </pc:inkChg>
        <pc:inkChg chg="add del">
          <ac:chgData name="شادن القحطاني ID 443200677" userId="2d5f3d4d-8466-4aa1-ac8a-1cb60ed86c20" providerId="ADAL" clId="{314604DC-5C87-1543-88E8-A5DC08243899}" dt="2023-05-20T15:31:06.454" v="700"/>
          <ac:inkMkLst>
            <pc:docMk/>
            <pc:sldMk cId="0" sldId="331"/>
            <ac:inkMk id="63488" creationId="{F53BC4AD-C8B5-8759-150F-EA3F55858401}"/>
          </ac:inkMkLst>
        </pc:inkChg>
        <pc:inkChg chg="add del">
          <ac:chgData name="شادن القحطاني ID 443200677" userId="2d5f3d4d-8466-4aa1-ac8a-1cb60ed86c20" providerId="ADAL" clId="{314604DC-5C87-1543-88E8-A5DC08243899}" dt="2023-05-20T15:31:06.454" v="700"/>
          <ac:inkMkLst>
            <pc:docMk/>
            <pc:sldMk cId="0" sldId="331"/>
            <ac:inkMk id="63489" creationId="{D14324D2-DCE9-AA70-26CF-FBC53D90FF28}"/>
          </ac:inkMkLst>
        </pc:inkChg>
        <pc:inkChg chg="add del">
          <ac:chgData name="شادن القحطاني ID 443200677" userId="2d5f3d4d-8466-4aa1-ac8a-1cb60ed86c20" providerId="ADAL" clId="{314604DC-5C87-1543-88E8-A5DC08243899}" dt="2023-05-20T15:31:06.454" v="700"/>
          <ac:inkMkLst>
            <pc:docMk/>
            <pc:sldMk cId="0" sldId="331"/>
            <ac:inkMk id="63490" creationId="{EE136D26-E50B-A626-307C-C344E56B4907}"/>
          </ac:inkMkLst>
        </pc:inkChg>
        <pc:inkChg chg="add reco">
          <ac:chgData name="شادن القحطاني ID 443200677" userId="2d5f3d4d-8466-4aa1-ac8a-1cb60ed86c20" providerId="ADAL" clId="{314604DC-5C87-1543-88E8-A5DC08243899}" dt="2023-05-20T15:31:06.454" v="700"/>
          <ac:inkMkLst>
            <pc:docMk/>
            <pc:sldMk cId="0" sldId="331"/>
            <ac:inkMk id="63491" creationId="{00EFFD6A-7A37-5B79-25B8-1F7B77E5D0E4}"/>
          </ac:inkMkLst>
        </pc:inkChg>
        <pc:inkChg chg="add del">
          <ac:chgData name="شادن القحطاني ID 443200677" userId="2d5f3d4d-8466-4aa1-ac8a-1cb60ed86c20" providerId="ADAL" clId="{314604DC-5C87-1543-88E8-A5DC08243899}" dt="2023-05-20T15:31:08.292" v="703"/>
          <ac:inkMkLst>
            <pc:docMk/>
            <pc:sldMk cId="0" sldId="331"/>
            <ac:inkMk id="63492" creationId="{72BC2A9E-00C3-F583-4E5B-B8D49634848F}"/>
          </ac:inkMkLst>
        </pc:inkChg>
        <pc:inkChg chg="add del">
          <ac:chgData name="شادن القحطاني ID 443200677" userId="2d5f3d4d-8466-4aa1-ac8a-1cb60ed86c20" providerId="ADAL" clId="{314604DC-5C87-1543-88E8-A5DC08243899}" dt="2023-05-20T15:31:08.292" v="703"/>
          <ac:inkMkLst>
            <pc:docMk/>
            <pc:sldMk cId="0" sldId="331"/>
            <ac:inkMk id="63493" creationId="{483A3E89-48B0-B622-7CB0-2C19F45060B1}"/>
          </ac:inkMkLst>
        </pc:inkChg>
        <pc:inkChg chg="add reco">
          <ac:chgData name="شادن القحطاني ID 443200677" userId="2d5f3d4d-8466-4aa1-ac8a-1cb60ed86c20" providerId="ADAL" clId="{314604DC-5C87-1543-88E8-A5DC08243899}" dt="2023-05-20T15:31:08.292" v="703"/>
          <ac:inkMkLst>
            <pc:docMk/>
            <pc:sldMk cId="0" sldId="331"/>
            <ac:inkMk id="63494" creationId="{A3B1679E-6460-BB75-A259-633EAC499B8E}"/>
          </ac:inkMkLst>
        </pc:inkChg>
        <pc:inkChg chg="add">
          <ac:chgData name="شادن القحطاني ID 443200677" userId="2d5f3d4d-8466-4aa1-ac8a-1cb60ed86c20" providerId="ADAL" clId="{314604DC-5C87-1543-88E8-A5DC08243899}" dt="2023-05-20T15:31:20.616" v="704"/>
          <ac:inkMkLst>
            <pc:docMk/>
            <pc:sldMk cId="0" sldId="331"/>
            <ac:inkMk id="63495" creationId="{FBCAB838-43EB-C905-5994-58D3E9B86EE3}"/>
          </ac:inkMkLst>
        </pc:inkChg>
      </pc:sldChg>
      <pc:sldChg chg="addSp delSp">
        <pc:chgData name="شادن القحطاني ID 443200677" userId="2d5f3d4d-8466-4aa1-ac8a-1cb60ed86c20" providerId="ADAL" clId="{314604DC-5C87-1543-88E8-A5DC08243899}" dt="2023-05-20T15:33:48.583" v="752"/>
        <pc:sldMkLst>
          <pc:docMk/>
          <pc:sldMk cId="0" sldId="332"/>
        </pc:sldMkLst>
        <pc:inkChg chg="add del">
          <ac:chgData name="شادن القحطاني ID 443200677" userId="2d5f3d4d-8466-4aa1-ac8a-1cb60ed86c20" providerId="ADAL" clId="{314604DC-5C87-1543-88E8-A5DC08243899}" dt="2023-05-20T15:33:24.251" v="718"/>
          <ac:inkMkLst>
            <pc:docMk/>
            <pc:sldMk cId="0" sldId="332"/>
            <ac:inkMk id="2" creationId="{01F3A842-F11B-189E-C686-71228D8B29CE}"/>
          </ac:inkMkLst>
        </pc:inkChg>
        <pc:inkChg chg="add del">
          <ac:chgData name="شادن القحطاني ID 443200677" userId="2d5f3d4d-8466-4aa1-ac8a-1cb60ed86c20" providerId="ADAL" clId="{314604DC-5C87-1543-88E8-A5DC08243899}" dt="2023-05-20T15:33:24.251" v="718"/>
          <ac:inkMkLst>
            <pc:docMk/>
            <pc:sldMk cId="0" sldId="332"/>
            <ac:inkMk id="3" creationId="{2840E05C-6FA3-58F8-A3BE-672958753F80}"/>
          </ac:inkMkLst>
        </pc:inkChg>
        <pc:inkChg chg="add del">
          <ac:chgData name="شادن القحطاني ID 443200677" userId="2d5f3d4d-8466-4aa1-ac8a-1cb60ed86c20" providerId="ADAL" clId="{314604DC-5C87-1543-88E8-A5DC08243899}" dt="2023-05-20T15:33:24.251" v="718"/>
          <ac:inkMkLst>
            <pc:docMk/>
            <pc:sldMk cId="0" sldId="332"/>
            <ac:inkMk id="4" creationId="{1C3A96FB-BEEA-F497-DBDE-7CE2E9042941}"/>
          </ac:inkMkLst>
        </pc:inkChg>
        <pc:inkChg chg="add del">
          <ac:chgData name="شادن القحطاني ID 443200677" userId="2d5f3d4d-8466-4aa1-ac8a-1cb60ed86c20" providerId="ADAL" clId="{314604DC-5C87-1543-88E8-A5DC08243899}" dt="2023-05-20T15:33:24.251" v="718"/>
          <ac:inkMkLst>
            <pc:docMk/>
            <pc:sldMk cId="0" sldId="332"/>
            <ac:inkMk id="5" creationId="{243AE564-620C-036C-4B37-2FE2EC093DB1}"/>
          </ac:inkMkLst>
        </pc:inkChg>
        <pc:inkChg chg="add del">
          <ac:chgData name="شادن القحطاني ID 443200677" userId="2d5f3d4d-8466-4aa1-ac8a-1cb60ed86c20" providerId="ADAL" clId="{314604DC-5C87-1543-88E8-A5DC08243899}" dt="2023-05-20T15:33:24.251" v="718"/>
          <ac:inkMkLst>
            <pc:docMk/>
            <pc:sldMk cId="0" sldId="332"/>
            <ac:inkMk id="8" creationId="{2AB18478-FC98-2602-2EC9-6C367945B020}"/>
          </ac:inkMkLst>
        </pc:inkChg>
        <pc:inkChg chg="add del">
          <ac:chgData name="شادن القحطاني ID 443200677" userId="2d5f3d4d-8466-4aa1-ac8a-1cb60ed86c20" providerId="ADAL" clId="{314604DC-5C87-1543-88E8-A5DC08243899}" dt="2023-05-20T15:33:24.251" v="718"/>
          <ac:inkMkLst>
            <pc:docMk/>
            <pc:sldMk cId="0" sldId="332"/>
            <ac:inkMk id="10" creationId="{A31154A3-5ACB-68D2-683B-58F8BB9B69B2}"/>
          </ac:inkMkLst>
        </pc:inkChg>
        <pc:inkChg chg="add del">
          <ac:chgData name="شادن القحطاني ID 443200677" userId="2d5f3d4d-8466-4aa1-ac8a-1cb60ed86c20" providerId="ADAL" clId="{314604DC-5C87-1543-88E8-A5DC08243899}" dt="2023-05-20T15:33:24.251" v="718"/>
          <ac:inkMkLst>
            <pc:docMk/>
            <pc:sldMk cId="0" sldId="332"/>
            <ac:inkMk id="11" creationId="{939F0272-F01F-5993-0F34-7DC915EFDC5A}"/>
          </ac:inkMkLst>
        </pc:inkChg>
        <pc:inkChg chg="add del">
          <ac:chgData name="شادن القحطاني ID 443200677" userId="2d5f3d4d-8466-4aa1-ac8a-1cb60ed86c20" providerId="ADAL" clId="{314604DC-5C87-1543-88E8-A5DC08243899}" dt="2023-05-20T15:33:24.251" v="718"/>
          <ac:inkMkLst>
            <pc:docMk/>
            <pc:sldMk cId="0" sldId="332"/>
            <ac:inkMk id="12" creationId="{B827BC9D-4035-FDA3-2ED8-09C70D87B043}"/>
          </ac:inkMkLst>
        </pc:inkChg>
        <pc:inkChg chg="add del">
          <ac:chgData name="شادن القحطاني ID 443200677" userId="2d5f3d4d-8466-4aa1-ac8a-1cb60ed86c20" providerId="ADAL" clId="{314604DC-5C87-1543-88E8-A5DC08243899}" dt="2023-05-20T15:33:24.251" v="718"/>
          <ac:inkMkLst>
            <pc:docMk/>
            <pc:sldMk cId="0" sldId="332"/>
            <ac:inkMk id="13" creationId="{54797F9D-DEC2-8E2D-4E33-9B2AF477E81F}"/>
          </ac:inkMkLst>
        </pc:inkChg>
        <pc:inkChg chg="add del">
          <ac:chgData name="شادن القحطاني ID 443200677" userId="2d5f3d4d-8466-4aa1-ac8a-1cb60ed86c20" providerId="ADAL" clId="{314604DC-5C87-1543-88E8-A5DC08243899}" dt="2023-05-20T15:33:24.251" v="718"/>
          <ac:inkMkLst>
            <pc:docMk/>
            <pc:sldMk cId="0" sldId="332"/>
            <ac:inkMk id="14" creationId="{1227974B-634E-637B-8A95-5DF0C44CF713}"/>
          </ac:inkMkLst>
        </pc:inkChg>
        <pc:inkChg chg="add del">
          <ac:chgData name="شادن القحطاني ID 443200677" userId="2d5f3d4d-8466-4aa1-ac8a-1cb60ed86c20" providerId="ADAL" clId="{314604DC-5C87-1543-88E8-A5DC08243899}" dt="2023-05-20T15:33:24.251" v="718"/>
          <ac:inkMkLst>
            <pc:docMk/>
            <pc:sldMk cId="0" sldId="332"/>
            <ac:inkMk id="15" creationId="{A3860EB7-449B-99AF-9193-A94059CB0C73}"/>
          </ac:inkMkLst>
        </pc:inkChg>
        <pc:inkChg chg="add del">
          <ac:chgData name="شادن القحطاني ID 443200677" userId="2d5f3d4d-8466-4aa1-ac8a-1cb60ed86c20" providerId="ADAL" clId="{314604DC-5C87-1543-88E8-A5DC08243899}" dt="2023-05-20T15:33:24.251" v="718"/>
          <ac:inkMkLst>
            <pc:docMk/>
            <pc:sldMk cId="0" sldId="332"/>
            <ac:inkMk id="16" creationId="{9B047B97-5042-EB7F-8FB8-B14A4E41D813}"/>
          </ac:inkMkLst>
        </pc:inkChg>
        <pc:inkChg chg="add del">
          <ac:chgData name="شادن القحطاني ID 443200677" userId="2d5f3d4d-8466-4aa1-ac8a-1cb60ed86c20" providerId="ADAL" clId="{314604DC-5C87-1543-88E8-A5DC08243899}" dt="2023-05-20T15:33:24.251" v="718"/>
          <ac:inkMkLst>
            <pc:docMk/>
            <pc:sldMk cId="0" sldId="332"/>
            <ac:inkMk id="17" creationId="{B18664DB-D6EB-6ED6-1D40-0622B540ECF9}"/>
          </ac:inkMkLst>
        </pc:inkChg>
        <pc:inkChg chg="add reco">
          <ac:chgData name="شادن القحطاني ID 443200677" userId="2d5f3d4d-8466-4aa1-ac8a-1cb60ed86c20" providerId="ADAL" clId="{314604DC-5C87-1543-88E8-A5DC08243899}" dt="2023-05-20T15:33:24.251" v="718"/>
          <ac:inkMkLst>
            <pc:docMk/>
            <pc:sldMk cId="0" sldId="332"/>
            <ac:inkMk id="18" creationId="{CE429139-C512-71A5-B21C-E05BAAB5D3FA}"/>
          </ac:inkMkLst>
        </pc:inkChg>
        <pc:inkChg chg="add del">
          <ac:chgData name="شادن القحطاني ID 443200677" userId="2d5f3d4d-8466-4aa1-ac8a-1cb60ed86c20" providerId="ADAL" clId="{314604DC-5C87-1543-88E8-A5DC08243899}" dt="2023-05-20T15:33:32.994" v="725"/>
          <ac:inkMkLst>
            <pc:docMk/>
            <pc:sldMk cId="0" sldId="332"/>
            <ac:inkMk id="19" creationId="{5F5C0D40-96B1-558D-124E-1067010C4005}"/>
          </ac:inkMkLst>
        </pc:inkChg>
        <pc:inkChg chg="add del">
          <ac:chgData name="شادن القحطاني ID 443200677" userId="2d5f3d4d-8466-4aa1-ac8a-1cb60ed86c20" providerId="ADAL" clId="{314604DC-5C87-1543-88E8-A5DC08243899}" dt="2023-05-20T15:33:32.994" v="725"/>
          <ac:inkMkLst>
            <pc:docMk/>
            <pc:sldMk cId="0" sldId="332"/>
            <ac:inkMk id="20" creationId="{D2EFF7D5-B5B6-E965-80FF-9B63EC36E2F4}"/>
          </ac:inkMkLst>
        </pc:inkChg>
        <pc:inkChg chg="add del">
          <ac:chgData name="شادن القحطاني ID 443200677" userId="2d5f3d4d-8466-4aa1-ac8a-1cb60ed86c20" providerId="ADAL" clId="{314604DC-5C87-1543-88E8-A5DC08243899}" dt="2023-05-20T15:33:32.994" v="725"/>
          <ac:inkMkLst>
            <pc:docMk/>
            <pc:sldMk cId="0" sldId="332"/>
            <ac:inkMk id="21" creationId="{C7E5D5C3-5F5F-864C-B626-30B81EF35F29}"/>
          </ac:inkMkLst>
        </pc:inkChg>
        <pc:inkChg chg="add del">
          <ac:chgData name="شادن القحطاني ID 443200677" userId="2d5f3d4d-8466-4aa1-ac8a-1cb60ed86c20" providerId="ADAL" clId="{314604DC-5C87-1543-88E8-A5DC08243899}" dt="2023-05-20T15:33:32.994" v="725"/>
          <ac:inkMkLst>
            <pc:docMk/>
            <pc:sldMk cId="0" sldId="332"/>
            <ac:inkMk id="22" creationId="{10248BB8-25DF-8584-C1E9-7F6BB7200D47}"/>
          </ac:inkMkLst>
        </pc:inkChg>
        <pc:inkChg chg="add del">
          <ac:chgData name="شادن القحطاني ID 443200677" userId="2d5f3d4d-8466-4aa1-ac8a-1cb60ed86c20" providerId="ADAL" clId="{314604DC-5C87-1543-88E8-A5DC08243899}" dt="2023-05-20T15:33:32.994" v="725"/>
          <ac:inkMkLst>
            <pc:docMk/>
            <pc:sldMk cId="0" sldId="332"/>
            <ac:inkMk id="23" creationId="{FE6FDB27-3EDE-BDA1-9268-D5C164B3BA5A}"/>
          </ac:inkMkLst>
        </pc:inkChg>
        <pc:inkChg chg="add del">
          <ac:chgData name="شادن القحطاني ID 443200677" userId="2d5f3d4d-8466-4aa1-ac8a-1cb60ed86c20" providerId="ADAL" clId="{314604DC-5C87-1543-88E8-A5DC08243899}" dt="2023-05-20T15:33:32.994" v="725"/>
          <ac:inkMkLst>
            <pc:docMk/>
            <pc:sldMk cId="0" sldId="332"/>
            <ac:inkMk id="24" creationId="{4DD20223-854A-B527-E6B6-D568118096F8}"/>
          </ac:inkMkLst>
        </pc:inkChg>
        <pc:inkChg chg="add reco">
          <ac:chgData name="شادن القحطاني ID 443200677" userId="2d5f3d4d-8466-4aa1-ac8a-1cb60ed86c20" providerId="ADAL" clId="{314604DC-5C87-1543-88E8-A5DC08243899}" dt="2023-05-20T15:33:32.994" v="725"/>
          <ac:inkMkLst>
            <pc:docMk/>
            <pc:sldMk cId="0" sldId="332"/>
            <ac:inkMk id="25" creationId="{BC971105-0050-7061-80A4-E7B81656BDFF}"/>
          </ac:inkMkLst>
        </pc:inkChg>
        <pc:inkChg chg="add del">
          <ac:chgData name="شادن القحطاني ID 443200677" userId="2d5f3d4d-8466-4aa1-ac8a-1cb60ed86c20" providerId="ADAL" clId="{314604DC-5C87-1543-88E8-A5DC08243899}" dt="2023-05-20T15:33:42.656" v="741"/>
          <ac:inkMkLst>
            <pc:docMk/>
            <pc:sldMk cId="0" sldId="332"/>
            <ac:inkMk id="26" creationId="{35456CB3-C56B-9A36-A27F-0F2E84027F91}"/>
          </ac:inkMkLst>
        </pc:inkChg>
        <pc:inkChg chg="add del">
          <ac:chgData name="شادن القحطاني ID 443200677" userId="2d5f3d4d-8466-4aa1-ac8a-1cb60ed86c20" providerId="ADAL" clId="{314604DC-5C87-1543-88E8-A5DC08243899}" dt="2023-05-20T15:33:42.656" v="741"/>
          <ac:inkMkLst>
            <pc:docMk/>
            <pc:sldMk cId="0" sldId="332"/>
            <ac:inkMk id="27" creationId="{CD534EA6-8EDC-B231-E9AA-C3424193FABE}"/>
          </ac:inkMkLst>
        </pc:inkChg>
        <pc:inkChg chg="add del">
          <ac:chgData name="شادن القحطاني ID 443200677" userId="2d5f3d4d-8466-4aa1-ac8a-1cb60ed86c20" providerId="ADAL" clId="{314604DC-5C87-1543-88E8-A5DC08243899}" dt="2023-05-20T15:33:42.656" v="741"/>
          <ac:inkMkLst>
            <pc:docMk/>
            <pc:sldMk cId="0" sldId="332"/>
            <ac:inkMk id="28" creationId="{909007AE-9FD2-3A2B-A038-849AD561DDE4}"/>
          </ac:inkMkLst>
        </pc:inkChg>
        <pc:inkChg chg="add del">
          <ac:chgData name="شادن القحطاني ID 443200677" userId="2d5f3d4d-8466-4aa1-ac8a-1cb60ed86c20" providerId="ADAL" clId="{314604DC-5C87-1543-88E8-A5DC08243899}" dt="2023-05-20T15:33:42.656" v="741"/>
          <ac:inkMkLst>
            <pc:docMk/>
            <pc:sldMk cId="0" sldId="332"/>
            <ac:inkMk id="29" creationId="{C11B87EB-BE09-91EC-541C-2B25A132F7D2}"/>
          </ac:inkMkLst>
        </pc:inkChg>
        <pc:inkChg chg="add del">
          <ac:chgData name="شادن القحطاني ID 443200677" userId="2d5f3d4d-8466-4aa1-ac8a-1cb60ed86c20" providerId="ADAL" clId="{314604DC-5C87-1543-88E8-A5DC08243899}" dt="2023-05-20T15:33:42.656" v="741"/>
          <ac:inkMkLst>
            <pc:docMk/>
            <pc:sldMk cId="0" sldId="332"/>
            <ac:inkMk id="30" creationId="{C78849B2-977B-4527-555B-D6B85CD86D68}"/>
          </ac:inkMkLst>
        </pc:inkChg>
        <pc:inkChg chg="add del">
          <ac:chgData name="شادن القحطاني ID 443200677" userId="2d5f3d4d-8466-4aa1-ac8a-1cb60ed86c20" providerId="ADAL" clId="{314604DC-5C87-1543-88E8-A5DC08243899}" dt="2023-05-20T15:33:42.656" v="741"/>
          <ac:inkMkLst>
            <pc:docMk/>
            <pc:sldMk cId="0" sldId="332"/>
            <ac:inkMk id="31" creationId="{7C174B5A-F706-D2C3-21F0-08CCD41A385A}"/>
          </ac:inkMkLst>
        </pc:inkChg>
        <pc:inkChg chg="add del">
          <ac:chgData name="شادن القحطاني ID 443200677" userId="2d5f3d4d-8466-4aa1-ac8a-1cb60ed86c20" providerId="ADAL" clId="{314604DC-5C87-1543-88E8-A5DC08243899}" dt="2023-05-20T15:33:42.656" v="741"/>
          <ac:inkMkLst>
            <pc:docMk/>
            <pc:sldMk cId="0" sldId="332"/>
            <ac:inkMk id="32" creationId="{511C9162-9CE9-E41D-15B6-574B1E5F1ABB}"/>
          </ac:inkMkLst>
        </pc:inkChg>
        <pc:inkChg chg="add del">
          <ac:chgData name="شادن القحطاني ID 443200677" userId="2d5f3d4d-8466-4aa1-ac8a-1cb60ed86c20" providerId="ADAL" clId="{314604DC-5C87-1543-88E8-A5DC08243899}" dt="2023-05-20T15:33:42.656" v="741"/>
          <ac:inkMkLst>
            <pc:docMk/>
            <pc:sldMk cId="0" sldId="332"/>
            <ac:inkMk id="33" creationId="{53977CF9-1883-BAD3-765D-8AD655DA99F4}"/>
          </ac:inkMkLst>
        </pc:inkChg>
        <pc:inkChg chg="add del">
          <ac:chgData name="شادن القحطاني ID 443200677" userId="2d5f3d4d-8466-4aa1-ac8a-1cb60ed86c20" providerId="ADAL" clId="{314604DC-5C87-1543-88E8-A5DC08243899}" dt="2023-05-20T15:33:42.656" v="741"/>
          <ac:inkMkLst>
            <pc:docMk/>
            <pc:sldMk cId="0" sldId="332"/>
            <ac:inkMk id="34" creationId="{C7DBEDC8-8CCA-65DD-D9C3-E420DF2AF35E}"/>
          </ac:inkMkLst>
        </pc:inkChg>
        <pc:inkChg chg="add del">
          <ac:chgData name="شادن القحطاني ID 443200677" userId="2d5f3d4d-8466-4aa1-ac8a-1cb60ed86c20" providerId="ADAL" clId="{314604DC-5C87-1543-88E8-A5DC08243899}" dt="2023-05-20T15:33:43.177" v="745"/>
          <ac:inkMkLst>
            <pc:docMk/>
            <pc:sldMk cId="0" sldId="332"/>
            <ac:inkMk id="35" creationId="{E535A41B-CB3A-8495-9A6D-2C6038108825}"/>
          </ac:inkMkLst>
        </pc:inkChg>
        <pc:inkChg chg="add del">
          <ac:chgData name="شادن القحطاني ID 443200677" userId="2d5f3d4d-8466-4aa1-ac8a-1cb60ed86c20" providerId="ADAL" clId="{314604DC-5C87-1543-88E8-A5DC08243899}" dt="2023-05-20T15:33:43.060" v="744"/>
          <ac:inkMkLst>
            <pc:docMk/>
            <pc:sldMk cId="0" sldId="332"/>
            <ac:inkMk id="36" creationId="{167B5E97-47EC-82F3-A64E-326B8293A732}"/>
          </ac:inkMkLst>
        </pc:inkChg>
        <pc:inkChg chg="add del">
          <ac:chgData name="شادن القحطاني ID 443200677" userId="2d5f3d4d-8466-4aa1-ac8a-1cb60ed86c20" providerId="ADAL" clId="{314604DC-5C87-1543-88E8-A5DC08243899}" dt="2023-05-20T15:33:42.911" v="743"/>
          <ac:inkMkLst>
            <pc:docMk/>
            <pc:sldMk cId="0" sldId="332"/>
            <ac:inkMk id="37" creationId="{4A6D52A1-E7FB-DC39-8CD9-FC73189C34D3}"/>
          </ac:inkMkLst>
        </pc:inkChg>
        <pc:inkChg chg="add del">
          <ac:chgData name="شادن القحطاني ID 443200677" userId="2d5f3d4d-8466-4aa1-ac8a-1cb60ed86c20" providerId="ADAL" clId="{314604DC-5C87-1543-88E8-A5DC08243899}" dt="2023-05-20T15:33:42.774" v="742"/>
          <ac:inkMkLst>
            <pc:docMk/>
            <pc:sldMk cId="0" sldId="332"/>
            <ac:inkMk id="38" creationId="{289028A2-EE1E-772D-68F1-3171D3C5D1E1}"/>
          </ac:inkMkLst>
        </pc:inkChg>
        <pc:inkChg chg="add del">
          <ac:chgData name="شادن القحطاني ID 443200677" userId="2d5f3d4d-8466-4aa1-ac8a-1cb60ed86c20" providerId="ADAL" clId="{314604DC-5C87-1543-88E8-A5DC08243899}" dt="2023-05-20T15:33:42.656" v="741"/>
          <ac:inkMkLst>
            <pc:docMk/>
            <pc:sldMk cId="0" sldId="332"/>
            <ac:inkMk id="39" creationId="{ED4EB70F-0BB8-3711-B426-81533CD27ABC}"/>
          </ac:inkMkLst>
        </pc:inkChg>
        <pc:inkChg chg="add del reco">
          <ac:chgData name="شادن القحطاني ID 443200677" userId="2d5f3d4d-8466-4aa1-ac8a-1cb60ed86c20" providerId="ADAL" clId="{314604DC-5C87-1543-88E8-A5DC08243899}" dt="2023-05-20T15:33:42.656" v="741"/>
          <ac:inkMkLst>
            <pc:docMk/>
            <pc:sldMk cId="0" sldId="332"/>
            <ac:inkMk id="40" creationId="{BEF77875-A623-4A78-AF89-E0E3640236CC}"/>
          </ac:inkMkLst>
        </pc:inkChg>
        <pc:inkChg chg="add del">
          <ac:chgData name="شادن القحطاني ID 443200677" userId="2d5f3d4d-8466-4aa1-ac8a-1cb60ed86c20" providerId="ADAL" clId="{314604DC-5C87-1543-88E8-A5DC08243899}" dt="2023-05-20T15:33:48.583" v="752"/>
          <ac:inkMkLst>
            <pc:docMk/>
            <pc:sldMk cId="0" sldId="332"/>
            <ac:inkMk id="41" creationId="{CD560642-3BAF-278E-7874-5120A3C408B9}"/>
          </ac:inkMkLst>
        </pc:inkChg>
        <pc:inkChg chg="add del">
          <ac:chgData name="شادن القحطاني ID 443200677" userId="2d5f3d4d-8466-4aa1-ac8a-1cb60ed86c20" providerId="ADAL" clId="{314604DC-5C87-1543-88E8-A5DC08243899}" dt="2023-05-20T15:33:48.583" v="752"/>
          <ac:inkMkLst>
            <pc:docMk/>
            <pc:sldMk cId="0" sldId="332"/>
            <ac:inkMk id="42" creationId="{B52F3B8B-1582-88DF-BFF4-2F51BE36C02F}"/>
          </ac:inkMkLst>
        </pc:inkChg>
        <pc:inkChg chg="add del">
          <ac:chgData name="شادن القحطاني ID 443200677" userId="2d5f3d4d-8466-4aa1-ac8a-1cb60ed86c20" providerId="ADAL" clId="{314604DC-5C87-1543-88E8-A5DC08243899}" dt="2023-05-20T15:33:48.583" v="752"/>
          <ac:inkMkLst>
            <pc:docMk/>
            <pc:sldMk cId="0" sldId="332"/>
            <ac:inkMk id="43" creationId="{F69963E2-FA1D-C9B2-A5C5-F9F96299357D}"/>
          </ac:inkMkLst>
        </pc:inkChg>
        <pc:inkChg chg="add del">
          <ac:chgData name="شادن القحطاني ID 443200677" userId="2d5f3d4d-8466-4aa1-ac8a-1cb60ed86c20" providerId="ADAL" clId="{314604DC-5C87-1543-88E8-A5DC08243899}" dt="2023-05-20T15:33:48.583" v="752"/>
          <ac:inkMkLst>
            <pc:docMk/>
            <pc:sldMk cId="0" sldId="332"/>
            <ac:inkMk id="44" creationId="{1C08A215-0AD1-84F6-082D-22676ACF807A}"/>
          </ac:inkMkLst>
        </pc:inkChg>
        <pc:inkChg chg="add del">
          <ac:chgData name="شادن القحطاني ID 443200677" userId="2d5f3d4d-8466-4aa1-ac8a-1cb60ed86c20" providerId="ADAL" clId="{314604DC-5C87-1543-88E8-A5DC08243899}" dt="2023-05-20T15:33:48.583" v="752"/>
          <ac:inkMkLst>
            <pc:docMk/>
            <pc:sldMk cId="0" sldId="332"/>
            <ac:inkMk id="45" creationId="{32A9085D-D67F-241B-93E0-609AD42A0087}"/>
          </ac:inkMkLst>
        </pc:inkChg>
        <pc:inkChg chg="add del">
          <ac:chgData name="شادن القحطاني ID 443200677" userId="2d5f3d4d-8466-4aa1-ac8a-1cb60ed86c20" providerId="ADAL" clId="{314604DC-5C87-1543-88E8-A5DC08243899}" dt="2023-05-20T15:33:48.583" v="752"/>
          <ac:inkMkLst>
            <pc:docMk/>
            <pc:sldMk cId="0" sldId="332"/>
            <ac:inkMk id="46" creationId="{E7297939-9BB4-B1A3-A60C-0EFB938B716D}"/>
          </ac:inkMkLst>
        </pc:inkChg>
        <pc:inkChg chg="add reco">
          <ac:chgData name="شادن القحطاني ID 443200677" userId="2d5f3d4d-8466-4aa1-ac8a-1cb60ed86c20" providerId="ADAL" clId="{314604DC-5C87-1543-88E8-A5DC08243899}" dt="2023-05-20T15:33:48.583" v="752"/>
          <ac:inkMkLst>
            <pc:docMk/>
            <pc:sldMk cId="0" sldId="332"/>
            <ac:inkMk id="47" creationId="{2F2D285B-585D-A066-5FA6-704109C6FFE5}"/>
          </ac:inkMkLst>
        </pc:inkChg>
      </pc:sldChg>
      <pc:sldChg chg="addSp">
        <pc:chgData name="شادن القحطاني ID 443200677" userId="2d5f3d4d-8466-4aa1-ac8a-1cb60ed86c20" providerId="ADAL" clId="{314604DC-5C87-1543-88E8-A5DC08243899}" dt="2023-05-20T15:44:33.082" v="924"/>
        <pc:sldMkLst>
          <pc:docMk/>
          <pc:sldMk cId="0" sldId="333"/>
        </pc:sldMkLst>
        <pc:inkChg chg="add">
          <ac:chgData name="شادن القحطاني ID 443200677" userId="2d5f3d4d-8466-4aa1-ac8a-1cb60ed86c20" providerId="ADAL" clId="{314604DC-5C87-1543-88E8-A5DC08243899}" dt="2023-05-20T15:44:33.082" v="924"/>
          <ac:inkMkLst>
            <pc:docMk/>
            <pc:sldMk cId="0" sldId="333"/>
            <ac:inkMk id="3" creationId="{BACC7F0F-9222-2DDC-4ED2-2F554D21E13A}"/>
          </ac:inkMkLst>
        </pc:inkChg>
      </pc:sldChg>
      <pc:sldChg chg="addSp delSp">
        <pc:chgData name="شادن القحطاني ID 443200677" userId="2d5f3d4d-8466-4aa1-ac8a-1cb60ed86c20" providerId="ADAL" clId="{314604DC-5C87-1543-88E8-A5DC08243899}" dt="2023-05-20T15:54:04.302" v="1073"/>
        <pc:sldMkLst>
          <pc:docMk/>
          <pc:sldMk cId="0" sldId="334"/>
        </pc:sldMkLst>
        <pc:inkChg chg="add del">
          <ac:chgData name="شادن القحطاني ID 443200677" userId="2d5f3d4d-8466-4aa1-ac8a-1cb60ed86c20" providerId="ADAL" clId="{314604DC-5C87-1543-88E8-A5DC08243899}" dt="2023-05-20T15:52:27.274" v="983"/>
          <ac:inkMkLst>
            <pc:docMk/>
            <pc:sldMk cId="0" sldId="334"/>
            <ac:inkMk id="2" creationId="{E3A0D0E1-2431-9DEB-92DE-038F27A35EA2}"/>
          </ac:inkMkLst>
        </pc:inkChg>
        <pc:inkChg chg="add del">
          <ac:chgData name="شادن القحطاني ID 443200677" userId="2d5f3d4d-8466-4aa1-ac8a-1cb60ed86c20" providerId="ADAL" clId="{314604DC-5C87-1543-88E8-A5DC08243899}" dt="2023-05-20T15:52:27.274" v="983"/>
          <ac:inkMkLst>
            <pc:docMk/>
            <pc:sldMk cId="0" sldId="334"/>
            <ac:inkMk id="3" creationId="{04555414-566C-1833-3987-080B95ED2266}"/>
          </ac:inkMkLst>
        </pc:inkChg>
        <pc:inkChg chg="add del">
          <ac:chgData name="شادن القحطاني ID 443200677" userId="2d5f3d4d-8466-4aa1-ac8a-1cb60ed86c20" providerId="ADAL" clId="{314604DC-5C87-1543-88E8-A5DC08243899}" dt="2023-05-20T15:52:27.274" v="983"/>
          <ac:inkMkLst>
            <pc:docMk/>
            <pc:sldMk cId="0" sldId="334"/>
            <ac:inkMk id="4" creationId="{CD0BF325-F32D-AD04-509C-7A6E8467C464}"/>
          </ac:inkMkLst>
        </pc:inkChg>
        <pc:inkChg chg="add del">
          <ac:chgData name="شادن القحطاني ID 443200677" userId="2d5f3d4d-8466-4aa1-ac8a-1cb60ed86c20" providerId="ADAL" clId="{314604DC-5C87-1543-88E8-A5DC08243899}" dt="2023-05-20T15:52:27.274" v="983"/>
          <ac:inkMkLst>
            <pc:docMk/>
            <pc:sldMk cId="0" sldId="334"/>
            <ac:inkMk id="5" creationId="{BAFFF911-6768-2F31-8697-AFE1B571432A}"/>
          </ac:inkMkLst>
        </pc:inkChg>
        <pc:inkChg chg="add del">
          <ac:chgData name="شادن القحطاني ID 443200677" userId="2d5f3d4d-8466-4aa1-ac8a-1cb60ed86c20" providerId="ADAL" clId="{314604DC-5C87-1543-88E8-A5DC08243899}" dt="2023-05-20T15:52:27.274" v="983"/>
          <ac:inkMkLst>
            <pc:docMk/>
            <pc:sldMk cId="0" sldId="334"/>
            <ac:inkMk id="8" creationId="{FCE53E95-09A1-4CD3-FB98-53D80C083C42}"/>
          </ac:inkMkLst>
        </pc:inkChg>
        <pc:inkChg chg="add del">
          <ac:chgData name="شادن القحطاني ID 443200677" userId="2d5f3d4d-8466-4aa1-ac8a-1cb60ed86c20" providerId="ADAL" clId="{314604DC-5C87-1543-88E8-A5DC08243899}" dt="2023-05-20T15:52:27.274" v="983"/>
          <ac:inkMkLst>
            <pc:docMk/>
            <pc:sldMk cId="0" sldId="334"/>
            <ac:inkMk id="10" creationId="{6F1AF5E2-862B-E356-1A0A-1A0B696E7CCE}"/>
          </ac:inkMkLst>
        </pc:inkChg>
        <pc:inkChg chg="add del">
          <ac:chgData name="شادن القحطاني ID 443200677" userId="2d5f3d4d-8466-4aa1-ac8a-1cb60ed86c20" providerId="ADAL" clId="{314604DC-5C87-1543-88E8-A5DC08243899}" dt="2023-05-20T15:52:27.274" v="983"/>
          <ac:inkMkLst>
            <pc:docMk/>
            <pc:sldMk cId="0" sldId="334"/>
            <ac:inkMk id="11" creationId="{78CE13C3-A821-B226-3693-2DE34496D15C}"/>
          </ac:inkMkLst>
        </pc:inkChg>
        <pc:inkChg chg="add del">
          <ac:chgData name="شادن القحطاني ID 443200677" userId="2d5f3d4d-8466-4aa1-ac8a-1cb60ed86c20" providerId="ADAL" clId="{314604DC-5C87-1543-88E8-A5DC08243899}" dt="2023-05-20T15:52:27.274" v="983"/>
          <ac:inkMkLst>
            <pc:docMk/>
            <pc:sldMk cId="0" sldId="334"/>
            <ac:inkMk id="12" creationId="{F5D3704C-076A-71DE-18BF-4A7BF64DE510}"/>
          </ac:inkMkLst>
        </pc:inkChg>
        <pc:inkChg chg="add del">
          <ac:chgData name="شادن القحطاني ID 443200677" userId="2d5f3d4d-8466-4aa1-ac8a-1cb60ed86c20" providerId="ADAL" clId="{314604DC-5C87-1543-88E8-A5DC08243899}" dt="2023-05-20T15:52:27.274" v="983"/>
          <ac:inkMkLst>
            <pc:docMk/>
            <pc:sldMk cId="0" sldId="334"/>
            <ac:inkMk id="13" creationId="{836243DE-46F8-3FD2-E966-9428D745F642}"/>
          </ac:inkMkLst>
        </pc:inkChg>
        <pc:inkChg chg="add del">
          <ac:chgData name="شادن القحطاني ID 443200677" userId="2d5f3d4d-8466-4aa1-ac8a-1cb60ed86c20" providerId="ADAL" clId="{314604DC-5C87-1543-88E8-A5DC08243899}" dt="2023-05-20T15:52:27.274" v="983"/>
          <ac:inkMkLst>
            <pc:docMk/>
            <pc:sldMk cId="0" sldId="334"/>
            <ac:inkMk id="14" creationId="{6B248216-871B-A61A-3B13-D97C21D39CE5}"/>
          </ac:inkMkLst>
        </pc:inkChg>
        <pc:inkChg chg="add del">
          <ac:chgData name="شادن القحطاني ID 443200677" userId="2d5f3d4d-8466-4aa1-ac8a-1cb60ed86c20" providerId="ADAL" clId="{314604DC-5C87-1543-88E8-A5DC08243899}" dt="2023-05-20T15:52:27.274" v="983"/>
          <ac:inkMkLst>
            <pc:docMk/>
            <pc:sldMk cId="0" sldId="334"/>
            <ac:inkMk id="15" creationId="{AD5F2CB4-221C-D794-D662-FD7C4BF552A7}"/>
          </ac:inkMkLst>
        </pc:inkChg>
        <pc:inkChg chg="add del">
          <ac:chgData name="شادن القحطاني ID 443200677" userId="2d5f3d4d-8466-4aa1-ac8a-1cb60ed86c20" providerId="ADAL" clId="{314604DC-5C87-1543-88E8-A5DC08243899}" dt="2023-05-20T15:52:27.274" v="983"/>
          <ac:inkMkLst>
            <pc:docMk/>
            <pc:sldMk cId="0" sldId="334"/>
            <ac:inkMk id="16" creationId="{9DE5093A-66FF-CC73-EE7A-61B52D709BC5}"/>
          </ac:inkMkLst>
        </pc:inkChg>
        <pc:inkChg chg="add del">
          <ac:chgData name="شادن القحطاني ID 443200677" userId="2d5f3d4d-8466-4aa1-ac8a-1cb60ed86c20" providerId="ADAL" clId="{314604DC-5C87-1543-88E8-A5DC08243899}" dt="2023-05-20T15:52:27.274" v="983"/>
          <ac:inkMkLst>
            <pc:docMk/>
            <pc:sldMk cId="0" sldId="334"/>
            <ac:inkMk id="17" creationId="{FCD028F9-E158-304C-1CA7-BD4219B35548}"/>
          </ac:inkMkLst>
        </pc:inkChg>
        <pc:inkChg chg="add del">
          <ac:chgData name="شادن القحطاني ID 443200677" userId="2d5f3d4d-8466-4aa1-ac8a-1cb60ed86c20" providerId="ADAL" clId="{314604DC-5C87-1543-88E8-A5DC08243899}" dt="2023-05-20T15:52:27.274" v="983"/>
          <ac:inkMkLst>
            <pc:docMk/>
            <pc:sldMk cId="0" sldId="334"/>
            <ac:inkMk id="18" creationId="{8B733A58-B231-979B-4DAD-6D5BB760C440}"/>
          </ac:inkMkLst>
        </pc:inkChg>
        <pc:inkChg chg="add del">
          <ac:chgData name="شادن القحطاني ID 443200677" userId="2d5f3d4d-8466-4aa1-ac8a-1cb60ed86c20" providerId="ADAL" clId="{314604DC-5C87-1543-88E8-A5DC08243899}" dt="2023-05-20T15:52:27.274" v="983"/>
          <ac:inkMkLst>
            <pc:docMk/>
            <pc:sldMk cId="0" sldId="334"/>
            <ac:inkMk id="19" creationId="{F487FE31-5952-C8C2-288E-967F9DB5AE1D}"/>
          </ac:inkMkLst>
        </pc:inkChg>
        <pc:inkChg chg="add del">
          <ac:chgData name="شادن القحطاني ID 443200677" userId="2d5f3d4d-8466-4aa1-ac8a-1cb60ed86c20" providerId="ADAL" clId="{314604DC-5C87-1543-88E8-A5DC08243899}" dt="2023-05-20T15:52:27.274" v="983"/>
          <ac:inkMkLst>
            <pc:docMk/>
            <pc:sldMk cId="0" sldId="334"/>
            <ac:inkMk id="20" creationId="{E2A4B86E-3985-3FF2-FDD5-E42C3BE87380}"/>
          </ac:inkMkLst>
        </pc:inkChg>
        <pc:inkChg chg="add del">
          <ac:chgData name="شادن القحطاني ID 443200677" userId="2d5f3d4d-8466-4aa1-ac8a-1cb60ed86c20" providerId="ADAL" clId="{314604DC-5C87-1543-88E8-A5DC08243899}" dt="2023-05-20T15:52:27.274" v="983"/>
          <ac:inkMkLst>
            <pc:docMk/>
            <pc:sldMk cId="0" sldId="334"/>
            <ac:inkMk id="21" creationId="{A901DC51-B3B0-A0CE-C913-EDB8FA894301}"/>
          </ac:inkMkLst>
        </pc:inkChg>
        <pc:inkChg chg="add del">
          <ac:chgData name="شادن القحطاني ID 443200677" userId="2d5f3d4d-8466-4aa1-ac8a-1cb60ed86c20" providerId="ADAL" clId="{314604DC-5C87-1543-88E8-A5DC08243899}" dt="2023-05-20T15:52:27.274" v="983"/>
          <ac:inkMkLst>
            <pc:docMk/>
            <pc:sldMk cId="0" sldId="334"/>
            <ac:inkMk id="22" creationId="{05706250-938B-391D-BE6E-FD48DB5FADAC}"/>
          </ac:inkMkLst>
        </pc:inkChg>
        <pc:inkChg chg="add del">
          <ac:chgData name="شادن القحطاني ID 443200677" userId="2d5f3d4d-8466-4aa1-ac8a-1cb60ed86c20" providerId="ADAL" clId="{314604DC-5C87-1543-88E8-A5DC08243899}" dt="2023-05-20T15:52:27.274" v="983"/>
          <ac:inkMkLst>
            <pc:docMk/>
            <pc:sldMk cId="0" sldId="334"/>
            <ac:inkMk id="23" creationId="{D06B01AC-0CE0-FDE3-253B-D948A5E39F66}"/>
          </ac:inkMkLst>
        </pc:inkChg>
        <pc:inkChg chg="add del">
          <ac:chgData name="شادن القحطاني ID 443200677" userId="2d5f3d4d-8466-4aa1-ac8a-1cb60ed86c20" providerId="ADAL" clId="{314604DC-5C87-1543-88E8-A5DC08243899}" dt="2023-05-20T15:52:27.274" v="983"/>
          <ac:inkMkLst>
            <pc:docMk/>
            <pc:sldMk cId="0" sldId="334"/>
            <ac:inkMk id="24" creationId="{71C447B1-524C-5E33-55B8-15B1A5ADC773}"/>
          </ac:inkMkLst>
        </pc:inkChg>
        <pc:inkChg chg="add del reco">
          <ac:chgData name="شادن القحطاني ID 443200677" userId="2d5f3d4d-8466-4aa1-ac8a-1cb60ed86c20" providerId="ADAL" clId="{314604DC-5C87-1543-88E8-A5DC08243899}" dt="2023-05-20T15:52:53.206" v="984"/>
          <ac:inkMkLst>
            <pc:docMk/>
            <pc:sldMk cId="0" sldId="334"/>
            <ac:inkMk id="25" creationId="{29D5936D-44A5-FE7F-FB38-6C8FF0B4A12B}"/>
          </ac:inkMkLst>
        </pc:inkChg>
        <pc:inkChg chg="add del">
          <ac:chgData name="شادن القحطاني ID 443200677" userId="2d5f3d4d-8466-4aa1-ac8a-1cb60ed86c20" providerId="ADAL" clId="{314604DC-5C87-1543-88E8-A5DC08243899}" dt="2023-05-20T15:53:06.158" v="1009"/>
          <ac:inkMkLst>
            <pc:docMk/>
            <pc:sldMk cId="0" sldId="334"/>
            <ac:inkMk id="26" creationId="{F0143DA6-FCDE-6807-3A46-B3D85B2882D1}"/>
          </ac:inkMkLst>
        </pc:inkChg>
        <pc:inkChg chg="add del">
          <ac:chgData name="شادن القحطاني ID 443200677" userId="2d5f3d4d-8466-4aa1-ac8a-1cb60ed86c20" providerId="ADAL" clId="{314604DC-5C87-1543-88E8-A5DC08243899}" dt="2023-05-20T15:53:06.158" v="1009"/>
          <ac:inkMkLst>
            <pc:docMk/>
            <pc:sldMk cId="0" sldId="334"/>
            <ac:inkMk id="27" creationId="{0486D04D-BBF4-36A3-A541-208F7C34C902}"/>
          </ac:inkMkLst>
        </pc:inkChg>
        <pc:inkChg chg="add del">
          <ac:chgData name="شادن القحطاني ID 443200677" userId="2d5f3d4d-8466-4aa1-ac8a-1cb60ed86c20" providerId="ADAL" clId="{314604DC-5C87-1543-88E8-A5DC08243899}" dt="2023-05-20T15:53:06.158" v="1009"/>
          <ac:inkMkLst>
            <pc:docMk/>
            <pc:sldMk cId="0" sldId="334"/>
            <ac:inkMk id="28" creationId="{74C9AFA7-3F5C-833D-0AF8-48F1397A0B70}"/>
          </ac:inkMkLst>
        </pc:inkChg>
        <pc:inkChg chg="add del">
          <ac:chgData name="شادن القحطاني ID 443200677" userId="2d5f3d4d-8466-4aa1-ac8a-1cb60ed86c20" providerId="ADAL" clId="{314604DC-5C87-1543-88E8-A5DC08243899}" dt="2023-05-20T15:53:06.158" v="1009"/>
          <ac:inkMkLst>
            <pc:docMk/>
            <pc:sldMk cId="0" sldId="334"/>
            <ac:inkMk id="29" creationId="{E9884199-0EC6-B780-50E4-6818DFD48887}"/>
          </ac:inkMkLst>
        </pc:inkChg>
        <pc:inkChg chg="add del">
          <ac:chgData name="شادن القحطاني ID 443200677" userId="2d5f3d4d-8466-4aa1-ac8a-1cb60ed86c20" providerId="ADAL" clId="{314604DC-5C87-1543-88E8-A5DC08243899}" dt="2023-05-20T15:53:06.158" v="1009"/>
          <ac:inkMkLst>
            <pc:docMk/>
            <pc:sldMk cId="0" sldId="334"/>
            <ac:inkMk id="30" creationId="{969A22B3-6B8D-8A5D-C386-3E3D4AD28648}"/>
          </ac:inkMkLst>
        </pc:inkChg>
        <pc:inkChg chg="add del">
          <ac:chgData name="شادن القحطاني ID 443200677" userId="2d5f3d4d-8466-4aa1-ac8a-1cb60ed86c20" providerId="ADAL" clId="{314604DC-5C87-1543-88E8-A5DC08243899}" dt="2023-05-20T15:53:06.158" v="1009"/>
          <ac:inkMkLst>
            <pc:docMk/>
            <pc:sldMk cId="0" sldId="334"/>
            <ac:inkMk id="31" creationId="{1B21074B-40BB-E3EE-385D-D36DC2004DC0}"/>
          </ac:inkMkLst>
        </pc:inkChg>
        <pc:inkChg chg="add del">
          <ac:chgData name="شادن القحطاني ID 443200677" userId="2d5f3d4d-8466-4aa1-ac8a-1cb60ed86c20" providerId="ADAL" clId="{314604DC-5C87-1543-88E8-A5DC08243899}" dt="2023-05-20T15:53:06.158" v="1009"/>
          <ac:inkMkLst>
            <pc:docMk/>
            <pc:sldMk cId="0" sldId="334"/>
            <ac:inkMk id="32" creationId="{6184B184-6A94-2CFA-1FFB-4DFC8D4BBAC3}"/>
          </ac:inkMkLst>
        </pc:inkChg>
        <pc:inkChg chg="add del">
          <ac:chgData name="شادن القحطاني ID 443200677" userId="2d5f3d4d-8466-4aa1-ac8a-1cb60ed86c20" providerId="ADAL" clId="{314604DC-5C87-1543-88E8-A5DC08243899}" dt="2023-05-20T15:53:06.158" v="1009"/>
          <ac:inkMkLst>
            <pc:docMk/>
            <pc:sldMk cId="0" sldId="334"/>
            <ac:inkMk id="33" creationId="{7799BAC8-E411-7120-15DA-DED9AE8D9B2B}"/>
          </ac:inkMkLst>
        </pc:inkChg>
        <pc:inkChg chg="add del">
          <ac:chgData name="شادن القحطاني ID 443200677" userId="2d5f3d4d-8466-4aa1-ac8a-1cb60ed86c20" providerId="ADAL" clId="{314604DC-5C87-1543-88E8-A5DC08243899}" dt="2023-05-20T15:53:06.158" v="1009"/>
          <ac:inkMkLst>
            <pc:docMk/>
            <pc:sldMk cId="0" sldId="334"/>
            <ac:inkMk id="34" creationId="{A52BB60F-DDA7-FD00-48EE-E4BB05015D4B}"/>
          </ac:inkMkLst>
        </pc:inkChg>
        <pc:inkChg chg="add del">
          <ac:chgData name="شادن القحطاني ID 443200677" userId="2d5f3d4d-8466-4aa1-ac8a-1cb60ed86c20" providerId="ADAL" clId="{314604DC-5C87-1543-88E8-A5DC08243899}" dt="2023-05-20T15:53:06.158" v="1009"/>
          <ac:inkMkLst>
            <pc:docMk/>
            <pc:sldMk cId="0" sldId="334"/>
            <ac:inkMk id="35" creationId="{A589479E-D3B0-6E87-0A91-D5193EF1EC84}"/>
          </ac:inkMkLst>
        </pc:inkChg>
        <pc:inkChg chg="add del">
          <ac:chgData name="شادن القحطاني ID 443200677" userId="2d5f3d4d-8466-4aa1-ac8a-1cb60ed86c20" providerId="ADAL" clId="{314604DC-5C87-1543-88E8-A5DC08243899}" dt="2023-05-20T15:53:06.158" v="1009"/>
          <ac:inkMkLst>
            <pc:docMk/>
            <pc:sldMk cId="0" sldId="334"/>
            <ac:inkMk id="36" creationId="{FA2D94CD-1E8C-048E-C95B-2780E9B92139}"/>
          </ac:inkMkLst>
        </pc:inkChg>
        <pc:inkChg chg="add del">
          <ac:chgData name="شادن القحطاني ID 443200677" userId="2d5f3d4d-8466-4aa1-ac8a-1cb60ed86c20" providerId="ADAL" clId="{314604DC-5C87-1543-88E8-A5DC08243899}" dt="2023-05-20T15:53:06.158" v="1009"/>
          <ac:inkMkLst>
            <pc:docMk/>
            <pc:sldMk cId="0" sldId="334"/>
            <ac:inkMk id="37" creationId="{CFFC13DF-8AFB-42EB-2EF6-6509D176D874}"/>
          </ac:inkMkLst>
        </pc:inkChg>
        <pc:inkChg chg="add del">
          <ac:chgData name="شادن القحطاني ID 443200677" userId="2d5f3d4d-8466-4aa1-ac8a-1cb60ed86c20" providerId="ADAL" clId="{314604DC-5C87-1543-88E8-A5DC08243899}" dt="2023-05-20T15:53:06.158" v="1009"/>
          <ac:inkMkLst>
            <pc:docMk/>
            <pc:sldMk cId="0" sldId="334"/>
            <ac:inkMk id="38" creationId="{DB015E0D-FFB0-7BB9-0EB3-7E372339E620}"/>
          </ac:inkMkLst>
        </pc:inkChg>
        <pc:inkChg chg="add del">
          <ac:chgData name="شادن القحطاني ID 443200677" userId="2d5f3d4d-8466-4aa1-ac8a-1cb60ed86c20" providerId="ADAL" clId="{314604DC-5C87-1543-88E8-A5DC08243899}" dt="2023-05-20T15:53:06.158" v="1009"/>
          <ac:inkMkLst>
            <pc:docMk/>
            <pc:sldMk cId="0" sldId="334"/>
            <ac:inkMk id="39" creationId="{A792A9FF-1A06-A0B8-2D52-A7C4D304C0BB}"/>
          </ac:inkMkLst>
        </pc:inkChg>
        <pc:inkChg chg="add del">
          <ac:chgData name="شادن القحطاني ID 443200677" userId="2d5f3d4d-8466-4aa1-ac8a-1cb60ed86c20" providerId="ADAL" clId="{314604DC-5C87-1543-88E8-A5DC08243899}" dt="2023-05-20T15:53:06.158" v="1009"/>
          <ac:inkMkLst>
            <pc:docMk/>
            <pc:sldMk cId="0" sldId="334"/>
            <ac:inkMk id="40" creationId="{CE1C9888-F2B6-7C5E-D80C-E76817F13E01}"/>
          </ac:inkMkLst>
        </pc:inkChg>
        <pc:inkChg chg="add del">
          <ac:chgData name="شادن القحطاني ID 443200677" userId="2d5f3d4d-8466-4aa1-ac8a-1cb60ed86c20" providerId="ADAL" clId="{314604DC-5C87-1543-88E8-A5DC08243899}" dt="2023-05-20T15:53:06.158" v="1009"/>
          <ac:inkMkLst>
            <pc:docMk/>
            <pc:sldMk cId="0" sldId="334"/>
            <ac:inkMk id="41" creationId="{61F8823D-69AD-57DE-4DEE-2DC1B6F5245E}"/>
          </ac:inkMkLst>
        </pc:inkChg>
        <pc:inkChg chg="add del">
          <ac:chgData name="شادن القحطاني ID 443200677" userId="2d5f3d4d-8466-4aa1-ac8a-1cb60ed86c20" providerId="ADAL" clId="{314604DC-5C87-1543-88E8-A5DC08243899}" dt="2023-05-20T15:53:06.158" v="1009"/>
          <ac:inkMkLst>
            <pc:docMk/>
            <pc:sldMk cId="0" sldId="334"/>
            <ac:inkMk id="42" creationId="{FB538B25-78C5-448E-D602-35D24E3CDCEE}"/>
          </ac:inkMkLst>
        </pc:inkChg>
        <pc:inkChg chg="add del">
          <ac:chgData name="شادن القحطاني ID 443200677" userId="2d5f3d4d-8466-4aa1-ac8a-1cb60ed86c20" providerId="ADAL" clId="{314604DC-5C87-1543-88E8-A5DC08243899}" dt="2023-05-20T15:53:06.158" v="1009"/>
          <ac:inkMkLst>
            <pc:docMk/>
            <pc:sldMk cId="0" sldId="334"/>
            <ac:inkMk id="43" creationId="{17D5EDFC-71DC-C7C8-9F9E-C929C994F71B}"/>
          </ac:inkMkLst>
        </pc:inkChg>
        <pc:inkChg chg="add del">
          <ac:chgData name="شادن القحطاني ID 443200677" userId="2d5f3d4d-8466-4aa1-ac8a-1cb60ed86c20" providerId="ADAL" clId="{314604DC-5C87-1543-88E8-A5DC08243899}" dt="2023-05-20T15:53:06.158" v="1009"/>
          <ac:inkMkLst>
            <pc:docMk/>
            <pc:sldMk cId="0" sldId="334"/>
            <ac:inkMk id="44" creationId="{C2869387-4C64-0686-A048-3F09196036E6}"/>
          </ac:inkMkLst>
        </pc:inkChg>
        <pc:inkChg chg="add del">
          <ac:chgData name="شادن القحطاني ID 443200677" userId="2d5f3d4d-8466-4aa1-ac8a-1cb60ed86c20" providerId="ADAL" clId="{314604DC-5C87-1543-88E8-A5DC08243899}" dt="2023-05-20T15:53:06.158" v="1009"/>
          <ac:inkMkLst>
            <pc:docMk/>
            <pc:sldMk cId="0" sldId="334"/>
            <ac:inkMk id="45" creationId="{1BB32C59-75C2-553A-1853-655C6A9FB177}"/>
          </ac:inkMkLst>
        </pc:inkChg>
        <pc:inkChg chg="add del">
          <ac:chgData name="شادن القحطاني ID 443200677" userId="2d5f3d4d-8466-4aa1-ac8a-1cb60ed86c20" providerId="ADAL" clId="{314604DC-5C87-1543-88E8-A5DC08243899}" dt="2023-05-20T15:53:06.158" v="1009"/>
          <ac:inkMkLst>
            <pc:docMk/>
            <pc:sldMk cId="0" sldId="334"/>
            <ac:inkMk id="46" creationId="{421949CB-9025-04AE-2390-A6CCFD48FAEF}"/>
          </ac:inkMkLst>
        </pc:inkChg>
        <pc:inkChg chg="add del">
          <ac:chgData name="شادن القحطاني ID 443200677" userId="2d5f3d4d-8466-4aa1-ac8a-1cb60ed86c20" providerId="ADAL" clId="{314604DC-5C87-1543-88E8-A5DC08243899}" dt="2023-05-20T15:53:06.158" v="1009"/>
          <ac:inkMkLst>
            <pc:docMk/>
            <pc:sldMk cId="0" sldId="334"/>
            <ac:inkMk id="47" creationId="{FC2E15AB-1347-6CD3-E47F-2653EBD20D7E}"/>
          </ac:inkMkLst>
        </pc:inkChg>
        <pc:inkChg chg="add del">
          <ac:chgData name="شادن القحطاني ID 443200677" userId="2d5f3d4d-8466-4aa1-ac8a-1cb60ed86c20" providerId="ADAL" clId="{314604DC-5C87-1543-88E8-A5DC08243899}" dt="2023-05-20T15:53:06.158" v="1009"/>
          <ac:inkMkLst>
            <pc:docMk/>
            <pc:sldMk cId="0" sldId="334"/>
            <ac:inkMk id="48" creationId="{612F114A-C2EE-C715-BBC0-8AF1AE9D21B5}"/>
          </ac:inkMkLst>
        </pc:inkChg>
        <pc:inkChg chg="add del">
          <ac:chgData name="شادن القحطاني ID 443200677" userId="2d5f3d4d-8466-4aa1-ac8a-1cb60ed86c20" providerId="ADAL" clId="{314604DC-5C87-1543-88E8-A5DC08243899}" dt="2023-05-20T15:53:06.158" v="1009"/>
          <ac:inkMkLst>
            <pc:docMk/>
            <pc:sldMk cId="0" sldId="334"/>
            <ac:inkMk id="49" creationId="{F756121C-46AA-E1E0-0323-B839611D9DE8}"/>
          </ac:inkMkLst>
        </pc:inkChg>
        <pc:inkChg chg="add reco">
          <ac:chgData name="شادن القحطاني ID 443200677" userId="2d5f3d4d-8466-4aa1-ac8a-1cb60ed86c20" providerId="ADAL" clId="{314604DC-5C87-1543-88E8-A5DC08243899}" dt="2023-05-20T15:53:06.158" v="1009"/>
          <ac:inkMkLst>
            <pc:docMk/>
            <pc:sldMk cId="0" sldId="334"/>
            <ac:inkMk id="50" creationId="{B90383DE-7F74-0A7E-0460-69A268E4ED9B}"/>
          </ac:inkMkLst>
        </pc:inkChg>
        <pc:inkChg chg="add del">
          <ac:chgData name="شادن القحطاني ID 443200677" userId="2d5f3d4d-8466-4aa1-ac8a-1cb60ed86c20" providerId="ADAL" clId="{314604DC-5C87-1543-88E8-A5DC08243899}" dt="2023-05-20T15:53:15.689" v="1014"/>
          <ac:inkMkLst>
            <pc:docMk/>
            <pc:sldMk cId="0" sldId="334"/>
            <ac:inkMk id="51" creationId="{11F85C1B-17E7-64FD-7226-22920687DA9E}"/>
          </ac:inkMkLst>
        </pc:inkChg>
        <pc:inkChg chg="add del">
          <ac:chgData name="شادن القحطاني ID 443200677" userId="2d5f3d4d-8466-4aa1-ac8a-1cb60ed86c20" providerId="ADAL" clId="{314604DC-5C87-1543-88E8-A5DC08243899}" dt="2023-05-20T15:53:15.689" v="1014"/>
          <ac:inkMkLst>
            <pc:docMk/>
            <pc:sldMk cId="0" sldId="334"/>
            <ac:inkMk id="52" creationId="{20B66CA5-AE7C-AD2D-3EF3-876859DB0A7D}"/>
          </ac:inkMkLst>
        </pc:inkChg>
        <pc:inkChg chg="add del">
          <ac:chgData name="شادن القحطاني ID 443200677" userId="2d5f3d4d-8466-4aa1-ac8a-1cb60ed86c20" providerId="ADAL" clId="{314604DC-5C87-1543-88E8-A5DC08243899}" dt="2023-05-20T15:53:15.689" v="1014"/>
          <ac:inkMkLst>
            <pc:docMk/>
            <pc:sldMk cId="0" sldId="334"/>
            <ac:inkMk id="53" creationId="{C736DE93-0D56-A4DA-2231-FE2D1C8D3919}"/>
          </ac:inkMkLst>
        </pc:inkChg>
        <pc:inkChg chg="add del">
          <ac:chgData name="شادن القحطاني ID 443200677" userId="2d5f3d4d-8466-4aa1-ac8a-1cb60ed86c20" providerId="ADAL" clId="{314604DC-5C87-1543-88E8-A5DC08243899}" dt="2023-05-20T15:53:15.689" v="1014"/>
          <ac:inkMkLst>
            <pc:docMk/>
            <pc:sldMk cId="0" sldId="334"/>
            <ac:inkMk id="54" creationId="{3D19F766-82BD-93B2-496D-AACE330EA9E2}"/>
          </ac:inkMkLst>
        </pc:inkChg>
        <pc:inkChg chg="add reco">
          <ac:chgData name="شادن القحطاني ID 443200677" userId="2d5f3d4d-8466-4aa1-ac8a-1cb60ed86c20" providerId="ADAL" clId="{314604DC-5C87-1543-88E8-A5DC08243899}" dt="2023-05-20T15:53:15.689" v="1014"/>
          <ac:inkMkLst>
            <pc:docMk/>
            <pc:sldMk cId="0" sldId="334"/>
            <ac:inkMk id="55" creationId="{B3E533C2-9978-F6D8-BE60-71813786C808}"/>
          </ac:inkMkLst>
        </pc:inkChg>
        <pc:inkChg chg="add del">
          <ac:chgData name="شادن القحطاني ID 443200677" userId="2d5f3d4d-8466-4aa1-ac8a-1cb60ed86c20" providerId="ADAL" clId="{314604DC-5C87-1543-88E8-A5DC08243899}" dt="2023-05-20T15:53:24.854" v="1017"/>
          <ac:inkMkLst>
            <pc:docMk/>
            <pc:sldMk cId="0" sldId="334"/>
            <ac:inkMk id="56" creationId="{6C71BF08-DDFC-7A23-7F86-D63A691A2588}"/>
          </ac:inkMkLst>
        </pc:inkChg>
        <pc:inkChg chg="add del">
          <ac:chgData name="شادن القحطاني ID 443200677" userId="2d5f3d4d-8466-4aa1-ac8a-1cb60ed86c20" providerId="ADAL" clId="{314604DC-5C87-1543-88E8-A5DC08243899}" dt="2023-05-20T15:53:24.854" v="1017"/>
          <ac:inkMkLst>
            <pc:docMk/>
            <pc:sldMk cId="0" sldId="334"/>
            <ac:inkMk id="57" creationId="{01547B5E-477F-94BC-76CB-27B1C9B20119}"/>
          </ac:inkMkLst>
        </pc:inkChg>
        <pc:inkChg chg="add reco">
          <ac:chgData name="شادن القحطاني ID 443200677" userId="2d5f3d4d-8466-4aa1-ac8a-1cb60ed86c20" providerId="ADAL" clId="{314604DC-5C87-1543-88E8-A5DC08243899}" dt="2023-05-20T15:53:24.854" v="1017"/>
          <ac:inkMkLst>
            <pc:docMk/>
            <pc:sldMk cId="0" sldId="334"/>
            <ac:inkMk id="58" creationId="{5C40F4FD-B791-6C18-8F28-75CC7B9189F2}"/>
          </ac:inkMkLst>
        </pc:inkChg>
        <pc:inkChg chg="add del">
          <ac:chgData name="شادن القحطاني ID 443200677" userId="2d5f3d4d-8466-4aa1-ac8a-1cb60ed86c20" providerId="ADAL" clId="{314604DC-5C87-1543-88E8-A5DC08243899}" dt="2023-05-20T15:53:31.275" v="1030"/>
          <ac:inkMkLst>
            <pc:docMk/>
            <pc:sldMk cId="0" sldId="334"/>
            <ac:inkMk id="59" creationId="{CD7581DC-706D-8197-773C-2132CD8CA9C3}"/>
          </ac:inkMkLst>
        </pc:inkChg>
        <pc:inkChg chg="add del">
          <ac:chgData name="شادن القحطاني ID 443200677" userId="2d5f3d4d-8466-4aa1-ac8a-1cb60ed86c20" providerId="ADAL" clId="{314604DC-5C87-1543-88E8-A5DC08243899}" dt="2023-05-20T15:53:31.275" v="1030"/>
          <ac:inkMkLst>
            <pc:docMk/>
            <pc:sldMk cId="0" sldId="334"/>
            <ac:inkMk id="60" creationId="{DC6A338E-3339-3FC2-6808-57A37511A651}"/>
          </ac:inkMkLst>
        </pc:inkChg>
        <pc:inkChg chg="add del">
          <ac:chgData name="شادن القحطاني ID 443200677" userId="2d5f3d4d-8466-4aa1-ac8a-1cb60ed86c20" providerId="ADAL" clId="{314604DC-5C87-1543-88E8-A5DC08243899}" dt="2023-05-20T15:53:31.275" v="1030"/>
          <ac:inkMkLst>
            <pc:docMk/>
            <pc:sldMk cId="0" sldId="334"/>
            <ac:inkMk id="61" creationId="{A642BE9B-2FA1-E1FB-17A1-F4E2671AFDEA}"/>
          </ac:inkMkLst>
        </pc:inkChg>
        <pc:inkChg chg="add del">
          <ac:chgData name="شادن القحطاني ID 443200677" userId="2d5f3d4d-8466-4aa1-ac8a-1cb60ed86c20" providerId="ADAL" clId="{314604DC-5C87-1543-88E8-A5DC08243899}" dt="2023-05-20T15:53:31.275" v="1030"/>
          <ac:inkMkLst>
            <pc:docMk/>
            <pc:sldMk cId="0" sldId="334"/>
            <ac:inkMk id="62" creationId="{2FB26D45-4BE4-A4A1-0688-0F4294677E78}"/>
          </ac:inkMkLst>
        </pc:inkChg>
        <pc:inkChg chg="add del">
          <ac:chgData name="شادن القحطاني ID 443200677" userId="2d5f3d4d-8466-4aa1-ac8a-1cb60ed86c20" providerId="ADAL" clId="{314604DC-5C87-1543-88E8-A5DC08243899}" dt="2023-05-20T15:53:31.275" v="1030"/>
          <ac:inkMkLst>
            <pc:docMk/>
            <pc:sldMk cId="0" sldId="334"/>
            <ac:inkMk id="63" creationId="{8C541673-AD6E-F538-D251-A92BDAD3D145}"/>
          </ac:inkMkLst>
        </pc:inkChg>
        <pc:inkChg chg="add del">
          <ac:chgData name="شادن القحطاني ID 443200677" userId="2d5f3d4d-8466-4aa1-ac8a-1cb60ed86c20" providerId="ADAL" clId="{314604DC-5C87-1543-88E8-A5DC08243899}" dt="2023-05-20T15:53:31.275" v="1030"/>
          <ac:inkMkLst>
            <pc:docMk/>
            <pc:sldMk cId="0" sldId="334"/>
            <ac:inkMk id="69632" creationId="{F09D0F3F-6446-5F26-3EFD-538D89B6A1FE}"/>
          </ac:inkMkLst>
        </pc:inkChg>
        <pc:inkChg chg="add del">
          <ac:chgData name="شادن القحطاني ID 443200677" userId="2d5f3d4d-8466-4aa1-ac8a-1cb60ed86c20" providerId="ADAL" clId="{314604DC-5C87-1543-88E8-A5DC08243899}" dt="2023-05-20T15:53:31.275" v="1030"/>
          <ac:inkMkLst>
            <pc:docMk/>
            <pc:sldMk cId="0" sldId="334"/>
            <ac:inkMk id="69633" creationId="{6B0AE39E-7BF6-F4B4-CC73-C648E253C9A3}"/>
          </ac:inkMkLst>
        </pc:inkChg>
        <pc:inkChg chg="add del">
          <ac:chgData name="شادن القحطاني ID 443200677" userId="2d5f3d4d-8466-4aa1-ac8a-1cb60ed86c20" providerId="ADAL" clId="{314604DC-5C87-1543-88E8-A5DC08243899}" dt="2023-05-20T15:53:31.275" v="1030"/>
          <ac:inkMkLst>
            <pc:docMk/>
            <pc:sldMk cId="0" sldId="334"/>
            <ac:inkMk id="69634" creationId="{EFA82A18-34A8-6FEF-2A84-2101C15120F2}"/>
          </ac:inkMkLst>
        </pc:inkChg>
        <pc:inkChg chg="add del">
          <ac:chgData name="شادن القحطاني ID 443200677" userId="2d5f3d4d-8466-4aa1-ac8a-1cb60ed86c20" providerId="ADAL" clId="{314604DC-5C87-1543-88E8-A5DC08243899}" dt="2023-05-20T15:53:31.275" v="1030"/>
          <ac:inkMkLst>
            <pc:docMk/>
            <pc:sldMk cId="0" sldId="334"/>
            <ac:inkMk id="69635" creationId="{9D5C3CA9-CE5D-C55C-D3CC-6731A8D15686}"/>
          </ac:inkMkLst>
        </pc:inkChg>
        <pc:inkChg chg="add del">
          <ac:chgData name="شادن القحطاني ID 443200677" userId="2d5f3d4d-8466-4aa1-ac8a-1cb60ed86c20" providerId="ADAL" clId="{314604DC-5C87-1543-88E8-A5DC08243899}" dt="2023-05-20T15:53:31.275" v="1030"/>
          <ac:inkMkLst>
            <pc:docMk/>
            <pc:sldMk cId="0" sldId="334"/>
            <ac:inkMk id="69636" creationId="{ED294D78-541B-5F4F-43EF-8FB82528ED32}"/>
          </ac:inkMkLst>
        </pc:inkChg>
        <pc:inkChg chg="add del">
          <ac:chgData name="شادن القحطاني ID 443200677" userId="2d5f3d4d-8466-4aa1-ac8a-1cb60ed86c20" providerId="ADAL" clId="{314604DC-5C87-1543-88E8-A5DC08243899}" dt="2023-05-20T15:53:31.275" v="1030"/>
          <ac:inkMkLst>
            <pc:docMk/>
            <pc:sldMk cId="0" sldId="334"/>
            <ac:inkMk id="69637" creationId="{83EF1601-4821-9F38-CBE8-00B0DD186776}"/>
          </ac:inkMkLst>
        </pc:inkChg>
        <pc:inkChg chg="add del">
          <ac:chgData name="شادن القحطاني ID 443200677" userId="2d5f3d4d-8466-4aa1-ac8a-1cb60ed86c20" providerId="ADAL" clId="{314604DC-5C87-1543-88E8-A5DC08243899}" dt="2023-05-20T15:53:31.275" v="1030"/>
          <ac:inkMkLst>
            <pc:docMk/>
            <pc:sldMk cId="0" sldId="334"/>
            <ac:inkMk id="69638" creationId="{A6DAEC61-3908-67F0-64F2-37DA74B10B26}"/>
          </ac:inkMkLst>
        </pc:inkChg>
        <pc:inkChg chg="add reco">
          <ac:chgData name="شادن القحطاني ID 443200677" userId="2d5f3d4d-8466-4aa1-ac8a-1cb60ed86c20" providerId="ADAL" clId="{314604DC-5C87-1543-88E8-A5DC08243899}" dt="2023-05-20T15:53:31.275" v="1030"/>
          <ac:inkMkLst>
            <pc:docMk/>
            <pc:sldMk cId="0" sldId="334"/>
            <ac:inkMk id="69640" creationId="{A72CAF92-E45D-6D4B-1919-31958A4EC572}"/>
          </ac:inkMkLst>
        </pc:inkChg>
        <pc:inkChg chg="add">
          <ac:chgData name="شادن القحطاني ID 443200677" userId="2d5f3d4d-8466-4aa1-ac8a-1cb60ed86c20" providerId="ADAL" clId="{314604DC-5C87-1543-88E8-A5DC08243899}" dt="2023-05-20T15:53:34.137" v="1031"/>
          <ac:inkMkLst>
            <pc:docMk/>
            <pc:sldMk cId="0" sldId="334"/>
            <ac:inkMk id="69641" creationId="{89DA6F33-FF08-3369-B5A0-C8085EFBDDA3}"/>
          </ac:inkMkLst>
        </pc:inkChg>
        <pc:inkChg chg="add del">
          <ac:chgData name="شادن القحطاني ID 443200677" userId="2d5f3d4d-8466-4aa1-ac8a-1cb60ed86c20" providerId="ADAL" clId="{314604DC-5C87-1543-88E8-A5DC08243899}" dt="2023-05-20T15:53:40.857" v="1043"/>
          <ac:inkMkLst>
            <pc:docMk/>
            <pc:sldMk cId="0" sldId="334"/>
            <ac:inkMk id="69642" creationId="{4263C6F2-A8F1-8DC6-0464-0C83788FC3A4}"/>
          </ac:inkMkLst>
        </pc:inkChg>
        <pc:inkChg chg="add del">
          <ac:chgData name="شادن القحطاني ID 443200677" userId="2d5f3d4d-8466-4aa1-ac8a-1cb60ed86c20" providerId="ADAL" clId="{314604DC-5C87-1543-88E8-A5DC08243899}" dt="2023-05-20T15:53:40.857" v="1043"/>
          <ac:inkMkLst>
            <pc:docMk/>
            <pc:sldMk cId="0" sldId="334"/>
            <ac:inkMk id="69643" creationId="{605F303A-F021-38A4-0BC7-E094ABD0EC82}"/>
          </ac:inkMkLst>
        </pc:inkChg>
        <pc:inkChg chg="add del">
          <ac:chgData name="شادن القحطاني ID 443200677" userId="2d5f3d4d-8466-4aa1-ac8a-1cb60ed86c20" providerId="ADAL" clId="{314604DC-5C87-1543-88E8-A5DC08243899}" dt="2023-05-20T15:53:40.857" v="1043"/>
          <ac:inkMkLst>
            <pc:docMk/>
            <pc:sldMk cId="0" sldId="334"/>
            <ac:inkMk id="69644" creationId="{BD92264F-40F5-E429-5F1A-70F9C744618B}"/>
          </ac:inkMkLst>
        </pc:inkChg>
        <pc:inkChg chg="add del">
          <ac:chgData name="شادن القحطاني ID 443200677" userId="2d5f3d4d-8466-4aa1-ac8a-1cb60ed86c20" providerId="ADAL" clId="{314604DC-5C87-1543-88E8-A5DC08243899}" dt="2023-05-20T15:53:40.857" v="1043"/>
          <ac:inkMkLst>
            <pc:docMk/>
            <pc:sldMk cId="0" sldId="334"/>
            <ac:inkMk id="69645" creationId="{0909499B-072E-96E5-3F24-311E0B66D55A}"/>
          </ac:inkMkLst>
        </pc:inkChg>
        <pc:inkChg chg="add del">
          <ac:chgData name="شادن القحطاني ID 443200677" userId="2d5f3d4d-8466-4aa1-ac8a-1cb60ed86c20" providerId="ADAL" clId="{314604DC-5C87-1543-88E8-A5DC08243899}" dt="2023-05-20T15:53:40.857" v="1043"/>
          <ac:inkMkLst>
            <pc:docMk/>
            <pc:sldMk cId="0" sldId="334"/>
            <ac:inkMk id="69646" creationId="{DBE83E78-EECF-B8E5-2829-3C7494BA29A0}"/>
          </ac:inkMkLst>
        </pc:inkChg>
        <pc:inkChg chg="add del">
          <ac:chgData name="شادن القحطاني ID 443200677" userId="2d5f3d4d-8466-4aa1-ac8a-1cb60ed86c20" providerId="ADAL" clId="{314604DC-5C87-1543-88E8-A5DC08243899}" dt="2023-05-20T15:53:40.857" v="1043"/>
          <ac:inkMkLst>
            <pc:docMk/>
            <pc:sldMk cId="0" sldId="334"/>
            <ac:inkMk id="69647" creationId="{5C8E6194-3BBD-67DA-B080-DBC369B089A8}"/>
          </ac:inkMkLst>
        </pc:inkChg>
        <pc:inkChg chg="add del">
          <ac:chgData name="شادن القحطاني ID 443200677" userId="2d5f3d4d-8466-4aa1-ac8a-1cb60ed86c20" providerId="ADAL" clId="{314604DC-5C87-1543-88E8-A5DC08243899}" dt="2023-05-20T15:53:40.857" v="1043"/>
          <ac:inkMkLst>
            <pc:docMk/>
            <pc:sldMk cId="0" sldId="334"/>
            <ac:inkMk id="69648" creationId="{942ABE14-52D5-4105-5D9F-B4B7055869FA}"/>
          </ac:inkMkLst>
        </pc:inkChg>
        <pc:inkChg chg="add del">
          <ac:chgData name="شادن القحطاني ID 443200677" userId="2d5f3d4d-8466-4aa1-ac8a-1cb60ed86c20" providerId="ADAL" clId="{314604DC-5C87-1543-88E8-A5DC08243899}" dt="2023-05-20T15:53:40.857" v="1043"/>
          <ac:inkMkLst>
            <pc:docMk/>
            <pc:sldMk cId="0" sldId="334"/>
            <ac:inkMk id="69649" creationId="{673C7300-BCBC-88B7-98BE-0E6E0367F72B}"/>
          </ac:inkMkLst>
        </pc:inkChg>
        <pc:inkChg chg="add del">
          <ac:chgData name="شادن القحطاني ID 443200677" userId="2d5f3d4d-8466-4aa1-ac8a-1cb60ed86c20" providerId="ADAL" clId="{314604DC-5C87-1543-88E8-A5DC08243899}" dt="2023-05-20T15:53:40.857" v="1043"/>
          <ac:inkMkLst>
            <pc:docMk/>
            <pc:sldMk cId="0" sldId="334"/>
            <ac:inkMk id="69650" creationId="{D5ED53AC-13AA-B12A-A161-10E3B89DC508}"/>
          </ac:inkMkLst>
        </pc:inkChg>
        <pc:inkChg chg="add del">
          <ac:chgData name="شادن القحطاني ID 443200677" userId="2d5f3d4d-8466-4aa1-ac8a-1cb60ed86c20" providerId="ADAL" clId="{314604DC-5C87-1543-88E8-A5DC08243899}" dt="2023-05-20T15:53:40.857" v="1043"/>
          <ac:inkMkLst>
            <pc:docMk/>
            <pc:sldMk cId="0" sldId="334"/>
            <ac:inkMk id="69651" creationId="{A04C40D0-2271-F9FD-280F-F9961374A886}"/>
          </ac:inkMkLst>
        </pc:inkChg>
        <pc:inkChg chg="add del">
          <ac:chgData name="شادن القحطاني ID 443200677" userId="2d5f3d4d-8466-4aa1-ac8a-1cb60ed86c20" providerId="ADAL" clId="{314604DC-5C87-1543-88E8-A5DC08243899}" dt="2023-05-20T15:53:40.857" v="1043"/>
          <ac:inkMkLst>
            <pc:docMk/>
            <pc:sldMk cId="0" sldId="334"/>
            <ac:inkMk id="69652" creationId="{D926D47A-4B00-D6B7-85A9-59FF47E3CF45}"/>
          </ac:inkMkLst>
        </pc:inkChg>
        <pc:inkChg chg="add reco">
          <ac:chgData name="شادن القحطاني ID 443200677" userId="2d5f3d4d-8466-4aa1-ac8a-1cb60ed86c20" providerId="ADAL" clId="{314604DC-5C87-1543-88E8-A5DC08243899}" dt="2023-05-20T15:53:40.857" v="1043"/>
          <ac:inkMkLst>
            <pc:docMk/>
            <pc:sldMk cId="0" sldId="334"/>
            <ac:inkMk id="69653" creationId="{C3AE9663-962E-9533-8EF9-A26FFB626942}"/>
          </ac:inkMkLst>
        </pc:inkChg>
        <pc:inkChg chg="add">
          <ac:chgData name="شادن القحطاني ID 443200677" userId="2d5f3d4d-8466-4aa1-ac8a-1cb60ed86c20" providerId="ADAL" clId="{314604DC-5C87-1543-88E8-A5DC08243899}" dt="2023-05-20T15:53:41.853" v="1044"/>
          <ac:inkMkLst>
            <pc:docMk/>
            <pc:sldMk cId="0" sldId="334"/>
            <ac:inkMk id="69654" creationId="{692EE955-AAD6-A41A-C526-46EEDB36070C}"/>
          </ac:inkMkLst>
        </pc:inkChg>
        <pc:inkChg chg="add del">
          <ac:chgData name="شادن القحطاني ID 443200677" userId="2d5f3d4d-8466-4aa1-ac8a-1cb60ed86c20" providerId="ADAL" clId="{314604DC-5C87-1543-88E8-A5DC08243899}" dt="2023-05-20T15:53:47.407" v="1051"/>
          <ac:inkMkLst>
            <pc:docMk/>
            <pc:sldMk cId="0" sldId="334"/>
            <ac:inkMk id="69655" creationId="{69EDE807-20A1-200C-BA74-0FA786533172}"/>
          </ac:inkMkLst>
        </pc:inkChg>
        <pc:inkChg chg="add del">
          <ac:chgData name="شادن القحطاني ID 443200677" userId="2d5f3d4d-8466-4aa1-ac8a-1cb60ed86c20" providerId="ADAL" clId="{314604DC-5C87-1543-88E8-A5DC08243899}" dt="2023-05-20T15:53:47.407" v="1051"/>
          <ac:inkMkLst>
            <pc:docMk/>
            <pc:sldMk cId="0" sldId="334"/>
            <ac:inkMk id="69656" creationId="{FF91B065-C9AD-7168-4222-9616A45ED5DB}"/>
          </ac:inkMkLst>
        </pc:inkChg>
        <pc:inkChg chg="add del">
          <ac:chgData name="شادن القحطاني ID 443200677" userId="2d5f3d4d-8466-4aa1-ac8a-1cb60ed86c20" providerId="ADAL" clId="{314604DC-5C87-1543-88E8-A5DC08243899}" dt="2023-05-20T15:53:47.407" v="1051"/>
          <ac:inkMkLst>
            <pc:docMk/>
            <pc:sldMk cId="0" sldId="334"/>
            <ac:inkMk id="69657" creationId="{9636FE51-F45A-9667-44A4-382C73DFA41E}"/>
          </ac:inkMkLst>
        </pc:inkChg>
        <pc:inkChg chg="add del">
          <ac:chgData name="شادن القحطاني ID 443200677" userId="2d5f3d4d-8466-4aa1-ac8a-1cb60ed86c20" providerId="ADAL" clId="{314604DC-5C87-1543-88E8-A5DC08243899}" dt="2023-05-20T15:53:47.407" v="1051"/>
          <ac:inkMkLst>
            <pc:docMk/>
            <pc:sldMk cId="0" sldId="334"/>
            <ac:inkMk id="69658" creationId="{AF32B37C-4EE9-CA20-8FE2-29E33B068447}"/>
          </ac:inkMkLst>
        </pc:inkChg>
        <pc:inkChg chg="add del">
          <ac:chgData name="شادن القحطاني ID 443200677" userId="2d5f3d4d-8466-4aa1-ac8a-1cb60ed86c20" providerId="ADAL" clId="{314604DC-5C87-1543-88E8-A5DC08243899}" dt="2023-05-20T15:53:47.407" v="1051"/>
          <ac:inkMkLst>
            <pc:docMk/>
            <pc:sldMk cId="0" sldId="334"/>
            <ac:inkMk id="69659" creationId="{0521FAB1-7728-234E-9924-FF3FF4C1D13E}"/>
          </ac:inkMkLst>
        </pc:inkChg>
        <pc:inkChg chg="add del">
          <ac:chgData name="شادن القحطاني ID 443200677" userId="2d5f3d4d-8466-4aa1-ac8a-1cb60ed86c20" providerId="ADAL" clId="{314604DC-5C87-1543-88E8-A5DC08243899}" dt="2023-05-20T15:53:47.407" v="1051"/>
          <ac:inkMkLst>
            <pc:docMk/>
            <pc:sldMk cId="0" sldId="334"/>
            <ac:inkMk id="69660" creationId="{F574D23E-BADB-8D00-02DF-5BC28F9C779B}"/>
          </ac:inkMkLst>
        </pc:inkChg>
        <pc:inkChg chg="add reco">
          <ac:chgData name="شادن القحطاني ID 443200677" userId="2d5f3d4d-8466-4aa1-ac8a-1cb60ed86c20" providerId="ADAL" clId="{314604DC-5C87-1543-88E8-A5DC08243899}" dt="2023-05-20T15:53:47.407" v="1051"/>
          <ac:inkMkLst>
            <pc:docMk/>
            <pc:sldMk cId="0" sldId="334"/>
            <ac:inkMk id="69661" creationId="{E0E07F78-DE58-A93F-F102-D8F5423E7402}"/>
          </ac:inkMkLst>
        </pc:inkChg>
        <pc:inkChg chg="add del">
          <ac:chgData name="شادن القحطاني ID 443200677" userId="2d5f3d4d-8466-4aa1-ac8a-1cb60ed86c20" providerId="ADAL" clId="{314604DC-5C87-1543-88E8-A5DC08243899}" dt="2023-05-20T15:53:51.685" v="1060"/>
          <ac:inkMkLst>
            <pc:docMk/>
            <pc:sldMk cId="0" sldId="334"/>
            <ac:inkMk id="69662" creationId="{775977D0-2ACC-742D-9C98-70CDCBC8429C}"/>
          </ac:inkMkLst>
        </pc:inkChg>
        <pc:inkChg chg="add del">
          <ac:chgData name="شادن القحطاني ID 443200677" userId="2d5f3d4d-8466-4aa1-ac8a-1cb60ed86c20" providerId="ADAL" clId="{314604DC-5C87-1543-88E8-A5DC08243899}" dt="2023-05-20T15:53:51.685" v="1060"/>
          <ac:inkMkLst>
            <pc:docMk/>
            <pc:sldMk cId="0" sldId="334"/>
            <ac:inkMk id="69663" creationId="{97B67176-846B-4A93-91D6-258B8CF8A3E0}"/>
          </ac:inkMkLst>
        </pc:inkChg>
        <pc:inkChg chg="add del">
          <ac:chgData name="شادن القحطاني ID 443200677" userId="2d5f3d4d-8466-4aa1-ac8a-1cb60ed86c20" providerId="ADAL" clId="{314604DC-5C87-1543-88E8-A5DC08243899}" dt="2023-05-20T15:53:51.685" v="1060"/>
          <ac:inkMkLst>
            <pc:docMk/>
            <pc:sldMk cId="0" sldId="334"/>
            <ac:inkMk id="69664" creationId="{5DBEB888-5CAC-D9F4-8760-7D06DB381D95}"/>
          </ac:inkMkLst>
        </pc:inkChg>
        <pc:inkChg chg="add del">
          <ac:chgData name="شادن القحطاني ID 443200677" userId="2d5f3d4d-8466-4aa1-ac8a-1cb60ed86c20" providerId="ADAL" clId="{314604DC-5C87-1543-88E8-A5DC08243899}" dt="2023-05-20T15:53:51.685" v="1060"/>
          <ac:inkMkLst>
            <pc:docMk/>
            <pc:sldMk cId="0" sldId="334"/>
            <ac:inkMk id="69665" creationId="{69301F57-F071-592E-1950-75CD2EB28AFD}"/>
          </ac:inkMkLst>
        </pc:inkChg>
        <pc:inkChg chg="add del">
          <ac:chgData name="شادن القحطاني ID 443200677" userId="2d5f3d4d-8466-4aa1-ac8a-1cb60ed86c20" providerId="ADAL" clId="{314604DC-5C87-1543-88E8-A5DC08243899}" dt="2023-05-20T15:53:51.685" v="1060"/>
          <ac:inkMkLst>
            <pc:docMk/>
            <pc:sldMk cId="0" sldId="334"/>
            <ac:inkMk id="69666" creationId="{1C2F1339-67F8-F7FB-E563-5463E9568DD6}"/>
          </ac:inkMkLst>
        </pc:inkChg>
        <pc:inkChg chg="add del">
          <ac:chgData name="شادن القحطاني ID 443200677" userId="2d5f3d4d-8466-4aa1-ac8a-1cb60ed86c20" providerId="ADAL" clId="{314604DC-5C87-1543-88E8-A5DC08243899}" dt="2023-05-20T15:53:51.685" v="1060"/>
          <ac:inkMkLst>
            <pc:docMk/>
            <pc:sldMk cId="0" sldId="334"/>
            <ac:inkMk id="69667" creationId="{0E304289-5C6E-7443-380C-01E6811927AD}"/>
          </ac:inkMkLst>
        </pc:inkChg>
        <pc:inkChg chg="add del">
          <ac:chgData name="شادن القحطاني ID 443200677" userId="2d5f3d4d-8466-4aa1-ac8a-1cb60ed86c20" providerId="ADAL" clId="{314604DC-5C87-1543-88E8-A5DC08243899}" dt="2023-05-20T15:53:51.685" v="1060"/>
          <ac:inkMkLst>
            <pc:docMk/>
            <pc:sldMk cId="0" sldId="334"/>
            <ac:inkMk id="69668" creationId="{2A78848C-4AF6-CE7C-C87A-EB35E7D205A0}"/>
          </ac:inkMkLst>
        </pc:inkChg>
        <pc:inkChg chg="add del">
          <ac:chgData name="شادن القحطاني ID 443200677" userId="2d5f3d4d-8466-4aa1-ac8a-1cb60ed86c20" providerId="ADAL" clId="{314604DC-5C87-1543-88E8-A5DC08243899}" dt="2023-05-20T15:53:51.685" v="1060"/>
          <ac:inkMkLst>
            <pc:docMk/>
            <pc:sldMk cId="0" sldId="334"/>
            <ac:inkMk id="69669" creationId="{1A0B4D35-5B59-637A-411A-F62F1E1F52E8}"/>
          </ac:inkMkLst>
        </pc:inkChg>
        <pc:inkChg chg="add reco">
          <ac:chgData name="شادن القحطاني ID 443200677" userId="2d5f3d4d-8466-4aa1-ac8a-1cb60ed86c20" providerId="ADAL" clId="{314604DC-5C87-1543-88E8-A5DC08243899}" dt="2023-05-20T15:53:51.685" v="1060"/>
          <ac:inkMkLst>
            <pc:docMk/>
            <pc:sldMk cId="0" sldId="334"/>
            <ac:inkMk id="69670" creationId="{64BBDAFA-3EDB-5C56-877E-529C0DECC3C3}"/>
          </ac:inkMkLst>
        </pc:inkChg>
        <pc:inkChg chg="add reco">
          <ac:chgData name="شادن القحطاني ID 443200677" userId="2d5f3d4d-8466-4aa1-ac8a-1cb60ed86c20" providerId="ADAL" clId="{314604DC-5C87-1543-88E8-A5DC08243899}" dt="2023-05-20T15:53:51.685" v="1060"/>
          <ac:inkMkLst>
            <pc:docMk/>
            <pc:sldMk cId="0" sldId="334"/>
            <ac:inkMk id="69671" creationId="{EEF0CB9C-CDA9-495A-F5A8-EA06A4C60DDE}"/>
          </ac:inkMkLst>
        </pc:inkChg>
        <pc:inkChg chg="add">
          <ac:chgData name="شادن القحطاني ID 443200677" userId="2d5f3d4d-8466-4aa1-ac8a-1cb60ed86c20" providerId="ADAL" clId="{314604DC-5C87-1543-88E8-A5DC08243899}" dt="2023-05-20T15:53:54.168" v="1061"/>
          <ac:inkMkLst>
            <pc:docMk/>
            <pc:sldMk cId="0" sldId="334"/>
            <ac:inkMk id="69672" creationId="{8D0446EE-5B1A-8E3D-29AD-1297C920BD52}"/>
          </ac:inkMkLst>
        </pc:inkChg>
        <pc:inkChg chg="add del">
          <ac:chgData name="شادن القحطاني ID 443200677" userId="2d5f3d4d-8466-4aa1-ac8a-1cb60ed86c20" providerId="ADAL" clId="{314604DC-5C87-1543-88E8-A5DC08243899}" dt="2023-05-20T15:53:58.357" v="1071"/>
          <ac:inkMkLst>
            <pc:docMk/>
            <pc:sldMk cId="0" sldId="334"/>
            <ac:inkMk id="69673" creationId="{CCD7A614-5E39-3DEB-AA87-276D1A155020}"/>
          </ac:inkMkLst>
        </pc:inkChg>
        <pc:inkChg chg="add del">
          <ac:chgData name="شادن القحطاني ID 443200677" userId="2d5f3d4d-8466-4aa1-ac8a-1cb60ed86c20" providerId="ADAL" clId="{314604DC-5C87-1543-88E8-A5DC08243899}" dt="2023-05-20T15:53:58.357" v="1071"/>
          <ac:inkMkLst>
            <pc:docMk/>
            <pc:sldMk cId="0" sldId="334"/>
            <ac:inkMk id="69674" creationId="{EBD184F7-083D-760E-A1BF-4C4B5F7AC274}"/>
          </ac:inkMkLst>
        </pc:inkChg>
        <pc:inkChg chg="add del">
          <ac:chgData name="شادن القحطاني ID 443200677" userId="2d5f3d4d-8466-4aa1-ac8a-1cb60ed86c20" providerId="ADAL" clId="{314604DC-5C87-1543-88E8-A5DC08243899}" dt="2023-05-20T15:53:58.357" v="1071"/>
          <ac:inkMkLst>
            <pc:docMk/>
            <pc:sldMk cId="0" sldId="334"/>
            <ac:inkMk id="69675" creationId="{734ABA44-E0D3-733E-1B9E-6EE0AFE7D5EF}"/>
          </ac:inkMkLst>
        </pc:inkChg>
        <pc:inkChg chg="add del">
          <ac:chgData name="شادن القحطاني ID 443200677" userId="2d5f3d4d-8466-4aa1-ac8a-1cb60ed86c20" providerId="ADAL" clId="{314604DC-5C87-1543-88E8-A5DC08243899}" dt="2023-05-20T15:53:58.357" v="1071"/>
          <ac:inkMkLst>
            <pc:docMk/>
            <pc:sldMk cId="0" sldId="334"/>
            <ac:inkMk id="69676" creationId="{798D1AE4-A3CC-63B8-E4C5-181CA8BC65A3}"/>
          </ac:inkMkLst>
        </pc:inkChg>
        <pc:inkChg chg="add del">
          <ac:chgData name="شادن القحطاني ID 443200677" userId="2d5f3d4d-8466-4aa1-ac8a-1cb60ed86c20" providerId="ADAL" clId="{314604DC-5C87-1543-88E8-A5DC08243899}" dt="2023-05-20T15:53:58.357" v="1071"/>
          <ac:inkMkLst>
            <pc:docMk/>
            <pc:sldMk cId="0" sldId="334"/>
            <ac:inkMk id="69677" creationId="{C1C4E176-68D5-2512-8416-32DAEF514691}"/>
          </ac:inkMkLst>
        </pc:inkChg>
        <pc:inkChg chg="add del">
          <ac:chgData name="شادن القحطاني ID 443200677" userId="2d5f3d4d-8466-4aa1-ac8a-1cb60ed86c20" providerId="ADAL" clId="{314604DC-5C87-1543-88E8-A5DC08243899}" dt="2023-05-20T15:53:58.357" v="1071"/>
          <ac:inkMkLst>
            <pc:docMk/>
            <pc:sldMk cId="0" sldId="334"/>
            <ac:inkMk id="69678" creationId="{93D725C0-0739-C6A1-BE17-707E1A1B20E3}"/>
          </ac:inkMkLst>
        </pc:inkChg>
        <pc:inkChg chg="add del">
          <ac:chgData name="شادن القحطاني ID 443200677" userId="2d5f3d4d-8466-4aa1-ac8a-1cb60ed86c20" providerId="ADAL" clId="{314604DC-5C87-1543-88E8-A5DC08243899}" dt="2023-05-20T15:53:58.357" v="1071"/>
          <ac:inkMkLst>
            <pc:docMk/>
            <pc:sldMk cId="0" sldId="334"/>
            <ac:inkMk id="69679" creationId="{B341212E-B805-F457-CFD8-A78D5256CEE3}"/>
          </ac:inkMkLst>
        </pc:inkChg>
        <pc:inkChg chg="add del">
          <ac:chgData name="شادن القحطاني ID 443200677" userId="2d5f3d4d-8466-4aa1-ac8a-1cb60ed86c20" providerId="ADAL" clId="{314604DC-5C87-1543-88E8-A5DC08243899}" dt="2023-05-20T15:53:58.357" v="1071"/>
          <ac:inkMkLst>
            <pc:docMk/>
            <pc:sldMk cId="0" sldId="334"/>
            <ac:inkMk id="69680" creationId="{1D0FF9FD-655C-FE38-6A74-AC9D8273B96C}"/>
          </ac:inkMkLst>
        </pc:inkChg>
        <pc:inkChg chg="add del">
          <ac:chgData name="شادن القحطاني ID 443200677" userId="2d5f3d4d-8466-4aa1-ac8a-1cb60ed86c20" providerId="ADAL" clId="{314604DC-5C87-1543-88E8-A5DC08243899}" dt="2023-05-20T15:53:58.357" v="1071"/>
          <ac:inkMkLst>
            <pc:docMk/>
            <pc:sldMk cId="0" sldId="334"/>
            <ac:inkMk id="69681" creationId="{49EF0951-2B87-6068-6420-68943E013E32}"/>
          </ac:inkMkLst>
        </pc:inkChg>
        <pc:inkChg chg="add reco">
          <ac:chgData name="شادن القحطاني ID 443200677" userId="2d5f3d4d-8466-4aa1-ac8a-1cb60ed86c20" providerId="ADAL" clId="{314604DC-5C87-1543-88E8-A5DC08243899}" dt="2023-05-20T15:53:58.357" v="1071"/>
          <ac:inkMkLst>
            <pc:docMk/>
            <pc:sldMk cId="0" sldId="334"/>
            <ac:inkMk id="69682" creationId="{80332AED-064A-DE0F-762A-C0F8FE997FEB}"/>
          </ac:inkMkLst>
        </pc:inkChg>
        <pc:inkChg chg="add">
          <ac:chgData name="شادن القحطاني ID 443200677" userId="2d5f3d4d-8466-4aa1-ac8a-1cb60ed86c20" providerId="ADAL" clId="{314604DC-5C87-1543-88E8-A5DC08243899}" dt="2023-05-20T15:54:03.318" v="1072"/>
          <ac:inkMkLst>
            <pc:docMk/>
            <pc:sldMk cId="0" sldId="334"/>
            <ac:inkMk id="69683" creationId="{C03C2D45-387A-64AA-9861-19D4EAF15A7A}"/>
          </ac:inkMkLst>
        </pc:inkChg>
        <pc:inkChg chg="add">
          <ac:chgData name="شادن القحطاني ID 443200677" userId="2d5f3d4d-8466-4aa1-ac8a-1cb60ed86c20" providerId="ADAL" clId="{314604DC-5C87-1543-88E8-A5DC08243899}" dt="2023-05-20T15:54:04.302" v="1073"/>
          <ac:inkMkLst>
            <pc:docMk/>
            <pc:sldMk cId="0" sldId="334"/>
            <ac:inkMk id="69684" creationId="{6CE7A7B4-4544-F823-CF49-E1E868C812A3}"/>
          </ac:inkMkLst>
        </pc:inkChg>
      </pc:sldChg>
      <pc:sldChg chg="addSp delSp">
        <pc:chgData name="شادن القحطاني ID 443200677" userId="2d5f3d4d-8466-4aa1-ac8a-1cb60ed86c20" providerId="ADAL" clId="{314604DC-5C87-1543-88E8-A5DC08243899}" dt="2023-05-20T16:03:17.997" v="1176"/>
        <pc:sldMkLst>
          <pc:docMk/>
          <pc:sldMk cId="0" sldId="335"/>
        </pc:sldMkLst>
        <pc:inkChg chg="add del">
          <ac:chgData name="شادن القحطاني ID 443200677" userId="2d5f3d4d-8466-4aa1-ac8a-1cb60ed86c20" providerId="ADAL" clId="{314604DC-5C87-1543-88E8-A5DC08243899}" dt="2023-05-20T16:01:55.364" v="1113"/>
          <ac:inkMkLst>
            <pc:docMk/>
            <pc:sldMk cId="0" sldId="335"/>
            <ac:inkMk id="2" creationId="{88C4E9B2-97AA-0159-F7B8-3A12517C25C9}"/>
          </ac:inkMkLst>
        </pc:inkChg>
        <pc:inkChg chg="add del">
          <ac:chgData name="شادن القحطاني ID 443200677" userId="2d5f3d4d-8466-4aa1-ac8a-1cb60ed86c20" providerId="ADAL" clId="{314604DC-5C87-1543-88E8-A5DC08243899}" dt="2023-05-20T16:01:55.364" v="1113"/>
          <ac:inkMkLst>
            <pc:docMk/>
            <pc:sldMk cId="0" sldId="335"/>
            <ac:inkMk id="3" creationId="{453E1912-AB9A-C21D-1FF8-D2128FAD789A}"/>
          </ac:inkMkLst>
        </pc:inkChg>
        <pc:inkChg chg="add del">
          <ac:chgData name="شادن القحطاني ID 443200677" userId="2d5f3d4d-8466-4aa1-ac8a-1cb60ed86c20" providerId="ADAL" clId="{314604DC-5C87-1543-88E8-A5DC08243899}" dt="2023-05-20T16:01:55.364" v="1113"/>
          <ac:inkMkLst>
            <pc:docMk/>
            <pc:sldMk cId="0" sldId="335"/>
            <ac:inkMk id="4" creationId="{4ED8499A-9E0B-9F85-4313-F92624EC7A06}"/>
          </ac:inkMkLst>
        </pc:inkChg>
        <pc:inkChg chg="add del">
          <ac:chgData name="شادن القحطاني ID 443200677" userId="2d5f3d4d-8466-4aa1-ac8a-1cb60ed86c20" providerId="ADAL" clId="{314604DC-5C87-1543-88E8-A5DC08243899}" dt="2023-05-20T16:01:55.364" v="1113"/>
          <ac:inkMkLst>
            <pc:docMk/>
            <pc:sldMk cId="0" sldId="335"/>
            <ac:inkMk id="5" creationId="{E3FC3CAF-A1FE-B97D-B97B-51FA7A6CB615}"/>
          </ac:inkMkLst>
        </pc:inkChg>
        <pc:inkChg chg="add del">
          <ac:chgData name="شادن القحطاني ID 443200677" userId="2d5f3d4d-8466-4aa1-ac8a-1cb60ed86c20" providerId="ADAL" clId="{314604DC-5C87-1543-88E8-A5DC08243899}" dt="2023-05-20T16:01:55.364" v="1113"/>
          <ac:inkMkLst>
            <pc:docMk/>
            <pc:sldMk cId="0" sldId="335"/>
            <ac:inkMk id="8" creationId="{184922B1-FBA8-8D9C-D082-8C2AEF4107A8}"/>
          </ac:inkMkLst>
        </pc:inkChg>
        <pc:inkChg chg="add del">
          <ac:chgData name="شادن القحطاني ID 443200677" userId="2d5f3d4d-8466-4aa1-ac8a-1cb60ed86c20" providerId="ADAL" clId="{314604DC-5C87-1543-88E8-A5DC08243899}" dt="2023-05-20T16:01:55.364" v="1113"/>
          <ac:inkMkLst>
            <pc:docMk/>
            <pc:sldMk cId="0" sldId="335"/>
            <ac:inkMk id="10" creationId="{890C58B4-6311-5640-A6DB-AB8455C10D70}"/>
          </ac:inkMkLst>
        </pc:inkChg>
        <pc:inkChg chg="add del">
          <ac:chgData name="شادن القحطاني ID 443200677" userId="2d5f3d4d-8466-4aa1-ac8a-1cb60ed86c20" providerId="ADAL" clId="{314604DC-5C87-1543-88E8-A5DC08243899}" dt="2023-05-20T16:01:55.364" v="1113"/>
          <ac:inkMkLst>
            <pc:docMk/>
            <pc:sldMk cId="0" sldId="335"/>
            <ac:inkMk id="11" creationId="{68C9875E-261E-21CE-9083-8ECD7D33B747}"/>
          </ac:inkMkLst>
        </pc:inkChg>
        <pc:inkChg chg="add del">
          <ac:chgData name="شادن القحطاني ID 443200677" userId="2d5f3d4d-8466-4aa1-ac8a-1cb60ed86c20" providerId="ADAL" clId="{314604DC-5C87-1543-88E8-A5DC08243899}" dt="2023-05-20T16:01:55.364" v="1113"/>
          <ac:inkMkLst>
            <pc:docMk/>
            <pc:sldMk cId="0" sldId="335"/>
            <ac:inkMk id="12" creationId="{9F71D8AC-BB77-BE9E-7174-BC760FD2754D}"/>
          </ac:inkMkLst>
        </pc:inkChg>
        <pc:inkChg chg="add del">
          <ac:chgData name="شادن القحطاني ID 443200677" userId="2d5f3d4d-8466-4aa1-ac8a-1cb60ed86c20" providerId="ADAL" clId="{314604DC-5C87-1543-88E8-A5DC08243899}" dt="2023-05-20T16:01:55.364" v="1113"/>
          <ac:inkMkLst>
            <pc:docMk/>
            <pc:sldMk cId="0" sldId="335"/>
            <ac:inkMk id="13" creationId="{D6086D1D-70CB-4C57-209E-AD11C34FD73A}"/>
          </ac:inkMkLst>
        </pc:inkChg>
        <pc:inkChg chg="add del">
          <ac:chgData name="شادن القحطاني ID 443200677" userId="2d5f3d4d-8466-4aa1-ac8a-1cb60ed86c20" providerId="ADAL" clId="{314604DC-5C87-1543-88E8-A5DC08243899}" dt="2023-05-20T16:01:55.364" v="1113"/>
          <ac:inkMkLst>
            <pc:docMk/>
            <pc:sldMk cId="0" sldId="335"/>
            <ac:inkMk id="14" creationId="{0D4BC2B2-7966-EE07-2834-4286B822ADDB}"/>
          </ac:inkMkLst>
        </pc:inkChg>
        <pc:inkChg chg="add del">
          <ac:chgData name="شادن القحطاني ID 443200677" userId="2d5f3d4d-8466-4aa1-ac8a-1cb60ed86c20" providerId="ADAL" clId="{314604DC-5C87-1543-88E8-A5DC08243899}" dt="2023-05-20T16:01:55.364" v="1113"/>
          <ac:inkMkLst>
            <pc:docMk/>
            <pc:sldMk cId="0" sldId="335"/>
            <ac:inkMk id="15" creationId="{0D9D515B-01C8-9AFA-91B2-212E7DF257B7}"/>
          </ac:inkMkLst>
        </pc:inkChg>
        <pc:inkChg chg="add del">
          <ac:chgData name="شادن القحطاني ID 443200677" userId="2d5f3d4d-8466-4aa1-ac8a-1cb60ed86c20" providerId="ADAL" clId="{314604DC-5C87-1543-88E8-A5DC08243899}" dt="2023-05-20T16:01:55.364" v="1113"/>
          <ac:inkMkLst>
            <pc:docMk/>
            <pc:sldMk cId="0" sldId="335"/>
            <ac:inkMk id="16" creationId="{2BD93920-F683-2F55-D114-FF3B43D540A1}"/>
          </ac:inkMkLst>
        </pc:inkChg>
        <pc:inkChg chg="add del">
          <ac:chgData name="شادن القحطاني ID 443200677" userId="2d5f3d4d-8466-4aa1-ac8a-1cb60ed86c20" providerId="ADAL" clId="{314604DC-5C87-1543-88E8-A5DC08243899}" dt="2023-05-20T16:01:55.364" v="1113"/>
          <ac:inkMkLst>
            <pc:docMk/>
            <pc:sldMk cId="0" sldId="335"/>
            <ac:inkMk id="17" creationId="{21762A8B-9A7B-0316-7E1F-38845BF3DBE5}"/>
          </ac:inkMkLst>
        </pc:inkChg>
        <pc:inkChg chg="add del">
          <ac:chgData name="شادن القحطاني ID 443200677" userId="2d5f3d4d-8466-4aa1-ac8a-1cb60ed86c20" providerId="ADAL" clId="{314604DC-5C87-1543-88E8-A5DC08243899}" dt="2023-05-20T16:01:55.364" v="1113"/>
          <ac:inkMkLst>
            <pc:docMk/>
            <pc:sldMk cId="0" sldId="335"/>
            <ac:inkMk id="18" creationId="{DD49DAE2-F555-978F-9C7D-70D9F8341127}"/>
          </ac:inkMkLst>
        </pc:inkChg>
        <pc:inkChg chg="add del">
          <ac:chgData name="شادن القحطاني ID 443200677" userId="2d5f3d4d-8466-4aa1-ac8a-1cb60ed86c20" providerId="ADAL" clId="{314604DC-5C87-1543-88E8-A5DC08243899}" dt="2023-05-20T16:01:55.364" v="1113"/>
          <ac:inkMkLst>
            <pc:docMk/>
            <pc:sldMk cId="0" sldId="335"/>
            <ac:inkMk id="19" creationId="{2CE30DF3-7261-9C4E-0935-A2F7D470AC25}"/>
          </ac:inkMkLst>
        </pc:inkChg>
        <pc:inkChg chg="add del">
          <ac:chgData name="شادن القحطاني ID 443200677" userId="2d5f3d4d-8466-4aa1-ac8a-1cb60ed86c20" providerId="ADAL" clId="{314604DC-5C87-1543-88E8-A5DC08243899}" dt="2023-05-20T16:01:55.364" v="1113"/>
          <ac:inkMkLst>
            <pc:docMk/>
            <pc:sldMk cId="0" sldId="335"/>
            <ac:inkMk id="20" creationId="{A8E107AC-84BE-E60E-D9F9-86100DD0933A}"/>
          </ac:inkMkLst>
        </pc:inkChg>
        <pc:inkChg chg="add del">
          <ac:chgData name="شادن القحطاني ID 443200677" userId="2d5f3d4d-8466-4aa1-ac8a-1cb60ed86c20" providerId="ADAL" clId="{314604DC-5C87-1543-88E8-A5DC08243899}" dt="2023-05-20T16:01:55.364" v="1113"/>
          <ac:inkMkLst>
            <pc:docMk/>
            <pc:sldMk cId="0" sldId="335"/>
            <ac:inkMk id="21" creationId="{2DF1CA2C-2B42-387A-15A5-886613F665B4}"/>
          </ac:inkMkLst>
        </pc:inkChg>
        <pc:inkChg chg="add del">
          <ac:chgData name="شادن القحطاني ID 443200677" userId="2d5f3d4d-8466-4aa1-ac8a-1cb60ed86c20" providerId="ADAL" clId="{314604DC-5C87-1543-88E8-A5DC08243899}" dt="2023-05-20T16:01:55.364" v="1113"/>
          <ac:inkMkLst>
            <pc:docMk/>
            <pc:sldMk cId="0" sldId="335"/>
            <ac:inkMk id="22" creationId="{4428F428-D311-FA05-79BC-743A9A5B7D6E}"/>
          </ac:inkMkLst>
        </pc:inkChg>
        <pc:inkChg chg="add del">
          <ac:chgData name="شادن القحطاني ID 443200677" userId="2d5f3d4d-8466-4aa1-ac8a-1cb60ed86c20" providerId="ADAL" clId="{314604DC-5C87-1543-88E8-A5DC08243899}" dt="2023-05-20T16:01:55.364" v="1113"/>
          <ac:inkMkLst>
            <pc:docMk/>
            <pc:sldMk cId="0" sldId="335"/>
            <ac:inkMk id="23" creationId="{C173F592-643A-39DC-BF9A-87BB198B6060}"/>
          </ac:inkMkLst>
        </pc:inkChg>
        <pc:inkChg chg="add">
          <ac:chgData name="شادن القحطاني ID 443200677" userId="2d5f3d4d-8466-4aa1-ac8a-1cb60ed86c20" providerId="ADAL" clId="{314604DC-5C87-1543-88E8-A5DC08243899}" dt="2023-05-20T16:01:44.791" v="1093"/>
          <ac:inkMkLst>
            <pc:docMk/>
            <pc:sldMk cId="0" sldId="335"/>
            <ac:inkMk id="24" creationId="{4B0C9B40-3FE6-CFC0-7074-98DB44CF185E}"/>
          </ac:inkMkLst>
        </pc:inkChg>
        <pc:inkChg chg="add del">
          <ac:chgData name="شادن القحطاني ID 443200677" userId="2d5f3d4d-8466-4aa1-ac8a-1cb60ed86c20" providerId="ADAL" clId="{314604DC-5C87-1543-88E8-A5DC08243899}" dt="2023-05-20T16:01:55.364" v="1113"/>
          <ac:inkMkLst>
            <pc:docMk/>
            <pc:sldMk cId="0" sldId="335"/>
            <ac:inkMk id="25" creationId="{8FF27BD1-BD17-3748-68C7-BE6539B1230E}"/>
          </ac:inkMkLst>
        </pc:inkChg>
        <pc:inkChg chg="add del">
          <ac:chgData name="شادن القحطاني ID 443200677" userId="2d5f3d4d-8466-4aa1-ac8a-1cb60ed86c20" providerId="ADAL" clId="{314604DC-5C87-1543-88E8-A5DC08243899}" dt="2023-05-20T16:01:55.364" v="1113"/>
          <ac:inkMkLst>
            <pc:docMk/>
            <pc:sldMk cId="0" sldId="335"/>
            <ac:inkMk id="26" creationId="{994CCBEC-D8C8-EDEE-76DF-7A51F28CF00B}"/>
          </ac:inkMkLst>
        </pc:inkChg>
        <pc:inkChg chg="add del">
          <ac:chgData name="شادن القحطاني ID 443200677" userId="2d5f3d4d-8466-4aa1-ac8a-1cb60ed86c20" providerId="ADAL" clId="{314604DC-5C87-1543-88E8-A5DC08243899}" dt="2023-05-20T16:01:55.364" v="1113"/>
          <ac:inkMkLst>
            <pc:docMk/>
            <pc:sldMk cId="0" sldId="335"/>
            <ac:inkMk id="27" creationId="{142A1EBD-46CB-8F96-349C-229B203485B5}"/>
          </ac:inkMkLst>
        </pc:inkChg>
        <pc:inkChg chg="add del">
          <ac:chgData name="شادن القحطاني ID 443200677" userId="2d5f3d4d-8466-4aa1-ac8a-1cb60ed86c20" providerId="ADAL" clId="{314604DC-5C87-1543-88E8-A5DC08243899}" dt="2023-05-20T16:01:55.364" v="1113"/>
          <ac:inkMkLst>
            <pc:docMk/>
            <pc:sldMk cId="0" sldId="335"/>
            <ac:inkMk id="28" creationId="{669B2EAB-1EEB-AFB7-AF8D-9BAA510D9039}"/>
          </ac:inkMkLst>
        </pc:inkChg>
        <pc:inkChg chg="add del">
          <ac:chgData name="شادن القحطاني ID 443200677" userId="2d5f3d4d-8466-4aa1-ac8a-1cb60ed86c20" providerId="ADAL" clId="{314604DC-5C87-1543-88E8-A5DC08243899}" dt="2023-05-20T16:01:55.364" v="1113"/>
          <ac:inkMkLst>
            <pc:docMk/>
            <pc:sldMk cId="0" sldId="335"/>
            <ac:inkMk id="29" creationId="{0A2A6694-79CF-FEB6-952C-38CCB72970D1}"/>
          </ac:inkMkLst>
        </pc:inkChg>
        <pc:inkChg chg="add del">
          <ac:chgData name="شادن القحطاني ID 443200677" userId="2d5f3d4d-8466-4aa1-ac8a-1cb60ed86c20" providerId="ADAL" clId="{314604DC-5C87-1543-88E8-A5DC08243899}" dt="2023-05-20T16:01:55.364" v="1113"/>
          <ac:inkMkLst>
            <pc:docMk/>
            <pc:sldMk cId="0" sldId="335"/>
            <ac:inkMk id="30" creationId="{8A0AB075-0BE2-F0AA-6143-764FD0AE13E8}"/>
          </ac:inkMkLst>
        </pc:inkChg>
        <pc:inkChg chg="add del">
          <ac:chgData name="شادن القحطاني ID 443200677" userId="2d5f3d4d-8466-4aa1-ac8a-1cb60ed86c20" providerId="ADAL" clId="{314604DC-5C87-1543-88E8-A5DC08243899}" dt="2023-05-20T16:01:55.364" v="1113"/>
          <ac:inkMkLst>
            <pc:docMk/>
            <pc:sldMk cId="0" sldId="335"/>
            <ac:inkMk id="31" creationId="{5A491065-6F82-C538-3806-09BB971FF602}"/>
          </ac:inkMkLst>
        </pc:inkChg>
        <pc:inkChg chg="add del">
          <ac:chgData name="شادن القحطاني ID 443200677" userId="2d5f3d4d-8466-4aa1-ac8a-1cb60ed86c20" providerId="ADAL" clId="{314604DC-5C87-1543-88E8-A5DC08243899}" dt="2023-05-20T16:01:55.364" v="1113"/>
          <ac:inkMkLst>
            <pc:docMk/>
            <pc:sldMk cId="0" sldId="335"/>
            <ac:inkMk id="32" creationId="{FAAA7986-BA30-10C3-5B8F-4A6FB680111C}"/>
          </ac:inkMkLst>
        </pc:inkChg>
        <pc:inkChg chg="add del">
          <ac:chgData name="شادن القحطاني ID 443200677" userId="2d5f3d4d-8466-4aa1-ac8a-1cb60ed86c20" providerId="ADAL" clId="{314604DC-5C87-1543-88E8-A5DC08243899}" dt="2023-05-20T16:01:55.364" v="1113"/>
          <ac:inkMkLst>
            <pc:docMk/>
            <pc:sldMk cId="0" sldId="335"/>
            <ac:inkMk id="33" creationId="{79FD523D-5BC3-DE7D-5677-54DB2379D4CD}"/>
          </ac:inkMkLst>
        </pc:inkChg>
        <pc:inkChg chg="add del">
          <ac:chgData name="شادن القحطاني ID 443200677" userId="2d5f3d4d-8466-4aa1-ac8a-1cb60ed86c20" providerId="ADAL" clId="{314604DC-5C87-1543-88E8-A5DC08243899}" dt="2023-05-20T16:01:55.364" v="1113"/>
          <ac:inkMkLst>
            <pc:docMk/>
            <pc:sldMk cId="0" sldId="335"/>
            <ac:inkMk id="34" creationId="{DDCA07F4-569A-DC8F-8B8E-61291C087822}"/>
          </ac:inkMkLst>
        </pc:inkChg>
        <pc:inkChg chg="add del">
          <ac:chgData name="شادن القحطاني ID 443200677" userId="2d5f3d4d-8466-4aa1-ac8a-1cb60ed86c20" providerId="ADAL" clId="{314604DC-5C87-1543-88E8-A5DC08243899}" dt="2023-05-20T16:01:55.364" v="1113"/>
          <ac:inkMkLst>
            <pc:docMk/>
            <pc:sldMk cId="0" sldId="335"/>
            <ac:inkMk id="35" creationId="{3BAACF32-2A3D-52C3-5275-431A39127022}"/>
          </ac:inkMkLst>
        </pc:inkChg>
        <pc:inkChg chg="add del">
          <ac:chgData name="شادن القحطاني ID 443200677" userId="2d5f3d4d-8466-4aa1-ac8a-1cb60ed86c20" providerId="ADAL" clId="{314604DC-5C87-1543-88E8-A5DC08243899}" dt="2023-05-20T16:01:55.364" v="1113"/>
          <ac:inkMkLst>
            <pc:docMk/>
            <pc:sldMk cId="0" sldId="335"/>
            <ac:inkMk id="36" creationId="{7F0ED8C1-0D72-2AC2-E320-21B6681DC82D}"/>
          </ac:inkMkLst>
        </pc:inkChg>
        <pc:inkChg chg="add del">
          <ac:chgData name="شادن القحطاني ID 443200677" userId="2d5f3d4d-8466-4aa1-ac8a-1cb60ed86c20" providerId="ADAL" clId="{314604DC-5C87-1543-88E8-A5DC08243899}" dt="2023-05-20T16:01:55.364" v="1113"/>
          <ac:inkMkLst>
            <pc:docMk/>
            <pc:sldMk cId="0" sldId="335"/>
            <ac:inkMk id="37" creationId="{8FEC1ED0-9AFA-2ED0-9155-75E4465A652E}"/>
          </ac:inkMkLst>
        </pc:inkChg>
        <pc:inkChg chg="add del">
          <ac:chgData name="شادن القحطاني ID 443200677" userId="2d5f3d4d-8466-4aa1-ac8a-1cb60ed86c20" providerId="ADAL" clId="{314604DC-5C87-1543-88E8-A5DC08243899}" dt="2023-05-20T16:01:55.364" v="1113"/>
          <ac:inkMkLst>
            <pc:docMk/>
            <pc:sldMk cId="0" sldId="335"/>
            <ac:inkMk id="38" creationId="{B820C820-8878-2207-A9DA-FA28427C8994}"/>
          </ac:inkMkLst>
        </pc:inkChg>
        <pc:inkChg chg="add del">
          <ac:chgData name="شادن القحطاني ID 443200677" userId="2d5f3d4d-8466-4aa1-ac8a-1cb60ed86c20" providerId="ADAL" clId="{314604DC-5C87-1543-88E8-A5DC08243899}" dt="2023-05-20T16:01:55.364" v="1113"/>
          <ac:inkMkLst>
            <pc:docMk/>
            <pc:sldMk cId="0" sldId="335"/>
            <ac:inkMk id="39" creationId="{33208C94-EE87-3569-4E2B-1D3CF54CEA7C}"/>
          </ac:inkMkLst>
        </pc:inkChg>
        <pc:inkChg chg="add del">
          <ac:chgData name="شادن القحطاني ID 443200677" userId="2d5f3d4d-8466-4aa1-ac8a-1cb60ed86c20" providerId="ADAL" clId="{314604DC-5C87-1543-88E8-A5DC08243899}" dt="2023-05-20T16:01:55.364" v="1113"/>
          <ac:inkMkLst>
            <pc:docMk/>
            <pc:sldMk cId="0" sldId="335"/>
            <ac:inkMk id="40" creationId="{CDB056E1-BD6B-FCEC-C9C7-91A5ADDEBA4A}"/>
          </ac:inkMkLst>
        </pc:inkChg>
        <pc:inkChg chg="add del">
          <ac:chgData name="شادن القحطاني ID 443200677" userId="2d5f3d4d-8466-4aa1-ac8a-1cb60ed86c20" providerId="ADAL" clId="{314604DC-5C87-1543-88E8-A5DC08243899}" dt="2023-05-20T16:01:55.364" v="1113"/>
          <ac:inkMkLst>
            <pc:docMk/>
            <pc:sldMk cId="0" sldId="335"/>
            <ac:inkMk id="41" creationId="{B8BB9BDE-0A34-59D1-E5F6-40A1DA71F95B}"/>
          </ac:inkMkLst>
        </pc:inkChg>
        <pc:inkChg chg="add del">
          <ac:chgData name="شادن القحطاني ID 443200677" userId="2d5f3d4d-8466-4aa1-ac8a-1cb60ed86c20" providerId="ADAL" clId="{314604DC-5C87-1543-88E8-A5DC08243899}" dt="2023-05-20T16:01:55.364" v="1113"/>
          <ac:inkMkLst>
            <pc:docMk/>
            <pc:sldMk cId="0" sldId="335"/>
            <ac:inkMk id="42" creationId="{9145E660-9D73-D661-FB97-AD9762CDA8F6}"/>
          </ac:inkMkLst>
        </pc:inkChg>
        <pc:inkChg chg="add del">
          <ac:chgData name="شادن القحطاني ID 443200677" userId="2d5f3d4d-8466-4aa1-ac8a-1cb60ed86c20" providerId="ADAL" clId="{314604DC-5C87-1543-88E8-A5DC08243899}" dt="2023-05-20T16:01:55.364" v="1113"/>
          <ac:inkMkLst>
            <pc:docMk/>
            <pc:sldMk cId="0" sldId="335"/>
            <ac:inkMk id="43" creationId="{0C0E8A09-B147-DA26-2590-23A40C728AA1}"/>
          </ac:inkMkLst>
        </pc:inkChg>
        <pc:inkChg chg="add reco">
          <ac:chgData name="شادن القحطاني ID 443200677" userId="2d5f3d4d-8466-4aa1-ac8a-1cb60ed86c20" providerId="ADAL" clId="{314604DC-5C87-1543-88E8-A5DC08243899}" dt="2023-05-20T16:01:55.364" v="1113"/>
          <ac:inkMkLst>
            <pc:docMk/>
            <pc:sldMk cId="0" sldId="335"/>
            <ac:inkMk id="44" creationId="{38257FDB-26AE-B93C-7CDE-469DB32EB8A5}"/>
          </ac:inkMkLst>
        </pc:inkChg>
        <pc:inkChg chg="add">
          <ac:chgData name="شادن القحطاني ID 443200677" userId="2d5f3d4d-8466-4aa1-ac8a-1cb60ed86c20" providerId="ADAL" clId="{314604DC-5C87-1543-88E8-A5DC08243899}" dt="2023-05-20T16:02:10.549" v="1114"/>
          <ac:inkMkLst>
            <pc:docMk/>
            <pc:sldMk cId="0" sldId="335"/>
            <ac:inkMk id="45" creationId="{FFCE92F7-DD54-1527-59CB-AB95995AAF6F}"/>
          </ac:inkMkLst>
        </pc:inkChg>
        <pc:inkChg chg="add del">
          <ac:chgData name="شادن القحطاني ID 443200677" userId="2d5f3d4d-8466-4aa1-ac8a-1cb60ed86c20" providerId="ADAL" clId="{314604DC-5C87-1543-88E8-A5DC08243899}" dt="2023-05-20T16:02:32.314" v="1128"/>
          <ac:inkMkLst>
            <pc:docMk/>
            <pc:sldMk cId="0" sldId="335"/>
            <ac:inkMk id="46" creationId="{0DD180B7-86F5-A67F-3CC3-A7D97D3C3929}"/>
          </ac:inkMkLst>
        </pc:inkChg>
        <pc:inkChg chg="add del">
          <ac:chgData name="شادن القحطاني ID 443200677" userId="2d5f3d4d-8466-4aa1-ac8a-1cb60ed86c20" providerId="ADAL" clId="{314604DC-5C87-1543-88E8-A5DC08243899}" dt="2023-05-20T16:02:32.314" v="1128"/>
          <ac:inkMkLst>
            <pc:docMk/>
            <pc:sldMk cId="0" sldId="335"/>
            <ac:inkMk id="47" creationId="{63627E99-F98E-087F-B03F-7B4A30749882}"/>
          </ac:inkMkLst>
        </pc:inkChg>
        <pc:inkChg chg="add del">
          <ac:chgData name="شادن القحطاني ID 443200677" userId="2d5f3d4d-8466-4aa1-ac8a-1cb60ed86c20" providerId="ADAL" clId="{314604DC-5C87-1543-88E8-A5DC08243899}" dt="2023-05-20T16:02:32.314" v="1128"/>
          <ac:inkMkLst>
            <pc:docMk/>
            <pc:sldMk cId="0" sldId="335"/>
            <ac:inkMk id="48" creationId="{59EE0829-72C1-5987-3CE0-A406986B4637}"/>
          </ac:inkMkLst>
        </pc:inkChg>
        <pc:inkChg chg="add del">
          <ac:chgData name="شادن القحطاني ID 443200677" userId="2d5f3d4d-8466-4aa1-ac8a-1cb60ed86c20" providerId="ADAL" clId="{314604DC-5C87-1543-88E8-A5DC08243899}" dt="2023-05-20T16:02:32.314" v="1128"/>
          <ac:inkMkLst>
            <pc:docMk/>
            <pc:sldMk cId="0" sldId="335"/>
            <ac:inkMk id="49" creationId="{66D70600-76A2-7F7F-C1AE-F00D36D683E0}"/>
          </ac:inkMkLst>
        </pc:inkChg>
        <pc:inkChg chg="add del">
          <ac:chgData name="شادن القحطاني ID 443200677" userId="2d5f3d4d-8466-4aa1-ac8a-1cb60ed86c20" providerId="ADAL" clId="{314604DC-5C87-1543-88E8-A5DC08243899}" dt="2023-05-20T16:02:32.314" v="1128"/>
          <ac:inkMkLst>
            <pc:docMk/>
            <pc:sldMk cId="0" sldId="335"/>
            <ac:inkMk id="50" creationId="{88CB2FA0-CA2B-41B4-82E3-AE7F00224CE7}"/>
          </ac:inkMkLst>
        </pc:inkChg>
        <pc:inkChg chg="add del">
          <ac:chgData name="شادن القحطاني ID 443200677" userId="2d5f3d4d-8466-4aa1-ac8a-1cb60ed86c20" providerId="ADAL" clId="{314604DC-5C87-1543-88E8-A5DC08243899}" dt="2023-05-20T16:02:32.314" v="1128"/>
          <ac:inkMkLst>
            <pc:docMk/>
            <pc:sldMk cId="0" sldId="335"/>
            <ac:inkMk id="51" creationId="{757C269B-3DB6-A695-C83A-00972FA922AD}"/>
          </ac:inkMkLst>
        </pc:inkChg>
        <pc:inkChg chg="add del">
          <ac:chgData name="شادن القحطاني ID 443200677" userId="2d5f3d4d-8466-4aa1-ac8a-1cb60ed86c20" providerId="ADAL" clId="{314604DC-5C87-1543-88E8-A5DC08243899}" dt="2023-05-20T16:02:32.314" v="1128"/>
          <ac:inkMkLst>
            <pc:docMk/>
            <pc:sldMk cId="0" sldId="335"/>
            <ac:inkMk id="52" creationId="{46CBA2E1-7337-78AC-87EE-6804B5157280}"/>
          </ac:inkMkLst>
        </pc:inkChg>
        <pc:inkChg chg="add del">
          <ac:chgData name="شادن القحطاني ID 443200677" userId="2d5f3d4d-8466-4aa1-ac8a-1cb60ed86c20" providerId="ADAL" clId="{314604DC-5C87-1543-88E8-A5DC08243899}" dt="2023-05-20T16:02:32.314" v="1128"/>
          <ac:inkMkLst>
            <pc:docMk/>
            <pc:sldMk cId="0" sldId="335"/>
            <ac:inkMk id="53" creationId="{F959F39D-F94E-790D-9E23-7A35569FC0FC}"/>
          </ac:inkMkLst>
        </pc:inkChg>
        <pc:inkChg chg="add del">
          <ac:chgData name="شادن القحطاني ID 443200677" userId="2d5f3d4d-8466-4aa1-ac8a-1cb60ed86c20" providerId="ADAL" clId="{314604DC-5C87-1543-88E8-A5DC08243899}" dt="2023-05-20T16:02:32.314" v="1128"/>
          <ac:inkMkLst>
            <pc:docMk/>
            <pc:sldMk cId="0" sldId="335"/>
            <ac:inkMk id="54" creationId="{9882CF61-1CD6-F97A-DEC9-332BD5DF73F9}"/>
          </ac:inkMkLst>
        </pc:inkChg>
        <pc:inkChg chg="add del">
          <ac:chgData name="شادن القحطاني ID 443200677" userId="2d5f3d4d-8466-4aa1-ac8a-1cb60ed86c20" providerId="ADAL" clId="{314604DC-5C87-1543-88E8-A5DC08243899}" dt="2023-05-20T16:02:32.314" v="1128"/>
          <ac:inkMkLst>
            <pc:docMk/>
            <pc:sldMk cId="0" sldId="335"/>
            <ac:inkMk id="55" creationId="{08974376-00F1-65A1-4D3A-1D4F0B84B628}"/>
          </ac:inkMkLst>
        </pc:inkChg>
        <pc:inkChg chg="add del">
          <ac:chgData name="شادن القحطاني ID 443200677" userId="2d5f3d4d-8466-4aa1-ac8a-1cb60ed86c20" providerId="ADAL" clId="{314604DC-5C87-1543-88E8-A5DC08243899}" dt="2023-05-20T16:02:32.314" v="1128"/>
          <ac:inkMkLst>
            <pc:docMk/>
            <pc:sldMk cId="0" sldId="335"/>
            <ac:inkMk id="56" creationId="{7C4BF26F-393E-B271-73E0-ECEFA59EEFC3}"/>
          </ac:inkMkLst>
        </pc:inkChg>
        <pc:inkChg chg="add del">
          <ac:chgData name="شادن القحطاني ID 443200677" userId="2d5f3d4d-8466-4aa1-ac8a-1cb60ed86c20" providerId="ADAL" clId="{314604DC-5C87-1543-88E8-A5DC08243899}" dt="2023-05-20T16:02:32.314" v="1128"/>
          <ac:inkMkLst>
            <pc:docMk/>
            <pc:sldMk cId="0" sldId="335"/>
            <ac:inkMk id="57" creationId="{0B4F54A4-1114-FA96-6CBB-2EBDA14A1EBE}"/>
          </ac:inkMkLst>
        </pc:inkChg>
        <pc:inkChg chg="add del">
          <ac:chgData name="شادن القحطاني ID 443200677" userId="2d5f3d4d-8466-4aa1-ac8a-1cb60ed86c20" providerId="ADAL" clId="{314604DC-5C87-1543-88E8-A5DC08243899}" dt="2023-05-20T16:02:32.314" v="1128"/>
          <ac:inkMkLst>
            <pc:docMk/>
            <pc:sldMk cId="0" sldId="335"/>
            <ac:inkMk id="58" creationId="{67250ECA-98D5-1806-F0BC-3939840C0F08}"/>
          </ac:inkMkLst>
        </pc:inkChg>
        <pc:inkChg chg="add reco">
          <ac:chgData name="شادن القحطاني ID 443200677" userId="2d5f3d4d-8466-4aa1-ac8a-1cb60ed86c20" providerId="ADAL" clId="{314604DC-5C87-1543-88E8-A5DC08243899}" dt="2023-05-20T16:02:32.314" v="1128"/>
          <ac:inkMkLst>
            <pc:docMk/>
            <pc:sldMk cId="0" sldId="335"/>
            <ac:inkMk id="59" creationId="{F24DAFDB-4AE6-1E92-E32C-695817C3C0A8}"/>
          </ac:inkMkLst>
        </pc:inkChg>
        <pc:inkChg chg="add reco">
          <ac:chgData name="شادن القحطاني ID 443200677" userId="2d5f3d4d-8466-4aa1-ac8a-1cb60ed86c20" providerId="ADAL" clId="{314604DC-5C87-1543-88E8-A5DC08243899}" dt="2023-05-20T16:02:32.314" v="1128"/>
          <ac:inkMkLst>
            <pc:docMk/>
            <pc:sldMk cId="0" sldId="335"/>
            <ac:inkMk id="60" creationId="{BAC58514-B0B2-29B1-2184-5627305E3145}"/>
          </ac:inkMkLst>
        </pc:inkChg>
        <pc:inkChg chg="add">
          <ac:chgData name="شادن القحطاني ID 443200677" userId="2d5f3d4d-8466-4aa1-ac8a-1cb60ed86c20" providerId="ADAL" clId="{314604DC-5C87-1543-88E8-A5DC08243899}" dt="2023-05-20T16:02:37.563" v="1129"/>
          <ac:inkMkLst>
            <pc:docMk/>
            <pc:sldMk cId="0" sldId="335"/>
            <ac:inkMk id="61" creationId="{67238A0F-A513-1166-CA15-1739D2846D1F}"/>
          </ac:inkMkLst>
        </pc:inkChg>
        <pc:inkChg chg="add del">
          <ac:chgData name="شادن القحطاني ID 443200677" userId="2d5f3d4d-8466-4aa1-ac8a-1cb60ed86c20" providerId="ADAL" clId="{314604DC-5C87-1543-88E8-A5DC08243899}" dt="2023-05-20T16:02:46.299" v="1137"/>
          <ac:inkMkLst>
            <pc:docMk/>
            <pc:sldMk cId="0" sldId="335"/>
            <ac:inkMk id="62" creationId="{E459D44B-190A-05E9-AFB9-3B31960C172D}"/>
          </ac:inkMkLst>
        </pc:inkChg>
        <pc:inkChg chg="add del">
          <ac:chgData name="شادن القحطاني ID 443200677" userId="2d5f3d4d-8466-4aa1-ac8a-1cb60ed86c20" providerId="ADAL" clId="{314604DC-5C87-1543-88E8-A5DC08243899}" dt="2023-05-20T16:02:46.299" v="1137"/>
          <ac:inkMkLst>
            <pc:docMk/>
            <pc:sldMk cId="0" sldId="335"/>
            <ac:inkMk id="63" creationId="{2FF2AED3-E2E8-18E1-0DAF-9E958FE6ABB4}"/>
          </ac:inkMkLst>
        </pc:inkChg>
        <pc:inkChg chg="add del">
          <ac:chgData name="شادن القحطاني ID 443200677" userId="2d5f3d4d-8466-4aa1-ac8a-1cb60ed86c20" providerId="ADAL" clId="{314604DC-5C87-1543-88E8-A5DC08243899}" dt="2023-05-20T16:02:46.299" v="1137"/>
          <ac:inkMkLst>
            <pc:docMk/>
            <pc:sldMk cId="0" sldId="335"/>
            <ac:inkMk id="73728" creationId="{EA4C05E4-E373-AA02-0ED8-309A0735E795}"/>
          </ac:inkMkLst>
        </pc:inkChg>
        <pc:inkChg chg="add del">
          <ac:chgData name="شادن القحطاني ID 443200677" userId="2d5f3d4d-8466-4aa1-ac8a-1cb60ed86c20" providerId="ADAL" clId="{314604DC-5C87-1543-88E8-A5DC08243899}" dt="2023-05-20T16:02:46.299" v="1137"/>
          <ac:inkMkLst>
            <pc:docMk/>
            <pc:sldMk cId="0" sldId="335"/>
            <ac:inkMk id="73729" creationId="{C9140954-7AE4-CB41-577C-0B8F38199307}"/>
          </ac:inkMkLst>
        </pc:inkChg>
        <pc:inkChg chg="add del">
          <ac:chgData name="شادن القحطاني ID 443200677" userId="2d5f3d4d-8466-4aa1-ac8a-1cb60ed86c20" providerId="ADAL" clId="{314604DC-5C87-1543-88E8-A5DC08243899}" dt="2023-05-20T16:02:46.299" v="1137"/>
          <ac:inkMkLst>
            <pc:docMk/>
            <pc:sldMk cId="0" sldId="335"/>
            <ac:inkMk id="73730" creationId="{B6EFEB09-E80C-C1EB-93D4-5F7C28FF4474}"/>
          </ac:inkMkLst>
        </pc:inkChg>
        <pc:inkChg chg="add del">
          <ac:chgData name="شادن القحطاني ID 443200677" userId="2d5f3d4d-8466-4aa1-ac8a-1cb60ed86c20" providerId="ADAL" clId="{314604DC-5C87-1543-88E8-A5DC08243899}" dt="2023-05-20T16:02:46.299" v="1137"/>
          <ac:inkMkLst>
            <pc:docMk/>
            <pc:sldMk cId="0" sldId="335"/>
            <ac:inkMk id="73731" creationId="{93055668-E4A3-66CA-1BC1-BC75293BA51C}"/>
          </ac:inkMkLst>
        </pc:inkChg>
        <pc:inkChg chg="add del">
          <ac:chgData name="شادن القحطاني ID 443200677" userId="2d5f3d4d-8466-4aa1-ac8a-1cb60ed86c20" providerId="ADAL" clId="{314604DC-5C87-1543-88E8-A5DC08243899}" dt="2023-05-20T16:02:46.299" v="1137"/>
          <ac:inkMkLst>
            <pc:docMk/>
            <pc:sldMk cId="0" sldId="335"/>
            <ac:inkMk id="73732" creationId="{45530E41-F341-6399-CBB6-A51CF974B31C}"/>
          </ac:inkMkLst>
        </pc:inkChg>
        <pc:inkChg chg="add reco">
          <ac:chgData name="شادن القحطاني ID 443200677" userId="2d5f3d4d-8466-4aa1-ac8a-1cb60ed86c20" providerId="ADAL" clId="{314604DC-5C87-1543-88E8-A5DC08243899}" dt="2023-05-20T16:02:46.299" v="1137"/>
          <ac:inkMkLst>
            <pc:docMk/>
            <pc:sldMk cId="0" sldId="335"/>
            <ac:inkMk id="73733" creationId="{7D93F5B3-2B81-2719-1371-2FAD686844D1}"/>
          </ac:inkMkLst>
        </pc:inkChg>
        <pc:inkChg chg="add del">
          <ac:chgData name="شادن القحطاني ID 443200677" userId="2d5f3d4d-8466-4aa1-ac8a-1cb60ed86c20" providerId="ADAL" clId="{314604DC-5C87-1543-88E8-A5DC08243899}" dt="2023-05-20T16:02:49.582" v="1143"/>
          <ac:inkMkLst>
            <pc:docMk/>
            <pc:sldMk cId="0" sldId="335"/>
            <ac:inkMk id="73734" creationId="{624A47F6-FA0C-840A-5C0B-FF1313C5A6AF}"/>
          </ac:inkMkLst>
        </pc:inkChg>
        <pc:inkChg chg="add del">
          <ac:chgData name="شادن القحطاني ID 443200677" userId="2d5f3d4d-8466-4aa1-ac8a-1cb60ed86c20" providerId="ADAL" clId="{314604DC-5C87-1543-88E8-A5DC08243899}" dt="2023-05-20T16:02:49.582" v="1143"/>
          <ac:inkMkLst>
            <pc:docMk/>
            <pc:sldMk cId="0" sldId="335"/>
            <ac:inkMk id="73736" creationId="{55A39AA5-1C41-4850-0DC7-6BF2FF3C563A}"/>
          </ac:inkMkLst>
        </pc:inkChg>
        <pc:inkChg chg="add del">
          <ac:chgData name="شادن القحطاني ID 443200677" userId="2d5f3d4d-8466-4aa1-ac8a-1cb60ed86c20" providerId="ADAL" clId="{314604DC-5C87-1543-88E8-A5DC08243899}" dt="2023-05-20T16:02:49.582" v="1143"/>
          <ac:inkMkLst>
            <pc:docMk/>
            <pc:sldMk cId="0" sldId="335"/>
            <ac:inkMk id="73737" creationId="{4F51572F-F2DD-991E-2824-47C889351650}"/>
          </ac:inkMkLst>
        </pc:inkChg>
        <pc:inkChg chg="add del">
          <ac:chgData name="شادن القحطاني ID 443200677" userId="2d5f3d4d-8466-4aa1-ac8a-1cb60ed86c20" providerId="ADAL" clId="{314604DC-5C87-1543-88E8-A5DC08243899}" dt="2023-05-20T16:02:49.582" v="1143"/>
          <ac:inkMkLst>
            <pc:docMk/>
            <pc:sldMk cId="0" sldId="335"/>
            <ac:inkMk id="73738" creationId="{D5DDBFF7-FDD4-3F82-D0AC-1F64929F8AB1}"/>
          </ac:inkMkLst>
        </pc:inkChg>
        <pc:inkChg chg="add del">
          <ac:chgData name="شادن القحطاني ID 443200677" userId="2d5f3d4d-8466-4aa1-ac8a-1cb60ed86c20" providerId="ADAL" clId="{314604DC-5C87-1543-88E8-A5DC08243899}" dt="2023-05-20T16:02:49.582" v="1143"/>
          <ac:inkMkLst>
            <pc:docMk/>
            <pc:sldMk cId="0" sldId="335"/>
            <ac:inkMk id="73739" creationId="{F9E0D4E3-9295-4A96-E4BB-8C454B17D6D9}"/>
          </ac:inkMkLst>
        </pc:inkChg>
        <pc:inkChg chg="add reco">
          <ac:chgData name="شادن القحطاني ID 443200677" userId="2d5f3d4d-8466-4aa1-ac8a-1cb60ed86c20" providerId="ADAL" clId="{314604DC-5C87-1543-88E8-A5DC08243899}" dt="2023-05-20T16:02:49.582" v="1143"/>
          <ac:inkMkLst>
            <pc:docMk/>
            <pc:sldMk cId="0" sldId="335"/>
            <ac:inkMk id="73740" creationId="{0FD66FA6-1CDD-7F7A-C4B5-0655E952B3D1}"/>
          </ac:inkMkLst>
        </pc:inkChg>
        <pc:inkChg chg="add">
          <ac:chgData name="شادن القحطاني ID 443200677" userId="2d5f3d4d-8466-4aa1-ac8a-1cb60ed86c20" providerId="ADAL" clId="{314604DC-5C87-1543-88E8-A5DC08243899}" dt="2023-05-20T16:02:55.217" v="1144"/>
          <ac:inkMkLst>
            <pc:docMk/>
            <pc:sldMk cId="0" sldId="335"/>
            <ac:inkMk id="73741" creationId="{B871F038-994A-E7F3-98C0-EF7710D870A6}"/>
          </ac:inkMkLst>
        </pc:inkChg>
        <pc:inkChg chg="add">
          <ac:chgData name="شادن القحطاني ID 443200677" userId="2d5f3d4d-8466-4aa1-ac8a-1cb60ed86c20" providerId="ADAL" clId="{314604DC-5C87-1543-88E8-A5DC08243899}" dt="2023-05-20T16:02:56.448" v="1145"/>
          <ac:inkMkLst>
            <pc:docMk/>
            <pc:sldMk cId="0" sldId="335"/>
            <ac:inkMk id="73742" creationId="{0B862F10-0528-5773-45ED-F9396E7118CE}"/>
          </ac:inkMkLst>
        </pc:inkChg>
        <pc:inkChg chg="add del">
          <ac:chgData name="شادن القحطاني ID 443200677" userId="2d5f3d4d-8466-4aa1-ac8a-1cb60ed86c20" providerId="ADAL" clId="{314604DC-5C87-1543-88E8-A5DC08243899}" dt="2023-05-20T16:03:05.735" v="1155"/>
          <ac:inkMkLst>
            <pc:docMk/>
            <pc:sldMk cId="0" sldId="335"/>
            <ac:inkMk id="73743" creationId="{37CBF7DB-20CB-93C8-866A-6BB8B2C2B2F7}"/>
          </ac:inkMkLst>
        </pc:inkChg>
        <pc:inkChg chg="add del">
          <ac:chgData name="شادن القحطاني ID 443200677" userId="2d5f3d4d-8466-4aa1-ac8a-1cb60ed86c20" providerId="ADAL" clId="{314604DC-5C87-1543-88E8-A5DC08243899}" dt="2023-05-20T16:03:05.735" v="1155"/>
          <ac:inkMkLst>
            <pc:docMk/>
            <pc:sldMk cId="0" sldId="335"/>
            <ac:inkMk id="73744" creationId="{39151EB1-5753-A4A5-4704-81201AAA501C}"/>
          </ac:inkMkLst>
        </pc:inkChg>
        <pc:inkChg chg="add del">
          <ac:chgData name="شادن القحطاني ID 443200677" userId="2d5f3d4d-8466-4aa1-ac8a-1cb60ed86c20" providerId="ADAL" clId="{314604DC-5C87-1543-88E8-A5DC08243899}" dt="2023-05-20T16:03:05.735" v="1155"/>
          <ac:inkMkLst>
            <pc:docMk/>
            <pc:sldMk cId="0" sldId="335"/>
            <ac:inkMk id="73745" creationId="{D624EB19-496E-7CB5-A821-96975EF94D9D}"/>
          </ac:inkMkLst>
        </pc:inkChg>
        <pc:inkChg chg="add del">
          <ac:chgData name="شادن القحطاني ID 443200677" userId="2d5f3d4d-8466-4aa1-ac8a-1cb60ed86c20" providerId="ADAL" clId="{314604DC-5C87-1543-88E8-A5DC08243899}" dt="2023-05-20T16:03:05.735" v="1155"/>
          <ac:inkMkLst>
            <pc:docMk/>
            <pc:sldMk cId="0" sldId="335"/>
            <ac:inkMk id="73746" creationId="{F754C8E5-2C1B-8A6A-6282-CEE2523A43A4}"/>
          </ac:inkMkLst>
        </pc:inkChg>
        <pc:inkChg chg="add del">
          <ac:chgData name="شادن القحطاني ID 443200677" userId="2d5f3d4d-8466-4aa1-ac8a-1cb60ed86c20" providerId="ADAL" clId="{314604DC-5C87-1543-88E8-A5DC08243899}" dt="2023-05-20T16:03:05.735" v="1155"/>
          <ac:inkMkLst>
            <pc:docMk/>
            <pc:sldMk cId="0" sldId="335"/>
            <ac:inkMk id="73747" creationId="{613F62EB-D8F5-BC60-35E0-7D3F103ACDF0}"/>
          </ac:inkMkLst>
        </pc:inkChg>
        <pc:inkChg chg="add del">
          <ac:chgData name="شادن القحطاني ID 443200677" userId="2d5f3d4d-8466-4aa1-ac8a-1cb60ed86c20" providerId="ADAL" clId="{314604DC-5C87-1543-88E8-A5DC08243899}" dt="2023-05-20T16:03:05.735" v="1155"/>
          <ac:inkMkLst>
            <pc:docMk/>
            <pc:sldMk cId="0" sldId="335"/>
            <ac:inkMk id="73748" creationId="{86823E97-9600-4DCF-1FF6-2AE0EB1A506D}"/>
          </ac:inkMkLst>
        </pc:inkChg>
        <pc:inkChg chg="add del">
          <ac:chgData name="شادن القحطاني ID 443200677" userId="2d5f3d4d-8466-4aa1-ac8a-1cb60ed86c20" providerId="ADAL" clId="{314604DC-5C87-1543-88E8-A5DC08243899}" dt="2023-05-20T16:03:05.735" v="1155"/>
          <ac:inkMkLst>
            <pc:docMk/>
            <pc:sldMk cId="0" sldId="335"/>
            <ac:inkMk id="73749" creationId="{19AD18A6-5B93-FA97-1C86-59044ACDFA17}"/>
          </ac:inkMkLst>
        </pc:inkChg>
        <pc:inkChg chg="add del">
          <ac:chgData name="شادن القحطاني ID 443200677" userId="2d5f3d4d-8466-4aa1-ac8a-1cb60ed86c20" providerId="ADAL" clId="{314604DC-5C87-1543-88E8-A5DC08243899}" dt="2023-05-20T16:03:05.735" v="1155"/>
          <ac:inkMkLst>
            <pc:docMk/>
            <pc:sldMk cId="0" sldId="335"/>
            <ac:inkMk id="73750" creationId="{94B811C7-EA14-58C6-20FE-6E1D7F058658}"/>
          </ac:inkMkLst>
        </pc:inkChg>
        <pc:inkChg chg="add del">
          <ac:chgData name="شادن القحطاني ID 443200677" userId="2d5f3d4d-8466-4aa1-ac8a-1cb60ed86c20" providerId="ADAL" clId="{314604DC-5C87-1543-88E8-A5DC08243899}" dt="2023-05-20T16:03:05.735" v="1155"/>
          <ac:inkMkLst>
            <pc:docMk/>
            <pc:sldMk cId="0" sldId="335"/>
            <ac:inkMk id="73751" creationId="{70990D0A-B6AC-90A9-0D4C-C99239AF3134}"/>
          </ac:inkMkLst>
        </pc:inkChg>
        <pc:inkChg chg="add reco">
          <ac:chgData name="شادن القحطاني ID 443200677" userId="2d5f3d4d-8466-4aa1-ac8a-1cb60ed86c20" providerId="ADAL" clId="{314604DC-5C87-1543-88E8-A5DC08243899}" dt="2023-05-20T16:03:05.735" v="1155"/>
          <ac:inkMkLst>
            <pc:docMk/>
            <pc:sldMk cId="0" sldId="335"/>
            <ac:inkMk id="73752" creationId="{464E86C9-DA13-884E-28B7-2FAF422ADD97}"/>
          </ac:inkMkLst>
        </pc:inkChg>
        <pc:inkChg chg="add del">
          <ac:chgData name="شادن القحطاني ID 443200677" userId="2d5f3d4d-8466-4aa1-ac8a-1cb60ed86c20" providerId="ADAL" clId="{314604DC-5C87-1543-88E8-A5DC08243899}" dt="2023-05-20T16:03:09.894" v="1161"/>
          <ac:inkMkLst>
            <pc:docMk/>
            <pc:sldMk cId="0" sldId="335"/>
            <ac:inkMk id="73753" creationId="{773A595A-8156-A4C5-1BB7-26C1D380B541}"/>
          </ac:inkMkLst>
        </pc:inkChg>
        <pc:inkChg chg="add del">
          <ac:chgData name="شادن القحطاني ID 443200677" userId="2d5f3d4d-8466-4aa1-ac8a-1cb60ed86c20" providerId="ADAL" clId="{314604DC-5C87-1543-88E8-A5DC08243899}" dt="2023-05-20T16:03:09.894" v="1161"/>
          <ac:inkMkLst>
            <pc:docMk/>
            <pc:sldMk cId="0" sldId="335"/>
            <ac:inkMk id="73754" creationId="{E10412EC-0138-D7B6-E73D-06E94655AEB4}"/>
          </ac:inkMkLst>
        </pc:inkChg>
        <pc:inkChg chg="add del">
          <ac:chgData name="شادن القحطاني ID 443200677" userId="2d5f3d4d-8466-4aa1-ac8a-1cb60ed86c20" providerId="ADAL" clId="{314604DC-5C87-1543-88E8-A5DC08243899}" dt="2023-05-20T16:03:09.894" v="1161"/>
          <ac:inkMkLst>
            <pc:docMk/>
            <pc:sldMk cId="0" sldId="335"/>
            <ac:inkMk id="73755" creationId="{6EB76B2A-F893-BD77-3528-AEC16E2B8818}"/>
          </ac:inkMkLst>
        </pc:inkChg>
        <pc:inkChg chg="add del">
          <ac:chgData name="شادن القحطاني ID 443200677" userId="2d5f3d4d-8466-4aa1-ac8a-1cb60ed86c20" providerId="ADAL" clId="{314604DC-5C87-1543-88E8-A5DC08243899}" dt="2023-05-20T16:03:09.894" v="1161"/>
          <ac:inkMkLst>
            <pc:docMk/>
            <pc:sldMk cId="0" sldId="335"/>
            <ac:inkMk id="73756" creationId="{5B2B6217-54B4-68CF-1212-7A033114F937}"/>
          </ac:inkMkLst>
        </pc:inkChg>
        <pc:inkChg chg="add del">
          <ac:chgData name="شادن القحطاني ID 443200677" userId="2d5f3d4d-8466-4aa1-ac8a-1cb60ed86c20" providerId="ADAL" clId="{314604DC-5C87-1543-88E8-A5DC08243899}" dt="2023-05-20T16:03:09.894" v="1161"/>
          <ac:inkMkLst>
            <pc:docMk/>
            <pc:sldMk cId="0" sldId="335"/>
            <ac:inkMk id="73757" creationId="{AFB13939-E9C5-D0E7-27E2-E7D9E07C5354}"/>
          </ac:inkMkLst>
        </pc:inkChg>
        <pc:inkChg chg="add reco">
          <ac:chgData name="شادن القحطاني ID 443200677" userId="2d5f3d4d-8466-4aa1-ac8a-1cb60ed86c20" providerId="ADAL" clId="{314604DC-5C87-1543-88E8-A5DC08243899}" dt="2023-05-20T16:03:09.894" v="1161"/>
          <ac:inkMkLst>
            <pc:docMk/>
            <pc:sldMk cId="0" sldId="335"/>
            <ac:inkMk id="73758" creationId="{4E5B6C27-046D-3EC0-034C-8C5332D48C7F}"/>
          </ac:inkMkLst>
        </pc:inkChg>
        <pc:inkChg chg="add del">
          <ac:chgData name="شادن القحطاني ID 443200677" userId="2d5f3d4d-8466-4aa1-ac8a-1cb60ed86c20" providerId="ADAL" clId="{314604DC-5C87-1543-88E8-A5DC08243899}" dt="2023-05-20T16:03:15.262" v="1170"/>
          <ac:inkMkLst>
            <pc:docMk/>
            <pc:sldMk cId="0" sldId="335"/>
            <ac:inkMk id="73759" creationId="{59A06364-794B-D539-F3AF-CCFC3DDAA21B}"/>
          </ac:inkMkLst>
        </pc:inkChg>
        <pc:inkChg chg="add del">
          <ac:chgData name="شادن القحطاني ID 443200677" userId="2d5f3d4d-8466-4aa1-ac8a-1cb60ed86c20" providerId="ADAL" clId="{314604DC-5C87-1543-88E8-A5DC08243899}" dt="2023-05-20T16:03:15.262" v="1170"/>
          <ac:inkMkLst>
            <pc:docMk/>
            <pc:sldMk cId="0" sldId="335"/>
            <ac:inkMk id="73760" creationId="{B492977D-20DD-F500-8E9A-89D079EE9CAC}"/>
          </ac:inkMkLst>
        </pc:inkChg>
        <pc:inkChg chg="add del">
          <ac:chgData name="شادن القحطاني ID 443200677" userId="2d5f3d4d-8466-4aa1-ac8a-1cb60ed86c20" providerId="ADAL" clId="{314604DC-5C87-1543-88E8-A5DC08243899}" dt="2023-05-20T16:03:15.262" v="1170"/>
          <ac:inkMkLst>
            <pc:docMk/>
            <pc:sldMk cId="0" sldId="335"/>
            <ac:inkMk id="73761" creationId="{CEC2CA8A-3B24-7377-B366-F188678CC690}"/>
          </ac:inkMkLst>
        </pc:inkChg>
        <pc:inkChg chg="add del">
          <ac:chgData name="شادن القحطاني ID 443200677" userId="2d5f3d4d-8466-4aa1-ac8a-1cb60ed86c20" providerId="ADAL" clId="{314604DC-5C87-1543-88E8-A5DC08243899}" dt="2023-05-20T16:03:15.262" v="1170"/>
          <ac:inkMkLst>
            <pc:docMk/>
            <pc:sldMk cId="0" sldId="335"/>
            <ac:inkMk id="73762" creationId="{1D6258E6-135E-B3F2-1127-65A40916525C}"/>
          </ac:inkMkLst>
        </pc:inkChg>
        <pc:inkChg chg="add del">
          <ac:chgData name="شادن القحطاني ID 443200677" userId="2d5f3d4d-8466-4aa1-ac8a-1cb60ed86c20" providerId="ADAL" clId="{314604DC-5C87-1543-88E8-A5DC08243899}" dt="2023-05-20T16:03:15.262" v="1170"/>
          <ac:inkMkLst>
            <pc:docMk/>
            <pc:sldMk cId="0" sldId="335"/>
            <ac:inkMk id="73763" creationId="{702B05B1-1B41-3C71-8F47-A8A838203F38}"/>
          </ac:inkMkLst>
        </pc:inkChg>
        <pc:inkChg chg="add del">
          <ac:chgData name="شادن القحطاني ID 443200677" userId="2d5f3d4d-8466-4aa1-ac8a-1cb60ed86c20" providerId="ADAL" clId="{314604DC-5C87-1543-88E8-A5DC08243899}" dt="2023-05-20T16:03:15.262" v="1170"/>
          <ac:inkMkLst>
            <pc:docMk/>
            <pc:sldMk cId="0" sldId="335"/>
            <ac:inkMk id="73764" creationId="{D4C19FD7-E22D-F637-1DE8-258812778A60}"/>
          </ac:inkMkLst>
        </pc:inkChg>
        <pc:inkChg chg="add del">
          <ac:chgData name="شادن القحطاني ID 443200677" userId="2d5f3d4d-8466-4aa1-ac8a-1cb60ed86c20" providerId="ADAL" clId="{314604DC-5C87-1543-88E8-A5DC08243899}" dt="2023-05-20T16:03:15.262" v="1170"/>
          <ac:inkMkLst>
            <pc:docMk/>
            <pc:sldMk cId="0" sldId="335"/>
            <ac:inkMk id="73765" creationId="{5E661A10-C6C5-46CD-352E-57E61419C877}"/>
          </ac:inkMkLst>
        </pc:inkChg>
        <pc:inkChg chg="add del">
          <ac:chgData name="شادن القحطاني ID 443200677" userId="2d5f3d4d-8466-4aa1-ac8a-1cb60ed86c20" providerId="ADAL" clId="{314604DC-5C87-1543-88E8-A5DC08243899}" dt="2023-05-20T16:03:15.262" v="1170"/>
          <ac:inkMkLst>
            <pc:docMk/>
            <pc:sldMk cId="0" sldId="335"/>
            <ac:inkMk id="73766" creationId="{E88EF660-48E9-4144-84A7-E06B6F148E3D}"/>
          </ac:inkMkLst>
        </pc:inkChg>
        <pc:inkChg chg="add reco">
          <ac:chgData name="شادن القحطاني ID 443200677" userId="2d5f3d4d-8466-4aa1-ac8a-1cb60ed86c20" providerId="ADAL" clId="{314604DC-5C87-1543-88E8-A5DC08243899}" dt="2023-05-20T16:03:15.262" v="1170"/>
          <ac:inkMkLst>
            <pc:docMk/>
            <pc:sldMk cId="0" sldId="335"/>
            <ac:inkMk id="73767" creationId="{93499E4A-A8D8-66C0-60DC-01BED325FCCE}"/>
          </ac:inkMkLst>
        </pc:inkChg>
        <pc:inkChg chg="add del">
          <ac:chgData name="شادن القحطاني ID 443200677" userId="2d5f3d4d-8466-4aa1-ac8a-1cb60ed86c20" providerId="ADAL" clId="{314604DC-5C87-1543-88E8-A5DC08243899}" dt="2023-05-20T16:03:17.997" v="1176"/>
          <ac:inkMkLst>
            <pc:docMk/>
            <pc:sldMk cId="0" sldId="335"/>
            <ac:inkMk id="73768" creationId="{EBA2E483-30CB-756D-DA60-A864E4BF326C}"/>
          </ac:inkMkLst>
        </pc:inkChg>
        <pc:inkChg chg="add del">
          <ac:chgData name="شادن القحطاني ID 443200677" userId="2d5f3d4d-8466-4aa1-ac8a-1cb60ed86c20" providerId="ADAL" clId="{314604DC-5C87-1543-88E8-A5DC08243899}" dt="2023-05-20T16:03:17.997" v="1176"/>
          <ac:inkMkLst>
            <pc:docMk/>
            <pc:sldMk cId="0" sldId="335"/>
            <ac:inkMk id="73769" creationId="{615C0E80-8990-2D5F-B552-7CB29452905A}"/>
          </ac:inkMkLst>
        </pc:inkChg>
        <pc:inkChg chg="add">
          <ac:chgData name="شادن القحطاني ID 443200677" userId="2d5f3d4d-8466-4aa1-ac8a-1cb60ed86c20" providerId="ADAL" clId="{314604DC-5C87-1543-88E8-A5DC08243899}" dt="2023-05-20T16:03:16.393" v="1173"/>
          <ac:inkMkLst>
            <pc:docMk/>
            <pc:sldMk cId="0" sldId="335"/>
            <ac:inkMk id="73770" creationId="{2E1BE848-FFAC-E83E-DD88-42464F5B6C4E}"/>
          </ac:inkMkLst>
        </pc:inkChg>
        <pc:inkChg chg="add del">
          <ac:chgData name="شادن القحطاني ID 443200677" userId="2d5f3d4d-8466-4aa1-ac8a-1cb60ed86c20" providerId="ADAL" clId="{314604DC-5C87-1543-88E8-A5DC08243899}" dt="2023-05-20T16:03:17.997" v="1176"/>
          <ac:inkMkLst>
            <pc:docMk/>
            <pc:sldMk cId="0" sldId="335"/>
            <ac:inkMk id="73771" creationId="{DEFBFCA8-60E7-9A56-D303-AAD8F53A96B0}"/>
          </ac:inkMkLst>
        </pc:inkChg>
        <pc:inkChg chg="add">
          <ac:chgData name="شادن القحطاني ID 443200677" userId="2d5f3d4d-8466-4aa1-ac8a-1cb60ed86c20" providerId="ADAL" clId="{314604DC-5C87-1543-88E8-A5DC08243899}" dt="2023-05-20T16:03:17.428" v="1175"/>
          <ac:inkMkLst>
            <pc:docMk/>
            <pc:sldMk cId="0" sldId="335"/>
            <ac:inkMk id="73772" creationId="{BF816553-1DAB-33CB-3C2B-976398086F0E}"/>
          </ac:inkMkLst>
        </pc:inkChg>
        <pc:inkChg chg="add reco">
          <ac:chgData name="شادن القحطاني ID 443200677" userId="2d5f3d4d-8466-4aa1-ac8a-1cb60ed86c20" providerId="ADAL" clId="{314604DC-5C87-1543-88E8-A5DC08243899}" dt="2023-05-20T16:03:17.997" v="1176"/>
          <ac:inkMkLst>
            <pc:docMk/>
            <pc:sldMk cId="0" sldId="335"/>
            <ac:inkMk id="73773" creationId="{AEF40A66-0730-F3A6-C9F1-305624F277D8}"/>
          </ac:inkMkLst>
        </pc:inkChg>
      </pc:sldChg>
      <pc:sldChg chg="addSp delSp">
        <pc:chgData name="شادن القحطاني ID 443200677" userId="2d5f3d4d-8466-4aa1-ac8a-1cb60ed86c20" providerId="ADAL" clId="{314604DC-5C87-1543-88E8-A5DC08243899}" dt="2023-05-20T16:07:17.265" v="1322"/>
        <pc:sldMkLst>
          <pc:docMk/>
          <pc:sldMk cId="0" sldId="336"/>
        </pc:sldMkLst>
        <pc:inkChg chg="add del">
          <ac:chgData name="شادن القحطاني ID 443200677" userId="2d5f3d4d-8466-4aa1-ac8a-1cb60ed86c20" providerId="ADAL" clId="{314604DC-5C87-1543-88E8-A5DC08243899}" dt="2023-05-20T16:03:49.467" v="1191"/>
          <ac:inkMkLst>
            <pc:docMk/>
            <pc:sldMk cId="0" sldId="336"/>
            <ac:inkMk id="2" creationId="{9FD08EA4-1B0B-D606-92AF-5F8155988EB3}"/>
          </ac:inkMkLst>
        </pc:inkChg>
        <pc:inkChg chg="add del">
          <ac:chgData name="شادن القحطاني ID 443200677" userId="2d5f3d4d-8466-4aa1-ac8a-1cb60ed86c20" providerId="ADAL" clId="{314604DC-5C87-1543-88E8-A5DC08243899}" dt="2023-05-20T16:03:49.467" v="1191"/>
          <ac:inkMkLst>
            <pc:docMk/>
            <pc:sldMk cId="0" sldId="336"/>
            <ac:inkMk id="3" creationId="{59E1FB64-D9A1-856D-154F-49EF955A2A38}"/>
          </ac:inkMkLst>
        </pc:inkChg>
        <pc:inkChg chg="add del">
          <ac:chgData name="شادن القحطاني ID 443200677" userId="2d5f3d4d-8466-4aa1-ac8a-1cb60ed86c20" providerId="ADAL" clId="{314604DC-5C87-1543-88E8-A5DC08243899}" dt="2023-05-20T16:03:49.467" v="1191"/>
          <ac:inkMkLst>
            <pc:docMk/>
            <pc:sldMk cId="0" sldId="336"/>
            <ac:inkMk id="4" creationId="{1A903854-B0E1-6041-1D74-620E3766B938}"/>
          </ac:inkMkLst>
        </pc:inkChg>
        <pc:inkChg chg="add del">
          <ac:chgData name="شادن القحطاني ID 443200677" userId="2d5f3d4d-8466-4aa1-ac8a-1cb60ed86c20" providerId="ADAL" clId="{314604DC-5C87-1543-88E8-A5DC08243899}" dt="2023-05-20T16:03:49.467" v="1191"/>
          <ac:inkMkLst>
            <pc:docMk/>
            <pc:sldMk cId="0" sldId="336"/>
            <ac:inkMk id="5" creationId="{14860538-1BDA-BD55-509E-6E973AE6DE6E}"/>
          </ac:inkMkLst>
        </pc:inkChg>
        <pc:inkChg chg="add del">
          <ac:chgData name="شادن القحطاني ID 443200677" userId="2d5f3d4d-8466-4aa1-ac8a-1cb60ed86c20" providerId="ADAL" clId="{314604DC-5C87-1543-88E8-A5DC08243899}" dt="2023-05-20T16:03:49.467" v="1191"/>
          <ac:inkMkLst>
            <pc:docMk/>
            <pc:sldMk cId="0" sldId="336"/>
            <ac:inkMk id="8" creationId="{D7E8A35E-1083-1085-A41A-1B155985EE14}"/>
          </ac:inkMkLst>
        </pc:inkChg>
        <pc:inkChg chg="add del">
          <ac:chgData name="شادن القحطاني ID 443200677" userId="2d5f3d4d-8466-4aa1-ac8a-1cb60ed86c20" providerId="ADAL" clId="{314604DC-5C87-1543-88E8-A5DC08243899}" dt="2023-05-20T16:03:49.467" v="1191"/>
          <ac:inkMkLst>
            <pc:docMk/>
            <pc:sldMk cId="0" sldId="336"/>
            <ac:inkMk id="10" creationId="{13CAAE3E-6806-375F-CC71-D766A33B7A06}"/>
          </ac:inkMkLst>
        </pc:inkChg>
        <pc:inkChg chg="add del">
          <ac:chgData name="شادن القحطاني ID 443200677" userId="2d5f3d4d-8466-4aa1-ac8a-1cb60ed86c20" providerId="ADAL" clId="{314604DC-5C87-1543-88E8-A5DC08243899}" dt="2023-05-20T16:03:49.467" v="1191"/>
          <ac:inkMkLst>
            <pc:docMk/>
            <pc:sldMk cId="0" sldId="336"/>
            <ac:inkMk id="11" creationId="{23A7C70C-917C-1205-AAFE-C4FCF8FBD077}"/>
          </ac:inkMkLst>
        </pc:inkChg>
        <pc:inkChg chg="add del">
          <ac:chgData name="شادن القحطاني ID 443200677" userId="2d5f3d4d-8466-4aa1-ac8a-1cb60ed86c20" providerId="ADAL" clId="{314604DC-5C87-1543-88E8-A5DC08243899}" dt="2023-05-20T16:03:49.467" v="1191"/>
          <ac:inkMkLst>
            <pc:docMk/>
            <pc:sldMk cId="0" sldId="336"/>
            <ac:inkMk id="12" creationId="{E6FB5B1B-E089-8B5E-B6ED-4D9F86E52ADE}"/>
          </ac:inkMkLst>
        </pc:inkChg>
        <pc:inkChg chg="add del">
          <ac:chgData name="شادن القحطاني ID 443200677" userId="2d5f3d4d-8466-4aa1-ac8a-1cb60ed86c20" providerId="ADAL" clId="{314604DC-5C87-1543-88E8-A5DC08243899}" dt="2023-05-20T16:03:49.467" v="1191"/>
          <ac:inkMkLst>
            <pc:docMk/>
            <pc:sldMk cId="0" sldId="336"/>
            <ac:inkMk id="13" creationId="{BC90255B-215F-9F74-299A-610B3DB3A1B3}"/>
          </ac:inkMkLst>
        </pc:inkChg>
        <pc:inkChg chg="add del">
          <ac:chgData name="شادن القحطاني ID 443200677" userId="2d5f3d4d-8466-4aa1-ac8a-1cb60ed86c20" providerId="ADAL" clId="{314604DC-5C87-1543-88E8-A5DC08243899}" dt="2023-05-20T16:03:49.467" v="1191"/>
          <ac:inkMkLst>
            <pc:docMk/>
            <pc:sldMk cId="0" sldId="336"/>
            <ac:inkMk id="14" creationId="{CEE975E1-4DB3-D2F7-07BE-87C6280021BD}"/>
          </ac:inkMkLst>
        </pc:inkChg>
        <pc:inkChg chg="add del">
          <ac:chgData name="شادن القحطاني ID 443200677" userId="2d5f3d4d-8466-4aa1-ac8a-1cb60ed86c20" providerId="ADAL" clId="{314604DC-5C87-1543-88E8-A5DC08243899}" dt="2023-05-20T16:03:49.467" v="1191"/>
          <ac:inkMkLst>
            <pc:docMk/>
            <pc:sldMk cId="0" sldId="336"/>
            <ac:inkMk id="15" creationId="{E3857DE3-B30F-4A7E-9E71-A3FC898FA0F4}"/>
          </ac:inkMkLst>
        </pc:inkChg>
        <pc:inkChg chg="add del">
          <ac:chgData name="شادن القحطاني ID 443200677" userId="2d5f3d4d-8466-4aa1-ac8a-1cb60ed86c20" providerId="ADAL" clId="{314604DC-5C87-1543-88E8-A5DC08243899}" dt="2023-05-20T16:03:49.467" v="1191"/>
          <ac:inkMkLst>
            <pc:docMk/>
            <pc:sldMk cId="0" sldId="336"/>
            <ac:inkMk id="16" creationId="{7F9CC36B-9D0A-82F5-5F57-959E07BED2D1}"/>
          </ac:inkMkLst>
        </pc:inkChg>
        <pc:inkChg chg="add del">
          <ac:chgData name="شادن القحطاني ID 443200677" userId="2d5f3d4d-8466-4aa1-ac8a-1cb60ed86c20" providerId="ADAL" clId="{314604DC-5C87-1543-88E8-A5DC08243899}" dt="2023-05-20T16:03:49.467" v="1191"/>
          <ac:inkMkLst>
            <pc:docMk/>
            <pc:sldMk cId="0" sldId="336"/>
            <ac:inkMk id="17" creationId="{E206377D-34CF-6071-5346-4C375CFE17D0}"/>
          </ac:inkMkLst>
        </pc:inkChg>
        <pc:inkChg chg="add del">
          <ac:chgData name="شادن القحطاني ID 443200677" userId="2d5f3d4d-8466-4aa1-ac8a-1cb60ed86c20" providerId="ADAL" clId="{314604DC-5C87-1543-88E8-A5DC08243899}" dt="2023-05-20T16:03:49.467" v="1191"/>
          <ac:inkMkLst>
            <pc:docMk/>
            <pc:sldMk cId="0" sldId="336"/>
            <ac:inkMk id="18" creationId="{8100B324-BDCC-5237-B7F5-14B09FA428A6}"/>
          </ac:inkMkLst>
        </pc:inkChg>
        <pc:inkChg chg="add reco">
          <ac:chgData name="شادن القحطاني ID 443200677" userId="2d5f3d4d-8466-4aa1-ac8a-1cb60ed86c20" providerId="ADAL" clId="{314604DC-5C87-1543-88E8-A5DC08243899}" dt="2023-05-20T16:03:49.467" v="1191"/>
          <ac:inkMkLst>
            <pc:docMk/>
            <pc:sldMk cId="0" sldId="336"/>
            <ac:inkMk id="19" creationId="{6FFCB343-E058-3202-03AA-4F1767705ED7}"/>
          </ac:inkMkLst>
        </pc:inkChg>
        <pc:inkChg chg="add del">
          <ac:chgData name="شادن القحطاني ID 443200677" userId="2d5f3d4d-8466-4aa1-ac8a-1cb60ed86c20" providerId="ADAL" clId="{314604DC-5C87-1543-88E8-A5DC08243899}" dt="2023-05-20T16:04:38.773" v="1209"/>
          <ac:inkMkLst>
            <pc:docMk/>
            <pc:sldMk cId="0" sldId="336"/>
            <ac:inkMk id="20" creationId="{BB878359-5D82-A0DD-77A7-3F0B63A8A2C7}"/>
          </ac:inkMkLst>
        </pc:inkChg>
        <pc:inkChg chg="add del">
          <ac:chgData name="شادن القحطاني ID 443200677" userId="2d5f3d4d-8466-4aa1-ac8a-1cb60ed86c20" providerId="ADAL" clId="{314604DC-5C87-1543-88E8-A5DC08243899}" dt="2023-05-20T16:04:38.773" v="1209"/>
          <ac:inkMkLst>
            <pc:docMk/>
            <pc:sldMk cId="0" sldId="336"/>
            <ac:inkMk id="21" creationId="{C80E0CD5-F2B5-DD90-611B-91EFD1355991}"/>
          </ac:inkMkLst>
        </pc:inkChg>
        <pc:inkChg chg="add del">
          <ac:chgData name="شادن القحطاني ID 443200677" userId="2d5f3d4d-8466-4aa1-ac8a-1cb60ed86c20" providerId="ADAL" clId="{314604DC-5C87-1543-88E8-A5DC08243899}" dt="2023-05-20T16:04:38.773" v="1209"/>
          <ac:inkMkLst>
            <pc:docMk/>
            <pc:sldMk cId="0" sldId="336"/>
            <ac:inkMk id="22" creationId="{69D77DA2-3B1B-0E3A-FCCE-E3CFF98A1F26}"/>
          </ac:inkMkLst>
        </pc:inkChg>
        <pc:inkChg chg="add del">
          <ac:chgData name="شادن القحطاني ID 443200677" userId="2d5f3d4d-8466-4aa1-ac8a-1cb60ed86c20" providerId="ADAL" clId="{314604DC-5C87-1543-88E8-A5DC08243899}" dt="2023-05-20T16:04:38.773" v="1209"/>
          <ac:inkMkLst>
            <pc:docMk/>
            <pc:sldMk cId="0" sldId="336"/>
            <ac:inkMk id="23" creationId="{F13CB8AA-1A39-3A73-D38E-562C7BBCDF45}"/>
          </ac:inkMkLst>
        </pc:inkChg>
        <pc:inkChg chg="add del">
          <ac:chgData name="شادن القحطاني ID 443200677" userId="2d5f3d4d-8466-4aa1-ac8a-1cb60ed86c20" providerId="ADAL" clId="{314604DC-5C87-1543-88E8-A5DC08243899}" dt="2023-05-20T16:04:38.773" v="1209"/>
          <ac:inkMkLst>
            <pc:docMk/>
            <pc:sldMk cId="0" sldId="336"/>
            <ac:inkMk id="24" creationId="{2F7F26A8-10C0-3B2B-760A-9B8154681BDF}"/>
          </ac:inkMkLst>
        </pc:inkChg>
        <pc:inkChg chg="add del">
          <ac:chgData name="شادن القحطاني ID 443200677" userId="2d5f3d4d-8466-4aa1-ac8a-1cb60ed86c20" providerId="ADAL" clId="{314604DC-5C87-1543-88E8-A5DC08243899}" dt="2023-05-20T16:04:38.773" v="1209"/>
          <ac:inkMkLst>
            <pc:docMk/>
            <pc:sldMk cId="0" sldId="336"/>
            <ac:inkMk id="25" creationId="{528FFD1F-BA2B-28AF-FDA7-D0204B99A305}"/>
          </ac:inkMkLst>
        </pc:inkChg>
        <pc:inkChg chg="add del">
          <ac:chgData name="شادن القحطاني ID 443200677" userId="2d5f3d4d-8466-4aa1-ac8a-1cb60ed86c20" providerId="ADAL" clId="{314604DC-5C87-1543-88E8-A5DC08243899}" dt="2023-05-20T16:04:38.773" v="1209"/>
          <ac:inkMkLst>
            <pc:docMk/>
            <pc:sldMk cId="0" sldId="336"/>
            <ac:inkMk id="26" creationId="{D3DBC622-C478-09B8-B807-0A61F4A70BC2}"/>
          </ac:inkMkLst>
        </pc:inkChg>
        <pc:inkChg chg="add del">
          <ac:chgData name="شادن القحطاني ID 443200677" userId="2d5f3d4d-8466-4aa1-ac8a-1cb60ed86c20" providerId="ADAL" clId="{314604DC-5C87-1543-88E8-A5DC08243899}" dt="2023-05-20T16:04:38.773" v="1209"/>
          <ac:inkMkLst>
            <pc:docMk/>
            <pc:sldMk cId="0" sldId="336"/>
            <ac:inkMk id="27" creationId="{4BBFCEA1-DB31-2803-694E-5994C101B8EC}"/>
          </ac:inkMkLst>
        </pc:inkChg>
        <pc:inkChg chg="add del">
          <ac:chgData name="شادن القحطاني ID 443200677" userId="2d5f3d4d-8466-4aa1-ac8a-1cb60ed86c20" providerId="ADAL" clId="{314604DC-5C87-1543-88E8-A5DC08243899}" dt="2023-05-20T16:04:38.773" v="1209"/>
          <ac:inkMkLst>
            <pc:docMk/>
            <pc:sldMk cId="0" sldId="336"/>
            <ac:inkMk id="28" creationId="{9A7A042C-4932-120A-8A50-A5B6320962C0}"/>
          </ac:inkMkLst>
        </pc:inkChg>
        <pc:inkChg chg="add del">
          <ac:chgData name="شادن القحطاني ID 443200677" userId="2d5f3d4d-8466-4aa1-ac8a-1cb60ed86c20" providerId="ADAL" clId="{314604DC-5C87-1543-88E8-A5DC08243899}" dt="2023-05-20T16:04:38.773" v="1209"/>
          <ac:inkMkLst>
            <pc:docMk/>
            <pc:sldMk cId="0" sldId="336"/>
            <ac:inkMk id="29" creationId="{0FF07A5D-D217-EAFD-32AC-2125F5E7592E}"/>
          </ac:inkMkLst>
        </pc:inkChg>
        <pc:inkChg chg="add del">
          <ac:chgData name="شادن القحطاني ID 443200677" userId="2d5f3d4d-8466-4aa1-ac8a-1cb60ed86c20" providerId="ADAL" clId="{314604DC-5C87-1543-88E8-A5DC08243899}" dt="2023-05-20T16:04:38.773" v="1209"/>
          <ac:inkMkLst>
            <pc:docMk/>
            <pc:sldMk cId="0" sldId="336"/>
            <ac:inkMk id="30" creationId="{27200E45-E524-30B8-4736-459E628BFAF4}"/>
          </ac:inkMkLst>
        </pc:inkChg>
        <pc:inkChg chg="add del">
          <ac:chgData name="شادن القحطاني ID 443200677" userId="2d5f3d4d-8466-4aa1-ac8a-1cb60ed86c20" providerId="ADAL" clId="{314604DC-5C87-1543-88E8-A5DC08243899}" dt="2023-05-20T16:04:38.773" v="1209"/>
          <ac:inkMkLst>
            <pc:docMk/>
            <pc:sldMk cId="0" sldId="336"/>
            <ac:inkMk id="31" creationId="{31252B7D-B8F9-1B72-47CC-F6FD32864ACE}"/>
          </ac:inkMkLst>
        </pc:inkChg>
        <pc:inkChg chg="add del">
          <ac:chgData name="شادن القحطاني ID 443200677" userId="2d5f3d4d-8466-4aa1-ac8a-1cb60ed86c20" providerId="ADAL" clId="{314604DC-5C87-1543-88E8-A5DC08243899}" dt="2023-05-20T16:04:38.773" v="1209"/>
          <ac:inkMkLst>
            <pc:docMk/>
            <pc:sldMk cId="0" sldId="336"/>
            <ac:inkMk id="32" creationId="{E0A0B392-8607-8441-226B-136C0D5E2E31}"/>
          </ac:inkMkLst>
        </pc:inkChg>
        <pc:inkChg chg="add del">
          <ac:chgData name="شادن القحطاني ID 443200677" userId="2d5f3d4d-8466-4aa1-ac8a-1cb60ed86c20" providerId="ADAL" clId="{314604DC-5C87-1543-88E8-A5DC08243899}" dt="2023-05-20T16:04:38.773" v="1209"/>
          <ac:inkMkLst>
            <pc:docMk/>
            <pc:sldMk cId="0" sldId="336"/>
            <ac:inkMk id="33" creationId="{F6F5F431-5113-D4E5-5D8F-82ECC28A4241}"/>
          </ac:inkMkLst>
        </pc:inkChg>
        <pc:inkChg chg="add del">
          <ac:chgData name="شادن القحطاني ID 443200677" userId="2d5f3d4d-8466-4aa1-ac8a-1cb60ed86c20" providerId="ADAL" clId="{314604DC-5C87-1543-88E8-A5DC08243899}" dt="2023-05-20T16:04:38.773" v="1209"/>
          <ac:inkMkLst>
            <pc:docMk/>
            <pc:sldMk cId="0" sldId="336"/>
            <ac:inkMk id="34" creationId="{59429CB9-BDE5-C401-B89B-494B1CA9414D}"/>
          </ac:inkMkLst>
        </pc:inkChg>
        <pc:inkChg chg="add del">
          <ac:chgData name="شادن القحطاني ID 443200677" userId="2d5f3d4d-8466-4aa1-ac8a-1cb60ed86c20" providerId="ADAL" clId="{314604DC-5C87-1543-88E8-A5DC08243899}" dt="2023-05-20T16:04:38.773" v="1209"/>
          <ac:inkMkLst>
            <pc:docMk/>
            <pc:sldMk cId="0" sldId="336"/>
            <ac:inkMk id="35" creationId="{7DE06468-E85E-83AB-2501-DC47C889D0E3}"/>
          </ac:inkMkLst>
        </pc:inkChg>
        <pc:inkChg chg="add del">
          <ac:chgData name="شادن القحطاني ID 443200677" userId="2d5f3d4d-8466-4aa1-ac8a-1cb60ed86c20" providerId="ADAL" clId="{314604DC-5C87-1543-88E8-A5DC08243899}" dt="2023-05-20T16:04:38.773" v="1209"/>
          <ac:inkMkLst>
            <pc:docMk/>
            <pc:sldMk cId="0" sldId="336"/>
            <ac:inkMk id="36" creationId="{95C38414-001B-6C3E-0306-7065F4662240}"/>
          </ac:inkMkLst>
        </pc:inkChg>
        <pc:inkChg chg="add reco">
          <ac:chgData name="شادن القحطاني ID 443200677" userId="2d5f3d4d-8466-4aa1-ac8a-1cb60ed86c20" providerId="ADAL" clId="{314604DC-5C87-1543-88E8-A5DC08243899}" dt="2023-05-20T16:04:38.773" v="1209"/>
          <ac:inkMkLst>
            <pc:docMk/>
            <pc:sldMk cId="0" sldId="336"/>
            <ac:inkMk id="37" creationId="{2193B884-B356-67B9-97AB-EA39F6D64498}"/>
          </ac:inkMkLst>
        </pc:inkChg>
        <pc:inkChg chg="add del">
          <ac:chgData name="شادن القحطاني ID 443200677" userId="2d5f3d4d-8466-4aa1-ac8a-1cb60ed86c20" providerId="ADAL" clId="{314604DC-5C87-1543-88E8-A5DC08243899}" dt="2023-05-20T16:04:53.577" v="1221"/>
          <ac:inkMkLst>
            <pc:docMk/>
            <pc:sldMk cId="0" sldId="336"/>
            <ac:inkMk id="38" creationId="{54567FF5-1C92-3D45-5D90-2449D70EEB16}"/>
          </ac:inkMkLst>
        </pc:inkChg>
        <pc:inkChg chg="add del">
          <ac:chgData name="شادن القحطاني ID 443200677" userId="2d5f3d4d-8466-4aa1-ac8a-1cb60ed86c20" providerId="ADAL" clId="{314604DC-5C87-1543-88E8-A5DC08243899}" dt="2023-05-20T16:04:53.577" v="1221"/>
          <ac:inkMkLst>
            <pc:docMk/>
            <pc:sldMk cId="0" sldId="336"/>
            <ac:inkMk id="39" creationId="{53C38CAE-EDE0-1314-B817-37767F9F89C8}"/>
          </ac:inkMkLst>
        </pc:inkChg>
        <pc:inkChg chg="add del">
          <ac:chgData name="شادن القحطاني ID 443200677" userId="2d5f3d4d-8466-4aa1-ac8a-1cb60ed86c20" providerId="ADAL" clId="{314604DC-5C87-1543-88E8-A5DC08243899}" dt="2023-05-20T16:04:53.577" v="1221"/>
          <ac:inkMkLst>
            <pc:docMk/>
            <pc:sldMk cId="0" sldId="336"/>
            <ac:inkMk id="40" creationId="{198BE177-43E2-1AC5-B0AE-458BA1722F91}"/>
          </ac:inkMkLst>
        </pc:inkChg>
        <pc:inkChg chg="add del">
          <ac:chgData name="شادن القحطاني ID 443200677" userId="2d5f3d4d-8466-4aa1-ac8a-1cb60ed86c20" providerId="ADAL" clId="{314604DC-5C87-1543-88E8-A5DC08243899}" dt="2023-05-20T16:04:53.577" v="1221"/>
          <ac:inkMkLst>
            <pc:docMk/>
            <pc:sldMk cId="0" sldId="336"/>
            <ac:inkMk id="41" creationId="{22E36F3A-B12E-922F-6091-6845B8737376}"/>
          </ac:inkMkLst>
        </pc:inkChg>
        <pc:inkChg chg="add del">
          <ac:chgData name="شادن القحطاني ID 443200677" userId="2d5f3d4d-8466-4aa1-ac8a-1cb60ed86c20" providerId="ADAL" clId="{314604DC-5C87-1543-88E8-A5DC08243899}" dt="2023-05-20T16:04:53.577" v="1221"/>
          <ac:inkMkLst>
            <pc:docMk/>
            <pc:sldMk cId="0" sldId="336"/>
            <ac:inkMk id="42" creationId="{AEBA002C-A4EE-0CBD-B1D9-2DA6B24568E8}"/>
          </ac:inkMkLst>
        </pc:inkChg>
        <pc:inkChg chg="add del">
          <ac:chgData name="شادن القحطاني ID 443200677" userId="2d5f3d4d-8466-4aa1-ac8a-1cb60ed86c20" providerId="ADAL" clId="{314604DC-5C87-1543-88E8-A5DC08243899}" dt="2023-05-20T16:04:53.577" v="1221"/>
          <ac:inkMkLst>
            <pc:docMk/>
            <pc:sldMk cId="0" sldId="336"/>
            <ac:inkMk id="43" creationId="{05E5074E-61F4-B17E-8F40-7BE0D3858E76}"/>
          </ac:inkMkLst>
        </pc:inkChg>
        <pc:inkChg chg="add del">
          <ac:chgData name="شادن القحطاني ID 443200677" userId="2d5f3d4d-8466-4aa1-ac8a-1cb60ed86c20" providerId="ADAL" clId="{314604DC-5C87-1543-88E8-A5DC08243899}" dt="2023-05-20T16:04:53.577" v="1221"/>
          <ac:inkMkLst>
            <pc:docMk/>
            <pc:sldMk cId="0" sldId="336"/>
            <ac:inkMk id="44" creationId="{7025BBFD-776A-514E-559D-474C7577D699}"/>
          </ac:inkMkLst>
        </pc:inkChg>
        <pc:inkChg chg="add del">
          <ac:chgData name="شادن القحطاني ID 443200677" userId="2d5f3d4d-8466-4aa1-ac8a-1cb60ed86c20" providerId="ADAL" clId="{314604DC-5C87-1543-88E8-A5DC08243899}" dt="2023-05-20T16:04:53.577" v="1221"/>
          <ac:inkMkLst>
            <pc:docMk/>
            <pc:sldMk cId="0" sldId="336"/>
            <ac:inkMk id="45" creationId="{F9DA0E93-2497-527E-0C2E-0B8ED56BEE69}"/>
          </ac:inkMkLst>
        </pc:inkChg>
        <pc:inkChg chg="add del">
          <ac:chgData name="شادن القحطاني ID 443200677" userId="2d5f3d4d-8466-4aa1-ac8a-1cb60ed86c20" providerId="ADAL" clId="{314604DC-5C87-1543-88E8-A5DC08243899}" dt="2023-05-20T16:04:53.577" v="1221"/>
          <ac:inkMkLst>
            <pc:docMk/>
            <pc:sldMk cId="0" sldId="336"/>
            <ac:inkMk id="46" creationId="{EF8F94F6-552D-C019-130C-293170DF85A6}"/>
          </ac:inkMkLst>
        </pc:inkChg>
        <pc:inkChg chg="add del">
          <ac:chgData name="شادن القحطاني ID 443200677" userId="2d5f3d4d-8466-4aa1-ac8a-1cb60ed86c20" providerId="ADAL" clId="{314604DC-5C87-1543-88E8-A5DC08243899}" dt="2023-05-20T16:04:53.577" v="1221"/>
          <ac:inkMkLst>
            <pc:docMk/>
            <pc:sldMk cId="0" sldId="336"/>
            <ac:inkMk id="47" creationId="{03F8471E-6B91-11B1-DE97-9684B7C6D676}"/>
          </ac:inkMkLst>
        </pc:inkChg>
        <pc:inkChg chg="add del">
          <ac:chgData name="شادن القحطاني ID 443200677" userId="2d5f3d4d-8466-4aa1-ac8a-1cb60ed86c20" providerId="ADAL" clId="{314604DC-5C87-1543-88E8-A5DC08243899}" dt="2023-05-20T16:04:53.577" v="1221"/>
          <ac:inkMkLst>
            <pc:docMk/>
            <pc:sldMk cId="0" sldId="336"/>
            <ac:inkMk id="48" creationId="{D822AB6F-7F96-4688-7298-77568AE0FBF8}"/>
          </ac:inkMkLst>
        </pc:inkChg>
        <pc:inkChg chg="add reco">
          <ac:chgData name="شادن القحطاني ID 443200677" userId="2d5f3d4d-8466-4aa1-ac8a-1cb60ed86c20" providerId="ADAL" clId="{314604DC-5C87-1543-88E8-A5DC08243899}" dt="2023-05-20T16:04:53.577" v="1221"/>
          <ac:inkMkLst>
            <pc:docMk/>
            <pc:sldMk cId="0" sldId="336"/>
            <ac:inkMk id="49" creationId="{0C4404EA-DB7A-7217-1AB9-8EFE7108E6A6}"/>
          </ac:inkMkLst>
        </pc:inkChg>
        <pc:inkChg chg="add del">
          <ac:chgData name="شادن القحطاني ID 443200677" userId="2d5f3d4d-8466-4aa1-ac8a-1cb60ed86c20" providerId="ADAL" clId="{314604DC-5C87-1543-88E8-A5DC08243899}" dt="2023-05-20T16:04:58.177" v="1230"/>
          <ac:inkMkLst>
            <pc:docMk/>
            <pc:sldMk cId="0" sldId="336"/>
            <ac:inkMk id="50" creationId="{381DE30B-A740-5806-40AF-5052B693AFAB}"/>
          </ac:inkMkLst>
        </pc:inkChg>
        <pc:inkChg chg="add del">
          <ac:chgData name="شادن القحطاني ID 443200677" userId="2d5f3d4d-8466-4aa1-ac8a-1cb60ed86c20" providerId="ADAL" clId="{314604DC-5C87-1543-88E8-A5DC08243899}" dt="2023-05-20T16:04:58.177" v="1230"/>
          <ac:inkMkLst>
            <pc:docMk/>
            <pc:sldMk cId="0" sldId="336"/>
            <ac:inkMk id="51" creationId="{B43A0B33-6567-FDE9-AAEA-AF8B59D5F1DF}"/>
          </ac:inkMkLst>
        </pc:inkChg>
        <pc:inkChg chg="add del">
          <ac:chgData name="شادن القحطاني ID 443200677" userId="2d5f3d4d-8466-4aa1-ac8a-1cb60ed86c20" providerId="ADAL" clId="{314604DC-5C87-1543-88E8-A5DC08243899}" dt="2023-05-20T16:04:58.177" v="1230"/>
          <ac:inkMkLst>
            <pc:docMk/>
            <pc:sldMk cId="0" sldId="336"/>
            <ac:inkMk id="52" creationId="{B3866990-803B-E6DC-AFA7-AE22B5BC1860}"/>
          </ac:inkMkLst>
        </pc:inkChg>
        <pc:inkChg chg="add del">
          <ac:chgData name="شادن القحطاني ID 443200677" userId="2d5f3d4d-8466-4aa1-ac8a-1cb60ed86c20" providerId="ADAL" clId="{314604DC-5C87-1543-88E8-A5DC08243899}" dt="2023-05-20T16:04:58.177" v="1230"/>
          <ac:inkMkLst>
            <pc:docMk/>
            <pc:sldMk cId="0" sldId="336"/>
            <ac:inkMk id="53" creationId="{FCF7EA2D-31D6-E821-20AE-8C256B745D5B}"/>
          </ac:inkMkLst>
        </pc:inkChg>
        <pc:inkChg chg="add del">
          <ac:chgData name="شادن القحطاني ID 443200677" userId="2d5f3d4d-8466-4aa1-ac8a-1cb60ed86c20" providerId="ADAL" clId="{314604DC-5C87-1543-88E8-A5DC08243899}" dt="2023-05-20T16:04:58.177" v="1230"/>
          <ac:inkMkLst>
            <pc:docMk/>
            <pc:sldMk cId="0" sldId="336"/>
            <ac:inkMk id="54" creationId="{7E9C4940-6573-4F42-AE66-00A431E87C1F}"/>
          </ac:inkMkLst>
        </pc:inkChg>
        <pc:inkChg chg="add del">
          <ac:chgData name="شادن القحطاني ID 443200677" userId="2d5f3d4d-8466-4aa1-ac8a-1cb60ed86c20" providerId="ADAL" clId="{314604DC-5C87-1543-88E8-A5DC08243899}" dt="2023-05-20T16:04:58.177" v="1230"/>
          <ac:inkMkLst>
            <pc:docMk/>
            <pc:sldMk cId="0" sldId="336"/>
            <ac:inkMk id="55" creationId="{0881A578-21DE-D155-C20A-24214AD0B91D}"/>
          </ac:inkMkLst>
        </pc:inkChg>
        <pc:inkChg chg="add del">
          <ac:chgData name="شادن القحطاني ID 443200677" userId="2d5f3d4d-8466-4aa1-ac8a-1cb60ed86c20" providerId="ADAL" clId="{314604DC-5C87-1543-88E8-A5DC08243899}" dt="2023-05-20T16:04:58.177" v="1230"/>
          <ac:inkMkLst>
            <pc:docMk/>
            <pc:sldMk cId="0" sldId="336"/>
            <ac:inkMk id="56" creationId="{12FF866E-CCBD-8339-EF1F-915A08FFB7B1}"/>
          </ac:inkMkLst>
        </pc:inkChg>
        <pc:inkChg chg="add del">
          <ac:chgData name="شادن القحطاني ID 443200677" userId="2d5f3d4d-8466-4aa1-ac8a-1cb60ed86c20" providerId="ADAL" clId="{314604DC-5C87-1543-88E8-A5DC08243899}" dt="2023-05-20T16:04:58.177" v="1230"/>
          <ac:inkMkLst>
            <pc:docMk/>
            <pc:sldMk cId="0" sldId="336"/>
            <ac:inkMk id="57" creationId="{CCAD7D19-B7AC-51CC-39F2-15A015ABA3C7}"/>
          </ac:inkMkLst>
        </pc:inkChg>
        <pc:inkChg chg="add reco">
          <ac:chgData name="شادن القحطاني ID 443200677" userId="2d5f3d4d-8466-4aa1-ac8a-1cb60ed86c20" providerId="ADAL" clId="{314604DC-5C87-1543-88E8-A5DC08243899}" dt="2023-05-20T16:04:58.177" v="1230"/>
          <ac:inkMkLst>
            <pc:docMk/>
            <pc:sldMk cId="0" sldId="336"/>
            <ac:inkMk id="58" creationId="{DB592E73-C9E5-B969-1C09-4B2DDEF33A1E}"/>
          </ac:inkMkLst>
        </pc:inkChg>
        <pc:inkChg chg="add del">
          <ac:chgData name="شادن القحطاني ID 443200677" userId="2d5f3d4d-8466-4aa1-ac8a-1cb60ed86c20" providerId="ADAL" clId="{314604DC-5C87-1543-88E8-A5DC08243899}" dt="2023-05-20T16:05:33.409" v="1239"/>
          <ac:inkMkLst>
            <pc:docMk/>
            <pc:sldMk cId="0" sldId="336"/>
            <ac:inkMk id="59" creationId="{93B7951C-F3ED-5ABD-4C08-B5A85F425C50}"/>
          </ac:inkMkLst>
        </pc:inkChg>
        <pc:inkChg chg="add del">
          <ac:chgData name="شادن القحطاني ID 443200677" userId="2d5f3d4d-8466-4aa1-ac8a-1cb60ed86c20" providerId="ADAL" clId="{314604DC-5C87-1543-88E8-A5DC08243899}" dt="2023-05-20T16:05:33.409" v="1239"/>
          <ac:inkMkLst>
            <pc:docMk/>
            <pc:sldMk cId="0" sldId="336"/>
            <ac:inkMk id="60" creationId="{1DBFD76B-C82B-B784-8357-9458E1CE37FD}"/>
          </ac:inkMkLst>
        </pc:inkChg>
        <pc:inkChg chg="add del">
          <ac:chgData name="شادن القحطاني ID 443200677" userId="2d5f3d4d-8466-4aa1-ac8a-1cb60ed86c20" providerId="ADAL" clId="{314604DC-5C87-1543-88E8-A5DC08243899}" dt="2023-05-20T16:05:33.409" v="1239"/>
          <ac:inkMkLst>
            <pc:docMk/>
            <pc:sldMk cId="0" sldId="336"/>
            <ac:inkMk id="61" creationId="{6B8BF8CA-D6E9-085D-E923-B0E61C384E6D}"/>
          </ac:inkMkLst>
        </pc:inkChg>
        <pc:inkChg chg="add del">
          <ac:chgData name="شادن القحطاني ID 443200677" userId="2d5f3d4d-8466-4aa1-ac8a-1cb60ed86c20" providerId="ADAL" clId="{314604DC-5C87-1543-88E8-A5DC08243899}" dt="2023-05-20T16:05:33.409" v="1239"/>
          <ac:inkMkLst>
            <pc:docMk/>
            <pc:sldMk cId="0" sldId="336"/>
            <ac:inkMk id="62" creationId="{EB89F5DE-2EBD-E327-21EF-D5EF2699AD93}"/>
          </ac:inkMkLst>
        </pc:inkChg>
        <pc:inkChg chg="add del">
          <ac:chgData name="شادن القحطاني ID 443200677" userId="2d5f3d4d-8466-4aa1-ac8a-1cb60ed86c20" providerId="ADAL" clId="{314604DC-5C87-1543-88E8-A5DC08243899}" dt="2023-05-20T16:05:33.409" v="1239"/>
          <ac:inkMkLst>
            <pc:docMk/>
            <pc:sldMk cId="0" sldId="336"/>
            <ac:inkMk id="63" creationId="{6FA206A4-155D-3308-E0E5-58FECE69DE4B}"/>
          </ac:inkMkLst>
        </pc:inkChg>
        <pc:inkChg chg="add del">
          <ac:chgData name="شادن القحطاني ID 443200677" userId="2d5f3d4d-8466-4aa1-ac8a-1cb60ed86c20" providerId="ADAL" clId="{314604DC-5C87-1543-88E8-A5DC08243899}" dt="2023-05-20T16:05:33.409" v="1239"/>
          <ac:inkMkLst>
            <pc:docMk/>
            <pc:sldMk cId="0" sldId="336"/>
            <ac:inkMk id="75776" creationId="{4B39D5B7-DFE7-3D3E-D530-F4A1762F0689}"/>
          </ac:inkMkLst>
        </pc:inkChg>
        <pc:inkChg chg="add del">
          <ac:chgData name="شادن القحطاني ID 443200677" userId="2d5f3d4d-8466-4aa1-ac8a-1cb60ed86c20" providerId="ADAL" clId="{314604DC-5C87-1543-88E8-A5DC08243899}" dt="2023-05-20T16:05:33.409" v="1239"/>
          <ac:inkMkLst>
            <pc:docMk/>
            <pc:sldMk cId="0" sldId="336"/>
            <ac:inkMk id="75777" creationId="{FE3C416B-3C17-99E0-5DE3-EF57DD880FB3}"/>
          </ac:inkMkLst>
        </pc:inkChg>
        <pc:inkChg chg="add del">
          <ac:chgData name="شادن القحطاني ID 443200677" userId="2d5f3d4d-8466-4aa1-ac8a-1cb60ed86c20" providerId="ADAL" clId="{314604DC-5C87-1543-88E8-A5DC08243899}" dt="2023-05-20T16:05:33.409" v="1239"/>
          <ac:inkMkLst>
            <pc:docMk/>
            <pc:sldMk cId="0" sldId="336"/>
            <ac:inkMk id="75778" creationId="{EAB0CBA5-1E1F-5723-2E57-2820EC3B1195}"/>
          </ac:inkMkLst>
        </pc:inkChg>
        <pc:inkChg chg="add reco">
          <ac:chgData name="شادن القحطاني ID 443200677" userId="2d5f3d4d-8466-4aa1-ac8a-1cb60ed86c20" providerId="ADAL" clId="{314604DC-5C87-1543-88E8-A5DC08243899}" dt="2023-05-20T16:05:33.409" v="1239"/>
          <ac:inkMkLst>
            <pc:docMk/>
            <pc:sldMk cId="0" sldId="336"/>
            <ac:inkMk id="75779" creationId="{99E260B5-2EBF-177E-3F4F-548320E01077}"/>
          </ac:inkMkLst>
        </pc:inkChg>
        <pc:inkChg chg="add reco">
          <ac:chgData name="شادن القحطاني ID 443200677" userId="2d5f3d4d-8466-4aa1-ac8a-1cb60ed86c20" providerId="ADAL" clId="{314604DC-5C87-1543-88E8-A5DC08243899}" dt="2023-05-20T16:05:33.409" v="1239"/>
          <ac:inkMkLst>
            <pc:docMk/>
            <pc:sldMk cId="0" sldId="336"/>
            <ac:inkMk id="75780" creationId="{FB7B0349-EFDF-B7FE-9E99-796A140EE2D8}"/>
          </ac:inkMkLst>
        </pc:inkChg>
        <pc:inkChg chg="add">
          <ac:chgData name="شادن القحطاني ID 443200677" userId="2d5f3d4d-8466-4aa1-ac8a-1cb60ed86c20" providerId="ADAL" clId="{314604DC-5C87-1543-88E8-A5DC08243899}" dt="2023-05-20T16:05:47.423" v="1240"/>
          <ac:inkMkLst>
            <pc:docMk/>
            <pc:sldMk cId="0" sldId="336"/>
            <ac:inkMk id="75781" creationId="{46AA30C6-D2E9-A2D0-85E6-F8315C50DB9E}"/>
          </ac:inkMkLst>
        </pc:inkChg>
        <pc:inkChg chg="add del">
          <ac:chgData name="شادن القحطاني ID 443200677" userId="2d5f3d4d-8466-4aa1-ac8a-1cb60ed86c20" providerId="ADAL" clId="{314604DC-5C87-1543-88E8-A5DC08243899}" dt="2023-05-20T16:06:21.455" v="1256"/>
          <ac:inkMkLst>
            <pc:docMk/>
            <pc:sldMk cId="0" sldId="336"/>
            <ac:inkMk id="75782" creationId="{8B0AF484-3186-818D-DE0A-47F3E6AF8E36}"/>
          </ac:inkMkLst>
        </pc:inkChg>
        <pc:inkChg chg="add del">
          <ac:chgData name="شادن القحطاني ID 443200677" userId="2d5f3d4d-8466-4aa1-ac8a-1cb60ed86c20" providerId="ADAL" clId="{314604DC-5C87-1543-88E8-A5DC08243899}" dt="2023-05-20T16:06:21.455" v="1256"/>
          <ac:inkMkLst>
            <pc:docMk/>
            <pc:sldMk cId="0" sldId="336"/>
            <ac:inkMk id="75784" creationId="{DCE65315-DE8E-E770-2661-35890149DAD3}"/>
          </ac:inkMkLst>
        </pc:inkChg>
        <pc:inkChg chg="add del">
          <ac:chgData name="شادن القحطاني ID 443200677" userId="2d5f3d4d-8466-4aa1-ac8a-1cb60ed86c20" providerId="ADAL" clId="{314604DC-5C87-1543-88E8-A5DC08243899}" dt="2023-05-20T16:06:21.455" v="1256"/>
          <ac:inkMkLst>
            <pc:docMk/>
            <pc:sldMk cId="0" sldId="336"/>
            <ac:inkMk id="75785" creationId="{6C9ED45A-05BA-F19C-E047-4ED2206B8711}"/>
          </ac:inkMkLst>
        </pc:inkChg>
        <pc:inkChg chg="add del">
          <ac:chgData name="شادن القحطاني ID 443200677" userId="2d5f3d4d-8466-4aa1-ac8a-1cb60ed86c20" providerId="ADAL" clId="{314604DC-5C87-1543-88E8-A5DC08243899}" dt="2023-05-20T16:06:21.455" v="1256"/>
          <ac:inkMkLst>
            <pc:docMk/>
            <pc:sldMk cId="0" sldId="336"/>
            <ac:inkMk id="75786" creationId="{FD682495-1D4F-C36A-C955-2C8D3571ADAD}"/>
          </ac:inkMkLst>
        </pc:inkChg>
        <pc:inkChg chg="add del">
          <ac:chgData name="شادن القحطاني ID 443200677" userId="2d5f3d4d-8466-4aa1-ac8a-1cb60ed86c20" providerId="ADAL" clId="{314604DC-5C87-1543-88E8-A5DC08243899}" dt="2023-05-20T16:06:21.455" v="1256"/>
          <ac:inkMkLst>
            <pc:docMk/>
            <pc:sldMk cId="0" sldId="336"/>
            <ac:inkMk id="75787" creationId="{EE0D09D5-B0F8-579F-5DC4-2DD0099E9BDA}"/>
          </ac:inkMkLst>
        </pc:inkChg>
        <pc:inkChg chg="add del">
          <ac:chgData name="شادن القحطاني ID 443200677" userId="2d5f3d4d-8466-4aa1-ac8a-1cb60ed86c20" providerId="ADAL" clId="{314604DC-5C87-1543-88E8-A5DC08243899}" dt="2023-05-20T16:06:21.455" v="1256"/>
          <ac:inkMkLst>
            <pc:docMk/>
            <pc:sldMk cId="0" sldId="336"/>
            <ac:inkMk id="75788" creationId="{65540F80-E6F1-227E-B7CA-DFCA67F5DC56}"/>
          </ac:inkMkLst>
        </pc:inkChg>
        <pc:inkChg chg="add del">
          <ac:chgData name="شادن القحطاني ID 443200677" userId="2d5f3d4d-8466-4aa1-ac8a-1cb60ed86c20" providerId="ADAL" clId="{314604DC-5C87-1543-88E8-A5DC08243899}" dt="2023-05-20T16:06:21.455" v="1256"/>
          <ac:inkMkLst>
            <pc:docMk/>
            <pc:sldMk cId="0" sldId="336"/>
            <ac:inkMk id="75789" creationId="{0079F446-57B8-C0F0-BE5E-87324C8DC723}"/>
          </ac:inkMkLst>
        </pc:inkChg>
        <pc:inkChg chg="add del">
          <ac:chgData name="شادن القحطاني ID 443200677" userId="2d5f3d4d-8466-4aa1-ac8a-1cb60ed86c20" providerId="ADAL" clId="{314604DC-5C87-1543-88E8-A5DC08243899}" dt="2023-05-20T16:06:21.455" v="1256"/>
          <ac:inkMkLst>
            <pc:docMk/>
            <pc:sldMk cId="0" sldId="336"/>
            <ac:inkMk id="75790" creationId="{0AFD9A4A-CAF8-7E4B-C846-E89E7452BF6D}"/>
          </ac:inkMkLst>
        </pc:inkChg>
        <pc:inkChg chg="add del">
          <ac:chgData name="شادن القحطاني ID 443200677" userId="2d5f3d4d-8466-4aa1-ac8a-1cb60ed86c20" providerId="ADAL" clId="{314604DC-5C87-1543-88E8-A5DC08243899}" dt="2023-05-20T16:06:21.455" v="1256"/>
          <ac:inkMkLst>
            <pc:docMk/>
            <pc:sldMk cId="0" sldId="336"/>
            <ac:inkMk id="75791" creationId="{A171C66E-EC57-9AB6-7170-D0FE9481A488}"/>
          </ac:inkMkLst>
        </pc:inkChg>
        <pc:inkChg chg="add del">
          <ac:chgData name="شادن القحطاني ID 443200677" userId="2d5f3d4d-8466-4aa1-ac8a-1cb60ed86c20" providerId="ADAL" clId="{314604DC-5C87-1543-88E8-A5DC08243899}" dt="2023-05-20T16:06:21.455" v="1256"/>
          <ac:inkMkLst>
            <pc:docMk/>
            <pc:sldMk cId="0" sldId="336"/>
            <ac:inkMk id="75792" creationId="{C96A1E55-50DA-EFA1-65C4-4BD1BA672CB6}"/>
          </ac:inkMkLst>
        </pc:inkChg>
        <pc:inkChg chg="add del">
          <ac:chgData name="شادن القحطاني ID 443200677" userId="2d5f3d4d-8466-4aa1-ac8a-1cb60ed86c20" providerId="ADAL" clId="{314604DC-5C87-1543-88E8-A5DC08243899}" dt="2023-05-20T16:06:21.455" v="1256"/>
          <ac:inkMkLst>
            <pc:docMk/>
            <pc:sldMk cId="0" sldId="336"/>
            <ac:inkMk id="75793" creationId="{B82DF0C2-16CF-4F9A-0D78-CB659E4683EC}"/>
          </ac:inkMkLst>
        </pc:inkChg>
        <pc:inkChg chg="add del">
          <ac:chgData name="شادن القحطاني ID 443200677" userId="2d5f3d4d-8466-4aa1-ac8a-1cb60ed86c20" providerId="ADAL" clId="{314604DC-5C87-1543-88E8-A5DC08243899}" dt="2023-05-20T16:06:21.455" v="1256"/>
          <ac:inkMkLst>
            <pc:docMk/>
            <pc:sldMk cId="0" sldId="336"/>
            <ac:inkMk id="75794" creationId="{43F4BEAC-58BB-9DC7-0721-18E8F832CAA3}"/>
          </ac:inkMkLst>
        </pc:inkChg>
        <pc:inkChg chg="add del">
          <ac:chgData name="شادن القحطاني ID 443200677" userId="2d5f3d4d-8466-4aa1-ac8a-1cb60ed86c20" providerId="ADAL" clId="{314604DC-5C87-1543-88E8-A5DC08243899}" dt="2023-05-20T16:06:21.455" v="1256"/>
          <ac:inkMkLst>
            <pc:docMk/>
            <pc:sldMk cId="0" sldId="336"/>
            <ac:inkMk id="75795" creationId="{73F89690-AE05-E00D-FD3A-E3F9ED19A27A}"/>
          </ac:inkMkLst>
        </pc:inkChg>
        <pc:inkChg chg="add del">
          <ac:chgData name="شادن القحطاني ID 443200677" userId="2d5f3d4d-8466-4aa1-ac8a-1cb60ed86c20" providerId="ADAL" clId="{314604DC-5C87-1543-88E8-A5DC08243899}" dt="2023-05-20T16:06:21.455" v="1256"/>
          <ac:inkMkLst>
            <pc:docMk/>
            <pc:sldMk cId="0" sldId="336"/>
            <ac:inkMk id="75796" creationId="{FDCD39D6-D012-27DF-4A0E-BE4E679249DF}"/>
          </ac:inkMkLst>
        </pc:inkChg>
        <pc:inkChg chg="add del">
          <ac:chgData name="شادن القحطاني ID 443200677" userId="2d5f3d4d-8466-4aa1-ac8a-1cb60ed86c20" providerId="ADAL" clId="{314604DC-5C87-1543-88E8-A5DC08243899}" dt="2023-05-20T16:06:21.455" v="1256"/>
          <ac:inkMkLst>
            <pc:docMk/>
            <pc:sldMk cId="0" sldId="336"/>
            <ac:inkMk id="75797" creationId="{8EF71DF1-EE03-1217-BB77-9A530DA25B1D}"/>
          </ac:inkMkLst>
        </pc:inkChg>
        <pc:inkChg chg="add reco">
          <ac:chgData name="شادن القحطاني ID 443200677" userId="2d5f3d4d-8466-4aa1-ac8a-1cb60ed86c20" providerId="ADAL" clId="{314604DC-5C87-1543-88E8-A5DC08243899}" dt="2023-05-20T16:06:21.455" v="1256"/>
          <ac:inkMkLst>
            <pc:docMk/>
            <pc:sldMk cId="0" sldId="336"/>
            <ac:inkMk id="75798" creationId="{780FDEF9-AAE6-52A9-AEBE-8047469A1CF3}"/>
          </ac:inkMkLst>
        </pc:inkChg>
        <pc:inkChg chg="add del">
          <ac:chgData name="شادن القحطاني ID 443200677" userId="2d5f3d4d-8466-4aa1-ac8a-1cb60ed86c20" providerId="ADAL" clId="{314604DC-5C87-1543-88E8-A5DC08243899}" dt="2023-05-20T16:06:24.308" v="1261"/>
          <ac:inkMkLst>
            <pc:docMk/>
            <pc:sldMk cId="0" sldId="336"/>
            <ac:inkMk id="75799" creationId="{BD81C6F9-8D7E-B3F5-E7C3-A6C372898537}"/>
          </ac:inkMkLst>
        </pc:inkChg>
        <pc:inkChg chg="add del">
          <ac:chgData name="شادن القحطاني ID 443200677" userId="2d5f3d4d-8466-4aa1-ac8a-1cb60ed86c20" providerId="ADAL" clId="{314604DC-5C87-1543-88E8-A5DC08243899}" dt="2023-05-20T16:06:24.308" v="1261"/>
          <ac:inkMkLst>
            <pc:docMk/>
            <pc:sldMk cId="0" sldId="336"/>
            <ac:inkMk id="75800" creationId="{1C5340EF-F9D6-B27F-5468-B048A30E7CDB}"/>
          </ac:inkMkLst>
        </pc:inkChg>
        <pc:inkChg chg="add del">
          <ac:chgData name="شادن القحطاني ID 443200677" userId="2d5f3d4d-8466-4aa1-ac8a-1cb60ed86c20" providerId="ADAL" clId="{314604DC-5C87-1543-88E8-A5DC08243899}" dt="2023-05-20T16:06:24.308" v="1261"/>
          <ac:inkMkLst>
            <pc:docMk/>
            <pc:sldMk cId="0" sldId="336"/>
            <ac:inkMk id="75801" creationId="{8A80863C-C670-F108-FBA8-968DB4756481}"/>
          </ac:inkMkLst>
        </pc:inkChg>
        <pc:inkChg chg="add del">
          <ac:chgData name="شادن القحطاني ID 443200677" userId="2d5f3d4d-8466-4aa1-ac8a-1cb60ed86c20" providerId="ADAL" clId="{314604DC-5C87-1543-88E8-A5DC08243899}" dt="2023-05-20T16:06:24.308" v="1261"/>
          <ac:inkMkLst>
            <pc:docMk/>
            <pc:sldMk cId="0" sldId="336"/>
            <ac:inkMk id="75802" creationId="{7B7FA165-6A8F-6063-9100-BC046FEA231E}"/>
          </ac:inkMkLst>
        </pc:inkChg>
        <pc:inkChg chg="add reco">
          <ac:chgData name="شادن القحطاني ID 443200677" userId="2d5f3d4d-8466-4aa1-ac8a-1cb60ed86c20" providerId="ADAL" clId="{314604DC-5C87-1543-88E8-A5DC08243899}" dt="2023-05-20T16:06:24.308" v="1261"/>
          <ac:inkMkLst>
            <pc:docMk/>
            <pc:sldMk cId="0" sldId="336"/>
            <ac:inkMk id="75803" creationId="{75EA871E-F2B1-F689-3FFC-0452B3B304C0}"/>
          </ac:inkMkLst>
        </pc:inkChg>
        <pc:inkChg chg="add del">
          <ac:chgData name="شادن القحطاني ID 443200677" userId="2d5f3d4d-8466-4aa1-ac8a-1cb60ed86c20" providerId="ADAL" clId="{314604DC-5C87-1543-88E8-A5DC08243899}" dt="2023-05-20T16:06:42.511" v="1271"/>
          <ac:inkMkLst>
            <pc:docMk/>
            <pc:sldMk cId="0" sldId="336"/>
            <ac:inkMk id="75804" creationId="{9B60F370-5AA7-1453-D43A-1B636F9DE542}"/>
          </ac:inkMkLst>
        </pc:inkChg>
        <pc:inkChg chg="add del">
          <ac:chgData name="شادن القحطاني ID 443200677" userId="2d5f3d4d-8466-4aa1-ac8a-1cb60ed86c20" providerId="ADAL" clId="{314604DC-5C87-1543-88E8-A5DC08243899}" dt="2023-05-20T16:06:42.511" v="1271"/>
          <ac:inkMkLst>
            <pc:docMk/>
            <pc:sldMk cId="0" sldId="336"/>
            <ac:inkMk id="75805" creationId="{2758FB47-6ED8-A0F7-7DC3-6BE93662B6BE}"/>
          </ac:inkMkLst>
        </pc:inkChg>
        <pc:inkChg chg="add del">
          <ac:chgData name="شادن القحطاني ID 443200677" userId="2d5f3d4d-8466-4aa1-ac8a-1cb60ed86c20" providerId="ADAL" clId="{314604DC-5C87-1543-88E8-A5DC08243899}" dt="2023-05-20T16:06:42.511" v="1271"/>
          <ac:inkMkLst>
            <pc:docMk/>
            <pc:sldMk cId="0" sldId="336"/>
            <ac:inkMk id="75806" creationId="{30C12F16-CBD5-A3EB-71BF-DBF85192676A}"/>
          </ac:inkMkLst>
        </pc:inkChg>
        <pc:inkChg chg="add del">
          <ac:chgData name="شادن القحطاني ID 443200677" userId="2d5f3d4d-8466-4aa1-ac8a-1cb60ed86c20" providerId="ADAL" clId="{314604DC-5C87-1543-88E8-A5DC08243899}" dt="2023-05-20T16:06:42.511" v="1271"/>
          <ac:inkMkLst>
            <pc:docMk/>
            <pc:sldMk cId="0" sldId="336"/>
            <ac:inkMk id="75807" creationId="{2B7CC35D-C12B-420C-26A4-6F82D4C8E633}"/>
          </ac:inkMkLst>
        </pc:inkChg>
        <pc:inkChg chg="add del">
          <ac:chgData name="شادن القحطاني ID 443200677" userId="2d5f3d4d-8466-4aa1-ac8a-1cb60ed86c20" providerId="ADAL" clId="{314604DC-5C87-1543-88E8-A5DC08243899}" dt="2023-05-20T16:06:42.511" v="1271"/>
          <ac:inkMkLst>
            <pc:docMk/>
            <pc:sldMk cId="0" sldId="336"/>
            <ac:inkMk id="75808" creationId="{477579F7-8F82-8C5B-9A72-5953D09264AC}"/>
          </ac:inkMkLst>
        </pc:inkChg>
        <pc:inkChg chg="add del">
          <ac:chgData name="شادن القحطاني ID 443200677" userId="2d5f3d4d-8466-4aa1-ac8a-1cb60ed86c20" providerId="ADAL" clId="{314604DC-5C87-1543-88E8-A5DC08243899}" dt="2023-05-20T16:06:42.511" v="1271"/>
          <ac:inkMkLst>
            <pc:docMk/>
            <pc:sldMk cId="0" sldId="336"/>
            <ac:inkMk id="75809" creationId="{24351928-EC7D-E4FA-B723-1BCADF79DB24}"/>
          </ac:inkMkLst>
        </pc:inkChg>
        <pc:inkChg chg="add del">
          <ac:chgData name="شادن القحطاني ID 443200677" userId="2d5f3d4d-8466-4aa1-ac8a-1cb60ed86c20" providerId="ADAL" clId="{314604DC-5C87-1543-88E8-A5DC08243899}" dt="2023-05-20T16:06:42.511" v="1271"/>
          <ac:inkMkLst>
            <pc:docMk/>
            <pc:sldMk cId="0" sldId="336"/>
            <ac:inkMk id="75810" creationId="{B8BA8A01-8305-0581-AAD7-70E1D75C52C1}"/>
          </ac:inkMkLst>
        </pc:inkChg>
        <pc:inkChg chg="add del">
          <ac:chgData name="شادن القحطاني ID 443200677" userId="2d5f3d4d-8466-4aa1-ac8a-1cb60ed86c20" providerId="ADAL" clId="{314604DC-5C87-1543-88E8-A5DC08243899}" dt="2023-05-20T16:06:42.511" v="1271"/>
          <ac:inkMkLst>
            <pc:docMk/>
            <pc:sldMk cId="0" sldId="336"/>
            <ac:inkMk id="75811" creationId="{A2745CBE-D98C-6D39-67FE-D434B1D5FC4B}"/>
          </ac:inkMkLst>
        </pc:inkChg>
        <pc:inkChg chg="add del">
          <ac:chgData name="شادن القحطاني ID 443200677" userId="2d5f3d4d-8466-4aa1-ac8a-1cb60ed86c20" providerId="ADAL" clId="{314604DC-5C87-1543-88E8-A5DC08243899}" dt="2023-05-20T16:06:42.511" v="1271"/>
          <ac:inkMkLst>
            <pc:docMk/>
            <pc:sldMk cId="0" sldId="336"/>
            <ac:inkMk id="75812" creationId="{689955A4-EA29-A76D-2CD7-5F8E92554815}"/>
          </ac:inkMkLst>
        </pc:inkChg>
        <pc:inkChg chg="add reco">
          <ac:chgData name="شادن القحطاني ID 443200677" userId="2d5f3d4d-8466-4aa1-ac8a-1cb60ed86c20" providerId="ADAL" clId="{314604DC-5C87-1543-88E8-A5DC08243899}" dt="2023-05-20T16:06:42.511" v="1271"/>
          <ac:inkMkLst>
            <pc:docMk/>
            <pc:sldMk cId="0" sldId="336"/>
            <ac:inkMk id="75813" creationId="{09BFA3E2-A7BC-ABA8-2CB2-8287171BC5CD}"/>
          </ac:inkMkLst>
        </pc:inkChg>
        <pc:inkChg chg="add del">
          <ac:chgData name="شادن القحطاني ID 443200677" userId="2d5f3d4d-8466-4aa1-ac8a-1cb60ed86c20" providerId="ADAL" clId="{314604DC-5C87-1543-88E8-A5DC08243899}" dt="2023-05-20T16:06:46.950" v="1277"/>
          <ac:inkMkLst>
            <pc:docMk/>
            <pc:sldMk cId="0" sldId="336"/>
            <ac:inkMk id="75814" creationId="{29700823-6316-EF6D-2EA5-1FE5A757163D}"/>
          </ac:inkMkLst>
        </pc:inkChg>
        <pc:inkChg chg="add del">
          <ac:chgData name="شادن القحطاني ID 443200677" userId="2d5f3d4d-8466-4aa1-ac8a-1cb60ed86c20" providerId="ADAL" clId="{314604DC-5C87-1543-88E8-A5DC08243899}" dt="2023-05-20T16:06:46.950" v="1277"/>
          <ac:inkMkLst>
            <pc:docMk/>
            <pc:sldMk cId="0" sldId="336"/>
            <ac:inkMk id="75815" creationId="{4528BEED-36FF-EF27-72F9-0EF8427751CB}"/>
          </ac:inkMkLst>
        </pc:inkChg>
        <pc:inkChg chg="add del">
          <ac:chgData name="شادن القحطاني ID 443200677" userId="2d5f3d4d-8466-4aa1-ac8a-1cb60ed86c20" providerId="ADAL" clId="{314604DC-5C87-1543-88E8-A5DC08243899}" dt="2023-05-20T16:06:46.950" v="1277"/>
          <ac:inkMkLst>
            <pc:docMk/>
            <pc:sldMk cId="0" sldId="336"/>
            <ac:inkMk id="75816" creationId="{FE2A6DD7-90C3-0047-4961-C77E3D128B8E}"/>
          </ac:inkMkLst>
        </pc:inkChg>
        <pc:inkChg chg="add del">
          <ac:chgData name="شادن القحطاني ID 443200677" userId="2d5f3d4d-8466-4aa1-ac8a-1cb60ed86c20" providerId="ADAL" clId="{314604DC-5C87-1543-88E8-A5DC08243899}" dt="2023-05-20T16:06:46.950" v="1277"/>
          <ac:inkMkLst>
            <pc:docMk/>
            <pc:sldMk cId="0" sldId="336"/>
            <ac:inkMk id="75817" creationId="{5B52827E-A840-F116-8B76-A976202FDD5A}"/>
          </ac:inkMkLst>
        </pc:inkChg>
        <pc:inkChg chg="add del">
          <ac:chgData name="شادن القحطاني ID 443200677" userId="2d5f3d4d-8466-4aa1-ac8a-1cb60ed86c20" providerId="ADAL" clId="{314604DC-5C87-1543-88E8-A5DC08243899}" dt="2023-05-20T16:06:46.950" v="1277"/>
          <ac:inkMkLst>
            <pc:docMk/>
            <pc:sldMk cId="0" sldId="336"/>
            <ac:inkMk id="75818" creationId="{D308716A-6D6D-C5E8-3F09-778C0CDB281D}"/>
          </ac:inkMkLst>
        </pc:inkChg>
        <pc:inkChg chg="add reco">
          <ac:chgData name="شادن القحطاني ID 443200677" userId="2d5f3d4d-8466-4aa1-ac8a-1cb60ed86c20" providerId="ADAL" clId="{314604DC-5C87-1543-88E8-A5DC08243899}" dt="2023-05-20T16:06:46.950" v="1277"/>
          <ac:inkMkLst>
            <pc:docMk/>
            <pc:sldMk cId="0" sldId="336"/>
            <ac:inkMk id="75819" creationId="{25CD756F-9C57-DEC2-34D4-3558D7819ED8}"/>
          </ac:inkMkLst>
        </pc:inkChg>
        <pc:inkChg chg="add del">
          <ac:chgData name="شادن القحطاني ID 443200677" userId="2d5f3d4d-8466-4aa1-ac8a-1cb60ed86c20" providerId="ADAL" clId="{314604DC-5C87-1543-88E8-A5DC08243899}" dt="2023-05-20T16:06:50.836" v="1280"/>
          <ac:inkMkLst>
            <pc:docMk/>
            <pc:sldMk cId="0" sldId="336"/>
            <ac:inkMk id="75820" creationId="{DEFA5AD9-ACA1-72DB-08FC-6A762913ABC1}"/>
          </ac:inkMkLst>
        </pc:inkChg>
        <pc:inkChg chg="add del">
          <ac:chgData name="شادن القحطاني ID 443200677" userId="2d5f3d4d-8466-4aa1-ac8a-1cb60ed86c20" providerId="ADAL" clId="{314604DC-5C87-1543-88E8-A5DC08243899}" dt="2023-05-20T16:06:50.836" v="1280"/>
          <ac:inkMkLst>
            <pc:docMk/>
            <pc:sldMk cId="0" sldId="336"/>
            <ac:inkMk id="75821" creationId="{50CAF4A0-B017-C046-0823-27C984E44310}"/>
          </ac:inkMkLst>
        </pc:inkChg>
        <pc:inkChg chg="add reco">
          <ac:chgData name="شادن القحطاني ID 443200677" userId="2d5f3d4d-8466-4aa1-ac8a-1cb60ed86c20" providerId="ADAL" clId="{314604DC-5C87-1543-88E8-A5DC08243899}" dt="2023-05-20T16:06:50.836" v="1280"/>
          <ac:inkMkLst>
            <pc:docMk/>
            <pc:sldMk cId="0" sldId="336"/>
            <ac:inkMk id="75822" creationId="{FE83AF69-DAF5-E1C6-ADF7-FF3F101E19DF}"/>
          </ac:inkMkLst>
        </pc:inkChg>
        <pc:inkChg chg="add del">
          <ac:chgData name="شادن القحطاني ID 443200677" userId="2d5f3d4d-8466-4aa1-ac8a-1cb60ed86c20" providerId="ADAL" clId="{314604DC-5C87-1543-88E8-A5DC08243899}" dt="2023-05-20T16:06:56.182" v="1288"/>
          <ac:inkMkLst>
            <pc:docMk/>
            <pc:sldMk cId="0" sldId="336"/>
            <ac:inkMk id="75823" creationId="{D45809FB-BDE0-0A59-D20D-E5FF9450875F}"/>
          </ac:inkMkLst>
        </pc:inkChg>
        <pc:inkChg chg="add del">
          <ac:chgData name="شادن القحطاني ID 443200677" userId="2d5f3d4d-8466-4aa1-ac8a-1cb60ed86c20" providerId="ADAL" clId="{314604DC-5C87-1543-88E8-A5DC08243899}" dt="2023-05-20T16:06:56.182" v="1288"/>
          <ac:inkMkLst>
            <pc:docMk/>
            <pc:sldMk cId="0" sldId="336"/>
            <ac:inkMk id="75824" creationId="{ADB63166-98D2-06E4-7810-287AC569D372}"/>
          </ac:inkMkLst>
        </pc:inkChg>
        <pc:inkChg chg="add del">
          <ac:chgData name="شادن القحطاني ID 443200677" userId="2d5f3d4d-8466-4aa1-ac8a-1cb60ed86c20" providerId="ADAL" clId="{314604DC-5C87-1543-88E8-A5DC08243899}" dt="2023-05-20T16:06:56.182" v="1288"/>
          <ac:inkMkLst>
            <pc:docMk/>
            <pc:sldMk cId="0" sldId="336"/>
            <ac:inkMk id="75825" creationId="{641AF789-808B-3094-2A2E-326E36EBDD45}"/>
          </ac:inkMkLst>
        </pc:inkChg>
        <pc:inkChg chg="add del">
          <ac:chgData name="شادن القحطاني ID 443200677" userId="2d5f3d4d-8466-4aa1-ac8a-1cb60ed86c20" providerId="ADAL" clId="{314604DC-5C87-1543-88E8-A5DC08243899}" dt="2023-05-20T16:06:56.182" v="1288"/>
          <ac:inkMkLst>
            <pc:docMk/>
            <pc:sldMk cId="0" sldId="336"/>
            <ac:inkMk id="75826" creationId="{C13AAA17-D437-BFA1-7C9B-860574A76CB7}"/>
          </ac:inkMkLst>
        </pc:inkChg>
        <pc:inkChg chg="add del">
          <ac:chgData name="شادن القحطاني ID 443200677" userId="2d5f3d4d-8466-4aa1-ac8a-1cb60ed86c20" providerId="ADAL" clId="{314604DC-5C87-1543-88E8-A5DC08243899}" dt="2023-05-20T16:06:56.182" v="1288"/>
          <ac:inkMkLst>
            <pc:docMk/>
            <pc:sldMk cId="0" sldId="336"/>
            <ac:inkMk id="75827" creationId="{62631A2F-F1C7-8829-0FD6-F667E3B93EDE}"/>
          </ac:inkMkLst>
        </pc:inkChg>
        <pc:inkChg chg="add del">
          <ac:chgData name="شادن القحطاني ID 443200677" userId="2d5f3d4d-8466-4aa1-ac8a-1cb60ed86c20" providerId="ADAL" clId="{314604DC-5C87-1543-88E8-A5DC08243899}" dt="2023-05-20T16:06:56.182" v="1288"/>
          <ac:inkMkLst>
            <pc:docMk/>
            <pc:sldMk cId="0" sldId="336"/>
            <ac:inkMk id="75828" creationId="{64F34686-8EF7-5834-38C7-9613C5902A26}"/>
          </ac:inkMkLst>
        </pc:inkChg>
        <pc:inkChg chg="add del">
          <ac:chgData name="شادن القحطاني ID 443200677" userId="2d5f3d4d-8466-4aa1-ac8a-1cb60ed86c20" providerId="ADAL" clId="{314604DC-5C87-1543-88E8-A5DC08243899}" dt="2023-05-20T16:06:56.182" v="1288"/>
          <ac:inkMkLst>
            <pc:docMk/>
            <pc:sldMk cId="0" sldId="336"/>
            <ac:inkMk id="75829" creationId="{E375518A-5001-A472-A54A-E10131E53102}"/>
          </ac:inkMkLst>
        </pc:inkChg>
        <pc:inkChg chg="add reco">
          <ac:chgData name="شادن القحطاني ID 443200677" userId="2d5f3d4d-8466-4aa1-ac8a-1cb60ed86c20" providerId="ADAL" clId="{314604DC-5C87-1543-88E8-A5DC08243899}" dt="2023-05-20T16:06:56.182" v="1288"/>
          <ac:inkMkLst>
            <pc:docMk/>
            <pc:sldMk cId="0" sldId="336"/>
            <ac:inkMk id="75830" creationId="{E2277D81-4CD2-42E7-2005-54771D5F52ED}"/>
          </ac:inkMkLst>
        </pc:inkChg>
        <pc:inkChg chg="add del">
          <ac:chgData name="شادن القحطاني ID 443200677" userId="2d5f3d4d-8466-4aa1-ac8a-1cb60ed86c20" providerId="ADAL" clId="{314604DC-5C87-1543-88E8-A5DC08243899}" dt="2023-05-20T16:07:01.696" v="1295"/>
          <ac:inkMkLst>
            <pc:docMk/>
            <pc:sldMk cId="0" sldId="336"/>
            <ac:inkMk id="75831" creationId="{D639658C-8DC4-889C-77EC-5638A8080309}"/>
          </ac:inkMkLst>
        </pc:inkChg>
        <pc:inkChg chg="add del">
          <ac:chgData name="شادن القحطاني ID 443200677" userId="2d5f3d4d-8466-4aa1-ac8a-1cb60ed86c20" providerId="ADAL" clId="{314604DC-5C87-1543-88E8-A5DC08243899}" dt="2023-05-20T16:07:01.696" v="1295"/>
          <ac:inkMkLst>
            <pc:docMk/>
            <pc:sldMk cId="0" sldId="336"/>
            <ac:inkMk id="75832" creationId="{79ADB1EE-40CD-D2EF-DF80-725606DB6A9A}"/>
          </ac:inkMkLst>
        </pc:inkChg>
        <pc:inkChg chg="add del">
          <ac:chgData name="شادن القحطاني ID 443200677" userId="2d5f3d4d-8466-4aa1-ac8a-1cb60ed86c20" providerId="ADAL" clId="{314604DC-5C87-1543-88E8-A5DC08243899}" dt="2023-05-20T16:07:01.696" v="1295"/>
          <ac:inkMkLst>
            <pc:docMk/>
            <pc:sldMk cId="0" sldId="336"/>
            <ac:inkMk id="75833" creationId="{3E6B5393-C784-C692-0260-66F14DA63AEF}"/>
          </ac:inkMkLst>
        </pc:inkChg>
        <pc:inkChg chg="add del">
          <ac:chgData name="شادن القحطاني ID 443200677" userId="2d5f3d4d-8466-4aa1-ac8a-1cb60ed86c20" providerId="ADAL" clId="{314604DC-5C87-1543-88E8-A5DC08243899}" dt="2023-05-20T16:07:01.696" v="1295"/>
          <ac:inkMkLst>
            <pc:docMk/>
            <pc:sldMk cId="0" sldId="336"/>
            <ac:inkMk id="75834" creationId="{59A8BDF6-9B7F-D17E-4C53-AF971873808B}"/>
          </ac:inkMkLst>
        </pc:inkChg>
        <pc:inkChg chg="add del">
          <ac:chgData name="شادن القحطاني ID 443200677" userId="2d5f3d4d-8466-4aa1-ac8a-1cb60ed86c20" providerId="ADAL" clId="{314604DC-5C87-1543-88E8-A5DC08243899}" dt="2023-05-20T16:07:01.696" v="1295"/>
          <ac:inkMkLst>
            <pc:docMk/>
            <pc:sldMk cId="0" sldId="336"/>
            <ac:inkMk id="75835" creationId="{8E97D5DF-31FE-3CF3-4A76-A1B9430B84A9}"/>
          </ac:inkMkLst>
        </pc:inkChg>
        <pc:inkChg chg="add del">
          <ac:chgData name="شادن القحطاني ID 443200677" userId="2d5f3d4d-8466-4aa1-ac8a-1cb60ed86c20" providerId="ADAL" clId="{314604DC-5C87-1543-88E8-A5DC08243899}" dt="2023-05-20T16:07:01.696" v="1295"/>
          <ac:inkMkLst>
            <pc:docMk/>
            <pc:sldMk cId="0" sldId="336"/>
            <ac:inkMk id="75836" creationId="{2FCC9220-3FAD-F0C1-B6FD-B384146006B9}"/>
          </ac:inkMkLst>
        </pc:inkChg>
        <pc:inkChg chg="add reco">
          <ac:chgData name="شادن القحطاني ID 443200677" userId="2d5f3d4d-8466-4aa1-ac8a-1cb60ed86c20" providerId="ADAL" clId="{314604DC-5C87-1543-88E8-A5DC08243899}" dt="2023-05-20T16:07:01.696" v="1295"/>
          <ac:inkMkLst>
            <pc:docMk/>
            <pc:sldMk cId="0" sldId="336"/>
            <ac:inkMk id="75837" creationId="{DC85D61C-3BB8-D457-F9BA-568842958303}"/>
          </ac:inkMkLst>
        </pc:inkChg>
        <pc:inkChg chg="add del">
          <ac:chgData name="شادن القحطاني ID 443200677" userId="2d5f3d4d-8466-4aa1-ac8a-1cb60ed86c20" providerId="ADAL" clId="{314604DC-5C87-1543-88E8-A5DC08243899}" dt="2023-05-20T16:07:08.066" v="1307"/>
          <ac:inkMkLst>
            <pc:docMk/>
            <pc:sldMk cId="0" sldId="336"/>
            <ac:inkMk id="75838" creationId="{2F74509B-28E7-6D85-94D2-5869A45FA148}"/>
          </ac:inkMkLst>
        </pc:inkChg>
        <pc:inkChg chg="add del">
          <ac:chgData name="شادن القحطاني ID 443200677" userId="2d5f3d4d-8466-4aa1-ac8a-1cb60ed86c20" providerId="ADAL" clId="{314604DC-5C87-1543-88E8-A5DC08243899}" dt="2023-05-20T16:07:08.066" v="1307"/>
          <ac:inkMkLst>
            <pc:docMk/>
            <pc:sldMk cId="0" sldId="336"/>
            <ac:inkMk id="75839" creationId="{84E9E92B-8761-878C-21DC-DC1EDD0617CE}"/>
          </ac:inkMkLst>
        </pc:inkChg>
        <pc:inkChg chg="add del">
          <ac:chgData name="شادن القحطاني ID 443200677" userId="2d5f3d4d-8466-4aa1-ac8a-1cb60ed86c20" providerId="ADAL" clId="{314604DC-5C87-1543-88E8-A5DC08243899}" dt="2023-05-20T16:07:08.066" v="1307"/>
          <ac:inkMkLst>
            <pc:docMk/>
            <pc:sldMk cId="0" sldId="336"/>
            <ac:inkMk id="75840" creationId="{8C55C0E6-F8C2-FB5B-7FE7-0891CFCC3B78}"/>
          </ac:inkMkLst>
        </pc:inkChg>
        <pc:inkChg chg="add del">
          <ac:chgData name="شادن القحطاني ID 443200677" userId="2d5f3d4d-8466-4aa1-ac8a-1cb60ed86c20" providerId="ADAL" clId="{314604DC-5C87-1543-88E8-A5DC08243899}" dt="2023-05-20T16:07:08.066" v="1307"/>
          <ac:inkMkLst>
            <pc:docMk/>
            <pc:sldMk cId="0" sldId="336"/>
            <ac:inkMk id="75841" creationId="{A37EA1DE-9B65-EEE6-FB3C-909A834DAF3C}"/>
          </ac:inkMkLst>
        </pc:inkChg>
        <pc:inkChg chg="add del">
          <ac:chgData name="شادن القحطاني ID 443200677" userId="2d5f3d4d-8466-4aa1-ac8a-1cb60ed86c20" providerId="ADAL" clId="{314604DC-5C87-1543-88E8-A5DC08243899}" dt="2023-05-20T16:07:08.066" v="1307"/>
          <ac:inkMkLst>
            <pc:docMk/>
            <pc:sldMk cId="0" sldId="336"/>
            <ac:inkMk id="75842" creationId="{A9663BCE-B250-E3B2-7C05-B9228EF6E6D5}"/>
          </ac:inkMkLst>
        </pc:inkChg>
        <pc:inkChg chg="add del">
          <ac:chgData name="شادن القحطاني ID 443200677" userId="2d5f3d4d-8466-4aa1-ac8a-1cb60ed86c20" providerId="ADAL" clId="{314604DC-5C87-1543-88E8-A5DC08243899}" dt="2023-05-20T16:07:08.066" v="1307"/>
          <ac:inkMkLst>
            <pc:docMk/>
            <pc:sldMk cId="0" sldId="336"/>
            <ac:inkMk id="75843" creationId="{36827E3D-0796-1975-5EE2-4821D1D3525B}"/>
          </ac:inkMkLst>
        </pc:inkChg>
        <pc:inkChg chg="add del">
          <ac:chgData name="شادن القحطاني ID 443200677" userId="2d5f3d4d-8466-4aa1-ac8a-1cb60ed86c20" providerId="ADAL" clId="{314604DC-5C87-1543-88E8-A5DC08243899}" dt="2023-05-20T16:07:08.066" v="1307"/>
          <ac:inkMkLst>
            <pc:docMk/>
            <pc:sldMk cId="0" sldId="336"/>
            <ac:inkMk id="75844" creationId="{1F058C4D-F456-ABFE-31A3-3C84FBBA0183}"/>
          </ac:inkMkLst>
        </pc:inkChg>
        <pc:inkChg chg="add del">
          <ac:chgData name="شادن القحطاني ID 443200677" userId="2d5f3d4d-8466-4aa1-ac8a-1cb60ed86c20" providerId="ADAL" clId="{314604DC-5C87-1543-88E8-A5DC08243899}" dt="2023-05-20T16:07:08.066" v="1307"/>
          <ac:inkMkLst>
            <pc:docMk/>
            <pc:sldMk cId="0" sldId="336"/>
            <ac:inkMk id="75845" creationId="{2110A2E0-099A-913C-DEF8-8A2A6B4C37E3}"/>
          </ac:inkMkLst>
        </pc:inkChg>
        <pc:inkChg chg="add del">
          <ac:chgData name="شادن القحطاني ID 443200677" userId="2d5f3d4d-8466-4aa1-ac8a-1cb60ed86c20" providerId="ADAL" clId="{314604DC-5C87-1543-88E8-A5DC08243899}" dt="2023-05-20T16:07:08.066" v="1307"/>
          <ac:inkMkLst>
            <pc:docMk/>
            <pc:sldMk cId="0" sldId="336"/>
            <ac:inkMk id="75846" creationId="{04DBDD58-54E0-72EB-6CBC-EFE64C08E8CF}"/>
          </ac:inkMkLst>
        </pc:inkChg>
        <pc:inkChg chg="add del">
          <ac:chgData name="شادن القحطاني ID 443200677" userId="2d5f3d4d-8466-4aa1-ac8a-1cb60ed86c20" providerId="ADAL" clId="{314604DC-5C87-1543-88E8-A5DC08243899}" dt="2023-05-20T16:07:08.066" v="1307"/>
          <ac:inkMkLst>
            <pc:docMk/>
            <pc:sldMk cId="0" sldId="336"/>
            <ac:inkMk id="75847" creationId="{6E32052D-831B-C92A-BB70-7B58A18B98A5}"/>
          </ac:inkMkLst>
        </pc:inkChg>
        <pc:inkChg chg="add del">
          <ac:chgData name="شادن القحطاني ID 443200677" userId="2d5f3d4d-8466-4aa1-ac8a-1cb60ed86c20" providerId="ADAL" clId="{314604DC-5C87-1543-88E8-A5DC08243899}" dt="2023-05-20T16:07:08.066" v="1307"/>
          <ac:inkMkLst>
            <pc:docMk/>
            <pc:sldMk cId="0" sldId="336"/>
            <ac:inkMk id="75848" creationId="{458F59CF-9B5D-E6FD-1421-0986F93A4DBA}"/>
          </ac:inkMkLst>
        </pc:inkChg>
        <pc:inkChg chg="add reco">
          <ac:chgData name="شادن القحطاني ID 443200677" userId="2d5f3d4d-8466-4aa1-ac8a-1cb60ed86c20" providerId="ADAL" clId="{314604DC-5C87-1543-88E8-A5DC08243899}" dt="2023-05-20T16:07:08.066" v="1307"/>
          <ac:inkMkLst>
            <pc:docMk/>
            <pc:sldMk cId="0" sldId="336"/>
            <ac:inkMk id="75849" creationId="{5AC42BB1-72D6-3088-79FF-4E7E46F48CC8}"/>
          </ac:inkMkLst>
        </pc:inkChg>
        <pc:inkChg chg="add del">
          <ac:chgData name="شادن القحطاني ID 443200677" userId="2d5f3d4d-8466-4aa1-ac8a-1cb60ed86c20" providerId="ADAL" clId="{314604DC-5C87-1543-88E8-A5DC08243899}" dt="2023-05-20T16:07:14.051" v="1321"/>
          <ac:inkMkLst>
            <pc:docMk/>
            <pc:sldMk cId="0" sldId="336"/>
            <ac:inkMk id="75850" creationId="{F2622BC7-AAA4-DA17-8EC5-B48072509603}"/>
          </ac:inkMkLst>
        </pc:inkChg>
        <pc:inkChg chg="add del">
          <ac:chgData name="شادن القحطاني ID 443200677" userId="2d5f3d4d-8466-4aa1-ac8a-1cb60ed86c20" providerId="ADAL" clId="{314604DC-5C87-1543-88E8-A5DC08243899}" dt="2023-05-20T16:07:14.051" v="1321"/>
          <ac:inkMkLst>
            <pc:docMk/>
            <pc:sldMk cId="0" sldId="336"/>
            <ac:inkMk id="75851" creationId="{61CD205B-F468-5648-CE44-F8A4C2BE44E3}"/>
          </ac:inkMkLst>
        </pc:inkChg>
        <pc:inkChg chg="add del">
          <ac:chgData name="شادن القحطاني ID 443200677" userId="2d5f3d4d-8466-4aa1-ac8a-1cb60ed86c20" providerId="ADAL" clId="{314604DC-5C87-1543-88E8-A5DC08243899}" dt="2023-05-20T16:07:14.051" v="1321"/>
          <ac:inkMkLst>
            <pc:docMk/>
            <pc:sldMk cId="0" sldId="336"/>
            <ac:inkMk id="75852" creationId="{E70EE0D4-EAC3-1EAF-89E7-5751ED1B223B}"/>
          </ac:inkMkLst>
        </pc:inkChg>
        <pc:inkChg chg="add del">
          <ac:chgData name="شادن القحطاني ID 443200677" userId="2d5f3d4d-8466-4aa1-ac8a-1cb60ed86c20" providerId="ADAL" clId="{314604DC-5C87-1543-88E8-A5DC08243899}" dt="2023-05-20T16:07:14.051" v="1321"/>
          <ac:inkMkLst>
            <pc:docMk/>
            <pc:sldMk cId="0" sldId="336"/>
            <ac:inkMk id="75853" creationId="{B9C4730A-C7A3-DDB5-5753-BEA1F7D4F464}"/>
          </ac:inkMkLst>
        </pc:inkChg>
        <pc:inkChg chg="add del">
          <ac:chgData name="شادن القحطاني ID 443200677" userId="2d5f3d4d-8466-4aa1-ac8a-1cb60ed86c20" providerId="ADAL" clId="{314604DC-5C87-1543-88E8-A5DC08243899}" dt="2023-05-20T16:07:14.051" v="1321"/>
          <ac:inkMkLst>
            <pc:docMk/>
            <pc:sldMk cId="0" sldId="336"/>
            <ac:inkMk id="75854" creationId="{182544F9-4927-93B5-968F-30751A88B256}"/>
          </ac:inkMkLst>
        </pc:inkChg>
        <pc:inkChg chg="add del">
          <ac:chgData name="شادن القحطاني ID 443200677" userId="2d5f3d4d-8466-4aa1-ac8a-1cb60ed86c20" providerId="ADAL" clId="{314604DC-5C87-1543-88E8-A5DC08243899}" dt="2023-05-20T16:07:14.051" v="1321"/>
          <ac:inkMkLst>
            <pc:docMk/>
            <pc:sldMk cId="0" sldId="336"/>
            <ac:inkMk id="75855" creationId="{2F2B2D35-A8DD-2D0D-D080-C00A820CAD80}"/>
          </ac:inkMkLst>
        </pc:inkChg>
        <pc:inkChg chg="add del">
          <ac:chgData name="شادن القحطاني ID 443200677" userId="2d5f3d4d-8466-4aa1-ac8a-1cb60ed86c20" providerId="ADAL" clId="{314604DC-5C87-1543-88E8-A5DC08243899}" dt="2023-05-20T16:07:14.051" v="1321"/>
          <ac:inkMkLst>
            <pc:docMk/>
            <pc:sldMk cId="0" sldId="336"/>
            <ac:inkMk id="75856" creationId="{0DF37A67-6240-7510-F2D4-D5CE0DE8C571}"/>
          </ac:inkMkLst>
        </pc:inkChg>
        <pc:inkChg chg="add del">
          <ac:chgData name="شادن القحطاني ID 443200677" userId="2d5f3d4d-8466-4aa1-ac8a-1cb60ed86c20" providerId="ADAL" clId="{314604DC-5C87-1543-88E8-A5DC08243899}" dt="2023-05-20T16:07:14.051" v="1321"/>
          <ac:inkMkLst>
            <pc:docMk/>
            <pc:sldMk cId="0" sldId="336"/>
            <ac:inkMk id="75857" creationId="{FD047DA0-B1C4-D523-3D5C-20E43E7D1071}"/>
          </ac:inkMkLst>
        </pc:inkChg>
        <pc:inkChg chg="add del">
          <ac:chgData name="شادن القحطاني ID 443200677" userId="2d5f3d4d-8466-4aa1-ac8a-1cb60ed86c20" providerId="ADAL" clId="{314604DC-5C87-1543-88E8-A5DC08243899}" dt="2023-05-20T16:07:14.051" v="1321"/>
          <ac:inkMkLst>
            <pc:docMk/>
            <pc:sldMk cId="0" sldId="336"/>
            <ac:inkMk id="75858" creationId="{22298B21-5DAF-7A20-23AB-8D4702BD6400}"/>
          </ac:inkMkLst>
        </pc:inkChg>
        <pc:inkChg chg="add del">
          <ac:chgData name="شادن القحطاني ID 443200677" userId="2d5f3d4d-8466-4aa1-ac8a-1cb60ed86c20" providerId="ADAL" clId="{314604DC-5C87-1543-88E8-A5DC08243899}" dt="2023-05-20T16:07:14.051" v="1321"/>
          <ac:inkMkLst>
            <pc:docMk/>
            <pc:sldMk cId="0" sldId="336"/>
            <ac:inkMk id="75859" creationId="{CD5D14D2-0304-1946-CD34-AA158317615B}"/>
          </ac:inkMkLst>
        </pc:inkChg>
        <pc:inkChg chg="add del">
          <ac:chgData name="شادن القحطاني ID 443200677" userId="2d5f3d4d-8466-4aa1-ac8a-1cb60ed86c20" providerId="ADAL" clId="{314604DC-5C87-1543-88E8-A5DC08243899}" dt="2023-05-20T16:07:14.051" v="1321"/>
          <ac:inkMkLst>
            <pc:docMk/>
            <pc:sldMk cId="0" sldId="336"/>
            <ac:inkMk id="75860" creationId="{7CA56EB0-020A-9979-1059-D3375B9413E4}"/>
          </ac:inkMkLst>
        </pc:inkChg>
        <pc:inkChg chg="add del">
          <ac:chgData name="شادن القحطاني ID 443200677" userId="2d5f3d4d-8466-4aa1-ac8a-1cb60ed86c20" providerId="ADAL" clId="{314604DC-5C87-1543-88E8-A5DC08243899}" dt="2023-05-20T16:07:14.051" v="1321"/>
          <ac:inkMkLst>
            <pc:docMk/>
            <pc:sldMk cId="0" sldId="336"/>
            <ac:inkMk id="75861" creationId="{24DDE806-B924-8D66-86E4-68EB25E34A31}"/>
          </ac:inkMkLst>
        </pc:inkChg>
        <pc:inkChg chg="add del">
          <ac:chgData name="شادن القحطاني ID 443200677" userId="2d5f3d4d-8466-4aa1-ac8a-1cb60ed86c20" providerId="ADAL" clId="{314604DC-5C87-1543-88E8-A5DC08243899}" dt="2023-05-20T16:07:14.051" v="1321"/>
          <ac:inkMkLst>
            <pc:docMk/>
            <pc:sldMk cId="0" sldId="336"/>
            <ac:inkMk id="75862" creationId="{A4247818-A8C3-268A-17C9-BDAFF5A06E0C}"/>
          </ac:inkMkLst>
        </pc:inkChg>
        <pc:inkChg chg="add reco">
          <ac:chgData name="شادن القحطاني ID 443200677" userId="2d5f3d4d-8466-4aa1-ac8a-1cb60ed86c20" providerId="ADAL" clId="{314604DC-5C87-1543-88E8-A5DC08243899}" dt="2023-05-20T16:07:14.051" v="1321"/>
          <ac:inkMkLst>
            <pc:docMk/>
            <pc:sldMk cId="0" sldId="336"/>
            <ac:inkMk id="75863" creationId="{57023B92-76CD-FF21-1080-94423A57083C}"/>
          </ac:inkMkLst>
        </pc:inkChg>
        <pc:inkChg chg="add">
          <ac:chgData name="شادن القحطاني ID 443200677" userId="2d5f3d4d-8466-4aa1-ac8a-1cb60ed86c20" providerId="ADAL" clId="{314604DC-5C87-1543-88E8-A5DC08243899}" dt="2023-05-20T16:07:17.265" v="1322"/>
          <ac:inkMkLst>
            <pc:docMk/>
            <pc:sldMk cId="0" sldId="336"/>
            <ac:inkMk id="75864" creationId="{D266BBB8-31B5-02ED-DAD0-7293A92A8E21}"/>
          </ac:inkMkLst>
        </pc:inkChg>
      </pc:sldChg>
      <pc:sldChg chg="addSp">
        <pc:chgData name="شادن القحطاني ID 443200677" userId="2d5f3d4d-8466-4aa1-ac8a-1cb60ed86c20" providerId="ADAL" clId="{314604DC-5C87-1543-88E8-A5DC08243899}" dt="2023-05-20T16:12:47.342" v="1418"/>
        <pc:sldMkLst>
          <pc:docMk/>
          <pc:sldMk cId="0" sldId="339"/>
        </pc:sldMkLst>
        <pc:inkChg chg="add">
          <ac:chgData name="شادن القحطاني ID 443200677" userId="2d5f3d4d-8466-4aa1-ac8a-1cb60ed86c20" providerId="ADAL" clId="{314604DC-5C87-1543-88E8-A5DC08243899}" dt="2023-05-20T16:12:47.342" v="1418"/>
          <ac:inkMkLst>
            <pc:docMk/>
            <pc:sldMk cId="0" sldId="339"/>
            <ac:inkMk id="4" creationId="{299EF02E-79F5-0226-38D1-66D060BB666C}"/>
          </ac:inkMkLst>
        </pc:inkChg>
      </pc:sldChg>
      <pc:sldChg chg="addSp delSp">
        <pc:chgData name="شادن القحطاني ID 443200677" userId="2d5f3d4d-8466-4aa1-ac8a-1cb60ed86c20" providerId="ADAL" clId="{314604DC-5C87-1543-88E8-A5DC08243899}" dt="2023-05-20T16:21:51.554" v="1507"/>
        <pc:sldMkLst>
          <pc:docMk/>
          <pc:sldMk cId="0" sldId="341"/>
        </pc:sldMkLst>
        <pc:inkChg chg="add">
          <ac:chgData name="شادن القحطاني ID 443200677" userId="2d5f3d4d-8466-4aa1-ac8a-1cb60ed86c20" providerId="ADAL" clId="{314604DC-5C87-1543-88E8-A5DC08243899}" dt="2023-05-20T16:13:58.053" v="1419"/>
          <ac:inkMkLst>
            <pc:docMk/>
            <pc:sldMk cId="0" sldId="341"/>
            <ac:inkMk id="3" creationId="{C84A2183-E939-4F6E-30EF-2A86EDEFAB35}"/>
          </ac:inkMkLst>
        </pc:inkChg>
        <pc:inkChg chg="add del">
          <ac:chgData name="شادن القحطاني ID 443200677" userId="2d5f3d4d-8466-4aa1-ac8a-1cb60ed86c20" providerId="ADAL" clId="{314604DC-5C87-1543-88E8-A5DC08243899}" dt="2023-05-20T16:14:03.508" v="1428"/>
          <ac:inkMkLst>
            <pc:docMk/>
            <pc:sldMk cId="0" sldId="341"/>
            <ac:inkMk id="4" creationId="{469A320C-4862-18CF-4BCE-05A4A0BC5DD2}"/>
          </ac:inkMkLst>
        </pc:inkChg>
        <pc:inkChg chg="add del">
          <ac:chgData name="شادن القحطاني ID 443200677" userId="2d5f3d4d-8466-4aa1-ac8a-1cb60ed86c20" providerId="ADAL" clId="{314604DC-5C87-1543-88E8-A5DC08243899}" dt="2023-05-20T16:14:03.508" v="1428"/>
          <ac:inkMkLst>
            <pc:docMk/>
            <pc:sldMk cId="0" sldId="341"/>
            <ac:inkMk id="5" creationId="{B324BD55-8886-6C35-B85F-498D84716A89}"/>
          </ac:inkMkLst>
        </pc:inkChg>
        <pc:inkChg chg="add del">
          <ac:chgData name="شادن القحطاني ID 443200677" userId="2d5f3d4d-8466-4aa1-ac8a-1cb60ed86c20" providerId="ADAL" clId="{314604DC-5C87-1543-88E8-A5DC08243899}" dt="2023-05-20T16:14:03.508" v="1428"/>
          <ac:inkMkLst>
            <pc:docMk/>
            <pc:sldMk cId="0" sldId="341"/>
            <ac:inkMk id="8" creationId="{9088A198-9731-9084-F244-373F390B1266}"/>
          </ac:inkMkLst>
        </pc:inkChg>
        <pc:inkChg chg="add del">
          <ac:chgData name="شادن القحطاني ID 443200677" userId="2d5f3d4d-8466-4aa1-ac8a-1cb60ed86c20" providerId="ADAL" clId="{314604DC-5C87-1543-88E8-A5DC08243899}" dt="2023-05-20T16:14:03.508" v="1428"/>
          <ac:inkMkLst>
            <pc:docMk/>
            <pc:sldMk cId="0" sldId="341"/>
            <ac:inkMk id="9" creationId="{819506B2-31DA-F546-0D6C-B84D41A78636}"/>
          </ac:inkMkLst>
        </pc:inkChg>
        <pc:inkChg chg="add del">
          <ac:chgData name="شادن القحطاني ID 443200677" userId="2d5f3d4d-8466-4aa1-ac8a-1cb60ed86c20" providerId="ADAL" clId="{314604DC-5C87-1543-88E8-A5DC08243899}" dt="2023-05-20T16:14:03.508" v="1428"/>
          <ac:inkMkLst>
            <pc:docMk/>
            <pc:sldMk cId="0" sldId="341"/>
            <ac:inkMk id="10" creationId="{6D588546-552B-3795-2F3C-A21AF72BB8EC}"/>
          </ac:inkMkLst>
        </pc:inkChg>
        <pc:inkChg chg="add del">
          <ac:chgData name="شادن القحطاني ID 443200677" userId="2d5f3d4d-8466-4aa1-ac8a-1cb60ed86c20" providerId="ADAL" clId="{314604DC-5C87-1543-88E8-A5DC08243899}" dt="2023-05-20T16:14:03.508" v="1428"/>
          <ac:inkMkLst>
            <pc:docMk/>
            <pc:sldMk cId="0" sldId="341"/>
            <ac:inkMk id="11" creationId="{6491A762-2231-A559-A785-C0E8C57273B5}"/>
          </ac:inkMkLst>
        </pc:inkChg>
        <pc:inkChg chg="add del">
          <ac:chgData name="شادن القحطاني ID 443200677" userId="2d5f3d4d-8466-4aa1-ac8a-1cb60ed86c20" providerId="ADAL" clId="{314604DC-5C87-1543-88E8-A5DC08243899}" dt="2023-05-20T16:14:03.508" v="1428"/>
          <ac:inkMkLst>
            <pc:docMk/>
            <pc:sldMk cId="0" sldId="341"/>
            <ac:inkMk id="12" creationId="{DEC09DB8-E480-CA21-BAAA-7C76713BF54B}"/>
          </ac:inkMkLst>
        </pc:inkChg>
        <pc:inkChg chg="add del">
          <ac:chgData name="شادن القحطاني ID 443200677" userId="2d5f3d4d-8466-4aa1-ac8a-1cb60ed86c20" providerId="ADAL" clId="{314604DC-5C87-1543-88E8-A5DC08243899}" dt="2023-05-20T16:14:03.508" v="1428"/>
          <ac:inkMkLst>
            <pc:docMk/>
            <pc:sldMk cId="0" sldId="341"/>
            <ac:inkMk id="13" creationId="{8E5B2E7D-A5F5-2DAC-402E-F081C18B12C9}"/>
          </ac:inkMkLst>
        </pc:inkChg>
        <pc:inkChg chg="add reco">
          <ac:chgData name="شادن القحطاني ID 443200677" userId="2d5f3d4d-8466-4aa1-ac8a-1cb60ed86c20" providerId="ADAL" clId="{314604DC-5C87-1543-88E8-A5DC08243899}" dt="2023-05-20T16:14:03.508" v="1428"/>
          <ac:inkMkLst>
            <pc:docMk/>
            <pc:sldMk cId="0" sldId="341"/>
            <ac:inkMk id="14" creationId="{22FCB615-8A5F-3348-27A9-D608AE988011}"/>
          </ac:inkMkLst>
        </pc:inkChg>
        <pc:inkChg chg="add">
          <ac:chgData name="شادن القحطاني ID 443200677" userId="2d5f3d4d-8466-4aa1-ac8a-1cb60ed86c20" providerId="ADAL" clId="{314604DC-5C87-1543-88E8-A5DC08243899}" dt="2023-05-20T16:14:10.118" v="1429"/>
          <ac:inkMkLst>
            <pc:docMk/>
            <pc:sldMk cId="0" sldId="341"/>
            <ac:inkMk id="15" creationId="{EE610E2B-1C5D-482D-0FD9-103ACFBCB9EC}"/>
          </ac:inkMkLst>
        </pc:inkChg>
        <pc:inkChg chg="add">
          <ac:chgData name="شادن القحطاني ID 443200677" userId="2d5f3d4d-8466-4aa1-ac8a-1cb60ed86c20" providerId="ADAL" clId="{314604DC-5C87-1543-88E8-A5DC08243899}" dt="2023-05-20T16:14:11.760" v="1430"/>
          <ac:inkMkLst>
            <pc:docMk/>
            <pc:sldMk cId="0" sldId="341"/>
            <ac:inkMk id="16" creationId="{BF938ADA-A56E-EC8F-D537-055879EBBF67}"/>
          </ac:inkMkLst>
        </pc:inkChg>
        <pc:inkChg chg="add del">
          <ac:chgData name="شادن القحطاني ID 443200677" userId="2d5f3d4d-8466-4aa1-ac8a-1cb60ed86c20" providerId="ADAL" clId="{314604DC-5C87-1543-88E8-A5DC08243899}" dt="2023-05-20T16:14:19.848" v="1437"/>
          <ac:inkMkLst>
            <pc:docMk/>
            <pc:sldMk cId="0" sldId="341"/>
            <ac:inkMk id="17" creationId="{2C59BD01-6E27-25A6-154C-0412FBD9F905}"/>
          </ac:inkMkLst>
        </pc:inkChg>
        <pc:inkChg chg="add del">
          <ac:chgData name="شادن القحطاني ID 443200677" userId="2d5f3d4d-8466-4aa1-ac8a-1cb60ed86c20" providerId="ADAL" clId="{314604DC-5C87-1543-88E8-A5DC08243899}" dt="2023-05-20T16:14:19.848" v="1437"/>
          <ac:inkMkLst>
            <pc:docMk/>
            <pc:sldMk cId="0" sldId="341"/>
            <ac:inkMk id="18" creationId="{D75B9B09-3C0F-F956-029C-038713589D2B}"/>
          </ac:inkMkLst>
        </pc:inkChg>
        <pc:inkChg chg="add del">
          <ac:chgData name="شادن القحطاني ID 443200677" userId="2d5f3d4d-8466-4aa1-ac8a-1cb60ed86c20" providerId="ADAL" clId="{314604DC-5C87-1543-88E8-A5DC08243899}" dt="2023-05-20T16:14:19.848" v="1437"/>
          <ac:inkMkLst>
            <pc:docMk/>
            <pc:sldMk cId="0" sldId="341"/>
            <ac:inkMk id="19" creationId="{4CB2E8F7-26EE-56B3-8C96-1BC6E02EF78D}"/>
          </ac:inkMkLst>
        </pc:inkChg>
        <pc:inkChg chg="add del">
          <ac:chgData name="شادن القحطاني ID 443200677" userId="2d5f3d4d-8466-4aa1-ac8a-1cb60ed86c20" providerId="ADAL" clId="{314604DC-5C87-1543-88E8-A5DC08243899}" dt="2023-05-20T16:14:19.848" v="1437"/>
          <ac:inkMkLst>
            <pc:docMk/>
            <pc:sldMk cId="0" sldId="341"/>
            <ac:inkMk id="20" creationId="{31482472-1C0E-93C2-9423-FA51DE624C1E}"/>
          </ac:inkMkLst>
        </pc:inkChg>
        <pc:inkChg chg="add del">
          <ac:chgData name="شادن القحطاني ID 443200677" userId="2d5f3d4d-8466-4aa1-ac8a-1cb60ed86c20" providerId="ADAL" clId="{314604DC-5C87-1543-88E8-A5DC08243899}" dt="2023-05-20T16:14:19.848" v="1437"/>
          <ac:inkMkLst>
            <pc:docMk/>
            <pc:sldMk cId="0" sldId="341"/>
            <ac:inkMk id="21" creationId="{A35C578E-17A9-ADB3-743C-34228D50E77A}"/>
          </ac:inkMkLst>
        </pc:inkChg>
        <pc:inkChg chg="add del">
          <ac:chgData name="شادن القحطاني ID 443200677" userId="2d5f3d4d-8466-4aa1-ac8a-1cb60ed86c20" providerId="ADAL" clId="{314604DC-5C87-1543-88E8-A5DC08243899}" dt="2023-05-20T16:14:19.848" v="1437"/>
          <ac:inkMkLst>
            <pc:docMk/>
            <pc:sldMk cId="0" sldId="341"/>
            <ac:inkMk id="22" creationId="{87445422-986B-BB5D-D0A5-FD8C7A4DF177}"/>
          </ac:inkMkLst>
        </pc:inkChg>
        <pc:inkChg chg="add reco">
          <ac:chgData name="شادن القحطاني ID 443200677" userId="2d5f3d4d-8466-4aa1-ac8a-1cb60ed86c20" providerId="ADAL" clId="{314604DC-5C87-1543-88E8-A5DC08243899}" dt="2023-05-20T16:14:19.848" v="1437"/>
          <ac:inkMkLst>
            <pc:docMk/>
            <pc:sldMk cId="0" sldId="341"/>
            <ac:inkMk id="23" creationId="{A4843ADE-12FE-CD66-D053-17E82282C4B8}"/>
          </ac:inkMkLst>
        </pc:inkChg>
        <pc:inkChg chg="add del">
          <ac:chgData name="شادن القحطاني ID 443200677" userId="2d5f3d4d-8466-4aa1-ac8a-1cb60ed86c20" providerId="ADAL" clId="{314604DC-5C87-1543-88E8-A5DC08243899}" dt="2023-05-20T16:14:30.328" v="1457"/>
          <ac:inkMkLst>
            <pc:docMk/>
            <pc:sldMk cId="0" sldId="341"/>
            <ac:inkMk id="24" creationId="{9551F0FA-ED14-84DE-6767-AD6EC73EE726}"/>
          </ac:inkMkLst>
        </pc:inkChg>
        <pc:inkChg chg="add del">
          <ac:chgData name="شادن القحطاني ID 443200677" userId="2d5f3d4d-8466-4aa1-ac8a-1cb60ed86c20" providerId="ADAL" clId="{314604DC-5C87-1543-88E8-A5DC08243899}" dt="2023-05-20T16:14:30.328" v="1457"/>
          <ac:inkMkLst>
            <pc:docMk/>
            <pc:sldMk cId="0" sldId="341"/>
            <ac:inkMk id="25" creationId="{B1599662-62CE-C1FC-89D1-956F5EE8C5A4}"/>
          </ac:inkMkLst>
        </pc:inkChg>
        <pc:inkChg chg="add del">
          <ac:chgData name="شادن القحطاني ID 443200677" userId="2d5f3d4d-8466-4aa1-ac8a-1cb60ed86c20" providerId="ADAL" clId="{314604DC-5C87-1543-88E8-A5DC08243899}" dt="2023-05-20T16:14:30.328" v="1457"/>
          <ac:inkMkLst>
            <pc:docMk/>
            <pc:sldMk cId="0" sldId="341"/>
            <ac:inkMk id="26" creationId="{7EC77AA4-2E8A-8026-D97C-CCCF1BEAFAA6}"/>
          </ac:inkMkLst>
        </pc:inkChg>
        <pc:inkChg chg="add del">
          <ac:chgData name="شادن القحطاني ID 443200677" userId="2d5f3d4d-8466-4aa1-ac8a-1cb60ed86c20" providerId="ADAL" clId="{314604DC-5C87-1543-88E8-A5DC08243899}" dt="2023-05-20T16:14:30.328" v="1457"/>
          <ac:inkMkLst>
            <pc:docMk/>
            <pc:sldMk cId="0" sldId="341"/>
            <ac:inkMk id="27" creationId="{8C94CEE4-B6B5-45AB-826D-2A9483A264DE}"/>
          </ac:inkMkLst>
        </pc:inkChg>
        <pc:inkChg chg="add del">
          <ac:chgData name="شادن القحطاني ID 443200677" userId="2d5f3d4d-8466-4aa1-ac8a-1cb60ed86c20" providerId="ADAL" clId="{314604DC-5C87-1543-88E8-A5DC08243899}" dt="2023-05-20T16:14:30.328" v="1457"/>
          <ac:inkMkLst>
            <pc:docMk/>
            <pc:sldMk cId="0" sldId="341"/>
            <ac:inkMk id="28" creationId="{1DD09109-84AD-F3D2-F937-43F02D8F4355}"/>
          </ac:inkMkLst>
        </pc:inkChg>
        <pc:inkChg chg="add del">
          <ac:chgData name="شادن القحطاني ID 443200677" userId="2d5f3d4d-8466-4aa1-ac8a-1cb60ed86c20" providerId="ADAL" clId="{314604DC-5C87-1543-88E8-A5DC08243899}" dt="2023-05-20T16:14:30.328" v="1457"/>
          <ac:inkMkLst>
            <pc:docMk/>
            <pc:sldMk cId="0" sldId="341"/>
            <ac:inkMk id="29" creationId="{683FFFA5-6065-4F88-6A10-65B387C334DE}"/>
          </ac:inkMkLst>
        </pc:inkChg>
        <pc:inkChg chg="add del">
          <ac:chgData name="شادن القحطاني ID 443200677" userId="2d5f3d4d-8466-4aa1-ac8a-1cb60ed86c20" providerId="ADAL" clId="{314604DC-5C87-1543-88E8-A5DC08243899}" dt="2023-05-20T16:14:30.328" v="1457"/>
          <ac:inkMkLst>
            <pc:docMk/>
            <pc:sldMk cId="0" sldId="341"/>
            <ac:inkMk id="30" creationId="{DB25E91D-FD68-D61F-95D1-B18651F44EF5}"/>
          </ac:inkMkLst>
        </pc:inkChg>
        <pc:inkChg chg="add del">
          <ac:chgData name="شادن القحطاني ID 443200677" userId="2d5f3d4d-8466-4aa1-ac8a-1cb60ed86c20" providerId="ADAL" clId="{314604DC-5C87-1543-88E8-A5DC08243899}" dt="2023-05-20T16:14:30.328" v="1457"/>
          <ac:inkMkLst>
            <pc:docMk/>
            <pc:sldMk cId="0" sldId="341"/>
            <ac:inkMk id="31" creationId="{9671CE57-F8E8-1330-96E3-BD7B8BB16CE6}"/>
          </ac:inkMkLst>
        </pc:inkChg>
        <pc:inkChg chg="add del">
          <ac:chgData name="شادن القحطاني ID 443200677" userId="2d5f3d4d-8466-4aa1-ac8a-1cb60ed86c20" providerId="ADAL" clId="{314604DC-5C87-1543-88E8-A5DC08243899}" dt="2023-05-20T16:14:26.155" v="1451"/>
          <ac:inkMkLst>
            <pc:docMk/>
            <pc:sldMk cId="0" sldId="341"/>
            <ac:inkMk id="32" creationId="{30CE2C33-1C7D-F37F-8FAA-65D70BFACE0F}"/>
          </ac:inkMkLst>
        </pc:inkChg>
        <pc:inkChg chg="add del">
          <ac:chgData name="شادن القحطاني ID 443200677" userId="2d5f3d4d-8466-4aa1-ac8a-1cb60ed86c20" providerId="ADAL" clId="{314604DC-5C87-1543-88E8-A5DC08243899}" dt="2023-05-20T16:14:25.988" v="1450"/>
          <ac:inkMkLst>
            <pc:docMk/>
            <pc:sldMk cId="0" sldId="341"/>
            <ac:inkMk id="33" creationId="{D15EC6B6-693E-7E1E-A965-403417A0A483}"/>
          </ac:inkMkLst>
        </pc:inkChg>
        <pc:inkChg chg="add del">
          <ac:chgData name="شادن القحطاني ID 443200677" userId="2d5f3d4d-8466-4aa1-ac8a-1cb60ed86c20" providerId="ADAL" clId="{314604DC-5C87-1543-88E8-A5DC08243899}" dt="2023-05-20T16:14:25.821" v="1449"/>
          <ac:inkMkLst>
            <pc:docMk/>
            <pc:sldMk cId="0" sldId="341"/>
            <ac:inkMk id="34" creationId="{99FA6B54-C96D-8EC1-FF21-D4B0C5FF0331}"/>
          </ac:inkMkLst>
        </pc:inkChg>
        <pc:inkChg chg="add del">
          <ac:chgData name="شادن القحطاني ID 443200677" userId="2d5f3d4d-8466-4aa1-ac8a-1cb60ed86c20" providerId="ADAL" clId="{314604DC-5C87-1543-88E8-A5DC08243899}" dt="2023-05-20T16:14:30.328" v="1457"/>
          <ac:inkMkLst>
            <pc:docMk/>
            <pc:sldMk cId="0" sldId="341"/>
            <ac:inkMk id="35" creationId="{CE105691-25FF-CA1B-8179-A622C9D62FDD}"/>
          </ac:inkMkLst>
        </pc:inkChg>
        <pc:inkChg chg="add del">
          <ac:chgData name="شادن القحطاني ID 443200677" userId="2d5f3d4d-8466-4aa1-ac8a-1cb60ed86c20" providerId="ADAL" clId="{314604DC-5C87-1543-88E8-A5DC08243899}" dt="2023-05-20T16:14:30.328" v="1457"/>
          <ac:inkMkLst>
            <pc:docMk/>
            <pc:sldMk cId="0" sldId="341"/>
            <ac:inkMk id="36" creationId="{515EB832-678C-1F18-BDC0-D102E914B911}"/>
          </ac:inkMkLst>
        </pc:inkChg>
        <pc:inkChg chg="add del">
          <ac:chgData name="شادن القحطاني ID 443200677" userId="2d5f3d4d-8466-4aa1-ac8a-1cb60ed86c20" providerId="ADAL" clId="{314604DC-5C87-1543-88E8-A5DC08243899}" dt="2023-05-20T16:14:30.328" v="1457"/>
          <ac:inkMkLst>
            <pc:docMk/>
            <pc:sldMk cId="0" sldId="341"/>
            <ac:inkMk id="37" creationId="{F755F4DC-D7F3-BEEF-745C-8F82EBB1D569}"/>
          </ac:inkMkLst>
        </pc:inkChg>
        <pc:inkChg chg="add del">
          <ac:chgData name="شادن القحطاني ID 443200677" userId="2d5f3d4d-8466-4aa1-ac8a-1cb60ed86c20" providerId="ADAL" clId="{314604DC-5C87-1543-88E8-A5DC08243899}" dt="2023-05-20T16:14:30.328" v="1457"/>
          <ac:inkMkLst>
            <pc:docMk/>
            <pc:sldMk cId="0" sldId="341"/>
            <ac:inkMk id="38" creationId="{B9545943-96C2-CBE2-68F7-6415F037C630}"/>
          </ac:inkMkLst>
        </pc:inkChg>
        <pc:inkChg chg="add del">
          <ac:chgData name="شادن القحطاني ID 443200677" userId="2d5f3d4d-8466-4aa1-ac8a-1cb60ed86c20" providerId="ADAL" clId="{314604DC-5C87-1543-88E8-A5DC08243899}" dt="2023-05-20T16:14:30.328" v="1457"/>
          <ac:inkMkLst>
            <pc:docMk/>
            <pc:sldMk cId="0" sldId="341"/>
            <ac:inkMk id="39" creationId="{2726E23C-AE2C-ECF5-2DDA-873CA249F3A5}"/>
          </ac:inkMkLst>
        </pc:inkChg>
        <pc:inkChg chg="add reco">
          <ac:chgData name="شادن القحطاني ID 443200677" userId="2d5f3d4d-8466-4aa1-ac8a-1cb60ed86c20" providerId="ADAL" clId="{314604DC-5C87-1543-88E8-A5DC08243899}" dt="2023-05-20T16:14:30.328" v="1457"/>
          <ac:inkMkLst>
            <pc:docMk/>
            <pc:sldMk cId="0" sldId="341"/>
            <ac:inkMk id="40" creationId="{6BA0E68D-D60A-2B0F-C849-E1A2BC59B676}"/>
          </ac:inkMkLst>
        </pc:inkChg>
        <pc:inkChg chg="add">
          <ac:chgData name="شادن القحطاني ID 443200677" userId="2d5f3d4d-8466-4aa1-ac8a-1cb60ed86c20" providerId="ADAL" clId="{314604DC-5C87-1543-88E8-A5DC08243899}" dt="2023-05-20T16:14:31.174" v="1458"/>
          <ac:inkMkLst>
            <pc:docMk/>
            <pc:sldMk cId="0" sldId="341"/>
            <ac:inkMk id="41" creationId="{63F7C82C-AA0B-5C4B-A5C2-9457D65FDF7A}"/>
          </ac:inkMkLst>
        </pc:inkChg>
        <pc:inkChg chg="add">
          <ac:chgData name="شادن القحطاني ID 443200677" userId="2d5f3d4d-8466-4aa1-ac8a-1cb60ed86c20" providerId="ADAL" clId="{314604DC-5C87-1543-88E8-A5DC08243899}" dt="2023-05-20T16:14:35.248" v="1459"/>
          <ac:inkMkLst>
            <pc:docMk/>
            <pc:sldMk cId="0" sldId="341"/>
            <ac:inkMk id="42" creationId="{80573BA1-920B-FB21-B73E-F93652AA3294}"/>
          </ac:inkMkLst>
        </pc:inkChg>
        <pc:inkChg chg="add">
          <ac:chgData name="شادن القحطاني ID 443200677" userId="2d5f3d4d-8466-4aa1-ac8a-1cb60ed86c20" providerId="ADAL" clId="{314604DC-5C87-1543-88E8-A5DC08243899}" dt="2023-05-20T16:14:36.007" v="1460"/>
          <ac:inkMkLst>
            <pc:docMk/>
            <pc:sldMk cId="0" sldId="341"/>
            <ac:inkMk id="43" creationId="{0F82BF95-8DF0-1AB6-8A7C-41D349AE52F1}"/>
          </ac:inkMkLst>
        </pc:inkChg>
        <pc:inkChg chg="add del">
          <ac:chgData name="شادن القحطاني ID 443200677" userId="2d5f3d4d-8466-4aa1-ac8a-1cb60ed86c20" providerId="ADAL" clId="{314604DC-5C87-1543-88E8-A5DC08243899}" dt="2023-05-20T16:14:47.474" v="1471"/>
          <ac:inkMkLst>
            <pc:docMk/>
            <pc:sldMk cId="0" sldId="341"/>
            <ac:inkMk id="44" creationId="{E401C161-9E6D-B594-4B9E-2FD5875DB526}"/>
          </ac:inkMkLst>
        </pc:inkChg>
        <pc:inkChg chg="add del">
          <ac:chgData name="شادن القحطاني ID 443200677" userId="2d5f3d4d-8466-4aa1-ac8a-1cb60ed86c20" providerId="ADAL" clId="{314604DC-5C87-1543-88E8-A5DC08243899}" dt="2023-05-20T16:14:47.474" v="1471"/>
          <ac:inkMkLst>
            <pc:docMk/>
            <pc:sldMk cId="0" sldId="341"/>
            <ac:inkMk id="45" creationId="{3E142688-FD47-59A4-0DE8-8CD10D561402}"/>
          </ac:inkMkLst>
        </pc:inkChg>
        <pc:inkChg chg="add del">
          <ac:chgData name="شادن القحطاني ID 443200677" userId="2d5f3d4d-8466-4aa1-ac8a-1cb60ed86c20" providerId="ADAL" clId="{314604DC-5C87-1543-88E8-A5DC08243899}" dt="2023-05-20T16:14:47.474" v="1471"/>
          <ac:inkMkLst>
            <pc:docMk/>
            <pc:sldMk cId="0" sldId="341"/>
            <ac:inkMk id="46" creationId="{27F187BF-CB99-6A79-0D3F-879EEE58F727}"/>
          </ac:inkMkLst>
        </pc:inkChg>
        <pc:inkChg chg="add del">
          <ac:chgData name="شادن القحطاني ID 443200677" userId="2d5f3d4d-8466-4aa1-ac8a-1cb60ed86c20" providerId="ADAL" clId="{314604DC-5C87-1543-88E8-A5DC08243899}" dt="2023-05-20T16:14:47.474" v="1471"/>
          <ac:inkMkLst>
            <pc:docMk/>
            <pc:sldMk cId="0" sldId="341"/>
            <ac:inkMk id="47" creationId="{D97F60D0-6B1D-4E1E-3AC5-F33FFDA121F5}"/>
          </ac:inkMkLst>
        </pc:inkChg>
        <pc:inkChg chg="add del">
          <ac:chgData name="شادن القحطاني ID 443200677" userId="2d5f3d4d-8466-4aa1-ac8a-1cb60ed86c20" providerId="ADAL" clId="{314604DC-5C87-1543-88E8-A5DC08243899}" dt="2023-05-20T16:14:47.474" v="1471"/>
          <ac:inkMkLst>
            <pc:docMk/>
            <pc:sldMk cId="0" sldId="341"/>
            <ac:inkMk id="48" creationId="{CC9320A7-441E-BD8C-D670-CDF613868667}"/>
          </ac:inkMkLst>
        </pc:inkChg>
        <pc:inkChg chg="add del">
          <ac:chgData name="شادن القحطاني ID 443200677" userId="2d5f3d4d-8466-4aa1-ac8a-1cb60ed86c20" providerId="ADAL" clId="{314604DC-5C87-1543-88E8-A5DC08243899}" dt="2023-05-20T16:14:47.474" v="1471"/>
          <ac:inkMkLst>
            <pc:docMk/>
            <pc:sldMk cId="0" sldId="341"/>
            <ac:inkMk id="49" creationId="{3754D797-656A-60F6-1E29-10D0514EB551}"/>
          </ac:inkMkLst>
        </pc:inkChg>
        <pc:inkChg chg="add del">
          <ac:chgData name="شادن القحطاني ID 443200677" userId="2d5f3d4d-8466-4aa1-ac8a-1cb60ed86c20" providerId="ADAL" clId="{314604DC-5C87-1543-88E8-A5DC08243899}" dt="2023-05-20T16:14:47.474" v="1471"/>
          <ac:inkMkLst>
            <pc:docMk/>
            <pc:sldMk cId="0" sldId="341"/>
            <ac:inkMk id="50" creationId="{C69E8D6D-E693-1C26-A35D-BCC9DA7580B3}"/>
          </ac:inkMkLst>
        </pc:inkChg>
        <pc:inkChg chg="add del">
          <ac:chgData name="شادن القحطاني ID 443200677" userId="2d5f3d4d-8466-4aa1-ac8a-1cb60ed86c20" providerId="ADAL" clId="{314604DC-5C87-1543-88E8-A5DC08243899}" dt="2023-05-20T16:14:47.474" v="1471"/>
          <ac:inkMkLst>
            <pc:docMk/>
            <pc:sldMk cId="0" sldId="341"/>
            <ac:inkMk id="51" creationId="{7AF596A3-0BDF-0E16-8B90-97F2A43E8391}"/>
          </ac:inkMkLst>
        </pc:inkChg>
        <pc:inkChg chg="add del">
          <ac:chgData name="شادن القحطاني ID 443200677" userId="2d5f3d4d-8466-4aa1-ac8a-1cb60ed86c20" providerId="ADAL" clId="{314604DC-5C87-1543-88E8-A5DC08243899}" dt="2023-05-20T16:14:47.474" v="1471"/>
          <ac:inkMkLst>
            <pc:docMk/>
            <pc:sldMk cId="0" sldId="341"/>
            <ac:inkMk id="52" creationId="{97F5E0D2-9FDB-23ED-53E7-846749C53502}"/>
          </ac:inkMkLst>
        </pc:inkChg>
        <pc:inkChg chg="add del">
          <ac:chgData name="شادن القحطاني ID 443200677" userId="2d5f3d4d-8466-4aa1-ac8a-1cb60ed86c20" providerId="ADAL" clId="{314604DC-5C87-1543-88E8-A5DC08243899}" dt="2023-05-20T16:14:47.474" v="1471"/>
          <ac:inkMkLst>
            <pc:docMk/>
            <pc:sldMk cId="0" sldId="341"/>
            <ac:inkMk id="53" creationId="{3B02BA91-4E68-3B96-749D-BB7A76E5147C}"/>
          </ac:inkMkLst>
        </pc:inkChg>
        <pc:inkChg chg="add reco">
          <ac:chgData name="شادن القحطاني ID 443200677" userId="2d5f3d4d-8466-4aa1-ac8a-1cb60ed86c20" providerId="ADAL" clId="{314604DC-5C87-1543-88E8-A5DC08243899}" dt="2023-05-20T16:14:47.474" v="1471"/>
          <ac:inkMkLst>
            <pc:docMk/>
            <pc:sldMk cId="0" sldId="341"/>
            <ac:inkMk id="54" creationId="{9FC0DE04-7762-9BB8-507E-D1F085371525}"/>
          </ac:inkMkLst>
        </pc:inkChg>
        <pc:inkChg chg="add">
          <ac:chgData name="شادن القحطاني ID 443200677" userId="2d5f3d4d-8466-4aa1-ac8a-1cb60ed86c20" providerId="ADAL" clId="{314604DC-5C87-1543-88E8-A5DC08243899}" dt="2023-05-20T16:14:49.120" v="1472"/>
          <ac:inkMkLst>
            <pc:docMk/>
            <pc:sldMk cId="0" sldId="341"/>
            <ac:inkMk id="55" creationId="{1ED7CB70-02FE-FA8B-ED0F-CB2D92D62FCB}"/>
          </ac:inkMkLst>
        </pc:inkChg>
        <pc:inkChg chg="add del">
          <ac:chgData name="شادن القحطاني ID 443200677" userId="2d5f3d4d-8466-4aa1-ac8a-1cb60ed86c20" providerId="ADAL" clId="{314604DC-5C87-1543-88E8-A5DC08243899}" dt="2023-05-20T16:14:53.800" v="1479"/>
          <ac:inkMkLst>
            <pc:docMk/>
            <pc:sldMk cId="0" sldId="341"/>
            <ac:inkMk id="56" creationId="{077BC213-29A6-1D50-D18C-D60F1A7C073A}"/>
          </ac:inkMkLst>
        </pc:inkChg>
        <pc:inkChg chg="add del">
          <ac:chgData name="شادن القحطاني ID 443200677" userId="2d5f3d4d-8466-4aa1-ac8a-1cb60ed86c20" providerId="ADAL" clId="{314604DC-5C87-1543-88E8-A5DC08243899}" dt="2023-05-20T16:14:53.800" v="1479"/>
          <ac:inkMkLst>
            <pc:docMk/>
            <pc:sldMk cId="0" sldId="341"/>
            <ac:inkMk id="57" creationId="{AB516CA9-EAD4-B013-A56D-9BCC76B320BF}"/>
          </ac:inkMkLst>
        </pc:inkChg>
        <pc:inkChg chg="add del">
          <ac:chgData name="شادن القحطاني ID 443200677" userId="2d5f3d4d-8466-4aa1-ac8a-1cb60ed86c20" providerId="ADAL" clId="{314604DC-5C87-1543-88E8-A5DC08243899}" dt="2023-05-20T16:14:53.800" v="1479"/>
          <ac:inkMkLst>
            <pc:docMk/>
            <pc:sldMk cId="0" sldId="341"/>
            <ac:inkMk id="58" creationId="{90B355AB-2EB8-4931-A2D5-4651E0D88A66}"/>
          </ac:inkMkLst>
        </pc:inkChg>
        <pc:inkChg chg="add del">
          <ac:chgData name="شادن القحطاني ID 443200677" userId="2d5f3d4d-8466-4aa1-ac8a-1cb60ed86c20" providerId="ADAL" clId="{314604DC-5C87-1543-88E8-A5DC08243899}" dt="2023-05-20T16:14:53.800" v="1479"/>
          <ac:inkMkLst>
            <pc:docMk/>
            <pc:sldMk cId="0" sldId="341"/>
            <ac:inkMk id="59" creationId="{F93307CC-04DF-910B-87B2-6CE705BBB348}"/>
          </ac:inkMkLst>
        </pc:inkChg>
        <pc:inkChg chg="add del">
          <ac:chgData name="شادن القحطاني ID 443200677" userId="2d5f3d4d-8466-4aa1-ac8a-1cb60ed86c20" providerId="ADAL" clId="{314604DC-5C87-1543-88E8-A5DC08243899}" dt="2023-05-20T16:14:53.800" v="1479"/>
          <ac:inkMkLst>
            <pc:docMk/>
            <pc:sldMk cId="0" sldId="341"/>
            <ac:inkMk id="60" creationId="{9D6D8D3D-CC10-F1E2-64CA-03F14FD59FEA}"/>
          </ac:inkMkLst>
        </pc:inkChg>
        <pc:inkChg chg="add del">
          <ac:chgData name="شادن القحطاني ID 443200677" userId="2d5f3d4d-8466-4aa1-ac8a-1cb60ed86c20" providerId="ADAL" clId="{314604DC-5C87-1543-88E8-A5DC08243899}" dt="2023-05-20T16:14:53.800" v="1479"/>
          <ac:inkMkLst>
            <pc:docMk/>
            <pc:sldMk cId="0" sldId="341"/>
            <ac:inkMk id="61" creationId="{95E3775F-8814-D354-F4F1-90606D703590}"/>
          </ac:inkMkLst>
        </pc:inkChg>
        <pc:inkChg chg="add reco">
          <ac:chgData name="شادن القحطاني ID 443200677" userId="2d5f3d4d-8466-4aa1-ac8a-1cb60ed86c20" providerId="ADAL" clId="{314604DC-5C87-1543-88E8-A5DC08243899}" dt="2023-05-20T16:14:53.800" v="1479"/>
          <ac:inkMkLst>
            <pc:docMk/>
            <pc:sldMk cId="0" sldId="341"/>
            <ac:inkMk id="62" creationId="{FBA3128A-001A-C9FB-55EE-D2B003A5F114}"/>
          </ac:inkMkLst>
        </pc:inkChg>
        <pc:inkChg chg="add del">
          <ac:chgData name="شادن القحطاني ID 443200677" userId="2d5f3d4d-8466-4aa1-ac8a-1cb60ed86c20" providerId="ADAL" clId="{314604DC-5C87-1543-88E8-A5DC08243899}" dt="2023-05-20T16:14:59.182" v="1491"/>
          <ac:inkMkLst>
            <pc:docMk/>
            <pc:sldMk cId="0" sldId="341"/>
            <ac:inkMk id="63" creationId="{C793377A-CE81-FF83-F50E-38ACC5D2BA90}"/>
          </ac:inkMkLst>
        </pc:inkChg>
        <pc:inkChg chg="add del">
          <ac:chgData name="شادن القحطاني ID 443200677" userId="2d5f3d4d-8466-4aa1-ac8a-1cb60ed86c20" providerId="ADAL" clId="{314604DC-5C87-1543-88E8-A5DC08243899}" dt="2023-05-20T16:14:59.182" v="1491"/>
          <ac:inkMkLst>
            <pc:docMk/>
            <pc:sldMk cId="0" sldId="341"/>
            <ac:inkMk id="86016" creationId="{AA670369-D6EF-9EA9-8E0F-FAFC2A2842DD}"/>
          </ac:inkMkLst>
        </pc:inkChg>
        <pc:inkChg chg="add del">
          <ac:chgData name="شادن القحطاني ID 443200677" userId="2d5f3d4d-8466-4aa1-ac8a-1cb60ed86c20" providerId="ADAL" clId="{314604DC-5C87-1543-88E8-A5DC08243899}" dt="2023-05-20T16:14:59.182" v="1491"/>
          <ac:inkMkLst>
            <pc:docMk/>
            <pc:sldMk cId="0" sldId="341"/>
            <ac:inkMk id="86017" creationId="{152DAA0A-DCC4-4423-5F63-4BB651A8E043}"/>
          </ac:inkMkLst>
        </pc:inkChg>
        <pc:inkChg chg="add del">
          <ac:chgData name="شادن القحطاني ID 443200677" userId="2d5f3d4d-8466-4aa1-ac8a-1cb60ed86c20" providerId="ADAL" clId="{314604DC-5C87-1543-88E8-A5DC08243899}" dt="2023-05-20T16:14:59.182" v="1491"/>
          <ac:inkMkLst>
            <pc:docMk/>
            <pc:sldMk cId="0" sldId="341"/>
            <ac:inkMk id="86018" creationId="{2B7F764C-B196-F5F6-22D5-E698041F47D7}"/>
          </ac:inkMkLst>
        </pc:inkChg>
        <pc:inkChg chg="add del">
          <ac:chgData name="شادن القحطاني ID 443200677" userId="2d5f3d4d-8466-4aa1-ac8a-1cb60ed86c20" providerId="ADAL" clId="{314604DC-5C87-1543-88E8-A5DC08243899}" dt="2023-05-20T16:15:00.836" v="1496"/>
          <ac:inkMkLst>
            <pc:docMk/>
            <pc:sldMk cId="0" sldId="341"/>
            <ac:inkMk id="86019" creationId="{2829FDBE-C243-4745-9056-2496B86F4991}"/>
          </ac:inkMkLst>
        </pc:inkChg>
        <pc:inkChg chg="add del">
          <ac:chgData name="شادن القحطاني ID 443200677" userId="2d5f3d4d-8466-4aa1-ac8a-1cb60ed86c20" providerId="ADAL" clId="{314604DC-5C87-1543-88E8-A5DC08243899}" dt="2023-05-20T16:15:00.551" v="1495"/>
          <ac:inkMkLst>
            <pc:docMk/>
            <pc:sldMk cId="0" sldId="341"/>
            <ac:inkMk id="86020" creationId="{F77AB6D2-FF88-95DC-8546-1FB8B7717051}"/>
          </ac:inkMkLst>
        </pc:inkChg>
        <pc:inkChg chg="add del">
          <ac:chgData name="شادن القحطاني ID 443200677" userId="2d5f3d4d-8466-4aa1-ac8a-1cb60ed86c20" providerId="ADAL" clId="{314604DC-5C87-1543-88E8-A5DC08243899}" dt="2023-05-20T16:15:00.185" v="1494"/>
          <ac:inkMkLst>
            <pc:docMk/>
            <pc:sldMk cId="0" sldId="341"/>
            <ac:inkMk id="86021" creationId="{9F0C6040-67AD-AF19-178E-C6A0CAB7EDCB}"/>
          </ac:inkMkLst>
        </pc:inkChg>
        <pc:inkChg chg="add del">
          <ac:chgData name="شادن القحطاني ID 443200677" userId="2d5f3d4d-8466-4aa1-ac8a-1cb60ed86c20" providerId="ADAL" clId="{314604DC-5C87-1543-88E8-A5DC08243899}" dt="2023-05-20T16:14:59.602" v="1493"/>
          <ac:inkMkLst>
            <pc:docMk/>
            <pc:sldMk cId="0" sldId="341"/>
            <ac:inkMk id="86022" creationId="{49E9496B-50C0-F9B3-1826-4247C84D15B8}"/>
          </ac:inkMkLst>
        </pc:inkChg>
        <pc:inkChg chg="add del">
          <ac:chgData name="شادن القحطاني ID 443200677" userId="2d5f3d4d-8466-4aa1-ac8a-1cb60ed86c20" providerId="ADAL" clId="{314604DC-5C87-1543-88E8-A5DC08243899}" dt="2023-05-20T16:14:59.316" v="1492"/>
          <ac:inkMkLst>
            <pc:docMk/>
            <pc:sldMk cId="0" sldId="341"/>
            <ac:inkMk id="86024" creationId="{DC046481-AD1A-CC8E-767C-C25E850B613A}"/>
          </ac:inkMkLst>
        </pc:inkChg>
        <pc:inkChg chg="add del">
          <ac:chgData name="شادن القحطاني ID 443200677" userId="2d5f3d4d-8466-4aa1-ac8a-1cb60ed86c20" providerId="ADAL" clId="{314604DC-5C87-1543-88E8-A5DC08243899}" dt="2023-05-20T16:14:59.182" v="1491"/>
          <ac:inkMkLst>
            <pc:docMk/>
            <pc:sldMk cId="0" sldId="341"/>
            <ac:inkMk id="86025" creationId="{C3FF94F8-594A-EF69-AE0B-E1985D3627C9}"/>
          </ac:inkMkLst>
        </pc:inkChg>
        <pc:inkChg chg="add del reco">
          <ac:chgData name="شادن القحطاني ID 443200677" userId="2d5f3d4d-8466-4aa1-ac8a-1cb60ed86c20" providerId="ADAL" clId="{314604DC-5C87-1543-88E8-A5DC08243899}" dt="2023-05-20T16:14:59.182" v="1491"/>
          <ac:inkMkLst>
            <pc:docMk/>
            <pc:sldMk cId="0" sldId="341"/>
            <ac:inkMk id="86026" creationId="{7E3E91C1-BA63-DAE4-D88E-D6D524C76901}"/>
          </ac:inkMkLst>
        </pc:inkChg>
        <pc:inkChg chg="add del">
          <ac:chgData name="شادن القحطاني ID 443200677" userId="2d5f3d4d-8466-4aa1-ac8a-1cb60ed86c20" providerId="ADAL" clId="{314604DC-5C87-1543-88E8-A5DC08243899}" dt="2023-05-20T16:21:51.554" v="1507"/>
          <ac:inkMkLst>
            <pc:docMk/>
            <pc:sldMk cId="0" sldId="341"/>
            <ac:inkMk id="86027" creationId="{DFAF54DB-8D6D-238B-EB1E-BDE54FFC6D01}"/>
          </ac:inkMkLst>
        </pc:inkChg>
        <pc:inkChg chg="add del">
          <ac:chgData name="شادن القحطاني ID 443200677" userId="2d5f3d4d-8466-4aa1-ac8a-1cb60ed86c20" providerId="ADAL" clId="{314604DC-5C87-1543-88E8-A5DC08243899}" dt="2023-05-20T16:21:51.554" v="1507"/>
          <ac:inkMkLst>
            <pc:docMk/>
            <pc:sldMk cId="0" sldId="341"/>
            <ac:inkMk id="86028" creationId="{DAF05C6E-03BF-FD9D-DE2B-F162CC1B02CF}"/>
          </ac:inkMkLst>
        </pc:inkChg>
        <pc:inkChg chg="add del">
          <ac:chgData name="شادن القحطاني ID 443200677" userId="2d5f3d4d-8466-4aa1-ac8a-1cb60ed86c20" providerId="ADAL" clId="{314604DC-5C87-1543-88E8-A5DC08243899}" dt="2023-05-20T16:21:51.554" v="1507"/>
          <ac:inkMkLst>
            <pc:docMk/>
            <pc:sldMk cId="0" sldId="341"/>
            <ac:inkMk id="86029" creationId="{B821CB22-78D6-4909-D22F-FD516AAF1766}"/>
          </ac:inkMkLst>
        </pc:inkChg>
        <pc:inkChg chg="add del">
          <ac:chgData name="شادن القحطاني ID 443200677" userId="2d5f3d4d-8466-4aa1-ac8a-1cb60ed86c20" providerId="ADAL" clId="{314604DC-5C87-1543-88E8-A5DC08243899}" dt="2023-05-20T16:21:51.554" v="1507"/>
          <ac:inkMkLst>
            <pc:docMk/>
            <pc:sldMk cId="0" sldId="341"/>
            <ac:inkMk id="86030" creationId="{D5B28A6B-F865-AB5D-B42A-1B7E6044D1FD}"/>
          </ac:inkMkLst>
        </pc:inkChg>
        <pc:inkChg chg="add del">
          <ac:chgData name="شادن القحطاني ID 443200677" userId="2d5f3d4d-8466-4aa1-ac8a-1cb60ed86c20" providerId="ADAL" clId="{314604DC-5C87-1543-88E8-A5DC08243899}" dt="2023-05-20T16:21:51.554" v="1507"/>
          <ac:inkMkLst>
            <pc:docMk/>
            <pc:sldMk cId="0" sldId="341"/>
            <ac:inkMk id="86031" creationId="{F5BCF19B-4259-665E-8EFD-0A61D120B295}"/>
          </ac:inkMkLst>
        </pc:inkChg>
        <pc:inkChg chg="add del">
          <ac:chgData name="شادن القحطاني ID 443200677" userId="2d5f3d4d-8466-4aa1-ac8a-1cb60ed86c20" providerId="ADAL" clId="{314604DC-5C87-1543-88E8-A5DC08243899}" dt="2023-05-20T16:21:51.554" v="1507"/>
          <ac:inkMkLst>
            <pc:docMk/>
            <pc:sldMk cId="0" sldId="341"/>
            <ac:inkMk id="86032" creationId="{033B2D3D-E7A3-9674-DC93-B13467D32C6C}"/>
          </ac:inkMkLst>
        </pc:inkChg>
        <pc:inkChg chg="add del">
          <ac:chgData name="شادن القحطاني ID 443200677" userId="2d5f3d4d-8466-4aa1-ac8a-1cb60ed86c20" providerId="ADAL" clId="{314604DC-5C87-1543-88E8-A5DC08243899}" dt="2023-05-20T16:21:51.554" v="1507"/>
          <ac:inkMkLst>
            <pc:docMk/>
            <pc:sldMk cId="0" sldId="341"/>
            <ac:inkMk id="86033" creationId="{5521C4F0-AD77-40F6-B2B3-CC0A5A97036E}"/>
          </ac:inkMkLst>
        </pc:inkChg>
        <pc:inkChg chg="add del">
          <ac:chgData name="شادن القحطاني ID 443200677" userId="2d5f3d4d-8466-4aa1-ac8a-1cb60ed86c20" providerId="ADAL" clId="{314604DC-5C87-1543-88E8-A5DC08243899}" dt="2023-05-20T16:21:51.554" v="1507"/>
          <ac:inkMkLst>
            <pc:docMk/>
            <pc:sldMk cId="0" sldId="341"/>
            <ac:inkMk id="86034" creationId="{35A9C614-24DF-D503-8715-6CDB1BF2DEC0}"/>
          </ac:inkMkLst>
        </pc:inkChg>
        <pc:inkChg chg="add del">
          <ac:chgData name="شادن القحطاني ID 443200677" userId="2d5f3d4d-8466-4aa1-ac8a-1cb60ed86c20" providerId="ADAL" clId="{314604DC-5C87-1543-88E8-A5DC08243899}" dt="2023-05-20T16:21:51.554" v="1507"/>
          <ac:inkMkLst>
            <pc:docMk/>
            <pc:sldMk cId="0" sldId="341"/>
            <ac:inkMk id="86035" creationId="{3799B081-6068-66FE-8C5B-D235B9DD328B}"/>
          </ac:inkMkLst>
        </pc:inkChg>
        <pc:inkChg chg="add del reco">
          <ac:chgData name="شادن القحطاني ID 443200677" userId="2d5f3d4d-8466-4aa1-ac8a-1cb60ed86c20" providerId="ADAL" clId="{314604DC-5C87-1543-88E8-A5DC08243899}" dt="2023-05-20T16:21:51.554" v="1507"/>
          <ac:inkMkLst>
            <pc:docMk/>
            <pc:sldMk cId="0" sldId="341"/>
            <ac:inkMk id="86036" creationId="{28E5A8AD-0A40-967D-5C26-486D7325B90A}"/>
          </ac:inkMkLst>
        </pc:inkChg>
      </pc:sldChg>
      <pc:sldChg chg="addSp delSp">
        <pc:chgData name="شادن القحطاني ID 443200677" userId="2d5f3d4d-8466-4aa1-ac8a-1cb60ed86c20" providerId="ADAL" clId="{314604DC-5C87-1543-88E8-A5DC08243899}" dt="2023-05-20T16:24:02.561" v="1623"/>
        <pc:sldMkLst>
          <pc:docMk/>
          <pc:sldMk cId="0" sldId="342"/>
        </pc:sldMkLst>
        <pc:inkChg chg="add del">
          <ac:chgData name="شادن القحطاني ID 443200677" userId="2d5f3d4d-8466-4aa1-ac8a-1cb60ed86c20" providerId="ADAL" clId="{314604DC-5C87-1543-88E8-A5DC08243899}" dt="2023-05-20T16:22:50.084" v="1520"/>
          <ac:inkMkLst>
            <pc:docMk/>
            <pc:sldMk cId="0" sldId="342"/>
            <ac:inkMk id="2" creationId="{58ED5D33-94F1-7370-BAD5-361F6EB866C4}"/>
          </ac:inkMkLst>
        </pc:inkChg>
        <pc:inkChg chg="add del">
          <ac:chgData name="شادن القحطاني ID 443200677" userId="2d5f3d4d-8466-4aa1-ac8a-1cb60ed86c20" providerId="ADAL" clId="{314604DC-5C87-1543-88E8-A5DC08243899}" dt="2023-05-20T16:22:49.284" v="1519"/>
          <ac:inkMkLst>
            <pc:docMk/>
            <pc:sldMk cId="0" sldId="342"/>
            <ac:inkMk id="3" creationId="{98CF61F0-7AA5-77E3-836B-A7798B7A8829}"/>
          </ac:inkMkLst>
        </pc:inkChg>
        <pc:inkChg chg="add del">
          <ac:chgData name="شادن القحطاني ID 443200677" userId="2d5f3d4d-8466-4aa1-ac8a-1cb60ed86c20" providerId="ADAL" clId="{314604DC-5C87-1543-88E8-A5DC08243899}" dt="2023-05-20T16:22:49.135" v="1518"/>
          <ac:inkMkLst>
            <pc:docMk/>
            <pc:sldMk cId="0" sldId="342"/>
            <ac:inkMk id="4" creationId="{317F1DE4-79F8-FCB9-8420-91C5E8D34E73}"/>
          </ac:inkMkLst>
        </pc:inkChg>
        <pc:inkChg chg="add del">
          <ac:chgData name="شادن القحطاني ID 443200677" userId="2d5f3d4d-8466-4aa1-ac8a-1cb60ed86c20" providerId="ADAL" clId="{314604DC-5C87-1543-88E8-A5DC08243899}" dt="2023-05-20T16:22:48.601" v="1517"/>
          <ac:inkMkLst>
            <pc:docMk/>
            <pc:sldMk cId="0" sldId="342"/>
            <ac:inkMk id="5" creationId="{1B9746CA-7632-8E49-0915-D8926898D520}"/>
          </ac:inkMkLst>
        </pc:inkChg>
        <pc:inkChg chg="add del">
          <ac:chgData name="شادن القحطاني ID 443200677" userId="2d5f3d4d-8466-4aa1-ac8a-1cb60ed86c20" providerId="ADAL" clId="{314604DC-5C87-1543-88E8-A5DC08243899}" dt="2023-05-20T16:22:48.450" v="1516"/>
          <ac:inkMkLst>
            <pc:docMk/>
            <pc:sldMk cId="0" sldId="342"/>
            <ac:inkMk id="8" creationId="{87CF3962-83B1-675D-69AF-1F5913CA6958}"/>
          </ac:inkMkLst>
        </pc:inkChg>
        <pc:inkChg chg="add del">
          <ac:chgData name="شادن القحطاني ID 443200677" userId="2d5f3d4d-8466-4aa1-ac8a-1cb60ed86c20" providerId="ADAL" clId="{314604DC-5C87-1543-88E8-A5DC08243899}" dt="2023-05-20T16:22:48.329" v="1515"/>
          <ac:inkMkLst>
            <pc:docMk/>
            <pc:sldMk cId="0" sldId="342"/>
            <ac:inkMk id="10" creationId="{7872FBE9-61D9-0823-D09C-260583989A26}"/>
          </ac:inkMkLst>
        </pc:inkChg>
        <pc:inkChg chg="add del reco">
          <ac:chgData name="شادن القحطاني ID 443200677" userId="2d5f3d4d-8466-4aa1-ac8a-1cb60ed86c20" providerId="ADAL" clId="{314604DC-5C87-1543-88E8-A5DC08243899}" dt="2023-05-20T16:22:48.329" v="1515"/>
          <ac:inkMkLst>
            <pc:docMk/>
            <pc:sldMk cId="0" sldId="342"/>
            <ac:inkMk id="11" creationId="{A2CF4F10-BD88-4749-D44F-EF324B33EC3D}"/>
          </ac:inkMkLst>
        </pc:inkChg>
        <pc:inkChg chg="add del">
          <ac:chgData name="شادن القحطاني ID 443200677" userId="2d5f3d4d-8466-4aa1-ac8a-1cb60ed86c20" providerId="ADAL" clId="{314604DC-5C87-1543-88E8-A5DC08243899}" dt="2023-05-20T16:22:57.486" v="1536"/>
          <ac:inkMkLst>
            <pc:docMk/>
            <pc:sldMk cId="0" sldId="342"/>
            <ac:inkMk id="12" creationId="{CFF4C92C-BFE4-3C0D-FDD1-1AF059D73CB8}"/>
          </ac:inkMkLst>
        </pc:inkChg>
        <pc:inkChg chg="add del">
          <ac:chgData name="شادن القحطاني ID 443200677" userId="2d5f3d4d-8466-4aa1-ac8a-1cb60ed86c20" providerId="ADAL" clId="{314604DC-5C87-1543-88E8-A5DC08243899}" dt="2023-05-20T16:22:57.486" v="1536"/>
          <ac:inkMkLst>
            <pc:docMk/>
            <pc:sldMk cId="0" sldId="342"/>
            <ac:inkMk id="13" creationId="{5C4BBBDD-3CC8-091A-23EF-1CEFE8BBC61E}"/>
          </ac:inkMkLst>
        </pc:inkChg>
        <pc:inkChg chg="add del">
          <ac:chgData name="شادن القحطاني ID 443200677" userId="2d5f3d4d-8466-4aa1-ac8a-1cb60ed86c20" providerId="ADAL" clId="{314604DC-5C87-1543-88E8-A5DC08243899}" dt="2023-05-20T16:22:57.486" v="1536"/>
          <ac:inkMkLst>
            <pc:docMk/>
            <pc:sldMk cId="0" sldId="342"/>
            <ac:inkMk id="14" creationId="{B3DDE360-F2B5-0C87-5400-060AF2BCE0D5}"/>
          </ac:inkMkLst>
        </pc:inkChg>
        <pc:inkChg chg="add del">
          <ac:chgData name="شادن القحطاني ID 443200677" userId="2d5f3d4d-8466-4aa1-ac8a-1cb60ed86c20" providerId="ADAL" clId="{314604DC-5C87-1543-88E8-A5DC08243899}" dt="2023-05-20T16:22:57.486" v="1536"/>
          <ac:inkMkLst>
            <pc:docMk/>
            <pc:sldMk cId="0" sldId="342"/>
            <ac:inkMk id="15" creationId="{9283599E-57B0-74D9-BE10-90F29B9E0727}"/>
          </ac:inkMkLst>
        </pc:inkChg>
        <pc:inkChg chg="add del">
          <ac:chgData name="شادن القحطاني ID 443200677" userId="2d5f3d4d-8466-4aa1-ac8a-1cb60ed86c20" providerId="ADAL" clId="{314604DC-5C87-1543-88E8-A5DC08243899}" dt="2023-05-20T16:22:57.486" v="1536"/>
          <ac:inkMkLst>
            <pc:docMk/>
            <pc:sldMk cId="0" sldId="342"/>
            <ac:inkMk id="16" creationId="{D0BC5729-FAFF-F2DE-A920-D302B5ECD3C9}"/>
          </ac:inkMkLst>
        </pc:inkChg>
        <pc:inkChg chg="add del">
          <ac:chgData name="شادن القحطاني ID 443200677" userId="2d5f3d4d-8466-4aa1-ac8a-1cb60ed86c20" providerId="ADAL" clId="{314604DC-5C87-1543-88E8-A5DC08243899}" dt="2023-05-20T16:22:57.486" v="1536"/>
          <ac:inkMkLst>
            <pc:docMk/>
            <pc:sldMk cId="0" sldId="342"/>
            <ac:inkMk id="17" creationId="{B3759B88-6B9E-E908-92CF-D03C73E1F1D8}"/>
          </ac:inkMkLst>
        </pc:inkChg>
        <pc:inkChg chg="add del">
          <ac:chgData name="شادن القحطاني ID 443200677" userId="2d5f3d4d-8466-4aa1-ac8a-1cb60ed86c20" providerId="ADAL" clId="{314604DC-5C87-1543-88E8-A5DC08243899}" dt="2023-05-20T16:22:57.486" v="1536"/>
          <ac:inkMkLst>
            <pc:docMk/>
            <pc:sldMk cId="0" sldId="342"/>
            <ac:inkMk id="18" creationId="{B21E2F3F-E3A1-3868-3E96-E3ACE4EDA052}"/>
          </ac:inkMkLst>
        </pc:inkChg>
        <pc:inkChg chg="add del">
          <ac:chgData name="شادن القحطاني ID 443200677" userId="2d5f3d4d-8466-4aa1-ac8a-1cb60ed86c20" providerId="ADAL" clId="{314604DC-5C87-1543-88E8-A5DC08243899}" dt="2023-05-20T16:22:57.486" v="1536"/>
          <ac:inkMkLst>
            <pc:docMk/>
            <pc:sldMk cId="0" sldId="342"/>
            <ac:inkMk id="19" creationId="{F8D45B47-2A2A-1518-0B15-5A888E33C32D}"/>
          </ac:inkMkLst>
        </pc:inkChg>
        <pc:inkChg chg="add del">
          <ac:chgData name="شادن القحطاني ID 443200677" userId="2d5f3d4d-8466-4aa1-ac8a-1cb60ed86c20" providerId="ADAL" clId="{314604DC-5C87-1543-88E8-A5DC08243899}" dt="2023-05-20T16:22:57.486" v="1536"/>
          <ac:inkMkLst>
            <pc:docMk/>
            <pc:sldMk cId="0" sldId="342"/>
            <ac:inkMk id="20" creationId="{D7728FB9-8FCA-7B4A-1E97-1C256075AF96}"/>
          </ac:inkMkLst>
        </pc:inkChg>
        <pc:inkChg chg="add del">
          <ac:chgData name="شادن القحطاني ID 443200677" userId="2d5f3d4d-8466-4aa1-ac8a-1cb60ed86c20" providerId="ADAL" clId="{314604DC-5C87-1543-88E8-A5DC08243899}" dt="2023-05-20T16:22:57.486" v="1536"/>
          <ac:inkMkLst>
            <pc:docMk/>
            <pc:sldMk cId="0" sldId="342"/>
            <ac:inkMk id="21" creationId="{63DD08B1-0BC2-D5D4-9794-884424FCED6E}"/>
          </ac:inkMkLst>
        </pc:inkChg>
        <pc:inkChg chg="add del">
          <ac:chgData name="شادن القحطاني ID 443200677" userId="2d5f3d4d-8466-4aa1-ac8a-1cb60ed86c20" providerId="ADAL" clId="{314604DC-5C87-1543-88E8-A5DC08243899}" dt="2023-05-20T16:22:57.486" v="1536"/>
          <ac:inkMkLst>
            <pc:docMk/>
            <pc:sldMk cId="0" sldId="342"/>
            <ac:inkMk id="22" creationId="{96D3C2F6-E04F-F772-6551-F65EC534A28F}"/>
          </ac:inkMkLst>
        </pc:inkChg>
        <pc:inkChg chg="add del">
          <ac:chgData name="شادن القحطاني ID 443200677" userId="2d5f3d4d-8466-4aa1-ac8a-1cb60ed86c20" providerId="ADAL" clId="{314604DC-5C87-1543-88E8-A5DC08243899}" dt="2023-05-20T16:22:57.486" v="1536"/>
          <ac:inkMkLst>
            <pc:docMk/>
            <pc:sldMk cId="0" sldId="342"/>
            <ac:inkMk id="23" creationId="{B3785754-2F57-A67B-9DEC-1C9D4289A8F4}"/>
          </ac:inkMkLst>
        </pc:inkChg>
        <pc:inkChg chg="add del">
          <ac:chgData name="شادن القحطاني ID 443200677" userId="2d5f3d4d-8466-4aa1-ac8a-1cb60ed86c20" providerId="ADAL" clId="{314604DC-5C87-1543-88E8-A5DC08243899}" dt="2023-05-20T16:22:57.486" v="1536"/>
          <ac:inkMkLst>
            <pc:docMk/>
            <pc:sldMk cId="0" sldId="342"/>
            <ac:inkMk id="24" creationId="{DB341B98-7B92-1800-F476-127C82C2C305}"/>
          </ac:inkMkLst>
        </pc:inkChg>
        <pc:inkChg chg="add del">
          <ac:chgData name="شادن القحطاني ID 443200677" userId="2d5f3d4d-8466-4aa1-ac8a-1cb60ed86c20" providerId="ADAL" clId="{314604DC-5C87-1543-88E8-A5DC08243899}" dt="2023-05-20T16:22:57.486" v="1536"/>
          <ac:inkMkLst>
            <pc:docMk/>
            <pc:sldMk cId="0" sldId="342"/>
            <ac:inkMk id="25" creationId="{DE22D202-E820-8777-0B5C-9FAEA4D92351}"/>
          </ac:inkMkLst>
        </pc:inkChg>
        <pc:inkChg chg="add del">
          <ac:chgData name="شادن القحطاني ID 443200677" userId="2d5f3d4d-8466-4aa1-ac8a-1cb60ed86c20" providerId="ADAL" clId="{314604DC-5C87-1543-88E8-A5DC08243899}" dt="2023-05-20T16:22:57.486" v="1536"/>
          <ac:inkMkLst>
            <pc:docMk/>
            <pc:sldMk cId="0" sldId="342"/>
            <ac:inkMk id="26" creationId="{310562C8-ADD0-8DBB-8E48-8A1BE640FD35}"/>
          </ac:inkMkLst>
        </pc:inkChg>
        <pc:inkChg chg="add reco">
          <ac:chgData name="شادن القحطاني ID 443200677" userId="2d5f3d4d-8466-4aa1-ac8a-1cb60ed86c20" providerId="ADAL" clId="{314604DC-5C87-1543-88E8-A5DC08243899}" dt="2023-05-20T16:22:57.486" v="1536"/>
          <ac:inkMkLst>
            <pc:docMk/>
            <pc:sldMk cId="0" sldId="342"/>
            <ac:inkMk id="27" creationId="{DBED6A0A-9D61-24B2-7FF7-E043294388A6}"/>
          </ac:inkMkLst>
        </pc:inkChg>
        <pc:inkChg chg="add del">
          <ac:chgData name="شادن القحطاني ID 443200677" userId="2d5f3d4d-8466-4aa1-ac8a-1cb60ed86c20" providerId="ADAL" clId="{314604DC-5C87-1543-88E8-A5DC08243899}" dt="2023-05-20T16:22:58.592" v="1539"/>
          <ac:inkMkLst>
            <pc:docMk/>
            <pc:sldMk cId="0" sldId="342"/>
            <ac:inkMk id="28" creationId="{80662225-D9FD-9C8C-A4CF-6FA1DBB8242B}"/>
          </ac:inkMkLst>
        </pc:inkChg>
        <pc:inkChg chg="add del">
          <ac:chgData name="شادن القحطاني ID 443200677" userId="2d5f3d4d-8466-4aa1-ac8a-1cb60ed86c20" providerId="ADAL" clId="{314604DC-5C87-1543-88E8-A5DC08243899}" dt="2023-05-20T16:22:58.592" v="1539"/>
          <ac:inkMkLst>
            <pc:docMk/>
            <pc:sldMk cId="0" sldId="342"/>
            <ac:inkMk id="29" creationId="{5A94C7D6-852B-1D6F-B5CD-97B760B12951}"/>
          </ac:inkMkLst>
        </pc:inkChg>
        <pc:inkChg chg="add reco">
          <ac:chgData name="شادن القحطاني ID 443200677" userId="2d5f3d4d-8466-4aa1-ac8a-1cb60ed86c20" providerId="ADAL" clId="{314604DC-5C87-1543-88E8-A5DC08243899}" dt="2023-05-20T16:22:58.592" v="1539"/>
          <ac:inkMkLst>
            <pc:docMk/>
            <pc:sldMk cId="0" sldId="342"/>
            <ac:inkMk id="30" creationId="{F1511A48-2C6A-4163-EC21-B0A63EED1992}"/>
          </ac:inkMkLst>
        </pc:inkChg>
        <pc:inkChg chg="add del">
          <ac:chgData name="شادن القحطاني ID 443200677" userId="2d5f3d4d-8466-4aa1-ac8a-1cb60ed86c20" providerId="ADAL" clId="{314604DC-5C87-1543-88E8-A5DC08243899}" dt="2023-05-20T16:23:03.644" v="1547"/>
          <ac:inkMkLst>
            <pc:docMk/>
            <pc:sldMk cId="0" sldId="342"/>
            <ac:inkMk id="31" creationId="{4616E652-1957-563B-633C-718C45AF2B10}"/>
          </ac:inkMkLst>
        </pc:inkChg>
        <pc:inkChg chg="add del">
          <ac:chgData name="شادن القحطاني ID 443200677" userId="2d5f3d4d-8466-4aa1-ac8a-1cb60ed86c20" providerId="ADAL" clId="{314604DC-5C87-1543-88E8-A5DC08243899}" dt="2023-05-20T16:23:03.644" v="1547"/>
          <ac:inkMkLst>
            <pc:docMk/>
            <pc:sldMk cId="0" sldId="342"/>
            <ac:inkMk id="32" creationId="{D38FA0E5-A202-F747-3C2D-75B4FA77E81A}"/>
          </ac:inkMkLst>
        </pc:inkChg>
        <pc:inkChg chg="add del">
          <ac:chgData name="شادن القحطاني ID 443200677" userId="2d5f3d4d-8466-4aa1-ac8a-1cb60ed86c20" providerId="ADAL" clId="{314604DC-5C87-1543-88E8-A5DC08243899}" dt="2023-05-20T16:23:03.644" v="1547"/>
          <ac:inkMkLst>
            <pc:docMk/>
            <pc:sldMk cId="0" sldId="342"/>
            <ac:inkMk id="33" creationId="{A1CF8D89-D23D-2D80-F6E5-BEE9E1F90129}"/>
          </ac:inkMkLst>
        </pc:inkChg>
        <pc:inkChg chg="add del">
          <ac:chgData name="شادن القحطاني ID 443200677" userId="2d5f3d4d-8466-4aa1-ac8a-1cb60ed86c20" providerId="ADAL" clId="{314604DC-5C87-1543-88E8-A5DC08243899}" dt="2023-05-20T16:23:03.644" v="1547"/>
          <ac:inkMkLst>
            <pc:docMk/>
            <pc:sldMk cId="0" sldId="342"/>
            <ac:inkMk id="34" creationId="{A7218F17-7699-A24E-E298-B592ABAC6937}"/>
          </ac:inkMkLst>
        </pc:inkChg>
        <pc:inkChg chg="add del">
          <ac:chgData name="شادن القحطاني ID 443200677" userId="2d5f3d4d-8466-4aa1-ac8a-1cb60ed86c20" providerId="ADAL" clId="{314604DC-5C87-1543-88E8-A5DC08243899}" dt="2023-05-20T16:23:03.644" v="1547"/>
          <ac:inkMkLst>
            <pc:docMk/>
            <pc:sldMk cId="0" sldId="342"/>
            <ac:inkMk id="35" creationId="{BFE97F79-AB0E-0B2D-E9DB-95F8717A2274}"/>
          </ac:inkMkLst>
        </pc:inkChg>
        <pc:inkChg chg="add del">
          <ac:chgData name="شادن القحطاني ID 443200677" userId="2d5f3d4d-8466-4aa1-ac8a-1cb60ed86c20" providerId="ADAL" clId="{314604DC-5C87-1543-88E8-A5DC08243899}" dt="2023-05-20T16:23:03.644" v="1547"/>
          <ac:inkMkLst>
            <pc:docMk/>
            <pc:sldMk cId="0" sldId="342"/>
            <ac:inkMk id="36" creationId="{B7B1FE8D-EF62-AEE6-705F-059778F6759C}"/>
          </ac:inkMkLst>
        </pc:inkChg>
        <pc:inkChg chg="add del">
          <ac:chgData name="شادن القحطاني ID 443200677" userId="2d5f3d4d-8466-4aa1-ac8a-1cb60ed86c20" providerId="ADAL" clId="{314604DC-5C87-1543-88E8-A5DC08243899}" dt="2023-05-20T16:23:03.644" v="1547"/>
          <ac:inkMkLst>
            <pc:docMk/>
            <pc:sldMk cId="0" sldId="342"/>
            <ac:inkMk id="37" creationId="{5E790B4A-2148-DA47-9C83-0A915B05BF87}"/>
          </ac:inkMkLst>
        </pc:inkChg>
        <pc:inkChg chg="add reco">
          <ac:chgData name="شادن القحطاني ID 443200677" userId="2d5f3d4d-8466-4aa1-ac8a-1cb60ed86c20" providerId="ADAL" clId="{314604DC-5C87-1543-88E8-A5DC08243899}" dt="2023-05-20T16:23:03.644" v="1547"/>
          <ac:inkMkLst>
            <pc:docMk/>
            <pc:sldMk cId="0" sldId="342"/>
            <ac:inkMk id="38" creationId="{11B89890-9CC3-9E4E-3276-5B2EB4097C75}"/>
          </ac:inkMkLst>
        </pc:inkChg>
        <pc:inkChg chg="add del">
          <ac:chgData name="شادن القحطاني ID 443200677" userId="2d5f3d4d-8466-4aa1-ac8a-1cb60ed86c20" providerId="ADAL" clId="{314604DC-5C87-1543-88E8-A5DC08243899}" dt="2023-05-20T16:23:09.979" v="1563"/>
          <ac:inkMkLst>
            <pc:docMk/>
            <pc:sldMk cId="0" sldId="342"/>
            <ac:inkMk id="39" creationId="{765B6C8E-EA45-E518-FCAC-F1EF13696B14}"/>
          </ac:inkMkLst>
        </pc:inkChg>
        <pc:inkChg chg="add del">
          <ac:chgData name="شادن القحطاني ID 443200677" userId="2d5f3d4d-8466-4aa1-ac8a-1cb60ed86c20" providerId="ADAL" clId="{314604DC-5C87-1543-88E8-A5DC08243899}" dt="2023-05-20T16:23:09.979" v="1563"/>
          <ac:inkMkLst>
            <pc:docMk/>
            <pc:sldMk cId="0" sldId="342"/>
            <ac:inkMk id="40" creationId="{4A3B3DCE-4B01-7F78-934C-24D34077DD67}"/>
          </ac:inkMkLst>
        </pc:inkChg>
        <pc:inkChg chg="add del">
          <ac:chgData name="شادن القحطاني ID 443200677" userId="2d5f3d4d-8466-4aa1-ac8a-1cb60ed86c20" providerId="ADAL" clId="{314604DC-5C87-1543-88E8-A5DC08243899}" dt="2023-05-20T16:23:09.979" v="1563"/>
          <ac:inkMkLst>
            <pc:docMk/>
            <pc:sldMk cId="0" sldId="342"/>
            <ac:inkMk id="41" creationId="{9D55A564-A1DD-C26D-1F11-738AFBC547BB}"/>
          </ac:inkMkLst>
        </pc:inkChg>
        <pc:inkChg chg="add del">
          <ac:chgData name="شادن القحطاني ID 443200677" userId="2d5f3d4d-8466-4aa1-ac8a-1cb60ed86c20" providerId="ADAL" clId="{314604DC-5C87-1543-88E8-A5DC08243899}" dt="2023-05-20T16:23:09.979" v="1563"/>
          <ac:inkMkLst>
            <pc:docMk/>
            <pc:sldMk cId="0" sldId="342"/>
            <ac:inkMk id="42" creationId="{22E0BA6C-F75E-0746-F0AC-1C002AEAF284}"/>
          </ac:inkMkLst>
        </pc:inkChg>
        <pc:inkChg chg="add del">
          <ac:chgData name="شادن القحطاني ID 443200677" userId="2d5f3d4d-8466-4aa1-ac8a-1cb60ed86c20" providerId="ADAL" clId="{314604DC-5C87-1543-88E8-A5DC08243899}" dt="2023-05-20T16:23:09.979" v="1563"/>
          <ac:inkMkLst>
            <pc:docMk/>
            <pc:sldMk cId="0" sldId="342"/>
            <ac:inkMk id="43" creationId="{C9648FEF-CF42-08A0-2887-33A2DA4392FC}"/>
          </ac:inkMkLst>
        </pc:inkChg>
        <pc:inkChg chg="add del">
          <ac:chgData name="شادن القحطاني ID 443200677" userId="2d5f3d4d-8466-4aa1-ac8a-1cb60ed86c20" providerId="ADAL" clId="{314604DC-5C87-1543-88E8-A5DC08243899}" dt="2023-05-20T16:23:09.979" v="1563"/>
          <ac:inkMkLst>
            <pc:docMk/>
            <pc:sldMk cId="0" sldId="342"/>
            <ac:inkMk id="44" creationId="{5833AAAF-F113-2988-A85C-4CE8A50C11E6}"/>
          </ac:inkMkLst>
        </pc:inkChg>
        <pc:inkChg chg="add del">
          <ac:chgData name="شادن القحطاني ID 443200677" userId="2d5f3d4d-8466-4aa1-ac8a-1cb60ed86c20" providerId="ADAL" clId="{314604DC-5C87-1543-88E8-A5DC08243899}" dt="2023-05-20T16:23:09.979" v="1563"/>
          <ac:inkMkLst>
            <pc:docMk/>
            <pc:sldMk cId="0" sldId="342"/>
            <ac:inkMk id="45" creationId="{2A9401E0-7244-0940-2D20-3CD6FE944EF0}"/>
          </ac:inkMkLst>
        </pc:inkChg>
        <pc:inkChg chg="add del">
          <ac:chgData name="شادن القحطاني ID 443200677" userId="2d5f3d4d-8466-4aa1-ac8a-1cb60ed86c20" providerId="ADAL" clId="{314604DC-5C87-1543-88E8-A5DC08243899}" dt="2023-05-20T16:23:09.979" v="1563"/>
          <ac:inkMkLst>
            <pc:docMk/>
            <pc:sldMk cId="0" sldId="342"/>
            <ac:inkMk id="46" creationId="{80C1F7C1-5ACC-0B1A-7BD7-421FCACD6F13}"/>
          </ac:inkMkLst>
        </pc:inkChg>
        <pc:inkChg chg="add del">
          <ac:chgData name="شادن القحطاني ID 443200677" userId="2d5f3d4d-8466-4aa1-ac8a-1cb60ed86c20" providerId="ADAL" clId="{314604DC-5C87-1543-88E8-A5DC08243899}" dt="2023-05-20T16:23:09.979" v="1563"/>
          <ac:inkMkLst>
            <pc:docMk/>
            <pc:sldMk cId="0" sldId="342"/>
            <ac:inkMk id="47" creationId="{93BB3368-7B6A-341E-3027-374088A8910B}"/>
          </ac:inkMkLst>
        </pc:inkChg>
        <pc:inkChg chg="add del">
          <ac:chgData name="شادن القحطاني ID 443200677" userId="2d5f3d4d-8466-4aa1-ac8a-1cb60ed86c20" providerId="ADAL" clId="{314604DC-5C87-1543-88E8-A5DC08243899}" dt="2023-05-20T16:23:09.979" v="1563"/>
          <ac:inkMkLst>
            <pc:docMk/>
            <pc:sldMk cId="0" sldId="342"/>
            <ac:inkMk id="48" creationId="{880C2C2E-DAEA-1937-6643-00D48D75325D}"/>
          </ac:inkMkLst>
        </pc:inkChg>
        <pc:inkChg chg="add del">
          <ac:chgData name="شادن القحطاني ID 443200677" userId="2d5f3d4d-8466-4aa1-ac8a-1cb60ed86c20" providerId="ADAL" clId="{314604DC-5C87-1543-88E8-A5DC08243899}" dt="2023-05-20T16:23:09.979" v="1563"/>
          <ac:inkMkLst>
            <pc:docMk/>
            <pc:sldMk cId="0" sldId="342"/>
            <ac:inkMk id="49" creationId="{B078FB5E-744C-00DF-2840-D4D24A31C9E7}"/>
          </ac:inkMkLst>
        </pc:inkChg>
        <pc:inkChg chg="add del">
          <ac:chgData name="شادن القحطاني ID 443200677" userId="2d5f3d4d-8466-4aa1-ac8a-1cb60ed86c20" providerId="ADAL" clId="{314604DC-5C87-1543-88E8-A5DC08243899}" dt="2023-05-20T16:23:09.979" v="1563"/>
          <ac:inkMkLst>
            <pc:docMk/>
            <pc:sldMk cId="0" sldId="342"/>
            <ac:inkMk id="50" creationId="{295087F6-06C0-3B46-2BF6-25BEC29C863E}"/>
          </ac:inkMkLst>
        </pc:inkChg>
        <pc:inkChg chg="add del">
          <ac:chgData name="شادن القحطاني ID 443200677" userId="2d5f3d4d-8466-4aa1-ac8a-1cb60ed86c20" providerId="ADAL" clId="{314604DC-5C87-1543-88E8-A5DC08243899}" dt="2023-05-20T16:23:09.979" v="1563"/>
          <ac:inkMkLst>
            <pc:docMk/>
            <pc:sldMk cId="0" sldId="342"/>
            <ac:inkMk id="51" creationId="{61AB77A5-38AE-4776-3E6D-341F50E3CA4A}"/>
          </ac:inkMkLst>
        </pc:inkChg>
        <pc:inkChg chg="add del">
          <ac:chgData name="شادن القحطاني ID 443200677" userId="2d5f3d4d-8466-4aa1-ac8a-1cb60ed86c20" providerId="ADAL" clId="{314604DC-5C87-1543-88E8-A5DC08243899}" dt="2023-05-20T16:23:09.979" v="1563"/>
          <ac:inkMkLst>
            <pc:docMk/>
            <pc:sldMk cId="0" sldId="342"/>
            <ac:inkMk id="52" creationId="{5F8A7A5D-9BEF-FE41-992A-5395D6AE4376}"/>
          </ac:inkMkLst>
        </pc:inkChg>
        <pc:inkChg chg="add del">
          <ac:chgData name="شادن القحطاني ID 443200677" userId="2d5f3d4d-8466-4aa1-ac8a-1cb60ed86c20" providerId="ADAL" clId="{314604DC-5C87-1543-88E8-A5DC08243899}" dt="2023-05-20T16:23:09.979" v="1563"/>
          <ac:inkMkLst>
            <pc:docMk/>
            <pc:sldMk cId="0" sldId="342"/>
            <ac:inkMk id="53" creationId="{CE640213-D1D2-0D07-659F-7F75217272FA}"/>
          </ac:inkMkLst>
        </pc:inkChg>
        <pc:inkChg chg="add reco">
          <ac:chgData name="شادن القحطاني ID 443200677" userId="2d5f3d4d-8466-4aa1-ac8a-1cb60ed86c20" providerId="ADAL" clId="{314604DC-5C87-1543-88E8-A5DC08243899}" dt="2023-05-20T16:23:09.979" v="1563"/>
          <ac:inkMkLst>
            <pc:docMk/>
            <pc:sldMk cId="0" sldId="342"/>
            <ac:inkMk id="54" creationId="{BBD1B73D-2D34-646F-5541-F8EE578B3F78}"/>
          </ac:inkMkLst>
        </pc:inkChg>
        <pc:inkChg chg="add del">
          <ac:chgData name="شادن القحطاني ID 443200677" userId="2d5f3d4d-8466-4aa1-ac8a-1cb60ed86c20" providerId="ADAL" clId="{314604DC-5C87-1543-88E8-A5DC08243899}" dt="2023-05-20T16:23:16.529" v="1567"/>
          <ac:inkMkLst>
            <pc:docMk/>
            <pc:sldMk cId="0" sldId="342"/>
            <ac:inkMk id="55" creationId="{BE00CFC6-F5E8-7217-C172-08F08E8D0C3B}"/>
          </ac:inkMkLst>
        </pc:inkChg>
        <pc:inkChg chg="add del">
          <ac:chgData name="شادن القحطاني ID 443200677" userId="2d5f3d4d-8466-4aa1-ac8a-1cb60ed86c20" providerId="ADAL" clId="{314604DC-5C87-1543-88E8-A5DC08243899}" dt="2023-05-20T16:23:16.529" v="1567"/>
          <ac:inkMkLst>
            <pc:docMk/>
            <pc:sldMk cId="0" sldId="342"/>
            <ac:inkMk id="56" creationId="{A1E0ECA3-3E26-0064-B139-A0BD2B93F6DA}"/>
          </ac:inkMkLst>
        </pc:inkChg>
        <pc:inkChg chg="add del">
          <ac:chgData name="شادن القحطاني ID 443200677" userId="2d5f3d4d-8466-4aa1-ac8a-1cb60ed86c20" providerId="ADAL" clId="{314604DC-5C87-1543-88E8-A5DC08243899}" dt="2023-05-20T16:23:16.529" v="1567"/>
          <ac:inkMkLst>
            <pc:docMk/>
            <pc:sldMk cId="0" sldId="342"/>
            <ac:inkMk id="57" creationId="{947D7446-53DF-A973-D62A-CC95E0F43150}"/>
          </ac:inkMkLst>
        </pc:inkChg>
        <pc:inkChg chg="add reco">
          <ac:chgData name="شادن القحطاني ID 443200677" userId="2d5f3d4d-8466-4aa1-ac8a-1cb60ed86c20" providerId="ADAL" clId="{314604DC-5C87-1543-88E8-A5DC08243899}" dt="2023-05-20T16:23:16.529" v="1567"/>
          <ac:inkMkLst>
            <pc:docMk/>
            <pc:sldMk cId="0" sldId="342"/>
            <ac:inkMk id="58" creationId="{A2F23590-EC84-19D6-4031-6F16CC5F09F4}"/>
          </ac:inkMkLst>
        </pc:inkChg>
        <pc:inkChg chg="add del">
          <ac:chgData name="شادن القحطاني ID 443200677" userId="2d5f3d4d-8466-4aa1-ac8a-1cb60ed86c20" providerId="ADAL" clId="{314604DC-5C87-1543-88E8-A5DC08243899}" dt="2023-05-20T16:23:20.533" v="1577"/>
          <ac:inkMkLst>
            <pc:docMk/>
            <pc:sldMk cId="0" sldId="342"/>
            <ac:inkMk id="59" creationId="{059C9506-A463-0B04-1726-A8BE1405555A}"/>
          </ac:inkMkLst>
        </pc:inkChg>
        <pc:inkChg chg="add del">
          <ac:chgData name="شادن القحطاني ID 443200677" userId="2d5f3d4d-8466-4aa1-ac8a-1cb60ed86c20" providerId="ADAL" clId="{314604DC-5C87-1543-88E8-A5DC08243899}" dt="2023-05-20T16:23:20.533" v="1577"/>
          <ac:inkMkLst>
            <pc:docMk/>
            <pc:sldMk cId="0" sldId="342"/>
            <ac:inkMk id="60" creationId="{DE984783-86A5-AECE-DF8A-439A3B895BE1}"/>
          </ac:inkMkLst>
        </pc:inkChg>
        <pc:inkChg chg="add del">
          <ac:chgData name="شادن القحطاني ID 443200677" userId="2d5f3d4d-8466-4aa1-ac8a-1cb60ed86c20" providerId="ADAL" clId="{314604DC-5C87-1543-88E8-A5DC08243899}" dt="2023-05-20T16:23:20.533" v="1577"/>
          <ac:inkMkLst>
            <pc:docMk/>
            <pc:sldMk cId="0" sldId="342"/>
            <ac:inkMk id="61" creationId="{F15508E1-EEAC-5736-B000-F2CDBB0DE62B}"/>
          </ac:inkMkLst>
        </pc:inkChg>
        <pc:inkChg chg="add del">
          <ac:chgData name="شادن القحطاني ID 443200677" userId="2d5f3d4d-8466-4aa1-ac8a-1cb60ed86c20" providerId="ADAL" clId="{314604DC-5C87-1543-88E8-A5DC08243899}" dt="2023-05-20T16:23:20.533" v="1577"/>
          <ac:inkMkLst>
            <pc:docMk/>
            <pc:sldMk cId="0" sldId="342"/>
            <ac:inkMk id="62" creationId="{606745E7-8D40-7121-030C-386B2629A038}"/>
          </ac:inkMkLst>
        </pc:inkChg>
        <pc:inkChg chg="add del">
          <ac:chgData name="شادن القحطاني ID 443200677" userId="2d5f3d4d-8466-4aa1-ac8a-1cb60ed86c20" providerId="ADAL" clId="{314604DC-5C87-1543-88E8-A5DC08243899}" dt="2023-05-20T16:23:20.533" v="1577"/>
          <ac:inkMkLst>
            <pc:docMk/>
            <pc:sldMk cId="0" sldId="342"/>
            <ac:inkMk id="63" creationId="{4F0836AB-409E-151B-029B-0C3263B1C3E9}"/>
          </ac:inkMkLst>
        </pc:inkChg>
        <pc:inkChg chg="add del">
          <ac:chgData name="شادن القحطاني ID 443200677" userId="2d5f3d4d-8466-4aa1-ac8a-1cb60ed86c20" providerId="ADAL" clId="{314604DC-5C87-1543-88E8-A5DC08243899}" dt="2023-05-20T16:23:20.533" v="1577"/>
          <ac:inkMkLst>
            <pc:docMk/>
            <pc:sldMk cId="0" sldId="342"/>
            <ac:inkMk id="8192" creationId="{AFEA9A5C-3C64-395A-C8F8-A7AD290F50D5}"/>
          </ac:inkMkLst>
        </pc:inkChg>
        <pc:inkChg chg="add del">
          <ac:chgData name="شادن القحطاني ID 443200677" userId="2d5f3d4d-8466-4aa1-ac8a-1cb60ed86c20" providerId="ADAL" clId="{314604DC-5C87-1543-88E8-A5DC08243899}" dt="2023-05-20T16:23:20.533" v="1577"/>
          <ac:inkMkLst>
            <pc:docMk/>
            <pc:sldMk cId="0" sldId="342"/>
            <ac:inkMk id="8193" creationId="{3B9E8BB0-FE8C-8765-2810-A3467F3C1E4A}"/>
          </ac:inkMkLst>
        </pc:inkChg>
        <pc:inkChg chg="add del">
          <ac:chgData name="شادن القحطاني ID 443200677" userId="2d5f3d4d-8466-4aa1-ac8a-1cb60ed86c20" providerId="ADAL" clId="{314604DC-5C87-1543-88E8-A5DC08243899}" dt="2023-05-20T16:23:20.533" v="1577"/>
          <ac:inkMkLst>
            <pc:docMk/>
            <pc:sldMk cId="0" sldId="342"/>
            <ac:inkMk id="8195" creationId="{9075ED5F-CB24-451A-CC69-3A871832BD1C}"/>
          </ac:inkMkLst>
        </pc:inkChg>
        <pc:inkChg chg="add del">
          <ac:chgData name="شادن القحطاني ID 443200677" userId="2d5f3d4d-8466-4aa1-ac8a-1cb60ed86c20" providerId="ADAL" clId="{314604DC-5C87-1543-88E8-A5DC08243899}" dt="2023-05-20T16:23:20.533" v="1577"/>
          <ac:inkMkLst>
            <pc:docMk/>
            <pc:sldMk cId="0" sldId="342"/>
            <ac:inkMk id="8196" creationId="{553F0C0C-2D8C-273E-B290-9D62E5895C37}"/>
          </ac:inkMkLst>
        </pc:inkChg>
        <pc:inkChg chg="add reco">
          <ac:chgData name="شادن القحطاني ID 443200677" userId="2d5f3d4d-8466-4aa1-ac8a-1cb60ed86c20" providerId="ADAL" clId="{314604DC-5C87-1543-88E8-A5DC08243899}" dt="2023-05-20T16:23:20.533" v="1577"/>
          <ac:inkMkLst>
            <pc:docMk/>
            <pc:sldMk cId="0" sldId="342"/>
            <ac:inkMk id="8197" creationId="{E55BEF52-F14E-36E4-B622-C73FF1B21202}"/>
          </ac:inkMkLst>
        </pc:inkChg>
        <pc:inkChg chg="add del">
          <ac:chgData name="شادن القحطاني ID 443200677" userId="2d5f3d4d-8466-4aa1-ac8a-1cb60ed86c20" providerId="ADAL" clId="{314604DC-5C87-1543-88E8-A5DC08243899}" dt="2023-05-20T16:23:38.217" v="1589"/>
          <ac:inkMkLst>
            <pc:docMk/>
            <pc:sldMk cId="0" sldId="342"/>
            <ac:inkMk id="8198" creationId="{B19CA554-215B-09EC-4958-161909D9E180}"/>
          </ac:inkMkLst>
        </pc:inkChg>
        <pc:inkChg chg="add del">
          <ac:chgData name="شادن القحطاني ID 443200677" userId="2d5f3d4d-8466-4aa1-ac8a-1cb60ed86c20" providerId="ADAL" clId="{314604DC-5C87-1543-88E8-A5DC08243899}" dt="2023-05-20T16:23:38.217" v="1589"/>
          <ac:inkMkLst>
            <pc:docMk/>
            <pc:sldMk cId="0" sldId="342"/>
            <ac:inkMk id="8199" creationId="{0A2F2EF6-6510-144D-4245-64649E08402C}"/>
          </ac:inkMkLst>
        </pc:inkChg>
        <pc:inkChg chg="add del">
          <ac:chgData name="شادن القحطاني ID 443200677" userId="2d5f3d4d-8466-4aa1-ac8a-1cb60ed86c20" providerId="ADAL" clId="{314604DC-5C87-1543-88E8-A5DC08243899}" dt="2023-05-20T16:23:38.217" v="1589"/>
          <ac:inkMkLst>
            <pc:docMk/>
            <pc:sldMk cId="0" sldId="342"/>
            <ac:inkMk id="8200" creationId="{06F92A1D-C4B9-C7D9-5A55-37AC209B877B}"/>
          </ac:inkMkLst>
        </pc:inkChg>
        <pc:inkChg chg="add del">
          <ac:chgData name="شادن القحطاني ID 443200677" userId="2d5f3d4d-8466-4aa1-ac8a-1cb60ed86c20" providerId="ADAL" clId="{314604DC-5C87-1543-88E8-A5DC08243899}" dt="2023-05-20T16:23:38.217" v="1589"/>
          <ac:inkMkLst>
            <pc:docMk/>
            <pc:sldMk cId="0" sldId="342"/>
            <ac:inkMk id="8201" creationId="{0ACF43B5-CB37-66F8-1001-9CA1BD306030}"/>
          </ac:inkMkLst>
        </pc:inkChg>
        <pc:inkChg chg="add del">
          <ac:chgData name="شادن القحطاني ID 443200677" userId="2d5f3d4d-8466-4aa1-ac8a-1cb60ed86c20" providerId="ADAL" clId="{314604DC-5C87-1543-88E8-A5DC08243899}" dt="2023-05-20T16:23:38.217" v="1589"/>
          <ac:inkMkLst>
            <pc:docMk/>
            <pc:sldMk cId="0" sldId="342"/>
            <ac:inkMk id="8202" creationId="{EDA92546-812A-E7A4-DC78-DA6E620F1BA8}"/>
          </ac:inkMkLst>
        </pc:inkChg>
        <pc:inkChg chg="add del">
          <ac:chgData name="شادن القحطاني ID 443200677" userId="2d5f3d4d-8466-4aa1-ac8a-1cb60ed86c20" providerId="ADAL" clId="{314604DC-5C87-1543-88E8-A5DC08243899}" dt="2023-05-20T16:23:38.217" v="1589"/>
          <ac:inkMkLst>
            <pc:docMk/>
            <pc:sldMk cId="0" sldId="342"/>
            <ac:inkMk id="8203" creationId="{7955FE05-0A57-64B4-942C-27F967970133}"/>
          </ac:inkMkLst>
        </pc:inkChg>
        <pc:inkChg chg="add del">
          <ac:chgData name="شادن القحطاني ID 443200677" userId="2d5f3d4d-8466-4aa1-ac8a-1cb60ed86c20" providerId="ADAL" clId="{314604DC-5C87-1543-88E8-A5DC08243899}" dt="2023-05-20T16:23:38.217" v="1589"/>
          <ac:inkMkLst>
            <pc:docMk/>
            <pc:sldMk cId="0" sldId="342"/>
            <ac:inkMk id="8204" creationId="{A2A86FC7-CAFE-237E-F80E-F1ABD77A4694}"/>
          </ac:inkMkLst>
        </pc:inkChg>
        <pc:inkChg chg="add del">
          <ac:chgData name="شادن القحطاني ID 443200677" userId="2d5f3d4d-8466-4aa1-ac8a-1cb60ed86c20" providerId="ADAL" clId="{314604DC-5C87-1543-88E8-A5DC08243899}" dt="2023-05-20T16:23:38.217" v="1589"/>
          <ac:inkMkLst>
            <pc:docMk/>
            <pc:sldMk cId="0" sldId="342"/>
            <ac:inkMk id="8205" creationId="{002C1422-66C9-6EC9-38EC-588A6A55F74B}"/>
          </ac:inkMkLst>
        </pc:inkChg>
        <pc:inkChg chg="add del">
          <ac:chgData name="شادن القحطاني ID 443200677" userId="2d5f3d4d-8466-4aa1-ac8a-1cb60ed86c20" providerId="ADAL" clId="{314604DC-5C87-1543-88E8-A5DC08243899}" dt="2023-05-20T16:23:38.217" v="1589"/>
          <ac:inkMkLst>
            <pc:docMk/>
            <pc:sldMk cId="0" sldId="342"/>
            <ac:inkMk id="8206" creationId="{FC24DF0C-482E-9582-39B5-59B8327EC566}"/>
          </ac:inkMkLst>
        </pc:inkChg>
        <pc:inkChg chg="add del">
          <ac:chgData name="شادن القحطاني ID 443200677" userId="2d5f3d4d-8466-4aa1-ac8a-1cb60ed86c20" providerId="ADAL" clId="{314604DC-5C87-1543-88E8-A5DC08243899}" dt="2023-05-20T16:23:38.217" v="1589"/>
          <ac:inkMkLst>
            <pc:docMk/>
            <pc:sldMk cId="0" sldId="342"/>
            <ac:inkMk id="8207" creationId="{DD268D63-1205-1192-CC40-69501A565E78}"/>
          </ac:inkMkLst>
        </pc:inkChg>
        <pc:inkChg chg="add del">
          <ac:chgData name="شادن القحطاني ID 443200677" userId="2d5f3d4d-8466-4aa1-ac8a-1cb60ed86c20" providerId="ADAL" clId="{314604DC-5C87-1543-88E8-A5DC08243899}" dt="2023-05-20T16:23:38.217" v="1589"/>
          <ac:inkMkLst>
            <pc:docMk/>
            <pc:sldMk cId="0" sldId="342"/>
            <ac:inkMk id="8208" creationId="{A3BD9D95-C39D-BC66-042C-4824F4C19362}"/>
          </ac:inkMkLst>
        </pc:inkChg>
        <pc:inkChg chg="add reco">
          <ac:chgData name="شادن القحطاني ID 443200677" userId="2d5f3d4d-8466-4aa1-ac8a-1cb60ed86c20" providerId="ADAL" clId="{314604DC-5C87-1543-88E8-A5DC08243899}" dt="2023-05-20T16:23:38.217" v="1589"/>
          <ac:inkMkLst>
            <pc:docMk/>
            <pc:sldMk cId="0" sldId="342"/>
            <ac:inkMk id="8209" creationId="{EF546EA7-F859-3445-D236-AFE822030803}"/>
          </ac:inkMkLst>
        </pc:inkChg>
        <pc:inkChg chg="add del">
          <ac:chgData name="شادن القحطاني ID 443200677" userId="2d5f3d4d-8466-4aa1-ac8a-1cb60ed86c20" providerId="ADAL" clId="{314604DC-5C87-1543-88E8-A5DC08243899}" dt="2023-05-20T16:23:54.704" v="1606"/>
          <ac:inkMkLst>
            <pc:docMk/>
            <pc:sldMk cId="0" sldId="342"/>
            <ac:inkMk id="8210" creationId="{2BB83708-2158-2540-4585-83BDFDADAA51}"/>
          </ac:inkMkLst>
        </pc:inkChg>
        <pc:inkChg chg="add del">
          <ac:chgData name="شادن القحطاني ID 443200677" userId="2d5f3d4d-8466-4aa1-ac8a-1cb60ed86c20" providerId="ADAL" clId="{314604DC-5C87-1543-88E8-A5DC08243899}" dt="2023-05-20T16:23:54.704" v="1606"/>
          <ac:inkMkLst>
            <pc:docMk/>
            <pc:sldMk cId="0" sldId="342"/>
            <ac:inkMk id="8211" creationId="{08EDFD5A-49EE-80EC-966A-3FA199CB4F19}"/>
          </ac:inkMkLst>
        </pc:inkChg>
        <pc:inkChg chg="add del">
          <ac:chgData name="شادن القحطاني ID 443200677" userId="2d5f3d4d-8466-4aa1-ac8a-1cb60ed86c20" providerId="ADAL" clId="{314604DC-5C87-1543-88E8-A5DC08243899}" dt="2023-05-20T16:23:54.704" v="1606"/>
          <ac:inkMkLst>
            <pc:docMk/>
            <pc:sldMk cId="0" sldId="342"/>
            <ac:inkMk id="8212" creationId="{E9F83F98-67C4-EB2B-A7E2-BB68F66B090C}"/>
          </ac:inkMkLst>
        </pc:inkChg>
        <pc:inkChg chg="add del">
          <ac:chgData name="شادن القحطاني ID 443200677" userId="2d5f3d4d-8466-4aa1-ac8a-1cb60ed86c20" providerId="ADAL" clId="{314604DC-5C87-1543-88E8-A5DC08243899}" dt="2023-05-20T16:23:54.704" v="1606"/>
          <ac:inkMkLst>
            <pc:docMk/>
            <pc:sldMk cId="0" sldId="342"/>
            <ac:inkMk id="8213" creationId="{D1D43960-019A-F381-D28C-D84603E95AFC}"/>
          </ac:inkMkLst>
        </pc:inkChg>
        <pc:inkChg chg="add del">
          <ac:chgData name="شادن القحطاني ID 443200677" userId="2d5f3d4d-8466-4aa1-ac8a-1cb60ed86c20" providerId="ADAL" clId="{314604DC-5C87-1543-88E8-A5DC08243899}" dt="2023-05-20T16:23:54.704" v="1606"/>
          <ac:inkMkLst>
            <pc:docMk/>
            <pc:sldMk cId="0" sldId="342"/>
            <ac:inkMk id="8214" creationId="{3EFAD29A-BB88-7A99-56F4-A6BA65139C12}"/>
          </ac:inkMkLst>
        </pc:inkChg>
        <pc:inkChg chg="add del">
          <ac:chgData name="شادن القحطاني ID 443200677" userId="2d5f3d4d-8466-4aa1-ac8a-1cb60ed86c20" providerId="ADAL" clId="{314604DC-5C87-1543-88E8-A5DC08243899}" dt="2023-05-20T16:23:54.704" v="1606"/>
          <ac:inkMkLst>
            <pc:docMk/>
            <pc:sldMk cId="0" sldId="342"/>
            <ac:inkMk id="8215" creationId="{8A06AD1C-9BEB-E3B1-C980-3675177D5C5B}"/>
          </ac:inkMkLst>
        </pc:inkChg>
        <pc:inkChg chg="add del">
          <ac:chgData name="شادن القحطاني ID 443200677" userId="2d5f3d4d-8466-4aa1-ac8a-1cb60ed86c20" providerId="ADAL" clId="{314604DC-5C87-1543-88E8-A5DC08243899}" dt="2023-05-20T16:23:54.704" v="1606"/>
          <ac:inkMkLst>
            <pc:docMk/>
            <pc:sldMk cId="0" sldId="342"/>
            <ac:inkMk id="8216" creationId="{EA635E8B-970C-8D2E-480F-648BFDF57739}"/>
          </ac:inkMkLst>
        </pc:inkChg>
        <pc:inkChg chg="add del">
          <ac:chgData name="شادن القحطاني ID 443200677" userId="2d5f3d4d-8466-4aa1-ac8a-1cb60ed86c20" providerId="ADAL" clId="{314604DC-5C87-1543-88E8-A5DC08243899}" dt="2023-05-20T16:23:54.704" v="1606"/>
          <ac:inkMkLst>
            <pc:docMk/>
            <pc:sldMk cId="0" sldId="342"/>
            <ac:inkMk id="8217" creationId="{C9471772-1668-04D3-C2B6-8E634D22868D}"/>
          </ac:inkMkLst>
        </pc:inkChg>
        <pc:inkChg chg="add del">
          <ac:chgData name="شادن القحطاني ID 443200677" userId="2d5f3d4d-8466-4aa1-ac8a-1cb60ed86c20" providerId="ADAL" clId="{314604DC-5C87-1543-88E8-A5DC08243899}" dt="2023-05-20T16:23:54.704" v="1606"/>
          <ac:inkMkLst>
            <pc:docMk/>
            <pc:sldMk cId="0" sldId="342"/>
            <ac:inkMk id="8218" creationId="{91E9392F-2DD5-913D-A174-79CDBB20782B}"/>
          </ac:inkMkLst>
        </pc:inkChg>
        <pc:inkChg chg="add del">
          <ac:chgData name="شادن القحطاني ID 443200677" userId="2d5f3d4d-8466-4aa1-ac8a-1cb60ed86c20" providerId="ADAL" clId="{314604DC-5C87-1543-88E8-A5DC08243899}" dt="2023-05-20T16:23:54.704" v="1606"/>
          <ac:inkMkLst>
            <pc:docMk/>
            <pc:sldMk cId="0" sldId="342"/>
            <ac:inkMk id="8219" creationId="{6D3EF937-91C7-B59C-819F-05E61A8B9AEC}"/>
          </ac:inkMkLst>
        </pc:inkChg>
        <pc:inkChg chg="add del">
          <ac:chgData name="شادن القحطاني ID 443200677" userId="2d5f3d4d-8466-4aa1-ac8a-1cb60ed86c20" providerId="ADAL" clId="{314604DC-5C87-1543-88E8-A5DC08243899}" dt="2023-05-20T16:23:54.704" v="1606"/>
          <ac:inkMkLst>
            <pc:docMk/>
            <pc:sldMk cId="0" sldId="342"/>
            <ac:inkMk id="8220" creationId="{F8CB9706-371F-9C39-B9D5-D49C1961540C}"/>
          </ac:inkMkLst>
        </pc:inkChg>
        <pc:inkChg chg="add del">
          <ac:chgData name="شادن القحطاني ID 443200677" userId="2d5f3d4d-8466-4aa1-ac8a-1cb60ed86c20" providerId="ADAL" clId="{314604DC-5C87-1543-88E8-A5DC08243899}" dt="2023-05-20T16:23:54.704" v="1606"/>
          <ac:inkMkLst>
            <pc:docMk/>
            <pc:sldMk cId="0" sldId="342"/>
            <ac:inkMk id="8221" creationId="{32B431BB-F077-3A6A-00DF-E514805B8E6F}"/>
          </ac:inkMkLst>
        </pc:inkChg>
        <pc:inkChg chg="add del">
          <ac:chgData name="شادن القحطاني ID 443200677" userId="2d5f3d4d-8466-4aa1-ac8a-1cb60ed86c20" providerId="ADAL" clId="{314604DC-5C87-1543-88E8-A5DC08243899}" dt="2023-05-20T16:23:54.704" v="1606"/>
          <ac:inkMkLst>
            <pc:docMk/>
            <pc:sldMk cId="0" sldId="342"/>
            <ac:inkMk id="8222" creationId="{30B50392-4814-6404-AC41-15CC09C3355C}"/>
          </ac:inkMkLst>
        </pc:inkChg>
        <pc:inkChg chg="add del">
          <ac:chgData name="شادن القحطاني ID 443200677" userId="2d5f3d4d-8466-4aa1-ac8a-1cb60ed86c20" providerId="ADAL" clId="{314604DC-5C87-1543-88E8-A5DC08243899}" dt="2023-05-20T16:23:54.810" v="1607"/>
          <ac:inkMkLst>
            <pc:docMk/>
            <pc:sldMk cId="0" sldId="342"/>
            <ac:inkMk id="8223" creationId="{8D7E2AE3-B369-AFAC-2FD7-3AF1DB829DA8}"/>
          </ac:inkMkLst>
        </pc:inkChg>
        <pc:inkChg chg="add del">
          <ac:chgData name="شادن القحطاني ID 443200677" userId="2d5f3d4d-8466-4aa1-ac8a-1cb60ed86c20" providerId="ADAL" clId="{314604DC-5C87-1543-88E8-A5DC08243899}" dt="2023-05-20T16:23:54.704" v="1606"/>
          <ac:inkMkLst>
            <pc:docMk/>
            <pc:sldMk cId="0" sldId="342"/>
            <ac:inkMk id="8224" creationId="{CECA8BC0-FD30-66BA-53B0-72E812FB58EA}"/>
          </ac:inkMkLst>
        </pc:inkChg>
        <pc:inkChg chg="add del reco">
          <ac:chgData name="شادن القحطاني ID 443200677" userId="2d5f3d4d-8466-4aa1-ac8a-1cb60ed86c20" providerId="ADAL" clId="{314604DC-5C87-1543-88E8-A5DC08243899}" dt="2023-05-20T16:23:54.704" v="1606"/>
          <ac:inkMkLst>
            <pc:docMk/>
            <pc:sldMk cId="0" sldId="342"/>
            <ac:inkMk id="8225" creationId="{BD31204B-2D45-7DA8-CA67-2AAD1BFDF9C9}"/>
          </ac:inkMkLst>
        </pc:inkChg>
        <pc:inkChg chg="add">
          <ac:chgData name="شادن القحطاني ID 443200677" userId="2d5f3d4d-8466-4aa1-ac8a-1cb60ed86c20" providerId="ADAL" clId="{314604DC-5C87-1543-88E8-A5DC08243899}" dt="2023-05-20T16:23:56.330" v="1608"/>
          <ac:inkMkLst>
            <pc:docMk/>
            <pc:sldMk cId="0" sldId="342"/>
            <ac:inkMk id="8226" creationId="{7D0FF6E2-305D-17C3-FBC1-F1C8613C1BEF}"/>
          </ac:inkMkLst>
        </pc:inkChg>
        <pc:inkChg chg="add del">
          <ac:chgData name="شادن القحطاني ID 443200677" userId="2d5f3d4d-8466-4aa1-ac8a-1cb60ed86c20" providerId="ADAL" clId="{314604DC-5C87-1543-88E8-A5DC08243899}" dt="2023-05-20T16:23:59.611" v="1618"/>
          <ac:inkMkLst>
            <pc:docMk/>
            <pc:sldMk cId="0" sldId="342"/>
            <ac:inkMk id="8227" creationId="{D0EF3E0A-A94F-81CD-AF66-BBA50D53965B}"/>
          </ac:inkMkLst>
        </pc:inkChg>
        <pc:inkChg chg="add del">
          <ac:chgData name="شادن القحطاني ID 443200677" userId="2d5f3d4d-8466-4aa1-ac8a-1cb60ed86c20" providerId="ADAL" clId="{314604DC-5C87-1543-88E8-A5DC08243899}" dt="2023-05-20T16:23:59.245" v="1617"/>
          <ac:inkMkLst>
            <pc:docMk/>
            <pc:sldMk cId="0" sldId="342"/>
            <ac:inkMk id="8228" creationId="{FB763D81-A39B-25BA-CBE8-4EB7BC825017}"/>
          </ac:inkMkLst>
        </pc:inkChg>
        <pc:inkChg chg="add del">
          <ac:chgData name="شادن القحطاني ID 443200677" userId="2d5f3d4d-8466-4aa1-ac8a-1cb60ed86c20" providerId="ADAL" clId="{314604DC-5C87-1543-88E8-A5DC08243899}" dt="2023-05-20T16:23:58.777" v="1616"/>
          <ac:inkMkLst>
            <pc:docMk/>
            <pc:sldMk cId="0" sldId="342"/>
            <ac:inkMk id="8229" creationId="{F1ED947C-BB4A-F9EC-03A6-B20C458E77E6}"/>
          </ac:inkMkLst>
        </pc:inkChg>
        <pc:inkChg chg="add del">
          <ac:chgData name="شادن القحطاني ID 443200677" userId="2d5f3d4d-8466-4aa1-ac8a-1cb60ed86c20" providerId="ADAL" clId="{314604DC-5C87-1543-88E8-A5DC08243899}" dt="2023-05-20T16:23:58.644" v="1615"/>
          <ac:inkMkLst>
            <pc:docMk/>
            <pc:sldMk cId="0" sldId="342"/>
            <ac:inkMk id="8230" creationId="{7EAB430F-D3CD-9275-63FF-D4CBA3A577B6}"/>
          </ac:inkMkLst>
        </pc:inkChg>
        <pc:inkChg chg="add del">
          <ac:chgData name="شادن القحطاني ID 443200677" userId="2d5f3d4d-8466-4aa1-ac8a-1cb60ed86c20" providerId="ADAL" clId="{314604DC-5C87-1543-88E8-A5DC08243899}" dt="2023-05-20T16:23:58.474" v="1614"/>
          <ac:inkMkLst>
            <pc:docMk/>
            <pc:sldMk cId="0" sldId="342"/>
            <ac:inkMk id="8231" creationId="{6A4BE4CD-F20E-F854-8C25-3E3B6844A6BC}"/>
          </ac:inkMkLst>
        </pc:inkChg>
        <pc:inkChg chg="add">
          <ac:chgData name="شادن القحطاني ID 443200677" userId="2d5f3d4d-8466-4aa1-ac8a-1cb60ed86c20" providerId="ADAL" clId="{314604DC-5C87-1543-88E8-A5DC08243899}" dt="2023-05-20T16:24:00.640" v="1619"/>
          <ac:inkMkLst>
            <pc:docMk/>
            <pc:sldMk cId="0" sldId="342"/>
            <ac:inkMk id="8232" creationId="{FE2BC023-7545-8172-3507-507706B920FD}"/>
          </ac:inkMkLst>
        </pc:inkChg>
        <pc:inkChg chg="add">
          <ac:chgData name="شادن القحطاني ID 443200677" userId="2d5f3d4d-8466-4aa1-ac8a-1cb60ed86c20" providerId="ADAL" clId="{314604DC-5C87-1543-88E8-A5DC08243899}" dt="2023-05-20T16:24:01.430" v="1620"/>
          <ac:inkMkLst>
            <pc:docMk/>
            <pc:sldMk cId="0" sldId="342"/>
            <ac:inkMk id="8233" creationId="{8839466A-C5DC-F185-39A2-874CAD5EE430}"/>
          </ac:inkMkLst>
        </pc:inkChg>
        <pc:inkChg chg="add">
          <ac:chgData name="شادن القحطاني ID 443200677" userId="2d5f3d4d-8466-4aa1-ac8a-1cb60ed86c20" providerId="ADAL" clId="{314604DC-5C87-1543-88E8-A5DC08243899}" dt="2023-05-20T16:24:01.747" v="1621"/>
          <ac:inkMkLst>
            <pc:docMk/>
            <pc:sldMk cId="0" sldId="342"/>
            <ac:inkMk id="8234" creationId="{0F652FD2-1971-2A28-59A0-EA83FB7DBC9A}"/>
          </ac:inkMkLst>
        </pc:inkChg>
        <pc:inkChg chg="add">
          <ac:chgData name="شادن القحطاني ID 443200677" userId="2d5f3d4d-8466-4aa1-ac8a-1cb60ed86c20" providerId="ADAL" clId="{314604DC-5C87-1543-88E8-A5DC08243899}" dt="2023-05-20T16:24:02.379" v="1622"/>
          <ac:inkMkLst>
            <pc:docMk/>
            <pc:sldMk cId="0" sldId="342"/>
            <ac:inkMk id="8235" creationId="{DBCA864B-4907-A1C8-7E0D-1425D9C85D7C}"/>
          </ac:inkMkLst>
        </pc:inkChg>
        <pc:inkChg chg="add">
          <ac:chgData name="شادن القحطاني ID 443200677" userId="2d5f3d4d-8466-4aa1-ac8a-1cb60ed86c20" providerId="ADAL" clId="{314604DC-5C87-1543-88E8-A5DC08243899}" dt="2023-05-20T16:24:02.561" v="1623"/>
          <ac:inkMkLst>
            <pc:docMk/>
            <pc:sldMk cId="0" sldId="342"/>
            <ac:inkMk id="8236" creationId="{39EE1E1B-5D3C-CC8F-2A43-856E9EE0C58C}"/>
          </ac:inkMkLst>
        </pc:inkChg>
      </pc:sldChg>
      <pc:sldChg chg="addSp delSp">
        <pc:chgData name="شادن القحطاني ID 443200677" userId="2d5f3d4d-8466-4aa1-ac8a-1cb60ed86c20" providerId="ADAL" clId="{314604DC-5C87-1543-88E8-A5DC08243899}" dt="2023-05-20T16:28:06.141" v="1648"/>
        <pc:sldMkLst>
          <pc:docMk/>
          <pc:sldMk cId="0" sldId="344"/>
        </pc:sldMkLst>
        <pc:inkChg chg="add del">
          <ac:chgData name="شادن القحطاني ID 443200677" userId="2d5f3d4d-8466-4aa1-ac8a-1cb60ed86c20" providerId="ADAL" clId="{314604DC-5C87-1543-88E8-A5DC08243899}" dt="2023-05-20T16:26:44.953" v="1637"/>
          <ac:inkMkLst>
            <pc:docMk/>
            <pc:sldMk cId="0" sldId="344"/>
            <ac:inkMk id="3" creationId="{06F02F1D-F8EF-03D7-936D-564D0A2F1422}"/>
          </ac:inkMkLst>
        </pc:inkChg>
        <pc:inkChg chg="add del">
          <ac:chgData name="شادن القحطاني ID 443200677" userId="2d5f3d4d-8466-4aa1-ac8a-1cb60ed86c20" providerId="ADAL" clId="{314604DC-5C87-1543-88E8-A5DC08243899}" dt="2023-05-20T16:26:44.953" v="1637"/>
          <ac:inkMkLst>
            <pc:docMk/>
            <pc:sldMk cId="0" sldId="344"/>
            <ac:inkMk id="4" creationId="{0295D6BA-63DD-9E7E-7140-4208B7AE69A7}"/>
          </ac:inkMkLst>
        </pc:inkChg>
        <pc:inkChg chg="add del">
          <ac:chgData name="شادن القحطاني ID 443200677" userId="2d5f3d4d-8466-4aa1-ac8a-1cb60ed86c20" providerId="ADAL" clId="{314604DC-5C87-1543-88E8-A5DC08243899}" dt="2023-05-20T16:26:44.953" v="1637"/>
          <ac:inkMkLst>
            <pc:docMk/>
            <pc:sldMk cId="0" sldId="344"/>
            <ac:inkMk id="5" creationId="{2CAC91C8-4B2A-7100-1A26-59656D6C5E83}"/>
          </ac:inkMkLst>
        </pc:inkChg>
        <pc:inkChg chg="add del">
          <ac:chgData name="شادن القحطاني ID 443200677" userId="2d5f3d4d-8466-4aa1-ac8a-1cb60ed86c20" providerId="ADAL" clId="{314604DC-5C87-1543-88E8-A5DC08243899}" dt="2023-05-20T16:26:44.953" v="1637"/>
          <ac:inkMkLst>
            <pc:docMk/>
            <pc:sldMk cId="0" sldId="344"/>
            <ac:inkMk id="8" creationId="{7FE956A7-707E-0BB7-A0AC-D215B113837F}"/>
          </ac:inkMkLst>
        </pc:inkChg>
        <pc:inkChg chg="add del">
          <ac:chgData name="شادن القحطاني ID 443200677" userId="2d5f3d4d-8466-4aa1-ac8a-1cb60ed86c20" providerId="ADAL" clId="{314604DC-5C87-1543-88E8-A5DC08243899}" dt="2023-05-20T16:26:44.953" v="1637"/>
          <ac:inkMkLst>
            <pc:docMk/>
            <pc:sldMk cId="0" sldId="344"/>
            <ac:inkMk id="9" creationId="{7236D883-82C7-FEB5-2F1E-770596597656}"/>
          </ac:inkMkLst>
        </pc:inkChg>
        <pc:inkChg chg="add del">
          <ac:chgData name="شادن القحطاني ID 443200677" userId="2d5f3d4d-8466-4aa1-ac8a-1cb60ed86c20" providerId="ADAL" clId="{314604DC-5C87-1543-88E8-A5DC08243899}" dt="2023-05-20T16:26:44.953" v="1637"/>
          <ac:inkMkLst>
            <pc:docMk/>
            <pc:sldMk cId="0" sldId="344"/>
            <ac:inkMk id="10" creationId="{3DB2F17E-1F1E-392A-7DE6-6EBCBE885FEC}"/>
          </ac:inkMkLst>
        </pc:inkChg>
        <pc:inkChg chg="add del">
          <ac:chgData name="شادن القحطاني ID 443200677" userId="2d5f3d4d-8466-4aa1-ac8a-1cb60ed86c20" providerId="ADAL" clId="{314604DC-5C87-1543-88E8-A5DC08243899}" dt="2023-05-20T16:26:44.953" v="1637"/>
          <ac:inkMkLst>
            <pc:docMk/>
            <pc:sldMk cId="0" sldId="344"/>
            <ac:inkMk id="11" creationId="{D936A954-1AF7-9370-F20D-8158FD9F412A}"/>
          </ac:inkMkLst>
        </pc:inkChg>
        <pc:inkChg chg="add del">
          <ac:chgData name="شادن القحطاني ID 443200677" userId="2d5f3d4d-8466-4aa1-ac8a-1cb60ed86c20" providerId="ADAL" clId="{314604DC-5C87-1543-88E8-A5DC08243899}" dt="2023-05-20T16:26:44.953" v="1637"/>
          <ac:inkMkLst>
            <pc:docMk/>
            <pc:sldMk cId="0" sldId="344"/>
            <ac:inkMk id="12" creationId="{5881A0B2-342D-12A0-088A-20769CBD6B41}"/>
          </ac:inkMkLst>
        </pc:inkChg>
        <pc:inkChg chg="add del">
          <ac:chgData name="شادن القحطاني ID 443200677" userId="2d5f3d4d-8466-4aa1-ac8a-1cb60ed86c20" providerId="ADAL" clId="{314604DC-5C87-1543-88E8-A5DC08243899}" dt="2023-05-20T16:26:44.953" v="1637"/>
          <ac:inkMkLst>
            <pc:docMk/>
            <pc:sldMk cId="0" sldId="344"/>
            <ac:inkMk id="13" creationId="{5ED51178-86AC-379C-BC0B-9E29C9E3FD4B}"/>
          </ac:inkMkLst>
        </pc:inkChg>
        <pc:inkChg chg="add del">
          <ac:chgData name="شادن القحطاني ID 443200677" userId="2d5f3d4d-8466-4aa1-ac8a-1cb60ed86c20" providerId="ADAL" clId="{314604DC-5C87-1543-88E8-A5DC08243899}" dt="2023-05-20T16:26:44.953" v="1637"/>
          <ac:inkMkLst>
            <pc:docMk/>
            <pc:sldMk cId="0" sldId="344"/>
            <ac:inkMk id="14" creationId="{EE504A10-09EF-484C-FCD4-69C511BFC0CD}"/>
          </ac:inkMkLst>
        </pc:inkChg>
        <pc:inkChg chg="add del">
          <ac:chgData name="شادن القحطاني ID 443200677" userId="2d5f3d4d-8466-4aa1-ac8a-1cb60ed86c20" providerId="ADAL" clId="{314604DC-5C87-1543-88E8-A5DC08243899}" dt="2023-05-20T16:26:44.953" v="1637"/>
          <ac:inkMkLst>
            <pc:docMk/>
            <pc:sldMk cId="0" sldId="344"/>
            <ac:inkMk id="15" creationId="{3CD654F4-35EB-990F-D329-4DA97F86566C}"/>
          </ac:inkMkLst>
        </pc:inkChg>
        <pc:inkChg chg="add del">
          <ac:chgData name="شادن القحطاني ID 443200677" userId="2d5f3d4d-8466-4aa1-ac8a-1cb60ed86c20" providerId="ADAL" clId="{314604DC-5C87-1543-88E8-A5DC08243899}" dt="2023-05-20T16:26:44.953" v="1637"/>
          <ac:inkMkLst>
            <pc:docMk/>
            <pc:sldMk cId="0" sldId="344"/>
            <ac:inkMk id="16" creationId="{7AF60186-DC5F-CB9F-4DFE-654392723E33}"/>
          </ac:inkMkLst>
        </pc:inkChg>
        <pc:inkChg chg="add del">
          <ac:chgData name="شادن القحطاني ID 443200677" userId="2d5f3d4d-8466-4aa1-ac8a-1cb60ed86c20" providerId="ADAL" clId="{314604DC-5C87-1543-88E8-A5DC08243899}" dt="2023-05-20T16:26:44.953" v="1637"/>
          <ac:inkMkLst>
            <pc:docMk/>
            <pc:sldMk cId="0" sldId="344"/>
            <ac:inkMk id="17" creationId="{ACEB4A96-181C-8462-9B21-00F05A5CB8A7}"/>
          </ac:inkMkLst>
        </pc:inkChg>
        <pc:inkChg chg="add reco">
          <ac:chgData name="شادن القحطاني ID 443200677" userId="2d5f3d4d-8466-4aa1-ac8a-1cb60ed86c20" providerId="ADAL" clId="{314604DC-5C87-1543-88E8-A5DC08243899}" dt="2023-05-20T16:26:44.953" v="1637"/>
          <ac:inkMkLst>
            <pc:docMk/>
            <pc:sldMk cId="0" sldId="344"/>
            <ac:inkMk id="18" creationId="{962A560B-F9E6-36FB-BD6E-AB5C68BA877B}"/>
          </ac:inkMkLst>
        </pc:inkChg>
        <pc:inkChg chg="add">
          <ac:chgData name="شادن القحطاني ID 443200677" userId="2d5f3d4d-8466-4aa1-ac8a-1cb60ed86c20" providerId="ADAL" clId="{314604DC-5C87-1543-88E8-A5DC08243899}" dt="2023-05-20T16:27:10.085" v="1638"/>
          <ac:inkMkLst>
            <pc:docMk/>
            <pc:sldMk cId="0" sldId="344"/>
            <ac:inkMk id="19" creationId="{2B85F37A-FEDF-88F7-D4CC-FDD9D023B321}"/>
          </ac:inkMkLst>
        </pc:inkChg>
        <pc:inkChg chg="add del">
          <ac:chgData name="شادن القحطاني ID 443200677" userId="2d5f3d4d-8466-4aa1-ac8a-1cb60ed86c20" providerId="ADAL" clId="{314604DC-5C87-1543-88E8-A5DC08243899}" dt="2023-05-20T16:27:13.595" v="1643"/>
          <ac:inkMkLst>
            <pc:docMk/>
            <pc:sldMk cId="0" sldId="344"/>
            <ac:inkMk id="20" creationId="{02865700-F0EA-42D0-1799-2C1F194AA7E0}"/>
          </ac:inkMkLst>
        </pc:inkChg>
        <pc:inkChg chg="add del">
          <ac:chgData name="شادن القحطاني ID 443200677" userId="2d5f3d4d-8466-4aa1-ac8a-1cb60ed86c20" providerId="ADAL" clId="{314604DC-5C87-1543-88E8-A5DC08243899}" dt="2023-05-20T16:27:13.595" v="1643"/>
          <ac:inkMkLst>
            <pc:docMk/>
            <pc:sldMk cId="0" sldId="344"/>
            <ac:inkMk id="21" creationId="{796E9D87-999A-14A2-EC1A-D0BD2162E819}"/>
          </ac:inkMkLst>
        </pc:inkChg>
        <pc:inkChg chg="add del">
          <ac:chgData name="شادن القحطاني ID 443200677" userId="2d5f3d4d-8466-4aa1-ac8a-1cb60ed86c20" providerId="ADAL" clId="{314604DC-5C87-1543-88E8-A5DC08243899}" dt="2023-05-20T16:27:13.595" v="1643"/>
          <ac:inkMkLst>
            <pc:docMk/>
            <pc:sldMk cId="0" sldId="344"/>
            <ac:inkMk id="22" creationId="{6DA8DE50-A553-3DF0-A3F7-B9575630B797}"/>
          </ac:inkMkLst>
        </pc:inkChg>
        <pc:inkChg chg="add del">
          <ac:chgData name="شادن القحطاني ID 443200677" userId="2d5f3d4d-8466-4aa1-ac8a-1cb60ed86c20" providerId="ADAL" clId="{314604DC-5C87-1543-88E8-A5DC08243899}" dt="2023-05-20T16:27:13.595" v="1643"/>
          <ac:inkMkLst>
            <pc:docMk/>
            <pc:sldMk cId="0" sldId="344"/>
            <ac:inkMk id="23" creationId="{AA46667B-001F-C903-6472-F0E5DE5D0DA8}"/>
          </ac:inkMkLst>
        </pc:inkChg>
        <pc:inkChg chg="add reco">
          <ac:chgData name="شادن القحطاني ID 443200677" userId="2d5f3d4d-8466-4aa1-ac8a-1cb60ed86c20" providerId="ADAL" clId="{314604DC-5C87-1543-88E8-A5DC08243899}" dt="2023-05-20T16:27:13.595" v="1643"/>
          <ac:inkMkLst>
            <pc:docMk/>
            <pc:sldMk cId="0" sldId="344"/>
            <ac:inkMk id="24" creationId="{EDA46C5B-E4DF-C059-1F44-208EBC934656}"/>
          </ac:inkMkLst>
        </pc:inkChg>
        <pc:inkChg chg="add">
          <ac:chgData name="شادن القحطاني ID 443200677" userId="2d5f3d4d-8466-4aa1-ac8a-1cb60ed86c20" providerId="ADAL" clId="{314604DC-5C87-1543-88E8-A5DC08243899}" dt="2023-05-20T16:27:18.694" v="1644"/>
          <ac:inkMkLst>
            <pc:docMk/>
            <pc:sldMk cId="0" sldId="344"/>
            <ac:inkMk id="25" creationId="{6DE33981-234A-85C8-CAC2-123AFFB4CA33}"/>
          </ac:inkMkLst>
        </pc:inkChg>
        <pc:inkChg chg="add">
          <ac:chgData name="شادن القحطاني ID 443200677" userId="2d5f3d4d-8466-4aa1-ac8a-1cb60ed86c20" providerId="ADAL" clId="{314604DC-5C87-1543-88E8-A5DC08243899}" dt="2023-05-20T16:27:20.440" v="1645"/>
          <ac:inkMkLst>
            <pc:docMk/>
            <pc:sldMk cId="0" sldId="344"/>
            <ac:inkMk id="26" creationId="{CA2EA551-C21D-2174-62CE-5E0C6E1920DA}"/>
          </ac:inkMkLst>
        </pc:inkChg>
        <pc:inkChg chg="add">
          <ac:chgData name="شادن القحطاني ID 443200677" userId="2d5f3d4d-8466-4aa1-ac8a-1cb60ed86c20" providerId="ADAL" clId="{314604DC-5C87-1543-88E8-A5DC08243899}" dt="2023-05-20T16:27:58.966" v="1646"/>
          <ac:inkMkLst>
            <pc:docMk/>
            <pc:sldMk cId="0" sldId="344"/>
            <ac:inkMk id="27" creationId="{E1A5A935-8BC4-E8D3-9ADB-8C804B0A78AA}"/>
          </ac:inkMkLst>
        </pc:inkChg>
        <pc:inkChg chg="add">
          <ac:chgData name="شادن القحطاني ID 443200677" userId="2d5f3d4d-8466-4aa1-ac8a-1cb60ed86c20" providerId="ADAL" clId="{314604DC-5C87-1543-88E8-A5DC08243899}" dt="2023-05-20T16:28:00.641" v="1647"/>
          <ac:inkMkLst>
            <pc:docMk/>
            <pc:sldMk cId="0" sldId="344"/>
            <ac:inkMk id="28" creationId="{7A4667BE-3246-8BC2-01DC-E50E588A98C1}"/>
          </ac:inkMkLst>
        </pc:inkChg>
        <pc:inkChg chg="add">
          <ac:chgData name="شادن القحطاني ID 443200677" userId="2d5f3d4d-8466-4aa1-ac8a-1cb60ed86c20" providerId="ADAL" clId="{314604DC-5C87-1543-88E8-A5DC08243899}" dt="2023-05-20T16:28:06.141" v="1648"/>
          <ac:inkMkLst>
            <pc:docMk/>
            <pc:sldMk cId="0" sldId="344"/>
            <ac:inkMk id="29" creationId="{0AC01314-DD46-8641-843A-08E6DD848D68}"/>
          </ac:inkMkLst>
        </pc:inkChg>
      </pc:sldChg>
      <pc:sldChg chg="addSp delSp">
        <pc:chgData name="شادن القحطاني ID 443200677" userId="2d5f3d4d-8466-4aa1-ac8a-1cb60ed86c20" providerId="ADAL" clId="{314604DC-5C87-1543-88E8-A5DC08243899}" dt="2023-05-20T15:44:19.042" v="923"/>
        <pc:sldMkLst>
          <pc:docMk/>
          <pc:sldMk cId="4042618382" sldId="350"/>
        </pc:sldMkLst>
        <pc:inkChg chg="add del">
          <ac:chgData name="شادن القحطاني ID 443200677" userId="2d5f3d4d-8466-4aa1-ac8a-1cb60ed86c20" providerId="ADAL" clId="{314604DC-5C87-1543-88E8-A5DC08243899}" dt="2023-05-20T15:42:16.588" v="769"/>
          <ac:inkMkLst>
            <pc:docMk/>
            <pc:sldMk cId="4042618382" sldId="350"/>
            <ac:inkMk id="2" creationId="{DB960B26-5B1F-FD58-AC2A-7BFA743CE966}"/>
          </ac:inkMkLst>
        </pc:inkChg>
        <pc:inkChg chg="add del">
          <ac:chgData name="شادن القحطاني ID 443200677" userId="2d5f3d4d-8466-4aa1-ac8a-1cb60ed86c20" providerId="ADAL" clId="{314604DC-5C87-1543-88E8-A5DC08243899}" dt="2023-05-20T15:42:16.588" v="769"/>
          <ac:inkMkLst>
            <pc:docMk/>
            <pc:sldMk cId="4042618382" sldId="350"/>
            <ac:inkMk id="3" creationId="{D8EADAB7-F686-0872-08F6-8F5D3D9E23DD}"/>
          </ac:inkMkLst>
        </pc:inkChg>
        <pc:inkChg chg="add del">
          <ac:chgData name="شادن القحطاني ID 443200677" userId="2d5f3d4d-8466-4aa1-ac8a-1cb60ed86c20" providerId="ADAL" clId="{314604DC-5C87-1543-88E8-A5DC08243899}" dt="2023-05-20T15:42:16.588" v="769"/>
          <ac:inkMkLst>
            <pc:docMk/>
            <pc:sldMk cId="4042618382" sldId="350"/>
            <ac:inkMk id="4" creationId="{D409AB72-29BE-6325-48F1-24C72E10EBB2}"/>
          </ac:inkMkLst>
        </pc:inkChg>
        <pc:inkChg chg="add del">
          <ac:chgData name="شادن القحطاني ID 443200677" userId="2d5f3d4d-8466-4aa1-ac8a-1cb60ed86c20" providerId="ADAL" clId="{314604DC-5C87-1543-88E8-A5DC08243899}" dt="2023-05-20T15:42:16.588" v="769"/>
          <ac:inkMkLst>
            <pc:docMk/>
            <pc:sldMk cId="4042618382" sldId="350"/>
            <ac:inkMk id="5" creationId="{2572ECDD-648B-AE2F-FB93-134C942CDA8A}"/>
          </ac:inkMkLst>
        </pc:inkChg>
        <pc:inkChg chg="add del">
          <ac:chgData name="شادن القحطاني ID 443200677" userId="2d5f3d4d-8466-4aa1-ac8a-1cb60ed86c20" providerId="ADAL" clId="{314604DC-5C87-1543-88E8-A5DC08243899}" dt="2023-05-20T15:42:16.588" v="769"/>
          <ac:inkMkLst>
            <pc:docMk/>
            <pc:sldMk cId="4042618382" sldId="350"/>
            <ac:inkMk id="8" creationId="{F0D8ACDE-9BD2-A69D-E740-CFD7329347D9}"/>
          </ac:inkMkLst>
        </pc:inkChg>
        <pc:inkChg chg="add del">
          <ac:chgData name="شادن القحطاني ID 443200677" userId="2d5f3d4d-8466-4aa1-ac8a-1cb60ed86c20" providerId="ADAL" clId="{314604DC-5C87-1543-88E8-A5DC08243899}" dt="2023-05-20T15:42:16.588" v="769"/>
          <ac:inkMkLst>
            <pc:docMk/>
            <pc:sldMk cId="4042618382" sldId="350"/>
            <ac:inkMk id="10" creationId="{C2B818B6-4307-9936-114F-214DE9D3F10E}"/>
          </ac:inkMkLst>
        </pc:inkChg>
        <pc:inkChg chg="add del">
          <ac:chgData name="شادن القحطاني ID 443200677" userId="2d5f3d4d-8466-4aa1-ac8a-1cb60ed86c20" providerId="ADAL" clId="{314604DC-5C87-1543-88E8-A5DC08243899}" dt="2023-05-20T15:42:16.588" v="769"/>
          <ac:inkMkLst>
            <pc:docMk/>
            <pc:sldMk cId="4042618382" sldId="350"/>
            <ac:inkMk id="11" creationId="{AAA529CE-4E9D-9939-D8A4-A3737396B3E9}"/>
          </ac:inkMkLst>
        </pc:inkChg>
        <pc:inkChg chg="add del">
          <ac:chgData name="شادن القحطاني ID 443200677" userId="2d5f3d4d-8466-4aa1-ac8a-1cb60ed86c20" providerId="ADAL" clId="{314604DC-5C87-1543-88E8-A5DC08243899}" dt="2023-05-20T15:42:16.588" v="769"/>
          <ac:inkMkLst>
            <pc:docMk/>
            <pc:sldMk cId="4042618382" sldId="350"/>
            <ac:inkMk id="12" creationId="{DAE3690E-AF4A-9AB2-4575-7403003BC04C}"/>
          </ac:inkMkLst>
        </pc:inkChg>
        <pc:inkChg chg="add del">
          <ac:chgData name="شادن القحطاني ID 443200677" userId="2d5f3d4d-8466-4aa1-ac8a-1cb60ed86c20" providerId="ADAL" clId="{314604DC-5C87-1543-88E8-A5DC08243899}" dt="2023-05-20T15:42:16.588" v="769"/>
          <ac:inkMkLst>
            <pc:docMk/>
            <pc:sldMk cId="4042618382" sldId="350"/>
            <ac:inkMk id="13" creationId="{08BDADCA-2E38-A5F1-2D78-4C6981EB4CA2}"/>
          </ac:inkMkLst>
        </pc:inkChg>
        <pc:inkChg chg="add del">
          <ac:chgData name="شادن القحطاني ID 443200677" userId="2d5f3d4d-8466-4aa1-ac8a-1cb60ed86c20" providerId="ADAL" clId="{314604DC-5C87-1543-88E8-A5DC08243899}" dt="2023-05-20T15:42:16.588" v="769"/>
          <ac:inkMkLst>
            <pc:docMk/>
            <pc:sldMk cId="4042618382" sldId="350"/>
            <ac:inkMk id="14" creationId="{B4985547-46FA-B0CC-1979-A6A1B6344E93}"/>
          </ac:inkMkLst>
        </pc:inkChg>
        <pc:inkChg chg="add del">
          <ac:chgData name="شادن القحطاني ID 443200677" userId="2d5f3d4d-8466-4aa1-ac8a-1cb60ed86c20" providerId="ADAL" clId="{314604DC-5C87-1543-88E8-A5DC08243899}" dt="2023-05-20T15:42:16.588" v="769"/>
          <ac:inkMkLst>
            <pc:docMk/>
            <pc:sldMk cId="4042618382" sldId="350"/>
            <ac:inkMk id="15" creationId="{F2458666-1A8C-8076-4AD9-607528033D2A}"/>
          </ac:inkMkLst>
        </pc:inkChg>
        <pc:inkChg chg="add del">
          <ac:chgData name="شادن القحطاني ID 443200677" userId="2d5f3d4d-8466-4aa1-ac8a-1cb60ed86c20" providerId="ADAL" clId="{314604DC-5C87-1543-88E8-A5DC08243899}" dt="2023-05-20T15:42:16.588" v="769"/>
          <ac:inkMkLst>
            <pc:docMk/>
            <pc:sldMk cId="4042618382" sldId="350"/>
            <ac:inkMk id="16" creationId="{9D0F21B2-28D0-B0EA-16CE-E8B685C41AC4}"/>
          </ac:inkMkLst>
        </pc:inkChg>
        <pc:inkChg chg="add del">
          <ac:chgData name="شادن القحطاني ID 443200677" userId="2d5f3d4d-8466-4aa1-ac8a-1cb60ed86c20" providerId="ADAL" clId="{314604DC-5C87-1543-88E8-A5DC08243899}" dt="2023-05-20T15:42:16.588" v="769"/>
          <ac:inkMkLst>
            <pc:docMk/>
            <pc:sldMk cId="4042618382" sldId="350"/>
            <ac:inkMk id="17" creationId="{4C0B9B4B-4CB4-7AAB-FEED-FC4D0AF5FF3F}"/>
          </ac:inkMkLst>
        </pc:inkChg>
        <pc:inkChg chg="add del">
          <ac:chgData name="شادن القحطاني ID 443200677" userId="2d5f3d4d-8466-4aa1-ac8a-1cb60ed86c20" providerId="ADAL" clId="{314604DC-5C87-1543-88E8-A5DC08243899}" dt="2023-05-20T15:42:16.588" v="769"/>
          <ac:inkMkLst>
            <pc:docMk/>
            <pc:sldMk cId="4042618382" sldId="350"/>
            <ac:inkMk id="18" creationId="{B7199ABD-4421-8ADB-F4B6-7858ECFB36BE}"/>
          </ac:inkMkLst>
        </pc:inkChg>
        <pc:inkChg chg="add del">
          <ac:chgData name="شادن القحطاني ID 443200677" userId="2d5f3d4d-8466-4aa1-ac8a-1cb60ed86c20" providerId="ADAL" clId="{314604DC-5C87-1543-88E8-A5DC08243899}" dt="2023-05-20T15:42:16.588" v="769"/>
          <ac:inkMkLst>
            <pc:docMk/>
            <pc:sldMk cId="4042618382" sldId="350"/>
            <ac:inkMk id="19" creationId="{60415FB7-E05D-9C3C-AC33-E3F43B626388}"/>
          </ac:inkMkLst>
        </pc:inkChg>
        <pc:inkChg chg="add del">
          <ac:chgData name="شادن القحطاني ID 443200677" userId="2d5f3d4d-8466-4aa1-ac8a-1cb60ed86c20" providerId="ADAL" clId="{314604DC-5C87-1543-88E8-A5DC08243899}" dt="2023-05-20T15:42:16.588" v="769"/>
          <ac:inkMkLst>
            <pc:docMk/>
            <pc:sldMk cId="4042618382" sldId="350"/>
            <ac:inkMk id="20" creationId="{CBCE8F97-4F91-33CD-B1AF-92A02F2C1189}"/>
          </ac:inkMkLst>
        </pc:inkChg>
        <pc:inkChg chg="add reco">
          <ac:chgData name="شادن القحطاني ID 443200677" userId="2d5f3d4d-8466-4aa1-ac8a-1cb60ed86c20" providerId="ADAL" clId="{314604DC-5C87-1543-88E8-A5DC08243899}" dt="2023-05-20T15:42:16.588" v="769"/>
          <ac:inkMkLst>
            <pc:docMk/>
            <pc:sldMk cId="4042618382" sldId="350"/>
            <ac:inkMk id="21" creationId="{CECBF363-6D60-D15B-A507-9BBD4B453DA7}"/>
          </ac:inkMkLst>
        </pc:inkChg>
        <pc:inkChg chg="add del">
          <ac:chgData name="شادن القحطاني ID 443200677" userId="2d5f3d4d-8466-4aa1-ac8a-1cb60ed86c20" providerId="ADAL" clId="{314604DC-5C87-1543-88E8-A5DC08243899}" dt="2023-05-20T15:42:22.168" v="773"/>
          <ac:inkMkLst>
            <pc:docMk/>
            <pc:sldMk cId="4042618382" sldId="350"/>
            <ac:inkMk id="22" creationId="{3DD67422-7776-28F3-C724-BC2051809F37}"/>
          </ac:inkMkLst>
        </pc:inkChg>
        <pc:inkChg chg="add del">
          <ac:chgData name="شادن القحطاني ID 443200677" userId="2d5f3d4d-8466-4aa1-ac8a-1cb60ed86c20" providerId="ADAL" clId="{314604DC-5C87-1543-88E8-A5DC08243899}" dt="2023-05-20T15:42:22.168" v="773"/>
          <ac:inkMkLst>
            <pc:docMk/>
            <pc:sldMk cId="4042618382" sldId="350"/>
            <ac:inkMk id="23" creationId="{859D51E1-26E5-A923-68D9-F1CB2E8CD0B8}"/>
          </ac:inkMkLst>
        </pc:inkChg>
        <pc:inkChg chg="add del">
          <ac:chgData name="شادن القحطاني ID 443200677" userId="2d5f3d4d-8466-4aa1-ac8a-1cb60ed86c20" providerId="ADAL" clId="{314604DC-5C87-1543-88E8-A5DC08243899}" dt="2023-05-20T15:42:22.168" v="773"/>
          <ac:inkMkLst>
            <pc:docMk/>
            <pc:sldMk cId="4042618382" sldId="350"/>
            <ac:inkMk id="24" creationId="{32753E38-532B-CBAE-ACCB-424770FAC4F1}"/>
          </ac:inkMkLst>
        </pc:inkChg>
        <pc:inkChg chg="add reco">
          <ac:chgData name="شادن القحطاني ID 443200677" userId="2d5f3d4d-8466-4aa1-ac8a-1cb60ed86c20" providerId="ADAL" clId="{314604DC-5C87-1543-88E8-A5DC08243899}" dt="2023-05-20T15:42:22.168" v="773"/>
          <ac:inkMkLst>
            <pc:docMk/>
            <pc:sldMk cId="4042618382" sldId="350"/>
            <ac:inkMk id="25" creationId="{2C4FA605-CC2A-C429-90E5-92827000E944}"/>
          </ac:inkMkLst>
        </pc:inkChg>
        <pc:inkChg chg="add del">
          <ac:chgData name="شادن القحطاني ID 443200677" userId="2d5f3d4d-8466-4aa1-ac8a-1cb60ed86c20" providerId="ADAL" clId="{314604DC-5C87-1543-88E8-A5DC08243899}" dt="2023-05-20T15:42:29.932" v="778"/>
          <ac:inkMkLst>
            <pc:docMk/>
            <pc:sldMk cId="4042618382" sldId="350"/>
            <ac:inkMk id="26" creationId="{DCCF2997-5880-78C3-42EA-D0E2C5977D89}"/>
          </ac:inkMkLst>
        </pc:inkChg>
        <pc:inkChg chg="add del">
          <ac:chgData name="شادن القحطاني ID 443200677" userId="2d5f3d4d-8466-4aa1-ac8a-1cb60ed86c20" providerId="ADAL" clId="{314604DC-5C87-1543-88E8-A5DC08243899}" dt="2023-05-20T15:42:29.932" v="778"/>
          <ac:inkMkLst>
            <pc:docMk/>
            <pc:sldMk cId="4042618382" sldId="350"/>
            <ac:inkMk id="27" creationId="{E6FEF4AC-72B0-D4C5-2248-321994156C73}"/>
          </ac:inkMkLst>
        </pc:inkChg>
        <pc:inkChg chg="add del">
          <ac:chgData name="شادن القحطاني ID 443200677" userId="2d5f3d4d-8466-4aa1-ac8a-1cb60ed86c20" providerId="ADAL" clId="{314604DC-5C87-1543-88E8-A5DC08243899}" dt="2023-05-20T15:42:29.932" v="778"/>
          <ac:inkMkLst>
            <pc:docMk/>
            <pc:sldMk cId="4042618382" sldId="350"/>
            <ac:inkMk id="28" creationId="{6829F23C-C6DB-D050-7CC9-942546EE27D8}"/>
          </ac:inkMkLst>
        </pc:inkChg>
        <pc:inkChg chg="add del">
          <ac:chgData name="شادن القحطاني ID 443200677" userId="2d5f3d4d-8466-4aa1-ac8a-1cb60ed86c20" providerId="ADAL" clId="{314604DC-5C87-1543-88E8-A5DC08243899}" dt="2023-05-20T15:42:29.932" v="778"/>
          <ac:inkMkLst>
            <pc:docMk/>
            <pc:sldMk cId="4042618382" sldId="350"/>
            <ac:inkMk id="29" creationId="{D16F2643-DFBE-2E0A-B3E0-54EED5E04B68}"/>
          </ac:inkMkLst>
        </pc:inkChg>
        <pc:inkChg chg="add reco">
          <ac:chgData name="شادن القحطاني ID 443200677" userId="2d5f3d4d-8466-4aa1-ac8a-1cb60ed86c20" providerId="ADAL" clId="{314604DC-5C87-1543-88E8-A5DC08243899}" dt="2023-05-20T15:42:29.932" v="778"/>
          <ac:inkMkLst>
            <pc:docMk/>
            <pc:sldMk cId="4042618382" sldId="350"/>
            <ac:inkMk id="30" creationId="{CAA1D5EB-C12E-1B5A-6FF5-17BD728EF9D1}"/>
          </ac:inkMkLst>
        </pc:inkChg>
        <pc:inkChg chg="add del">
          <ac:chgData name="شادن القحطاني ID 443200677" userId="2d5f3d4d-8466-4aa1-ac8a-1cb60ed86c20" providerId="ADAL" clId="{314604DC-5C87-1543-88E8-A5DC08243899}" dt="2023-05-20T15:42:34.269" v="786"/>
          <ac:inkMkLst>
            <pc:docMk/>
            <pc:sldMk cId="4042618382" sldId="350"/>
            <ac:inkMk id="31" creationId="{AF87F207-4C93-94B6-99C7-B649149E1680}"/>
          </ac:inkMkLst>
        </pc:inkChg>
        <pc:inkChg chg="add del">
          <ac:chgData name="شادن القحطاني ID 443200677" userId="2d5f3d4d-8466-4aa1-ac8a-1cb60ed86c20" providerId="ADAL" clId="{314604DC-5C87-1543-88E8-A5DC08243899}" dt="2023-05-20T15:42:34.269" v="786"/>
          <ac:inkMkLst>
            <pc:docMk/>
            <pc:sldMk cId="4042618382" sldId="350"/>
            <ac:inkMk id="32" creationId="{DBBFB09B-93CF-AF71-3D5F-64EF96EF8188}"/>
          </ac:inkMkLst>
        </pc:inkChg>
        <pc:inkChg chg="add del">
          <ac:chgData name="شادن القحطاني ID 443200677" userId="2d5f3d4d-8466-4aa1-ac8a-1cb60ed86c20" providerId="ADAL" clId="{314604DC-5C87-1543-88E8-A5DC08243899}" dt="2023-05-20T15:42:34.269" v="786"/>
          <ac:inkMkLst>
            <pc:docMk/>
            <pc:sldMk cId="4042618382" sldId="350"/>
            <ac:inkMk id="33" creationId="{4E55ECA8-AEBD-98D5-5189-44461E88123A}"/>
          </ac:inkMkLst>
        </pc:inkChg>
        <pc:inkChg chg="add del">
          <ac:chgData name="شادن القحطاني ID 443200677" userId="2d5f3d4d-8466-4aa1-ac8a-1cb60ed86c20" providerId="ADAL" clId="{314604DC-5C87-1543-88E8-A5DC08243899}" dt="2023-05-20T15:42:34.269" v="786"/>
          <ac:inkMkLst>
            <pc:docMk/>
            <pc:sldMk cId="4042618382" sldId="350"/>
            <ac:inkMk id="34" creationId="{8C4C2118-6BAB-5649-07AC-01FFD5BB921D}"/>
          </ac:inkMkLst>
        </pc:inkChg>
        <pc:inkChg chg="add del">
          <ac:chgData name="شادن القحطاني ID 443200677" userId="2d5f3d4d-8466-4aa1-ac8a-1cb60ed86c20" providerId="ADAL" clId="{314604DC-5C87-1543-88E8-A5DC08243899}" dt="2023-05-20T15:42:34.269" v="786"/>
          <ac:inkMkLst>
            <pc:docMk/>
            <pc:sldMk cId="4042618382" sldId="350"/>
            <ac:inkMk id="35" creationId="{ECC0A048-5FAC-86EB-EABC-A5728BEDFB7C}"/>
          </ac:inkMkLst>
        </pc:inkChg>
        <pc:inkChg chg="add del">
          <ac:chgData name="شادن القحطاني ID 443200677" userId="2d5f3d4d-8466-4aa1-ac8a-1cb60ed86c20" providerId="ADAL" clId="{314604DC-5C87-1543-88E8-A5DC08243899}" dt="2023-05-20T15:42:34.269" v="786"/>
          <ac:inkMkLst>
            <pc:docMk/>
            <pc:sldMk cId="4042618382" sldId="350"/>
            <ac:inkMk id="36" creationId="{56ABDB82-5564-703F-8E4B-7918722AFCAE}"/>
          </ac:inkMkLst>
        </pc:inkChg>
        <pc:inkChg chg="add del">
          <ac:chgData name="شادن القحطاني ID 443200677" userId="2d5f3d4d-8466-4aa1-ac8a-1cb60ed86c20" providerId="ADAL" clId="{314604DC-5C87-1543-88E8-A5DC08243899}" dt="2023-05-20T15:42:34.269" v="786"/>
          <ac:inkMkLst>
            <pc:docMk/>
            <pc:sldMk cId="4042618382" sldId="350"/>
            <ac:inkMk id="37" creationId="{1B8A3207-29BA-9E19-E0BA-EB4166A56BEA}"/>
          </ac:inkMkLst>
        </pc:inkChg>
        <pc:inkChg chg="add reco">
          <ac:chgData name="شادن القحطاني ID 443200677" userId="2d5f3d4d-8466-4aa1-ac8a-1cb60ed86c20" providerId="ADAL" clId="{314604DC-5C87-1543-88E8-A5DC08243899}" dt="2023-05-20T15:42:34.269" v="786"/>
          <ac:inkMkLst>
            <pc:docMk/>
            <pc:sldMk cId="4042618382" sldId="350"/>
            <ac:inkMk id="38" creationId="{2FE10DFA-7BDA-5F95-DB72-DFFA38C0C443}"/>
          </ac:inkMkLst>
        </pc:inkChg>
        <pc:inkChg chg="add del">
          <ac:chgData name="شادن القحطاني ID 443200677" userId="2d5f3d4d-8466-4aa1-ac8a-1cb60ed86c20" providerId="ADAL" clId="{314604DC-5C87-1543-88E8-A5DC08243899}" dt="2023-05-20T15:42:43.118" v="796"/>
          <ac:inkMkLst>
            <pc:docMk/>
            <pc:sldMk cId="4042618382" sldId="350"/>
            <ac:inkMk id="39" creationId="{05AD5E4C-F383-9D8E-B57A-9049AE30B0F6}"/>
          </ac:inkMkLst>
        </pc:inkChg>
        <pc:inkChg chg="add del">
          <ac:chgData name="شادن القحطاني ID 443200677" userId="2d5f3d4d-8466-4aa1-ac8a-1cb60ed86c20" providerId="ADAL" clId="{314604DC-5C87-1543-88E8-A5DC08243899}" dt="2023-05-20T15:42:43.118" v="796"/>
          <ac:inkMkLst>
            <pc:docMk/>
            <pc:sldMk cId="4042618382" sldId="350"/>
            <ac:inkMk id="40" creationId="{A79D1A2A-FD64-0982-EBEE-DF50D59CFFE8}"/>
          </ac:inkMkLst>
        </pc:inkChg>
        <pc:inkChg chg="add del">
          <ac:chgData name="شادن القحطاني ID 443200677" userId="2d5f3d4d-8466-4aa1-ac8a-1cb60ed86c20" providerId="ADAL" clId="{314604DC-5C87-1543-88E8-A5DC08243899}" dt="2023-05-20T15:42:43.118" v="796"/>
          <ac:inkMkLst>
            <pc:docMk/>
            <pc:sldMk cId="4042618382" sldId="350"/>
            <ac:inkMk id="41" creationId="{D3FBA584-8E50-355E-41EE-4D5E9423D2D1}"/>
          </ac:inkMkLst>
        </pc:inkChg>
        <pc:inkChg chg="add del">
          <ac:chgData name="شادن القحطاني ID 443200677" userId="2d5f3d4d-8466-4aa1-ac8a-1cb60ed86c20" providerId="ADAL" clId="{314604DC-5C87-1543-88E8-A5DC08243899}" dt="2023-05-20T15:42:43.118" v="796"/>
          <ac:inkMkLst>
            <pc:docMk/>
            <pc:sldMk cId="4042618382" sldId="350"/>
            <ac:inkMk id="42" creationId="{D0EC312B-7AE5-D9C1-36A7-B8F8DC0A094B}"/>
          </ac:inkMkLst>
        </pc:inkChg>
        <pc:inkChg chg="add del">
          <ac:chgData name="شادن القحطاني ID 443200677" userId="2d5f3d4d-8466-4aa1-ac8a-1cb60ed86c20" providerId="ADAL" clId="{314604DC-5C87-1543-88E8-A5DC08243899}" dt="2023-05-20T15:42:43.118" v="796"/>
          <ac:inkMkLst>
            <pc:docMk/>
            <pc:sldMk cId="4042618382" sldId="350"/>
            <ac:inkMk id="43" creationId="{4E6C5879-1E89-AD3F-03C4-733A39075295}"/>
          </ac:inkMkLst>
        </pc:inkChg>
        <pc:inkChg chg="add del">
          <ac:chgData name="شادن القحطاني ID 443200677" userId="2d5f3d4d-8466-4aa1-ac8a-1cb60ed86c20" providerId="ADAL" clId="{314604DC-5C87-1543-88E8-A5DC08243899}" dt="2023-05-20T15:42:43.118" v="796"/>
          <ac:inkMkLst>
            <pc:docMk/>
            <pc:sldMk cId="4042618382" sldId="350"/>
            <ac:inkMk id="44" creationId="{265A51A0-1AEF-3199-0ED9-A465006694B2}"/>
          </ac:inkMkLst>
        </pc:inkChg>
        <pc:inkChg chg="add del">
          <ac:chgData name="شادن القحطاني ID 443200677" userId="2d5f3d4d-8466-4aa1-ac8a-1cb60ed86c20" providerId="ADAL" clId="{314604DC-5C87-1543-88E8-A5DC08243899}" dt="2023-05-20T15:42:43.118" v="796"/>
          <ac:inkMkLst>
            <pc:docMk/>
            <pc:sldMk cId="4042618382" sldId="350"/>
            <ac:inkMk id="45" creationId="{9E48BA49-6F21-C6DA-0823-68A7B21726BC}"/>
          </ac:inkMkLst>
        </pc:inkChg>
        <pc:inkChg chg="add del">
          <ac:chgData name="شادن القحطاني ID 443200677" userId="2d5f3d4d-8466-4aa1-ac8a-1cb60ed86c20" providerId="ADAL" clId="{314604DC-5C87-1543-88E8-A5DC08243899}" dt="2023-05-20T15:42:43.118" v="796"/>
          <ac:inkMkLst>
            <pc:docMk/>
            <pc:sldMk cId="4042618382" sldId="350"/>
            <ac:inkMk id="46" creationId="{5C75DC6C-76AD-1086-9F11-71E507AF94DF}"/>
          </ac:inkMkLst>
        </pc:inkChg>
        <pc:inkChg chg="add del">
          <ac:chgData name="شادن القحطاني ID 443200677" userId="2d5f3d4d-8466-4aa1-ac8a-1cb60ed86c20" providerId="ADAL" clId="{314604DC-5C87-1543-88E8-A5DC08243899}" dt="2023-05-20T15:42:43.118" v="796"/>
          <ac:inkMkLst>
            <pc:docMk/>
            <pc:sldMk cId="4042618382" sldId="350"/>
            <ac:inkMk id="47" creationId="{0E2537BC-2CF0-BE97-6F55-C847547BDFC6}"/>
          </ac:inkMkLst>
        </pc:inkChg>
        <pc:inkChg chg="add reco">
          <ac:chgData name="شادن القحطاني ID 443200677" userId="2d5f3d4d-8466-4aa1-ac8a-1cb60ed86c20" providerId="ADAL" clId="{314604DC-5C87-1543-88E8-A5DC08243899}" dt="2023-05-20T15:42:43.118" v="796"/>
          <ac:inkMkLst>
            <pc:docMk/>
            <pc:sldMk cId="4042618382" sldId="350"/>
            <ac:inkMk id="48" creationId="{0039BC35-01DA-4441-3C6E-D43596D139D4}"/>
          </ac:inkMkLst>
        </pc:inkChg>
        <pc:inkChg chg="add del">
          <ac:chgData name="شادن القحطاني ID 443200677" userId="2d5f3d4d-8466-4aa1-ac8a-1cb60ed86c20" providerId="ADAL" clId="{314604DC-5C87-1543-88E8-A5DC08243899}" dt="2023-05-20T15:42:54.317" v="803"/>
          <ac:inkMkLst>
            <pc:docMk/>
            <pc:sldMk cId="4042618382" sldId="350"/>
            <ac:inkMk id="49" creationId="{DDD21C99-D16E-6B13-9A8A-BD2528EBDA80}"/>
          </ac:inkMkLst>
        </pc:inkChg>
        <pc:inkChg chg="add del">
          <ac:chgData name="شادن القحطاني ID 443200677" userId="2d5f3d4d-8466-4aa1-ac8a-1cb60ed86c20" providerId="ADAL" clId="{314604DC-5C87-1543-88E8-A5DC08243899}" dt="2023-05-20T15:42:54.317" v="803"/>
          <ac:inkMkLst>
            <pc:docMk/>
            <pc:sldMk cId="4042618382" sldId="350"/>
            <ac:inkMk id="50" creationId="{08484A6B-8EBF-34DF-F140-34E7E4FC5E93}"/>
          </ac:inkMkLst>
        </pc:inkChg>
        <pc:inkChg chg="add del">
          <ac:chgData name="شادن القحطاني ID 443200677" userId="2d5f3d4d-8466-4aa1-ac8a-1cb60ed86c20" providerId="ADAL" clId="{314604DC-5C87-1543-88E8-A5DC08243899}" dt="2023-05-20T15:42:54.317" v="803"/>
          <ac:inkMkLst>
            <pc:docMk/>
            <pc:sldMk cId="4042618382" sldId="350"/>
            <ac:inkMk id="51" creationId="{F604F27F-BD93-EF49-8433-9B1EBA8DD69B}"/>
          </ac:inkMkLst>
        </pc:inkChg>
        <pc:inkChg chg="add del">
          <ac:chgData name="شادن القحطاني ID 443200677" userId="2d5f3d4d-8466-4aa1-ac8a-1cb60ed86c20" providerId="ADAL" clId="{314604DC-5C87-1543-88E8-A5DC08243899}" dt="2023-05-20T15:42:54.317" v="803"/>
          <ac:inkMkLst>
            <pc:docMk/>
            <pc:sldMk cId="4042618382" sldId="350"/>
            <ac:inkMk id="52" creationId="{070C0281-1E81-FCAC-E2F3-D144F953D1CA}"/>
          </ac:inkMkLst>
        </pc:inkChg>
        <pc:inkChg chg="add del">
          <ac:chgData name="شادن القحطاني ID 443200677" userId="2d5f3d4d-8466-4aa1-ac8a-1cb60ed86c20" providerId="ADAL" clId="{314604DC-5C87-1543-88E8-A5DC08243899}" dt="2023-05-20T15:42:54.317" v="803"/>
          <ac:inkMkLst>
            <pc:docMk/>
            <pc:sldMk cId="4042618382" sldId="350"/>
            <ac:inkMk id="53" creationId="{954DE353-75E4-1A08-49BF-CA78B122A63D}"/>
          </ac:inkMkLst>
        </pc:inkChg>
        <pc:inkChg chg="add del">
          <ac:chgData name="شادن القحطاني ID 443200677" userId="2d5f3d4d-8466-4aa1-ac8a-1cb60ed86c20" providerId="ADAL" clId="{314604DC-5C87-1543-88E8-A5DC08243899}" dt="2023-05-20T15:42:54.317" v="803"/>
          <ac:inkMkLst>
            <pc:docMk/>
            <pc:sldMk cId="4042618382" sldId="350"/>
            <ac:inkMk id="54" creationId="{DD603C45-279C-6193-E244-C92C9DA760AB}"/>
          </ac:inkMkLst>
        </pc:inkChg>
        <pc:inkChg chg="add reco">
          <ac:chgData name="شادن القحطاني ID 443200677" userId="2d5f3d4d-8466-4aa1-ac8a-1cb60ed86c20" providerId="ADAL" clId="{314604DC-5C87-1543-88E8-A5DC08243899}" dt="2023-05-20T15:42:54.317" v="803"/>
          <ac:inkMkLst>
            <pc:docMk/>
            <pc:sldMk cId="4042618382" sldId="350"/>
            <ac:inkMk id="55" creationId="{198954C7-5A24-61EC-0E59-4F8AE4761254}"/>
          </ac:inkMkLst>
        </pc:inkChg>
        <pc:inkChg chg="add">
          <ac:chgData name="شادن القحطاني ID 443200677" userId="2d5f3d4d-8466-4aa1-ac8a-1cb60ed86c20" providerId="ADAL" clId="{314604DC-5C87-1543-88E8-A5DC08243899}" dt="2023-05-20T15:42:54.685" v="804"/>
          <ac:inkMkLst>
            <pc:docMk/>
            <pc:sldMk cId="4042618382" sldId="350"/>
            <ac:inkMk id="56" creationId="{9DE8BFF1-10C6-703B-2E47-5DE9A43068A3}"/>
          </ac:inkMkLst>
        </pc:inkChg>
        <pc:inkChg chg="add del">
          <ac:chgData name="شادن القحطاني ID 443200677" userId="2d5f3d4d-8466-4aa1-ac8a-1cb60ed86c20" providerId="ADAL" clId="{314604DC-5C87-1543-88E8-A5DC08243899}" dt="2023-05-20T15:43:01.595" v="820"/>
          <ac:inkMkLst>
            <pc:docMk/>
            <pc:sldMk cId="4042618382" sldId="350"/>
            <ac:inkMk id="57" creationId="{C291D74B-DDC1-DC33-E8A5-43DF09B892F2}"/>
          </ac:inkMkLst>
        </pc:inkChg>
        <pc:inkChg chg="add del">
          <ac:chgData name="شادن القحطاني ID 443200677" userId="2d5f3d4d-8466-4aa1-ac8a-1cb60ed86c20" providerId="ADAL" clId="{314604DC-5C87-1543-88E8-A5DC08243899}" dt="2023-05-20T15:43:01.595" v="820"/>
          <ac:inkMkLst>
            <pc:docMk/>
            <pc:sldMk cId="4042618382" sldId="350"/>
            <ac:inkMk id="58" creationId="{A54A1784-64DA-D922-9967-CFFD3A9A2BAC}"/>
          </ac:inkMkLst>
        </pc:inkChg>
        <pc:inkChg chg="add del">
          <ac:chgData name="شادن القحطاني ID 443200677" userId="2d5f3d4d-8466-4aa1-ac8a-1cb60ed86c20" providerId="ADAL" clId="{314604DC-5C87-1543-88E8-A5DC08243899}" dt="2023-05-20T15:43:01.595" v="820"/>
          <ac:inkMkLst>
            <pc:docMk/>
            <pc:sldMk cId="4042618382" sldId="350"/>
            <ac:inkMk id="59" creationId="{D75019A7-37E9-1839-9D5E-18990E6574B5}"/>
          </ac:inkMkLst>
        </pc:inkChg>
        <pc:inkChg chg="add del">
          <ac:chgData name="شادن القحطاني ID 443200677" userId="2d5f3d4d-8466-4aa1-ac8a-1cb60ed86c20" providerId="ADAL" clId="{314604DC-5C87-1543-88E8-A5DC08243899}" dt="2023-05-20T15:43:01.595" v="820"/>
          <ac:inkMkLst>
            <pc:docMk/>
            <pc:sldMk cId="4042618382" sldId="350"/>
            <ac:inkMk id="60" creationId="{1ADD8F4E-B682-3679-583C-721FFDCF5489}"/>
          </ac:inkMkLst>
        </pc:inkChg>
        <pc:inkChg chg="add del">
          <ac:chgData name="شادن القحطاني ID 443200677" userId="2d5f3d4d-8466-4aa1-ac8a-1cb60ed86c20" providerId="ADAL" clId="{314604DC-5C87-1543-88E8-A5DC08243899}" dt="2023-05-20T15:43:01.595" v="820"/>
          <ac:inkMkLst>
            <pc:docMk/>
            <pc:sldMk cId="4042618382" sldId="350"/>
            <ac:inkMk id="61" creationId="{2D1D4E9C-3988-9C10-F16E-CC0E9719BD44}"/>
          </ac:inkMkLst>
        </pc:inkChg>
        <pc:inkChg chg="add del">
          <ac:chgData name="شادن القحطاني ID 443200677" userId="2d5f3d4d-8466-4aa1-ac8a-1cb60ed86c20" providerId="ADAL" clId="{314604DC-5C87-1543-88E8-A5DC08243899}" dt="2023-05-20T15:43:01.595" v="820"/>
          <ac:inkMkLst>
            <pc:docMk/>
            <pc:sldMk cId="4042618382" sldId="350"/>
            <ac:inkMk id="62" creationId="{61410A36-5C2B-03B7-B2B5-F5647791BFD8}"/>
          </ac:inkMkLst>
        </pc:inkChg>
        <pc:inkChg chg="add del">
          <ac:chgData name="شادن القحطاني ID 443200677" userId="2d5f3d4d-8466-4aa1-ac8a-1cb60ed86c20" providerId="ADAL" clId="{314604DC-5C87-1543-88E8-A5DC08243899}" dt="2023-05-20T15:43:01.595" v="820"/>
          <ac:inkMkLst>
            <pc:docMk/>
            <pc:sldMk cId="4042618382" sldId="350"/>
            <ac:inkMk id="63" creationId="{4C4B8EFB-5549-C788-F72C-35EB74E5FC8C}"/>
          </ac:inkMkLst>
        </pc:inkChg>
        <pc:inkChg chg="add del">
          <ac:chgData name="شادن القحطاني ID 443200677" userId="2d5f3d4d-8466-4aa1-ac8a-1cb60ed86c20" providerId="ADAL" clId="{314604DC-5C87-1543-88E8-A5DC08243899}" dt="2023-05-20T15:43:01.595" v="820"/>
          <ac:inkMkLst>
            <pc:docMk/>
            <pc:sldMk cId="4042618382" sldId="350"/>
            <ac:inkMk id="65536" creationId="{8451ED7B-0E2B-1E25-446F-D7A8B8CBB64B}"/>
          </ac:inkMkLst>
        </pc:inkChg>
        <pc:inkChg chg="add del">
          <ac:chgData name="شادن القحطاني ID 443200677" userId="2d5f3d4d-8466-4aa1-ac8a-1cb60ed86c20" providerId="ADAL" clId="{314604DC-5C87-1543-88E8-A5DC08243899}" dt="2023-05-20T15:43:01.595" v="820"/>
          <ac:inkMkLst>
            <pc:docMk/>
            <pc:sldMk cId="4042618382" sldId="350"/>
            <ac:inkMk id="65537" creationId="{42FAA8DA-3D5C-E53F-5DF1-688BFC784C19}"/>
          </ac:inkMkLst>
        </pc:inkChg>
        <pc:inkChg chg="add del">
          <ac:chgData name="شادن القحطاني ID 443200677" userId="2d5f3d4d-8466-4aa1-ac8a-1cb60ed86c20" providerId="ADAL" clId="{314604DC-5C87-1543-88E8-A5DC08243899}" dt="2023-05-20T15:43:01.595" v="820"/>
          <ac:inkMkLst>
            <pc:docMk/>
            <pc:sldMk cId="4042618382" sldId="350"/>
            <ac:inkMk id="65538" creationId="{87BFBE6A-05AC-12A9-433C-3DD21CCB7DD2}"/>
          </ac:inkMkLst>
        </pc:inkChg>
        <pc:inkChg chg="add del">
          <ac:chgData name="شادن القحطاني ID 443200677" userId="2d5f3d4d-8466-4aa1-ac8a-1cb60ed86c20" providerId="ADAL" clId="{314604DC-5C87-1543-88E8-A5DC08243899}" dt="2023-05-20T15:43:01.595" v="820"/>
          <ac:inkMkLst>
            <pc:docMk/>
            <pc:sldMk cId="4042618382" sldId="350"/>
            <ac:inkMk id="65539" creationId="{B313533E-6D4A-22BD-8798-64578E7210EE}"/>
          </ac:inkMkLst>
        </pc:inkChg>
        <pc:inkChg chg="add del">
          <ac:chgData name="شادن القحطاني ID 443200677" userId="2d5f3d4d-8466-4aa1-ac8a-1cb60ed86c20" providerId="ADAL" clId="{314604DC-5C87-1543-88E8-A5DC08243899}" dt="2023-05-20T15:43:01.595" v="820"/>
          <ac:inkMkLst>
            <pc:docMk/>
            <pc:sldMk cId="4042618382" sldId="350"/>
            <ac:inkMk id="65540" creationId="{FEC6FFBF-BBC1-7110-B568-7420216CCE38}"/>
          </ac:inkMkLst>
        </pc:inkChg>
        <pc:inkChg chg="add del">
          <ac:chgData name="شادن القحطاني ID 443200677" userId="2d5f3d4d-8466-4aa1-ac8a-1cb60ed86c20" providerId="ADAL" clId="{314604DC-5C87-1543-88E8-A5DC08243899}" dt="2023-05-20T15:43:01.595" v="820"/>
          <ac:inkMkLst>
            <pc:docMk/>
            <pc:sldMk cId="4042618382" sldId="350"/>
            <ac:inkMk id="65541" creationId="{95A09D0A-761B-9DF7-1697-585D14606D8A}"/>
          </ac:inkMkLst>
        </pc:inkChg>
        <pc:inkChg chg="add del">
          <ac:chgData name="شادن القحطاني ID 443200677" userId="2d5f3d4d-8466-4aa1-ac8a-1cb60ed86c20" providerId="ADAL" clId="{314604DC-5C87-1543-88E8-A5DC08243899}" dt="2023-05-20T15:43:01.595" v="820"/>
          <ac:inkMkLst>
            <pc:docMk/>
            <pc:sldMk cId="4042618382" sldId="350"/>
            <ac:inkMk id="65542" creationId="{8AF73378-B88C-0C84-050A-ABA51BAF1131}"/>
          </ac:inkMkLst>
        </pc:inkChg>
        <pc:inkChg chg="add del">
          <ac:chgData name="شادن القحطاني ID 443200677" userId="2d5f3d4d-8466-4aa1-ac8a-1cb60ed86c20" providerId="ADAL" clId="{314604DC-5C87-1543-88E8-A5DC08243899}" dt="2023-05-20T15:43:01.595" v="820"/>
          <ac:inkMkLst>
            <pc:docMk/>
            <pc:sldMk cId="4042618382" sldId="350"/>
            <ac:inkMk id="65543" creationId="{C2121B49-EAD8-E84C-FBC1-C04E5A5C903E}"/>
          </ac:inkMkLst>
        </pc:inkChg>
        <pc:inkChg chg="add reco">
          <ac:chgData name="شادن القحطاني ID 443200677" userId="2d5f3d4d-8466-4aa1-ac8a-1cb60ed86c20" providerId="ADAL" clId="{314604DC-5C87-1543-88E8-A5DC08243899}" dt="2023-05-20T15:43:01.595" v="820"/>
          <ac:inkMkLst>
            <pc:docMk/>
            <pc:sldMk cId="4042618382" sldId="350"/>
            <ac:inkMk id="65545" creationId="{348E9C23-C256-855E-8383-045EB1CA3FF7}"/>
          </ac:inkMkLst>
        </pc:inkChg>
        <pc:inkChg chg="add reco">
          <ac:chgData name="شادن القحطاني ID 443200677" userId="2d5f3d4d-8466-4aa1-ac8a-1cb60ed86c20" providerId="ADAL" clId="{314604DC-5C87-1543-88E8-A5DC08243899}" dt="2023-05-20T15:43:01.595" v="820"/>
          <ac:inkMkLst>
            <pc:docMk/>
            <pc:sldMk cId="4042618382" sldId="350"/>
            <ac:inkMk id="65546" creationId="{8E0FC8CD-1D6D-46A7-DAA6-C61786C2BEF5}"/>
          </ac:inkMkLst>
        </pc:inkChg>
        <pc:inkChg chg="add">
          <ac:chgData name="شادن القحطاني ID 443200677" userId="2d5f3d4d-8466-4aa1-ac8a-1cb60ed86c20" providerId="ADAL" clId="{314604DC-5C87-1543-88E8-A5DC08243899}" dt="2023-05-20T15:43:03.943" v="821"/>
          <ac:inkMkLst>
            <pc:docMk/>
            <pc:sldMk cId="4042618382" sldId="350"/>
            <ac:inkMk id="65547" creationId="{53D1F3D6-37CE-0CAE-481A-9BD35DA9F296}"/>
          </ac:inkMkLst>
        </pc:inkChg>
        <pc:inkChg chg="add">
          <ac:chgData name="شادن القحطاني ID 443200677" userId="2d5f3d4d-8466-4aa1-ac8a-1cb60ed86c20" providerId="ADAL" clId="{314604DC-5C87-1543-88E8-A5DC08243899}" dt="2023-05-20T15:43:04.770" v="822"/>
          <ac:inkMkLst>
            <pc:docMk/>
            <pc:sldMk cId="4042618382" sldId="350"/>
            <ac:inkMk id="65548" creationId="{A6A0A4C3-F611-58A8-1649-02A70C08C8EB}"/>
          </ac:inkMkLst>
        </pc:inkChg>
        <pc:inkChg chg="add del">
          <ac:chgData name="شادن القحطاني ID 443200677" userId="2d5f3d4d-8466-4aa1-ac8a-1cb60ed86c20" providerId="ADAL" clId="{314604DC-5C87-1543-88E8-A5DC08243899}" dt="2023-05-20T15:43:22.315" v="833"/>
          <ac:inkMkLst>
            <pc:docMk/>
            <pc:sldMk cId="4042618382" sldId="350"/>
            <ac:inkMk id="65549" creationId="{BEFA0572-25BB-14A2-D320-2DC941768986}"/>
          </ac:inkMkLst>
        </pc:inkChg>
        <pc:inkChg chg="add del">
          <ac:chgData name="شادن القحطاني ID 443200677" userId="2d5f3d4d-8466-4aa1-ac8a-1cb60ed86c20" providerId="ADAL" clId="{314604DC-5C87-1543-88E8-A5DC08243899}" dt="2023-05-20T15:43:22.315" v="833"/>
          <ac:inkMkLst>
            <pc:docMk/>
            <pc:sldMk cId="4042618382" sldId="350"/>
            <ac:inkMk id="65550" creationId="{B61A6C8F-9B49-6FE8-6F40-EF132060BD13}"/>
          </ac:inkMkLst>
        </pc:inkChg>
        <pc:inkChg chg="add del">
          <ac:chgData name="شادن القحطاني ID 443200677" userId="2d5f3d4d-8466-4aa1-ac8a-1cb60ed86c20" providerId="ADAL" clId="{314604DC-5C87-1543-88E8-A5DC08243899}" dt="2023-05-20T15:43:22.315" v="833"/>
          <ac:inkMkLst>
            <pc:docMk/>
            <pc:sldMk cId="4042618382" sldId="350"/>
            <ac:inkMk id="65551" creationId="{F170B671-CC9E-0185-6CBE-67584CD26D76}"/>
          </ac:inkMkLst>
        </pc:inkChg>
        <pc:inkChg chg="add del">
          <ac:chgData name="شادن القحطاني ID 443200677" userId="2d5f3d4d-8466-4aa1-ac8a-1cb60ed86c20" providerId="ADAL" clId="{314604DC-5C87-1543-88E8-A5DC08243899}" dt="2023-05-20T15:43:22.315" v="833"/>
          <ac:inkMkLst>
            <pc:docMk/>
            <pc:sldMk cId="4042618382" sldId="350"/>
            <ac:inkMk id="65552" creationId="{A254BC42-62F2-79EB-B8F9-4B91FB05D447}"/>
          </ac:inkMkLst>
        </pc:inkChg>
        <pc:inkChg chg="add del">
          <ac:chgData name="شادن القحطاني ID 443200677" userId="2d5f3d4d-8466-4aa1-ac8a-1cb60ed86c20" providerId="ADAL" clId="{314604DC-5C87-1543-88E8-A5DC08243899}" dt="2023-05-20T15:43:22.315" v="833"/>
          <ac:inkMkLst>
            <pc:docMk/>
            <pc:sldMk cId="4042618382" sldId="350"/>
            <ac:inkMk id="65553" creationId="{A58957AA-D00C-86D2-C69D-F77DB1CFF667}"/>
          </ac:inkMkLst>
        </pc:inkChg>
        <pc:inkChg chg="add del">
          <ac:chgData name="شادن القحطاني ID 443200677" userId="2d5f3d4d-8466-4aa1-ac8a-1cb60ed86c20" providerId="ADAL" clId="{314604DC-5C87-1543-88E8-A5DC08243899}" dt="2023-05-20T15:43:22.315" v="833"/>
          <ac:inkMkLst>
            <pc:docMk/>
            <pc:sldMk cId="4042618382" sldId="350"/>
            <ac:inkMk id="65554" creationId="{415A44A0-9729-612C-8E94-B666F15C081C}"/>
          </ac:inkMkLst>
        </pc:inkChg>
        <pc:inkChg chg="add del">
          <ac:chgData name="شادن القحطاني ID 443200677" userId="2d5f3d4d-8466-4aa1-ac8a-1cb60ed86c20" providerId="ADAL" clId="{314604DC-5C87-1543-88E8-A5DC08243899}" dt="2023-05-20T15:43:22.315" v="833"/>
          <ac:inkMkLst>
            <pc:docMk/>
            <pc:sldMk cId="4042618382" sldId="350"/>
            <ac:inkMk id="65555" creationId="{0B6D4726-792B-C73A-470B-8EA4E912E761}"/>
          </ac:inkMkLst>
        </pc:inkChg>
        <pc:inkChg chg="add del">
          <ac:chgData name="شادن القحطاني ID 443200677" userId="2d5f3d4d-8466-4aa1-ac8a-1cb60ed86c20" providerId="ADAL" clId="{314604DC-5C87-1543-88E8-A5DC08243899}" dt="2023-05-20T15:43:23.682" v="834"/>
          <ac:inkMkLst>
            <pc:docMk/>
            <pc:sldMk cId="4042618382" sldId="350"/>
            <ac:inkMk id="65556" creationId="{120E4A08-0CFA-638B-E0D3-75EBA56839D4}"/>
          </ac:inkMkLst>
        </pc:inkChg>
        <pc:inkChg chg="add del">
          <ac:chgData name="شادن القحطاني ID 443200677" userId="2d5f3d4d-8466-4aa1-ac8a-1cb60ed86c20" providerId="ADAL" clId="{314604DC-5C87-1543-88E8-A5DC08243899}" dt="2023-05-20T15:43:22.315" v="833"/>
          <ac:inkMkLst>
            <pc:docMk/>
            <pc:sldMk cId="4042618382" sldId="350"/>
            <ac:inkMk id="65557" creationId="{97124914-B2E4-3AC6-9710-91A81E329190}"/>
          </ac:inkMkLst>
        </pc:inkChg>
        <pc:inkChg chg="add del reco">
          <ac:chgData name="شادن القحطاني ID 443200677" userId="2d5f3d4d-8466-4aa1-ac8a-1cb60ed86c20" providerId="ADAL" clId="{314604DC-5C87-1543-88E8-A5DC08243899}" dt="2023-05-20T15:43:22.315" v="833"/>
          <ac:inkMkLst>
            <pc:docMk/>
            <pc:sldMk cId="4042618382" sldId="350"/>
            <ac:inkMk id="65558" creationId="{385C1CE1-B455-6D98-FDCE-B6AE43C4B804}"/>
          </ac:inkMkLst>
        </pc:inkChg>
        <pc:inkChg chg="add del">
          <ac:chgData name="شادن القحطاني ID 443200677" userId="2d5f3d4d-8466-4aa1-ac8a-1cb60ed86c20" providerId="ADAL" clId="{314604DC-5C87-1543-88E8-A5DC08243899}" dt="2023-05-20T15:43:33.856" v="852"/>
          <ac:inkMkLst>
            <pc:docMk/>
            <pc:sldMk cId="4042618382" sldId="350"/>
            <ac:inkMk id="65559" creationId="{9863E14C-1EEA-F243-A35A-553EB9B6EC92}"/>
          </ac:inkMkLst>
        </pc:inkChg>
        <pc:inkChg chg="add del">
          <ac:chgData name="شادن القحطاني ID 443200677" userId="2d5f3d4d-8466-4aa1-ac8a-1cb60ed86c20" providerId="ADAL" clId="{314604DC-5C87-1543-88E8-A5DC08243899}" dt="2023-05-20T15:43:33.856" v="852"/>
          <ac:inkMkLst>
            <pc:docMk/>
            <pc:sldMk cId="4042618382" sldId="350"/>
            <ac:inkMk id="65560" creationId="{8C802733-008C-4CE7-1A52-1C78FD082A63}"/>
          </ac:inkMkLst>
        </pc:inkChg>
        <pc:inkChg chg="add del">
          <ac:chgData name="شادن القحطاني ID 443200677" userId="2d5f3d4d-8466-4aa1-ac8a-1cb60ed86c20" providerId="ADAL" clId="{314604DC-5C87-1543-88E8-A5DC08243899}" dt="2023-05-20T15:43:33.856" v="852"/>
          <ac:inkMkLst>
            <pc:docMk/>
            <pc:sldMk cId="4042618382" sldId="350"/>
            <ac:inkMk id="65561" creationId="{544EB92F-09A6-D217-F2DB-95B012262EAB}"/>
          </ac:inkMkLst>
        </pc:inkChg>
        <pc:inkChg chg="add del">
          <ac:chgData name="شادن القحطاني ID 443200677" userId="2d5f3d4d-8466-4aa1-ac8a-1cb60ed86c20" providerId="ADAL" clId="{314604DC-5C87-1543-88E8-A5DC08243899}" dt="2023-05-20T15:43:33.856" v="852"/>
          <ac:inkMkLst>
            <pc:docMk/>
            <pc:sldMk cId="4042618382" sldId="350"/>
            <ac:inkMk id="65562" creationId="{D7964066-8157-AF81-BB1C-AE485F7D9A05}"/>
          </ac:inkMkLst>
        </pc:inkChg>
        <pc:inkChg chg="add del">
          <ac:chgData name="شادن القحطاني ID 443200677" userId="2d5f3d4d-8466-4aa1-ac8a-1cb60ed86c20" providerId="ADAL" clId="{314604DC-5C87-1543-88E8-A5DC08243899}" dt="2023-05-20T15:43:33.856" v="852"/>
          <ac:inkMkLst>
            <pc:docMk/>
            <pc:sldMk cId="4042618382" sldId="350"/>
            <ac:inkMk id="65563" creationId="{378D1ED6-DECF-C1E1-799A-F0F1F50D7366}"/>
          </ac:inkMkLst>
        </pc:inkChg>
        <pc:inkChg chg="add del">
          <ac:chgData name="شادن القحطاني ID 443200677" userId="2d5f3d4d-8466-4aa1-ac8a-1cb60ed86c20" providerId="ADAL" clId="{314604DC-5C87-1543-88E8-A5DC08243899}" dt="2023-05-20T15:43:33.856" v="852"/>
          <ac:inkMkLst>
            <pc:docMk/>
            <pc:sldMk cId="4042618382" sldId="350"/>
            <ac:inkMk id="65564" creationId="{D912A207-5D47-EC39-F353-0673977424FC}"/>
          </ac:inkMkLst>
        </pc:inkChg>
        <pc:inkChg chg="add del">
          <ac:chgData name="شادن القحطاني ID 443200677" userId="2d5f3d4d-8466-4aa1-ac8a-1cb60ed86c20" providerId="ADAL" clId="{314604DC-5C87-1543-88E8-A5DC08243899}" dt="2023-05-20T15:43:33.856" v="852"/>
          <ac:inkMkLst>
            <pc:docMk/>
            <pc:sldMk cId="4042618382" sldId="350"/>
            <ac:inkMk id="65565" creationId="{B025B442-F44C-47E5-54FB-B32C4F464ADD}"/>
          </ac:inkMkLst>
        </pc:inkChg>
        <pc:inkChg chg="add del">
          <ac:chgData name="شادن القحطاني ID 443200677" userId="2d5f3d4d-8466-4aa1-ac8a-1cb60ed86c20" providerId="ADAL" clId="{314604DC-5C87-1543-88E8-A5DC08243899}" dt="2023-05-20T15:43:33.856" v="852"/>
          <ac:inkMkLst>
            <pc:docMk/>
            <pc:sldMk cId="4042618382" sldId="350"/>
            <ac:inkMk id="65566" creationId="{B8FFEF34-0766-1BC7-359E-EBC0AA5DDE9F}"/>
          </ac:inkMkLst>
        </pc:inkChg>
        <pc:inkChg chg="add del">
          <ac:chgData name="شادن القحطاني ID 443200677" userId="2d5f3d4d-8466-4aa1-ac8a-1cb60ed86c20" providerId="ADAL" clId="{314604DC-5C87-1543-88E8-A5DC08243899}" dt="2023-05-20T15:43:33.856" v="852"/>
          <ac:inkMkLst>
            <pc:docMk/>
            <pc:sldMk cId="4042618382" sldId="350"/>
            <ac:inkMk id="65567" creationId="{8DBDF497-04BA-9E8B-177F-F562EF618B57}"/>
          </ac:inkMkLst>
        </pc:inkChg>
        <pc:inkChg chg="add del">
          <ac:chgData name="شادن القحطاني ID 443200677" userId="2d5f3d4d-8466-4aa1-ac8a-1cb60ed86c20" providerId="ADAL" clId="{314604DC-5C87-1543-88E8-A5DC08243899}" dt="2023-05-20T15:43:33.856" v="852"/>
          <ac:inkMkLst>
            <pc:docMk/>
            <pc:sldMk cId="4042618382" sldId="350"/>
            <ac:inkMk id="65568" creationId="{851C7F0F-F9D2-667E-32D4-F6EFA6B47424}"/>
          </ac:inkMkLst>
        </pc:inkChg>
        <pc:inkChg chg="add del">
          <ac:chgData name="شادن القحطاني ID 443200677" userId="2d5f3d4d-8466-4aa1-ac8a-1cb60ed86c20" providerId="ADAL" clId="{314604DC-5C87-1543-88E8-A5DC08243899}" dt="2023-05-20T15:43:33.856" v="852"/>
          <ac:inkMkLst>
            <pc:docMk/>
            <pc:sldMk cId="4042618382" sldId="350"/>
            <ac:inkMk id="65569" creationId="{BCBCA983-6F4F-DF61-2934-DBBAB33F044C}"/>
          </ac:inkMkLst>
        </pc:inkChg>
        <pc:inkChg chg="add del">
          <ac:chgData name="شادن القحطاني ID 443200677" userId="2d5f3d4d-8466-4aa1-ac8a-1cb60ed86c20" providerId="ADAL" clId="{314604DC-5C87-1543-88E8-A5DC08243899}" dt="2023-05-20T15:43:33.856" v="852"/>
          <ac:inkMkLst>
            <pc:docMk/>
            <pc:sldMk cId="4042618382" sldId="350"/>
            <ac:inkMk id="65570" creationId="{82902425-E8F7-A7AA-3F8C-00BA8138FCC0}"/>
          </ac:inkMkLst>
        </pc:inkChg>
        <pc:inkChg chg="add del">
          <ac:chgData name="شادن القحطاني ID 443200677" userId="2d5f3d4d-8466-4aa1-ac8a-1cb60ed86c20" providerId="ADAL" clId="{314604DC-5C87-1543-88E8-A5DC08243899}" dt="2023-05-20T15:43:33.856" v="852"/>
          <ac:inkMkLst>
            <pc:docMk/>
            <pc:sldMk cId="4042618382" sldId="350"/>
            <ac:inkMk id="65571" creationId="{1097E2D0-238D-DC22-EF27-B4C4BF9D615C}"/>
          </ac:inkMkLst>
        </pc:inkChg>
        <pc:inkChg chg="add del">
          <ac:chgData name="شادن القحطاني ID 443200677" userId="2d5f3d4d-8466-4aa1-ac8a-1cb60ed86c20" providerId="ADAL" clId="{314604DC-5C87-1543-88E8-A5DC08243899}" dt="2023-05-20T15:43:33.856" v="852"/>
          <ac:inkMkLst>
            <pc:docMk/>
            <pc:sldMk cId="4042618382" sldId="350"/>
            <ac:inkMk id="65572" creationId="{E611F795-51AC-7D40-6AE4-8FAF43C47693}"/>
          </ac:inkMkLst>
        </pc:inkChg>
        <pc:inkChg chg="add del">
          <ac:chgData name="شادن القحطاني ID 443200677" userId="2d5f3d4d-8466-4aa1-ac8a-1cb60ed86c20" providerId="ADAL" clId="{314604DC-5C87-1543-88E8-A5DC08243899}" dt="2023-05-20T15:43:33.856" v="852"/>
          <ac:inkMkLst>
            <pc:docMk/>
            <pc:sldMk cId="4042618382" sldId="350"/>
            <ac:inkMk id="65573" creationId="{36488F27-7862-734E-ACDA-1D306BE64316}"/>
          </ac:inkMkLst>
        </pc:inkChg>
        <pc:inkChg chg="add del">
          <ac:chgData name="شادن القحطاني ID 443200677" userId="2d5f3d4d-8466-4aa1-ac8a-1cb60ed86c20" providerId="ADAL" clId="{314604DC-5C87-1543-88E8-A5DC08243899}" dt="2023-05-20T15:43:33.856" v="852"/>
          <ac:inkMkLst>
            <pc:docMk/>
            <pc:sldMk cId="4042618382" sldId="350"/>
            <ac:inkMk id="65574" creationId="{DA33A646-69BE-8ABD-1213-C485A1932342}"/>
          </ac:inkMkLst>
        </pc:inkChg>
        <pc:inkChg chg="add del">
          <ac:chgData name="شادن القحطاني ID 443200677" userId="2d5f3d4d-8466-4aa1-ac8a-1cb60ed86c20" providerId="ADAL" clId="{314604DC-5C87-1543-88E8-A5DC08243899}" dt="2023-05-20T15:43:33.856" v="852"/>
          <ac:inkMkLst>
            <pc:docMk/>
            <pc:sldMk cId="4042618382" sldId="350"/>
            <ac:inkMk id="65575" creationId="{F4E72CB6-19C2-F971-A2B9-F8BE4EED1776}"/>
          </ac:inkMkLst>
        </pc:inkChg>
        <pc:inkChg chg="add reco">
          <ac:chgData name="شادن القحطاني ID 443200677" userId="2d5f3d4d-8466-4aa1-ac8a-1cb60ed86c20" providerId="ADAL" clId="{314604DC-5C87-1543-88E8-A5DC08243899}" dt="2023-05-20T15:43:33.856" v="852"/>
          <ac:inkMkLst>
            <pc:docMk/>
            <pc:sldMk cId="4042618382" sldId="350"/>
            <ac:inkMk id="65576" creationId="{C7E9A663-5247-F411-A9B7-6BF7723F3CDB}"/>
          </ac:inkMkLst>
        </pc:inkChg>
        <pc:inkChg chg="add del">
          <ac:chgData name="شادن القحطاني ID 443200677" userId="2d5f3d4d-8466-4aa1-ac8a-1cb60ed86c20" providerId="ADAL" clId="{314604DC-5C87-1543-88E8-A5DC08243899}" dt="2023-05-20T15:43:39.215" v="855"/>
          <ac:inkMkLst>
            <pc:docMk/>
            <pc:sldMk cId="4042618382" sldId="350"/>
            <ac:inkMk id="65577" creationId="{5B1705CD-025F-1BD3-28F2-F2F255D0BD01}"/>
          </ac:inkMkLst>
        </pc:inkChg>
        <pc:inkChg chg="add del">
          <ac:chgData name="شادن القحطاني ID 443200677" userId="2d5f3d4d-8466-4aa1-ac8a-1cb60ed86c20" providerId="ADAL" clId="{314604DC-5C87-1543-88E8-A5DC08243899}" dt="2023-05-20T15:43:39.215" v="855"/>
          <ac:inkMkLst>
            <pc:docMk/>
            <pc:sldMk cId="4042618382" sldId="350"/>
            <ac:inkMk id="65578" creationId="{B624F5A1-B60B-73F3-FFB2-5DC50E63FF7E}"/>
          </ac:inkMkLst>
        </pc:inkChg>
        <pc:inkChg chg="add reco">
          <ac:chgData name="شادن القحطاني ID 443200677" userId="2d5f3d4d-8466-4aa1-ac8a-1cb60ed86c20" providerId="ADAL" clId="{314604DC-5C87-1543-88E8-A5DC08243899}" dt="2023-05-20T15:43:39.215" v="855"/>
          <ac:inkMkLst>
            <pc:docMk/>
            <pc:sldMk cId="4042618382" sldId="350"/>
            <ac:inkMk id="65579" creationId="{D6930133-FCE6-1EE8-E622-A52B8713F7A9}"/>
          </ac:inkMkLst>
        </pc:inkChg>
        <pc:inkChg chg="add del">
          <ac:chgData name="شادن القحطاني ID 443200677" userId="2d5f3d4d-8466-4aa1-ac8a-1cb60ed86c20" providerId="ADAL" clId="{314604DC-5C87-1543-88E8-A5DC08243899}" dt="2023-05-20T15:43:45.833" v="867"/>
          <ac:inkMkLst>
            <pc:docMk/>
            <pc:sldMk cId="4042618382" sldId="350"/>
            <ac:inkMk id="65580" creationId="{C2C0778C-2442-D765-3EA2-CCAA507D58CC}"/>
          </ac:inkMkLst>
        </pc:inkChg>
        <pc:inkChg chg="add del">
          <ac:chgData name="شادن القحطاني ID 443200677" userId="2d5f3d4d-8466-4aa1-ac8a-1cb60ed86c20" providerId="ADAL" clId="{314604DC-5C87-1543-88E8-A5DC08243899}" dt="2023-05-20T15:43:45.833" v="867"/>
          <ac:inkMkLst>
            <pc:docMk/>
            <pc:sldMk cId="4042618382" sldId="350"/>
            <ac:inkMk id="65581" creationId="{013356C3-282F-B7FD-15B0-00C0E68150D4}"/>
          </ac:inkMkLst>
        </pc:inkChg>
        <pc:inkChg chg="add del">
          <ac:chgData name="شادن القحطاني ID 443200677" userId="2d5f3d4d-8466-4aa1-ac8a-1cb60ed86c20" providerId="ADAL" clId="{314604DC-5C87-1543-88E8-A5DC08243899}" dt="2023-05-20T15:43:45.833" v="867"/>
          <ac:inkMkLst>
            <pc:docMk/>
            <pc:sldMk cId="4042618382" sldId="350"/>
            <ac:inkMk id="65582" creationId="{9DD7E30E-2AD8-B3D4-98F1-C246078FF8C5}"/>
          </ac:inkMkLst>
        </pc:inkChg>
        <pc:inkChg chg="add del">
          <ac:chgData name="شادن القحطاني ID 443200677" userId="2d5f3d4d-8466-4aa1-ac8a-1cb60ed86c20" providerId="ADAL" clId="{314604DC-5C87-1543-88E8-A5DC08243899}" dt="2023-05-20T15:43:45.833" v="867"/>
          <ac:inkMkLst>
            <pc:docMk/>
            <pc:sldMk cId="4042618382" sldId="350"/>
            <ac:inkMk id="65583" creationId="{C7BAAA6D-EBB3-5646-1DEB-BE576E1C58BF}"/>
          </ac:inkMkLst>
        </pc:inkChg>
        <pc:inkChg chg="add del">
          <ac:chgData name="شادن القحطاني ID 443200677" userId="2d5f3d4d-8466-4aa1-ac8a-1cb60ed86c20" providerId="ADAL" clId="{314604DC-5C87-1543-88E8-A5DC08243899}" dt="2023-05-20T15:43:45.833" v="867"/>
          <ac:inkMkLst>
            <pc:docMk/>
            <pc:sldMk cId="4042618382" sldId="350"/>
            <ac:inkMk id="65584" creationId="{329938FD-9A9A-90B4-B95D-1ED48274BE7C}"/>
          </ac:inkMkLst>
        </pc:inkChg>
        <pc:inkChg chg="add del">
          <ac:chgData name="شادن القحطاني ID 443200677" userId="2d5f3d4d-8466-4aa1-ac8a-1cb60ed86c20" providerId="ADAL" clId="{314604DC-5C87-1543-88E8-A5DC08243899}" dt="2023-05-20T15:43:45.833" v="867"/>
          <ac:inkMkLst>
            <pc:docMk/>
            <pc:sldMk cId="4042618382" sldId="350"/>
            <ac:inkMk id="65585" creationId="{C36ED7A2-7EEE-BC20-F5DF-B082FFB26D8D}"/>
          </ac:inkMkLst>
        </pc:inkChg>
        <pc:inkChg chg="add del">
          <ac:chgData name="شادن القحطاني ID 443200677" userId="2d5f3d4d-8466-4aa1-ac8a-1cb60ed86c20" providerId="ADAL" clId="{314604DC-5C87-1543-88E8-A5DC08243899}" dt="2023-05-20T15:43:45.833" v="867"/>
          <ac:inkMkLst>
            <pc:docMk/>
            <pc:sldMk cId="4042618382" sldId="350"/>
            <ac:inkMk id="65586" creationId="{45146CD9-529B-1BBF-4210-E8803A15D50C}"/>
          </ac:inkMkLst>
        </pc:inkChg>
        <pc:inkChg chg="add del">
          <ac:chgData name="شادن القحطاني ID 443200677" userId="2d5f3d4d-8466-4aa1-ac8a-1cb60ed86c20" providerId="ADAL" clId="{314604DC-5C87-1543-88E8-A5DC08243899}" dt="2023-05-20T15:43:45.833" v="867"/>
          <ac:inkMkLst>
            <pc:docMk/>
            <pc:sldMk cId="4042618382" sldId="350"/>
            <ac:inkMk id="65587" creationId="{132732C9-6930-ED69-D40E-471FC7FA9EC3}"/>
          </ac:inkMkLst>
        </pc:inkChg>
        <pc:inkChg chg="add del">
          <ac:chgData name="شادن القحطاني ID 443200677" userId="2d5f3d4d-8466-4aa1-ac8a-1cb60ed86c20" providerId="ADAL" clId="{314604DC-5C87-1543-88E8-A5DC08243899}" dt="2023-05-20T15:43:45.833" v="867"/>
          <ac:inkMkLst>
            <pc:docMk/>
            <pc:sldMk cId="4042618382" sldId="350"/>
            <ac:inkMk id="65588" creationId="{64EE0846-4072-8682-0C18-B7F69CFEE263}"/>
          </ac:inkMkLst>
        </pc:inkChg>
        <pc:inkChg chg="add del">
          <ac:chgData name="شادن القحطاني ID 443200677" userId="2d5f3d4d-8466-4aa1-ac8a-1cb60ed86c20" providerId="ADAL" clId="{314604DC-5C87-1543-88E8-A5DC08243899}" dt="2023-05-20T15:43:45.833" v="867"/>
          <ac:inkMkLst>
            <pc:docMk/>
            <pc:sldMk cId="4042618382" sldId="350"/>
            <ac:inkMk id="65589" creationId="{C64434F2-3EBC-DBF8-DFD5-C000B301C7EF}"/>
          </ac:inkMkLst>
        </pc:inkChg>
        <pc:inkChg chg="add del">
          <ac:chgData name="شادن القحطاني ID 443200677" userId="2d5f3d4d-8466-4aa1-ac8a-1cb60ed86c20" providerId="ADAL" clId="{314604DC-5C87-1543-88E8-A5DC08243899}" dt="2023-05-20T15:43:45.833" v="867"/>
          <ac:inkMkLst>
            <pc:docMk/>
            <pc:sldMk cId="4042618382" sldId="350"/>
            <ac:inkMk id="65590" creationId="{56F8325C-CCB8-F6C9-A806-DF165A2FD08C}"/>
          </ac:inkMkLst>
        </pc:inkChg>
        <pc:inkChg chg="add reco">
          <ac:chgData name="شادن القحطاني ID 443200677" userId="2d5f3d4d-8466-4aa1-ac8a-1cb60ed86c20" providerId="ADAL" clId="{314604DC-5C87-1543-88E8-A5DC08243899}" dt="2023-05-20T15:43:45.833" v="867"/>
          <ac:inkMkLst>
            <pc:docMk/>
            <pc:sldMk cId="4042618382" sldId="350"/>
            <ac:inkMk id="65591" creationId="{4EF274BC-B8D4-8254-8930-C27F64630F52}"/>
          </ac:inkMkLst>
        </pc:inkChg>
        <pc:inkChg chg="add del">
          <ac:chgData name="شادن القحطاني ID 443200677" userId="2d5f3d4d-8466-4aa1-ac8a-1cb60ed86c20" providerId="ADAL" clId="{314604DC-5C87-1543-88E8-A5DC08243899}" dt="2023-05-20T15:43:54.299" v="878"/>
          <ac:inkMkLst>
            <pc:docMk/>
            <pc:sldMk cId="4042618382" sldId="350"/>
            <ac:inkMk id="65592" creationId="{B355B6E4-2DC8-02BF-2011-82CB0200A1AB}"/>
          </ac:inkMkLst>
        </pc:inkChg>
        <pc:inkChg chg="add del">
          <ac:chgData name="شادن القحطاني ID 443200677" userId="2d5f3d4d-8466-4aa1-ac8a-1cb60ed86c20" providerId="ADAL" clId="{314604DC-5C87-1543-88E8-A5DC08243899}" dt="2023-05-20T15:43:54.299" v="878"/>
          <ac:inkMkLst>
            <pc:docMk/>
            <pc:sldMk cId="4042618382" sldId="350"/>
            <ac:inkMk id="65593" creationId="{93627B34-5F64-CC84-D4BF-612925B00B38}"/>
          </ac:inkMkLst>
        </pc:inkChg>
        <pc:inkChg chg="add del">
          <ac:chgData name="شادن القحطاني ID 443200677" userId="2d5f3d4d-8466-4aa1-ac8a-1cb60ed86c20" providerId="ADAL" clId="{314604DC-5C87-1543-88E8-A5DC08243899}" dt="2023-05-20T15:43:54.299" v="878"/>
          <ac:inkMkLst>
            <pc:docMk/>
            <pc:sldMk cId="4042618382" sldId="350"/>
            <ac:inkMk id="65594" creationId="{E2DD90DC-7B88-519B-6650-DCD044277929}"/>
          </ac:inkMkLst>
        </pc:inkChg>
        <pc:inkChg chg="add del">
          <ac:chgData name="شادن القحطاني ID 443200677" userId="2d5f3d4d-8466-4aa1-ac8a-1cb60ed86c20" providerId="ADAL" clId="{314604DC-5C87-1543-88E8-A5DC08243899}" dt="2023-05-20T15:43:54.299" v="878"/>
          <ac:inkMkLst>
            <pc:docMk/>
            <pc:sldMk cId="4042618382" sldId="350"/>
            <ac:inkMk id="65595" creationId="{2FEF5E7B-A048-27DD-A8FE-33DF2E7EA2FD}"/>
          </ac:inkMkLst>
        </pc:inkChg>
        <pc:inkChg chg="add del">
          <ac:chgData name="شادن القحطاني ID 443200677" userId="2d5f3d4d-8466-4aa1-ac8a-1cb60ed86c20" providerId="ADAL" clId="{314604DC-5C87-1543-88E8-A5DC08243899}" dt="2023-05-20T15:43:54.299" v="878"/>
          <ac:inkMkLst>
            <pc:docMk/>
            <pc:sldMk cId="4042618382" sldId="350"/>
            <ac:inkMk id="65596" creationId="{C8E844F5-1874-1BB8-06F0-F9578E64EC9B}"/>
          </ac:inkMkLst>
        </pc:inkChg>
        <pc:inkChg chg="add del">
          <ac:chgData name="شادن القحطاني ID 443200677" userId="2d5f3d4d-8466-4aa1-ac8a-1cb60ed86c20" providerId="ADAL" clId="{314604DC-5C87-1543-88E8-A5DC08243899}" dt="2023-05-20T15:43:54.299" v="878"/>
          <ac:inkMkLst>
            <pc:docMk/>
            <pc:sldMk cId="4042618382" sldId="350"/>
            <ac:inkMk id="65597" creationId="{61F45C5D-27C3-9E91-7C54-F95B87048AAF}"/>
          </ac:inkMkLst>
        </pc:inkChg>
        <pc:inkChg chg="add del">
          <ac:chgData name="شادن القحطاني ID 443200677" userId="2d5f3d4d-8466-4aa1-ac8a-1cb60ed86c20" providerId="ADAL" clId="{314604DC-5C87-1543-88E8-A5DC08243899}" dt="2023-05-20T15:43:54.299" v="878"/>
          <ac:inkMkLst>
            <pc:docMk/>
            <pc:sldMk cId="4042618382" sldId="350"/>
            <ac:inkMk id="65598" creationId="{758EAEC4-EF68-66D3-1911-6655B5C8B47E}"/>
          </ac:inkMkLst>
        </pc:inkChg>
        <pc:inkChg chg="add del">
          <ac:chgData name="شادن القحطاني ID 443200677" userId="2d5f3d4d-8466-4aa1-ac8a-1cb60ed86c20" providerId="ADAL" clId="{314604DC-5C87-1543-88E8-A5DC08243899}" dt="2023-05-20T15:43:54.299" v="878"/>
          <ac:inkMkLst>
            <pc:docMk/>
            <pc:sldMk cId="4042618382" sldId="350"/>
            <ac:inkMk id="65599" creationId="{178D9879-A8EE-A465-CA78-F966BE8A3AAC}"/>
          </ac:inkMkLst>
        </pc:inkChg>
        <pc:inkChg chg="add del">
          <ac:chgData name="شادن القحطاني ID 443200677" userId="2d5f3d4d-8466-4aa1-ac8a-1cb60ed86c20" providerId="ADAL" clId="{314604DC-5C87-1543-88E8-A5DC08243899}" dt="2023-05-20T15:43:54.299" v="878"/>
          <ac:inkMkLst>
            <pc:docMk/>
            <pc:sldMk cId="4042618382" sldId="350"/>
            <ac:inkMk id="65600" creationId="{E92D790A-EC32-B6E0-B3C1-F70BF3324E2B}"/>
          </ac:inkMkLst>
        </pc:inkChg>
        <pc:inkChg chg="add del">
          <ac:chgData name="شادن القحطاني ID 443200677" userId="2d5f3d4d-8466-4aa1-ac8a-1cb60ed86c20" providerId="ADAL" clId="{314604DC-5C87-1543-88E8-A5DC08243899}" dt="2023-05-20T15:43:54.299" v="878"/>
          <ac:inkMkLst>
            <pc:docMk/>
            <pc:sldMk cId="4042618382" sldId="350"/>
            <ac:inkMk id="65601" creationId="{3043DBCA-DE60-46ED-50DB-89E125EC908A}"/>
          </ac:inkMkLst>
        </pc:inkChg>
        <pc:inkChg chg="add reco">
          <ac:chgData name="شادن القحطاني ID 443200677" userId="2d5f3d4d-8466-4aa1-ac8a-1cb60ed86c20" providerId="ADAL" clId="{314604DC-5C87-1543-88E8-A5DC08243899}" dt="2023-05-20T15:43:54.299" v="878"/>
          <ac:inkMkLst>
            <pc:docMk/>
            <pc:sldMk cId="4042618382" sldId="350"/>
            <ac:inkMk id="65602" creationId="{BEDA4E28-FF44-11AC-2444-E6066E70A193}"/>
          </ac:inkMkLst>
        </pc:inkChg>
        <pc:inkChg chg="add del">
          <ac:chgData name="شادن القحطاني ID 443200677" userId="2d5f3d4d-8466-4aa1-ac8a-1cb60ed86c20" providerId="ADAL" clId="{314604DC-5C87-1543-88E8-A5DC08243899}" dt="2023-05-20T15:43:59.256" v="891"/>
          <ac:inkMkLst>
            <pc:docMk/>
            <pc:sldMk cId="4042618382" sldId="350"/>
            <ac:inkMk id="65603" creationId="{9477C87A-B083-C795-C7EA-1574EE96F5A5}"/>
          </ac:inkMkLst>
        </pc:inkChg>
        <pc:inkChg chg="add del">
          <ac:chgData name="شادن القحطاني ID 443200677" userId="2d5f3d4d-8466-4aa1-ac8a-1cb60ed86c20" providerId="ADAL" clId="{314604DC-5C87-1543-88E8-A5DC08243899}" dt="2023-05-20T15:43:59.256" v="891"/>
          <ac:inkMkLst>
            <pc:docMk/>
            <pc:sldMk cId="4042618382" sldId="350"/>
            <ac:inkMk id="65604" creationId="{5959B0D7-930B-3B01-7339-882CEE4E4955}"/>
          </ac:inkMkLst>
        </pc:inkChg>
        <pc:inkChg chg="add del">
          <ac:chgData name="شادن القحطاني ID 443200677" userId="2d5f3d4d-8466-4aa1-ac8a-1cb60ed86c20" providerId="ADAL" clId="{314604DC-5C87-1543-88E8-A5DC08243899}" dt="2023-05-20T15:43:59.256" v="891"/>
          <ac:inkMkLst>
            <pc:docMk/>
            <pc:sldMk cId="4042618382" sldId="350"/>
            <ac:inkMk id="65605" creationId="{D426BE62-7AA9-1AC1-98AD-120CB7273077}"/>
          </ac:inkMkLst>
        </pc:inkChg>
        <pc:inkChg chg="add del">
          <ac:chgData name="شادن القحطاني ID 443200677" userId="2d5f3d4d-8466-4aa1-ac8a-1cb60ed86c20" providerId="ADAL" clId="{314604DC-5C87-1543-88E8-A5DC08243899}" dt="2023-05-20T15:43:59.256" v="891"/>
          <ac:inkMkLst>
            <pc:docMk/>
            <pc:sldMk cId="4042618382" sldId="350"/>
            <ac:inkMk id="65606" creationId="{4FC7907A-63E6-F263-5CDC-A1400C93A9F5}"/>
          </ac:inkMkLst>
        </pc:inkChg>
        <pc:inkChg chg="add del">
          <ac:chgData name="شادن القحطاني ID 443200677" userId="2d5f3d4d-8466-4aa1-ac8a-1cb60ed86c20" providerId="ADAL" clId="{314604DC-5C87-1543-88E8-A5DC08243899}" dt="2023-05-20T15:43:59.256" v="891"/>
          <ac:inkMkLst>
            <pc:docMk/>
            <pc:sldMk cId="4042618382" sldId="350"/>
            <ac:inkMk id="65607" creationId="{ADEFFF27-7135-7224-E7FA-963585C95EB7}"/>
          </ac:inkMkLst>
        </pc:inkChg>
        <pc:inkChg chg="add del">
          <ac:chgData name="شادن القحطاني ID 443200677" userId="2d5f3d4d-8466-4aa1-ac8a-1cb60ed86c20" providerId="ADAL" clId="{314604DC-5C87-1543-88E8-A5DC08243899}" dt="2023-05-20T15:43:59.256" v="891"/>
          <ac:inkMkLst>
            <pc:docMk/>
            <pc:sldMk cId="4042618382" sldId="350"/>
            <ac:inkMk id="65608" creationId="{7F16F19D-8F30-70C6-0C07-BC10E28CAEFC}"/>
          </ac:inkMkLst>
        </pc:inkChg>
        <pc:inkChg chg="add del">
          <ac:chgData name="شادن القحطاني ID 443200677" userId="2d5f3d4d-8466-4aa1-ac8a-1cb60ed86c20" providerId="ADAL" clId="{314604DC-5C87-1543-88E8-A5DC08243899}" dt="2023-05-20T15:43:59.256" v="891"/>
          <ac:inkMkLst>
            <pc:docMk/>
            <pc:sldMk cId="4042618382" sldId="350"/>
            <ac:inkMk id="65609" creationId="{21BC80AB-99C0-673C-D38C-FD57C92FC62C}"/>
          </ac:inkMkLst>
        </pc:inkChg>
        <pc:inkChg chg="add del">
          <ac:chgData name="شادن القحطاني ID 443200677" userId="2d5f3d4d-8466-4aa1-ac8a-1cb60ed86c20" providerId="ADAL" clId="{314604DC-5C87-1543-88E8-A5DC08243899}" dt="2023-05-20T15:43:59.256" v="891"/>
          <ac:inkMkLst>
            <pc:docMk/>
            <pc:sldMk cId="4042618382" sldId="350"/>
            <ac:inkMk id="65610" creationId="{BDD6EDF5-5665-87AD-F076-B35C19FA6918}"/>
          </ac:inkMkLst>
        </pc:inkChg>
        <pc:inkChg chg="add del">
          <ac:chgData name="شادن القحطاني ID 443200677" userId="2d5f3d4d-8466-4aa1-ac8a-1cb60ed86c20" providerId="ADAL" clId="{314604DC-5C87-1543-88E8-A5DC08243899}" dt="2023-05-20T15:43:59.256" v="891"/>
          <ac:inkMkLst>
            <pc:docMk/>
            <pc:sldMk cId="4042618382" sldId="350"/>
            <ac:inkMk id="65611" creationId="{AE53A5ED-AADD-EA58-5D46-BB401C6B40EB}"/>
          </ac:inkMkLst>
        </pc:inkChg>
        <pc:inkChg chg="add del">
          <ac:chgData name="شادن القحطاني ID 443200677" userId="2d5f3d4d-8466-4aa1-ac8a-1cb60ed86c20" providerId="ADAL" clId="{314604DC-5C87-1543-88E8-A5DC08243899}" dt="2023-05-20T15:43:59.256" v="891"/>
          <ac:inkMkLst>
            <pc:docMk/>
            <pc:sldMk cId="4042618382" sldId="350"/>
            <ac:inkMk id="65612" creationId="{F03355CA-A10E-751B-1EA3-4398160BFDA9}"/>
          </ac:inkMkLst>
        </pc:inkChg>
        <pc:inkChg chg="add del">
          <ac:chgData name="شادن القحطاني ID 443200677" userId="2d5f3d4d-8466-4aa1-ac8a-1cb60ed86c20" providerId="ADAL" clId="{314604DC-5C87-1543-88E8-A5DC08243899}" dt="2023-05-20T15:43:59.256" v="891"/>
          <ac:inkMkLst>
            <pc:docMk/>
            <pc:sldMk cId="4042618382" sldId="350"/>
            <ac:inkMk id="65613" creationId="{B9FE2F42-4ED6-9141-C5BD-9AD7CF2C1C15}"/>
          </ac:inkMkLst>
        </pc:inkChg>
        <pc:inkChg chg="add del">
          <ac:chgData name="شادن القحطاني ID 443200677" userId="2d5f3d4d-8466-4aa1-ac8a-1cb60ed86c20" providerId="ADAL" clId="{314604DC-5C87-1543-88E8-A5DC08243899}" dt="2023-05-20T15:43:59.256" v="891"/>
          <ac:inkMkLst>
            <pc:docMk/>
            <pc:sldMk cId="4042618382" sldId="350"/>
            <ac:inkMk id="65614" creationId="{EF89BFCA-9514-2FAD-9247-010BFA494A72}"/>
          </ac:inkMkLst>
        </pc:inkChg>
        <pc:inkChg chg="add reco">
          <ac:chgData name="شادن القحطاني ID 443200677" userId="2d5f3d4d-8466-4aa1-ac8a-1cb60ed86c20" providerId="ADAL" clId="{314604DC-5C87-1543-88E8-A5DC08243899}" dt="2023-05-20T15:43:59.256" v="891"/>
          <ac:inkMkLst>
            <pc:docMk/>
            <pc:sldMk cId="4042618382" sldId="350"/>
            <ac:inkMk id="65615" creationId="{30B386B4-15C6-2F0B-3BD7-4F64CE4EA96D}"/>
          </ac:inkMkLst>
        </pc:inkChg>
        <pc:inkChg chg="add">
          <ac:chgData name="شادن القحطاني ID 443200677" userId="2d5f3d4d-8466-4aa1-ac8a-1cb60ed86c20" providerId="ADAL" clId="{314604DC-5C87-1543-88E8-A5DC08243899}" dt="2023-05-20T15:44:04.505" v="892"/>
          <ac:inkMkLst>
            <pc:docMk/>
            <pc:sldMk cId="4042618382" sldId="350"/>
            <ac:inkMk id="65616" creationId="{9DA3A38B-39F5-087F-7F79-690827E83F1C}"/>
          </ac:inkMkLst>
        </pc:inkChg>
        <pc:inkChg chg="add">
          <ac:chgData name="شادن القحطاني ID 443200677" userId="2d5f3d4d-8466-4aa1-ac8a-1cb60ed86c20" providerId="ADAL" clId="{314604DC-5C87-1543-88E8-A5DC08243899}" dt="2023-05-20T15:44:06.263" v="893"/>
          <ac:inkMkLst>
            <pc:docMk/>
            <pc:sldMk cId="4042618382" sldId="350"/>
            <ac:inkMk id="65617" creationId="{5E2D4C98-B750-09D1-F416-AE3EC32B0B9C}"/>
          </ac:inkMkLst>
        </pc:inkChg>
        <pc:inkChg chg="add del">
          <ac:chgData name="شادن القحطاني ID 443200677" userId="2d5f3d4d-8466-4aa1-ac8a-1cb60ed86c20" providerId="ADAL" clId="{314604DC-5C87-1543-88E8-A5DC08243899}" dt="2023-05-20T15:44:10.395" v="905"/>
          <ac:inkMkLst>
            <pc:docMk/>
            <pc:sldMk cId="4042618382" sldId="350"/>
            <ac:inkMk id="65618" creationId="{A6DB3941-0666-3A08-61E5-B03B47DD8C4D}"/>
          </ac:inkMkLst>
        </pc:inkChg>
        <pc:inkChg chg="add del">
          <ac:chgData name="شادن القحطاني ID 443200677" userId="2d5f3d4d-8466-4aa1-ac8a-1cb60ed86c20" providerId="ADAL" clId="{314604DC-5C87-1543-88E8-A5DC08243899}" dt="2023-05-20T15:44:10.285" v="904"/>
          <ac:inkMkLst>
            <pc:docMk/>
            <pc:sldMk cId="4042618382" sldId="350"/>
            <ac:inkMk id="65619" creationId="{7798CD3F-42CC-6A19-3C2F-3FE79FDD208F}"/>
          </ac:inkMkLst>
        </pc:inkChg>
        <pc:inkChg chg="add del">
          <ac:chgData name="شادن القحطاني ID 443200677" userId="2d5f3d4d-8466-4aa1-ac8a-1cb60ed86c20" providerId="ADAL" clId="{314604DC-5C87-1543-88E8-A5DC08243899}" dt="2023-05-20T15:44:10.149" v="903"/>
          <ac:inkMkLst>
            <pc:docMk/>
            <pc:sldMk cId="4042618382" sldId="350"/>
            <ac:inkMk id="65620" creationId="{C721938D-BDFC-55F9-6727-A0057CF01422}"/>
          </ac:inkMkLst>
        </pc:inkChg>
        <pc:inkChg chg="add del">
          <ac:chgData name="شادن القحطاني ID 443200677" userId="2d5f3d4d-8466-4aa1-ac8a-1cb60ed86c20" providerId="ADAL" clId="{314604DC-5C87-1543-88E8-A5DC08243899}" dt="2023-05-20T15:44:10.018" v="902"/>
          <ac:inkMkLst>
            <pc:docMk/>
            <pc:sldMk cId="4042618382" sldId="350"/>
            <ac:inkMk id="65621" creationId="{48D455A3-8EF3-22D1-685E-56DCAFA0D9F7}"/>
          </ac:inkMkLst>
        </pc:inkChg>
        <pc:inkChg chg="add del">
          <ac:chgData name="شادن القحطاني ID 443200677" userId="2d5f3d4d-8466-4aa1-ac8a-1cb60ed86c20" providerId="ADAL" clId="{314604DC-5C87-1543-88E8-A5DC08243899}" dt="2023-05-20T15:44:09.843" v="901"/>
          <ac:inkMkLst>
            <pc:docMk/>
            <pc:sldMk cId="4042618382" sldId="350"/>
            <ac:inkMk id="65622" creationId="{D451EF58-0113-AF39-F819-CFD4B4080A67}"/>
          </ac:inkMkLst>
        </pc:inkChg>
        <pc:inkChg chg="add del">
          <ac:chgData name="شادن القحطاني ID 443200677" userId="2d5f3d4d-8466-4aa1-ac8a-1cb60ed86c20" providerId="ADAL" clId="{314604DC-5C87-1543-88E8-A5DC08243899}" dt="2023-05-20T15:44:09.702" v="900"/>
          <ac:inkMkLst>
            <pc:docMk/>
            <pc:sldMk cId="4042618382" sldId="350"/>
            <ac:inkMk id="65623" creationId="{F64C2BAC-3E72-154C-B23E-E16A149D4D4B}"/>
          </ac:inkMkLst>
        </pc:inkChg>
        <pc:inkChg chg="add del">
          <ac:chgData name="شادن القحطاني ID 443200677" userId="2d5f3d4d-8466-4aa1-ac8a-1cb60ed86c20" providerId="ADAL" clId="{314604DC-5C87-1543-88E8-A5DC08243899}" dt="2023-05-20T15:44:18.422" v="921"/>
          <ac:inkMkLst>
            <pc:docMk/>
            <pc:sldMk cId="4042618382" sldId="350"/>
            <ac:inkMk id="65624" creationId="{890745F2-6E13-6487-2A83-3708048114AE}"/>
          </ac:inkMkLst>
        </pc:inkChg>
        <pc:inkChg chg="add del">
          <ac:chgData name="شادن القحطاني ID 443200677" userId="2d5f3d4d-8466-4aa1-ac8a-1cb60ed86c20" providerId="ADAL" clId="{314604DC-5C87-1543-88E8-A5DC08243899}" dt="2023-05-20T15:44:18.422" v="921"/>
          <ac:inkMkLst>
            <pc:docMk/>
            <pc:sldMk cId="4042618382" sldId="350"/>
            <ac:inkMk id="65625" creationId="{1C05BB81-60A6-F266-F092-83641370F08C}"/>
          </ac:inkMkLst>
        </pc:inkChg>
        <pc:inkChg chg="add del">
          <ac:chgData name="شادن القحطاني ID 443200677" userId="2d5f3d4d-8466-4aa1-ac8a-1cb60ed86c20" providerId="ADAL" clId="{314604DC-5C87-1543-88E8-A5DC08243899}" dt="2023-05-20T15:44:18.422" v="921"/>
          <ac:inkMkLst>
            <pc:docMk/>
            <pc:sldMk cId="4042618382" sldId="350"/>
            <ac:inkMk id="65626" creationId="{BA0590EC-FE6A-3ECA-48B2-514F14029FF9}"/>
          </ac:inkMkLst>
        </pc:inkChg>
        <pc:inkChg chg="add del">
          <ac:chgData name="شادن القحطاني ID 443200677" userId="2d5f3d4d-8466-4aa1-ac8a-1cb60ed86c20" providerId="ADAL" clId="{314604DC-5C87-1543-88E8-A5DC08243899}" dt="2023-05-20T15:44:18.422" v="921"/>
          <ac:inkMkLst>
            <pc:docMk/>
            <pc:sldMk cId="4042618382" sldId="350"/>
            <ac:inkMk id="65627" creationId="{927CB047-F030-C4BC-9151-64A23004C18F}"/>
          </ac:inkMkLst>
        </pc:inkChg>
        <pc:inkChg chg="add del">
          <ac:chgData name="شادن القحطاني ID 443200677" userId="2d5f3d4d-8466-4aa1-ac8a-1cb60ed86c20" providerId="ADAL" clId="{314604DC-5C87-1543-88E8-A5DC08243899}" dt="2023-05-20T15:44:18.422" v="921"/>
          <ac:inkMkLst>
            <pc:docMk/>
            <pc:sldMk cId="4042618382" sldId="350"/>
            <ac:inkMk id="65628" creationId="{07F79DFC-940B-D238-277C-B58FD696CEE3}"/>
          </ac:inkMkLst>
        </pc:inkChg>
        <pc:inkChg chg="add del">
          <ac:chgData name="شادن القحطاني ID 443200677" userId="2d5f3d4d-8466-4aa1-ac8a-1cb60ed86c20" providerId="ADAL" clId="{314604DC-5C87-1543-88E8-A5DC08243899}" dt="2023-05-20T15:44:18.422" v="921"/>
          <ac:inkMkLst>
            <pc:docMk/>
            <pc:sldMk cId="4042618382" sldId="350"/>
            <ac:inkMk id="65629" creationId="{A0384037-ECA6-CA44-EF3D-6EBE6D6C5532}"/>
          </ac:inkMkLst>
        </pc:inkChg>
        <pc:inkChg chg="add del">
          <ac:chgData name="شادن القحطاني ID 443200677" userId="2d5f3d4d-8466-4aa1-ac8a-1cb60ed86c20" providerId="ADAL" clId="{314604DC-5C87-1543-88E8-A5DC08243899}" dt="2023-05-20T15:44:18.422" v="921"/>
          <ac:inkMkLst>
            <pc:docMk/>
            <pc:sldMk cId="4042618382" sldId="350"/>
            <ac:inkMk id="65630" creationId="{A6ACA579-8459-A32F-8539-B3C985FDF15E}"/>
          </ac:inkMkLst>
        </pc:inkChg>
        <pc:inkChg chg="add del">
          <ac:chgData name="شادن القحطاني ID 443200677" userId="2d5f3d4d-8466-4aa1-ac8a-1cb60ed86c20" providerId="ADAL" clId="{314604DC-5C87-1543-88E8-A5DC08243899}" dt="2023-05-20T15:44:18.422" v="921"/>
          <ac:inkMkLst>
            <pc:docMk/>
            <pc:sldMk cId="4042618382" sldId="350"/>
            <ac:inkMk id="65631" creationId="{76BFDBED-CFDC-A659-01FC-31D32D8EEAB8}"/>
          </ac:inkMkLst>
        </pc:inkChg>
        <pc:inkChg chg="add del">
          <ac:chgData name="شادن القحطاني ID 443200677" userId="2d5f3d4d-8466-4aa1-ac8a-1cb60ed86c20" providerId="ADAL" clId="{314604DC-5C87-1543-88E8-A5DC08243899}" dt="2023-05-20T15:44:18.422" v="921"/>
          <ac:inkMkLst>
            <pc:docMk/>
            <pc:sldMk cId="4042618382" sldId="350"/>
            <ac:inkMk id="65636" creationId="{AA0D4F43-A71E-BDC0-79D6-11E8C78F7606}"/>
          </ac:inkMkLst>
        </pc:inkChg>
        <pc:inkChg chg="add del">
          <ac:chgData name="شادن القحطاني ID 443200677" userId="2d5f3d4d-8466-4aa1-ac8a-1cb60ed86c20" providerId="ADAL" clId="{314604DC-5C87-1543-88E8-A5DC08243899}" dt="2023-05-20T15:44:18.422" v="921"/>
          <ac:inkMkLst>
            <pc:docMk/>
            <pc:sldMk cId="4042618382" sldId="350"/>
            <ac:inkMk id="65637" creationId="{E77CA373-46FD-0ED8-F797-F470B1CCBDD5}"/>
          </ac:inkMkLst>
        </pc:inkChg>
        <pc:inkChg chg="add del">
          <ac:chgData name="شادن القحطاني ID 443200677" userId="2d5f3d4d-8466-4aa1-ac8a-1cb60ed86c20" providerId="ADAL" clId="{314604DC-5C87-1543-88E8-A5DC08243899}" dt="2023-05-20T15:44:18.422" v="921"/>
          <ac:inkMkLst>
            <pc:docMk/>
            <pc:sldMk cId="4042618382" sldId="350"/>
            <ac:inkMk id="65638" creationId="{332F1EEF-FC04-04F2-F69C-80DA693D1110}"/>
          </ac:inkMkLst>
        </pc:inkChg>
        <pc:inkChg chg="add del">
          <ac:chgData name="شادن القحطاني ID 443200677" userId="2d5f3d4d-8466-4aa1-ac8a-1cb60ed86c20" providerId="ADAL" clId="{314604DC-5C87-1543-88E8-A5DC08243899}" dt="2023-05-20T15:44:18.422" v="921"/>
          <ac:inkMkLst>
            <pc:docMk/>
            <pc:sldMk cId="4042618382" sldId="350"/>
            <ac:inkMk id="65639" creationId="{B9D85CFD-AC33-9785-40BB-1D27C3674EDE}"/>
          </ac:inkMkLst>
        </pc:inkChg>
        <pc:inkChg chg="add del">
          <ac:chgData name="شادن القحطاني ID 443200677" userId="2d5f3d4d-8466-4aa1-ac8a-1cb60ed86c20" providerId="ADAL" clId="{314604DC-5C87-1543-88E8-A5DC08243899}" dt="2023-05-20T15:44:18.422" v="921"/>
          <ac:inkMkLst>
            <pc:docMk/>
            <pc:sldMk cId="4042618382" sldId="350"/>
            <ac:inkMk id="65640" creationId="{58F3306C-C692-DCE6-FD38-94531F0961D0}"/>
          </ac:inkMkLst>
        </pc:inkChg>
        <pc:inkChg chg="add del">
          <ac:chgData name="شادن القحطاني ID 443200677" userId="2d5f3d4d-8466-4aa1-ac8a-1cb60ed86c20" providerId="ADAL" clId="{314604DC-5C87-1543-88E8-A5DC08243899}" dt="2023-05-20T15:44:18.422" v="921"/>
          <ac:inkMkLst>
            <pc:docMk/>
            <pc:sldMk cId="4042618382" sldId="350"/>
            <ac:inkMk id="65641" creationId="{BE7AFD38-5ED4-371E-F448-0390A8951EDA}"/>
          </ac:inkMkLst>
        </pc:inkChg>
        <pc:inkChg chg="add del">
          <ac:chgData name="شادن القحطاني ID 443200677" userId="2d5f3d4d-8466-4aa1-ac8a-1cb60ed86c20" providerId="ADAL" clId="{314604DC-5C87-1543-88E8-A5DC08243899}" dt="2023-05-20T15:44:18.422" v="921"/>
          <ac:inkMkLst>
            <pc:docMk/>
            <pc:sldMk cId="4042618382" sldId="350"/>
            <ac:inkMk id="65642" creationId="{60DF9AB4-506A-3D9F-FEEB-E05DF4F3F28A}"/>
          </ac:inkMkLst>
        </pc:inkChg>
        <pc:inkChg chg="add reco">
          <ac:chgData name="شادن القحطاني ID 443200677" userId="2d5f3d4d-8466-4aa1-ac8a-1cb60ed86c20" providerId="ADAL" clId="{314604DC-5C87-1543-88E8-A5DC08243899}" dt="2023-05-20T15:44:18.422" v="921"/>
          <ac:inkMkLst>
            <pc:docMk/>
            <pc:sldMk cId="4042618382" sldId="350"/>
            <ac:inkMk id="65643" creationId="{4B8DF456-E727-0665-C9B1-B1A9EE8FBA1A}"/>
          </ac:inkMkLst>
        </pc:inkChg>
        <pc:inkChg chg="add">
          <ac:chgData name="شادن القحطاني ID 443200677" userId="2d5f3d4d-8466-4aa1-ac8a-1cb60ed86c20" providerId="ADAL" clId="{314604DC-5C87-1543-88E8-A5DC08243899}" dt="2023-05-20T15:44:18.812" v="922"/>
          <ac:inkMkLst>
            <pc:docMk/>
            <pc:sldMk cId="4042618382" sldId="350"/>
            <ac:inkMk id="65644" creationId="{72E5B8E5-5538-D858-9A8E-6B6CE89493D7}"/>
          </ac:inkMkLst>
        </pc:inkChg>
        <pc:inkChg chg="add">
          <ac:chgData name="شادن القحطاني ID 443200677" userId="2d5f3d4d-8466-4aa1-ac8a-1cb60ed86c20" providerId="ADAL" clId="{314604DC-5C87-1543-88E8-A5DC08243899}" dt="2023-05-20T15:44:19.042" v="923"/>
          <ac:inkMkLst>
            <pc:docMk/>
            <pc:sldMk cId="4042618382" sldId="350"/>
            <ac:inkMk id="65645" creationId="{6E02A2E1-0A1C-7EE0-E02C-1D1B9D7EC5BD}"/>
          </ac:inkMkLst>
        </pc:inkChg>
      </pc:sldChg>
      <pc:sldChg chg="addSp delSp modSp">
        <pc:chgData name="شادن القحطاني ID 443200677" userId="2d5f3d4d-8466-4aa1-ac8a-1cb60ed86c20" providerId="ADAL" clId="{314604DC-5C87-1543-88E8-A5DC08243899}" dt="2023-05-20T16:11:21.584" v="1417"/>
        <pc:sldMkLst>
          <pc:docMk/>
          <pc:sldMk cId="2661941454" sldId="351"/>
        </pc:sldMkLst>
        <pc:picChg chg="add mod">
          <ac:chgData name="شادن القحطاني ID 443200677" userId="2d5f3d4d-8466-4aa1-ac8a-1cb60ed86c20" providerId="ADAL" clId="{314604DC-5C87-1543-88E8-A5DC08243899}" dt="2023-05-20T16:11:06.443" v="1416" actId="1076"/>
          <ac:picMkLst>
            <pc:docMk/>
            <pc:sldMk cId="2661941454" sldId="351"/>
            <ac:picMk id="79903" creationId="{846AF585-76FE-11BD-6EE2-C4CD120EBB97}"/>
          </ac:picMkLst>
        </pc:picChg>
        <pc:inkChg chg="add del">
          <ac:chgData name="شادن القحطاني ID 443200677" userId="2d5f3d4d-8466-4aa1-ac8a-1cb60ed86c20" providerId="ADAL" clId="{314604DC-5C87-1543-88E8-A5DC08243899}" dt="2023-05-20T16:08:29.529" v="1334"/>
          <ac:inkMkLst>
            <pc:docMk/>
            <pc:sldMk cId="2661941454" sldId="351"/>
            <ac:inkMk id="2" creationId="{B6910975-D39F-0181-2432-7DC83E69D7AF}"/>
          </ac:inkMkLst>
        </pc:inkChg>
        <pc:inkChg chg="add del">
          <ac:chgData name="شادن القحطاني ID 443200677" userId="2d5f3d4d-8466-4aa1-ac8a-1cb60ed86c20" providerId="ADAL" clId="{314604DC-5C87-1543-88E8-A5DC08243899}" dt="2023-05-20T16:08:29.529" v="1334"/>
          <ac:inkMkLst>
            <pc:docMk/>
            <pc:sldMk cId="2661941454" sldId="351"/>
            <ac:inkMk id="3" creationId="{788C0BC1-CA1F-F090-F738-C4776B3D5D94}"/>
          </ac:inkMkLst>
        </pc:inkChg>
        <pc:inkChg chg="add del">
          <ac:chgData name="شادن القحطاني ID 443200677" userId="2d5f3d4d-8466-4aa1-ac8a-1cb60ed86c20" providerId="ADAL" clId="{314604DC-5C87-1543-88E8-A5DC08243899}" dt="2023-05-20T16:08:29.529" v="1334"/>
          <ac:inkMkLst>
            <pc:docMk/>
            <pc:sldMk cId="2661941454" sldId="351"/>
            <ac:inkMk id="4" creationId="{5DE5C200-8D22-0ECE-9A01-6A698BCBBE41}"/>
          </ac:inkMkLst>
        </pc:inkChg>
        <pc:inkChg chg="add del">
          <ac:chgData name="شادن القحطاني ID 443200677" userId="2d5f3d4d-8466-4aa1-ac8a-1cb60ed86c20" providerId="ADAL" clId="{314604DC-5C87-1543-88E8-A5DC08243899}" dt="2023-05-20T16:08:29.529" v="1334"/>
          <ac:inkMkLst>
            <pc:docMk/>
            <pc:sldMk cId="2661941454" sldId="351"/>
            <ac:inkMk id="5" creationId="{9CA798BC-4E6E-A04B-4E5B-056D37B974E9}"/>
          </ac:inkMkLst>
        </pc:inkChg>
        <pc:inkChg chg="add del">
          <ac:chgData name="شادن القحطاني ID 443200677" userId="2d5f3d4d-8466-4aa1-ac8a-1cb60ed86c20" providerId="ADAL" clId="{314604DC-5C87-1543-88E8-A5DC08243899}" dt="2023-05-20T16:08:29.529" v="1334"/>
          <ac:inkMkLst>
            <pc:docMk/>
            <pc:sldMk cId="2661941454" sldId="351"/>
            <ac:inkMk id="8" creationId="{A65D7B28-6AD6-8AC3-4DEE-71F243AE5275}"/>
          </ac:inkMkLst>
        </pc:inkChg>
        <pc:inkChg chg="add del">
          <ac:chgData name="شادن القحطاني ID 443200677" userId="2d5f3d4d-8466-4aa1-ac8a-1cb60ed86c20" providerId="ADAL" clId="{314604DC-5C87-1543-88E8-A5DC08243899}" dt="2023-05-20T16:08:29.529" v="1334"/>
          <ac:inkMkLst>
            <pc:docMk/>
            <pc:sldMk cId="2661941454" sldId="351"/>
            <ac:inkMk id="10" creationId="{0970340D-0F79-F334-1120-4315C86838B8}"/>
          </ac:inkMkLst>
        </pc:inkChg>
        <pc:inkChg chg="add del">
          <ac:chgData name="شادن القحطاني ID 443200677" userId="2d5f3d4d-8466-4aa1-ac8a-1cb60ed86c20" providerId="ADAL" clId="{314604DC-5C87-1543-88E8-A5DC08243899}" dt="2023-05-20T16:08:29.529" v="1334"/>
          <ac:inkMkLst>
            <pc:docMk/>
            <pc:sldMk cId="2661941454" sldId="351"/>
            <ac:inkMk id="11" creationId="{7B670C9A-AED6-8E03-82ED-CBC5D7B04D9C}"/>
          </ac:inkMkLst>
        </pc:inkChg>
        <pc:inkChg chg="add del">
          <ac:chgData name="شادن القحطاني ID 443200677" userId="2d5f3d4d-8466-4aa1-ac8a-1cb60ed86c20" providerId="ADAL" clId="{314604DC-5C87-1543-88E8-A5DC08243899}" dt="2023-05-20T16:08:29.529" v="1334"/>
          <ac:inkMkLst>
            <pc:docMk/>
            <pc:sldMk cId="2661941454" sldId="351"/>
            <ac:inkMk id="12" creationId="{0D446853-73F3-B459-F094-40FE6DCFB812}"/>
          </ac:inkMkLst>
        </pc:inkChg>
        <pc:inkChg chg="add del">
          <ac:chgData name="شادن القحطاني ID 443200677" userId="2d5f3d4d-8466-4aa1-ac8a-1cb60ed86c20" providerId="ADAL" clId="{314604DC-5C87-1543-88E8-A5DC08243899}" dt="2023-05-20T16:08:29.529" v="1334"/>
          <ac:inkMkLst>
            <pc:docMk/>
            <pc:sldMk cId="2661941454" sldId="351"/>
            <ac:inkMk id="13" creationId="{98C397BE-BB98-D78C-EA4F-136644BC75D1}"/>
          </ac:inkMkLst>
        </pc:inkChg>
        <pc:inkChg chg="add del">
          <ac:chgData name="شادن القحطاني ID 443200677" userId="2d5f3d4d-8466-4aa1-ac8a-1cb60ed86c20" providerId="ADAL" clId="{314604DC-5C87-1543-88E8-A5DC08243899}" dt="2023-05-20T16:08:29.529" v="1334"/>
          <ac:inkMkLst>
            <pc:docMk/>
            <pc:sldMk cId="2661941454" sldId="351"/>
            <ac:inkMk id="14" creationId="{6A28A3E8-C9CD-0652-A50F-1070432C68F5}"/>
          </ac:inkMkLst>
        </pc:inkChg>
        <pc:inkChg chg="add del">
          <ac:chgData name="شادن القحطاني ID 443200677" userId="2d5f3d4d-8466-4aa1-ac8a-1cb60ed86c20" providerId="ADAL" clId="{314604DC-5C87-1543-88E8-A5DC08243899}" dt="2023-05-20T16:08:29.529" v="1334"/>
          <ac:inkMkLst>
            <pc:docMk/>
            <pc:sldMk cId="2661941454" sldId="351"/>
            <ac:inkMk id="15" creationId="{8CF58959-57D7-A656-544D-83EA426EE2F1}"/>
          </ac:inkMkLst>
        </pc:inkChg>
        <pc:inkChg chg="add reco">
          <ac:chgData name="شادن القحطاني ID 443200677" userId="2d5f3d4d-8466-4aa1-ac8a-1cb60ed86c20" providerId="ADAL" clId="{314604DC-5C87-1543-88E8-A5DC08243899}" dt="2023-05-20T16:08:29.529" v="1334"/>
          <ac:inkMkLst>
            <pc:docMk/>
            <pc:sldMk cId="2661941454" sldId="351"/>
            <ac:inkMk id="16" creationId="{8B2596F1-B86A-56F1-7879-3915EF6F1663}"/>
          </ac:inkMkLst>
        </pc:inkChg>
        <pc:inkChg chg="add del">
          <ac:chgData name="شادن القحطاني ID 443200677" userId="2d5f3d4d-8466-4aa1-ac8a-1cb60ed86c20" providerId="ADAL" clId="{314604DC-5C87-1543-88E8-A5DC08243899}" dt="2023-05-20T16:08:36.581" v="1341"/>
          <ac:inkMkLst>
            <pc:docMk/>
            <pc:sldMk cId="2661941454" sldId="351"/>
            <ac:inkMk id="17" creationId="{C86F6B91-8B3C-485F-4480-6A444E7E4E5D}"/>
          </ac:inkMkLst>
        </pc:inkChg>
        <pc:inkChg chg="add del">
          <ac:chgData name="شادن القحطاني ID 443200677" userId="2d5f3d4d-8466-4aa1-ac8a-1cb60ed86c20" providerId="ADAL" clId="{314604DC-5C87-1543-88E8-A5DC08243899}" dt="2023-05-20T16:08:36.581" v="1341"/>
          <ac:inkMkLst>
            <pc:docMk/>
            <pc:sldMk cId="2661941454" sldId="351"/>
            <ac:inkMk id="18" creationId="{5B5D890B-B36E-CC94-C33C-A99AEED29B06}"/>
          </ac:inkMkLst>
        </pc:inkChg>
        <pc:inkChg chg="add del">
          <ac:chgData name="شادن القحطاني ID 443200677" userId="2d5f3d4d-8466-4aa1-ac8a-1cb60ed86c20" providerId="ADAL" clId="{314604DC-5C87-1543-88E8-A5DC08243899}" dt="2023-05-20T16:08:36.581" v="1341"/>
          <ac:inkMkLst>
            <pc:docMk/>
            <pc:sldMk cId="2661941454" sldId="351"/>
            <ac:inkMk id="19" creationId="{B5ABA5BF-4460-36E3-33A6-794711FB40AB}"/>
          </ac:inkMkLst>
        </pc:inkChg>
        <pc:inkChg chg="add del">
          <ac:chgData name="شادن القحطاني ID 443200677" userId="2d5f3d4d-8466-4aa1-ac8a-1cb60ed86c20" providerId="ADAL" clId="{314604DC-5C87-1543-88E8-A5DC08243899}" dt="2023-05-20T16:08:36.581" v="1341"/>
          <ac:inkMkLst>
            <pc:docMk/>
            <pc:sldMk cId="2661941454" sldId="351"/>
            <ac:inkMk id="20" creationId="{54E6E031-8C24-00F9-6B53-57B1E8C1C859}"/>
          </ac:inkMkLst>
        </pc:inkChg>
        <pc:inkChg chg="add del">
          <ac:chgData name="شادن القحطاني ID 443200677" userId="2d5f3d4d-8466-4aa1-ac8a-1cb60ed86c20" providerId="ADAL" clId="{314604DC-5C87-1543-88E8-A5DC08243899}" dt="2023-05-20T16:08:36.581" v="1341"/>
          <ac:inkMkLst>
            <pc:docMk/>
            <pc:sldMk cId="2661941454" sldId="351"/>
            <ac:inkMk id="21" creationId="{8C732BA8-B599-DEFE-8F40-E63D3618C7E4}"/>
          </ac:inkMkLst>
        </pc:inkChg>
        <pc:inkChg chg="add del">
          <ac:chgData name="شادن القحطاني ID 443200677" userId="2d5f3d4d-8466-4aa1-ac8a-1cb60ed86c20" providerId="ADAL" clId="{314604DC-5C87-1543-88E8-A5DC08243899}" dt="2023-05-20T16:08:36.581" v="1341"/>
          <ac:inkMkLst>
            <pc:docMk/>
            <pc:sldMk cId="2661941454" sldId="351"/>
            <ac:inkMk id="22" creationId="{2F37D97C-A25F-F223-DFA6-FCC3B7F227BE}"/>
          </ac:inkMkLst>
        </pc:inkChg>
        <pc:inkChg chg="add reco">
          <ac:chgData name="شادن القحطاني ID 443200677" userId="2d5f3d4d-8466-4aa1-ac8a-1cb60ed86c20" providerId="ADAL" clId="{314604DC-5C87-1543-88E8-A5DC08243899}" dt="2023-05-20T16:08:36.581" v="1341"/>
          <ac:inkMkLst>
            <pc:docMk/>
            <pc:sldMk cId="2661941454" sldId="351"/>
            <ac:inkMk id="23" creationId="{AB766A33-2E62-CC4E-1E6F-F3E54DE2F92F}"/>
          </ac:inkMkLst>
        </pc:inkChg>
        <pc:inkChg chg="add del">
          <ac:chgData name="شادن القحطاني ID 443200677" userId="2d5f3d4d-8466-4aa1-ac8a-1cb60ed86c20" providerId="ADAL" clId="{314604DC-5C87-1543-88E8-A5DC08243899}" dt="2023-05-20T16:08:38.444" v="1345"/>
          <ac:inkMkLst>
            <pc:docMk/>
            <pc:sldMk cId="2661941454" sldId="351"/>
            <ac:inkMk id="24" creationId="{701CA7BD-D2BA-99F6-AB04-D0EDB97AEDE3}"/>
          </ac:inkMkLst>
        </pc:inkChg>
        <pc:inkChg chg="add del">
          <ac:chgData name="شادن القحطاني ID 443200677" userId="2d5f3d4d-8466-4aa1-ac8a-1cb60ed86c20" providerId="ADAL" clId="{314604DC-5C87-1543-88E8-A5DC08243899}" dt="2023-05-20T16:08:38.444" v="1345"/>
          <ac:inkMkLst>
            <pc:docMk/>
            <pc:sldMk cId="2661941454" sldId="351"/>
            <ac:inkMk id="25" creationId="{4184D505-E33D-5AF9-F153-27D7DC7FAB27}"/>
          </ac:inkMkLst>
        </pc:inkChg>
        <pc:inkChg chg="add del">
          <ac:chgData name="شادن القحطاني ID 443200677" userId="2d5f3d4d-8466-4aa1-ac8a-1cb60ed86c20" providerId="ADAL" clId="{314604DC-5C87-1543-88E8-A5DC08243899}" dt="2023-05-20T16:08:38.444" v="1345"/>
          <ac:inkMkLst>
            <pc:docMk/>
            <pc:sldMk cId="2661941454" sldId="351"/>
            <ac:inkMk id="26" creationId="{1B6DE2F2-37BF-17E6-3215-3456489C5782}"/>
          </ac:inkMkLst>
        </pc:inkChg>
        <pc:inkChg chg="add reco">
          <ac:chgData name="شادن القحطاني ID 443200677" userId="2d5f3d4d-8466-4aa1-ac8a-1cb60ed86c20" providerId="ADAL" clId="{314604DC-5C87-1543-88E8-A5DC08243899}" dt="2023-05-20T16:08:38.444" v="1345"/>
          <ac:inkMkLst>
            <pc:docMk/>
            <pc:sldMk cId="2661941454" sldId="351"/>
            <ac:inkMk id="27" creationId="{9F3FE740-460B-9190-66A3-23C63653A0A8}"/>
          </ac:inkMkLst>
        </pc:inkChg>
        <pc:inkChg chg="add del">
          <ac:chgData name="شادن القحطاني ID 443200677" userId="2d5f3d4d-8466-4aa1-ac8a-1cb60ed86c20" providerId="ADAL" clId="{314604DC-5C87-1543-88E8-A5DC08243899}" dt="2023-05-20T16:08:46.581" v="1348"/>
          <ac:inkMkLst>
            <pc:docMk/>
            <pc:sldMk cId="2661941454" sldId="351"/>
            <ac:inkMk id="28" creationId="{871EEF26-F4B7-41D5-4353-3DC2794C84C9}"/>
          </ac:inkMkLst>
        </pc:inkChg>
        <pc:inkChg chg="add del">
          <ac:chgData name="شادن القحطاني ID 443200677" userId="2d5f3d4d-8466-4aa1-ac8a-1cb60ed86c20" providerId="ADAL" clId="{314604DC-5C87-1543-88E8-A5DC08243899}" dt="2023-05-20T16:08:46.581" v="1348"/>
          <ac:inkMkLst>
            <pc:docMk/>
            <pc:sldMk cId="2661941454" sldId="351"/>
            <ac:inkMk id="29" creationId="{D339967D-E5A9-4EE6-F7DA-556F79865EBD}"/>
          </ac:inkMkLst>
        </pc:inkChg>
        <pc:inkChg chg="add reco">
          <ac:chgData name="شادن القحطاني ID 443200677" userId="2d5f3d4d-8466-4aa1-ac8a-1cb60ed86c20" providerId="ADAL" clId="{314604DC-5C87-1543-88E8-A5DC08243899}" dt="2023-05-20T16:08:46.581" v="1348"/>
          <ac:inkMkLst>
            <pc:docMk/>
            <pc:sldMk cId="2661941454" sldId="351"/>
            <ac:inkMk id="30" creationId="{5CC71B70-46BA-112B-D21F-5E9989FF8C40}"/>
          </ac:inkMkLst>
        </pc:inkChg>
        <pc:inkChg chg="add del">
          <ac:chgData name="شادن القحطاني ID 443200677" userId="2d5f3d4d-8466-4aa1-ac8a-1cb60ed86c20" providerId="ADAL" clId="{314604DC-5C87-1543-88E8-A5DC08243899}" dt="2023-05-20T16:08:59.387" v="1355"/>
          <ac:inkMkLst>
            <pc:docMk/>
            <pc:sldMk cId="2661941454" sldId="351"/>
            <ac:inkMk id="31" creationId="{50AB4CC1-E71C-387B-5F98-B1599A9E5C55}"/>
          </ac:inkMkLst>
        </pc:inkChg>
        <pc:inkChg chg="add del">
          <ac:chgData name="شادن القحطاني ID 443200677" userId="2d5f3d4d-8466-4aa1-ac8a-1cb60ed86c20" providerId="ADAL" clId="{314604DC-5C87-1543-88E8-A5DC08243899}" dt="2023-05-20T16:08:59.387" v="1355"/>
          <ac:inkMkLst>
            <pc:docMk/>
            <pc:sldMk cId="2661941454" sldId="351"/>
            <ac:inkMk id="32" creationId="{017A4950-CFE5-1050-BF95-DD3E108ED69F}"/>
          </ac:inkMkLst>
        </pc:inkChg>
        <pc:inkChg chg="add del">
          <ac:chgData name="شادن القحطاني ID 443200677" userId="2d5f3d4d-8466-4aa1-ac8a-1cb60ed86c20" providerId="ADAL" clId="{314604DC-5C87-1543-88E8-A5DC08243899}" dt="2023-05-20T16:08:59.387" v="1355"/>
          <ac:inkMkLst>
            <pc:docMk/>
            <pc:sldMk cId="2661941454" sldId="351"/>
            <ac:inkMk id="33" creationId="{63B6812A-53AC-307E-9564-45827D61BED3}"/>
          </ac:inkMkLst>
        </pc:inkChg>
        <pc:inkChg chg="add del">
          <ac:chgData name="شادن القحطاني ID 443200677" userId="2d5f3d4d-8466-4aa1-ac8a-1cb60ed86c20" providerId="ADAL" clId="{314604DC-5C87-1543-88E8-A5DC08243899}" dt="2023-05-20T16:08:59.387" v="1355"/>
          <ac:inkMkLst>
            <pc:docMk/>
            <pc:sldMk cId="2661941454" sldId="351"/>
            <ac:inkMk id="34" creationId="{977DCEAC-530D-BEBD-B68B-42748D001513}"/>
          </ac:inkMkLst>
        </pc:inkChg>
        <pc:inkChg chg="add del">
          <ac:chgData name="شادن القحطاني ID 443200677" userId="2d5f3d4d-8466-4aa1-ac8a-1cb60ed86c20" providerId="ADAL" clId="{314604DC-5C87-1543-88E8-A5DC08243899}" dt="2023-05-20T16:08:59.387" v="1355"/>
          <ac:inkMkLst>
            <pc:docMk/>
            <pc:sldMk cId="2661941454" sldId="351"/>
            <ac:inkMk id="35" creationId="{FFCFCC66-8E99-9846-E01C-1F2A7F25E7E1}"/>
          </ac:inkMkLst>
        </pc:inkChg>
        <pc:inkChg chg="add del">
          <ac:chgData name="شادن القحطاني ID 443200677" userId="2d5f3d4d-8466-4aa1-ac8a-1cb60ed86c20" providerId="ADAL" clId="{314604DC-5C87-1543-88E8-A5DC08243899}" dt="2023-05-20T16:08:59.387" v="1355"/>
          <ac:inkMkLst>
            <pc:docMk/>
            <pc:sldMk cId="2661941454" sldId="351"/>
            <ac:inkMk id="36" creationId="{695EC5CB-4FB5-5E5F-C28E-206D5EC33FF2}"/>
          </ac:inkMkLst>
        </pc:inkChg>
        <pc:inkChg chg="add reco">
          <ac:chgData name="شادن القحطاني ID 443200677" userId="2d5f3d4d-8466-4aa1-ac8a-1cb60ed86c20" providerId="ADAL" clId="{314604DC-5C87-1543-88E8-A5DC08243899}" dt="2023-05-20T16:08:59.387" v="1355"/>
          <ac:inkMkLst>
            <pc:docMk/>
            <pc:sldMk cId="2661941454" sldId="351"/>
            <ac:inkMk id="37" creationId="{1FA2480E-CF00-001B-9A28-24DCED721A58}"/>
          </ac:inkMkLst>
        </pc:inkChg>
        <pc:inkChg chg="add del">
          <ac:chgData name="شادن القحطاني ID 443200677" userId="2d5f3d4d-8466-4aa1-ac8a-1cb60ed86c20" providerId="ADAL" clId="{314604DC-5C87-1543-88E8-A5DC08243899}" dt="2023-05-20T16:09:02.905" v="1363"/>
          <ac:inkMkLst>
            <pc:docMk/>
            <pc:sldMk cId="2661941454" sldId="351"/>
            <ac:inkMk id="38" creationId="{01E35D9B-B302-C210-F6E7-3488C1F13F15}"/>
          </ac:inkMkLst>
        </pc:inkChg>
        <pc:inkChg chg="add del">
          <ac:chgData name="شادن القحطاني ID 443200677" userId="2d5f3d4d-8466-4aa1-ac8a-1cb60ed86c20" providerId="ADAL" clId="{314604DC-5C87-1543-88E8-A5DC08243899}" dt="2023-05-20T16:09:02.905" v="1363"/>
          <ac:inkMkLst>
            <pc:docMk/>
            <pc:sldMk cId="2661941454" sldId="351"/>
            <ac:inkMk id="39" creationId="{BC76F050-A2EB-4DE2-2D48-68DAF7492FD2}"/>
          </ac:inkMkLst>
        </pc:inkChg>
        <pc:inkChg chg="add del">
          <ac:chgData name="شادن القحطاني ID 443200677" userId="2d5f3d4d-8466-4aa1-ac8a-1cb60ed86c20" providerId="ADAL" clId="{314604DC-5C87-1543-88E8-A5DC08243899}" dt="2023-05-20T16:09:02.905" v="1363"/>
          <ac:inkMkLst>
            <pc:docMk/>
            <pc:sldMk cId="2661941454" sldId="351"/>
            <ac:inkMk id="40" creationId="{1DE254D2-1DAE-45C4-F825-B063A0E95D30}"/>
          </ac:inkMkLst>
        </pc:inkChg>
        <pc:inkChg chg="add del">
          <ac:chgData name="شادن القحطاني ID 443200677" userId="2d5f3d4d-8466-4aa1-ac8a-1cb60ed86c20" providerId="ADAL" clId="{314604DC-5C87-1543-88E8-A5DC08243899}" dt="2023-05-20T16:09:02.905" v="1363"/>
          <ac:inkMkLst>
            <pc:docMk/>
            <pc:sldMk cId="2661941454" sldId="351"/>
            <ac:inkMk id="41" creationId="{9C0DA749-331E-B9CD-B582-51207783AE68}"/>
          </ac:inkMkLst>
        </pc:inkChg>
        <pc:inkChg chg="add del">
          <ac:chgData name="شادن القحطاني ID 443200677" userId="2d5f3d4d-8466-4aa1-ac8a-1cb60ed86c20" providerId="ADAL" clId="{314604DC-5C87-1543-88E8-A5DC08243899}" dt="2023-05-20T16:09:02.905" v="1363"/>
          <ac:inkMkLst>
            <pc:docMk/>
            <pc:sldMk cId="2661941454" sldId="351"/>
            <ac:inkMk id="42" creationId="{BAFC0C99-CFBC-42D8-D0BA-C032C69902C2}"/>
          </ac:inkMkLst>
        </pc:inkChg>
        <pc:inkChg chg="add del">
          <ac:chgData name="شادن القحطاني ID 443200677" userId="2d5f3d4d-8466-4aa1-ac8a-1cb60ed86c20" providerId="ADAL" clId="{314604DC-5C87-1543-88E8-A5DC08243899}" dt="2023-05-20T16:09:02.905" v="1363"/>
          <ac:inkMkLst>
            <pc:docMk/>
            <pc:sldMk cId="2661941454" sldId="351"/>
            <ac:inkMk id="43" creationId="{ED7127AC-B514-C542-2FB3-0C47F59FCB39}"/>
          </ac:inkMkLst>
        </pc:inkChg>
        <pc:inkChg chg="add del">
          <ac:chgData name="شادن القحطاني ID 443200677" userId="2d5f3d4d-8466-4aa1-ac8a-1cb60ed86c20" providerId="ADAL" clId="{314604DC-5C87-1543-88E8-A5DC08243899}" dt="2023-05-20T16:09:02.905" v="1363"/>
          <ac:inkMkLst>
            <pc:docMk/>
            <pc:sldMk cId="2661941454" sldId="351"/>
            <ac:inkMk id="44" creationId="{3C8F512F-AA35-4D99-88BE-589B82F1BF6B}"/>
          </ac:inkMkLst>
        </pc:inkChg>
        <pc:inkChg chg="add reco">
          <ac:chgData name="شادن القحطاني ID 443200677" userId="2d5f3d4d-8466-4aa1-ac8a-1cb60ed86c20" providerId="ADAL" clId="{314604DC-5C87-1543-88E8-A5DC08243899}" dt="2023-05-20T16:09:02.905" v="1363"/>
          <ac:inkMkLst>
            <pc:docMk/>
            <pc:sldMk cId="2661941454" sldId="351"/>
            <ac:inkMk id="45" creationId="{682B98B9-D840-91C3-6914-601EEA2A0D7B}"/>
          </ac:inkMkLst>
        </pc:inkChg>
        <pc:inkChg chg="add del">
          <ac:chgData name="شادن القحطاني ID 443200677" userId="2d5f3d4d-8466-4aa1-ac8a-1cb60ed86c20" providerId="ADAL" clId="{314604DC-5C87-1543-88E8-A5DC08243899}" dt="2023-05-20T16:09:06.551" v="1369"/>
          <ac:inkMkLst>
            <pc:docMk/>
            <pc:sldMk cId="2661941454" sldId="351"/>
            <ac:inkMk id="46" creationId="{9C798C3D-3B69-237B-4D04-B90C2BD12AB8}"/>
          </ac:inkMkLst>
        </pc:inkChg>
        <pc:inkChg chg="add del">
          <ac:chgData name="شادن القحطاني ID 443200677" userId="2d5f3d4d-8466-4aa1-ac8a-1cb60ed86c20" providerId="ADAL" clId="{314604DC-5C87-1543-88E8-A5DC08243899}" dt="2023-05-20T16:09:06.551" v="1369"/>
          <ac:inkMkLst>
            <pc:docMk/>
            <pc:sldMk cId="2661941454" sldId="351"/>
            <ac:inkMk id="47" creationId="{5B6CA0F9-115D-8C17-4052-5144BEE1D2F6}"/>
          </ac:inkMkLst>
        </pc:inkChg>
        <pc:inkChg chg="add del">
          <ac:chgData name="شادن القحطاني ID 443200677" userId="2d5f3d4d-8466-4aa1-ac8a-1cb60ed86c20" providerId="ADAL" clId="{314604DC-5C87-1543-88E8-A5DC08243899}" dt="2023-05-20T16:09:06.551" v="1369"/>
          <ac:inkMkLst>
            <pc:docMk/>
            <pc:sldMk cId="2661941454" sldId="351"/>
            <ac:inkMk id="48" creationId="{F87C08EE-C4F9-3C9B-4CC2-F4E98B1CF509}"/>
          </ac:inkMkLst>
        </pc:inkChg>
        <pc:inkChg chg="add del">
          <ac:chgData name="شادن القحطاني ID 443200677" userId="2d5f3d4d-8466-4aa1-ac8a-1cb60ed86c20" providerId="ADAL" clId="{314604DC-5C87-1543-88E8-A5DC08243899}" dt="2023-05-20T16:09:06.551" v="1369"/>
          <ac:inkMkLst>
            <pc:docMk/>
            <pc:sldMk cId="2661941454" sldId="351"/>
            <ac:inkMk id="49" creationId="{7EE03E27-ABC7-1D76-FFCA-E450C3D3378F}"/>
          </ac:inkMkLst>
        </pc:inkChg>
        <pc:inkChg chg="add del">
          <ac:chgData name="شادن القحطاني ID 443200677" userId="2d5f3d4d-8466-4aa1-ac8a-1cb60ed86c20" providerId="ADAL" clId="{314604DC-5C87-1543-88E8-A5DC08243899}" dt="2023-05-20T16:09:06.551" v="1369"/>
          <ac:inkMkLst>
            <pc:docMk/>
            <pc:sldMk cId="2661941454" sldId="351"/>
            <ac:inkMk id="50" creationId="{67C0CC84-61E0-9672-8925-DDAEDAAA6C67}"/>
          </ac:inkMkLst>
        </pc:inkChg>
        <pc:inkChg chg="add reco">
          <ac:chgData name="شادن القحطاني ID 443200677" userId="2d5f3d4d-8466-4aa1-ac8a-1cb60ed86c20" providerId="ADAL" clId="{314604DC-5C87-1543-88E8-A5DC08243899}" dt="2023-05-20T16:09:06.551" v="1369"/>
          <ac:inkMkLst>
            <pc:docMk/>
            <pc:sldMk cId="2661941454" sldId="351"/>
            <ac:inkMk id="51" creationId="{C3917A81-F616-9105-063A-D76FB1FBE9A2}"/>
          </ac:inkMkLst>
        </pc:inkChg>
        <pc:inkChg chg="add del">
          <ac:chgData name="شادن القحطاني ID 443200677" userId="2d5f3d4d-8466-4aa1-ac8a-1cb60ed86c20" providerId="ADAL" clId="{314604DC-5C87-1543-88E8-A5DC08243899}" dt="2023-05-20T16:09:11.622" v="1379"/>
          <ac:inkMkLst>
            <pc:docMk/>
            <pc:sldMk cId="2661941454" sldId="351"/>
            <ac:inkMk id="52" creationId="{A610BE18-798B-B253-B10D-AED69E7C999E}"/>
          </ac:inkMkLst>
        </pc:inkChg>
        <pc:inkChg chg="add del">
          <ac:chgData name="شادن القحطاني ID 443200677" userId="2d5f3d4d-8466-4aa1-ac8a-1cb60ed86c20" providerId="ADAL" clId="{314604DC-5C87-1543-88E8-A5DC08243899}" dt="2023-05-20T16:09:11.622" v="1379"/>
          <ac:inkMkLst>
            <pc:docMk/>
            <pc:sldMk cId="2661941454" sldId="351"/>
            <ac:inkMk id="53" creationId="{190826C6-7E6B-9DEF-B0B7-11F180FAD157}"/>
          </ac:inkMkLst>
        </pc:inkChg>
        <pc:inkChg chg="add del">
          <ac:chgData name="شادن القحطاني ID 443200677" userId="2d5f3d4d-8466-4aa1-ac8a-1cb60ed86c20" providerId="ADAL" clId="{314604DC-5C87-1543-88E8-A5DC08243899}" dt="2023-05-20T16:09:11.622" v="1379"/>
          <ac:inkMkLst>
            <pc:docMk/>
            <pc:sldMk cId="2661941454" sldId="351"/>
            <ac:inkMk id="54" creationId="{5D10E66B-5B6F-D374-32B2-11C99E244BBE}"/>
          </ac:inkMkLst>
        </pc:inkChg>
        <pc:inkChg chg="add del">
          <ac:chgData name="شادن القحطاني ID 443200677" userId="2d5f3d4d-8466-4aa1-ac8a-1cb60ed86c20" providerId="ADAL" clId="{314604DC-5C87-1543-88E8-A5DC08243899}" dt="2023-05-20T16:09:11.622" v="1379"/>
          <ac:inkMkLst>
            <pc:docMk/>
            <pc:sldMk cId="2661941454" sldId="351"/>
            <ac:inkMk id="55" creationId="{4A2077B5-4035-A575-131E-3621D54EDFCD}"/>
          </ac:inkMkLst>
        </pc:inkChg>
        <pc:inkChg chg="add del">
          <ac:chgData name="شادن القحطاني ID 443200677" userId="2d5f3d4d-8466-4aa1-ac8a-1cb60ed86c20" providerId="ADAL" clId="{314604DC-5C87-1543-88E8-A5DC08243899}" dt="2023-05-20T16:09:11.622" v="1379"/>
          <ac:inkMkLst>
            <pc:docMk/>
            <pc:sldMk cId="2661941454" sldId="351"/>
            <ac:inkMk id="56" creationId="{7CE5E3DD-BAC7-73E0-D83E-356BBC75C20A}"/>
          </ac:inkMkLst>
        </pc:inkChg>
        <pc:inkChg chg="add del">
          <ac:chgData name="شادن القحطاني ID 443200677" userId="2d5f3d4d-8466-4aa1-ac8a-1cb60ed86c20" providerId="ADAL" clId="{314604DC-5C87-1543-88E8-A5DC08243899}" dt="2023-05-20T16:09:11.622" v="1379"/>
          <ac:inkMkLst>
            <pc:docMk/>
            <pc:sldMk cId="2661941454" sldId="351"/>
            <ac:inkMk id="57" creationId="{9E1B8547-BDD9-28CF-48E6-708A992AF821}"/>
          </ac:inkMkLst>
        </pc:inkChg>
        <pc:inkChg chg="add del">
          <ac:chgData name="شادن القحطاني ID 443200677" userId="2d5f3d4d-8466-4aa1-ac8a-1cb60ed86c20" providerId="ADAL" clId="{314604DC-5C87-1543-88E8-A5DC08243899}" dt="2023-05-20T16:09:11.622" v="1379"/>
          <ac:inkMkLst>
            <pc:docMk/>
            <pc:sldMk cId="2661941454" sldId="351"/>
            <ac:inkMk id="58" creationId="{15EC92C7-E073-4069-DB28-FB4578E0CEBF}"/>
          </ac:inkMkLst>
        </pc:inkChg>
        <pc:inkChg chg="add del">
          <ac:chgData name="شادن القحطاني ID 443200677" userId="2d5f3d4d-8466-4aa1-ac8a-1cb60ed86c20" providerId="ADAL" clId="{314604DC-5C87-1543-88E8-A5DC08243899}" dt="2023-05-20T16:09:11.622" v="1379"/>
          <ac:inkMkLst>
            <pc:docMk/>
            <pc:sldMk cId="2661941454" sldId="351"/>
            <ac:inkMk id="59" creationId="{164F135D-CF30-8A4C-C875-A7176A180361}"/>
          </ac:inkMkLst>
        </pc:inkChg>
        <pc:inkChg chg="add del">
          <ac:chgData name="شادن القحطاني ID 443200677" userId="2d5f3d4d-8466-4aa1-ac8a-1cb60ed86c20" providerId="ADAL" clId="{314604DC-5C87-1543-88E8-A5DC08243899}" dt="2023-05-20T16:09:11.622" v="1379"/>
          <ac:inkMkLst>
            <pc:docMk/>
            <pc:sldMk cId="2661941454" sldId="351"/>
            <ac:inkMk id="60" creationId="{87388677-E2DC-7EA5-29E9-A75F7DE2CF7C}"/>
          </ac:inkMkLst>
        </pc:inkChg>
        <pc:inkChg chg="add reco">
          <ac:chgData name="شادن القحطاني ID 443200677" userId="2d5f3d4d-8466-4aa1-ac8a-1cb60ed86c20" providerId="ADAL" clId="{314604DC-5C87-1543-88E8-A5DC08243899}" dt="2023-05-20T16:09:11.622" v="1379"/>
          <ac:inkMkLst>
            <pc:docMk/>
            <pc:sldMk cId="2661941454" sldId="351"/>
            <ac:inkMk id="61" creationId="{A33B835D-F1D4-E818-BDA0-80CF7819780E}"/>
          </ac:inkMkLst>
        </pc:inkChg>
        <pc:inkChg chg="add del">
          <ac:chgData name="شادن القحطاني ID 443200677" userId="2d5f3d4d-8466-4aa1-ac8a-1cb60ed86c20" providerId="ADAL" clId="{314604DC-5C87-1543-88E8-A5DC08243899}" dt="2023-05-20T16:09:17.801" v="1385"/>
          <ac:inkMkLst>
            <pc:docMk/>
            <pc:sldMk cId="2661941454" sldId="351"/>
            <ac:inkMk id="62" creationId="{96814913-BD2C-3E7C-8A4E-3D3A87B26ECA}"/>
          </ac:inkMkLst>
        </pc:inkChg>
        <pc:inkChg chg="add del">
          <ac:chgData name="شادن القحطاني ID 443200677" userId="2d5f3d4d-8466-4aa1-ac8a-1cb60ed86c20" providerId="ADAL" clId="{314604DC-5C87-1543-88E8-A5DC08243899}" dt="2023-05-20T16:09:17.801" v="1385"/>
          <ac:inkMkLst>
            <pc:docMk/>
            <pc:sldMk cId="2661941454" sldId="351"/>
            <ac:inkMk id="63" creationId="{DEA11ED1-894E-9A80-8FE9-9AD17F2C39DC}"/>
          </ac:inkMkLst>
        </pc:inkChg>
        <pc:inkChg chg="add del">
          <ac:chgData name="شادن القحطاني ID 443200677" userId="2d5f3d4d-8466-4aa1-ac8a-1cb60ed86c20" providerId="ADAL" clId="{314604DC-5C87-1543-88E8-A5DC08243899}" dt="2023-05-20T16:09:17.801" v="1385"/>
          <ac:inkMkLst>
            <pc:docMk/>
            <pc:sldMk cId="2661941454" sldId="351"/>
            <ac:inkMk id="79872" creationId="{CFF033B3-16DD-6638-23F1-0D12306089B0}"/>
          </ac:inkMkLst>
        </pc:inkChg>
        <pc:inkChg chg="add del">
          <ac:chgData name="شادن القحطاني ID 443200677" userId="2d5f3d4d-8466-4aa1-ac8a-1cb60ed86c20" providerId="ADAL" clId="{314604DC-5C87-1543-88E8-A5DC08243899}" dt="2023-05-20T16:09:17.801" v="1385"/>
          <ac:inkMkLst>
            <pc:docMk/>
            <pc:sldMk cId="2661941454" sldId="351"/>
            <ac:inkMk id="79873" creationId="{7777AA60-FE63-139E-7B8F-457846105D54}"/>
          </ac:inkMkLst>
        </pc:inkChg>
        <pc:inkChg chg="add del">
          <ac:chgData name="شادن القحطاني ID 443200677" userId="2d5f3d4d-8466-4aa1-ac8a-1cb60ed86c20" providerId="ADAL" clId="{314604DC-5C87-1543-88E8-A5DC08243899}" dt="2023-05-20T16:09:17.801" v="1385"/>
          <ac:inkMkLst>
            <pc:docMk/>
            <pc:sldMk cId="2661941454" sldId="351"/>
            <ac:inkMk id="79874" creationId="{2C7C0ADF-3506-1E9E-D13F-765A77A61091}"/>
          </ac:inkMkLst>
        </pc:inkChg>
        <pc:inkChg chg="add reco">
          <ac:chgData name="شادن القحطاني ID 443200677" userId="2d5f3d4d-8466-4aa1-ac8a-1cb60ed86c20" providerId="ADAL" clId="{314604DC-5C87-1543-88E8-A5DC08243899}" dt="2023-05-20T16:09:17.801" v="1385"/>
          <ac:inkMkLst>
            <pc:docMk/>
            <pc:sldMk cId="2661941454" sldId="351"/>
            <ac:inkMk id="79875" creationId="{50C2D70E-EB95-1865-FB66-29A6ABE38927}"/>
          </ac:inkMkLst>
        </pc:inkChg>
        <pc:inkChg chg="add del">
          <ac:chgData name="شادن القحطاني ID 443200677" userId="2d5f3d4d-8466-4aa1-ac8a-1cb60ed86c20" providerId="ADAL" clId="{314604DC-5C87-1543-88E8-A5DC08243899}" dt="2023-05-20T16:09:19.624" v="1389"/>
          <ac:inkMkLst>
            <pc:docMk/>
            <pc:sldMk cId="2661941454" sldId="351"/>
            <ac:inkMk id="79876" creationId="{61397156-226C-4A8B-BEC1-3B30269D0311}"/>
          </ac:inkMkLst>
        </pc:inkChg>
        <pc:inkChg chg="add del">
          <ac:chgData name="شادن القحطاني ID 443200677" userId="2d5f3d4d-8466-4aa1-ac8a-1cb60ed86c20" providerId="ADAL" clId="{314604DC-5C87-1543-88E8-A5DC08243899}" dt="2023-05-20T16:09:19.624" v="1389"/>
          <ac:inkMkLst>
            <pc:docMk/>
            <pc:sldMk cId="2661941454" sldId="351"/>
            <ac:inkMk id="79877" creationId="{03CBC986-BE77-439E-6A30-18B957988300}"/>
          </ac:inkMkLst>
        </pc:inkChg>
        <pc:inkChg chg="add del">
          <ac:chgData name="شادن القحطاني ID 443200677" userId="2d5f3d4d-8466-4aa1-ac8a-1cb60ed86c20" providerId="ADAL" clId="{314604DC-5C87-1543-88E8-A5DC08243899}" dt="2023-05-20T16:09:19.624" v="1389"/>
          <ac:inkMkLst>
            <pc:docMk/>
            <pc:sldMk cId="2661941454" sldId="351"/>
            <ac:inkMk id="79878" creationId="{41E8F77A-5829-2F27-03A6-609CB04E41E4}"/>
          </ac:inkMkLst>
        </pc:inkChg>
        <pc:inkChg chg="add reco">
          <ac:chgData name="شادن القحطاني ID 443200677" userId="2d5f3d4d-8466-4aa1-ac8a-1cb60ed86c20" providerId="ADAL" clId="{314604DC-5C87-1543-88E8-A5DC08243899}" dt="2023-05-20T16:09:19.624" v="1389"/>
          <ac:inkMkLst>
            <pc:docMk/>
            <pc:sldMk cId="2661941454" sldId="351"/>
            <ac:inkMk id="79880" creationId="{6FA094E9-4BC8-94A3-8618-CED766720620}"/>
          </ac:inkMkLst>
        </pc:inkChg>
        <pc:inkChg chg="add del">
          <ac:chgData name="شادن القحطاني ID 443200677" userId="2d5f3d4d-8466-4aa1-ac8a-1cb60ed86c20" providerId="ADAL" clId="{314604DC-5C87-1543-88E8-A5DC08243899}" dt="2023-05-20T16:09:30.364" v="1399"/>
          <ac:inkMkLst>
            <pc:docMk/>
            <pc:sldMk cId="2661941454" sldId="351"/>
            <ac:inkMk id="79881" creationId="{6D562512-B97E-47F3-E476-2D7E4F595066}"/>
          </ac:inkMkLst>
        </pc:inkChg>
        <pc:inkChg chg="add del">
          <ac:chgData name="شادن القحطاني ID 443200677" userId="2d5f3d4d-8466-4aa1-ac8a-1cb60ed86c20" providerId="ADAL" clId="{314604DC-5C87-1543-88E8-A5DC08243899}" dt="2023-05-20T16:09:30.364" v="1399"/>
          <ac:inkMkLst>
            <pc:docMk/>
            <pc:sldMk cId="2661941454" sldId="351"/>
            <ac:inkMk id="79882" creationId="{ECFF9129-C8E7-CCD6-1E55-F08010E584DA}"/>
          </ac:inkMkLst>
        </pc:inkChg>
        <pc:inkChg chg="add del">
          <ac:chgData name="شادن القحطاني ID 443200677" userId="2d5f3d4d-8466-4aa1-ac8a-1cb60ed86c20" providerId="ADAL" clId="{314604DC-5C87-1543-88E8-A5DC08243899}" dt="2023-05-20T16:09:30.364" v="1399"/>
          <ac:inkMkLst>
            <pc:docMk/>
            <pc:sldMk cId="2661941454" sldId="351"/>
            <ac:inkMk id="79883" creationId="{41F8FC2E-DFF2-0725-15E5-0F189CB6058E}"/>
          </ac:inkMkLst>
        </pc:inkChg>
        <pc:inkChg chg="add del">
          <ac:chgData name="شادن القحطاني ID 443200677" userId="2d5f3d4d-8466-4aa1-ac8a-1cb60ed86c20" providerId="ADAL" clId="{314604DC-5C87-1543-88E8-A5DC08243899}" dt="2023-05-20T16:09:30.364" v="1399"/>
          <ac:inkMkLst>
            <pc:docMk/>
            <pc:sldMk cId="2661941454" sldId="351"/>
            <ac:inkMk id="79884" creationId="{847C8A1C-1BFE-78B2-8E33-2B4CDE3B5590}"/>
          </ac:inkMkLst>
        </pc:inkChg>
        <pc:inkChg chg="add del">
          <ac:chgData name="شادن القحطاني ID 443200677" userId="2d5f3d4d-8466-4aa1-ac8a-1cb60ed86c20" providerId="ADAL" clId="{314604DC-5C87-1543-88E8-A5DC08243899}" dt="2023-05-20T16:09:30.364" v="1399"/>
          <ac:inkMkLst>
            <pc:docMk/>
            <pc:sldMk cId="2661941454" sldId="351"/>
            <ac:inkMk id="79885" creationId="{5126FF50-F14F-B8F6-07E1-F4831616FA57}"/>
          </ac:inkMkLst>
        </pc:inkChg>
        <pc:inkChg chg="add del">
          <ac:chgData name="شادن القحطاني ID 443200677" userId="2d5f3d4d-8466-4aa1-ac8a-1cb60ed86c20" providerId="ADAL" clId="{314604DC-5C87-1543-88E8-A5DC08243899}" dt="2023-05-20T16:09:30.364" v="1399"/>
          <ac:inkMkLst>
            <pc:docMk/>
            <pc:sldMk cId="2661941454" sldId="351"/>
            <ac:inkMk id="79886" creationId="{D36DA683-32F4-6CE3-0CE2-290DA8706EA9}"/>
          </ac:inkMkLst>
        </pc:inkChg>
        <pc:inkChg chg="add del">
          <ac:chgData name="شادن القحطاني ID 443200677" userId="2d5f3d4d-8466-4aa1-ac8a-1cb60ed86c20" providerId="ADAL" clId="{314604DC-5C87-1543-88E8-A5DC08243899}" dt="2023-05-20T16:09:30.364" v="1399"/>
          <ac:inkMkLst>
            <pc:docMk/>
            <pc:sldMk cId="2661941454" sldId="351"/>
            <ac:inkMk id="79887" creationId="{3206B82D-FC8E-012C-2C4B-C30E614AFD09}"/>
          </ac:inkMkLst>
        </pc:inkChg>
        <pc:inkChg chg="add del">
          <ac:chgData name="شادن القحطاني ID 443200677" userId="2d5f3d4d-8466-4aa1-ac8a-1cb60ed86c20" providerId="ADAL" clId="{314604DC-5C87-1543-88E8-A5DC08243899}" dt="2023-05-20T16:09:30.364" v="1399"/>
          <ac:inkMkLst>
            <pc:docMk/>
            <pc:sldMk cId="2661941454" sldId="351"/>
            <ac:inkMk id="79888" creationId="{846725FD-4E1B-7FE1-6E6D-2B270840E69B}"/>
          </ac:inkMkLst>
        </pc:inkChg>
        <pc:inkChg chg="add del">
          <ac:chgData name="شادن القحطاني ID 443200677" userId="2d5f3d4d-8466-4aa1-ac8a-1cb60ed86c20" providerId="ADAL" clId="{314604DC-5C87-1543-88E8-A5DC08243899}" dt="2023-05-20T16:09:30.364" v="1399"/>
          <ac:inkMkLst>
            <pc:docMk/>
            <pc:sldMk cId="2661941454" sldId="351"/>
            <ac:inkMk id="79889" creationId="{FF98735B-3295-C404-468A-12D8997A4767}"/>
          </ac:inkMkLst>
        </pc:inkChg>
        <pc:inkChg chg="add reco">
          <ac:chgData name="شادن القحطاني ID 443200677" userId="2d5f3d4d-8466-4aa1-ac8a-1cb60ed86c20" providerId="ADAL" clId="{314604DC-5C87-1543-88E8-A5DC08243899}" dt="2023-05-20T16:09:30.364" v="1399"/>
          <ac:inkMkLst>
            <pc:docMk/>
            <pc:sldMk cId="2661941454" sldId="351"/>
            <ac:inkMk id="79890" creationId="{12AC59CB-E7AF-C1E7-EF23-9E49B008E08A}"/>
          </ac:inkMkLst>
        </pc:inkChg>
        <pc:inkChg chg="add">
          <ac:chgData name="شادن القحطاني ID 443200677" userId="2d5f3d4d-8466-4aa1-ac8a-1cb60ed86c20" providerId="ADAL" clId="{314604DC-5C87-1543-88E8-A5DC08243899}" dt="2023-05-20T16:09:30.517" v="1400"/>
          <ac:inkMkLst>
            <pc:docMk/>
            <pc:sldMk cId="2661941454" sldId="351"/>
            <ac:inkMk id="79891" creationId="{0963A8EE-D083-6088-E029-74A1D1D1C2D8}"/>
          </ac:inkMkLst>
        </pc:inkChg>
        <pc:inkChg chg="add del">
          <ac:chgData name="شادن القحطاني ID 443200677" userId="2d5f3d4d-8466-4aa1-ac8a-1cb60ed86c20" providerId="ADAL" clId="{314604DC-5C87-1543-88E8-A5DC08243899}" dt="2023-05-20T16:09:40.068" v="1411"/>
          <ac:inkMkLst>
            <pc:docMk/>
            <pc:sldMk cId="2661941454" sldId="351"/>
            <ac:inkMk id="79892" creationId="{19354C3E-804A-8274-C136-96005EE4996A}"/>
          </ac:inkMkLst>
        </pc:inkChg>
        <pc:inkChg chg="add del">
          <ac:chgData name="شادن القحطاني ID 443200677" userId="2d5f3d4d-8466-4aa1-ac8a-1cb60ed86c20" providerId="ADAL" clId="{314604DC-5C87-1543-88E8-A5DC08243899}" dt="2023-05-20T16:09:40.068" v="1411"/>
          <ac:inkMkLst>
            <pc:docMk/>
            <pc:sldMk cId="2661941454" sldId="351"/>
            <ac:inkMk id="79893" creationId="{BF4E3C11-86D5-0988-CF6F-14FCF6FE14CF}"/>
          </ac:inkMkLst>
        </pc:inkChg>
        <pc:inkChg chg="add del">
          <ac:chgData name="شادن القحطاني ID 443200677" userId="2d5f3d4d-8466-4aa1-ac8a-1cb60ed86c20" providerId="ADAL" clId="{314604DC-5C87-1543-88E8-A5DC08243899}" dt="2023-05-20T16:09:40.068" v="1411"/>
          <ac:inkMkLst>
            <pc:docMk/>
            <pc:sldMk cId="2661941454" sldId="351"/>
            <ac:inkMk id="79894" creationId="{15226253-CFC3-D5D2-9C18-09AC1163D638}"/>
          </ac:inkMkLst>
        </pc:inkChg>
        <pc:inkChg chg="add del">
          <ac:chgData name="شادن القحطاني ID 443200677" userId="2d5f3d4d-8466-4aa1-ac8a-1cb60ed86c20" providerId="ADAL" clId="{314604DC-5C87-1543-88E8-A5DC08243899}" dt="2023-05-20T16:09:40.068" v="1411"/>
          <ac:inkMkLst>
            <pc:docMk/>
            <pc:sldMk cId="2661941454" sldId="351"/>
            <ac:inkMk id="79895" creationId="{1D8E4414-CCD6-F6C5-1F76-E754B4A7A6E1}"/>
          </ac:inkMkLst>
        </pc:inkChg>
        <pc:inkChg chg="add del">
          <ac:chgData name="شادن القحطاني ID 443200677" userId="2d5f3d4d-8466-4aa1-ac8a-1cb60ed86c20" providerId="ADAL" clId="{314604DC-5C87-1543-88E8-A5DC08243899}" dt="2023-05-20T16:09:40.068" v="1411"/>
          <ac:inkMkLst>
            <pc:docMk/>
            <pc:sldMk cId="2661941454" sldId="351"/>
            <ac:inkMk id="79896" creationId="{52D1D1B6-EE2C-61BE-9E7F-0D5C7B32DD08}"/>
          </ac:inkMkLst>
        </pc:inkChg>
        <pc:inkChg chg="add del">
          <ac:chgData name="شادن القحطاني ID 443200677" userId="2d5f3d4d-8466-4aa1-ac8a-1cb60ed86c20" providerId="ADAL" clId="{314604DC-5C87-1543-88E8-A5DC08243899}" dt="2023-05-20T16:09:40.068" v="1411"/>
          <ac:inkMkLst>
            <pc:docMk/>
            <pc:sldMk cId="2661941454" sldId="351"/>
            <ac:inkMk id="79897" creationId="{2428CAA9-A6B2-D533-2FE4-F5D9C4A05AA0}"/>
          </ac:inkMkLst>
        </pc:inkChg>
        <pc:inkChg chg="add del">
          <ac:chgData name="شادن القحطاني ID 443200677" userId="2d5f3d4d-8466-4aa1-ac8a-1cb60ed86c20" providerId="ADAL" clId="{314604DC-5C87-1543-88E8-A5DC08243899}" dt="2023-05-20T16:09:40.068" v="1411"/>
          <ac:inkMkLst>
            <pc:docMk/>
            <pc:sldMk cId="2661941454" sldId="351"/>
            <ac:inkMk id="79898" creationId="{27A32EDE-52FC-E543-E566-12F1D32F28BA}"/>
          </ac:inkMkLst>
        </pc:inkChg>
        <pc:inkChg chg="add del">
          <ac:chgData name="شادن القحطاني ID 443200677" userId="2d5f3d4d-8466-4aa1-ac8a-1cb60ed86c20" providerId="ADAL" clId="{314604DC-5C87-1543-88E8-A5DC08243899}" dt="2023-05-20T16:09:40.068" v="1411"/>
          <ac:inkMkLst>
            <pc:docMk/>
            <pc:sldMk cId="2661941454" sldId="351"/>
            <ac:inkMk id="79899" creationId="{7823B546-FFB8-F75F-DD63-A7200895D5D4}"/>
          </ac:inkMkLst>
        </pc:inkChg>
        <pc:inkChg chg="add del">
          <ac:chgData name="شادن القحطاني ID 443200677" userId="2d5f3d4d-8466-4aa1-ac8a-1cb60ed86c20" providerId="ADAL" clId="{314604DC-5C87-1543-88E8-A5DC08243899}" dt="2023-05-20T16:09:40.068" v="1411"/>
          <ac:inkMkLst>
            <pc:docMk/>
            <pc:sldMk cId="2661941454" sldId="351"/>
            <ac:inkMk id="79900" creationId="{5A8109CB-625C-66A6-5EE6-C05FF54D06DE}"/>
          </ac:inkMkLst>
        </pc:inkChg>
        <pc:inkChg chg="add del">
          <ac:chgData name="شادن القحطاني ID 443200677" userId="2d5f3d4d-8466-4aa1-ac8a-1cb60ed86c20" providerId="ADAL" clId="{314604DC-5C87-1543-88E8-A5DC08243899}" dt="2023-05-20T16:09:40.068" v="1411"/>
          <ac:inkMkLst>
            <pc:docMk/>
            <pc:sldMk cId="2661941454" sldId="351"/>
            <ac:inkMk id="79901" creationId="{AE332F48-758B-D586-3A46-6BA3FCF72222}"/>
          </ac:inkMkLst>
        </pc:inkChg>
        <pc:inkChg chg="add reco">
          <ac:chgData name="شادن القحطاني ID 443200677" userId="2d5f3d4d-8466-4aa1-ac8a-1cb60ed86c20" providerId="ADAL" clId="{314604DC-5C87-1543-88E8-A5DC08243899}" dt="2023-05-20T16:09:40.068" v="1411"/>
          <ac:inkMkLst>
            <pc:docMk/>
            <pc:sldMk cId="2661941454" sldId="351"/>
            <ac:inkMk id="79902" creationId="{2356B0B3-D8C1-70DC-452F-A69B89FC5C08}"/>
          </ac:inkMkLst>
        </pc:inkChg>
        <pc:inkChg chg="add">
          <ac:chgData name="شادن القحطاني ID 443200677" userId="2d5f3d4d-8466-4aa1-ac8a-1cb60ed86c20" providerId="ADAL" clId="{314604DC-5C87-1543-88E8-A5DC08243899}" dt="2023-05-20T16:11:21.584" v="1417"/>
          <ac:inkMkLst>
            <pc:docMk/>
            <pc:sldMk cId="2661941454" sldId="351"/>
            <ac:inkMk id="79904" creationId="{F8E59D5C-453A-0331-756E-7D677B365A05}"/>
          </ac:inkMkLst>
        </pc:inkChg>
      </pc:sldChg>
      <pc:sldChg chg="addSp delSp">
        <pc:chgData name="شادن القحطاني ID 443200677" userId="2d5f3d4d-8466-4aa1-ac8a-1cb60ed86c20" providerId="ADAL" clId="{314604DC-5C87-1543-88E8-A5DC08243899}" dt="2023-05-20T16:31:47.717" v="1660"/>
        <pc:sldMkLst>
          <pc:docMk/>
          <pc:sldMk cId="2516978666" sldId="352"/>
        </pc:sldMkLst>
        <pc:inkChg chg="add del">
          <ac:chgData name="شادن القحطاني ID 443200677" userId="2d5f3d4d-8466-4aa1-ac8a-1cb60ed86c20" providerId="ADAL" clId="{314604DC-5C87-1543-88E8-A5DC08243899}" dt="2023-05-20T16:31:39.497" v="1657"/>
          <ac:inkMkLst>
            <pc:docMk/>
            <pc:sldMk cId="2516978666" sldId="352"/>
            <ac:inkMk id="2" creationId="{FBDE9DE6-1508-A8A0-FF9D-7A8412A8AC31}"/>
          </ac:inkMkLst>
        </pc:inkChg>
        <pc:inkChg chg="add del">
          <ac:chgData name="شادن القحطاني ID 443200677" userId="2d5f3d4d-8466-4aa1-ac8a-1cb60ed86c20" providerId="ADAL" clId="{314604DC-5C87-1543-88E8-A5DC08243899}" dt="2023-05-20T16:31:39.497" v="1657"/>
          <ac:inkMkLst>
            <pc:docMk/>
            <pc:sldMk cId="2516978666" sldId="352"/>
            <ac:inkMk id="3" creationId="{74E9E512-0F71-699D-8FFA-81AEFD4877CD}"/>
          </ac:inkMkLst>
        </pc:inkChg>
        <pc:inkChg chg="add del">
          <ac:chgData name="شادن القحطاني ID 443200677" userId="2d5f3d4d-8466-4aa1-ac8a-1cb60ed86c20" providerId="ADAL" clId="{314604DC-5C87-1543-88E8-A5DC08243899}" dt="2023-05-20T16:31:39.497" v="1657"/>
          <ac:inkMkLst>
            <pc:docMk/>
            <pc:sldMk cId="2516978666" sldId="352"/>
            <ac:inkMk id="4" creationId="{DCE5FDEF-D7EA-D3E3-5C11-03A142EB1DE0}"/>
          </ac:inkMkLst>
        </pc:inkChg>
        <pc:inkChg chg="add del">
          <ac:chgData name="شادن القحطاني ID 443200677" userId="2d5f3d4d-8466-4aa1-ac8a-1cb60ed86c20" providerId="ADAL" clId="{314604DC-5C87-1543-88E8-A5DC08243899}" dt="2023-05-20T16:31:39.497" v="1657"/>
          <ac:inkMkLst>
            <pc:docMk/>
            <pc:sldMk cId="2516978666" sldId="352"/>
            <ac:inkMk id="5" creationId="{0EE99096-1F58-120C-633C-F66D63881A87}"/>
          </ac:inkMkLst>
        </pc:inkChg>
        <pc:inkChg chg="add del">
          <ac:chgData name="شادن القحطاني ID 443200677" userId="2d5f3d4d-8466-4aa1-ac8a-1cb60ed86c20" providerId="ADAL" clId="{314604DC-5C87-1543-88E8-A5DC08243899}" dt="2023-05-20T16:31:39.497" v="1657"/>
          <ac:inkMkLst>
            <pc:docMk/>
            <pc:sldMk cId="2516978666" sldId="352"/>
            <ac:inkMk id="8" creationId="{F5906509-718F-64E5-41A4-F2F30DB41EF3}"/>
          </ac:inkMkLst>
        </pc:inkChg>
        <pc:inkChg chg="add del">
          <ac:chgData name="شادن القحطاني ID 443200677" userId="2d5f3d4d-8466-4aa1-ac8a-1cb60ed86c20" providerId="ADAL" clId="{314604DC-5C87-1543-88E8-A5DC08243899}" dt="2023-05-20T16:31:39.497" v="1657"/>
          <ac:inkMkLst>
            <pc:docMk/>
            <pc:sldMk cId="2516978666" sldId="352"/>
            <ac:inkMk id="10" creationId="{848C6F26-F7BD-CBA7-3881-017C8D2FF320}"/>
          </ac:inkMkLst>
        </pc:inkChg>
        <pc:inkChg chg="add del">
          <ac:chgData name="شادن القحطاني ID 443200677" userId="2d5f3d4d-8466-4aa1-ac8a-1cb60ed86c20" providerId="ADAL" clId="{314604DC-5C87-1543-88E8-A5DC08243899}" dt="2023-05-20T16:31:39.497" v="1657"/>
          <ac:inkMkLst>
            <pc:docMk/>
            <pc:sldMk cId="2516978666" sldId="352"/>
            <ac:inkMk id="11" creationId="{6F3CAF9D-DC54-EE06-B122-2562A239BB86}"/>
          </ac:inkMkLst>
        </pc:inkChg>
        <pc:inkChg chg="add del reco">
          <ac:chgData name="شادن القحطاني ID 443200677" userId="2d5f3d4d-8466-4aa1-ac8a-1cb60ed86c20" providerId="ADAL" clId="{314604DC-5C87-1543-88E8-A5DC08243899}" dt="2023-05-20T16:31:39.497" v="1657"/>
          <ac:inkMkLst>
            <pc:docMk/>
            <pc:sldMk cId="2516978666" sldId="352"/>
            <ac:inkMk id="12" creationId="{0AF40CBC-A8E8-3AC7-009A-03C1276EA838}"/>
          </ac:inkMkLst>
        </pc:inkChg>
        <pc:inkChg chg="add">
          <ac:chgData name="شادن القحطاني ID 443200677" userId="2d5f3d4d-8466-4aa1-ac8a-1cb60ed86c20" providerId="ADAL" clId="{314604DC-5C87-1543-88E8-A5DC08243899}" dt="2023-05-20T16:31:44.937" v="1658"/>
          <ac:inkMkLst>
            <pc:docMk/>
            <pc:sldMk cId="2516978666" sldId="352"/>
            <ac:inkMk id="13" creationId="{D5ACB828-FB48-54E8-AC45-C9D2B7E4F2BF}"/>
          </ac:inkMkLst>
        </pc:inkChg>
        <pc:inkChg chg="add">
          <ac:chgData name="شادن القحطاني ID 443200677" userId="2d5f3d4d-8466-4aa1-ac8a-1cb60ed86c20" providerId="ADAL" clId="{314604DC-5C87-1543-88E8-A5DC08243899}" dt="2023-05-20T16:31:46.781" v="1659"/>
          <ac:inkMkLst>
            <pc:docMk/>
            <pc:sldMk cId="2516978666" sldId="352"/>
            <ac:inkMk id="14" creationId="{1E8FA4DD-B9A5-C7DF-C584-49D06F7CEBC5}"/>
          </ac:inkMkLst>
        </pc:inkChg>
        <pc:inkChg chg="add">
          <ac:chgData name="شادن القحطاني ID 443200677" userId="2d5f3d4d-8466-4aa1-ac8a-1cb60ed86c20" providerId="ADAL" clId="{314604DC-5C87-1543-88E8-A5DC08243899}" dt="2023-05-20T16:31:47.717" v="1660"/>
          <ac:inkMkLst>
            <pc:docMk/>
            <pc:sldMk cId="2516978666" sldId="352"/>
            <ac:inkMk id="15" creationId="{333F99FE-7D22-1766-85EF-8E7D2C6E9E8D}"/>
          </ac:inkMkLst>
        </pc:inkChg>
      </pc:sldChg>
      <pc:sldChg chg="addSp delSp">
        <pc:chgData name="شادن القحطاني ID 443200677" userId="2d5f3d4d-8466-4aa1-ac8a-1cb60ed86c20" providerId="ADAL" clId="{314604DC-5C87-1543-88E8-A5DC08243899}" dt="2023-05-20T15:47:23.588" v="962"/>
        <pc:sldMkLst>
          <pc:docMk/>
          <pc:sldMk cId="1284778509" sldId="357"/>
        </pc:sldMkLst>
        <pc:inkChg chg="add del">
          <ac:chgData name="شادن القحطاني ID 443200677" userId="2d5f3d4d-8466-4aa1-ac8a-1cb60ed86c20" providerId="ADAL" clId="{314604DC-5C87-1543-88E8-A5DC08243899}" dt="2023-05-20T15:45:57.384" v="928"/>
          <ac:inkMkLst>
            <pc:docMk/>
            <pc:sldMk cId="1284778509" sldId="357"/>
            <ac:inkMk id="2" creationId="{CAAC4E61-20F6-AB15-2323-A16485A38877}"/>
          </ac:inkMkLst>
        </pc:inkChg>
        <pc:inkChg chg="add del">
          <ac:chgData name="شادن القحطاني ID 443200677" userId="2d5f3d4d-8466-4aa1-ac8a-1cb60ed86c20" providerId="ADAL" clId="{314604DC-5C87-1543-88E8-A5DC08243899}" dt="2023-05-20T15:45:56.600" v="927"/>
          <ac:inkMkLst>
            <pc:docMk/>
            <pc:sldMk cId="1284778509" sldId="357"/>
            <ac:inkMk id="3" creationId="{2B6A3D32-11A2-3CF6-0175-853ACDA532CC}"/>
          </ac:inkMkLst>
        </pc:inkChg>
        <pc:inkChg chg="add">
          <ac:chgData name="شادن القحطاني ID 443200677" userId="2d5f3d4d-8466-4aa1-ac8a-1cb60ed86c20" providerId="ADAL" clId="{314604DC-5C87-1543-88E8-A5DC08243899}" dt="2023-05-20T15:45:59.302" v="929"/>
          <ac:inkMkLst>
            <pc:docMk/>
            <pc:sldMk cId="1284778509" sldId="357"/>
            <ac:inkMk id="4" creationId="{9BD8880C-4C39-6582-A748-8759A6BED863}"/>
          </ac:inkMkLst>
        </pc:inkChg>
        <pc:inkChg chg="add">
          <ac:chgData name="شادن القحطاني ID 443200677" userId="2d5f3d4d-8466-4aa1-ac8a-1cb60ed86c20" providerId="ADAL" clId="{314604DC-5C87-1543-88E8-A5DC08243899}" dt="2023-05-20T15:46:27.042" v="930"/>
          <ac:inkMkLst>
            <pc:docMk/>
            <pc:sldMk cId="1284778509" sldId="357"/>
            <ac:inkMk id="5" creationId="{EA843F31-A6F1-E018-6649-86135A64CE6B}"/>
          </ac:inkMkLst>
        </pc:inkChg>
        <pc:inkChg chg="add del">
          <ac:chgData name="شادن القحطاني ID 443200677" userId="2d5f3d4d-8466-4aa1-ac8a-1cb60ed86c20" providerId="ADAL" clId="{314604DC-5C87-1543-88E8-A5DC08243899}" dt="2023-05-20T15:46:32.528" v="936"/>
          <ac:inkMkLst>
            <pc:docMk/>
            <pc:sldMk cId="1284778509" sldId="357"/>
            <ac:inkMk id="8" creationId="{0A1D6002-EB6A-67FF-B1B9-BAB81D876C4D}"/>
          </ac:inkMkLst>
        </pc:inkChg>
        <pc:inkChg chg="add del">
          <ac:chgData name="شادن القحطاني ID 443200677" userId="2d5f3d4d-8466-4aa1-ac8a-1cb60ed86c20" providerId="ADAL" clId="{314604DC-5C87-1543-88E8-A5DC08243899}" dt="2023-05-20T15:46:32.528" v="936"/>
          <ac:inkMkLst>
            <pc:docMk/>
            <pc:sldMk cId="1284778509" sldId="357"/>
            <ac:inkMk id="10" creationId="{417CC90F-31B2-BA2E-FD6D-7DE19577E1D5}"/>
          </ac:inkMkLst>
        </pc:inkChg>
        <pc:inkChg chg="add del">
          <ac:chgData name="شادن القحطاني ID 443200677" userId="2d5f3d4d-8466-4aa1-ac8a-1cb60ed86c20" providerId="ADAL" clId="{314604DC-5C87-1543-88E8-A5DC08243899}" dt="2023-05-20T15:46:32.528" v="936"/>
          <ac:inkMkLst>
            <pc:docMk/>
            <pc:sldMk cId="1284778509" sldId="357"/>
            <ac:inkMk id="11" creationId="{78914396-4CEF-D477-3A8E-EB21D18B655E}"/>
          </ac:inkMkLst>
        </pc:inkChg>
        <pc:inkChg chg="add del">
          <ac:chgData name="شادن القحطاني ID 443200677" userId="2d5f3d4d-8466-4aa1-ac8a-1cb60ed86c20" providerId="ADAL" clId="{314604DC-5C87-1543-88E8-A5DC08243899}" dt="2023-05-20T15:46:32.528" v="936"/>
          <ac:inkMkLst>
            <pc:docMk/>
            <pc:sldMk cId="1284778509" sldId="357"/>
            <ac:inkMk id="12" creationId="{82D283AF-AFDB-5BA0-5B69-1C06AF98D1CE}"/>
          </ac:inkMkLst>
        </pc:inkChg>
        <pc:inkChg chg="add del">
          <ac:chgData name="شادن القحطاني ID 443200677" userId="2d5f3d4d-8466-4aa1-ac8a-1cb60ed86c20" providerId="ADAL" clId="{314604DC-5C87-1543-88E8-A5DC08243899}" dt="2023-05-20T15:46:32.528" v="936"/>
          <ac:inkMkLst>
            <pc:docMk/>
            <pc:sldMk cId="1284778509" sldId="357"/>
            <ac:inkMk id="13" creationId="{EEE7917D-6493-3265-65B6-9052CA2CCEF5}"/>
          </ac:inkMkLst>
        </pc:inkChg>
        <pc:inkChg chg="add reco">
          <ac:chgData name="شادن القحطاني ID 443200677" userId="2d5f3d4d-8466-4aa1-ac8a-1cb60ed86c20" providerId="ADAL" clId="{314604DC-5C87-1543-88E8-A5DC08243899}" dt="2023-05-20T15:46:32.528" v="936"/>
          <ac:inkMkLst>
            <pc:docMk/>
            <pc:sldMk cId="1284778509" sldId="357"/>
            <ac:inkMk id="14" creationId="{9B7E7C21-B909-0044-7F27-9551E393577E}"/>
          </ac:inkMkLst>
        </pc:inkChg>
        <pc:inkChg chg="add del">
          <ac:chgData name="شادن القحطاني ID 443200677" userId="2d5f3d4d-8466-4aa1-ac8a-1cb60ed86c20" providerId="ADAL" clId="{314604DC-5C87-1543-88E8-A5DC08243899}" dt="2023-05-20T15:46:41.583" v="940"/>
          <ac:inkMkLst>
            <pc:docMk/>
            <pc:sldMk cId="1284778509" sldId="357"/>
            <ac:inkMk id="15" creationId="{A0F5D7FE-BD5B-EBD0-36F2-06E9ABECFB54}"/>
          </ac:inkMkLst>
        </pc:inkChg>
        <pc:inkChg chg="add del">
          <ac:chgData name="شادن القحطاني ID 443200677" userId="2d5f3d4d-8466-4aa1-ac8a-1cb60ed86c20" providerId="ADAL" clId="{314604DC-5C87-1543-88E8-A5DC08243899}" dt="2023-05-20T15:46:41.583" v="940"/>
          <ac:inkMkLst>
            <pc:docMk/>
            <pc:sldMk cId="1284778509" sldId="357"/>
            <ac:inkMk id="16" creationId="{6AACCF2E-0DE7-DF78-44BD-61626A6D9A69}"/>
          </ac:inkMkLst>
        </pc:inkChg>
        <pc:inkChg chg="add del">
          <ac:chgData name="شادن القحطاني ID 443200677" userId="2d5f3d4d-8466-4aa1-ac8a-1cb60ed86c20" providerId="ADAL" clId="{314604DC-5C87-1543-88E8-A5DC08243899}" dt="2023-05-20T15:46:41.583" v="940"/>
          <ac:inkMkLst>
            <pc:docMk/>
            <pc:sldMk cId="1284778509" sldId="357"/>
            <ac:inkMk id="17" creationId="{63657073-27E1-132C-42FF-EC21CAF27148}"/>
          </ac:inkMkLst>
        </pc:inkChg>
        <pc:inkChg chg="add reco">
          <ac:chgData name="شادن القحطاني ID 443200677" userId="2d5f3d4d-8466-4aa1-ac8a-1cb60ed86c20" providerId="ADAL" clId="{314604DC-5C87-1543-88E8-A5DC08243899}" dt="2023-05-20T15:46:41.583" v="940"/>
          <ac:inkMkLst>
            <pc:docMk/>
            <pc:sldMk cId="1284778509" sldId="357"/>
            <ac:inkMk id="18" creationId="{CBBA84A4-7F89-6D4C-EEA2-41AC69D605B7}"/>
          </ac:inkMkLst>
        </pc:inkChg>
        <pc:inkChg chg="add">
          <ac:chgData name="شادن القحطاني ID 443200677" userId="2d5f3d4d-8466-4aa1-ac8a-1cb60ed86c20" providerId="ADAL" clId="{314604DC-5C87-1543-88E8-A5DC08243899}" dt="2023-05-20T15:46:41.796" v="941"/>
          <ac:inkMkLst>
            <pc:docMk/>
            <pc:sldMk cId="1284778509" sldId="357"/>
            <ac:inkMk id="19" creationId="{0C9B5556-12C2-FF4B-4115-B1CD3BCBC50E}"/>
          </ac:inkMkLst>
        </pc:inkChg>
        <pc:inkChg chg="add del">
          <ac:chgData name="شادن القحطاني ID 443200677" userId="2d5f3d4d-8466-4aa1-ac8a-1cb60ed86c20" providerId="ADAL" clId="{314604DC-5C87-1543-88E8-A5DC08243899}" dt="2023-05-20T15:46:47.348" v="947"/>
          <ac:inkMkLst>
            <pc:docMk/>
            <pc:sldMk cId="1284778509" sldId="357"/>
            <ac:inkMk id="20" creationId="{EFB1435D-E7A3-832C-39B1-957501E7C8EE}"/>
          </ac:inkMkLst>
        </pc:inkChg>
        <pc:inkChg chg="add del">
          <ac:chgData name="شادن القحطاني ID 443200677" userId="2d5f3d4d-8466-4aa1-ac8a-1cb60ed86c20" providerId="ADAL" clId="{314604DC-5C87-1543-88E8-A5DC08243899}" dt="2023-05-20T15:46:47.348" v="947"/>
          <ac:inkMkLst>
            <pc:docMk/>
            <pc:sldMk cId="1284778509" sldId="357"/>
            <ac:inkMk id="21" creationId="{960816A8-CCFC-8B14-3B59-ABCE32926314}"/>
          </ac:inkMkLst>
        </pc:inkChg>
        <pc:inkChg chg="add del">
          <ac:chgData name="شادن القحطاني ID 443200677" userId="2d5f3d4d-8466-4aa1-ac8a-1cb60ed86c20" providerId="ADAL" clId="{314604DC-5C87-1543-88E8-A5DC08243899}" dt="2023-05-20T15:46:47.348" v="947"/>
          <ac:inkMkLst>
            <pc:docMk/>
            <pc:sldMk cId="1284778509" sldId="357"/>
            <ac:inkMk id="22" creationId="{C4D14917-0125-B81C-707B-AFC3709ED211}"/>
          </ac:inkMkLst>
        </pc:inkChg>
        <pc:inkChg chg="add del">
          <ac:chgData name="شادن القحطاني ID 443200677" userId="2d5f3d4d-8466-4aa1-ac8a-1cb60ed86c20" providerId="ADAL" clId="{314604DC-5C87-1543-88E8-A5DC08243899}" dt="2023-05-20T15:46:47.348" v="947"/>
          <ac:inkMkLst>
            <pc:docMk/>
            <pc:sldMk cId="1284778509" sldId="357"/>
            <ac:inkMk id="23" creationId="{4DFA476A-45B0-C167-DFFD-E2001608B467}"/>
          </ac:inkMkLst>
        </pc:inkChg>
        <pc:inkChg chg="add del">
          <ac:chgData name="شادن القحطاني ID 443200677" userId="2d5f3d4d-8466-4aa1-ac8a-1cb60ed86c20" providerId="ADAL" clId="{314604DC-5C87-1543-88E8-A5DC08243899}" dt="2023-05-20T15:46:47.348" v="947"/>
          <ac:inkMkLst>
            <pc:docMk/>
            <pc:sldMk cId="1284778509" sldId="357"/>
            <ac:inkMk id="24" creationId="{5F203970-7503-0E05-B846-9A9FA8CADD11}"/>
          </ac:inkMkLst>
        </pc:inkChg>
        <pc:inkChg chg="add reco">
          <ac:chgData name="شادن القحطاني ID 443200677" userId="2d5f3d4d-8466-4aa1-ac8a-1cb60ed86c20" providerId="ADAL" clId="{314604DC-5C87-1543-88E8-A5DC08243899}" dt="2023-05-20T15:46:47.348" v="947"/>
          <ac:inkMkLst>
            <pc:docMk/>
            <pc:sldMk cId="1284778509" sldId="357"/>
            <ac:inkMk id="25" creationId="{D851737C-34FE-6843-1812-934E073A437C}"/>
          </ac:inkMkLst>
        </pc:inkChg>
        <pc:inkChg chg="add del">
          <ac:chgData name="شادن القحطاني ID 443200677" userId="2d5f3d4d-8466-4aa1-ac8a-1cb60ed86c20" providerId="ADAL" clId="{314604DC-5C87-1543-88E8-A5DC08243899}" dt="2023-05-20T15:46:51.198" v="954"/>
          <ac:inkMkLst>
            <pc:docMk/>
            <pc:sldMk cId="1284778509" sldId="357"/>
            <ac:inkMk id="26" creationId="{160B27AB-BFA3-33E1-E419-A36ACF32A503}"/>
          </ac:inkMkLst>
        </pc:inkChg>
        <pc:inkChg chg="add del">
          <ac:chgData name="شادن القحطاني ID 443200677" userId="2d5f3d4d-8466-4aa1-ac8a-1cb60ed86c20" providerId="ADAL" clId="{314604DC-5C87-1543-88E8-A5DC08243899}" dt="2023-05-20T15:46:51.198" v="954"/>
          <ac:inkMkLst>
            <pc:docMk/>
            <pc:sldMk cId="1284778509" sldId="357"/>
            <ac:inkMk id="27" creationId="{53A455A1-88B3-3778-FA81-BFDEBE7E3CB2}"/>
          </ac:inkMkLst>
        </pc:inkChg>
        <pc:inkChg chg="add del">
          <ac:chgData name="شادن القحطاني ID 443200677" userId="2d5f3d4d-8466-4aa1-ac8a-1cb60ed86c20" providerId="ADAL" clId="{314604DC-5C87-1543-88E8-A5DC08243899}" dt="2023-05-20T15:46:51.198" v="954"/>
          <ac:inkMkLst>
            <pc:docMk/>
            <pc:sldMk cId="1284778509" sldId="357"/>
            <ac:inkMk id="28" creationId="{3A2076A3-C13A-FED6-72A1-A27A844F3C29}"/>
          </ac:inkMkLst>
        </pc:inkChg>
        <pc:inkChg chg="add del">
          <ac:chgData name="شادن القحطاني ID 443200677" userId="2d5f3d4d-8466-4aa1-ac8a-1cb60ed86c20" providerId="ADAL" clId="{314604DC-5C87-1543-88E8-A5DC08243899}" dt="2023-05-20T15:46:51.198" v="954"/>
          <ac:inkMkLst>
            <pc:docMk/>
            <pc:sldMk cId="1284778509" sldId="357"/>
            <ac:inkMk id="29" creationId="{6AA9ED78-DBA2-77B0-2025-7CFE48C5FFD0}"/>
          </ac:inkMkLst>
        </pc:inkChg>
        <pc:inkChg chg="add del">
          <ac:chgData name="شادن القحطاني ID 443200677" userId="2d5f3d4d-8466-4aa1-ac8a-1cb60ed86c20" providerId="ADAL" clId="{314604DC-5C87-1543-88E8-A5DC08243899}" dt="2023-05-20T15:46:51.198" v="954"/>
          <ac:inkMkLst>
            <pc:docMk/>
            <pc:sldMk cId="1284778509" sldId="357"/>
            <ac:inkMk id="30" creationId="{B341130E-F644-26AA-2E99-50AE5ECC35DB}"/>
          </ac:inkMkLst>
        </pc:inkChg>
        <pc:inkChg chg="add del">
          <ac:chgData name="شادن القحطاني ID 443200677" userId="2d5f3d4d-8466-4aa1-ac8a-1cb60ed86c20" providerId="ADAL" clId="{314604DC-5C87-1543-88E8-A5DC08243899}" dt="2023-05-20T15:46:51.198" v="954"/>
          <ac:inkMkLst>
            <pc:docMk/>
            <pc:sldMk cId="1284778509" sldId="357"/>
            <ac:inkMk id="31" creationId="{99A9A1BD-1984-A855-BD35-BEBF5E4CB467}"/>
          </ac:inkMkLst>
        </pc:inkChg>
        <pc:inkChg chg="add reco">
          <ac:chgData name="شادن القحطاني ID 443200677" userId="2d5f3d4d-8466-4aa1-ac8a-1cb60ed86c20" providerId="ADAL" clId="{314604DC-5C87-1543-88E8-A5DC08243899}" dt="2023-05-20T15:46:51.198" v="954"/>
          <ac:inkMkLst>
            <pc:docMk/>
            <pc:sldMk cId="1284778509" sldId="357"/>
            <ac:inkMk id="32" creationId="{9F8443C6-5F38-782B-0DB6-89D694EE94DB}"/>
          </ac:inkMkLst>
        </pc:inkChg>
        <pc:inkChg chg="add del">
          <ac:chgData name="شادن القحطاني ID 443200677" userId="2d5f3d4d-8466-4aa1-ac8a-1cb60ed86c20" providerId="ADAL" clId="{314604DC-5C87-1543-88E8-A5DC08243899}" dt="2023-05-20T15:46:57.669" v="958"/>
          <ac:inkMkLst>
            <pc:docMk/>
            <pc:sldMk cId="1284778509" sldId="357"/>
            <ac:inkMk id="33" creationId="{92BF124E-2A6F-9723-7341-43DE066B7B26}"/>
          </ac:inkMkLst>
        </pc:inkChg>
        <pc:inkChg chg="add del">
          <ac:chgData name="شادن القحطاني ID 443200677" userId="2d5f3d4d-8466-4aa1-ac8a-1cb60ed86c20" providerId="ADAL" clId="{314604DC-5C87-1543-88E8-A5DC08243899}" dt="2023-05-20T15:46:57.669" v="958"/>
          <ac:inkMkLst>
            <pc:docMk/>
            <pc:sldMk cId="1284778509" sldId="357"/>
            <ac:inkMk id="34" creationId="{9DA2FFFE-3873-649F-7B9B-DEE8DE7EDDB4}"/>
          </ac:inkMkLst>
        </pc:inkChg>
        <pc:inkChg chg="add del">
          <ac:chgData name="شادن القحطاني ID 443200677" userId="2d5f3d4d-8466-4aa1-ac8a-1cb60ed86c20" providerId="ADAL" clId="{314604DC-5C87-1543-88E8-A5DC08243899}" dt="2023-05-20T15:46:57.669" v="958"/>
          <ac:inkMkLst>
            <pc:docMk/>
            <pc:sldMk cId="1284778509" sldId="357"/>
            <ac:inkMk id="35" creationId="{F9213FEC-3F45-B7C8-F5B5-4544746BCF9C}"/>
          </ac:inkMkLst>
        </pc:inkChg>
        <pc:inkChg chg="add reco">
          <ac:chgData name="شادن القحطاني ID 443200677" userId="2d5f3d4d-8466-4aa1-ac8a-1cb60ed86c20" providerId="ADAL" clId="{314604DC-5C87-1543-88E8-A5DC08243899}" dt="2023-05-20T15:46:57.669" v="958"/>
          <ac:inkMkLst>
            <pc:docMk/>
            <pc:sldMk cId="1284778509" sldId="357"/>
            <ac:inkMk id="36" creationId="{560B50B3-4842-8BB3-9435-962B150FB7C3}"/>
          </ac:inkMkLst>
        </pc:inkChg>
        <pc:inkChg chg="add">
          <ac:chgData name="شادن القحطاني ID 443200677" userId="2d5f3d4d-8466-4aa1-ac8a-1cb60ed86c20" providerId="ADAL" clId="{314604DC-5C87-1543-88E8-A5DC08243899}" dt="2023-05-20T15:47:11.889" v="959"/>
          <ac:inkMkLst>
            <pc:docMk/>
            <pc:sldMk cId="1284778509" sldId="357"/>
            <ac:inkMk id="37" creationId="{97D618E0-5A77-854D-2954-095FBEE7EB19}"/>
          </ac:inkMkLst>
        </pc:inkChg>
        <pc:inkChg chg="add">
          <ac:chgData name="شادن القحطاني ID 443200677" userId="2d5f3d4d-8466-4aa1-ac8a-1cb60ed86c20" providerId="ADAL" clId="{314604DC-5C87-1543-88E8-A5DC08243899}" dt="2023-05-20T15:47:12.758" v="960"/>
          <ac:inkMkLst>
            <pc:docMk/>
            <pc:sldMk cId="1284778509" sldId="357"/>
            <ac:inkMk id="38" creationId="{036C8D8C-1F8E-8A00-3004-527FD5AB53B4}"/>
          </ac:inkMkLst>
        </pc:inkChg>
        <pc:inkChg chg="add">
          <ac:chgData name="شادن القحطاني ID 443200677" userId="2d5f3d4d-8466-4aa1-ac8a-1cb60ed86c20" providerId="ADAL" clId="{314604DC-5C87-1543-88E8-A5DC08243899}" dt="2023-05-20T15:47:22.957" v="961"/>
          <ac:inkMkLst>
            <pc:docMk/>
            <pc:sldMk cId="1284778509" sldId="357"/>
            <ac:inkMk id="39" creationId="{211DF26B-C807-508E-7877-591E8A96FA3E}"/>
          </ac:inkMkLst>
        </pc:inkChg>
        <pc:inkChg chg="add">
          <ac:chgData name="شادن القحطاني ID 443200677" userId="2d5f3d4d-8466-4aa1-ac8a-1cb60ed86c20" providerId="ADAL" clId="{314604DC-5C87-1543-88E8-A5DC08243899}" dt="2023-05-20T15:47:23.588" v="962"/>
          <ac:inkMkLst>
            <pc:docMk/>
            <pc:sldMk cId="1284778509" sldId="357"/>
            <ac:inkMk id="40" creationId="{9D05672F-CC83-9F8B-16A9-5756EDC37D27}"/>
          </ac:inkMkLst>
        </pc:inkChg>
      </pc:sldChg>
      <pc:sldChg chg="addSp delSp">
        <pc:chgData name="شادن القحطاني ID 443200677" userId="2d5f3d4d-8466-4aa1-ac8a-1cb60ed86c20" providerId="ADAL" clId="{314604DC-5C87-1543-88E8-A5DC08243899}" dt="2023-05-20T16:35:52.104" v="1780"/>
        <pc:sldMkLst>
          <pc:docMk/>
          <pc:sldMk cId="1196944912" sldId="358"/>
        </pc:sldMkLst>
        <pc:inkChg chg="add del">
          <ac:chgData name="شادن القحطاني ID 443200677" userId="2d5f3d4d-8466-4aa1-ac8a-1cb60ed86c20" providerId="ADAL" clId="{314604DC-5C87-1543-88E8-A5DC08243899}" dt="2023-05-20T16:32:19.215" v="1668"/>
          <ac:inkMkLst>
            <pc:docMk/>
            <pc:sldMk cId="1196944912" sldId="358"/>
            <ac:inkMk id="3" creationId="{926DA270-456F-A8BC-E5D2-87CBC3EBF6CD}"/>
          </ac:inkMkLst>
        </pc:inkChg>
        <pc:inkChg chg="add del">
          <ac:chgData name="شادن القحطاني ID 443200677" userId="2d5f3d4d-8466-4aa1-ac8a-1cb60ed86c20" providerId="ADAL" clId="{314604DC-5C87-1543-88E8-A5DC08243899}" dt="2023-05-20T16:32:19.215" v="1668"/>
          <ac:inkMkLst>
            <pc:docMk/>
            <pc:sldMk cId="1196944912" sldId="358"/>
            <ac:inkMk id="4" creationId="{942FABF6-F0D2-79D0-0E82-E0D577C936F5}"/>
          </ac:inkMkLst>
        </pc:inkChg>
        <pc:inkChg chg="add del">
          <ac:chgData name="شادن القحطاني ID 443200677" userId="2d5f3d4d-8466-4aa1-ac8a-1cb60ed86c20" providerId="ADAL" clId="{314604DC-5C87-1543-88E8-A5DC08243899}" dt="2023-05-20T16:32:19.215" v="1668"/>
          <ac:inkMkLst>
            <pc:docMk/>
            <pc:sldMk cId="1196944912" sldId="358"/>
            <ac:inkMk id="5" creationId="{5E6EA031-1179-F58A-6167-917CB91D317D}"/>
          </ac:inkMkLst>
        </pc:inkChg>
        <pc:inkChg chg="add del">
          <ac:chgData name="شادن القحطاني ID 443200677" userId="2d5f3d4d-8466-4aa1-ac8a-1cb60ed86c20" providerId="ADAL" clId="{314604DC-5C87-1543-88E8-A5DC08243899}" dt="2023-05-20T16:32:19.215" v="1668"/>
          <ac:inkMkLst>
            <pc:docMk/>
            <pc:sldMk cId="1196944912" sldId="358"/>
            <ac:inkMk id="8" creationId="{CA140A66-6036-D984-BEDC-23667347DB76}"/>
          </ac:inkMkLst>
        </pc:inkChg>
        <pc:inkChg chg="add del">
          <ac:chgData name="شادن القحطاني ID 443200677" userId="2d5f3d4d-8466-4aa1-ac8a-1cb60ed86c20" providerId="ADAL" clId="{314604DC-5C87-1543-88E8-A5DC08243899}" dt="2023-05-20T16:32:19.215" v="1668"/>
          <ac:inkMkLst>
            <pc:docMk/>
            <pc:sldMk cId="1196944912" sldId="358"/>
            <ac:inkMk id="9" creationId="{5790E7AB-ADFD-983F-0CFC-51D9242462AC}"/>
          </ac:inkMkLst>
        </pc:inkChg>
        <pc:inkChg chg="add del">
          <ac:chgData name="شادن القحطاني ID 443200677" userId="2d5f3d4d-8466-4aa1-ac8a-1cb60ed86c20" providerId="ADAL" clId="{314604DC-5C87-1543-88E8-A5DC08243899}" dt="2023-05-20T16:32:19.215" v="1668"/>
          <ac:inkMkLst>
            <pc:docMk/>
            <pc:sldMk cId="1196944912" sldId="358"/>
            <ac:inkMk id="10" creationId="{C1A6C71E-B7E8-A4EC-64FB-455B61AA9ADA}"/>
          </ac:inkMkLst>
        </pc:inkChg>
        <pc:inkChg chg="add del">
          <ac:chgData name="شادن القحطاني ID 443200677" userId="2d5f3d4d-8466-4aa1-ac8a-1cb60ed86c20" providerId="ADAL" clId="{314604DC-5C87-1543-88E8-A5DC08243899}" dt="2023-05-20T16:32:19.215" v="1668"/>
          <ac:inkMkLst>
            <pc:docMk/>
            <pc:sldMk cId="1196944912" sldId="358"/>
            <ac:inkMk id="11" creationId="{A8E4A832-5E8D-EB5E-99B5-455BBA9C3596}"/>
          </ac:inkMkLst>
        </pc:inkChg>
        <pc:inkChg chg="add reco">
          <ac:chgData name="شادن القحطاني ID 443200677" userId="2d5f3d4d-8466-4aa1-ac8a-1cb60ed86c20" providerId="ADAL" clId="{314604DC-5C87-1543-88E8-A5DC08243899}" dt="2023-05-20T16:32:19.215" v="1668"/>
          <ac:inkMkLst>
            <pc:docMk/>
            <pc:sldMk cId="1196944912" sldId="358"/>
            <ac:inkMk id="12" creationId="{C2C09E73-9D2F-4919-0A7A-2FA1D2379F17}"/>
          </ac:inkMkLst>
        </pc:inkChg>
        <pc:inkChg chg="add del">
          <ac:chgData name="شادن القحطاني ID 443200677" userId="2d5f3d4d-8466-4aa1-ac8a-1cb60ed86c20" providerId="ADAL" clId="{314604DC-5C87-1543-88E8-A5DC08243899}" dt="2023-05-20T16:32:24.542" v="1681"/>
          <ac:inkMkLst>
            <pc:docMk/>
            <pc:sldMk cId="1196944912" sldId="358"/>
            <ac:inkMk id="13" creationId="{948698BF-39B4-FD73-4DE6-2D4AE680F29E}"/>
          </ac:inkMkLst>
        </pc:inkChg>
        <pc:inkChg chg="add del">
          <ac:chgData name="شادن القحطاني ID 443200677" userId="2d5f3d4d-8466-4aa1-ac8a-1cb60ed86c20" providerId="ADAL" clId="{314604DC-5C87-1543-88E8-A5DC08243899}" dt="2023-05-20T16:32:24.542" v="1681"/>
          <ac:inkMkLst>
            <pc:docMk/>
            <pc:sldMk cId="1196944912" sldId="358"/>
            <ac:inkMk id="14" creationId="{FF812CCC-4AA6-CA3B-52ED-43FA4A9718AA}"/>
          </ac:inkMkLst>
        </pc:inkChg>
        <pc:inkChg chg="add del">
          <ac:chgData name="شادن القحطاني ID 443200677" userId="2d5f3d4d-8466-4aa1-ac8a-1cb60ed86c20" providerId="ADAL" clId="{314604DC-5C87-1543-88E8-A5DC08243899}" dt="2023-05-20T16:32:24.542" v="1681"/>
          <ac:inkMkLst>
            <pc:docMk/>
            <pc:sldMk cId="1196944912" sldId="358"/>
            <ac:inkMk id="15" creationId="{864A8951-5C82-ACA1-6E51-77163F4727C7}"/>
          </ac:inkMkLst>
        </pc:inkChg>
        <pc:inkChg chg="add del">
          <ac:chgData name="شادن القحطاني ID 443200677" userId="2d5f3d4d-8466-4aa1-ac8a-1cb60ed86c20" providerId="ADAL" clId="{314604DC-5C87-1543-88E8-A5DC08243899}" dt="2023-05-20T16:32:24.542" v="1681"/>
          <ac:inkMkLst>
            <pc:docMk/>
            <pc:sldMk cId="1196944912" sldId="358"/>
            <ac:inkMk id="16" creationId="{2CE558F6-C2B6-7551-7633-BE7F07F3C3B7}"/>
          </ac:inkMkLst>
        </pc:inkChg>
        <pc:inkChg chg="add del">
          <ac:chgData name="شادن القحطاني ID 443200677" userId="2d5f3d4d-8466-4aa1-ac8a-1cb60ed86c20" providerId="ADAL" clId="{314604DC-5C87-1543-88E8-A5DC08243899}" dt="2023-05-20T16:32:24.542" v="1681"/>
          <ac:inkMkLst>
            <pc:docMk/>
            <pc:sldMk cId="1196944912" sldId="358"/>
            <ac:inkMk id="17" creationId="{E22725DC-8ECA-B008-88F8-97C8ABECD304}"/>
          </ac:inkMkLst>
        </pc:inkChg>
        <pc:inkChg chg="add del">
          <ac:chgData name="شادن القحطاني ID 443200677" userId="2d5f3d4d-8466-4aa1-ac8a-1cb60ed86c20" providerId="ADAL" clId="{314604DC-5C87-1543-88E8-A5DC08243899}" dt="2023-05-20T16:32:24.542" v="1681"/>
          <ac:inkMkLst>
            <pc:docMk/>
            <pc:sldMk cId="1196944912" sldId="358"/>
            <ac:inkMk id="18" creationId="{D7006831-4346-5BB9-CF93-910A5F35C1CE}"/>
          </ac:inkMkLst>
        </pc:inkChg>
        <pc:inkChg chg="add del">
          <ac:chgData name="شادن القحطاني ID 443200677" userId="2d5f3d4d-8466-4aa1-ac8a-1cb60ed86c20" providerId="ADAL" clId="{314604DC-5C87-1543-88E8-A5DC08243899}" dt="2023-05-20T16:32:24.542" v="1681"/>
          <ac:inkMkLst>
            <pc:docMk/>
            <pc:sldMk cId="1196944912" sldId="358"/>
            <ac:inkMk id="19" creationId="{CADFED58-0374-7EBE-D118-71123BFD4FA4}"/>
          </ac:inkMkLst>
        </pc:inkChg>
        <pc:inkChg chg="add del">
          <ac:chgData name="شادن القحطاني ID 443200677" userId="2d5f3d4d-8466-4aa1-ac8a-1cb60ed86c20" providerId="ADAL" clId="{314604DC-5C87-1543-88E8-A5DC08243899}" dt="2023-05-20T16:32:24.542" v="1681"/>
          <ac:inkMkLst>
            <pc:docMk/>
            <pc:sldMk cId="1196944912" sldId="358"/>
            <ac:inkMk id="20" creationId="{01B71A58-D53A-1BD3-B143-5D3F2DCA8D48}"/>
          </ac:inkMkLst>
        </pc:inkChg>
        <pc:inkChg chg="add del">
          <ac:chgData name="شادن القحطاني ID 443200677" userId="2d5f3d4d-8466-4aa1-ac8a-1cb60ed86c20" providerId="ADAL" clId="{314604DC-5C87-1543-88E8-A5DC08243899}" dt="2023-05-20T16:32:24.542" v="1681"/>
          <ac:inkMkLst>
            <pc:docMk/>
            <pc:sldMk cId="1196944912" sldId="358"/>
            <ac:inkMk id="21" creationId="{0450EEE5-4797-7A94-8EF3-A1D3484CC635}"/>
          </ac:inkMkLst>
        </pc:inkChg>
        <pc:inkChg chg="add del">
          <ac:chgData name="شادن القحطاني ID 443200677" userId="2d5f3d4d-8466-4aa1-ac8a-1cb60ed86c20" providerId="ADAL" clId="{314604DC-5C87-1543-88E8-A5DC08243899}" dt="2023-05-20T16:32:24.542" v="1681"/>
          <ac:inkMkLst>
            <pc:docMk/>
            <pc:sldMk cId="1196944912" sldId="358"/>
            <ac:inkMk id="22" creationId="{4768F1BF-7C59-0EF7-7B66-21B281D67E7C}"/>
          </ac:inkMkLst>
        </pc:inkChg>
        <pc:inkChg chg="add del">
          <ac:chgData name="شادن القحطاني ID 443200677" userId="2d5f3d4d-8466-4aa1-ac8a-1cb60ed86c20" providerId="ADAL" clId="{314604DC-5C87-1543-88E8-A5DC08243899}" dt="2023-05-20T16:32:24.542" v="1681"/>
          <ac:inkMkLst>
            <pc:docMk/>
            <pc:sldMk cId="1196944912" sldId="358"/>
            <ac:inkMk id="23" creationId="{D1833D7B-0662-21C5-75D9-9020BF876123}"/>
          </ac:inkMkLst>
        </pc:inkChg>
        <pc:inkChg chg="add del">
          <ac:chgData name="شادن القحطاني ID 443200677" userId="2d5f3d4d-8466-4aa1-ac8a-1cb60ed86c20" providerId="ADAL" clId="{314604DC-5C87-1543-88E8-A5DC08243899}" dt="2023-05-20T16:32:24.542" v="1681"/>
          <ac:inkMkLst>
            <pc:docMk/>
            <pc:sldMk cId="1196944912" sldId="358"/>
            <ac:inkMk id="24" creationId="{2A759D3A-E0A4-C182-54F1-F28164147182}"/>
          </ac:inkMkLst>
        </pc:inkChg>
        <pc:inkChg chg="add reco">
          <ac:chgData name="شادن القحطاني ID 443200677" userId="2d5f3d4d-8466-4aa1-ac8a-1cb60ed86c20" providerId="ADAL" clId="{314604DC-5C87-1543-88E8-A5DC08243899}" dt="2023-05-20T16:32:24.542" v="1681"/>
          <ac:inkMkLst>
            <pc:docMk/>
            <pc:sldMk cId="1196944912" sldId="358"/>
            <ac:inkMk id="25" creationId="{FBC42375-371C-3BE8-54E6-FED2B9C4B379}"/>
          </ac:inkMkLst>
        </pc:inkChg>
        <pc:inkChg chg="add">
          <ac:chgData name="شادن القحطاني ID 443200677" userId="2d5f3d4d-8466-4aa1-ac8a-1cb60ed86c20" providerId="ADAL" clId="{314604DC-5C87-1543-88E8-A5DC08243899}" dt="2023-05-20T16:32:25.065" v="1682"/>
          <ac:inkMkLst>
            <pc:docMk/>
            <pc:sldMk cId="1196944912" sldId="358"/>
            <ac:inkMk id="26" creationId="{B4A782C2-4FC5-932D-F4B7-ABCAC6E1DC32}"/>
          </ac:inkMkLst>
        </pc:inkChg>
        <pc:inkChg chg="add del">
          <ac:chgData name="شادن القحطاني ID 443200677" userId="2d5f3d4d-8466-4aa1-ac8a-1cb60ed86c20" providerId="ADAL" clId="{314604DC-5C87-1543-88E8-A5DC08243899}" dt="2023-05-20T16:34:34.851" v="1690"/>
          <ac:inkMkLst>
            <pc:docMk/>
            <pc:sldMk cId="1196944912" sldId="358"/>
            <ac:inkMk id="27" creationId="{2CDB34DE-DED4-7AA5-5526-C6C9EDB89495}"/>
          </ac:inkMkLst>
        </pc:inkChg>
        <pc:inkChg chg="add del">
          <ac:chgData name="شادن القحطاني ID 443200677" userId="2d5f3d4d-8466-4aa1-ac8a-1cb60ed86c20" providerId="ADAL" clId="{314604DC-5C87-1543-88E8-A5DC08243899}" dt="2023-05-20T16:34:34.851" v="1690"/>
          <ac:inkMkLst>
            <pc:docMk/>
            <pc:sldMk cId="1196944912" sldId="358"/>
            <ac:inkMk id="28" creationId="{048A142C-7E5E-134C-2588-893B4CA3FE68}"/>
          </ac:inkMkLst>
        </pc:inkChg>
        <pc:inkChg chg="add del">
          <ac:chgData name="شادن القحطاني ID 443200677" userId="2d5f3d4d-8466-4aa1-ac8a-1cb60ed86c20" providerId="ADAL" clId="{314604DC-5C87-1543-88E8-A5DC08243899}" dt="2023-05-20T16:34:34.851" v="1690"/>
          <ac:inkMkLst>
            <pc:docMk/>
            <pc:sldMk cId="1196944912" sldId="358"/>
            <ac:inkMk id="29" creationId="{4D915425-3103-26F1-1861-EDDBE8A62514}"/>
          </ac:inkMkLst>
        </pc:inkChg>
        <pc:inkChg chg="add del">
          <ac:chgData name="شادن القحطاني ID 443200677" userId="2d5f3d4d-8466-4aa1-ac8a-1cb60ed86c20" providerId="ADAL" clId="{314604DC-5C87-1543-88E8-A5DC08243899}" dt="2023-05-20T16:34:34.851" v="1690"/>
          <ac:inkMkLst>
            <pc:docMk/>
            <pc:sldMk cId="1196944912" sldId="358"/>
            <ac:inkMk id="30" creationId="{02AD8399-97A3-9F4C-D834-F07C8CDB312F}"/>
          </ac:inkMkLst>
        </pc:inkChg>
        <pc:inkChg chg="add del">
          <ac:chgData name="شادن القحطاني ID 443200677" userId="2d5f3d4d-8466-4aa1-ac8a-1cb60ed86c20" providerId="ADAL" clId="{314604DC-5C87-1543-88E8-A5DC08243899}" dt="2023-05-20T16:34:34.851" v="1690"/>
          <ac:inkMkLst>
            <pc:docMk/>
            <pc:sldMk cId="1196944912" sldId="358"/>
            <ac:inkMk id="31" creationId="{A7735E02-53D7-3A63-4EB4-673DB8C6FAEC}"/>
          </ac:inkMkLst>
        </pc:inkChg>
        <pc:inkChg chg="add del">
          <ac:chgData name="شادن القحطاني ID 443200677" userId="2d5f3d4d-8466-4aa1-ac8a-1cb60ed86c20" providerId="ADAL" clId="{314604DC-5C87-1543-88E8-A5DC08243899}" dt="2023-05-20T16:34:34.851" v="1690"/>
          <ac:inkMkLst>
            <pc:docMk/>
            <pc:sldMk cId="1196944912" sldId="358"/>
            <ac:inkMk id="32" creationId="{652530F8-8F6D-0B3E-CABD-07DEAE8C1869}"/>
          </ac:inkMkLst>
        </pc:inkChg>
        <pc:inkChg chg="add del">
          <ac:chgData name="شادن القحطاني ID 443200677" userId="2d5f3d4d-8466-4aa1-ac8a-1cb60ed86c20" providerId="ADAL" clId="{314604DC-5C87-1543-88E8-A5DC08243899}" dt="2023-05-20T16:34:34.851" v="1690"/>
          <ac:inkMkLst>
            <pc:docMk/>
            <pc:sldMk cId="1196944912" sldId="358"/>
            <ac:inkMk id="33" creationId="{C1CA837D-0DBF-35AA-7A43-CD8371A43F55}"/>
          </ac:inkMkLst>
        </pc:inkChg>
        <pc:inkChg chg="add reco">
          <ac:chgData name="شادن القحطاني ID 443200677" userId="2d5f3d4d-8466-4aa1-ac8a-1cb60ed86c20" providerId="ADAL" clId="{314604DC-5C87-1543-88E8-A5DC08243899}" dt="2023-05-20T16:34:34.851" v="1690"/>
          <ac:inkMkLst>
            <pc:docMk/>
            <pc:sldMk cId="1196944912" sldId="358"/>
            <ac:inkMk id="34" creationId="{FCF7E22A-9B96-0AAA-6D3D-EEAD555D7BBE}"/>
          </ac:inkMkLst>
        </pc:inkChg>
        <pc:inkChg chg="add del">
          <ac:chgData name="شادن القحطاني ID 443200677" userId="2d5f3d4d-8466-4aa1-ac8a-1cb60ed86c20" providerId="ADAL" clId="{314604DC-5C87-1543-88E8-A5DC08243899}" dt="2023-05-20T16:34:44.942" v="1705"/>
          <ac:inkMkLst>
            <pc:docMk/>
            <pc:sldMk cId="1196944912" sldId="358"/>
            <ac:inkMk id="35" creationId="{E2579C9B-73E2-F19E-1BDC-7B6C6D1DEBEE}"/>
          </ac:inkMkLst>
        </pc:inkChg>
        <pc:inkChg chg="add del">
          <ac:chgData name="شادن القحطاني ID 443200677" userId="2d5f3d4d-8466-4aa1-ac8a-1cb60ed86c20" providerId="ADAL" clId="{314604DC-5C87-1543-88E8-A5DC08243899}" dt="2023-05-20T16:34:44.942" v="1705"/>
          <ac:inkMkLst>
            <pc:docMk/>
            <pc:sldMk cId="1196944912" sldId="358"/>
            <ac:inkMk id="36" creationId="{2CDE4214-41AC-6A03-5CF9-A549021653E4}"/>
          </ac:inkMkLst>
        </pc:inkChg>
        <pc:inkChg chg="add del">
          <ac:chgData name="شادن القحطاني ID 443200677" userId="2d5f3d4d-8466-4aa1-ac8a-1cb60ed86c20" providerId="ADAL" clId="{314604DC-5C87-1543-88E8-A5DC08243899}" dt="2023-05-20T16:34:44.942" v="1705"/>
          <ac:inkMkLst>
            <pc:docMk/>
            <pc:sldMk cId="1196944912" sldId="358"/>
            <ac:inkMk id="37" creationId="{F8FB49E7-3DD4-0318-195A-9BCE72BE81D4}"/>
          </ac:inkMkLst>
        </pc:inkChg>
        <pc:inkChg chg="add del">
          <ac:chgData name="شادن القحطاني ID 443200677" userId="2d5f3d4d-8466-4aa1-ac8a-1cb60ed86c20" providerId="ADAL" clId="{314604DC-5C87-1543-88E8-A5DC08243899}" dt="2023-05-20T16:34:44.942" v="1705"/>
          <ac:inkMkLst>
            <pc:docMk/>
            <pc:sldMk cId="1196944912" sldId="358"/>
            <ac:inkMk id="38" creationId="{E4E58133-9082-9A07-BB5C-AB21FF25BD1C}"/>
          </ac:inkMkLst>
        </pc:inkChg>
        <pc:inkChg chg="add del">
          <ac:chgData name="شادن القحطاني ID 443200677" userId="2d5f3d4d-8466-4aa1-ac8a-1cb60ed86c20" providerId="ADAL" clId="{314604DC-5C87-1543-88E8-A5DC08243899}" dt="2023-05-20T16:34:44.942" v="1705"/>
          <ac:inkMkLst>
            <pc:docMk/>
            <pc:sldMk cId="1196944912" sldId="358"/>
            <ac:inkMk id="39" creationId="{5AA6BCF9-987E-B106-149E-7002FDA87F83}"/>
          </ac:inkMkLst>
        </pc:inkChg>
        <pc:inkChg chg="add del">
          <ac:chgData name="شادن القحطاني ID 443200677" userId="2d5f3d4d-8466-4aa1-ac8a-1cb60ed86c20" providerId="ADAL" clId="{314604DC-5C87-1543-88E8-A5DC08243899}" dt="2023-05-20T16:34:44.942" v="1705"/>
          <ac:inkMkLst>
            <pc:docMk/>
            <pc:sldMk cId="1196944912" sldId="358"/>
            <ac:inkMk id="40" creationId="{9D73B10E-D042-92C1-4F82-E5F58105A080}"/>
          </ac:inkMkLst>
        </pc:inkChg>
        <pc:inkChg chg="add del">
          <ac:chgData name="شادن القحطاني ID 443200677" userId="2d5f3d4d-8466-4aa1-ac8a-1cb60ed86c20" providerId="ADAL" clId="{314604DC-5C87-1543-88E8-A5DC08243899}" dt="2023-05-20T16:34:44.942" v="1705"/>
          <ac:inkMkLst>
            <pc:docMk/>
            <pc:sldMk cId="1196944912" sldId="358"/>
            <ac:inkMk id="41" creationId="{A23866DB-C185-5073-F5FF-A8B25ECD7901}"/>
          </ac:inkMkLst>
        </pc:inkChg>
        <pc:inkChg chg="add del">
          <ac:chgData name="شادن القحطاني ID 443200677" userId="2d5f3d4d-8466-4aa1-ac8a-1cb60ed86c20" providerId="ADAL" clId="{314604DC-5C87-1543-88E8-A5DC08243899}" dt="2023-05-20T16:34:44.942" v="1705"/>
          <ac:inkMkLst>
            <pc:docMk/>
            <pc:sldMk cId="1196944912" sldId="358"/>
            <ac:inkMk id="42" creationId="{C010D2FB-E4AF-B4BD-04A6-1FFE58588D6C}"/>
          </ac:inkMkLst>
        </pc:inkChg>
        <pc:inkChg chg="add del">
          <ac:chgData name="شادن القحطاني ID 443200677" userId="2d5f3d4d-8466-4aa1-ac8a-1cb60ed86c20" providerId="ADAL" clId="{314604DC-5C87-1543-88E8-A5DC08243899}" dt="2023-05-20T16:34:44.942" v="1705"/>
          <ac:inkMkLst>
            <pc:docMk/>
            <pc:sldMk cId="1196944912" sldId="358"/>
            <ac:inkMk id="43" creationId="{B6C28FF9-891C-4FBB-2CEF-5A8759E1D578}"/>
          </ac:inkMkLst>
        </pc:inkChg>
        <pc:inkChg chg="add del">
          <ac:chgData name="شادن القحطاني ID 443200677" userId="2d5f3d4d-8466-4aa1-ac8a-1cb60ed86c20" providerId="ADAL" clId="{314604DC-5C87-1543-88E8-A5DC08243899}" dt="2023-05-20T16:34:44.942" v="1705"/>
          <ac:inkMkLst>
            <pc:docMk/>
            <pc:sldMk cId="1196944912" sldId="358"/>
            <ac:inkMk id="44" creationId="{C944885C-EC55-169F-D432-E5A759A7FAD8}"/>
          </ac:inkMkLst>
        </pc:inkChg>
        <pc:inkChg chg="add del">
          <ac:chgData name="شادن القحطاني ID 443200677" userId="2d5f3d4d-8466-4aa1-ac8a-1cb60ed86c20" providerId="ADAL" clId="{314604DC-5C87-1543-88E8-A5DC08243899}" dt="2023-05-20T16:34:44.942" v="1705"/>
          <ac:inkMkLst>
            <pc:docMk/>
            <pc:sldMk cId="1196944912" sldId="358"/>
            <ac:inkMk id="45" creationId="{B840D367-6836-45CE-2F57-76263F48115C}"/>
          </ac:inkMkLst>
        </pc:inkChg>
        <pc:inkChg chg="add del">
          <ac:chgData name="شادن القحطاني ID 443200677" userId="2d5f3d4d-8466-4aa1-ac8a-1cb60ed86c20" providerId="ADAL" clId="{314604DC-5C87-1543-88E8-A5DC08243899}" dt="2023-05-20T16:34:44.942" v="1705"/>
          <ac:inkMkLst>
            <pc:docMk/>
            <pc:sldMk cId="1196944912" sldId="358"/>
            <ac:inkMk id="46" creationId="{C5023F47-320C-0FB6-6A30-79C80F5B0CB3}"/>
          </ac:inkMkLst>
        </pc:inkChg>
        <pc:inkChg chg="add del">
          <ac:chgData name="شادن القحطاني ID 443200677" userId="2d5f3d4d-8466-4aa1-ac8a-1cb60ed86c20" providerId="ADAL" clId="{314604DC-5C87-1543-88E8-A5DC08243899}" dt="2023-05-20T16:34:44.942" v="1705"/>
          <ac:inkMkLst>
            <pc:docMk/>
            <pc:sldMk cId="1196944912" sldId="358"/>
            <ac:inkMk id="47" creationId="{C64455AA-FDFA-A454-DA89-5936FA75E861}"/>
          </ac:inkMkLst>
        </pc:inkChg>
        <pc:inkChg chg="add del">
          <ac:chgData name="شادن القحطاني ID 443200677" userId="2d5f3d4d-8466-4aa1-ac8a-1cb60ed86c20" providerId="ADAL" clId="{314604DC-5C87-1543-88E8-A5DC08243899}" dt="2023-05-20T16:34:44.942" v="1705"/>
          <ac:inkMkLst>
            <pc:docMk/>
            <pc:sldMk cId="1196944912" sldId="358"/>
            <ac:inkMk id="48" creationId="{3D5817B7-B1A2-C78A-9795-B508D90F55B8}"/>
          </ac:inkMkLst>
        </pc:inkChg>
        <pc:inkChg chg="add reco">
          <ac:chgData name="شادن القحطاني ID 443200677" userId="2d5f3d4d-8466-4aa1-ac8a-1cb60ed86c20" providerId="ADAL" clId="{314604DC-5C87-1543-88E8-A5DC08243899}" dt="2023-05-20T16:34:44.942" v="1705"/>
          <ac:inkMkLst>
            <pc:docMk/>
            <pc:sldMk cId="1196944912" sldId="358"/>
            <ac:inkMk id="49" creationId="{765FC690-1638-C63A-EBCF-1F48AA08C56E}"/>
          </ac:inkMkLst>
        </pc:inkChg>
        <pc:inkChg chg="add">
          <ac:chgData name="شادن القحطاني ID 443200677" userId="2d5f3d4d-8466-4aa1-ac8a-1cb60ed86c20" providerId="ADAL" clId="{314604DC-5C87-1543-88E8-A5DC08243899}" dt="2023-05-20T16:34:47.969" v="1706"/>
          <ac:inkMkLst>
            <pc:docMk/>
            <pc:sldMk cId="1196944912" sldId="358"/>
            <ac:inkMk id="50" creationId="{8F1BAE47-29C0-04F5-81B1-DC960D1DB926}"/>
          </ac:inkMkLst>
        </pc:inkChg>
        <pc:inkChg chg="add del">
          <ac:chgData name="شادن القحطاني ID 443200677" userId="2d5f3d4d-8466-4aa1-ac8a-1cb60ed86c20" providerId="ADAL" clId="{314604DC-5C87-1543-88E8-A5DC08243899}" dt="2023-05-20T16:34:51.103" v="1711"/>
          <ac:inkMkLst>
            <pc:docMk/>
            <pc:sldMk cId="1196944912" sldId="358"/>
            <ac:inkMk id="51" creationId="{67227204-6208-7188-A081-5A36FE1B89B6}"/>
          </ac:inkMkLst>
        </pc:inkChg>
        <pc:inkChg chg="add del">
          <ac:chgData name="شادن القحطاني ID 443200677" userId="2d5f3d4d-8466-4aa1-ac8a-1cb60ed86c20" providerId="ADAL" clId="{314604DC-5C87-1543-88E8-A5DC08243899}" dt="2023-05-20T16:34:51.103" v="1711"/>
          <ac:inkMkLst>
            <pc:docMk/>
            <pc:sldMk cId="1196944912" sldId="358"/>
            <ac:inkMk id="52" creationId="{2252931F-7C2E-A7FA-E352-F085D619A75E}"/>
          </ac:inkMkLst>
        </pc:inkChg>
        <pc:inkChg chg="add">
          <ac:chgData name="شادن القحطاني ID 443200677" userId="2d5f3d4d-8466-4aa1-ac8a-1cb60ed86c20" providerId="ADAL" clId="{314604DC-5C87-1543-88E8-A5DC08243899}" dt="2023-05-20T16:34:49.896" v="1709"/>
          <ac:inkMkLst>
            <pc:docMk/>
            <pc:sldMk cId="1196944912" sldId="358"/>
            <ac:inkMk id="53" creationId="{704626DD-EDBF-D6C7-F84C-C618406BD765}"/>
          </ac:inkMkLst>
        </pc:inkChg>
        <pc:inkChg chg="add del">
          <ac:chgData name="شادن القحطاني ID 443200677" userId="2d5f3d4d-8466-4aa1-ac8a-1cb60ed86c20" providerId="ADAL" clId="{314604DC-5C87-1543-88E8-A5DC08243899}" dt="2023-05-20T16:34:51.103" v="1711"/>
          <ac:inkMkLst>
            <pc:docMk/>
            <pc:sldMk cId="1196944912" sldId="358"/>
            <ac:inkMk id="54" creationId="{B12A1585-F82C-BB23-8C4A-60DB013CCE86}"/>
          </ac:inkMkLst>
        </pc:inkChg>
        <pc:inkChg chg="add reco">
          <ac:chgData name="شادن القحطاني ID 443200677" userId="2d5f3d4d-8466-4aa1-ac8a-1cb60ed86c20" providerId="ADAL" clId="{314604DC-5C87-1543-88E8-A5DC08243899}" dt="2023-05-20T16:34:51.103" v="1711"/>
          <ac:inkMkLst>
            <pc:docMk/>
            <pc:sldMk cId="1196944912" sldId="358"/>
            <ac:inkMk id="55" creationId="{FE5BD074-F937-5032-972A-D1256950B7C9}"/>
          </ac:inkMkLst>
        </pc:inkChg>
        <pc:inkChg chg="add">
          <ac:chgData name="شادن القحطاني ID 443200677" userId="2d5f3d4d-8466-4aa1-ac8a-1cb60ed86c20" providerId="ADAL" clId="{314604DC-5C87-1543-88E8-A5DC08243899}" dt="2023-05-20T16:34:52.497" v="1712"/>
          <ac:inkMkLst>
            <pc:docMk/>
            <pc:sldMk cId="1196944912" sldId="358"/>
            <ac:inkMk id="56" creationId="{8AA72068-5C7B-1083-6622-42521062463F}"/>
          </ac:inkMkLst>
        </pc:inkChg>
        <pc:inkChg chg="add del">
          <ac:chgData name="شادن القحطاني ID 443200677" userId="2d5f3d4d-8466-4aa1-ac8a-1cb60ed86c20" providerId="ADAL" clId="{314604DC-5C87-1543-88E8-A5DC08243899}" dt="2023-05-20T16:34:59.210" v="1721"/>
          <ac:inkMkLst>
            <pc:docMk/>
            <pc:sldMk cId="1196944912" sldId="358"/>
            <ac:inkMk id="57" creationId="{5DF978F3-8EA7-640E-453F-ECE3310BE9FC}"/>
          </ac:inkMkLst>
        </pc:inkChg>
        <pc:inkChg chg="add del">
          <ac:chgData name="شادن القحطاني ID 443200677" userId="2d5f3d4d-8466-4aa1-ac8a-1cb60ed86c20" providerId="ADAL" clId="{314604DC-5C87-1543-88E8-A5DC08243899}" dt="2023-05-20T16:34:59.210" v="1721"/>
          <ac:inkMkLst>
            <pc:docMk/>
            <pc:sldMk cId="1196944912" sldId="358"/>
            <ac:inkMk id="58" creationId="{4C5EE079-576F-2087-0396-1F4B3BC2FF97}"/>
          </ac:inkMkLst>
        </pc:inkChg>
        <pc:inkChg chg="add del">
          <ac:chgData name="شادن القحطاني ID 443200677" userId="2d5f3d4d-8466-4aa1-ac8a-1cb60ed86c20" providerId="ADAL" clId="{314604DC-5C87-1543-88E8-A5DC08243899}" dt="2023-05-20T16:34:59.210" v="1721"/>
          <ac:inkMkLst>
            <pc:docMk/>
            <pc:sldMk cId="1196944912" sldId="358"/>
            <ac:inkMk id="59" creationId="{218DA8DA-69CF-2D82-444F-CA9690671D29}"/>
          </ac:inkMkLst>
        </pc:inkChg>
        <pc:inkChg chg="add del">
          <ac:chgData name="شادن القحطاني ID 443200677" userId="2d5f3d4d-8466-4aa1-ac8a-1cb60ed86c20" providerId="ADAL" clId="{314604DC-5C87-1543-88E8-A5DC08243899}" dt="2023-05-20T16:34:59.210" v="1721"/>
          <ac:inkMkLst>
            <pc:docMk/>
            <pc:sldMk cId="1196944912" sldId="358"/>
            <ac:inkMk id="60" creationId="{CD5E2CDA-4763-7BD2-7AD4-B626945E5896}"/>
          </ac:inkMkLst>
        </pc:inkChg>
        <pc:inkChg chg="add del">
          <ac:chgData name="شادن القحطاني ID 443200677" userId="2d5f3d4d-8466-4aa1-ac8a-1cb60ed86c20" providerId="ADAL" clId="{314604DC-5C87-1543-88E8-A5DC08243899}" dt="2023-05-20T16:34:59.210" v="1721"/>
          <ac:inkMkLst>
            <pc:docMk/>
            <pc:sldMk cId="1196944912" sldId="358"/>
            <ac:inkMk id="61" creationId="{E5BD9B77-B22B-4E04-707E-41E2FB12C655}"/>
          </ac:inkMkLst>
        </pc:inkChg>
        <pc:inkChg chg="add del">
          <ac:chgData name="شادن القحطاني ID 443200677" userId="2d5f3d4d-8466-4aa1-ac8a-1cb60ed86c20" providerId="ADAL" clId="{314604DC-5C87-1543-88E8-A5DC08243899}" dt="2023-05-20T16:34:59.210" v="1721"/>
          <ac:inkMkLst>
            <pc:docMk/>
            <pc:sldMk cId="1196944912" sldId="358"/>
            <ac:inkMk id="62" creationId="{17AFD073-6496-A2F3-9B47-C44AB50EE3ED}"/>
          </ac:inkMkLst>
        </pc:inkChg>
        <pc:inkChg chg="add del">
          <ac:chgData name="شادن القحطاني ID 443200677" userId="2d5f3d4d-8466-4aa1-ac8a-1cb60ed86c20" providerId="ADAL" clId="{314604DC-5C87-1543-88E8-A5DC08243899}" dt="2023-05-20T16:34:59.210" v="1721"/>
          <ac:inkMkLst>
            <pc:docMk/>
            <pc:sldMk cId="1196944912" sldId="358"/>
            <ac:inkMk id="63" creationId="{165E6DAE-6723-2C4F-0020-72489623F7C3}"/>
          </ac:inkMkLst>
        </pc:inkChg>
        <pc:inkChg chg="add del">
          <ac:chgData name="شادن القحطاني ID 443200677" userId="2d5f3d4d-8466-4aa1-ac8a-1cb60ed86c20" providerId="ADAL" clId="{314604DC-5C87-1543-88E8-A5DC08243899}" dt="2023-05-20T16:34:59.210" v="1721"/>
          <ac:inkMkLst>
            <pc:docMk/>
            <pc:sldMk cId="1196944912" sldId="358"/>
            <ac:inkMk id="57344" creationId="{C17AE6A7-E3D0-16C0-5045-68B8214A72A2}"/>
          </ac:inkMkLst>
        </pc:inkChg>
        <pc:inkChg chg="add reco">
          <ac:chgData name="شادن القحطاني ID 443200677" userId="2d5f3d4d-8466-4aa1-ac8a-1cb60ed86c20" providerId="ADAL" clId="{314604DC-5C87-1543-88E8-A5DC08243899}" dt="2023-05-20T16:34:59.210" v="1721"/>
          <ac:inkMkLst>
            <pc:docMk/>
            <pc:sldMk cId="1196944912" sldId="358"/>
            <ac:inkMk id="57345" creationId="{954585E2-F28C-7CEB-3716-755029EDAF64}"/>
          </ac:inkMkLst>
        </pc:inkChg>
        <pc:inkChg chg="add">
          <ac:chgData name="شادن القحطاني ID 443200677" userId="2d5f3d4d-8466-4aa1-ac8a-1cb60ed86c20" providerId="ADAL" clId="{314604DC-5C87-1543-88E8-A5DC08243899}" dt="2023-05-20T16:35:14.007" v="1722"/>
          <ac:inkMkLst>
            <pc:docMk/>
            <pc:sldMk cId="1196944912" sldId="358"/>
            <ac:inkMk id="57346" creationId="{966DA966-AB18-DDD7-7601-3F7717E53094}"/>
          </ac:inkMkLst>
        </pc:inkChg>
        <pc:inkChg chg="add">
          <ac:chgData name="شادن القحطاني ID 443200677" userId="2d5f3d4d-8466-4aa1-ac8a-1cb60ed86c20" providerId="ADAL" clId="{314604DC-5C87-1543-88E8-A5DC08243899}" dt="2023-05-20T16:35:14.900" v="1723"/>
          <ac:inkMkLst>
            <pc:docMk/>
            <pc:sldMk cId="1196944912" sldId="358"/>
            <ac:inkMk id="57347" creationId="{FE71F145-4F7F-F01F-2FF8-BF4C56157ECA}"/>
          </ac:inkMkLst>
        </pc:inkChg>
        <pc:inkChg chg="add del">
          <ac:chgData name="شادن القحطاني ID 443200677" userId="2d5f3d4d-8466-4aa1-ac8a-1cb60ed86c20" providerId="ADAL" clId="{314604DC-5C87-1543-88E8-A5DC08243899}" dt="2023-05-20T16:35:27.544" v="1729"/>
          <ac:inkMkLst>
            <pc:docMk/>
            <pc:sldMk cId="1196944912" sldId="358"/>
            <ac:inkMk id="57348" creationId="{779C6E78-70A8-D5CC-8CB4-A158FF962C76}"/>
          </ac:inkMkLst>
        </pc:inkChg>
        <pc:inkChg chg="add del">
          <ac:chgData name="شادن القحطاني ID 443200677" userId="2d5f3d4d-8466-4aa1-ac8a-1cb60ed86c20" providerId="ADAL" clId="{314604DC-5C87-1543-88E8-A5DC08243899}" dt="2023-05-20T16:35:27.544" v="1729"/>
          <ac:inkMkLst>
            <pc:docMk/>
            <pc:sldMk cId="1196944912" sldId="358"/>
            <ac:inkMk id="57349" creationId="{7BEA6727-A938-FECB-AF18-8734F63898E6}"/>
          </ac:inkMkLst>
        </pc:inkChg>
        <pc:inkChg chg="add del">
          <ac:chgData name="شادن القحطاني ID 443200677" userId="2d5f3d4d-8466-4aa1-ac8a-1cb60ed86c20" providerId="ADAL" clId="{314604DC-5C87-1543-88E8-A5DC08243899}" dt="2023-05-20T16:35:27.544" v="1729"/>
          <ac:inkMkLst>
            <pc:docMk/>
            <pc:sldMk cId="1196944912" sldId="358"/>
            <ac:inkMk id="57350" creationId="{A828ACDB-E896-1ABA-0E92-1F28D8042A9E}"/>
          </ac:inkMkLst>
        </pc:inkChg>
        <pc:inkChg chg="add del">
          <ac:chgData name="شادن القحطاني ID 443200677" userId="2d5f3d4d-8466-4aa1-ac8a-1cb60ed86c20" providerId="ADAL" clId="{314604DC-5C87-1543-88E8-A5DC08243899}" dt="2023-05-20T16:35:27.544" v="1729"/>
          <ac:inkMkLst>
            <pc:docMk/>
            <pc:sldMk cId="1196944912" sldId="358"/>
            <ac:inkMk id="57351" creationId="{9AC4D62C-B432-0676-D079-5DCFE52917FF}"/>
          </ac:inkMkLst>
        </pc:inkChg>
        <pc:inkChg chg="add del">
          <ac:chgData name="شادن القحطاني ID 443200677" userId="2d5f3d4d-8466-4aa1-ac8a-1cb60ed86c20" providerId="ADAL" clId="{314604DC-5C87-1543-88E8-A5DC08243899}" dt="2023-05-20T16:35:27.544" v="1729"/>
          <ac:inkMkLst>
            <pc:docMk/>
            <pc:sldMk cId="1196944912" sldId="358"/>
            <ac:inkMk id="57353" creationId="{5B361E41-820C-E787-03DF-B0C80B32BC17}"/>
          </ac:inkMkLst>
        </pc:inkChg>
        <pc:inkChg chg="add reco">
          <ac:chgData name="شادن القحطاني ID 443200677" userId="2d5f3d4d-8466-4aa1-ac8a-1cb60ed86c20" providerId="ADAL" clId="{314604DC-5C87-1543-88E8-A5DC08243899}" dt="2023-05-20T16:35:27.544" v="1729"/>
          <ac:inkMkLst>
            <pc:docMk/>
            <pc:sldMk cId="1196944912" sldId="358"/>
            <ac:inkMk id="57354" creationId="{FE055DD0-42D2-ED71-1C85-A37136ECB001}"/>
          </ac:inkMkLst>
        </pc:inkChg>
        <pc:inkChg chg="add del">
          <ac:chgData name="شادن القحطاني ID 443200677" userId="2d5f3d4d-8466-4aa1-ac8a-1cb60ed86c20" providerId="ADAL" clId="{314604DC-5C87-1543-88E8-A5DC08243899}" dt="2023-05-20T16:35:33.595" v="1736"/>
          <ac:inkMkLst>
            <pc:docMk/>
            <pc:sldMk cId="1196944912" sldId="358"/>
            <ac:inkMk id="57355" creationId="{5A010F88-09A7-6ACD-DC6E-264BF8D3E777}"/>
          </ac:inkMkLst>
        </pc:inkChg>
        <pc:inkChg chg="add del">
          <ac:chgData name="شادن القحطاني ID 443200677" userId="2d5f3d4d-8466-4aa1-ac8a-1cb60ed86c20" providerId="ADAL" clId="{314604DC-5C87-1543-88E8-A5DC08243899}" dt="2023-05-20T16:35:33.595" v="1736"/>
          <ac:inkMkLst>
            <pc:docMk/>
            <pc:sldMk cId="1196944912" sldId="358"/>
            <ac:inkMk id="57356" creationId="{8C98A04F-8E9F-AD10-6871-EF5F608F22DE}"/>
          </ac:inkMkLst>
        </pc:inkChg>
        <pc:inkChg chg="add del">
          <ac:chgData name="شادن القحطاني ID 443200677" userId="2d5f3d4d-8466-4aa1-ac8a-1cb60ed86c20" providerId="ADAL" clId="{314604DC-5C87-1543-88E8-A5DC08243899}" dt="2023-05-20T16:35:33.595" v="1736"/>
          <ac:inkMkLst>
            <pc:docMk/>
            <pc:sldMk cId="1196944912" sldId="358"/>
            <ac:inkMk id="57357" creationId="{C00FF1D5-7487-0062-55BE-83FDC84EA0BE}"/>
          </ac:inkMkLst>
        </pc:inkChg>
        <pc:inkChg chg="add del">
          <ac:chgData name="شادن القحطاني ID 443200677" userId="2d5f3d4d-8466-4aa1-ac8a-1cb60ed86c20" providerId="ADAL" clId="{314604DC-5C87-1543-88E8-A5DC08243899}" dt="2023-05-20T16:35:33.595" v="1736"/>
          <ac:inkMkLst>
            <pc:docMk/>
            <pc:sldMk cId="1196944912" sldId="358"/>
            <ac:inkMk id="57358" creationId="{6EFB3A1F-1CCB-9A3C-64A0-7FADC85D8602}"/>
          </ac:inkMkLst>
        </pc:inkChg>
        <pc:inkChg chg="add del">
          <ac:chgData name="شادن القحطاني ID 443200677" userId="2d5f3d4d-8466-4aa1-ac8a-1cb60ed86c20" providerId="ADAL" clId="{314604DC-5C87-1543-88E8-A5DC08243899}" dt="2023-05-20T16:35:33.595" v="1736"/>
          <ac:inkMkLst>
            <pc:docMk/>
            <pc:sldMk cId="1196944912" sldId="358"/>
            <ac:inkMk id="57359" creationId="{23400A08-244E-53FB-24CE-7C9869AC6766}"/>
          </ac:inkMkLst>
        </pc:inkChg>
        <pc:inkChg chg="add del">
          <ac:chgData name="شادن القحطاني ID 443200677" userId="2d5f3d4d-8466-4aa1-ac8a-1cb60ed86c20" providerId="ADAL" clId="{314604DC-5C87-1543-88E8-A5DC08243899}" dt="2023-05-20T16:35:33.595" v="1736"/>
          <ac:inkMkLst>
            <pc:docMk/>
            <pc:sldMk cId="1196944912" sldId="358"/>
            <ac:inkMk id="57360" creationId="{6991C0F4-2DD6-A44B-AA5D-031B488F596D}"/>
          </ac:inkMkLst>
        </pc:inkChg>
        <pc:inkChg chg="add reco">
          <ac:chgData name="شادن القحطاني ID 443200677" userId="2d5f3d4d-8466-4aa1-ac8a-1cb60ed86c20" providerId="ADAL" clId="{314604DC-5C87-1543-88E8-A5DC08243899}" dt="2023-05-20T16:35:33.595" v="1736"/>
          <ac:inkMkLst>
            <pc:docMk/>
            <pc:sldMk cId="1196944912" sldId="358"/>
            <ac:inkMk id="57361" creationId="{6F3B6C16-DF5F-4288-0196-BAEF6BF60AFE}"/>
          </ac:inkMkLst>
        </pc:inkChg>
        <pc:inkChg chg="add del">
          <ac:chgData name="شادن القحطاني ID 443200677" userId="2d5f3d4d-8466-4aa1-ac8a-1cb60ed86c20" providerId="ADAL" clId="{314604DC-5C87-1543-88E8-A5DC08243899}" dt="2023-05-20T16:35:45.445" v="1763"/>
          <ac:inkMkLst>
            <pc:docMk/>
            <pc:sldMk cId="1196944912" sldId="358"/>
            <ac:inkMk id="57362" creationId="{6D3DDBAF-9501-FE1B-31B2-24A35D502D3E}"/>
          </ac:inkMkLst>
        </pc:inkChg>
        <pc:inkChg chg="add del">
          <ac:chgData name="شادن القحطاني ID 443200677" userId="2d5f3d4d-8466-4aa1-ac8a-1cb60ed86c20" providerId="ADAL" clId="{314604DC-5C87-1543-88E8-A5DC08243899}" dt="2023-05-20T16:35:45.445" v="1763"/>
          <ac:inkMkLst>
            <pc:docMk/>
            <pc:sldMk cId="1196944912" sldId="358"/>
            <ac:inkMk id="57363" creationId="{0AE09CAD-DDAE-8920-17DB-64584434916C}"/>
          </ac:inkMkLst>
        </pc:inkChg>
        <pc:inkChg chg="add del">
          <ac:chgData name="شادن القحطاني ID 443200677" userId="2d5f3d4d-8466-4aa1-ac8a-1cb60ed86c20" providerId="ADAL" clId="{314604DC-5C87-1543-88E8-A5DC08243899}" dt="2023-05-20T16:35:45.445" v="1763"/>
          <ac:inkMkLst>
            <pc:docMk/>
            <pc:sldMk cId="1196944912" sldId="358"/>
            <ac:inkMk id="57364" creationId="{AA679EEF-3F16-93F1-1A1B-4124BB9A4D7D}"/>
          </ac:inkMkLst>
        </pc:inkChg>
        <pc:inkChg chg="add del">
          <ac:chgData name="شادن القحطاني ID 443200677" userId="2d5f3d4d-8466-4aa1-ac8a-1cb60ed86c20" providerId="ADAL" clId="{314604DC-5C87-1543-88E8-A5DC08243899}" dt="2023-05-20T16:35:45.445" v="1763"/>
          <ac:inkMkLst>
            <pc:docMk/>
            <pc:sldMk cId="1196944912" sldId="358"/>
            <ac:inkMk id="57365" creationId="{FA2B8E0F-2F38-B56A-84C0-2C2C6BF21F71}"/>
          </ac:inkMkLst>
        </pc:inkChg>
        <pc:inkChg chg="add del">
          <ac:chgData name="شادن القحطاني ID 443200677" userId="2d5f3d4d-8466-4aa1-ac8a-1cb60ed86c20" providerId="ADAL" clId="{314604DC-5C87-1543-88E8-A5DC08243899}" dt="2023-05-20T16:35:45.445" v="1763"/>
          <ac:inkMkLst>
            <pc:docMk/>
            <pc:sldMk cId="1196944912" sldId="358"/>
            <ac:inkMk id="57366" creationId="{9F10B237-9F30-062F-E0FF-8BE8EFC29EDC}"/>
          </ac:inkMkLst>
        </pc:inkChg>
        <pc:inkChg chg="add del">
          <ac:chgData name="شادن القحطاني ID 443200677" userId="2d5f3d4d-8466-4aa1-ac8a-1cb60ed86c20" providerId="ADAL" clId="{314604DC-5C87-1543-88E8-A5DC08243899}" dt="2023-05-20T16:35:45.445" v="1763"/>
          <ac:inkMkLst>
            <pc:docMk/>
            <pc:sldMk cId="1196944912" sldId="358"/>
            <ac:inkMk id="57367" creationId="{F5B154DB-12C1-B8D1-6419-54899DF7CAD6}"/>
          </ac:inkMkLst>
        </pc:inkChg>
        <pc:inkChg chg="add del">
          <ac:chgData name="شادن القحطاني ID 443200677" userId="2d5f3d4d-8466-4aa1-ac8a-1cb60ed86c20" providerId="ADAL" clId="{314604DC-5C87-1543-88E8-A5DC08243899}" dt="2023-05-20T16:35:45.445" v="1763"/>
          <ac:inkMkLst>
            <pc:docMk/>
            <pc:sldMk cId="1196944912" sldId="358"/>
            <ac:inkMk id="57368" creationId="{998690BD-0F3A-3CCB-3C28-7B8097B9EA94}"/>
          </ac:inkMkLst>
        </pc:inkChg>
        <pc:inkChg chg="add del">
          <ac:chgData name="شادن القحطاني ID 443200677" userId="2d5f3d4d-8466-4aa1-ac8a-1cb60ed86c20" providerId="ADAL" clId="{314604DC-5C87-1543-88E8-A5DC08243899}" dt="2023-05-20T16:35:45.445" v="1763"/>
          <ac:inkMkLst>
            <pc:docMk/>
            <pc:sldMk cId="1196944912" sldId="358"/>
            <ac:inkMk id="57369" creationId="{2B75378B-B290-807C-8C78-2D6AAFC35F75}"/>
          </ac:inkMkLst>
        </pc:inkChg>
        <pc:inkChg chg="add del">
          <ac:chgData name="شادن القحطاني ID 443200677" userId="2d5f3d4d-8466-4aa1-ac8a-1cb60ed86c20" providerId="ADAL" clId="{314604DC-5C87-1543-88E8-A5DC08243899}" dt="2023-05-20T16:35:45.445" v="1763"/>
          <ac:inkMkLst>
            <pc:docMk/>
            <pc:sldMk cId="1196944912" sldId="358"/>
            <ac:inkMk id="57370" creationId="{01F10718-37A5-5E5D-0B29-BF82AEE79760}"/>
          </ac:inkMkLst>
        </pc:inkChg>
        <pc:inkChg chg="add del">
          <ac:chgData name="شادن القحطاني ID 443200677" userId="2d5f3d4d-8466-4aa1-ac8a-1cb60ed86c20" providerId="ADAL" clId="{314604DC-5C87-1543-88E8-A5DC08243899}" dt="2023-05-20T16:35:45.445" v="1763"/>
          <ac:inkMkLst>
            <pc:docMk/>
            <pc:sldMk cId="1196944912" sldId="358"/>
            <ac:inkMk id="57371" creationId="{E555D059-ACA7-6DAB-6C8A-56FB7760171A}"/>
          </ac:inkMkLst>
        </pc:inkChg>
        <pc:inkChg chg="add del">
          <ac:chgData name="شادن القحطاني ID 443200677" userId="2d5f3d4d-8466-4aa1-ac8a-1cb60ed86c20" providerId="ADAL" clId="{314604DC-5C87-1543-88E8-A5DC08243899}" dt="2023-05-20T16:35:45.445" v="1763"/>
          <ac:inkMkLst>
            <pc:docMk/>
            <pc:sldMk cId="1196944912" sldId="358"/>
            <ac:inkMk id="57372" creationId="{62B9E68B-8D8B-4996-8DC4-3E4D5A2BCAAE}"/>
          </ac:inkMkLst>
        </pc:inkChg>
        <pc:inkChg chg="add del">
          <ac:chgData name="شادن القحطاني ID 443200677" userId="2d5f3d4d-8466-4aa1-ac8a-1cb60ed86c20" providerId="ADAL" clId="{314604DC-5C87-1543-88E8-A5DC08243899}" dt="2023-05-20T16:35:45.445" v="1763"/>
          <ac:inkMkLst>
            <pc:docMk/>
            <pc:sldMk cId="1196944912" sldId="358"/>
            <ac:inkMk id="57373" creationId="{389BA731-86EA-5F8F-3128-8628C1F0E73F}"/>
          </ac:inkMkLst>
        </pc:inkChg>
        <pc:inkChg chg="add del">
          <ac:chgData name="شادن القحطاني ID 443200677" userId="2d5f3d4d-8466-4aa1-ac8a-1cb60ed86c20" providerId="ADAL" clId="{314604DC-5C87-1543-88E8-A5DC08243899}" dt="2023-05-20T16:35:45.445" v="1763"/>
          <ac:inkMkLst>
            <pc:docMk/>
            <pc:sldMk cId="1196944912" sldId="358"/>
            <ac:inkMk id="57374" creationId="{2B2E4AD1-EC41-C2DC-2AB3-B7738C7E3AA4}"/>
          </ac:inkMkLst>
        </pc:inkChg>
        <pc:inkChg chg="add del">
          <ac:chgData name="شادن القحطاني ID 443200677" userId="2d5f3d4d-8466-4aa1-ac8a-1cb60ed86c20" providerId="ADAL" clId="{314604DC-5C87-1543-88E8-A5DC08243899}" dt="2023-05-20T16:35:45.445" v="1763"/>
          <ac:inkMkLst>
            <pc:docMk/>
            <pc:sldMk cId="1196944912" sldId="358"/>
            <ac:inkMk id="57375" creationId="{324D38F4-4DE3-026E-F5D0-0C559A9CACED}"/>
          </ac:inkMkLst>
        </pc:inkChg>
        <pc:inkChg chg="add del">
          <ac:chgData name="شادن القحطاني ID 443200677" userId="2d5f3d4d-8466-4aa1-ac8a-1cb60ed86c20" providerId="ADAL" clId="{314604DC-5C87-1543-88E8-A5DC08243899}" dt="2023-05-20T16:35:45.445" v="1763"/>
          <ac:inkMkLst>
            <pc:docMk/>
            <pc:sldMk cId="1196944912" sldId="358"/>
            <ac:inkMk id="57376" creationId="{2859CB87-8737-1F4B-4C45-B387029F8011}"/>
          </ac:inkMkLst>
        </pc:inkChg>
        <pc:inkChg chg="add del">
          <ac:chgData name="شادن القحطاني ID 443200677" userId="2d5f3d4d-8466-4aa1-ac8a-1cb60ed86c20" providerId="ADAL" clId="{314604DC-5C87-1543-88E8-A5DC08243899}" dt="2023-05-20T16:35:45.445" v="1763"/>
          <ac:inkMkLst>
            <pc:docMk/>
            <pc:sldMk cId="1196944912" sldId="358"/>
            <ac:inkMk id="57377" creationId="{FBC9D754-0B36-08F9-AF68-5F3FD4FE92F2}"/>
          </ac:inkMkLst>
        </pc:inkChg>
        <pc:inkChg chg="add del">
          <ac:chgData name="شادن القحطاني ID 443200677" userId="2d5f3d4d-8466-4aa1-ac8a-1cb60ed86c20" providerId="ADAL" clId="{314604DC-5C87-1543-88E8-A5DC08243899}" dt="2023-05-20T16:35:45.445" v="1763"/>
          <ac:inkMkLst>
            <pc:docMk/>
            <pc:sldMk cId="1196944912" sldId="358"/>
            <ac:inkMk id="57378" creationId="{85CE61AC-4232-6ECA-7136-7F58EEB98FB8}"/>
          </ac:inkMkLst>
        </pc:inkChg>
        <pc:inkChg chg="add del">
          <ac:chgData name="شادن القحطاني ID 443200677" userId="2d5f3d4d-8466-4aa1-ac8a-1cb60ed86c20" providerId="ADAL" clId="{314604DC-5C87-1543-88E8-A5DC08243899}" dt="2023-05-20T16:35:45.445" v="1763"/>
          <ac:inkMkLst>
            <pc:docMk/>
            <pc:sldMk cId="1196944912" sldId="358"/>
            <ac:inkMk id="57379" creationId="{83B215A8-C907-981F-7632-49667456F336}"/>
          </ac:inkMkLst>
        </pc:inkChg>
        <pc:inkChg chg="add del">
          <ac:chgData name="شادن القحطاني ID 443200677" userId="2d5f3d4d-8466-4aa1-ac8a-1cb60ed86c20" providerId="ADAL" clId="{314604DC-5C87-1543-88E8-A5DC08243899}" dt="2023-05-20T16:35:45.445" v="1763"/>
          <ac:inkMkLst>
            <pc:docMk/>
            <pc:sldMk cId="1196944912" sldId="358"/>
            <ac:inkMk id="57380" creationId="{4FBA472B-58EB-75F7-118A-68A1A4B368D2}"/>
          </ac:inkMkLst>
        </pc:inkChg>
        <pc:inkChg chg="add del">
          <ac:chgData name="شادن القحطاني ID 443200677" userId="2d5f3d4d-8466-4aa1-ac8a-1cb60ed86c20" providerId="ADAL" clId="{314604DC-5C87-1543-88E8-A5DC08243899}" dt="2023-05-20T16:35:45.445" v="1763"/>
          <ac:inkMkLst>
            <pc:docMk/>
            <pc:sldMk cId="1196944912" sldId="358"/>
            <ac:inkMk id="57381" creationId="{A359A127-AE99-70AB-7AFE-740D0C043362}"/>
          </ac:inkMkLst>
        </pc:inkChg>
        <pc:inkChg chg="add del">
          <ac:chgData name="شادن القحطاني ID 443200677" userId="2d5f3d4d-8466-4aa1-ac8a-1cb60ed86c20" providerId="ADAL" clId="{314604DC-5C87-1543-88E8-A5DC08243899}" dt="2023-05-20T16:35:45.445" v="1763"/>
          <ac:inkMkLst>
            <pc:docMk/>
            <pc:sldMk cId="1196944912" sldId="358"/>
            <ac:inkMk id="57382" creationId="{4A3B8249-3214-9897-2887-E80FF3B152C4}"/>
          </ac:inkMkLst>
        </pc:inkChg>
        <pc:inkChg chg="add del">
          <ac:chgData name="شادن القحطاني ID 443200677" userId="2d5f3d4d-8466-4aa1-ac8a-1cb60ed86c20" providerId="ADAL" clId="{314604DC-5C87-1543-88E8-A5DC08243899}" dt="2023-05-20T16:35:45.445" v="1763"/>
          <ac:inkMkLst>
            <pc:docMk/>
            <pc:sldMk cId="1196944912" sldId="358"/>
            <ac:inkMk id="57383" creationId="{2D3EBE89-A568-40E4-4FA1-B1D65FD7E2EB}"/>
          </ac:inkMkLst>
        </pc:inkChg>
        <pc:inkChg chg="add del">
          <ac:chgData name="شادن القحطاني ID 443200677" userId="2d5f3d4d-8466-4aa1-ac8a-1cb60ed86c20" providerId="ADAL" clId="{314604DC-5C87-1543-88E8-A5DC08243899}" dt="2023-05-20T16:35:45.445" v="1763"/>
          <ac:inkMkLst>
            <pc:docMk/>
            <pc:sldMk cId="1196944912" sldId="358"/>
            <ac:inkMk id="57384" creationId="{F9082E96-F42C-64E8-0108-D4246CADDCFB}"/>
          </ac:inkMkLst>
        </pc:inkChg>
        <pc:inkChg chg="add del">
          <ac:chgData name="شادن القحطاني ID 443200677" userId="2d5f3d4d-8466-4aa1-ac8a-1cb60ed86c20" providerId="ADAL" clId="{314604DC-5C87-1543-88E8-A5DC08243899}" dt="2023-05-20T16:35:45.445" v="1763"/>
          <ac:inkMkLst>
            <pc:docMk/>
            <pc:sldMk cId="1196944912" sldId="358"/>
            <ac:inkMk id="57385" creationId="{E3283046-4379-5B2A-3392-C5EC81ECEA32}"/>
          </ac:inkMkLst>
        </pc:inkChg>
        <pc:inkChg chg="add del">
          <ac:chgData name="شادن القحطاني ID 443200677" userId="2d5f3d4d-8466-4aa1-ac8a-1cb60ed86c20" providerId="ADAL" clId="{314604DC-5C87-1543-88E8-A5DC08243899}" dt="2023-05-20T16:35:45.445" v="1763"/>
          <ac:inkMkLst>
            <pc:docMk/>
            <pc:sldMk cId="1196944912" sldId="358"/>
            <ac:inkMk id="57386" creationId="{F15C5F68-36A0-ADF5-43A7-CC6DAD26C206}"/>
          </ac:inkMkLst>
        </pc:inkChg>
        <pc:inkChg chg="add del">
          <ac:chgData name="شادن القحطاني ID 443200677" userId="2d5f3d4d-8466-4aa1-ac8a-1cb60ed86c20" providerId="ADAL" clId="{314604DC-5C87-1543-88E8-A5DC08243899}" dt="2023-05-20T16:35:45.445" v="1763"/>
          <ac:inkMkLst>
            <pc:docMk/>
            <pc:sldMk cId="1196944912" sldId="358"/>
            <ac:inkMk id="57387" creationId="{55A0C08A-CCD3-2039-5123-4E58EDC88951}"/>
          </ac:inkMkLst>
        </pc:inkChg>
        <pc:inkChg chg="add reco">
          <ac:chgData name="شادن القحطاني ID 443200677" userId="2d5f3d4d-8466-4aa1-ac8a-1cb60ed86c20" providerId="ADAL" clId="{314604DC-5C87-1543-88E8-A5DC08243899}" dt="2023-05-20T16:35:45.445" v="1763"/>
          <ac:inkMkLst>
            <pc:docMk/>
            <pc:sldMk cId="1196944912" sldId="358"/>
            <ac:inkMk id="57388" creationId="{97582640-F7E1-BB42-69DD-502F73A149C4}"/>
          </ac:inkMkLst>
        </pc:inkChg>
        <pc:inkChg chg="add del">
          <ac:chgData name="شادن القحطاني ID 443200677" userId="2d5f3d4d-8466-4aa1-ac8a-1cb60ed86c20" providerId="ADAL" clId="{314604DC-5C87-1543-88E8-A5DC08243899}" dt="2023-05-20T16:35:52.104" v="1780"/>
          <ac:inkMkLst>
            <pc:docMk/>
            <pc:sldMk cId="1196944912" sldId="358"/>
            <ac:inkMk id="57389" creationId="{E798D1E6-CAEE-E83B-D9F8-1827E8BF47AC}"/>
          </ac:inkMkLst>
        </pc:inkChg>
        <pc:inkChg chg="add del">
          <ac:chgData name="شادن القحطاني ID 443200677" userId="2d5f3d4d-8466-4aa1-ac8a-1cb60ed86c20" providerId="ADAL" clId="{314604DC-5C87-1543-88E8-A5DC08243899}" dt="2023-05-20T16:35:52.104" v="1780"/>
          <ac:inkMkLst>
            <pc:docMk/>
            <pc:sldMk cId="1196944912" sldId="358"/>
            <ac:inkMk id="57390" creationId="{7D384D6C-2B89-0B55-506F-05E8AC342495}"/>
          </ac:inkMkLst>
        </pc:inkChg>
        <pc:inkChg chg="add del">
          <ac:chgData name="شادن القحطاني ID 443200677" userId="2d5f3d4d-8466-4aa1-ac8a-1cb60ed86c20" providerId="ADAL" clId="{314604DC-5C87-1543-88E8-A5DC08243899}" dt="2023-05-20T16:35:52.104" v="1780"/>
          <ac:inkMkLst>
            <pc:docMk/>
            <pc:sldMk cId="1196944912" sldId="358"/>
            <ac:inkMk id="57391" creationId="{9358BA19-B1B4-3FAC-E714-082F2E9F5AD8}"/>
          </ac:inkMkLst>
        </pc:inkChg>
        <pc:inkChg chg="add del">
          <ac:chgData name="شادن القحطاني ID 443200677" userId="2d5f3d4d-8466-4aa1-ac8a-1cb60ed86c20" providerId="ADAL" clId="{314604DC-5C87-1543-88E8-A5DC08243899}" dt="2023-05-20T16:35:52.104" v="1780"/>
          <ac:inkMkLst>
            <pc:docMk/>
            <pc:sldMk cId="1196944912" sldId="358"/>
            <ac:inkMk id="57392" creationId="{5B61AA1F-9CE6-9460-8FB0-10283421CE42}"/>
          </ac:inkMkLst>
        </pc:inkChg>
        <pc:inkChg chg="add del">
          <ac:chgData name="شادن القحطاني ID 443200677" userId="2d5f3d4d-8466-4aa1-ac8a-1cb60ed86c20" providerId="ADAL" clId="{314604DC-5C87-1543-88E8-A5DC08243899}" dt="2023-05-20T16:35:52.104" v="1780"/>
          <ac:inkMkLst>
            <pc:docMk/>
            <pc:sldMk cId="1196944912" sldId="358"/>
            <ac:inkMk id="57393" creationId="{DE2A9340-785A-C2D0-0BCE-C5ECCD0B751E}"/>
          </ac:inkMkLst>
        </pc:inkChg>
        <pc:inkChg chg="add del">
          <ac:chgData name="شادن القحطاني ID 443200677" userId="2d5f3d4d-8466-4aa1-ac8a-1cb60ed86c20" providerId="ADAL" clId="{314604DC-5C87-1543-88E8-A5DC08243899}" dt="2023-05-20T16:35:52.104" v="1780"/>
          <ac:inkMkLst>
            <pc:docMk/>
            <pc:sldMk cId="1196944912" sldId="358"/>
            <ac:inkMk id="57394" creationId="{08CCB334-19B2-4CD4-00E8-FCD4C54F23A3}"/>
          </ac:inkMkLst>
        </pc:inkChg>
        <pc:inkChg chg="add del">
          <ac:chgData name="شادن القحطاني ID 443200677" userId="2d5f3d4d-8466-4aa1-ac8a-1cb60ed86c20" providerId="ADAL" clId="{314604DC-5C87-1543-88E8-A5DC08243899}" dt="2023-05-20T16:35:52.104" v="1780"/>
          <ac:inkMkLst>
            <pc:docMk/>
            <pc:sldMk cId="1196944912" sldId="358"/>
            <ac:inkMk id="57395" creationId="{679CC6A1-4361-5C1C-25C2-27676D4EA25A}"/>
          </ac:inkMkLst>
        </pc:inkChg>
        <pc:inkChg chg="add del">
          <ac:chgData name="شادن القحطاني ID 443200677" userId="2d5f3d4d-8466-4aa1-ac8a-1cb60ed86c20" providerId="ADAL" clId="{314604DC-5C87-1543-88E8-A5DC08243899}" dt="2023-05-20T16:35:52.104" v="1780"/>
          <ac:inkMkLst>
            <pc:docMk/>
            <pc:sldMk cId="1196944912" sldId="358"/>
            <ac:inkMk id="57396" creationId="{7640D65E-5B8A-948E-AEBC-0638A3E554F4}"/>
          </ac:inkMkLst>
        </pc:inkChg>
        <pc:inkChg chg="add del">
          <ac:chgData name="شادن القحطاني ID 443200677" userId="2d5f3d4d-8466-4aa1-ac8a-1cb60ed86c20" providerId="ADAL" clId="{314604DC-5C87-1543-88E8-A5DC08243899}" dt="2023-05-20T16:35:52.104" v="1780"/>
          <ac:inkMkLst>
            <pc:docMk/>
            <pc:sldMk cId="1196944912" sldId="358"/>
            <ac:inkMk id="57397" creationId="{213B2BB8-B920-7002-6FA4-90AAD1B3D314}"/>
          </ac:inkMkLst>
        </pc:inkChg>
        <pc:inkChg chg="add del">
          <ac:chgData name="شادن القحطاني ID 443200677" userId="2d5f3d4d-8466-4aa1-ac8a-1cb60ed86c20" providerId="ADAL" clId="{314604DC-5C87-1543-88E8-A5DC08243899}" dt="2023-05-20T16:35:52.104" v="1780"/>
          <ac:inkMkLst>
            <pc:docMk/>
            <pc:sldMk cId="1196944912" sldId="358"/>
            <ac:inkMk id="57398" creationId="{34DF2C77-60C3-6987-766A-1261FA9FB8A3}"/>
          </ac:inkMkLst>
        </pc:inkChg>
        <pc:inkChg chg="add del">
          <ac:chgData name="شادن القحطاني ID 443200677" userId="2d5f3d4d-8466-4aa1-ac8a-1cb60ed86c20" providerId="ADAL" clId="{314604DC-5C87-1543-88E8-A5DC08243899}" dt="2023-05-20T16:35:52.104" v="1780"/>
          <ac:inkMkLst>
            <pc:docMk/>
            <pc:sldMk cId="1196944912" sldId="358"/>
            <ac:inkMk id="57399" creationId="{AF5F29FC-5D2B-DBB4-EFE0-C290079433D0}"/>
          </ac:inkMkLst>
        </pc:inkChg>
        <pc:inkChg chg="add del">
          <ac:chgData name="شادن القحطاني ID 443200677" userId="2d5f3d4d-8466-4aa1-ac8a-1cb60ed86c20" providerId="ADAL" clId="{314604DC-5C87-1543-88E8-A5DC08243899}" dt="2023-05-20T16:35:52.104" v="1780"/>
          <ac:inkMkLst>
            <pc:docMk/>
            <pc:sldMk cId="1196944912" sldId="358"/>
            <ac:inkMk id="57400" creationId="{6D1F5001-CEFF-9520-F554-600BD27F671C}"/>
          </ac:inkMkLst>
        </pc:inkChg>
        <pc:inkChg chg="add del">
          <ac:chgData name="شادن القحطاني ID 443200677" userId="2d5f3d4d-8466-4aa1-ac8a-1cb60ed86c20" providerId="ADAL" clId="{314604DC-5C87-1543-88E8-A5DC08243899}" dt="2023-05-20T16:35:52.104" v="1780"/>
          <ac:inkMkLst>
            <pc:docMk/>
            <pc:sldMk cId="1196944912" sldId="358"/>
            <ac:inkMk id="57401" creationId="{69FF952F-C162-3D01-F7F4-DC44BD8F288A}"/>
          </ac:inkMkLst>
        </pc:inkChg>
        <pc:inkChg chg="add del">
          <ac:chgData name="شادن القحطاني ID 443200677" userId="2d5f3d4d-8466-4aa1-ac8a-1cb60ed86c20" providerId="ADAL" clId="{314604DC-5C87-1543-88E8-A5DC08243899}" dt="2023-05-20T16:35:52.104" v="1780"/>
          <ac:inkMkLst>
            <pc:docMk/>
            <pc:sldMk cId="1196944912" sldId="358"/>
            <ac:inkMk id="57402" creationId="{BFABA598-9AA2-26DF-C6EB-7EEB69C0A06E}"/>
          </ac:inkMkLst>
        </pc:inkChg>
        <pc:inkChg chg="add del">
          <ac:chgData name="شادن القحطاني ID 443200677" userId="2d5f3d4d-8466-4aa1-ac8a-1cb60ed86c20" providerId="ADAL" clId="{314604DC-5C87-1543-88E8-A5DC08243899}" dt="2023-05-20T16:35:52.104" v="1780"/>
          <ac:inkMkLst>
            <pc:docMk/>
            <pc:sldMk cId="1196944912" sldId="358"/>
            <ac:inkMk id="57403" creationId="{705AB874-4EC7-A2D8-C2D9-15511257BE2C}"/>
          </ac:inkMkLst>
        </pc:inkChg>
        <pc:inkChg chg="add del">
          <ac:chgData name="شادن القحطاني ID 443200677" userId="2d5f3d4d-8466-4aa1-ac8a-1cb60ed86c20" providerId="ADAL" clId="{314604DC-5C87-1543-88E8-A5DC08243899}" dt="2023-05-20T16:35:52.104" v="1780"/>
          <ac:inkMkLst>
            <pc:docMk/>
            <pc:sldMk cId="1196944912" sldId="358"/>
            <ac:inkMk id="57404" creationId="{49B7644C-5653-56F8-3331-44E611AC5F0A}"/>
          </ac:inkMkLst>
        </pc:inkChg>
        <pc:inkChg chg="add reco">
          <ac:chgData name="شادن القحطاني ID 443200677" userId="2d5f3d4d-8466-4aa1-ac8a-1cb60ed86c20" providerId="ADAL" clId="{314604DC-5C87-1543-88E8-A5DC08243899}" dt="2023-05-20T16:35:52.104" v="1780"/>
          <ac:inkMkLst>
            <pc:docMk/>
            <pc:sldMk cId="1196944912" sldId="358"/>
            <ac:inkMk id="57405" creationId="{33F62558-926C-87DA-60D7-F8645A8C504A}"/>
          </ac:inkMkLst>
        </pc:inkChg>
      </pc:sldChg>
      <pc:sldChg chg="addSp delSp">
        <pc:chgData name="شادن القحطاني ID 443200677" userId="2d5f3d4d-8466-4aa1-ac8a-1cb60ed86c20" providerId="ADAL" clId="{314604DC-5C87-1543-88E8-A5DC08243899}" dt="2023-05-20T16:37:28.616" v="1799"/>
        <pc:sldMkLst>
          <pc:docMk/>
          <pc:sldMk cId="2666272108" sldId="359"/>
        </pc:sldMkLst>
        <pc:inkChg chg="add">
          <ac:chgData name="شادن القحطاني ID 443200677" userId="2d5f3d4d-8466-4aa1-ac8a-1cb60ed86c20" providerId="ADAL" clId="{314604DC-5C87-1543-88E8-A5DC08243899}" dt="2023-05-20T16:36:32.298" v="1781"/>
          <ac:inkMkLst>
            <pc:docMk/>
            <pc:sldMk cId="2666272108" sldId="359"/>
            <ac:inkMk id="3" creationId="{AB92EBB4-79BF-21D2-E605-239A114F010B}"/>
          </ac:inkMkLst>
        </pc:inkChg>
        <pc:inkChg chg="add">
          <ac:chgData name="شادن القحطاني ID 443200677" userId="2d5f3d4d-8466-4aa1-ac8a-1cb60ed86c20" providerId="ADAL" clId="{314604DC-5C87-1543-88E8-A5DC08243899}" dt="2023-05-20T16:36:43.121" v="1782"/>
          <ac:inkMkLst>
            <pc:docMk/>
            <pc:sldMk cId="2666272108" sldId="359"/>
            <ac:inkMk id="4" creationId="{11D85DB9-1064-CE2B-3870-391D3A61CDF3}"/>
          </ac:inkMkLst>
        </pc:inkChg>
        <pc:inkChg chg="add">
          <ac:chgData name="شادن القحطاني ID 443200677" userId="2d5f3d4d-8466-4aa1-ac8a-1cb60ed86c20" providerId="ADAL" clId="{314604DC-5C87-1543-88E8-A5DC08243899}" dt="2023-05-20T16:36:44.775" v="1783"/>
          <ac:inkMkLst>
            <pc:docMk/>
            <pc:sldMk cId="2666272108" sldId="359"/>
            <ac:inkMk id="5" creationId="{A2ED41BE-ECC7-A0E1-0B2E-1DF111547AB9}"/>
          </ac:inkMkLst>
        </pc:inkChg>
        <pc:inkChg chg="add del">
          <ac:chgData name="شادن القحطاني ID 443200677" userId="2d5f3d4d-8466-4aa1-ac8a-1cb60ed86c20" providerId="ADAL" clId="{314604DC-5C87-1543-88E8-A5DC08243899}" dt="2023-05-20T16:37:19.246" v="1787"/>
          <ac:inkMkLst>
            <pc:docMk/>
            <pc:sldMk cId="2666272108" sldId="359"/>
            <ac:inkMk id="8" creationId="{EAE3DAA0-BF38-CBF6-BCB0-F87C7C157B01}"/>
          </ac:inkMkLst>
        </pc:inkChg>
        <pc:inkChg chg="add del">
          <ac:chgData name="شادن القحطاني ID 443200677" userId="2d5f3d4d-8466-4aa1-ac8a-1cb60ed86c20" providerId="ADAL" clId="{314604DC-5C87-1543-88E8-A5DC08243899}" dt="2023-05-20T16:37:19.246" v="1787"/>
          <ac:inkMkLst>
            <pc:docMk/>
            <pc:sldMk cId="2666272108" sldId="359"/>
            <ac:inkMk id="9" creationId="{35722E2C-80AA-CEF8-D190-A1561A95BE23}"/>
          </ac:inkMkLst>
        </pc:inkChg>
        <pc:inkChg chg="add del">
          <ac:chgData name="شادن القحطاني ID 443200677" userId="2d5f3d4d-8466-4aa1-ac8a-1cb60ed86c20" providerId="ADAL" clId="{314604DC-5C87-1543-88E8-A5DC08243899}" dt="2023-05-20T16:37:19.246" v="1787"/>
          <ac:inkMkLst>
            <pc:docMk/>
            <pc:sldMk cId="2666272108" sldId="359"/>
            <ac:inkMk id="10" creationId="{372E9049-9B6A-08CE-B27A-7EF54E2D09C0}"/>
          </ac:inkMkLst>
        </pc:inkChg>
        <pc:inkChg chg="add reco">
          <ac:chgData name="شادن القحطاني ID 443200677" userId="2d5f3d4d-8466-4aa1-ac8a-1cb60ed86c20" providerId="ADAL" clId="{314604DC-5C87-1543-88E8-A5DC08243899}" dt="2023-05-20T16:37:19.246" v="1787"/>
          <ac:inkMkLst>
            <pc:docMk/>
            <pc:sldMk cId="2666272108" sldId="359"/>
            <ac:inkMk id="11" creationId="{5DCC6C7D-1382-54A1-1313-EEDD678FF9EC}"/>
          </ac:inkMkLst>
        </pc:inkChg>
        <pc:inkChg chg="add">
          <ac:chgData name="شادن القحطاني ID 443200677" userId="2d5f3d4d-8466-4aa1-ac8a-1cb60ed86c20" providerId="ADAL" clId="{314604DC-5C87-1543-88E8-A5DC08243899}" dt="2023-05-20T16:37:21.386" v="1788"/>
          <ac:inkMkLst>
            <pc:docMk/>
            <pc:sldMk cId="2666272108" sldId="359"/>
            <ac:inkMk id="12" creationId="{39590ADC-88F7-EA23-E1EF-DBEEFBF67F15}"/>
          </ac:inkMkLst>
        </pc:inkChg>
        <pc:inkChg chg="add">
          <ac:chgData name="شادن القحطاني ID 443200677" userId="2d5f3d4d-8466-4aa1-ac8a-1cb60ed86c20" providerId="ADAL" clId="{314604DC-5C87-1543-88E8-A5DC08243899}" dt="2023-05-20T16:37:22.505" v="1789"/>
          <ac:inkMkLst>
            <pc:docMk/>
            <pc:sldMk cId="2666272108" sldId="359"/>
            <ac:inkMk id="13" creationId="{7D3DE4C4-9AFC-58A8-9AFB-8752ED6586F3}"/>
          </ac:inkMkLst>
        </pc:inkChg>
        <pc:inkChg chg="add">
          <ac:chgData name="شادن القحطاني ID 443200677" userId="2d5f3d4d-8466-4aa1-ac8a-1cb60ed86c20" providerId="ADAL" clId="{314604DC-5C87-1543-88E8-A5DC08243899}" dt="2023-05-20T16:37:22.754" v="1790"/>
          <ac:inkMkLst>
            <pc:docMk/>
            <pc:sldMk cId="2666272108" sldId="359"/>
            <ac:inkMk id="14" creationId="{005DD2F7-27F4-D2AA-88A7-10A3A0726DE0}"/>
          </ac:inkMkLst>
        </pc:inkChg>
        <pc:inkChg chg="add">
          <ac:chgData name="شادن القحطاني ID 443200677" userId="2d5f3d4d-8466-4aa1-ac8a-1cb60ed86c20" providerId="ADAL" clId="{314604DC-5C87-1543-88E8-A5DC08243899}" dt="2023-05-20T16:37:23.470" v="1791"/>
          <ac:inkMkLst>
            <pc:docMk/>
            <pc:sldMk cId="2666272108" sldId="359"/>
            <ac:inkMk id="15" creationId="{788EA3D3-27AF-F4EA-A9AC-2AC8A8119B7A}"/>
          </ac:inkMkLst>
        </pc:inkChg>
        <pc:inkChg chg="add">
          <ac:chgData name="شادن القحطاني ID 443200677" userId="2d5f3d4d-8466-4aa1-ac8a-1cb60ed86c20" providerId="ADAL" clId="{314604DC-5C87-1543-88E8-A5DC08243899}" dt="2023-05-20T16:37:24.238" v="1792"/>
          <ac:inkMkLst>
            <pc:docMk/>
            <pc:sldMk cId="2666272108" sldId="359"/>
            <ac:inkMk id="16" creationId="{37ACACF8-E679-943D-A238-3526A69DBC1C}"/>
          </ac:inkMkLst>
        </pc:inkChg>
        <pc:inkChg chg="add">
          <ac:chgData name="شادن القحطاني ID 443200677" userId="2d5f3d4d-8466-4aa1-ac8a-1cb60ed86c20" providerId="ADAL" clId="{314604DC-5C87-1543-88E8-A5DC08243899}" dt="2023-05-20T16:37:24.819" v="1793"/>
          <ac:inkMkLst>
            <pc:docMk/>
            <pc:sldMk cId="2666272108" sldId="359"/>
            <ac:inkMk id="17" creationId="{3D9C5EF5-20F7-19D0-079F-B38EA4D7B533}"/>
          </ac:inkMkLst>
        </pc:inkChg>
        <pc:inkChg chg="add">
          <ac:chgData name="شادن القحطاني ID 443200677" userId="2d5f3d4d-8466-4aa1-ac8a-1cb60ed86c20" providerId="ADAL" clId="{314604DC-5C87-1543-88E8-A5DC08243899}" dt="2023-05-20T16:37:25.238" v="1794"/>
          <ac:inkMkLst>
            <pc:docMk/>
            <pc:sldMk cId="2666272108" sldId="359"/>
            <ac:inkMk id="18" creationId="{B7FD2E47-DF1F-D59B-82E2-AD000EE2B18C}"/>
          </ac:inkMkLst>
        </pc:inkChg>
        <pc:inkChg chg="add">
          <ac:chgData name="شادن القحطاني ID 443200677" userId="2d5f3d4d-8466-4aa1-ac8a-1cb60ed86c20" providerId="ADAL" clId="{314604DC-5C87-1543-88E8-A5DC08243899}" dt="2023-05-20T16:37:25.954" v="1795"/>
          <ac:inkMkLst>
            <pc:docMk/>
            <pc:sldMk cId="2666272108" sldId="359"/>
            <ac:inkMk id="19" creationId="{077CEB03-8858-C69C-2392-2E63C197B106}"/>
          </ac:inkMkLst>
        </pc:inkChg>
        <pc:inkChg chg="add">
          <ac:chgData name="شادن القحطاني ID 443200677" userId="2d5f3d4d-8466-4aa1-ac8a-1cb60ed86c20" providerId="ADAL" clId="{314604DC-5C87-1543-88E8-A5DC08243899}" dt="2023-05-20T16:37:26.121" v="1796"/>
          <ac:inkMkLst>
            <pc:docMk/>
            <pc:sldMk cId="2666272108" sldId="359"/>
            <ac:inkMk id="20" creationId="{215037A4-F520-B126-444B-2AE9DCB6CCC6}"/>
          </ac:inkMkLst>
        </pc:inkChg>
        <pc:inkChg chg="add">
          <ac:chgData name="شادن القحطاني ID 443200677" userId="2d5f3d4d-8466-4aa1-ac8a-1cb60ed86c20" providerId="ADAL" clId="{314604DC-5C87-1543-88E8-A5DC08243899}" dt="2023-05-20T16:37:26.837" v="1797"/>
          <ac:inkMkLst>
            <pc:docMk/>
            <pc:sldMk cId="2666272108" sldId="359"/>
            <ac:inkMk id="21" creationId="{546B9FE0-5B47-3A1B-B255-E883ED7394B1}"/>
          </ac:inkMkLst>
        </pc:inkChg>
        <pc:inkChg chg="add">
          <ac:chgData name="شادن القحطاني ID 443200677" userId="2d5f3d4d-8466-4aa1-ac8a-1cb60ed86c20" providerId="ADAL" clId="{314604DC-5C87-1543-88E8-A5DC08243899}" dt="2023-05-20T16:37:27.019" v="1798"/>
          <ac:inkMkLst>
            <pc:docMk/>
            <pc:sldMk cId="2666272108" sldId="359"/>
            <ac:inkMk id="22" creationId="{424534EF-6348-F609-76E3-C7A503EE7516}"/>
          </ac:inkMkLst>
        </pc:inkChg>
        <pc:inkChg chg="add">
          <ac:chgData name="شادن القحطاني ID 443200677" userId="2d5f3d4d-8466-4aa1-ac8a-1cb60ed86c20" providerId="ADAL" clId="{314604DC-5C87-1543-88E8-A5DC08243899}" dt="2023-05-20T16:37:28.616" v="1799"/>
          <ac:inkMkLst>
            <pc:docMk/>
            <pc:sldMk cId="2666272108" sldId="359"/>
            <ac:inkMk id="23" creationId="{E0D46506-F841-C73E-C483-3E90895230AD}"/>
          </ac:inkMkLst>
        </pc:inkChg>
      </pc:sldChg>
      <pc:sldChg chg="addSp delSp">
        <pc:chgData name="شادن القحطاني ID 443200677" userId="2d5f3d4d-8466-4aa1-ac8a-1cb60ed86c20" providerId="ADAL" clId="{314604DC-5C87-1543-88E8-A5DC08243899}" dt="2023-05-20T16:43:12.558" v="1840"/>
        <pc:sldMkLst>
          <pc:docMk/>
          <pc:sldMk cId="619840987" sldId="360"/>
        </pc:sldMkLst>
        <pc:inkChg chg="add">
          <ac:chgData name="شادن القحطاني ID 443200677" userId="2d5f3d4d-8466-4aa1-ac8a-1cb60ed86c20" providerId="ADAL" clId="{314604DC-5C87-1543-88E8-A5DC08243899}" dt="2023-05-20T16:38:21.923" v="1800"/>
          <ac:inkMkLst>
            <pc:docMk/>
            <pc:sldMk cId="619840987" sldId="360"/>
            <ac:inkMk id="3" creationId="{1CAC0E89-501B-19CA-79B6-D980BBE8D1D8}"/>
          </ac:inkMkLst>
        </pc:inkChg>
        <pc:inkChg chg="add del">
          <ac:chgData name="شادن القحطاني ID 443200677" userId="2d5f3d4d-8466-4aa1-ac8a-1cb60ed86c20" providerId="ADAL" clId="{314604DC-5C87-1543-88E8-A5DC08243899}" dt="2023-05-20T16:43:02.807" v="1815"/>
          <ac:inkMkLst>
            <pc:docMk/>
            <pc:sldMk cId="619840987" sldId="360"/>
            <ac:inkMk id="4" creationId="{89985785-6F01-C45D-7953-CD9AB5DA169B}"/>
          </ac:inkMkLst>
        </pc:inkChg>
        <pc:inkChg chg="add del">
          <ac:chgData name="شادن القحطاني ID 443200677" userId="2d5f3d4d-8466-4aa1-ac8a-1cb60ed86c20" providerId="ADAL" clId="{314604DC-5C87-1543-88E8-A5DC08243899}" dt="2023-05-20T16:43:02.807" v="1815"/>
          <ac:inkMkLst>
            <pc:docMk/>
            <pc:sldMk cId="619840987" sldId="360"/>
            <ac:inkMk id="5" creationId="{F5327FEE-0DD1-F537-D2F0-5D5A308705CA}"/>
          </ac:inkMkLst>
        </pc:inkChg>
        <pc:inkChg chg="add">
          <ac:chgData name="شادن القحطاني ID 443200677" userId="2d5f3d4d-8466-4aa1-ac8a-1cb60ed86c20" providerId="ADAL" clId="{314604DC-5C87-1543-88E8-A5DC08243899}" dt="2023-05-20T16:42:57.088" v="1803"/>
          <ac:inkMkLst>
            <pc:docMk/>
            <pc:sldMk cId="619840987" sldId="360"/>
            <ac:inkMk id="8" creationId="{B08F9419-E08E-EE54-F02C-591D9DEB1863}"/>
          </ac:inkMkLst>
        </pc:inkChg>
        <pc:inkChg chg="add del">
          <ac:chgData name="شادن القحطاني ID 443200677" userId="2d5f3d4d-8466-4aa1-ac8a-1cb60ed86c20" providerId="ADAL" clId="{314604DC-5C87-1543-88E8-A5DC08243899}" dt="2023-05-20T16:43:02.807" v="1815"/>
          <ac:inkMkLst>
            <pc:docMk/>
            <pc:sldMk cId="619840987" sldId="360"/>
            <ac:inkMk id="9" creationId="{3D35F623-916E-14B5-D9BD-4B264357EE3E}"/>
          </ac:inkMkLst>
        </pc:inkChg>
        <pc:inkChg chg="add del">
          <ac:chgData name="شادن القحطاني ID 443200677" userId="2d5f3d4d-8466-4aa1-ac8a-1cb60ed86c20" providerId="ADAL" clId="{314604DC-5C87-1543-88E8-A5DC08243899}" dt="2023-05-20T16:43:02.807" v="1815"/>
          <ac:inkMkLst>
            <pc:docMk/>
            <pc:sldMk cId="619840987" sldId="360"/>
            <ac:inkMk id="10" creationId="{7623E0A2-F4E5-C215-9581-7F87C264D170}"/>
          </ac:inkMkLst>
        </pc:inkChg>
        <pc:inkChg chg="add del">
          <ac:chgData name="شادن القحطاني ID 443200677" userId="2d5f3d4d-8466-4aa1-ac8a-1cb60ed86c20" providerId="ADAL" clId="{314604DC-5C87-1543-88E8-A5DC08243899}" dt="2023-05-20T16:43:02.807" v="1815"/>
          <ac:inkMkLst>
            <pc:docMk/>
            <pc:sldMk cId="619840987" sldId="360"/>
            <ac:inkMk id="11" creationId="{75024DF8-2DD4-0424-0EC1-04039D5BF686}"/>
          </ac:inkMkLst>
        </pc:inkChg>
        <pc:inkChg chg="add del">
          <ac:chgData name="شادن القحطاني ID 443200677" userId="2d5f3d4d-8466-4aa1-ac8a-1cb60ed86c20" providerId="ADAL" clId="{314604DC-5C87-1543-88E8-A5DC08243899}" dt="2023-05-20T16:43:02.807" v="1815"/>
          <ac:inkMkLst>
            <pc:docMk/>
            <pc:sldMk cId="619840987" sldId="360"/>
            <ac:inkMk id="12" creationId="{71EF8FCB-241F-1E2C-B1DA-3D9C82E2A666}"/>
          </ac:inkMkLst>
        </pc:inkChg>
        <pc:inkChg chg="add del">
          <ac:chgData name="شادن القحطاني ID 443200677" userId="2d5f3d4d-8466-4aa1-ac8a-1cb60ed86c20" providerId="ADAL" clId="{314604DC-5C87-1543-88E8-A5DC08243899}" dt="2023-05-20T16:43:02.807" v="1815"/>
          <ac:inkMkLst>
            <pc:docMk/>
            <pc:sldMk cId="619840987" sldId="360"/>
            <ac:inkMk id="13" creationId="{56604306-93EC-E028-8E36-15E061CC056F}"/>
          </ac:inkMkLst>
        </pc:inkChg>
        <pc:inkChg chg="add del">
          <ac:chgData name="شادن القحطاني ID 443200677" userId="2d5f3d4d-8466-4aa1-ac8a-1cb60ed86c20" providerId="ADAL" clId="{314604DC-5C87-1543-88E8-A5DC08243899}" dt="2023-05-20T16:43:02.807" v="1815"/>
          <ac:inkMkLst>
            <pc:docMk/>
            <pc:sldMk cId="619840987" sldId="360"/>
            <ac:inkMk id="14" creationId="{977DEBC2-C889-B429-D540-0C25581B3398}"/>
          </ac:inkMkLst>
        </pc:inkChg>
        <pc:inkChg chg="add del">
          <ac:chgData name="شادن القحطاني ID 443200677" userId="2d5f3d4d-8466-4aa1-ac8a-1cb60ed86c20" providerId="ADAL" clId="{314604DC-5C87-1543-88E8-A5DC08243899}" dt="2023-05-20T16:43:02.807" v="1815"/>
          <ac:inkMkLst>
            <pc:docMk/>
            <pc:sldMk cId="619840987" sldId="360"/>
            <ac:inkMk id="15" creationId="{4EEA3EA9-F012-5AB3-AC8B-F853AE2ED1CD}"/>
          </ac:inkMkLst>
        </pc:inkChg>
        <pc:inkChg chg="add del">
          <ac:chgData name="شادن القحطاني ID 443200677" userId="2d5f3d4d-8466-4aa1-ac8a-1cb60ed86c20" providerId="ADAL" clId="{314604DC-5C87-1543-88E8-A5DC08243899}" dt="2023-05-20T16:43:02.807" v="1815"/>
          <ac:inkMkLst>
            <pc:docMk/>
            <pc:sldMk cId="619840987" sldId="360"/>
            <ac:inkMk id="16" creationId="{6089141D-2C28-7BAA-4C61-EECAA83A81F4}"/>
          </ac:inkMkLst>
        </pc:inkChg>
        <pc:inkChg chg="add del">
          <ac:chgData name="شادن القحطاني ID 443200677" userId="2d5f3d4d-8466-4aa1-ac8a-1cb60ed86c20" providerId="ADAL" clId="{314604DC-5C87-1543-88E8-A5DC08243899}" dt="2023-05-20T16:43:02.807" v="1815"/>
          <ac:inkMkLst>
            <pc:docMk/>
            <pc:sldMk cId="619840987" sldId="360"/>
            <ac:inkMk id="17" creationId="{08405993-BCBC-88FC-5DD5-F80BC529339F}"/>
          </ac:inkMkLst>
        </pc:inkChg>
        <pc:inkChg chg="add del">
          <ac:chgData name="شادن القحطاني ID 443200677" userId="2d5f3d4d-8466-4aa1-ac8a-1cb60ed86c20" providerId="ADAL" clId="{314604DC-5C87-1543-88E8-A5DC08243899}" dt="2023-05-20T16:43:02.807" v="1815"/>
          <ac:inkMkLst>
            <pc:docMk/>
            <pc:sldMk cId="619840987" sldId="360"/>
            <ac:inkMk id="18" creationId="{2E90455C-C5FD-A890-5BFE-DBFECDCF9BCB}"/>
          </ac:inkMkLst>
        </pc:inkChg>
        <pc:inkChg chg="add del">
          <ac:chgData name="شادن القحطاني ID 443200677" userId="2d5f3d4d-8466-4aa1-ac8a-1cb60ed86c20" providerId="ADAL" clId="{314604DC-5C87-1543-88E8-A5DC08243899}" dt="2023-05-20T16:43:02.807" v="1815"/>
          <ac:inkMkLst>
            <pc:docMk/>
            <pc:sldMk cId="619840987" sldId="360"/>
            <ac:inkMk id="19" creationId="{A5A121D6-2C49-CF1A-81A1-1E4FF8BEDD5D}"/>
          </ac:inkMkLst>
        </pc:inkChg>
        <pc:inkChg chg="add reco">
          <ac:chgData name="شادن القحطاني ID 443200677" userId="2d5f3d4d-8466-4aa1-ac8a-1cb60ed86c20" providerId="ADAL" clId="{314604DC-5C87-1543-88E8-A5DC08243899}" dt="2023-05-20T16:43:02.807" v="1815"/>
          <ac:inkMkLst>
            <pc:docMk/>
            <pc:sldMk cId="619840987" sldId="360"/>
            <ac:inkMk id="20" creationId="{A8FBF1B7-9A13-90C3-C662-531E205D689B}"/>
          </ac:inkMkLst>
        </pc:inkChg>
        <pc:inkChg chg="add reco">
          <ac:chgData name="شادن القحطاني ID 443200677" userId="2d5f3d4d-8466-4aa1-ac8a-1cb60ed86c20" providerId="ADAL" clId="{314604DC-5C87-1543-88E8-A5DC08243899}" dt="2023-05-20T16:43:02.807" v="1815"/>
          <ac:inkMkLst>
            <pc:docMk/>
            <pc:sldMk cId="619840987" sldId="360"/>
            <ac:inkMk id="21" creationId="{2F501C78-BD4F-5C4D-1E82-4D031F05C6C7}"/>
          </ac:inkMkLst>
        </pc:inkChg>
        <pc:inkChg chg="add del">
          <ac:chgData name="شادن القحطاني ID 443200677" userId="2d5f3d4d-8466-4aa1-ac8a-1cb60ed86c20" providerId="ADAL" clId="{314604DC-5C87-1543-88E8-A5DC08243899}" dt="2023-05-20T16:43:08.407" v="1829"/>
          <ac:inkMkLst>
            <pc:docMk/>
            <pc:sldMk cId="619840987" sldId="360"/>
            <ac:inkMk id="22" creationId="{E24B16D3-D056-9483-9AE4-42A1F8A1BF25}"/>
          </ac:inkMkLst>
        </pc:inkChg>
        <pc:inkChg chg="add del">
          <ac:chgData name="شادن القحطاني ID 443200677" userId="2d5f3d4d-8466-4aa1-ac8a-1cb60ed86c20" providerId="ADAL" clId="{314604DC-5C87-1543-88E8-A5DC08243899}" dt="2023-05-20T16:43:08.407" v="1829"/>
          <ac:inkMkLst>
            <pc:docMk/>
            <pc:sldMk cId="619840987" sldId="360"/>
            <ac:inkMk id="23" creationId="{0942BDBF-32D6-4DC6-731E-7DA78D1CDFE1}"/>
          </ac:inkMkLst>
        </pc:inkChg>
        <pc:inkChg chg="add del">
          <ac:chgData name="شادن القحطاني ID 443200677" userId="2d5f3d4d-8466-4aa1-ac8a-1cb60ed86c20" providerId="ADAL" clId="{314604DC-5C87-1543-88E8-A5DC08243899}" dt="2023-05-20T16:43:08.407" v="1829"/>
          <ac:inkMkLst>
            <pc:docMk/>
            <pc:sldMk cId="619840987" sldId="360"/>
            <ac:inkMk id="24" creationId="{90B4B89B-3737-69D5-1939-76F55B1A5D91}"/>
          </ac:inkMkLst>
        </pc:inkChg>
        <pc:inkChg chg="add del">
          <ac:chgData name="شادن القحطاني ID 443200677" userId="2d5f3d4d-8466-4aa1-ac8a-1cb60ed86c20" providerId="ADAL" clId="{314604DC-5C87-1543-88E8-A5DC08243899}" dt="2023-05-20T16:43:08.407" v="1829"/>
          <ac:inkMkLst>
            <pc:docMk/>
            <pc:sldMk cId="619840987" sldId="360"/>
            <ac:inkMk id="25" creationId="{0F6915F0-E37D-3373-D533-1B8761711E37}"/>
          </ac:inkMkLst>
        </pc:inkChg>
        <pc:inkChg chg="add del">
          <ac:chgData name="شادن القحطاني ID 443200677" userId="2d5f3d4d-8466-4aa1-ac8a-1cb60ed86c20" providerId="ADAL" clId="{314604DC-5C87-1543-88E8-A5DC08243899}" dt="2023-05-20T16:43:08.407" v="1829"/>
          <ac:inkMkLst>
            <pc:docMk/>
            <pc:sldMk cId="619840987" sldId="360"/>
            <ac:inkMk id="26" creationId="{0D9FFB27-526A-30D4-5D4D-0CD2B2235EE5}"/>
          </ac:inkMkLst>
        </pc:inkChg>
        <pc:inkChg chg="add del">
          <ac:chgData name="شادن القحطاني ID 443200677" userId="2d5f3d4d-8466-4aa1-ac8a-1cb60ed86c20" providerId="ADAL" clId="{314604DC-5C87-1543-88E8-A5DC08243899}" dt="2023-05-20T16:43:08.407" v="1829"/>
          <ac:inkMkLst>
            <pc:docMk/>
            <pc:sldMk cId="619840987" sldId="360"/>
            <ac:inkMk id="27" creationId="{5243F137-513B-D340-86D5-B5349AD15472}"/>
          </ac:inkMkLst>
        </pc:inkChg>
        <pc:inkChg chg="add del">
          <ac:chgData name="شادن القحطاني ID 443200677" userId="2d5f3d4d-8466-4aa1-ac8a-1cb60ed86c20" providerId="ADAL" clId="{314604DC-5C87-1543-88E8-A5DC08243899}" dt="2023-05-20T16:43:08.407" v="1829"/>
          <ac:inkMkLst>
            <pc:docMk/>
            <pc:sldMk cId="619840987" sldId="360"/>
            <ac:inkMk id="28" creationId="{6F3BACA6-BE49-E8A1-B813-75B898B36CA3}"/>
          </ac:inkMkLst>
        </pc:inkChg>
        <pc:inkChg chg="add del">
          <ac:chgData name="شادن القحطاني ID 443200677" userId="2d5f3d4d-8466-4aa1-ac8a-1cb60ed86c20" providerId="ADAL" clId="{314604DC-5C87-1543-88E8-A5DC08243899}" dt="2023-05-20T16:43:08.407" v="1829"/>
          <ac:inkMkLst>
            <pc:docMk/>
            <pc:sldMk cId="619840987" sldId="360"/>
            <ac:inkMk id="29" creationId="{6F68360A-B1F6-40A0-1371-AACCB8A8CD92}"/>
          </ac:inkMkLst>
        </pc:inkChg>
        <pc:inkChg chg="add del">
          <ac:chgData name="شادن القحطاني ID 443200677" userId="2d5f3d4d-8466-4aa1-ac8a-1cb60ed86c20" providerId="ADAL" clId="{314604DC-5C87-1543-88E8-A5DC08243899}" dt="2023-05-20T16:43:08.407" v="1829"/>
          <ac:inkMkLst>
            <pc:docMk/>
            <pc:sldMk cId="619840987" sldId="360"/>
            <ac:inkMk id="30" creationId="{E2F016A3-5593-9296-F798-EA2E3E0C3F80}"/>
          </ac:inkMkLst>
        </pc:inkChg>
        <pc:inkChg chg="add del">
          <ac:chgData name="شادن القحطاني ID 443200677" userId="2d5f3d4d-8466-4aa1-ac8a-1cb60ed86c20" providerId="ADAL" clId="{314604DC-5C87-1543-88E8-A5DC08243899}" dt="2023-05-20T16:43:08.407" v="1829"/>
          <ac:inkMkLst>
            <pc:docMk/>
            <pc:sldMk cId="619840987" sldId="360"/>
            <ac:inkMk id="31" creationId="{E87377B0-86FD-2DE8-AE45-09C0486E882A}"/>
          </ac:inkMkLst>
        </pc:inkChg>
        <pc:inkChg chg="add del">
          <ac:chgData name="شادن القحطاني ID 443200677" userId="2d5f3d4d-8466-4aa1-ac8a-1cb60ed86c20" providerId="ADAL" clId="{314604DC-5C87-1543-88E8-A5DC08243899}" dt="2023-05-20T16:43:08.407" v="1829"/>
          <ac:inkMkLst>
            <pc:docMk/>
            <pc:sldMk cId="619840987" sldId="360"/>
            <ac:inkMk id="32" creationId="{47F413C0-E829-D540-DF77-B8B010421BD7}"/>
          </ac:inkMkLst>
        </pc:inkChg>
        <pc:inkChg chg="add del">
          <ac:chgData name="شادن القحطاني ID 443200677" userId="2d5f3d4d-8466-4aa1-ac8a-1cb60ed86c20" providerId="ADAL" clId="{314604DC-5C87-1543-88E8-A5DC08243899}" dt="2023-05-20T16:43:08.407" v="1829"/>
          <ac:inkMkLst>
            <pc:docMk/>
            <pc:sldMk cId="619840987" sldId="360"/>
            <ac:inkMk id="33" creationId="{0E1D9A1C-9BD5-466B-4B29-50B6BB49C6F7}"/>
          </ac:inkMkLst>
        </pc:inkChg>
        <pc:inkChg chg="add del">
          <ac:chgData name="شادن القحطاني ID 443200677" userId="2d5f3d4d-8466-4aa1-ac8a-1cb60ed86c20" providerId="ADAL" clId="{314604DC-5C87-1543-88E8-A5DC08243899}" dt="2023-05-20T16:43:08.407" v="1829"/>
          <ac:inkMkLst>
            <pc:docMk/>
            <pc:sldMk cId="619840987" sldId="360"/>
            <ac:inkMk id="34" creationId="{49A8BD70-DE92-37C1-80C6-A5ECA8EDF922}"/>
          </ac:inkMkLst>
        </pc:inkChg>
        <pc:inkChg chg="add reco">
          <ac:chgData name="شادن القحطاني ID 443200677" userId="2d5f3d4d-8466-4aa1-ac8a-1cb60ed86c20" providerId="ADAL" clId="{314604DC-5C87-1543-88E8-A5DC08243899}" dt="2023-05-20T16:43:08.407" v="1829"/>
          <ac:inkMkLst>
            <pc:docMk/>
            <pc:sldMk cId="619840987" sldId="360"/>
            <ac:inkMk id="35" creationId="{D452B22C-E3AA-11B7-BDCE-1D26AF5E8CE3}"/>
          </ac:inkMkLst>
        </pc:inkChg>
        <pc:inkChg chg="add del">
          <ac:chgData name="شادن القحطاني ID 443200677" userId="2d5f3d4d-8466-4aa1-ac8a-1cb60ed86c20" providerId="ADAL" clId="{314604DC-5C87-1543-88E8-A5DC08243899}" dt="2023-05-20T16:43:12.558" v="1840"/>
          <ac:inkMkLst>
            <pc:docMk/>
            <pc:sldMk cId="619840987" sldId="360"/>
            <ac:inkMk id="36" creationId="{D0B9F7F5-1B83-B257-2FD6-F168551E7466}"/>
          </ac:inkMkLst>
        </pc:inkChg>
        <pc:inkChg chg="add del">
          <ac:chgData name="شادن القحطاني ID 443200677" userId="2d5f3d4d-8466-4aa1-ac8a-1cb60ed86c20" providerId="ADAL" clId="{314604DC-5C87-1543-88E8-A5DC08243899}" dt="2023-05-20T16:43:12.558" v="1840"/>
          <ac:inkMkLst>
            <pc:docMk/>
            <pc:sldMk cId="619840987" sldId="360"/>
            <ac:inkMk id="37" creationId="{FE306C4B-9D53-AB4B-D4FE-D596DE618AFE}"/>
          </ac:inkMkLst>
        </pc:inkChg>
        <pc:inkChg chg="add del">
          <ac:chgData name="شادن القحطاني ID 443200677" userId="2d5f3d4d-8466-4aa1-ac8a-1cb60ed86c20" providerId="ADAL" clId="{314604DC-5C87-1543-88E8-A5DC08243899}" dt="2023-05-20T16:43:12.558" v="1840"/>
          <ac:inkMkLst>
            <pc:docMk/>
            <pc:sldMk cId="619840987" sldId="360"/>
            <ac:inkMk id="38" creationId="{775EA0E5-B10C-FA6A-73A6-9094CF638692}"/>
          </ac:inkMkLst>
        </pc:inkChg>
        <pc:inkChg chg="add del">
          <ac:chgData name="شادن القحطاني ID 443200677" userId="2d5f3d4d-8466-4aa1-ac8a-1cb60ed86c20" providerId="ADAL" clId="{314604DC-5C87-1543-88E8-A5DC08243899}" dt="2023-05-20T16:43:12.558" v="1840"/>
          <ac:inkMkLst>
            <pc:docMk/>
            <pc:sldMk cId="619840987" sldId="360"/>
            <ac:inkMk id="39" creationId="{7D3388BB-AD0F-16CF-9CFC-BEB63B644373}"/>
          </ac:inkMkLst>
        </pc:inkChg>
        <pc:inkChg chg="add del">
          <ac:chgData name="شادن القحطاني ID 443200677" userId="2d5f3d4d-8466-4aa1-ac8a-1cb60ed86c20" providerId="ADAL" clId="{314604DC-5C87-1543-88E8-A5DC08243899}" dt="2023-05-20T16:43:12.558" v="1840"/>
          <ac:inkMkLst>
            <pc:docMk/>
            <pc:sldMk cId="619840987" sldId="360"/>
            <ac:inkMk id="40" creationId="{534493A6-769B-4F90-925D-D368D36BD4AD}"/>
          </ac:inkMkLst>
        </pc:inkChg>
        <pc:inkChg chg="add del">
          <ac:chgData name="شادن القحطاني ID 443200677" userId="2d5f3d4d-8466-4aa1-ac8a-1cb60ed86c20" providerId="ADAL" clId="{314604DC-5C87-1543-88E8-A5DC08243899}" dt="2023-05-20T16:43:12.558" v="1840"/>
          <ac:inkMkLst>
            <pc:docMk/>
            <pc:sldMk cId="619840987" sldId="360"/>
            <ac:inkMk id="41" creationId="{01BB5479-265B-4AC4-B398-497B7360E769}"/>
          </ac:inkMkLst>
        </pc:inkChg>
        <pc:inkChg chg="add del">
          <ac:chgData name="شادن القحطاني ID 443200677" userId="2d5f3d4d-8466-4aa1-ac8a-1cb60ed86c20" providerId="ADAL" clId="{314604DC-5C87-1543-88E8-A5DC08243899}" dt="2023-05-20T16:43:12.558" v="1840"/>
          <ac:inkMkLst>
            <pc:docMk/>
            <pc:sldMk cId="619840987" sldId="360"/>
            <ac:inkMk id="42" creationId="{46020BBB-A6FB-EDED-827A-A437A26DF284}"/>
          </ac:inkMkLst>
        </pc:inkChg>
        <pc:inkChg chg="add del">
          <ac:chgData name="شادن القحطاني ID 443200677" userId="2d5f3d4d-8466-4aa1-ac8a-1cb60ed86c20" providerId="ADAL" clId="{314604DC-5C87-1543-88E8-A5DC08243899}" dt="2023-05-20T16:43:12.558" v="1840"/>
          <ac:inkMkLst>
            <pc:docMk/>
            <pc:sldMk cId="619840987" sldId="360"/>
            <ac:inkMk id="43" creationId="{55A21430-B62E-2897-078A-5C7B14049804}"/>
          </ac:inkMkLst>
        </pc:inkChg>
        <pc:inkChg chg="add del">
          <ac:chgData name="شادن القحطاني ID 443200677" userId="2d5f3d4d-8466-4aa1-ac8a-1cb60ed86c20" providerId="ADAL" clId="{314604DC-5C87-1543-88E8-A5DC08243899}" dt="2023-05-20T16:43:12.558" v="1840"/>
          <ac:inkMkLst>
            <pc:docMk/>
            <pc:sldMk cId="619840987" sldId="360"/>
            <ac:inkMk id="44" creationId="{8CAA2838-E132-1875-E41F-4C02D23234D4}"/>
          </ac:inkMkLst>
        </pc:inkChg>
        <pc:inkChg chg="add del">
          <ac:chgData name="شادن القحطاني ID 443200677" userId="2d5f3d4d-8466-4aa1-ac8a-1cb60ed86c20" providerId="ADAL" clId="{314604DC-5C87-1543-88E8-A5DC08243899}" dt="2023-05-20T16:43:12.558" v="1840"/>
          <ac:inkMkLst>
            <pc:docMk/>
            <pc:sldMk cId="619840987" sldId="360"/>
            <ac:inkMk id="45" creationId="{AFD8F396-B852-0BD9-EACF-F9204DB273F3}"/>
          </ac:inkMkLst>
        </pc:inkChg>
        <pc:inkChg chg="add reco">
          <ac:chgData name="شادن القحطاني ID 443200677" userId="2d5f3d4d-8466-4aa1-ac8a-1cb60ed86c20" providerId="ADAL" clId="{314604DC-5C87-1543-88E8-A5DC08243899}" dt="2023-05-20T16:43:12.558" v="1840"/>
          <ac:inkMkLst>
            <pc:docMk/>
            <pc:sldMk cId="619840987" sldId="360"/>
            <ac:inkMk id="46" creationId="{71B09CAD-FBF1-743B-A4FC-1EC95D34220C}"/>
          </ac:inkMkLst>
        </pc:inkChg>
      </pc:sldChg>
    </pc:docChg>
  </pc:docChgLst>
  <pc:docChgLst>
    <pc:chgData name="شادن القحطاني ID 443200677" userId="2d5f3d4d-8466-4aa1-ac8a-1cb60ed86c20" providerId="ADAL" clId="{D9B46C61-48B1-5041-B769-7BAD54B9EEC9}"/>
    <pc:docChg chg="undo custSel modSld">
      <pc:chgData name="شادن القحطاني ID 443200677" userId="2d5f3d4d-8466-4aa1-ac8a-1cb60ed86c20" providerId="ADAL" clId="{D9B46C61-48B1-5041-B769-7BAD54B9EEC9}" dt="2023-06-19T14:43:34.626" v="803"/>
      <pc:docMkLst>
        <pc:docMk/>
      </pc:docMkLst>
      <pc:sldChg chg="addSp delSp modNotesTx">
        <pc:chgData name="شادن القحطاني ID 443200677" userId="2d5f3d4d-8466-4aa1-ac8a-1cb60ed86c20" providerId="ADAL" clId="{D9B46C61-48B1-5041-B769-7BAD54B9EEC9}" dt="2023-06-17T10:46:22.422" v="48"/>
        <pc:sldMkLst>
          <pc:docMk/>
          <pc:sldMk cId="0" sldId="310"/>
        </pc:sldMkLst>
        <pc:inkChg chg="add del">
          <ac:chgData name="شادن القحطاني ID 443200677" userId="2d5f3d4d-8466-4aa1-ac8a-1cb60ed86c20" providerId="ADAL" clId="{D9B46C61-48B1-5041-B769-7BAD54B9EEC9}" dt="2023-06-17T10:45:00.726" v="5"/>
          <ac:inkMkLst>
            <pc:docMk/>
            <pc:sldMk cId="0" sldId="310"/>
            <ac:inkMk id="3" creationId="{F8A9AEA3-A70B-7B07-0609-5C2BA9173E26}"/>
          </ac:inkMkLst>
        </pc:inkChg>
        <pc:inkChg chg="add del">
          <ac:chgData name="شادن القحطاني ID 443200677" userId="2d5f3d4d-8466-4aa1-ac8a-1cb60ed86c20" providerId="ADAL" clId="{D9B46C61-48B1-5041-B769-7BAD54B9EEC9}" dt="2023-06-17T10:45:00.726" v="5"/>
          <ac:inkMkLst>
            <pc:docMk/>
            <pc:sldMk cId="0" sldId="310"/>
            <ac:inkMk id="4" creationId="{D78A24E0-8887-E46E-9762-BA26ACC0334E}"/>
          </ac:inkMkLst>
        </pc:inkChg>
        <pc:inkChg chg="add del">
          <ac:chgData name="شادن القحطاني ID 443200677" userId="2d5f3d4d-8466-4aa1-ac8a-1cb60ed86c20" providerId="ADAL" clId="{D9B46C61-48B1-5041-B769-7BAD54B9EEC9}" dt="2023-06-17T10:45:00.726" v="5"/>
          <ac:inkMkLst>
            <pc:docMk/>
            <pc:sldMk cId="0" sldId="310"/>
            <ac:inkMk id="5" creationId="{E75E65F5-6B46-94BC-A8F1-3CDDB190EB74}"/>
          </ac:inkMkLst>
        </pc:inkChg>
        <pc:inkChg chg="add del">
          <ac:chgData name="شادن القحطاني ID 443200677" userId="2d5f3d4d-8466-4aa1-ac8a-1cb60ed86c20" providerId="ADAL" clId="{D9B46C61-48B1-5041-B769-7BAD54B9EEC9}" dt="2023-06-17T10:45:00.726" v="5"/>
          <ac:inkMkLst>
            <pc:docMk/>
            <pc:sldMk cId="0" sldId="310"/>
            <ac:inkMk id="6" creationId="{C0DE894D-C758-515B-51EB-675B15B12E4A}"/>
          </ac:inkMkLst>
        </pc:inkChg>
        <pc:inkChg chg="add reco">
          <ac:chgData name="شادن القحطاني ID 443200677" userId="2d5f3d4d-8466-4aa1-ac8a-1cb60ed86c20" providerId="ADAL" clId="{D9B46C61-48B1-5041-B769-7BAD54B9EEC9}" dt="2023-06-17T10:45:00.726" v="5"/>
          <ac:inkMkLst>
            <pc:docMk/>
            <pc:sldMk cId="0" sldId="310"/>
            <ac:inkMk id="8" creationId="{95F90C16-9081-E9ED-F2D6-B77F2B613D98}"/>
          </ac:inkMkLst>
        </pc:inkChg>
        <pc:inkChg chg="add del">
          <ac:chgData name="شادن القحطاني ID 443200677" userId="2d5f3d4d-8466-4aa1-ac8a-1cb60ed86c20" providerId="ADAL" clId="{D9B46C61-48B1-5041-B769-7BAD54B9EEC9}" dt="2023-06-17T10:45:17.036" v="9"/>
          <ac:inkMkLst>
            <pc:docMk/>
            <pc:sldMk cId="0" sldId="310"/>
            <ac:inkMk id="10" creationId="{A68E8533-962A-3806-6172-996020539D84}"/>
          </ac:inkMkLst>
        </pc:inkChg>
        <pc:inkChg chg="add del">
          <ac:chgData name="شادن القحطاني ID 443200677" userId="2d5f3d4d-8466-4aa1-ac8a-1cb60ed86c20" providerId="ADAL" clId="{D9B46C61-48B1-5041-B769-7BAD54B9EEC9}" dt="2023-06-17T10:45:17.036" v="9"/>
          <ac:inkMkLst>
            <pc:docMk/>
            <pc:sldMk cId="0" sldId="310"/>
            <ac:inkMk id="11" creationId="{E643B146-417F-BA58-7EC0-286C6F31847D}"/>
          </ac:inkMkLst>
        </pc:inkChg>
        <pc:inkChg chg="add del">
          <ac:chgData name="شادن القحطاني ID 443200677" userId="2d5f3d4d-8466-4aa1-ac8a-1cb60ed86c20" providerId="ADAL" clId="{D9B46C61-48B1-5041-B769-7BAD54B9EEC9}" dt="2023-06-17T10:45:17.036" v="9"/>
          <ac:inkMkLst>
            <pc:docMk/>
            <pc:sldMk cId="0" sldId="310"/>
            <ac:inkMk id="12" creationId="{34937097-997C-7ECF-93F5-1DDE64064F0C}"/>
          </ac:inkMkLst>
        </pc:inkChg>
        <pc:inkChg chg="add reco">
          <ac:chgData name="شادن القحطاني ID 443200677" userId="2d5f3d4d-8466-4aa1-ac8a-1cb60ed86c20" providerId="ADAL" clId="{D9B46C61-48B1-5041-B769-7BAD54B9EEC9}" dt="2023-06-17T10:45:17.036" v="9"/>
          <ac:inkMkLst>
            <pc:docMk/>
            <pc:sldMk cId="0" sldId="310"/>
            <ac:inkMk id="13" creationId="{3B2030A9-BB8C-E671-2A4A-DDAB695FFA8A}"/>
          </ac:inkMkLst>
        </pc:inkChg>
        <pc:inkChg chg="add del">
          <ac:chgData name="شادن القحطاني ID 443200677" userId="2d5f3d4d-8466-4aa1-ac8a-1cb60ed86c20" providerId="ADAL" clId="{D9B46C61-48B1-5041-B769-7BAD54B9EEC9}" dt="2023-06-17T10:45:26.043" v="11"/>
          <ac:inkMkLst>
            <pc:docMk/>
            <pc:sldMk cId="0" sldId="310"/>
            <ac:inkMk id="14" creationId="{2783BAAC-AB7F-D15D-439F-A8259DC93455}"/>
          </ac:inkMkLst>
        </pc:inkChg>
        <pc:inkChg chg="add del">
          <ac:chgData name="شادن القحطاني ID 443200677" userId="2d5f3d4d-8466-4aa1-ac8a-1cb60ed86c20" providerId="ADAL" clId="{D9B46C61-48B1-5041-B769-7BAD54B9EEC9}" dt="2023-06-17T10:45:31.554" v="21"/>
          <ac:inkMkLst>
            <pc:docMk/>
            <pc:sldMk cId="0" sldId="310"/>
            <ac:inkMk id="15" creationId="{1037F393-1F2B-ACBF-69F1-D8AB8EFD383B}"/>
          </ac:inkMkLst>
        </pc:inkChg>
        <pc:inkChg chg="add del">
          <ac:chgData name="شادن القحطاني ID 443200677" userId="2d5f3d4d-8466-4aa1-ac8a-1cb60ed86c20" providerId="ADAL" clId="{D9B46C61-48B1-5041-B769-7BAD54B9EEC9}" dt="2023-06-17T10:45:31.554" v="21"/>
          <ac:inkMkLst>
            <pc:docMk/>
            <pc:sldMk cId="0" sldId="310"/>
            <ac:inkMk id="16" creationId="{B1592418-1946-3C49-AA51-A2A6D86ECCC0}"/>
          </ac:inkMkLst>
        </pc:inkChg>
        <pc:inkChg chg="add del">
          <ac:chgData name="شادن القحطاني ID 443200677" userId="2d5f3d4d-8466-4aa1-ac8a-1cb60ed86c20" providerId="ADAL" clId="{D9B46C61-48B1-5041-B769-7BAD54B9EEC9}" dt="2023-06-17T10:45:31.554" v="21"/>
          <ac:inkMkLst>
            <pc:docMk/>
            <pc:sldMk cId="0" sldId="310"/>
            <ac:inkMk id="17" creationId="{262F54D1-2515-5859-E12D-19624CB23A23}"/>
          </ac:inkMkLst>
        </pc:inkChg>
        <pc:inkChg chg="add del">
          <ac:chgData name="شادن القحطاني ID 443200677" userId="2d5f3d4d-8466-4aa1-ac8a-1cb60ed86c20" providerId="ADAL" clId="{D9B46C61-48B1-5041-B769-7BAD54B9EEC9}" dt="2023-06-17T10:45:31.554" v="21"/>
          <ac:inkMkLst>
            <pc:docMk/>
            <pc:sldMk cId="0" sldId="310"/>
            <ac:inkMk id="18" creationId="{4D5DA561-A102-8671-D749-22016E0C07CC}"/>
          </ac:inkMkLst>
        </pc:inkChg>
        <pc:inkChg chg="add del">
          <ac:chgData name="شادن القحطاني ID 443200677" userId="2d5f3d4d-8466-4aa1-ac8a-1cb60ed86c20" providerId="ADAL" clId="{D9B46C61-48B1-5041-B769-7BAD54B9EEC9}" dt="2023-06-17T10:45:31.554" v="21"/>
          <ac:inkMkLst>
            <pc:docMk/>
            <pc:sldMk cId="0" sldId="310"/>
            <ac:inkMk id="19" creationId="{72602F43-E4EF-6AFD-5802-BA04E4CAB80D}"/>
          </ac:inkMkLst>
        </pc:inkChg>
        <pc:inkChg chg="add del">
          <ac:chgData name="شادن القحطاني ID 443200677" userId="2d5f3d4d-8466-4aa1-ac8a-1cb60ed86c20" providerId="ADAL" clId="{D9B46C61-48B1-5041-B769-7BAD54B9EEC9}" dt="2023-06-17T10:45:31.554" v="21"/>
          <ac:inkMkLst>
            <pc:docMk/>
            <pc:sldMk cId="0" sldId="310"/>
            <ac:inkMk id="20" creationId="{7C3A17C5-D484-58B2-8805-E26FE125BCAC}"/>
          </ac:inkMkLst>
        </pc:inkChg>
        <pc:inkChg chg="add del">
          <ac:chgData name="شادن القحطاني ID 443200677" userId="2d5f3d4d-8466-4aa1-ac8a-1cb60ed86c20" providerId="ADAL" clId="{D9B46C61-48B1-5041-B769-7BAD54B9EEC9}" dt="2023-06-17T10:45:31.554" v="21"/>
          <ac:inkMkLst>
            <pc:docMk/>
            <pc:sldMk cId="0" sldId="310"/>
            <ac:inkMk id="21" creationId="{8457A291-C17B-EFB6-8EB6-802726178855}"/>
          </ac:inkMkLst>
        </pc:inkChg>
        <pc:inkChg chg="add del">
          <ac:chgData name="شادن القحطاني ID 443200677" userId="2d5f3d4d-8466-4aa1-ac8a-1cb60ed86c20" providerId="ADAL" clId="{D9B46C61-48B1-5041-B769-7BAD54B9EEC9}" dt="2023-06-17T10:45:31.554" v="21"/>
          <ac:inkMkLst>
            <pc:docMk/>
            <pc:sldMk cId="0" sldId="310"/>
            <ac:inkMk id="22" creationId="{812CDA26-54BE-13C8-475C-31C5C7CEB2E0}"/>
          </ac:inkMkLst>
        </pc:inkChg>
        <pc:inkChg chg="add del">
          <ac:chgData name="شادن القحطاني ID 443200677" userId="2d5f3d4d-8466-4aa1-ac8a-1cb60ed86c20" providerId="ADAL" clId="{D9B46C61-48B1-5041-B769-7BAD54B9EEC9}" dt="2023-06-17T10:45:31.554" v="21"/>
          <ac:inkMkLst>
            <pc:docMk/>
            <pc:sldMk cId="0" sldId="310"/>
            <ac:inkMk id="23" creationId="{7CF56E0E-D94C-F0C0-B82C-53B5B0001F41}"/>
          </ac:inkMkLst>
        </pc:inkChg>
        <pc:inkChg chg="add reco">
          <ac:chgData name="شادن القحطاني ID 443200677" userId="2d5f3d4d-8466-4aa1-ac8a-1cb60ed86c20" providerId="ADAL" clId="{D9B46C61-48B1-5041-B769-7BAD54B9EEC9}" dt="2023-06-17T10:45:31.554" v="21"/>
          <ac:inkMkLst>
            <pc:docMk/>
            <pc:sldMk cId="0" sldId="310"/>
            <ac:inkMk id="24" creationId="{1DC1D0DF-F157-BFF0-CD88-E2459377AA13}"/>
          </ac:inkMkLst>
        </pc:inkChg>
        <pc:inkChg chg="add reco">
          <ac:chgData name="شادن القحطاني ID 443200677" userId="2d5f3d4d-8466-4aa1-ac8a-1cb60ed86c20" providerId="ADAL" clId="{D9B46C61-48B1-5041-B769-7BAD54B9EEC9}" dt="2023-06-17T10:45:31.554" v="21"/>
          <ac:inkMkLst>
            <pc:docMk/>
            <pc:sldMk cId="0" sldId="310"/>
            <ac:inkMk id="25" creationId="{A6A84509-3339-8BB1-CC27-D806B07418AD}"/>
          </ac:inkMkLst>
        </pc:inkChg>
        <pc:inkChg chg="add del">
          <ac:chgData name="شادن القحطاني ID 443200677" userId="2d5f3d4d-8466-4aa1-ac8a-1cb60ed86c20" providerId="ADAL" clId="{D9B46C61-48B1-5041-B769-7BAD54B9EEC9}" dt="2023-06-17T10:45:38.594" v="30"/>
          <ac:inkMkLst>
            <pc:docMk/>
            <pc:sldMk cId="0" sldId="310"/>
            <ac:inkMk id="26" creationId="{62546C5B-0FA3-4AC0-BB37-9419F5862D09}"/>
          </ac:inkMkLst>
        </pc:inkChg>
        <pc:inkChg chg="add del">
          <ac:chgData name="شادن القحطاني ID 443200677" userId="2d5f3d4d-8466-4aa1-ac8a-1cb60ed86c20" providerId="ADAL" clId="{D9B46C61-48B1-5041-B769-7BAD54B9EEC9}" dt="2023-06-17T10:45:38.594" v="30"/>
          <ac:inkMkLst>
            <pc:docMk/>
            <pc:sldMk cId="0" sldId="310"/>
            <ac:inkMk id="27" creationId="{78FD1671-3F93-85ED-537C-F778C460B49B}"/>
          </ac:inkMkLst>
        </pc:inkChg>
        <pc:inkChg chg="add del">
          <ac:chgData name="شادن القحطاني ID 443200677" userId="2d5f3d4d-8466-4aa1-ac8a-1cb60ed86c20" providerId="ADAL" clId="{D9B46C61-48B1-5041-B769-7BAD54B9EEC9}" dt="2023-06-17T10:45:38.594" v="30"/>
          <ac:inkMkLst>
            <pc:docMk/>
            <pc:sldMk cId="0" sldId="310"/>
            <ac:inkMk id="28" creationId="{84BD239D-C151-422F-846A-E718F916EA55}"/>
          </ac:inkMkLst>
        </pc:inkChg>
        <pc:inkChg chg="add del">
          <ac:chgData name="شادن القحطاني ID 443200677" userId="2d5f3d4d-8466-4aa1-ac8a-1cb60ed86c20" providerId="ADAL" clId="{D9B46C61-48B1-5041-B769-7BAD54B9EEC9}" dt="2023-06-17T10:45:38.594" v="30"/>
          <ac:inkMkLst>
            <pc:docMk/>
            <pc:sldMk cId="0" sldId="310"/>
            <ac:inkMk id="29" creationId="{2EC16D25-5D47-C8F8-B046-F5D637AD207B}"/>
          </ac:inkMkLst>
        </pc:inkChg>
        <pc:inkChg chg="add del">
          <ac:chgData name="شادن القحطاني ID 443200677" userId="2d5f3d4d-8466-4aa1-ac8a-1cb60ed86c20" providerId="ADAL" clId="{D9B46C61-48B1-5041-B769-7BAD54B9EEC9}" dt="2023-06-17T10:45:38.594" v="30"/>
          <ac:inkMkLst>
            <pc:docMk/>
            <pc:sldMk cId="0" sldId="310"/>
            <ac:inkMk id="30" creationId="{9687D8FB-FC30-0B52-AA63-9F3713D1390A}"/>
          </ac:inkMkLst>
        </pc:inkChg>
        <pc:inkChg chg="add del">
          <ac:chgData name="شادن القحطاني ID 443200677" userId="2d5f3d4d-8466-4aa1-ac8a-1cb60ed86c20" providerId="ADAL" clId="{D9B46C61-48B1-5041-B769-7BAD54B9EEC9}" dt="2023-06-17T10:45:38.594" v="30"/>
          <ac:inkMkLst>
            <pc:docMk/>
            <pc:sldMk cId="0" sldId="310"/>
            <ac:inkMk id="31" creationId="{CE6B3A7A-7EBC-DE77-A65C-8689E9E2AD83}"/>
          </ac:inkMkLst>
        </pc:inkChg>
        <pc:inkChg chg="add del">
          <ac:chgData name="شادن القحطاني ID 443200677" userId="2d5f3d4d-8466-4aa1-ac8a-1cb60ed86c20" providerId="ADAL" clId="{D9B46C61-48B1-5041-B769-7BAD54B9EEC9}" dt="2023-06-17T10:45:38.594" v="30"/>
          <ac:inkMkLst>
            <pc:docMk/>
            <pc:sldMk cId="0" sldId="310"/>
            <ac:inkMk id="32" creationId="{974908F3-6D34-52C6-A98F-C9DE96D91721}"/>
          </ac:inkMkLst>
        </pc:inkChg>
        <pc:inkChg chg="add del reco">
          <ac:chgData name="شادن القحطاني ID 443200677" userId="2d5f3d4d-8466-4aa1-ac8a-1cb60ed86c20" providerId="ADAL" clId="{D9B46C61-48B1-5041-B769-7BAD54B9EEC9}" dt="2023-06-17T10:45:38.594" v="30"/>
          <ac:inkMkLst>
            <pc:docMk/>
            <pc:sldMk cId="0" sldId="310"/>
            <ac:inkMk id="33" creationId="{37A23BB1-93AF-F445-A94D-7ED963520004}"/>
          </ac:inkMkLst>
        </pc:inkChg>
        <pc:inkChg chg="add">
          <ac:chgData name="شادن القحطاني ID 443200677" userId="2d5f3d4d-8466-4aa1-ac8a-1cb60ed86c20" providerId="ADAL" clId="{D9B46C61-48B1-5041-B769-7BAD54B9EEC9}" dt="2023-06-17T10:45:47.110" v="31"/>
          <ac:inkMkLst>
            <pc:docMk/>
            <pc:sldMk cId="0" sldId="310"/>
            <ac:inkMk id="34" creationId="{5AAAA33F-C9C8-8A95-8EAB-EC2C0546E3D9}"/>
          </ac:inkMkLst>
        </pc:inkChg>
        <pc:inkChg chg="add del">
          <ac:chgData name="شادن القحطاني ID 443200677" userId="2d5f3d4d-8466-4aa1-ac8a-1cb60ed86c20" providerId="ADAL" clId="{D9B46C61-48B1-5041-B769-7BAD54B9EEC9}" dt="2023-06-17T10:46:01.157" v="38"/>
          <ac:inkMkLst>
            <pc:docMk/>
            <pc:sldMk cId="0" sldId="310"/>
            <ac:inkMk id="35" creationId="{0F867B72-586C-D549-9558-CCF18682CC2C}"/>
          </ac:inkMkLst>
        </pc:inkChg>
        <pc:inkChg chg="add del">
          <ac:chgData name="شادن القحطاني ID 443200677" userId="2d5f3d4d-8466-4aa1-ac8a-1cb60ed86c20" providerId="ADAL" clId="{D9B46C61-48B1-5041-B769-7BAD54B9EEC9}" dt="2023-06-17T10:46:01.157" v="38"/>
          <ac:inkMkLst>
            <pc:docMk/>
            <pc:sldMk cId="0" sldId="310"/>
            <ac:inkMk id="36" creationId="{F353CE53-DBF1-389E-D7E1-E4B1E688C0D4}"/>
          </ac:inkMkLst>
        </pc:inkChg>
        <pc:inkChg chg="add del">
          <ac:chgData name="شادن القحطاني ID 443200677" userId="2d5f3d4d-8466-4aa1-ac8a-1cb60ed86c20" providerId="ADAL" clId="{D9B46C61-48B1-5041-B769-7BAD54B9EEC9}" dt="2023-06-17T10:46:01.157" v="38"/>
          <ac:inkMkLst>
            <pc:docMk/>
            <pc:sldMk cId="0" sldId="310"/>
            <ac:inkMk id="37" creationId="{B1E624F6-26A8-BEF1-87E6-CB39082A1035}"/>
          </ac:inkMkLst>
        </pc:inkChg>
        <pc:inkChg chg="add del">
          <ac:chgData name="شادن القحطاني ID 443200677" userId="2d5f3d4d-8466-4aa1-ac8a-1cb60ed86c20" providerId="ADAL" clId="{D9B46C61-48B1-5041-B769-7BAD54B9EEC9}" dt="2023-06-17T10:46:01.157" v="38"/>
          <ac:inkMkLst>
            <pc:docMk/>
            <pc:sldMk cId="0" sldId="310"/>
            <ac:inkMk id="38" creationId="{F09A7037-9A87-4DBF-B069-014D3827086E}"/>
          </ac:inkMkLst>
        </pc:inkChg>
        <pc:inkChg chg="add del">
          <ac:chgData name="شادن القحطاني ID 443200677" userId="2d5f3d4d-8466-4aa1-ac8a-1cb60ed86c20" providerId="ADAL" clId="{D9B46C61-48B1-5041-B769-7BAD54B9EEC9}" dt="2023-06-17T10:46:01.157" v="38"/>
          <ac:inkMkLst>
            <pc:docMk/>
            <pc:sldMk cId="0" sldId="310"/>
            <ac:inkMk id="39" creationId="{C1E2DF0B-293F-4789-DEE0-9847EAF23961}"/>
          </ac:inkMkLst>
        </pc:inkChg>
        <pc:inkChg chg="add del">
          <ac:chgData name="شادن القحطاني ID 443200677" userId="2d5f3d4d-8466-4aa1-ac8a-1cb60ed86c20" providerId="ADAL" clId="{D9B46C61-48B1-5041-B769-7BAD54B9EEC9}" dt="2023-06-17T10:46:01.157" v="38"/>
          <ac:inkMkLst>
            <pc:docMk/>
            <pc:sldMk cId="0" sldId="310"/>
            <ac:inkMk id="40" creationId="{0CCB2271-8772-E021-3797-1EB3A6AA25E3}"/>
          </ac:inkMkLst>
        </pc:inkChg>
        <pc:inkChg chg="add reco">
          <ac:chgData name="شادن القحطاني ID 443200677" userId="2d5f3d4d-8466-4aa1-ac8a-1cb60ed86c20" providerId="ADAL" clId="{D9B46C61-48B1-5041-B769-7BAD54B9EEC9}" dt="2023-06-17T10:46:01.157" v="38"/>
          <ac:inkMkLst>
            <pc:docMk/>
            <pc:sldMk cId="0" sldId="310"/>
            <ac:inkMk id="41" creationId="{2435B845-C9E2-553C-811C-404520BD9197}"/>
          </ac:inkMkLst>
        </pc:inkChg>
        <pc:inkChg chg="add">
          <ac:chgData name="شادن القحطاني ID 443200677" userId="2d5f3d4d-8466-4aa1-ac8a-1cb60ed86c20" providerId="ADAL" clId="{D9B46C61-48B1-5041-B769-7BAD54B9EEC9}" dt="2023-06-17T10:46:07.226" v="39"/>
          <ac:inkMkLst>
            <pc:docMk/>
            <pc:sldMk cId="0" sldId="310"/>
            <ac:inkMk id="42" creationId="{AB9489AA-20C2-556E-E25D-5202DE05644C}"/>
          </ac:inkMkLst>
        </pc:inkChg>
        <pc:inkChg chg="add del">
          <ac:chgData name="شادن القحطاني ID 443200677" userId="2d5f3d4d-8466-4aa1-ac8a-1cb60ed86c20" providerId="ADAL" clId="{D9B46C61-48B1-5041-B769-7BAD54B9EEC9}" dt="2023-06-17T10:46:17.661" v="42"/>
          <ac:inkMkLst>
            <pc:docMk/>
            <pc:sldMk cId="0" sldId="310"/>
            <ac:inkMk id="43" creationId="{F3C7428F-A8F7-D2FE-8066-0ACABD3E7121}"/>
          </ac:inkMkLst>
        </pc:inkChg>
        <pc:inkChg chg="add del">
          <ac:chgData name="شادن القحطاني ID 443200677" userId="2d5f3d4d-8466-4aa1-ac8a-1cb60ed86c20" providerId="ADAL" clId="{D9B46C61-48B1-5041-B769-7BAD54B9EEC9}" dt="2023-06-17T10:46:17.661" v="42"/>
          <ac:inkMkLst>
            <pc:docMk/>
            <pc:sldMk cId="0" sldId="310"/>
            <ac:inkMk id="44" creationId="{CD5A0AA6-452E-4326-4189-DC70F2DD2776}"/>
          </ac:inkMkLst>
        </pc:inkChg>
        <pc:inkChg chg="add reco">
          <ac:chgData name="شادن القحطاني ID 443200677" userId="2d5f3d4d-8466-4aa1-ac8a-1cb60ed86c20" providerId="ADAL" clId="{D9B46C61-48B1-5041-B769-7BAD54B9EEC9}" dt="2023-06-17T10:46:17.661" v="42"/>
          <ac:inkMkLst>
            <pc:docMk/>
            <pc:sldMk cId="0" sldId="310"/>
            <ac:inkMk id="45" creationId="{95296781-19C1-2DC6-37C2-DB60FAA74020}"/>
          </ac:inkMkLst>
        </pc:inkChg>
        <pc:inkChg chg="add del">
          <ac:chgData name="شادن القحطاني ID 443200677" userId="2d5f3d4d-8466-4aa1-ac8a-1cb60ed86c20" providerId="ADAL" clId="{D9B46C61-48B1-5041-B769-7BAD54B9EEC9}" dt="2023-06-17T10:46:18.790" v="44"/>
          <ac:inkMkLst>
            <pc:docMk/>
            <pc:sldMk cId="0" sldId="310"/>
            <ac:inkMk id="46" creationId="{F5A1DB1F-8296-BB91-B5B7-8D3819861B04}"/>
          </ac:inkMkLst>
        </pc:inkChg>
        <pc:inkChg chg="add del">
          <ac:chgData name="شادن القحطاني ID 443200677" userId="2d5f3d4d-8466-4aa1-ac8a-1cb60ed86c20" providerId="ADAL" clId="{D9B46C61-48B1-5041-B769-7BAD54B9EEC9}" dt="2023-06-17T10:46:22.422" v="48"/>
          <ac:inkMkLst>
            <pc:docMk/>
            <pc:sldMk cId="0" sldId="310"/>
            <ac:inkMk id="47" creationId="{E894D547-05C6-B08F-E989-AB97732E6BC3}"/>
          </ac:inkMkLst>
        </pc:inkChg>
        <pc:inkChg chg="add">
          <ac:chgData name="شادن القحطاني ID 443200677" userId="2d5f3d4d-8466-4aa1-ac8a-1cb60ed86c20" providerId="ADAL" clId="{D9B46C61-48B1-5041-B769-7BAD54B9EEC9}" dt="2023-06-17T10:46:21.091" v="46"/>
          <ac:inkMkLst>
            <pc:docMk/>
            <pc:sldMk cId="0" sldId="310"/>
            <ac:inkMk id="48" creationId="{31956A0C-F562-0293-C7F4-F3E7FD6C284C}"/>
          </ac:inkMkLst>
        </pc:inkChg>
        <pc:inkChg chg="add del">
          <ac:chgData name="شادن القحطاني ID 443200677" userId="2d5f3d4d-8466-4aa1-ac8a-1cb60ed86c20" providerId="ADAL" clId="{D9B46C61-48B1-5041-B769-7BAD54B9EEC9}" dt="2023-06-17T10:46:22.422" v="48"/>
          <ac:inkMkLst>
            <pc:docMk/>
            <pc:sldMk cId="0" sldId="310"/>
            <ac:inkMk id="49" creationId="{1B7629CA-7CA4-1D66-410A-B3878411D820}"/>
          </ac:inkMkLst>
        </pc:inkChg>
        <pc:inkChg chg="add reco">
          <ac:chgData name="شادن القحطاني ID 443200677" userId="2d5f3d4d-8466-4aa1-ac8a-1cb60ed86c20" providerId="ADAL" clId="{D9B46C61-48B1-5041-B769-7BAD54B9EEC9}" dt="2023-06-17T10:46:22.422" v="48"/>
          <ac:inkMkLst>
            <pc:docMk/>
            <pc:sldMk cId="0" sldId="310"/>
            <ac:inkMk id="50" creationId="{89785174-9636-8815-F8B1-2CCE9A303BCF}"/>
          </ac:inkMkLst>
        </pc:inkChg>
      </pc:sldChg>
      <pc:sldChg chg="addSp delSp">
        <pc:chgData name="شادن القحطاني ID 443200677" userId="2d5f3d4d-8466-4aa1-ac8a-1cb60ed86c20" providerId="ADAL" clId="{D9B46C61-48B1-5041-B769-7BAD54B9EEC9}" dt="2023-06-17T13:18:44.276" v="128"/>
        <pc:sldMkLst>
          <pc:docMk/>
          <pc:sldMk cId="0" sldId="313"/>
        </pc:sldMkLst>
        <pc:inkChg chg="add del">
          <ac:chgData name="شادن القحطاني ID 443200677" userId="2d5f3d4d-8466-4aa1-ac8a-1cb60ed86c20" providerId="ADAL" clId="{D9B46C61-48B1-5041-B769-7BAD54B9EEC9}" dt="2023-06-17T13:17:57.446" v="55"/>
          <ac:inkMkLst>
            <pc:docMk/>
            <pc:sldMk cId="0" sldId="313"/>
            <ac:inkMk id="2" creationId="{D1D13BA9-6103-5AFE-C15A-6958A5D79EB7}"/>
          </ac:inkMkLst>
        </pc:inkChg>
        <pc:inkChg chg="add del">
          <ac:chgData name="شادن القحطاني ID 443200677" userId="2d5f3d4d-8466-4aa1-ac8a-1cb60ed86c20" providerId="ADAL" clId="{D9B46C61-48B1-5041-B769-7BAD54B9EEC9}" dt="2023-06-17T13:17:57.446" v="55"/>
          <ac:inkMkLst>
            <pc:docMk/>
            <pc:sldMk cId="0" sldId="313"/>
            <ac:inkMk id="3" creationId="{03476B59-9BF8-AB48-B472-2F3ADFDBF211}"/>
          </ac:inkMkLst>
        </pc:inkChg>
        <pc:inkChg chg="add del">
          <ac:chgData name="شادن القحطاني ID 443200677" userId="2d5f3d4d-8466-4aa1-ac8a-1cb60ed86c20" providerId="ADAL" clId="{D9B46C61-48B1-5041-B769-7BAD54B9EEC9}" dt="2023-06-17T13:17:57.721" v="57"/>
          <ac:inkMkLst>
            <pc:docMk/>
            <pc:sldMk cId="0" sldId="313"/>
            <ac:inkMk id="4" creationId="{3A79146C-BC0D-A795-5B85-9E953623D2FD}"/>
          </ac:inkMkLst>
        </pc:inkChg>
        <pc:inkChg chg="add del">
          <ac:chgData name="شادن القحطاني ID 443200677" userId="2d5f3d4d-8466-4aa1-ac8a-1cb60ed86c20" providerId="ADAL" clId="{D9B46C61-48B1-5041-B769-7BAD54B9EEC9}" dt="2023-06-17T13:17:57.587" v="56"/>
          <ac:inkMkLst>
            <pc:docMk/>
            <pc:sldMk cId="0" sldId="313"/>
            <ac:inkMk id="5" creationId="{8B767262-AD00-B9B7-A5DD-3A6DB5DFE7C0}"/>
          </ac:inkMkLst>
        </pc:inkChg>
        <pc:inkChg chg="add del">
          <ac:chgData name="شادن القحطاني ID 443200677" userId="2d5f3d4d-8466-4aa1-ac8a-1cb60ed86c20" providerId="ADAL" clId="{D9B46C61-48B1-5041-B769-7BAD54B9EEC9}" dt="2023-06-17T13:17:57.446" v="55"/>
          <ac:inkMkLst>
            <pc:docMk/>
            <pc:sldMk cId="0" sldId="313"/>
            <ac:inkMk id="8" creationId="{E0BEB58F-A277-9A34-7833-0F64A62FFC20}"/>
          </ac:inkMkLst>
        </pc:inkChg>
        <pc:inkChg chg="add del reco">
          <ac:chgData name="شادن القحطاني ID 443200677" userId="2d5f3d4d-8466-4aa1-ac8a-1cb60ed86c20" providerId="ADAL" clId="{D9B46C61-48B1-5041-B769-7BAD54B9EEC9}" dt="2023-06-17T13:17:57.446" v="55"/>
          <ac:inkMkLst>
            <pc:docMk/>
            <pc:sldMk cId="0" sldId="313"/>
            <ac:inkMk id="9" creationId="{B7B609AE-3B3F-22B8-D1C9-F6FAC863BC66}"/>
          </ac:inkMkLst>
        </pc:inkChg>
        <pc:inkChg chg="add del">
          <ac:chgData name="شادن القحطاني ID 443200677" userId="2d5f3d4d-8466-4aa1-ac8a-1cb60ed86c20" providerId="ADAL" clId="{D9B46C61-48B1-5041-B769-7BAD54B9EEC9}" dt="2023-06-17T13:18:08.271" v="72"/>
          <ac:inkMkLst>
            <pc:docMk/>
            <pc:sldMk cId="0" sldId="313"/>
            <ac:inkMk id="11" creationId="{89F97D74-A0FC-FECB-19B2-9AFE7C943A5C}"/>
          </ac:inkMkLst>
        </pc:inkChg>
        <pc:inkChg chg="add del">
          <ac:chgData name="شادن القحطاني ID 443200677" userId="2d5f3d4d-8466-4aa1-ac8a-1cb60ed86c20" providerId="ADAL" clId="{D9B46C61-48B1-5041-B769-7BAD54B9EEC9}" dt="2023-06-17T13:18:08.271" v="72"/>
          <ac:inkMkLst>
            <pc:docMk/>
            <pc:sldMk cId="0" sldId="313"/>
            <ac:inkMk id="12" creationId="{FD51189C-25C5-40E9-325C-F0FE0646B37F}"/>
          </ac:inkMkLst>
        </pc:inkChg>
        <pc:inkChg chg="add del">
          <ac:chgData name="شادن القحطاني ID 443200677" userId="2d5f3d4d-8466-4aa1-ac8a-1cb60ed86c20" providerId="ADAL" clId="{D9B46C61-48B1-5041-B769-7BAD54B9EEC9}" dt="2023-06-17T13:18:08.271" v="72"/>
          <ac:inkMkLst>
            <pc:docMk/>
            <pc:sldMk cId="0" sldId="313"/>
            <ac:inkMk id="13" creationId="{D893BBF6-239D-720E-85C5-DB165D8B1757}"/>
          </ac:inkMkLst>
        </pc:inkChg>
        <pc:inkChg chg="add del">
          <ac:chgData name="شادن القحطاني ID 443200677" userId="2d5f3d4d-8466-4aa1-ac8a-1cb60ed86c20" providerId="ADAL" clId="{D9B46C61-48B1-5041-B769-7BAD54B9EEC9}" dt="2023-06-17T13:18:08.271" v="72"/>
          <ac:inkMkLst>
            <pc:docMk/>
            <pc:sldMk cId="0" sldId="313"/>
            <ac:inkMk id="14" creationId="{19F3806D-7D23-993E-E0BF-72F92FCA9261}"/>
          </ac:inkMkLst>
        </pc:inkChg>
        <pc:inkChg chg="add del">
          <ac:chgData name="شادن القحطاني ID 443200677" userId="2d5f3d4d-8466-4aa1-ac8a-1cb60ed86c20" providerId="ADAL" clId="{D9B46C61-48B1-5041-B769-7BAD54B9EEC9}" dt="2023-06-17T13:18:08.271" v="72"/>
          <ac:inkMkLst>
            <pc:docMk/>
            <pc:sldMk cId="0" sldId="313"/>
            <ac:inkMk id="15" creationId="{C48F6174-2246-C159-4471-B7A2F3759928}"/>
          </ac:inkMkLst>
        </pc:inkChg>
        <pc:inkChg chg="add del">
          <ac:chgData name="شادن القحطاني ID 443200677" userId="2d5f3d4d-8466-4aa1-ac8a-1cb60ed86c20" providerId="ADAL" clId="{D9B46C61-48B1-5041-B769-7BAD54B9EEC9}" dt="2023-06-17T13:18:08.271" v="72"/>
          <ac:inkMkLst>
            <pc:docMk/>
            <pc:sldMk cId="0" sldId="313"/>
            <ac:inkMk id="16" creationId="{4F591D32-448E-54D9-EE2C-C9A3A3B133EF}"/>
          </ac:inkMkLst>
        </pc:inkChg>
        <pc:inkChg chg="add del">
          <ac:chgData name="شادن القحطاني ID 443200677" userId="2d5f3d4d-8466-4aa1-ac8a-1cb60ed86c20" providerId="ADAL" clId="{D9B46C61-48B1-5041-B769-7BAD54B9EEC9}" dt="2023-06-17T13:18:08.271" v="72"/>
          <ac:inkMkLst>
            <pc:docMk/>
            <pc:sldMk cId="0" sldId="313"/>
            <ac:inkMk id="17" creationId="{D293A80E-0147-35A9-B2F7-AF6025143C30}"/>
          </ac:inkMkLst>
        </pc:inkChg>
        <pc:inkChg chg="add del">
          <ac:chgData name="شادن القحطاني ID 443200677" userId="2d5f3d4d-8466-4aa1-ac8a-1cb60ed86c20" providerId="ADAL" clId="{D9B46C61-48B1-5041-B769-7BAD54B9EEC9}" dt="2023-06-17T13:18:08.271" v="72"/>
          <ac:inkMkLst>
            <pc:docMk/>
            <pc:sldMk cId="0" sldId="313"/>
            <ac:inkMk id="18" creationId="{FA226643-A9A8-961C-8EA9-EA9749D4F6AA}"/>
          </ac:inkMkLst>
        </pc:inkChg>
        <pc:inkChg chg="add del">
          <ac:chgData name="شادن القحطاني ID 443200677" userId="2d5f3d4d-8466-4aa1-ac8a-1cb60ed86c20" providerId="ADAL" clId="{D9B46C61-48B1-5041-B769-7BAD54B9EEC9}" dt="2023-06-17T13:18:08.271" v="72"/>
          <ac:inkMkLst>
            <pc:docMk/>
            <pc:sldMk cId="0" sldId="313"/>
            <ac:inkMk id="19" creationId="{3C746321-F988-9C91-BE27-337038DCCD8D}"/>
          </ac:inkMkLst>
        </pc:inkChg>
        <pc:inkChg chg="add del">
          <ac:chgData name="شادن القحطاني ID 443200677" userId="2d5f3d4d-8466-4aa1-ac8a-1cb60ed86c20" providerId="ADAL" clId="{D9B46C61-48B1-5041-B769-7BAD54B9EEC9}" dt="2023-06-17T13:18:08.271" v="72"/>
          <ac:inkMkLst>
            <pc:docMk/>
            <pc:sldMk cId="0" sldId="313"/>
            <ac:inkMk id="20" creationId="{EE9DB920-A9F9-FE81-C272-F607A35D81D2}"/>
          </ac:inkMkLst>
        </pc:inkChg>
        <pc:inkChg chg="add del">
          <ac:chgData name="شادن القحطاني ID 443200677" userId="2d5f3d4d-8466-4aa1-ac8a-1cb60ed86c20" providerId="ADAL" clId="{D9B46C61-48B1-5041-B769-7BAD54B9EEC9}" dt="2023-06-17T13:18:08.271" v="72"/>
          <ac:inkMkLst>
            <pc:docMk/>
            <pc:sldMk cId="0" sldId="313"/>
            <ac:inkMk id="21" creationId="{CC5D65DB-DAA0-5A99-AB6B-AC2F8D675AD0}"/>
          </ac:inkMkLst>
        </pc:inkChg>
        <pc:inkChg chg="add del reco">
          <ac:chgData name="شادن القحطاني ID 443200677" userId="2d5f3d4d-8466-4aa1-ac8a-1cb60ed86c20" providerId="ADAL" clId="{D9B46C61-48B1-5041-B769-7BAD54B9EEC9}" dt="2023-06-17T13:18:08.271" v="72"/>
          <ac:inkMkLst>
            <pc:docMk/>
            <pc:sldMk cId="0" sldId="313"/>
            <ac:inkMk id="22" creationId="{9ABF49BB-6485-B1EB-C824-E138DA24F0A0}"/>
          </ac:inkMkLst>
        </pc:inkChg>
        <pc:inkChg chg="add del">
          <ac:chgData name="شادن القحطاني ID 443200677" userId="2d5f3d4d-8466-4aa1-ac8a-1cb60ed86c20" providerId="ADAL" clId="{D9B46C61-48B1-5041-B769-7BAD54B9EEC9}" dt="2023-06-17T13:18:08.200" v="71"/>
          <ac:inkMkLst>
            <pc:docMk/>
            <pc:sldMk cId="0" sldId="313"/>
            <ac:inkMk id="23" creationId="{1ECC4767-5C85-F424-253C-860967F0BEA3}"/>
          </ac:inkMkLst>
        </pc:inkChg>
        <pc:inkChg chg="add del">
          <ac:chgData name="شادن القحطاني ID 443200677" userId="2d5f3d4d-8466-4aa1-ac8a-1cb60ed86c20" providerId="ADAL" clId="{D9B46C61-48B1-5041-B769-7BAD54B9EEC9}" dt="2023-06-17T13:18:11.727" v="78"/>
          <ac:inkMkLst>
            <pc:docMk/>
            <pc:sldMk cId="0" sldId="313"/>
            <ac:inkMk id="24" creationId="{BADA422D-A1BC-6882-40ED-613C8F2CF330}"/>
          </ac:inkMkLst>
        </pc:inkChg>
        <pc:inkChg chg="add del">
          <ac:chgData name="شادن القحطاني ID 443200677" userId="2d5f3d4d-8466-4aa1-ac8a-1cb60ed86c20" providerId="ADAL" clId="{D9B46C61-48B1-5041-B769-7BAD54B9EEC9}" dt="2023-06-17T13:18:11.727" v="78"/>
          <ac:inkMkLst>
            <pc:docMk/>
            <pc:sldMk cId="0" sldId="313"/>
            <ac:inkMk id="25" creationId="{15F3A7AA-6A1B-419F-7A5F-B41001ACAC78}"/>
          </ac:inkMkLst>
        </pc:inkChg>
        <pc:inkChg chg="add del">
          <ac:chgData name="شادن القحطاني ID 443200677" userId="2d5f3d4d-8466-4aa1-ac8a-1cb60ed86c20" providerId="ADAL" clId="{D9B46C61-48B1-5041-B769-7BAD54B9EEC9}" dt="2023-06-17T13:18:11.727" v="78"/>
          <ac:inkMkLst>
            <pc:docMk/>
            <pc:sldMk cId="0" sldId="313"/>
            <ac:inkMk id="26" creationId="{F89C0CD0-49D9-5FAC-965D-82FDF30943AC}"/>
          </ac:inkMkLst>
        </pc:inkChg>
        <pc:inkChg chg="add del">
          <ac:chgData name="شادن القحطاني ID 443200677" userId="2d5f3d4d-8466-4aa1-ac8a-1cb60ed86c20" providerId="ADAL" clId="{D9B46C61-48B1-5041-B769-7BAD54B9EEC9}" dt="2023-06-17T13:18:11.727" v="78"/>
          <ac:inkMkLst>
            <pc:docMk/>
            <pc:sldMk cId="0" sldId="313"/>
            <ac:inkMk id="27" creationId="{BD442869-EAA0-9400-DB58-893B4906DC4D}"/>
          </ac:inkMkLst>
        </pc:inkChg>
        <pc:inkChg chg="add del">
          <ac:chgData name="شادن القحطاني ID 443200677" userId="2d5f3d4d-8466-4aa1-ac8a-1cb60ed86c20" providerId="ADAL" clId="{D9B46C61-48B1-5041-B769-7BAD54B9EEC9}" dt="2023-06-17T13:18:11.727" v="78"/>
          <ac:inkMkLst>
            <pc:docMk/>
            <pc:sldMk cId="0" sldId="313"/>
            <ac:inkMk id="28" creationId="{ADE208B7-CACE-6786-1868-7E80DC20EE23}"/>
          </ac:inkMkLst>
        </pc:inkChg>
        <pc:inkChg chg="add reco">
          <ac:chgData name="شادن القحطاني ID 443200677" userId="2d5f3d4d-8466-4aa1-ac8a-1cb60ed86c20" providerId="ADAL" clId="{D9B46C61-48B1-5041-B769-7BAD54B9EEC9}" dt="2023-06-17T13:18:11.727" v="78"/>
          <ac:inkMkLst>
            <pc:docMk/>
            <pc:sldMk cId="0" sldId="313"/>
            <ac:inkMk id="29" creationId="{5DC864E6-0DCE-8A96-CD3B-C5D051D0CEFB}"/>
          </ac:inkMkLst>
        </pc:inkChg>
        <pc:inkChg chg="add">
          <ac:chgData name="شادن القحطاني ID 443200677" userId="2d5f3d4d-8466-4aa1-ac8a-1cb60ed86c20" providerId="ADAL" clId="{D9B46C61-48B1-5041-B769-7BAD54B9EEC9}" dt="2023-06-17T13:18:13.923" v="79"/>
          <ac:inkMkLst>
            <pc:docMk/>
            <pc:sldMk cId="0" sldId="313"/>
            <ac:inkMk id="30" creationId="{10163A37-85F1-6A02-CE54-3316855A8131}"/>
          </ac:inkMkLst>
        </pc:inkChg>
        <pc:inkChg chg="add del">
          <ac:chgData name="شادن القحطاني ID 443200677" userId="2d5f3d4d-8466-4aa1-ac8a-1cb60ed86c20" providerId="ADAL" clId="{D9B46C61-48B1-5041-B769-7BAD54B9EEC9}" dt="2023-06-17T13:18:29.850" v="93"/>
          <ac:inkMkLst>
            <pc:docMk/>
            <pc:sldMk cId="0" sldId="313"/>
            <ac:inkMk id="31" creationId="{4C8B0F0B-9549-661D-BC44-FE5C7F2AF0D8}"/>
          </ac:inkMkLst>
        </pc:inkChg>
        <pc:inkChg chg="add del">
          <ac:chgData name="شادن القحطاني ID 443200677" userId="2d5f3d4d-8466-4aa1-ac8a-1cb60ed86c20" providerId="ADAL" clId="{D9B46C61-48B1-5041-B769-7BAD54B9EEC9}" dt="2023-06-17T13:18:29.850" v="93"/>
          <ac:inkMkLst>
            <pc:docMk/>
            <pc:sldMk cId="0" sldId="313"/>
            <ac:inkMk id="32" creationId="{664959F0-7D89-BFD4-DFF7-4BFAA709A071}"/>
          </ac:inkMkLst>
        </pc:inkChg>
        <pc:inkChg chg="add del">
          <ac:chgData name="شادن القحطاني ID 443200677" userId="2d5f3d4d-8466-4aa1-ac8a-1cb60ed86c20" providerId="ADAL" clId="{D9B46C61-48B1-5041-B769-7BAD54B9EEC9}" dt="2023-06-17T13:18:29.850" v="93"/>
          <ac:inkMkLst>
            <pc:docMk/>
            <pc:sldMk cId="0" sldId="313"/>
            <ac:inkMk id="33" creationId="{318770DB-0735-EB66-B144-DB2580915BC0}"/>
          </ac:inkMkLst>
        </pc:inkChg>
        <pc:inkChg chg="add del">
          <ac:chgData name="شادن القحطاني ID 443200677" userId="2d5f3d4d-8466-4aa1-ac8a-1cb60ed86c20" providerId="ADAL" clId="{D9B46C61-48B1-5041-B769-7BAD54B9EEC9}" dt="2023-06-17T13:18:29.850" v="93"/>
          <ac:inkMkLst>
            <pc:docMk/>
            <pc:sldMk cId="0" sldId="313"/>
            <ac:inkMk id="34" creationId="{11D83ACD-3FE4-9D14-1E37-1BBC3F3D1D6D}"/>
          </ac:inkMkLst>
        </pc:inkChg>
        <pc:inkChg chg="add del">
          <ac:chgData name="شادن القحطاني ID 443200677" userId="2d5f3d4d-8466-4aa1-ac8a-1cb60ed86c20" providerId="ADAL" clId="{D9B46C61-48B1-5041-B769-7BAD54B9EEC9}" dt="2023-06-17T13:18:29.850" v="93"/>
          <ac:inkMkLst>
            <pc:docMk/>
            <pc:sldMk cId="0" sldId="313"/>
            <ac:inkMk id="35" creationId="{88637CC8-99AC-6466-AF02-CCF758C720B1}"/>
          </ac:inkMkLst>
        </pc:inkChg>
        <pc:inkChg chg="add del">
          <ac:chgData name="شادن القحطاني ID 443200677" userId="2d5f3d4d-8466-4aa1-ac8a-1cb60ed86c20" providerId="ADAL" clId="{D9B46C61-48B1-5041-B769-7BAD54B9EEC9}" dt="2023-06-17T13:18:29.850" v="93"/>
          <ac:inkMkLst>
            <pc:docMk/>
            <pc:sldMk cId="0" sldId="313"/>
            <ac:inkMk id="36" creationId="{521ED1F5-82A9-16A5-9EA4-016F4913EA1D}"/>
          </ac:inkMkLst>
        </pc:inkChg>
        <pc:inkChg chg="add del">
          <ac:chgData name="شادن القحطاني ID 443200677" userId="2d5f3d4d-8466-4aa1-ac8a-1cb60ed86c20" providerId="ADAL" clId="{D9B46C61-48B1-5041-B769-7BAD54B9EEC9}" dt="2023-06-17T13:18:29.850" v="93"/>
          <ac:inkMkLst>
            <pc:docMk/>
            <pc:sldMk cId="0" sldId="313"/>
            <ac:inkMk id="37" creationId="{C2F12ABF-897E-6E6F-F28A-75BC7FE0A029}"/>
          </ac:inkMkLst>
        </pc:inkChg>
        <pc:inkChg chg="add del">
          <ac:chgData name="شادن القحطاني ID 443200677" userId="2d5f3d4d-8466-4aa1-ac8a-1cb60ed86c20" providerId="ADAL" clId="{D9B46C61-48B1-5041-B769-7BAD54B9EEC9}" dt="2023-06-17T13:18:30.251" v="97"/>
          <ac:inkMkLst>
            <pc:docMk/>
            <pc:sldMk cId="0" sldId="313"/>
            <ac:inkMk id="38" creationId="{06A455F7-F714-3A46-2E62-3CBDB7923FC4}"/>
          </ac:inkMkLst>
        </pc:inkChg>
        <pc:inkChg chg="add del">
          <ac:chgData name="شادن القحطاني ID 443200677" userId="2d5f3d4d-8466-4aa1-ac8a-1cb60ed86c20" providerId="ADAL" clId="{D9B46C61-48B1-5041-B769-7BAD54B9EEC9}" dt="2023-06-17T13:18:30.100" v="96"/>
          <ac:inkMkLst>
            <pc:docMk/>
            <pc:sldMk cId="0" sldId="313"/>
            <ac:inkMk id="39" creationId="{21E7779A-1908-A259-BCDA-87D1457F3ADE}"/>
          </ac:inkMkLst>
        </pc:inkChg>
        <pc:inkChg chg="add del">
          <ac:chgData name="شادن القحطاني ID 443200677" userId="2d5f3d4d-8466-4aa1-ac8a-1cb60ed86c20" providerId="ADAL" clId="{D9B46C61-48B1-5041-B769-7BAD54B9EEC9}" dt="2023-06-17T13:18:30.070" v="95"/>
          <ac:inkMkLst>
            <pc:docMk/>
            <pc:sldMk cId="0" sldId="313"/>
            <ac:inkMk id="40" creationId="{12091BE2-D528-8424-B523-1687E851A514}"/>
          </ac:inkMkLst>
        </pc:inkChg>
        <pc:inkChg chg="add del">
          <ac:chgData name="شادن القحطاني ID 443200677" userId="2d5f3d4d-8466-4aa1-ac8a-1cb60ed86c20" providerId="ADAL" clId="{D9B46C61-48B1-5041-B769-7BAD54B9EEC9}" dt="2023-06-17T13:18:29.950" v="94"/>
          <ac:inkMkLst>
            <pc:docMk/>
            <pc:sldMk cId="0" sldId="313"/>
            <ac:inkMk id="41" creationId="{24BAD036-9C7F-89E9-765B-677016DFDCA7}"/>
          </ac:inkMkLst>
        </pc:inkChg>
        <pc:inkChg chg="add del">
          <ac:chgData name="شادن القحطاني ID 443200677" userId="2d5f3d4d-8466-4aa1-ac8a-1cb60ed86c20" providerId="ADAL" clId="{D9B46C61-48B1-5041-B769-7BAD54B9EEC9}" dt="2023-06-17T13:18:29.850" v="93"/>
          <ac:inkMkLst>
            <pc:docMk/>
            <pc:sldMk cId="0" sldId="313"/>
            <ac:inkMk id="42" creationId="{65431EE6-1086-895A-9130-26014F8BE69A}"/>
          </ac:inkMkLst>
        </pc:inkChg>
        <pc:inkChg chg="add del reco">
          <ac:chgData name="شادن القحطاني ID 443200677" userId="2d5f3d4d-8466-4aa1-ac8a-1cb60ed86c20" providerId="ADAL" clId="{D9B46C61-48B1-5041-B769-7BAD54B9EEC9}" dt="2023-06-17T13:18:29.850" v="93"/>
          <ac:inkMkLst>
            <pc:docMk/>
            <pc:sldMk cId="0" sldId="313"/>
            <ac:inkMk id="43" creationId="{4D21D791-A930-85C9-1E52-134928F81E90}"/>
          </ac:inkMkLst>
        </pc:inkChg>
        <pc:inkChg chg="add del">
          <ac:chgData name="شادن القحطاني ID 443200677" userId="2d5f3d4d-8466-4aa1-ac8a-1cb60ed86c20" providerId="ADAL" clId="{D9B46C61-48B1-5041-B769-7BAD54B9EEC9}" dt="2023-06-17T13:18:44.276" v="128"/>
          <ac:inkMkLst>
            <pc:docMk/>
            <pc:sldMk cId="0" sldId="313"/>
            <ac:inkMk id="44" creationId="{92956FE5-912A-2EF9-EBEB-818C748FF2B4}"/>
          </ac:inkMkLst>
        </pc:inkChg>
        <pc:inkChg chg="add del">
          <ac:chgData name="شادن القحطاني ID 443200677" userId="2d5f3d4d-8466-4aa1-ac8a-1cb60ed86c20" providerId="ADAL" clId="{D9B46C61-48B1-5041-B769-7BAD54B9EEC9}" dt="2023-06-17T13:18:44.276" v="128"/>
          <ac:inkMkLst>
            <pc:docMk/>
            <pc:sldMk cId="0" sldId="313"/>
            <ac:inkMk id="45" creationId="{3F970E8B-72D0-C187-C334-CAFBFAE816A5}"/>
          </ac:inkMkLst>
        </pc:inkChg>
        <pc:inkChg chg="add del">
          <ac:chgData name="شادن القحطاني ID 443200677" userId="2d5f3d4d-8466-4aa1-ac8a-1cb60ed86c20" providerId="ADAL" clId="{D9B46C61-48B1-5041-B769-7BAD54B9EEC9}" dt="2023-06-17T13:18:44.276" v="128"/>
          <ac:inkMkLst>
            <pc:docMk/>
            <pc:sldMk cId="0" sldId="313"/>
            <ac:inkMk id="46" creationId="{167BABF0-E72E-9A40-F8A4-75C029F1C112}"/>
          </ac:inkMkLst>
        </pc:inkChg>
        <pc:inkChg chg="add del">
          <ac:chgData name="شادن القحطاني ID 443200677" userId="2d5f3d4d-8466-4aa1-ac8a-1cb60ed86c20" providerId="ADAL" clId="{D9B46C61-48B1-5041-B769-7BAD54B9EEC9}" dt="2023-06-17T13:18:44.276" v="128"/>
          <ac:inkMkLst>
            <pc:docMk/>
            <pc:sldMk cId="0" sldId="313"/>
            <ac:inkMk id="47" creationId="{7950CAD3-E989-E261-E171-A7F8C862BF73}"/>
          </ac:inkMkLst>
        </pc:inkChg>
        <pc:inkChg chg="add del">
          <ac:chgData name="شادن القحطاني ID 443200677" userId="2d5f3d4d-8466-4aa1-ac8a-1cb60ed86c20" providerId="ADAL" clId="{D9B46C61-48B1-5041-B769-7BAD54B9EEC9}" dt="2023-06-17T13:18:44.276" v="128"/>
          <ac:inkMkLst>
            <pc:docMk/>
            <pc:sldMk cId="0" sldId="313"/>
            <ac:inkMk id="48" creationId="{71E56921-C5D4-4B9D-D88A-3D550FA61D11}"/>
          </ac:inkMkLst>
        </pc:inkChg>
        <pc:inkChg chg="add del">
          <ac:chgData name="شادن القحطاني ID 443200677" userId="2d5f3d4d-8466-4aa1-ac8a-1cb60ed86c20" providerId="ADAL" clId="{D9B46C61-48B1-5041-B769-7BAD54B9EEC9}" dt="2023-06-17T13:18:44.276" v="128"/>
          <ac:inkMkLst>
            <pc:docMk/>
            <pc:sldMk cId="0" sldId="313"/>
            <ac:inkMk id="49" creationId="{5562B7EE-2E3A-2FE2-4437-2FA6F815F437}"/>
          </ac:inkMkLst>
        </pc:inkChg>
        <pc:inkChg chg="add del">
          <ac:chgData name="شادن القحطاني ID 443200677" userId="2d5f3d4d-8466-4aa1-ac8a-1cb60ed86c20" providerId="ADAL" clId="{D9B46C61-48B1-5041-B769-7BAD54B9EEC9}" dt="2023-06-17T13:18:44.276" v="128"/>
          <ac:inkMkLst>
            <pc:docMk/>
            <pc:sldMk cId="0" sldId="313"/>
            <ac:inkMk id="50" creationId="{8DCD5DEB-7D37-CDB4-3F87-8226875A0A12}"/>
          </ac:inkMkLst>
        </pc:inkChg>
        <pc:inkChg chg="add del">
          <ac:chgData name="شادن القحطاني ID 443200677" userId="2d5f3d4d-8466-4aa1-ac8a-1cb60ed86c20" providerId="ADAL" clId="{D9B46C61-48B1-5041-B769-7BAD54B9EEC9}" dt="2023-06-17T13:18:44.276" v="128"/>
          <ac:inkMkLst>
            <pc:docMk/>
            <pc:sldMk cId="0" sldId="313"/>
            <ac:inkMk id="51" creationId="{4A6C38CC-A735-AD8E-F6D2-24A778B35811}"/>
          </ac:inkMkLst>
        </pc:inkChg>
        <pc:inkChg chg="add del">
          <ac:chgData name="شادن القحطاني ID 443200677" userId="2d5f3d4d-8466-4aa1-ac8a-1cb60ed86c20" providerId="ADAL" clId="{D9B46C61-48B1-5041-B769-7BAD54B9EEC9}" dt="2023-06-17T13:18:44.276" v="128"/>
          <ac:inkMkLst>
            <pc:docMk/>
            <pc:sldMk cId="0" sldId="313"/>
            <ac:inkMk id="52" creationId="{E1AE63BB-7244-8411-DF1E-AA3B4AF6605B}"/>
          </ac:inkMkLst>
        </pc:inkChg>
        <pc:inkChg chg="add del">
          <ac:chgData name="شادن القحطاني ID 443200677" userId="2d5f3d4d-8466-4aa1-ac8a-1cb60ed86c20" providerId="ADAL" clId="{D9B46C61-48B1-5041-B769-7BAD54B9EEC9}" dt="2023-06-17T13:18:44.276" v="128"/>
          <ac:inkMkLst>
            <pc:docMk/>
            <pc:sldMk cId="0" sldId="313"/>
            <ac:inkMk id="53" creationId="{8949C952-D04B-1642-5B0A-AA473BD94C44}"/>
          </ac:inkMkLst>
        </pc:inkChg>
        <pc:inkChg chg="add del">
          <ac:chgData name="شادن القحطاني ID 443200677" userId="2d5f3d4d-8466-4aa1-ac8a-1cb60ed86c20" providerId="ADAL" clId="{D9B46C61-48B1-5041-B769-7BAD54B9EEC9}" dt="2023-06-17T13:18:44.276" v="128"/>
          <ac:inkMkLst>
            <pc:docMk/>
            <pc:sldMk cId="0" sldId="313"/>
            <ac:inkMk id="54" creationId="{CAEB0BF2-9355-CB7A-5BEF-24F9291AC245}"/>
          </ac:inkMkLst>
        </pc:inkChg>
        <pc:inkChg chg="add del">
          <ac:chgData name="شادن القحطاني ID 443200677" userId="2d5f3d4d-8466-4aa1-ac8a-1cb60ed86c20" providerId="ADAL" clId="{D9B46C61-48B1-5041-B769-7BAD54B9EEC9}" dt="2023-06-17T13:18:44.276" v="128"/>
          <ac:inkMkLst>
            <pc:docMk/>
            <pc:sldMk cId="0" sldId="313"/>
            <ac:inkMk id="55" creationId="{FCC7FED6-29AB-D431-90E3-233DBC275783}"/>
          </ac:inkMkLst>
        </pc:inkChg>
        <pc:inkChg chg="add del">
          <ac:chgData name="شادن القحطاني ID 443200677" userId="2d5f3d4d-8466-4aa1-ac8a-1cb60ed86c20" providerId="ADAL" clId="{D9B46C61-48B1-5041-B769-7BAD54B9EEC9}" dt="2023-06-17T13:18:44.276" v="128"/>
          <ac:inkMkLst>
            <pc:docMk/>
            <pc:sldMk cId="0" sldId="313"/>
            <ac:inkMk id="56" creationId="{A721E05F-E5A0-454F-5CFF-45B7C857F650}"/>
          </ac:inkMkLst>
        </pc:inkChg>
        <pc:inkChg chg="add del">
          <ac:chgData name="شادن القحطاني ID 443200677" userId="2d5f3d4d-8466-4aa1-ac8a-1cb60ed86c20" providerId="ADAL" clId="{D9B46C61-48B1-5041-B769-7BAD54B9EEC9}" dt="2023-06-17T13:18:44.276" v="128"/>
          <ac:inkMkLst>
            <pc:docMk/>
            <pc:sldMk cId="0" sldId="313"/>
            <ac:inkMk id="57" creationId="{BF9981FD-7AA2-E729-6AA4-EE60E74D3DD7}"/>
          </ac:inkMkLst>
        </pc:inkChg>
        <pc:inkChg chg="add del">
          <ac:chgData name="شادن القحطاني ID 443200677" userId="2d5f3d4d-8466-4aa1-ac8a-1cb60ed86c20" providerId="ADAL" clId="{D9B46C61-48B1-5041-B769-7BAD54B9EEC9}" dt="2023-06-17T13:18:44.276" v="128"/>
          <ac:inkMkLst>
            <pc:docMk/>
            <pc:sldMk cId="0" sldId="313"/>
            <ac:inkMk id="58" creationId="{D2F8AC41-8401-0C3E-138F-66FF75B6C87C}"/>
          </ac:inkMkLst>
        </pc:inkChg>
        <pc:inkChg chg="add del">
          <ac:chgData name="شادن القحطاني ID 443200677" userId="2d5f3d4d-8466-4aa1-ac8a-1cb60ed86c20" providerId="ADAL" clId="{D9B46C61-48B1-5041-B769-7BAD54B9EEC9}" dt="2023-06-17T13:18:44.276" v="128"/>
          <ac:inkMkLst>
            <pc:docMk/>
            <pc:sldMk cId="0" sldId="313"/>
            <ac:inkMk id="59" creationId="{FE5AAC65-2059-53AA-1F34-568D8A813CA1}"/>
          </ac:inkMkLst>
        </pc:inkChg>
        <pc:inkChg chg="add del">
          <ac:chgData name="شادن القحطاني ID 443200677" userId="2d5f3d4d-8466-4aa1-ac8a-1cb60ed86c20" providerId="ADAL" clId="{D9B46C61-48B1-5041-B769-7BAD54B9EEC9}" dt="2023-06-17T13:18:44.276" v="128"/>
          <ac:inkMkLst>
            <pc:docMk/>
            <pc:sldMk cId="0" sldId="313"/>
            <ac:inkMk id="60" creationId="{DEAA06B3-2353-53B6-67A7-7A6CF08722E6}"/>
          </ac:inkMkLst>
        </pc:inkChg>
        <pc:inkChg chg="add del">
          <ac:chgData name="شادن القحطاني ID 443200677" userId="2d5f3d4d-8466-4aa1-ac8a-1cb60ed86c20" providerId="ADAL" clId="{D9B46C61-48B1-5041-B769-7BAD54B9EEC9}" dt="2023-06-17T13:18:44.276" v="128"/>
          <ac:inkMkLst>
            <pc:docMk/>
            <pc:sldMk cId="0" sldId="313"/>
            <ac:inkMk id="61" creationId="{C82F10B9-7CD5-6C36-303F-8D724B5652A9}"/>
          </ac:inkMkLst>
        </pc:inkChg>
        <pc:inkChg chg="add del">
          <ac:chgData name="شادن القحطاني ID 443200677" userId="2d5f3d4d-8466-4aa1-ac8a-1cb60ed86c20" providerId="ADAL" clId="{D9B46C61-48B1-5041-B769-7BAD54B9EEC9}" dt="2023-06-17T13:18:44.276" v="128"/>
          <ac:inkMkLst>
            <pc:docMk/>
            <pc:sldMk cId="0" sldId="313"/>
            <ac:inkMk id="62" creationId="{6631C293-4D03-4462-6CA6-F8D019C95583}"/>
          </ac:inkMkLst>
        </pc:inkChg>
        <pc:inkChg chg="add del">
          <ac:chgData name="شادن القحطاني ID 443200677" userId="2d5f3d4d-8466-4aa1-ac8a-1cb60ed86c20" providerId="ADAL" clId="{D9B46C61-48B1-5041-B769-7BAD54B9EEC9}" dt="2023-06-17T13:18:44.276" v="128"/>
          <ac:inkMkLst>
            <pc:docMk/>
            <pc:sldMk cId="0" sldId="313"/>
            <ac:inkMk id="63" creationId="{6334BB52-ED0C-1DAB-3BD0-DDE34E27ABCB}"/>
          </ac:inkMkLst>
        </pc:inkChg>
        <pc:inkChg chg="add del">
          <ac:chgData name="شادن القحطاني ID 443200677" userId="2d5f3d4d-8466-4aa1-ac8a-1cb60ed86c20" providerId="ADAL" clId="{D9B46C61-48B1-5041-B769-7BAD54B9EEC9}" dt="2023-06-17T13:18:44.276" v="128"/>
          <ac:inkMkLst>
            <pc:docMk/>
            <pc:sldMk cId="0" sldId="313"/>
            <ac:inkMk id="26624" creationId="{3865415B-8467-B7BB-B0F5-ECBBBC0C0432}"/>
          </ac:inkMkLst>
        </pc:inkChg>
        <pc:inkChg chg="add del">
          <ac:chgData name="شادن القحطاني ID 443200677" userId="2d5f3d4d-8466-4aa1-ac8a-1cb60ed86c20" providerId="ADAL" clId="{D9B46C61-48B1-5041-B769-7BAD54B9EEC9}" dt="2023-06-17T13:18:44.276" v="128"/>
          <ac:inkMkLst>
            <pc:docMk/>
            <pc:sldMk cId="0" sldId="313"/>
            <ac:inkMk id="26625" creationId="{0B81D633-22EE-BC70-0611-152547456BCF}"/>
          </ac:inkMkLst>
        </pc:inkChg>
        <pc:inkChg chg="add del">
          <ac:chgData name="شادن القحطاني ID 443200677" userId="2d5f3d4d-8466-4aa1-ac8a-1cb60ed86c20" providerId="ADAL" clId="{D9B46C61-48B1-5041-B769-7BAD54B9EEC9}" dt="2023-06-17T13:18:44.276" v="128"/>
          <ac:inkMkLst>
            <pc:docMk/>
            <pc:sldMk cId="0" sldId="313"/>
            <ac:inkMk id="26626" creationId="{65C1D87D-AE01-7A90-1183-4CDCCFD207E4}"/>
          </ac:inkMkLst>
        </pc:inkChg>
        <pc:inkChg chg="add del">
          <ac:chgData name="شادن القحطاني ID 443200677" userId="2d5f3d4d-8466-4aa1-ac8a-1cb60ed86c20" providerId="ADAL" clId="{D9B46C61-48B1-5041-B769-7BAD54B9EEC9}" dt="2023-06-17T13:18:44.276" v="128"/>
          <ac:inkMkLst>
            <pc:docMk/>
            <pc:sldMk cId="0" sldId="313"/>
            <ac:inkMk id="26627" creationId="{9E69EA1C-CE74-6461-76ED-D4563D4E7DDA}"/>
          </ac:inkMkLst>
        </pc:inkChg>
        <pc:inkChg chg="add del">
          <ac:chgData name="شادن القحطاني ID 443200677" userId="2d5f3d4d-8466-4aa1-ac8a-1cb60ed86c20" providerId="ADAL" clId="{D9B46C61-48B1-5041-B769-7BAD54B9EEC9}" dt="2023-06-17T13:18:44.276" v="128"/>
          <ac:inkMkLst>
            <pc:docMk/>
            <pc:sldMk cId="0" sldId="313"/>
            <ac:inkMk id="26628" creationId="{2A56FB62-E197-30C9-5FAC-468350D6ADFF}"/>
          </ac:inkMkLst>
        </pc:inkChg>
        <pc:inkChg chg="add del">
          <ac:chgData name="شادن القحطاني ID 443200677" userId="2d5f3d4d-8466-4aa1-ac8a-1cb60ed86c20" providerId="ADAL" clId="{D9B46C61-48B1-5041-B769-7BAD54B9EEC9}" dt="2023-06-17T13:18:44.276" v="128"/>
          <ac:inkMkLst>
            <pc:docMk/>
            <pc:sldMk cId="0" sldId="313"/>
            <ac:inkMk id="26629" creationId="{8FDEA314-49BF-FA92-35E0-78B2F74F167F}"/>
          </ac:inkMkLst>
        </pc:inkChg>
        <pc:inkChg chg="add del">
          <ac:chgData name="شادن القحطاني ID 443200677" userId="2d5f3d4d-8466-4aa1-ac8a-1cb60ed86c20" providerId="ADAL" clId="{D9B46C61-48B1-5041-B769-7BAD54B9EEC9}" dt="2023-06-17T13:18:44.276" v="128"/>
          <ac:inkMkLst>
            <pc:docMk/>
            <pc:sldMk cId="0" sldId="313"/>
            <ac:inkMk id="26630" creationId="{1261C640-E580-23E2-D39E-C97A84036AA4}"/>
          </ac:inkMkLst>
        </pc:inkChg>
        <pc:inkChg chg="add del">
          <ac:chgData name="شادن القحطاني ID 443200677" userId="2d5f3d4d-8466-4aa1-ac8a-1cb60ed86c20" providerId="ADAL" clId="{D9B46C61-48B1-5041-B769-7BAD54B9EEC9}" dt="2023-06-17T13:18:44.276" v="128"/>
          <ac:inkMkLst>
            <pc:docMk/>
            <pc:sldMk cId="0" sldId="313"/>
            <ac:inkMk id="26631" creationId="{84872B7A-214B-DDE9-ABBA-DA2794496DC3}"/>
          </ac:inkMkLst>
        </pc:inkChg>
        <pc:inkChg chg="add del">
          <ac:chgData name="شادن القحطاني ID 443200677" userId="2d5f3d4d-8466-4aa1-ac8a-1cb60ed86c20" providerId="ADAL" clId="{D9B46C61-48B1-5041-B769-7BAD54B9EEC9}" dt="2023-06-17T13:18:44.276" v="128"/>
          <ac:inkMkLst>
            <pc:docMk/>
            <pc:sldMk cId="0" sldId="313"/>
            <ac:inkMk id="26633" creationId="{3AA4B918-5326-D2E1-F4ED-74A5E3454944}"/>
          </ac:inkMkLst>
        </pc:inkChg>
        <pc:inkChg chg="add del">
          <ac:chgData name="شادن القحطاني ID 443200677" userId="2d5f3d4d-8466-4aa1-ac8a-1cb60ed86c20" providerId="ADAL" clId="{D9B46C61-48B1-5041-B769-7BAD54B9EEC9}" dt="2023-06-17T13:18:44.276" v="128"/>
          <ac:inkMkLst>
            <pc:docMk/>
            <pc:sldMk cId="0" sldId="313"/>
            <ac:inkMk id="26634" creationId="{9624A89B-B5ED-AF0C-C59A-9E552C6A7C1C}"/>
          </ac:inkMkLst>
        </pc:inkChg>
        <pc:inkChg chg="add reco">
          <ac:chgData name="شادن القحطاني ID 443200677" userId="2d5f3d4d-8466-4aa1-ac8a-1cb60ed86c20" providerId="ADAL" clId="{D9B46C61-48B1-5041-B769-7BAD54B9EEC9}" dt="2023-06-17T13:18:44.276" v="128"/>
          <ac:inkMkLst>
            <pc:docMk/>
            <pc:sldMk cId="0" sldId="313"/>
            <ac:inkMk id="26635" creationId="{87DE65E3-F065-568B-57C6-0E66F5A819A8}"/>
          </ac:inkMkLst>
        </pc:inkChg>
        <pc:inkChg chg="add reco">
          <ac:chgData name="شادن القحطاني ID 443200677" userId="2d5f3d4d-8466-4aa1-ac8a-1cb60ed86c20" providerId="ADAL" clId="{D9B46C61-48B1-5041-B769-7BAD54B9EEC9}" dt="2023-06-17T13:18:44.276" v="128"/>
          <ac:inkMkLst>
            <pc:docMk/>
            <pc:sldMk cId="0" sldId="313"/>
            <ac:inkMk id="26636" creationId="{46963DC2-90DC-D1A2-3494-6EB0477FC358}"/>
          </ac:inkMkLst>
        </pc:inkChg>
      </pc:sldChg>
      <pc:sldChg chg="addSp delSp">
        <pc:chgData name="شادن القحطاني ID 443200677" userId="2d5f3d4d-8466-4aa1-ac8a-1cb60ed86c20" providerId="ADAL" clId="{D9B46C61-48B1-5041-B769-7BAD54B9EEC9}" dt="2023-06-17T13:31:22.637" v="163"/>
        <pc:sldMkLst>
          <pc:docMk/>
          <pc:sldMk cId="0" sldId="318"/>
        </pc:sldMkLst>
        <pc:inkChg chg="add del">
          <ac:chgData name="شادن القحطاني ID 443200677" userId="2d5f3d4d-8466-4aa1-ac8a-1cb60ed86c20" providerId="ADAL" clId="{D9B46C61-48B1-5041-B769-7BAD54B9EEC9}" dt="2023-06-17T13:30:28.138" v="141"/>
          <ac:inkMkLst>
            <pc:docMk/>
            <pc:sldMk cId="0" sldId="318"/>
            <ac:inkMk id="2" creationId="{856B6FF3-9113-69F7-1C55-9880153B27EE}"/>
          </ac:inkMkLst>
        </pc:inkChg>
        <pc:inkChg chg="add del">
          <ac:chgData name="شادن القحطاني ID 443200677" userId="2d5f3d4d-8466-4aa1-ac8a-1cb60ed86c20" providerId="ADAL" clId="{D9B46C61-48B1-5041-B769-7BAD54B9EEC9}" dt="2023-06-17T13:30:28.138" v="141"/>
          <ac:inkMkLst>
            <pc:docMk/>
            <pc:sldMk cId="0" sldId="318"/>
            <ac:inkMk id="3" creationId="{60F06636-AAE3-CD99-A5C6-A304336B6004}"/>
          </ac:inkMkLst>
        </pc:inkChg>
        <pc:inkChg chg="add del">
          <ac:chgData name="شادن القحطاني ID 443200677" userId="2d5f3d4d-8466-4aa1-ac8a-1cb60ed86c20" providerId="ADAL" clId="{D9B46C61-48B1-5041-B769-7BAD54B9EEC9}" dt="2023-06-17T13:30:28.138" v="141"/>
          <ac:inkMkLst>
            <pc:docMk/>
            <pc:sldMk cId="0" sldId="318"/>
            <ac:inkMk id="4" creationId="{BA9F54F3-D7C1-9A84-40DC-F416628511B1}"/>
          </ac:inkMkLst>
        </pc:inkChg>
        <pc:inkChg chg="add del">
          <ac:chgData name="شادن القحطاني ID 443200677" userId="2d5f3d4d-8466-4aa1-ac8a-1cb60ed86c20" providerId="ADAL" clId="{D9B46C61-48B1-5041-B769-7BAD54B9EEC9}" dt="2023-06-17T13:30:28.138" v="141"/>
          <ac:inkMkLst>
            <pc:docMk/>
            <pc:sldMk cId="0" sldId="318"/>
            <ac:inkMk id="5" creationId="{AF55FB75-985D-6B69-BF99-7D0BCDCAF14D}"/>
          </ac:inkMkLst>
        </pc:inkChg>
        <pc:inkChg chg="add del">
          <ac:chgData name="شادن القحطاني ID 443200677" userId="2d5f3d4d-8466-4aa1-ac8a-1cb60ed86c20" providerId="ADAL" clId="{D9B46C61-48B1-5041-B769-7BAD54B9EEC9}" dt="2023-06-17T13:30:28.138" v="141"/>
          <ac:inkMkLst>
            <pc:docMk/>
            <pc:sldMk cId="0" sldId="318"/>
            <ac:inkMk id="7" creationId="{A521E721-40A6-F5AA-5BEC-4DF9A1863DF6}"/>
          </ac:inkMkLst>
        </pc:inkChg>
        <pc:inkChg chg="add del">
          <ac:chgData name="شادن القحطاني ID 443200677" userId="2d5f3d4d-8466-4aa1-ac8a-1cb60ed86c20" providerId="ADAL" clId="{D9B46C61-48B1-5041-B769-7BAD54B9EEC9}" dt="2023-06-17T13:30:28.138" v="141"/>
          <ac:inkMkLst>
            <pc:docMk/>
            <pc:sldMk cId="0" sldId="318"/>
            <ac:inkMk id="8" creationId="{56E57E6A-8378-30D4-2386-0ECDB75B7F06}"/>
          </ac:inkMkLst>
        </pc:inkChg>
        <pc:inkChg chg="add del">
          <ac:chgData name="شادن القحطاني ID 443200677" userId="2d5f3d4d-8466-4aa1-ac8a-1cb60ed86c20" providerId="ADAL" clId="{D9B46C61-48B1-5041-B769-7BAD54B9EEC9}" dt="2023-06-17T13:30:28.138" v="141"/>
          <ac:inkMkLst>
            <pc:docMk/>
            <pc:sldMk cId="0" sldId="318"/>
            <ac:inkMk id="11" creationId="{596002B0-E81F-EF42-5C2C-BC30FD7695FC}"/>
          </ac:inkMkLst>
        </pc:inkChg>
        <pc:inkChg chg="add del">
          <ac:chgData name="شادن القحطاني ID 443200677" userId="2d5f3d4d-8466-4aa1-ac8a-1cb60ed86c20" providerId="ADAL" clId="{D9B46C61-48B1-5041-B769-7BAD54B9EEC9}" dt="2023-06-17T13:30:28.138" v="141"/>
          <ac:inkMkLst>
            <pc:docMk/>
            <pc:sldMk cId="0" sldId="318"/>
            <ac:inkMk id="12" creationId="{F7A4D1CD-24ED-53C4-C9DB-0402AB7A2D97}"/>
          </ac:inkMkLst>
        </pc:inkChg>
        <pc:inkChg chg="add del">
          <ac:chgData name="شادن القحطاني ID 443200677" userId="2d5f3d4d-8466-4aa1-ac8a-1cb60ed86c20" providerId="ADAL" clId="{D9B46C61-48B1-5041-B769-7BAD54B9EEC9}" dt="2023-06-17T13:30:28.138" v="141"/>
          <ac:inkMkLst>
            <pc:docMk/>
            <pc:sldMk cId="0" sldId="318"/>
            <ac:inkMk id="13" creationId="{297E76CA-1639-2232-8522-F91EAC1CBE4B}"/>
          </ac:inkMkLst>
        </pc:inkChg>
        <pc:inkChg chg="add del">
          <ac:chgData name="شادن القحطاني ID 443200677" userId="2d5f3d4d-8466-4aa1-ac8a-1cb60ed86c20" providerId="ADAL" clId="{D9B46C61-48B1-5041-B769-7BAD54B9EEC9}" dt="2023-06-17T13:30:28.138" v="141"/>
          <ac:inkMkLst>
            <pc:docMk/>
            <pc:sldMk cId="0" sldId="318"/>
            <ac:inkMk id="14" creationId="{EB2D0A62-5B99-CED6-3203-B6F85032F627}"/>
          </ac:inkMkLst>
        </pc:inkChg>
        <pc:inkChg chg="add del">
          <ac:chgData name="شادن القحطاني ID 443200677" userId="2d5f3d4d-8466-4aa1-ac8a-1cb60ed86c20" providerId="ADAL" clId="{D9B46C61-48B1-5041-B769-7BAD54B9EEC9}" dt="2023-06-17T13:30:28.138" v="141"/>
          <ac:inkMkLst>
            <pc:docMk/>
            <pc:sldMk cId="0" sldId="318"/>
            <ac:inkMk id="15" creationId="{B559D1DB-C271-2DED-8FCA-F9C599EE1E56}"/>
          </ac:inkMkLst>
        </pc:inkChg>
        <pc:inkChg chg="add del">
          <ac:chgData name="شادن القحطاني ID 443200677" userId="2d5f3d4d-8466-4aa1-ac8a-1cb60ed86c20" providerId="ADAL" clId="{D9B46C61-48B1-5041-B769-7BAD54B9EEC9}" dt="2023-06-17T13:30:28.138" v="141"/>
          <ac:inkMkLst>
            <pc:docMk/>
            <pc:sldMk cId="0" sldId="318"/>
            <ac:inkMk id="17" creationId="{B1F6E36E-B734-F038-D5B5-ED5E52EE9B56}"/>
          </ac:inkMkLst>
        </pc:inkChg>
        <pc:inkChg chg="add reco">
          <ac:chgData name="شادن القحطاني ID 443200677" userId="2d5f3d4d-8466-4aa1-ac8a-1cb60ed86c20" providerId="ADAL" clId="{D9B46C61-48B1-5041-B769-7BAD54B9EEC9}" dt="2023-06-17T13:30:28.138" v="141"/>
          <ac:inkMkLst>
            <pc:docMk/>
            <pc:sldMk cId="0" sldId="318"/>
            <ac:inkMk id="18" creationId="{0BA9C46D-D6F3-695A-4C1B-56A1614ED57E}"/>
          </ac:inkMkLst>
        </pc:inkChg>
        <pc:inkChg chg="add del">
          <ac:chgData name="شادن القحطاني ID 443200677" userId="2d5f3d4d-8466-4aa1-ac8a-1cb60ed86c20" providerId="ADAL" clId="{D9B46C61-48B1-5041-B769-7BAD54B9EEC9}" dt="2023-06-17T13:30:30.787" v="145"/>
          <ac:inkMkLst>
            <pc:docMk/>
            <pc:sldMk cId="0" sldId="318"/>
            <ac:inkMk id="19" creationId="{2E1B60B9-714C-0AAD-EF66-2514729501EE}"/>
          </ac:inkMkLst>
        </pc:inkChg>
        <pc:inkChg chg="add del">
          <ac:chgData name="شادن القحطاني ID 443200677" userId="2d5f3d4d-8466-4aa1-ac8a-1cb60ed86c20" providerId="ADAL" clId="{D9B46C61-48B1-5041-B769-7BAD54B9EEC9}" dt="2023-06-17T13:30:30.787" v="145"/>
          <ac:inkMkLst>
            <pc:docMk/>
            <pc:sldMk cId="0" sldId="318"/>
            <ac:inkMk id="20" creationId="{A7A9A24B-1752-CECE-35F2-5EE952C07ACC}"/>
          </ac:inkMkLst>
        </pc:inkChg>
        <pc:inkChg chg="add del">
          <ac:chgData name="شادن القحطاني ID 443200677" userId="2d5f3d4d-8466-4aa1-ac8a-1cb60ed86c20" providerId="ADAL" clId="{D9B46C61-48B1-5041-B769-7BAD54B9EEC9}" dt="2023-06-17T13:30:30.787" v="145"/>
          <ac:inkMkLst>
            <pc:docMk/>
            <pc:sldMk cId="0" sldId="318"/>
            <ac:inkMk id="21" creationId="{1C4738EB-27FD-DC78-D498-1CBFDBAF9E24}"/>
          </ac:inkMkLst>
        </pc:inkChg>
        <pc:inkChg chg="add reco">
          <ac:chgData name="شادن القحطاني ID 443200677" userId="2d5f3d4d-8466-4aa1-ac8a-1cb60ed86c20" providerId="ADAL" clId="{D9B46C61-48B1-5041-B769-7BAD54B9EEC9}" dt="2023-06-17T13:30:30.787" v="145"/>
          <ac:inkMkLst>
            <pc:docMk/>
            <pc:sldMk cId="0" sldId="318"/>
            <ac:inkMk id="22" creationId="{70C763B9-DE99-E218-45F5-35E38C912BCA}"/>
          </ac:inkMkLst>
        </pc:inkChg>
        <pc:inkChg chg="add del">
          <ac:chgData name="شادن القحطاني ID 443200677" userId="2d5f3d4d-8466-4aa1-ac8a-1cb60ed86c20" providerId="ADAL" clId="{D9B46C61-48B1-5041-B769-7BAD54B9EEC9}" dt="2023-06-17T13:30:44.210" v="152"/>
          <ac:inkMkLst>
            <pc:docMk/>
            <pc:sldMk cId="0" sldId="318"/>
            <ac:inkMk id="23" creationId="{F71E6A57-883A-8E34-1EBD-7DF694788FE1}"/>
          </ac:inkMkLst>
        </pc:inkChg>
        <pc:inkChg chg="add del">
          <ac:chgData name="شادن القحطاني ID 443200677" userId="2d5f3d4d-8466-4aa1-ac8a-1cb60ed86c20" providerId="ADAL" clId="{D9B46C61-48B1-5041-B769-7BAD54B9EEC9}" dt="2023-06-17T13:30:44.210" v="152"/>
          <ac:inkMkLst>
            <pc:docMk/>
            <pc:sldMk cId="0" sldId="318"/>
            <ac:inkMk id="24" creationId="{93910E03-8718-AE41-464B-CC4D3FAED842}"/>
          </ac:inkMkLst>
        </pc:inkChg>
        <pc:inkChg chg="add del">
          <ac:chgData name="شادن القحطاني ID 443200677" userId="2d5f3d4d-8466-4aa1-ac8a-1cb60ed86c20" providerId="ADAL" clId="{D9B46C61-48B1-5041-B769-7BAD54B9EEC9}" dt="2023-06-17T13:30:44.210" v="152"/>
          <ac:inkMkLst>
            <pc:docMk/>
            <pc:sldMk cId="0" sldId="318"/>
            <ac:inkMk id="25" creationId="{1E6098CB-F415-806E-5A7A-A4718DB04F38}"/>
          </ac:inkMkLst>
        </pc:inkChg>
        <pc:inkChg chg="add del">
          <ac:chgData name="شادن القحطاني ID 443200677" userId="2d5f3d4d-8466-4aa1-ac8a-1cb60ed86c20" providerId="ADAL" clId="{D9B46C61-48B1-5041-B769-7BAD54B9EEC9}" dt="2023-06-17T13:30:44.210" v="152"/>
          <ac:inkMkLst>
            <pc:docMk/>
            <pc:sldMk cId="0" sldId="318"/>
            <ac:inkMk id="26" creationId="{A8E9E59D-264A-BBD1-EEAA-D520E1F1ABA5}"/>
          </ac:inkMkLst>
        </pc:inkChg>
        <pc:inkChg chg="add del">
          <ac:chgData name="شادن القحطاني ID 443200677" userId="2d5f3d4d-8466-4aa1-ac8a-1cb60ed86c20" providerId="ADAL" clId="{D9B46C61-48B1-5041-B769-7BAD54B9EEC9}" dt="2023-06-17T13:30:44.210" v="152"/>
          <ac:inkMkLst>
            <pc:docMk/>
            <pc:sldMk cId="0" sldId="318"/>
            <ac:inkMk id="27" creationId="{627E62E2-06F1-FBE3-1064-00C2613DA4E2}"/>
          </ac:inkMkLst>
        </pc:inkChg>
        <pc:inkChg chg="add del">
          <ac:chgData name="شادن القحطاني ID 443200677" userId="2d5f3d4d-8466-4aa1-ac8a-1cb60ed86c20" providerId="ADAL" clId="{D9B46C61-48B1-5041-B769-7BAD54B9EEC9}" dt="2023-06-17T13:30:44.210" v="152"/>
          <ac:inkMkLst>
            <pc:docMk/>
            <pc:sldMk cId="0" sldId="318"/>
            <ac:inkMk id="28" creationId="{48BCF061-9FC0-20B2-8F24-102A1A08E3B8}"/>
          </ac:inkMkLst>
        </pc:inkChg>
        <pc:inkChg chg="add reco">
          <ac:chgData name="شادن القحطاني ID 443200677" userId="2d5f3d4d-8466-4aa1-ac8a-1cb60ed86c20" providerId="ADAL" clId="{D9B46C61-48B1-5041-B769-7BAD54B9EEC9}" dt="2023-06-17T13:30:44.210" v="152"/>
          <ac:inkMkLst>
            <pc:docMk/>
            <pc:sldMk cId="0" sldId="318"/>
            <ac:inkMk id="29" creationId="{CF36D5FB-E103-F65E-1A24-E19F0467F89C}"/>
          </ac:inkMkLst>
        </pc:inkChg>
        <pc:inkChg chg="add del">
          <ac:chgData name="شادن القحطاني ID 443200677" userId="2d5f3d4d-8466-4aa1-ac8a-1cb60ed86c20" providerId="ADAL" clId="{D9B46C61-48B1-5041-B769-7BAD54B9EEC9}" dt="2023-06-17T13:31:22.637" v="163"/>
          <ac:inkMkLst>
            <pc:docMk/>
            <pc:sldMk cId="0" sldId="318"/>
            <ac:inkMk id="33" creationId="{CD24B25A-8E8E-22D3-74FC-718BF476EB1E}"/>
          </ac:inkMkLst>
        </pc:inkChg>
        <pc:inkChg chg="add del">
          <ac:chgData name="شادن القحطاني ID 443200677" userId="2d5f3d4d-8466-4aa1-ac8a-1cb60ed86c20" providerId="ADAL" clId="{D9B46C61-48B1-5041-B769-7BAD54B9EEC9}" dt="2023-06-17T13:31:22.637" v="163"/>
          <ac:inkMkLst>
            <pc:docMk/>
            <pc:sldMk cId="0" sldId="318"/>
            <ac:inkMk id="34" creationId="{6DE6E95B-A280-50D1-2B25-F42D72F9742F}"/>
          </ac:inkMkLst>
        </pc:inkChg>
        <pc:inkChg chg="add del">
          <ac:chgData name="شادن القحطاني ID 443200677" userId="2d5f3d4d-8466-4aa1-ac8a-1cb60ed86c20" providerId="ADAL" clId="{D9B46C61-48B1-5041-B769-7BAD54B9EEC9}" dt="2023-06-17T13:31:22.637" v="163"/>
          <ac:inkMkLst>
            <pc:docMk/>
            <pc:sldMk cId="0" sldId="318"/>
            <ac:inkMk id="35" creationId="{7E1DED7E-5A3C-2CCA-A54D-73124CC8AF59}"/>
          </ac:inkMkLst>
        </pc:inkChg>
        <pc:inkChg chg="add del">
          <ac:chgData name="شادن القحطاني ID 443200677" userId="2d5f3d4d-8466-4aa1-ac8a-1cb60ed86c20" providerId="ADAL" clId="{D9B46C61-48B1-5041-B769-7BAD54B9EEC9}" dt="2023-06-17T13:31:22.637" v="163"/>
          <ac:inkMkLst>
            <pc:docMk/>
            <pc:sldMk cId="0" sldId="318"/>
            <ac:inkMk id="36" creationId="{CBD2384D-4130-2A30-E979-AB9F32154CD0}"/>
          </ac:inkMkLst>
        </pc:inkChg>
        <pc:inkChg chg="add del">
          <ac:chgData name="شادن القحطاني ID 443200677" userId="2d5f3d4d-8466-4aa1-ac8a-1cb60ed86c20" providerId="ADAL" clId="{D9B46C61-48B1-5041-B769-7BAD54B9EEC9}" dt="2023-06-17T13:31:22.637" v="163"/>
          <ac:inkMkLst>
            <pc:docMk/>
            <pc:sldMk cId="0" sldId="318"/>
            <ac:inkMk id="37" creationId="{458344F8-4DDB-1CD0-9C3F-29ABE44F60F0}"/>
          </ac:inkMkLst>
        </pc:inkChg>
        <pc:inkChg chg="add del">
          <ac:chgData name="شادن القحطاني ID 443200677" userId="2d5f3d4d-8466-4aa1-ac8a-1cb60ed86c20" providerId="ADAL" clId="{D9B46C61-48B1-5041-B769-7BAD54B9EEC9}" dt="2023-06-17T13:31:22.637" v="163"/>
          <ac:inkMkLst>
            <pc:docMk/>
            <pc:sldMk cId="0" sldId="318"/>
            <ac:inkMk id="38" creationId="{128D8091-A654-571F-22AF-C836DADF17F2}"/>
          </ac:inkMkLst>
        </pc:inkChg>
        <pc:inkChg chg="add del">
          <ac:chgData name="شادن القحطاني ID 443200677" userId="2d5f3d4d-8466-4aa1-ac8a-1cb60ed86c20" providerId="ADAL" clId="{D9B46C61-48B1-5041-B769-7BAD54B9EEC9}" dt="2023-06-17T13:31:22.637" v="163"/>
          <ac:inkMkLst>
            <pc:docMk/>
            <pc:sldMk cId="0" sldId="318"/>
            <ac:inkMk id="39" creationId="{4A92FF4B-8D55-46F2-EEB0-A2AECD7FC196}"/>
          </ac:inkMkLst>
        </pc:inkChg>
        <pc:inkChg chg="add del">
          <ac:chgData name="شادن القحطاني ID 443200677" userId="2d5f3d4d-8466-4aa1-ac8a-1cb60ed86c20" providerId="ADAL" clId="{D9B46C61-48B1-5041-B769-7BAD54B9EEC9}" dt="2023-06-17T13:31:22.637" v="163"/>
          <ac:inkMkLst>
            <pc:docMk/>
            <pc:sldMk cId="0" sldId="318"/>
            <ac:inkMk id="40" creationId="{48A354FF-2626-F204-35F6-E6F4ED2A1A62}"/>
          </ac:inkMkLst>
        </pc:inkChg>
        <pc:inkChg chg="add del">
          <ac:chgData name="شادن القحطاني ID 443200677" userId="2d5f3d4d-8466-4aa1-ac8a-1cb60ed86c20" providerId="ADAL" clId="{D9B46C61-48B1-5041-B769-7BAD54B9EEC9}" dt="2023-06-17T13:31:22.637" v="163"/>
          <ac:inkMkLst>
            <pc:docMk/>
            <pc:sldMk cId="0" sldId="318"/>
            <ac:inkMk id="41" creationId="{84117B1E-3044-3FBE-F092-AD6D4E1FB93F}"/>
          </ac:inkMkLst>
        </pc:inkChg>
        <pc:inkChg chg="add del">
          <ac:chgData name="شادن القحطاني ID 443200677" userId="2d5f3d4d-8466-4aa1-ac8a-1cb60ed86c20" providerId="ADAL" clId="{D9B46C61-48B1-5041-B769-7BAD54B9EEC9}" dt="2023-06-17T13:31:22.637" v="163"/>
          <ac:inkMkLst>
            <pc:docMk/>
            <pc:sldMk cId="0" sldId="318"/>
            <ac:inkMk id="42" creationId="{5CB8A701-D99F-3C29-55EE-F5FCB30CC656}"/>
          </ac:inkMkLst>
        </pc:inkChg>
        <pc:inkChg chg="add reco">
          <ac:chgData name="شادن القحطاني ID 443200677" userId="2d5f3d4d-8466-4aa1-ac8a-1cb60ed86c20" providerId="ADAL" clId="{D9B46C61-48B1-5041-B769-7BAD54B9EEC9}" dt="2023-06-17T13:31:22.637" v="163"/>
          <ac:inkMkLst>
            <pc:docMk/>
            <pc:sldMk cId="0" sldId="318"/>
            <ac:inkMk id="43" creationId="{03E69CB3-F9B1-1E21-B572-039FF4D76872}"/>
          </ac:inkMkLst>
        </pc:inkChg>
      </pc:sldChg>
      <pc:sldChg chg="modNotesTx">
        <pc:chgData name="شادن القحطاني ID 443200677" userId="2d5f3d4d-8466-4aa1-ac8a-1cb60ed86c20" providerId="ADAL" clId="{D9B46C61-48B1-5041-B769-7BAD54B9EEC9}" dt="2023-06-17T13:41:01.381" v="168" actId="20577"/>
        <pc:sldMkLst>
          <pc:docMk/>
          <pc:sldMk cId="0" sldId="319"/>
        </pc:sldMkLst>
      </pc:sldChg>
      <pc:sldChg chg="addSp delSp">
        <pc:chgData name="شادن القحطاني ID 443200677" userId="2d5f3d4d-8466-4aa1-ac8a-1cb60ed86c20" providerId="ADAL" clId="{D9B46C61-48B1-5041-B769-7BAD54B9EEC9}" dt="2023-06-17T15:19:10.292" v="174"/>
        <pc:sldMkLst>
          <pc:docMk/>
          <pc:sldMk cId="0" sldId="322"/>
        </pc:sldMkLst>
        <pc:inkChg chg="add del">
          <ac:chgData name="شادن القحطاني ID 443200677" userId="2d5f3d4d-8466-4aa1-ac8a-1cb60ed86c20" providerId="ADAL" clId="{D9B46C61-48B1-5041-B769-7BAD54B9EEC9}" dt="2023-06-17T15:19:10.292" v="174"/>
          <ac:inkMkLst>
            <pc:docMk/>
            <pc:sldMk cId="0" sldId="322"/>
            <ac:inkMk id="3" creationId="{EBFD3CC3-EB4B-915B-E3D1-1296BDF376E0}"/>
          </ac:inkMkLst>
        </pc:inkChg>
        <pc:inkChg chg="add del">
          <ac:chgData name="شادن القحطاني ID 443200677" userId="2d5f3d4d-8466-4aa1-ac8a-1cb60ed86c20" providerId="ADAL" clId="{D9B46C61-48B1-5041-B769-7BAD54B9EEC9}" dt="2023-06-17T15:19:10.292" v="174"/>
          <ac:inkMkLst>
            <pc:docMk/>
            <pc:sldMk cId="0" sldId="322"/>
            <ac:inkMk id="4" creationId="{9F246FE0-24B3-62A0-5F20-3EE3E667E3A2}"/>
          </ac:inkMkLst>
        </pc:inkChg>
        <pc:inkChg chg="add del">
          <ac:chgData name="شادن القحطاني ID 443200677" userId="2d5f3d4d-8466-4aa1-ac8a-1cb60ed86c20" providerId="ADAL" clId="{D9B46C61-48B1-5041-B769-7BAD54B9EEC9}" dt="2023-06-17T15:19:10.292" v="174"/>
          <ac:inkMkLst>
            <pc:docMk/>
            <pc:sldMk cId="0" sldId="322"/>
            <ac:inkMk id="5" creationId="{909435A7-BCA9-E964-579D-27F3278FB87F}"/>
          </ac:inkMkLst>
        </pc:inkChg>
        <pc:inkChg chg="add del">
          <ac:chgData name="شادن القحطاني ID 443200677" userId="2d5f3d4d-8466-4aa1-ac8a-1cb60ed86c20" providerId="ADAL" clId="{D9B46C61-48B1-5041-B769-7BAD54B9EEC9}" dt="2023-06-17T15:19:10.292" v="174"/>
          <ac:inkMkLst>
            <pc:docMk/>
            <pc:sldMk cId="0" sldId="322"/>
            <ac:inkMk id="7" creationId="{01D3C244-EDC4-81E3-CEC9-55F4EA83460A}"/>
          </ac:inkMkLst>
        </pc:inkChg>
        <pc:inkChg chg="add del reco">
          <ac:chgData name="شادن القحطاني ID 443200677" userId="2d5f3d4d-8466-4aa1-ac8a-1cb60ed86c20" providerId="ADAL" clId="{D9B46C61-48B1-5041-B769-7BAD54B9EEC9}" dt="2023-06-17T15:19:10.292" v="174"/>
          <ac:inkMkLst>
            <pc:docMk/>
            <pc:sldMk cId="0" sldId="322"/>
            <ac:inkMk id="8" creationId="{A4BFB96B-C6A5-1588-36A3-79D32D5D1616}"/>
          </ac:inkMkLst>
        </pc:inkChg>
      </pc:sldChg>
      <pc:sldChg chg="addSp delSp">
        <pc:chgData name="شادن القحطاني ID 443200677" userId="2d5f3d4d-8466-4aa1-ac8a-1cb60ed86c20" providerId="ADAL" clId="{D9B46C61-48B1-5041-B769-7BAD54B9EEC9}" dt="2023-06-19T13:00:16.776" v="763"/>
        <pc:sldMkLst>
          <pc:docMk/>
          <pc:sldMk cId="0" sldId="323"/>
        </pc:sldMkLst>
        <pc:inkChg chg="add del">
          <ac:chgData name="شادن القحطاني ID 443200677" userId="2d5f3d4d-8466-4aa1-ac8a-1cb60ed86c20" providerId="ADAL" clId="{D9B46C61-48B1-5041-B769-7BAD54B9EEC9}" dt="2023-06-17T15:20:23.109" v="177"/>
          <ac:inkMkLst>
            <pc:docMk/>
            <pc:sldMk cId="0" sldId="323"/>
            <ac:inkMk id="4" creationId="{AADB59BD-FA5E-E072-E2C5-A79088F498AE}"/>
          </ac:inkMkLst>
        </pc:inkChg>
        <pc:inkChg chg="add del">
          <ac:chgData name="شادن القحطاني ID 443200677" userId="2d5f3d4d-8466-4aa1-ac8a-1cb60ed86c20" providerId="ADAL" clId="{D9B46C61-48B1-5041-B769-7BAD54B9EEC9}" dt="2023-06-19T13:00:01.256" v="735"/>
          <ac:inkMkLst>
            <pc:docMk/>
            <pc:sldMk cId="0" sldId="323"/>
            <ac:inkMk id="4" creationId="{DB80B8D6-AF78-29D8-7363-7C1541A67C8F}"/>
          </ac:inkMkLst>
        </pc:inkChg>
        <pc:inkChg chg="add del">
          <ac:chgData name="شادن القحطاني ID 443200677" userId="2d5f3d4d-8466-4aa1-ac8a-1cb60ed86c20" providerId="ADAL" clId="{D9B46C61-48B1-5041-B769-7BAD54B9EEC9}" dt="2023-06-19T13:00:01.256" v="735"/>
          <ac:inkMkLst>
            <pc:docMk/>
            <pc:sldMk cId="0" sldId="323"/>
            <ac:inkMk id="5" creationId="{AFA13E26-29F9-514E-AFB6-136F74223D9C}"/>
          </ac:inkMkLst>
        </pc:inkChg>
        <pc:inkChg chg="add del">
          <ac:chgData name="شادن القحطاني ID 443200677" userId="2d5f3d4d-8466-4aa1-ac8a-1cb60ed86c20" providerId="ADAL" clId="{D9B46C61-48B1-5041-B769-7BAD54B9EEC9}" dt="2023-06-17T15:20:23.109" v="177"/>
          <ac:inkMkLst>
            <pc:docMk/>
            <pc:sldMk cId="0" sldId="323"/>
            <ac:inkMk id="5" creationId="{E904D1BB-5D6E-41AC-A1F2-D7F04AB86F04}"/>
          </ac:inkMkLst>
        </pc:inkChg>
        <pc:inkChg chg="add reco">
          <ac:chgData name="شادن القحطاني ID 443200677" userId="2d5f3d4d-8466-4aa1-ac8a-1cb60ed86c20" providerId="ADAL" clId="{D9B46C61-48B1-5041-B769-7BAD54B9EEC9}" dt="2023-06-17T15:20:23.109" v="177"/>
          <ac:inkMkLst>
            <pc:docMk/>
            <pc:sldMk cId="0" sldId="323"/>
            <ac:inkMk id="8" creationId="{3975B09E-3AC2-3512-C76F-B49C4C356581}"/>
          </ac:inkMkLst>
        </pc:inkChg>
        <pc:inkChg chg="add del">
          <ac:chgData name="شادن القحطاني ID 443200677" userId="2d5f3d4d-8466-4aa1-ac8a-1cb60ed86c20" providerId="ADAL" clId="{D9B46C61-48B1-5041-B769-7BAD54B9EEC9}" dt="2023-06-17T15:20:30.188" v="186"/>
          <ac:inkMkLst>
            <pc:docMk/>
            <pc:sldMk cId="0" sldId="323"/>
            <ac:inkMk id="9" creationId="{1C2D305B-9A4B-D102-736F-68832BCFB01D}"/>
          </ac:inkMkLst>
        </pc:inkChg>
        <pc:inkChg chg="add del">
          <ac:chgData name="شادن القحطاني ID 443200677" userId="2d5f3d4d-8466-4aa1-ac8a-1cb60ed86c20" providerId="ADAL" clId="{D9B46C61-48B1-5041-B769-7BAD54B9EEC9}" dt="2023-06-19T13:00:01.256" v="735"/>
          <ac:inkMkLst>
            <pc:docMk/>
            <pc:sldMk cId="0" sldId="323"/>
            <ac:inkMk id="9" creationId="{42C364F8-04A8-3B9E-3637-6AD0755B0960}"/>
          </ac:inkMkLst>
        </pc:inkChg>
        <pc:inkChg chg="add del">
          <ac:chgData name="شادن القحطاني ID 443200677" userId="2d5f3d4d-8466-4aa1-ac8a-1cb60ed86c20" providerId="ADAL" clId="{D9B46C61-48B1-5041-B769-7BAD54B9EEC9}" dt="2023-06-17T15:20:30.188" v="186"/>
          <ac:inkMkLst>
            <pc:docMk/>
            <pc:sldMk cId="0" sldId="323"/>
            <ac:inkMk id="10" creationId="{35E4A66C-8625-3690-1334-C26DE4BCEEB5}"/>
          </ac:inkMkLst>
        </pc:inkChg>
        <pc:inkChg chg="add reco">
          <ac:chgData name="شادن القحطاني ID 443200677" userId="2d5f3d4d-8466-4aa1-ac8a-1cb60ed86c20" providerId="ADAL" clId="{D9B46C61-48B1-5041-B769-7BAD54B9EEC9}" dt="2023-06-19T13:00:01.256" v="735"/>
          <ac:inkMkLst>
            <pc:docMk/>
            <pc:sldMk cId="0" sldId="323"/>
            <ac:inkMk id="10" creationId="{529F64DF-502A-9C06-E6C9-EC63B7B4564E}"/>
          </ac:inkMkLst>
        </pc:inkChg>
        <pc:inkChg chg="add del">
          <ac:chgData name="شادن القحطاني ID 443200677" userId="2d5f3d4d-8466-4aa1-ac8a-1cb60ed86c20" providerId="ADAL" clId="{D9B46C61-48B1-5041-B769-7BAD54B9EEC9}" dt="2023-06-17T15:20:30.188" v="186"/>
          <ac:inkMkLst>
            <pc:docMk/>
            <pc:sldMk cId="0" sldId="323"/>
            <ac:inkMk id="11" creationId="{7B2FF135-C751-348C-0F24-22262FCF042E}"/>
          </ac:inkMkLst>
        </pc:inkChg>
        <pc:inkChg chg="add del">
          <ac:chgData name="شادن القحطاني ID 443200677" userId="2d5f3d4d-8466-4aa1-ac8a-1cb60ed86c20" providerId="ADAL" clId="{D9B46C61-48B1-5041-B769-7BAD54B9EEC9}" dt="2023-06-19T13:00:10.911" v="751"/>
          <ac:inkMkLst>
            <pc:docMk/>
            <pc:sldMk cId="0" sldId="323"/>
            <ac:inkMk id="11" creationId="{DC26EB7C-D44F-B337-5A16-BA44D1F3C6E7}"/>
          </ac:inkMkLst>
        </pc:inkChg>
        <pc:inkChg chg="add del">
          <ac:chgData name="شادن القحطاني ID 443200677" userId="2d5f3d4d-8466-4aa1-ac8a-1cb60ed86c20" providerId="ADAL" clId="{D9B46C61-48B1-5041-B769-7BAD54B9EEC9}" dt="2023-06-19T13:00:10.911" v="751"/>
          <ac:inkMkLst>
            <pc:docMk/>
            <pc:sldMk cId="0" sldId="323"/>
            <ac:inkMk id="12" creationId="{728ADCE2-0876-506C-F978-324B3FFA8105}"/>
          </ac:inkMkLst>
        </pc:inkChg>
        <pc:inkChg chg="add del">
          <ac:chgData name="شادن القحطاني ID 443200677" userId="2d5f3d4d-8466-4aa1-ac8a-1cb60ed86c20" providerId="ADAL" clId="{D9B46C61-48B1-5041-B769-7BAD54B9EEC9}" dt="2023-06-17T15:20:30.188" v="186"/>
          <ac:inkMkLst>
            <pc:docMk/>
            <pc:sldMk cId="0" sldId="323"/>
            <ac:inkMk id="12" creationId="{BEBD9878-A233-C13D-0AE1-73E41F44C2FB}"/>
          </ac:inkMkLst>
        </pc:inkChg>
        <pc:inkChg chg="add del">
          <ac:chgData name="شادن القحطاني ID 443200677" userId="2d5f3d4d-8466-4aa1-ac8a-1cb60ed86c20" providerId="ADAL" clId="{D9B46C61-48B1-5041-B769-7BAD54B9EEC9}" dt="2023-06-17T15:20:30.188" v="186"/>
          <ac:inkMkLst>
            <pc:docMk/>
            <pc:sldMk cId="0" sldId="323"/>
            <ac:inkMk id="13" creationId="{6307A35A-FC00-5682-C0FB-F29159A50361}"/>
          </ac:inkMkLst>
        </pc:inkChg>
        <pc:inkChg chg="add del">
          <ac:chgData name="شادن القحطاني ID 443200677" userId="2d5f3d4d-8466-4aa1-ac8a-1cb60ed86c20" providerId="ADAL" clId="{D9B46C61-48B1-5041-B769-7BAD54B9EEC9}" dt="2023-06-19T13:00:10.911" v="751"/>
          <ac:inkMkLst>
            <pc:docMk/>
            <pc:sldMk cId="0" sldId="323"/>
            <ac:inkMk id="13" creationId="{BC6EBA9D-4AD2-30D6-3457-2A03D2731FE6}"/>
          </ac:inkMkLst>
        </pc:inkChg>
        <pc:inkChg chg="add del">
          <ac:chgData name="شادن القحطاني ID 443200677" userId="2d5f3d4d-8466-4aa1-ac8a-1cb60ed86c20" providerId="ADAL" clId="{D9B46C61-48B1-5041-B769-7BAD54B9EEC9}" dt="2023-06-19T13:00:10.911" v="751"/>
          <ac:inkMkLst>
            <pc:docMk/>
            <pc:sldMk cId="0" sldId="323"/>
            <ac:inkMk id="14" creationId="{3A5D6776-48DE-0A5D-73AF-30A2BF463944}"/>
          </ac:inkMkLst>
        </pc:inkChg>
        <pc:inkChg chg="add del">
          <ac:chgData name="شادن القحطاني ID 443200677" userId="2d5f3d4d-8466-4aa1-ac8a-1cb60ed86c20" providerId="ADAL" clId="{D9B46C61-48B1-5041-B769-7BAD54B9EEC9}" dt="2023-06-17T15:20:30.188" v="186"/>
          <ac:inkMkLst>
            <pc:docMk/>
            <pc:sldMk cId="0" sldId="323"/>
            <ac:inkMk id="14" creationId="{578EDACA-A6D8-0BC1-E0A4-5C0BE9AE7962}"/>
          </ac:inkMkLst>
        </pc:inkChg>
        <pc:inkChg chg="add del">
          <ac:chgData name="شادن القحطاني ID 443200677" userId="2d5f3d4d-8466-4aa1-ac8a-1cb60ed86c20" providerId="ADAL" clId="{D9B46C61-48B1-5041-B769-7BAD54B9EEC9}" dt="2023-06-17T15:20:30.188" v="186"/>
          <ac:inkMkLst>
            <pc:docMk/>
            <pc:sldMk cId="0" sldId="323"/>
            <ac:inkMk id="15" creationId="{11881FBF-3F4E-381D-EBF6-E6E604F41770}"/>
          </ac:inkMkLst>
        </pc:inkChg>
        <pc:inkChg chg="add del">
          <ac:chgData name="شادن القحطاني ID 443200677" userId="2d5f3d4d-8466-4aa1-ac8a-1cb60ed86c20" providerId="ADAL" clId="{D9B46C61-48B1-5041-B769-7BAD54B9EEC9}" dt="2023-06-19T13:00:10.911" v="751"/>
          <ac:inkMkLst>
            <pc:docMk/>
            <pc:sldMk cId="0" sldId="323"/>
            <ac:inkMk id="15" creationId="{46EAB5C6-35B0-79D6-5E41-304139017A03}"/>
          </ac:inkMkLst>
        </pc:inkChg>
        <pc:inkChg chg="add del">
          <ac:chgData name="شادن القحطاني ID 443200677" userId="2d5f3d4d-8466-4aa1-ac8a-1cb60ed86c20" providerId="ADAL" clId="{D9B46C61-48B1-5041-B769-7BAD54B9EEC9}" dt="2023-06-17T15:20:30.188" v="186"/>
          <ac:inkMkLst>
            <pc:docMk/>
            <pc:sldMk cId="0" sldId="323"/>
            <ac:inkMk id="16" creationId="{3BE31F73-8510-3A20-C31C-AA1A123D6E78}"/>
          </ac:inkMkLst>
        </pc:inkChg>
        <pc:inkChg chg="add del">
          <ac:chgData name="شادن القحطاني ID 443200677" userId="2d5f3d4d-8466-4aa1-ac8a-1cb60ed86c20" providerId="ADAL" clId="{D9B46C61-48B1-5041-B769-7BAD54B9EEC9}" dt="2023-06-19T13:00:10.911" v="751"/>
          <ac:inkMkLst>
            <pc:docMk/>
            <pc:sldMk cId="0" sldId="323"/>
            <ac:inkMk id="16" creationId="{40D3B290-D4A3-6B89-4E84-3430FE97C0EC}"/>
          </ac:inkMkLst>
        </pc:inkChg>
        <pc:inkChg chg="add reco">
          <ac:chgData name="شادن القحطاني ID 443200677" userId="2d5f3d4d-8466-4aa1-ac8a-1cb60ed86c20" providerId="ADAL" clId="{D9B46C61-48B1-5041-B769-7BAD54B9EEC9}" dt="2023-06-17T15:20:30.188" v="186"/>
          <ac:inkMkLst>
            <pc:docMk/>
            <pc:sldMk cId="0" sldId="323"/>
            <ac:inkMk id="17" creationId="{8D8CDD3B-07BE-6ACA-3B32-F7C4480F509A}"/>
          </ac:inkMkLst>
        </pc:inkChg>
        <pc:inkChg chg="add del">
          <ac:chgData name="شادن القحطاني ID 443200677" userId="2d5f3d4d-8466-4aa1-ac8a-1cb60ed86c20" providerId="ADAL" clId="{D9B46C61-48B1-5041-B769-7BAD54B9EEC9}" dt="2023-06-19T13:00:10.911" v="751"/>
          <ac:inkMkLst>
            <pc:docMk/>
            <pc:sldMk cId="0" sldId="323"/>
            <ac:inkMk id="18" creationId="{56AD7C2A-BF7D-0308-A998-FE0F4F8A6E05}"/>
          </ac:inkMkLst>
        </pc:inkChg>
        <pc:inkChg chg="add del">
          <ac:chgData name="شادن القحطاني ID 443200677" userId="2d5f3d4d-8466-4aa1-ac8a-1cb60ed86c20" providerId="ADAL" clId="{D9B46C61-48B1-5041-B769-7BAD54B9EEC9}" dt="2023-06-17T15:20:36.375" v="200"/>
          <ac:inkMkLst>
            <pc:docMk/>
            <pc:sldMk cId="0" sldId="323"/>
            <ac:inkMk id="18" creationId="{62D27877-1ADD-1A5E-A46C-678BB898099A}"/>
          </ac:inkMkLst>
        </pc:inkChg>
        <pc:inkChg chg="add del">
          <ac:chgData name="شادن القحطاني ID 443200677" userId="2d5f3d4d-8466-4aa1-ac8a-1cb60ed86c20" providerId="ADAL" clId="{D9B46C61-48B1-5041-B769-7BAD54B9EEC9}" dt="2023-06-17T15:20:36.375" v="200"/>
          <ac:inkMkLst>
            <pc:docMk/>
            <pc:sldMk cId="0" sldId="323"/>
            <ac:inkMk id="19" creationId="{B4B0CD65-A674-8A51-303E-8AE23CA5A820}"/>
          </ac:inkMkLst>
        </pc:inkChg>
        <pc:inkChg chg="add del">
          <ac:chgData name="شادن القحطاني ID 443200677" userId="2d5f3d4d-8466-4aa1-ac8a-1cb60ed86c20" providerId="ADAL" clId="{D9B46C61-48B1-5041-B769-7BAD54B9EEC9}" dt="2023-06-19T13:00:10.911" v="751"/>
          <ac:inkMkLst>
            <pc:docMk/>
            <pc:sldMk cId="0" sldId="323"/>
            <ac:inkMk id="19" creationId="{D2A74F9E-4FFA-1354-B7E6-879528628B65}"/>
          </ac:inkMkLst>
        </pc:inkChg>
        <pc:inkChg chg="add del">
          <ac:chgData name="شادن القحطاني ID 443200677" userId="2d5f3d4d-8466-4aa1-ac8a-1cb60ed86c20" providerId="ADAL" clId="{D9B46C61-48B1-5041-B769-7BAD54B9EEC9}" dt="2023-06-17T15:20:36.375" v="200"/>
          <ac:inkMkLst>
            <pc:docMk/>
            <pc:sldMk cId="0" sldId="323"/>
            <ac:inkMk id="20" creationId="{2237336A-896D-A272-4867-B0AB1AC5190E}"/>
          </ac:inkMkLst>
        </pc:inkChg>
        <pc:inkChg chg="add del">
          <ac:chgData name="شادن القحطاني ID 443200677" userId="2d5f3d4d-8466-4aa1-ac8a-1cb60ed86c20" providerId="ADAL" clId="{D9B46C61-48B1-5041-B769-7BAD54B9EEC9}" dt="2023-06-19T13:00:10.911" v="751"/>
          <ac:inkMkLst>
            <pc:docMk/>
            <pc:sldMk cId="0" sldId="323"/>
            <ac:inkMk id="20" creationId="{C56D019A-75E7-53BE-DD85-62F0CE7566FA}"/>
          </ac:inkMkLst>
        </pc:inkChg>
        <pc:inkChg chg="add del">
          <ac:chgData name="شادن القحطاني ID 443200677" userId="2d5f3d4d-8466-4aa1-ac8a-1cb60ed86c20" providerId="ADAL" clId="{D9B46C61-48B1-5041-B769-7BAD54B9EEC9}" dt="2023-06-17T15:20:36.375" v="200"/>
          <ac:inkMkLst>
            <pc:docMk/>
            <pc:sldMk cId="0" sldId="323"/>
            <ac:inkMk id="21" creationId="{5D0CD9BC-32D4-A15B-5662-2D17FACD3C87}"/>
          </ac:inkMkLst>
        </pc:inkChg>
        <pc:inkChg chg="add del">
          <ac:chgData name="شادن القحطاني ID 443200677" userId="2d5f3d4d-8466-4aa1-ac8a-1cb60ed86c20" providerId="ADAL" clId="{D9B46C61-48B1-5041-B769-7BAD54B9EEC9}" dt="2023-06-19T13:00:10.911" v="751"/>
          <ac:inkMkLst>
            <pc:docMk/>
            <pc:sldMk cId="0" sldId="323"/>
            <ac:inkMk id="21" creationId="{7439BBC0-2BC7-8D8C-CECD-3AEA09832F68}"/>
          </ac:inkMkLst>
        </pc:inkChg>
        <pc:inkChg chg="add del">
          <ac:chgData name="شادن القحطاني ID 443200677" userId="2d5f3d4d-8466-4aa1-ac8a-1cb60ed86c20" providerId="ADAL" clId="{D9B46C61-48B1-5041-B769-7BAD54B9EEC9}" dt="2023-06-17T15:20:36.375" v="200"/>
          <ac:inkMkLst>
            <pc:docMk/>
            <pc:sldMk cId="0" sldId="323"/>
            <ac:inkMk id="23" creationId="{A956E501-5B34-4E7D-8592-67187AF32AB1}"/>
          </ac:inkMkLst>
        </pc:inkChg>
        <pc:inkChg chg="add del">
          <ac:chgData name="شادن القحطاني ID 443200677" userId="2d5f3d4d-8466-4aa1-ac8a-1cb60ed86c20" providerId="ADAL" clId="{D9B46C61-48B1-5041-B769-7BAD54B9EEC9}" dt="2023-06-19T13:00:10.911" v="751"/>
          <ac:inkMkLst>
            <pc:docMk/>
            <pc:sldMk cId="0" sldId="323"/>
            <ac:inkMk id="23" creationId="{BA1DD0C7-3A42-D5A4-0442-1F4CDA0AA37A}"/>
          </ac:inkMkLst>
        </pc:inkChg>
        <pc:inkChg chg="add del">
          <ac:chgData name="شادن القحطاني ID 443200677" userId="2d5f3d4d-8466-4aa1-ac8a-1cb60ed86c20" providerId="ADAL" clId="{D9B46C61-48B1-5041-B769-7BAD54B9EEC9}" dt="2023-06-19T13:00:10.911" v="751"/>
          <ac:inkMkLst>
            <pc:docMk/>
            <pc:sldMk cId="0" sldId="323"/>
            <ac:inkMk id="24" creationId="{47177183-B3FB-D662-D8E0-9CA771FCAEE7}"/>
          </ac:inkMkLst>
        </pc:inkChg>
        <pc:inkChg chg="add del">
          <ac:chgData name="شادن القحطاني ID 443200677" userId="2d5f3d4d-8466-4aa1-ac8a-1cb60ed86c20" providerId="ADAL" clId="{D9B46C61-48B1-5041-B769-7BAD54B9EEC9}" dt="2023-06-17T15:20:36.375" v="200"/>
          <ac:inkMkLst>
            <pc:docMk/>
            <pc:sldMk cId="0" sldId="323"/>
            <ac:inkMk id="24" creationId="{D601FB93-9730-8FD9-627D-ABCC7BE4CE6D}"/>
          </ac:inkMkLst>
        </pc:inkChg>
        <pc:inkChg chg="add del">
          <ac:chgData name="شادن القحطاني ID 443200677" userId="2d5f3d4d-8466-4aa1-ac8a-1cb60ed86c20" providerId="ADAL" clId="{D9B46C61-48B1-5041-B769-7BAD54B9EEC9}" dt="2023-06-19T13:00:10.911" v="751"/>
          <ac:inkMkLst>
            <pc:docMk/>
            <pc:sldMk cId="0" sldId="323"/>
            <ac:inkMk id="26" creationId="{37E9551E-8640-20FB-6D0C-14D36087F8A5}"/>
          </ac:inkMkLst>
        </pc:inkChg>
        <pc:inkChg chg="add del">
          <ac:chgData name="شادن القحطاني ID 443200677" userId="2d5f3d4d-8466-4aa1-ac8a-1cb60ed86c20" providerId="ADAL" clId="{D9B46C61-48B1-5041-B769-7BAD54B9EEC9}" dt="2023-06-17T15:20:36.375" v="200"/>
          <ac:inkMkLst>
            <pc:docMk/>
            <pc:sldMk cId="0" sldId="323"/>
            <ac:inkMk id="26" creationId="{CE30241F-C983-533C-29E0-7F1A76AA16C9}"/>
          </ac:inkMkLst>
        </pc:inkChg>
        <pc:inkChg chg="add del">
          <ac:chgData name="شادن القحطاني ID 443200677" userId="2d5f3d4d-8466-4aa1-ac8a-1cb60ed86c20" providerId="ADAL" clId="{D9B46C61-48B1-5041-B769-7BAD54B9EEC9}" dt="2023-06-17T15:20:36.375" v="200"/>
          <ac:inkMkLst>
            <pc:docMk/>
            <pc:sldMk cId="0" sldId="323"/>
            <ac:inkMk id="27" creationId="{252CC2D6-0E4F-F97F-C33D-1E1F30ECB880}"/>
          </ac:inkMkLst>
        </pc:inkChg>
        <pc:inkChg chg="add del">
          <ac:chgData name="شادن القحطاني ID 443200677" userId="2d5f3d4d-8466-4aa1-ac8a-1cb60ed86c20" providerId="ADAL" clId="{D9B46C61-48B1-5041-B769-7BAD54B9EEC9}" dt="2023-06-19T13:00:10.911" v="751"/>
          <ac:inkMkLst>
            <pc:docMk/>
            <pc:sldMk cId="0" sldId="323"/>
            <ac:inkMk id="27" creationId="{7DF49D56-B56F-E126-CCF2-29AD3D5BC6EB}"/>
          </ac:inkMkLst>
        </pc:inkChg>
        <pc:inkChg chg="add del">
          <ac:chgData name="شادن القحطاني ID 443200677" userId="2d5f3d4d-8466-4aa1-ac8a-1cb60ed86c20" providerId="ADAL" clId="{D9B46C61-48B1-5041-B769-7BAD54B9EEC9}" dt="2023-06-19T13:00:10.911" v="751"/>
          <ac:inkMkLst>
            <pc:docMk/>
            <pc:sldMk cId="0" sldId="323"/>
            <ac:inkMk id="28" creationId="{C0111A0B-6CF6-7D96-8DB8-F8AC686E222C}"/>
          </ac:inkMkLst>
        </pc:inkChg>
        <pc:inkChg chg="add del">
          <ac:chgData name="شادن القحطاني ID 443200677" userId="2d5f3d4d-8466-4aa1-ac8a-1cb60ed86c20" providerId="ADAL" clId="{D9B46C61-48B1-5041-B769-7BAD54B9EEC9}" dt="2023-06-17T15:20:36.375" v="200"/>
          <ac:inkMkLst>
            <pc:docMk/>
            <pc:sldMk cId="0" sldId="323"/>
            <ac:inkMk id="28" creationId="{E568990A-1E59-9A2D-08E3-290158AE7AEE}"/>
          </ac:inkMkLst>
        </pc:inkChg>
        <pc:inkChg chg="add reco">
          <ac:chgData name="شادن القحطاني ID 443200677" userId="2d5f3d4d-8466-4aa1-ac8a-1cb60ed86c20" providerId="ADAL" clId="{D9B46C61-48B1-5041-B769-7BAD54B9EEC9}" dt="2023-06-19T13:00:10.911" v="751"/>
          <ac:inkMkLst>
            <pc:docMk/>
            <pc:sldMk cId="0" sldId="323"/>
            <ac:inkMk id="29" creationId="{C617FB68-AF80-5489-3F9C-CAC33AB536EB}"/>
          </ac:inkMkLst>
        </pc:inkChg>
        <pc:inkChg chg="add del">
          <ac:chgData name="شادن القحطاني ID 443200677" userId="2d5f3d4d-8466-4aa1-ac8a-1cb60ed86c20" providerId="ADAL" clId="{D9B46C61-48B1-5041-B769-7BAD54B9EEC9}" dt="2023-06-17T15:20:36.375" v="200"/>
          <ac:inkMkLst>
            <pc:docMk/>
            <pc:sldMk cId="0" sldId="323"/>
            <ac:inkMk id="29" creationId="{F4E1C63C-E02E-AE0F-9B0A-B3ABABB9D961}"/>
          </ac:inkMkLst>
        </pc:inkChg>
        <pc:inkChg chg="add del">
          <ac:chgData name="شادن القحطاني ID 443200677" userId="2d5f3d4d-8466-4aa1-ac8a-1cb60ed86c20" providerId="ADAL" clId="{D9B46C61-48B1-5041-B769-7BAD54B9EEC9}" dt="2023-06-19T13:00:14.738" v="759"/>
          <ac:inkMkLst>
            <pc:docMk/>
            <pc:sldMk cId="0" sldId="323"/>
            <ac:inkMk id="30" creationId="{64456584-64FC-72D5-3CC9-4B17F192EDB9}"/>
          </ac:inkMkLst>
        </pc:inkChg>
        <pc:inkChg chg="add del">
          <ac:chgData name="شادن القحطاني ID 443200677" userId="2d5f3d4d-8466-4aa1-ac8a-1cb60ed86c20" providerId="ADAL" clId="{D9B46C61-48B1-5041-B769-7BAD54B9EEC9}" dt="2023-06-17T15:20:36.375" v="200"/>
          <ac:inkMkLst>
            <pc:docMk/>
            <pc:sldMk cId="0" sldId="323"/>
            <ac:inkMk id="30" creationId="{82103B40-6C80-1EB7-C159-32EF819684C3}"/>
          </ac:inkMkLst>
        </pc:inkChg>
        <pc:inkChg chg="add del">
          <ac:chgData name="شادن القحطاني ID 443200677" userId="2d5f3d4d-8466-4aa1-ac8a-1cb60ed86c20" providerId="ADAL" clId="{D9B46C61-48B1-5041-B769-7BAD54B9EEC9}" dt="2023-06-19T13:00:14.738" v="759"/>
          <ac:inkMkLst>
            <pc:docMk/>
            <pc:sldMk cId="0" sldId="323"/>
            <ac:inkMk id="31" creationId="{0CA0DDDB-240C-3803-C76B-314133C2D8DB}"/>
          </ac:inkMkLst>
        </pc:inkChg>
        <pc:inkChg chg="add del">
          <ac:chgData name="شادن القحطاني ID 443200677" userId="2d5f3d4d-8466-4aa1-ac8a-1cb60ed86c20" providerId="ADAL" clId="{D9B46C61-48B1-5041-B769-7BAD54B9EEC9}" dt="2023-06-17T15:20:36.375" v="200"/>
          <ac:inkMkLst>
            <pc:docMk/>
            <pc:sldMk cId="0" sldId="323"/>
            <ac:inkMk id="31" creationId="{4A130E10-CB81-4FFF-7F5C-1799A2102493}"/>
          </ac:inkMkLst>
        </pc:inkChg>
        <pc:inkChg chg="add del">
          <ac:chgData name="شادن القحطاني ID 443200677" userId="2d5f3d4d-8466-4aa1-ac8a-1cb60ed86c20" providerId="ADAL" clId="{D9B46C61-48B1-5041-B769-7BAD54B9EEC9}" dt="2023-06-19T13:00:14.738" v="759"/>
          <ac:inkMkLst>
            <pc:docMk/>
            <pc:sldMk cId="0" sldId="323"/>
            <ac:inkMk id="32" creationId="{36D152C0-94DE-D892-11BE-DA0EDE094F0F}"/>
          </ac:inkMkLst>
        </pc:inkChg>
        <pc:inkChg chg="add del">
          <ac:chgData name="شادن القحطاني ID 443200677" userId="2d5f3d4d-8466-4aa1-ac8a-1cb60ed86c20" providerId="ADAL" clId="{D9B46C61-48B1-5041-B769-7BAD54B9EEC9}" dt="2023-06-17T15:20:36.375" v="200"/>
          <ac:inkMkLst>
            <pc:docMk/>
            <pc:sldMk cId="0" sldId="323"/>
            <ac:inkMk id="32" creationId="{3B8129A0-9C74-EB47-2ACB-8B06CAC3C745}"/>
          </ac:inkMkLst>
        </pc:inkChg>
        <pc:inkChg chg="add reco">
          <ac:chgData name="شادن القحطاني ID 443200677" userId="2d5f3d4d-8466-4aa1-ac8a-1cb60ed86c20" providerId="ADAL" clId="{D9B46C61-48B1-5041-B769-7BAD54B9EEC9}" dt="2023-06-17T15:20:36.375" v="200"/>
          <ac:inkMkLst>
            <pc:docMk/>
            <pc:sldMk cId="0" sldId="323"/>
            <ac:inkMk id="33" creationId="{BBE3CB87-BCFF-8178-CC7D-942DE464BD85}"/>
          </ac:inkMkLst>
        </pc:inkChg>
        <pc:inkChg chg="add del">
          <ac:chgData name="شادن القحطاني ID 443200677" userId="2d5f3d4d-8466-4aa1-ac8a-1cb60ed86c20" providerId="ADAL" clId="{D9B46C61-48B1-5041-B769-7BAD54B9EEC9}" dt="2023-06-17T15:20:40.933" v="207"/>
          <ac:inkMkLst>
            <pc:docMk/>
            <pc:sldMk cId="0" sldId="323"/>
            <ac:inkMk id="34" creationId="{C5FF5358-32F3-3DC8-E44B-FE18A4376C76}"/>
          </ac:inkMkLst>
        </pc:inkChg>
        <pc:inkChg chg="add del">
          <ac:chgData name="شادن القحطاني ID 443200677" userId="2d5f3d4d-8466-4aa1-ac8a-1cb60ed86c20" providerId="ADAL" clId="{D9B46C61-48B1-5041-B769-7BAD54B9EEC9}" dt="2023-06-19T13:00:14.738" v="759"/>
          <ac:inkMkLst>
            <pc:docMk/>
            <pc:sldMk cId="0" sldId="323"/>
            <ac:inkMk id="34" creationId="{CD193B4A-630E-3859-CD07-231D86F6CB56}"/>
          </ac:inkMkLst>
        </pc:inkChg>
        <pc:inkChg chg="add del">
          <ac:chgData name="شادن القحطاني ID 443200677" userId="2d5f3d4d-8466-4aa1-ac8a-1cb60ed86c20" providerId="ADAL" clId="{D9B46C61-48B1-5041-B769-7BAD54B9EEC9}" dt="2023-06-17T15:20:40.933" v="207"/>
          <ac:inkMkLst>
            <pc:docMk/>
            <pc:sldMk cId="0" sldId="323"/>
            <ac:inkMk id="35" creationId="{6259E81C-9CC8-DB05-F30F-E8CDBBED998D}"/>
          </ac:inkMkLst>
        </pc:inkChg>
        <pc:inkChg chg="add del">
          <ac:chgData name="شادن القحطاني ID 443200677" userId="2d5f3d4d-8466-4aa1-ac8a-1cb60ed86c20" providerId="ADAL" clId="{D9B46C61-48B1-5041-B769-7BAD54B9EEC9}" dt="2023-06-19T13:00:14.738" v="759"/>
          <ac:inkMkLst>
            <pc:docMk/>
            <pc:sldMk cId="0" sldId="323"/>
            <ac:inkMk id="35" creationId="{EA590112-E4A9-24FE-9324-1F349F96B334}"/>
          </ac:inkMkLst>
        </pc:inkChg>
        <pc:inkChg chg="add del">
          <ac:chgData name="شادن القحطاني ID 443200677" userId="2d5f3d4d-8466-4aa1-ac8a-1cb60ed86c20" providerId="ADAL" clId="{D9B46C61-48B1-5041-B769-7BAD54B9EEC9}" dt="2023-06-17T15:20:40.933" v="207"/>
          <ac:inkMkLst>
            <pc:docMk/>
            <pc:sldMk cId="0" sldId="323"/>
            <ac:inkMk id="36" creationId="{9865B503-27E7-2AE2-67A1-565C6103ACED}"/>
          </ac:inkMkLst>
        </pc:inkChg>
        <pc:inkChg chg="add del">
          <ac:chgData name="شادن القحطاني ID 443200677" userId="2d5f3d4d-8466-4aa1-ac8a-1cb60ed86c20" providerId="ADAL" clId="{D9B46C61-48B1-5041-B769-7BAD54B9EEC9}" dt="2023-06-19T13:00:14.738" v="759"/>
          <ac:inkMkLst>
            <pc:docMk/>
            <pc:sldMk cId="0" sldId="323"/>
            <ac:inkMk id="36" creationId="{CF5BED64-292A-D67B-B5FC-052C74FD37E9}"/>
          </ac:inkMkLst>
        </pc:inkChg>
        <pc:inkChg chg="add del">
          <ac:chgData name="شادن القحطاني ID 443200677" userId="2d5f3d4d-8466-4aa1-ac8a-1cb60ed86c20" providerId="ADAL" clId="{D9B46C61-48B1-5041-B769-7BAD54B9EEC9}" dt="2023-06-17T15:20:40.933" v="207"/>
          <ac:inkMkLst>
            <pc:docMk/>
            <pc:sldMk cId="0" sldId="323"/>
            <ac:inkMk id="37" creationId="{167CCE5B-49BB-69F6-2A58-5A282217311A}"/>
          </ac:inkMkLst>
        </pc:inkChg>
        <pc:inkChg chg="add del">
          <ac:chgData name="شادن القحطاني ID 443200677" userId="2d5f3d4d-8466-4aa1-ac8a-1cb60ed86c20" providerId="ADAL" clId="{D9B46C61-48B1-5041-B769-7BAD54B9EEC9}" dt="2023-06-19T13:00:14.738" v="759"/>
          <ac:inkMkLst>
            <pc:docMk/>
            <pc:sldMk cId="0" sldId="323"/>
            <ac:inkMk id="37" creationId="{6E01D88D-DF7C-ADA0-0917-217DE455C99C}"/>
          </ac:inkMkLst>
        </pc:inkChg>
        <pc:inkChg chg="add reco">
          <ac:chgData name="شادن القحطاني ID 443200677" userId="2d5f3d4d-8466-4aa1-ac8a-1cb60ed86c20" providerId="ADAL" clId="{D9B46C61-48B1-5041-B769-7BAD54B9EEC9}" dt="2023-06-19T13:00:14.738" v="759"/>
          <ac:inkMkLst>
            <pc:docMk/>
            <pc:sldMk cId="0" sldId="323"/>
            <ac:inkMk id="38" creationId="{7ED04392-1F5E-62CB-DD9C-B4522F4D7C61}"/>
          </ac:inkMkLst>
        </pc:inkChg>
        <pc:inkChg chg="add del">
          <ac:chgData name="شادن القحطاني ID 443200677" userId="2d5f3d4d-8466-4aa1-ac8a-1cb60ed86c20" providerId="ADAL" clId="{D9B46C61-48B1-5041-B769-7BAD54B9EEC9}" dt="2023-06-17T15:20:40.933" v="207"/>
          <ac:inkMkLst>
            <pc:docMk/>
            <pc:sldMk cId="0" sldId="323"/>
            <ac:inkMk id="38" creationId="{EA6E7B42-A930-2E5D-55F9-A78A4A4CC7AA}"/>
          </ac:inkMkLst>
        </pc:inkChg>
        <pc:inkChg chg="add del">
          <ac:chgData name="شادن القحطاني ID 443200677" userId="2d5f3d4d-8466-4aa1-ac8a-1cb60ed86c20" providerId="ADAL" clId="{D9B46C61-48B1-5041-B769-7BAD54B9EEC9}" dt="2023-06-17T15:20:40.933" v="207"/>
          <ac:inkMkLst>
            <pc:docMk/>
            <pc:sldMk cId="0" sldId="323"/>
            <ac:inkMk id="41" creationId="{66EDCAAF-911C-958F-DD67-DBE9956E34C3}"/>
          </ac:inkMkLst>
        </pc:inkChg>
        <pc:inkChg chg="add del">
          <ac:chgData name="شادن القحطاني ID 443200677" userId="2d5f3d4d-8466-4aa1-ac8a-1cb60ed86c20" providerId="ADAL" clId="{D9B46C61-48B1-5041-B769-7BAD54B9EEC9}" dt="2023-06-19T13:00:16.776" v="763"/>
          <ac:inkMkLst>
            <pc:docMk/>
            <pc:sldMk cId="0" sldId="323"/>
            <ac:inkMk id="41" creationId="{CBBA2598-555D-5D5A-9DA0-23A2BF88CCDC}"/>
          </ac:inkMkLst>
        </pc:inkChg>
        <pc:inkChg chg="add reco">
          <ac:chgData name="شادن القحطاني ID 443200677" userId="2d5f3d4d-8466-4aa1-ac8a-1cb60ed86c20" providerId="ADAL" clId="{D9B46C61-48B1-5041-B769-7BAD54B9EEC9}" dt="2023-06-17T15:20:40.933" v="207"/>
          <ac:inkMkLst>
            <pc:docMk/>
            <pc:sldMk cId="0" sldId="323"/>
            <ac:inkMk id="42" creationId="{00C5DF85-C3B6-CC2B-8580-8B85054D9C23}"/>
          </ac:inkMkLst>
        </pc:inkChg>
        <pc:inkChg chg="add del">
          <ac:chgData name="شادن القحطاني ID 443200677" userId="2d5f3d4d-8466-4aa1-ac8a-1cb60ed86c20" providerId="ADAL" clId="{D9B46C61-48B1-5041-B769-7BAD54B9EEC9}" dt="2023-06-17T15:21:16.864" v="228"/>
          <ac:inkMkLst>
            <pc:docMk/>
            <pc:sldMk cId="0" sldId="323"/>
            <ac:inkMk id="43" creationId="{AA7B952E-50DA-7903-4759-97F1FC317A9C}"/>
          </ac:inkMkLst>
        </pc:inkChg>
        <pc:inkChg chg="add del">
          <ac:chgData name="شادن القحطاني ID 443200677" userId="2d5f3d4d-8466-4aa1-ac8a-1cb60ed86c20" providerId="ADAL" clId="{D9B46C61-48B1-5041-B769-7BAD54B9EEC9}" dt="2023-06-19T13:00:16.776" v="763"/>
          <ac:inkMkLst>
            <pc:docMk/>
            <pc:sldMk cId="0" sldId="323"/>
            <ac:inkMk id="43" creationId="{C1D6982F-9A65-FB4E-8B64-F1869E20B3B9}"/>
          </ac:inkMkLst>
        </pc:inkChg>
        <pc:inkChg chg="add del">
          <ac:chgData name="شادن القحطاني ID 443200677" userId="2d5f3d4d-8466-4aa1-ac8a-1cb60ed86c20" providerId="ADAL" clId="{D9B46C61-48B1-5041-B769-7BAD54B9EEC9}" dt="2023-06-19T13:00:16.776" v="763"/>
          <ac:inkMkLst>
            <pc:docMk/>
            <pc:sldMk cId="0" sldId="323"/>
            <ac:inkMk id="44" creationId="{48456B90-AFA4-C988-300A-3FD83AB6E82C}"/>
          </ac:inkMkLst>
        </pc:inkChg>
        <pc:inkChg chg="add del">
          <ac:chgData name="شادن القحطاني ID 443200677" userId="2d5f3d4d-8466-4aa1-ac8a-1cb60ed86c20" providerId="ADAL" clId="{D9B46C61-48B1-5041-B769-7BAD54B9EEC9}" dt="2023-06-17T15:21:16.864" v="228"/>
          <ac:inkMkLst>
            <pc:docMk/>
            <pc:sldMk cId="0" sldId="323"/>
            <ac:inkMk id="44" creationId="{B96EC8CE-4192-2C30-3992-ED6F60F90B33}"/>
          </ac:inkMkLst>
        </pc:inkChg>
        <pc:inkChg chg="add reco">
          <ac:chgData name="شادن القحطاني ID 443200677" userId="2d5f3d4d-8466-4aa1-ac8a-1cb60ed86c20" providerId="ADAL" clId="{D9B46C61-48B1-5041-B769-7BAD54B9EEC9}" dt="2023-06-19T13:00:16.776" v="763"/>
          <ac:inkMkLst>
            <pc:docMk/>
            <pc:sldMk cId="0" sldId="323"/>
            <ac:inkMk id="45" creationId="{35CBD6C8-491D-0778-7352-FF1C770250D7}"/>
          </ac:inkMkLst>
        </pc:inkChg>
        <pc:inkChg chg="add del">
          <ac:chgData name="شادن القحطاني ID 443200677" userId="2d5f3d4d-8466-4aa1-ac8a-1cb60ed86c20" providerId="ADAL" clId="{D9B46C61-48B1-5041-B769-7BAD54B9EEC9}" dt="2023-06-17T15:21:16.864" v="228"/>
          <ac:inkMkLst>
            <pc:docMk/>
            <pc:sldMk cId="0" sldId="323"/>
            <ac:inkMk id="45" creationId="{BC47E10F-38D1-17FD-7967-46BC0CC178CA}"/>
          </ac:inkMkLst>
        </pc:inkChg>
        <pc:inkChg chg="add del">
          <ac:chgData name="شادن القحطاني ID 443200677" userId="2d5f3d4d-8466-4aa1-ac8a-1cb60ed86c20" providerId="ADAL" clId="{D9B46C61-48B1-5041-B769-7BAD54B9EEC9}" dt="2023-06-17T15:21:16.864" v="228"/>
          <ac:inkMkLst>
            <pc:docMk/>
            <pc:sldMk cId="0" sldId="323"/>
            <ac:inkMk id="46" creationId="{D6A589BF-D639-6DA0-B80D-C8F1C0BBCF7F}"/>
          </ac:inkMkLst>
        </pc:inkChg>
        <pc:inkChg chg="add del">
          <ac:chgData name="شادن القحطاني ID 443200677" userId="2d5f3d4d-8466-4aa1-ac8a-1cb60ed86c20" providerId="ADAL" clId="{D9B46C61-48B1-5041-B769-7BAD54B9EEC9}" dt="2023-06-17T15:21:16.864" v="228"/>
          <ac:inkMkLst>
            <pc:docMk/>
            <pc:sldMk cId="0" sldId="323"/>
            <ac:inkMk id="47" creationId="{FD5397C6-E76B-5C5E-B1B3-D46C5E81AFD3}"/>
          </ac:inkMkLst>
        </pc:inkChg>
        <pc:inkChg chg="add del">
          <ac:chgData name="شادن القحطاني ID 443200677" userId="2d5f3d4d-8466-4aa1-ac8a-1cb60ed86c20" providerId="ADAL" clId="{D9B46C61-48B1-5041-B769-7BAD54B9EEC9}" dt="2023-06-17T15:21:16.864" v="228"/>
          <ac:inkMkLst>
            <pc:docMk/>
            <pc:sldMk cId="0" sldId="323"/>
            <ac:inkMk id="48" creationId="{A23F13A2-07AC-7FD5-0CA3-7DDE68D05319}"/>
          </ac:inkMkLst>
        </pc:inkChg>
        <pc:inkChg chg="add del">
          <ac:chgData name="شادن القحطاني ID 443200677" userId="2d5f3d4d-8466-4aa1-ac8a-1cb60ed86c20" providerId="ADAL" clId="{D9B46C61-48B1-5041-B769-7BAD54B9EEC9}" dt="2023-06-17T15:21:16.864" v="228"/>
          <ac:inkMkLst>
            <pc:docMk/>
            <pc:sldMk cId="0" sldId="323"/>
            <ac:inkMk id="49" creationId="{83B63BC2-5FBB-20D4-F6AB-7C5ADF4A5E11}"/>
          </ac:inkMkLst>
        </pc:inkChg>
        <pc:inkChg chg="add del">
          <ac:chgData name="شادن القحطاني ID 443200677" userId="2d5f3d4d-8466-4aa1-ac8a-1cb60ed86c20" providerId="ADAL" clId="{D9B46C61-48B1-5041-B769-7BAD54B9EEC9}" dt="2023-06-17T15:21:16.864" v="228"/>
          <ac:inkMkLst>
            <pc:docMk/>
            <pc:sldMk cId="0" sldId="323"/>
            <ac:inkMk id="50" creationId="{3E3F9EBF-7307-7272-19CC-0503C8DB3D4F}"/>
          </ac:inkMkLst>
        </pc:inkChg>
        <pc:inkChg chg="add del">
          <ac:chgData name="شادن القحطاني ID 443200677" userId="2d5f3d4d-8466-4aa1-ac8a-1cb60ed86c20" providerId="ADAL" clId="{D9B46C61-48B1-5041-B769-7BAD54B9EEC9}" dt="2023-06-17T15:21:16.864" v="228"/>
          <ac:inkMkLst>
            <pc:docMk/>
            <pc:sldMk cId="0" sldId="323"/>
            <ac:inkMk id="51" creationId="{B8CE6DD9-AE0B-1190-00FA-A4A74EB2E8B9}"/>
          </ac:inkMkLst>
        </pc:inkChg>
        <pc:inkChg chg="add del">
          <ac:chgData name="شادن القحطاني ID 443200677" userId="2d5f3d4d-8466-4aa1-ac8a-1cb60ed86c20" providerId="ADAL" clId="{D9B46C61-48B1-5041-B769-7BAD54B9EEC9}" dt="2023-06-17T15:21:16.864" v="228"/>
          <ac:inkMkLst>
            <pc:docMk/>
            <pc:sldMk cId="0" sldId="323"/>
            <ac:inkMk id="52" creationId="{EA7BD52F-5FD9-85B4-83C8-E6927471552D}"/>
          </ac:inkMkLst>
        </pc:inkChg>
        <pc:inkChg chg="add del">
          <ac:chgData name="شادن القحطاني ID 443200677" userId="2d5f3d4d-8466-4aa1-ac8a-1cb60ed86c20" providerId="ADAL" clId="{D9B46C61-48B1-5041-B769-7BAD54B9EEC9}" dt="2023-06-17T15:21:16.864" v="228"/>
          <ac:inkMkLst>
            <pc:docMk/>
            <pc:sldMk cId="0" sldId="323"/>
            <ac:inkMk id="53" creationId="{5D5FBA40-0B01-FA79-8431-62DF642E887D}"/>
          </ac:inkMkLst>
        </pc:inkChg>
        <pc:inkChg chg="add del">
          <ac:chgData name="شادن القحطاني ID 443200677" userId="2d5f3d4d-8466-4aa1-ac8a-1cb60ed86c20" providerId="ADAL" clId="{D9B46C61-48B1-5041-B769-7BAD54B9EEC9}" dt="2023-06-17T15:21:16.864" v="228"/>
          <ac:inkMkLst>
            <pc:docMk/>
            <pc:sldMk cId="0" sldId="323"/>
            <ac:inkMk id="54" creationId="{6AD65043-9C80-A596-F512-6BEF35AF0F64}"/>
          </ac:inkMkLst>
        </pc:inkChg>
        <pc:inkChg chg="add del">
          <ac:chgData name="شادن القحطاني ID 443200677" userId="2d5f3d4d-8466-4aa1-ac8a-1cb60ed86c20" providerId="ADAL" clId="{D9B46C61-48B1-5041-B769-7BAD54B9EEC9}" dt="2023-06-17T15:21:16.864" v="228"/>
          <ac:inkMkLst>
            <pc:docMk/>
            <pc:sldMk cId="0" sldId="323"/>
            <ac:inkMk id="55" creationId="{E0398359-8DEF-256C-DB63-E94538DFE78D}"/>
          </ac:inkMkLst>
        </pc:inkChg>
        <pc:inkChg chg="add del">
          <ac:chgData name="شادن القحطاني ID 443200677" userId="2d5f3d4d-8466-4aa1-ac8a-1cb60ed86c20" providerId="ADAL" clId="{D9B46C61-48B1-5041-B769-7BAD54B9EEC9}" dt="2023-06-17T15:21:16.864" v="228"/>
          <ac:inkMkLst>
            <pc:docMk/>
            <pc:sldMk cId="0" sldId="323"/>
            <ac:inkMk id="56" creationId="{16439E58-80B2-6059-6229-DBA16560E68A}"/>
          </ac:inkMkLst>
        </pc:inkChg>
        <pc:inkChg chg="add del">
          <ac:chgData name="شادن القحطاني ID 443200677" userId="2d5f3d4d-8466-4aa1-ac8a-1cb60ed86c20" providerId="ADAL" clId="{D9B46C61-48B1-5041-B769-7BAD54B9EEC9}" dt="2023-06-17T15:21:16.864" v="228"/>
          <ac:inkMkLst>
            <pc:docMk/>
            <pc:sldMk cId="0" sldId="323"/>
            <ac:inkMk id="57" creationId="{92A3156F-31AA-645B-A7B8-33F0E26C70B2}"/>
          </ac:inkMkLst>
        </pc:inkChg>
        <pc:inkChg chg="add del">
          <ac:chgData name="شادن القحطاني ID 443200677" userId="2d5f3d4d-8466-4aa1-ac8a-1cb60ed86c20" providerId="ADAL" clId="{D9B46C61-48B1-5041-B769-7BAD54B9EEC9}" dt="2023-06-17T15:21:16.864" v="228"/>
          <ac:inkMkLst>
            <pc:docMk/>
            <pc:sldMk cId="0" sldId="323"/>
            <ac:inkMk id="59" creationId="{47FD1D2C-38AE-7283-8557-025D87671C76}"/>
          </ac:inkMkLst>
        </pc:inkChg>
        <pc:inkChg chg="add del">
          <ac:chgData name="شادن القحطاني ID 443200677" userId="2d5f3d4d-8466-4aa1-ac8a-1cb60ed86c20" providerId="ADAL" clId="{D9B46C61-48B1-5041-B769-7BAD54B9EEC9}" dt="2023-06-17T15:21:16.864" v="228"/>
          <ac:inkMkLst>
            <pc:docMk/>
            <pc:sldMk cId="0" sldId="323"/>
            <ac:inkMk id="60" creationId="{803B5EAC-3D82-7B6D-7D80-D26FA47E114A}"/>
          </ac:inkMkLst>
        </pc:inkChg>
        <pc:inkChg chg="add del">
          <ac:chgData name="شادن القحطاني ID 443200677" userId="2d5f3d4d-8466-4aa1-ac8a-1cb60ed86c20" providerId="ADAL" clId="{D9B46C61-48B1-5041-B769-7BAD54B9EEC9}" dt="2023-06-17T15:21:16.864" v="228"/>
          <ac:inkMkLst>
            <pc:docMk/>
            <pc:sldMk cId="0" sldId="323"/>
            <ac:inkMk id="61" creationId="{01139D9E-440A-D942-BE12-FE795AD8136B}"/>
          </ac:inkMkLst>
        </pc:inkChg>
        <pc:inkChg chg="add del">
          <ac:chgData name="شادن القحطاني ID 443200677" userId="2d5f3d4d-8466-4aa1-ac8a-1cb60ed86c20" providerId="ADAL" clId="{D9B46C61-48B1-5041-B769-7BAD54B9EEC9}" dt="2023-06-17T15:21:16.864" v="228"/>
          <ac:inkMkLst>
            <pc:docMk/>
            <pc:sldMk cId="0" sldId="323"/>
            <ac:inkMk id="62" creationId="{003D927A-774C-9B1E-91B5-D64B4AF97BB9}"/>
          </ac:inkMkLst>
        </pc:inkChg>
        <pc:inkChg chg="add del">
          <ac:chgData name="شادن القحطاني ID 443200677" userId="2d5f3d4d-8466-4aa1-ac8a-1cb60ed86c20" providerId="ADAL" clId="{D9B46C61-48B1-5041-B769-7BAD54B9EEC9}" dt="2023-06-17T15:21:16.864" v="228"/>
          <ac:inkMkLst>
            <pc:docMk/>
            <pc:sldMk cId="0" sldId="323"/>
            <ac:inkMk id="47104" creationId="{E3873633-CD03-611F-F53A-FA703D085660}"/>
          </ac:inkMkLst>
        </pc:inkChg>
        <pc:inkChg chg="add reco">
          <ac:chgData name="شادن القحطاني ID 443200677" userId="2d5f3d4d-8466-4aa1-ac8a-1cb60ed86c20" providerId="ADAL" clId="{D9B46C61-48B1-5041-B769-7BAD54B9EEC9}" dt="2023-06-17T15:21:16.864" v="228"/>
          <ac:inkMkLst>
            <pc:docMk/>
            <pc:sldMk cId="0" sldId="323"/>
            <ac:inkMk id="47105" creationId="{E48C639B-A6CF-27BF-9FC9-22CB41E88DA1}"/>
          </ac:inkMkLst>
        </pc:inkChg>
        <pc:inkChg chg="add">
          <ac:chgData name="شادن القحطاني ID 443200677" userId="2d5f3d4d-8466-4aa1-ac8a-1cb60ed86c20" providerId="ADAL" clId="{D9B46C61-48B1-5041-B769-7BAD54B9EEC9}" dt="2023-06-17T15:21:20.534" v="229"/>
          <ac:inkMkLst>
            <pc:docMk/>
            <pc:sldMk cId="0" sldId="323"/>
            <ac:inkMk id="47106" creationId="{B5C4DDCC-FC70-3BFD-CE19-2B42FC59AF31}"/>
          </ac:inkMkLst>
        </pc:inkChg>
      </pc:sldChg>
      <pc:sldChg chg="addSp delSp">
        <pc:chgData name="شادن القحطاني ID 443200677" userId="2d5f3d4d-8466-4aa1-ac8a-1cb60ed86c20" providerId="ADAL" clId="{D9B46C61-48B1-5041-B769-7BAD54B9EEC9}" dt="2023-06-17T15:31:26.442" v="317"/>
        <pc:sldMkLst>
          <pc:docMk/>
          <pc:sldMk cId="0" sldId="324"/>
        </pc:sldMkLst>
        <pc:inkChg chg="add">
          <ac:chgData name="شادن القحطاني ID 443200677" userId="2d5f3d4d-8466-4aa1-ac8a-1cb60ed86c20" providerId="ADAL" clId="{D9B46C61-48B1-5041-B769-7BAD54B9EEC9}" dt="2023-06-17T15:28:18.687" v="230"/>
          <ac:inkMkLst>
            <pc:docMk/>
            <pc:sldMk cId="0" sldId="324"/>
            <ac:inkMk id="20" creationId="{FBD88319-30AC-F102-4EFA-E6A9E87F4F19}"/>
          </ac:inkMkLst>
        </pc:inkChg>
        <pc:inkChg chg="add">
          <ac:chgData name="شادن القحطاني ID 443200677" userId="2d5f3d4d-8466-4aa1-ac8a-1cb60ed86c20" providerId="ADAL" clId="{D9B46C61-48B1-5041-B769-7BAD54B9EEC9}" dt="2023-06-17T15:28:19.741" v="231"/>
          <ac:inkMkLst>
            <pc:docMk/>
            <pc:sldMk cId="0" sldId="324"/>
            <ac:inkMk id="21" creationId="{4BADF0F1-745E-5685-4034-60E9BA496EA7}"/>
          </ac:inkMkLst>
        </pc:inkChg>
        <pc:inkChg chg="add del">
          <ac:chgData name="شادن القحطاني ID 443200677" userId="2d5f3d4d-8466-4aa1-ac8a-1cb60ed86c20" providerId="ADAL" clId="{D9B46C61-48B1-5041-B769-7BAD54B9EEC9}" dt="2023-06-17T15:29:25.726" v="239"/>
          <ac:inkMkLst>
            <pc:docMk/>
            <pc:sldMk cId="0" sldId="324"/>
            <ac:inkMk id="23" creationId="{EAC1F10F-4706-3705-7542-608EFE28824D}"/>
          </ac:inkMkLst>
        </pc:inkChg>
        <pc:inkChg chg="add del">
          <ac:chgData name="شادن القحطاني ID 443200677" userId="2d5f3d4d-8466-4aa1-ac8a-1cb60ed86c20" providerId="ADAL" clId="{D9B46C61-48B1-5041-B769-7BAD54B9EEC9}" dt="2023-06-17T15:29:25.726" v="239"/>
          <ac:inkMkLst>
            <pc:docMk/>
            <pc:sldMk cId="0" sldId="324"/>
            <ac:inkMk id="24" creationId="{22DF285E-94E5-6A8D-6A55-ADD639F823A4}"/>
          </ac:inkMkLst>
        </pc:inkChg>
        <pc:inkChg chg="add del">
          <ac:chgData name="شادن القحطاني ID 443200677" userId="2d5f3d4d-8466-4aa1-ac8a-1cb60ed86c20" providerId="ADAL" clId="{D9B46C61-48B1-5041-B769-7BAD54B9EEC9}" dt="2023-06-17T15:29:25.726" v="239"/>
          <ac:inkMkLst>
            <pc:docMk/>
            <pc:sldMk cId="0" sldId="324"/>
            <ac:inkMk id="25" creationId="{72D93067-4FBB-C370-1F17-E566A360EC8C}"/>
          </ac:inkMkLst>
        </pc:inkChg>
        <pc:inkChg chg="add del">
          <ac:chgData name="شادن القحطاني ID 443200677" userId="2d5f3d4d-8466-4aa1-ac8a-1cb60ed86c20" providerId="ADAL" clId="{D9B46C61-48B1-5041-B769-7BAD54B9EEC9}" dt="2023-06-17T15:29:25.726" v="239"/>
          <ac:inkMkLst>
            <pc:docMk/>
            <pc:sldMk cId="0" sldId="324"/>
            <ac:inkMk id="26" creationId="{6688AC69-90EA-A128-F947-9EB5AB1ED92A}"/>
          </ac:inkMkLst>
        </pc:inkChg>
        <pc:inkChg chg="add del">
          <ac:chgData name="شادن القحطاني ID 443200677" userId="2d5f3d4d-8466-4aa1-ac8a-1cb60ed86c20" providerId="ADAL" clId="{D9B46C61-48B1-5041-B769-7BAD54B9EEC9}" dt="2023-06-17T15:29:25.726" v="239"/>
          <ac:inkMkLst>
            <pc:docMk/>
            <pc:sldMk cId="0" sldId="324"/>
            <ac:inkMk id="27" creationId="{7272D2FD-A1EE-AD9F-2AF1-87E04D444261}"/>
          </ac:inkMkLst>
        </pc:inkChg>
        <pc:inkChg chg="add del">
          <ac:chgData name="شادن القحطاني ID 443200677" userId="2d5f3d4d-8466-4aa1-ac8a-1cb60ed86c20" providerId="ADAL" clId="{D9B46C61-48B1-5041-B769-7BAD54B9EEC9}" dt="2023-06-17T15:29:25.726" v="239"/>
          <ac:inkMkLst>
            <pc:docMk/>
            <pc:sldMk cId="0" sldId="324"/>
            <ac:inkMk id="28" creationId="{37683D2A-DB6C-2BC3-F2F1-4DCB844F703C}"/>
          </ac:inkMkLst>
        </pc:inkChg>
        <pc:inkChg chg="add del">
          <ac:chgData name="شادن القحطاني ID 443200677" userId="2d5f3d4d-8466-4aa1-ac8a-1cb60ed86c20" providerId="ADAL" clId="{D9B46C61-48B1-5041-B769-7BAD54B9EEC9}" dt="2023-06-17T15:29:25.726" v="239"/>
          <ac:inkMkLst>
            <pc:docMk/>
            <pc:sldMk cId="0" sldId="324"/>
            <ac:inkMk id="29" creationId="{08847271-4435-9001-B845-D047C234BB7C}"/>
          </ac:inkMkLst>
        </pc:inkChg>
        <pc:inkChg chg="add reco">
          <ac:chgData name="شادن القحطاني ID 443200677" userId="2d5f3d4d-8466-4aa1-ac8a-1cb60ed86c20" providerId="ADAL" clId="{D9B46C61-48B1-5041-B769-7BAD54B9EEC9}" dt="2023-06-17T15:29:25.726" v="239"/>
          <ac:inkMkLst>
            <pc:docMk/>
            <pc:sldMk cId="0" sldId="324"/>
            <ac:inkMk id="30" creationId="{910C1B90-20A5-F2E6-C094-D7074EF66A8C}"/>
          </ac:inkMkLst>
        </pc:inkChg>
        <pc:inkChg chg="add del">
          <ac:chgData name="شادن القحطاني ID 443200677" userId="2d5f3d4d-8466-4aa1-ac8a-1cb60ed86c20" providerId="ADAL" clId="{D9B46C61-48B1-5041-B769-7BAD54B9EEC9}" dt="2023-06-17T15:29:34.893" v="259"/>
          <ac:inkMkLst>
            <pc:docMk/>
            <pc:sldMk cId="0" sldId="324"/>
            <ac:inkMk id="31" creationId="{04056E1F-6597-27F6-BA17-6EBC6939BB97}"/>
          </ac:inkMkLst>
        </pc:inkChg>
        <pc:inkChg chg="add del">
          <ac:chgData name="شادن القحطاني ID 443200677" userId="2d5f3d4d-8466-4aa1-ac8a-1cb60ed86c20" providerId="ADAL" clId="{D9B46C61-48B1-5041-B769-7BAD54B9EEC9}" dt="2023-06-17T15:29:34.893" v="259"/>
          <ac:inkMkLst>
            <pc:docMk/>
            <pc:sldMk cId="0" sldId="324"/>
            <ac:inkMk id="32" creationId="{10E7F743-2868-FECF-16DB-7A28A70C178F}"/>
          </ac:inkMkLst>
        </pc:inkChg>
        <pc:inkChg chg="add del">
          <ac:chgData name="شادن القحطاني ID 443200677" userId="2d5f3d4d-8466-4aa1-ac8a-1cb60ed86c20" providerId="ADAL" clId="{D9B46C61-48B1-5041-B769-7BAD54B9EEC9}" dt="2023-06-17T15:29:34.893" v="259"/>
          <ac:inkMkLst>
            <pc:docMk/>
            <pc:sldMk cId="0" sldId="324"/>
            <ac:inkMk id="33" creationId="{56165906-A8A7-0AAA-3BF1-8C20C7CE352F}"/>
          </ac:inkMkLst>
        </pc:inkChg>
        <pc:inkChg chg="add del">
          <ac:chgData name="شادن القحطاني ID 443200677" userId="2d5f3d4d-8466-4aa1-ac8a-1cb60ed86c20" providerId="ADAL" clId="{D9B46C61-48B1-5041-B769-7BAD54B9EEC9}" dt="2023-06-17T15:29:34.893" v="259"/>
          <ac:inkMkLst>
            <pc:docMk/>
            <pc:sldMk cId="0" sldId="324"/>
            <ac:inkMk id="34" creationId="{7557E793-A311-E5C7-595D-579B2FEA26FC}"/>
          </ac:inkMkLst>
        </pc:inkChg>
        <pc:inkChg chg="add del">
          <ac:chgData name="شادن القحطاني ID 443200677" userId="2d5f3d4d-8466-4aa1-ac8a-1cb60ed86c20" providerId="ADAL" clId="{D9B46C61-48B1-5041-B769-7BAD54B9EEC9}" dt="2023-06-17T15:29:34.893" v="259"/>
          <ac:inkMkLst>
            <pc:docMk/>
            <pc:sldMk cId="0" sldId="324"/>
            <ac:inkMk id="35" creationId="{66CA9619-F5F2-E519-6593-2DA12D29D56B}"/>
          </ac:inkMkLst>
        </pc:inkChg>
        <pc:inkChg chg="add del">
          <ac:chgData name="شادن القحطاني ID 443200677" userId="2d5f3d4d-8466-4aa1-ac8a-1cb60ed86c20" providerId="ADAL" clId="{D9B46C61-48B1-5041-B769-7BAD54B9EEC9}" dt="2023-06-17T15:29:34.893" v="259"/>
          <ac:inkMkLst>
            <pc:docMk/>
            <pc:sldMk cId="0" sldId="324"/>
            <ac:inkMk id="36" creationId="{793B58D6-C046-6979-2B94-BEC359B0CBE7}"/>
          </ac:inkMkLst>
        </pc:inkChg>
        <pc:inkChg chg="add del">
          <ac:chgData name="شادن القحطاني ID 443200677" userId="2d5f3d4d-8466-4aa1-ac8a-1cb60ed86c20" providerId="ADAL" clId="{D9B46C61-48B1-5041-B769-7BAD54B9EEC9}" dt="2023-06-17T15:29:34.893" v="259"/>
          <ac:inkMkLst>
            <pc:docMk/>
            <pc:sldMk cId="0" sldId="324"/>
            <ac:inkMk id="37" creationId="{984A4CBF-0BFD-76FA-4D9B-251E69AD37E4}"/>
          </ac:inkMkLst>
        </pc:inkChg>
        <pc:inkChg chg="add del">
          <ac:chgData name="شادن القحطاني ID 443200677" userId="2d5f3d4d-8466-4aa1-ac8a-1cb60ed86c20" providerId="ADAL" clId="{D9B46C61-48B1-5041-B769-7BAD54B9EEC9}" dt="2023-06-17T15:29:34.893" v="259"/>
          <ac:inkMkLst>
            <pc:docMk/>
            <pc:sldMk cId="0" sldId="324"/>
            <ac:inkMk id="39" creationId="{71478EB3-13EB-3AFB-3957-802D2D7C06D1}"/>
          </ac:inkMkLst>
        </pc:inkChg>
        <pc:inkChg chg="add del">
          <ac:chgData name="شادن القحطاني ID 443200677" userId="2d5f3d4d-8466-4aa1-ac8a-1cb60ed86c20" providerId="ADAL" clId="{D9B46C61-48B1-5041-B769-7BAD54B9EEC9}" dt="2023-06-17T15:29:34.893" v="259"/>
          <ac:inkMkLst>
            <pc:docMk/>
            <pc:sldMk cId="0" sldId="324"/>
            <ac:inkMk id="40" creationId="{48D9E36B-F5B5-8284-760C-CBF470480B0D}"/>
          </ac:inkMkLst>
        </pc:inkChg>
        <pc:inkChg chg="add del">
          <ac:chgData name="شادن القحطاني ID 443200677" userId="2d5f3d4d-8466-4aa1-ac8a-1cb60ed86c20" providerId="ADAL" clId="{D9B46C61-48B1-5041-B769-7BAD54B9EEC9}" dt="2023-06-17T15:29:34.893" v="259"/>
          <ac:inkMkLst>
            <pc:docMk/>
            <pc:sldMk cId="0" sldId="324"/>
            <ac:inkMk id="41" creationId="{AD5F7FAF-E8E5-92D1-3DA6-20F5B56F075F}"/>
          </ac:inkMkLst>
        </pc:inkChg>
        <pc:inkChg chg="add del">
          <ac:chgData name="شادن القحطاني ID 443200677" userId="2d5f3d4d-8466-4aa1-ac8a-1cb60ed86c20" providerId="ADAL" clId="{D9B46C61-48B1-5041-B769-7BAD54B9EEC9}" dt="2023-06-17T15:29:34.893" v="259"/>
          <ac:inkMkLst>
            <pc:docMk/>
            <pc:sldMk cId="0" sldId="324"/>
            <ac:inkMk id="42" creationId="{3D2C3621-73FF-80F3-B727-C1C0381A8B62}"/>
          </ac:inkMkLst>
        </pc:inkChg>
        <pc:inkChg chg="add del">
          <ac:chgData name="شادن القحطاني ID 443200677" userId="2d5f3d4d-8466-4aa1-ac8a-1cb60ed86c20" providerId="ADAL" clId="{D9B46C61-48B1-5041-B769-7BAD54B9EEC9}" dt="2023-06-17T15:29:34.893" v="259"/>
          <ac:inkMkLst>
            <pc:docMk/>
            <pc:sldMk cId="0" sldId="324"/>
            <ac:inkMk id="43" creationId="{20B0E3B2-FF91-2748-765F-D4552261667B}"/>
          </ac:inkMkLst>
        </pc:inkChg>
        <pc:inkChg chg="add del">
          <ac:chgData name="شادن القحطاني ID 443200677" userId="2d5f3d4d-8466-4aa1-ac8a-1cb60ed86c20" providerId="ADAL" clId="{D9B46C61-48B1-5041-B769-7BAD54B9EEC9}" dt="2023-06-17T15:29:34.893" v="259"/>
          <ac:inkMkLst>
            <pc:docMk/>
            <pc:sldMk cId="0" sldId="324"/>
            <ac:inkMk id="44" creationId="{5365B652-7264-B6CA-B772-7DC669ED0493}"/>
          </ac:inkMkLst>
        </pc:inkChg>
        <pc:inkChg chg="add del">
          <ac:chgData name="شادن القحطاني ID 443200677" userId="2d5f3d4d-8466-4aa1-ac8a-1cb60ed86c20" providerId="ADAL" clId="{D9B46C61-48B1-5041-B769-7BAD54B9EEC9}" dt="2023-06-17T15:29:34.893" v="259"/>
          <ac:inkMkLst>
            <pc:docMk/>
            <pc:sldMk cId="0" sldId="324"/>
            <ac:inkMk id="48" creationId="{45B237BD-7686-DB36-9B1C-509692F13EE5}"/>
          </ac:inkMkLst>
        </pc:inkChg>
        <pc:inkChg chg="add del">
          <ac:chgData name="شادن القحطاني ID 443200677" userId="2d5f3d4d-8466-4aa1-ac8a-1cb60ed86c20" providerId="ADAL" clId="{D9B46C61-48B1-5041-B769-7BAD54B9EEC9}" dt="2023-06-17T15:29:34.893" v="259"/>
          <ac:inkMkLst>
            <pc:docMk/>
            <pc:sldMk cId="0" sldId="324"/>
            <ac:inkMk id="49" creationId="{D592C957-567D-B7EC-1AFC-36BC762C334D}"/>
          </ac:inkMkLst>
        </pc:inkChg>
        <pc:inkChg chg="add del">
          <ac:chgData name="شادن القحطاني ID 443200677" userId="2d5f3d4d-8466-4aa1-ac8a-1cb60ed86c20" providerId="ADAL" clId="{D9B46C61-48B1-5041-B769-7BAD54B9EEC9}" dt="2023-06-17T15:29:34.893" v="259"/>
          <ac:inkMkLst>
            <pc:docMk/>
            <pc:sldMk cId="0" sldId="324"/>
            <ac:inkMk id="50" creationId="{BAA13233-5336-05D4-E917-A81F574102F9}"/>
          </ac:inkMkLst>
        </pc:inkChg>
        <pc:inkChg chg="add del">
          <ac:chgData name="شادن القحطاني ID 443200677" userId="2d5f3d4d-8466-4aa1-ac8a-1cb60ed86c20" providerId="ADAL" clId="{D9B46C61-48B1-5041-B769-7BAD54B9EEC9}" dt="2023-06-17T15:29:34.893" v="259"/>
          <ac:inkMkLst>
            <pc:docMk/>
            <pc:sldMk cId="0" sldId="324"/>
            <ac:inkMk id="52" creationId="{CB0A367F-2741-C642-7F6D-0279FB63E1B4}"/>
          </ac:inkMkLst>
        </pc:inkChg>
        <pc:inkChg chg="add del">
          <ac:chgData name="شادن القحطاني ID 443200677" userId="2d5f3d4d-8466-4aa1-ac8a-1cb60ed86c20" providerId="ADAL" clId="{D9B46C61-48B1-5041-B769-7BAD54B9EEC9}" dt="2023-06-17T15:29:34.893" v="259"/>
          <ac:inkMkLst>
            <pc:docMk/>
            <pc:sldMk cId="0" sldId="324"/>
            <ac:inkMk id="53" creationId="{DACC7C3C-FCD5-2EAE-316A-98B3E131583C}"/>
          </ac:inkMkLst>
        </pc:inkChg>
        <pc:inkChg chg="add del">
          <ac:chgData name="شادن القحطاني ID 443200677" userId="2d5f3d4d-8466-4aa1-ac8a-1cb60ed86c20" providerId="ADAL" clId="{D9B46C61-48B1-5041-B769-7BAD54B9EEC9}" dt="2023-06-17T15:29:34.893" v="259"/>
          <ac:inkMkLst>
            <pc:docMk/>
            <pc:sldMk cId="0" sldId="324"/>
            <ac:inkMk id="55" creationId="{2EA90BC1-39C1-981C-AF1A-0DA3693FFACA}"/>
          </ac:inkMkLst>
        </pc:inkChg>
        <pc:inkChg chg="add reco">
          <ac:chgData name="شادن القحطاني ID 443200677" userId="2d5f3d4d-8466-4aa1-ac8a-1cb60ed86c20" providerId="ADAL" clId="{D9B46C61-48B1-5041-B769-7BAD54B9EEC9}" dt="2023-06-17T15:29:34.893" v="259"/>
          <ac:inkMkLst>
            <pc:docMk/>
            <pc:sldMk cId="0" sldId="324"/>
            <ac:inkMk id="56" creationId="{76D2B3A6-9706-B13E-4212-3A01CB325F26}"/>
          </ac:inkMkLst>
        </pc:inkChg>
        <pc:inkChg chg="add del">
          <ac:chgData name="شادن القحطاني ID 443200677" userId="2d5f3d4d-8466-4aa1-ac8a-1cb60ed86c20" providerId="ADAL" clId="{D9B46C61-48B1-5041-B769-7BAD54B9EEC9}" dt="2023-06-17T15:29:41.352" v="273"/>
          <ac:inkMkLst>
            <pc:docMk/>
            <pc:sldMk cId="0" sldId="324"/>
            <ac:inkMk id="57" creationId="{3907600B-DA0A-14FB-03F5-E10E5A61015E}"/>
          </ac:inkMkLst>
        </pc:inkChg>
        <pc:inkChg chg="add del">
          <ac:chgData name="شادن القحطاني ID 443200677" userId="2d5f3d4d-8466-4aa1-ac8a-1cb60ed86c20" providerId="ADAL" clId="{D9B46C61-48B1-5041-B769-7BAD54B9EEC9}" dt="2023-06-17T15:29:41.352" v="273"/>
          <ac:inkMkLst>
            <pc:docMk/>
            <pc:sldMk cId="0" sldId="324"/>
            <ac:inkMk id="58" creationId="{38F535D6-64DA-45D2-B407-9A2AD57F3620}"/>
          </ac:inkMkLst>
        </pc:inkChg>
        <pc:inkChg chg="add del">
          <ac:chgData name="شادن القحطاني ID 443200677" userId="2d5f3d4d-8466-4aa1-ac8a-1cb60ed86c20" providerId="ADAL" clId="{D9B46C61-48B1-5041-B769-7BAD54B9EEC9}" dt="2023-06-17T15:29:41.352" v="273"/>
          <ac:inkMkLst>
            <pc:docMk/>
            <pc:sldMk cId="0" sldId="324"/>
            <ac:inkMk id="59" creationId="{56053DB7-5E68-D2ED-B48A-095C96ECF69B}"/>
          </ac:inkMkLst>
        </pc:inkChg>
        <pc:inkChg chg="add del">
          <ac:chgData name="شادن القحطاني ID 443200677" userId="2d5f3d4d-8466-4aa1-ac8a-1cb60ed86c20" providerId="ADAL" clId="{D9B46C61-48B1-5041-B769-7BAD54B9EEC9}" dt="2023-06-17T15:29:41.352" v="273"/>
          <ac:inkMkLst>
            <pc:docMk/>
            <pc:sldMk cId="0" sldId="324"/>
            <ac:inkMk id="60" creationId="{7F3DAF57-CFA0-47B2-58CC-C8FDC8B21AA2}"/>
          </ac:inkMkLst>
        </pc:inkChg>
        <pc:inkChg chg="add del">
          <ac:chgData name="شادن القحطاني ID 443200677" userId="2d5f3d4d-8466-4aa1-ac8a-1cb60ed86c20" providerId="ADAL" clId="{D9B46C61-48B1-5041-B769-7BAD54B9EEC9}" dt="2023-06-17T15:29:41.352" v="273"/>
          <ac:inkMkLst>
            <pc:docMk/>
            <pc:sldMk cId="0" sldId="324"/>
            <ac:inkMk id="61" creationId="{57F58A94-93FA-3B39-D797-F21C76FA3002}"/>
          </ac:inkMkLst>
        </pc:inkChg>
        <pc:inkChg chg="add del">
          <ac:chgData name="شادن القحطاني ID 443200677" userId="2d5f3d4d-8466-4aa1-ac8a-1cb60ed86c20" providerId="ADAL" clId="{D9B46C61-48B1-5041-B769-7BAD54B9EEC9}" dt="2023-06-17T15:29:41.352" v="273"/>
          <ac:inkMkLst>
            <pc:docMk/>
            <pc:sldMk cId="0" sldId="324"/>
            <ac:inkMk id="62" creationId="{0EFAD753-5DEA-BCDA-BC8F-267C89B618BC}"/>
          </ac:inkMkLst>
        </pc:inkChg>
        <pc:inkChg chg="add del">
          <ac:chgData name="شادن القحطاني ID 443200677" userId="2d5f3d4d-8466-4aa1-ac8a-1cb60ed86c20" providerId="ADAL" clId="{D9B46C61-48B1-5041-B769-7BAD54B9EEC9}" dt="2023-06-17T15:29:41.352" v="273"/>
          <ac:inkMkLst>
            <pc:docMk/>
            <pc:sldMk cId="0" sldId="324"/>
            <ac:inkMk id="63" creationId="{C249741C-E7DC-23E9-FEEC-CCA808801DC1}"/>
          </ac:inkMkLst>
        </pc:inkChg>
        <pc:inkChg chg="add del">
          <ac:chgData name="شادن القحطاني ID 443200677" userId="2d5f3d4d-8466-4aa1-ac8a-1cb60ed86c20" providerId="ADAL" clId="{D9B46C61-48B1-5041-B769-7BAD54B9EEC9}" dt="2023-06-17T15:29:41.352" v="273"/>
          <ac:inkMkLst>
            <pc:docMk/>
            <pc:sldMk cId="0" sldId="324"/>
            <ac:inkMk id="49152" creationId="{11077F18-BBA9-7A4C-380A-A6958C4344AA}"/>
          </ac:inkMkLst>
        </pc:inkChg>
        <pc:inkChg chg="add del">
          <ac:chgData name="شادن القحطاني ID 443200677" userId="2d5f3d4d-8466-4aa1-ac8a-1cb60ed86c20" providerId="ADAL" clId="{D9B46C61-48B1-5041-B769-7BAD54B9EEC9}" dt="2023-06-17T15:29:41.352" v="273"/>
          <ac:inkMkLst>
            <pc:docMk/>
            <pc:sldMk cId="0" sldId="324"/>
            <ac:inkMk id="49153" creationId="{C2BD1D79-6C92-BF83-1DEB-472BC9453651}"/>
          </ac:inkMkLst>
        </pc:inkChg>
        <pc:inkChg chg="add del">
          <ac:chgData name="شادن القحطاني ID 443200677" userId="2d5f3d4d-8466-4aa1-ac8a-1cb60ed86c20" providerId="ADAL" clId="{D9B46C61-48B1-5041-B769-7BAD54B9EEC9}" dt="2023-06-17T15:29:41.352" v="273"/>
          <ac:inkMkLst>
            <pc:docMk/>
            <pc:sldMk cId="0" sldId="324"/>
            <ac:inkMk id="49155" creationId="{1308503C-7678-096C-0A8C-3693497AA309}"/>
          </ac:inkMkLst>
        </pc:inkChg>
        <pc:inkChg chg="add del">
          <ac:chgData name="شادن القحطاني ID 443200677" userId="2d5f3d4d-8466-4aa1-ac8a-1cb60ed86c20" providerId="ADAL" clId="{D9B46C61-48B1-5041-B769-7BAD54B9EEC9}" dt="2023-06-17T15:29:41.352" v="273"/>
          <ac:inkMkLst>
            <pc:docMk/>
            <pc:sldMk cId="0" sldId="324"/>
            <ac:inkMk id="49156" creationId="{A48F4686-AAB3-4179-35F9-8DE484586EE1}"/>
          </ac:inkMkLst>
        </pc:inkChg>
        <pc:inkChg chg="add del">
          <ac:chgData name="شادن القحطاني ID 443200677" userId="2d5f3d4d-8466-4aa1-ac8a-1cb60ed86c20" providerId="ADAL" clId="{D9B46C61-48B1-5041-B769-7BAD54B9EEC9}" dt="2023-06-17T15:29:41.352" v="273"/>
          <ac:inkMkLst>
            <pc:docMk/>
            <pc:sldMk cId="0" sldId="324"/>
            <ac:inkMk id="49159" creationId="{80A719AA-59FA-B295-A008-81E1C67D5ED7}"/>
          </ac:inkMkLst>
        </pc:inkChg>
        <pc:inkChg chg="add del">
          <ac:chgData name="شادن القحطاني ID 443200677" userId="2d5f3d4d-8466-4aa1-ac8a-1cb60ed86c20" providerId="ADAL" clId="{D9B46C61-48B1-5041-B769-7BAD54B9EEC9}" dt="2023-06-17T15:29:41.352" v="273"/>
          <ac:inkMkLst>
            <pc:docMk/>
            <pc:sldMk cId="0" sldId="324"/>
            <ac:inkMk id="49161" creationId="{F54B25A3-D642-A292-3210-BCC47795DF16}"/>
          </ac:inkMkLst>
        </pc:inkChg>
        <pc:inkChg chg="add reco">
          <ac:chgData name="شادن القحطاني ID 443200677" userId="2d5f3d4d-8466-4aa1-ac8a-1cb60ed86c20" providerId="ADAL" clId="{D9B46C61-48B1-5041-B769-7BAD54B9EEC9}" dt="2023-06-17T15:29:41.352" v="273"/>
          <ac:inkMkLst>
            <pc:docMk/>
            <pc:sldMk cId="0" sldId="324"/>
            <ac:inkMk id="49162" creationId="{B53E0FFA-6067-BD56-CDF1-BECA0B0EF3F2}"/>
          </ac:inkMkLst>
        </pc:inkChg>
        <pc:inkChg chg="add del">
          <ac:chgData name="شادن القحطاني ID 443200677" userId="2d5f3d4d-8466-4aa1-ac8a-1cb60ed86c20" providerId="ADAL" clId="{D9B46C61-48B1-5041-B769-7BAD54B9EEC9}" dt="2023-06-17T15:29:50.103" v="289"/>
          <ac:inkMkLst>
            <pc:docMk/>
            <pc:sldMk cId="0" sldId="324"/>
            <ac:inkMk id="49163" creationId="{7B2838A1-1F9E-3347-4D7D-1816281147C3}"/>
          </ac:inkMkLst>
        </pc:inkChg>
        <pc:inkChg chg="add del">
          <ac:chgData name="شادن القحطاني ID 443200677" userId="2d5f3d4d-8466-4aa1-ac8a-1cb60ed86c20" providerId="ADAL" clId="{D9B46C61-48B1-5041-B769-7BAD54B9EEC9}" dt="2023-06-17T15:29:50.103" v="289"/>
          <ac:inkMkLst>
            <pc:docMk/>
            <pc:sldMk cId="0" sldId="324"/>
            <ac:inkMk id="49164" creationId="{C758A136-13FF-0502-E6E9-20FB782FC52E}"/>
          </ac:inkMkLst>
        </pc:inkChg>
        <pc:inkChg chg="add del">
          <ac:chgData name="شادن القحطاني ID 443200677" userId="2d5f3d4d-8466-4aa1-ac8a-1cb60ed86c20" providerId="ADAL" clId="{D9B46C61-48B1-5041-B769-7BAD54B9EEC9}" dt="2023-06-17T15:29:50.103" v="289"/>
          <ac:inkMkLst>
            <pc:docMk/>
            <pc:sldMk cId="0" sldId="324"/>
            <ac:inkMk id="49165" creationId="{D5CCEF5F-6693-ECAD-3423-036F59B7AFE2}"/>
          </ac:inkMkLst>
        </pc:inkChg>
        <pc:inkChg chg="add del">
          <ac:chgData name="شادن القحطاني ID 443200677" userId="2d5f3d4d-8466-4aa1-ac8a-1cb60ed86c20" providerId="ADAL" clId="{D9B46C61-48B1-5041-B769-7BAD54B9EEC9}" dt="2023-06-17T15:29:50.103" v="289"/>
          <ac:inkMkLst>
            <pc:docMk/>
            <pc:sldMk cId="0" sldId="324"/>
            <ac:inkMk id="49166" creationId="{83B1CFE5-C68E-8A20-BC30-CEA72704BC02}"/>
          </ac:inkMkLst>
        </pc:inkChg>
        <pc:inkChg chg="add del">
          <ac:chgData name="شادن القحطاني ID 443200677" userId="2d5f3d4d-8466-4aa1-ac8a-1cb60ed86c20" providerId="ADAL" clId="{D9B46C61-48B1-5041-B769-7BAD54B9EEC9}" dt="2023-06-17T15:29:50.103" v="289"/>
          <ac:inkMkLst>
            <pc:docMk/>
            <pc:sldMk cId="0" sldId="324"/>
            <ac:inkMk id="49167" creationId="{42834B5C-047B-017B-D329-8E21BFCF4353}"/>
          </ac:inkMkLst>
        </pc:inkChg>
        <pc:inkChg chg="add del">
          <ac:chgData name="شادن القحطاني ID 443200677" userId="2d5f3d4d-8466-4aa1-ac8a-1cb60ed86c20" providerId="ADAL" clId="{D9B46C61-48B1-5041-B769-7BAD54B9EEC9}" dt="2023-06-17T15:29:50.103" v="289"/>
          <ac:inkMkLst>
            <pc:docMk/>
            <pc:sldMk cId="0" sldId="324"/>
            <ac:inkMk id="49168" creationId="{5035FCFF-2FDD-CA6C-BFDF-F136BCAD4FAB}"/>
          </ac:inkMkLst>
        </pc:inkChg>
        <pc:inkChg chg="add del">
          <ac:chgData name="شادن القحطاني ID 443200677" userId="2d5f3d4d-8466-4aa1-ac8a-1cb60ed86c20" providerId="ADAL" clId="{D9B46C61-48B1-5041-B769-7BAD54B9EEC9}" dt="2023-06-17T15:29:50.103" v="289"/>
          <ac:inkMkLst>
            <pc:docMk/>
            <pc:sldMk cId="0" sldId="324"/>
            <ac:inkMk id="49169" creationId="{1CDEE3E4-5995-E167-6D54-4D26AA3CF8A4}"/>
          </ac:inkMkLst>
        </pc:inkChg>
        <pc:inkChg chg="add del">
          <ac:chgData name="شادن القحطاني ID 443200677" userId="2d5f3d4d-8466-4aa1-ac8a-1cb60ed86c20" providerId="ADAL" clId="{D9B46C61-48B1-5041-B769-7BAD54B9EEC9}" dt="2023-06-17T15:29:50.103" v="289"/>
          <ac:inkMkLst>
            <pc:docMk/>
            <pc:sldMk cId="0" sldId="324"/>
            <ac:inkMk id="49170" creationId="{10517F73-D009-5218-5BD6-B33223D5CD8F}"/>
          </ac:inkMkLst>
        </pc:inkChg>
        <pc:inkChg chg="add del">
          <ac:chgData name="شادن القحطاني ID 443200677" userId="2d5f3d4d-8466-4aa1-ac8a-1cb60ed86c20" providerId="ADAL" clId="{D9B46C61-48B1-5041-B769-7BAD54B9EEC9}" dt="2023-06-17T15:29:50.103" v="289"/>
          <ac:inkMkLst>
            <pc:docMk/>
            <pc:sldMk cId="0" sldId="324"/>
            <ac:inkMk id="49171" creationId="{FF8ED055-55F9-7A8D-F5A7-875D3FDFCB43}"/>
          </ac:inkMkLst>
        </pc:inkChg>
        <pc:inkChg chg="add del">
          <ac:chgData name="شادن القحطاني ID 443200677" userId="2d5f3d4d-8466-4aa1-ac8a-1cb60ed86c20" providerId="ADAL" clId="{D9B46C61-48B1-5041-B769-7BAD54B9EEC9}" dt="2023-06-17T15:29:50.103" v="289"/>
          <ac:inkMkLst>
            <pc:docMk/>
            <pc:sldMk cId="0" sldId="324"/>
            <ac:inkMk id="49173" creationId="{39218844-9693-14EB-ED28-35F9D274FCCE}"/>
          </ac:inkMkLst>
        </pc:inkChg>
        <pc:inkChg chg="add del">
          <ac:chgData name="شادن القحطاني ID 443200677" userId="2d5f3d4d-8466-4aa1-ac8a-1cb60ed86c20" providerId="ADAL" clId="{D9B46C61-48B1-5041-B769-7BAD54B9EEC9}" dt="2023-06-17T15:29:50.103" v="289"/>
          <ac:inkMkLst>
            <pc:docMk/>
            <pc:sldMk cId="0" sldId="324"/>
            <ac:inkMk id="49174" creationId="{3B27EA82-8D13-B9F6-C5DF-7B27B9B756A1}"/>
          </ac:inkMkLst>
        </pc:inkChg>
        <pc:inkChg chg="add del">
          <ac:chgData name="شادن القحطاني ID 443200677" userId="2d5f3d4d-8466-4aa1-ac8a-1cb60ed86c20" providerId="ADAL" clId="{D9B46C61-48B1-5041-B769-7BAD54B9EEC9}" dt="2023-06-17T15:29:50.103" v="289"/>
          <ac:inkMkLst>
            <pc:docMk/>
            <pc:sldMk cId="0" sldId="324"/>
            <ac:inkMk id="49175" creationId="{37E7A783-1301-924E-F8BD-3FCAFF63E36F}"/>
          </ac:inkMkLst>
        </pc:inkChg>
        <pc:inkChg chg="add del">
          <ac:chgData name="شادن القحطاني ID 443200677" userId="2d5f3d4d-8466-4aa1-ac8a-1cb60ed86c20" providerId="ADAL" clId="{D9B46C61-48B1-5041-B769-7BAD54B9EEC9}" dt="2023-06-17T15:29:50.103" v="289"/>
          <ac:inkMkLst>
            <pc:docMk/>
            <pc:sldMk cId="0" sldId="324"/>
            <ac:inkMk id="49176" creationId="{27AA79A3-DCA4-B6FF-0410-5BE717BA77A5}"/>
          </ac:inkMkLst>
        </pc:inkChg>
        <pc:inkChg chg="add del">
          <ac:chgData name="شادن القحطاني ID 443200677" userId="2d5f3d4d-8466-4aa1-ac8a-1cb60ed86c20" providerId="ADAL" clId="{D9B46C61-48B1-5041-B769-7BAD54B9EEC9}" dt="2023-06-17T15:29:50.103" v="289"/>
          <ac:inkMkLst>
            <pc:docMk/>
            <pc:sldMk cId="0" sldId="324"/>
            <ac:inkMk id="49177" creationId="{3FFD1DBC-5CB2-F99A-A1B5-CAA84664B1A3}"/>
          </ac:inkMkLst>
        </pc:inkChg>
        <pc:inkChg chg="add del">
          <ac:chgData name="شادن القحطاني ID 443200677" userId="2d5f3d4d-8466-4aa1-ac8a-1cb60ed86c20" providerId="ADAL" clId="{D9B46C61-48B1-5041-B769-7BAD54B9EEC9}" dt="2023-06-17T15:29:50.103" v="289"/>
          <ac:inkMkLst>
            <pc:docMk/>
            <pc:sldMk cId="0" sldId="324"/>
            <ac:inkMk id="49178" creationId="{50122CB9-F6C7-EEA2-D3B5-16E5CC87E045}"/>
          </ac:inkMkLst>
        </pc:inkChg>
        <pc:inkChg chg="add reco">
          <ac:chgData name="شادن القحطاني ID 443200677" userId="2d5f3d4d-8466-4aa1-ac8a-1cb60ed86c20" providerId="ADAL" clId="{D9B46C61-48B1-5041-B769-7BAD54B9EEC9}" dt="2023-06-17T15:29:50.103" v="289"/>
          <ac:inkMkLst>
            <pc:docMk/>
            <pc:sldMk cId="0" sldId="324"/>
            <ac:inkMk id="49179" creationId="{5C498281-2831-6669-FD59-CEFFE022DB45}"/>
          </ac:inkMkLst>
        </pc:inkChg>
        <pc:inkChg chg="add del">
          <ac:chgData name="شادن القحطاني ID 443200677" userId="2d5f3d4d-8466-4aa1-ac8a-1cb60ed86c20" providerId="ADAL" clId="{D9B46C61-48B1-5041-B769-7BAD54B9EEC9}" dt="2023-06-17T15:29:53.257" v="294"/>
          <ac:inkMkLst>
            <pc:docMk/>
            <pc:sldMk cId="0" sldId="324"/>
            <ac:inkMk id="49180" creationId="{C96B76E4-0AB6-5F96-7032-30C6B9E7455B}"/>
          </ac:inkMkLst>
        </pc:inkChg>
        <pc:inkChg chg="add del">
          <ac:chgData name="شادن القحطاني ID 443200677" userId="2d5f3d4d-8466-4aa1-ac8a-1cb60ed86c20" providerId="ADAL" clId="{D9B46C61-48B1-5041-B769-7BAD54B9EEC9}" dt="2023-06-17T15:29:53.257" v="294"/>
          <ac:inkMkLst>
            <pc:docMk/>
            <pc:sldMk cId="0" sldId="324"/>
            <ac:inkMk id="49181" creationId="{D5A10F3B-89E4-2222-892C-9EA57A7D8F54}"/>
          </ac:inkMkLst>
        </pc:inkChg>
        <pc:inkChg chg="add del">
          <ac:chgData name="شادن القحطاني ID 443200677" userId="2d5f3d4d-8466-4aa1-ac8a-1cb60ed86c20" providerId="ADAL" clId="{D9B46C61-48B1-5041-B769-7BAD54B9EEC9}" dt="2023-06-17T15:29:53.257" v="294"/>
          <ac:inkMkLst>
            <pc:docMk/>
            <pc:sldMk cId="0" sldId="324"/>
            <ac:inkMk id="49182" creationId="{4C50B3C2-7677-47A5-DB95-9177323F2116}"/>
          </ac:inkMkLst>
        </pc:inkChg>
        <pc:inkChg chg="add del">
          <ac:chgData name="شادن القحطاني ID 443200677" userId="2d5f3d4d-8466-4aa1-ac8a-1cb60ed86c20" providerId="ADAL" clId="{D9B46C61-48B1-5041-B769-7BAD54B9EEC9}" dt="2023-06-17T15:29:53.257" v="294"/>
          <ac:inkMkLst>
            <pc:docMk/>
            <pc:sldMk cId="0" sldId="324"/>
            <ac:inkMk id="49183" creationId="{A66D4F70-484D-BEFF-6797-D7DBC46007C5}"/>
          </ac:inkMkLst>
        </pc:inkChg>
        <pc:inkChg chg="add reco">
          <ac:chgData name="شادن القحطاني ID 443200677" userId="2d5f3d4d-8466-4aa1-ac8a-1cb60ed86c20" providerId="ADAL" clId="{D9B46C61-48B1-5041-B769-7BAD54B9EEC9}" dt="2023-06-17T15:29:53.257" v="294"/>
          <ac:inkMkLst>
            <pc:docMk/>
            <pc:sldMk cId="0" sldId="324"/>
            <ac:inkMk id="49184" creationId="{38691DB2-73DF-A3FF-ACC7-F641FFEB5223}"/>
          </ac:inkMkLst>
        </pc:inkChg>
        <pc:inkChg chg="add">
          <ac:chgData name="شادن القحطاني ID 443200677" userId="2d5f3d4d-8466-4aa1-ac8a-1cb60ed86c20" providerId="ADAL" clId="{D9B46C61-48B1-5041-B769-7BAD54B9EEC9}" dt="2023-06-17T15:31:00.743" v="295"/>
          <ac:inkMkLst>
            <pc:docMk/>
            <pc:sldMk cId="0" sldId="324"/>
            <ac:inkMk id="49185" creationId="{AB1B3D6E-0185-7208-816F-CD2523440FBE}"/>
          </ac:inkMkLst>
        </pc:inkChg>
        <pc:inkChg chg="add del">
          <ac:chgData name="شادن القحطاني ID 443200677" userId="2d5f3d4d-8466-4aa1-ac8a-1cb60ed86c20" providerId="ADAL" clId="{D9B46C61-48B1-5041-B769-7BAD54B9EEC9}" dt="2023-06-17T15:31:03.750" v="300"/>
          <ac:inkMkLst>
            <pc:docMk/>
            <pc:sldMk cId="0" sldId="324"/>
            <ac:inkMk id="49186" creationId="{16B56AE1-8C4E-96F2-27A3-1E05D19A3544}"/>
          </ac:inkMkLst>
        </pc:inkChg>
        <pc:inkChg chg="add del">
          <ac:chgData name="شادن القحطاني ID 443200677" userId="2d5f3d4d-8466-4aa1-ac8a-1cb60ed86c20" providerId="ADAL" clId="{D9B46C61-48B1-5041-B769-7BAD54B9EEC9}" dt="2023-06-17T15:31:03.750" v="300"/>
          <ac:inkMkLst>
            <pc:docMk/>
            <pc:sldMk cId="0" sldId="324"/>
            <ac:inkMk id="49187" creationId="{F47D49F0-D8EE-EE2A-CD8C-CDB8B60280DD}"/>
          </ac:inkMkLst>
        </pc:inkChg>
        <pc:inkChg chg="add del">
          <ac:chgData name="شادن القحطاني ID 443200677" userId="2d5f3d4d-8466-4aa1-ac8a-1cb60ed86c20" providerId="ADAL" clId="{D9B46C61-48B1-5041-B769-7BAD54B9EEC9}" dt="2023-06-17T15:31:03.750" v="300"/>
          <ac:inkMkLst>
            <pc:docMk/>
            <pc:sldMk cId="0" sldId="324"/>
            <ac:inkMk id="49188" creationId="{6E7FDF69-BAD1-0561-5E88-EECF08ED722F}"/>
          </ac:inkMkLst>
        </pc:inkChg>
        <pc:inkChg chg="add del">
          <ac:chgData name="شادن القحطاني ID 443200677" userId="2d5f3d4d-8466-4aa1-ac8a-1cb60ed86c20" providerId="ADAL" clId="{D9B46C61-48B1-5041-B769-7BAD54B9EEC9}" dt="2023-06-17T15:31:03.750" v="300"/>
          <ac:inkMkLst>
            <pc:docMk/>
            <pc:sldMk cId="0" sldId="324"/>
            <ac:inkMk id="49189" creationId="{430F701E-9E44-7642-9F13-BA48819B29EE}"/>
          </ac:inkMkLst>
        </pc:inkChg>
        <pc:inkChg chg="add reco">
          <ac:chgData name="شادن القحطاني ID 443200677" userId="2d5f3d4d-8466-4aa1-ac8a-1cb60ed86c20" providerId="ADAL" clId="{D9B46C61-48B1-5041-B769-7BAD54B9EEC9}" dt="2023-06-17T15:31:03.750" v="300"/>
          <ac:inkMkLst>
            <pc:docMk/>
            <pc:sldMk cId="0" sldId="324"/>
            <ac:inkMk id="49190" creationId="{B2798BEB-B472-12E2-B6BA-7971DE2C3FAE}"/>
          </ac:inkMkLst>
        </pc:inkChg>
        <pc:inkChg chg="add del">
          <ac:chgData name="شادن القحطاني ID 443200677" userId="2d5f3d4d-8466-4aa1-ac8a-1cb60ed86c20" providerId="ADAL" clId="{D9B46C61-48B1-5041-B769-7BAD54B9EEC9}" dt="2023-06-17T15:31:23.201" v="309"/>
          <ac:inkMkLst>
            <pc:docMk/>
            <pc:sldMk cId="0" sldId="324"/>
            <ac:inkMk id="49191" creationId="{DF05CB37-C5D2-B2FA-0532-AD878B5D25D5}"/>
          </ac:inkMkLst>
        </pc:inkChg>
        <pc:inkChg chg="add del">
          <ac:chgData name="شادن القحطاني ID 443200677" userId="2d5f3d4d-8466-4aa1-ac8a-1cb60ed86c20" providerId="ADAL" clId="{D9B46C61-48B1-5041-B769-7BAD54B9EEC9}" dt="2023-06-17T15:31:23.201" v="309"/>
          <ac:inkMkLst>
            <pc:docMk/>
            <pc:sldMk cId="0" sldId="324"/>
            <ac:inkMk id="49192" creationId="{17588FC2-6568-FF6A-BC0B-9EE00902D76A}"/>
          </ac:inkMkLst>
        </pc:inkChg>
        <pc:inkChg chg="add del">
          <ac:chgData name="شادن القحطاني ID 443200677" userId="2d5f3d4d-8466-4aa1-ac8a-1cb60ed86c20" providerId="ADAL" clId="{D9B46C61-48B1-5041-B769-7BAD54B9EEC9}" dt="2023-06-17T15:31:23.201" v="309"/>
          <ac:inkMkLst>
            <pc:docMk/>
            <pc:sldMk cId="0" sldId="324"/>
            <ac:inkMk id="49193" creationId="{DE34FC74-D978-CC7D-361A-0305D1CC0F3B}"/>
          </ac:inkMkLst>
        </pc:inkChg>
        <pc:inkChg chg="add del">
          <ac:chgData name="شادن القحطاني ID 443200677" userId="2d5f3d4d-8466-4aa1-ac8a-1cb60ed86c20" providerId="ADAL" clId="{D9B46C61-48B1-5041-B769-7BAD54B9EEC9}" dt="2023-06-17T15:31:23.201" v="309"/>
          <ac:inkMkLst>
            <pc:docMk/>
            <pc:sldMk cId="0" sldId="324"/>
            <ac:inkMk id="49194" creationId="{8B32F790-6872-84EE-BB30-A8E6F2137611}"/>
          </ac:inkMkLst>
        </pc:inkChg>
        <pc:inkChg chg="add del">
          <ac:chgData name="شادن القحطاني ID 443200677" userId="2d5f3d4d-8466-4aa1-ac8a-1cb60ed86c20" providerId="ADAL" clId="{D9B46C61-48B1-5041-B769-7BAD54B9EEC9}" dt="2023-06-17T15:31:23.201" v="309"/>
          <ac:inkMkLst>
            <pc:docMk/>
            <pc:sldMk cId="0" sldId="324"/>
            <ac:inkMk id="49195" creationId="{EED3F682-C623-D643-D2DF-D0DCBB626FC5}"/>
          </ac:inkMkLst>
        </pc:inkChg>
        <pc:inkChg chg="add del">
          <ac:chgData name="شادن القحطاني ID 443200677" userId="2d5f3d4d-8466-4aa1-ac8a-1cb60ed86c20" providerId="ADAL" clId="{D9B46C61-48B1-5041-B769-7BAD54B9EEC9}" dt="2023-06-17T15:31:23.201" v="309"/>
          <ac:inkMkLst>
            <pc:docMk/>
            <pc:sldMk cId="0" sldId="324"/>
            <ac:inkMk id="49196" creationId="{B45FB3EF-BFA8-F6F5-19FB-4C200150ED5B}"/>
          </ac:inkMkLst>
        </pc:inkChg>
        <pc:inkChg chg="add del">
          <ac:chgData name="شادن القحطاني ID 443200677" userId="2d5f3d4d-8466-4aa1-ac8a-1cb60ed86c20" providerId="ADAL" clId="{D9B46C61-48B1-5041-B769-7BAD54B9EEC9}" dt="2023-06-17T15:31:23.201" v="309"/>
          <ac:inkMkLst>
            <pc:docMk/>
            <pc:sldMk cId="0" sldId="324"/>
            <ac:inkMk id="49197" creationId="{5B1DCCEB-263B-E52E-5B1B-748F6C9E9543}"/>
          </ac:inkMkLst>
        </pc:inkChg>
        <pc:inkChg chg="add del">
          <ac:chgData name="شادن القحطاني ID 443200677" userId="2d5f3d4d-8466-4aa1-ac8a-1cb60ed86c20" providerId="ADAL" clId="{D9B46C61-48B1-5041-B769-7BAD54B9EEC9}" dt="2023-06-17T15:31:23.201" v="309"/>
          <ac:inkMkLst>
            <pc:docMk/>
            <pc:sldMk cId="0" sldId="324"/>
            <ac:inkMk id="49198" creationId="{C4D89864-6337-98CE-E7B5-DDAC4B59075D}"/>
          </ac:inkMkLst>
        </pc:inkChg>
        <pc:inkChg chg="add reco">
          <ac:chgData name="شادن القحطاني ID 443200677" userId="2d5f3d4d-8466-4aa1-ac8a-1cb60ed86c20" providerId="ADAL" clId="{D9B46C61-48B1-5041-B769-7BAD54B9EEC9}" dt="2023-06-17T15:31:23.201" v="309"/>
          <ac:inkMkLst>
            <pc:docMk/>
            <pc:sldMk cId="0" sldId="324"/>
            <ac:inkMk id="49199" creationId="{27C31CEB-5D87-E5C4-7D2A-4B5978B7CAE3}"/>
          </ac:inkMkLst>
        </pc:inkChg>
        <pc:inkChg chg="add del">
          <ac:chgData name="شادن القحطاني ID 443200677" userId="2d5f3d4d-8466-4aa1-ac8a-1cb60ed86c20" providerId="ADAL" clId="{D9B46C61-48B1-5041-B769-7BAD54B9EEC9}" dt="2023-06-17T15:31:26.442" v="317"/>
          <ac:inkMkLst>
            <pc:docMk/>
            <pc:sldMk cId="0" sldId="324"/>
            <ac:inkMk id="49200" creationId="{7B44144B-D817-4203-D08C-B493CFC4298D}"/>
          </ac:inkMkLst>
        </pc:inkChg>
        <pc:inkChg chg="add del">
          <ac:chgData name="شادن القحطاني ID 443200677" userId="2d5f3d4d-8466-4aa1-ac8a-1cb60ed86c20" providerId="ADAL" clId="{D9B46C61-48B1-5041-B769-7BAD54B9EEC9}" dt="2023-06-17T15:31:26.442" v="317"/>
          <ac:inkMkLst>
            <pc:docMk/>
            <pc:sldMk cId="0" sldId="324"/>
            <ac:inkMk id="49201" creationId="{2C554E2C-301E-6695-5A17-95925DEAEBD0}"/>
          </ac:inkMkLst>
        </pc:inkChg>
        <pc:inkChg chg="add del">
          <ac:chgData name="شادن القحطاني ID 443200677" userId="2d5f3d4d-8466-4aa1-ac8a-1cb60ed86c20" providerId="ADAL" clId="{D9B46C61-48B1-5041-B769-7BAD54B9EEC9}" dt="2023-06-17T15:31:26.442" v="317"/>
          <ac:inkMkLst>
            <pc:docMk/>
            <pc:sldMk cId="0" sldId="324"/>
            <ac:inkMk id="49202" creationId="{DA3342D1-7562-12C7-9DD9-30CC789F945A}"/>
          </ac:inkMkLst>
        </pc:inkChg>
        <pc:inkChg chg="add del">
          <ac:chgData name="شادن القحطاني ID 443200677" userId="2d5f3d4d-8466-4aa1-ac8a-1cb60ed86c20" providerId="ADAL" clId="{D9B46C61-48B1-5041-B769-7BAD54B9EEC9}" dt="2023-06-17T15:31:26.442" v="317"/>
          <ac:inkMkLst>
            <pc:docMk/>
            <pc:sldMk cId="0" sldId="324"/>
            <ac:inkMk id="49203" creationId="{59D2DF69-417F-4EBA-9E2A-57BBF14B13F5}"/>
          </ac:inkMkLst>
        </pc:inkChg>
        <pc:inkChg chg="add del">
          <ac:chgData name="شادن القحطاني ID 443200677" userId="2d5f3d4d-8466-4aa1-ac8a-1cb60ed86c20" providerId="ADAL" clId="{D9B46C61-48B1-5041-B769-7BAD54B9EEC9}" dt="2023-06-17T15:31:26.442" v="317"/>
          <ac:inkMkLst>
            <pc:docMk/>
            <pc:sldMk cId="0" sldId="324"/>
            <ac:inkMk id="49204" creationId="{B870BAB6-AA94-AF74-F75C-E2D29ADC43BC}"/>
          </ac:inkMkLst>
        </pc:inkChg>
        <pc:inkChg chg="add del">
          <ac:chgData name="شادن القحطاني ID 443200677" userId="2d5f3d4d-8466-4aa1-ac8a-1cb60ed86c20" providerId="ADAL" clId="{D9B46C61-48B1-5041-B769-7BAD54B9EEC9}" dt="2023-06-17T15:31:26.442" v="317"/>
          <ac:inkMkLst>
            <pc:docMk/>
            <pc:sldMk cId="0" sldId="324"/>
            <ac:inkMk id="49205" creationId="{8CB477B2-C334-9EED-A2D5-589E20711256}"/>
          </ac:inkMkLst>
        </pc:inkChg>
        <pc:inkChg chg="add del">
          <ac:chgData name="شادن القحطاني ID 443200677" userId="2d5f3d4d-8466-4aa1-ac8a-1cb60ed86c20" providerId="ADAL" clId="{D9B46C61-48B1-5041-B769-7BAD54B9EEC9}" dt="2023-06-17T15:31:26.442" v="317"/>
          <ac:inkMkLst>
            <pc:docMk/>
            <pc:sldMk cId="0" sldId="324"/>
            <ac:inkMk id="49206" creationId="{591F3379-4D26-9E77-59C0-E14B07EF1B53}"/>
          </ac:inkMkLst>
        </pc:inkChg>
        <pc:inkChg chg="add reco">
          <ac:chgData name="شادن القحطاني ID 443200677" userId="2d5f3d4d-8466-4aa1-ac8a-1cb60ed86c20" providerId="ADAL" clId="{D9B46C61-48B1-5041-B769-7BAD54B9EEC9}" dt="2023-06-17T15:31:26.442" v="317"/>
          <ac:inkMkLst>
            <pc:docMk/>
            <pc:sldMk cId="0" sldId="324"/>
            <ac:inkMk id="49207" creationId="{601DA79F-178E-3C3D-9AA5-247BFCCCEC2B}"/>
          </ac:inkMkLst>
        </pc:inkChg>
      </pc:sldChg>
      <pc:sldChg chg="addSp delSp">
        <pc:chgData name="شادن القحطاني ID 443200677" userId="2d5f3d4d-8466-4aa1-ac8a-1cb60ed86c20" providerId="ADAL" clId="{D9B46C61-48B1-5041-B769-7BAD54B9EEC9}" dt="2023-06-17T15:38:58.290" v="382"/>
        <pc:sldMkLst>
          <pc:docMk/>
          <pc:sldMk cId="0" sldId="325"/>
        </pc:sldMkLst>
        <pc:inkChg chg="add del">
          <ac:chgData name="شادن القحطاني ID 443200677" userId="2d5f3d4d-8466-4aa1-ac8a-1cb60ed86c20" providerId="ADAL" clId="{D9B46C61-48B1-5041-B769-7BAD54B9EEC9}" dt="2023-06-17T15:38:18.987" v="327"/>
          <ac:inkMkLst>
            <pc:docMk/>
            <pc:sldMk cId="0" sldId="325"/>
            <ac:inkMk id="3" creationId="{C945B18E-D110-E4DE-C656-0D00E79A6C60}"/>
          </ac:inkMkLst>
        </pc:inkChg>
        <pc:inkChg chg="add del">
          <ac:chgData name="شادن القحطاني ID 443200677" userId="2d5f3d4d-8466-4aa1-ac8a-1cb60ed86c20" providerId="ADAL" clId="{D9B46C61-48B1-5041-B769-7BAD54B9EEC9}" dt="2023-06-17T15:38:18.987" v="327"/>
          <ac:inkMkLst>
            <pc:docMk/>
            <pc:sldMk cId="0" sldId="325"/>
            <ac:inkMk id="4" creationId="{AA98F7A8-5251-1CCA-57E1-57F4FDFF3A28}"/>
          </ac:inkMkLst>
        </pc:inkChg>
        <pc:inkChg chg="add del">
          <ac:chgData name="شادن القحطاني ID 443200677" userId="2d5f3d4d-8466-4aa1-ac8a-1cb60ed86c20" providerId="ADAL" clId="{D9B46C61-48B1-5041-B769-7BAD54B9EEC9}" dt="2023-06-17T15:38:18.987" v="327"/>
          <ac:inkMkLst>
            <pc:docMk/>
            <pc:sldMk cId="0" sldId="325"/>
            <ac:inkMk id="5" creationId="{DE0FA79C-BE45-6913-FC91-BFD8AE66F7E3}"/>
          </ac:inkMkLst>
        </pc:inkChg>
        <pc:inkChg chg="add del">
          <ac:chgData name="شادن القحطاني ID 443200677" userId="2d5f3d4d-8466-4aa1-ac8a-1cb60ed86c20" providerId="ADAL" clId="{D9B46C61-48B1-5041-B769-7BAD54B9EEC9}" dt="2023-06-17T15:38:18.987" v="327"/>
          <ac:inkMkLst>
            <pc:docMk/>
            <pc:sldMk cId="0" sldId="325"/>
            <ac:inkMk id="8" creationId="{020D1942-C950-53D4-C2D3-177C89E6E6F8}"/>
          </ac:inkMkLst>
        </pc:inkChg>
        <pc:inkChg chg="add del">
          <ac:chgData name="شادن القحطاني ID 443200677" userId="2d5f3d4d-8466-4aa1-ac8a-1cb60ed86c20" providerId="ADAL" clId="{D9B46C61-48B1-5041-B769-7BAD54B9EEC9}" dt="2023-06-17T15:38:18.987" v="327"/>
          <ac:inkMkLst>
            <pc:docMk/>
            <pc:sldMk cId="0" sldId="325"/>
            <ac:inkMk id="10" creationId="{537C0D63-4C8F-C8F2-D532-AA0853B07728}"/>
          </ac:inkMkLst>
        </pc:inkChg>
        <pc:inkChg chg="add del">
          <ac:chgData name="شادن القحطاني ID 443200677" userId="2d5f3d4d-8466-4aa1-ac8a-1cb60ed86c20" providerId="ADAL" clId="{D9B46C61-48B1-5041-B769-7BAD54B9EEC9}" dt="2023-06-17T15:38:18.987" v="327"/>
          <ac:inkMkLst>
            <pc:docMk/>
            <pc:sldMk cId="0" sldId="325"/>
            <ac:inkMk id="11" creationId="{BFC5A8F8-79A0-7864-44EA-3B8DED4933C7}"/>
          </ac:inkMkLst>
        </pc:inkChg>
        <pc:inkChg chg="add del">
          <ac:chgData name="شادن القحطاني ID 443200677" userId="2d5f3d4d-8466-4aa1-ac8a-1cb60ed86c20" providerId="ADAL" clId="{D9B46C61-48B1-5041-B769-7BAD54B9EEC9}" dt="2023-06-17T15:38:18.987" v="327"/>
          <ac:inkMkLst>
            <pc:docMk/>
            <pc:sldMk cId="0" sldId="325"/>
            <ac:inkMk id="12" creationId="{AD576984-49C8-469D-A992-8B1BE8019A0C}"/>
          </ac:inkMkLst>
        </pc:inkChg>
        <pc:inkChg chg="add reco">
          <ac:chgData name="شادن القحطاني ID 443200677" userId="2d5f3d4d-8466-4aa1-ac8a-1cb60ed86c20" providerId="ADAL" clId="{D9B46C61-48B1-5041-B769-7BAD54B9EEC9}" dt="2023-06-17T15:38:18.987" v="327"/>
          <ac:inkMkLst>
            <pc:docMk/>
            <pc:sldMk cId="0" sldId="325"/>
            <ac:inkMk id="13" creationId="{5F7681FA-2A0D-CE75-4BDD-7A6BA8E8F833}"/>
          </ac:inkMkLst>
        </pc:inkChg>
        <pc:inkChg chg="add del">
          <ac:chgData name="شادن القحطاني ID 443200677" userId="2d5f3d4d-8466-4aa1-ac8a-1cb60ed86c20" providerId="ADAL" clId="{D9B46C61-48B1-5041-B769-7BAD54B9EEC9}" dt="2023-06-17T15:38:22.104" v="333"/>
          <ac:inkMkLst>
            <pc:docMk/>
            <pc:sldMk cId="0" sldId="325"/>
            <ac:inkMk id="14" creationId="{831F3D19-2445-4BE8-EA4A-75106D07A0FB}"/>
          </ac:inkMkLst>
        </pc:inkChg>
        <pc:inkChg chg="add del">
          <ac:chgData name="شادن القحطاني ID 443200677" userId="2d5f3d4d-8466-4aa1-ac8a-1cb60ed86c20" providerId="ADAL" clId="{D9B46C61-48B1-5041-B769-7BAD54B9EEC9}" dt="2023-06-17T15:38:22.104" v="333"/>
          <ac:inkMkLst>
            <pc:docMk/>
            <pc:sldMk cId="0" sldId="325"/>
            <ac:inkMk id="15" creationId="{30D9FA77-DA18-8CA7-2443-61A9D2AE5153}"/>
          </ac:inkMkLst>
        </pc:inkChg>
        <pc:inkChg chg="add del">
          <ac:chgData name="شادن القحطاني ID 443200677" userId="2d5f3d4d-8466-4aa1-ac8a-1cb60ed86c20" providerId="ADAL" clId="{D9B46C61-48B1-5041-B769-7BAD54B9EEC9}" dt="2023-06-17T15:38:22.104" v="333"/>
          <ac:inkMkLst>
            <pc:docMk/>
            <pc:sldMk cId="0" sldId="325"/>
            <ac:inkMk id="16" creationId="{817E79E8-D4E4-1E28-15F1-58AC54BB453E}"/>
          </ac:inkMkLst>
        </pc:inkChg>
        <pc:inkChg chg="add del">
          <ac:chgData name="شادن القحطاني ID 443200677" userId="2d5f3d4d-8466-4aa1-ac8a-1cb60ed86c20" providerId="ADAL" clId="{D9B46C61-48B1-5041-B769-7BAD54B9EEC9}" dt="2023-06-17T15:38:22.104" v="333"/>
          <ac:inkMkLst>
            <pc:docMk/>
            <pc:sldMk cId="0" sldId="325"/>
            <ac:inkMk id="17" creationId="{4315FC31-CA16-2FFF-279B-C51BA7E778E2}"/>
          </ac:inkMkLst>
        </pc:inkChg>
        <pc:inkChg chg="add del">
          <ac:chgData name="شادن القحطاني ID 443200677" userId="2d5f3d4d-8466-4aa1-ac8a-1cb60ed86c20" providerId="ADAL" clId="{D9B46C61-48B1-5041-B769-7BAD54B9EEC9}" dt="2023-06-17T15:38:22.104" v="333"/>
          <ac:inkMkLst>
            <pc:docMk/>
            <pc:sldMk cId="0" sldId="325"/>
            <ac:inkMk id="18" creationId="{B7158E23-32F5-7C4D-6CCB-3EE28A0E01B2}"/>
          </ac:inkMkLst>
        </pc:inkChg>
        <pc:inkChg chg="add reco">
          <ac:chgData name="شادن القحطاني ID 443200677" userId="2d5f3d4d-8466-4aa1-ac8a-1cb60ed86c20" providerId="ADAL" clId="{D9B46C61-48B1-5041-B769-7BAD54B9EEC9}" dt="2023-06-17T15:38:22.104" v="333"/>
          <ac:inkMkLst>
            <pc:docMk/>
            <pc:sldMk cId="0" sldId="325"/>
            <ac:inkMk id="19" creationId="{DA473543-9BE5-D5D4-8AE5-79600A604020}"/>
          </ac:inkMkLst>
        </pc:inkChg>
        <pc:inkChg chg="add del">
          <ac:chgData name="شادن القحطاني ID 443200677" userId="2d5f3d4d-8466-4aa1-ac8a-1cb60ed86c20" providerId="ADAL" clId="{D9B46C61-48B1-5041-B769-7BAD54B9EEC9}" dt="2023-06-17T15:38:26.869" v="342"/>
          <ac:inkMkLst>
            <pc:docMk/>
            <pc:sldMk cId="0" sldId="325"/>
            <ac:inkMk id="20" creationId="{2DB8B63D-AEB2-9936-798F-011CD47C1F7B}"/>
          </ac:inkMkLst>
        </pc:inkChg>
        <pc:inkChg chg="add del">
          <ac:chgData name="شادن القحطاني ID 443200677" userId="2d5f3d4d-8466-4aa1-ac8a-1cb60ed86c20" providerId="ADAL" clId="{D9B46C61-48B1-5041-B769-7BAD54B9EEC9}" dt="2023-06-17T15:38:26.601" v="341"/>
          <ac:inkMkLst>
            <pc:docMk/>
            <pc:sldMk cId="0" sldId="325"/>
            <ac:inkMk id="21" creationId="{6990DB7E-CAB4-C5D7-41F0-90DD666685FB}"/>
          </ac:inkMkLst>
        </pc:inkChg>
        <pc:inkChg chg="add del">
          <ac:chgData name="شادن القحطاني ID 443200677" userId="2d5f3d4d-8466-4aa1-ac8a-1cb60ed86c20" providerId="ADAL" clId="{D9B46C61-48B1-5041-B769-7BAD54B9EEC9}" dt="2023-06-17T15:38:26.467" v="340"/>
          <ac:inkMkLst>
            <pc:docMk/>
            <pc:sldMk cId="0" sldId="325"/>
            <ac:inkMk id="22" creationId="{1F7C22B7-CA37-700A-07C4-9316F01DF071}"/>
          </ac:inkMkLst>
        </pc:inkChg>
        <pc:inkChg chg="add del">
          <ac:chgData name="شادن القحطاني ID 443200677" userId="2d5f3d4d-8466-4aa1-ac8a-1cb60ed86c20" providerId="ADAL" clId="{D9B46C61-48B1-5041-B769-7BAD54B9EEC9}" dt="2023-06-17T15:38:26.303" v="339"/>
          <ac:inkMkLst>
            <pc:docMk/>
            <pc:sldMk cId="0" sldId="325"/>
            <ac:inkMk id="23" creationId="{C19E6261-33B9-F8EA-FD5A-7B141DB95FC5}"/>
          </ac:inkMkLst>
        </pc:inkChg>
        <pc:inkChg chg="add del reco">
          <ac:chgData name="شادن القحطاني ID 443200677" userId="2d5f3d4d-8466-4aa1-ac8a-1cb60ed86c20" providerId="ADAL" clId="{D9B46C61-48B1-5041-B769-7BAD54B9EEC9}" dt="2023-06-17T15:38:26.303" v="339"/>
          <ac:inkMkLst>
            <pc:docMk/>
            <pc:sldMk cId="0" sldId="325"/>
            <ac:inkMk id="25" creationId="{0414D2A3-F81E-D245-AD97-8BF2DF3989FC}"/>
          </ac:inkMkLst>
        </pc:inkChg>
        <pc:inkChg chg="add del">
          <ac:chgData name="شادن القحطاني ID 443200677" userId="2d5f3d4d-8466-4aa1-ac8a-1cb60ed86c20" providerId="ADAL" clId="{D9B46C61-48B1-5041-B769-7BAD54B9EEC9}" dt="2023-06-17T15:38:35.931" v="358"/>
          <ac:inkMkLst>
            <pc:docMk/>
            <pc:sldMk cId="0" sldId="325"/>
            <ac:inkMk id="26" creationId="{737C3F0F-950F-E2E9-2A0C-5F286EE2DC6A}"/>
          </ac:inkMkLst>
        </pc:inkChg>
        <pc:inkChg chg="add">
          <ac:chgData name="شادن القحطاني ID 443200677" userId="2d5f3d4d-8466-4aa1-ac8a-1cb60ed86c20" providerId="ADAL" clId="{D9B46C61-48B1-5041-B769-7BAD54B9EEC9}" dt="2023-06-17T15:38:28.701" v="344"/>
          <ac:inkMkLst>
            <pc:docMk/>
            <pc:sldMk cId="0" sldId="325"/>
            <ac:inkMk id="27" creationId="{175E7DBD-8143-C215-8381-5FD8260C24AD}"/>
          </ac:inkMkLst>
        </pc:inkChg>
        <pc:inkChg chg="add del">
          <ac:chgData name="شادن القحطاني ID 443200677" userId="2d5f3d4d-8466-4aa1-ac8a-1cb60ed86c20" providerId="ADAL" clId="{D9B46C61-48B1-5041-B769-7BAD54B9EEC9}" dt="2023-06-17T15:38:35.931" v="358"/>
          <ac:inkMkLst>
            <pc:docMk/>
            <pc:sldMk cId="0" sldId="325"/>
            <ac:inkMk id="28" creationId="{89B8DA47-373C-360A-26F1-CAEAC6E34993}"/>
          </ac:inkMkLst>
        </pc:inkChg>
        <pc:inkChg chg="add del">
          <ac:chgData name="شادن القحطاني ID 443200677" userId="2d5f3d4d-8466-4aa1-ac8a-1cb60ed86c20" providerId="ADAL" clId="{D9B46C61-48B1-5041-B769-7BAD54B9EEC9}" dt="2023-06-17T15:38:35.931" v="358"/>
          <ac:inkMkLst>
            <pc:docMk/>
            <pc:sldMk cId="0" sldId="325"/>
            <ac:inkMk id="29" creationId="{9124D323-F000-6E82-895A-344E29CA84B7}"/>
          </ac:inkMkLst>
        </pc:inkChg>
        <pc:inkChg chg="add del">
          <ac:chgData name="شادن القحطاني ID 443200677" userId="2d5f3d4d-8466-4aa1-ac8a-1cb60ed86c20" providerId="ADAL" clId="{D9B46C61-48B1-5041-B769-7BAD54B9EEC9}" dt="2023-06-17T15:38:35.931" v="358"/>
          <ac:inkMkLst>
            <pc:docMk/>
            <pc:sldMk cId="0" sldId="325"/>
            <ac:inkMk id="30" creationId="{BEDADB93-B56F-2DFA-D461-A0C27623432B}"/>
          </ac:inkMkLst>
        </pc:inkChg>
        <pc:inkChg chg="add del">
          <ac:chgData name="شادن القحطاني ID 443200677" userId="2d5f3d4d-8466-4aa1-ac8a-1cb60ed86c20" providerId="ADAL" clId="{D9B46C61-48B1-5041-B769-7BAD54B9EEC9}" dt="2023-06-17T15:38:35.931" v="358"/>
          <ac:inkMkLst>
            <pc:docMk/>
            <pc:sldMk cId="0" sldId="325"/>
            <ac:inkMk id="31" creationId="{88BAD9CA-2446-833A-72B0-B5FB0AAA0D17}"/>
          </ac:inkMkLst>
        </pc:inkChg>
        <pc:inkChg chg="add del">
          <ac:chgData name="شادن القحطاني ID 443200677" userId="2d5f3d4d-8466-4aa1-ac8a-1cb60ed86c20" providerId="ADAL" clId="{D9B46C61-48B1-5041-B769-7BAD54B9EEC9}" dt="2023-06-17T15:38:35.931" v="358"/>
          <ac:inkMkLst>
            <pc:docMk/>
            <pc:sldMk cId="0" sldId="325"/>
            <ac:inkMk id="32" creationId="{B0A8DA65-706C-8414-9506-C9879032755C}"/>
          </ac:inkMkLst>
        </pc:inkChg>
        <pc:inkChg chg="add del">
          <ac:chgData name="شادن القحطاني ID 443200677" userId="2d5f3d4d-8466-4aa1-ac8a-1cb60ed86c20" providerId="ADAL" clId="{D9B46C61-48B1-5041-B769-7BAD54B9EEC9}" dt="2023-06-17T15:38:35.931" v="358"/>
          <ac:inkMkLst>
            <pc:docMk/>
            <pc:sldMk cId="0" sldId="325"/>
            <ac:inkMk id="37" creationId="{7D419119-8619-24F9-4EA9-ADA6BEEEAEA2}"/>
          </ac:inkMkLst>
        </pc:inkChg>
        <pc:inkChg chg="add del">
          <ac:chgData name="شادن القحطاني ID 443200677" userId="2d5f3d4d-8466-4aa1-ac8a-1cb60ed86c20" providerId="ADAL" clId="{D9B46C61-48B1-5041-B769-7BAD54B9EEC9}" dt="2023-06-17T15:38:35.931" v="358"/>
          <ac:inkMkLst>
            <pc:docMk/>
            <pc:sldMk cId="0" sldId="325"/>
            <ac:inkMk id="38" creationId="{27B6C06B-FF96-776E-4F48-C555B10DD25F}"/>
          </ac:inkMkLst>
        </pc:inkChg>
        <pc:inkChg chg="add del">
          <ac:chgData name="شادن القحطاني ID 443200677" userId="2d5f3d4d-8466-4aa1-ac8a-1cb60ed86c20" providerId="ADAL" clId="{D9B46C61-48B1-5041-B769-7BAD54B9EEC9}" dt="2023-06-17T15:38:35.931" v="358"/>
          <ac:inkMkLst>
            <pc:docMk/>
            <pc:sldMk cId="0" sldId="325"/>
            <ac:inkMk id="39" creationId="{5371F718-928C-2750-6DCA-19A8441132C0}"/>
          </ac:inkMkLst>
        </pc:inkChg>
        <pc:inkChg chg="add del">
          <ac:chgData name="شادن القحطاني ID 443200677" userId="2d5f3d4d-8466-4aa1-ac8a-1cb60ed86c20" providerId="ADAL" clId="{D9B46C61-48B1-5041-B769-7BAD54B9EEC9}" dt="2023-06-17T15:38:35.931" v="358"/>
          <ac:inkMkLst>
            <pc:docMk/>
            <pc:sldMk cId="0" sldId="325"/>
            <ac:inkMk id="40" creationId="{52A919E6-7BB6-851B-F167-FD085BEE3492}"/>
          </ac:inkMkLst>
        </pc:inkChg>
        <pc:inkChg chg="add del">
          <ac:chgData name="شادن القحطاني ID 443200677" userId="2d5f3d4d-8466-4aa1-ac8a-1cb60ed86c20" providerId="ADAL" clId="{D9B46C61-48B1-5041-B769-7BAD54B9EEC9}" dt="2023-06-17T15:38:35.931" v="358"/>
          <ac:inkMkLst>
            <pc:docMk/>
            <pc:sldMk cId="0" sldId="325"/>
            <ac:inkMk id="41" creationId="{AC796077-46BA-3552-F499-CBF090DBFCAD}"/>
          </ac:inkMkLst>
        </pc:inkChg>
        <pc:inkChg chg="add del">
          <ac:chgData name="شادن القحطاني ID 443200677" userId="2d5f3d4d-8466-4aa1-ac8a-1cb60ed86c20" providerId="ADAL" clId="{D9B46C61-48B1-5041-B769-7BAD54B9EEC9}" dt="2023-06-17T15:38:35.931" v="358"/>
          <ac:inkMkLst>
            <pc:docMk/>
            <pc:sldMk cId="0" sldId="325"/>
            <ac:inkMk id="42" creationId="{B5BE269F-3A40-657F-263F-86B965797F4A}"/>
          </ac:inkMkLst>
        </pc:inkChg>
        <pc:inkChg chg="add del">
          <ac:chgData name="شادن القحطاني ID 443200677" userId="2d5f3d4d-8466-4aa1-ac8a-1cb60ed86c20" providerId="ADAL" clId="{D9B46C61-48B1-5041-B769-7BAD54B9EEC9}" dt="2023-06-17T15:38:35.931" v="358"/>
          <ac:inkMkLst>
            <pc:docMk/>
            <pc:sldMk cId="0" sldId="325"/>
            <ac:inkMk id="43" creationId="{B2065F85-F243-4521-B1AB-0940ABA7B9FB}"/>
          </ac:inkMkLst>
        </pc:inkChg>
        <pc:inkChg chg="add del">
          <ac:chgData name="شادن القحطاني ID 443200677" userId="2d5f3d4d-8466-4aa1-ac8a-1cb60ed86c20" providerId="ADAL" clId="{D9B46C61-48B1-5041-B769-7BAD54B9EEC9}" dt="2023-06-17T15:38:35.931" v="358"/>
          <ac:inkMkLst>
            <pc:docMk/>
            <pc:sldMk cId="0" sldId="325"/>
            <ac:inkMk id="44" creationId="{680D0A72-0B90-7EA4-C005-F304C8382C6D}"/>
          </ac:inkMkLst>
        </pc:inkChg>
        <pc:inkChg chg="add reco">
          <ac:chgData name="شادن القحطاني ID 443200677" userId="2d5f3d4d-8466-4aa1-ac8a-1cb60ed86c20" providerId="ADAL" clId="{D9B46C61-48B1-5041-B769-7BAD54B9EEC9}" dt="2023-06-17T15:38:35.931" v="358"/>
          <ac:inkMkLst>
            <pc:docMk/>
            <pc:sldMk cId="0" sldId="325"/>
            <ac:inkMk id="45" creationId="{6F556C31-9FE4-0176-27E1-7609AA7224E0}"/>
          </ac:inkMkLst>
        </pc:inkChg>
        <pc:inkChg chg="add del">
          <ac:chgData name="شادن القحطاني ID 443200677" userId="2d5f3d4d-8466-4aa1-ac8a-1cb60ed86c20" providerId="ADAL" clId="{D9B46C61-48B1-5041-B769-7BAD54B9EEC9}" dt="2023-06-17T15:38:44.353" v="367"/>
          <ac:inkMkLst>
            <pc:docMk/>
            <pc:sldMk cId="0" sldId="325"/>
            <ac:inkMk id="46" creationId="{D4B28585-3705-9C08-ADF9-F5CC212B2379}"/>
          </ac:inkMkLst>
        </pc:inkChg>
        <pc:inkChg chg="add del">
          <ac:chgData name="شادن القحطاني ID 443200677" userId="2d5f3d4d-8466-4aa1-ac8a-1cb60ed86c20" providerId="ADAL" clId="{D9B46C61-48B1-5041-B769-7BAD54B9EEC9}" dt="2023-06-17T15:38:44.353" v="367"/>
          <ac:inkMkLst>
            <pc:docMk/>
            <pc:sldMk cId="0" sldId="325"/>
            <ac:inkMk id="47" creationId="{040F8C55-1A6B-7C55-282E-4A8D24A10484}"/>
          </ac:inkMkLst>
        </pc:inkChg>
        <pc:inkChg chg="add del">
          <ac:chgData name="شادن القحطاني ID 443200677" userId="2d5f3d4d-8466-4aa1-ac8a-1cb60ed86c20" providerId="ADAL" clId="{D9B46C61-48B1-5041-B769-7BAD54B9EEC9}" dt="2023-06-17T15:38:44.353" v="367"/>
          <ac:inkMkLst>
            <pc:docMk/>
            <pc:sldMk cId="0" sldId="325"/>
            <ac:inkMk id="48" creationId="{9B9781FA-3D4B-BD18-2F8C-6488B91049C8}"/>
          </ac:inkMkLst>
        </pc:inkChg>
        <pc:inkChg chg="add del">
          <ac:chgData name="شادن القحطاني ID 443200677" userId="2d5f3d4d-8466-4aa1-ac8a-1cb60ed86c20" providerId="ADAL" clId="{D9B46C61-48B1-5041-B769-7BAD54B9EEC9}" dt="2023-06-17T15:38:44.353" v="367"/>
          <ac:inkMkLst>
            <pc:docMk/>
            <pc:sldMk cId="0" sldId="325"/>
            <ac:inkMk id="49" creationId="{8D88629A-C089-D4BB-53E7-1D6F994FEBD5}"/>
          </ac:inkMkLst>
        </pc:inkChg>
        <pc:inkChg chg="add del">
          <ac:chgData name="شادن القحطاني ID 443200677" userId="2d5f3d4d-8466-4aa1-ac8a-1cb60ed86c20" providerId="ADAL" clId="{D9B46C61-48B1-5041-B769-7BAD54B9EEC9}" dt="2023-06-17T15:38:44.353" v="367"/>
          <ac:inkMkLst>
            <pc:docMk/>
            <pc:sldMk cId="0" sldId="325"/>
            <ac:inkMk id="50" creationId="{D6CAE73F-9141-088B-6AD1-DF8A91E9467B}"/>
          </ac:inkMkLst>
        </pc:inkChg>
        <pc:inkChg chg="add del">
          <ac:chgData name="شادن القحطاني ID 443200677" userId="2d5f3d4d-8466-4aa1-ac8a-1cb60ed86c20" providerId="ADAL" clId="{D9B46C61-48B1-5041-B769-7BAD54B9EEC9}" dt="2023-06-17T15:38:44.353" v="367"/>
          <ac:inkMkLst>
            <pc:docMk/>
            <pc:sldMk cId="0" sldId="325"/>
            <ac:inkMk id="52" creationId="{EAC8B01F-0471-375B-1322-C05F757735FB}"/>
          </ac:inkMkLst>
        </pc:inkChg>
        <pc:inkChg chg="add del">
          <ac:chgData name="شادن القحطاني ID 443200677" userId="2d5f3d4d-8466-4aa1-ac8a-1cb60ed86c20" providerId="ADAL" clId="{D9B46C61-48B1-5041-B769-7BAD54B9EEC9}" dt="2023-06-17T15:38:44.353" v="367"/>
          <ac:inkMkLst>
            <pc:docMk/>
            <pc:sldMk cId="0" sldId="325"/>
            <ac:inkMk id="53" creationId="{12EFD023-47D0-2CA4-CD4A-C55E5DB449D7}"/>
          </ac:inkMkLst>
        </pc:inkChg>
        <pc:inkChg chg="add del">
          <ac:chgData name="شادن القحطاني ID 443200677" userId="2d5f3d4d-8466-4aa1-ac8a-1cb60ed86c20" providerId="ADAL" clId="{D9B46C61-48B1-5041-B769-7BAD54B9EEC9}" dt="2023-06-17T15:38:44.353" v="367"/>
          <ac:inkMkLst>
            <pc:docMk/>
            <pc:sldMk cId="0" sldId="325"/>
            <ac:inkMk id="54" creationId="{C6EDCE89-61B1-C744-7561-9F7CB4592EEB}"/>
          </ac:inkMkLst>
        </pc:inkChg>
        <pc:inkChg chg="add reco">
          <ac:chgData name="شادن القحطاني ID 443200677" userId="2d5f3d4d-8466-4aa1-ac8a-1cb60ed86c20" providerId="ADAL" clId="{D9B46C61-48B1-5041-B769-7BAD54B9EEC9}" dt="2023-06-17T15:38:44.353" v="367"/>
          <ac:inkMkLst>
            <pc:docMk/>
            <pc:sldMk cId="0" sldId="325"/>
            <ac:inkMk id="55" creationId="{F8252066-5754-1DBC-95C8-42CFBC8656E5}"/>
          </ac:inkMkLst>
        </pc:inkChg>
        <pc:inkChg chg="add del">
          <ac:chgData name="شادن القحطاني ID 443200677" userId="2d5f3d4d-8466-4aa1-ac8a-1cb60ed86c20" providerId="ADAL" clId="{D9B46C61-48B1-5041-B769-7BAD54B9EEC9}" dt="2023-06-17T15:38:52.690" v="375"/>
          <ac:inkMkLst>
            <pc:docMk/>
            <pc:sldMk cId="0" sldId="325"/>
            <ac:inkMk id="56" creationId="{E99100CF-CD4A-59FF-A162-EF8E5F26E98B}"/>
          </ac:inkMkLst>
        </pc:inkChg>
        <pc:inkChg chg="add del">
          <ac:chgData name="شادن القحطاني ID 443200677" userId="2d5f3d4d-8466-4aa1-ac8a-1cb60ed86c20" providerId="ADAL" clId="{D9B46C61-48B1-5041-B769-7BAD54B9EEC9}" dt="2023-06-17T15:38:52.690" v="375"/>
          <ac:inkMkLst>
            <pc:docMk/>
            <pc:sldMk cId="0" sldId="325"/>
            <ac:inkMk id="57" creationId="{3756A9AF-79B2-02EB-C5D7-8704D7689CCD}"/>
          </ac:inkMkLst>
        </pc:inkChg>
        <pc:inkChg chg="add del">
          <ac:chgData name="شادن القحطاني ID 443200677" userId="2d5f3d4d-8466-4aa1-ac8a-1cb60ed86c20" providerId="ADAL" clId="{D9B46C61-48B1-5041-B769-7BAD54B9EEC9}" dt="2023-06-17T15:38:52.690" v="375"/>
          <ac:inkMkLst>
            <pc:docMk/>
            <pc:sldMk cId="0" sldId="325"/>
            <ac:inkMk id="58" creationId="{C74E549F-01C6-EE7D-BC74-E7BC63DE109E}"/>
          </ac:inkMkLst>
        </pc:inkChg>
        <pc:inkChg chg="add del">
          <ac:chgData name="شادن القحطاني ID 443200677" userId="2d5f3d4d-8466-4aa1-ac8a-1cb60ed86c20" providerId="ADAL" clId="{D9B46C61-48B1-5041-B769-7BAD54B9EEC9}" dt="2023-06-17T15:38:52.690" v="375"/>
          <ac:inkMkLst>
            <pc:docMk/>
            <pc:sldMk cId="0" sldId="325"/>
            <ac:inkMk id="59" creationId="{9D591E36-8B9A-2031-4D4C-4469D459411A}"/>
          </ac:inkMkLst>
        </pc:inkChg>
        <pc:inkChg chg="add del">
          <ac:chgData name="شادن القحطاني ID 443200677" userId="2d5f3d4d-8466-4aa1-ac8a-1cb60ed86c20" providerId="ADAL" clId="{D9B46C61-48B1-5041-B769-7BAD54B9EEC9}" dt="2023-06-17T15:38:52.690" v="375"/>
          <ac:inkMkLst>
            <pc:docMk/>
            <pc:sldMk cId="0" sldId="325"/>
            <ac:inkMk id="60" creationId="{BC3F2D3D-3810-4184-CB81-15E68CA2B70E}"/>
          </ac:inkMkLst>
        </pc:inkChg>
        <pc:inkChg chg="add del">
          <ac:chgData name="شادن القحطاني ID 443200677" userId="2d5f3d4d-8466-4aa1-ac8a-1cb60ed86c20" providerId="ADAL" clId="{D9B46C61-48B1-5041-B769-7BAD54B9EEC9}" dt="2023-06-17T15:38:52.690" v="375"/>
          <ac:inkMkLst>
            <pc:docMk/>
            <pc:sldMk cId="0" sldId="325"/>
            <ac:inkMk id="61" creationId="{A37A6F2A-62B5-4BBB-B496-BF89280F1CD1}"/>
          </ac:inkMkLst>
        </pc:inkChg>
        <pc:inkChg chg="add del">
          <ac:chgData name="شادن القحطاني ID 443200677" userId="2d5f3d4d-8466-4aa1-ac8a-1cb60ed86c20" providerId="ADAL" clId="{D9B46C61-48B1-5041-B769-7BAD54B9EEC9}" dt="2023-06-17T15:38:52.690" v="375"/>
          <ac:inkMkLst>
            <pc:docMk/>
            <pc:sldMk cId="0" sldId="325"/>
            <ac:inkMk id="62" creationId="{E99527A8-BCBC-FC41-B7DA-7E16D6346432}"/>
          </ac:inkMkLst>
        </pc:inkChg>
        <pc:inkChg chg="add reco">
          <ac:chgData name="شادن القحطاني ID 443200677" userId="2d5f3d4d-8466-4aa1-ac8a-1cb60ed86c20" providerId="ADAL" clId="{D9B46C61-48B1-5041-B769-7BAD54B9EEC9}" dt="2023-06-17T15:38:52.690" v="375"/>
          <ac:inkMkLst>
            <pc:docMk/>
            <pc:sldMk cId="0" sldId="325"/>
            <ac:inkMk id="63" creationId="{E50F913B-4DB6-BFD1-CEA5-49F0525B2A03}"/>
          </ac:inkMkLst>
        </pc:inkChg>
        <pc:inkChg chg="add">
          <ac:chgData name="شادن القحطاني ID 443200677" userId="2d5f3d4d-8466-4aa1-ac8a-1cb60ed86c20" providerId="ADAL" clId="{D9B46C61-48B1-5041-B769-7BAD54B9EEC9}" dt="2023-06-17T15:38:54.505" v="376"/>
          <ac:inkMkLst>
            <pc:docMk/>
            <pc:sldMk cId="0" sldId="325"/>
            <ac:inkMk id="51200" creationId="{72E16534-0E22-AB32-4132-2E2829D77765}"/>
          </ac:inkMkLst>
        </pc:inkChg>
        <pc:inkChg chg="add del">
          <ac:chgData name="شادن القحطاني ID 443200677" userId="2d5f3d4d-8466-4aa1-ac8a-1cb60ed86c20" providerId="ADAL" clId="{D9B46C61-48B1-5041-B769-7BAD54B9EEC9}" dt="2023-06-17T15:38:58.290" v="382"/>
          <ac:inkMkLst>
            <pc:docMk/>
            <pc:sldMk cId="0" sldId="325"/>
            <ac:inkMk id="51201" creationId="{E753461D-F728-75F8-7C67-B945E4B136CB}"/>
          </ac:inkMkLst>
        </pc:inkChg>
        <pc:inkChg chg="add del">
          <ac:chgData name="شادن القحطاني ID 443200677" userId="2d5f3d4d-8466-4aa1-ac8a-1cb60ed86c20" providerId="ADAL" clId="{D9B46C61-48B1-5041-B769-7BAD54B9EEC9}" dt="2023-06-17T15:38:58.290" v="382"/>
          <ac:inkMkLst>
            <pc:docMk/>
            <pc:sldMk cId="0" sldId="325"/>
            <ac:inkMk id="51202" creationId="{E454FD69-E9EF-C3DF-3711-869FA3A6BE44}"/>
          </ac:inkMkLst>
        </pc:inkChg>
        <pc:inkChg chg="add del">
          <ac:chgData name="شادن القحطاني ID 443200677" userId="2d5f3d4d-8466-4aa1-ac8a-1cb60ed86c20" providerId="ADAL" clId="{D9B46C61-48B1-5041-B769-7BAD54B9EEC9}" dt="2023-06-17T15:38:58.290" v="382"/>
          <ac:inkMkLst>
            <pc:docMk/>
            <pc:sldMk cId="0" sldId="325"/>
            <ac:inkMk id="51203" creationId="{69C89949-449B-B7A6-3FAB-C5FE1077BDAC}"/>
          </ac:inkMkLst>
        </pc:inkChg>
        <pc:inkChg chg="add del">
          <ac:chgData name="شادن القحطاني ID 443200677" userId="2d5f3d4d-8466-4aa1-ac8a-1cb60ed86c20" providerId="ADAL" clId="{D9B46C61-48B1-5041-B769-7BAD54B9EEC9}" dt="2023-06-17T15:38:58.290" v="382"/>
          <ac:inkMkLst>
            <pc:docMk/>
            <pc:sldMk cId="0" sldId="325"/>
            <ac:inkMk id="51204" creationId="{969DFD6A-3AFD-9850-FECA-D84B89443925}"/>
          </ac:inkMkLst>
        </pc:inkChg>
        <pc:inkChg chg="add del">
          <ac:chgData name="شادن القحطاني ID 443200677" userId="2d5f3d4d-8466-4aa1-ac8a-1cb60ed86c20" providerId="ADAL" clId="{D9B46C61-48B1-5041-B769-7BAD54B9EEC9}" dt="2023-06-17T15:38:58.290" v="382"/>
          <ac:inkMkLst>
            <pc:docMk/>
            <pc:sldMk cId="0" sldId="325"/>
            <ac:inkMk id="51205" creationId="{BCC8A04E-08E0-6EB4-A340-C6A3E0A3F542}"/>
          </ac:inkMkLst>
        </pc:inkChg>
        <pc:inkChg chg="add reco">
          <ac:chgData name="شادن القحطاني ID 443200677" userId="2d5f3d4d-8466-4aa1-ac8a-1cb60ed86c20" providerId="ADAL" clId="{D9B46C61-48B1-5041-B769-7BAD54B9EEC9}" dt="2023-06-17T15:38:58.290" v="382"/>
          <ac:inkMkLst>
            <pc:docMk/>
            <pc:sldMk cId="0" sldId="325"/>
            <ac:inkMk id="51206" creationId="{ED8DA94A-F3BC-263D-3C1D-44DFA3EB497C}"/>
          </ac:inkMkLst>
        </pc:inkChg>
      </pc:sldChg>
      <pc:sldChg chg="addSp delSp modSp">
        <pc:chgData name="شادن القحطاني ID 443200677" userId="2d5f3d4d-8466-4aa1-ac8a-1cb60ed86c20" providerId="ADAL" clId="{D9B46C61-48B1-5041-B769-7BAD54B9EEC9}" dt="2023-06-17T15:42:48.833" v="425"/>
        <pc:sldMkLst>
          <pc:docMk/>
          <pc:sldMk cId="0" sldId="327"/>
        </pc:sldMkLst>
        <pc:spChg chg="mod">
          <ac:chgData name="شادن القحطاني ID 443200677" userId="2d5f3d4d-8466-4aa1-ac8a-1cb60ed86c20" providerId="ADAL" clId="{D9B46C61-48B1-5041-B769-7BAD54B9EEC9}" dt="2023-06-17T15:32:09.718" v="319" actId="1076"/>
          <ac:spMkLst>
            <pc:docMk/>
            <pc:sldMk cId="0" sldId="327"/>
            <ac:spMk id="55304" creationId="{00000000-0000-0000-0000-000000000000}"/>
          </ac:spMkLst>
        </pc:spChg>
        <pc:inkChg chg="add">
          <ac:chgData name="شادن القحطاني ID 443200677" userId="2d5f3d4d-8466-4aa1-ac8a-1cb60ed86c20" providerId="ADAL" clId="{D9B46C61-48B1-5041-B769-7BAD54B9EEC9}" dt="2023-06-17T15:40:47.559" v="383"/>
          <ac:inkMkLst>
            <pc:docMk/>
            <pc:sldMk cId="0" sldId="327"/>
            <ac:inkMk id="3" creationId="{ADC49052-F7CC-0300-0C76-01249AEEFA13}"/>
          </ac:inkMkLst>
        </pc:inkChg>
        <pc:inkChg chg="add del">
          <ac:chgData name="شادن القحطاني ID 443200677" userId="2d5f3d4d-8466-4aa1-ac8a-1cb60ed86c20" providerId="ADAL" clId="{D9B46C61-48B1-5041-B769-7BAD54B9EEC9}" dt="2023-06-17T15:42:31.215" v="401"/>
          <ac:inkMkLst>
            <pc:docMk/>
            <pc:sldMk cId="0" sldId="327"/>
            <ac:inkMk id="4" creationId="{183179B7-09B9-2018-3359-E5434718051A}"/>
          </ac:inkMkLst>
        </pc:inkChg>
        <pc:inkChg chg="add del">
          <ac:chgData name="شادن القحطاني ID 443200677" userId="2d5f3d4d-8466-4aa1-ac8a-1cb60ed86c20" providerId="ADAL" clId="{D9B46C61-48B1-5041-B769-7BAD54B9EEC9}" dt="2023-06-17T15:42:31.215" v="401"/>
          <ac:inkMkLst>
            <pc:docMk/>
            <pc:sldMk cId="0" sldId="327"/>
            <ac:inkMk id="5" creationId="{34BA44A7-A6BE-B14D-BAF6-1B9175929062}"/>
          </ac:inkMkLst>
        </pc:inkChg>
        <pc:inkChg chg="add del">
          <ac:chgData name="شادن القحطاني ID 443200677" userId="2d5f3d4d-8466-4aa1-ac8a-1cb60ed86c20" providerId="ADAL" clId="{D9B46C61-48B1-5041-B769-7BAD54B9EEC9}" dt="2023-06-17T15:42:31.215" v="401"/>
          <ac:inkMkLst>
            <pc:docMk/>
            <pc:sldMk cId="0" sldId="327"/>
            <ac:inkMk id="8" creationId="{E923D03B-E90B-3684-2019-02F7E42E8861}"/>
          </ac:inkMkLst>
        </pc:inkChg>
        <pc:inkChg chg="add del">
          <ac:chgData name="شادن القحطاني ID 443200677" userId="2d5f3d4d-8466-4aa1-ac8a-1cb60ed86c20" providerId="ADAL" clId="{D9B46C61-48B1-5041-B769-7BAD54B9EEC9}" dt="2023-06-17T15:42:31.215" v="401"/>
          <ac:inkMkLst>
            <pc:docMk/>
            <pc:sldMk cId="0" sldId="327"/>
            <ac:inkMk id="10" creationId="{C204492D-BA05-FB44-A5A5-ECC6B7BA234E}"/>
          </ac:inkMkLst>
        </pc:inkChg>
        <pc:inkChg chg="add del">
          <ac:chgData name="شادن القحطاني ID 443200677" userId="2d5f3d4d-8466-4aa1-ac8a-1cb60ed86c20" providerId="ADAL" clId="{D9B46C61-48B1-5041-B769-7BAD54B9EEC9}" dt="2023-06-17T15:42:31.215" v="401"/>
          <ac:inkMkLst>
            <pc:docMk/>
            <pc:sldMk cId="0" sldId="327"/>
            <ac:inkMk id="11" creationId="{2DA3D753-F754-1F24-0F24-E541B5C8EB19}"/>
          </ac:inkMkLst>
        </pc:inkChg>
        <pc:inkChg chg="add del">
          <ac:chgData name="شادن القحطاني ID 443200677" userId="2d5f3d4d-8466-4aa1-ac8a-1cb60ed86c20" providerId="ADAL" clId="{D9B46C61-48B1-5041-B769-7BAD54B9EEC9}" dt="2023-06-17T15:42:31.215" v="401"/>
          <ac:inkMkLst>
            <pc:docMk/>
            <pc:sldMk cId="0" sldId="327"/>
            <ac:inkMk id="12" creationId="{8AC0DC17-8CA8-DBB9-2CA5-6B91EA6078B2}"/>
          </ac:inkMkLst>
        </pc:inkChg>
        <pc:inkChg chg="add del">
          <ac:chgData name="شادن القحطاني ID 443200677" userId="2d5f3d4d-8466-4aa1-ac8a-1cb60ed86c20" providerId="ADAL" clId="{D9B46C61-48B1-5041-B769-7BAD54B9EEC9}" dt="2023-06-17T15:42:31.215" v="401"/>
          <ac:inkMkLst>
            <pc:docMk/>
            <pc:sldMk cId="0" sldId="327"/>
            <ac:inkMk id="13" creationId="{05516CE8-6CC0-CE44-E234-1CBC5C9743D4}"/>
          </ac:inkMkLst>
        </pc:inkChg>
        <pc:inkChg chg="add del">
          <ac:chgData name="شادن القحطاني ID 443200677" userId="2d5f3d4d-8466-4aa1-ac8a-1cb60ed86c20" providerId="ADAL" clId="{D9B46C61-48B1-5041-B769-7BAD54B9EEC9}" dt="2023-06-17T15:42:31.215" v="401"/>
          <ac:inkMkLst>
            <pc:docMk/>
            <pc:sldMk cId="0" sldId="327"/>
            <ac:inkMk id="14" creationId="{98A80C80-C962-4C70-BF3B-1676F7C8CFC5}"/>
          </ac:inkMkLst>
        </pc:inkChg>
        <pc:inkChg chg="add del">
          <ac:chgData name="شادن القحطاني ID 443200677" userId="2d5f3d4d-8466-4aa1-ac8a-1cb60ed86c20" providerId="ADAL" clId="{D9B46C61-48B1-5041-B769-7BAD54B9EEC9}" dt="2023-06-17T15:42:31.215" v="401"/>
          <ac:inkMkLst>
            <pc:docMk/>
            <pc:sldMk cId="0" sldId="327"/>
            <ac:inkMk id="16" creationId="{D568C890-3771-AB78-E5CC-DB3DDB8ED4D8}"/>
          </ac:inkMkLst>
        </pc:inkChg>
        <pc:inkChg chg="add del">
          <ac:chgData name="شادن القحطاني ID 443200677" userId="2d5f3d4d-8466-4aa1-ac8a-1cb60ed86c20" providerId="ADAL" clId="{D9B46C61-48B1-5041-B769-7BAD54B9EEC9}" dt="2023-06-17T15:42:31.215" v="401"/>
          <ac:inkMkLst>
            <pc:docMk/>
            <pc:sldMk cId="0" sldId="327"/>
            <ac:inkMk id="17" creationId="{EF693415-568E-0CA6-796F-3852CB1D4804}"/>
          </ac:inkMkLst>
        </pc:inkChg>
        <pc:inkChg chg="add del">
          <ac:chgData name="شادن القحطاني ID 443200677" userId="2d5f3d4d-8466-4aa1-ac8a-1cb60ed86c20" providerId="ADAL" clId="{D9B46C61-48B1-5041-B769-7BAD54B9EEC9}" dt="2023-06-17T15:42:31.215" v="401"/>
          <ac:inkMkLst>
            <pc:docMk/>
            <pc:sldMk cId="0" sldId="327"/>
            <ac:inkMk id="18" creationId="{5B5EFF40-907C-709C-D883-3EA6224A8CA0}"/>
          </ac:inkMkLst>
        </pc:inkChg>
        <pc:inkChg chg="add del">
          <ac:chgData name="شادن القحطاني ID 443200677" userId="2d5f3d4d-8466-4aa1-ac8a-1cb60ed86c20" providerId="ADAL" clId="{D9B46C61-48B1-5041-B769-7BAD54B9EEC9}" dt="2023-06-17T15:42:31.215" v="401"/>
          <ac:inkMkLst>
            <pc:docMk/>
            <pc:sldMk cId="0" sldId="327"/>
            <ac:inkMk id="19" creationId="{32C63004-5F37-FBF2-08E0-D295CAA1BFCE}"/>
          </ac:inkMkLst>
        </pc:inkChg>
        <pc:inkChg chg="add del">
          <ac:chgData name="شادن القحطاني ID 443200677" userId="2d5f3d4d-8466-4aa1-ac8a-1cb60ed86c20" providerId="ADAL" clId="{D9B46C61-48B1-5041-B769-7BAD54B9EEC9}" dt="2023-06-17T15:42:31.215" v="401"/>
          <ac:inkMkLst>
            <pc:docMk/>
            <pc:sldMk cId="0" sldId="327"/>
            <ac:inkMk id="20" creationId="{43099C07-681E-C786-05DC-09FCB8B86F31}"/>
          </ac:inkMkLst>
        </pc:inkChg>
        <pc:inkChg chg="add del">
          <ac:chgData name="شادن القحطاني ID 443200677" userId="2d5f3d4d-8466-4aa1-ac8a-1cb60ed86c20" providerId="ADAL" clId="{D9B46C61-48B1-5041-B769-7BAD54B9EEC9}" dt="2023-06-17T15:42:31.215" v="401"/>
          <ac:inkMkLst>
            <pc:docMk/>
            <pc:sldMk cId="0" sldId="327"/>
            <ac:inkMk id="21" creationId="{99338974-45FF-D30B-A35B-A8A151B004E9}"/>
          </ac:inkMkLst>
        </pc:inkChg>
        <pc:inkChg chg="add del">
          <ac:chgData name="شادن القحطاني ID 443200677" userId="2d5f3d4d-8466-4aa1-ac8a-1cb60ed86c20" providerId="ADAL" clId="{D9B46C61-48B1-5041-B769-7BAD54B9EEC9}" dt="2023-06-17T15:42:31.215" v="401"/>
          <ac:inkMkLst>
            <pc:docMk/>
            <pc:sldMk cId="0" sldId="327"/>
            <ac:inkMk id="23" creationId="{5FE2C0F3-EE93-A5E0-4437-72A23BC73CCF}"/>
          </ac:inkMkLst>
        </pc:inkChg>
        <pc:inkChg chg="add del">
          <ac:chgData name="شادن القحطاني ID 443200677" userId="2d5f3d4d-8466-4aa1-ac8a-1cb60ed86c20" providerId="ADAL" clId="{D9B46C61-48B1-5041-B769-7BAD54B9EEC9}" dt="2023-06-17T15:42:31.215" v="401"/>
          <ac:inkMkLst>
            <pc:docMk/>
            <pc:sldMk cId="0" sldId="327"/>
            <ac:inkMk id="24" creationId="{B7C119DA-D711-8742-BC10-92365F503696}"/>
          </ac:inkMkLst>
        </pc:inkChg>
        <pc:inkChg chg="add del">
          <ac:chgData name="شادن القحطاني ID 443200677" userId="2d5f3d4d-8466-4aa1-ac8a-1cb60ed86c20" providerId="ADAL" clId="{D9B46C61-48B1-5041-B769-7BAD54B9EEC9}" dt="2023-06-17T15:42:31.215" v="401"/>
          <ac:inkMkLst>
            <pc:docMk/>
            <pc:sldMk cId="0" sldId="327"/>
            <ac:inkMk id="25" creationId="{154231CD-A3D5-5B04-FBA8-02D1E483D3E2}"/>
          </ac:inkMkLst>
        </pc:inkChg>
        <pc:inkChg chg="add reco">
          <ac:chgData name="شادن القحطاني ID 443200677" userId="2d5f3d4d-8466-4aa1-ac8a-1cb60ed86c20" providerId="ADAL" clId="{D9B46C61-48B1-5041-B769-7BAD54B9EEC9}" dt="2023-06-17T15:42:31.215" v="401"/>
          <ac:inkMkLst>
            <pc:docMk/>
            <pc:sldMk cId="0" sldId="327"/>
            <ac:inkMk id="26" creationId="{1DD2DD60-E9B5-AAC6-9006-94CA181BFC11}"/>
          </ac:inkMkLst>
        </pc:inkChg>
        <pc:inkChg chg="add del">
          <ac:chgData name="شادن القحطاني ID 443200677" userId="2d5f3d4d-8466-4aa1-ac8a-1cb60ed86c20" providerId="ADAL" clId="{D9B46C61-48B1-5041-B769-7BAD54B9EEC9}" dt="2023-06-17T15:42:33.280" v="405"/>
          <ac:inkMkLst>
            <pc:docMk/>
            <pc:sldMk cId="0" sldId="327"/>
            <ac:inkMk id="27" creationId="{C943195A-1FEA-4513-D897-002AAB2E58CD}"/>
          </ac:inkMkLst>
        </pc:inkChg>
        <pc:inkChg chg="add del">
          <ac:chgData name="شادن القحطاني ID 443200677" userId="2d5f3d4d-8466-4aa1-ac8a-1cb60ed86c20" providerId="ADAL" clId="{D9B46C61-48B1-5041-B769-7BAD54B9EEC9}" dt="2023-06-17T15:42:33.280" v="405"/>
          <ac:inkMkLst>
            <pc:docMk/>
            <pc:sldMk cId="0" sldId="327"/>
            <ac:inkMk id="28" creationId="{239B2094-1A87-F7CB-BCF3-481A673ACB4A}"/>
          </ac:inkMkLst>
        </pc:inkChg>
        <pc:inkChg chg="add del">
          <ac:chgData name="شادن القحطاني ID 443200677" userId="2d5f3d4d-8466-4aa1-ac8a-1cb60ed86c20" providerId="ADAL" clId="{D9B46C61-48B1-5041-B769-7BAD54B9EEC9}" dt="2023-06-17T15:42:33.280" v="405"/>
          <ac:inkMkLst>
            <pc:docMk/>
            <pc:sldMk cId="0" sldId="327"/>
            <ac:inkMk id="29" creationId="{9D259F0B-8F18-E33E-AB4F-36B3FE984F77}"/>
          </ac:inkMkLst>
        </pc:inkChg>
        <pc:inkChg chg="add reco">
          <ac:chgData name="شادن القحطاني ID 443200677" userId="2d5f3d4d-8466-4aa1-ac8a-1cb60ed86c20" providerId="ADAL" clId="{D9B46C61-48B1-5041-B769-7BAD54B9EEC9}" dt="2023-06-17T15:42:33.280" v="405"/>
          <ac:inkMkLst>
            <pc:docMk/>
            <pc:sldMk cId="0" sldId="327"/>
            <ac:inkMk id="31" creationId="{490203D4-0EC0-7E65-F90A-76082550DFE7}"/>
          </ac:inkMkLst>
        </pc:inkChg>
        <pc:inkChg chg="add del">
          <ac:chgData name="شادن القحطاني ID 443200677" userId="2d5f3d4d-8466-4aa1-ac8a-1cb60ed86c20" providerId="ADAL" clId="{D9B46C61-48B1-5041-B769-7BAD54B9EEC9}" dt="2023-06-17T15:42:36.770" v="414"/>
          <ac:inkMkLst>
            <pc:docMk/>
            <pc:sldMk cId="0" sldId="327"/>
            <ac:inkMk id="32" creationId="{2BA02D3D-2479-1BB2-907A-5A7FA0D49F01}"/>
          </ac:inkMkLst>
        </pc:inkChg>
        <pc:inkChg chg="add del">
          <ac:chgData name="شادن القحطاني ID 443200677" userId="2d5f3d4d-8466-4aa1-ac8a-1cb60ed86c20" providerId="ADAL" clId="{D9B46C61-48B1-5041-B769-7BAD54B9EEC9}" dt="2023-06-17T15:42:36.770" v="414"/>
          <ac:inkMkLst>
            <pc:docMk/>
            <pc:sldMk cId="0" sldId="327"/>
            <ac:inkMk id="33" creationId="{E23C1385-3DC0-AB7E-84C3-82A11766B4CE}"/>
          </ac:inkMkLst>
        </pc:inkChg>
        <pc:inkChg chg="add del">
          <ac:chgData name="شادن القحطاني ID 443200677" userId="2d5f3d4d-8466-4aa1-ac8a-1cb60ed86c20" providerId="ADAL" clId="{D9B46C61-48B1-5041-B769-7BAD54B9EEC9}" dt="2023-06-17T15:42:36.770" v="414"/>
          <ac:inkMkLst>
            <pc:docMk/>
            <pc:sldMk cId="0" sldId="327"/>
            <ac:inkMk id="34" creationId="{39267B59-54E9-257A-8C84-61666962C084}"/>
          </ac:inkMkLst>
        </pc:inkChg>
        <pc:inkChg chg="add del">
          <ac:chgData name="شادن القحطاني ID 443200677" userId="2d5f3d4d-8466-4aa1-ac8a-1cb60ed86c20" providerId="ADAL" clId="{D9B46C61-48B1-5041-B769-7BAD54B9EEC9}" dt="2023-06-17T15:42:36.770" v="414"/>
          <ac:inkMkLst>
            <pc:docMk/>
            <pc:sldMk cId="0" sldId="327"/>
            <ac:inkMk id="35" creationId="{AF6FE7F3-8D25-55BE-2788-56D7ECAF5547}"/>
          </ac:inkMkLst>
        </pc:inkChg>
        <pc:inkChg chg="add del">
          <ac:chgData name="شادن القحطاني ID 443200677" userId="2d5f3d4d-8466-4aa1-ac8a-1cb60ed86c20" providerId="ADAL" clId="{D9B46C61-48B1-5041-B769-7BAD54B9EEC9}" dt="2023-06-17T15:42:36.770" v="414"/>
          <ac:inkMkLst>
            <pc:docMk/>
            <pc:sldMk cId="0" sldId="327"/>
            <ac:inkMk id="36" creationId="{5C28A715-28F6-EF6E-4C2F-B1793E693557}"/>
          </ac:inkMkLst>
        </pc:inkChg>
        <pc:inkChg chg="add del">
          <ac:chgData name="شادن القحطاني ID 443200677" userId="2d5f3d4d-8466-4aa1-ac8a-1cb60ed86c20" providerId="ADAL" clId="{D9B46C61-48B1-5041-B769-7BAD54B9EEC9}" dt="2023-06-17T15:42:36.770" v="414"/>
          <ac:inkMkLst>
            <pc:docMk/>
            <pc:sldMk cId="0" sldId="327"/>
            <ac:inkMk id="37" creationId="{6A0A5A4F-13FA-DB8C-4837-2637D9E92C0E}"/>
          </ac:inkMkLst>
        </pc:inkChg>
        <pc:inkChg chg="add del">
          <ac:chgData name="شادن القحطاني ID 443200677" userId="2d5f3d4d-8466-4aa1-ac8a-1cb60ed86c20" providerId="ADAL" clId="{D9B46C61-48B1-5041-B769-7BAD54B9EEC9}" dt="2023-06-17T15:42:36.770" v="414"/>
          <ac:inkMkLst>
            <pc:docMk/>
            <pc:sldMk cId="0" sldId="327"/>
            <ac:inkMk id="38" creationId="{90653EB2-AEDB-EA7E-4E76-868F5DD376F0}"/>
          </ac:inkMkLst>
        </pc:inkChg>
        <pc:inkChg chg="add del">
          <ac:chgData name="شادن القحطاني ID 443200677" userId="2d5f3d4d-8466-4aa1-ac8a-1cb60ed86c20" providerId="ADAL" clId="{D9B46C61-48B1-5041-B769-7BAD54B9EEC9}" dt="2023-06-17T15:42:36.770" v="414"/>
          <ac:inkMkLst>
            <pc:docMk/>
            <pc:sldMk cId="0" sldId="327"/>
            <ac:inkMk id="39" creationId="{35FCE13A-97CB-A91D-DAB9-B14CFADFB16D}"/>
          </ac:inkMkLst>
        </pc:inkChg>
        <pc:inkChg chg="add reco">
          <ac:chgData name="شادن القحطاني ID 443200677" userId="2d5f3d4d-8466-4aa1-ac8a-1cb60ed86c20" providerId="ADAL" clId="{D9B46C61-48B1-5041-B769-7BAD54B9EEC9}" dt="2023-06-17T15:42:36.770" v="414"/>
          <ac:inkMkLst>
            <pc:docMk/>
            <pc:sldMk cId="0" sldId="327"/>
            <ac:inkMk id="40" creationId="{BF4F84FA-E538-512D-8610-FE784C3BB459}"/>
          </ac:inkMkLst>
        </pc:inkChg>
        <pc:inkChg chg="add del">
          <ac:chgData name="شادن القحطاني ID 443200677" userId="2d5f3d4d-8466-4aa1-ac8a-1cb60ed86c20" providerId="ADAL" clId="{D9B46C61-48B1-5041-B769-7BAD54B9EEC9}" dt="2023-06-17T15:42:42.812" v="420"/>
          <ac:inkMkLst>
            <pc:docMk/>
            <pc:sldMk cId="0" sldId="327"/>
            <ac:inkMk id="41" creationId="{50345A41-A056-D685-EF3A-34D8D5BB7742}"/>
          </ac:inkMkLst>
        </pc:inkChg>
        <pc:inkChg chg="add del">
          <ac:chgData name="شادن القحطاني ID 443200677" userId="2d5f3d4d-8466-4aa1-ac8a-1cb60ed86c20" providerId="ADAL" clId="{D9B46C61-48B1-5041-B769-7BAD54B9EEC9}" dt="2023-06-17T15:42:42.812" v="420"/>
          <ac:inkMkLst>
            <pc:docMk/>
            <pc:sldMk cId="0" sldId="327"/>
            <ac:inkMk id="42" creationId="{8664EA68-1268-E523-A16C-12D8CFE72CAB}"/>
          </ac:inkMkLst>
        </pc:inkChg>
        <pc:inkChg chg="add del">
          <ac:chgData name="شادن القحطاني ID 443200677" userId="2d5f3d4d-8466-4aa1-ac8a-1cb60ed86c20" providerId="ADAL" clId="{D9B46C61-48B1-5041-B769-7BAD54B9EEC9}" dt="2023-06-17T15:42:42.812" v="420"/>
          <ac:inkMkLst>
            <pc:docMk/>
            <pc:sldMk cId="0" sldId="327"/>
            <ac:inkMk id="43" creationId="{526A8D01-E244-30A7-0F7F-97A04AB310BF}"/>
          </ac:inkMkLst>
        </pc:inkChg>
        <pc:inkChg chg="add del">
          <ac:chgData name="شادن القحطاني ID 443200677" userId="2d5f3d4d-8466-4aa1-ac8a-1cb60ed86c20" providerId="ADAL" clId="{D9B46C61-48B1-5041-B769-7BAD54B9EEC9}" dt="2023-06-17T15:42:42.812" v="420"/>
          <ac:inkMkLst>
            <pc:docMk/>
            <pc:sldMk cId="0" sldId="327"/>
            <ac:inkMk id="44" creationId="{C75BF820-2D44-BD3F-9F3A-DE1A1505D72D}"/>
          </ac:inkMkLst>
        </pc:inkChg>
        <pc:inkChg chg="add del">
          <ac:chgData name="شادن القحطاني ID 443200677" userId="2d5f3d4d-8466-4aa1-ac8a-1cb60ed86c20" providerId="ADAL" clId="{D9B46C61-48B1-5041-B769-7BAD54B9EEC9}" dt="2023-06-17T15:42:42.812" v="420"/>
          <ac:inkMkLst>
            <pc:docMk/>
            <pc:sldMk cId="0" sldId="327"/>
            <ac:inkMk id="45" creationId="{3241316B-1BD6-334A-5528-345A3E0DE5DA}"/>
          </ac:inkMkLst>
        </pc:inkChg>
        <pc:inkChg chg="add reco">
          <ac:chgData name="شادن القحطاني ID 443200677" userId="2d5f3d4d-8466-4aa1-ac8a-1cb60ed86c20" providerId="ADAL" clId="{D9B46C61-48B1-5041-B769-7BAD54B9EEC9}" dt="2023-06-17T15:42:42.812" v="420"/>
          <ac:inkMkLst>
            <pc:docMk/>
            <pc:sldMk cId="0" sldId="327"/>
            <ac:inkMk id="46" creationId="{FC622BD6-F38D-48ED-6347-D262AB93C3AE}"/>
          </ac:inkMkLst>
        </pc:inkChg>
        <pc:inkChg chg="add del">
          <ac:chgData name="شادن القحطاني ID 443200677" userId="2d5f3d4d-8466-4aa1-ac8a-1cb60ed86c20" providerId="ADAL" clId="{D9B46C61-48B1-5041-B769-7BAD54B9EEC9}" dt="2023-06-17T15:42:48.833" v="425"/>
          <ac:inkMkLst>
            <pc:docMk/>
            <pc:sldMk cId="0" sldId="327"/>
            <ac:inkMk id="47" creationId="{10A0AEF0-F7CA-3DB0-2026-619326508BB8}"/>
          </ac:inkMkLst>
        </pc:inkChg>
        <pc:inkChg chg="add del">
          <ac:chgData name="شادن القحطاني ID 443200677" userId="2d5f3d4d-8466-4aa1-ac8a-1cb60ed86c20" providerId="ADAL" clId="{D9B46C61-48B1-5041-B769-7BAD54B9EEC9}" dt="2023-06-17T15:42:48.833" v="425"/>
          <ac:inkMkLst>
            <pc:docMk/>
            <pc:sldMk cId="0" sldId="327"/>
            <ac:inkMk id="48" creationId="{3B245616-53BC-D41A-F7DC-6ACED456374C}"/>
          </ac:inkMkLst>
        </pc:inkChg>
        <pc:inkChg chg="add del">
          <ac:chgData name="شادن القحطاني ID 443200677" userId="2d5f3d4d-8466-4aa1-ac8a-1cb60ed86c20" providerId="ADAL" clId="{D9B46C61-48B1-5041-B769-7BAD54B9EEC9}" dt="2023-06-17T15:42:48.833" v="425"/>
          <ac:inkMkLst>
            <pc:docMk/>
            <pc:sldMk cId="0" sldId="327"/>
            <ac:inkMk id="49" creationId="{9D6AF529-23B1-5BDA-4D3B-385DB3358666}"/>
          </ac:inkMkLst>
        </pc:inkChg>
        <pc:inkChg chg="add del">
          <ac:chgData name="شادن القحطاني ID 443200677" userId="2d5f3d4d-8466-4aa1-ac8a-1cb60ed86c20" providerId="ADAL" clId="{D9B46C61-48B1-5041-B769-7BAD54B9EEC9}" dt="2023-06-17T15:42:48.833" v="425"/>
          <ac:inkMkLst>
            <pc:docMk/>
            <pc:sldMk cId="0" sldId="327"/>
            <ac:inkMk id="50" creationId="{606B5476-9181-4F29-9C9A-E51DE4617535}"/>
          </ac:inkMkLst>
        </pc:inkChg>
        <pc:inkChg chg="add reco">
          <ac:chgData name="شادن القحطاني ID 443200677" userId="2d5f3d4d-8466-4aa1-ac8a-1cb60ed86c20" providerId="ADAL" clId="{D9B46C61-48B1-5041-B769-7BAD54B9EEC9}" dt="2023-06-17T15:42:48.833" v="425"/>
          <ac:inkMkLst>
            <pc:docMk/>
            <pc:sldMk cId="0" sldId="327"/>
            <ac:inkMk id="51" creationId="{F3C59C8A-F726-D238-BD80-04EC6DC85C35}"/>
          </ac:inkMkLst>
        </pc:inkChg>
      </pc:sldChg>
      <pc:sldChg chg="addSp delSp modSp">
        <pc:chgData name="شادن القحطاني ID 443200677" userId="2d5f3d4d-8466-4aa1-ac8a-1cb60ed86c20" providerId="ADAL" clId="{D9B46C61-48B1-5041-B769-7BAD54B9EEC9}" dt="2023-06-19T13:50:20.399" v="765" actId="1076"/>
        <pc:sldMkLst>
          <pc:docMk/>
          <pc:sldMk cId="0" sldId="335"/>
        </pc:sldMkLst>
        <pc:spChg chg="mod">
          <ac:chgData name="شادن القحطاني ID 443200677" userId="2d5f3d4d-8466-4aa1-ac8a-1cb60ed86c20" providerId="ADAL" clId="{D9B46C61-48B1-5041-B769-7BAD54B9EEC9}" dt="2023-06-19T13:50:20.399" v="765" actId="1076"/>
          <ac:spMkLst>
            <pc:docMk/>
            <pc:sldMk cId="0" sldId="335"/>
            <ac:spMk id="73735" creationId="{00000000-0000-0000-0000-000000000000}"/>
          </ac:spMkLst>
        </pc:spChg>
        <pc:inkChg chg="add del">
          <ac:chgData name="شادن القحطاني ID 443200677" userId="2d5f3d4d-8466-4aa1-ac8a-1cb60ed86c20" providerId="ADAL" clId="{D9B46C61-48B1-5041-B769-7BAD54B9EEC9}" dt="2023-06-17T17:39:33.968" v="522"/>
          <ac:inkMkLst>
            <pc:docMk/>
            <pc:sldMk cId="0" sldId="335"/>
            <ac:inkMk id="2" creationId="{69887228-3A97-3541-7682-E78A24FC4D8F}"/>
          </ac:inkMkLst>
        </pc:inkChg>
        <pc:inkChg chg="add">
          <ac:chgData name="شادن القحطاني ID 443200677" userId="2d5f3d4d-8466-4aa1-ac8a-1cb60ed86c20" providerId="ADAL" clId="{D9B46C61-48B1-5041-B769-7BAD54B9EEC9}" dt="2023-06-17T17:42:44.954" v="587"/>
          <ac:inkMkLst>
            <pc:docMk/>
            <pc:sldMk cId="0" sldId="335"/>
            <ac:inkMk id="2" creationId="{C08452AD-53DF-4B2D-C286-07B3E3BDB575}"/>
          </ac:inkMkLst>
        </pc:inkChg>
        <pc:inkChg chg="add del">
          <ac:chgData name="شادن القحطاني ID 443200677" userId="2d5f3d4d-8466-4aa1-ac8a-1cb60ed86c20" providerId="ADAL" clId="{D9B46C61-48B1-5041-B769-7BAD54B9EEC9}" dt="2023-06-17T17:39:33.968" v="522"/>
          <ac:inkMkLst>
            <pc:docMk/>
            <pc:sldMk cId="0" sldId="335"/>
            <ac:inkMk id="3" creationId="{94B28498-3D25-68CD-F84E-D9C2E1CC2F2B}"/>
          </ac:inkMkLst>
        </pc:inkChg>
        <pc:inkChg chg="add del">
          <ac:chgData name="شادن القحطاني ID 443200677" userId="2d5f3d4d-8466-4aa1-ac8a-1cb60ed86c20" providerId="ADAL" clId="{D9B46C61-48B1-5041-B769-7BAD54B9EEC9}" dt="2023-06-17T17:42:48.193" v="591"/>
          <ac:inkMkLst>
            <pc:docMk/>
            <pc:sldMk cId="0" sldId="335"/>
            <ac:inkMk id="3" creationId="{A56EFE0F-4D9A-5649-1747-8D464EAD77EB}"/>
          </ac:inkMkLst>
        </pc:inkChg>
        <pc:inkChg chg="add del">
          <ac:chgData name="شادن القحطاني ID 443200677" userId="2d5f3d4d-8466-4aa1-ac8a-1cb60ed86c20" providerId="ADAL" clId="{D9B46C61-48B1-5041-B769-7BAD54B9EEC9}" dt="2023-06-17T17:39:33.968" v="522"/>
          <ac:inkMkLst>
            <pc:docMk/>
            <pc:sldMk cId="0" sldId="335"/>
            <ac:inkMk id="4" creationId="{152CC442-8364-DEBB-9ADC-A27A067FEEB7}"/>
          </ac:inkMkLst>
        </pc:inkChg>
        <pc:inkChg chg="add del">
          <ac:chgData name="شادن القحطاني ID 443200677" userId="2d5f3d4d-8466-4aa1-ac8a-1cb60ed86c20" providerId="ADAL" clId="{D9B46C61-48B1-5041-B769-7BAD54B9EEC9}" dt="2023-06-17T17:42:47.676" v="590"/>
          <ac:inkMkLst>
            <pc:docMk/>
            <pc:sldMk cId="0" sldId="335"/>
            <ac:inkMk id="4" creationId="{18F35157-4D70-1E0F-38DD-6A21BE815417}"/>
          </ac:inkMkLst>
        </pc:inkChg>
        <pc:inkChg chg="add del">
          <ac:chgData name="شادن القحطاني ID 443200677" userId="2d5f3d4d-8466-4aa1-ac8a-1cb60ed86c20" providerId="ADAL" clId="{D9B46C61-48B1-5041-B769-7BAD54B9EEC9}" dt="2023-06-17T17:39:33.968" v="522"/>
          <ac:inkMkLst>
            <pc:docMk/>
            <pc:sldMk cId="0" sldId="335"/>
            <ac:inkMk id="5" creationId="{2EA1A34C-C231-973B-C48D-EEBEE7F84141}"/>
          </ac:inkMkLst>
        </pc:inkChg>
        <pc:inkChg chg="add del">
          <ac:chgData name="شادن القحطاني ID 443200677" userId="2d5f3d4d-8466-4aa1-ac8a-1cb60ed86c20" providerId="ADAL" clId="{D9B46C61-48B1-5041-B769-7BAD54B9EEC9}" dt="2023-06-17T17:43:36.560" v="602"/>
          <ac:inkMkLst>
            <pc:docMk/>
            <pc:sldMk cId="0" sldId="335"/>
            <ac:inkMk id="5" creationId="{FDDD5599-97A4-34A1-703B-7218E9D60145}"/>
          </ac:inkMkLst>
        </pc:inkChg>
        <pc:inkChg chg="add del">
          <ac:chgData name="شادن القحطاني ID 443200677" userId="2d5f3d4d-8466-4aa1-ac8a-1cb60ed86c20" providerId="ADAL" clId="{D9B46C61-48B1-5041-B769-7BAD54B9EEC9}" dt="2023-06-17T17:39:33.968" v="522"/>
          <ac:inkMkLst>
            <pc:docMk/>
            <pc:sldMk cId="0" sldId="335"/>
            <ac:inkMk id="8" creationId="{896FD66C-0C3D-2277-C91D-D3DCA55AF5E0}"/>
          </ac:inkMkLst>
        </pc:inkChg>
        <pc:inkChg chg="add del">
          <ac:chgData name="شادن القحطاني ID 443200677" userId="2d5f3d4d-8466-4aa1-ac8a-1cb60ed86c20" providerId="ADAL" clId="{D9B46C61-48B1-5041-B769-7BAD54B9EEC9}" dt="2023-06-17T17:43:36.560" v="602"/>
          <ac:inkMkLst>
            <pc:docMk/>
            <pc:sldMk cId="0" sldId="335"/>
            <ac:inkMk id="8" creationId="{ECE9C8FD-2D63-1B38-253F-9A83B6804EB3}"/>
          </ac:inkMkLst>
        </pc:inkChg>
        <pc:inkChg chg="add del">
          <ac:chgData name="شادن القحطاني ID 443200677" userId="2d5f3d4d-8466-4aa1-ac8a-1cb60ed86c20" providerId="ADAL" clId="{D9B46C61-48B1-5041-B769-7BAD54B9EEC9}" dt="2023-06-17T17:39:33.968" v="522"/>
          <ac:inkMkLst>
            <pc:docMk/>
            <pc:sldMk cId="0" sldId="335"/>
            <ac:inkMk id="10" creationId="{48CA260D-AF14-EED3-19D0-48FE6F4D3456}"/>
          </ac:inkMkLst>
        </pc:inkChg>
        <pc:inkChg chg="add del">
          <ac:chgData name="شادن القحطاني ID 443200677" userId="2d5f3d4d-8466-4aa1-ac8a-1cb60ed86c20" providerId="ADAL" clId="{D9B46C61-48B1-5041-B769-7BAD54B9EEC9}" dt="2023-06-17T17:43:36.560" v="602"/>
          <ac:inkMkLst>
            <pc:docMk/>
            <pc:sldMk cId="0" sldId="335"/>
            <ac:inkMk id="10" creationId="{8C6F8664-15D1-197D-5DFF-2457F087CD37}"/>
          </ac:inkMkLst>
        </pc:inkChg>
        <pc:inkChg chg="add del">
          <ac:chgData name="شادن القحطاني ID 443200677" userId="2d5f3d4d-8466-4aa1-ac8a-1cb60ed86c20" providerId="ADAL" clId="{D9B46C61-48B1-5041-B769-7BAD54B9EEC9}" dt="2023-06-17T17:39:33.968" v="522"/>
          <ac:inkMkLst>
            <pc:docMk/>
            <pc:sldMk cId="0" sldId="335"/>
            <ac:inkMk id="11" creationId="{052AF708-927F-6A11-4A23-ACD8E06B8156}"/>
          </ac:inkMkLst>
        </pc:inkChg>
        <pc:inkChg chg="add del">
          <ac:chgData name="شادن القحطاني ID 443200677" userId="2d5f3d4d-8466-4aa1-ac8a-1cb60ed86c20" providerId="ADAL" clId="{D9B46C61-48B1-5041-B769-7BAD54B9EEC9}" dt="2023-06-17T17:43:36.560" v="602"/>
          <ac:inkMkLst>
            <pc:docMk/>
            <pc:sldMk cId="0" sldId="335"/>
            <ac:inkMk id="11" creationId="{69286C42-FE1B-08F7-ED83-32BD70EBBB6D}"/>
          </ac:inkMkLst>
        </pc:inkChg>
        <pc:inkChg chg="add del">
          <ac:chgData name="شادن القحطاني ID 443200677" userId="2d5f3d4d-8466-4aa1-ac8a-1cb60ed86c20" providerId="ADAL" clId="{D9B46C61-48B1-5041-B769-7BAD54B9EEC9}" dt="2023-06-17T17:39:33.968" v="522"/>
          <ac:inkMkLst>
            <pc:docMk/>
            <pc:sldMk cId="0" sldId="335"/>
            <ac:inkMk id="12" creationId="{2B596610-3CEA-358B-E9B8-EC1C8B4BC1D3}"/>
          </ac:inkMkLst>
        </pc:inkChg>
        <pc:inkChg chg="add del">
          <ac:chgData name="شادن القحطاني ID 443200677" userId="2d5f3d4d-8466-4aa1-ac8a-1cb60ed86c20" providerId="ADAL" clId="{D9B46C61-48B1-5041-B769-7BAD54B9EEC9}" dt="2023-06-17T17:43:36.560" v="602"/>
          <ac:inkMkLst>
            <pc:docMk/>
            <pc:sldMk cId="0" sldId="335"/>
            <ac:inkMk id="12" creationId="{5C078611-6B13-4B1B-09F5-CAB9307E4561}"/>
          </ac:inkMkLst>
        </pc:inkChg>
        <pc:inkChg chg="add del">
          <ac:chgData name="شادن القحطاني ID 443200677" userId="2d5f3d4d-8466-4aa1-ac8a-1cb60ed86c20" providerId="ADAL" clId="{D9B46C61-48B1-5041-B769-7BAD54B9EEC9}" dt="2023-06-17T17:43:36.560" v="602"/>
          <ac:inkMkLst>
            <pc:docMk/>
            <pc:sldMk cId="0" sldId="335"/>
            <ac:inkMk id="13" creationId="{5CB83934-5DCE-BFAE-048F-5E7FC8ED4666}"/>
          </ac:inkMkLst>
        </pc:inkChg>
        <pc:inkChg chg="add del">
          <ac:chgData name="شادن القحطاني ID 443200677" userId="2d5f3d4d-8466-4aa1-ac8a-1cb60ed86c20" providerId="ADAL" clId="{D9B46C61-48B1-5041-B769-7BAD54B9EEC9}" dt="2023-06-17T17:39:33.968" v="522"/>
          <ac:inkMkLst>
            <pc:docMk/>
            <pc:sldMk cId="0" sldId="335"/>
            <ac:inkMk id="13" creationId="{CF7619EE-266D-BB21-F0C8-E8AC5652C1D7}"/>
          </ac:inkMkLst>
        </pc:inkChg>
        <pc:inkChg chg="add del">
          <ac:chgData name="شادن القحطاني ID 443200677" userId="2d5f3d4d-8466-4aa1-ac8a-1cb60ed86c20" providerId="ADAL" clId="{D9B46C61-48B1-5041-B769-7BAD54B9EEC9}" dt="2023-06-17T17:43:36.560" v="602"/>
          <ac:inkMkLst>
            <pc:docMk/>
            <pc:sldMk cId="0" sldId="335"/>
            <ac:inkMk id="14" creationId="{99FD07A6-7ABC-5CF7-0C37-371872DFBD30}"/>
          </ac:inkMkLst>
        </pc:inkChg>
        <pc:inkChg chg="add del">
          <ac:chgData name="شادن القحطاني ID 443200677" userId="2d5f3d4d-8466-4aa1-ac8a-1cb60ed86c20" providerId="ADAL" clId="{D9B46C61-48B1-5041-B769-7BAD54B9EEC9}" dt="2023-06-17T17:39:33.968" v="522"/>
          <ac:inkMkLst>
            <pc:docMk/>
            <pc:sldMk cId="0" sldId="335"/>
            <ac:inkMk id="14" creationId="{9BFD120E-AC84-E558-CBF1-869A238AE612}"/>
          </ac:inkMkLst>
        </pc:inkChg>
        <pc:inkChg chg="add del">
          <ac:chgData name="شادن القحطاني ID 443200677" userId="2d5f3d4d-8466-4aa1-ac8a-1cb60ed86c20" providerId="ADAL" clId="{D9B46C61-48B1-5041-B769-7BAD54B9EEC9}" dt="2023-06-17T17:43:36.560" v="602"/>
          <ac:inkMkLst>
            <pc:docMk/>
            <pc:sldMk cId="0" sldId="335"/>
            <ac:inkMk id="15" creationId="{F13E6355-13A6-5BE1-C329-33AEDC63C719}"/>
          </ac:inkMkLst>
        </pc:inkChg>
        <pc:inkChg chg="add del">
          <ac:chgData name="شادن القحطاني ID 443200677" userId="2d5f3d4d-8466-4aa1-ac8a-1cb60ed86c20" providerId="ADAL" clId="{D9B46C61-48B1-5041-B769-7BAD54B9EEC9}" dt="2023-06-17T17:39:33.968" v="522"/>
          <ac:inkMkLst>
            <pc:docMk/>
            <pc:sldMk cId="0" sldId="335"/>
            <ac:inkMk id="15" creationId="{F4CACFC3-5448-F747-B033-46B447A6A151}"/>
          </ac:inkMkLst>
        </pc:inkChg>
        <pc:inkChg chg="add del">
          <ac:chgData name="شادن القحطاني ID 443200677" userId="2d5f3d4d-8466-4aa1-ac8a-1cb60ed86c20" providerId="ADAL" clId="{D9B46C61-48B1-5041-B769-7BAD54B9EEC9}" dt="2023-06-17T17:39:33.968" v="522"/>
          <ac:inkMkLst>
            <pc:docMk/>
            <pc:sldMk cId="0" sldId="335"/>
            <ac:inkMk id="16" creationId="{55A13306-B2DF-7338-8870-368A2D90AB0E}"/>
          </ac:inkMkLst>
        </pc:inkChg>
        <pc:inkChg chg="add del">
          <ac:chgData name="شادن القحطاني ID 443200677" userId="2d5f3d4d-8466-4aa1-ac8a-1cb60ed86c20" providerId="ADAL" clId="{D9B46C61-48B1-5041-B769-7BAD54B9EEC9}" dt="2023-06-17T17:43:36.560" v="602"/>
          <ac:inkMkLst>
            <pc:docMk/>
            <pc:sldMk cId="0" sldId="335"/>
            <ac:inkMk id="16" creationId="{9530D087-C741-EB0D-E41A-37879CDA029C}"/>
          </ac:inkMkLst>
        </pc:inkChg>
        <pc:inkChg chg="add del">
          <ac:chgData name="شادن القحطاني ID 443200677" userId="2d5f3d4d-8466-4aa1-ac8a-1cb60ed86c20" providerId="ADAL" clId="{D9B46C61-48B1-5041-B769-7BAD54B9EEC9}" dt="2023-06-17T17:43:36.560" v="602"/>
          <ac:inkMkLst>
            <pc:docMk/>
            <pc:sldMk cId="0" sldId="335"/>
            <ac:inkMk id="17" creationId="{104040F5-2345-329F-2763-D9314A1A04AC}"/>
          </ac:inkMkLst>
        </pc:inkChg>
        <pc:inkChg chg="add del">
          <ac:chgData name="شادن القحطاني ID 443200677" userId="2d5f3d4d-8466-4aa1-ac8a-1cb60ed86c20" providerId="ADAL" clId="{D9B46C61-48B1-5041-B769-7BAD54B9EEC9}" dt="2023-06-17T17:39:33.968" v="522"/>
          <ac:inkMkLst>
            <pc:docMk/>
            <pc:sldMk cId="0" sldId="335"/>
            <ac:inkMk id="17" creationId="{3ACEEFDD-8F2E-40ED-7C06-5A61329FE282}"/>
          </ac:inkMkLst>
        </pc:inkChg>
        <pc:inkChg chg="add reco">
          <ac:chgData name="شادن القحطاني ID 443200677" userId="2d5f3d4d-8466-4aa1-ac8a-1cb60ed86c20" providerId="ADAL" clId="{D9B46C61-48B1-5041-B769-7BAD54B9EEC9}" dt="2023-06-17T17:43:36.560" v="602"/>
          <ac:inkMkLst>
            <pc:docMk/>
            <pc:sldMk cId="0" sldId="335"/>
            <ac:inkMk id="18" creationId="{0D764232-06DF-5BF0-7BDA-7923B17D78DD}"/>
          </ac:inkMkLst>
        </pc:inkChg>
        <pc:inkChg chg="add del">
          <ac:chgData name="شادن القحطاني ID 443200677" userId="2d5f3d4d-8466-4aa1-ac8a-1cb60ed86c20" providerId="ADAL" clId="{D9B46C61-48B1-5041-B769-7BAD54B9EEC9}" dt="2023-06-17T17:39:33.968" v="522"/>
          <ac:inkMkLst>
            <pc:docMk/>
            <pc:sldMk cId="0" sldId="335"/>
            <ac:inkMk id="18" creationId="{0E664B6E-8499-08D4-392D-55A7F529FB12}"/>
          </ac:inkMkLst>
        </pc:inkChg>
        <pc:inkChg chg="add reco">
          <ac:chgData name="شادن القحطاني ID 443200677" userId="2d5f3d4d-8466-4aa1-ac8a-1cb60ed86c20" providerId="ADAL" clId="{D9B46C61-48B1-5041-B769-7BAD54B9EEC9}" dt="2023-06-17T17:39:33.968" v="522"/>
          <ac:inkMkLst>
            <pc:docMk/>
            <pc:sldMk cId="0" sldId="335"/>
            <ac:inkMk id="19" creationId="{A03670E7-0440-7189-3E8B-E2ECB261D5E1}"/>
          </ac:inkMkLst>
        </pc:inkChg>
        <pc:inkChg chg="add del">
          <ac:chgData name="شادن القحطاني ID 443200677" userId="2d5f3d4d-8466-4aa1-ac8a-1cb60ed86c20" providerId="ADAL" clId="{D9B46C61-48B1-5041-B769-7BAD54B9EEC9}" dt="2023-06-17T17:39:39.726" v="531"/>
          <ac:inkMkLst>
            <pc:docMk/>
            <pc:sldMk cId="0" sldId="335"/>
            <ac:inkMk id="20" creationId="{A1EF47CC-1EDD-C815-B248-56B99B744862}"/>
          </ac:inkMkLst>
        </pc:inkChg>
        <pc:inkChg chg="add reco">
          <ac:chgData name="شادن القحطاني ID 443200677" userId="2d5f3d4d-8466-4aa1-ac8a-1cb60ed86c20" providerId="ADAL" clId="{D9B46C61-48B1-5041-B769-7BAD54B9EEC9}" dt="2023-06-17T17:43:36.560" v="602"/>
          <ac:inkMkLst>
            <pc:docMk/>
            <pc:sldMk cId="0" sldId="335"/>
            <ac:inkMk id="20" creationId="{E01C53AE-C5E6-5876-AFDB-AD071A7D3E43}"/>
          </ac:inkMkLst>
        </pc:inkChg>
        <pc:inkChg chg="add del">
          <ac:chgData name="شادن القحطاني ID 443200677" userId="2d5f3d4d-8466-4aa1-ac8a-1cb60ed86c20" providerId="ADAL" clId="{D9B46C61-48B1-5041-B769-7BAD54B9EEC9}" dt="2023-06-17T18:42:34.426" v="612"/>
          <ac:inkMkLst>
            <pc:docMk/>
            <pc:sldMk cId="0" sldId="335"/>
            <ac:inkMk id="21" creationId="{2DD163B6-AD04-0B59-4220-1EDDC37EC88A}"/>
          </ac:inkMkLst>
        </pc:inkChg>
        <pc:inkChg chg="add del">
          <ac:chgData name="شادن القحطاني ID 443200677" userId="2d5f3d4d-8466-4aa1-ac8a-1cb60ed86c20" providerId="ADAL" clId="{D9B46C61-48B1-5041-B769-7BAD54B9EEC9}" dt="2023-06-17T17:39:39.726" v="531"/>
          <ac:inkMkLst>
            <pc:docMk/>
            <pc:sldMk cId="0" sldId="335"/>
            <ac:inkMk id="21" creationId="{8E506393-331E-F3EB-1BDA-682ECBB64CF5}"/>
          </ac:inkMkLst>
        </pc:inkChg>
        <pc:inkChg chg="add del">
          <ac:chgData name="شادن القحطاني ID 443200677" userId="2d5f3d4d-8466-4aa1-ac8a-1cb60ed86c20" providerId="ADAL" clId="{D9B46C61-48B1-5041-B769-7BAD54B9EEC9}" dt="2023-06-17T18:42:34.426" v="612"/>
          <ac:inkMkLst>
            <pc:docMk/>
            <pc:sldMk cId="0" sldId="335"/>
            <ac:inkMk id="22" creationId="{22C59E86-5BF4-6BD1-C7D5-4C335F95405B}"/>
          </ac:inkMkLst>
        </pc:inkChg>
        <pc:inkChg chg="add del">
          <ac:chgData name="شادن القحطاني ID 443200677" userId="2d5f3d4d-8466-4aa1-ac8a-1cb60ed86c20" providerId="ADAL" clId="{D9B46C61-48B1-5041-B769-7BAD54B9EEC9}" dt="2023-06-17T17:39:39.726" v="531"/>
          <ac:inkMkLst>
            <pc:docMk/>
            <pc:sldMk cId="0" sldId="335"/>
            <ac:inkMk id="22" creationId="{BBF98C70-6AFC-8F37-A378-B357B632F88F}"/>
          </ac:inkMkLst>
        </pc:inkChg>
        <pc:inkChg chg="add del">
          <ac:chgData name="شادن القحطاني ID 443200677" userId="2d5f3d4d-8466-4aa1-ac8a-1cb60ed86c20" providerId="ADAL" clId="{D9B46C61-48B1-5041-B769-7BAD54B9EEC9}" dt="2023-06-17T18:42:34.426" v="612"/>
          <ac:inkMkLst>
            <pc:docMk/>
            <pc:sldMk cId="0" sldId="335"/>
            <ac:inkMk id="23" creationId="{07AD0495-5016-772D-1E2E-F0682C1233CD}"/>
          </ac:inkMkLst>
        </pc:inkChg>
        <pc:inkChg chg="add del">
          <ac:chgData name="شادن القحطاني ID 443200677" userId="2d5f3d4d-8466-4aa1-ac8a-1cb60ed86c20" providerId="ADAL" clId="{D9B46C61-48B1-5041-B769-7BAD54B9EEC9}" dt="2023-06-17T17:39:39.726" v="531"/>
          <ac:inkMkLst>
            <pc:docMk/>
            <pc:sldMk cId="0" sldId="335"/>
            <ac:inkMk id="23" creationId="{28FD52CE-BDA8-9A21-BF09-3284688776AB}"/>
          </ac:inkMkLst>
        </pc:inkChg>
        <pc:inkChg chg="add del">
          <ac:chgData name="شادن القحطاني ID 443200677" userId="2d5f3d4d-8466-4aa1-ac8a-1cb60ed86c20" providerId="ADAL" clId="{D9B46C61-48B1-5041-B769-7BAD54B9EEC9}" dt="2023-06-17T17:39:39.726" v="531"/>
          <ac:inkMkLst>
            <pc:docMk/>
            <pc:sldMk cId="0" sldId="335"/>
            <ac:inkMk id="25" creationId="{25A6695E-C105-C494-CE18-C9E12A7E705E}"/>
          </ac:inkMkLst>
        </pc:inkChg>
        <pc:inkChg chg="add del">
          <ac:chgData name="شادن القحطاني ID 443200677" userId="2d5f3d4d-8466-4aa1-ac8a-1cb60ed86c20" providerId="ADAL" clId="{D9B46C61-48B1-5041-B769-7BAD54B9EEC9}" dt="2023-06-17T18:42:34.426" v="612"/>
          <ac:inkMkLst>
            <pc:docMk/>
            <pc:sldMk cId="0" sldId="335"/>
            <ac:inkMk id="25" creationId="{CD50C2BD-49A9-010F-86E0-B5A1EEC0A176}"/>
          </ac:inkMkLst>
        </pc:inkChg>
        <pc:inkChg chg="add del">
          <ac:chgData name="شادن القحطاني ID 443200677" userId="2d5f3d4d-8466-4aa1-ac8a-1cb60ed86c20" providerId="ADAL" clId="{D9B46C61-48B1-5041-B769-7BAD54B9EEC9}" dt="2023-06-17T18:42:34.426" v="612"/>
          <ac:inkMkLst>
            <pc:docMk/>
            <pc:sldMk cId="0" sldId="335"/>
            <ac:inkMk id="26" creationId="{2CDB6A6C-E1B1-CB44-E402-E1B54DDDA882}"/>
          </ac:inkMkLst>
        </pc:inkChg>
        <pc:inkChg chg="add del">
          <ac:chgData name="شادن القحطاني ID 443200677" userId="2d5f3d4d-8466-4aa1-ac8a-1cb60ed86c20" providerId="ADAL" clId="{D9B46C61-48B1-5041-B769-7BAD54B9EEC9}" dt="2023-06-17T17:39:39.726" v="531"/>
          <ac:inkMkLst>
            <pc:docMk/>
            <pc:sldMk cId="0" sldId="335"/>
            <ac:inkMk id="26" creationId="{34C53E85-27F6-1D2E-2C8C-500161D67EBA}"/>
          </ac:inkMkLst>
        </pc:inkChg>
        <pc:inkChg chg="add del">
          <ac:chgData name="شادن القحطاني ID 443200677" userId="2d5f3d4d-8466-4aa1-ac8a-1cb60ed86c20" providerId="ADAL" clId="{D9B46C61-48B1-5041-B769-7BAD54B9EEC9}" dt="2023-06-17T18:42:34.426" v="612"/>
          <ac:inkMkLst>
            <pc:docMk/>
            <pc:sldMk cId="0" sldId="335"/>
            <ac:inkMk id="27" creationId="{D1950ADC-AD91-37CE-002E-F986AB9C95F7}"/>
          </ac:inkMkLst>
        </pc:inkChg>
        <pc:inkChg chg="add del">
          <ac:chgData name="شادن القحطاني ID 443200677" userId="2d5f3d4d-8466-4aa1-ac8a-1cb60ed86c20" providerId="ADAL" clId="{D9B46C61-48B1-5041-B769-7BAD54B9EEC9}" dt="2023-06-17T17:39:39.726" v="531"/>
          <ac:inkMkLst>
            <pc:docMk/>
            <pc:sldMk cId="0" sldId="335"/>
            <ac:inkMk id="27" creationId="{ED4D8275-82FA-1892-0F13-5AA16B305697}"/>
          </ac:inkMkLst>
        </pc:inkChg>
        <pc:inkChg chg="add del">
          <ac:chgData name="شادن القحطاني ID 443200677" userId="2d5f3d4d-8466-4aa1-ac8a-1cb60ed86c20" providerId="ADAL" clId="{D9B46C61-48B1-5041-B769-7BAD54B9EEC9}" dt="2023-06-17T17:39:39.726" v="531"/>
          <ac:inkMkLst>
            <pc:docMk/>
            <pc:sldMk cId="0" sldId="335"/>
            <ac:inkMk id="28" creationId="{1AD0E6F8-B7F1-9307-9324-96A73DBCF628}"/>
          </ac:inkMkLst>
        </pc:inkChg>
        <pc:inkChg chg="add del">
          <ac:chgData name="شادن القحطاني ID 443200677" userId="2d5f3d4d-8466-4aa1-ac8a-1cb60ed86c20" providerId="ADAL" clId="{D9B46C61-48B1-5041-B769-7BAD54B9EEC9}" dt="2023-06-17T18:42:34.426" v="612"/>
          <ac:inkMkLst>
            <pc:docMk/>
            <pc:sldMk cId="0" sldId="335"/>
            <ac:inkMk id="28" creationId="{CAB83176-71C4-35DE-67FF-E88613F4DCFE}"/>
          </ac:inkMkLst>
        </pc:inkChg>
        <pc:inkChg chg="add reco">
          <ac:chgData name="شادن القحطاني ID 443200677" userId="2d5f3d4d-8466-4aa1-ac8a-1cb60ed86c20" providerId="ADAL" clId="{D9B46C61-48B1-5041-B769-7BAD54B9EEC9}" dt="2023-06-17T17:39:39.726" v="531"/>
          <ac:inkMkLst>
            <pc:docMk/>
            <pc:sldMk cId="0" sldId="335"/>
            <ac:inkMk id="29" creationId="{8960F12F-60B1-7287-FA9A-EE84066FB780}"/>
          </ac:inkMkLst>
        </pc:inkChg>
        <pc:inkChg chg="add del">
          <ac:chgData name="شادن القحطاني ID 443200677" userId="2d5f3d4d-8466-4aa1-ac8a-1cb60ed86c20" providerId="ADAL" clId="{D9B46C61-48B1-5041-B769-7BAD54B9EEC9}" dt="2023-06-17T18:42:34.426" v="612"/>
          <ac:inkMkLst>
            <pc:docMk/>
            <pc:sldMk cId="0" sldId="335"/>
            <ac:inkMk id="30" creationId="{3A15FEAD-88F1-50E4-9509-BEFB9C77C3FE}"/>
          </ac:inkMkLst>
        </pc:inkChg>
        <pc:inkChg chg="add del">
          <ac:chgData name="شادن القحطاني ID 443200677" userId="2d5f3d4d-8466-4aa1-ac8a-1cb60ed86c20" providerId="ADAL" clId="{D9B46C61-48B1-5041-B769-7BAD54B9EEC9}" dt="2023-06-17T17:39:42.212" v="535"/>
          <ac:inkMkLst>
            <pc:docMk/>
            <pc:sldMk cId="0" sldId="335"/>
            <ac:inkMk id="30" creationId="{49CC2413-DDC8-563F-A852-9252F9F78D98}"/>
          </ac:inkMkLst>
        </pc:inkChg>
        <pc:inkChg chg="add del reco">
          <ac:chgData name="شادن القحطاني ID 443200677" userId="2d5f3d4d-8466-4aa1-ac8a-1cb60ed86c20" providerId="ADAL" clId="{D9B46C61-48B1-5041-B769-7BAD54B9EEC9}" dt="2023-06-17T18:42:34.426" v="612"/>
          <ac:inkMkLst>
            <pc:docMk/>
            <pc:sldMk cId="0" sldId="335"/>
            <ac:inkMk id="31" creationId="{30561511-BAAE-6CF2-A0B7-DAC0171B2C6E}"/>
          </ac:inkMkLst>
        </pc:inkChg>
        <pc:inkChg chg="add del">
          <ac:chgData name="شادن القحطاني ID 443200677" userId="2d5f3d4d-8466-4aa1-ac8a-1cb60ed86c20" providerId="ADAL" clId="{D9B46C61-48B1-5041-B769-7BAD54B9EEC9}" dt="2023-06-17T17:39:42.212" v="535"/>
          <ac:inkMkLst>
            <pc:docMk/>
            <pc:sldMk cId="0" sldId="335"/>
            <ac:inkMk id="31" creationId="{E184B480-10D4-6B22-D944-BE1B41F3FD16}"/>
          </ac:inkMkLst>
        </pc:inkChg>
        <pc:inkChg chg="add del">
          <ac:chgData name="شادن القحطاني ID 443200677" userId="2d5f3d4d-8466-4aa1-ac8a-1cb60ed86c20" providerId="ADAL" clId="{D9B46C61-48B1-5041-B769-7BAD54B9EEC9}" dt="2023-06-17T17:39:42.212" v="535"/>
          <ac:inkMkLst>
            <pc:docMk/>
            <pc:sldMk cId="0" sldId="335"/>
            <ac:inkMk id="32" creationId="{F487BE67-3E1B-8753-F183-99AE5098247F}"/>
          </ac:inkMkLst>
        </pc:inkChg>
        <pc:inkChg chg="add reco">
          <ac:chgData name="شادن القحطاني ID 443200677" userId="2d5f3d4d-8466-4aa1-ac8a-1cb60ed86c20" providerId="ADAL" clId="{D9B46C61-48B1-5041-B769-7BAD54B9EEC9}" dt="2023-06-17T17:39:42.212" v="535"/>
          <ac:inkMkLst>
            <pc:docMk/>
            <pc:sldMk cId="0" sldId="335"/>
            <ac:inkMk id="33" creationId="{1F4311B6-7AC3-5B40-8A70-2BC1507F4F00}"/>
          </ac:inkMkLst>
        </pc:inkChg>
        <pc:inkChg chg="add del">
          <ac:chgData name="شادن القحطاني ID 443200677" userId="2d5f3d4d-8466-4aa1-ac8a-1cb60ed86c20" providerId="ADAL" clId="{D9B46C61-48B1-5041-B769-7BAD54B9EEC9}" dt="2023-06-17T17:39:44.102" v="539"/>
          <ac:inkMkLst>
            <pc:docMk/>
            <pc:sldMk cId="0" sldId="335"/>
            <ac:inkMk id="34" creationId="{B33BFE4E-DEAB-ED05-F8C1-1155B7973D34}"/>
          </ac:inkMkLst>
        </pc:inkChg>
        <pc:inkChg chg="add del">
          <ac:chgData name="شادن القحطاني ID 443200677" userId="2d5f3d4d-8466-4aa1-ac8a-1cb60ed86c20" providerId="ADAL" clId="{D9B46C61-48B1-5041-B769-7BAD54B9EEC9}" dt="2023-06-17T17:39:44.102" v="539"/>
          <ac:inkMkLst>
            <pc:docMk/>
            <pc:sldMk cId="0" sldId="335"/>
            <ac:inkMk id="35" creationId="{A5709C59-C9DC-A08F-026B-06E0F9195FDD}"/>
          </ac:inkMkLst>
        </pc:inkChg>
        <pc:inkChg chg="add del">
          <ac:chgData name="شادن القحطاني ID 443200677" userId="2d5f3d4d-8466-4aa1-ac8a-1cb60ed86c20" providerId="ADAL" clId="{D9B46C61-48B1-5041-B769-7BAD54B9EEC9}" dt="2023-06-17T17:39:44.102" v="539"/>
          <ac:inkMkLst>
            <pc:docMk/>
            <pc:sldMk cId="0" sldId="335"/>
            <ac:inkMk id="36" creationId="{39202A13-07BF-25C9-D8A6-09F5F4D7E9EE}"/>
          </ac:inkMkLst>
        </pc:inkChg>
        <pc:inkChg chg="add reco">
          <ac:chgData name="شادن القحطاني ID 443200677" userId="2d5f3d4d-8466-4aa1-ac8a-1cb60ed86c20" providerId="ADAL" clId="{D9B46C61-48B1-5041-B769-7BAD54B9EEC9}" dt="2023-06-17T17:39:44.102" v="539"/>
          <ac:inkMkLst>
            <pc:docMk/>
            <pc:sldMk cId="0" sldId="335"/>
            <ac:inkMk id="37" creationId="{4C98D0E7-775A-0B85-B0FF-719EE05AE6E3}"/>
          </ac:inkMkLst>
        </pc:inkChg>
        <pc:inkChg chg="add del">
          <ac:chgData name="شادن القحطاني ID 443200677" userId="2d5f3d4d-8466-4aa1-ac8a-1cb60ed86c20" providerId="ADAL" clId="{D9B46C61-48B1-5041-B769-7BAD54B9EEC9}" dt="2023-06-17T17:39:47.659" v="548"/>
          <ac:inkMkLst>
            <pc:docMk/>
            <pc:sldMk cId="0" sldId="335"/>
            <ac:inkMk id="38" creationId="{6069B7BF-422E-99C5-D826-4DCDACA1151F}"/>
          </ac:inkMkLst>
        </pc:inkChg>
        <pc:inkChg chg="add del">
          <ac:chgData name="شادن القحطاني ID 443200677" userId="2d5f3d4d-8466-4aa1-ac8a-1cb60ed86c20" providerId="ADAL" clId="{D9B46C61-48B1-5041-B769-7BAD54B9EEC9}" dt="2023-06-17T17:39:47.659" v="548"/>
          <ac:inkMkLst>
            <pc:docMk/>
            <pc:sldMk cId="0" sldId="335"/>
            <ac:inkMk id="39" creationId="{2F31963A-D467-5B1B-6C65-A07D7C5F2A82}"/>
          </ac:inkMkLst>
        </pc:inkChg>
        <pc:inkChg chg="add del">
          <ac:chgData name="شادن القحطاني ID 443200677" userId="2d5f3d4d-8466-4aa1-ac8a-1cb60ed86c20" providerId="ADAL" clId="{D9B46C61-48B1-5041-B769-7BAD54B9EEC9}" dt="2023-06-17T17:39:47.659" v="548"/>
          <ac:inkMkLst>
            <pc:docMk/>
            <pc:sldMk cId="0" sldId="335"/>
            <ac:inkMk id="40" creationId="{3A3B53B3-5711-BA8B-7A43-B9646E904FB5}"/>
          </ac:inkMkLst>
        </pc:inkChg>
        <pc:inkChg chg="add del">
          <ac:chgData name="شادن القحطاني ID 443200677" userId="2d5f3d4d-8466-4aa1-ac8a-1cb60ed86c20" providerId="ADAL" clId="{D9B46C61-48B1-5041-B769-7BAD54B9EEC9}" dt="2023-06-17T17:39:47.659" v="548"/>
          <ac:inkMkLst>
            <pc:docMk/>
            <pc:sldMk cId="0" sldId="335"/>
            <ac:inkMk id="41" creationId="{7E6B3FAD-6478-1C38-6148-FE5AECAB1BA1}"/>
          </ac:inkMkLst>
        </pc:inkChg>
        <pc:inkChg chg="add del">
          <ac:chgData name="شادن القحطاني ID 443200677" userId="2d5f3d4d-8466-4aa1-ac8a-1cb60ed86c20" providerId="ADAL" clId="{D9B46C61-48B1-5041-B769-7BAD54B9EEC9}" dt="2023-06-17T17:39:47.659" v="548"/>
          <ac:inkMkLst>
            <pc:docMk/>
            <pc:sldMk cId="0" sldId="335"/>
            <ac:inkMk id="42" creationId="{581A1EBE-9495-64E6-5E48-1199B79E08C6}"/>
          </ac:inkMkLst>
        </pc:inkChg>
        <pc:inkChg chg="add del">
          <ac:chgData name="شادن القحطاني ID 443200677" userId="2d5f3d4d-8466-4aa1-ac8a-1cb60ed86c20" providerId="ADAL" clId="{D9B46C61-48B1-5041-B769-7BAD54B9EEC9}" dt="2023-06-17T17:39:47.659" v="548"/>
          <ac:inkMkLst>
            <pc:docMk/>
            <pc:sldMk cId="0" sldId="335"/>
            <ac:inkMk id="43" creationId="{2EEE6A7E-DFBF-4580-A55F-D418173515D7}"/>
          </ac:inkMkLst>
        </pc:inkChg>
        <pc:inkChg chg="add del">
          <ac:chgData name="شادن القحطاني ID 443200677" userId="2d5f3d4d-8466-4aa1-ac8a-1cb60ed86c20" providerId="ADAL" clId="{D9B46C61-48B1-5041-B769-7BAD54B9EEC9}" dt="2023-06-17T17:39:47.659" v="548"/>
          <ac:inkMkLst>
            <pc:docMk/>
            <pc:sldMk cId="0" sldId="335"/>
            <ac:inkMk id="46" creationId="{60F293BF-061F-0AE4-7629-44F30DADFE23}"/>
          </ac:inkMkLst>
        </pc:inkChg>
        <pc:inkChg chg="add del">
          <ac:chgData name="شادن القحطاني ID 443200677" userId="2d5f3d4d-8466-4aa1-ac8a-1cb60ed86c20" providerId="ADAL" clId="{D9B46C61-48B1-5041-B769-7BAD54B9EEC9}" dt="2023-06-17T17:39:47.659" v="548"/>
          <ac:inkMkLst>
            <pc:docMk/>
            <pc:sldMk cId="0" sldId="335"/>
            <ac:inkMk id="47" creationId="{60E311C9-633A-225F-522D-83B639AA9CF3}"/>
          </ac:inkMkLst>
        </pc:inkChg>
        <pc:inkChg chg="add reco">
          <ac:chgData name="شادن القحطاني ID 443200677" userId="2d5f3d4d-8466-4aa1-ac8a-1cb60ed86c20" providerId="ADAL" clId="{D9B46C61-48B1-5041-B769-7BAD54B9EEC9}" dt="2023-06-17T17:39:47.659" v="548"/>
          <ac:inkMkLst>
            <pc:docMk/>
            <pc:sldMk cId="0" sldId="335"/>
            <ac:inkMk id="48" creationId="{939EAFD5-0993-7945-2EB6-F823564DCC01}"/>
          </ac:inkMkLst>
        </pc:inkChg>
        <pc:inkChg chg="add del">
          <ac:chgData name="شادن القحطاني ID 443200677" userId="2d5f3d4d-8466-4aa1-ac8a-1cb60ed86c20" providerId="ADAL" clId="{D9B46C61-48B1-5041-B769-7BAD54B9EEC9}" dt="2023-06-17T17:39:50.589" v="552"/>
          <ac:inkMkLst>
            <pc:docMk/>
            <pc:sldMk cId="0" sldId="335"/>
            <ac:inkMk id="49" creationId="{243B06BC-5CAD-F312-9046-B5B088EFFD91}"/>
          </ac:inkMkLst>
        </pc:inkChg>
        <pc:inkChg chg="add del">
          <ac:chgData name="شادن القحطاني ID 443200677" userId="2d5f3d4d-8466-4aa1-ac8a-1cb60ed86c20" providerId="ADAL" clId="{D9B46C61-48B1-5041-B769-7BAD54B9EEC9}" dt="2023-06-17T17:39:50.589" v="552"/>
          <ac:inkMkLst>
            <pc:docMk/>
            <pc:sldMk cId="0" sldId="335"/>
            <ac:inkMk id="50" creationId="{E28844A3-FC77-2A67-F28D-F9CC51282E92}"/>
          </ac:inkMkLst>
        </pc:inkChg>
        <pc:inkChg chg="add del">
          <ac:chgData name="شادن القحطاني ID 443200677" userId="2d5f3d4d-8466-4aa1-ac8a-1cb60ed86c20" providerId="ADAL" clId="{D9B46C61-48B1-5041-B769-7BAD54B9EEC9}" dt="2023-06-17T17:39:50.589" v="552"/>
          <ac:inkMkLst>
            <pc:docMk/>
            <pc:sldMk cId="0" sldId="335"/>
            <ac:inkMk id="51" creationId="{42FE6C30-4491-D0D2-9C7C-619DB3B1A557}"/>
          </ac:inkMkLst>
        </pc:inkChg>
        <pc:inkChg chg="add reco">
          <ac:chgData name="شادن القحطاني ID 443200677" userId="2d5f3d4d-8466-4aa1-ac8a-1cb60ed86c20" providerId="ADAL" clId="{D9B46C61-48B1-5041-B769-7BAD54B9EEC9}" dt="2023-06-17T17:39:50.589" v="552"/>
          <ac:inkMkLst>
            <pc:docMk/>
            <pc:sldMk cId="0" sldId="335"/>
            <ac:inkMk id="52" creationId="{C4C5FE7E-0E2F-4E68-FEA8-7FEFDB9A3F4B}"/>
          </ac:inkMkLst>
        </pc:inkChg>
        <pc:inkChg chg="add del">
          <ac:chgData name="شادن القحطاني ID 443200677" userId="2d5f3d4d-8466-4aa1-ac8a-1cb60ed86c20" providerId="ADAL" clId="{D9B46C61-48B1-5041-B769-7BAD54B9EEC9}" dt="2023-06-17T17:39:54.606" v="555"/>
          <ac:inkMkLst>
            <pc:docMk/>
            <pc:sldMk cId="0" sldId="335"/>
            <ac:inkMk id="53" creationId="{3A041552-3F00-3BC6-94AF-3D64C2196747}"/>
          </ac:inkMkLst>
        </pc:inkChg>
        <pc:inkChg chg="add del">
          <ac:chgData name="شادن القحطاني ID 443200677" userId="2d5f3d4d-8466-4aa1-ac8a-1cb60ed86c20" providerId="ADAL" clId="{D9B46C61-48B1-5041-B769-7BAD54B9EEC9}" dt="2023-06-17T17:39:54.606" v="555"/>
          <ac:inkMkLst>
            <pc:docMk/>
            <pc:sldMk cId="0" sldId="335"/>
            <ac:inkMk id="54" creationId="{C1E6CCCA-A23E-55C2-D15A-066C81B184FD}"/>
          </ac:inkMkLst>
        </pc:inkChg>
        <pc:inkChg chg="add reco">
          <ac:chgData name="شادن القحطاني ID 443200677" userId="2d5f3d4d-8466-4aa1-ac8a-1cb60ed86c20" providerId="ADAL" clId="{D9B46C61-48B1-5041-B769-7BAD54B9EEC9}" dt="2023-06-17T17:39:54.606" v="555"/>
          <ac:inkMkLst>
            <pc:docMk/>
            <pc:sldMk cId="0" sldId="335"/>
            <ac:inkMk id="55" creationId="{9199276A-EDAA-2652-10B8-43928D7427E4}"/>
          </ac:inkMkLst>
        </pc:inkChg>
        <pc:inkChg chg="add">
          <ac:chgData name="شادن القحطاني ID 443200677" userId="2d5f3d4d-8466-4aa1-ac8a-1cb60ed86c20" providerId="ADAL" clId="{D9B46C61-48B1-5041-B769-7BAD54B9EEC9}" dt="2023-06-17T17:40:51.520" v="556"/>
          <ac:inkMkLst>
            <pc:docMk/>
            <pc:sldMk cId="0" sldId="335"/>
            <ac:inkMk id="56" creationId="{BC5A836B-A5E6-97E4-291A-69BEE5A4547A}"/>
          </ac:inkMkLst>
        </pc:inkChg>
        <pc:inkChg chg="add del">
          <ac:chgData name="شادن القحطاني ID 443200677" userId="2d5f3d4d-8466-4aa1-ac8a-1cb60ed86c20" providerId="ADAL" clId="{D9B46C61-48B1-5041-B769-7BAD54B9EEC9}" dt="2023-06-17T17:41:01.618" v="567"/>
          <ac:inkMkLst>
            <pc:docMk/>
            <pc:sldMk cId="0" sldId="335"/>
            <ac:inkMk id="57" creationId="{03AE843E-8AB1-9453-453D-6B4D743BD146}"/>
          </ac:inkMkLst>
        </pc:inkChg>
        <pc:inkChg chg="add del">
          <ac:chgData name="شادن القحطاني ID 443200677" userId="2d5f3d4d-8466-4aa1-ac8a-1cb60ed86c20" providerId="ADAL" clId="{D9B46C61-48B1-5041-B769-7BAD54B9EEC9}" dt="2023-06-17T17:41:01.618" v="567"/>
          <ac:inkMkLst>
            <pc:docMk/>
            <pc:sldMk cId="0" sldId="335"/>
            <ac:inkMk id="58" creationId="{666B9B7E-FF5B-9821-178D-3316AFE91074}"/>
          </ac:inkMkLst>
        </pc:inkChg>
        <pc:inkChg chg="add del">
          <ac:chgData name="شادن القحطاني ID 443200677" userId="2d5f3d4d-8466-4aa1-ac8a-1cb60ed86c20" providerId="ADAL" clId="{D9B46C61-48B1-5041-B769-7BAD54B9EEC9}" dt="2023-06-17T17:41:01.618" v="567"/>
          <ac:inkMkLst>
            <pc:docMk/>
            <pc:sldMk cId="0" sldId="335"/>
            <ac:inkMk id="62" creationId="{D2A64602-B4B9-B475-97D9-9D72ED99EA8A}"/>
          </ac:inkMkLst>
        </pc:inkChg>
        <pc:inkChg chg="add del">
          <ac:chgData name="شادن القحطاني ID 443200677" userId="2d5f3d4d-8466-4aa1-ac8a-1cb60ed86c20" providerId="ADAL" clId="{D9B46C61-48B1-5041-B769-7BAD54B9EEC9}" dt="2023-06-17T17:41:01.618" v="567"/>
          <ac:inkMkLst>
            <pc:docMk/>
            <pc:sldMk cId="0" sldId="335"/>
            <ac:inkMk id="63" creationId="{B2838FCA-92EE-1384-3802-2B9392F4C13C}"/>
          </ac:inkMkLst>
        </pc:inkChg>
        <pc:inkChg chg="add del">
          <ac:chgData name="شادن القحطاني ID 443200677" userId="2d5f3d4d-8466-4aa1-ac8a-1cb60ed86c20" providerId="ADAL" clId="{D9B46C61-48B1-5041-B769-7BAD54B9EEC9}" dt="2023-06-17T17:41:01.618" v="567"/>
          <ac:inkMkLst>
            <pc:docMk/>
            <pc:sldMk cId="0" sldId="335"/>
            <ac:inkMk id="73728" creationId="{3E6BDBA4-A833-4EDA-93F1-7C32BF5566EC}"/>
          </ac:inkMkLst>
        </pc:inkChg>
        <pc:inkChg chg="add del">
          <ac:chgData name="شادن القحطاني ID 443200677" userId="2d5f3d4d-8466-4aa1-ac8a-1cb60ed86c20" providerId="ADAL" clId="{D9B46C61-48B1-5041-B769-7BAD54B9EEC9}" dt="2023-06-17T17:41:01.618" v="567"/>
          <ac:inkMkLst>
            <pc:docMk/>
            <pc:sldMk cId="0" sldId="335"/>
            <ac:inkMk id="73729" creationId="{984D5A7B-0059-2196-9408-FA6BBBFDA0A0}"/>
          </ac:inkMkLst>
        </pc:inkChg>
        <pc:inkChg chg="add del">
          <ac:chgData name="شادن القحطاني ID 443200677" userId="2d5f3d4d-8466-4aa1-ac8a-1cb60ed86c20" providerId="ADAL" clId="{D9B46C61-48B1-5041-B769-7BAD54B9EEC9}" dt="2023-06-17T17:41:01.618" v="567"/>
          <ac:inkMkLst>
            <pc:docMk/>
            <pc:sldMk cId="0" sldId="335"/>
            <ac:inkMk id="73730" creationId="{316FE16C-F90E-AAB5-A1EA-A37A0A1B5E58}"/>
          </ac:inkMkLst>
        </pc:inkChg>
        <pc:inkChg chg="add del">
          <ac:chgData name="شادن القحطاني ID 443200677" userId="2d5f3d4d-8466-4aa1-ac8a-1cb60ed86c20" providerId="ADAL" clId="{D9B46C61-48B1-5041-B769-7BAD54B9EEC9}" dt="2023-06-17T17:41:01.618" v="567"/>
          <ac:inkMkLst>
            <pc:docMk/>
            <pc:sldMk cId="0" sldId="335"/>
            <ac:inkMk id="73731" creationId="{C5E1061C-A45F-A7A7-BF69-405AD2260142}"/>
          </ac:inkMkLst>
        </pc:inkChg>
        <pc:inkChg chg="add del">
          <ac:chgData name="شادن القحطاني ID 443200677" userId="2d5f3d4d-8466-4aa1-ac8a-1cb60ed86c20" providerId="ADAL" clId="{D9B46C61-48B1-5041-B769-7BAD54B9EEC9}" dt="2023-06-17T17:41:01.618" v="567"/>
          <ac:inkMkLst>
            <pc:docMk/>
            <pc:sldMk cId="0" sldId="335"/>
            <ac:inkMk id="73732" creationId="{84077C14-398D-1311-248F-3E78E6450398}"/>
          </ac:inkMkLst>
        </pc:inkChg>
        <pc:inkChg chg="add del">
          <ac:chgData name="شادن القحطاني ID 443200677" userId="2d5f3d4d-8466-4aa1-ac8a-1cb60ed86c20" providerId="ADAL" clId="{D9B46C61-48B1-5041-B769-7BAD54B9EEC9}" dt="2023-06-17T17:41:01.618" v="567"/>
          <ac:inkMkLst>
            <pc:docMk/>
            <pc:sldMk cId="0" sldId="335"/>
            <ac:inkMk id="73734" creationId="{D763D1F0-BFDA-59C0-A0F3-1C0B1B759A7B}"/>
          </ac:inkMkLst>
        </pc:inkChg>
        <pc:inkChg chg="add reco">
          <ac:chgData name="شادن القحطاني ID 443200677" userId="2d5f3d4d-8466-4aa1-ac8a-1cb60ed86c20" providerId="ADAL" clId="{D9B46C61-48B1-5041-B769-7BAD54B9EEC9}" dt="2023-06-17T17:41:01.618" v="567"/>
          <ac:inkMkLst>
            <pc:docMk/>
            <pc:sldMk cId="0" sldId="335"/>
            <ac:inkMk id="73736" creationId="{AC955C4E-D8CB-791E-5F2E-C6F595CE7E7A}"/>
          </ac:inkMkLst>
        </pc:inkChg>
        <pc:inkChg chg="add del">
          <ac:chgData name="شادن القحطاني ID 443200677" userId="2d5f3d4d-8466-4aa1-ac8a-1cb60ed86c20" providerId="ADAL" clId="{D9B46C61-48B1-5041-B769-7BAD54B9EEC9}" dt="2023-06-17T17:41:09.116" v="577"/>
          <ac:inkMkLst>
            <pc:docMk/>
            <pc:sldMk cId="0" sldId="335"/>
            <ac:inkMk id="73737" creationId="{BC724A2C-838F-3886-BB2A-0D8FC1FE1228}"/>
          </ac:inkMkLst>
        </pc:inkChg>
        <pc:inkChg chg="add del">
          <ac:chgData name="شادن القحطاني ID 443200677" userId="2d5f3d4d-8466-4aa1-ac8a-1cb60ed86c20" providerId="ADAL" clId="{D9B46C61-48B1-5041-B769-7BAD54B9EEC9}" dt="2023-06-17T17:41:09.116" v="577"/>
          <ac:inkMkLst>
            <pc:docMk/>
            <pc:sldMk cId="0" sldId="335"/>
            <ac:inkMk id="73738" creationId="{02210970-E8D6-B8C0-1666-B1BB23C57DCE}"/>
          </ac:inkMkLst>
        </pc:inkChg>
        <pc:inkChg chg="add del">
          <ac:chgData name="شادن القحطاني ID 443200677" userId="2d5f3d4d-8466-4aa1-ac8a-1cb60ed86c20" providerId="ADAL" clId="{D9B46C61-48B1-5041-B769-7BAD54B9EEC9}" dt="2023-06-17T17:41:09.116" v="577"/>
          <ac:inkMkLst>
            <pc:docMk/>
            <pc:sldMk cId="0" sldId="335"/>
            <ac:inkMk id="73739" creationId="{00F3FAD7-3329-517B-3729-C07A62250E76}"/>
          </ac:inkMkLst>
        </pc:inkChg>
        <pc:inkChg chg="add del">
          <ac:chgData name="شادن القحطاني ID 443200677" userId="2d5f3d4d-8466-4aa1-ac8a-1cb60ed86c20" providerId="ADAL" clId="{D9B46C61-48B1-5041-B769-7BAD54B9EEC9}" dt="2023-06-17T17:41:09.116" v="577"/>
          <ac:inkMkLst>
            <pc:docMk/>
            <pc:sldMk cId="0" sldId="335"/>
            <ac:inkMk id="73743" creationId="{BEDC7FDA-ACE4-05F8-0672-9876455AC10B}"/>
          </ac:inkMkLst>
        </pc:inkChg>
        <pc:inkChg chg="add del">
          <ac:chgData name="شادن القحطاني ID 443200677" userId="2d5f3d4d-8466-4aa1-ac8a-1cb60ed86c20" providerId="ADAL" clId="{D9B46C61-48B1-5041-B769-7BAD54B9EEC9}" dt="2023-06-17T17:41:09.116" v="577"/>
          <ac:inkMkLst>
            <pc:docMk/>
            <pc:sldMk cId="0" sldId="335"/>
            <ac:inkMk id="73744" creationId="{12EA4D57-6C0F-F2E9-E6E8-240D4089CB0F}"/>
          </ac:inkMkLst>
        </pc:inkChg>
        <pc:inkChg chg="add del">
          <ac:chgData name="شادن القحطاني ID 443200677" userId="2d5f3d4d-8466-4aa1-ac8a-1cb60ed86c20" providerId="ADAL" clId="{D9B46C61-48B1-5041-B769-7BAD54B9EEC9}" dt="2023-06-17T17:41:09.116" v="577"/>
          <ac:inkMkLst>
            <pc:docMk/>
            <pc:sldMk cId="0" sldId="335"/>
            <ac:inkMk id="73745" creationId="{479DA9CC-2E7D-393E-2DA1-EF782F040CF8}"/>
          </ac:inkMkLst>
        </pc:inkChg>
        <pc:inkChg chg="add del">
          <ac:chgData name="شادن القحطاني ID 443200677" userId="2d5f3d4d-8466-4aa1-ac8a-1cb60ed86c20" providerId="ADAL" clId="{D9B46C61-48B1-5041-B769-7BAD54B9EEC9}" dt="2023-06-17T17:41:09.116" v="577"/>
          <ac:inkMkLst>
            <pc:docMk/>
            <pc:sldMk cId="0" sldId="335"/>
            <ac:inkMk id="73746" creationId="{2A0C0A4E-966B-CA78-53AD-3817E9FADFD6}"/>
          </ac:inkMkLst>
        </pc:inkChg>
        <pc:inkChg chg="add del">
          <ac:chgData name="شادن القحطاني ID 443200677" userId="2d5f3d4d-8466-4aa1-ac8a-1cb60ed86c20" providerId="ADAL" clId="{D9B46C61-48B1-5041-B769-7BAD54B9EEC9}" dt="2023-06-17T17:41:09.116" v="577"/>
          <ac:inkMkLst>
            <pc:docMk/>
            <pc:sldMk cId="0" sldId="335"/>
            <ac:inkMk id="73747" creationId="{37D67420-ADB9-182D-4BE2-26D45B67C8CD}"/>
          </ac:inkMkLst>
        </pc:inkChg>
        <pc:inkChg chg="add del">
          <ac:chgData name="شادن القحطاني ID 443200677" userId="2d5f3d4d-8466-4aa1-ac8a-1cb60ed86c20" providerId="ADAL" clId="{D9B46C61-48B1-5041-B769-7BAD54B9EEC9}" dt="2023-06-17T17:41:09.116" v="577"/>
          <ac:inkMkLst>
            <pc:docMk/>
            <pc:sldMk cId="0" sldId="335"/>
            <ac:inkMk id="73748" creationId="{4CA24F29-B1EE-12AC-7AC5-AC715712BFB4}"/>
          </ac:inkMkLst>
        </pc:inkChg>
        <pc:inkChg chg="add reco">
          <ac:chgData name="شادن القحطاني ID 443200677" userId="2d5f3d4d-8466-4aa1-ac8a-1cb60ed86c20" providerId="ADAL" clId="{D9B46C61-48B1-5041-B769-7BAD54B9EEC9}" dt="2023-06-17T17:41:09.116" v="577"/>
          <ac:inkMkLst>
            <pc:docMk/>
            <pc:sldMk cId="0" sldId="335"/>
            <ac:inkMk id="73749" creationId="{442C798F-8B42-D049-22FC-251168031ABE}"/>
          </ac:inkMkLst>
        </pc:inkChg>
        <pc:inkChg chg="add del">
          <ac:chgData name="شادن القحطاني ID 443200677" userId="2d5f3d4d-8466-4aa1-ac8a-1cb60ed86c20" providerId="ADAL" clId="{D9B46C61-48B1-5041-B769-7BAD54B9EEC9}" dt="2023-06-17T17:41:19.916" v="586"/>
          <ac:inkMkLst>
            <pc:docMk/>
            <pc:sldMk cId="0" sldId="335"/>
            <ac:inkMk id="73750" creationId="{3D31F680-D5E4-44FA-47C3-B3C666E130A4}"/>
          </ac:inkMkLst>
        </pc:inkChg>
        <pc:inkChg chg="add del">
          <ac:chgData name="شادن القحطاني ID 443200677" userId="2d5f3d4d-8466-4aa1-ac8a-1cb60ed86c20" providerId="ADAL" clId="{D9B46C61-48B1-5041-B769-7BAD54B9EEC9}" dt="2023-06-17T17:41:19.916" v="586"/>
          <ac:inkMkLst>
            <pc:docMk/>
            <pc:sldMk cId="0" sldId="335"/>
            <ac:inkMk id="73751" creationId="{ABAE2D53-700D-A41B-0B50-27E612B4C083}"/>
          </ac:inkMkLst>
        </pc:inkChg>
        <pc:inkChg chg="add del">
          <ac:chgData name="شادن القحطاني ID 443200677" userId="2d5f3d4d-8466-4aa1-ac8a-1cb60ed86c20" providerId="ADAL" clId="{D9B46C61-48B1-5041-B769-7BAD54B9EEC9}" dt="2023-06-17T17:41:19.916" v="586"/>
          <ac:inkMkLst>
            <pc:docMk/>
            <pc:sldMk cId="0" sldId="335"/>
            <ac:inkMk id="73753" creationId="{DC0B309E-CEA4-EA9F-EB5E-6B8177FD8662}"/>
          </ac:inkMkLst>
        </pc:inkChg>
        <pc:inkChg chg="add del">
          <ac:chgData name="شادن القحطاني ID 443200677" userId="2d5f3d4d-8466-4aa1-ac8a-1cb60ed86c20" providerId="ADAL" clId="{D9B46C61-48B1-5041-B769-7BAD54B9EEC9}" dt="2023-06-17T17:41:19.916" v="586"/>
          <ac:inkMkLst>
            <pc:docMk/>
            <pc:sldMk cId="0" sldId="335"/>
            <ac:inkMk id="73754" creationId="{1C6B4F3C-89A8-DF11-3F6B-9E27EA501A08}"/>
          </ac:inkMkLst>
        </pc:inkChg>
        <pc:inkChg chg="add del">
          <ac:chgData name="شادن القحطاني ID 443200677" userId="2d5f3d4d-8466-4aa1-ac8a-1cb60ed86c20" providerId="ADAL" clId="{D9B46C61-48B1-5041-B769-7BAD54B9EEC9}" dt="2023-06-17T17:41:19.916" v="586"/>
          <ac:inkMkLst>
            <pc:docMk/>
            <pc:sldMk cId="0" sldId="335"/>
            <ac:inkMk id="73755" creationId="{F6C32759-0633-D03B-BDBF-581BA56DAF1B}"/>
          </ac:inkMkLst>
        </pc:inkChg>
        <pc:inkChg chg="add del">
          <ac:chgData name="شادن القحطاني ID 443200677" userId="2d5f3d4d-8466-4aa1-ac8a-1cb60ed86c20" providerId="ADAL" clId="{D9B46C61-48B1-5041-B769-7BAD54B9EEC9}" dt="2023-06-17T17:41:19.916" v="586"/>
          <ac:inkMkLst>
            <pc:docMk/>
            <pc:sldMk cId="0" sldId="335"/>
            <ac:inkMk id="73756" creationId="{5D7AB1FB-617A-1B45-5FEE-FEB3EBAB6B7A}"/>
          </ac:inkMkLst>
        </pc:inkChg>
        <pc:inkChg chg="add del">
          <ac:chgData name="شادن القحطاني ID 443200677" userId="2d5f3d4d-8466-4aa1-ac8a-1cb60ed86c20" providerId="ADAL" clId="{D9B46C61-48B1-5041-B769-7BAD54B9EEC9}" dt="2023-06-17T17:41:19.916" v="586"/>
          <ac:inkMkLst>
            <pc:docMk/>
            <pc:sldMk cId="0" sldId="335"/>
            <ac:inkMk id="73757" creationId="{F3F8260E-1D47-782A-8CA9-BD1E2CA844C6}"/>
          </ac:inkMkLst>
        </pc:inkChg>
        <pc:inkChg chg="add del">
          <ac:chgData name="شادن القحطاني ID 443200677" userId="2d5f3d4d-8466-4aa1-ac8a-1cb60ed86c20" providerId="ADAL" clId="{D9B46C61-48B1-5041-B769-7BAD54B9EEC9}" dt="2023-06-17T17:41:19.916" v="586"/>
          <ac:inkMkLst>
            <pc:docMk/>
            <pc:sldMk cId="0" sldId="335"/>
            <ac:inkMk id="73759" creationId="{D828351B-7737-E720-BF19-B437E2EFBB70}"/>
          </ac:inkMkLst>
        </pc:inkChg>
        <pc:inkChg chg="add reco">
          <ac:chgData name="شادن القحطاني ID 443200677" userId="2d5f3d4d-8466-4aa1-ac8a-1cb60ed86c20" providerId="ADAL" clId="{D9B46C61-48B1-5041-B769-7BAD54B9EEC9}" dt="2023-06-17T17:41:19.916" v="586"/>
          <ac:inkMkLst>
            <pc:docMk/>
            <pc:sldMk cId="0" sldId="335"/>
            <ac:inkMk id="73760" creationId="{91896423-9C50-DACE-C15C-F7F464480D4F}"/>
          </ac:inkMkLst>
        </pc:inkChg>
      </pc:sldChg>
      <pc:sldChg chg="addSp delSp">
        <pc:chgData name="شادن القحطاني ID 443200677" userId="2d5f3d4d-8466-4aa1-ac8a-1cb60ed86c20" providerId="ADAL" clId="{D9B46C61-48B1-5041-B769-7BAD54B9EEC9}" dt="2023-06-19T14:25:30.385" v="795"/>
        <pc:sldMkLst>
          <pc:docMk/>
          <pc:sldMk cId="0" sldId="336"/>
        </pc:sldMkLst>
        <pc:inkChg chg="add">
          <ac:chgData name="شادن القحطاني ID 443200677" userId="2d5f3d4d-8466-4aa1-ac8a-1cb60ed86c20" providerId="ADAL" clId="{D9B46C61-48B1-5041-B769-7BAD54B9EEC9}" dt="2023-06-19T14:25:14.420" v="766"/>
          <ac:inkMkLst>
            <pc:docMk/>
            <pc:sldMk cId="0" sldId="336"/>
            <ac:inkMk id="2" creationId="{89D05D77-F911-8AA7-9524-444CF8B38C3A}"/>
          </ac:inkMkLst>
        </pc:inkChg>
        <pc:inkChg chg="add del">
          <ac:chgData name="شادن القحطاني ID 443200677" userId="2d5f3d4d-8466-4aa1-ac8a-1cb60ed86c20" providerId="ADAL" clId="{D9B46C61-48B1-5041-B769-7BAD54B9EEC9}" dt="2023-06-19T14:25:27.284" v="788"/>
          <ac:inkMkLst>
            <pc:docMk/>
            <pc:sldMk cId="0" sldId="336"/>
            <ac:inkMk id="3" creationId="{E2470945-2B5F-A2E8-7BB3-12B1CD038553}"/>
          </ac:inkMkLst>
        </pc:inkChg>
        <pc:inkChg chg="add del">
          <ac:chgData name="شادن القحطاني ID 443200677" userId="2d5f3d4d-8466-4aa1-ac8a-1cb60ed86c20" providerId="ADAL" clId="{D9B46C61-48B1-5041-B769-7BAD54B9EEC9}" dt="2023-06-19T14:25:27.284" v="788"/>
          <ac:inkMkLst>
            <pc:docMk/>
            <pc:sldMk cId="0" sldId="336"/>
            <ac:inkMk id="4" creationId="{AB23A365-AF63-3F4D-B8E2-D91341BAF72E}"/>
          </ac:inkMkLst>
        </pc:inkChg>
        <pc:inkChg chg="add del">
          <ac:chgData name="شادن القحطاني ID 443200677" userId="2d5f3d4d-8466-4aa1-ac8a-1cb60ed86c20" providerId="ADAL" clId="{D9B46C61-48B1-5041-B769-7BAD54B9EEC9}" dt="2023-06-19T14:25:27.284" v="788"/>
          <ac:inkMkLst>
            <pc:docMk/>
            <pc:sldMk cId="0" sldId="336"/>
            <ac:inkMk id="5" creationId="{F018723B-CCEE-6B60-E227-43A97D677BFB}"/>
          </ac:inkMkLst>
        </pc:inkChg>
        <pc:inkChg chg="add del">
          <ac:chgData name="شادن القحطاني ID 443200677" userId="2d5f3d4d-8466-4aa1-ac8a-1cb60ed86c20" providerId="ADAL" clId="{D9B46C61-48B1-5041-B769-7BAD54B9EEC9}" dt="2023-06-19T14:25:27.284" v="788"/>
          <ac:inkMkLst>
            <pc:docMk/>
            <pc:sldMk cId="0" sldId="336"/>
            <ac:inkMk id="8" creationId="{7C2DBCA7-6BAB-1916-7F67-B381BE2E12CE}"/>
          </ac:inkMkLst>
        </pc:inkChg>
        <pc:inkChg chg="add del">
          <ac:chgData name="شادن القحطاني ID 443200677" userId="2d5f3d4d-8466-4aa1-ac8a-1cb60ed86c20" providerId="ADAL" clId="{D9B46C61-48B1-5041-B769-7BAD54B9EEC9}" dt="2023-06-19T14:25:27.284" v="788"/>
          <ac:inkMkLst>
            <pc:docMk/>
            <pc:sldMk cId="0" sldId="336"/>
            <ac:inkMk id="10" creationId="{4BD5BACC-6783-8985-7A0D-4A36BE8D9E04}"/>
          </ac:inkMkLst>
        </pc:inkChg>
        <pc:inkChg chg="add del">
          <ac:chgData name="شادن القحطاني ID 443200677" userId="2d5f3d4d-8466-4aa1-ac8a-1cb60ed86c20" providerId="ADAL" clId="{D9B46C61-48B1-5041-B769-7BAD54B9EEC9}" dt="2023-06-19T14:25:27.284" v="788"/>
          <ac:inkMkLst>
            <pc:docMk/>
            <pc:sldMk cId="0" sldId="336"/>
            <ac:inkMk id="11" creationId="{29494C96-C475-F030-18E6-292C75B3F4C4}"/>
          </ac:inkMkLst>
        </pc:inkChg>
        <pc:inkChg chg="add del">
          <ac:chgData name="شادن القحطاني ID 443200677" userId="2d5f3d4d-8466-4aa1-ac8a-1cb60ed86c20" providerId="ADAL" clId="{D9B46C61-48B1-5041-B769-7BAD54B9EEC9}" dt="2023-06-19T14:25:27.284" v="788"/>
          <ac:inkMkLst>
            <pc:docMk/>
            <pc:sldMk cId="0" sldId="336"/>
            <ac:inkMk id="12" creationId="{C8361B12-5FDB-7DA3-F15F-937F3D2686E9}"/>
          </ac:inkMkLst>
        </pc:inkChg>
        <pc:inkChg chg="add del">
          <ac:chgData name="شادن القحطاني ID 443200677" userId="2d5f3d4d-8466-4aa1-ac8a-1cb60ed86c20" providerId="ADAL" clId="{D9B46C61-48B1-5041-B769-7BAD54B9EEC9}" dt="2023-06-19T14:25:27.284" v="788"/>
          <ac:inkMkLst>
            <pc:docMk/>
            <pc:sldMk cId="0" sldId="336"/>
            <ac:inkMk id="13" creationId="{44D206AF-2804-75C0-D908-791FA3E45DD3}"/>
          </ac:inkMkLst>
        </pc:inkChg>
        <pc:inkChg chg="add del">
          <ac:chgData name="شادن القحطاني ID 443200677" userId="2d5f3d4d-8466-4aa1-ac8a-1cb60ed86c20" providerId="ADAL" clId="{D9B46C61-48B1-5041-B769-7BAD54B9EEC9}" dt="2023-06-19T14:25:27.284" v="788"/>
          <ac:inkMkLst>
            <pc:docMk/>
            <pc:sldMk cId="0" sldId="336"/>
            <ac:inkMk id="14" creationId="{6695DAA9-0ECE-9FBE-8381-E7EB4CDF9BB4}"/>
          </ac:inkMkLst>
        </pc:inkChg>
        <pc:inkChg chg="add del">
          <ac:chgData name="شادن القحطاني ID 443200677" userId="2d5f3d4d-8466-4aa1-ac8a-1cb60ed86c20" providerId="ADAL" clId="{D9B46C61-48B1-5041-B769-7BAD54B9EEC9}" dt="2023-06-19T14:25:27.284" v="788"/>
          <ac:inkMkLst>
            <pc:docMk/>
            <pc:sldMk cId="0" sldId="336"/>
            <ac:inkMk id="15" creationId="{5DF51D8A-CA30-EC8A-770D-EC92D096E074}"/>
          </ac:inkMkLst>
        </pc:inkChg>
        <pc:inkChg chg="add del">
          <ac:chgData name="شادن القحطاني ID 443200677" userId="2d5f3d4d-8466-4aa1-ac8a-1cb60ed86c20" providerId="ADAL" clId="{D9B46C61-48B1-5041-B769-7BAD54B9EEC9}" dt="2023-06-19T14:25:27.284" v="788"/>
          <ac:inkMkLst>
            <pc:docMk/>
            <pc:sldMk cId="0" sldId="336"/>
            <ac:inkMk id="16" creationId="{32467CBA-F740-8234-BE35-E6CADA2F2CA4}"/>
          </ac:inkMkLst>
        </pc:inkChg>
        <pc:inkChg chg="add del">
          <ac:chgData name="شادن القحطاني ID 443200677" userId="2d5f3d4d-8466-4aa1-ac8a-1cb60ed86c20" providerId="ADAL" clId="{D9B46C61-48B1-5041-B769-7BAD54B9EEC9}" dt="2023-06-19T14:25:27.284" v="788"/>
          <ac:inkMkLst>
            <pc:docMk/>
            <pc:sldMk cId="0" sldId="336"/>
            <ac:inkMk id="17" creationId="{010E8016-DAA2-E2B2-1684-9704771995B6}"/>
          </ac:inkMkLst>
        </pc:inkChg>
        <pc:inkChg chg="add del">
          <ac:chgData name="شادن القحطاني ID 443200677" userId="2d5f3d4d-8466-4aa1-ac8a-1cb60ed86c20" providerId="ADAL" clId="{D9B46C61-48B1-5041-B769-7BAD54B9EEC9}" dt="2023-06-19T14:25:27.284" v="788"/>
          <ac:inkMkLst>
            <pc:docMk/>
            <pc:sldMk cId="0" sldId="336"/>
            <ac:inkMk id="18" creationId="{2C95B5AC-E51B-7196-56DE-4132F9642CD7}"/>
          </ac:inkMkLst>
        </pc:inkChg>
        <pc:inkChg chg="add del">
          <ac:chgData name="شادن القحطاني ID 443200677" userId="2d5f3d4d-8466-4aa1-ac8a-1cb60ed86c20" providerId="ADAL" clId="{D9B46C61-48B1-5041-B769-7BAD54B9EEC9}" dt="2023-06-19T14:25:27.284" v="788"/>
          <ac:inkMkLst>
            <pc:docMk/>
            <pc:sldMk cId="0" sldId="336"/>
            <ac:inkMk id="20" creationId="{AD60C6D8-9546-5350-7CCB-5C909A3A690F}"/>
          </ac:inkMkLst>
        </pc:inkChg>
        <pc:inkChg chg="add del">
          <ac:chgData name="شادن القحطاني ID 443200677" userId="2d5f3d4d-8466-4aa1-ac8a-1cb60ed86c20" providerId="ADAL" clId="{D9B46C61-48B1-5041-B769-7BAD54B9EEC9}" dt="2023-06-19T14:25:27.284" v="788"/>
          <ac:inkMkLst>
            <pc:docMk/>
            <pc:sldMk cId="0" sldId="336"/>
            <ac:inkMk id="21" creationId="{176A73D0-011F-6204-B6F9-24FBB3A63AEE}"/>
          </ac:inkMkLst>
        </pc:inkChg>
        <pc:inkChg chg="add del">
          <ac:chgData name="شادن القحطاني ID 443200677" userId="2d5f3d4d-8466-4aa1-ac8a-1cb60ed86c20" providerId="ADAL" clId="{D9B46C61-48B1-5041-B769-7BAD54B9EEC9}" dt="2023-06-19T14:25:27.284" v="788"/>
          <ac:inkMkLst>
            <pc:docMk/>
            <pc:sldMk cId="0" sldId="336"/>
            <ac:inkMk id="22" creationId="{6F781A54-7C92-ECBB-728F-89045BE9D358}"/>
          </ac:inkMkLst>
        </pc:inkChg>
        <pc:inkChg chg="add del">
          <ac:chgData name="شادن القحطاني ID 443200677" userId="2d5f3d4d-8466-4aa1-ac8a-1cb60ed86c20" providerId="ADAL" clId="{D9B46C61-48B1-5041-B769-7BAD54B9EEC9}" dt="2023-06-19T14:25:27.284" v="788"/>
          <ac:inkMkLst>
            <pc:docMk/>
            <pc:sldMk cId="0" sldId="336"/>
            <ac:inkMk id="23" creationId="{0E728F4A-F39B-5E6B-C56C-608CC898C1C4}"/>
          </ac:inkMkLst>
        </pc:inkChg>
        <pc:inkChg chg="add del">
          <ac:chgData name="شادن القحطاني ID 443200677" userId="2d5f3d4d-8466-4aa1-ac8a-1cb60ed86c20" providerId="ADAL" clId="{D9B46C61-48B1-5041-B769-7BAD54B9EEC9}" dt="2023-06-19T14:25:27.284" v="788"/>
          <ac:inkMkLst>
            <pc:docMk/>
            <pc:sldMk cId="0" sldId="336"/>
            <ac:inkMk id="24" creationId="{54AD5EA2-AC19-E92B-A676-91D8692DBB4D}"/>
          </ac:inkMkLst>
        </pc:inkChg>
        <pc:inkChg chg="add del">
          <ac:chgData name="شادن القحطاني ID 443200677" userId="2d5f3d4d-8466-4aa1-ac8a-1cb60ed86c20" providerId="ADAL" clId="{D9B46C61-48B1-5041-B769-7BAD54B9EEC9}" dt="2023-06-19T14:25:27.284" v="788"/>
          <ac:inkMkLst>
            <pc:docMk/>
            <pc:sldMk cId="0" sldId="336"/>
            <ac:inkMk id="25" creationId="{B5436CBB-6F20-2C3C-C221-463FAFC7D09D}"/>
          </ac:inkMkLst>
        </pc:inkChg>
        <pc:inkChg chg="add del">
          <ac:chgData name="شادن القحطاني ID 443200677" userId="2d5f3d4d-8466-4aa1-ac8a-1cb60ed86c20" providerId="ADAL" clId="{D9B46C61-48B1-5041-B769-7BAD54B9EEC9}" dt="2023-06-19T14:25:27.284" v="788"/>
          <ac:inkMkLst>
            <pc:docMk/>
            <pc:sldMk cId="0" sldId="336"/>
            <ac:inkMk id="26" creationId="{7A05E1C1-18D4-9301-468B-DB1C3873FDC2}"/>
          </ac:inkMkLst>
        </pc:inkChg>
        <pc:inkChg chg="add del">
          <ac:chgData name="شادن القحطاني ID 443200677" userId="2d5f3d4d-8466-4aa1-ac8a-1cb60ed86c20" providerId="ADAL" clId="{D9B46C61-48B1-5041-B769-7BAD54B9EEC9}" dt="2023-06-19T14:25:27.284" v="788"/>
          <ac:inkMkLst>
            <pc:docMk/>
            <pc:sldMk cId="0" sldId="336"/>
            <ac:inkMk id="27" creationId="{52888F31-7340-D6C4-683F-1770057933B0}"/>
          </ac:inkMkLst>
        </pc:inkChg>
        <pc:inkChg chg="add reco">
          <ac:chgData name="شادن القحطاني ID 443200677" userId="2d5f3d4d-8466-4aa1-ac8a-1cb60ed86c20" providerId="ADAL" clId="{D9B46C61-48B1-5041-B769-7BAD54B9EEC9}" dt="2023-06-19T14:25:27.284" v="788"/>
          <ac:inkMkLst>
            <pc:docMk/>
            <pc:sldMk cId="0" sldId="336"/>
            <ac:inkMk id="28" creationId="{A706D54F-4CCE-5DE8-E521-74B6032BC7EC}"/>
          </ac:inkMkLst>
        </pc:inkChg>
        <pc:inkChg chg="add del">
          <ac:chgData name="شادن القحطاني ID 443200677" userId="2d5f3d4d-8466-4aa1-ac8a-1cb60ed86c20" providerId="ADAL" clId="{D9B46C61-48B1-5041-B769-7BAD54B9EEC9}" dt="2023-06-19T14:25:30.385" v="795"/>
          <ac:inkMkLst>
            <pc:docMk/>
            <pc:sldMk cId="0" sldId="336"/>
            <ac:inkMk id="29" creationId="{050A9F18-2B3C-2576-E633-31674F754D11}"/>
          </ac:inkMkLst>
        </pc:inkChg>
        <pc:inkChg chg="add del">
          <ac:chgData name="شادن القحطاني ID 443200677" userId="2d5f3d4d-8466-4aa1-ac8a-1cb60ed86c20" providerId="ADAL" clId="{D9B46C61-48B1-5041-B769-7BAD54B9EEC9}" dt="2023-06-19T14:25:30.385" v="795"/>
          <ac:inkMkLst>
            <pc:docMk/>
            <pc:sldMk cId="0" sldId="336"/>
            <ac:inkMk id="30" creationId="{FE823B01-BDFA-FB72-3B24-FD983F69B558}"/>
          </ac:inkMkLst>
        </pc:inkChg>
        <pc:inkChg chg="add del">
          <ac:chgData name="شادن القحطاني ID 443200677" userId="2d5f3d4d-8466-4aa1-ac8a-1cb60ed86c20" providerId="ADAL" clId="{D9B46C61-48B1-5041-B769-7BAD54B9EEC9}" dt="2023-06-19T14:25:30.385" v="795"/>
          <ac:inkMkLst>
            <pc:docMk/>
            <pc:sldMk cId="0" sldId="336"/>
            <ac:inkMk id="31" creationId="{B23DA2F1-12EB-BA7D-0CCE-E02B83F5B1C8}"/>
          </ac:inkMkLst>
        </pc:inkChg>
        <pc:inkChg chg="add del">
          <ac:chgData name="شادن القحطاني ID 443200677" userId="2d5f3d4d-8466-4aa1-ac8a-1cb60ed86c20" providerId="ADAL" clId="{D9B46C61-48B1-5041-B769-7BAD54B9EEC9}" dt="2023-06-19T14:25:30.385" v="795"/>
          <ac:inkMkLst>
            <pc:docMk/>
            <pc:sldMk cId="0" sldId="336"/>
            <ac:inkMk id="32" creationId="{985DA6D4-893C-2036-697D-548839E2CA83}"/>
          </ac:inkMkLst>
        </pc:inkChg>
        <pc:inkChg chg="add del">
          <ac:chgData name="شادن القحطاني ID 443200677" userId="2d5f3d4d-8466-4aa1-ac8a-1cb60ed86c20" providerId="ADAL" clId="{D9B46C61-48B1-5041-B769-7BAD54B9EEC9}" dt="2023-06-19T14:25:30.385" v="795"/>
          <ac:inkMkLst>
            <pc:docMk/>
            <pc:sldMk cId="0" sldId="336"/>
            <ac:inkMk id="33" creationId="{D56E9002-7E5B-5602-898D-294F769CA74F}"/>
          </ac:inkMkLst>
        </pc:inkChg>
        <pc:inkChg chg="add del">
          <ac:chgData name="شادن القحطاني ID 443200677" userId="2d5f3d4d-8466-4aa1-ac8a-1cb60ed86c20" providerId="ADAL" clId="{D9B46C61-48B1-5041-B769-7BAD54B9EEC9}" dt="2023-06-19T14:25:30.385" v="795"/>
          <ac:inkMkLst>
            <pc:docMk/>
            <pc:sldMk cId="0" sldId="336"/>
            <ac:inkMk id="34" creationId="{D728F28F-739D-A490-18A9-49A71911DEE4}"/>
          </ac:inkMkLst>
        </pc:inkChg>
        <pc:inkChg chg="add reco">
          <ac:chgData name="شادن القحطاني ID 443200677" userId="2d5f3d4d-8466-4aa1-ac8a-1cb60ed86c20" providerId="ADAL" clId="{D9B46C61-48B1-5041-B769-7BAD54B9EEC9}" dt="2023-06-19T14:25:30.385" v="795"/>
          <ac:inkMkLst>
            <pc:docMk/>
            <pc:sldMk cId="0" sldId="336"/>
            <ac:inkMk id="35" creationId="{35FF8465-A12C-7C0D-573E-DBFD3144A81B}"/>
          </ac:inkMkLst>
        </pc:inkChg>
      </pc:sldChg>
      <pc:sldChg chg="addSp delSp modSp modNotesTx">
        <pc:chgData name="شادن القحطاني ID 443200677" userId="2d5f3d4d-8466-4aa1-ac8a-1cb60ed86c20" providerId="ADAL" clId="{D9B46C61-48B1-5041-B769-7BAD54B9EEC9}" dt="2023-06-17T18:58:45.129" v="684"/>
        <pc:sldMkLst>
          <pc:docMk/>
          <pc:sldMk cId="0" sldId="339"/>
        </pc:sldMkLst>
        <pc:spChg chg="add mod">
          <ac:chgData name="شادن القحطاني ID 443200677" userId="2d5f3d4d-8466-4aa1-ac8a-1cb60ed86c20" providerId="ADAL" clId="{D9B46C61-48B1-5041-B769-7BAD54B9EEC9}" dt="2023-06-17T18:57:43.482" v="631" actId="1076"/>
          <ac:spMkLst>
            <pc:docMk/>
            <pc:sldMk cId="0" sldId="339"/>
            <ac:spMk id="17" creationId="{DFC2B79B-8440-3F78-56DE-FAE21A23D6B1}"/>
          </ac:spMkLst>
        </pc:spChg>
        <pc:inkChg chg="add del">
          <ac:chgData name="شادن القحطاني ID 443200677" userId="2d5f3d4d-8466-4aa1-ac8a-1cb60ed86c20" providerId="ADAL" clId="{D9B46C61-48B1-5041-B769-7BAD54B9EEC9}" dt="2023-06-17T18:56:28.404" v="621"/>
          <ac:inkMkLst>
            <pc:docMk/>
            <pc:sldMk cId="0" sldId="339"/>
            <ac:inkMk id="5" creationId="{0340A420-3BE0-418A-7214-E14DEDA182E2}"/>
          </ac:inkMkLst>
        </pc:inkChg>
        <pc:inkChg chg="add del">
          <ac:chgData name="شادن القحطاني ID 443200677" userId="2d5f3d4d-8466-4aa1-ac8a-1cb60ed86c20" providerId="ADAL" clId="{D9B46C61-48B1-5041-B769-7BAD54B9EEC9}" dt="2023-06-17T18:56:28.404" v="621"/>
          <ac:inkMkLst>
            <pc:docMk/>
            <pc:sldMk cId="0" sldId="339"/>
            <ac:inkMk id="8" creationId="{C3F50FF7-2B93-DA4C-7B04-D2885BE653AE}"/>
          </ac:inkMkLst>
        </pc:inkChg>
        <pc:inkChg chg="add del">
          <ac:chgData name="شادن القحطاني ID 443200677" userId="2d5f3d4d-8466-4aa1-ac8a-1cb60ed86c20" providerId="ADAL" clId="{D9B46C61-48B1-5041-B769-7BAD54B9EEC9}" dt="2023-06-17T18:56:28.404" v="621"/>
          <ac:inkMkLst>
            <pc:docMk/>
            <pc:sldMk cId="0" sldId="339"/>
            <ac:inkMk id="9" creationId="{777AB22D-EAE4-0483-9EB0-B54D7A35EBCD}"/>
          </ac:inkMkLst>
        </pc:inkChg>
        <pc:inkChg chg="add del">
          <ac:chgData name="شادن القحطاني ID 443200677" userId="2d5f3d4d-8466-4aa1-ac8a-1cb60ed86c20" providerId="ADAL" clId="{D9B46C61-48B1-5041-B769-7BAD54B9EEC9}" dt="2023-06-17T18:56:28.404" v="621"/>
          <ac:inkMkLst>
            <pc:docMk/>
            <pc:sldMk cId="0" sldId="339"/>
            <ac:inkMk id="10" creationId="{4A01F5E2-8EBE-2E24-2F34-B602E25CA43C}"/>
          </ac:inkMkLst>
        </pc:inkChg>
        <pc:inkChg chg="add del">
          <ac:chgData name="شادن القحطاني ID 443200677" userId="2d5f3d4d-8466-4aa1-ac8a-1cb60ed86c20" providerId="ADAL" clId="{D9B46C61-48B1-5041-B769-7BAD54B9EEC9}" dt="2023-06-17T18:56:28.404" v="621"/>
          <ac:inkMkLst>
            <pc:docMk/>
            <pc:sldMk cId="0" sldId="339"/>
            <ac:inkMk id="11" creationId="{19924FE8-4B3A-6C64-00B0-EF3ADDFBC102}"/>
          </ac:inkMkLst>
        </pc:inkChg>
        <pc:inkChg chg="add reco">
          <ac:chgData name="شادن القحطاني ID 443200677" userId="2d5f3d4d-8466-4aa1-ac8a-1cb60ed86c20" providerId="ADAL" clId="{D9B46C61-48B1-5041-B769-7BAD54B9EEC9}" dt="2023-06-17T18:56:28.404" v="621"/>
          <ac:inkMkLst>
            <pc:docMk/>
            <pc:sldMk cId="0" sldId="339"/>
            <ac:inkMk id="12" creationId="{847C8301-32AB-F261-FD99-90B2591E3051}"/>
          </ac:inkMkLst>
        </pc:inkChg>
        <pc:inkChg chg="add del">
          <ac:chgData name="شادن القحطاني ID 443200677" userId="2d5f3d4d-8466-4aa1-ac8a-1cb60ed86c20" providerId="ADAL" clId="{D9B46C61-48B1-5041-B769-7BAD54B9EEC9}" dt="2023-06-17T18:56:39.965" v="624"/>
          <ac:inkMkLst>
            <pc:docMk/>
            <pc:sldMk cId="0" sldId="339"/>
            <ac:inkMk id="13" creationId="{876364C1-83C7-4CC7-276D-486E0FFBE8A6}"/>
          </ac:inkMkLst>
        </pc:inkChg>
        <pc:inkChg chg="add del">
          <ac:chgData name="شادن القحطاني ID 443200677" userId="2d5f3d4d-8466-4aa1-ac8a-1cb60ed86c20" providerId="ADAL" clId="{D9B46C61-48B1-5041-B769-7BAD54B9EEC9}" dt="2023-06-17T18:56:39.965" v="624"/>
          <ac:inkMkLst>
            <pc:docMk/>
            <pc:sldMk cId="0" sldId="339"/>
            <ac:inkMk id="14" creationId="{0075A824-BE4C-8E9F-2B8D-5ACE38817A95}"/>
          </ac:inkMkLst>
        </pc:inkChg>
        <pc:inkChg chg="add reco">
          <ac:chgData name="شادن القحطاني ID 443200677" userId="2d5f3d4d-8466-4aa1-ac8a-1cb60ed86c20" providerId="ADAL" clId="{D9B46C61-48B1-5041-B769-7BAD54B9EEC9}" dt="2023-06-17T18:56:39.965" v="624"/>
          <ac:inkMkLst>
            <pc:docMk/>
            <pc:sldMk cId="0" sldId="339"/>
            <ac:inkMk id="15" creationId="{7616051F-859D-C626-A2B1-F6B40CB55EC0}"/>
          </ac:inkMkLst>
        </pc:inkChg>
        <pc:inkChg chg="add">
          <ac:chgData name="شادن القحطاني ID 443200677" userId="2d5f3d4d-8466-4aa1-ac8a-1cb60ed86c20" providerId="ADAL" clId="{D9B46C61-48B1-5041-B769-7BAD54B9EEC9}" dt="2023-06-17T18:57:52.617" v="632"/>
          <ac:inkMkLst>
            <pc:docMk/>
            <pc:sldMk cId="0" sldId="339"/>
            <ac:inkMk id="18" creationId="{0B182DA7-6357-5317-ED66-71310789A289}"/>
          </ac:inkMkLst>
        </pc:inkChg>
        <pc:inkChg chg="add del">
          <ac:chgData name="شادن القحطاني ID 443200677" userId="2d5f3d4d-8466-4aa1-ac8a-1cb60ed86c20" providerId="ADAL" clId="{D9B46C61-48B1-5041-B769-7BAD54B9EEC9}" dt="2023-06-17T18:58:00.532" v="634"/>
          <ac:inkMkLst>
            <pc:docMk/>
            <pc:sldMk cId="0" sldId="339"/>
            <ac:inkMk id="19" creationId="{161FACFD-30A5-00F1-8668-98FAA088A28A}"/>
          </ac:inkMkLst>
        </pc:inkChg>
        <pc:inkChg chg="add">
          <ac:chgData name="شادن القحطاني ID 443200677" userId="2d5f3d4d-8466-4aa1-ac8a-1cb60ed86c20" providerId="ADAL" clId="{D9B46C61-48B1-5041-B769-7BAD54B9EEC9}" dt="2023-06-17T18:58:01.750" v="635"/>
          <ac:inkMkLst>
            <pc:docMk/>
            <pc:sldMk cId="0" sldId="339"/>
            <ac:inkMk id="20" creationId="{5AB83607-C70F-8A86-7453-4764103DF9EE}"/>
          </ac:inkMkLst>
        </pc:inkChg>
        <pc:inkChg chg="add del">
          <ac:chgData name="شادن القحطاني ID 443200677" userId="2d5f3d4d-8466-4aa1-ac8a-1cb60ed86c20" providerId="ADAL" clId="{D9B46C61-48B1-5041-B769-7BAD54B9EEC9}" dt="2023-06-17T18:58:03.214" v="637"/>
          <ac:inkMkLst>
            <pc:docMk/>
            <pc:sldMk cId="0" sldId="339"/>
            <ac:inkMk id="21" creationId="{6F2E501E-D4CE-96EB-6E66-A3996742816D}"/>
          </ac:inkMkLst>
        </pc:inkChg>
        <pc:inkChg chg="add del">
          <ac:chgData name="شادن القحطاني ID 443200677" userId="2d5f3d4d-8466-4aa1-ac8a-1cb60ed86c20" providerId="ADAL" clId="{D9B46C61-48B1-5041-B769-7BAD54B9EEC9}" dt="2023-06-17T18:58:07.370" v="643"/>
          <ac:inkMkLst>
            <pc:docMk/>
            <pc:sldMk cId="0" sldId="339"/>
            <ac:inkMk id="22" creationId="{364A5726-C5C6-F519-F487-3808383ABC67}"/>
          </ac:inkMkLst>
        </pc:inkChg>
        <pc:inkChg chg="add del">
          <ac:chgData name="شادن القحطاني ID 443200677" userId="2d5f3d4d-8466-4aa1-ac8a-1cb60ed86c20" providerId="ADAL" clId="{D9B46C61-48B1-5041-B769-7BAD54B9EEC9}" dt="2023-06-17T18:58:07.370" v="643"/>
          <ac:inkMkLst>
            <pc:docMk/>
            <pc:sldMk cId="0" sldId="339"/>
            <ac:inkMk id="23" creationId="{DFC96187-A5A1-6B11-D43A-2B43200CFDD1}"/>
          </ac:inkMkLst>
        </pc:inkChg>
        <pc:inkChg chg="add del">
          <ac:chgData name="شادن القحطاني ID 443200677" userId="2d5f3d4d-8466-4aa1-ac8a-1cb60ed86c20" providerId="ADAL" clId="{D9B46C61-48B1-5041-B769-7BAD54B9EEC9}" dt="2023-06-17T18:58:07.370" v="643"/>
          <ac:inkMkLst>
            <pc:docMk/>
            <pc:sldMk cId="0" sldId="339"/>
            <ac:inkMk id="24" creationId="{47AF45D5-6B01-4F6C-48EA-F23D8D4F4465}"/>
          </ac:inkMkLst>
        </pc:inkChg>
        <pc:inkChg chg="add del">
          <ac:chgData name="شادن القحطاني ID 443200677" userId="2d5f3d4d-8466-4aa1-ac8a-1cb60ed86c20" providerId="ADAL" clId="{D9B46C61-48B1-5041-B769-7BAD54B9EEC9}" dt="2023-06-17T18:58:07.370" v="643"/>
          <ac:inkMkLst>
            <pc:docMk/>
            <pc:sldMk cId="0" sldId="339"/>
            <ac:inkMk id="25" creationId="{75660830-B28D-3275-313D-60640EC98BB1}"/>
          </ac:inkMkLst>
        </pc:inkChg>
        <pc:inkChg chg="add del">
          <ac:chgData name="شادن القحطاني ID 443200677" userId="2d5f3d4d-8466-4aa1-ac8a-1cb60ed86c20" providerId="ADAL" clId="{D9B46C61-48B1-5041-B769-7BAD54B9EEC9}" dt="2023-06-17T18:58:07.370" v="643"/>
          <ac:inkMkLst>
            <pc:docMk/>
            <pc:sldMk cId="0" sldId="339"/>
            <ac:inkMk id="26" creationId="{7CA56C06-EA80-7683-9C40-27005B36559B}"/>
          </ac:inkMkLst>
        </pc:inkChg>
        <pc:inkChg chg="add reco">
          <ac:chgData name="شادن القحطاني ID 443200677" userId="2d5f3d4d-8466-4aa1-ac8a-1cb60ed86c20" providerId="ADAL" clId="{D9B46C61-48B1-5041-B769-7BAD54B9EEC9}" dt="2023-06-17T18:58:07.370" v="643"/>
          <ac:inkMkLst>
            <pc:docMk/>
            <pc:sldMk cId="0" sldId="339"/>
            <ac:inkMk id="27" creationId="{412C1C7F-D3D8-DDDE-17F1-83FA6A045177}"/>
          </ac:inkMkLst>
        </pc:inkChg>
        <pc:inkChg chg="add del">
          <ac:chgData name="شادن القحطاني ID 443200677" userId="2d5f3d4d-8466-4aa1-ac8a-1cb60ed86c20" providerId="ADAL" clId="{D9B46C61-48B1-5041-B769-7BAD54B9EEC9}" dt="2023-06-17T18:58:33.828" v="662"/>
          <ac:inkMkLst>
            <pc:docMk/>
            <pc:sldMk cId="0" sldId="339"/>
            <ac:inkMk id="28" creationId="{5D7C832E-136C-6057-A565-FAC1D43D8822}"/>
          </ac:inkMkLst>
        </pc:inkChg>
        <pc:inkChg chg="add del">
          <ac:chgData name="شادن القحطاني ID 443200677" userId="2d5f3d4d-8466-4aa1-ac8a-1cb60ed86c20" providerId="ADAL" clId="{D9B46C61-48B1-5041-B769-7BAD54B9EEC9}" dt="2023-06-17T18:58:33.828" v="662"/>
          <ac:inkMkLst>
            <pc:docMk/>
            <pc:sldMk cId="0" sldId="339"/>
            <ac:inkMk id="29" creationId="{B991883C-1C99-443F-60C3-D9E69ACFDDBB}"/>
          </ac:inkMkLst>
        </pc:inkChg>
        <pc:inkChg chg="add del">
          <ac:chgData name="شادن القحطاني ID 443200677" userId="2d5f3d4d-8466-4aa1-ac8a-1cb60ed86c20" providerId="ADAL" clId="{D9B46C61-48B1-5041-B769-7BAD54B9EEC9}" dt="2023-06-17T18:58:24.639" v="660"/>
          <ac:inkMkLst>
            <pc:docMk/>
            <pc:sldMk cId="0" sldId="339"/>
            <ac:inkMk id="30" creationId="{E6C0FC94-B980-FC97-BBA7-ECBD6027B67A}"/>
          </ac:inkMkLst>
        </pc:inkChg>
        <pc:inkChg chg="add del">
          <ac:chgData name="شادن القحطاني ID 443200677" userId="2d5f3d4d-8466-4aa1-ac8a-1cb60ed86c20" providerId="ADAL" clId="{D9B46C61-48B1-5041-B769-7BAD54B9EEC9}" dt="2023-06-17T18:58:24.639" v="660"/>
          <ac:inkMkLst>
            <pc:docMk/>
            <pc:sldMk cId="0" sldId="339"/>
            <ac:inkMk id="31" creationId="{F598CBC3-80F9-F85B-34B6-EBF17B4711FF}"/>
          </ac:inkMkLst>
        </pc:inkChg>
        <pc:inkChg chg="add del">
          <ac:chgData name="شادن القحطاني ID 443200677" userId="2d5f3d4d-8466-4aa1-ac8a-1cb60ed86c20" providerId="ADAL" clId="{D9B46C61-48B1-5041-B769-7BAD54B9EEC9}" dt="2023-06-17T18:58:24.639" v="660"/>
          <ac:inkMkLst>
            <pc:docMk/>
            <pc:sldMk cId="0" sldId="339"/>
            <ac:inkMk id="32" creationId="{C1443161-6FA2-278C-1E87-DA75C0512B7D}"/>
          </ac:inkMkLst>
        </pc:inkChg>
        <pc:inkChg chg="add del">
          <ac:chgData name="شادن القحطاني ID 443200677" userId="2d5f3d4d-8466-4aa1-ac8a-1cb60ed86c20" providerId="ADAL" clId="{D9B46C61-48B1-5041-B769-7BAD54B9EEC9}" dt="2023-06-17T18:58:24.639" v="660"/>
          <ac:inkMkLst>
            <pc:docMk/>
            <pc:sldMk cId="0" sldId="339"/>
            <ac:inkMk id="33" creationId="{20452A90-67D2-22FA-97A9-7FD3DFF76490}"/>
          </ac:inkMkLst>
        </pc:inkChg>
        <pc:inkChg chg="add del">
          <ac:chgData name="شادن القحطاني ID 443200677" userId="2d5f3d4d-8466-4aa1-ac8a-1cb60ed86c20" providerId="ADAL" clId="{D9B46C61-48B1-5041-B769-7BAD54B9EEC9}" dt="2023-06-17T18:58:24.639" v="660"/>
          <ac:inkMkLst>
            <pc:docMk/>
            <pc:sldMk cId="0" sldId="339"/>
            <ac:inkMk id="34" creationId="{A3811789-F037-BB16-7CAD-CD9EB96AE6C3}"/>
          </ac:inkMkLst>
        </pc:inkChg>
        <pc:inkChg chg="add del">
          <ac:chgData name="شادن القحطاني ID 443200677" userId="2d5f3d4d-8466-4aa1-ac8a-1cb60ed86c20" providerId="ADAL" clId="{D9B46C61-48B1-5041-B769-7BAD54B9EEC9}" dt="2023-06-17T18:58:24.639" v="660"/>
          <ac:inkMkLst>
            <pc:docMk/>
            <pc:sldMk cId="0" sldId="339"/>
            <ac:inkMk id="35" creationId="{7B19075D-BD9C-CF7A-CC30-D49FAC76A5FE}"/>
          </ac:inkMkLst>
        </pc:inkChg>
        <pc:inkChg chg="add del">
          <ac:chgData name="شادن القحطاني ID 443200677" userId="2d5f3d4d-8466-4aa1-ac8a-1cb60ed86c20" providerId="ADAL" clId="{D9B46C61-48B1-5041-B769-7BAD54B9EEC9}" dt="2023-06-17T18:58:24.639" v="660"/>
          <ac:inkMkLst>
            <pc:docMk/>
            <pc:sldMk cId="0" sldId="339"/>
            <ac:inkMk id="36" creationId="{F92144C3-122C-D4B7-FB02-9B42AE5202DE}"/>
          </ac:inkMkLst>
        </pc:inkChg>
        <pc:inkChg chg="add del">
          <ac:chgData name="شادن القحطاني ID 443200677" userId="2d5f3d4d-8466-4aa1-ac8a-1cb60ed86c20" providerId="ADAL" clId="{D9B46C61-48B1-5041-B769-7BAD54B9EEC9}" dt="2023-06-17T18:58:24.639" v="660"/>
          <ac:inkMkLst>
            <pc:docMk/>
            <pc:sldMk cId="0" sldId="339"/>
            <ac:inkMk id="37" creationId="{30FFC449-3D35-7AEB-C0F0-32C0EA00F901}"/>
          </ac:inkMkLst>
        </pc:inkChg>
        <pc:inkChg chg="add del">
          <ac:chgData name="شادن القحطاني ID 443200677" userId="2d5f3d4d-8466-4aa1-ac8a-1cb60ed86c20" providerId="ADAL" clId="{D9B46C61-48B1-5041-B769-7BAD54B9EEC9}" dt="2023-06-17T18:58:24.639" v="660"/>
          <ac:inkMkLst>
            <pc:docMk/>
            <pc:sldMk cId="0" sldId="339"/>
            <ac:inkMk id="38" creationId="{0F3B68C6-3921-817C-470C-F322E91D30FF}"/>
          </ac:inkMkLst>
        </pc:inkChg>
        <pc:inkChg chg="add del">
          <ac:chgData name="شادن القحطاني ID 443200677" userId="2d5f3d4d-8466-4aa1-ac8a-1cb60ed86c20" providerId="ADAL" clId="{D9B46C61-48B1-5041-B769-7BAD54B9EEC9}" dt="2023-06-17T18:58:24.639" v="660"/>
          <ac:inkMkLst>
            <pc:docMk/>
            <pc:sldMk cId="0" sldId="339"/>
            <ac:inkMk id="39" creationId="{19B74704-3C7B-E982-DCDA-65206C126E84}"/>
          </ac:inkMkLst>
        </pc:inkChg>
        <pc:inkChg chg="add del">
          <ac:chgData name="شادن القحطاني ID 443200677" userId="2d5f3d4d-8466-4aa1-ac8a-1cb60ed86c20" providerId="ADAL" clId="{D9B46C61-48B1-5041-B769-7BAD54B9EEC9}" dt="2023-06-17T18:58:24.639" v="660"/>
          <ac:inkMkLst>
            <pc:docMk/>
            <pc:sldMk cId="0" sldId="339"/>
            <ac:inkMk id="40" creationId="{EAB98B82-7DDD-46F7-BC54-B3B9378BD95A}"/>
          </ac:inkMkLst>
        </pc:inkChg>
        <pc:inkChg chg="add del">
          <ac:chgData name="شادن القحطاني ID 443200677" userId="2d5f3d4d-8466-4aa1-ac8a-1cb60ed86c20" providerId="ADAL" clId="{D9B46C61-48B1-5041-B769-7BAD54B9EEC9}" dt="2023-06-17T18:58:24.639" v="660"/>
          <ac:inkMkLst>
            <pc:docMk/>
            <pc:sldMk cId="0" sldId="339"/>
            <ac:inkMk id="41" creationId="{A028F22F-D4AD-005D-830D-6B9AEB099181}"/>
          </ac:inkMkLst>
        </pc:inkChg>
        <pc:inkChg chg="add del">
          <ac:chgData name="شادن القحطاني ID 443200677" userId="2d5f3d4d-8466-4aa1-ac8a-1cb60ed86c20" providerId="ADAL" clId="{D9B46C61-48B1-5041-B769-7BAD54B9EEC9}" dt="2023-06-17T18:58:24.639" v="660"/>
          <ac:inkMkLst>
            <pc:docMk/>
            <pc:sldMk cId="0" sldId="339"/>
            <ac:inkMk id="42" creationId="{A502048C-0F7C-5E7F-08E5-5445B3184963}"/>
          </ac:inkMkLst>
        </pc:inkChg>
        <pc:inkChg chg="add del">
          <ac:chgData name="شادن القحطاني ID 443200677" userId="2d5f3d4d-8466-4aa1-ac8a-1cb60ed86c20" providerId="ADAL" clId="{D9B46C61-48B1-5041-B769-7BAD54B9EEC9}" dt="2023-06-17T18:58:24.639" v="660"/>
          <ac:inkMkLst>
            <pc:docMk/>
            <pc:sldMk cId="0" sldId="339"/>
            <ac:inkMk id="43" creationId="{56512D8E-FDC4-61DB-40CF-41FD18FD6E1E}"/>
          </ac:inkMkLst>
        </pc:inkChg>
        <pc:inkChg chg="add reco">
          <ac:chgData name="شادن القحطاني ID 443200677" userId="2d5f3d4d-8466-4aa1-ac8a-1cb60ed86c20" providerId="ADAL" clId="{D9B46C61-48B1-5041-B769-7BAD54B9EEC9}" dt="2023-06-17T18:58:24.639" v="660"/>
          <ac:inkMkLst>
            <pc:docMk/>
            <pc:sldMk cId="0" sldId="339"/>
            <ac:inkMk id="44" creationId="{44F81475-3BE6-F16A-B435-C45627C6AADC}"/>
          </ac:inkMkLst>
        </pc:inkChg>
        <pc:inkChg chg="add del">
          <ac:chgData name="شادن القحطاني ID 443200677" userId="2d5f3d4d-8466-4aa1-ac8a-1cb60ed86c20" providerId="ADAL" clId="{D9B46C61-48B1-5041-B769-7BAD54B9EEC9}" dt="2023-06-17T18:58:33.828" v="662"/>
          <ac:inkMkLst>
            <pc:docMk/>
            <pc:sldMk cId="0" sldId="339"/>
            <ac:inkMk id="45" creationId="{78463014-B451-05FD-45BE-DFF8976678B0}"/>
          </ac:inkMkLst>
        </pc:inkChg>
        <pc:inkChg chg="add reco">
          <ac:chgData name="شادن القحطاني ID 443200677" userId="2d5f3d4d-8466-4aa1-ac8a-1cb60ed86c20" providerId="ADAL" clId="{D9B46C61-48B1-5041-B769-7BAD54B9EEC9}" dt="2023-06-17T18:58:33.828" v="662"/>
          <ac:inkMkLst>
            <pc:docMk/>
            <pc:sldMk cId="0" sldId="339"/>
            <ac:inkMk id="46" creationId="{BE7E9E1A-9059-D19E-2575-78324C141A47}"/>
          </ac:inkMkLst>
        </pc:inkChg>
        <pc:inkChg chg="add del">
          <ac:chgData name="شادن القحطاني ID 443200677" userId="2d5f3d4d-8466-4aa1-ac8a-1cb60ed86c20" providerId="ADAL" clId="{D9B46C61-48B1-5041-B769-7BAD54B9EEC9}" dt="2023-06-17T18:58:45.129" v="684"/>
          <ac:inkMkLst>
            <pc:docMk/>
            <pc:sldMk cId="0" sldId="339"/>
            <ac:inkMk id="47" creationId="{900DEC9F-5F05-1EC1-2922-932B5FAFC486}"/>
          </ac:inkMkLst>
        </pc:inkChg>
        <pc:inkChg chg="add del">
          <ac:chgData name="شادن القحطاني ID 443200677" userId="2d5f3d4d-8466-4aa1-ac8a-1cb60ed86c20" providerId="ADAL" clId="{D9B46C61-48B1-5041-B769-7BAD54B9EEC9}" dt="2023-06-17T18:58:45.129" v="684"/>
          <ac:inkMkLst>
            <pc:docMk/>
            <pc:sldMk cId="0" sldId="339"/>
            <ac:inkMk id="48" creationId="{B25B31C8-9151-6673-3328-1546073471AF}"/>
          </ac:inkMkLst>
        </pc:inkChg>
        <pc:inkChg chg="add del">
          <ac:chgData name="شادن القحطاني ID 443200677" userId="2d5f3d4d-8466-4aa1-ac8a-1cb60ed86c20" providerId="ADAL" clId="{D9B46C61-48B1-5041-B769-7BAD54B9EEC9}" dt="2023-06-17T18:58:45.129" v="684"/>
          <ac:inkMkLst>
            <pc:docMk/>
            <pc:sldMk cId="0" sldId="339"/>
            <ac:inkMk id="49" creationId="{8A25A9CA-3137-69D1-41EF-F5C797F842EC}"/>
          </ac:inkMkLst>
        </pc:inkChg>
        <pc:inkChg chg="add del">
          <ac:chgData name="شادن القحطاني ID 443200677" userId="2d5f3d4d-8466-4aa1-ac8a-1cb60ed86c20" providerId="ADAL" clId="{D9B46C61-48B1-5041-B769-7BAD54B9EEC9}" dt="2023-06-17T18:58:45.129" v="684"/>
          <ac:inkMkLst>
            <pc:docMk/>
            <pc:sldMk cId="0" sldId="339"/>
            <ac:inkMk id="50" creationId="{1F8DC8C2-C518-6DA2-BD01-13E98564B186}"/>
          </ac:inkMkLst>
        </pc:inkChg>
        <pc:inkChg chg="add del">
          <ac:chgData name="شادن القحطاني ID 443200677" userId="2d5f3d4d-8466-4aa1-ac8a-1cb60ed86c20" providerId="ADAL" clId="{D9B46C61-48B1-5041-B769-7BAD54B9EEC9}" dt="2023-06-17T18:58:45.129" v="684"/>
          <ac:inkMkLst>
            <pc:docMk/>
            <pc:sldMk cId="0" sldId="339"/>
            <ac:inkMk id="51" creationId="{6E84CB98-FFFD-A8CF-B2D5-B15190E0BDE1}"/>
          </ac:inkMkLst>
        </pc:inkChg>
        <pc:inkChg chg="add del">
          <ac:chgData name="شادن القحطاني ID 443200677" userId="2d5f3d4d-8466-4aa1-ac8a-1cb60ed86c20" providerId="ADAL" clId="{D9B46C61-48B1-5041-B769-7BAD54B9EEC9}" dt="2023-06-17T18:58:45.129" v="684"/>
          <ac:inkMkLst>
            <pc:docMk/>
            <pc:sldMk cId="0" sldId="339"/>
            <ac:inkMk id="52" creationId="{7AEFABFA-F6C2-3319-AF70-701884226E4E}"/>
          </ac:inkMkLst>
        </pc:inkChg>
        <pc:inkChg chg="add del">
          <ac:chgData name="شادن القحطاني ID 443200677" userId="2d5f3d4d-8466-4aa1-ac8a-1cb60ed86c20" providerId="ADAL" clId="{D9B46C61-48B1-5041-B769-7BAD54B9EEC9}" dt="2023-06-17T18:58:45.129" v="684"/>
          <ac:inkMkLst>
            <pc:docMk/>
            <pc:sldMk cId="0" sldId="339"/>
            <ac:inkMk id="53" creationId="{B333F56D-AC07-A61F-8E3D-398320EC7FB7}"/>
          </ac:inkMkLst>
        </pc:inkChg>
        <pc:inkChg chg="add del">
          <ac:chgData name="شادن القحطاني ID 443200677" userId="2d5f3d4d-8466-4aa1-ac8a-1cb60ed86c20" providerId="ADAL" clId="{D9B46C61-48B1-5041-B769-7BAD54B9EEC9}" dt="2023-06-17T18:58:45.129" v="684"/>
          <ac:inkMkLst>
            <pc:docMk/>
            <pc:sldMk cId="0" sldId="339"/>
            <ac:inkMk id="54" creationId="{B721A3CC-B687-6270-8A99-D87C9421F725}"/>
          </ac:inkMkLst>
        </pc:inkChg>
        <pc:inkChg chg="add del">
          <ac:chgData name="شادن القحطاني ID 443200677" userId="2d5f3d4d-8466-4aa1-ac8a-1cb60ed86c20" providerId="ADAL" clId="{D9B46C61-48B1-5041-B769-7BAD54B9EEC9}" dt="2023-06-17T18:58:45.129" v="684"/>
          <ac:inkMkLst>
            <pc:docMk/>
            <pc:sldMk cId="0" sldId="339"/>
            <ac:inkMk id="55" creationId="{66D43694-18F3-6A34-5AC2-98F3233FDE9E}"/>
          </ac:inkMkLst>
        </pc:inkChg>
        <pc:inkChg chg="add del">
          <ac:chgData name="شادن القحطاني ID 443200677" userId="2d5f3d4d-8466-4aa1-ac8a-1cb60ed86c20" providerId="ADAL" clId="{D9B46C61-48B1-5041-B769-7BAD54B9EEC9}" dt="2023-06-17T18:58:45.129" v="684"/>
          <ac:inkMkLst>
            <pc:docMk/>
            <pc:sldMk cId="0" sldId="339"/>
            <ac:inkMk id="56" creationId="{47C1988A-5569-AF84-230D-2A3483227C34}"/>
          </ac:inkMkLst>
        </pc:inkChg>
        <pc:inkChg chg="add del">
          <ac:chgData name="شادن القحطاني ID 443200677" userId="2d5f3d4d-8466-4aa1-ac8a-1cb60ed86c20" providerId="ADAL" clId="{D9B46C61-48B1-5041-B769-7BAD54B9EEC9}" dt="2023-06-17T18:58:45.129" v="684"/>
          <ac:inkMkLst>
            <pc:docMk/>
            <pc:sldMk cId="0" sldId="339"/>
            <ac:inkMk id="57" creationId="{965D7834-9A09-D2AC-B8A6-9BAD233C6B56}"/>
          </ac:inkMkLst>
        </pc:inkChg>
        <pc:inkChg chg="add del">
          <ac:chgData name="شادن القحطاني ID 443200677" userId="2d5f3d4d-8466-4aa1-ac8a-1cb60ed86c20" providerId="ADAL" clId="{D9B46C61-48B1-5041-B769-7BAD54B9EEC9}" dt="2023-06-17T18:58:45.129" v="684"/>
          <ac:inkMkLst>
            <pc:docMk/>
            <pc:sldMk cId="0" sldId="339"/>
            <ac:inkMk id="58" creationId="{C6412FF5-BA60-343F-6EA2-602EF95A7EDC}"/>
          </ac:inkMkLst>
        </pc:inkChg>
        <pc:inkChg chg="add del">
          <ac:chgData name="شادن القحطاني ID 443200677" userId="2d5f3d4d-8466-4aa1-ac8a-1cb60ed86c20" providerId="ADAL" clId="{D9B46C61-48B1-5041-B769-7BAD54B9EEC9}" dt="2023-06-17T18:58:45.129" v="684"/>
          <ac:inkMkLst>
            <pc:docMk/>
            <pc:sldMk cId="0" sldId="339"/>
            <ac:inkMk id="59" creationId="{3C782A18-F44D-0A42-96DE-90C47F0A9395}"/>
          </ac:inkMkLst>
        </pc:inkChg>
        <pc:inkChg chg="add del">
          <ac:chgData name="شادن القحطاني ID 443200677" userId="2d5f3d4d-8466-4aa1-ac8a-1cb60ed86c20" providerId="ADAL" clId="{D9B46C61-48B1-5041-B769-7BAD54B9EEC9}" dt="2023-06-17T18:58:45.129" v="684"/>
          <ac:inkMkLst>
            <pc:docMk/>
            <pc:sldMk cId="0" sldId="339"/>
            <ac:inkMk id="60" creationId="{824696A3-4865-CD04-CFB6-2B582B2A011B}"/>
          </ac:inkMkLst>
        </pc:inkChg>
        <pc:inkChg chg="add del">
          <ac:chgData name="شادن القحطاني ID 443200677" userId="2d5f3d4d-8466-4aa1-ac8a-1cb60ed86c20" providerId="ADAL" clId="{D9B46C61-48B1-5041-B769-7BAD54B9EEC9}" dt="2023-06-17T18:58:45.129" v="684"/>
          <ac:inkMkLst>
            <pc:docMk/>
            <pc:sldMk cId="0" sldId="339"/>
            <ac:inkMk id="61" creationId="{0626414D-C868-4D83-7EE2-94A88B955625}"/>
          </ac:inkMkLst>
        </pc:inkChg>
        <pc:inkChg chg="add del">
          <ac:chgData name="شادن القحطاني ID 443200677" userId="2d5f3d4d-8466-4aa1-ac8a-1cb60ed86c20" providerId="ADAL" clId="{D9B46C61-48B1-5041-B769-7BAD54B9EEC9}" dt="2023-06-17T18:58:45.129" v="684"/>
          <ac:inkMkLst>
            <pc:docMk/>
            <pc:sldMk cId="0" sldId="339"/>
            <ac:inkMk id="62" creationId="{00D9EE78-06E5-0F9B-D6F2-567100651A1C}"/>
          </ac:inkMkLst>
        </pc:inkChg>
        <pc:inkChg chg="add del">
          <ac:chgData name="شادن القحطاني ID 443200677" userId="2d5f3d4d-8466-4aa1-ac8a-1cb60ed86c20" providerId="ADAL" clId="{D9B46C61-48B1-5041-B769-7BAD54B9EEC9}" dt="2023-06-17T18:58:45.129" v="684"/>
          <ac:inkMkLst>
            <pc:docMk/>
            <pc:sldMk cId="0" sldId="339"/>
            <ac:inkMk id="63" creationId="{7D9494E1-0ED0-F796-AABA-D5BD6415F3E7}"/>
          </ac:inkMkLst>
        </pc:inkChg>
        <pc:inkChg chg="add del">
          <ac:chgData name="شادن القحطاني ID 443200677" userId="2d5f3d4d-8466-4aa1-ac8a-1cb60ed86c20" providerId="ADAL" clId="{D9B46C61-48B1-5041-B769-7BAD54B9EEC9}" dt="2023-06-17T18:58:45.129" v="684"/>
          <ac:inkMkLst>
            <pc:docMk/>
            <pc:sldMk cId="0" sldId="339"/>
            <ac:inkMk id="64" creationId="{CF98CB4A-F354-1A70-2511-A8286FBEDE63}"/>
          </ac:inkMkLst>
        </pc:inkChg>
        <pc:inkChg chg="add del">
          <ac:chgData name="شادن القحطاني ID 443200677" userId="2d5f3d4d-8466-4aa1-ac8a-1cb60ed86c20" providerId="ADAL" clId="{D9B46C61-48B1-5041-B769-7BAD54B9EEC9}" dt="2023-06-17T18:58:45.129" v="684"/>
          <ac:inkMkLst>
            <pc:docMk/>
            <pc:sldMk cId="0" sldId="339"/>
            <ac:inkMk id="65" creationId="{1DD7BB8A-8169-5BE8-275F-97B96633C9E3}"/>
          </ac:inkMkLst>
        </pc:inkChg>
        <pc:inkChg chg="add del">
          <ac:chgData name="شادن القحطاني ID 443200677" userId="2d5f3d4d-8466-4aa1-ac8a-1cb60ed86c20" providerId="ADAL" clId="{D9B46C61-48B1-5041-B769-7BAD54B9EEC9}" dt="2023-06-17T18:58:45.129" v="684"/>
          <ac:inkMkLst>
            <pc:docMk/>
            <pc:sldMk cId="0" sldId="339"/>
            <ac:inkMk id="66" creationId="{94C6E5D7-4C40-3D83-137E-216267C4BD41}"/>
          </ac:inkMkLst>
        </pc:inkChg>
        <pc:inkChg chg="add del">
          <ac:chgData name="شادن القحطاني ID 443200677" userId="2d5f3d4d-8466-4aa1-ac8a-1cb60ed86c20" providerId="ADAL" clId="{D9B46C61-48B1-5041-B769-7BAD54B9EEC9}" dt="2023-06-17T18:58:45.129" v="684"/>
          <ac:inkMkLst>
            <pc:docMk/>
            <pc:sldMk cId="0" sldId="339"/>
            <ac:inkMk id="67" creationId="{9542B693-939D-303D-1589-EFEC2DE44B9E}"/>
          </ac:inkMkLst>
        </pc:inkChg>
        <pc:inkChg chg="add reco">
          <ac:chgData name="شادن القحطاني ID 443200677" userId="2d5f3d4d-8466-4aa1-ac8a-1cb60ed86c20" providerId="ADAL" clId="{D9B46C61-48B1-5041-B769-7BAD54B9EEC9}" dt="2023-06-17T18:58:45.129" v="684"/>
          <ac:inkMkLst>
            <pc:docMk/>
            <pc:sldMk cId="0" sldId="339"/>
            <ac:inkMk id="68" creationId="{5626F2B6-8ED0-97BB-E30B-67B1F7DE4C79}"/>
          </ac:inkMkLst>
        </pc:inkChg>
      </pc:sldChg>
      <pc:sldChg chg="addSp">
        <pc:chgData name="شادن القحطاني ID 443200677" userId="2d5f3d4d-8466-4aa1-ac8a-1cb60ed86c20" providerId="ADAL" clId="{D9B46C61-48B1-5041-B769-7BAD54B9EEC9}" dt="2023-06-17T18:59:46.325" v="688"/>
        <pc:sldMkLst>
          <pc:docMk/>
          <pc:sldMk cId="0" sldId="341"/>
        </pc:sldMkLst>
        <pc:inkChg chg="add">
          <ac:chgData name="شادن القحطاني ID 443200677" userId="2d5f3d4d-8466-4aa1-ac8a-1cb60ed86c20" providerId="ADAL" clId="{D9B46C61-48B1-5041-B769-7BAD54B9EEC9}" dt="2023-06-17T18:59:36.987" v="685"/>
          <ac:inkMkLst>
            <pc:docMk/>
            <pc:sldMk cId="0" sldId="341"/>
            <ac:inkMk id="4" creationId="{E0C16120-C92A-8EA3-C43A-87E8AD084C9C}"/>
          </ac:inkMkLst>
        </pc:inkChg>
        <pc:inkChg chg="add">
          <ac:chgData name="شادن القحطاني ID 443200677" userId="2d5f3d4d-8466-4aa1-ac8a-1cb60ed86c20" providerId="ADAL" clId="{D9B46C61-48B1-5041-B769-7BAD54B9EEC9}" dt="2023-06-17T18:59:38.008" v="686"/>
          <ac:inkMkLst>
            <pc:docMk/>
            <pc:sldMk cId="0" sldId="341"/>
            <ac:inkMk id="5" creationId="{63903C80-32B3-08DA-1AAF-2B83663D6834}"/>
          </ac:inkMkLst>
        </pc:inkChg>
        <pc:inkChg chg="add">
          <ac:chgData name="شادن القحطاني ID 443200677" userId="2d5f3d4d-8466-4aa1-ac8a-1cb60ed86c20" providerId="ADAL" clId="{D9B46C61-48B1-5041-B769-7BAD54B9EEC9}" dt="2023-06-17T18:59:43.474" v="687"/>
          <ac:inkMkLst>
            <pc:docMk/>
            <pc:sldMk cId="0" sldId="341"/>
            <ac:inkMk id="8" creationId="{BC7E4FE4-6E73-5BBA-02E3-BEB7AB8D29C6}"/>
          </ac:inkMkLst>
        </pc:inkChg>
        <pc:inkChg chg="add">
          <ac:chgData name="شادن القحطاني ID 443200677" userId="2d5f3d4d-8466-4aa1-ac8a-1cb60ed86c20" providerId="ADAL" clId="{D9B46C61-48B1-5041-B769-7BAD54B9EEC9}" dt="2023-06-17T18:59:46.325" v="688"/>
          <ac:inkMkLst>
            <pc:docMk/>
            <pc:sldMk cId="0" sldId="341"/>
            <ac:inkMk id="9" creationId="{DD9E3975-3FFF-0E83-FC41-992B72825244}"/>
          </ac:inkMkLst>
        </pc:inkChg>
      </pc:sldChg>
      <pc:sldChg chg="addSp delSp">
        <pc:chgData name="شادن القحطاني ID 443200677" userId="2d5f3d4d-8466-4aa1-ac8a-1cb60ed86c20" providerId="ADAL" clId="{D9B46C61-48B1-5041-B769-7BAD54B9EEC9}" dt="2023-06-19T14:40:06.360" v="800"/>
        <pc:sldMkLst>
          <pc:docMk/>
          <pc:sldMk cId="0" sldId="342"/>
        </pc:sldMkLst>
        <pc:inkChg chg="add">
          <ac:chgData name="شادن القحطاني ID 443200677" userId="2d5f3d4d-8466-4aa1-ac8a-1cb60ed86c20" providerId="ADAL" clId="{D9B46C61-48B1-5041-B769-7BAD54B9EEC9}" dt="2023-06-17T19:00:43.585" v="689"/>
          <ac:inkMkLst>
            <pc:docMk/>
            <pc:sldMk cId="0" sldId="342"/>
            <ac:inkMk id="2" creationId="{E7A10642-D618-CF7A-CFD2-62F86A4146E0}"/>
          </ac:inkMkLst>
        </pc:inkChg>
        <pc:inkChg chg="add">
          <ac:chgData name="شادن القحطاني ID 443200677" userId="2d5f3d4d-8466-4aa1-ac8a-1cb60ed86c20" providerId="ADAL" clId="{D9B46C61-48B1-5041-B769-7BAD54B9EEC9}" dt="2023-06-17T19:01:16.099" v="690"/>
          <ac:inkMkLst>
            <pc:docMk/>
            <pc:sldMk cId="0" sldId="342"/>
            <ac:inkMk id="3" creationId="{0AFDD325-57B5-76D3-F6C3-4C1BC92986AD}"/>
          </ac:inkMkLst>
        </pc:inkChg>
        <pc:inkChg chg="add del">
          <ac:chgData name="شادن القحطاني ID 443200677" userId="2d5f3d4d-8466-4aa1-ac8a-1cb60ed86c20" providerId="ADAL" clId="{D9B46C61-48B1-5041-B769-7BAD54B9EEC9}" dt="2023-06-17T19:05:40.819" v="698"/>
          <ac:inkMkLst>
            <pc:docMk/>
            <pc:sldMk cId="0" sldId="342"/>
            <ac:inkMk id="4" creationId="{435540B1-A57D-7A58-FEB3-9C9638B232BE}"/>
          </ac:inkMkLst>
        </pc:inkChg>
        <pc:inkChg chg="add del">
          <ac:chgData name="شادن القحطاني ID 443200677" userId="2d5f3d4d-8466-4aa1-ac8a-1cb60ed86c20" providerId="ADAL" clId="{D9B46C61-48B1-5041-B769-7BAD54B9EEC9}" dt="2023-06-17T19:05:40.819" v="698"/>
          <ac:inkMkLst>
            <pc:docMk/>
            <pc:sldMk cId="0" sldId="342"/>
            <ac:inkMk id="5" creationId="{2F9ABA26-51A4-F5BC-0ABD-E67850317019}"/>
          </ac:inkMkLst>
        </pc:inkChg>
        <pc:inkChg chg="add del">
          <ac:chgData name="شادن القحطاني ID 443200677" userId="2d5f3d4d-8466-4aa1-ac8a-1cb60ed86c20" providerId="ADAL" clId="{D9B46C61-48B1-5041-B769-7BAD54B9EEC9}" dt="2023-06-17T19:05:40.819" v="698"/>
          <ac:inkMkLst>
            <pc:docMk/>
            <pc:sldMk cId="0" sldId="342"/>
            <ac:inkMk id="8" creationId="{6923A5D5-F106-74B4-1137-436EF667CA4D}"/>
          </ac:inkMkLst>
        </pc:inkChg>
        <pc:inkChg chg="add del">
          <ac:chgData name="شادن القحطاني ID 443200677" userId="2d5f3d4d-8466-4aa1-ac8a-1cb60ed86c20" providerId="ADAL" clId="{D9B46C61-48B1-5041-B769-7BAD54B9EEC9}" dt="2023-06-19T14:39:28.606" v="797"/>
          <ac:inkMkLst>
            <pc:docMk/>
            <pc:sldMk cId="0" sldId="342"/>
            <ac:inkMk id="10" creationId="{787E572D-A906-014E-6A8D-F522DBD18923}"/>
          </ac:inkMkLst>
        </pc:inkChg>
        <pc:inkChg chg="add del">
          <ac:chgData name="شادن القحطاني ID 443200677" userId="2d5f3d4d-8466-4aa1-ac8a-1cb60ed86c20" providerId="ADAL" clId="{D9B46C61-48B1-5041-B769-7BAD54B9EEC9}" dt="2023-06-17T19:05:41.256" v="700"/>
          <ac:inkMkLst>
            <pc:docMk/>
            <pc:sldMk cId="0" sldId="342"/>
            <ac:inkMk id="10" creationId="{D369827A-D8F7-4E77-F823-CBAF84BE25E6}"/>
          </ac:inkMkLst>
        </pc:inkChg>
        <pc:inkChg chg="add">
          <ac:chgData name="شادن القحطاني ID 443200677" userId="2d5f3d4d-8466-4aa1-ac8a-1cb60ed86c20" providerId="ADAL" clId="{D9B46C61-48B1-5041-B769-7BAD54B9EEC9}" dt="2023-06-19T14:39:30.437" v="798"/>
          <ac:inkMkLst>
            <pc:docMk/>
            <pc:sldMk cId="0" sldId="342"/>
            <ac:inkMk id="11" creationId="{67B25DAE-3833-3878-1736-F90231480680}"/>
          </ac:inkMkLst>
        </pc:inkChg>
        <pc:inkChg chg="add del">
          <ac:chgData name="شادن القحطاني ID 443200677" userId="2d5f3d4d-8466-4aa1-ac8a-1cb60ed86c20" providerId="ADAL" clId="{D9B46C61-48B1-5041-B769-7BAD54B9EEC9}" dt="2023-06-17T19:05:40.954" v="699"/>
          <ac:inkMkLst>
            <pc:docMk/>
            <pc:sldMk cId="0" sldId="342"/>
            <ac:inkMk id="11" creationId="{CA4C5AA5-5A40-2E08-925F-77EE2EF52A79}"/>
          </ac:inkMkLst>
        </pc:inkChg>
        <pc:inkChg chg="add">
          <ac:chgData name="شادن القحطاني ID 443200677" userId="2d5f3d4d-8466-4aa1-ac8a-1cb60ed86c20" providerId="ADAL" clId="{D9B46C61-48B1-5041-B769-7BAD54B9EEC9}" dt="2023-06-19T14:39:35.786" v="799"/>
          <ac:inkMkLst>
            <pc:docMk/>
            <pc:sldMk cId="0" sldId="342"/>
            <ac:inkMk id="12" creationId="{01151FD3-DE14-49D4-00E8-C6CB5349FED2}"/>
          </ac:inkMkLst>
        </pc:inkChg>
        <pc:inkChg chg="add del">
          <ac:chgData name="شادن القحطاني ID 443200677" userId="2d5f3d4d-8466-4aa1-ac8a-1cb60ed86c20" providerId="ADAL" clId="{D9B46C61-48B1-5041-B769-7BAD54B9EEC9}" dt="2023-06-17T19:05:40.819" v="698"/>
          <ac:inkMkLst>
            <pc:docMk/>
            <pc:sldMk cId="0" sldId="342"/>
            <ac:inkMk id="12" creationId="{6613EC57-30DE-A8B9-905B-3A3353981861}"/>
          </ac:inkMkLst>
        </pc:inkChg>
        <pc:inkChg chg="add">
          <ac:chgData name="شادن القحطاني ID 443200677" userId="2d5f3d4d-8466-4aa1-ac8a-1cb60ed86c20" providerId="ADAL" clId="{D9B46C61-48B1-5041-B769-7BAD54B9EEC9}" dt="2023-06-19T14:40:06.360" v="800"/>
          <ac:inkMkLst>
            <pc:docMk/>
            <pc:sldMk cId="0" sldId="342"/>
            <ac:inkMk id="13" creationId="{C3FD3668-EBF8-377B-C3B4-A3D1754E5A76}"/>
          </ac:inkMkLst>
        </pc:inkChg>
        <pc:inkChg chg="add del reco">
          <ac:chgData name="شادن القحطاني ID 443200677" userId="2d5f3d4d-8466-4aa1-ac8a-1cb60ed86c20" providerId="ADAL" clId="{D9B46C61-48B1-5041-B769-7BAD54B9EEC9}" dt="2023-06-17T19:05:40.819" v="698"/>
          <ac:inkMkLst>
            <pc:docMk/>
            <pc:sldMk cId="0" sldId="342"/>
            <ac:inkMk id="13" creationId="{CA2FFB67-3A0F-6CF3-EA19-2BC6BE4520E2}"/>
          </ac:inkMkLst>
        </pc:inkChg>
        <pc:inkChg chg="add del">
          <ac:chgData name="شادن القحطاني ID 443200677" userId="2d5f3d4d-8466-4aa1-ac8a-1cb60ed86c20" providerId="ADAL" clId="{D9B46C61-48B1-5041-B769-7BAD54B9EEC9}" dt="2023-06-17T19:05:47.322" v="704"/>
          <ac:inkMkLst>
            <pc:docMk/>
            <pc:sldMk cId="0" sldId="342"/>
            <ac:inkMk id="14" creationId="{D6A90F11-155D-03ED-25A9-B9A6C6B59935}"/>
          </ac:inkMkLst>
        </pc:inkChg>
        <pc:inkChg chg="add del">
          <ac:chgData name="شادن القحطاني ID 443200677" userId="2d5f3d4d-8466-4aa1-ac8a-1cb60ed86c20" providerId="ADAL" clId="{D9B46C61-48B1-5041-B769-7BAD54B9EEC9}" dt="2023-06-17T19:05:47.322" v="704"/>
          <ac:inkMkLst>
            <pc:docMk/>
            <pc:sldMk cId="0" sldId="342"/>
            <ac:inkMk id="15" creationId="{8AEBBC9F-182A-6C68-5E0A-120E5A1697FA}"/>
          </ac:inkMkLst>
        </pc:inkChg>
        <pc:inkChg chg="add del">
          <ac:chgData name="شادن القحطاني ID 443200677" userId="2d5f3d4d-8466-4aa1-ac8a-1cb60ed86c20" providerId="ADAL" clId="{D9B46C61-48B1-5041-B769-7BAD54B9EEC9}" dt="2023-06-17T19:05:47.322" v="704"/>
          <ac:inkMkLst>
            <pc:docMk/>
            <pc:sldMk cId="0" sldId="342"/>
            <ac:inkMk id="16" creationId="{73E97B16-2231-8833-3EF6-BF0007DC4121}"/>
          </ac:inkMkLst>
        </pc:inkChg>
        <pc:inkChg chg="add reco">
          <ac:chgData name="شادن القحطاني ID 443200677" userId="2d5f3d4d-8466-4aa1-ac8a-1cb60ed86c20" providerId="ADAL" clId="{D9B46C61-48B1-5041-B769-7BAD54B9EEC9}" dt="2023-06-17T19:05:47.322" v="704"/>
          <ac:inkMkLst>
            <pc:docMk/>
            <pc:sldMk cId="0" sldId="342"/>
            <ac:inkMk id="17" creationId="{8C629C17-830B-3553-F4C4-355468F850B6}"/>
          </ac:inkMkLst>
        </pc:inkChg>
      </pc:sldChg>
      <pc:sldChg chg="addSp modSp">
        <pc:chgData name="شادن القحطاني ID 443200677" userId="2d5f3d4d-8466-4aa1-ac8a-1cb60ed86c20" providerId="ADAL" clId="{D9B46C61-48B1-5041-B769-7BAD54B9EEC9}" dt="2023-06-19T14:43:34.626" v="803"/>
        <pc:sldMkLst>
          <pc:docMk/>
          <pc:sldMk cId="0" sldId="345"/>
        </pc:sldMkLst>
        <pc:spChg chg="add mod">
          <ac:chgData name="شادن القحطاني ID 443200677" userId="2d5f3d4d-8466-4aa1-ac8a-1cb60ed86c20" providerId="ADAL" clId="{D9B46C61-48B1-5041-B769-7BAD54B9EEC9}" dt="2023-06-17T19:12:48.106" v="710" actId="1076"/>
          <ac:spMkLst>
            <pc:docMk/>
            <pc:sldMk cId="0" sldId="345"/>
            <ac:spMk id="3" creationId="{B6D5F15C-CAA5-666F-3DAE-4386E1B1651A}"/>
          </ac:spMkLst>
        </pc:spChg>
        <pc:inkChg chg="add">
          <ac:chgData name="شادن القحطاني ID 443200677" userId="2d5f3d4d-8466-4aa1-ac8a-1cb60ed86c20" providerId="ADAL" clId="{D9B46C61-48B1-5041-B769-7BAD54B9EEC9}" dt="2023-06-19T14:43:24.061" v="801"/>
          <ac:inkMkLst>
            <pc:docMk/>
            <pc:sldMk cId="0" sldId="345"/>
            <ac:inkMk id="2" creationId="{7A22C94D-D4A4-53C9-2DAB-574EA191BBB6}"/>
          </ac:inkMkLst>
        </pc:inkChg>
        <pc:inkChg chg="add">
          <ac:chgData name="شادن القحطاني ID 443200677" userId="2d5f3d4d-8466-4aa1-ac8a-1cb60ed86c20" providerId="ADAL" clId="{D9B46C61-48B1-5041-B769-7BAD54B9EEC9}" dt="2023-06-19T14:43:33.379" v="802"/>
          <ac:inkMkLst>
            <pc:docMk/>
            <pc:sldMk cId="0" sldId="345"/>
            <ac:inkMk id="4" creationId="{BD2A8E21-3074-440F-0039-88B99E88D0ED}"/>
          </ac:inkMkLst>
        </pc:inkChg>
        <pc:inkChg chg="add">
          <ac:chgData name="شادن القحطاني ID 443200677" userId="2d5f3d4d-8466-4aa1-ac8a-1cb60ed86c20" providerId="ADAL" clId="{D9B46C61-48B1-5041-B769-7BAD54B9EEC9}" dt="2023-06-19T14:43:34.626" v="803"/>
          <ac:inkMkLst>
            <pc:docMk/>
            <pc:sldMk cId="0" sldId="345"/>
            <ac:inkMk id="5" creationId="{9D962D14-C96B-BAC6-1E84-E229761234FA}"/>
          </ac:inkMkLst>
        </pc:inkChg>
      </pc:sldChg>
      <pc:sldChg chg="addSp delSp">
        <pc:chgData name="شادن القحطاني ID 443200677" userId="2d5f3d4d-8466-4aa1-ac8a-1cb60ed86c20" providerId="ADAL" clId="{D9B46C61-48B1-5041-B769-7BAD54B9EEC9}" dt="2023-06-17T17:19:36.859" v="506"/>
        <pc:sldMkLst>
          <pc:docMk/>
          <pc:sldMk cId="4042618382" sldId="350"/>
        </pc:sldMkLst>
        <pc:inkChg chg="add del">
          <ac:chgData name="شادن القحطاني ID 443200677" userId="2d5f3d4d-8466-4aa1-ac8a-1cb60ed86c20" providerId="ADAL" clId="{D9B46C61-48B1-5041-B769-7BAD54B9EEC9}" dt="2023-06-17T17:17:38.163" v="437"/>
          <ac:inkMkLst>
            <pc:docMk/>
            <pc:sldMk cId="4042618382" sldId="350"/>
            <ac:inkMk id="2" creationId="{073AF36C-982F-565E-0901-713E8316985B}"/>
          </ac:inkMkLst>
        </pc:inkChg>
        <pc:inkChg chg="add del">
          <ac:chgData name="شادن القحطاني ID 443200677" userId="2d5f3d4d-8466-4aa1-ac8a-1cb60ed86c20" providerId="ADAL" clId="{D9B46C61-48B1-5041-B769-7BAD54B9EEC9}" dt="2023-06-17T17:17:38.163" v="437"/>
          <ac:inkMkLst>
            <pc:docMk/>
            <pc:sldMk cId="4042618382" sldId="350"/>
            <ac:inkMk id="3" creationId="{2FF8884F-F0B5-845D-9C00-32D6541A9B63}"/>
          </ac:inkMkLst>
        </pc:inkChg>
        <pc:inkChg chg="add del">
          <ac:chgData name="شادن القحطاني ID 443200677" userId="2d5f3d4d-8466-4aa1-ac8a-1cb60ed86c20" providerId="ADAL" clId="{D9B46C61-48B1-5041-B769-7BAD54B9EEC9}" dt="2023-06-17T17:17:38.163" v="437"/>
          <ac:inkMkLst>
            <pc:docMk/>
            <pc:sldMk cId="4042618382" sldId="350"/>
            <ac:inkMk id="4" creationId="{5A05EDCE-CA2E-CCB9-002B-02EAA5826022}"/>
          </ac:inkMkLst>
        </pc:inkChg>
        <pc:inkChg chg="add del">
          <ac:chgData name="شادن القحطاني ID 443200677" userId="2d5f3d4d-8466-4aa1-ac8a-1cb60ed86c20" providerId="ADAL" clId="{D9B46C61-48B1-5041-B769-7BAD54B9EEC9}" dt="2023-06-17T17:17:38.163" v="437"/>
          <ac:inkMkLst>
            <pc:docMk/>
            <pc:sldMk cId="4042618382" sldId="350"/>
            <ac:inkMk id="5" creationId="{145215EF-2C14-3F69-BC9A-1E8BDFDA7150}"/>
          </ac:inkMkLst>
        </pc:inkChg>
        <pc:inkChg chg="add del">
          <ac:chgData name="شادن القحطاني ID 443200677" userId="2d5f3d4d-8466-4aa1-ac8a-1cb60ed86c20" providerId="ADAL" clId="{D9B46C61-48B1-5041-B769-7BAD54B9EEC9}" dt="2023-06-17T17:17:38.163" v="437"/>
          <ac:inkMkLst>
            <pc:docMk/>
            <pc:sldMk cId="4042618382" sldId="350"/>
            <ac:inkMk id="8" creationId="{4C8B11C6-646C-9DEC-57FC-7491E348FD99}"/>
          </ac:inkMkLst>
        </pc:inkChg>
        <pc:inkChg chg="add del">
          <ac:chgData name="شادن القحطاني ID 443200677" userId="2d5f3d4d-8466-4aa1-ac8a-1cb60ed86c20" providerId="ADAL" clId="{D9B46C61-48B1-5041-B769-7BAD54B9EEC9}" dt="2023-06-17T17:17:38.163" v="437"/>
          <ac:inkMkLst>
            <pc:docMk/>
            <pc:sldMk cId="4042618382" sldId="350"/>
            <ac:inkMk id="10" creationId="{12ED8A73-E098-577D-4AA0-3BAC59CB9948}"/>
          </ac:inkMkLst>
        </pc:inkChg>
        <pc:inkChg chg="add del">
          <ac:chgData name="شادن القحطاني ID 443200677" userId="2d5f3d4d-8466-4aa1-ac8a-1cb60ed86c20" providerId="ADAL" clId="{D9B46C61-48B1-5041-B769-7BAD54B9EEC9}" dt="2023-06-17T17:17:38.163" v="437"/>
          <ac:inkMkLst>
            <pc:docMk/>
            <pc:sldMk cId="4042618382" sldId="350"/>
            <ac:inkMk id="11" creationId="{1ED8A789-8B5C-70D9-319D-3909331E7DCE}"/>
          </ac:inkMkLst>
        </pc:inkChg>
        <pc:inkChg chg="add del">
          <ac:chgData name="شادن القحطاني ID 443200677" userId="2d5f3d4d-8466-4aa1-ac8a-1cb60ed86c20" providerId="ADAL" clId="{D9B46C61-48B1-5041-B769-7BAD54B9EEC9}" dt="2023-06-17T17:17:38.163" v="437"/>
          <ac:inkMkLst>
            <pc:docMk/>
            <pc:sldMk cId="4042618382" sldId="350"/>
            <ac:inkMk id="12" creationId="{0DFEFF61-B0B6-0CEF-72BD-DE1B20A614CF}"/>
          </ac:inkMkLst>
        </pc:inkChg>
        <pc:inkChg chg="add del">
          <ac:chgData name="شادن القحطاني ID 443200677" userId="2d5f3d4d-8466-4aa1-ac8a-1cb60ed86c20" providerId="ADAL" clId="{D9B46C61-48B1-5041-B769-7BAD54B9EEC9}" dt="2023-06-17T17:17:38.163" v="437"/>
          <ac:inkMkLst>
            <pc:docMk/>
            <pc:sldMk cId="4042618382" sldId="350"/>
            <ac:inkMk id="13" creationId="{A9EC31EC-142F-79C8-AF20-D31ED50BCBC5}"/>
          </ac:inkMkLst>
        </pc:inkChg>
        <pc:inkChg chg="add del">
          <ac:chgData name="شادن القحطاني ID 443200677" userId="2d5f3d4d-8466-4aa1-ac8a-1cb60ed86c20" providerId="ADAL" clId="{D9B46C61-48B1-5041-B769-7BAD54B9EEC9}" dt="2023-06-17T17:17:38.163" v="437"/>
          <ac:inkMkLst>
            <pc:docMk/>
            <pc:sldMk cId="4042618382" sldId="350"/>
            <ac:inkMk id="14" creationId="{9B8E98D1-6582-60FD-0C0D-9CD6EA272EB0}"/>
          </ac:inkMkLst>
        </pc:inkChg>
        <pc:inkChg chg="add del">
          <ac:chgData name="شادن القحطاني ID 443200677" userId="2d5f3d4d-8466-4aa1-ac8a-1cb60ed86c20" providerId="ADAL" clId="{D9B46C61-48B1-5041-B769-7BAD54B9EEC9}" dt="2023-06-17T17:17:38.163" v="437"/>
          <ac:inkMkLst>
            <pc:docMk/>
            <pc:sldMk cId="4042618382" sldId="350"/>
            <ac:inkMk id="15" creationId="{B2143923-2381-4A21-5631-4F1EDD41E34E}"/>
          </ac:inkMkLst>
        </pc:inkChg>
        <pc:inkChg chg="add reco">
          <ac:chgData name="شادن القحطاني ID 443200677" userId="2d5f3d4d-8466-4aa1-ac8a-1cb60ed86c20" providerId="ADAL" clId="{D9B46C61-48B1-5041-B769-7BAD54B9EEC9}" dt="2023-06-17T17:17:38.163" v="437"/>
          <ac:inkMkLst>
            <pc:docMk/>
            <pc:sldMk cId="4042618382" sldId="350"/>
            <ac:inkMk id="16" creationId="{96F70101-D280-9894-654F-5ABE441BF5EB}"/>
          </ac:inkMkLst>
        </pc:inkChg>
        <pc:inkChg chg="add del">
          <ac:chgData name="شادن القحطاني ID 443200677" userId="2d5f3d4d-8466-4aa1-ac8a-1cb60ed86c20" providerId="ADAL" clId="{D9B46C61-48B1-5041-B769-7BAD54B9EEC9}" dt="2023-06-17T17:17:44.018" v="449"/>
          <ac:inkMkLst>
            <pc:docMk/>
            <pc:sldMk cId="4042618382" sldId="350"/>
            <ac:inkMk id="17" creationId="{9ED3DA67-2947-4C6F-EC91-4F320E3791B7}"/>
          </ac:inkMkLst>
        </pc:inkChg>
        <pc:inkChg chg="add del">
          <ac:chgData name="شادن القحطاني ID 443200677" userId="2d5f3d4d-8466-4aa1-ac8a-1cb60ed86c20" providerId="ADAL" clId="{D9B46C61-48B1-5041-B769-7BAD54B9EEC9}" dt="2023-06-17T17:17:44.018" v="449"/>
          <ac:inkMkLst>
            <pc:docMk/>
            <pc:sldMk cId="4042618382" sldId="350"/>
            <ac:inkMk id="18" creationId="{9972AE7D-9FD2-0E2E-23EB-CDF82DC32876}"/>
          </ac:inkMkLst>
        </pc:inkChg>
        <pc:inkChg chg="add del">
          <ac:chgData name="شادن القحطاني ID 443200677" userId="2d5f3d4d-8466-4aa1-ac8a-1cb60ed86c20" providerId="ADAL" clId="{D9B46C61-48B1-5041-B769-7BAD54B9EEC9}" dt="2023-06-17T17:17:44.018" v="449"/>
          <ac:inkMkLst>
            <pc:docMk/>
            <pc:sldMk cId="4042618382" sldId="350"/>
            <ac:inkMk id="19" creationId="{8E802937-7981-AF80-D8F0-1BA4111DE43E}"/>
          </ac:inkMkLst>
        </pc:inkChg>
        <pc:inkChg chg="add del">
          <ac:chgData name="شادن القحطاني ID 443200677" userId="2d5f3d4d-8466-4aa1-ac8a-1cb60ed86c20" providerId="ADAL" clId="{D9B46C61-48B1-5041-B769-7BAD54B9EEC9}" dt="2023-06-17T17:17:44.018" v="449"/>
          <ac:inkMkLst>
            <pc:docMk/>
            <pc:sldMk cId="4042618382" sldId="350"/>
            <ac:inkMk id="20" creationId="{EE1E3D66-A5EF-2D09-EFEF-C6C259A0F8D0}"/>
          </ac:inkMkLst>
        </pc:inkChg>
        <pc:inkChg chg="add del">
          <ac:chgData name="شادن القحطاني ID 443200677" userId="2d5f3d4d-8466-4aa1-ac8a-1cb60ed86c20" providerId="ADAL" clId="{D9B46C61-48B1-5041-B769-7BAD54B9EEC9}" dt="2023-06-17T17:17:44.018" v="449"/>
          <ac:inkMkLst>
            <pc:docMk/>
            <pc:sldMk cId="4042618382" sldId="350"/>
            <ac:inkMk id="22" creationId="{4973E275-6260-E5B9-647A-1B27247803C5}"/>
          </ac:inkMkLst>
        </pc:inkChg>
        <pc:inkChg chg="add del">
          <ac:chgData name="شادن القحطاني ID 443200677" userId="2d5f3d4d-8466-4aa1-ac8a-1cb60ed86c20" providerId="ADAL" clId="{D9B46C61-48B1-5041-B769-7BAD54B9EEC9}" dt="2023-06-17T17:17:44.018" v="449"/>
          <ac:inkMkLst>
            <pc:docMk/>
            <pc:sldMk cId="4042618382" sldId="350"/>
            <ac:inkMk id="23" creationId="{5B84EBA6-FA14-6365-2923-EE454930BAFB}"/>
          </ac:inkMkLst>
        </pc:inkChg>
        <pc:inkChg chg="add del">
          <ac:chgData name="شادن القحطاني ID 443200677" userId="2d5f3d4d-8466-4aa1-ac8a-1cb60ed86c20" providerId="ADAL" clId="{D9B46C61-48B1-5041-B769-7BAD54B9EEC9}" dt="2023-06-17T17:17:44.018" v="449"/>
          <ac:inkMkLst>
            <pc:docMk/>
            <pc:sldMk cId="4042618382" sldId="350"/>
            <ac:inkMk id="24" creationId="{27EC3204-C17C-0560-1F44-5578C5710D07}"/>
          </ac:inkMkLst>
        </pc:inkChg>
        <pc:inkChg chg="add del">
          <ac:chgData name="شادن القحطاني ID 443200677" userId="2d5f3d4d-8466-4aa1-ac8a-1cb60ed86c20" providerId="ADAL" clId="{D9B46C61-48B1-5041-B769-7BAD54B9EEC9}" dt="2023-06-17T17:17:44.018" v="449"/>
          <ac:inkMkLst>
            <pc:docMk/>
            <pc:sldMk cId="4042618382" sldId="350"/>
            <ac:inkMk id="26" creationId="{54CAF090-B5F4-120C-22F9-72AA07007609}"/>
          </ac:inkMkLst>
        </pc:inkChg>
        <pc:inkChg chg="add del">
          <ac:chgData name="شادن القحطاني ID 443200677" userId="2d5f3d4d-8466-4aa1-ac8a-1cb60ed86c20" providerId="ADAL" clId="{D9B46C61-48B1-5041-B769-7BAD54B9EEC9}" dt="2023-06-17T17:17:44.018" v="449"/>
          <ac:inkMkLst>
            <pc:docMk/>
            <pc:sldMk cId="4042618382" sldId="350"/>
            <ac:inkMk id="27" creationId="{D247F6E7-D882-0B5A-BC3F-62F4FB0C8D1D}"/>
          </ac:inkMkLst>
        </pc:inkChg>
        <pc:inkChg chg="add del">
          <ac:chgData name="شادن القحطاني ID 443200677" userId="2d5f3d4d-8466-4aa1-ac8a-1cb60ed86c20" providerId="ADAL" clId="{D9B46C61-48B1-5041-B769-7BAD54B9EEC9}" dt="2023-06-17T17:17:44.018" v="449"/>
          <ac:inkMkLst>
            <pc:docMk/>
            <pc:sldMk cId="4042618382" sldId="350"/>
            <ac:inkMk id="28" creationId="{759CBD9C-3DC6-9669-5F88-31B40D4DCEE3}"/>
          </ac:inkMkLst>
        </pc:inkChg>
        <pc:inkChg chg="add del">
          <ac:chgData name="شادن القحطاني ID 443200677" userId="2d5f3d4d-8466-4aa1-ac8a-1cb60ed86c20" providerId="ADAL" clId="{D9B46C61-48B1-5041-B769-7BAD54B9EEC9}" dt="2023-06-17T17:17:44.018" v="449"/>
          <ac:inkMkLst>
            <pc:docMk/>
            <pc:sldMk cId="4042618382" sldId="350"/>
            <ac:inkMk id="29" creationId="{102B8C57-3C56-A30B-FBDA-6B0ED49119A6}"/>
          </ac:inkMkLst>
        </pc:inkChg>
        <pc:inkChg chg="add reco">
          <ac:chgData name="شادن القحطاني ID 443200677" userId="2d5f3d4d-8466-4aa1-ac8a-1cb60ed86c20" providerId="ADAL" clId="{D9B46C61-48B1-5041-B769-7BAD54B9EEC9}" dt="2023-06-17T17:17:44.018" v="449"/>
          <ac:inkMkLst>
            <pc:docMk/>
            <pc:sldMk cId="4042618382" sldId="350"/>
            <ac:inkMk id="31" creationId="{A9B47E82-ADE7-BD24-11DD-714E39AB4A19}"/>
          </ac:inkMkLst>
        </pc:inkChg>
        <pc:inkChg chg="add del">
          <ac:chgData name="شادن القحطاني ID 443200677" userId="2d5f3d4d-8466-4aa1-ac8a-1cb60ed86c20" providerId="ADAL" clId="{D9B46C61-48B1-5041-B769-7BAD54B9EEC9}" dt="2023-06-17T17:17:49.791" v="462"/>
          <ac:inkMkLst>
            <pc:docMk/>
            <pc:sldMk cId="4042618382" sldId="350"/>
            <ac:inkMk id="32" creationId="{CE93DCD4-5268-0A90-286A-4143E34BDA1B}"/>
          </ac:inkMkLst>
        </pc:inkChg>
        <pc:inkChg chg="add del">
          <ac:chgData name="شادن القحطاني ID 443200677" userId="2d5f3d4d-8466-4aa1-ac8a-1cb60ed86c20" providerId="ADAL" clId="{D9B46C61-48B1-5041-B769-7BAD54B9EEC9}" dt="2023-06-17T17:17:49.791" v="462"/>
          <ac:inkMkLst>
            <pc:docMk/>
            <pc:sldMk cId="4042618382" sldId="350"/>
            <ac:inkMk id="33" creationId="{73A026B9-6E01-629E-9EEA-7AA1C80DFF3C}"/>
          </ac:inkMkLst>
        </pc:inkChg>
        <pc:inkChg chg="add del">
          <ac:chgData name="شادن القحطاني ID 443200677" userId="2d5f3d4d-8466-4aa1-ac8a-1cb60ed86c20" providerId="ADAL" clId="{D9B46C61-48B1-5041-B769-7BAD54B9EEC9}" dt="2023-06-17T17:17:49.791" v="462"/>
          <ac:inkMkLst>
            <pc:docMk/>
            <pc:sldMk cId="4042618382" sldId="350"/>
            <ac:inkMk id="34" creationId="{CC6A4114-85C9-4515-F055-EF82B318790D}"/>
          </ac:inkMkLst>
        </pc:inkChg>
        <pc:inkChg chg="add del">
          <ac:chgData name="شادن القحطاني ID 443200677" userId="2d5f3d4d-8466-4aa1-ac8a-1cb60ed86c20" providerId="ADAL" clId="{D9B46C61-48B1-5041-B769-7BAD54B9EEC9}" dt="2023-06-17T17:17:49.791" v="462"/>
          <ac:inkMkLst>
            <pc:docMk/>
            <pc:sldMk cId="4042618382" sldId="350"/>
            <ac:inkMk id="35" creationId="{4A570252-5756-9305-D96A-0AD133AFA693}"/>
          </ac:inkMkLst>
        </pc:inkChg>
        <pc:inkChg chg="add del">
          <ac:chgData name="شادن القحطاني ID 443200677" userId="2d5f3d4d-8466-4aa1-ac8a-1cb60ed86c20" providerId="ADAL" clId="{D9B46C61-48B1-5041-B769-7BAD54B9EEC9}" dt="2023-06-17T17:17:49.791" v="462"/>
          <ac:inkMkLst>
            <pc:docMk/>
            <pc:sldMk cId="4042618382" sldId="350"/>
            <ac:inkMk id="36" creationId="{F0FA81EE-15A6-1D1D-4F19-B7F9F532A66A}"/>
          </ac:inkMkLst>
        </pc:inkChg>
        <pc:inkChg chg="add del">
          <ac:chgData name="شادن القحطاني ID 443200677" userId="2d5f3d4d-8466-4aa1-ac8a-1cb60ed86c20" providerId="ADAL" clId="{D9B46C61-48B1-5041-B769-7BAD54B9EEC9}" dt="2023-06-17T17:17:49.791" v="462"/>
          <ac:inkMkLst>
            <pc:docMk/>
            <pc:sldMk cId="4042618382" sldId="350"/>
            <ac:inkMk id="37" creationId="{05E20589-7355-DFF4-02A4-C9FC30CF573F}"/>
          </ac:inkMkLst>
        </pc:inkChg>
        <pc:inkChg chg="add del">
          <ac:chgData name="شادن القحطاني ID 443200677" userId="2d5f3d4d-8466-4aa1-ac8a-1cb60ed86c20" providerId="ADAL" clId="{D9B46C61-48B1-5041-B769-7BAD54B9EEC9}" dt="2023-06-17T17:17:49.791" v="462"/>
          <ac:inkMkLst>
            <pc:docMk/>
            <pc:sldMk cId="4042618382" sldId="350"/>
            <ac:inkMk id="39" creationId="{0B0BF180-841D-94F6-D06A-3648246B4D55}"/>
          </ac:inkMkLst>
        </pc:inkChg>
        <pc:inkChg chg="add del">
          <ac:chgData name="شادن القحطاني ID 443200677" userId="2d5f3d4d-8466-4aa1-ac8a-1cb60ed86c20" providerId="ADAL" clId="{D9B46C61-48B1-5041-B769-7BAD54B9EEC9}" dt="2023-06-17T17:17:49.791" v="462"/>
          <ac:inkMkLst>
            <pc:docMk/>
            <pc:sldMk cId="4042618382" sldId="350"/>
            <ac:inkMk id="40" creationId="{1E65CF61-49EE-6F57-7075-6E4A7DEF4758}"/>
          </ac:inkMkLst>
        </pc:inkChg>
        <pc:inkChg chg="add del">
          <ac:chgData name="شادن القحطاني ID 443200677" userId="2d5f3d4d-8466-4aa1-ac8a-1cb60ed86c20" providerId="ADAL" clId="{D9B46C61-48B1-5041-B769-7BAD54B9EEC9}" dt="2023-06-17T17:17:49.791" v="462"/>
          <ac:inkMkLst>
            <pc:docMk/>
            <pc:sldMk cId="4042618382" sldId="350"/>
            <ac:inkMk id="41" creationId="{5A1A72F7-BAE3-50E8-4A99-8259A83B72DB}"/>
          </ac:inkMkLst>
        </pc:inkChg>
        <pc:inkChg chg="add del">
          <ac:chgData name="شادن القحطاني ID 443200677" userId="2d5f3d4d-8466-4aa1-ac8a-1cb60ed86c20" providerId="ADAL" clId="{D9B46C61-48B1-5041-B769-7BAD54B9EEC9}" dt="2023-06-17T17:17:49.791" v="462"/>
          <ac:inkMkLst>
            <pc:docMk/>
            <pc:sldMk cId="4042618382" sldId="350"/>
            <ac:inkMk id="42" creationId="{E76895CA-755C-4E69-0EC0-5D0EFCD4C659}"/>
          </ac:inkMkLst>
        </pc:inkChg>
        <pc:inkChg chg="add del">
          <ac:chgData name="شادن القحطاني ID 443200677" userId="2d5f3d4d-8466-4aa1-ac8a-1cb60ed86c20" providerId="ADAL" clId="{D9B46C61-48B1-5041-B769-7BAD54B9EEC9}" dt="2023-06-17T17:17:49.791" v="462"/>
          <ac:inkMkLst>
            <pc:docMk/>
            <pc:sldMk cId="4042618382" sldId="350"/>
            <ac:inkMk id="43" creationId="{C5E5E173-172D-7544-C0E6-3017B82529B9}"/>
          </ac:inkMkLst>
        </pc:inkChg>
        <pc:inkChg chg="add del">
          <ac:chgData name="شادن القحطاني ID 443200677" userId="2d5f3d4d-8466-4aa1-ac8a-1cb60ed86c20" providerId="ADAL" clId="{D9B46C61-48B1-5041-B769-7BAD54B9EEC9}" dt="2023-06-17T17:17:49.791" v="462"/>
          <ac:inkMkLst>
            <pc:docMk/>
            <pc:sldMk cId="4042618382" sldId="350"/>
            <ac:inkMk id="44" creationId="{411210FE-D693-3340-CC1A-9A45FF79B156}"/>
          </ac:inkMkLst>
        </pc:inkChg>
        <pc:inkChg chg="add reco">
          <ac:chgData name="شادن القحطاني ID 443200677" userId="2d5f3d4d-8466-4aa1-ac8a-1cb60ed86c20" providerId="ADAL" clId="{D9B46C61-48B1-5041-B769-7BAD54B9EEC9}" dt="2023-06-17T17:17:49.791" v="462"/>
          <ac:inkMkLst>
            <pc:docMk/>
            <pc:sldMk cId="4042618382" sldId="350"/>
            <ac:inkMk id="45" creationId="{34929DC6-CE18-A3D3-20F1-6EE912F4D6A9}"/>
          </ac:inkMkLst>
        </pc:inkChg>
        <pc:inkChg chg="add del">
          <ac:chgData name="شادن القحطاني ID 443200677" userId="2d5f3d4d-8466-4aa1-ac8a-1cb60ed86c20" providerId="ADAL" clId="{D9B46C61-48B1-5041-B769-7BAD54B9EEC9}" dt="2023-06-17T17:17:52.555" v="466"/>
          <ac:inkMkLst>
            <pc:docMk/>
            <pc:sldMk cId="4042618382" sldId="350"/>
            <ac:inkMk id="46" creationId="{542AB27B-6B8A-1AD0-4048-BF90B02EBE4C}"/>
          </ac:inkMkLst>
        </pc:inkChg>
        <pc:inkChg chg="add del">
          <ac:chgData name="شادن القحطاني ID 443200677" userId="2d5f3d4d-8466-4aa1-ac8a-1cb60ed86c20" providerId="ADAL" clId="{D9B46C61-48B1-5041-B769-7BAD54B9EEC9}" dt="2023-06-17T17:17:52.555" v="466"/>
          <ac:inkMkLst>
            <pc:docMk/>
            <pc:sldMk cId="4042618382" sldId="350"/>
            <ac:inkMk id="47" creationId="{B47D525B-5B33-045E-2B54-4E72704952F3}"/>
          </ac:inkMkLst>
        </pc:inkChg>
        <pc:inkChg chg="add del">
          <ac:chgData name="شادن القحطاني ID 443200677" userId="2d5f3d4d-8466-4aa1-ac8a-1cb60ed86c20" providerId="ADAL" clId="{D9B46C61-48B1-5041-B769-7BAD54B9EEC9}" dt="2023-06-17T17:17:52.555" v="466"/>
          <ac:inkMkLst>
            <pc:docMk/>
            <pc:sldMk cId="4042618382" sldId="350"/>
            <ac:inkMk id="49" creationId="{D6B4DFD2-1E05-C87A-8890-D5B77120C432}"/>
          </ac:inkMkLst>
        </pc:inkChg>
        <pc:inkChg chg="add reco">
          <ac:chgData name="شادن القحطاني ID 443200677" userId="2d5f3d4d-8466-4aa1-ac8a-1cb60ed86c20" providerId="ADAL" clId="{D9B46C61-48B1-5041-B769-7BAD54B9EEC9}" dt="2023-06-17T17:17:52.555" v="466"/>
          <ac:inkMkLst>
            <pc:docMk/>
            <pc:sldMk cId="4042618382" sldId="350"/>
            <ac:inkMk id="50" creationId="{E4899C85-FC8B-9942-827B-79D9FCF90A59}"/>
          </ac:inkMkLst>
        </pc:inkChg>
        <pc:inkChg chg="add del">
          <ac:chgData name="شادن القحطاني ID 443200677" userId="2d5f3d4d-8466-4aa1-ac8a-1cb60ed86c20" providerId="ADAL" clId="{D9B46C61-48B1-5041-B769-7BAD54B9EEC9}" dt="2023-06-17T17:18:22.734" v="473"/>
          <ac:inkMkLst>
            <pc:docMk/>
            <pc:sldMk cId="4042618382" sldId="350"/>
            <ac:inkMk id="51" creationId="{88343123-42E9-1472-C091-E24E7FBBFE59}"/>
          </ac:inkMkLst>
        </pc:inkChg>
        <pc:inkChg chg="add del">
          <ac:chgData name="شادن القحطاني ID 443200677" userId="2d5f3d4d-8466-4aa1-ac8a-1cb60ed86c20" providerId="ADAL" clId="{D9B46C61-48B1-5041-B769-7BAD54B9EEC9}" dt="2023-06-17T17:18:22.734" v="473"/>
          <ac:inkMkLst>
            <pc:docMk/>
            <pc:sldMk cId="4042618382" sldId="350"/>
            <ac:inkMk id="52" creationId="{818B7A4A-716A-2B4E-F950-6A45541B9626}"/>
          </ac:inkMkLst>
        </pc:inkChg>
        <pc:inkChg chg="add del">
          <ac:chgData name="شادن القحطاني ID 443200677" userId="2d5f3d4d-8466-4aa1-ac8a-1cb60ed86c20" providerId="ADAL" clId="{D9B46C61-48B1-5041-B769-7BAD54B9EEC9}" dt="2023-06-17T17:18:22.734" v="473"/>
          <ac:inkMkLst>
            <pc:docMk/>
            <pc:sldMk cId="4042618382" sldId="350"/>
            <ac:inkMk id="53" creationId="{13568E24-E444-A400-66D9-22E7BEA5FD5D}"/>
          </ac:inkMkLst>
        </pc:inkChg>
        <pc:inkChg chg="add del">
          <ac:chgData name="شادن القحطاني ID 443200677" userId="2d5f3d4d-8466-4aa1-ac8a-1cb60ed86c20" providerId="ADAL" clId="{D9B46C61-48B1-5041-B769-7BAD54B9EEC9}" dt="2023-06-17T17:18:22.734" v="473"/>
          <ac:inkMkLst>
            <pc:docMk/>
            <pc:sldMk cId="4042618382" sldId="350"/>
            <ac:inkMk id="54" creationId="{E0D21D83-5205-6A63-AE0D-6F0C57C29D94}"/>
          </ac:inkMkLst>
        </pc:inkChg>
        <pc:inkChg chg="add del">
          <ac:chgData name="شادن القحطاني ID 443200677" userId="2d5f3d4d-8466-4aa1-ac8a-1cb60ed86c20" providerId="ADAL" clId="{D9B46C61-48B1-5041-B769-7BAD54B9EEC9}" dt="2023-06-17T17:18:22.734" v="473"/>
          <ac:inkMkLst>
            <pc:docMk/>
            <pc:sldMk cId="4042618382" sldId="350"/>
            <ac:inkMk id="57" creationId="{97FE0E31-1BDF-B1EB-9B81-CE92F5C9A9A6}"/>
          </ac:inkMkLst>
        </pc:inkChg>
        <pc:inkChg chg="add del">
          <ac:chgData name="شادن القحطاني ID 443200677" userId="2d5f3d4d-8466-4aa1-ac8a-1cb60ed86c20" providerId="ADAL" clId="{D9B46C61-48B1-5041-B769-7BAD54B9EEC9}" dt="2023-06-17T17:18:22.734" v="473"/>
          <ac:inkMkLst>
            <pc:docMk/>
            <pc:sldMk cId="4042618382" sldId="350"/>
            <ac:inkMk id="58" creationId="{F73E8415-FE2E-EC4D-0667-72E435144ABC}"/>
          </ac:inkMkLst>
        </pc:inkChg>
        <pc:inkChg chg="add reco">
          <ac:chgData name="شادن القحطاني ID 443200677" userId="2d5f3d4d-8466-4aa1-ac8a-1cb60ed86c20" providerId="ADAL" clId="{D9B46C61-48B1-5041-B769-7BAD54B9EEC9}" dt="2023-06-17T17:18:22.734" v="473"/>
          <ac:inkMkLst>
            <pc:docMk/>
            <pc:sldMk cId="4042618382" sldId="350"/>
            <ac:inkMk id="59" creationId="{D8200707-033F-8A64-4598-480280D5813A}"/>
          </ac:inkMkLst>
        </pc:inkChg>
        <pc:inkChg chg="add del">
          <ac:chgData name="شادن القحطاني ID 443200677" userId="2d5f3d4d-8466-4aa1-ac8a-1cb60ed86c20" providerId="ADAL" clId="{D9B46C61-48B1-5041-B769-7BAD54B9EEC9}" dt="2023-06-17T17:18:31.780" v="487"/>
          <ac:inkMkLst>
            <pc:docMk/>
            <pc:sldMk cId="4042618382" sldId="350"/>
            <ac:inkMk id="60" creationId="{F17A37A1-E9A1-2E7F-7EC4-45B57E120F20}"/>
          </ac:inkMkLst>
        </pc:inkChg>
        <pc:inkChg chg="add del">
          <ac:chgData name="شادن القحطاني ID 443200677" userId="2d5f3d4d-8466-4aa1-ac8a-1cb60ed86c20" providerId="ADAL" clId="{D9B46C61-48B1-5041-B769-7BAD54B9EEC9}" dt="2023-06-17T17:18:31.780" v="487"/>
          <ac:inkMkLst>
            <pc:docMk/>
            <pc:sldMk cId="4042618382" sldId="350"/>
            <ac:inkMk id="61" creationId="{92F27299-2FA1-F78C-091F-D10761980E0E}"/>
          </ac:inkMkLst>
        </pc:inkChg>
        <pc:inkChg chg="add del">
          <ac:chgData name="شادن القحطاني ID 443200677" userId="2d5f3d4d-8466-4aa1-ac8a-1cb60ed86c20" providerId="ADAL" clId="{D9B46C61-48B1-5041-B769-7BAD54B9EEC9}" dt="2023-06-17T17:18:31.780" v="487"/>
          <ac:inkMkLst>
            <pc:docMk/>
            <pc:sldMk cId="4042618382" sldId="350"/>
            <ac:inkMk id="62" creationId="{9BE9D422-7696-D28F-CF07-9820FB87DD60}"/>
          </ac:inkMkLst>
        </pc:inkChg>
        <pc:inkChg chg="add del">
          <ac:chgData name="شادن القحطاني ID 443200677" userId="2d5f3d4d-8466-4aa1-ac8a-1cb60ed86c20" providerId="ADAL" clId="{D9B46C61-48B1-5041-B769-7BAD54B9EEC9}" dt="2023-06-17T17:18:31.780" v="487"/>
          <ac:inkMkLst>
            <pc:docMk/>
            <pc:sldMk cId="4042618382" sldId="350"/>
            <ac:inkMk id="63" creationId="{3D39A12E-EB3F-7DD8-ABAC-E19C323912F4}"/>
          </ac:inkMkLst>
        </pc:inkChg>
        <pc:inkChg chg="add del">
          <ac:chgData name="شادن القحطاني ID 443200677" userId="2d5f3d4d-8466-4aa1-ac8a-1cb60ed86c20" providerId="ADAL" clId="{D9B46C61-48B1-5041-B769-7BAD54B9EEC9}" dt="2023-06-17T17:18:31.780" v="487"/>
          <ac:inkMkLst>
            <pc:docMk/>
            <pc:sldMk cId="4042618382" sldId="350"/>
            <ac:inkMk id="65536" creationId="{2CCA1B43-A51F-CD8A-4984-813D65172B18}"/>
          </ac:inkMkLst>
        </pc:inkChg>
        <pc:inkChg chg="add del">
          <ac:chgData name="شادن القحطاني ID 443200677" userId="2d5f3d4d-8466-4aa1-ac8a-1cb60ed86c20" providerId="ADAL" clId="{D9B46C61-48B1-5041-B769-7BAD54B9EEC9}" dt="2023-06-17T17:18:31.780" v="487"/>
          <ac:inkMkLst>
            <pc:docMk/>
            <pc:sldMk cId="4042618382" sldId="350"/>
            <ac:inkMk id="65537" creationId="{8E136C99-A7C3-091A-9F19-C6B3F479D5C7}"/>
          </ac:inkMkLst>
        </pc:inkChg>
        <pc:inkChg chg="add del">
          <ac:chgData name="شادن القحطاني ID 443200677" userId="2d5f3d4d-8466-4aa1-ac8a-1cb60ed86c20" providerId="ADAL" clId="{D9B46C61-48B1-5041-B769-7BAD54B9EEC9}" dt="2023-06-17T17:18:31.780" v="487"/>
          <ac:inkMkLst>
            <pc:docMk/>
            <pc:sldMk cId="4042618382" sldId="350"/>
            <ac:inkMk id="65538" creationId="{E9AF095A-D676-C12D-2CE3-85FC9E8D7DDD}"/>
          </ac:inkMkLst>
        </pc:inkChg>
        <pc:inkChg chg="add del">
          <ac:chgData name="شادن القحطاني ID 443200677" userId="2d5f3d4d-8466-4aa1-ac8a-1cb60ed86c20" providerId="ADAL" clId="{D9B46C61-48B1-5041-B769-7BAD54B9EEC9}" dt="2023-06-17T17:18:31.780" v="487"/>
          <ac:inkMkLst>
            <pc:docMk/>
            <pc:sldMk cId="4042618382" sldId="350"/>
            <ac:inkMk id="65539" creationId="{168A7A50-2365-C8A6-A2DE-691ED72297FB}"/>
          </ac:inkMkLst>
        </pc:inkChg>
        <pc:inkChg chg="add del">
          <ac:chgData name="شادن القحطاني ID 443200677" userId="2d5f3d4d-8466-4aa1-ac8a-1cb60ed86c20" providerId="ADAL" clId="{D9B46C61-48B1-5041-B769-7BAD54B9EEC9}" dt="2023-06-17T17:18:31.780" v="487"/>
          <ac:inkMkLst>
            <pc:docMk/>
            <pc:sldMk cId="4042618382" sldId="350"/>
            <ac:inkMk id="65540" creationId="{4A3C9294-9B12-DA94-E858-363E5EC4F1CB}"/>
          </ac:inkMkLst>
        </pc:inkChg>
        <pc:inkChg chg="add del">
          <ac:chgData name="شادن القحطاني ID 443200677" userId="2d5f3d4d-8466-4aa1-ac8a-1cb60ed86c20" providerId="ADAL" clId="{D9B46C61-48B1-5041-B769-7BAD54B9EEC9}" dt="2023-06-17T17:18:31.780" v="487"/>
          <ac:inkMkLst>
            <pc:docMk/>
            <pc:sldMk cId="4042618382" sldId="350"/>
            <ac:inkMk id="65541" creationId="{2639C6F2-FF69-323E-663F-0BA901E20497}"/>
          </ac:inkMkLst>
        </pc:inkChg>
        <pc:inkChg chg="add del">
          <ac:chgData name="شادن القحطاني ID 443200677" userId="2d5f3d4d-8466-4aa1-ac8a-1cb60ed86c20" providerId="ADAL" clId="{D9B46C61-48B1-5041-B769-7BAD54B9EEC9}" dt="2023-06-17T17:18:31.780" v="487"/>
          <ac:inkMkLst>
            <pc:docMk/>
            <pc:sldMk cId="4042618382" sldId="350"/>
            <ac:inkMk id="65542" creationId="{5AD2D208-813C-C846-70C5-DBF24FA74520}"/>
          </ac:inkMkLst>
        </pc:inkChg>
        <pc:inkChg chg="add del">
          <ac:chgData name="شادن القحطاني ID 443200677" userId="2d5f3d4d-8466-4aa1-ac8a-1cb60ed86c20" providerId="ADAL" clId="{D9B46C61-48B1-5041-B769-7BAD54B9EEC9}" dt="2023-06-17T17:18:31.780" v="487"/>
          <ac:inkMkLst>
            <pc:docMk/>
            <pc:sldMk cId="4042618382" sldId="350"/>
            <ac:inkMk id="65543" creationId="{0B8484B0-5411-BD7E-6AE6-34E0CD920346}"/>
          </ac:inkMkLst>
        </pc:inkChg>
        <pc:inkChg chg="add del">
          <ac:chgData name="شادن القحطاني ID 443200677" userId="2d5f3d4d-8466-4aa1-ac8a-1cb60ed86c20" providerId="ADAL" clId="{D9B46C61-48B1-5041-B769-7BAD54B9EEC9}" dt="2023-06-17T17:18:31.780" v="487"/>
          <ac:inkMkLst>
            <pc:docMk/>
            <pc:sldMk cId="4042618382" sldId="350"/>
            <ac:inkMk id="65556" creationId="{D95CF334-84A6-4F40-5ECF-5B51B698AF65}"/>
          </ac:inkMkLst>
        </pc:inkChg>
        <pc:inkChg chg="add reco">
          <ac:chgData name="شادن القحطاني ID 443200677" userId="2d5f3d4d-8466-4aa1-ac8a-1cb60ed86c20" providerId="ADAL" clId="{D9B46C61-48B1-5041-B769-7BAD54B9EEC9}" dt="2023-06-17T17:18:31.780" v="487"/>
          <ac:inkMkLst>
            <pc:docMk/>
            <pc:sldMk cId="4042618382" sldId="350"/>
            <ac:inkMk id="65557" creationId="{A9ADECCA-9584-F5CA-442A-03BFD3C5D798}"/>
          </ac:inkMkLst>
        </pc:inkChg>
        <pc:inkChg chg="add del">
          <ac:chgData name="شادن القحطاني ID 443200677" userId="2d5f3d4d-8466-4aa1-ac8a-1cb60ed86c20" providerId="ADAL" clId="{D9B46C61-48B1-5041-B769-7BAD54B9EEC9}" dt="2023-06-17T17:18:35.758" v="495"/>
          <ac:inkMkLst>
            <pc:docMk/>
            <pc:sldMk cId="4042618382" sldId="350"/>
            <ac:inkMk id="65558" creationId="{53AE41C2-411A-E2C7-E721-DB2ADE62A47A}"/>
          </ac:inkMkLst>
        </pc:inkChg>
        <pc:inkChg chg="add del">
          <ac:chgData name="شادن القحطاني ID 443200677" userId="2d5f3d4d-8466-4aa1-ac8a-1cb60ed86c20" providerId="ADAL" clId="{D9B46C61-48B1-5041-B769-7BAD54B9EEC9}" dt="2023-06-17T17:18:35.758" v="495"/>
          <ac:inkMkLst>
            <pc:docMk/>
            <pc:sldMk cId="4042618382" sldId="350"/>
            <ac:inkMk id="65559" creationId="{02DA2B4D-F6E2-738A-8C8C-C5222E4F5D38}"/>
          </ac:inkMkLst>
        </pc:inkChg>
        <pc:inkChg chg="add del">
          <ac:chgData name="شادن القحطاني ID 443200677" userId="2d5f3d4d-8466-4aa1-ac8a-1cb60ed86c20" providerId="ADAL" clId="{D9B46C61-48B1-5041-B769-7BAD54B9EEC9}" dt="2023-06-17T17:18:35.758" v="495"/>
          <ac:inkMkLst>
            <pc:docMk/>
            <pc:sldMk cId="4042618382" sldId="350"/>
            <ac:inkMk id="65560" creationId="{A4382719-4AE0-EAB8-C9D2-748CD05A3FF9}"/>
          </ac:inkMkLst>
        </pc:inkChg>
        <pc:inkChg chg="add del">
          <ac:chgData name="شادن القحطاني ID 443200677" userId="2d5f3d4d-8466-4aa1-ac8a-1cb60ed86c20" providerId="ADAL" clId="{D9B46C61-48B1-5041-B769-7BAD54B9EEC9}" dt="2023-06-17T17:18:35.758" v="495"/>
          <ac:inkMkLst>
            <pc:docMk/>
            <pc:sldMk cId="4042618382" sldId="350"/>
            <ac:inkMk id="65561" creationId="{F00B24D2-0E08-F2C3-969F-6719F0254768}"/>
          </ac:inkMkLst>
        </pc:inkChg>
        <pc:inkChg chg="add del">
          <ac:chgData name="شادن القحطاني ID 443200677" userId="2d5f3d4d-8466-4aa1-ac8a-1cb60ed86c20" providerId="ADAL" clId="{D9B46C61-48B1-5041-B769-7BAD54B9EEC9}" dt="2023-06-17T17:18:35.758" v="495"/>
          <ac:inkMkLst>
            <pc:docMk/>
            <pc:sldMk cId="4042618382" sldId="350"/>
            <ac:inkMk id="65562" creationId="{C768278E-278A-6920-49C2-69CC7E0B1F19}"/>
          </ac:inkMkLst>
        </pc:inkChg>
        <pc:inkChg chg="add del">
          <ac:chgData name="شادن القحطاني ID 443200677" userId="2d5f3d4d-8466-4aa1-ac8a-1cb60ed86c20" providerId="ADAL" clId="{D9B46C61-48B1-5041-B769-7BAD54B9EEC9}" dt="2023-06-17T17:18:35.758" v="495"/>
          <ac:inkMkLst>
            <pc:docMk/>
            <pc:sldMk cId="4042618382" sldId="350"/>
            <ac:inkMk id="65563" creationId="{C8681FE6-F829-1811-1F7D-BE3B178F99D3}"/>
          </ac:inkMkLst>
        </pc:inkChg>
        <pc:inkChg chg="add del">
          <ac:chgData name="شادن القحطاني ID 443200677" userId="2d5f3d4d-8466-4aa1-ac8a-1cb60ed86c20" providerId="ADAL" clId="{D9B46C61-48B1-5041-B769-7BAD54B9EEC9}" dt="2023-06-17T17:18:35.758" v="495"/>
          <ac:inkMkLst>
            <pc:docMk/>
            <pc:sldMk cId="4042618382" sldId="350"/>
            <ac:inkMk id="65564" creationId="{3E1CEEB4-438E-5CFF-1DA4-31CA9722BE0D}"/>
          </ac:inkMkLst>
        </pc:inkChg>
        <pc:inkChg chg="add reco">
          <ac:chgData name="شادن القحطاني ID 443200677" userId="2d5f3d4d-8466-4aa1-ac8a-1cb60ed86c20" providerId="ADAL" clId="{D9B46C61-48B1-5041-B769-7BAD54B9EEC9}" dt="2023-06-17T17:18:35.758" v="495"/>
          <ac:inkMkLst>
            <pc:docMk/>
            <pc:sldMk cId="4042618382" sldId="350"/>
            <ac:inkMk id="65565" creationId="{78B31A4E-65D9-645E-F658-B735D3E17873}"/>
          </ac:inkMkLst>
        </pc:inkChg>
        <pc:inkChg chg="add del">
          <ac:chgData name="شادن القحطاني ID 443200677" userId="2d5f3d4d-8466-4aa1-ac8a-1cb60ed86c20" providerId="ADAL" clId="{D9B46C61-48B1-5041-B769-7BAD54B9EEC9}" dt="2023-06-17T17:18:39.558" v="501"/>
          <ac:inkMkLst>
            <pc:docMk/>
            <pc:sldMk cId="4042618382" sldId="350"/>
            <ac:inkMk id="65566" creationId="{A166885A-233C-452F-09EB-7CBBFB3E2FF3}"/>
          </ac:inkMkLst>
        </pc:inkChg>
        <pc:inkChg chg="add del">
          <ac:chgData name="شادن القحطاني ID 443200677" userId="2d5f3d4d-8466-4aa1-ac8a-1cb60ed86c20" providerId="ADAL" clId="{D9B46C61-48B1-5041-B769-7BAD54B9EEC9}" dt="2023-06-17T17:18:39.558" v="501"/>
          <ac:inkMkLst>
            <pc:docMk/>
            <pc:sldMk cId="4042618382" sldId="350"/>
            <ac:inkMk id="65567" creationId="{A7F86D68-8A68-0A50-71F7-A8F17E28918C}"/>
          </ac:inkMkLst>
        </pc:inkChg>
        <pc:inkChg chg="add del">
          <ac:chgData name="شادن القحطاني ID 443200677" userId="2d5f3d4d-8466-4aa1-ac8a-1cb60ed86c20" providerId="ADAL" clId="{D9B46C61-48B1-5041-B769-7BAD54B9EEC9}" dt="2023-06-17T17:18:39.558" v="501"/>
          <ac:inkMkLst>
            <pc:docMk/>
            <pc:sldMk cId="4042618382" sldId="350"/>
            <ac:inkMk id="65568" creationId="{7F0AAAED-1155-4FFC-AB2B-34DBE39635AB}"/>
          </ac:inkMkLst>
        </pc:inkChg>
        <pc:inkChg chg="add del">
          <ac:chgData name="شادن القحطاني ID 443200677" userId="2d5f3d4d-8466-4aa1-ac8a-1cb60ed86c20" providerId="ADAL" clId="{D9B46C61-48B1-5041-B769-7BAD54B9EEC9}" dt="2023-06-17T17:18:39.558" v="501"/>
          <ac:inkMkLst>
            <pc:docMk/>
            <pc:sldMk cId="4042618382" sldId="350"/>
            <ac:inkMk id="65569" creationId="{18A0DB6F-AC3D-CE79-8F88-FE436C7B2A2F}"/>
          </ac:inkMkLst>
        </pc:inkChg>
        <pc:inkChg chg="add del">
          <ac:chgData name="شادن القحطاني ID 443200677" userId="2d5f3d4d-8466-4aa1-ac8a-1cb60ed86c20" providerId="ADAL" clId="{D9B46C61-48B1-5041-B769-7BAD54B9EEC9}" dt="2023-06-17T17:18:39.558" v="501"/>
          <ac:inkMkLst>
            <pc:docMk/>
            <pc:sldMk cId="4042618382" sldId="350"/>
            <ac:inkMk id="65570" creationId="{9BE44041-8E1B-6509-E84D-EBC15EDBC432}"/>
          </ac:inkMkLst>
        </pc:inkChg>
        <pc:inkChg chg="add reco">
          <ac:chgData name="شادن القحطاني ID 443200677" userId="2d5f3d4d-8466-4aa1-ac8a-1cb60ed86c20" providerId="ADAL" clId="{D9B46C61-48B1-5041-B769-7BAD54B9EEC9}" dt="2023-06-17T17:18:39.558" v="501"/>
          <ac:inkMkLst>
            <pc:docMk/>
            <pc:sldMk cId="4042618382" sldId="350"/>
            <ac:inkMk id="65571" creationId="{3B2EA950-2AF4-C41B-4114-9CE1B0E1F562}"/>
          </ac:inkMkLst>
        </pc:inkChg>
        <pc:inkChg chg="add del">
          <ac:chgData name="شادن القحطاني ID 443200677" userId="2d5f3d4d-8466-4aa1-ac8a-1cb60ed86c20" providerId="ADAL" clId="{D9B46C61-48B1-5041-B769-7BAD54B9EEC9}" dt="2023-06-17T17:19:36.859" v="506"/>
          <ac:inkMkLst>
            <pc:docMk/>
            <pc:sldMk cId="4042618382" sldId="350"/>
            <ac:inkMk id="65572" creationId="{D5F9ECB1-8E5F-5E11-6DD8-643C9ADA54DD}"/>
          </ac:inkMkLst>
        </pc:inkChg>
        <pc:inkChg chg="add del">
          <ac:chgData name="شادن القحطاني ID 443200677" userId="2d5f3d4d-8466-4aa1-ac8a-1cb60ed86c20" providerId="ADAL" clId="{D9B46C61-48B1-5041-B769-7BAD54B9EEC9}" dt="2023-06-17T17:19:36.859" v="506"/>
          <ac:inkMkLst>
            <pc:docMk/>
            <pc:sldMk cId="4042618382" sldId="350"/>
            <ac:inkMk id="65573" creationId="{34ECCF58-6CC6-B85E-C0E6-EF61E0E2C67E}"/>
          </ac:inkMkLst>
        </pc:inkChg>
        <pc:inkChg chg="add del">
          <ac:chgData name="شادن القحطاني ID 443200677" userId="2d5f3d4d-8466-4aa1-ac8a-1cb60ed86c20" providerId="ADAL" clId="{D9B46C61-48B1-5041-B769-7BAD54B9EEC9}" dt="2023-06-17T17:19:36.859" v="506"/>
          <ac:inkMkLst>
            <pc:docMk/>
            <pc:sldMk cId="4042618382" sldId="350"/>
            <ac:inkMk id="65574" creationId="{AA9131DC-ABA8-DC69-2837-DDC7F74C13A2}"/>
          </ac:inkMkLst>
        </pc:inkChg>
        <pc:inkChg chg="add del">
          <ac:chgData name="شادن القحطاني ID 443200677" userId="2d5f3d4d-8466-4aa1-ac8a-1cb60ed86c20" providerId="ADAL" clId="{D9B46C61-48B1-5041-B769-7BAD54B9EEC9}" dt="2023-06-17T17:19:36.859" v="506"/>
          <ac:inkMkLst>
            <pc:docMk/>
            <pc:sldMk cId="4042618382" sldId="350"/>
            <ac:inkMk id="65575" creationId="{D987FAB4-FF93-7B12-2422-AB64EB53E67E}"/>
          </ac:inkMkLst>
        </pc:inkChg>
        <pc:inkChg chg="add reco">
          <ac:chgData name="شادن القحطاني ID 443200677" userId="2d5f3d4d-8466-4aa1-ac8a-1cb60ed86c20" providerId="ADAL" clId="{D9B46C61-48B1-5041-B769-7BAD54B9EEC9}" dt="2023-06-17T17:19:36.859" v="506"/>
          <ac:inkMkLst>
            <pc:docMk/>
            <pc:sldMk cId="4042618382" sldId="350"/>
            <ac:inkMk id="65577" creationId="{3A52113F-4D22-2018-1253-E2C5CFF7E689}"/>
          </ac:inkMkLst>
        </pc:inkChg>
      </pc:sldChg>
      <pc:sldChg chg="addSp delSp">
        <pc:chgData name="شادن القحطاني ID 443200677" userId="2d5f3d4d-8466-4aa1-ac8a-1cb60ed86c20" providerId="ADAL" clId="{D9B46C61-48B1-5041-B769-7BAD54B9EEC9}" dt="2023-06-17T18:42:59.124" v="615"/>
        <pc:sldMkLst>
          <pc:docMk/>
          <pc:sldMk cId="2661941454" sldId="351"/>
        </pc:sldMkLst>
        <pc:inkChg chg="add del">
          <ac:chgData name="شادن القحطاني ID 443200677" userId="2d5f3d4d-8466-4aa1-ac8a-1cb60ed86c20" providerId="ADAL" clId="{D9B46C61-48B1-5041-B769-7BAD54B9EEC9}" dt="2023-06-17T18:42:56.588" v="614"/>
          <ac:inkMkLst>
            <pc:docMk/>
            <pc:sldMk cId="2661941454" sldId="351"/>
            <ac:inkMk id="2" creationId="{6CD0FF6A-A950-5DF2-A438-BEE86B3169FB}"/>
          </ac:inkMkLst>
        </pc:inkChg>
        <pc:inkChg chg="add">
          <ac:chgData name="شادن القحطاني ID 443200677" userId="2d5f3d4d-8466-4aa1-ac8a-1cb60ed86c20" providerId="ADAL" clId="{D9B46C61-48B1-5041-B769-7BAD54B9EEC9}" dt="2023-06-17T18:42:59.124" v="615"/>
          <ac:inkMkLst>
            <pc:docMk/>
            <pc:sldMk cId="2661941454" sldId="351"/>
            <ac:inkMk id="3" creationId="{B1AC5A3C-DEB2-ADE2-A7F1-1464658EA02F}"/>
          </ac:inkMkLst>
        </pc:inkChg>
      </pc:sldChg>
      <pc:sldChg chg="addSp">
        <pc:chgData name="شادن القحطاني ID 443200677" userId="2d5f3d4d-8466-4aa1-ac8a-1cb60ed86c20" providerId="ADAL" clId="{D9B46C61-48B1-5041-B769-7BAD54B9EEC9}" dt="2023-06-17T17:25:49.679" v="507"/>
        <pc:sldMkLst>
          <pc:docMk/>
          <pc:sldMk cId="1284778509" sldId="357"/>
        </pc:sldMkLst>
        <pc:inkChg chg="add">
          <ac:chgData name="شادن القحطاني ID 443200677" userId="2d5f3d4d-8466-4aa1-ac8a-1cb60ed86c20" providerId="ADAL" clId="{D9B46C61-48B1-5041-B769-7BAD54B9EEC9}" dt="2023-06-17T17:25:49.679" v="507"/>
          <ac:inkMkLst>
            <pc:docMk/>
            <pc:sldMk cId="1284778509" sldId="357"/>
            <ac:inkMk id="2" creationId="{2E8DA9BC-59F5-39BC-FE84-693940BC27DF}"/>
          </ac:inkMkLst>
        </pc:inkChg>
      </pc:sldChg>
      <pc:sldChg chg="addSp modSp">
        <pc:chgData name="شادن القحطاني ID 443200677" userId="2d5f3d4d-8466-4aa1-ac8a-1cb60ed86c20" providerId="ADAL" clId="{D9B46C61-48B1-5041-B769-7BAD54B9EEC9}" dt="2023-06-17T19:21:39.074" v="715" actId="1076"/>
        <pc:sldMkLst>
          <pc:docMk/>
          <pc:sldMk cId="1196944912" sldId="358"/>
        </pc:sldMkLst>
        <pc:spChg chg="add mod">
          <ac:chgData name="شادن القحطاني ID 443200677" userId="2d5f3d4d-8466-4aa1-ac8a-1cb60ed86c20" providerId="ADAL" clId="{D9B46C61-48B1-5041-B769-7BAD54B9EEC9}" dt="2023-06-17T19:21:39.074" v="715" actId="1076"/>
          <ac:spMkLst>
            <pc:docMk/>
            <pc:sldMk cId="1196944912" sldId="358"/>
            <ac:spMk id="4" creationId="{B6F41684-32C1-E256-E6CD-B2F4653E4A9B}"/>
          </ac:spMkLst>
        </pc:spChg>
        <pc:spChg chg="mod">
          <ac:chgData name="شادن القحطاني ID 443200677" userId="2d5f3d4d-8466-4aa1-ac8a-1cb60ed86c20" providerId="ADAL" clId="{D9B46C61-48B1-5041-B769-7BAD54B9EEC9}" dt="2023-06-17T19:21:25.708" v="713" actId="22"/>
          <ac:spMkLst>
            <pc:docMk/>
            <pc:sldMk cId="1196944912" sldId="358"/>
            <ac:spMk id="57352" creationId="{00000000-0000-0000-0000-000000000000}"/>
          </ac:spMkLst>
        </pc:spChg>
      </pc:sldChg>
      <pc:sldChg chg="addSp delSp">
        <pc:chgData name="شادن القحطاني ID 443200677" userId="2d5f3d4d-8466-4aa1-ac8a-1cb60ed86c20" providerId="ADAL" clId="{D9B46C61-48B1-5041-B769-7BAD54B9EEC9}" dt="2023-06-17T20:06:20.748" v="731"/>
        <pc:sldMkLst>
          <pc:docMk/>
          <pc:sldMk cId="619840987" sldId="360"/>
        </pc:sldMkLst>
        <pc:inkChg chg="add del">
          <ac:chgData name="شادن القحطاني ID 443200677" userId="2d5f3d4d-8466-4aa1-ac8a-1cb60ed86c20" providerId="ADAL" clId="{D9B46C61-48B1-5041-B769-7BAD54B9EEC9}" dt="2023-06-17T20:06:20.748" v="731"/>
          <ac:inkMkLst>
            <pc:docMk/>
            <pc:sldMk cId="619840987" sldId="360"/>
            <ac:inkMk id="4" creationId="{E12B52AC-FEA7-3FA3-5CAF-0E13C850BB3A}"/>
          </ac:inkMkLst>
        </pc:inkChg>
        <pc:inkChg chg="add del">
          <ac:chgData name="شادن القحطاني ID 443200677" userId="2d5f3d4d-8466-4aa1-ac8a-1cb60ed86c20" providerId="ADAL" clId="{D9B46C61-48B1-5041-B769-7BAD54B9EEC9}" dt="2023-06-17T20:06:20.748" v="731"/>
          <ac:inkMkLst>
            <pc:docMk/>
            <pc:sldMk cId="619840987" sldId="360"/>
            <ac:inkMk id="5" creationId="{4D41507E-368E-B2DE-CD61-79E9B00BB9FF}"/>
          </ac:inkMkLst>
        </pc:inkChg>
        <pc:inkChg chg="add del">
          <ac:chgData name="شادن القحطاني ID 443200677" userId="2d5f3d4d-8466-4aa1-ac8a-1cb60ed86c20" providerId="ADAL" clId="{D9B46C61-48B1-5041-B769-7BAD54B9EEC9}" dt="2023-06-17T20:06:20.748" v="731"/>
          <ac:inkMkLst>
            <pc:docMk/>
            <pc:sldMk cId="619840987" sldId="360"/>
            <ac:inkMk id="9" creationId="{EA16ADA0-DD27-B25E-27B2-D7E02BA0687B}"/>
          </ac:inkMkLst>
        </pc:inkChg>
        <pc:inkChg chg="add del">
          <ac:chgData name="شادن القحطاني ID 443200677" userId="2d5f3d4d-8466-4aa1-ac8a-1cb60ed86c20" providerId="ADAL" clId="{D9B46C61-48B1-5041-B769-7BAD54B9EEC9}" dt="2023-06-17T20:06:20.748" v="731"/>
          <ac:inkMkLst>
            <pc:docMk/>
            <pc:sldMk cId="619840987" sldId="360"/>
            <ac:inkMk id="10" creationId="{D4A2D3D8-69E9-97C3-355C-76BE8240E7E1}"/>
          </ac:inkMkLst>
        </pc:inkChg>
        <pc:inkChg chg="add del">
          <ac:chgData name="شادن القحطاني ID 443200677" userId="2d5f3d4d-8466-4aa1-ac8a-1cb60ed86c20" providerId="ADAL" clId="{D9B46C61-48B1-5041-B769-7BAD54B9EEC9}" dt="2023-06-17T20:06:20.748" v="731"/>
          <ac:inkMkLst>
            <pc:docMk/>
            <pc:sldMk cId="619840987" sldId="360"/>
            <ac:inkMk id="11" creationId="{D5878D7F-04D3-0544-3A4A-B515C2D23FCA}"/>
          </ac:inkMkLst>
        </pc:inkChg>
        <pc:inkChg chg="add del">
          <ac:chgData name="شادن القحطاني ID 443200677" userId="2d5f3d4d-8466-4aa1-ac8a-1cb60ed86c20" providerId="ADAL" clId="{D9B46C61-48B1-5041-B769-7BAD54B9EEC9}" dt="2023-06-17T20:06:20.748" v="731"/>
          <ac:inkMkLst>
            <pc:docMk/>
            <pc:sldMk cId="619840987" sldId="360"/>
            <ac:inkMk id="12" creationId="{2347C418-50F9-2761-34DB-BD15C27808EA}"/>
          </ac:inkMkLst>
        </pc:inkChg>
        <pc:inkChg chg="add del">
          <ac:chgData name="شادن القحطاني ID 443200677" userId="2d5f3d4d-8466-4aa1-ac8a-1cb60ed86c20" providerId="ADAL" clId="{D9B46C61-48B1-5041-B769-7BAD54B9EEC9}" dt="2023-06-17T20:06:20.748" v="731"/>
          <ac:inkMkLst>
            <pc:docMk/>
            <pc:sldMk cId="619840987" sldId="360"/>
            <ac:inkMk id="13" creationId="{46D90D45-BC50-D8FD-F864-9321F0395BFA}"/>
          </ac:inkMkLst>
        </pc:inkChg>
        <pc:inkChg chg="add del">
          <ac:chgData name="شادن القحطاني ID 443200677" userId="2d5f3d4d-8466-4aa1-ac8a-1cb60ed86c20" providerId="ADAL" clId="{D9B46C61-48B1-5041-B769-7BAD54B9EEC9}" dt="2023-06-17T20:06:20.748" v="731"/>
          <ac:inkMkLst>
            <pc:docMk/>
            <pc:sldMk cId="619840987" sldId="360"/>
            <ac:inkMk id="14" creationId="{21D4DE6B-92CB-33F7-1A6A-7E2017F79684}"/>
          </ac:inkMkLst>
        </pc:inkChg>
        <pc:inkChg chg="add del">
          <ac:chgData name="شادن القحطاني ID 443200677" userId="2d5f3d4d-8466-4aa1-ac8a-1cb60ed86c20" providerId="ADAL" clId="{D9B46C61-48B1-5041-B769-7BAD54B9EEC9}" dt="2023-06-17T20:06:20.748" v="731"/>
          <ac:inkMkLst>
            <pc:docMk/>
            <pc:sldMk cId="619840987" sldId="360"/>
            <ac:inkMk id="15" creationId="{C0A97B60-2195-2111-ABEB-B2B7B2813499}"/>
          </ac:inkMkLst>
        </pc:inkChg>
        <pc:inkChg chg="add del">
          <ac:chgData name="شادن القحطاني ID 443200677" userId="2d5f3d4d-8466-4aa1-ac8a-1cb60ed86c20" providerId="ADAL" clId="{D9B46C61-48B1-5041-B769-7BAD54B9EEC9}" dt="2023-06-17T20:06:20.748" v="731"/>
          <ac:inkMkLst>
            <pc:docMk/>
            <pc:sldMk cId="619840987" sldId="360"/>
            <ac:inkMk id="16" creationId="{322A4628-B552-B48E-C800-04EDFB154F03}"/>
          </ac:inkMkLst>
        </pc:inkChg>
        <pc:inkChg chg="add del">
          <ac:chgData name="شادن القحطاني ID 443200677" userId="2d5f3d4d-8466-4aa1-ac8a-1cb60ed86c20" providerId="ADAL" clId="{D9B46C61-48B1-5041-B769-7BAD54B9EEC9}" dt="2023-06-17T20:06:20.748" v="731"/>
          <ac:inkMkLst>
            <pc:docMk/>
            <pc:sldMk cId="619840987" sldId="360"/>
            <ac:inkMk id="17" creationId="{F9433D16-463A-9AEA-41C0-37EE13D8923C}"/>
          </ac:inkMkLst>
        </pc:inkChg>
        <pc:inkChg chg="add del">
          <ac:chgData name="شادن القحطاني ID 443200677" userId="2d5f3d4d-8466-4aa1-ac8a-1cb60ed86c20" providerId="ADAL" clId="{D9B46C61-48B1-5041-B769-7BAD54B9EEC9}" dt="2023-06-17T20:06:20.748" v="731"/>
          <ac:inkMkLst>
            <pc:docMk/>
            <pc:sldMk cId="619840987" sldId="360"/>
            <ac:inkMk id="18" creationId="{C77F4961-EF9D-2647-C97E-02FBD36BF6BC}"/>
          </ac:inkMkLst>
        </pc:inkChg>
        <pc:inkChg chg="add del">
          <ac:chgData name="شادن القحطاني ID 443200677" userId="2d5f3d4d-8466-4aa1-ac8a-1cb60ed86c20" providerId="ADAL" clId="{D9B46C61-48B1-5041-B769-7BAD54B9EEC9}" dt="2023-06-17T20:06:20.748" v="731"/>
          <ac:inkMkLst>
            <pc:docMk/>
            <pc:sldMk cId="619840987" sldId="360"/>
            <ac:inkMk id="19" creationId="{8D8B1BEC-66EB-3803-DAB0-7F677E478104}"/>
          </ac:inkMkLst>
        </pc:inkChg>
        <pc:inkChg chg="add del">
          <ac:chgData name="شادن القحطاني ID 443200677" userId="2d5f3d4d-8466-4aa1-ac8a-1cb60ed86c20" providerId="ADAL" clId="{D9B46C61-48B1-5041-B769-7BAD54B9EEC9}" dt="2023-06-17T20:06:20.748" v="731"/>
          <ac:inkMkLst>
            <pc:docMk/>
            <pc:sldMk cId="619840987" sldId="360"/>
            <ac:inkMk id="22" creationId="{2D99DD01-6C6B-A4FF-846B-928EDAA09DF1}"/>
          </ac:inkMkLst>
        </pc:inkChg>
        <pc:inkChg chg="add del">
          <ac:chgData name="شادن القحطاني ID 443200677" userId="2d5f3d4d-8466-4aa1-ac8a-1cb60ed86c20" providerId="ADAL" clId="{D9B46C61-48B1-5041-B769-7BAD54B9EEC9}" dt="2023-06-17T20:06:20.748" v="731"/>
          <ac:inkMkLst>
            <pc:docMk/>
            <pc:sldMk cId="619840987" sldId="360"/>
            <ac:inkMk id="23" creationId="{B7894D49-1B04-9911-7519-AC731153534E}"/>
          </ac:inkMkLst>
        </pc:inkChg>
        <pc:inkChg chg="add reco">
          <ac:chgData name="شادن القحطاني ID 443200677" userId="2d5f3d4d-8466-4aa1-ac8a-1cb60ed86c20" providerId="ADAL" clId="{D9B46C61-48B1-5041-B769-7BAD54B9EEC9}" dt="2023-06-17T20:06:20.748" v="731"/>
          <ac:inkMkLst>
            <pc:docMk/>
            <pc:sldMk cId="619840987" sldId="360"/>
            <ac:inkMk id="24" creationId="{8C9A1708-A03B-DCC7-3CC5-53D6469D6CF6}"/>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03CAB66-6C79-4922-963B-5BE4731CAF0F}" type="datetimeFigureOut">
              <a:rPr lang="en-US"/>
              <a:pPr>
                <a:defRPr/>
              </a:pPr>
              <a:t>6/19/23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7FE5000-D582-40C7-887C-C04DD12A5B14}" type="slidenum">
              <a:rPr lang="en-US"/>
              <a:pPr>
                <a:defRPr/>
              </a:pPr>
              <a:t>‹#›</a:t>
            </a:fld>
            <a:endParaRPr lang="en-US" dirty="0"/>
          </a:p>
        </p:txBody>
      </p:sp>
    </p:spTree>
    <p:extLst>
      <p:ext uri="{BB962C8B-B14F-4D97-AF65-F5344CB8AC3E}">
        <p14:creationId xmlns:p14="http://schemas.microsoft.com/office/powerpoint/2010/main" val="44391856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4:58.064"/>
    </inkml:context>
    <inkml:brush xml:id="br0">
      <inkml:brushProperty name="width" value="0.11429" units="cm"/>
      <inkml:brushProperty name="height" value="0.11429"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11429" units="cm"/>
      <inkml:brushProperty name="height" value="0.11429" units="cm"/>
      <inkml:brushProperty name="color" value="#AE198D"/>
      <inkml:brushProperty name="inkEffects" value="galaxy"/>
      <inkml:brushProperty name="anchorX" value="-5230.62012"/>
      <inkml:brushProperty name="anchorY" value="-1690.47559"/>
      <inkml:brushProperty name="scaleFactor" value="0.5"/>
    </inkml:brush>
    <inkml:brush xml:id="br2">
      <inkml:brushProperty name="width" value="0.11429" units="cm"/>
      <inkml:brushProperty name="height" value="0.11429" units="cm"/>
      <inkml:brushProperty name="color" value="#AE198D"/>
      <inkml:brushProperty name="inkEffects" value="galaxy"/>
      <inkml:brushProperty name="anchorX" value="-12755.4707"/>
      <inkml:brushProperty name="anchorY" value="-5810.35449"/>
      <inkml:brushProperty name="scaleFactor" value="0.5"/>
    </inkml:brush>
    <inkml:brush xml:id="br3">
      <inkml:brushProperty name="width" value="0.11429" units="cm"/>
      <inkml:brushProperty name="height" value="0.11429" units="cm"/>
      <inkml:brushProperty name="color" value="#AE198D"/>
      <inkml:brushProperty name="inkEffects" value="galaxy"/>
      <inkml:brushProperty name="anchorX" value="-17236.49219"/>
      <inkml:brushProperty name="anchorY" value="-7709.73438"/>
      <inkml:brushProperty name="scaleFactor" value="0.5"/>
    </inkml:brush>
  </inkml:definitions>
  <inkml:trace contextRef="#ctx0" brushRef="#br0">1542 289 27823,'0'-8'-3277,"1"1"0,4 1 0,1 5 3501,1 4 0,4-2 1,-4 5-1,1-2-358,0 0 0,-1 5 0,3-1 1,-2 2-68,1-2 0,2 3 0,2-3 154,-1 3 1,0 2 0,1-1-16,-1 0 0,-1 0 0,-2-1 0,-2-1-17,-1-2 1,2-4 0,-4 4-1,-1 2-633,-2 1 1,-1-3-1,0 0 687,0 2 0,-1-1 0,-3 0 0,-5-4 21,-2 0 1,-5-2 0,0 4-1,-1-1 178,-1-4 1,3 4 0,-4-2-1,0 0 9,0 1 0,3-3 0,-3 2 0,1-1 20,3 1 0,-4-3 1,0 4-1</inkml:trace>
  <inkml:trace contextRef="#ctx0" brushRef="#br1" timeOffset="549">1112 43 26706,'0'-12'-1614,"0"5"0,4 7 0,2 8 1,-1 3 707,0 1 1,4 2-1,-4 1 1,1 3 392,-1 1 1,5-3-1,-4 5 1,3 1 138,-1 1 1,-4-3-1,3 1 1,0 1 19,-1 1 0,-3 1 1,3 1-1,-2-2-339,0-2 0,0 1 449,-4-6 0,0 6 0,0-3 0</inkml:trace>
  <inkml:trace contextRef="#ctx0" brushRef="#br2" timeOffset="1482">829 436 32767,'-12'-5'-3229,"4"-1"0,0-3 2253,-2 1 0,3 4 0,0-5 266,2 0 1,-3 2 0,4-1 78,1-2 0,2-1 0,1-1 0,-2 0 216,-2-1 0,3 1 0,-3 0 1,2 0-88,2-1 1,2 1 0,0 0 339,3-1 1,4 2 0,-2 2-413,0 1 0,4 5 0,-3-1 620,3 3 1,-3 1 0,0 1 0,2 2-26,1 1 1,-3 4 0,0-3 0,2 2-33,0 3 1,-1 1-1,-1 1 1,1 0 145,2 1 0,-2 0 0,-3 2 1,1 2-102,0-2 0,-4 0 0,1 0 1,-3 1-44,-1-1 1,0-1-1,0-1 1,-1 2-6,-3 2 1,-3-1 0,-5-5 0,-2-1 114,-2-2 0,1-4 0,-6 3 0,1 0-147,1-1 1,-5-3 0,4 1 0,-3-2 212,-2-2 0,-1-2 0,-1-2 1,-2-4-3,2-3 0,-3-1 0,0-1 0,-2 1 36,-2 0 1,3-5-1,-1 1 1,2 0 55,3-2 0,-3 3 0,1-4 0,2 1 96,1 3 1,1 0 0,2 0-1,1-1-166,2 1 1,4 2 0,-4 4 0,3 2-191,2 1 0,-3-2 1,2 3-1,1-1-93,1 1 0,3-1 0,1 4-245,2-2 319,0 0 0,3 4 0,5 0 152,6 0 1,7 0 0,3 0 0,5 0 56,2 0 1,-3 0-1,1 0 1,1 0 21,1 0 1,0 0-1,-1 0 1,-3 0 17,-1 0 1,-1 0-1,-2 1 1,2 2-168,-2 1 1,-1 4-1,-2-3-132,0 2 0,-1 1 0,-1 5 0,-4-1-271,0 0 1,-2 2 0,-5 2-1,-4 5 113,-3 2 0,-4 2 0,-4-1 0,-5 2-62,-2 3 0,-2-2 1,1 6-1,-1 0-32,1-2 1,0 5 0,3-4 0,1 4-68,3 1 1,2-6 0,5-2 0,3-3-72,2-2 0,2-3 1,6-2-1,4-3 398,4-5 0,0 0 0,9-7 0,3 0 316,5 2 1,-1-5-1,6 3 1,1-2 218,1-2 1,6-6 0,2-2 0,-1-2-317,0 2 1,0-7-1,-2 3 1,2-3 9,2-3 1,-4-1 0,2-6 0</inkml:trace>
  <inkml:trace contextRef="#ctx0" brushRef="#br3" timeOffset="1649">780 6 29438,'-7'-5'-7940,"2"5"6737,5 0 1,0 5 0,0 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36.873"/>
    </inkml:context>
    <inkml:brush xml:id="br0">
      <inkml:brushProperty name="width" value="0.08571" units="cm"/>
      <inkml:brushProperty name="height" value="0.08571" units="cm"/>
      <inkml:brushProperty name="color" value="#F6630D"/>
    </inkml:brush>
  </inkml:definitions>
  <inkml:trace contextRef="#ctx0" brushRef="#br0">494 286 8043,'-10'-24'-52,"1"3"0,3-2 0,2 3-181,3 0 0,-2 1 1,0 2-1,1 1 249,0 2 0,2 1 1,2 3-1,1 0-91,3 0 0,3 0 0,1 1 0,0-1 70,0 0 0,1 1 0,2 1 0,2 3 1,1 1 1,2 0-1,-1 4 1,1 1-30,2 3 1,-1 1 0,-2 5 0,-1 1-6,-2 2 1,0 1 0,-2 4 0,0-2 24,-3 2 0,0-3 0,-6 1 1,-1-1 41,-1 0 1,-1 1 0,0 0 0,-1-3 47,-2-2 1,-4 2-1,-6 1 1,-3-2-41,-3-1 0,-2-5 1,-1 0-1,-2-2-61,-1-2 1,0 3 0,-3-2 0,3-1-71,1-1 0,2-2 0,5-2 1,1-4-15,2-2 0,5 0 0,6-2 1,2-1 71,1-2 0,5 1 0,4 3 0,4 1 111,3-1 0,0 3 0,3 2 0,-2 0 15,0 3 0,-4 1 0,2 1 0,-1 0-22,-2 0 1,-4 4-1,-2 3 1,-2 2-29,-2 1 0,-2 3 0,-3 1 0,-4 0-58,-1 0 1,-3 4 0,-3-3-1,-2 1-2,-3-3 0,0-2 1,-1-1-1,0-2-19,0-1 0,0-3 0,-2-4 1,-1 0 18,1 0 0,2-4 0,2-3 0,3-2 3,1-5 0,1 0 0,3-3 0,0 0 9,0 0 0,0-2 1,-1-1-1,0 1 79,1-1 1,-2 0 0,6 1 0,-3 3 23,-1 3 1,0 2 0,-1 2 0,-1 2-48,-1 4 0,-1 3 1,2 3-1,-3 4 36,0 2 0,3 2 0,-1 2 0,2 3 40,1 3 0,1 1 0,2 1 0,1 1-110,2 1 0,0 3 0,5-2 1,3 0-54,2 0 1,4-2 0,4-4-1,5-3-399,3-1 1,9-2 437,-2-5 0,3 2 0,-2-4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2:18.109"/>
    </inkml:context>
    <inkml:brush xml:id="br0">
      <inkml:brushProperty name="width" value="0.08571" units="cm"/>
      <inkml:brushProperty name="height" value="0.08571" units="cm"/>
      <inkml:brushProperty name="color" value="#FF0066"/>
    </inkml:brush>
  </inkml:definitions>
  <inkml:trace contextRef="#ctx0" brushRef="#br0">862 14 12287,'-4'-1'0,"1"-1"0,3 0 0,0-2 0,0 2 0,0 0 0,0 4 0,0 2 0,2 4 0,0 0 0,0 2 0,1 1 0,-1-1 0,1-1 0,0 1 0,-3-2 0,3 2 0,-2-1 0,-1 1 0,0-1 0,0-2 0,0 0 0,0 0 0,0 3 0,0 2 0,-3 0 0,0 0 0,-2-3 0,-2-1 0,-1-1 0,-4 1 0,0 0 0,-1 2 0,-2 0 0,-2-2 0,-1 2 0,-2-2 0,-1 2 0,0 0 0,-1-2 0,-2 0 0,5-1 0,-1-1 0,2-1 0,-2 1 0,3-2 0</inkml:trace>
  <inkml:trace contextRef="#ctx0" brushRef="#br0" timeOffset="283">638 70 12287,'7'0'0,"-3"0"0,1 0 0,0 0 0,1 3 0,-2 3 0,0 4 0,-1 4 0,-3 5 0,3-1 0,-2 1 0,-1-1 0,-1 1 0,-2 1 0,-1-1 0,-2-3 0,1-2 0,0-1 0,0-2 0,-5-2 0,0 1 0</inkml:trace>
  <inkml:trace contextRef="#ctx0" brushRef="#br0" timeOffset="500">358 294 12287,'-4'3'0,"-2"-1"0,3 2 0,-1 2 0,2 0 0,-3 1 0,0 0 0,-1 0 0,-1 2 0,1 1 0,0-2 0,-2 0 0,0-1 0,1 0 0,0-1 0,0-1 0,0-2 0,0-3 0,0-3 0,0-1 0</inkml:trace>
  <inkml:trace contextRef="#ctx0" brushRef="#br0" timeOffset="648">323 126 12287,'7'0'0,"0"0"0,0-3 0,0-1 0</inkml:trace>
  <inkml:trace contextRef="#ctx0" brushRef="#br0" timeOffset="1034">71 98 12287,'7'-1'0,"0"-1"0,0 0 0,0-2 0,0 1 0,0 2 0,0 0 0,0 1 0,0 0 0,0 0 0,-4 1 0,0 1 0,-2 3 0,-5-1 0,0 0 0,-2 2 0,-1 0 0,-1 1 0,-1 0 0,0 0 0,0 0 0,1 1 0,-1 0 0,0 2 0,0 1 0,2-1 0,0 0 0,0 1 0,0 0 0,0 1 0,0 2 0,3 0 0,1 0 0,0 0 0,1 0 0,0 1 0,2 1 0,2 1 0,1 2 0,0-2 0,0 0 0,3-2 0,-2 2 0,3-3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2:20.076"/>
    </inkml:context>
    <inkml:brush xml:id="br0">
      <inkml:brushProperty name="width" value="0.08571" units="cm"/>
      <inkml:brushProperty name="height" value="0.08571" units="cm"/>
      <inkml:brushProperty name="color" value="#FF0066"/>
    </inkml:brush>
  </inkml:definitions>
  <inkml:trace contextRef="#ctx0" brushRef="#br0">1625 302 12287,'-5'0'0,"0"0"0,4 0 0,-2-3 0,3 2 0,0-2 0,0 8 0,0 3 0,3 2 0,-2 0 0,3 1 0,0 2 0,0 0 0,-2 1 0,2 0 0,-1 0 0,-1 0 0,-1-1 0,1-1 0,0-3 0,0-1 0,-1-1 0,-1 0 0,-1-1 0,-2-1 0,2-1 0,-4-3 0,0 2 0,-1-2 0,-4 0 0,0-1 0,-1 0 0,-1 0 0,-1 2 0,-1 1 0,-1-1 0,-2 1 0,2-2 0,-4 2 0,0-1 0,-1 1 0,-5 2 0,1-1 0,-2 1 0,0-1 0,1 0 0,-1 2 0,1-2 0,1 2 0,1-2 0,2 0 0,3 1 0,1-1 0,3-1 0,3-3 0,1 0 0,3-3 0,0-1 0</inkml:trace>
  <inkml:trace contextRef="#ctx0" brushRef="#br0" timeOffset="300">1723 1 12287,'-5'5'0,"0"-1"0,1 1 0,-3 2 0</inkml:trace>
  <inkml:trace contextRef="#ctx0" brushRef="#br0" timeOffset="431">1576 29 12287,'-5'6'0,"1"0"0,1-2 0,1 2 0,2-2 0,0 0 0,0-2 0,0 1 0</inkml:trace>
  <inkml:trace contextRef="#ctx0" brushRef="#br0" timeOffset="1866">1135 309 12287,'0'-4'0,"3"2"0,1 2 0,3 1 0,0 2 0,-3 1 0,2-1 0,1 1 0,1 2 0,4-2 0,-2 0 0,1 1 0,1-1 0,2 1 0,0-2 0,2 0 0,0 1 0,1 0 0,-3-1 0,-1-2 0,-2 0 0,2-1 0,-5 1 0,-1 0 0,-1 2 0,-5 0 0,2-1 0,-3 0 0,-3 2 0,-1 2 0,-2 0 0,-4 1 0,0 0 0,-1 0 0,-1 0 0,-1 2 0,-1 1 0,0 0 0,0 1 0,-3-1 0,1-2 0,0 2 0,-2-2 0,3 2 0,-3 0 0,0-2 0,0 0 0,0-2 0,-4 0 0,-1-2 0,0 2 0,0-1 0,2 1 0,2-3 0,0 1 0,1-1 0,0-2 0,1 2 0,3-2 0,2 0 0,0-1 0,1 0 0,0 0 0,1 0 0,3 0 0,0 0 0,0 0 0,0 0 0,0-1 0,2 0 0,0-2 0,1-2 0,-1 0 0,1-1 0,1-1 0,1 0 0,2 0 0,0 0 0,0 0 0,0-2 0,0-1 0,2 2 0,0 0 0,4-1 0,-2-1 0,3 2 0,0 0 0,-3-1 0,1-1 0,0 2 0,2 0 0,0 1 0,0 1 0,0 0 0,0 2 0,0 1 0,0-1 0,0 1 0,0-1 0,0 1 0,-1 2 0,-1 3 0,0 3 0,-3 2 0,0 1 0,-1 2 0,-1-2 0,0 3 0,0 0 0,0 1 0,0-1 0,-1 0 0,-1 2 0,-1-3 0,-1 1 0,0 0 0,-3-1 0,-1-1 0,-1 1 0,0-5 0,-3 2 0,1 0 0,0-1 0,-5 0 0,2 0 0,-1-3 0,1 1 0,-3 0 0,-3-1 0,-2-1 0,-1 1 0,-3-2 0,1 1 0,-1-1 0,0-1 0,1 0 0,1 0 0,2 0 0,2 0 0,5-1 0,-2-1 0,3-2 0,0 0 0,3-1 0,1 1 0,3 1 0,0-3 0,0 2 0,0 0 0,0 0 0,3 1 0,1 0 0,3-1 0,0-1 0,0-2 0,3 3 0,1 2 0,3 0 0,0 0 0,0 1 0,0-1 0,0 1 0,0 1 0,2 0 0,0 0 0,1 0 0,0 0 0,-2 0 0,2 1 0,-1 0 0,0 2 0,1 1 0,-3-1 0,2 1 0,0 2 0,1-1 0,-4 1 0,-1-2 0,0 2 0,-3 2 0,2 2 0,-1-2 0,-1 0 0,-5 0 0,-3 0 0,-4 2 0,-1-2 0,0 0 0,-3-1 0,0 0 0,0 0 0,-3 0 0,-2-1 0,-1-1 0,-1-3 0,-3-1 0,-2-1 0,-1 0 0,-1 0 0,0-3 0,0-2 0,3-1 0,1-1 0,0-1 0,1 0 0,1-2 0,3 2 0,-1-2 0,4-1 0,0 1 0,2-3 0,0 0 0,3-1 0,2 0 0,4 0 0,2-1 0,3-1 0,0-3 0,0-1 0,3-1 0,7-6 0,5-2 0</inkml:trace>
  <inkml:trace contextRef="#ctx0" brushRef="#br0" timeOffset="2267">932 169 12287,'0'-7'0,"0"0"0,0 0 0,0 4 0,0 3 0,0 3 0,0 4 0,0 0 0</inkml:trace>
  <inkml:trace contextRef="#ctx0" brushRef="#br0" timeOffset="2414">820 197 12287,'0'-4'0,"-3"1"0,-1 3 0</inkml:trace>
  <inkml:trace contextRef="#ctx0" brushRef="#br0" timeOffset="2817">421 288 12287,'0'4'0,"0"2"0,0-2 0</inkml:trace>
  <inkml:trace contextRef="#ctx0" brushRef="#br0" timeOffset="2947">330 316 12287,'-5'-1'0,"0"0"0,0-2 0,2 1 0,0 3 0,3 1 0,0-1 0,0 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2:25.425"/>
    </inkml:context>
    <inkml:brush xml:id="br0">
      <inkml:brushProperty name="width" value="0.08571" units="cm"/>
      <inkml:brushProperty name="height" value="0.08571" units="cm"/>
      <inkml:brushProperty name="color" value="#FF0066"/>
    </inkml:brush>
  </inkml:definitions>
  <inkml:trace contextRef="#ctx0" brushRef="#br0">2430 197 12287,'-4'7'0,"0"0"0,2 0 0,1 0 0,-2 0 0,2-3 0,-1-1 0,0 0 0,0-1 0,2 2 0,0 1 0,0 2 0,0-3 0,3-2 0,-2-1 0,4-1 0,0 0 0,-1-1 0,0-1 0,0-2 0,0 0 0,0-2 0,1 1 0,-1-1 0,-1-1 0,2 0 0,-2 1 0,0 0 0,0 2 0,2-1 0,-2-2 0,0 0 0,0 0 0,0 0 0,-1 0 0,0 0 0,1 0 0,-3 0 0,0 2 0,0 1 0,-1 2 0,-1 0 0,-3 1 0,-1 1 0,-1 0 0,0 0 0,0 0 0,0 0 0,0 2 0,0 1 0,0 0 0,0 1 0,0 0 0,0-1 0,-1 1 0,-1 2 0,1-1 0,-2 1 0,3-2 0,0 2 0,-3 0 0,1 0 0,0 0 0,2-2 0,0-1 0,0 0 0,-1 1 0,-1-3 0,3 2 0,-1 0 0,1-2 0,0 0 0,1-1 0,0 0 0,0 0 0,2-1 0,0 0 0,0-2 0,2 0 0,-2 2 0,0-2 0,2 1 0,-2 2 0,9 0 0,-1 3 0,4 2 0,-2-1 0,-2-1 0,0 1 0,-3 0 0,2-1 0,-1 1 0,0-1 0,0 1 0,-2-1 0,2 0 0,0 1 0,-2-1 0,1-1 0,-1-1 0,2 1 0,-2 2 0,2-2 0,-3 2 0,-1-2 0,-1 1 0,-1-1 0,-1 1 0,2 0 0,-3-1 0,0 2 0,-1 0 0,1 2 0,0-2 0,0 1 0,-1-1 0,-1 1 0,0 1 0,0 0 0,0-2 0,0 1 0,0 2 0,0 0 0,3 0 0,1 0 0,3 0 0,3-3 0,1-2 0,3-1 0,0-1 0,0 0 0,0 0 0,0 0 0,3 0 0,-2 0 0,1 0 0,-1 0 0,-1-2 0,0-1 0,0 2 0,-1-1 0,-1 0 0,1 1 0,-6-2 0,0 3 0,-3 1 0,-4 0 0,0 2 0,0 0 0,0-2 0,0 2 0,0 1 0,0-1 0,-1 0 0,-1 1 0,0 0 0,-3-1 0,2 1 0,0 2 0,0 0 0,0-1 0,1-2 0,-1 1 0,-1 0 0,3 0 0,-2 2 0,0-3 0,1 1 0,0-2 0,2-1 0,0 0 0,0 2 0,0-1 0,0-2 0,0 0 0,0 0 0,0 0 0,0-1 0,0 0 0,0-2 0,2-1 0,0 0 0,0 1 0,-1 0 0,1-1 0,1 0 0,1 1 0,2-3 0,-3 2 0,1 0 0,-1-2 0,3 0 0,-1-1 0,1 0 0,1 0 0,0 0 0,0 0 0,0 0 0,0 3 0,-1 1 0,-1 4 0,0 1 0,-3 0 0,2 2 0,-1 2 0,3 0 0,-2 0 0,0 0 0,1-2 0,-3 2 0,3 2 0,1 2 0,0-2 0,-2 1 0,1-1 0,1 2 0,0-2 0,1 0 0,0 0 0,0 1 0,0-1 0,1 0 0,1-2 0,-1 0 0,5-5 0,-5 2 0,4-3 0,-3-1 0,0-1 0,-4 1 0,-3-1 0,-1 1 0,-1 0 0,0 0 0,-1-2 0,-1 2 0,0-2 0,-2-1 0,0 1 0,0 0 0,3-1 0,-2 0 0,0 1 0,1 0 0,0-1 0,2 1 0,0 1 0,0-1 0,2 2 0,1-2 0,1 0 0,1 2 0,2-2 0,3 3 0,1 1 0,0 1 0,1 0 0,-2 2 0,1 2 0,0 0 0,1 1 0,-3 0 0,0 0 0,-1 0 0,1 0 0,0 0 0,-4 0 0,-1 0 0,-1 0 0,1-2 0,-3-1 0,1 1 0,0-1 0,-1 2 0,-1-2 0,0 0 0,0-1 0,0-3 0,0 0 0</inkml:trace>
  <inkml:trace contextRef="#ctx0" brushRef="#br0" timeOffset="216">2339 540 12287,'4'-11'0,"-1"2"0,0 4 0,-2 2 0,1 5 0,-4 1 0,-3 1 0,-4-2 0,-2 1 0</inkml:trace>
  <inkml:trace contextRef="#ctx0" brushRef="#br0" timeOffset="1034">1814 197 12287,'4'-4'0,"2"-2"0,-1 1 0,-2 2 0,1 0 0,-1 0 0,0 3 0,-3 0 0,0 3 0,0 4 0,-1 0 0,-1 0 0,0 0 0,-2 0 0,0 0 0,0 0 0,2 0 0,-2 0 0,1 0 0,2 0 0,-3 0 0,2 0 0,0 0 0,2 0 0,0-3 0,0-1 0,0-3 0,-3 3 0,1-2 0,-3 2 0,0-1 0,-1 1 0,-1 1 0,0-1 0,0 0 0,0 1 0,0 0 0,-1-1 0,-1 0 0,0 1 0,-3-2 0,3-2 0,1 0 0,0 0 0,-2 0 0,0 0 0,0 0 0,0 0 0,1-1 0,1-1 0,-1-2 0,0 0 0,-1-2 0,1 2 0,0-1 0,1 1 0,0 0 0,1-2 0,0 2 0,0 1 0,1 0 0,0 2 0,1-3 0,0 1 0,1 1 0,-1 0 0,0 1 0,1 0 0,-1 0 0,0-2 0,1 1 0,-1 2 0,3 2 0,-2 1 0,1 1 0,-2 1 0,1 2 0,0 0 0,0-1 0,2 0 0,0-2 0,1 2 0,-3 0 0,2 1 0,1 0 0,0 0 0,1 0 0,0-2 0,0-1 0,1-2 0,1 0 0,1-2 0,2-2 0,0-3 0,-1-1 0,1-1 0,-1 0 0,-1 0 0,3 0 0,-2-3 0,3-1 0</inkml:trace>
  <inkml:trace contextRef="#ctx0" brushRef="#br0" timeOffset="1181">1471 162 12287,'-7'0'0,"0"1"0,0 1 0,0 3 0,0-1 0,-1 3 0,-1 0 0,0 1 0,-6 3 0,0 0 0</inkml:trace>
  <inkml:trace contextRef="#ctx0" brushRef="#br0" timeOffset="1917">1177 309 12287,'1'5'0,"1"-1"0,-1 0 0,4 2 0,1-2 0,-3-1 0,2 0 0,1 1 0,-3-2 0,2-2 0,1 0 0,-3-1 0,2-1 0,1-3 0,-3 1 0,0 0 0,-1-2 0,0 0 0,1-1 0,-3 0 0,0 0 0,0 0 0,0 0 0,0 0 0,-3 3 0,-2 2 0,-1 1 0,-1 1 0,0 1 0,0 1 0,0 2 0,0 0 0,-3 2 0,1-1 0,1 1 0,0 1 0,1-1 0,0 0 0,0-2 0,0 2 0,1-2 0,0 0 0,1 2 0,4-3 0,-2 3 0,6-5 0,2 2 0,1 0 0,1-2 0,0 1 0,0 0 0,0 0 0,0 0 0,0 1 0,-1 1 0,-1 0 0,0-1 0,-2 1 0,1 2 0,0 0 0,1 1 0,-3 0 0,-2 0 0,-2 0 0,0 0 0,-3 0 0,0-1 0,-1 0 0,-1-2 0,-3-1 0,1 0 0,1 1 0,0 0 0,-2-2 0,1 0 0,0-1 0,-1-1 0,2 0 0,-1 0 0,1 0 0,1 0 0,0-1 0,0 0 0,0-3 0,0 1 0,2-2 0,0-2 0,0 0 0,-1 0 0,1-2 0,1-2 0,1 1 0,2 0 0,-1-2 0,0 0 0,0-1 0,1-1 0,1 0 0,1 0 0,2 0 0,1 0 0,1 2 0,1 1 0,-1 1 0,0 2 0,-1 0 0,1 2 0,0 1 0,0 2 0,2 3 0,-3 0 0,2 0 0,-2 0 0</inkml:trace>
  <inkml:trace contextRef="#ctx0" brushRef="#br0" timeOffset="2183">1016 582 12287,'4'7'0,"-1"0"0,0 1 0,2 1 0,1 0 0,0 1 0,-1 1 0,0 0 0,0 0 0,1 2 0,-1-3 0,-3 1 0,1-2 0,-1-2 0,0 0 0,-1 0 0,-2-3 0,-1-2 0,-3-1 0,-1-7 0,-1-2 0</inkml:trace>
  <inkml:trace contextRef="#ctx0" brushRef="#br0" timeOffset="3367">785 99 12287,'0'5'0,"0"-1"0,0-1 0,0 1 0,0-1 0,0 1 0,0 2 0,0 0 0,0 1 0,0 0 0,0 1 0,0 0 0,0 2 0,0-2 0,0 2 0,0 0 0,0-1 0,0 1 0,1-1 0,0 1 0,1 1 0,0-3 0,2 0 0,0-1 0,0 0 0,1 0 0,-3-1 0,3 0 0,1-2 0,-3-2 0,2 0 0,0-1 0,1-2 0,-1-1 0,0-2 0,-2-2 0,1 1 0,-2 1 0,0 2 0,-1 1 0,-1-2 0,-3 3 0,-2 1 0,-1 1 0,1 0 0,0 1 0,0 1 0,-1 0 0,0-1 0,0 0 0,1 1 0,0 0 0,-1-2 0,0 1 0,0-1 0,1 1 0,1-1 0,-3-2 0,0 0 0,0 0 0,2 0 0,0 0 0,0 0 0,-1 0 0,-1-1 0,0 0 0,0-3 0,0 1 0,2-2 0,0-2 0,0 0 0,-1 0 0,-1 0 0,1 0 0,0 0 0,1 0 0,1 0 0,-2 0 0,0 0 0,1 0 0,2 0 0,-3 1 0,2 0 0,1 2 0,0 2 0,1 0 0,1 2 0,-1 2 0,1 0 0,1 2 0,0 2 0,1-2 0,0 0 0,1 2 0,4-3 0,-1-1 0,1 1 0,1 0 0,0-2 0,-3 0 0,1-1 0,1 0 0,0 0 0,1 0 0,-3 0 0,1 0 0,0 0 0,-1 0 0,-1 1 0,-3 1 0,0 0 0,-1 1 0,-1 1 0,0 1 0,-3 0 0,1-1 0,-3 0 0,0 2 0,1-2 0,0 0 0,1 1 0,0-1 0,-1 1 0,-1-2 0,0 0 0,0 1 0,1 1 0,0-1 0,1 0 0,0-2 0,-1 1 0,-1 0 0,0 1 0,2-2 0,0 0 0,2-2 0,-3-1 0,1-2 0,3-2 0,-2 0 0,1-1 0,-2-1 0,2 1 0,0 0 0,0 2 0,-2-2 0,2-2 0,0-2 0,0 2 0,-2-1 0,2 0 0,0-3 0,0-1 0,-2-1 0,2 0 0,0-1 0,0-1 0,-2 0 0,2-2 0,0-1 0,0 1 0,1 1 0,2 3 0,0 0 0,0 0 0,-3 3 0,1 2 0,-3 1 0,1 1 0</inkml:trace>
  <inkml:trace contextRef="#ctx0" brushRef="#br0" timeOffset="4314">407 197 12287,'4'0'0,"-1"0"0,-3 0 0,2 1 0,0 1 0,0 3 0,1 1 0,-1 1 0,0 0 0,-1 0 0,-1 0 0,1 0 0,0 0 0,1 0 0,1 0 0,-3 0 0,0 0 0,-1 0 0,-1 0 0,-1-2 0,-3-2 0,1 1 0,3-2 0,-3-3 0,0-1 0,1 0 0,0-2 0,1-2 0,-2 2 0,3 0 0,0-2 0,-1 0 0,2-1 0,-1 0 0,1 0 0,1 0 0,0 0 0,0 0 0,0 2 0,0 1 0,0 2 0,0 0 0,0 4 0,0 2 0,-1 3 0,-1 0 0,0 0 0,-2 0 0,0 0 0,0 0 0,2-2 0,-2-1 0,0 1 0,1-1 0,-2 2 0,-2-1 0,0 1 0,0-1 0,0-2 0,0 1 0,0 0 0,0-1 0,0-2 0,0 0 0,0-1 0,1-3 0,0-1 0,2 0 0,1-2 0,-1 1 0,1-1 0,1 1 0,2 1 0,0-2 0,-1 1 0,0-1 0,-2 2 0,1 2 0,1-1 0,-1 3 0,0 1 0,-2 1 0,1 2 0,-1 3 0,1 0 0,1 0 0,2 0 0,0 0 0,0 0 0,0 0 0,0 0 0,1 0 0,0 0 0,2 0 0,2 0 0,0 0 0,-2-2 0,0-1 0,0 2 0,-2-2 0,1 0 0,-3-1 0,-3 0 0,1 1 0,0 0 0,-3-1 0,0 0 0,-3 1 0,1 0 0,-2 0 0,-1 1 0,1-2 0,-3 0 0,0-1 0,-1 1 0,-1 1 0,-1 0 0,1-1 0,-1 0 0,1 1 0,1 0 0,3-2 0,2 0 0,-2-1 0,0-1 0</inkml:trace>
  <inkml:trace contextRef="#ctx0" brushRef="#br0" timeOffset="4882">533 477 12287,'4'-3'0,"-1"2"0,-3-2 0,0 3 0</inkml:trace>
  <inkml:trace contextRef="#ctx0" brushRef="#br0" timeOffset="5014">477 519 12287,'3'-7'0,"1"0"0</inkml:trace>
  <inkml:trace contextRef="#ctx0" brushRef="#br0" timeOffset="5366">414 526 12287,'0'-4'0,"0"1"0,0 3 0</inkml:trace>
  <inkml:trace contextRef="#ctx0" brushRef="#br0" timeOffset="5498">316 575 12287,'0'5'0,"0"-1"0,0-2 0,3 1 0,1-3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02.573"/>
    </inkml:context>
    <inkml:brush xml:id="br0">
      <inkml:brushProperty name="width" value="0.08571" units="cm"/>
      <inkml:brushProperty name="height" value="0.08571" units="cm"/>
      <inkml:brushProperty name="color" value="#FF0066"/>
    </inkml:brush>
  </inkml:definitions>
  <inkml:trace contextRef="#ctx0" brushRef="#br0">2115 99 12287,'4'5'0,"-3"-2"0,5-3 0,0 0 0,0 1 0,0 1 0,-1 0 0,2 0 0,0 2 0,0 2 0,-2 1 0,1 1 0,-3 0 0,-2-1 0,0 1 0,-1 3 0,0-1 0,0 0 0,0-1 0,0-1 0,0 0 0,-1-1 0,-1 1 0,0 0 0,-3 0 0,-1 0 0,-1 0 0,-1-1 0,0-1 0,0-1 0,0 1 0,-1-1 0,0-1 0,-2 1 0,1-1 0,-1-1 0,0 1 0,-1 0 0,1-3 0,-1 0 0,3-1 0,-2 0 0,2 0 0,-3 0 0,2 0 0,0 0 0,1-3 0,2-3 0,2-1 0,2-1 0,0 3 0,0 0 0,1-1 0,2-1 0,-3-1 0,0 0 0,2 0 0,0 0 0,1 0 0,0 4 0,-1 1 0,-2 6 0,0-1 0,-3 3 0,0 1 0,0 1 0,-2 1 0,-2 0 0,-3 0 0,1 0 0,-4 0 0,1-1 0,-3 1 0,-2 0 0,-2 3 0,-3-1 0,-3-1 0,0-3 0,0 1 0,-2-2 0,0-1 0,0-1 0,1-2 0,5-1 0,1-7 0,-1-2 0</inkml:trace>
  <inkml:trace contextRef="#ctx0" brushRef="#br0" timeOffset="383">2155 636 12287,'-8'0'0,"0"0"0,0 0 0,-1 0 0,-1 1 0,-3 0 0,-2 2 0,-2 2 0,-1-2 0,-3-1 0,-2-1 0,-1-1 0,-3-4 0,-1 0 0</inkml:trace>
  <inkml:trace contextRef="#ctx0" brushRef="#br0" timeOffset="615">1957 12 12287,'5'-8'0,"-2"4"0,-6 4 0,-3 5 0,-1 2 0,-4 1 0,-1 0 0,-4 0 0,0 0 0</inkml:trace>
  <inkml:trace contextRef="#ctx0" brushRef="#br0" timeOffset="1333">1302 399 12287,'0'-8'0,"0"0"0,1 0 0,1 1 0,1-1 0,-2 0 0,0-3 0,0 0 0,1-1 0,0-2 0,1-1 0,-3-1 0,1 0 0,2 0 0,-2 0 0,4 1 0,-1 0 0,0 2 0,2-2 0,2 2 0,0 1 0,-1 2 0,2 1 0,1 1 0,0 1 0,0 2 0,-1 1 0,-1 4 0,0 0 0,-4 1 0,-1 2 0,-3 3 0,0 3 0,0 1 0,0 3 0,0 1 0,-3 1 0,-1 1 0,-4 0 0,0-1 0,0-2 0,-3 2 0,1-3 0,0 1 0,1 0 0,-1-3 0,-1 1 0,2-4 0,0-1 0,1-3 0,0-3 0,0 0 0,0 0 0,3 0 0,1-1 0,-1-1 0,1-4 0,-1-1 0,-3-1 0,0 1 0,0 0 0,0 1 0,0 3 0,0-1 0,0 3 0,1-4 0,-1 1 0,0-1 0,1 3 0,1-3 0,0 2 0,0 1 0,2-1 0,-1-1 0,1 1 0,0-1 0,1 1 0,-2 3 0,2 1 0,-1 2 0,-1 2 0,1 2 0,1 2 0,-1 1 0,1 0 0,1 0 0,-2 1 0,2 0 0,0-1 0,1 2 0,-2-4 0,1 3 0,0-2 0,0-1 0,0 0 0,0-1 0,-4 0 0,0 0 0,-1-2 0,0 1 0,-1-2 0,0 2 0,-1-1 0,-2-1 0,-1 3 0,-3-2 0,1 0 0,1 0 0,0 0 0,-2 2 0,1 0 0,1-2 0,1-3 0,-2 1 0,1 0 0,2-1 0,-1 1 0,3-3 0,-2-1 0,2-1 0,-4-6 0,5-5 0,-4-2 0</inkml:trace>
  <inkml:trace contextRef="#ctx0" brushRef="#br0" timeOffset="2000">742 304 12287,'-4'-8'0,"-1"1"0,3-1 0,0 0 0,0 0 0,1 3 0,0-1 0,0 0 0,-2-1 0,0 2 0,3 0 0,-1-1 0,-1 2 0,1 0 0,-2 1 0,3 0 0,3-3 0,2 4 0,2 1 0,1 1 0,0 0 0,-3 0 0,0 1 0,-1 1 0,0 4 0,1-2 0,1 1 0,-1 1 0,-3 2 0,1 2 0,-3 0 0,0 0 0,0-1 0,0 0 0,-2 0 0,-1 2 0,-3 2 0,0-3 0,-3 1 0,-1 0 0,-4-2 0,0 2 0,-1-3 0,0 0 0,-1-1 0,0-1 0,-1-3 0,-1 1 0,1-4 0,-1 3 0,1-2 0,2-1 0,-1 0 0,1-1 0,1-1 0,1 0 0,2-4 0,-1 3 0,0-1 0,3 1 0,0-2 0,1 1 0,0 0 0,0-2 0,3 1 0,1 0 0,0-1 0,2 1 0,2 0 0,0 1 0,3-1 0,1 1 0,4 4 0,0 0 0,0 1 0,0 2 0,0 2 0,-1-1 0,-1 1 0,-2-1 0,0 0 0,2 2 0,-2 2 0,1-1 0,-2 1 0,-3 0 0,0 0 0,0 0 0,-1 0 0,-1 0 0,-3 0 0,-2-1 0,-2-1 0,-2-1 0,2-1 0,-5 3 0,0-2 0,0 1 0,-1-2 0,1 1 0,0-2 0,0-1 0,2-1 0,0-1 0,0 0 0,3 0 0,1-4 0,2-3 0,1-3 0,3-4 0,-2-2 0,4-4 0</inkml:trace>
  <inkml:trace contextRef="#ctx0" brushRef="#br0" timeOffset="2198">553 76 12287,'4'-4'0,"-1"4"0,-3 0 0,-3 0 0,-1 4 0</inkml:trace>
  <inkml:trace contextRef="#ctx0" brushRef="#br0" timeOffset="2616">221 202 12287,'-5'3'0,"0"3"0,2 1 0,1 0 0,-1 4 0,-1 0 0,1 1 0,-1-1 0,-1 0 0,1-3 0,1-1 0,-1 1 0,-2 0 0,2-3 0,-1-6 0,3-6 0,1-3 0,1 0 0,0-1 0,0 0 0,0-1 0,0 1 0,0 0 0,0 3 0,0 1 0,0-1 0,0 2 0,0 1 0,-1 3 0,-2 1 0,-2 3 0,-2 6 0,-1 1 0,0 4 0,0 1 0,1 1 0,-1-2 0,-1 0 0,-1 1 0,0 1 0,-1-2 0,2 0 0,0-2 0,-2-1 0,1-5 0,-2 2 0,0-3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06.289"/>
    </inkml:context>
    <inkml:brush xml:id="br0">
      <inkml:brushProperty name="width" value="0.08571" units="cm"/>
      <inkml:brushProperty name="height" value="0.08571" units="cm"/>
      <inkml:brushProperty name="color" value="#FF0066"/>
    </inkml:brush>
  </inkml:definitions>
  <inkml:trace contextRef="#ctx0" brushRef="#br0">3071 238 12287,'0'-5'0,"3"3"0,-2 2 0,2 1 0,0 4 0,0 2 0,-1 0 0,-2 5 0,0 0 0,0 1 0,0-3 0,0 2 0,0 1 0,0-1 0,0-2 0,0 0 0,0-1 0,0-1 0,0 0 0,0 0 0,0-1 0,-3 1 0,-2-2 0,-2-1 0,-1-3 0,0 1 0,0 0 0,0-1 0,-3 1 0,-2-3 0,0 1 0,0 2 0,0-3 0,-4 3 0,0-2 0,-2-1 0,-2 0 0,2 0 0,0 0 0,-1 0 0,1 0 0,1 0 0,0 0 0,0 0 0,2 0 0,1 0 0,1-1 0,1-2 0,3-1 0,0-4 0,1 0 0,4 0 0,0-2 0,2-2 0,1 0 0,1 2 0,1-3 0,0 1 0,0 0 0,1-1 0,2-2 0,2 1 0,2 1 0,1 3 0,0-1 0,2 3 0,1 0 0,0 0 0,-1 0 0,1 1 0,1 2 0,1-1 0,0 3 0,-2 1 0,1 1 0,-3 0 0,3 0 0,0-2 0,-2 1 0,-4 5 0,-1 2 0,0 2 0,0 1 0,-2 0 0,-3 1 0,0 1 0,0 3 0,-1 2 0,-1 0 0,-4-1 0,-1-1 0,-1 1 0,-2 0 0,-2 1 0,0-2 0,2-1 0,-3 1 0,-1-2 0,-1-3 0,1 0 0,1-1 0,0-1 0,1 0 0,0-5 0,4 2 0,-1-3 0,1-3 0,-2-4 0,5-7 0,-1-1 0,1-4 0,-2-1 0,2-4 0</inkml:trace>
  <inkml:trace contextRef="#ctx0" brushRef="#br0" timeOffset="215">2613 1 12287,'0'8'0,"0"0"0,1 0 0,1-1 0,2 1 0,2 0 0,-2 0 0,0 0 0,1 0 0,-1 0 0,-1 1 0,1 1 0,2 1 0,-1 4 0,2-2 0,1 1 0,0 3 0,0 3 0,0 0 0,-1 2 0,0 0 0,-1-1 0,4 1 0,-1-1 0</inkml:trace>
  <inkml:trace contextRef="#ctx0" brushRef="#br0" timeOffset="415">2913 664 12287,'-5'8'0,"2"-3"0,3 0 0,0-3 0,-4-6 0,0-4 0</inkml:trace>
  <inkml:trace contextRef="#ctx0" brushRef="#br0" timeOffset="867">2723 419 12287,'0'-5'0,"0"0"0,0-1 0,0 2 0,-1 0 0,-1 5 0,-4 2 0,-1-1 0,0 3 0,-1 1 0,0 1 0,-3 1 0,0 0 0,-2 0 0,-4 0 0,1-1 0,-2-1 0,1-2 0,1 0 0,1 1 0,0-1 0,1-1 0,1 1 0,3 1 0,-1-3 0,3 1 0,3 1 0,-1-3 0,3 5 0,2 0 0,0 1 0,1 1 0,0 0 0,0-1 0,2 1 0,2 0 0,-1 1 0,1 2 0,1-5 0,-1 2 0,-1-1 0,1 0 0,-2-2 0,-2 0 0,0 1 0,0-1 0,-1-1 0,-1 0 0,-3 1 0,-2-3 0,-1 0 0,0-1 0,-1 2 0,-1-1 0,0 0 0,0-1 0,-1-1 0,-1-1 0,1-2 0,0-2 0,-3-3 0,4-2 0,-4-3 0,2-2 0</inkml:trace>
  <inkml:trace contextRef="#ctx0" brushRef="#br0" timeOffset="1633">2250 324 12287,'1'7'0,"1"-1"0,0-2 0,2-1 0,0 2 0,2 2 0,-2 1 0,2 0 0,-1 0 0,-1 2 0,2 1 0,0-2 0,0 0 0,-2 2 0,1-1 0,2 0 0,-4-1 0,1-2 0,-1-2 0,-3 1 0,0-3 0,-4-2 0,-4 0 0,-2-1 0,-1 0 0,-1 0 0,-2-1 0,-2 0 0,-2-2 0,0 1 0,-1-1 0,3-1 0,-2 1 0,0-1 0,-1-2 0,4 1 0,1-2 0,1-1 0,4 0 0,-2 0 0,2 0 0,1 0 0,1 0 0,2 1 0,2-1 0,3 0 0,0 0 0,0 0 0,3 3 0,2 0 0,2 3 0,1 0 0,0 4 0,-3 2 0,0 4 0,-2 0 0,0 0 0,-3 0 0,0 0 0,0-1 0,0 1 0,0 0 0,-1 0 0,-2 0 0,2-3 0,-5 1 0,0 0 0,-1 0 0,-1 0 0,1-2 0,-1 0 0,-1-1 0,-1-3 0,0 0 0,0 0 0,-1 0 0,0 0 0,1 0 0,-2 0 0,3-1 0,-4-1 0,1-2 0,0 0 0,2 1 0,-1-1 0,0 0 0,1-1 0,-1 0 0,3-3 0,0 0 0,0 0 0,1 3 0,-1 0 0,1-1 0,1-1 0,0-1 0,3 0 0,-2 0 0,4 0 0,-3 1 0,1 2 0,2 1 0,-3 5 0,3 1 0,0 1 0,-2 2 0,0-3 0,3 4 0,0 0 0,0 1 0,0 1 0,0 0 0,0-1 0,0-1 0,0-1 0,0 1 0,4-2 0,1-2 0,2-1 0,1-1 0,1 0 0,0 0 0,2 0 0,2-1 0,-2-1 0,2-3 0,1 1 0,1-3 0,0-1 0,1-4 0</inkml:trace>
  <inkml:trace contextRef="#ctx0" brushRef="#br0" timeOffset="1848">2108 719 12287,'-8'5'0,"0"1"0,3-5 0,0 3 0,2-1 0,-1-2 0,2 2 0,-4-2 0,-1-8 0,-1-2 0</inkml:trace>
  <inkml:trace contextRef="#ctx0" brushRef="#br0" timeOffset="2015">2108 159 12287,'-8'-4'0,"2"3"0,1-1 0,0 2 0,-3 1 0,0 2 0,0 3 0,0-1 0</inkml:trace>
  <inkml:trace contextRef="#ctx0" brushRef="#br0" timeOffset="2147">1768 151 12287,'-13'0'0,"1"0"0,0 0 0,2 2 0,2 2 0,-1 5 0,-1 2 0,-3 2 0,-2 3 0</inkml:trace>
  <inkml:trace contextRef="#ctx0" brushRef="#br0" timeOffset="3233">1429 151 12287,'4'0'0,"0"1"0,-3 0 0,1 2 0,0 1 0,3-2 0,0 3 0,1 2 0,-2-1 0,0-1 0,1 0 0,-2 3 0,1 0 0,0 0 0,-2 2 0,-2 2 0,0-1 0,0 1 0,-3 2 0,-4-1 0,-1 1 0,-3-1 0,-3 2 0,1-2 0,-2 2 0,-1 1 0,3-1 0,1-1 0,0-2 0,-1-1 0,4 0 0,-2-4 0,2-2 0,5 0 0,1-3 0,3-2 0,3 1 0,2-4 0,2-1 0,1 1 0,0-2 0,0 0 0,0 1 0,0-3 0,0 4 0,0-1 0,-1 1 0,1-2 0,-2 3 0,-1-1 0,-4 3 0,0 3 0,-4 2 0,-1 2 0,-2 2 0,-2 1 0,-2 4 0,-1 4 0,0 0 0,1 3 0,0 1 0,0 0 0,1 6 0,-1 0 0,0 1 0,3-1 0,-1-2 0,4-1 0,0-2 0,1-2 0,2-3 0,1 0 0,0-2 0,0-3 0,0-4 0,0-4 0,0-3 0,0 1 0</inkml:trace>
  <inkml:trace contextRef="#ctx0" brushRef="#br0" timeOffset="4383">1129 269 12287,'-4'-4'0,"3"0"0,-4 5 0,2 2 0,-1 1 0,3 5 0,-2 1 0,1 0 0,-1 4 0,0-2 0,0 2 0,0-1 0,2-1 0,-2 2 0,0-1 0,0 1 0,-2-2 0,1-2 0,1-1 0,-1-1 0,-2-3 0,1-1 0,-2 0 0,-1-1 0,0-3 0,0 0 0,3-4 0,1-1 0,-1-2 0,1-1 0,2-3 0,-1 1 0,0 0 0,0 1 0,1 2 0,2-1 0,-1 0 0,-2 0 0,2 0 0,-1 0 0,0 1 0,-1 2 0,2 1 0,-4 5 0,1 1 0,0 1 0,1 3 0,-2-1 0,-2 2 0,0 1 0,0 0 0,-1 0 0,0 0 0,0-1 0,0 1 0,0 0 0,0-1 0,0-1 0,-2 1 0,-1-3 0,1 0 0,-2-1 0,3 0 0,-4 0 0,2-1 0,1-1 0,-1-1 0,0 0 0,1 0 0,-1 0 0,2-1 0,-2-2 0,2-1 0,-2-1 0,4-2 0,-2 1 0,1-2 0,2-3 0,3 0 0,-2 3 0,2-2 0,1 0 0,1-4 0,1 3 0,0 0 0,0-1 0,1-1 0,1 3 0,1-1 0,2 0 0,0 2 0,3-2 0,0 3 0,0 0 0,-3 1 0,0 0 0,1 3 0,1 1 0,-1-3 0,-1 3 0,1-2 0,-2 4 0,2-2 0,-5 6 0,2 2 0,-2 2 0,-1 1 0,0 2 0,-1 2 0,-2 0 0,-2 2 0,1 1 0,-1 1 0,-2 0 0,0-1 0,-1 0 0,1-1 0,-1-1 0,0-2 0,0 0 0,-1-1 0,-1 0 0,0-3 0,-1 0 0,1-5 0,-1 1 0,2 0 0,0-2 0,1 2 0,-1-2 0,-1-1 0,1 0 0,-2 0 0,3 0 0,0 0 0,0 0 0,0 0 0,0 0 0,0 0 0,0 3 0,1 3 0,2 1 0,-1 1 0,3-1 0,2 1 0,0 0 0,1 0 0,0 0 0,0 0 0,1-1 0,1-1 0,3-1 0,-1 1 0,3-1 0,-2-1 0,2 0 0,-1 1 0,-1-2 0,-4 0 0,-1 0 0,-1-2 0,-4 2 0,-2 0 0,0-1 0,-1 2 0,-2-2 0,-1 0 0,-2 0 0,4 2 0,-3-2 0,2 0 0,-1-1 0,1 1 0,2 1 0,0-4 0,0-3 0</inkml:trace>
  <inkml:trace contextRef="#ctx0" brushRef="#br0" timeOffset="4666">947 735 12287,'-7'0'0,"1"0"0,1 1 0,-1 1 0,-1 4 0,-1-2 0,0 1 0,0 1 0,0 1 0,-2 1 0,-1 0 0,1-1 0,-2-2 0,0 3 0,-4-4 0</inkml:trace>
  <inkml:trace contextRef="#ctx0" brushRef="#br0" timeOffset="4916">940 190 12287,'2'-12'0,"1"1"0,-1 3 0,-2 4 0,-3 4 0,-2 4 0,-5 4 0,-2 2 0,-3 1 0,1-1 0,-5 2 0,3 0 0</inkml:trace>
  <inkml:trace contextRef="#ctx0" brushRef="#br0" timeOffset="5349">237 380 12287,'5'-4'0,"1"0"0,-3-3 0,1 1 0,-1 0 0,3 2 0,0-2 0,1 1 0,0-2 0,4 4 0,0 0 0,-2 2 0,0 1 0,1 0 0,2 0 0,-1 0 0,1 0 0,-3 4 0,-3 1 0,0 2 0,0 1 0,-3 0 0,0 0 0,-2 0 0,-1 0 0,-5 0 0,-2 0 0,-3 2 0,-2 1 0,1-1 0,-3-2 0,-2 1 0,-1 1 0,-2-1 0,3 2 0,-2-4 0,0-1 0,-2 0 0,2-3 0,-2 1 0,0-1 0,-2 0 0,3-3 0,2-1 0,0-2 0,2 0 0,1-3 0,2 0 0,1-3 0,3 0 0,2-4 0,1-2 0,1-2 0,-3-4 0,2-2 0</inkml:trace>
  <inkml:trace contextRef="#ctx0" brushRef="#br0" timeOffset="5464">158 127 12287,'4'-4'0,"1"1"0,-2 2 0,5-2 0,-4-2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13.904"/>
    </inkml:context>
    <inkml:brush xml:id="br0">
      <inkml:brushProperty name="width" value="0.08571" units="cm"/>
      <inkml:brushProperty name="height" value="0.08571" units="cm"/>
      <inkml:brushProperty name="color" value="#FF0066"/>
    </inkml:brush>
  </inkml:definitions>
  <inkml:trace contextRef="#ctx0" brushRef="#br0">32 9 12287,'0'8'0,"0"-4"0,-1 0 0,-2-4 0,1-3 0,-3 0 0,-4-6 0,-3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13.672"/>
    </inkml:context>
    <inkml:brush xml:id="br0">
      <inkml:brushProperty name="width" value="0.08571" units="cm"/>
      <inkml:brushProperty name="height" value="0.08571" units="cm"/>
      <inkml:brushProperty name="color" value="#FF0066"/>
    </inkml:brush>
  </inkml:definitions>
  <inkml:trace contextRef="#ctx0" brushRef="#br0">3852 246 12287,'7'-1'0,"-1"-2"0,1 1 0,-2-3 0,2 3 0,1 0 0,0 1 0,-4 2 0,0 1 0,-2 4 0,1 1 0,-1-1 0,-2 1 0,0 2 0,0-1 0,0 1 0,0 0 0,0 0 0,-3 2 0,-1 0 0,-4-1 0,-1 1 0,-2-2 0,-1 1 0,-4 0 0,0 0 0,-3 0 0,2-2 0,-4 0 0,-1 0 0,-1 0 0,-3 0 0,-1-1 0,2-2 0,0-2 0,-1 0 0,0 0 0,0-1 0,2-1 0,1-1 0,1 0 0,3-1 0,2-2 0,-2-1 0,6-4 0,1-1 0,3-1 0,2 0 0,0-2 0,3-1 0,1 1 0,0 2 0,4-3 0,1 2 0,0 1 0,5-1 0,0 0 0,4 2 0,1 0 0,-1 1 0,1 0 0,0 1 0,0 2 0,-1-1 0,1 3 0,0 1 0,-3 2 0,3 0 0,-2 0 0,0 0 0,-1 0 0,-4 0 0,-1 3 0,0 2 0,-3 2 0,0 4 0,-1 0 0,-1 1 0,-1-1 0,-3 3 0,-5-2 0,-1 1 0,-2-3 0,3 2 0,-3-2 0,1 0 0,0-2 0,2-3 0,0-3 0,1-1 0,1-1 0,0 0 0,1-1 0,2-4 0,2-3 0,2-4 0,2 1 0,2-2 0,2-1 0,1 2 0,1 0 0,0 0 0,2 3 0,1 1 0,-3 2 0,-1 1 0,-1 2 0,0 1 0,0 5 0,-2 4 0,-4 4 0,-1 1 0,-3 2 0,-3 1 0,-3 1 0,-1-1 0,0-2 0,-3 2 0,1-2 0,0 1 0,-2-1 0,0-1 0,0-4 0,0-1 0,1-2 0,-1-2 0,1-3 0,1 0 0,1 0 0,3 0 0,-1-3 0,0-1 0,1-1 0,-1-4 0,4 1 0,0-2 0,-1-1 0,2 1 0,-4-3 0,1-1 0,1-1 0,-3-4 0,0-1 0,0-1 0,-1-1 0,2-2 0,3 4 0,1-1 0,4 3 0,1 0 0,1 2 0,0 4 0,0 2 0,3 2 0,2-3 0,3-2 0</inkml:trace>
  <inkml:trace contextRef="#ctx0" brushRef="#br0" timeOffset="580">2645 135 12287,'4'4'0,"3"2"0,-2 6 0,0 6 0,0 4 0,0 0 0,3 6 0,0 0 0,0 0 0,-1 1 0,-1-1 0,-1-1 0,2-3 0,-4-3 0,0-3 0,1-5 0,1-2 0</inkml:trace>
  <inkml:trace contextRef="#ctx0" brushRef="#br0" timeOffset="1148">2298 356 12287,'-8'-7'0,"0"-3"0,2-3 0,2-1 0,0-1 0,-1 1 0,4 4 0,-2-1 0,2 3 0,1 0 0,1 2 0,2 2 0,2 0 0,2-1 0,1 3 0,0 0 0,0 1 0,-1 1 0,1 1 0,0 1 0,0 2 0,0 2 0,-1-1 0,-2 1 0,2 2 0,-1-1 0,1 1 0,0 0 0,-1 0 0,-2 0 0,1 0 0,-1 0 0,-2 2 0,0 1 0,-1-2 0,-1 0 0,-1 2 0,-1-1 0,-4 0 0,-1-1 0,-3 1 0,-2 1 0,0-2 0,-2 0 0,-1-1 0,-1 0 0,1-1 0,-1-2 0,-3 1 0,1-3 0,0-1 0,2-1 0,0-1 0,1-1 0,1-1 0,1-1 0,3-3 0,0 1 0,1-1 0,1 1 0,3-2 0,0 4 0,2-1 0,0 2 0,3-2 0,4 4 0,-3 1 0,1 2 0,-2-1 0,-2 3 0,0-3 0,-3 3 0,-1-2 0,-1 0 0,-1-3 0,0 3 0,0 2 0</inkml:trace>
  <inkml:trace contextRef="#ctx0" brushRef="#br0" timeOffset="2266">1603 254 12287,'0'4'0,"0"3"0,0-3 0,0 4 0,0 0 0,0 0 0,0 0 0,3-3 0,-1 0 0,0 2 0,0-1 0,0-1 0,4-2 0,-2-3 0,1 0 0,0 0 0,0-3 0,-2-2 0,1-2 0,-3-1 0,1 0 0,-1-1 0,-1-1 0,0 1 0,0-2 0,0 3 0,0 0 0,-1-2 0,-1 1 0,-3 2 0,1 0 0,-2 0 0,2 0 0,0 2 0,-2 2 0,2 0 0,-2 0 0,0 1 0,-1 1 0,-1 1 0,0 0 0,0 0 0,1 1 0,-1 2 0,2-2 0,1 2 0,-1 1 0,-1-2 0,-1 2 0,0 0 0,0 1 0,0-2 0,1 2 0,1-3 0,1 3 0,0-1 0,0 0 0,-1-1 0,3 2 0,-2 1 0,-1-2 0,2 3 0,-1-2 0,1 1 0,0 0 0,1 1 0,-1-2 0,0 2 0,2 1 0,1-3 0,-1 0 0,-1 2 0,1 0 0,1 0 0,-2-2 0,2-1 0,-1-1 0,1-2 0,0 2 0,-2-3 0,1-3 0,-2-3 0,1-1 0,0 2 0,2 1 0,-1-1 0,0 1 0,-1 1 0,2-1 0,-1 0 0,0-1 0,-1 3 0,0-5 0,2 7 0,-3-4 0,4 5 0,0 2 0,0 2 0,0-1 0,0 1 0,0 2 0,0 0 0,0 3 0,0 1 0,0-1 0,0 2 0,0-1 0,0 3 0,0-2 0,0 0 0,-2 1 0,-2-3 0,0 0 0,-2-1 0,-2-1 0,-2 0 0,-1-1 0,-2 1 0,3-2 0,-3-2 0,-1 0 0,-1 1 0,-1-3 0,0 0 0,0-1 0,1-1 0,-1 0 0,1 0 0,1 0 0,1 0 0,3-1 0,0-1 0,0-1 0,-1-1 0,5 1 0,-2-2 0,1-1 0,0-2 0,0 1 0,1-1 0,2 0 0,0 0 0,-1-3 0,2 1 0,1-1 0,-2 0 0,3 1 0,-1-2 0,1 0 0,1-1 0,0 3 0,0-2 0,0-1 0,0 1 0,0 0 0,0-2 0,0 1 0,0-1 0,-4-1 0,0-1 0</inkml:trace>
  <inkml:trace contextRef="#ctx0" brushRef="#br0" timeOffset="2357">1027 198 12287,'-5'0'0,"-2"0"0,3 0 0</inkml:trace>
  <inkml:trace contextRef="#ctx0" brushRef="#br0" timeOffset="3366">774 332 12287,'-5'-2'0,"0"-2"0,-1 0 0,1 2 0,0 0 0,-1 1 0,-1 0 0,-1-1 0,0-1 0,0 2 0,0-1 0,0-1 0,0-1 0,1-1 0,-1-2 0,0 2 0,1-3 0,2-2 0,-2 0 0,2-2 0,1 0 0,1-1 0,1 4 0,1-2 0,-2 1 0,1 0 0,1 4 0,1-2 0,0 1 0,1 3 0,2-2 0,1 5 0,4-1 0,0 4 0,0-2 0,0 4 0,0-1 0,0-1 0,-3 3 0,0-1 0,1-1 0,1 1 0,1 1 0,0-1 0,0 0 0,0-1 0,0 1 0,-1 1 0,-2-1 0,2-1 0,-3 2 0,2 0 0,-1-1 0,-3 3 0,0-1 0,-1 1 0,-1 1 0,-1 0 0,-1-1 0,-3 1 0,-3 0 0,-2-1 0,-1-2 0,0 2 0,1-4 0,-1 1 0,-1-1 0,-1 0 0,-1-3 0,1 0 0,-1 0 0,2 0 0,-1 0 0,-1-1 0,-1-2 0,3 0 0,1-3 0,2 1 0,1 2 0,0-3 0,1 4 0,-1 0 0,0 1 0,0 1 0,0 4 0,0 1 0,0 2 0,0 1 0,0 0 0,1 0 0,-1-3 0,0-1 0,0 1 0,0-1 0,3-2 0,-1 0 0,0-1 0,-1-1 0,-1-1 0,0-1 0,1-3 0,-1-2 0,0-1 0,-1 0 0,-1-1 0,0-2 0,-3 3 0,1-3 0,0 2 0,-2-2 0,-1 1 0,-1-2 0,1 1 0,2 1 0,-1 1 0,3 1 0,0 0 0,3 1 0,-2 2 0,5 2 0,1-1 0,1 3 0,6-1 0,2 3 0,2 3 0,-2 0 0,4 1 0,-1 1 0,2 0 0,1 3 0,-1-1 0,2 2 0,0-1 0,-3-1 0,3 2 0,-2 1 0,1-1 0,0-2 0,-2 0 0,1 0 0,-3 0 0,-2 0 0,-1 0 0,2 0 0,0 0 0,-5-3 0,1-1 0,-4 0 0,-2-2 0,-5-1 0,-1 1 0,-3 1 0,-2 0 0,-1-1 0,0 1 0,0 2 0,-2-1 0,-1 2 0,-1 0 0,1 0 0,1-2 0,2 0 0,0 0 0,0-2 0,1 1 0,1 0 0,2-1 0,1-2 0,0 0 0,3-2 0,0-2 0,0 0 0,3-1 0,1-3 0,-1 0 0,1 0 0,2-3 0,0 0 0,1-1 0,-3-5 0,0-3 0</inkml:trace>
  <inkml:trace contextRef="#ctx0" brushRef="#br0" timeOffset="3564">514 1 12287,'-8'1'0,"0"1"0,0 0 0,0 4 0,0 0 0,1 2 0,2 2 0,-5-1 0,1 2 0</inkml:trace>
  <inkml:trace contextRef="#ctx0" brushRef="#br0" timeOffset="3714">514 411 12287,'0'-8'0,"0"3"0,0 0 0,0 4 0,0 1 0,0 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39.520"/>
    </inkml:context>
    <inkml:brush xml:id="br0">
      <inkml:brushProperty name="width" value="0.08571" units="cm"/>
      <inkml:brushProperty name="height" value="0.08571" units="cm"/>
      <inkml:brushProperty name="color" value="#FF0066"/>
    </inkml:brush>
  </inkml:definitions>
  <inkml:trace contextRef="#ctx0" brushRef="#br0">22 703 12287,'0'-14'0,"0"0"0,0-1 0,-10-6 0,8 7 0,-5 0 0,5 9 0,11-4 0,5 9 0,5 0 0,5 2 0,4 3 0,10 2 0,9-3 0,8 6 0,11-1 0,7 1 0,12-1 0,10 5 0,-41-9 0,3-2 0,1-1 0,2 0 0,3 0 0,2-1 0,1-1 0,0 0 0,-1 0 0,0 0 0,1 0 0,0 0-79,1 0 0,1 0 1,7-4-1,1-2 1,-1 0-1,-1-2 0,2-1 1,0-1 78,-1 0 0,1-1 0,2 0 0,0 1 0,0-2 0,0 0 0,-2-1 0,-1 0 0,-2-1 0,-2-1 0,-1 0 0,-2 0 0,-5 2 0,-1 0 0,-1-2 0,-2-1 0,-1-1 0,-2 1 0,-3 3 0,0 0 0,-3-1 0,-1 0 0,44-10-14,-6 3 0,-2 6 0,3 1 0,-1-2 14,-2-3 0,-4 0 0,-18 2 0,-1 3 0,-5-2 0,4-13 0,-9 3 0,5-9 0,-8-3 0,-4-2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51.666"/>
    </inkml:context>
    <inkml:brush xml:id="br0">
      <inkml:brushProperty name="width" value="0.08571" units="cm"/>
      <inkml:brushProperty name="height" value="0.08571" units="cm"/>
      <inkml:brushProperty name="color" value="#FF0066"/>
    </inkml:brush>
  </inkml:definitions>
  <inkml:trace contextRef="#ctx0" brushRef="#br0">3893 213 12287,'0'29'0,"0"-1"0,0-2 0,0 0 0,0 0 0,0 3 0,0-3 0,0 4 0,0 1 0,3 2 0,4 5 0,-5 0 0,5 0 0,-2-5 0,2-3 0,-2 8 0,7-5 0,-3 0 0,-4-4 0,4-6 0,1-1 0,2-1 0,-8-9 0,15-12 0,-7-12 0</inkml:trace>
  <inkml:trace contextRef="#ctx0" brushRef="#br0" timeOffset="836">3404 128 12287,'2'12'0,"5"-5"0,-4-4 0,6-1 0,-9 5 0,0-2 0,0 9 0,0 3 0,0 1 0,0 4 0,0-1 0,0 0 0,0 1 0,0-1 0,0 0 0,0 0 0,7 3 0,0 2 0,-2 2 0,-2-2 0,-3-2 0,0-3 0,0 1 0,-3-1 0,-4 0 0,2-2 0,-9-5 0,7-4 0,-7-10 0,-3 0 0,6 0 0,-4 0 0,-1 0 0,-3-3 0,-2-1 0,-1-4 0,1 4 0,7-6 0,0 3 0,-3 2 0,-2 3 0,5 2 0,0 0 0,-3 0 0,-2 0 0,-2 0 0,0 0 0,7 0 0,2 2 0,2 6 0,-4 3 0,5 8 0,-3-5 0,7 5 0,-2-4 0,5 3 0,2-3 0,0-1 0,0 2 0,0 3 0,0 3 0,0-1 0,0-7 0,0 0 0,0 3 0,0 2 0,0 2 0,-3 0 0,-4 1 0,3-8 0,-11-2 0,-1-3 0,4 0 0,-2-4 0,-3 2 0,-2 0 0,-2-7 0,0 3 0,0 4 0,6-5 0,1 5 0,-2-4 0,-3-3 0,-3 0 0,1 0 0,2-10 0,5-4 0,7-5 0,5-2 0,2-3 0,0-4 0,0-5 0,0-10 0</inkml:trace>
  <inkml:trace contextRef="#ctx0" brushRef="#br0" timeOffset="1853">2574 256 12287,'-12'0'0,"1"-2"0,4-5 0,4 4 0,-9-6 0,5 9 0,-7 0 0,2 0 0,0 2 0,3 5 0,-5-2 0,7 9 0,2 3 0,3 2 0,2 2 0,0 0 0,0-7 0,2-2 0,5 0 0,7 0 0,5-8 0,2 4 0,-2-4 0,-4 3 0,3-4 0,-3 4 0,4-5 0,2-2 0,-2 3 0,-5 4 0,-5-3 0,-9 11 0,-2-8 0,-5 7 0,-7-7 0,-12 5 0,-3 0 0,3-1 0,3-6 0,-1 2 0,-2-2 0,-2 2 0,-1-5 0,8 5 0,0-4 0,0-3 0,-1 0 0,1 0 0,0 0 0,-1 0 0,8-10 0,0-4 0,9-5 0,-2-2 0,5 0 0,2 7 0,0-1 0,0 8 0,0-7 0,0 9 0,0-2 0,0 14 0,-7-2 0,-3 7 0,-1-3 0,3 6 0,-6-6 0,-2 3 0,4-7 0,-2 2 0,9-5 0,-14-2 0,14 0 0,-9 0 0,9-9 0,-2-6 0,3-1 0,-1-1 0,-2 3 0,-3 2 0,6-4 0,-3 2 0,-8-1 0,6-4 0,-3 5 0,5 5 0,-5 6 0,0-1 0,1-3 0,3 0 0,-6 7 0,-2 0 0,-3 0 0,-2 2 0,-1 5 0,1 5 0,0 9 0,-1 0 0,11-6 0,1-1 0,3 2 0,0 3 0,-7-5 0,7 1 0,2 1 0,3-4 0,2 2 0,0-7 0,0 7 0,2-9 0,5 2 0,7-4 0,5-3 0,2-3 0,1-4 0,6 2 0,3-9 0,0-2 0,-1-3 0,8-21 0,-5-5 0</inkml:trace>
  <inkml:trace contextRef="#ctx0" brushRef="#br0" timeOffset="1967">2425 1 12287,'-7'14'0,"0"0"0,0 0 0,7 8 0,0-1 0,-9 0 0,-3 0 0</inkml:trace>
  <inkml:trace contextRef="#ctx0" brushRef="#br0" timeOffset="2151">2276 852 12287,'-33'40'0,"5"-5"0,-3-4 0,3-10 0,2 1 0,2-1 0,1 0 0,-3 0 0,-5 1 0,-2-1 0,7-9 0,-3-5 0,6-7 0,2-7 0,-1-14 0,1-13 0</inkml:trace>
  <inkml:trace contextRef="#ctx0" brushRef="#br0" timeOffset="2301">1957 22 12287,'-21'0'0,"2"2"0,5 5 0,2-2 0,5 9 0,-5 3 0,0 2 0,-14 0 0,5-5 0,-14 5 0,2-7 0</inkml:trace>
  <inkml:trace contextRef="#ctx0" brushRef="#br0" timeOffset="2652">894 150 12287,'0'-22'0,"0"1"0,-3 9 0,-4 5 0,5 14 0,-5 10 0,2 11 0,-2 15 0,4 4 0,-4 14 0,5 8 0,2 4 0,0-2 0,0 7 0,0 3 0,0 1 0,2 1 0,6-7 0,6-12 0,5-20 0,2-13 0</inkml:trace>
  <inkml:trace contextRef="#ctx0" brushRef="#br0" timeOffset="3302">362 405 12287,'-12'-21'0,"2"-1"0,10 1 0,10 7 0,4 0 0,5 9 0,2-2 0,-7 5 0,1 2 0,-11 9 0,3 5 0,-4 5 0,-3-5 0,-3 0 0,-4 3 0,-7 2 0,2 5 0,-2 2 0,-2 2 0,-3-2 0,-3 5 0,1-3 0,0 0 0,0 3 0,6-5 0,1 7 0,0-2 0,2-5 0,3-2 0,9-3 0,0 0 0,0 0 0,0 1 0,2-3 0,5-5 0,5 2 0,9-9 0,1-2 0,-1-2 0,-7-3 0,0 0 0,0 2 0,-2 5 0,7-5 0,-5 5 0,-4-2 0,-1 0 0,1 2 0,-10 7 0,2-4 0,-9-1 0,-5 1 0,-2 4 0,-7-5 0,-1 1 0,1-1 0,0 5 0,0-4 0,-1-1 0,1 1 0,-7-3 0,-1-7 0,3 0 0,3 0 0,1 0 0,1 0 0,0 0 0,0 0 0,-1-19 0,1-5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3:56.252"/>
    </inkml:context>
    <inkml:brush xml:id="br0">
      <inkml:brushProperty name="width" value="0.08571" units="cm"/>
      <inkml:brushProperty name="height" value="0.08571" units="cm"/>
      <inkml:brushProperty name="color" value="#FF0066"/>
    </inkml:brush>
  </inkml:definitions>
  <inkml:trace contextRef="#ctx0" brushRef="#br0">6085 404 12287,'-22'12'0,"8"5"0,0-10 0,0 0 0,2 2 0,-7-6 0,7 16 0,-9-8 0</inkml:trace>
  <inkml:trace contextRef="#ctx0" brushRef="#br0" timeOffset="1566">5574 1043 12287,'0'21'0,"0"-7"0,0 0 0,0-9 0,0 2 0,0-14 0,0-5 0,0-9 0,0 0 0,0-1 0,0 1 0,0 0 0,0 0 0,0-1 0,0-6 0,0-3 0,2 0 0,5 1 0,-2-8 0,7 2 0,0-4 0,0-2 0,-1-1 0,6-2 0,-3-2 0,3-3 0,2 3 0,2 12 0,-2 6 0,-5 6 0,5 1 0,-7 1 0,2 2 0,0 5 0,-7 4 0,7 10 0,-9 0 0,12 3 0,-10 4 0,-3 7 0,6 5 0,-1 0 0,3-5 0,-5 3 0,5-8 0,-2 3 0,6-7 0,-4 4 0,0 1 0,0-8 0,-5 5 0,-3-2 0,11 2 0,-11-2 0,3 9 0,-4-7 0,-3 7 0,0-7 0,-3 5 0,-1 0 0,-3 0 0,-3-5 0,5 7 0,-2 2 0,-9 3 0,4 3 0,0-1 0,-7-9 0,7-3 0,-2-2 0,0 0 0,0 7 0,-7-4 0,-1 2 0,1-8 0,0 4 0,-1-6 0,1-2 0,0 0 0,0 0 0,-1 0 0,1 0 0,2-2 0,5-6 0,-5 6 0,7-7 0,-2-1 0,0-4 0,2 2 0,-4-2 0,1-3 0,8 8 0,-5 0 0,3-1 0,0 8 0,1-5 0,6 4 0,-17 3 0,7 10 0,-9-8 0,0 8 0,0-10 0,6 0 0,4-3 0,1-4 0,-4 2 0,4-6 0,-1 1 0,4 3 0,-8 5 0,-1-5 0,4 4 0,-2-4 0,-3 5 0,-2 2 0,-2 0 0,0 7 0,0 0 0,-1-2 0,8 4 0,0-2 0,0 0 0,-8-7 0,8 0 0,0 0 0,-3 0 0,6 0 0,-4-2 0,-1-5 0,4 2 0,0-9 0,0 0 0,1 2 0,4-5 0,-8 8 0,-1-3 0,-1 5 0,1-5 0,2 3 0,-3 4 0,5 0 0,-2 1 0,-3-4 0,6 1 0,-4 7 0,1 0 0,2 0 0,3 0 0,9 0 0,0 0 0,7 3 0,0 4 0,3-5 0,-6 8 0,3-1 0,8-4 0,-8 9 0,7 0 0,-7 7 0,7 1 0,-7-1 0,-2 0 0,-3-7 0,-2 1 0,0 1 0,0 3 0,0 2 0,0 3 0,0 4 0,0-4 0,-2 4 0,-3-4 0,-2-3 0,-7 1 0,7-1 0,0 0 0,-3 0 0,1 1 0,-8-3 0,6 0 0,1 2 0,-4-12 0,4 13 0,-1-4 0,6-6 0,-2 2 0,4 1 0,3-4 0,0-1 0,10-10 0,4 0 0,5 0 0,2-2 0,1-6 0,-8 6 0,0-7 0,2 2 0,3-1 0,-4-6 0,-1 7 0,2 0 0,3-2 0,-5-3 0,1-9 0,1-1 0,3 1 0,2-10 0,1-2 0</inkml:trace>
  <inkml:trace contextRef="#ctx0" brushRef="#br0" timeOffset="1949">5106 298 12287,'-12'9'0,"3"-6"0,-1 16 0,-2-7 0</inkml:trace>
  <inkml:trace contextRef="#ctx0" brushRef="#br0" timeOffset="2366">4383 0 12287,'0'21'0,"0"-6"0,0-1 0,0 0 0,0 7 0,0 1 0,0-1 0,0 0 0,0 0 0,0 8 0,0 1 0,0 4 0,0 3 0,7-4 0,2 1 0,3-4 0,2 8 0,7-5 0</inkml:trace>
  <inkml:trace contextRef="#ctx0" brushRef="#br0" timeOffset="3366">4212 107 12287,'-14'-10'0,"0"-4"0,7-3 0,-5 1 0,3 2 0,-1 9 0,3-2 0,2 4 0,-9 3 0,9 3 0,-2 4 0,5 7 0,2-2 0,0 2 0,0 3 0,0 2 0,0 2 0,0 2 0,0 6 0,0-6 0,2 6 0,3-6 0,2-1 0,7 6 0,-4 0 0,-1-2 0,1-2 0,4-3 0,-5 3 0,3 4 0,2 5 0,8 10 0,-8-10 0,-2-5 0,-3-4 0,-2-3 0,-7 1 0,-2-11 0,-5-3 0,2-6 0,-9-2 0,-3 0 0,-2-7 0,1-3 0,1 1 0,3-1 0,0-6 0,-8 4 0,-1-2 0,-6 0 0,6 0 0,-6-5 0,6 2 0,1 3 0,1 7 0,0-5 0,0 3 0,-1-6 0,1 8 0,0 3 0,9-1 0,5-2 0,-5 4 0,12-6 0,0 9 0,12 0 0,7 0 0,2 0 0,0 0 0,1 0 0,-1 0 0,0 0 0,0 0 0,1 0 0,-1 0 0,-9 9 0,-5 6 0,-5 3 0,-4 4 0,-5-1 0,-5 0 0,-9 1 0,-1-1 0,-1-7 0,-3 0 0,-3 0 0,3-2 0,3 5 0,-1-8 0,-2 1 0,-2-1 0,-1-2 0,8-7 0,0 0 0,0 0 0,2-2 0,4-5 0,-1-5 0,9-9 0,2-1 0,3-6 0,2 0 0,0 2 0,0 2 0,0 0 0,0-2 0,0-2 0,0 0 0,0 6 0,0 1 0,0 0 0,0 7 0,0-1 0,2 11 0,5-3 0,-4 7 0,1 4 0,-6 6 0,-5 2 0,-10 9 0,5 10 0,-2-1 0,0 1 0,0 7 0,-7-3 0,-1 3 0,1-2 0,0 1 0,0-6 0,-1 0 0,1 0 0,7-3 0,0-7 0,-3 1 0,8-1 0,-1-19 0,10-14 0,0-21 0</inkml:trace>
  <inkml:trace contextRef="#ctx0" brushRef="#br0" timeOffset="3581">3361 383 12287,'0'14'0,"0"0"0,3 1 0,2 6 0,2 0 0,7-7 0,-5-2 0,3 0 0,5 0 0,-8-7 0,19 13 0,-4-6 0</inkml:trace>
  <inkml:trace contextRef="#ctx0" brushRef="#br0" timeOffset="4117">3106 660 12287,'-21'0'0,"7"-10"0,2-4 0,2-5 0,3-2 0,7 0 0,0 6 0,3 4 0,4 1 0,-3-4 0,11 7 0,-1 0 0,7 7 0,-7 7 0,-2 2 0,-2 3 0,-1-5 0,-2 7 0,-4 1 0,4 6 0,-5 0 0,-2 0 0,0 1 0,0-1 0,0-7 0,-2-2 0,-5-3 0,2 1 0,-9-3 0,-1-5 0,-6 5 0,7-4 0,0-3 0,-3 0 0,5-3 0,-2-4 0,2-4 0,-2-11 0,5 3 0,-1 5 0,6-12 0,-8 5 0,0-3 0,0 1 0,5-6 0,-5-2 0,0 1 0,1-1 0,6 3 0,-2 6 0,2 1 0,-2 0 0,2-8 0,-7 1 0,3 2 0,2 2 0,7 3 0,0 0 0,0 0 0,0 6 0,0 1 0,0 7 0,0-7 0,9 0 0,3-7 0</inkml:trace>
  <inkml:trace contextRef="#ctx0" brushRef="#br0" timeOffset="4298">3191 107 12287,'0'14'0,"0"0"0,-2-9 0,-5 2 0,2-5 0,-9-2 0,7 0 0,-7 0 0,-1 0 0,-6 0 0</inkml:trace>
  <inkml:trace contextRef="#ctx0" brushRef="#br0" timeOffset="4633">2596 489 12287,'0'15'0,"0"-1"0,0-7 0,0 7 0,0 3 0,0-6 0,0 4 0,0 1 0,0-4 0,0 2 0,0 3 0,0-5 0,0 2 0,-3-2 0,-2 4 0,-2-2 0,-9-9 0,2 2 0,-5-4 0,-3-3 0,1 0 0,0 0 0,0 0 0,-1-10 0,1-2 0,0-2 0,0 0 0,2-7 0,2-8 0,3 3 0,0-7 0,-8 0 0</inkml:trace>
  <inkml:trace contextRef="#ctx0" brushRef="#br0" timeOffset="4848">2596 277 12287,'-22'-10'0,"8"8"0,2-8 0,3 1 0,-1 7 0,3-5 0,5 4 0,-8 3 0,10 0 0</inkml:trace>
  <inkml:trace contextRef="#ctx0" brushRef="#br0" timeOffset="4964">2425 277 12287,'-21'0'0,"0"0"0,0 0 0,9 0 0,2 0 0,10 0 0</inkml:trace>
  <inkml:trace contextRef="#ctx0" brushRef="#br0" timeOffset="5250">1893 234 12287,'0'14'0,"0"1"0,3-1 0,2 7 0,2 0 0,0 10 0,-5 4 0,5 8 0,7 7 0,-2-3 0,2 7 0,1 1 0,-4-1 0,8-16 0,-7 21 0,9-14 0</inkml:trace>
  <inkml:trace contextRef="#ctx0" brushRef="#br0" timeOffset="6049">1702 234 12287,'0'-14'0,"0"0"0,0 7 0,0-7 0,0 9 0,0-2 0,0 14 0,0 7 0,0 5 0,-7 2 0,0 0 0,2 3 0,3 4 0,2-2 0,0 8 0,2-1 0,5 0 0,-4 0 0,6 5 0,-2-5 0,0-3 0,7 6 0,-4-8 0,-1 1 0,1 1 0,-3-6 0,-5 4 0,3-4 0,2-3 0,0 1 0,-7-1 0,0 0 0,0-9 0,-2-3 0,-5-9 0,2 0 0,-9 0 0,-3 0 0,-2 0 0,-2 0 0,0 0 0,-1-2 0,1-3 0,0-2 0,0 3 0,-1-8 0,1 0 0,0 0 0,0-4 0,2 6 0,2 1 0,3-1 0,7-4 0,-7 5 0,-3-3 0,8 5 0,2-8 0,7 4 0,7-4 0,-3 4 0,11 6 0,1-2 0,3 0 0,2 7 0,-2 2 0,-2 3 0,-3 2 0,-9 2 0,4-4 0,-2 4 0,0 3 0,0 3 0,-7 6 0,3-2 0,1-3 0,4-2 0,-1 1 0,-7 6 0,0-7 0,0 0 0,-10 0 0,1 1 0,-5-1 0,-5-2 0,4 2 0,-3 2 0,-4-6 0,1 2 0,0-8 0,-1 3 0,1-4 0,0-3 0,0 0 0,-1 0 0,1 0 0,0-10 0,0-1 0</inkml:trace>
  <inkml:trace contextRef="#ctx0" brushRef="#br0" timeOffset="6316">1042 575 12287,'0'-15'0,"0"1"0,3 9 0,4-2 0,-2 5 0,6 4 0,-1 5 0,-5 8 0,-3 4 0,0 2 0,3 2 0,2 6 0,0-6 0,-7 6 0,0-5 0,0-3 0,-2 7 0,-5 1 0,-7-3 0,-15-3 0,6-11 0,-8-3 0</inkml:trace>
  <inkml:trace contextRef="#ctx0" brushRef="#br0" timeOffset="6865">787 426 12287,'-9'-12'0,"6"12"0,-6 14 0,-1 5 0,-4 2 0,-5 8 0,-2 1 0,0 1 0,0 0 0,-1 4 0,1-6 0,0-3 0,-1-3 0,1-1 0,0-4 0,0-1 0,-1-3 0,1-9 0,0 2 0,0-5 0,2-4 0,4-5 0,-1-7 0,6-12 0,-1-3 0,6 1 0,-5 7 0,3-1 0,0 1 0,-7-3 0,7-2 0,0-2 0,-3 2 0,8 2 0,-5 3 0,2 0 0,-2 0 0,5 6 0,-5 1 0,2 10 0,-2-4 0,2 6 0,-7 4 0,3 6 0,4 6 0,-4-2 0,-1 2 0,-2 2 0,-4 3 0,6 2 0,1 1 0,2-1 0,0 0 0,-7 1 0,6-1 0,4 0 0,1 0 0,3 1 0,0-1 0,3-2 0,4-5 0,7-4 0,14-10 0,8 0 0,14-19 0,4-5 0</inkml:trace>
  <inkml:trace contextRef="#ctx0" brushRef="#br0" timeOffset="7046">787 1149 12287,'-40'14'0,"5"0"0,-3-7 0,7 8 0,-2 1 0,14-4 0,-2 0 0,2-3 0,0-4 0,-2-22 0,-1-6 0</inkml:trace>
  <inkml:trace contextRef="#ctx0" brushRef="#br0" timeOffset="7197">426 64 12287,'-43'0'0,"3"0"0,2 0 0,5 2 0,2 5 0,3 5 0,7 10 0,-1 1 0,1 6 0,-7-6 0,-1 6 0,-18-6 0,2-2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47.105"/>
    </inkml:context>
    <inkml:brush xml:id="br0">
      <inkml:brushProperty name="width" value="0.11429" units="cm"/>
      <inkml:brushProperty name="height" value="0.11429" units="cm"/>
      <inkml:brushProperty name="color" value="#F6630D"/>
    </inkml:brush>
  </inkml:definitions>
  <inkml:trace contextRef="#ctx0" brushRef="#br0">267 78 28017,'-4'0'-278,"-3"0"-336,3 0 0,0 0 0,-1 0 0,0 0 372,-1 0 0,-1 0 1,0 0-1,0 0 169,0 0 1,-3 0 0,1 0 0,0 0 98,2 0 1,0-2 0,0-2-1,0 1-223,0 0 1,2-2-1,1 0-140,1-1 0,1 1 0,2 1 0,0-1-106,3 1 0,1-2 1,3 2-1,0-1 205,3 1 1,-3 1 0,4-1 0,-2 1 112,0 2 1,1 0 0,-1 1-1,0 0 92,0 0 1,-1 0-1,-1 1 1,0 0-21,0 2 1,0 2-1,-1 0 1,-1 1-241,0 1 1,-4 0 0,3 0 0,-2 0 76,0 0 1,1 2 0,-3 1 0,0-1 130,0 1 0,0-1 0,0 1 0,-1 1 61,-2-3 0,-1 1 0,-5-1 0,-2 2 13,-2-2 1,0-1 0,-6-1 0,-1-3-29,-3 1 0,-1 0 1,-2-1-1,1-2-697,1 0 744,-3 2 1,3-2 0,-4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6:41.706"/>
    </inkml:context>
    <inkml:brush xml:id="br0">
      <inkml:brushProperty name="width" value="0.08571" units="cm"/>
      <inkml:brushProperty name="height" value="0.08571" units="cm"/>
      <inkml:brushProperty name="color" value="#FF0066"/>
    </inkml:brush>
  </inkml:definitions>
  <inkml:trace contextRef="#ctx0" brushRef="#br0">250 947 12287,'-66'25'0,"4"-4"0,9-2 0,19-10 0,19 10 0,2 3 0,7 0 0,15-4 0,10-8 0,18-7 0,16-6 0,19-7 0,21-8 0,-35 0 0,2-2 0,7-3 0,3 0 0,7-4 0,2 1 0,8-3 0,3 2 0,-25 8 0,2 0 0,0 1 0,3-2 0,0 1 0,2-1 0,1-2 0,0 1 0,1-2-196,4-1 0,1-1 0,1 0 0,6-3 1,1 0-1,1 0 0,5-3 0,0 0 1,1-1-1,-21 7 0,0 0 0,0-1 1,1 0 195,0-1 0,0 0 0,0 0 0,-1-1 0,1-2 0,-1-1 0,0-1 0,0 0 0,18-7 0,-1-1 0,-1-2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7:00.405"/>
    </inkml:context>
    <inkml:brush xml:id="br0">
      <inkml:brushProperty name="width" value="0.08571" units="cm"/>
      <inkml:brushProperty name="height" value="0.08571" units="cm"/>
      <inkml:brushProperty name="color" value="#FF0066"/>
    </inkml:brush>
  </inkml:definitions>
  <inkml:trace contextRef="#ctx0" brushRef="#br0">2138 35 12287,'-5'-4'0,"2"-2"0,2-2 0,-3-1 0,2 4 0,-4 2 0,4 6 0,-1 3 0,2 2 0,1 1 0,-3 3 0,0 2 0,1 0 0,1 2 0,1 1 0,0 2 0,0 1 0,0 1 0,0 0 0,1-2 0,1 0 0,1 2 0,0-3 0,-3 1 0,0-4 0,0-2 0,1 3 0,1-2 0,1 1 0,-1-3 0,-1-2 0,-1-1 0,0 0 0,0 0 0,0-4 0,0-1 0,0-4 0</inkml:trace>
  <inkml:trace contextRef="#ctx0" brushRef="#br0" timeOffset="1450">1849 81 12287,'0'-12'0,"-1"0"0,-1 1 0,-2 0 0,1 5 0,3 0 0,0 4 0,0-2 0,0 12 0,1-5 0,1 6 0,3 0 0,0-1 0,-2 4 0,3 1 0,1 2 0,1 4 0,0-1 0,-1 3 0,-1-1 0,1 2 0,0-2 0,0 3 0,-2-1 0,-1-2 0,2-1 0,-3-1 0,-1-1 0,-1-1 0,-1-3 0,-1-4 0,-2-1 0,-3-2 0,-2 1 0,-1-4 0,-1-1 0,-2-1 0,1-1 0,-4-1 0,-1-2 0,-2-3 0,0-2 0,0-2 0,0-1 0,0-1 0,1-5 0,1 2 0,2-1 0,1 1 0,0-5 0,3 2 0,0-1 0,1 0 0,-1 2 0,7 0 0,1 3 0,1 1 0,1 1 0,0 3 0,0 0 0,0 3 0,1 1 0,2 1 0,-1 1 0,4 3 0,1 0 0,-2 1 0,1 2 0,-4 2 0,2 4 0,-1 0 0,0 0 0,0 0 0,-3 0 0,0 1 0,0 2 0,0-1 0,-1 4 0,-2-1 0,-3 0 0,1-2 0,-2 2 0,-2 0 0,-2 0 0,-4-3 0,2 2 0,-1-1 0,-2 0 0,-4 4 0,-3-4 0,1-1 0,0-1 0,0-1 0,2 0 0,-1 0 0,1 0 0,0-1 0,3-2 0,2-3 0,3-2 0,2-1 0,1-4 0,0-1 0</inkml:trace>
  <inkml:trace contextRef="#ctx0" brushRef="#br0" timeOffset="1716">1350 108 12287,'-5'-4'0,"2"-2"0,2 3 0,2 4 0,2 7 0,2 5 0,3 5 0,-1 0 0,-1 0 0,0 0 0,3 1 0,0-2 0,1-2 0,-1 2 0,0-3 0,0 0 0,0-2 0,0-2 0,0-1 0</inkml:trace>
  <inkml:trace contextRef="#ctx0" brushRef="#br0" timeOffset="2100">1033 316 12287,'-14'-4'0,"2"-2"0,2-2 0,4 2 0,0 0 0,1 0 0,-1-3 0,2 3 0,5 1 0,2 1 0,1 0 0,3 2 0,-1-1 0,1 1 0,1 1 0,1 1 0,0 0 0,0 0 0,0 0 0,0 0 0,-1 1 0,-2 2 0,2-1 0,-3 4 0,1 0 0,0-1 0,-4 3 0,1-2 0,-2 3 0,-1 3 0,0-2 0,-1 3 0,-2-1 0,-3 1 0,-6-1 0,-3-2 0,-2 1 0,-1 1 0,0 0 0,-1-3 0,-1-1 0,-2-2 0,-3-2 0,2-4 0,-4 0 0</inkml:trace>
  <inkml:trace contextRef="#ctx0" brushRef="#br0" timeOffset="2799">716 63 12287,'-14'-4'0,"2"-2"0,2 2 0,1 1 0,0 2 0,0 1 0,-1 4 0,1 2 0,0 2 0,0 1 0,0 3 0,1 0 0,2 0 0,3 1 0,-1-3 0,1 2 0,1-2 0,5 1 0,3-1 0,2-3 0,1-2 0,1 2 0,1-3 0,1 0 0,0 0 0,-2 0 0,-1-2 0,0 1 0,0-1 0,0 3 0,0 1 0,-4 2 0,-2 1 0,-3-3 0,-3-1 0,-3 0 0,-2 0 0,-2-3 0,-2 1 0,-2-2 0,-1-1 0,-2 0 0,2 0 0,-2 0 0,-1 0 0,0 0 0,0-1 0,1-1 0,2-1 0,-2-4 0,4 1 0,0-2 0,0-1 0,1 3 0,2 0 0,-1-1 0,-1-1 0,0 3 0,3 1 0,0 1 0,0 0 0,0-1 0,0 4 0,-1 0 0,1 0 0,0 5 0,0 1 0,1 2 0,2 1 0,1 0 0,3 0 0,-1 0 0,1 0 0,2 0 0,2 0 0,1 0 0,4-1 0,-2-1 0,1-1 0,0 1 0,0-2 0,2 1 0,-1 0 0,-1-1 0,0 3 0,0-1 0,-3 1 0,-2 1 0,2-3 0,0 0 0,-1 1 0,-2 0 0,-3 0 0,-3-2 0,-2-1 0,-5 2 0,0-3 0,-1-1 0,-2-1 0,-1-1 0,-1 0 0,0-1 0,0-2 0,0-2 0,-1-4 0,1 0 0,0 0 0,0 0 0,1-1 0,2-1 0,3-2 0,2 1 0,2 3 0,1 0 0,1 0 0,4 0 0,-1 0 0,2 0 0,9-4 0,2-1 0</inkml:trace>
  <inkml:trace contextRef="#ctx0" brushRef="#br0" timeOffset="2999">281 498 12287,'-27'-10'0,"0"2"0,-1 2 0,4 4 0,1 8 0,0 6 0,0 1 0,2 4 0,-3-2 0,-5 2 0,-3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7:43.735"/>
    </inkml:context>
    <inkml:brush xml:id="br0">
      <inkml:brushProperty name="width" value="0.08571" units="cm"/>
      <inkml:brushProperty name="height" value="0.08571" units="cm"/>
      <inkml:brushProperty name="color" value="#FF0066"/>
    </inkml:brush>
  </inkml:definitions>
  <inkml:trace contextRef="#ctx0" brushRef="#br0">2836 330 12287,'3'0'0,"1"0"0,-1 0 0,-3 3 0,3 2 0,-2 1 0,-2 3 0,-1 1 0,-1-2 0,-1 0 0,0 1 0,-4 1 0,-1 0 0,0 1 0,-1-2 0,1-2 0,0 0 0,0 0 0,-1-1 0,1 0 0,0-3 0,-2 1 0,4-2 0,-3-2 0,3 0 0,0 0 0,2 0 0,0 0 0,1-3 0,0-2 0,1-1 0,-1-1 0,4 0 0,-3-1 0,3-1 0,0-3 0,-1-1 0,-1-1 0,0-1 0,0-1 0,-1-2 0,1-3 0,0 0 0,-2 0 0,3 3 0,-4 1 0,1 1 0,0 2 0,-2 0 0,4 4 0,0 2 0,2 2 0,0 2 0,0-4 0,0-3 0</inkml:trace>
  <inkml:trace contextRef="#ctx0" brushRef="#br0" timeOffset="383">2941 141 12287,'3'0'0,"1"-1"0,-4 0 0,3-2 0,-2 1 0,4 2 0,-4 0 0,6 0 0,-3 0 0</inkml:trace>
  <inkml:trace contextRef="#ctx0" brushRef="#br0" timeOffset="514">2871 162 12287,'-5'-1'0,"0"-1"0,4 1 0,-6-2 0,4 3 0</inkml:trace>
  <inkml:trace contextRef="#ctx0" brushRef="#br0" timeOffset="917">2640 1 12287,'-5'0'0,"0"0"0,1 0 0,-3 0 0,3 1 0,1 1 0,3 0 0,0 2 0,3-2 0,1 0 0,3-1 0,0-1 0,0 0 0,0 0 0,0 2 0,0 1 0,-4 2 0,-1 0 0,-4 1 0,-1-1 0,-4-1 0,-7 1 0,0 2 0</inkml:trace>
  <inkml:trace contextRef="#ctx0" brushRef="#br0" timeOffset="1583">2388 274 12287,'0'7'0,"-1"0"0,-2 0 0,3 0 0,-3 0 0,3 0 0,0 0 0,-1 0 0,-2 0 0,-1 0 0,0 0 0,-1 0 0,0 0 0,-1-1 0,-1-1 0,0-3 0,0-1 0,0-1 0,0 0 0,0-1 0,0-1 0,0-2 0,0-3 0,3 0 0,1 0 0,-1 0 0,1 0 0,-1 0 0,-3 0 0,3 0 0,-2 1 0,-1 1 0,2 2 0,0 3 0,0 0 0,1 3 0,0 2 0,1 1 0,1-1 0,2-1 0,0 2 0,-1 0 0,-1 1 0,0 0 0,0 0 0,2 0 0,0 0 0,0-1 0,2 0 0,0-2 0,1-1 0,-3 1 0,0 2 0,0-2 0,0 0 0,0 2 0,-1-2 0,-2 0 0,-1 2 0,0-2 0,-1-1 0,0 1 0,-1 0 0,-1-1 0,-1 1 0,-2 2 0,3-2 0,-3-1 0,3 1 0,0-2 0,0-2 0,0 0 0,2 0 0,0 0 0,1 0 0,0-1 0,1-1 0,3-5 0,0-4 0</inkml:trace>
  <inkml:trace contextRef="#ctx0" brushRef="#br0" timeOffset="1833">2353 78 12287,'-1'-11'0,"-1"2"0,0 1 0,0 1 0,2 2 0,0 1 0,0 3 0,-1 1 0,-1 4 0,0 2 0,-4 4 0,3 1 0,-3 1 0,-1-1 0,2 1 0,-5 2 0,3 0 0</inkml:trace>
  <inkml:trace contextRef="#ctx0" brushRef="#br0" timeOffset="2048">2353 512 12287,'0'5'0,"-1"-2"0,-1 1 0,0 0 0,-4-2 0,2 2 0,-2 0 0,-1 0 0,0 0 0,0 1 0,-1 0 0,-2 1 0,0 1 0,-4 0 0,0 1 0,0-2 0,-4 0 0,1 1 0</inkml:trace>
  <inkml:trace contextRef="#ctx0" brushRef="#br0" timeOffset="3833">1660 162 12287,'0'-7'0,"-1"3"0,-2 2 0,0 1 0,-4 2 0,0 0 0,0 2 0,1 1 0,0-1 0,-2 1 0,0 2 0,1-2 0,-1 0 0,-1 2 0,0 0 0,0-1 0,2-1 0,0 2 0,0 0 0,0-1 0,0-1 0,0 2 0,2-2 0,1 0 0,1 2 0,1-3 0,5-1 0,1-1 0,3-1 0,0 0 0,0 0 0,0 1 0,0 0 0,0 2 0,0-1 0,0-2 0,-4 3 0,0 2 0,-2 1 0,-5 1 0,0 0 0,-3 0 0,-3 0 0,2 1 0,-4 0 0,0 2 0,-1 1 0,2 0 0,1 1 0,0-2 0,1 0 0,2-2 0,2 1 0,0-1 0,2-1 0,0 0 0,3-3 0,3-2 0,1-1 0,3-1 0,0-1 0,2 0 0,0-2 0,1 0 0,-3 2 0,0-3 0,0 1 0,0 1 0,0-1 0,0 0 0,-1 1 0,-2-2 0,3 2 0,-7-1 0,0 3 0,-4 0 0,-5 2 0,0 1 0,0 0 0,-2 1 0,3 1 0,-3-1 0,0 1 0,0-1 0,2 0 0,-2 2 0,1-3 0,1 1 0,1-1 0,-1-2 0,0 2 0,0-2 0,2 0 0,0-1 0,0 0 0,2 0 0,0-1 0,0-1 0,1 0 0,0-2 0,0-2 0,0 0 0,3-2 0,-2 0 0,0-3 0,-2 1 0,1-2 0,-1-2 0,1-1 0,0-1 0,-2 0 0,1-2 0,-2 1 0,-2 2 0,1 0 0,-1 1 0,3 0 0,1 0 0,1 2 0,-3 1 0,0 1 0,3 2 0,-2-1 0,1 1 0,-1 1 0,2 0 0,0 3 0,2-2 0,0 2 0,0 1 0,2-1 0,0 2 0,0-1 0,0 9 0,2-4 0,0 5 0,0 0 0,-1-1 0,-1 0 0,2 0 0,0-2 0,1 2 0,-3 2 0,0 2 0,0-1 0,0-2 0,0 0 0,0 0 0,-1-1 0,-1 0 0,0-2 0,-1 0 0,1 2 0,0-2 0,0 2 0,-1 0 0,1 1 0,0 0 0,2 0 0,0 0 0,-1 0 0,-1 0 0,0 0 0,0 0 0,2 0 0,-1-1 0,-1-1 0,1 1 0,-2-1 0,3 1 0,-1 0 0,-1 0 0,0-2 0,0-1 0,2 1 0,0-1 0,0 1 0,0-2 0,3 0 0,-2-1 0,4-1 0,0 0 0,1 1 0,-1 0 0,0 2 0,-1 0 0,1-2 0,0 2 0,-3 0 0,1-1 0,0 3 0,-2-1 0,1 0 0,-1 2 0,-4-1 0,-2 1 0,-1-2 0,-1 2 0,-1-1 0,-1 1 0,0-2 0,0 2 0,-1-2 0,0-1 0,0 1 0,0 0 0,-2-2 0,2 0 0,0-1 0,0-1 0,1 0 0,2 0 0,0 0 0,0 0 0,0-1 0,0 0 0,0-3 0,3 1 0,-2-3 0,2-2 0,-1-3 0,0 1 0,3-1 0,-2-2 0,1 2 0,1 1 0,2-2 0,0 1 0,0 0 0,0 2 0,0-1 0,3 3 0,1 0 0,3 1 0,0 1 0,0 0 0,0 3 0,0 1 0,0-1 0,0-1 0,0-2 0,0 1 0</inkml:trace>
  <inkml:trace contextRef="#ctx0" brushRef="#br0" timeOffset="4116">1156 568 12287,'0'7'0,"0"-3"0,-3-1 0,-1-3 0</inkml:trace>
  <inkml:trace contextRef="#ctx0" brushRef="#br0" timeOffset="4213">1114 582 12287,'-7'0'0,"0"0"0,0 0 0,0 0 0,0 0 0,0 0 0,0 0 0,0 0 0,0 0 0,0 1 0,3 1 0,-2-1 0,2 5 0,-3-2 0</inkml:trace>
  <inkml:trace contextRef="#ctx0" brushRef="#br0" timeOffset="4866">624 176 12287,'-4'-7'0,"1"5"0,3 4 0,3 2 0,1 6 0,3 0 0,0 2 0,0 3 0,0 2 0,0 0 0,0 1 0,0 1 0,2-1 0,0 0 0,0-2 0,1 1 0,-1 0 0,0-3 0,-1-1 0,-1-3 0,0-3 0,0-1 0,0-1 0,-3-2 0,-4-6 0,-4-1 0</inkml:trace>
  <inkml:trace contextRef="#ctx0" brushRef="#br0" timeOffset="5699">540 407 12287,'-7'-7'0,"0"0"0,0 0 0,0 0 0,0 0 0,0 0 0,0 0 0,0 0 0,0 0 0,0 0 0,0 0 0,0 0 0,0 0 0,2 0 0,1 0 0,1 0 0,-2 0 0,3 0 0,0 3 0,5 1 0,1 3 0,2 1 0,-1 0 0,-1 2 0,-1 1 0,2-1 0,-2 0 0,1 1 0,1 0 0,-1-1 0,0 1 0,0 1 0,0-1 0,-2 1 0,2-2 0,-1 1 0,3 1 0,-2 2 0,0-1 0,0 0 0,-1-2 0,0 1 0,-3 2 0,0 0 0,0-2 0,-1-2 0,-1 1 0,0 0 0,-3-2 0,0 1 0,-1-1 0,-1 1 0,-3 1 0,1-1 0,0-2 0,2 0 0,-3 1 0,0 1 0,-1-2 0,-1 0 0,-1-1 0,-2-1 0,-1 0 0,0-2 0,-3-2 0,1 0 0,-1-1 0,0-1 0,1-2 0,-1-2 0,1 1 0,1 0 0,1-2 0,2 0 0,0 0 0,3 0 0,-2-1 0,4 1 0,0 0 0,2 0 0,0 2 0,0 3 0,0 0 0,3 0 0,-2 3 0,1 2 0,2 1 0,0 4 0,5 2 0,0 1 0,4-1 0,-2-1 0,3 2 0,0 0 0,0 2 0,0 0 0,0 2 0,3-2 0,-2 0 0,1 0 0,-1 0 0,2 2 0,-2 0 0,1-2 0,-1 2 0,-1-2 0,0 3 0,0 0 0,0 1 0,0-1 0,0-2 0,-1 1 0,-1-1 0,-3 1 0,1 0 0,-1-2 0,-3 2 0,0-1 0,-4-3 0,-1 0 0,-2-2 0,-1-1 0,-3 0 0,1 1 0,0 0 0,-2-2 0,1 0 0,-1-1 0,2-1 0,-4 0 0,3-1 0,-1 0 0,0-2 0,0-5 0,-1 1 0,0-3 0,0-3 0,0-3 0,0-2 0</inkml:trace>
  <inkml:trace contextRef="#ctx0" brushRef="#br0" timeOffset="6133">414 113 12287,'4'0'0,"-1"0"0,0 0 0,-2 0 0,2 0 0,-3 0 0</inkml:trace>
  <inkml:trace contextRef="#ctx0" brushRef="#br0" timeOffset="6331">323 148 12287,'-4'-3'0,"1"1"0,3-2 0,0 2 0,3-1 0,1 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44:44.192"/>
    </inkml:context>
    <inkml:brush xml:id="br0">
      <inkml:brushProperty name="width" value="0.08571" units="cm"/>
      <inkml:brushProperty name="height" value="0.08571" units="cm"/>
      <inkml:brushProperty name="color" value="#F6630D"/>
    </inkml:brush>
  </inkml:definitions>
  <inkml:trace contextRef="#ctx0" brushRef="#br0">272 283 7314,'-6'5'-1066,"-1"-4"1051,3 3 5,3 2 1,-3-5 8,8 3 1,-1 1-1,4-1 1,2-2-3,1 0 1,-2-2 0,-1 0 0,2 0 26,1 0 1,3 3-1,0 1 1,3-1-16,-3-2 1,4 3 0,-1 1 0,0 0-5,1 0 0,2 2 1,-3-2-1,0 0-19,0 0 1,0 1 0,-5-4-24,0 2 0,-5 1 41,-2-1 1,-4-3-3,-4 3 1,2 1-1,-6-2 1,0 0-1,-2-2 0,-6 3 0,0 0 0,0-2-1,0-1 1,-3-1-1,2 0 1,0 0-3,-3 0 1,-2 0-1,0 0 1,-1 0 1,0 0 0,1 0 0,-2 0 0,-1-1 5,-2-3 1,1 3 0,5-4 0,1 1-6,1 1 0,4-5 1,-3 3-1,2 0-1,2 0 0,1 1 1,3 3-1,2-2-22,0 0 10,5-1 1,-2 3 4,5-3 5,0 3 0,2-4 8,1 5-4,-1 0 0,3-5 0,-5-3 1,0-2 0,0-1 0,0-1 1,0 1-2,0 0 1,0-2 0,0-1 0,0-2-3,0-2 1,0 3-1,0-3 1,0-3-31,0 0 0,4 0 0,1 1 0,0 1-19,0-1 49,-2-2 0,2 0 0,2-1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44:44.642"/>
    </inkml:context>
    <inkml:brush xml:id="br0">
      <inkml:brushProperty name="width" value="0.08571" units="cm"/>
      <inkml:brushProperty name="height" value="0.08571" units="cm"/>
      <inkml:brushProperty name="color" value="#F6630D"/>
    </inkml:brush>
  </inkml:definitions>
  <inkml:trace contextRef="#ctx0" brushRef="#br0">35 12 7550,'-7'-5'-1012,"1"4"699,2-3 315,3 3 0,-5 1-207,2 0 104,3 0 101,-4 0 0,10 0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44:45.425"/>
    </inkml:context>
    <inkml:brush xml:id="br0">
      <inkml:brushProperty name="width" value="0.08571" units="cm"/>
      <inkml:brushProperty name="height" value="0.08571" units="cm"/>
      <inkml:brushProperty name="color" value="#F6630D"/>
    </inkml:brush>
  </inkml:definitions>
  <inkml:trace contextRef="#ctx0" brushRef="#br0">68 0 7049,'-6'0'-1078,"2"0"1106,8 0 0,2 0 1,6 0-1,-1 0-21,0 0 0,1 0 1,-1 0-1,0 0-6,1 0 0,-1 0 1,0 0 20,1 0 1,-5 0-1,-1 2 31,-1 1 1,-1 0-36,-4 4 0,0 1 0,-1 3-4,-3 1 0,-2 3 1,-7 0-1,-1-1 8,-1-2 1,-1-1 0,2 1 0,-2-1-19,-2 0 0,4-3 0,-1-2 0,3-1-210,1-2 206,-1-2 0,1-1 0,0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8:18.86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0 16383,'65'25'0,"-3"-3"0,1-3 0,-1-10 0,-3 6 0,6-2 0,10-7 0,6 7 0,6-4 0,6-3 0,-42-4 0,1-1 0,48-1 0,-49 0 0,0 0 0,1 0 0,-1 0 0,48 0 0,-44 0 0,-1 0 0,-2 0 0,-1 0 0,3 0 0,1 0 0,1 0 0,0 0 0,0 0 0,0 0 0,0 0 0,0 0 0,1 0 0,1 0 0,3 0 0,-1 0 0,-7 0 0,0 0 0,3 0 0,0 0 0,-3 0 0,0 0 0,46 0 0,1 0 0,-10 0 0,3 0 0,-2 0 0,5 0 0,0 0 0,4 3 0,-47 2 0,0 0 0,0-3 0,0 2 0,0 3 0,-1 1 0,-2-1 0,0-1 0,46 0 0,-43 0 0,0 1 0,-2-2 0,1-1 0,1-1 0,0 0 0,-2-1 0,0-1 0,4-1 0,-1 0 0,-1 0 0,0 0 0,5 0 0,2 0 0,5 0 0,1 0 0,-8-1 0,-1-1 0,-1-1 0,0 0 0,-3-2 0,0 1 0,46-3 0,-2-5 0,-13 3 0,0-1 0,0-2 0,9 9 0,3-10 0,-45 8 0,1 1 0,6-1 0,-1 1 0,-6-2 0,1 2 0,4 4 0,0 0 0,-3 0 0,0 0 0,46 0 0,1 0 0,-7 0 0,6 0 0,1 0 0,-46 0 0,1 0 0,-4 0 0,1 0 0,2 0 0,0 0 0,2 0 0,0 0 0,-1 0 0,-1 0 0,0 0 0,-2 0 0,48 0 0,-4 0 0,1 0 0,-7 0 0,3 0 0,-3 0 0,10 0 0,-49 0 0,1 0 0,3 0 0,1 0 0,5 0 0,0 0 0,-4 0 0,1 0 0,3 0 0,-1 0 0,-2 0 0,-1 0 0,0 0 0,-2 0 0,-3 0 0,-1 0 0,0 0 0,1 0 0,-1 0 0,0 0 0,49 0 0,-4 0 0,-9 0 0,7 0 0,-43 0 0,0 0 0,2-1 0,0-1 0,0-1 0,0 0 0,47-6 0,-4 2 0,0 1 0,-5 0 0,2-3 0,-3 2 0,-3 4 0,-3 3 0,0 0 0,0 0 0,0 0 0,0 0 0,0 0 0,0 0 0,-6 0 0,9 0 0,-34 0 0,0 0 0,40 0 0,-37 0 0,0 0 0,0 0 0,0 0 0,10 1 0,-1 1 0,-9 3 0,0 0 0,-1-4 0,-1 1 0,30 7 0,6-3 0,9 1 0,-5 2 0,-23 0 0,13-9 0,-31 0 0,0 0 0,-37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8:51.462"/>
    </inkml:context>
    <inkml:brush xml:id="br0">
      <inkml:brushProperty name="width" value="0.08571" units="cm"/>
      <inkml:brushProperty name="height" value="0.08571" units="cm"/>
      <inkml:brushProperty name="color" value="#FF0066"/>
    </inkml:brush>
  </inkml:definitions>
  <inkml:trace contextRef="#ctx0" brushRef="#br0">4646 302 12287,'0'-18'0,"0"3"0,5 7 0,3 4 0,-1 8 0,-1 4 0,-1 2 0,-2 2 0,2-1 0,0 1 0,1 0 0,-1-1 0,0 1 0,-2 0 0,0-1 0,0 1 0,2 0 0,-1-1 0,-1 1 0,2-4 0,-1 0 0,-2 1 0,0-3 0,-2 2 0,0 1 0,-2-2 0,-1-1 0,-5-1 0,-3 3 0,0-3 0,-2 0 0,-3 1 0,2-1 0,-4-3 0,0 4 0,-1 0 0,0-3 0,-4 2 0,-1 0 0,1 3 0,0-3 0,-2 0 0,-1-1 0,-1 0 0,-4 4 0,3-4 0,2-2 0,2-1 0,0-1 0,1 0 0,1 0 0,3 0 0,-2 0 0,5-1 0,2-1 0,1-2 0,1-4 0,1 3 0,0-2 0,4-2 0,-3 3 0,5-2 0,-1-1 0,2-2 0,-3 0 0,2-1 0,1 0 0,4 1 0,0-1 0,0 0 0,2 1 0,1-1 0,3 4 0,3 2 0,-1-1 0,1 1 0,-3 2 0,2-3 0,1 2 0,1 3 0,2-4 0,0 3 0,-1-1 0,1-1 0,0 3 0,-1-2 0,1 3 0,0 1 0,-1 0 0,1 0 0,-5 1 0,-2 2 0,-1 2 0,0 2 0,3-4 0,-3 5 0,-1 1 0,-2 2 0,-1 0 0,0 1 0,0 0 0,0-1 0,0 1 0,0 0 0,-4-1 0,-1 0 0,-1-2 0,-4-1 0,0-1 0,-2 4 0,1-2 0,-1-1 0,-4-4 0,1 2 0,-1-1 0,-1-2 0,5-2 0,-5-1 0,1 0 0,1 0 0,-1-1 0,4-3 0,1-4 0,-1-2 0,0-7 0,1-1 0,-1-6 0</inkml:trace>
  <inkml:trace contextRef="#ctx0" brushRef="#br0" timeOffset="236">3934 221 12287,'0'-8'0,"0"0"0,0-1 0,2 4 0,1 1 0,0 9 0,5 5 0,1 6 0,1 2 0,2 2 0,0 3 0,-1 0 0,1 1 0,0-2 0,-1-2 0,0 0 0,-4 1 0,4-1 0,-5 0 0,1-5 0,3-7 0,-3-3 0</inkml:trace>
  <inkml:trace contextRef="#ctx0" brushRef="#br0" timeOffset="568">4728 57 12287,'0'-11'0,"0"-1"0,0 0 0,0 0 0,1 6 0,3 2 0,-1 4 0,3 4 0,-1 4 0,-1-2 0,-4 2 0,0 1 0,0 2 0,0-5 0,-5 4 0,-1-3 0</inkml:trace>
  <inkml:trace contextRef="#ctx0" brushRef="#br0" timeOffset="767">4168 209 12287,'0'-12'0,"0"1"0,0 5 0,1 5 0,3 4 0,-3 6 0,4-3 0</inkml:trace>
  <inkml:trace contextRef="#ctx0" brushRef="#br0" timeOffset="1201">4168 466 12287,'-12'-7'0,"4"2"0,0 5 0,1 1 0,-5 3 0,4 3 0,0 4 0,-1 1 0,0-4 0,0-2 0,1 0 0,-1-4 0,3 3 0,-2-1 0,-1-1 0,-1-2 0,-2-1 0,0 0 0,1 0 0,-1 0 0,-1 0 0,-1 0 0,-2 0 0,2 0 0,1 0 0,1 0 0,1 0 0,-1 0 0,0 0 0,0 0 0,2 1 0,2 3 0,3-1 0,5 5 0,0 1 0,0-3 0,0 2 0,0 1 0,1 1 0,2 2 0,1 0 0,0 0 0,-4-1 0,0 1 0,-4-4 0,-1-1 0,-2 1 0,-2-1 0,-2 3 0,-4-3 0,0-1 0,0-2 0,-1-3 0,-1-1 0,-1 0 0,-2-5 0,-3-1 0</inkml:trace>
  <inkml:trace contextRef="#ctx0" brushRef="#br0" timeOffset="1817">3537 384 12287,'0'-12'0,"0"1"0,0 3 0,2 1 0,1 2 0,-1 3 0,2 6 0,-3 3 0,0 5 0,2 2 0,1 2 0,-2-2 0,0-1 0,-2-1 0,-2-1 0,-2 1 0,2 0 0,-6-1 0,4 0 0,-4-2 0,-1-1 0,3-6 0,-2 2 0,-1-3 0,-1-1 0,-1-1 0,2-3 0,1-4 0,1 2 0,-5-2 0,2-1 0,2-1 0,-3-2 0,4 0 0,-2 1 0,1-1 0,-3 0 0,4 1 0,-4-1 0,3 0 0,1 1 0,4 3 0,-1 0 0,3 4 0,0-2 0,-3 1 0,1 1 0,-5 4 0,1 0 0,-4 1 0,2 3 0,1 4 0,0-2 0,-3 2 0,-1 1 0,0 1 0,5 2 0,-1 0 0,0-1 0,2 1 0,-3 0 0,5-1 0,1 1 0,2 0 0,1-1 0,0 1 0,0-4 0,1-2 0,3 0 0,-1-3 0,4-3 0,2 0 0,2 0 0,2 0 0,1 0 0,3-1 0,1-3 0,-4-2 0,8-6 0,-3 0 0</inkml:trace>
  <inkml:trace contextRef="#ctx0" brushRef="#br0" timeOffset="2017">3502 688 12287,'-1'6'0,"-2"-1"0,-2-1 0,-1 0 0,-2 4 0,-4-3 0,1 0 0,-1 0 0,-4 3 0,1-4 0,-6 0 0,3-4 0</inkml:trace>
  <inkml:trace contextRef="#ctx0" brushRef="#br0" timeOffset="2183">3304 256 12287,'6'-2'0,"0"0"0,-3-3 0,1-2 0,0 4 0,-14 7 0,-6 8 0,-5 2 0,-2-2 0</inkml:trace>
  <inkml:trace contextRef="#ctx0" brushRef="#br0" timeOffset="2967">2755 326 12287,'0'-12'0,"0"0"0,0 1 0,1 4 0,3 5 0,4 4 0,-1 1 0,0 6 0,4 3 0,3 2 0,-1 5 0,3-2 0,-2 1 0,1 3 0,-2-4 0,4-2 0,-1 0 0,-1 0 0,-3-6 0,-4 3 0,1-2 0,-3-1 0,2-1 0,-7-3 0,-1-5 0,-7 0 0,-8 0 0,-1-1 0,-5-1 0,1-2 0,0 1 0,-2-2 0,-3 0 0,-1 0 0,-1-1 0,1-1 0,5 1 0,3 1 0,1 0 0,-2-4 0,3 2 0,2 0 0,1-1 0,2 4 0,2-3 0,3 1 0,1-1 0,1 4 0,4-5 0,1 5 0,3-2 0,4 1 0,2 0 0,2 0 0,-1 4 0,1 0 0,0 0 0,-1 0 0,1 0 0,0 0 0,-1 0 0,1 0 0,0 6 0,0 1 0,-6 0 0,-2 1 0,-3-5 0,-1 5 0,0 1 0,-1-3 0,-2-1 0,-3-1 0,-5 0 0,2 1 0,-6-3 0,2 2 0,1-1 0,-5-1 0,-1 1 0,-1 1 0,-1-2 0,2 4 0,-3-2 0,2-1 0,-2 3 0,-1-4 0,0 5 0,1-1 0,2 1 0,3-1 0,-2 3 0,1-1 0,3 1 0,5 1 0,2 2 0,1 0 0,-1-1 0,5 1 0,-1 0 0,6 0 0,-2-5 0,4 0 0,0-2 0,2 3 0,5-4 0,-5 3 0,1-3 0,-5 2 0,1-3 0,-3 0 0,-2 3 0,-3 0 0,-7 1 0,-4-3 0,-1-1 0,-1-2 0,3 3 0,-5 0 0,-2-1 0,-1-2 0,2-2 0,2-2 0,0-3 0,0-5 0,4-3 0,-3-9 0</inkml:trace>
  <inkml:trace contextRef="#ctx0" brushRef="#br0" timeOffset="3233">3024 92 12287,'-2'-15'0,"-2"-1"0,2 2 0,-6 6 0,-1 4 0,-3 8 0,-3 5 0,-3 4 0,-1 3 0,-3-1 0,4-3 0,-5 0 0</inkml:trace>
  <inkml:trace contextRef="#ctx0" brushRef="#br0" timeOffset="3400">2533 232 12287,'-7'-4'0,"-1"0"0,-1 2 0,2 1 0,-1 1 0,-1 1 0,-1 3 0,-2-2 0,1 6 0,-1-5 0,0 2 0</inkml:trace>
  <inkml:trace contextRef="#ctx0" brushRef="#br0" timeOffset="3984">2113 291 12287,'0'6'0,"1"3"0,3-5 0,-2 5 0,1-1 0,-1-2 0,-2 2 0,-2-1 0,0 2 0,-2-1 0,-1-6 0,2 3 0,-2-1 0,-1 0 0,2 0 0,-4-4 0,-1 0 0,-2 0 0,0 0 0,-1 0 0,0-1 0,1-3 0,-1-4 0,2 2 0,1-1 0,1 2 0,-1 2 0,2-2 0,-1 1 0,-1 2 0,-1-4 0,-2 3 0,1-1 0,-1 4 0,2 5 0,2 3 0,4 2 0,3-2 0,1 0 0,0 1 0,0 1 0,0 2 0,0-1 0,4-3 0,1-1 0,1-1 0,3 1 0,-2-3 0,1 3 0,1 2 0,-3 0 0,1 1 0,-2-3 0,0 0 0,-2 2 0,0-1 0,0 1 0,-3-3 0,-4 2 0,-4 1 0,-6 1 0,-1 2 0,-1-1 0,-1-4 0,3 2 0,-6-3 0,0-1 0,-2 0 0,2 3 0,2-4 0,1 0 0,3 1 0,-3-4 0,1 3 0,2-3 0,1-1 0,2-5 0,-1-1 0</inkml:trace>
  <inkml:trace contextRef="#ctx0" brushRef="#br0" timeOffset="4184">2066 781 12287,'-11'0'0,"-1"0"0,0 0 0,-3 0 0,-1 0 0,2 1 0,1 3 0,-4 1 0,-2 3 0,-3-3 0,-2-5 0</inkml:trace>
  <inkml:trace contextRef="#ctx0" brushRef="#br0" timeOffset="4433">1518 326 12287,'-7'1'0,"3"3"0,3 4 0,6 9 0,3 5 0,2 5 0,2 3 0,0 1 0,-1 4 0,1-2 0,0-1 0,-2-1 0,-2-8 0,2 3 0,-3-8 0</inkml:trace>
  <inkml:trace contextRef="#ctx0" brushRef="#br0" timeOffset="5717">1238 384 12287,'-8'0'0,"0"0"0,0 0 0,2 5 0,2 4 0,3 4 0,1 3 0,1 1 0,3-3 0,4 2 0,2-2 0,2 3 0,1-2 0,1-1 0,1-1 0,5-1 0,-3-1 0,0-4 0,-1-3 0,0-3 0,-4-1 0,-1 0 0,1 0 0,0-1 0,-2-3 0,-1-2 0,-1-1 0,-5-3 0,0 2 0,-1-2 0,-4-1 0,-1 4 0,-5 3 0,-3 2 0,0 2 0,-1 0 0,0 0 0,-1 0 0,-1 2 0,-3 0 0,-1 2 0,0 5 0,-3-1 0,3 2 0,1 2 0,-4 0 0,2-1 0,-2 1 0,2 0 0,-2 0 0,4-1 0,-1 0 0,-3-4 0,4 2 0,0-3 0,2-1 0,-1 0 0,-3-1 0,3-4 0,2 0 0,1 0 0,1 0 0,-1-1 0,-1-2 0,-1-1 0,-1-4 0,4 3 0,1-1 0,-1-3 0,0 2 0,1-1 0,-1 1 0,0 0 0,5-3 0,-1 2 0,-1-3 0,-2 0 0,5-1 0,1 0 0,-1 1 0,5-1 0,-3 0 0,3 1 0,1 3 0,1 2 0,2-1 0,1 1 0,5 3 0,-1-1 0,2 3 0,2-3 0,-1 0 0,1 1 0,-4 2 0,0 1 0,1 0 0,1 1 0,2 2 0,-1 1 0,-3 4 0,0-4 0,-4 3 0,2-1 0,0 0 0,-3-2 0,-3 4 0,0 1 0,0-3 0,-1 1 0,-3-1 0,-4 1 0,-2-3 0,-2 3 0,1 1 0,-1-1 0,0 2 0,1-5 0,-2-1 0,-3 3 0,3-4 0,-4 5 0,2-2 0,-1-2 0,1-2 0,2-1 0,-3 0 0,-1 0 0,-2 0 0,3 0 0,5-1 0,1-2 0,4-2 0,1-2 0,0 5 0,2-4 0,-1 1 0,0 3 0,4-6 0,-1 5 0,-3-1 0,3 4 0,-3 4 0,1-1 0,1 5 0,-2 1 0,-4-3 0,3 1 0,-2-2 0,3 4 0,-3-1 0,0-2 0,-2 1 0,1-2 0,1-1 0,-5-4 0,0 0 0,4 0 0,1 0 0,-2 0 0,-2-1 0,-1-3 0,1-2 0,0-3 0,4 2 0,-2-1 0,3-3 0,1 2 0,0 2 0,0 0 0,2-2 0,-2 3 0,-1 0 0,2-1 0,-4 3 0,-1 1 0,2 0 0,0 1 0,-3-2 0,0 1 0,2 2 0,0 1 0,1 1 0,0 3 0,-3-2 0,3 3 0,0-1 0,-1 0 0,5 5 0,-1-2 0,3 4 0,1 0 0,0 1 0,1 0 0,2 0 0,1-1 0,4-3 0,-3 0 0,1 0 0,3-2 0,-2 3 0,-1-4 0,-1 2 0,1-1 0,-4 3 0,2-1 0,0-4 0,-5 2 0,-3 1 0,-4-1 0,-4-3 0,-2 2 0,-3-1 0,-1 0 0,-1 4 0,-5-4 0,2-2 0,3 0 0,-3-1 0,2 1 0,0 2 0,0-1 0,3-2 0,6 1 0,-1 0 0,0 2 0,1 0 0,-1-9 0,0-2 0</inkml:trace>
  <inkml:trace contextRef="#ctx0" brushRef="#br0" timeOffset="5882">420 804 12287,'-13'-4'0,"-2"1"0,1-1 0,-5 4 0,1 1 0,0 3 0,-1 4 0,-6 7 0,-2 5 0,-3 2 0,-5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1:02.403"/>
    </inkml:context>
    <inkml:brush xml:id="br0">
      <inkml:brushProperty name="width" value="0.08571" units="cm"/>
      <inkml:brushProperty name="height" value="0.08571" units="cm"/>
      <inkml:brushProperty name="color" value="#FF0066"/>
    </inkml:brush>
  </inkml:definitions>
  <inkml:trace contextRef="#ctx0" brushRef="#br0">766 1 12287,'7'8'0,"-6"-1"0,6-7 0,-7 0 0,7 0 0,-4 0 0,5 1 0,-1 4 0,3 4 0,-3 6 0,1 0 0,4 0 0,-4 6 0,2 4 0,2 4 0,1 1 0,0 0 0,-1 0 0,-4-2 0,-1-3 0,-2-3 0,-5-7 0,0 0 0,0 0 0,0 0 0</inkml:trace>
  <inkml:trace contextRef="#ctx0" brushRef="#br0" timeOffset="999">481 226 12287,'8'1'0,"-3"4"0,-1-1 0,-1 6 0,2 1 0,2 3 0,-4 1 0,2 0 0,0 0 0,-5 0 0,0 0 0,0 0 0,0 0 0,0 0 0,0 0 0,0 0 0,-2 0 0,-1 0 0,-4-2 0,-1-3 0,3 3 0,-5-4 0,-2-1 0,-1-3 0,3-3 0,0-2 0,-2 0 0,-1 0 0,-2 0 0,0-2 0,0-3 0,0-3 0,1-7 0,3 0 0,1 0 0,5 0 0,-5 0 0,0 0 0,1 0 0,-2 0 0,4 0 0,-1 0 0,-1 0 0,-1 0 0,4 1 0,-1 4 0,4-1 0,-7 4 0,-2-1 0,-1 4 0,-2-1 0,0 4 0,0 1 0,0 0 0,0 0 0,0 1 0,0 3 0,0 2 0,0 3 0,1-4 0,3 5 0,1 1 0,5 1 0,-4 0 0,3-2 0,1 0 0,5 5 0,0-5 0,1-2 0,4-1 0,-1-2 0,6-5 0,1 0 0,-2 0 0,1 0 0,1 0 0,-2 0 0,1 0 0,0 0 0,5 0 0,-5-2 0,0-3 0,-2 2 0,4-6 0,-2 3 0,-5-1 0,5 2 0,-2 2 0,2-7 0,-3 5 0,-7-5 0,0 6 0,0-4 0,0 3 0,0 3 0,-2-4 0,-3 6 0,3 0 0,-4 0 0,6 0 0,-7 0 0,5 0 0,-4 0 0,6 0 0,0 0 0,0 6 0,0 3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1:04.470"/>
    </inkml:context>
    <inkml:brush xml:id="br0">
      <inkml:brushProperty name="width" value="0.08571" units="cm"/>
      <inkml:brushProperty name="height" value="0.08571" units="cm"/>
      <inkml:brushProperty name="color" value="#FF0066"/>
    </inkml:brush>
  </inkml:definitions>
  <inkml:trace contextRef="#ctx0" brushRef="#br0">6543 46 12287,'10'-2'0,"0"-3"0,0-2 0,5-3 0,-5 4 0,0 6 0,-7-7 0,4-1 0</inkml:trace>
  <inkml:trace contextRef="#ctx0" brushRef="#br0" timeOffset="982">5883 346 12287,'0'15'0,"0"0"0,0 0 0,0-7 0,1-1 0,4-7 0,-3 0 0,11 0 0,-11 1 0,5 3 0,-1 1 0,-4 1 0,3-1 0,-3-1 0,-4 4 0,-3-1 0,-3 4 0,-7-2 0,0-1 0,0 0 0,0-4 0,0 2 0,0 3 0,0-4 0,-2 3 0,-1 0 0,-2 1 0,-2-1 0,4 4 0,-2-4 0,1-1 0,1 3 0,0-4 0,-3 1 0,3 0 0,6-2 0,4-4 0,0 3 0,-1 1 0,6 0 0,-4-5 0,7 0 0,7 0 0,-5 0 0,4 0 0,-6 0 0,0 0 0,0-7 0,0-1 0</inkml:trace>
  <inkml:trace contextRef="#ctx0" brushRef="#br0" timeOffset="1848">5838 721 12287,'-15'8'0,"5"4"0,0-7 0,-2-2 0,-1-1 0,3-2 0,0 0 0,-2 0 0,-1 0 0,-1 1 0,3 3 0,1 1 0,-2-2 0,4-1 0,-2-2 0,1-2 0,-1-3 0,4 2 0,6-7 0,6 6 0,4-1 0,-1 2 0,1-2 0,-7 3 0,10-4 0,-11 6 0,5 0 0,-7 0 0</inkml:trace>
  <inkml:trace contextRef="#ctx0" brushRef="#br0" timeOffset="2298">5342 451 12287,'-5'10'0,"-1"-2"0,-3-1 0,6-2 0,-2-5 0,10 0 0,5 0 0,3 0 0,2 0 0,0 0 0,2 0 0,3 0 0,-3 0 0,4-2 0,-1-1 0,0-2 0,0 0 0,-5 5 0,0 0 0,0 0 0,0 0 0,0 0 0,-6 1 0,-4 4 0,-5-1 0,-5 4 0,-7 0 0,-6 1 0,-1-4 0,-6 3 0,-1 0 0,-3 1 0,-6 1 0,0 3 0,0-1 0,-1-2 0,-1-2 0,-6 4 0,-1-2 0,-2 1 0,-3-2 0,4-1 0,0-1 0,0-4 0,2-1 0,5-2 0,6 0 0,5 0 0,9 0 0,-2 0 0,3 0 0,9-2 0,3-3 0,10 3 0,5-4 0,3-1 0,2-3 0,7-3 0,1-2 0</inkml:trace>
  <inkml:trace contextRef="#ctx0" brushRef="#br0" timeOffset="2516">5177 901 12287,'9'0'0,"-1"0"0,-3 0 0,-3 0 0,4 0 0,-12-7 0,-3-1 0</inkml:trace>
  <inkml:trace contextRef="#ctx0" brushRef="#br0" timeOffset="3416">4622 646 12287,'-15'-22'0,"0"-3"0,0 3 0,2 2 0,3 4 0,5 1 0,-2 5 0,2 0 0,2 6 0,8-1 0,5 4 0,3 1 0,2 0 0,2 0 0,3 0 0,-3 0 0,4-2 0,-1-1 0,0-2 0,5 0 0,-5 5 0,0-2 0,2-3 0,-4 3 0,6-3 0,-3 4 0,-2 1 0,-3-5 0,-1 0 0,0 1 0,0 3 0,0 1 0,-6 1 0,-4 4 0,-10 4 0,-5 4 0,-4-1 0,-1-2 0,-1 0 0,-3 5 0,-2 0 0,-3 0 0,1 0 0,-4 0 0,4 0 0,1 0 0,-3-2 0,4-1 0,-3-2 0,-2 1 0,2-2 0,1-1 0,0-1 0,-1-4 0,6 4 0,-4-2 0,2-2 0,0-1 0,0-9 0,3-3 0,-1-3 0,-2-2 0,0 0 0,5-2 0,0-1 0,0-2 0,2-5 0,1 3 0,2-1 0,-2-4 0,4 4 0,-2-2 0,0 0 0,2 1 0,1-2 0,7 6 0,0 1 0,-7 3 0,6 7 0,-4 3 0,8 7 0,2 4 0,2-1 0,-4 6 0,2 1 0,-2 3 0,6 1 0,-1 1 0,2 3 0,0 1 0,-5 0 0,3-5 0,1 0 0,-1 0 0,-3 0 0,3 0 0,-1 0 0,-4 0 0,-1 0 0,-2 0 0,0 0 0,-2 0 0,-3-2 0,-5-1 0,-3-2 0,-7-5 0,0 3 0,0-1 0,-2-4 0,1-1 0,-6-2 0,2 0 0,-2 0 0,6-7 0,1-3 0,3-3 0,2-2 0,0 5 0,2 0 0,3-2 0,5-1 0,3 3 0,0 1 0,-1 1 0,-2 0 0,2 3 0,8-5 0,-2 6 0,7-1 0,-5 4 0,5 1 0,-5 0 0,5 0 0,2 0 0,-1 6 0,1 4 0,-4 4 0,-1 1 0,3 0 0,-3 0 0,-1 0 0,1 0 0,-2 0 0,-5 0 0,0 0 0,0 0 0,0 0 0,0 0 0,-2 0 0,-3 0 0,-3 0 0,-7 0 0,-2 0 0,-3 0 0,2-5 0,-7-2 0,-2-1 0,-1-2 0,-2-5 0</inkml:trace>
  <inkml:trace contextRef="#ctx0" brushRef="#br0" timeOffset="4249">3527 301 12287,'0'15'0,"-5"0"0,0 0 0,2 0 0,1-5 0,2 0 0,2 1 0,3 3 0,-4 1 0,6 0 0,-2 0 0,0 0 0,0 0 0,-5 0 0,0 0 0,0 0 0,0-5 0,-2 0 0,-3 0 0,-5-2 0,-3 4 0,-4-6 0,-1 1 0,-2 0 0,-5-2 0,3-5 0,0 0 0,1 0 0,-4 0 0,3 0 0,0-2 0,1-3 0,-4-3 0,5-7 0,0 0 0,-2 0 0,5-7 0,-1-3 0,5-3 0,3-2 0,0 0 0,-4 0 0,4 0 0,5 0 0,4 0 0,1 0 0,0 1 0,0 4 0,0-1 0,1 6 0,4 1 0,5 3 0,5 6 0,4 1 0,2 1 0,3 0 0,-6 4 0,2-1 0,-3 4 0,-2 1 0,0 0 0,0 0 0,0 0 0,0 0 0,0 6 0,0 4 0,0 4 0,-2 1 0,-1 0 0,-4 0 0,-1 0 0,-2 0 0,-5 0 0,0 0 0,-2 0 0,-3 0 0,-7 0 0,-6 0 0,0 0 0,-7 0 0,-2 0 0,-1 0 0,-2 5 0,0 0 0,0-2 0,0-1 0,0-2 0,1 0 0,4 0 0,5 0 0,4 0 0,2 0 0,4 0 0,4-5 0,7-2 0,4-1 0,5-2 0,9-5 0,1 0 0,-2 0 0,-1 0 0,-2 0 0,0 0 0,0 0 0,0 0 0,0 0 0,0-7 0,-9 4 0,-6-6 0,-8 3 0,-10 1 0,-2 5 0,1 0 0,3 0 0,-4 0 0,0 1 0,0 3 0,-2 1 0,5 1 0,-3-1 0,5 5 0,5 4 0,-1 1 0,4 0 0,0 1 0,1 4 0,1 2 0,6 5 0,3-2 0,1 1 0,6-2 0,1 1 0,3 0 0,0-2 0,7-1 0,-11-7 0,1 0 0,1 0 0,1-2 0,1-1 0,0-2 0,0-7 0,0 2 0,-7-17 0,-1-4 0</inkml:trace>
  <inkml:trace contextRef="#ctx0" brushRef="#br0" timeOffset="4632">3572 1 12287,'-15'8'0,"0"-3"0,5-3 0,0-2 0,7 0 0,-2 0 0,10 0 0,3 0 0,7 0 0</inkml:trace>
  <inkml:trace contextRef="#ctx0" brushRef="#br0" timeOffset="5866">2372 346 12287,'8'-7'0,"0"5"0,-3-3 0,4 5 0,6 5 0,-7-1 0,-3 6 0,-2 1 0,2 3 0,-3-4 0,3 0 0,-2 1 0,2 3 0,-3 1 0,3 0 0,-3 0 0,-2 0 0,-2 0 0,-3 0 0,2-5 0,-7-2 0,-2 0 0,-1 1 0,-2-4 0,-2 3 0,-1-1 0,-3-4 0,-5 0 0,2 1 0,-1 1 0,0-2 0,0-1 0,-5-2 0,0 0 0,0 0 0,0 0 0,-1 0 0,-3 0 0,-1 0 0,0 0 0,5 0 0,-1 0 0,-4 0 0,1-5 0,-4 0 0,1 1 0,4 3 0,1 1 0,2 0 0,0 0 0,0 0 0,0 0 0,0 0 0,2 0 0,3 0 0,-2 0 0,7 0 0,2 0 0,1 0 0,2 0 0,0 0 0,0 0 0,7 0 0,0 0 0,3 0 0,3 0 0,-5 0 0,6 0 0,-4 0 0,1 0 0,-6 0 0,7 0 0,-10-7 0,4-1 0</inkml:trace>
  <inkml:trace contextRef="#ctx0" brushRef="#br0" timeOffset="6115">2341 916 12287,'-10'0'0,"0"0"0,5 0 0,-5 0 0,-1 0 0,-3 0 0,-1 0 0,-1 0 0,-3 0 0,-1 0 0,-5 0 0,4 0 0,-3 0 0,-1-7 0,-5-1 0</inkml:trace>
  <inkml:trace contextRef="#ctx0" brushRef="#br0" timeOffset="6432">1936 361 12287,'-5'-20'0,"0"-2"0,2-1 0,-4-1 0,2-2 0,2 2 0,1 3 0,1 1 0,-3 5 0,-1 0 0,2 0 0,0 5 0,-2 0 0,1 8 0,-4 2 0,0 8 0,-1 6 0,-1 2 0,-5 4 0,0 5 0,0 4 0,-5 1 0,0 0 0,2 0 0,1 0 0,-3-2 0,0-3 0,0-5 0,-1-3 0,-3-2 0,-6 0 0</inkml:trace>
  <inkml:trace contextRef="#ctx0" brushRef="#br0" timeOffset="6966">1336 466 12287,'-15'13'0,"2"-1"0,3-2 0,-2-5 0,6 3 0,-3-1 0,-1 3 0,-5-5 0,5 1 0,0-1 0,0-3 0,-5 3 0,0-3 0,0-4 0,0-1 0,0-2 0,-5-5 0,-2 3 0,-1-1 0,-4-4 0,4 4 0,-2-2 0,0-2 0,2-1 0,-4-2 0,5 1 0,1 3 0,-1 1 0,7 5 0,5-4 0,0 1 0,2 0 0,3 4 0,10-1 0,5 4 0,8 1 0,4 0 0,1 0 0,2 0 0,5 0 0,0 1 0,0 4 0,-2-1 0,-1 4 0,-4 0 0,-1 1 0,3-4 0,-5 3 0,-2 0 0,-1 1 0,-7-1 0,-2 4 0,-1-2 0,-4 1 0,-1-2 0,-2 1 0,-2 1 0,-3 3 0,-10-4 0,-10 0 0,-3 0 0,-2-2 0,-5 4 0,-2-7 0,-1 0 0,-4 1 0,4-4 0,0 3 0,1-3 0,4-2 0,3 0 0,3 0 0,4-2 0,1-3 0,7-3 0,5-7 0,8 0 0,2 0 0,2 6 0,8 4 0,2 4 0,1 1 0,-3 0 0,0 0 0,2 0 0,1 0 0,0 6 0,-1 4 0,-2 4 0,-7 6 0,4 0 0,-2-2 0,0-1 0,-2-1 0,-8 3 0,-5 1 0,-3-2 0,-2-1 0,-2-4 0,-3-1 0,-5-2 0,4-7 0,-14 4 0,3-7 0</inkml:trace>
  <inkml:trace contextRef="#ctx0" brushRef="#br0" timeOffset="7333">391 421 12287,'-7'15'0,"4"-5"0,-7 0 0,5-2 0,-3 4 0,1-2 0,4 1 0,-4-2 0,0 1 0,-1 1 0,-2 3 0,-5 1 0,0 0 0,0-7 0,0-3 0,0-2 0,0 2 0,0-3 0,0 3 0,0-3 0,0-2 0,5-5 0,0-2 0,0-1 0,1-4 0,-2 4 0,6-2 0,0 0 0,-2 1 0,5-4 0,-3 3 0,4 3 0,-1 1 0,-1 7 0,-2 4 0,1 5 0,1 2 0,0 1 0,-4 1 0,-1 2 0,3 1 0,-5-7 0,-7 3 0,-6-4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58.004"/>
    </inkml:context>
    <inkml:brush xml:id="br0">
      <inkml:brushProperty name="width" value="0.08571" units="cm"/>
      <inkml:brushProperty name="height" value="0.08571" units="cm"/>
      <inkml:brushProperty name="color" value="#F6630D"/>
    </inkml:brush>
  </inkml:definitions>
  <inkml:trace contextRef="#ctx0" brushRef="#br0">1562 77 6140,'-4'1'168,"1"1"0,3 0 0,0 2 0,0 2-90,3 0 1,-3 2-1,4 1 1,-2 3-105,0 1 1,3 1 0,-3 1 0,1 0-112,0 2 1,-2 1-1,3-1 1,-1-3 136,-1-1 0,2 0 0,0-2 0</inkml:trace>
  <inkml:trace contextRef="#ctx0" brushRef="#br0" timeOffset="1134">1478 224 6251,'-5'0'75,"0"0"0,1 0 0,-3 0 1,0 0-63,0 0 1,-3 0 0,0 0 0,-2 0-7,-2 0 0,0 1 0,-3 0 1,-1 2-3,0-2 0,0 0 1,0-1-1,1 0 32,1 0 1,-1 0 0,2 0 0,1 0-11,1 0 0,2 0 0,-3-1 0,0 0 27,3-2 0,1-2 1,2 1-1,0-1-33,1 1 0,-3 1 0,5-1 1,0 0-32,1 1 0,-1 0 0,3-1-44,0-2 1,-1 2 0,1 0-117,0-2 1,2 0 116,0-1 1,0 2 60,0 1-38,0 2-101,0-1 119,3 3 0,-2 3 34,1 2 1,-1 1-9,-1 1 0,0 0 0,-1-1 0,-1 0 0,-3-2 0,1-1 0,-1 0 1,0 1 9,-1-3 1,-1 2 0,0 0 0,0-2-17,0 0 0,-3 1 0,0 1 1,0-2-6,0 0 0,0-1 0,1 0 0,-1 0 40,-1 0 1,2 0-1,-2 0 1,1 0-28,1 0 0,2 0 0,0 0 0,0 0-21,0 0 0,2 2 0,1 1-58,1 1 0,1 1 13,2 2 0,3-1 0,1 0 0,3-3-19,0 1 1,0-1 0,0-2-1,0 2-37,0-2 0,0 2 0,0 0 80,0-2 0,-3 0 0,0 0 264,-1 1-191,0-1 0,-4 2 0,-1-3 1,-3 0-35,-1 0 1,-1 0-1,0 0 1,0 0-2,0 0 0,0 0 1,0 0-1,-1 0 6,-1 0 0,1-2 0,-2-1 1,3 1-5,0-1 1,-2 1-1,1-2 1,0 0-17,-1 1 0,1 0 0,1-1-5,0 1 1,-3-2 0,1 1-14,0 0 1,2 1-1,-1 3 1,-1 0 1,0 0 1,0 0 0,2 0 74,0 0 1,0 0-1,0 1-24,0 1 1,2 0 0,1 2-26,1 2 0,1 0 1,2 1 6,0 0 0,0 0 0,0 0 0,0 0 19,0 0 0,0 0 0,0 0 0,0 0 46,0 0 1,0-2 0,0-1 34,0 2 1,-1-1-1,-1 0-60,-3-3 0,-4 1 0,0 0 0,0-2-36,-1 0 1,-1 1-1,-4 1 1,-1-2-37,0 0 1,-3-1 0,1 0 0,-1-1-174,0-1 1,4 0 0,-2-2 0,3 0-709,0 1 898,3 1 0,-2-7 0,2 1 0</inkml:trace>
  <inkml:trace contextRef="#ctx0" brushRef="#br0" timeOffset="1536">1163 35 7825,'-10'0'-136,"-2"-1"1,-1 0-161,-1-2 0,-3 1 0,-2 3 0,-2 0 296,-2 2 0,-5 2 0,-3-1 0,0 1 0,0-1 0,1-2 0,-1 4 0,-1-2 0</inkml:trace>
  <inkml:trace contextRef="#ctx0" brushRef="#br0" timeOffset="1903">456 14 7817,'4'-7'-852,"-1"3"733,0 2 1,-2 2 0,2 2 257,0 3 1,-2 4-1,1 3 1,-1 2-119,-1 2 0,0 0 0,0 1 1,0 1-177,0 0 0,0-1 0,0 0 0,-1 1-261,-1-3 416,1 0 0,-5 2 0,2 1 0</inkml:trace>
  <inkml:trace contextRef="#ctx0" brushRef="#br0" timeOffset="2169">330 154 7749,'-7'0'-753,"0"0"738,0 0 0,0 3 0,-1 2 0,-1 1 181,-3 1 0,-2 2 1,-2 1-1,-2 1-292,0 2 1,-3 0-1,1 0 1,-1-1-272,1-3 0,4-1 397,-1-1 0,0 0 0,-1 0 0</inkml:trace>
  <inkml:trace contextRef="#ctx0" brushRef="#br0" timeOffset="2470">43 112 7772,'-7'0'-14,"0"2"1,0 1 5,0-2 0,0 1 0,3 0-98,1 3 0,3 3 0,0 2 0,3-3 63,1-1 1,3 0 0,3-2 0,1 1 55,3-1 1,0-2 0,-1 0 0,-1-1 13,0-1 0,0-3 0,1-1 0,-1-1 42,-3 1 0,-1-1 1,-2-2-1,-1 0-16,0 0 0,-3 0 0,-1 0 1,-2 0-184,-4 0 0,-1 0 0,-2 0 1,-1 0-82,0 0 1,-3 2 0,0 1 210,-1 1 0,-4-5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1:13.150"/>
    </inkml:context>
    <inkml:brush xml:id="br0">
      <inkml:brushProperty name="width" value="0.08571" units="cm"/>
      <inkml:brushProperty name="height" value="0.08571" units="cm"/>
      <inkml:brushProperty name="color" value="#FF0066"/>
    </inkml:brush>
  </inkml:definitions>
  <inkml:trace contextRef="#ctx0" brushRef="#br0">316 1 12287,'10'13'0,"-2"-1"0,-1-2 0,-2-7 0,-5 5 0,0-3 0,0-1 0,-2 4 0,-3 0 0,-5 1 0,-5 2 0,-5 8 0,-3 1 0,0-2 0,-11 5 0,4 2 0,-1 4 0,-1 1 0,2-2 0,0-3 0,0 3 0,0-4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1:13.652"/>
    </inkml:context>
    <inkml:brush xml:id="br0">
      <inkml:brushProperty name="width" value="0.08571" units="cm"/>
      <inkml:brushProperty name="height" value="0.08571" units="cm"/>
      <inkml:brushProperty name="color" value="#FF0066"/>
    </inkml:brush>
  </inkml:definitions>
  <inkml:trace contextRef="#ctx0" brushRef="#br0">5418 436 12287,'-15'0'0,"0"0"0,0 0 0,0 0 0,0 1 0,0 4 0,0 4 0,0 6 0,0-2 0,0-3 0,1-5 0,4-10 0,-1 2 0,6-7 0,0-4 0,-2-4 0,5 0 0,-4-7 0,-1-2 0,-3-1 0,2-7 0,-2 0 0,0 0 0,1-2 0,-2 5 0,4-1 0,0 6 0,1 7 0,1 4 0,5 1 0,0 0 0,1 6 0,4 4 0,10-3 0,9 0 0</inkml:trace>
  <inkml:trace contextRef="#ctx0" brushRef="#br0" timeOffset="200">5328 736 12287,'-15'15'0,"0"-2"0,0-3 0,6-3 0,3-7 0,7 5 0,4 0 0,-3-7 0,5-6 0</inkml:trace>
  <inkml:trace contextRef="#ctx0" brushRef="#br0" timeOffset="1183">4967 256 12287,'2'15'0,"1"0"0,2 0 0,0-5 0,-5 0 0,0 1 0,0 3 0,-5 1 0,-1 0 0,-3 0 0,-2 0 0,-3 0 0,-1-2 0,-1-1 0,-4-2 0,1-2 0,-6 4 0,-1-4 0,-3-1 0,4-2 0,0-4 0,-1 3 0,-3 1 0,6 0 0,1-5 0,2 0 0,0 0 0,0-2 0,5-1 0,2-4 0,3-1 0,-2 3 0,7-5 0,0-2 0,-1-1 0,4-2 0,-3-2 0,3-3 0,2-5 0,2 2 0,1-2 0,4-2 0,1-1 0,1-2 0,2 1 0,-1 3 0,2 1 0,-4 8 0,1 0 0,-1 7 0,0 4 0,-3-1 0,5 2 0,0 5 0,5 0 0,-6 7 0,-4 8 0,-4 0 0,-1 0 0,0 0 0,0 1 0,0 4 0,0-3 0,0 3 0,-1-3 0,-4-2 0,-2 0 0,-5 0 0,4 0 0,1 0 0,-3 0 0,4-2 0,-3-1 0,-2-2 0,2-7 0,-1 2 0,0-3 0,2-9 0,3-3 0,5-3 0,5-2 0,-2 1 0,7 3 0,0 1 0,-1-2 0,4-1 0,-3-1 0,3 4 0,-3-1 0,-1 4 0,-3-1 0,6 4 0,-10-2 0,-2 7 0,-10 4 0,-4 4 0,-1-1 0,0 5 0,0-3 0,-1 4 0,-4 1 0,3 0 0,-5 0 0,2 0 0,0 0 0,0 0 0,5 0 0,2 0 0,3 0 0,2-2 0,4-1 0,-1-2 0,0-7 0,12 4 0,3-7 0,3 0 0,-4-2 0,-3-1 0,1-2 0,-5-7 0,3 9 0,-10-6 0,-5 3 0,1 1 0,-1 5 0,-1 0 0,-3 0 0,-1 1 0,0 3 0,0 2 0,0 3 0,5-1 0,0 4 0,0-2 0,2 1 0,-4 8 0,7 2 0,2 3 0,1 2 0,2-2 0,0 1 0,0 1 0,0 3 0,0 1 0,0-2 0,2-3 0,3-5 0,-3-3 0,4-2 0,-1 0 0,0 0 0,2-9 0,-2-6 0,-3-6 0,11-16 0,-5-1 0</inkml:trace>
  <inkml:trace contextRef="#ctx0" brushRef="#br0" timeOffset="1400">4862 1 12287,'-15'0'0,"0"0"0,0 0 0,7 0 0,-5 0 0,4 0 0</inkml:trace>
  <inkml:trace contextRef="#ctx0" brushRef="#br0" timeOffset="1866">4037 331 12287,'-8'-2'0,"3"-3"0,2 3 0,-2-3 0,1 10 0,-6 5 0,2 4 0,-4 1 0,2 0 0,5-5 0,-5-2 0,-1-1 0,2 3 0,-1-5 0,0 5 0,-5-5 0,5 0 0,0-5 0,5 0 0,-5 0 0,-2 0 0,4 0 0,-2 0 0,-2 0 0,-1 0 0,-2 0 0,0 0 0,0 0 0,0 0 0,0 0 0,0 0 0,0 1 0,0 3 0,0 1 0,-7 0 0,-1-5 0</inkml:trace>
  <inkml:trace contextRef="#ctx0" brushRef="#br0" timeOffset="2084">3932 616 12287,'-15'0'0,"0"0"0,0-5 0,0 0 0,0 1 0,2 4 0,1 4 0,2 2 0,-2 3 0,6-4 0,-1 3 0,2 0 0,0 1 0,0-6 0,-2 4 0,-1-7 0</inkml:trace>
  <inkml:trace contextRef="#ctx0" brushRef="#br0" timeOffset="2617">3767 181 12287,'-5'-10'0,"0"0"0,0 6 0,5-2 0,-5 7 0,-2 4 0,-1 5 0,3-1 0,-5-1 0,-2 0 0,-1 1 0,3-6 0,0 4 0,-2-2 0,-1 0 0,-2 0 0,0-5 0,0 0 0,0 0 0,0 0 0</inkml:trace>
  <inkml:trace contextRef="#ctx0" brushRef="#br0" timeOffset="3533">3392 361 12287,'8'0'0,"1"0"0,-4 0 0,1-2 0,6-1 0,-2-2 0,2 1 0,-4 3 0,2 1 0,2 0 0,-1 1 0,1 3 0,-4 2 0,-1 3 0,3-4 0,-3 3 0,-1 0 0,1 1 0,0 1 0,-2 5 0,-4 0 0,4 0 0,-5 0 0,-5 0 0,-3-7 0,-7-3 0,0-3 0,0 3 0,0 0 0,-2-2 0,-3-1 0,4-2 0,-4 0 0,3 0 0,2 0 0,0 0 0,-2 0 0,-3 0 0,-1 0 0,-4-2 0,5-3 0,8 2 0,4-7 0,-1 0 0,1 1 0,5-4 0,-2 3 0,3-3 0,2-2 0,0 0 0,0 0 0,0 5 0,0 0 0,2 6 0,3-1 0,-4 4 0,4 1 0,-10 0 0,-5 0 0,2 1 0,-2 3 0,0 2 0,2 3 0,-6-4 0,6 5 0,-2 0 0,0-2 0,2 5 0,-4-3 0,2 4 0,7 1 0,-2 0 0,3 0 0,4 0 0,3 0 0,-2-7 0,7-3 0,2-3 0,-4-2 0,2 0 0,2 0 0,-6 0 0,-1 0 0,-10 0 0,-3 0 0,-7 0 0,0 0 0,0 0 0,0 0 0,0 0 0,0-5 0,0 0 0,2 0 0,3-2 0,-2 4 0,5-7 0,-1-2 0,-2-1 0,-3-2 0,1 1 0,2 4 0,5-3 0,-5 3 0,-2-3 0,-1-2 0,0 0 0,1 1 0,2 3 0,-2 1 0,1 0 0,-1-5 0,2 0 0,2 0 0,-3 0 0,6 0 0,5 0 0,5 0 0,7-2 0,7-3 0,4 3 0,7-3 0,0 4 0,0 1 0,0 0 0,0 0 0,0 0 0,0-7 0,0-1 0</inkml:trace>
  <inkml:trace contextRef="#ctx0" brushRef="#br0" timeOffset="4000">2942 496 12287,'-23'8'0,"3"-3"0,3-3 0,2-2 0,0 0 0,0 0 0,0 0 0,0 0 0,0 0 0,0 0 0,5 0 0,1-2 0,1-1 0,0-2 0,3-5 0,-4 3 0,1 0 0,0 1 0,4-1 0,-1 2 0,4-5 0,1 2 0,0-2 0,0 0 0,1 0 0,4 1 0,5 3 0,-1 1 0,1 5 0,1 0 0,3 0 0,1 0 0,-5 1 0,-2 4 0,-1 5 0,-1-3 0,-2 0 0,1-1 0,-2 4 0,-1 4 0,-4 1 0,-3 0 0,-5 0 0,0 0 0,-3 1 0,-4 3 0,0 1 0,-4 1 0,-1-2 0,-1 2 0,-4 3 0,5-8 0,2-1 0,-3 0 0,0-6 0</inkml:trace>
  <inkml:trace contextRef="#ctx0" brushRef="#br0" timeOffset="4367">2567 331 12287,'0'15'0,"0"-5"0,-2-2 0,-3-1 0,3 4 0,-4-1 0,1 4 0,0 1 0,-2 0 0,4 0 0,-2 0 0,1 0 0,-2 0 0,-1 0 0,-1 0 0,3-5 0,-5-2 0,-2-1 0,4-2 0,-1-7 0,1-3 0,0-5 0,3 0 0,-4-3 0,3-4 0,2 0 0,-2 1 0,-1 1 0,0 0 0,1 0 0,-4 0 0,3 1 0,-1 4 0,-2 4 0,-5 7 0,0 4 0,0 4 0,0 7 0,0 3 0,0 1 0,0 6 0,0-1 0,0 4 0,0 1 0,0-7 0,0-1 0,0-7 0</inkml:trace>
  <inkml:trace contextRef="#ctx0" brushRef="#br0" timeOffset="4817">1832 271 12287,'10'0'0,"0"0"0,1 0 0,-2 0 0,1 0 0,0 0 0,0 0 0,0 0 0,-7 1 0,0 4 0,-6 5 0,0 4 0,-6 1 0,1 0 0,0 0 0,-2 0 0,-5 0 0,1 1 0,4 4 0,-3-1 0,3 4 0,-3 0 0,-2 1 0,5-6 0,1 4 0,1-1 0,0 4 0,4-3 0,-1-2 0,4-3 0,1-2 0,0 0 0,0 0 0,1-2 0,4-3 0,5-5 0,4-5 0,1-3 0,0-4 0,0-1 0,5-2 0,0-4 0,-2 3 0,-1 1 0,-2 0 0,0-5 0,0 0 0,0 0 0,0 0 0,-2 0 0,-1 0 0,-2 0 0,-7 0 0,10-7 0,-4-1 0</inkml:trace>
  <inkml:trace contextRef="#ctx0" brushRef="#br0" timeOffset="4981">1862 76 12287,'-5'-10'0,"-2"1"0,-1 3 0,4-6 0,-1 12 0,9 0 0,1 8 0,0 6 0,-5 1 0</inkml:trace>
  <inkml:trace contextRef="#ctx0" brushRef="#br0" timeOffset="5182">1922 1096 12287,'-24'0'0,"4"0"0,4 0 0,1 0 0,0 5 0,0 2 0,0 1 0,0 4 0,0-1 0,0 1 0,-1-2 0,1-7 0,0 4 0</inkml:trace>
  <inkml:trace contextRef="#ctx0" brushRef="#br0" timeOffset="5600">1531 46 12287,'-13'23'0,"3"-3"0,-3-3 0,9-1 0,-4 4 0,1 5 0,2 5 0,5 5 0,0 5 0,0 4 0,5-1 0,2-1 0,0-4 0,-1-1 0,4-2 0,-5-7 0,0-3 0,2-5 0,-5-3 0,3-2 0,-4 0 0,-1-7 0,0-1 0,0-7 0</inkml:trace>
  <inkml:trace contextRef="#ctx0" brushRef="#br0" timeOffset="6350">1321 601 12287,'-10'-10'0,"2"0"0,1-2 0,-3-1 0,5-2 0,0 0 0,5 0 0,0 5 0,0 0 0,7 6 0,3-1 0,3 4 0,2 1 0,-5 0 0,-1 1 0,-3 4 0,-1 4 0,-5 6 0,0 0 0,0 0 0,0 0 0,0 0 0,-1 0 0,-4-2 0,-4-1 0,1-2 0,-5-2 0,4 4 0,-1-4 0,0-1 0,0 3 0,-5-5 0,0-2 0,0-1 0,0-2 0,0 0 0,0 0 0,2-7 0,1-3 0,1-2 0,-6 2 0,4-3 0,-4 3 0,5-3 0,1-2 0,-3 5 0,-1 0 0,0-2 0,5 4 0,0-2 0,7 6 0,-2-2 0,10 4 0,5-1 0,3-2 0,-3 0 0,0 5 0,2 0 0,1 0 0,-3 0 0,0 0 0,2 0 0,-4 0 0,2 0 0,-6 6 0,1 4 0,-4 4 0,-2-1 0,-3-1 0,-2-2 0,-3 1 0,-1 3 0,-5-1 0,0-1 0,0-2 0,0-2 0,0 4 0,0-4 0,0-1 0,0 3 0,0-5 0,0-2 0,0-1 0,0-2 0,5-2 0,2-3 0,1-5 0,2-3 0,5-2 0,0 0 0,0 0 0,0-5 0,0-2 0,0 0 0,0 1 0,0-1 0,0 4 0,0-4 0,0-1 0,-5 3 0,0-4 0,0 3 0,-1 2 0,2 3 0,-6 1 0,-1 0 0,2 6 0,1 3 0,1-1 0,2 5 0,-1-11 0,-3 5 0</inkml:trace>
  <inkml:trace contextRef="#ctx0" brushRef="#br0" timeOffset="6548">1246 226 12287,'-13'-10'0,"3"0"0,3 6 0,7-2 0,-6 6 0,-3 0 0</inkml:trace>
  <inkml:trace contextRef="#ctx0" brushRef="#br0" timeOffset="7699">541 181 12287,'0'-9'0,"-7"3"0,7 9 0,0 7 0,0 0 0,7 10 0,0-2 0,3 2 0,-2 2 0,2 5 0,2-4 0,1-1 0,-3 3 0,-2-4 0,1 1 0,-1 0 0,0-1 0,3-2 0,-5 1 0,1-2 0,-5 4 0,3-2 0,-4-2 0,-1-1 0,-1-4 0,-4-1 0,-5-4 0,-4-1 0,-1 4 0,-2-2 0,-1-1 0,-2-3 0,-5-2 0,3 1 0,1 1 0,-1-2 0,-3-1 0,3-2 0,1 0 0,-1 0 0,0 0 0,4 0 0,-2 0 0,2 0 0,-4-7 0,2-3 0,2-3 0,1-2 0,4 0 0,1-2 0,2-1 0,-2-2 0,4-2 0,0 4 0,1-4 0,4-1 0,1 4 0,2-1 0,0 4 0,0 1 0,0 0 0,0 0 0,0 0 0,7 0 0,1 0 0,2 1 0,0 4 0,0-1 0,7 4 0,1 0 0,2 1 0,0-1 0,-5 4 0,0-2 0,0 1 0,0 3 0,0 1 0,0 0 0,0 1 0,0 4 0,-7 4 0,-3 6 0,-3 0 0,-2 0 0,-2 0 0,-1 0 0,-4 0 0,-1 0 0,-7 5 0,-5 0 0,0-2 0,-2-1 0,4-2 0,-5 0 0,-1-2 0,1-3 0,3 3 0,-3-4 0,1 1 0,4 0 0,1-7 0,2 2 0,0-3 0,7-2 0,1-2 0,9-1 0,1-4 0,2-1 0,7-2 0,-2-4 0,3 3 0,2 1 0,2 5 0,3-5 0,5-2 0,-9 5 0,-1 2 0,-1 4 0,-1 1 0,2-5 0,0 0 0,-2 1 0,-3 9 0,-3-1 0,-9 4 0,-3 0 0,-5 1 0,-3 1 0,-2 5 0,-2 1 0,-3 4 0,4-3 0,-6 3 0,2-3 0,0-2 0,0 0 0,5 0 0,0-2 0,0-3 0,5 2 0,2-6 0,1 3 0,2-6 0,5 4 0,0-7 0,0-7 0,0-3 0,0 2 0,0-2 0,-2 6 0,-3-1 0,2 4 0,-7 1 0,-2 0 0,4 6 0,0 4 0,1 4 0,4 1 0,-4 0 0,2 1 0,2 3 0,1 1 0,2 6 0,0-2 0,0 1 0,0 0 0,2-5 0,1 3 0,4-1 0,1-4 0,2-1 0,5-4 0,0-1 0,0-2 0,2-2 0,1 2 0,2-5 0,7-3 0,-4-2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1:38.584"/>
    </inkml:context>
    <inkml:brush xml:id="br0">
      <inkml:brushProperty name="width" value="0.08571" units="cm"/>
      <inkml:brushProperty name="height" value="0.08571" units="cm"/>
      <inkml:brushProperty name="color" value="#FF0066"/>
    </inkml:brush>
  </inkml:definitions>
  <inkml:trace contextRef="#ctx0" brushRef="#br0">1247 133 12287,'4'-2'0,"1"-1"0,-3-1 0,3 1 0,-3 1 0,2 2 0,-2 0 0,-1 3 0,2 1 0,-1 1 0,0-1 0,2 2 0,-2 2 0,2 2 0,0-2 0,2 0 0,-2-1 0,0 1 0,1 1 0,0-1 0,1 1 0,-1-1 0,-3-1 0,1-2 0,-1-1 0,1 1 0,0-1 0,-3 1 0,0-2 0,-4 1 0,-2-2 0,-1 0 0,-1-1 0,-1-1 0,0 0 0,-3 0 0,0 0 0,-1 0 0,-1 0 0,0 0 0,0 0 0,0 0 0,0 0 0,-1 0 0,-1 0 0,0 0 0,-1 0 0,1 0 0,-2-1 0,0-1 0,2 1 0,3-1 0,1 0 0,0 0 0,0 1 0,0-2 0,2 1 0,0-1 0,4 0 0,-1 1 0,1-3 0,0-1 0,0 1 0,0 1 0,2-2 0,1 0 0,1-1 0,2 0 0,0 0 0,0 0 0,0 0 0,0 0 0,0 0 0,0 0 0,0 0 0,0 0 0,1 1 0,1 1 0,-1 0 0,4 2 0,1 2 0,-3 0 0,2 1 0,1 0 0,0 0 0,1 0 0,0 3 0,0 2 0,-1 1 0,-1 1 0,0 0 0,-3-2 0,0-1 0,-1 2 0,-1 0 0,1 1 0,0 0 0,1 0 0,0 0 0,-1 0 0,-1 0 0,0 0 0,0 0 0,-3 0 0,-2 0 0,-1 0 0,-1-2 0,-1-1 0,-1 1 0,0-1 0,-1 0 0,1-3 0,-1 2 0,-1-2 0,1 0 0,-3-1 0,1 0 0,0 0 0,1-1 0,-1 0 0,1-3 0,0 1 0,0-1 0,2-2 0,0 2 0,1-2 0,0 0 0,1 0 0,0 0 0,0 2 0,2 0 0,0-2 0,1 2 0,0-2 0,1 3 0,3-3 0,0 6 0,0 0 0,-1 2 0,-1 4 0,0-2 0,-3 1 0,0 2 0,-1 0 0,-1-1 0,0 0 0,0-3 0,0 1 0,0-1 0,0-2 0,0 2 0,0-2 0,-3 2 0,0 0 0,0-2 0,0 0 0,-2-1 0,2 0 0,0 0 0,0 0 0,1-2 0,1-2 0,-1 1 0,0 0 0,0-1 0,2 0 0,0 1 0,0 0 0,2-1 0,0 0 0,0 1 0,0 0 0,0-1 0,2 2 0,3-1 0,0 4 0,0 1 0,0 3 0,0-1 0,0 0 0,0 2 0,0-2 0,0 0 0,1 1 0,1-1 0,-1 2 0,1-1 0,-1 1 0,1-1 0,0-1 0,0 2 0,1 0 0,-1 1 0,0 0 0,-4-1 0,-3-1 0,-4 0 0,-1-2 0,-1-1 0,-4 1 0,-3 0 0,-5 3 0,-3-3 0,-1 1 0,-1 0 0,0-1 0,0-1 0,0-2 0</inkml:trace>
  <inkml:trace contextRef="#ctx0" brushRef="#br0" timeOffset="435">1576 434 12287,'-11'0'0,"1"0"0,0-2 0,0-1 0,-1 2 0,-3 1 0,-2 1 0,1 2 0,0 1 0,-2-2 0,1 0 0,-6-1 0,0-1 0</inkml:trace>
  <inkml:trace contextRef="#ctx0" brushRef="#br0" timeOffset="733">1023 28 12287,'0'-7'0,"0"0"0,0 0 0,-3 3 0,-2 2 0,-1 2 0,-1 2 0,-4 2 0,-3 3 0,-3 0 0,-1 0 0,-5 0 0,1 0 0</inkml:trace>
  <inkml:trace contextRef="#ctx0" brushRef="#br0" timeOffset="1266">1 70 12287,'1'-6'0,"1"1"0,-1-1 0,4 2 0,1 0 0,2-1 0,2 2 0,1 2 0,2 0 0,0 1 0,1 0 0,0 0 0,0 0 0,0 0 0,0 1 0,0 0 0,0 2 0,-3 0 0,0-2 0,-1 2 0,-4 1 0,-1-1 0,-4 1 0,1 2 0,0 0 0,-5 1 0,-4 1 0,-4 1 0,-2 3 0,-2 2 0,-1 1 0,-1 3 0,-1 2 0,2 0 0,-2 3 0,0 0 0,0 0 0,4-2 0,0 1 0,6-4 0,2 0 0,6-4 0,0-4 0,4 1 0,5-3 0,6-3 0,6-3 0,4-1 0,5-1 0,3 0 0,7-1 0,4-1 0,4-3 0,1-7 0,0-3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1:53.016"/>
    </inkml:context>
    <inkml:brush xml:id="br0">
      <inkml:brushProperty name="width" value="0.08571" units="cm"/>
      <inkml:brushProperty name="height" value="0.08571" units="cm"/>
      <inkml:brushProperty name="color" value="#FF0066"/>
    </inkml:brush>
  </inkml:definitions>
  <inkml:trace contextRef="#ctx0" brushRef="#br0">2157 32 12287,'-4'0'0,"1"1"0,3 1 0,0 0 0,0 2 0,2 1 0,1 3 0,1 0 0,1 2 0,2 2 0,0 0 0,0 1 0,0 1 0,0 0 0,0 0 0,0 1 0,0 1 0,0-1 0,0 1 0,-1-2 0,-1-2 0,0-1 0,-3-3 0,0 2 0,2-4 0,0-3 0</inkml:trace>
  <inkml:trace contextRef="#ctx0" brushRef="#br0" timeOffset="615">2059 249 12287,'-5'2'0,"0"1"0,0 1 0,-1-1 0,0 0 0,0 1 0,-2 0 0,-3-1 0,-1 1 0,-2 1 0,-2-1 0,0 2 0,-3-2 0,0 1 0,-1-1 0,-2-2 0,-1 1 0,0-1 0,0 1 0,1-1 0,-1-2 0,0 0 0,0 0 0,2 0 0,0-1 0,0 0 0,3-2 0,-2-1 0,4 0 0,0 1 0,2 0 0,2-1 0,1 1 0,2 1 0,3-1 0,-1 2 0,2-1 0,-1 1 0,1 0 0,0-1 0,1 1 0,-3-2 0,0 3 0,2 2 0,0 1 0,1-1 0,-3-1 0,0 1 0,0-1 0,-1 2 0,-1 0 0,1-2 0,-2 2 0,0-1 0,1 1 0,-3 0 0,0-2 0,-1 2 0,-1 1 0,0-1 0,0 0 0,0 1 0,0-3 0,0 0 0,0-1 0,0 0 0,3 0 0,1-3 0,3-1 0</inkml:trace>
  <inkml:trace contextRef="#ctx0" brushRef="#br0" timeOffset="850">1555 130 12287,'-5'-3'0,"0"-1"0,0-1 0,-1 1 0,-1 2 0,0 0 0,-1 4 0,-1 3 0,-2 1 0,-3 1 0,0 1 0,0 1 0,-1-1 0,-1 1 0,0-1 0,-3-1 0,1 0 0</inkml:trace>
  <inkml:trace contextRef="#ctx0" brushRef="#br0" timeOffset="1533">1135 277 12287,'-7'-7'0,"3"0"0,1 0 0,3 0 0,0 0 0,0 0 0,0 0 0,0 0 0,0 0 0,0 0 0,0 0 0,0 2 0,3 1 0,1 0 0,0 1 0,2 1 0,-2 0 0,3 1 0,0 1 0,0 0 0,0 0 0,0 0 0,0 0 0,-1 1 0,-1 1 0,0 0 0,-3 2 0,0 2 0,-1 0 0,-1 1 0,0 0 0,0 0 0,-3 0 0,-2 0 0,-1 0 0,-1 0 0,0 0 0,0 0 0,0 0 0,0 0 0,-3 0 0,1 0 0,0 0 0,-1 0 0,-1-1 0,-3 0 0,2-3 0,0 1 0,1-2 0,-3-2 0,0 0 0,0 0 0,2 0 0,0-1 0,0-1 0,-1-3 0,1-3 0,1-2 0,0 1 0,0-1 0,3-1 0,-2-3 0,3 0 0,0 0 0,0 0 0,0-1 0,0 0 0,0-2 0,1 1 0,0 2 0,2 0 0,1 0 0,1 1 0,2 1 0,0 2 0,0 0 0,0 4 0,0-1 0,0 1 0,0 3 0,0 1 0,0 4 0,-3 0 0,0 2 0,-1 2 0,-1 0 0,1 1 0,-1 0 0,0 1 0,-1 1 0,-1 1 0,-1 3 0,-1-2 0,0 2 0,-1-2 0,1 1 0,-2 1 0,0 0 0,-2 3 0,1-4 0,-1 1 0,-1 1 0,0 1 0,1 0 0,0-2 0,1-2 0,2-1 0,-2-2 0,3 1 0,1-3 0,1-2 0,0-4 0,3 0 0,1-6 0,3-2 0</inkml:trace>
  <inkml:trace contextRef="#ctx0" brushRef="#br0" timeOffset="1765">582 95 12287,'0'-9'0,"0"-1"0,1 4 0,1 4 0,3 4 0,1 3 0,2 4 0,0 3 0,1 1 0,2 2 0,-3 0 0,2 2 0,1-2 0,0 0 0,1-1 0,0 0 0,1 0 0,-3-3 0,1-3 0,-1-2 0,3-3 0,-2-3 0</inkml:trace>
  <inkml:trace contextRef="#ctx0" brushRef="#br0" timeOffset="2066">1233 25 12287,'6'-7'0,"-1"0"0,1 0 0,-5 4 0,0 3 0,-2 4 0,-4 2 0,-4 1 0,-3 0 0,-1 0 0,-1 0 0,0 0 0,-1 0 0,-1 0 0,-2 0 0,-3 0 0</inkml:trace>
  <inkml:trace contextRef="#ctx0" brushRef="#br0" timeOffset="2899">372 32 12287,'-1'-9'0,"-1"2"0,0 0 0,0 2 0,2 2 0,0 3 0,1 3 0,0 5 0,1 0 0,0 2 0,1-1 0,0-1 0,1 0 0,2 2 0,-3 1 0,2-1 0,0-1 0,-1 1 0,1 0 0,-2 2 0,0-2 0,0 0 0,1-1 0,-3 2 0,1 1 0,0-1 0,-1-1 0,-1-3 0,-1 0 0,-1 0 0,0-1 0,-3 0 0,0-3 0,-1 1 0,-1-2 0,-1-2 0,-1 0 0,0 0 0,0 0 0,1 0 0,-1 0 0,0 0 0,0-3 0,2-2 0,0-1 0,0-1 0,2 0 0,0 0 0,1 0 0,0 0 0,0 0 0,2 0 0,0 0 0,-1 3 0,1 2 0,-1 2 0,-3 2 0,2 3 0,1 1 0,-2 1 0,1 0 0,-1 1 0,0 1 0,1-1 0,-3 1 0,0-1 0,0-1 0,0-1 0,0-1 0,2-2 0,0-3 0,0 0 0,1-3 0,0-2 0,1-1 0,2-1 0,-1 0 0,0-1 0,0 0 0,1-2 0,-3-1 0,2 0 0,0 1 0,-1-3 0,1 3 0,-2 0 0,1 1 0,2-1 0,-3 1 0,1 2 0,-1 0 0,2 3 0,-3 2 0,0 1 0,-1 1 0,-1 2 0,0 1 0,0 1 0,0 2 0,-3 2 0,1 2 0,0-2 0,-1 0 0,2 1 0,-1 1 0,1 0 0,1 1 0,1-2 0,0-2 0,2 0 0,1 0 0,1-2 0,2-1 0,1-2 0,2 0 0,4-1 0,0-1 0,3 0 0,0-1 0,2-1 0,-2 1 0,2-2 0,1 0 0,0-2 0,-2-1 0,-1-1 0</inkml:trace>
  <inkml:trace contextRef="#ctx0" brushRef="#br0" timeOffset="3114">344 319 12287,'-11'-7'0,"-2"0"0,3 1 0,-1 1 0,-1 3 0,-2 7 0,-2 4 0,-1 4 0,-4 1 0,2-3 0,-11 2 0,1-2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03.865"/>
    </inkml:context>
    <inkml:brush xml:id="br0">
      <inkml:brushProperty name="width" value="0.08571" units="cm"/>
      <inkml:brushProperty name="height" value="0.08571" units="cm"/>
      <inkml:brushProperty name="color" value="#FF0066"/>
    </inkml:brush>
  </inkml:definitions>
  <inkml:trace contextRef="#ctx0" brushRef="#br0">30 133 12287,'-19'0'0,"8"-8"0,13 6 0,17-7 0,13 3 0,11 0 0,7-1 0,14 7 0,8 0 0,8 0 0,20 0 0,-40 0 0,3 0 0,7 0 0,4 0 0,5 0 0,2 0 0,7 0 0,0 0 0,1 0 0,0 0 0,1 0 0,0 0-181,3 0 0,0 0 0,-1 0 0,0 0 0,8 0 0,-1 0 0,0 1 0,-1 0 181,1 3 0,-1-1 0,-30-2 0,1-1 0,0 1 0,-2 1 0,1 2 0,0-2 0,1 1 0,1-1 0,0 0 0,2 0 0,0 0 0,0 0 0,2 2 0,0 1 0,1-1 0,0-1 0,1-1 0,-1 1 0,-1 0 0,-1 1 0,0 0-75,1 0 0,1 1 0,-1 1 0,0-1 0,0 1 0,0 0 0,1 0 0,1 0 0,0 1 0,-1-1 0,0 0 0,1 1 75,1-1 0,0 1 0,0-1 0,-2-1 0,0-1 0,-1-1 0,-1 1 0,-2 0 0,1-1 0,-1 1 0,1-1 0,-1 1 0,1-1 0,0 1 0,0-1 0,0-1 0,0-1 0,0 0 0,0 2 0,0-1 0,0 0 0,-3-1 0,-1-1 0,0-1-89,0 0 1,-1-1 0,-1-2 0,30-4 0,-1-3 0,1-3 0,0-1-1,-3-1 1,-1 0 88,-2 0 0,0 0 0,-1 2 0,-1-1 0,-2-2 0,-2 2 0,-1 2 0,-1 3 0,-2 2 0,-1 1 0,0-1 0,1 1 0,-3 3 0,0 2 0,-3-1 0,-2 1-26,-2 1 0,-2 0 1,-3 1-1,-1 0 1,-7 0-1,-2 0 1,-1 0-1,0 0 26,-2 0 0,-2 0 0,39 7 0,-9-1 0,-8-2 209,-8-2 0,-7-2 0,-9 0 0,-9 0-209,-12 0 0,-6 7 1215,-2-1-1215,-8 0 1001,-3-6-1001,-8 0 0,0-2 0,0-4 73,0-7 1,-8-21 0,-3-6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04.548"/>
    </inkml:context>
    <inkml:brush xml:id="br0">
      <inkml:brushProperty name="width" value="0.08571" units="cm"/>
      <inkml:brushProperty name="height" value="0.08571" units="cm"/>
      <inkml:brushProperty name="color" value="#FF0066"/>
    </inkml:brush>
  </inkml:definitions>
  <inkml:trace contextRef="#ctx0" brushRef="#br0">0 97 12287,'40'-9'0,"3"-4"0,1-4 0,11 1 0,4 1 0,20 4 0,20 3 0,-42 4 0,3 1 0,9 3 0,2 0 0,2 0 0,2 0 0,2 0 0,2 0 0,6 1 0,2 0 0,5 2 0,0 1 0,0 1 0,0 2-218,-3 2 1,0-1 0,-1 2 0,0-1 0,-6 1 0,-1 0 0,2-2 0,1 0 217,3-1 0,0-1 0,0 3 0,-1-1 0,-3-2 0,-1-1 0,0 1 0,-1 0 0,3 1 0,0-1 0,-5-3 0,0 0 0,7 3 0,0-1 0,-2 0 0,-1-2 0,-1 0 0,-1-1 0,3 0 0,-1 0 0,-3 0 0,-1 0 0,0 1 0,-1 1 0,-1-1 0,0 0 0,0-3 0,-1 0 0,0 0 0,0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08.897"/>
    </inkml:context>
    <inkml:brush xml:id="br0">
      <inkml:brushProperty name="width" value="0.08571" units="cm"/>
      <inkml:brushProperty name="height" value="0.08571" units="cm"/>
      <inkml:brushProperty name="color" value="#FF0066"/>
    </inkml:brush>
  </inkml:definitions>
  <inkml:trace contextRef="#ctx0" brushRef="#br0">6444 237 12287,'-4'-10'0,"3"-1"0,-3 1 0,0 0 0,0-1 0,1 6 0,3 0 0,0 6 0,1 3 0,2 3 0,0 5 0,2 3 0,1 0 0,0 0 0,0 3 0,2-2 0,-3 2 0,0-1 0,3-3 0,-2 2 0,1-1 0,0-3 0,-4 0 0,3-2 0,-2 1 0,-1-1 0,1-3 0,0 0 0,-2 1 0,-1-2 0,-2-1 0,-2 0 0,-4-3 0,-4-1 0,-1 0 0,-3 2 0,-1 0 0,2 1 0,-3-4 0,-1 0 0,2 0 0,-3-2 0,3 0 0,-2-1 0,1 0 0,3-2 0,-3-1 0,0-1 0,1 0 0,1 4 0,5-3 0,0 0 0,4 0 0,-4 4 0,5-2 0,-1-1 0,0 4 0,3-3 0,0 3 0,-4 1 0,5 1 0,-2 2 0,-1 0 0,-1 5 0,-4-2 0,0 0 0,-1 3 0,1-3 0,-1-1 0,1 3 0,-1-4 0,-2-1 0,-1 2 0,0-3 0,3 4 0,-2-1 0,0-3 0,-5 2 0,4 0 0,1-2 0,-2-1 0,3 3 0,-2-1 0,3 0 0,-4-7 0,-1-2 0</inkml:trace>
  <inkml:trace contextRef="#ctx0" brushRef="#br0" timeOffset="318">6517 692 12287,'-7'0'0,"0"0"0,0 1 0,-3 2 0,-1 0 0,1 2 0,0-3 0,-1 1 0,-3 1 0,-3-4 0</inkml:trace>
  <inkml:trace contextRef="#ctx0" brushRef="#br0" timeOffset="465">6165 734 12287,'-6'-5'0,"1"4"0,2-4 0,0 1 0,-2 2 0,2-1 0,-3-3 0,-4 1 0</inkml:trace>
  <inkml:trace contextRef="#ctx0" brushRef="#br0" timeOffset="1049">5638 299 12287,'-6'-10'0,"-2"-1"0,4 1 0,1 4 0,4 2 0,3 4 0,1 1 0,1 2 0,4-1 0,0 1 0,2-1 0,1 2 0,0-3 0,-1 2 0,2 0 0,-1 0 0,2-2 0,-2 4 0,0-2 0,-1 1 0,-2 0 0,0-1 0,-1 1 0,-2 2 0,1-3 0,-4 4 0,-2 1 0,-1 2 0,-2 0 0,-2 0 0,-4 1 0,-4-1 0,-2 0 0,-5 1 0,-1-1 0,-2 4 0,-1 0 0,-1-2 0,-1 0 0,-3-2 0,1-1 0,1-1 0,0-1 0,-4-1 0,1 1 0,0-4 0,0-2 0,-1-1 0,5 0 0,1 0 0,1 0 0,3-4 0,2-2 0,4-1 0,5 0 0,0 0 0,5-3 0,0 0 0,2-1 0,1 1 0,0 0 0,0-1 0,0 1 0,4 0 0,0 0 0,2 2 0,2 1 0,1 2 0,1-2 0,1 2 0,-1 1 0,-3 2 0,0-1 0,1 2 0,1 1 0,1 0 0,0 1 0,-3 2 0,-2 3 0,-1 6 0,3 1 0,-3-1 0,0 2 0,-3-3 0,-1 0 0,-1 2 0,-2 1 0,-2-1 0,-5-2 0,1 3 0,-8 0 0,-1-1 0,-2-2 0,-1-1 0,0 1 0,-2-1 0,-2 0 0,1-4 0,4-2 0,-6 1 0,0 1 0</inkml:trace>
  <inkml:trace contextRef="#ctx0" brushRef="#br0" timeOffset="1418">5038 289 12287,'-5'-11'0,"4"7"0,-2 4 0,1 4 0,1 8 0,-1 1 0,-1 0 0,-4 1 0,3-2 0,1 0 0,-2 2 0,3-1 0,-5-5 0,-1-1 0,-1 1 0,-2-3 0,1 1 0,-1-1 0,-3-3 0,2-1 0,-3-1 0,2-1 0,-1-2 0,0-3 0,3-4 0,-2-1 0,-1 1 0,4 1 0,3 1 0,0 1 0,1-1 0,-3 3 0,2 2 0,-2 2 0,-1 2 0,-1 2 0,1 5 0,0 5 0,-1-1 0,1 6 0,1-1 0,2-1 0,-6 2 0,3-3 0,-1 0 0,3 0 0,-1-1 0,2-4 0,-2 1 0,3-6 0,2 0 0</inkml:trace>
  <inkml:trace contextRef="#ctx0" brushRef="#br0" timeOffset="2151">4241 206 12287,'-10'6'0,"0"-3"0,1 0 0,2 0 0,-3-1 0,4 5 0,-2 1 0,1 1 0,-1 5 0,3 0 0,0-1 0,1-2 0,0-1 0,4 1 0,0-1 0,5-1 0,2-1 0,2-2 0,1-1 0,1-2 0,-1-3 0,0 0 0,1 0 0,3 0 0,-1-1 0,0-1 0,-2-2 0,-4 1 0,-1 2 0,0-2 0,0 0 0,-4 0 0,3 4 0,-7 2 0,-1 4 0,-3 2 0,-4 2 0,-2-1 0,-1 0 0,1-3 0,-3 0 0,0 1 0,-2 1 0,1 2 0,-1-2 0,-2-1 0,0-1 0,1-5 0,1 1 0,-1-1 0,-2-2 0,4 0 0,1 0 0,1-2 0,1-1 0,-5-2 0,5-3 0,0 2 0,2-3 0,1 0 0,2 0 0,3 1 0,0 1 0,0 4 0,2-4 0,2 6 0,-3 1 0,3 1 0,1 6 0,0 1 0,0 1 0,0 1 0,-1 1 0,-2-1 0,-2 0 0,-3-1 0,1 0 0,-1-3 0,-1-3 0,-2 0 0,0-1 0,-3 2 0,3-3 0,-3 3 0,2-3 0,2-1 0,0-1 0,-1-2 0,1-1 0,0-2 0,-1 4 0,2-3 0,1 2 0,1-1 0,0 1 0,-3 3 0,0 0 0,-1 0 0,1 1 0,0 1 0,-1 2 0,2 4 0,1-2 0,1 4 0,-1 0 0,0 0 0,0 0 0,2-2 0,2-2 0,-4 1 0,2 4 0,-5-1 0</inkml:trace>
  <inkml:trace contextRef="#ctx0" brushRef="#br0" timeOffset="2700">3031 609 12287,'0'-10'0,"0"0"0,1 1 0,3 2 0,-3-3 0,3 4 0,-3-4 0,2 0 0,1-1 0,-1-2 0,2-1 0,-3-1 0,4 1 0,-1-3 0,1-2 0,1-3 0,5-1 0,0-1 0,2 1 0,4 2 0,-2 3 0,2 2 0,-1 1 0,0 1 0,3 5 0,-2 2 0,-1 3 0,-4 3 0,1 2 0,-3 3 0,-5 1 0,-3 6 0,-1-1 0,-2 0 0,0 4 0,0 1 0,-2 0 0,-1 0 0,-3 0 0,-4-2 0,-2 0 0,-1 0 0,0-1 0,-3-2 0,0 0 0,0 1 0,0-1 0,-3 0 0,2-1 0,-1-2 0,-1 1 0,1-4 0,1-2 0,-2-1 0,3-1 0,0 0 0,1-1 0,2-2 0,2-4 0,2-7 0,2-3 0,-2-7 0,3-3 0</inkml:trace>
  <inkml:trace contextRef="#ctx0" brushRef="#br0" timeOffset="2866">2990 20 12287,'7'-9'0,"0"2"0,-1 3 0,2 8 0,-3 4 0,0 4 0,-2 1 0,-2 4 0,2 3 0,0 3 0,1 0 0,-4 3 0,1 1 0,2-1 0,-2-2 0,3 3 0,-3-2 0,4-1 0,0-3 0</inkml:trace>
  <inkml:trace contextRef="#ctx0" brushRef="#br0" timeOffset="3184">3021 465 12287,'-7'3'0,"0"2"0,-1 0 0,0-1 0,0 2 0,1-1 0,-1 1 0,2-2 0,-1 1 0,-1 1 0,-1 0 0,-1-3 0,0 3 0,-2 0 0,-2-1 0,3-1 0,-3 3 0,1 0 0,0-2 0,1 5 0,-2-3 0,3 1 0,0-2 0,2 4 0,2-3 0,4 2 0,2-2 0,1 0 0,0 1 0,1-3 0,2 2 0,0-4 0,4 0 0,-5-1 0,1 2 0,-3-2 0,-3 4 0,-4-2 0,-2 3 0,-2-3 0,0-2 0,-3-1 0,-1 3 0,-3-1 0,1-1 0,-2 0 0,0-2 0,-2-2 0,0-1 0,1-4 0,-1-7 0,0-2 0</inkml:trace>
  <inkml:trace contextRef="#ctx0" brushRef="#br0" timeOffset="3550">2400 527 12287,'-10'-5'0,"4"3"0,2-5 0,-1-1 0,4-1 0,-2-2 0,1 1 0,2 0 0,-1-1 0,-1 1 0,-1 0 0,-1-1 0,4 1 0,0 0 0,1 4 0,3 2 0,-3 4 0,2 4 0,2 2 0,-2 4 0,1 0 0,0 1 0,-3 2 0,3 1 0,-3-1 0,-1-2 0,4 1 0,-1 0 0,-1 2 0,-1 0 0,-2-4 0,-1 1 0,-1-1 0,-6-1 0,3-1 0,-5-1 0,-3 1 0,2-2 0,-5 0 0,-2-2 0,0-1 0,-3-2 0,-1-1 0,-1 0 0,1 0 0,1-1 0,2-3 0,2-3 0,1-2 0,1-1 0,-2-1 0,5 0 0,1-3 0,3 3 0,2-4 0,2 0 0,1-2 0,3 2 0,-3 0 0,4 1 0,4 0 0,3-4 0,6 0 0,3-1 0,5-2 0</inkml:trace>
  <inkml:trace contextRef="#ctx0" brushRef="#br0" timeOffset="3715">2556 154 12287,'-7'-9'0,"0"2"0,-1 4 0,-3 4 0,-2 5 0,-5 5 0,-1 4 0,-2-1 0,-1 3 0,-1 0 0,-1-1 0,-5-1 0,3-4 0</inkml:trace>
  <inkml:trace contextRef="#ctx0" brushRef="#br0" timeOffset="5464">1542 299 12287,'-10'1'0,"-1"3"0,2-2 0,1 5 0,1 1 0,-1 1 0,-1 6 0,-1 1 0,-1 1 0,1 1 0,0-2 0,-1 1 0,1-3 0,0-3 0,3 0 0,1-1 0,1 0 0,2-4 0,7-1 0,3-5 0,3 0 0,0 0 0,4 0 0,-1 0 0,0 0 0,-1 0 0,-2 0 0,0 0 0,1 0 0,-1 0 0,0 0 0,1 1 0,-1 2 0,-1 0 0,-1 2 0,-2 1 0,-1 0 0,-2-3 0,-3 4 0,0 1 0,-3-2 0,-2 1 0,-2 1 0,-4 1 0,-1-2 0,-5 0 0,-2 1 0,0 1 0,-2-2 0,1 0 0,-2 0 0,-2-1 0,-3 2 0,-4-5 0,0-1 0,0-1 0,0-1 0,0-1 0,0-1 0,0-1 0,5-5 0,1 1 0,5-3 0,2 0 0,1 0 0,6-1 0,2 1 0,5 3 0,1 0 0,3 0 0,3 2 0,-1-3 0,5 3 0,1 0 0,2 1 0,3-3 0,1 3 0,-1 2 0,-2 1 0,0 0 0,-1-1 0,0-2 0,1 2 0,-1 5 0,-4 0 0,-3 3 0,-2 1 0,-1 4 0,-1-1 0,-2-1 0,-4-2 0,-2 2 0,-2-3 0,0 0 0,-3-3 0,2 2 0,-2-1 0,-1 1 0,-3 0 0,2-2 0,-1-3 0,0 0 0,1 0 0,-3 0 0,4 0 0,0-1 0,1-3 0,0 2 0,3-4 0,1 1 0,0-1 0,-1 0 0,2-2 0,2 1 0,-1 4 0,5-4 0,-1 5 0,4-3 0,-1 6 0,-2 1 0,-4 2 0,-2 3 0,-2-4 0,1 1 0,0 0 0,-1-3 0,1 3 0,-2-2 0,-1 2 0,0-3 0,-3 2 0,0-2 0,0-1 0,2 0 0,-3 0 0,-2 0 0,0 0 0,2 0 0,0 0 0,1-1 0,0-2 0,-1 1 0,-4-4 0,2 1 0,2 3 0,-2-3 0,4 2 0,0-1 0,0 0 0,2 3 0,2-4 0,1 0 0,1 3 0,2-5 0,2 5 0,5-4 0,1 4 0,3-2 0,2 1 0,4 3 0,0 0 0,1 0 0,-1 0 0,0 0 0,1 1 0,-1 1 0,0 3 0,1 1 0,-4-3 0,-1 3 0,1 0 0,-1-1 0,2-1 0,-3 3 0,0 1 0,-2 1 0,0 1 0,-2 1 0,-2-1 0,-2 0 0,-5 0 0,-5-3 0,-4 2 0,-7-4 0,-4 2 0,-2 0 0,-1-4 0,-1 0 0,-1-2 0,-2-1 0,-2-1 0,5-2 0,4-5 0,1-5 0,3 0 0,3-3 0,2 0 0,2 0 0,2-1 0,4-9 0,1 0 0</inkml:trace>
  <inkml:trace contextRef="#ctx0" brushRef="#br0" timeOffset="5716">1583 123 12287,'-16'-1'0,"2"-2"0,3 2 0,1-3 0,-1 3 0,1 1 0,-4 1 0,-1 3 0,-1 2 0,-6 4 0,-4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15.480"/>
    </inkml:context>
    <inkml:brush xml:id="br0">
      <inkml:brushProperty name="width" value="0.08571" units="cm"/>
      <inkml:brushProperty name="height" value="0.08571" units="cm"/>
      <inkml:brushProperty name="color" value="#FF0066"/>
    </inkml:brush>
  </inkml:definitions>
  <inkml:trace contextRef="#ctx0" brushRef="#br0">259 11 12287,'-25'-5'0,"3"4"0,-2-2 0,2 1 0,2 2 0,2 5 0,2 1 0,0 1 0,0 0 0,-1-5 0,-4 1 0,0-6 0,1-3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15.261"/>
    </inkml:context>
    <inkml:brush xml:id="br0">
      <inkml:brushProperty name="width" value="0.08571" units="cm"/>
      <inkml:brushProperty name="height" value="0.08571" units="cm"/>
      <inkml:brushProperty name="color" value="#FF0066"/>
    </inkml:brush>
  </inkml:definitions>
  <inkml:trace contextRef="#ctx0" brushRef="#br0">1066 17 12287,'-11'-3'0,"1"0"0,0-2 0,-1 3 0,1-2 0,0 4 0,-1 5 0,0 1 0,-3 2 0,2 1 0,-3 1 0,1 1 0,-3-1 0,-3 0 0</inkml:trace>
  <inkml:trace contextRef="#ctx0" brushRef="#br0" timeOffset="384">207 28 12287,'-19'-5'0,"1"-1"0,5 1 0,-2 1 0,1 8 0,0 4 0,-1 4 0,0 8 0,-3 3 0,1-4 0,-5 2 0,-5-5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16.428"/>
    </inkml:context>
    <inkml:brush xml:id="br0">
      <inkml:brushProperty name="width" value="0.08571" units="cm"/>
      <inkml:brushProperty name="height" value="0.08571" units="cm"/>
      <inkml:brushProperty name="color" value="#FF0066"/>
    </inkml:brush>
  </inkml:definitions>
  <inkml:trace contextRef="#ctx0" brushRef="#br0">2586 114 12287,'0'-7'0,"0"0"0,0 11 0,1 3 0,3 9 0,3 7 0,2 3 0,1 6 0,0 3 0,1 3 0,0-1 0,2 1 0,2-1 0,1 0 0,-3-5 0,2-5 0,-2-2 0,1-2 0,0-6 0,-4-3 0,-4-7 0,3-7 0,-3-6 0</inkml:trace>
  <inkml:trace contextRef="#ctx0" brushRef="#br0" timeOffset="503">2307 197 12287,'0'-6'0,"4"10"0,3 7 0,2 4 0,2 3 0,-1 5 0,2 3 0,0-1 0,2 0 0,1 3 0,-2-4 0,0-1 0,0-1 0,-3-3 0,-3-1 0,-2-5 0,0-1 0,-5-6 0,0-3 0,-6-2 0,-5-1 0,-1 0 0,-3-1 0,-1-2 0,-1 0 0,-4-4 0,0-1 0,0-1 0,1-1 0,-1 0 0,0-1 0,1 1 0,-2-2 0,-1 0 0,-1-3 0,1-1 0,1 2 0,1-3 0,1-2 0,-1 0 0,1-2 0,2 2 0,2 0 0,1 2 0,5 0 0,4-3 0,1 3 0,3 3 0,2 1 0,3 2 0,4-2 0,3 1 0,0 4 0,0-4 0,2 4 0,1 0 0,0-1 0,4-1 0,2 0 0,0 3 0,2-1 0,0 5 0,-1-1 0,1 0 0,-1 3 0,-2-3 0,-2 2 0,-1-1 0,3-3 0,-2-5 0</inkml:trace>
  <inkml:trace contextRef="#ctx0" brushRef="#br0" timeOffset="1151">2224 487 12287,'-7'-4'0,"0"1"0,-1 0 0,-1 2 0,-1 1 0,-1 0 0,1 0 0,-1 0 0,-3 0 0,-5 1 0,-4 3 0,0-2 0,-4 4 0,-2 0 0,-1-1 0,-2-1 0,-1 2 0,-2-2 0,2-2 0,1 0 0,1-2 0,-2 0 0,-1 0 0,5-2 0,-2-1 0,3-4 0,1-2 0,-2 0 0,5 1 0,2 1 0,4-1 0,3 2 0,5-1 0,5 1 0,5-1 0,5 3 0,5 4 0,2-1 0,1-3 0,0 3 0,3-2 0,0 2 0,0 1 0,0 0 0,2 1 0,-3 1 0,-1 1 0,-2 2 0,3-2 0,-1 3 0,-1 0 0,0 3 0,-5-2 0,-1 2 0,1 2 0,-3-5 0,-2 1 0,-2 1 0,-1 2 0,-8 0 0,-3 0 0,-4 1 0,-4-1 0,0-1 0,-3-1 0,-2-2 0,-4-1 0,3-2 0,0-3 0,1 0 0,0 0 0,-2-1 0,3-3 0,-1-2 0,1-4 0,1-1 0,2-2 0,-1-2 0,0-1 0,1-1 0,0-4 0,2-1 0,0-2 0,5 1 0,-3-4 0,1-1 0,2 2 0,5-3 0,2 5 0,0 1 0,1 1 0,2 6 0,0 2 0,2 3 0,1 0 0,0 4 0,0 0 0,0-1 0,-1 3 0,-3-2 0,2 0 0,-5-3 0,5 3 0,-2 0 0,-2-5 0,1-4 0</inkml:trace>
  <inkml:trace contextRef="#ctx0" brushRef="#br0" timeOffset="1300">1366 94 12287,'10'5'0,"-3"0"0,-1-4 0,-2 2 0,3 0 0,-3 4 0,-1-5 0,-3 3 0,0-5 0</inkml:trace>
  <inkml:trace contextRef="#ctx0" brushRef="#br0" timeOffset="1653">766 383 12287,'-7'16'0,"1"-2"0,1-2 0,1-7 0,2 0 0,-2-1 0,2 1 0,5 2 0,4-4 0,2 0 0,2-1 0,-1 1 0,0 0 0,1-2 0,-2 0 0,-1 1 0,-1 2 0,-1 0 0,2-1 0,-1 0 0,-5 2 0,0-2 0,-4 4 0,-5 1 0,-6 0 0,-2-1 0,-1 1 0,-1-2 0,-4 1 0,1 0 0,-1-2 0,0 3 0,1-4 0,-1-2 0,0-1 0,1-1 0,-1-4 0,0-2 0</inkml:trace>
  <inkml:trace contextRef="#ctx0" brushRef="#br0" timeOffset="1901">290 404 12287,'-5'21'0,"1"-5"0,-4-3 0,1-1 0,5-5 0,-2 0 0,3 1 0,1 1 0,1-2 0,3-1 0,2-2 0,0 3 0,1-4 0,-3 1 0,2-5 0,2-3 0,-2 3 0,0-3 0,-1-1 0,-1-1 0,-2-4 0,2 0 0,-1-2 0,-3-2 0,-9-2 0,-2-4 0</inkml:trace>
  <inkml:trace contextRef="#ctx0" brushRef="#br0" timeOffset="2083">352 238 12287,'6'-10'0,"-2"4"0,-4 3 0,-1 5 0,-2 2 0,-3 4 0,-9-3 0,-1 6 0</inkml:trace>
  <inkml:trace contextRef="#ctx0" brushRef="#br0" timeOffset="2233">42 280 12287,'-11'0'0,"1"0"0,0 0 0,4 1 0,3 2 0,1 3 0,2 4 0,2 0 0,1-4 0,3 4 0,4-5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6:07.223"/>
    </inkml:context>
    <inkml:brush xml:id="br0">
      <inkml:brushProperty name="width" value="0.11429" units="cm"/>
      <inkml:brushProperty name="height" value="0.11429" units="cm"/>
      <inkml:brushProperty name="color" value="#F6630D"/>
    </inkml:brush>
  </inkml:definitions>
  <inkml:trace contextRef="#ctx0" brushRef="#br0">1 64 15464,'9'-12'-1939,"-6"0"566,4 5 0,4 5 1483,3-5 1,3 2 0,-1 0 0,-2-2-3,3 3 1,-5 1 0,2 3 0,5 0-28,6 0 0,1 0 0,7 0 0,0 0-40,0 0 1,2 0 0,8 0 0,1 0-30,6 0 1,-3 7-1,7 0 1,-3-2-11,-4-3 1,0-2-1,0 0 1,3 0 83,-3 0 1,-3 7 0,-1 1 0,-1-4 34,0-1 1,1-1 0,-1 3 0,0 2-140,0-3 1,1 6 0,-1-3 0,-2-2-3,-5-3 1,5 0 0,-5 3 0,5 2 13,3-2 1,-10-3 0,-3-2-1,-2 2 15,1 5 1,1-4-1,-4 4 1,2-5 30,-2-2 0,5 0 0,-1 0 0,1 0-7,-1 0 1,5 0-1,-4-2 1,2-3 20,5-2 0,4 0 1,5 5-1,5-3-21,2-2 0,-5 0 0,5 7 0,0-2 29,0-6 0,0 6 1,3-5-1,-8 5-4,-4 2 1,-1-3 0,1-1 0,0-3-8,-6 2 1,-3 3 0,1 2 0,-1 0-14,1 0 0,1 0 1,-1 0-1,-1 0-47,1 0 1,-4 0-1,2 0 1,1 0-4,-3 0 0,7 0 1,-5 0-1,5 0-14,2 0 0,-7 0 1,-2 0-1,0 0-11,0 0 1,-5 7 0,7 0 0,1-3-1,-3-1 0,4 4 0,-6 0 1,2-2 14,4-3 1,-4 0 0,0 3 0,-2 2-8,-6-2 1,6-3 0,-3-2 0,-2 2-4,-2 5 1,-10-4-1,0 4-22,2-5 1,3-2 101,2 0-1,0 0 71,0 0 28,-9 0-21,-2 0-45,-10 0 133,0 0 61,-10 0-209,8 0 1,-8 0-81,10 0-57,0 0 1,10 0 0,6 0 0,10 0 46,9 0 0,8 0 0,6 0 0,7 0-22,6 0 0,8 0 0,3 0 0,2 0 25,5 0 1,2-2 0,3-3 0,-3-2 23,-4 2 0,4 3 0,-7 2 1,3 0 15,-1 0 1,-6-7 0,4 0 0,0 2-20,0 3 0,-6 2 1,1 0-1,-4 0-1,-3 0 1,3 0-1,2 0 1,5 0 0,2 0 0,-6 0 0,1 0 0,-4 0 8,-3 0 0,-2 0 0,-2 0 0,-5 0-1,-2 0 0,7 0 0,-5 0 0,2 0 6,0 0 0,-1 0 0,3 0 1,1 0 12,7 0 0,-10 0 1,5-2-1,-4-3-2,-3-2 1,2 0-1,5 7 1,-4 0-15,-8 0 0,5 0 1,3 0-1,4 0-1,2 0 1,1 0-1,-1 0 1,0 0-7,1 0 0,2 0 0,2 0 0,0 0-2,-7 0 0,3 0 0,-10 0 0,2 0 5,0 0 0,1 0 0,4 0 0,-2 0-1,-3 0 1,1 0 0,4 0 0,-3 2-14,-1 5 0,-1-5 0,5 6 0,-2-6-1,-3-2 1,-2 7 0,3 0-1,-8-2-4,-4-3 0,0 5 0,2 0 0,4-2 6,3-3 0,-7 1 0,3 1 0,-3 3 1,2-2 1,-4-3-1,4-2 1,-4 0 5,-3 0 0,3 3 0,-1 1 0,1 3-7,-5-2 1,-5-3-1,3-2 1,-3 0 3,3 0 1,-5 0 0,-1 0 0,1 0 17,0 0 0,2 0 0,5 0 0,-2 0-7,-3 0 1,1 0 0,6 0 0,0 0 2,0 0 1,1 0-1,-3 0 1,0 0-11,2 0 1,-9 0-1,14 0 1,0 0-2,-2 0 1,-1 0 0,-2 0-1,1 0-5,-1 0 0,7 0 0,1 0 0,-3 0 6,-3 0 0,8 0 1,2 0-1,0 0-6,-4 0 1,1 0 0,-1 0 0,-1-2-14,3-5 0,-8 5 1,6-5-1,-3 4 6,2 3 1,-4-2 0,4-3 0,-4-2-6,-3 3 1,-4 1 0,2 3 0,4-2-4,1-5 1,0 4 0,-3-4 0,0 5 11,0 2 0,1 0 0,-3-2 0,-3-3 4,-1-2 0,-11 0 1,4 7-1,-4-2 26,4-6 1,-13 6 0,5-7-1,-2 2-35,0 0 0,2 0 0,0 7 0,0 0 26,0 0 1,1 0 0,-1 0 0,0 0-15,0 0 1,0 0-1,3 0 1,2 0-2,2 0 0,0 0 0,-7 0 0,0 0 15,0 0 0,1 0 0,-1 0 0,0 0 16,0 0 1,0 0-1,0 2 1,0 3-7,1 2 0,-1 0 0,0-7 0,0 0 31,0 0 0,-2 2 1,-2 3-1,-3 2 73,2-2 1,-4-3 360,2-2-107,-9 0-114,4 0-280,-9 0 0,-2 0-926,-5 0 866,4 0 1,-16 9 0,8 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20.113"/>
    </inkml:context>
    <inkml:brush xml:id="br0">
      <inkml:brushProperty name="width" value="0.08571" units="cm"/>
      <inkml:brushProperty name="height" value="0.08571" units="cm"/>
      <inkml:brushProperty name="color" value="#FF0066"/>
    </inkml:brush>
  </inkml:definitions>
  <inkml:trace contextRef="#ctx0" brushRef="#br0">5037 476 12287,'-10'6'0,"-1"-3"0,4-2 0,1-1 0,-2 0 0,-2 0 0,0-1 0,0-2 0,-1-3 0,1-4 0,0-1 0,-1 1 0,4 0 0,2-1 0,0 1 0,3 0 0,1-1 0,1 1 0,0 0 0,1 0 0,2 3 0,4 4 0,2 2 0,2 1 0,-1 0 0,0 1 0,1 2 0,-2 0 0,-1 4 0,-1 2 0,1 3 0,0 0 0,-1 3 0,-3-1 0,1-1 0,-4 5 0,3-3 0,-4 0 0,-4 0 0,-3 3 0,-7-2 0,-3 1 0,-2 1 0,-2-5 0,-1 3 0,-2-1 0,-4-2 0,0-2 0,-1 0 0,1-2 0,0-2 0,-2-3 0,-1-4 0</inkml:trace>
  <inkml:trace contextRef="#ctx0" brushRef="#br0" timeOffset="232">4468 114 12287,'-6'5'0,"3"1"0,2 6 0,1 5 0,0 6 0,0 12 0,0 1 0,0 1 0,4 2 0,2-3 0,1-2 0,0-1 0,0-5 0,3-12 0,1-1 0</inkml:trace>
  <inkml:trace contextRef="#ctx0" brushRef="#br0" timeOffset="917">4148 93 12287,'-6'-4'0,"-3"3"0,7-2 0,-1 10 0,2 7 0,1 4 0,4 6 0,3 2 0,3 0 0,0 3 0,0-4 0,1-1 0,-1-2 0,0-1 0,1-2 0,-1-1 0,0-5 0,1-1 0,-6-5 0,0-1 0,0-2 0,-5 0 0,0-4 0,-6 0 0,-8-4 0,-4 0 0,-4-2 0,-2-2 0,-4-1 0,3-2 0,-2 1 0,-1 0 0,2-1 0,2 2 0,2 2 0,2 4 0,-1-2 0,1 2 0,3 0 0,2 2 0,11 1 0,4 0 0,5 0 0,8 0 0,1 0 0,0 0 0,-4 1 0,0 2 0,1 0 0,-1 0 0,0-1 0,1 1 0,-2 3 0,-2 4 0,-3 1 0,-4-1 0,0 0 0,-4-3 0,-3-1 0,-3 0 0,-4-1 0,-2-1 0,-5 2 0,0-2 0,1-2 0,-4 0 0,-1-2 0,1 0 0,-1 0 0,3 0 0,-2-2 0,2-1 0,1-4 0,1-2 0,0-1 0,3-1 0,3 1 0,3 1 0,2 1 0,1 1 0,1-1 0,4-2 0,0 0 0,2 0 0,1 3 0,0 0 0,1 5 0,2-2 0,-2 8 0,3 3 0,-3 2 0,-1 1 0,-3 5 0,-2 2 0,-1 2 0,-2-2 0,-1 2 0,-1-1 0,-2 1 0,-2 2 0,3-2 0,-4 0 0,1-3 0,0-1 0,1 0 0,2-4 0,1 1 0,0-3 0,-4-6 0,0 1 0,0-12 0,4-4 0</inkml:trace>
  <inkml:trace contextRef="#ctx0" brushRef="#br0" timeOffset="1065">3372 269 12287,'4'-6'0,"3"3"0,3 2 0,0 2 0,0 2 0,1 4 0,2 6 0,1 2 0,-1 1 0,-2 2 0,0-3 0,-1 0 0,0 0 0,1-3 0,-1 3 0</inkml:trace>
  <inkml:trace contextRef="#ctx0" brushRef="#br0" timeOffset="1934">3124 414 12287,'-16'0'0,"1"0"0,4 0 0,1 0 0,0 0 0,-1 0 0,1 1 0,0 3 0,-1-3 0,1 2 0,-1-2 0,6-2 0,1-2 0,3-4 0,1-2 0,1-2 0,3 1 0,3 0 0,-2 0 0,2 2 0,1 1 0,2-1 0,-1 3 0,-1-1 0,-1 1 0,1 3 0,1 1 0,1 1 0,1 0 0,-5 0 0,0 1 0,0 1 0,0 2 0,-1 4 0,2-1 0,-3 2 0,-3 1 0,-1 1 0,0 0 0,0 3 0,-5 0 0,-2 1 0,-2-5 0,-1-1 0,0 0 0,-2 0 0,-1 0 0,0-3 0,-1-2 0,2 2 0,0-2 0,-2-1 0,0-2 0,4-1 0,-1 0 0,1 0 0,0-5 0,1-2 0,1-2 0,1-1 0,0-1 0,-2 0 0,1-2 0,1-1 0,0-3 0,-2 1 0,-1-2 0,0-4 0,2-6 0,-6 1 0,3-3 0,0-1 0,1-1 0,1-1 0,1 2 0,1 5 0,5 4 0,-2 5 0,3 3 0,1 3 0,0 0 0,5 1 0,0 0 0</inkml:trace>
  <inkml:trace contextRef="#ctx0" brushRef="#br0" timeOffset="2131">3103 52 12287,'-10'3'0,"-1"2"0,1 1 0,0-3 0,-1 4 0,0 1 0,-3 1 0,1-2 0,-4 0 0,0 0 0,-4 3 0</inkml:trace>
  <inkml:trace contextRef="#ctx0" brushRef="#br0" timeOffset="2417">2596 331 12287,'0'-4'0,"0"4"0,0 5 0,0 5 0,4 0 0,-1 0 0,-1 1 0,-2-1 0,-2 0 0,-3-1 0,0-2 0,-2 1 0,-4-3 0,1 0 0,0-1 0,-1 3 0,0-4 0,-2 0 0,-1-2 0,-4-1 0,1 0 0,-3-1 0,0-3 0,-1 2 0,0-5 0,2-1 0,1-1 0,0-3 0,4-1 0,2-5 0,-4-1 0,0-2 0</inkml:trace>
  <inkml:trace contextRef="#ctx0" brushRef="#br0" timeOffset="2615">2441 155 12287,'-7'-3'0,"0"-1"0,4 1 0,-3 4 0,1 3 0,3 2 0,-4 0 0,1 1 0,-2 0 0,0-1 0,3 2 0,-3-5 0,1 1 0,-5-4 0</inkml:trace>
  <inkml:trace contextRef="#ctx0" brushRef="#br0" timeOffset="2731">2327 197 12287,'-4'-6'0,"-2"-2"0,-3 3 0,2 0 0,1 2 0,4 1 0,-3 4 0,-1 5 0,4-1 0,-2 1 0,-1 1 0,-1 1 0,-4 1 0</inkml:trace>
  <inkml:trace contextRef="#ctx0" brushRef="#br0" timeOffset="2983">1851 114 12287,'0'15'0,"0"-4"0,0 4 0,2 0 0,1 3 0,6 5 0,6 1 0,0 0 0,0 1 0,2-4 0,-3 1 0,-1-5 0,-2-2 0,-5-6 0,3 0 0,-3-3 0</inkml:trace>
  <inkml:trace contextRef="#ctx0" brushRef="#br0" timeOffset="3565">1748 124 12287,'0'-10'0,"1"0"0,3-1 0,1 4 0,6 2 0,0 0 0,3 3 0,-3 1 0,3 2 0,-2 1 0,-2 1 0,0 9 0,1-2 0,-2 2 0,-2-1 0,1 1 0,-5 0 0,0 2 0,-2-1 0,-2 2 0,-3-1 0,-4-1 0,-4 2 0,-1-2 0,-4 3 0,-2-1 0,0-2 0,-2-2 0,0-1 0,1 2 0,-1 2 0,1-3 0,2 3 0,2-2 0,1-2 0,0 0 0,4 2 0,-1-1 0,3 0 0,5 1 0,1-5 0,2 2 0,1 2 0,1-4 0,2-2 0,4 0 0,3-3 0,1-1 0,2-1 0,2 0 0,1 0 0,0 0 0,2-1 0,-1-1 0,2-2 0,-3-2 0,0 1 0,-1-1 0,-2-2 0,-1 2 0,1-1 0,1-1 0,-5 3 0,-5-1 0,0 0 0,-1 0 0,0 3 0,-7-3 0,-3 2 0,-3-3 0,-4 2 0,-2 1 0,0-1 0,-4-2 0,3 2 0,-2 0 0,-2-3 0,-3-1 0,0-2 0,1 0 0,1-3 0,5 1 0,-1-5 0,1-3 0,1-2 0,1-2 0,6 2 0,2-1 0,4 1 0,1-2 0,4 2 0,1 3 0,4 5 0,3 5 0,3 2 0,2 1 0,1-1 0,-3-1 0,2-2 0</inkml:trace>
  <inkml:trace contextRef="#ctx0" brushRef="#br0" timeOffset="4216">1210 238 12287,'7'-3'0,"0"-1"0,0 1 0,2 4 0,-2 2 0,-4 4 0,-3 1 0,-2 0 0,-2-1 0,-2 1 0,0 1 0,-2 1 0,1-2 0,-1-1 0,-1-1 0,-1 4 0,-1-3 0,4 1 0,2-4 0,0 2 0,1-4 0,6 3 0,2-5 0,7 0 0,-1 0 0,4 0 0,-3 0 0,0 0 0,-1 0 0,0 0 0,1 1 0,-1 2 0,-1 0 0,-2 4 0,-2-4 0,-7 4 0,-1 1 0,-3-2 0,-5 0 0,-2-1 0,-1 1 0,-3-3 0,2 3 0,-1 0 0,-2 0 0,-1-3 0,1 3 0,1 0 0,-2-1 0,1-2 0,-1 0 0,2-2 0,-1-1 0,2 0 0,0 0 0,1 0 0,2 0 0,2-4 0,0-2 0,1-2 0,0-2 0,3 2 0,0-7 0,-1 1 0,-1 0 0,2-4 0,1 0 0,0-1 0,0-2 0,1-4 0,-3-2 0,2 0 0,1-1 0,1 2 0,1-2 0,0 5 0,1 5 0,1 3 0,1 5 0,0-5 0,0-1 0</inkml:trace>
  <inkml:trace contextRef="#ctx0" brushRef="#br0" timeOffset="4781">1479 383 12287,'-10'0'0,"3"0"0,0 0 0,4 0 0,-4 0 0,3 0 0,-3 0 0,2 1 0,-4 1 0,3 2 0,-1-1 0,-4 2 0,1 1 0</inkml:trace>
  <inkml:trace contextRef="#ctx0" brushRef="#br0" timeOffset="4948">1272 600 12287,'-1'-6'0,"-2"3"0,-3 2 0,-4 1 0</inkml:trace>
  <inkml:trace contextRef="#ctx0" brushRef="#br0" timeOffset="5784">672 331 12287,'-5'-4'0,"-1"2"0,4-2 0,-2-1 0,1 4 0,4-4 0,2 5 0,-2 2 0,4 0 0,0 1 0,-4 2 0,3-3 0,0 3 0,-1 1 0,1-3 0,-4 4 0,1 0 0,2-1 0,-2 3 0,3-2 0,-4 2 0,-4 1 0,2-3 0,-5-1 0,-1-2 0,2 0 0,0-4 0,-2 0 0,-2 0 0,0 0 0,0 0 0,3-4 0,0 1 0,-1 1 0,2 1 0,-1 1 0,-1 0 0,2 0 0,-1 0 0,-1 0 0,-1 0 0,-1 0 0,0 1 0,-1 2 0,1-2 0,0 3 0,3-3 0,0-1 0,-1 0 0,2 0 0,-1 0 0,1-5 0,-2-2 0,1-2 0,2 2 0,-3 0 0,1-1 0,-1-1 0,-2 0 0,1 1 0,1 1 0,1-1 0,-3-1 0,-5 0 0,-1 2 0,3-1 0,0 4 0,1 2 0,2 1 0,-1 1 0,0 1 0,-2 1 0,-1 2 0,1 4 0,2-1 0,1 2 0,0 1 0,0 2 0,2 0 0,3 2 0,0-1 0,2-2 0,3 0 0,0-1 0,1 0 0,2 1 0,4-6 0,6-1 0,2-4 0,1-4 0,2 2 0,5-5 0,1-1 0,-1-1 0,3-1 0,-2-1 0,4-4 0,-1-1 0</inkml:trace>
  <inkml:trace contextRef="#ctx0" brushRef="#br0" timeOffset="6099">714 579 12287,'-7'-3'0,"1"-2"0,2 0 0,-1 2 0,1 0 0,2 3 0,-5 2 0,-1 2 0,-1 0 0,-1-1 0,-1 0 0,1-1 0,0-1 0,-2-1 0,-2 0 0,3 2 0,-3 0 0,3 1 0,0 0 0,1-2 0,0-1 0,-1 0 0,1 0 0,0 0 0,-1 0 0,1 0 0,-5-5 0,-1-1 0</inkml:trace>
  <inkml:trace contextRef="#ctx0" brushRef="#br0" timeOffset="6264">145 166 12287,'-20'0'0,"3"0"0,3 0 0,3 0 0,0 0 0,1 1 0,0 2 0,-1 4 0,1 6 0,1 1 0,2-2 0,-2 0 0,3-2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27.930"/>
    </inkml:context>
    <inkml:brush xml:id="br0">
      <inkml:brushProperty name="width" value="0.08571" units="cm"/>
      <inkml:brushProperty name="height" value="0.08571" units="cm"/>
      <inkml:brushProperty name="color" value="#FF0066"/>
    </inkml:brush>
  </inkml:definitions>
  <inkml:trace contextRef="#ctx0" brushRef="#br0">2949 228 12287,'-11'-9'0,"2"1"0,2 1 0,-1 3 0,4-2 0,-2 2 0,3 0 0,-1 4 0,4 2 0,0 1 0,0 3 0,1 3 0,2-2 0,0 2 0,4-2 0,0 1 0,3-1 0,0-2 0,1-5 0,-1 0 0,0 0 0,1 0 0,-5 0 0,1 0 0,1 0 0,2-2 0,0-1 0,-1-3 0,-2-4 0,1 3 0,-4 0 0,-2-1 0,-1 2 0,-2 0 0,-3 1 0,-2-1 0,0 3 0,-2-3 0,-3 1 0,-1 3 0,-3-3 0,2 2 0,-2 1 0,-1 0 0,-1 2 0,-3 0 0,2 0 0,1 0 0,3 0 0,-2 0 0,1 0 0,2 0 0,-2 0 0,2 0 0,0 0 0,1 0 0,2-1 0,0-2 0,1 1 0,0-4 0,4 0 0,0 0 0,2 3 0,3-4 0,0-1 0,0 2 0,0-1 0,0-1 0,0 2 0,1 1 0,1-1 0,2 0 0,4 0 0,-3-2 0,2 3 0,0 0 0,0-3 0,3 2 0,1 1 0,-4-1 0,0 2 0,-1 0 0,5-3 0,-5 2 0,-2 5 0,-5 4 0,-1 0 0,-3 2 0,-1 2 0,3-2 0,-3 1 0,0 1 0,1 1 0,-2 2 0,-4 2 0,1 1 0,0-1 0,-1 2 0,1-1 0,-1 3 0,-3 1 0,2 1 0,-3 3 0,2 1 0,-1 1 0,-1 5 0,3-2 0,1-1 0,2-2 0,2-2 0,0-1 0,3-2 0,3-2 0,1 2 0,0-5 0,1-2 0,3 0 0,2-2 0,5-1 0,2-1 0,0-1 0,6-3 0,-2 1 0,3 1 0,0 0 0,2-4 0,1 2 0,1-3 0,-1-1 0,0 0 0,0 0 0,1-1 0,-1-3 0,-4 0 0,-3-4 0,0 1 0,0-1 0,-4-2 0,-2 0 0,0-5 0,-4-1 0</inkml:trace>
  <inkml:trace contextRef="#ctx0" brushRef="#br0" timeOffset="316">2194 83 12287,'6'0'0,"1"0"0,-3 6 0,3 4 0,1 6 0,1 4 0,2 6 0,2 5 0,1 5 0,-2 1 0,0 2 0,-2-6 0,0-2 0,-4-2 0,-1-7 0,-5-2 0,0-8 0,0-8 0</inkml:trace>
  <inkml:trace contextRef="#ctx0" brushRef="#br0" timeOffset="898">1904 73 12287,'-10'0'0,"-1"0"0,4 0 0,0 0 0,1 0 0,0 0 0,2 4 0,8 4 0,3 4 0,2 2 0,5 4 0,1-1 0,0 3 0,0 0 0,2 1 0,-3 0 0,-1 0 0,2-1 0,-4 1 0,0-2 0,-3-1 0,0-5 0,-3-1 0,-2-2 0,-2 1 0,-2-4 0,-2-2 0,-4 0 0,-2-3 0,-3-1 0,0-2 0,-3-1 0,-1-2 0,-2-4 0,-1 1 0,0-2 0,2-1 0,0 1 0,-3 1 0,2 1 0,1-1 0,4 3 0,-2 2 0,1 2 0,1 1 0,-2 0 0,1 0 0,-2 1 0,0 2 0,-3 3 0,4 4 0,-1 1 0,-2-1 0,-3 0 0,-2 1 0,-1-1 0,1 0 0,-2 1 0,0-1 0,-2 0 0,-2 1 0,-1-4 0,-2-1 0,-3 3 0,-7 0 0,3-2 0,-4-2 0,-2 1 0,-1 0 0,-1-4 0,-4 3 0,1-2 0,-3 1 0,-6-1 0,0-3 0,-1-1 0,-2-3 0,1-1 0,2-6 0,4 1 0,2 0 0,1-1 0,1 0 0,0-2 0,3-1 0,3 0 0,7-1 0,3-6 0,3-6 0,-3-7 0,3-7 0,-4-7 0</inkml:trace>
  <inkml:trace contextRef="#ctx0" brushRef="#br0" timeOffset="1416">1511 155 12287,'7'0'0,"0"0"0,0 0 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12:30.713"/>
    </inkml:context>
    <inkml:brush xml:id="br0">
      <inkml:brushProperty name="width" value="0.08571" units="cm"/>
      <inkml:brushProperty name="height" value="0.08571" units="cm"/>
      <inkml:brushProperty name="color" value="#FF0066"/>
    </inkml:brush>
  </inkml:definitions>
  <inkml:trace contextRef="#ctx0" brushRef="#br0">880 84 12287,'5'1'0,"-1"2"0,-2-2 0,2 3 0,-3-3 0,8-1 0,-8 0 0,5 1 0,-3 2 0,-2 0 0,4 2 0,-2 1 0,1 0 0,3 1 0,-3 3 0,2 1 0,-4-5 0,3 1 0,0 1 0,-4 2 0,2 0 0,-2 0 0,-1-3 0,0 0 0,-4-5 0,-3 2 0,-2-3 0,-2-1 0,-2 0 0,-1 0 0,0 0 0,-1 0 0,4-3 0,-4-2 0,1 0 0,0 1 0,0-4 0,4 2 0,0-1 0,-1 0 0,1 4 0,-1-4 0,6 5 0,0-3 0,10 5 0,2 1 0,2 3 0,-2-3 0,0 2 0,1-2 0,-4 4 0,0-4 0,-8 2 0,1-1 0,-6-2 0,-3 0 0,1 0 0,-5 0 0,-1 0 0,0-2 0,0-1 0,1 2 0,-2-3 0,1 3 0,2 1 0,2-1 0,2-1 0,1-2 0,3 1 0,0 3 0,6 0 0,1 1 0,6 3 0,4 0 0,3 4 0,2-1 0,1 1 0,1 5 0,4 1 0,-2-2 0,-1 0 0,0-2 0,-4 0 0,-1 1 0,2-1 0,-4 0 0,0 1 0,-4-1 0,-2 0 0,-2-3 0,-3 0 0,0 1 0,-6 0 0,-4 0 0,-6-2 0,-4-1 0,-4-2 0,-2-3 0,-3 0 0,-3 0 0,-6-1 0,-1-2 0,-5-4 0,-4-3 0,1-1 0,-1-2 0,-1-2 0,2-1 0,-1 0 0,7-2 0,4 2 0,4 1 0,3-5 0,2 0 0,5-7 0,5-3 0,7-10 0,2-3 0,3-8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0:22.021"/>
    </inkml:context>
    <inkml:brush xml:id="br0">
      <inkml:brushProperty name="width" value="0.08571" units="cm"/>
      <inkml:brushProperty name="height" value="0.08571" units="cm"/>
      <inkml:brushProperty name="color" value="#F6630D"/>
    </inkml:brush>
  </inkml:definitions>
  <inkml:trace contextRef="#ctx0" brushRef="#br0">787 553 7853,'-19'0'-210,"1"4"0,6 0 1,0-1-1,-1-2 1,1-1 135,0 0 1,-2 4 0,-1 1 0,-1-3 59,1 0 1,-4 2 0,0 0 0,-2-1 49,1-2 1,5-1 0,-3 0 0,1 0 15,1 0 1,-4 0 0,3 0 0,2 0 4,2 0 0,0-4 1,1-2-1,1 0-13,3-4 0,-2-1 0,5 0 0,-2 0-5,-3-1 0,5 2 0,1-7 0,3 0-22,1 1 1,-5-6 0,1 3-1,2-2 19,0 1 0,2 1 1,0-3-1,0 3 2,0 1 1,0-2-1,0 3 1,0 2-7,0 2 0,0 0 0,0 1 31,0 0 0,0-1-12,0 1-22,0 0-41,0 0-55,0 5 52,0 1 0,-1 6-87,-3 0 1,-3 0 5,-5 0 0,-1 0 78,1 0 1,0 0-47,0 0-206,-1 0 187,1 0 0,5 2 0,2 0 76,-1 2 1,3 2 0,-5-3 38,-1 1 0,2 4 1,0-3 6,2 2 0,-5-3 47,2 5-61,2-7 1,1 5-18,5-3-3,0-2-57,0 3-137,0-5 1,1 0 22,3 0 1,3-1 0,6-2-1,-1-3 166,0 0 0,0 2 0,1-5 0,4-4 0,3-6 0</inkml:trace>
  <inkml:trace contextRef="#ctx0" brushRef="#br0" timeOffset="317">308 74 7853,'0'-8'-561,"0"-1"1,0 5-1,0-4 583,0-1 1,-4 2 30,0-1 1,-2 4-14,2-5 1,-3 7-1,-5-2-4,0 2 1,0 2 0,-1 0-1,1 0 18,0 0 1,-2 6-1,-2 2 1,-3 3-20,-1 1 1,-1 0-1,3 1 1,0-1-8,0 0 1,2 0 0,4-1 0,1-1-24,3-2 1,-2 0 0,6 5 13,1-1 1,2 0 0,1 0 0,1-1 28,3-2 1,2 1-1,5-3 1,0 2-21,2-1 0,2 0 1,-1 4-1,1-1-39,1-3 0,1 3 0,-4-4 0,2 1-45,2 0 1,-1 1-1,-4 2 1,2-2-144,2-1 1,-1 0 0,5 3 0,-1-1 198,0-2 0,1-5 0,5 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0:24.32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1989 288 29377,'-4'1'-2195,"2"1"1,1 0-1,1 2 1,0 2 1743,0 0 1,0 2 0,1 2 0,0 4-156,1 4 1,3 2 0,-2 1-1,1 0 260,2 0 0,-3 0 0,1-1 0,0-1 30,0-3 1,-2-1 0,1-2 0,-1-1-263,0-3 0,1-1 481,-3-1 0,-3-3 0,-1-1 0</inkml:trace>
  <inkml:trace contextRef="#ctx0" brushRef="#br0" timeOffset="1633">1765 204 29240,'0'5'-4880,"0"-1"0,0 2 4176,0 3 1,-1 0-1,-1 2 1,0 2 340,1 3 0,0-1 0,1 2 0,0-1 41,0 1 0,0-1 0,0-2 0,1 0 103,1 0 0,-1-2 0,2-2 1,-1 1 2,0-3 0,4 0 393,-1-1 0,-2-1-984,2-1 1,-4-2 1027,-1-3 0,-1 2 0,-4 1 1,0 0 265,-1 1 0,-1-1 0,0-2 1,-1 2-8,-1 1 1,1-2 0,-2 1 0,0-1 33,1 1 1,-3 0 0,3-2 0,1 2-23,0-2 0,1 2 0,0 0 1,0-2 1,0 3 0,0 0-1</inkml:trace>
  <inkml:trace contextRef="#ctx0" brushRef="#br0" timeOffset="2051">1604 253 28674,'4'0'-305,"1"1"0,-3 1-1020,0 3 1,1 3-1,-1 2 1,1 1 565,0 2 0,0 0 0,2 1 0,0 1 75,1 1 1,0 0 0,1 1 497,0 1 1,3-2 0,1-2 0</inkml:trace>
  <inkml:trace contextRef="#ctx0" brushRef="#br0" timeOffset="2967">1380 337 28921,'1'-6'-4555,"1"1"0,-1 1 3801,1 2 1,0 1 1699,0-1 1,-1 4 0,1 3-1535,-1 1 0,-1 1 0,0 0 0,0 0 247,0 0 0,0 0 1,0 0-1,-1 0 126,-1 0 0,0 0 0,-3 0 324,0 0 1,0-2 0,-1-2 0,1 1-245,0-3 1,-1 0-1,-1-1 570,0 0 1,0-3 0,1-2-627,1-1 0,2-1 0,3 0 0,0 0-523,0 0 1,0 0-1,0 0 1,0 0 1064,0 0 0,0 0 416,0 0-732,0 0 0,-3 3 1,-2 2 397,-1 1 0,-1 3 0,-1 1 0,-1 1-484,0 2 1,0-2 0,2-1 0,-1 1-50,-1 0 0,1 0 0,-1 2 0,1-3 441,1 1-1,0-1 1,0-2 0,0 2 771,0-2 1,0 0 59,0-1 1,0 0-507,0 0 0,3-1 1,2-1-744,1-3 0,0-1 1,-1-1-1159,0 0 0,0 2 392,2 1 0,0 1 192,0-1 1,-1 2 0,-1 0 783,-3 1 1,0 2-1,-1 0 1,1 2-268,0 1 1,-1 1 0,-1 1 0,0 0-78,0-2 1,-1 1-1,-1 2 1,0 0 61,1 0 0,0-2 1,0-2-1,-1 1 665,0 0 1,0-2 0,2 1 0,0-1 121,0 1 1,0-1 0,0-2 0,0 0-63,0 0 1,0-2 0,1-2 0,0 1-241,1-3 1,2 0-1,-3-1 1,2 0-797,1 0 1,-2 2-1,3 1 1,1-2-236,0 0 1,1-1 0,0 0 0,1 1 477,1 1 1,2-4 0,3 1-1</inkml:trace>
  <inkml:trace contextRef="#ctx0" brushRef="#br1" timeOffset="3266">1310 183 8089,'0'-7'0,"-1"0"-408,-1 0 0,0-2 0,-2-2 0,1 1 568,2 0 1,-3-1 0,2 0 0,0 1-141,-1 0 0,1 2 1,-3 2-62,0 2 0,-1 2 0,-2 0 0,-1 2-63,0 2 0,-1 2 1,1 4-1,-1 1 104,-1 3 0,0 1 0,-3 1 0</inkml:trace>
  <inkml:trace contextRef="#ctx0" brushRef="#br1" timeOffset="3915">792 197 7990,'-7'-3'-568,"0"-2"0,2 1 1,0 0 155,0 1 456,2-2 1,1 4-1,4-1 11,3 1 0,3 1 0,1 1 1,1 0-39,0 2 0,0 1 0,2-1 0,-1 1-17,-1 2 1,2-2-1,-2 0 1,0 1-31,0-1 1,0 2-1,-3-1 1,0 1 13,0 1 0,-1-2 0,-1-1 0,-1 2 11,-1 0 1,0 1-1,-4 0 1,-1-1 26,-3-1 0,-4 1 0,-1-1 0,-1 1 22,-1 1 0,-2-2 1,-2-1-1,0 1-21,1-1 0,1 2 1,1-2-1,1 1 5,0-1 0,0 0 1,-1 1-1,2-2 7,1 0 0,-2-2 1,2 2-1,0-1 13,0 1 0,1-1 0,2-2 0,0 0 4,0 0 1,0 0-1,1-1 1,0 0 70,1-2 0,3 0 0,-2 1-63,1-3 1,-2-1 0,3-1 0,1-1 42,0-1 0,-2 0 1,1-2-1,1 0-23,0 1 0,1 0 0,-1-1 1,-1-2-35,0 0 0,0-1 1,2 0-1,-1 0-19,-1 0 0,1 1 0,-1 1 0,1 3-32,1 1 1,-1 1 0,-1 0-331,0 0-717,0 3 534,2 1 0,5 5 518,2 1 0,2-1 0,1-5 0,1-1 0</inkml:trace>
  <inkml:trace contextRef="#ctx0" brushRef="#br1" timeOffset="4098">848 15 6752,'-3'-6'-912,"-2"1"912,2 2 0,-3 6 0,2 1 0</inkml:trace>
  <inkml:trace contextRef="#ctx0" brushRef="#br1" timeOffset="4835">456 344 8046,'-11'0'-184,"0"0"0,2-1 0,0 0-94,1-2 1,0-1 0,1 0 0,0 1 418,0 0 1,2-2 0,1 0 0,0-1-118,1-1 0,1-1 0,0 0 0,1-3-80,1 1 1,0-4-1,1-4 1,1 1 51,3 0 0,1-1 1,2 1-1,0 2-5,1 0 1,1 1-1,-3 1 1,0 3 3,0 3 0,0 5 0,0 0 9,0 1 0,-1 2 1,-1 1-1,0 3-1,1 1 0,-3 1 0,1 0 0,0 0 7,0 0 1,-2 0 0,0 1 0,-1 0 11,-1 2 1,0-1 0,0-1 0,-1 0-11,-1 2 0,0 1 0,-3-1 0,0-2-6,-1 0 0,-2 0 0,-1 0 0,-3 2-26,-1-2 1,-1-2 0,0-3 0,0 1 2,0-3 1,0 2-1,0 0 1,0-3 10,0-1 0,3-1 1,1-2-1,1-2 42,2 0 0,0 1 0,4 1 179,2-2-151,-3 0 0,4 2-53,0 2 0,1 2 0,2 2 30,1 3 1,-1 1-1,-2 1 1,2 1-3,-2 1 0,0 1 0,-1 3 1,0-2 1,0 2 0,-1-1 1,0 1-1,-3-3 66,1 1 1,-2-1 0,-2-2 0,-1-2-17,-1 1 0,1-2 1,-2 0-1,0-2-79,-2 0 1,1-2-1,0 1 1,0-1-12,1-1 0,-2-1 0,-1 0 0,0-3-7,2 1 1,0-2-1,-2-3 1,2 0-3,-2-2 0,3 0 0,1 1 1,1-3-24,1-1 0,0-1 0,0 0 0,1 0-101,1 0 1,2-1 0,3 0-1,0-2-106,0 2 0,1 0 0,1 1 0,3 1-88,4 1 0,0 0 1,2 3 325,2 3 0,3-4 0,2 2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0:30.620"/>
    </inkml:context>
    <inkml:brush xml:id="br0">
      <inkml:brushProperty name="width" value="0.08571" units="cm"/>
      <inkml:brushProperty name="height" value="0.08571" units="cm"/>
      <inkml:brushProperty name="color" value="#F6630D"/>
    </inkml:brush>
  </inkml:definitions>
  <inkml:trace contextRef="#ctx0" brushRef="#br0">2002 137 8275,'-4'-1'-1131,"1"0"839,0-2 0,2 0 0,-2 2 402,0-2 0,2 0-31,-1 1 1,1 2 19,1 0 1,0 3-1,0 4 1,0 0-26,0 0 0,0 3 0,0 2 0,1 1-14,1 1 1,-1 1 0,1 0 0,0 2-19,0-2 1,-1 3 0,1 0-1,0 1-41,0-1 0,-1-2 0,2 0 0,-1-1-113,1-1 0,0 0 0,-2-1 0,2-1-111,-2-3 1,0 0 0,-1-1 0,1 1 222,1-3 0,-1 1 0,2-3 0</inkml:trace>
  <inkml:trace contextRef="#ctx0" brushRef="#br0" timeOffset="1100">1904 81 7956,'-4'-3'-143,"-1"1"1,1-2-106,1 1 0,0 1 251,-1 2 1,1 0-1,-1 1 1,1 1-7,2 3 0,-1 1 1,1 2-1,-2 0 37,2 2 0,0 1 0,1-1 0,0 1-22,0 2 1,0 1 0,0 2 0,0 2-8,0 0 0,2 1 0,1-2 1,-2 1-12,0 2 1,-1-3 0,0-1-1,0-2-3,0-2 1,-1 0 0,0-2-18,-2-2 1,0-1-1,1-2-21,-3-3 0,1-1 1,0-1 25,-2 0 0,2 0 0,0-1 1,0 0-3,1-2 0,0-1 0,-1 0 0,0 1 6,1-3 1,0 0-1,-1-2 1,1 0-23,2-2 0,-2-2 1,0 0-1,1-1-3,-1-1 1,2-1 0,-1-1 0,1-3 11,1-1 0,0 1 0,0 1 0,0-1 13,0 1 1,2 1-1,1 4 1,-2 1 13,0 3 0,0 2 0,0 1 26,2 2 1,-1 3-1,-2 1 17,0 4 1,0 2 0,0 2 15,0 1 1,-2-1 0,-1 1-1,1-1-26,-1-1 0,2 2 0,-2 1 1,1-2-1,-1 0 1,-2 1 0,1 1 0,-1 0 4,1 1 0,-1-1 1,-2-2-1,0 2 8,0 1 0,0-2 1,0 0-1,0 0-32,0 0 0,2-1 1,1 1-1,1-1-8,2-1 1,0-2 0,1-1-1,0 2-15,0 0 1,1 0 0,1 0 0,2-2-3,0 2 0,2-2 0,-1 0 0,1 1 5,1-1 0,-2 1 0,-2-2 1,1 0 51,0 1 0,-2 1 66,0 0 1,-1-1 0,-2 0-53,-1 2 0,0-2 0,-3 0 0,-2 2 38,-2 0 0,0-1 0,1-1 0,0 1-31,-2-1 1,0 1-1,2-2 1,-3 0-9,1 1 0,1 0 0,-1-1 0,1-2 5,-1 0 1,1-1 0,1 0-1,0-1 16,-2-1 1,2-2 0,3-3 0,-1 0-94,0 0 0,2-3 0,-1-2 0,3-1-177,1-1 1,1 0 0,1 0-1,1-1-153,3-1 0,2 1 1,1-1-1,2 2 6,1 2 0,-2 2 1,1 3 339,0 0 0,-2 0 0,2 0 0</inkml:trace>
  <inkml:trace contextRef="#ctx0" brushRef="#br0" timeOffset="1297">1743 662 8012,'-10'-1'-44,"-2"-1"0,1 1 0,-1-1 0,-2 1 65,-2 1 1,-4 0-1,0 1 1,-3 1-247,1 3 0,-4 1 1,-1 2 224,-3 1 0,-3 2 0,1 3 0</inkml:trace>
  <inkml:trace contextRef="#ctx0" brushRef="#br0" timeOffset="2164">1288 228 7946,'-4'-3'-1222,"-1"1"472,2-2 852,1 2 0,2 2 1,1 4-1,0 1 2,2-1 1,0 3-1,-2 3 1,2-2-67,-2 0 1,0-1 0,0 0 0,0 0-11,2 0 1,-1 0-1,-2 0 1,-1 0-51,-1 0 1,0-1 0,-2 0-1,0-3-128,1 1 0,-2 0 0,-2-1 56,0-2 1,0 0 0,0-1 0,0-1 73,0-1 1,2 0 0,1-2 0,-1-2 40,1 0 1,-2 1 0,1 1 97,-1-2 0,-1 3 1,0 1 7,0 1 1,0 1-1,0 0 1,0 0-65,0 0 0,0 0 0,0 0 0,0 0-23,0 0 0,0 1 1,0 0-1,0 2-53,0-2 1,0 2 0,0 0 0,0-2-54,0 0 1,0-1 0,0 0-1,0 1-148,0 1 0,2-1 0,1 2-363,-2 0 577,0-2 0,2 5 0,1-2 0</inkml:trace>
  <inkml:trace contextRef="#ctx0" brushRef="#br0" timeOffset="2464">1281 522 8144,'-11'0'-376,"0"0"1,3 0-1,-3 0 220,1 0 0,0 0 0,-1 0 0,-2 1 78,0 1 0,1 0 1,1 1-1,-1 1 38,1 0 0,-2-1 0,2 0 40,0 1 0,1-2 0,3-2 0</inkml:trace>
  <inkml:trace contextRef="#ctx0" brushRef="#br0" timeOffset="2715">1197 102 8353,'-9'0'-3,"-1"0"0,0-1 0,2 0 0,-3-2-251,1 2 1,1 0-1,-1 2 1,1 1-93,-1 3 0,-1 2 0,0 1 346,1 2 0,-2 5 0,-2 0 0</inkml:trace>
  <inkml:trace contextRef="#ctx0" brushRef="#br0" timeOffset="3233">896 354 8157,'-7'-2'-565,"0"-1"0,1-2 0,0 1 329,2 0 294,2 1 1,0 0-50,4-2 0,0-1 0,2-1 0,2 0-24,0 0 0,2-2 0,0-1 0,2 1 14,1-1 1,-2 3 0,1-1-1,-1 3 4,1-1 1,-1 3 0,-2 1 16,0 1 0,-1 2 0,-1 1 17,-3 3 1,-2 1 0,-2 2 0,-3 0 22,-1 2 1,-2 0-1,0-2 1,-3 2-55,1-2 1,0 1 0,-1-1 0,0 2-9,1-2 0,1-2 1,-1-2-1,1 2 9,-1 0 0,-1-1 1,0-2-1,1 1 43,0-3 1,1 0 0,1-1 0,0-1 64,1-1 1,-1 0 0,3-3 0,0-2 36,0-2 0,0-1 1,2 1-1,-1-3-108,1-1 0,1-3 1,2-2-1,0-1-113,0 0 0,0-3 1,0 3-1,0-1 5,0-1 1,1 1 0,0 1 0,2 3-74,-2 1 0,0 1 0,-1 1 1,0 0 13,0 2 0,-1 3 0,0 0 0,-2 3-404,2-1 527,-3 3 0,0 3 0,-3 4 0</inkml:trace>
  <inkml:trace contextRef="#ctx0" brushRef="#br0" timeOffset="3515">931 81 8006,'-2'-5'-1793,"-1"1"1793,1 2 0,2-1 0,0 3 0,0 0 0</inkml:trace>
  <inkml:trace contextRef="#ctx0" brushRef="#br0" timeOffset="3630">875 116 7459,'-7'0'-1320,"2"0"1320,1 0 0,-1 0 0,-2 0 0</inkml:trace>
  <inkml:trace contextRef="#ctx0" brushRef="#br0" timeOffset="4400">497 354 8214,'-7'0'-40,"0"0"0,0 0-54,0 0 1,3-3 0,2-2-136,1-1 1,1-3-1,0-1 1,1 1 113,1-1 0,2 1 1,3-2-1,1-2 7,1 0 1,-1 0-1,2 0 1,-1 2 55,1-2 1,-1 1 0,-2 0 0,0 2 52,0 0 1,0 4-1,0-1 1,0 2 14,0 1 1,-2 1 39,-1 3 0,-2 3 0,0 2 17,-1 1 0,-1 2 0,-1 0 1,-1 2-6,-3-2 1,-3 2 0,-2 0-1,2-2-41,0 0 1,-1 1 0,-1 1 0,1-2 16,-1 0 0,2-2 0,-1 0 0,1-2-153,1 2 1,0-3 0,0-1 0,0-1-122,0-1 0,2 0 212,1 0 0,0-3 0,-2-1 50,2 0 1,1-1 0,-1 2 110,-2 2 0,-1 0 1,-1 1-1,-2 0-96,2 0 1,-1 1 0,1 0 0,-2 2-47,-1 1 0,-1 1 0,-2 1 1,1 0-22,1-2 1,-1-1 0,2 0 0,0 1-1,2-3 1,1 0 0,1-1 0,1-1-3,1-1 0,0 0 0,2-2 0,2-2 2,0 0 0,1-1 0,0 0 0,0 0 24,0 0 1,1 1-1,0 0 1,2 2 9,-2-2 0,3 2 0,1 0 5,1 1 0,1-1 1,0 1 7,0 2 1,0 1-1,0 1 32,0 2 1,-3 2 0,-1-1 0,-1 1 48,1-1 1,-1 1-1,-2 2 1,0 0-35,0 0 1,0 0-1,0 0 1,0 1-39,0 1 1,-2-1 0,-1 1 0,-1-1-82,-2-1 0,0 1 0,-1 0 0,0 2-168,0-2 0,0-2 0,1-2 0,0 1-577,2-1 790,2 2 0,-1-5 0,3 2 0</inkml:trace>
  <inkml:trace contextRef="#ctx0" brushRef="#br0" timeOffset="4547">483 67 8560,'0'-7'-1090,"0"0"1,0 0 1185,0 0 1,-1 1-531,-1 1 434,1 2 0,-5 9 0,2 2 0</inkml:trace>
  <inkml:trace contextRef="#ctx0" brushRef="#br0" timeOffset="4897">168 158 7969,'-6'3'-1162,"1"2"1203,3 1 0,-1 1 0,0 1 0,1 0 15,-1 2 0,1 1 0,-2-1 0,1 0 25,-1 1 1,-1 0 0,-2-1 0,0-3-9,0-1 0,0-1 0,-1-2 1,0-2 19,-2 0 0,0-1 1,2 0-1,-2-1-92,2-1 0,0-2 0,2-4 1,0 0-140,2-2 1,2 1-1,0 2 1,0 0-287,0 0 1,1-2 423,-1-1 0,4 1 0,2 2 0</inkml:trace>
  <inkml:trace contextRef="#ctx0" brushRef="#br0" timeOffset="4997">42 95 8535,'19'1'-151,"-10"-1"0,-7-3 0,-6-1-133,1 1 284,1 1 0,2-4 0,0 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0:36.701"/>
    </inkml:context>
    <inkml:brush xml:id="br0">
      <inkml:brushProperty name="width" value="0.08571" units="cm"/>
      <inkml:brushProperty name="height" value="0.08571" units="cm"/>
      <inkml:brushProperty name="color" value="#F6630D"/>
    </inkml:brush>
  </inkml:definitions>
  <inkml:trace contextRef="#ctx0" brushRef="#br0">1072 203 8146,'0'-4'-480,"0"2"0,0 4 530,0 3 1,0 1 0,0 1 0,0 1-93,0 1 0,2 1 1,0 3-1,1-2-73,0 2 1,-2 2 0,3 1 114,-1 0 0,6 2 0,-1 0 0</inkml:trace>
  <inkml:trace contextRef="#ctx0" brushRef="#br0" timeOffset="885">897 364 8074,'0'-4'-471,"0"-2"282,0 1 0,-3 1 0,1-1 183,1 0 1,0-1 0,1-1-31,0 0 1,0 0-1,0-1 1,0-1-63,0 0 0,0-1 0,0 1 0,0 0 67,0 1 0,0 0 0,0 1-11,0 0 1,1 2 10,1 1 1,-1 2 0,4 0 26,1 1 0,0 1 0,1 0 0,-1 1 15,-1 1 0,0 2 0,-2 3-10,1 0 1,-2 0 0,0 0 0,0 0 3,0 0 0,-1 1 0,1 0-5,-1 1 0,-1 1 0,0-3 0,0 0 0,0 0 0,0 0 0,0 0 0,0 0 1,-1-3 7,-1-2 0,-2 1 1,-3-1 14,0 0 1,2 0-1,0-1 1,0 1-3,-1 0 0,-1-1 0,0-1 0,1 1 2,1 1 0,-4-1 0,2 1-7,0-1 0,-1-1 1,1 0-1,0 0 13,0 0 0,0 0 0,0 0 24,0 0 1,0 0-1,0 0 18,0 0 1,0 1-1,0 0-54,0 1 1,1 2 0,0-3-17,1 1 1,3 3 0,-2-2 1,1 1 1,1 1 0,2 2-7,0 0 1,0-3 89,0 1 0,0 0 34,0 2 0,-1-3-79,-1-2 1,0 1 0,-3-1 0,0 0-28,-1-1 0,-1 1 1,0 0-1,0 0-26,0-1 1,0-1-1,0 0 1,0 0-17,0 0 0,0 0 1,0 0-1,0 0-252,0 0 1,2 0-90,0 0 0,4-1 368,-1-1 0,-2 1 0,0-2 0</inkml:trace>
  <inkml:trace contextRef="#ctx0" brushRef="#br0" timeOffset="1236">855 448 7910,'0'-7'-792,"0"0"792,0 3 0,0 1 0,0 3 0</inkml:trace>
  <inkml:trace contextRef="#ctx0" brushRef="#br0" timeOffset="2835">575 238 8272,'-7'0'-806,"2"0"0,1-1 740,1-1 1,0 1 116,1-1 1,-2 1-59,-3 1 0,3-1 1,1 0-12,0-2 0,2-2 1,-1 0-58,1-1 0,1-1 1,0 0-1,1 0 14,1 0 0,-1 0 0,3 0 0,0 0 73,0 0 1,-2 2-1,3 1 13,1 1 0,-3 1 0,2 2 6,1 0 1,0 1-1,1 1-7,0 3 0,-3 1 0,0 1 0,-1 0-5,-1 0 1,-1 0-1,0 0 1,0 0-19,1 0 0,1 2 1,-4 1-1,-1 1-4,0 2 1,-3-2 0,0 0-1,-1 1 0,-1-1 1,2 1-1,0-3 1,0 0 1,-1-1 1,-1-2-1,0-1 54,0-3 0,0-1 1,0-1-19,0 0 0,0 0 1,1-1-1,0-1 1,1 0 0,1-3 1,-3 1-12,0 0 0,0-2 0,0 1 0,0-1 20,0-1 1,0 0 0,0-1 0,0-1-4,0 0 1,2-1-1,0 1 1,0-3-40,-1-1 1,1-1 0,1 0-1,1 0-12,2 0 0,-1-1 0,0 0 1,0-2-27,1 2 1,0-2 0,1 0-1,0 2-3,0 3 0,2 0 1,0 2 41,0 2 1,-1 2-1,0 2-29,1 1 0,-1 2 0,1 3 27,-1 3 1,1 1-1,1 1 1,0 0 18,0 0 0,1 2 0,-3 1 0,2 1 16,1 2 0,-2-2 0,1 0 0,-1 1 10,0-1 1,2 2 0,-3-1-1,1 0-13,0 0 1,0 0 0,-1-2 0,1 1-17,0 2 1,-1-2 0,-1-1-1,0 1-16,0-3 0,-1 0 0,-1-1 0,0 0-21,1 0 1,-3-3 0,-1-1-26,-1 0 1,-1-2 0,0 1-19,0-1 0,0-1 0,0 0 0,1-1 14,1-1 0,-1-2 0,2-3 0,-1 0-5,0 0 0,3 2 0,-2 0 1,0 0 67,0-1 1,0 0 0,-2 0 38,1 2 1,-1 2 0,1 0 34,-1 1 1,-1 1-1,0 0-29,0 0 1,0 3-1,0 1-39,0 0 0,2 1 0,0-2 0,1-1-38,0 1 0,-2-2 51,1 1 1,-1-1-1,-1-1-4,0 0 0,2-1 1,1-1-1,0-3-14,0-1 0,2-3 1,-2-2-1,0 1 2,0-3 1,3-2-1,-2-2 1,0 1-25,1-1 1,0 1-1,2-2 1,0 1-10,0 2 1,0 1 0,0 2 0,0 3 42,0 1-60,0 1-99,0 3 0,0 4 0,0 5 157,0 1 0,1 3 1,0 1-1,2-1 76,1 1 0,-2 1 0,2 4 0,0 0-14,0 2 1,-2 2 0,2 0 0,-1 2 19,-1 2 1,-1 2-1,-1 3 1,0 0-10,0 0 0,-3-3 0,0-1 1,-1-2-7,-1-4 0,-1 0 1,-1-9 35,0-3 1,-1-2 0,-1-4 0,0-1-78,1-1 1,-3 0 0,-1-3 0,-1-2-105,-1-2 0,-1-1 1,0 1-1,0-3-322,2-1 1,2-4 0,1 1 0,4 0-1217,2-1 1590,2 2 0,5-5 0,1 2 0</inkml:trace>
  <inkml:trace contextRef="#ctx0" brushRef="#br0" timeOffset="3285">652 35 8226,'-12'0'0,"0"0"-471,0 0 0,-1 0 1,-1 0-1,1 1 471,1 1 0,-1-1 0,2 2 0</inkml:trace>
  <inkml:trace contextRef="#ctx0" brushRef="#br0" timeOffset="3618">414 532 8209,'-5'-7'-77,"1"0"1,0 1-281,0 1 0,0-1 1,-3 4 294,0 1 0,-1 1 62,-1 2 0,-2 5 0,-3 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1:07.484"/>
    </inkml:context>
    <inkml:brush xml:id="br0">
      <inkml:brushProperty name="width" value="0.11429" units="cm"/>
      <inkml:brushProperty name="height" value="0.11429" units="cm"/>
      <inkml:brushProperty name="color" value="#F6630D"/>
    </inkml:brush>
  </inkml:definitions>
  <inkml:trace contextRef="#ctx0" brushRef="#br0">2129 182 24369,'0'4'-3277,"0"1"0,2 0 0,1 2 2424,1 0 0,-2-3 0,0 1 0,0 0 278,0-1 0,-1 2 77,1-1 0,-1 1 539,-1 1 1,-3-1 0,-1-1 0,-1-1 424,0-1 1,1 1-1,-4-3 1,-1 2-34,0 1 1,-3-2-1,2 1 1,-1-1-426,-1 0 0,-1 3 1,-1-2-1,0 0 715,0 0 0,-1 1 1,-1-3-1,0 1-84,1 0 0,0 0 0,1-1 1,1 1-6,1 0 1,-1-1-1,2-1 1,-1 0 8,0 0 1,4 0 0,-1 0 0,1 1 102,1 1 0,0-1 0,0 1-531,0-1 0,0-1 1,0 0-194,0 0 0,0 0 0,1-1-197,1-1 0,-1 0 1,1-2-257,-1 1 0,1 0 1,1 1-3,-2 0 0,2-3 1,0 2-415,1-1 1,-1 2-11,1-3-1489,1 4 618,2-2 1522,0 3 0,3 0 0,1 0 0</inkml:trace>
  <inkml:trace contextRef="#ctx0" brushRef="#br0" timeOffset="417">2227 469 25581,'0'-7'-9281,"1"2"6681,1 0 2499,-1 4 0,2-1 1005,-3 4-949,-3-1 0,2 5 1,-2-2-1</inkml:trace>
  <inkml:trace contextRef="#ctx0" brushRef="#br0" timeOffset="542">2066 497 22813,'-10'-3'0,"1"-1"-970,1 0 0,0-2 0,1 4 306,0 1 972,3 0 0,-2 4 1,2 1-1</inkml:trace>
  <inkml:trace contextRef="#ctx0" brushRef="#br0" timeOffset="916">1912 91 29998,'-3'-11'-4916,"0"2"1,0 1 3941,0 1 0,-2 2 1,2 0-1,0 0 666,0-1 0,-2 1 0,2 0 14,-1 0 0,2 1 83,-3-1 356,1 1 0,-1 0 191,0 2 0,2 4 1,-3 3-1,1 3-745,0 1 1,1 4-1,-1-1 1,0 0 633,-1 0 1,1 1 0,1-2-130,1 0 1,-2 2 0,1-2 0</inkml:trace>
  <inkml:trace contextRef="#ctx0" brushRef="#br0" timeOffset="1164">1590 322 29998,'-4'-5'-7020,"2"0"5926,1 0 0,1-1 0,0-1 0</inkml:trace>
  <inkml:trace contextRef="#ctx0" brushRef="#br0" timeOffset="2066">1639 273 28346,'4'-1'98,"-1"-1"-659,0 0-274,-2 0 1,2 1 1634,-3-1-1455,0 1 0,-1-2 0,-1 3 0,-3 0 772,-1 0 0,-1 0 1,0 0-1,-1 0-105,-1 0 0,0-3 1,-2 0-1,-2 0-183,0 0 0,-1-2 1,-1-1-1,-1-2-160,-3-1 1,0-1 0,-1 1 0,2 0 133,1 1 1,1 0 0,2 1 0,1 0 193,1 0 0,2 2 0,3 1-1211,0 1 2509,0 1-1448,3 2 0,2 0 0,4 0 165,3 0 0,-1 0 1,0 0-1,2 0 137,3 0 1,0 0-1,2 0 1,1 0 18,-1 0 1,2 2 0,-2 0 0,1 0 33,-1-1 1,0-1-1,2 0 1,-2 0-21,2 0 0,-2 2 1,-1 0-1,1 0-27,-3-1 0,0 0 0,-1 0 0,-1 2-309,-1 1 0,0-2-268,-2 3 1,-2 0-1,-3 2 238,-3 0 1,-1-3 0,-1 1 0,0 1 106,0 0 0,-2-2 0,-1 1 0,1 1 81,-1 0 1,0 0 0,-3-1 0,2 0 26,-2 1 1,0 0 0,0 0 0,0-1 64,2 0 1,-3 0-1,-3 1 1,2-1 5,0 0 1,1 0 0,-1 2 0,0-1 209,-2-1 1,1 0 0,2-3 0,1 0 164,1-1 0,-3 1 1,3 0-1,-1 0-315,0-1 1,2-4 0,0-1-1,-1-1-287,1 0 1,-1 1-1,1-3 1,1 1-49,0 1 0,-1-1 0,1 1 1,2 0-195,0 0 0,3-1 0,1 3-151,-2-1 0,3 2-620,1-3-1011,1 4 790,1-2 0,3 3 1338,2 0 1,1 0 0,0 1 0,0 0 0,-2 1 1,1 2 0,2-2 11,0 3 0,-1-2 1,0 2-81,-2 1 1,0 0-1,2 0 1,-3-1-116,1 0 0,-1 0 0,-2 2-147,2 0 1,-1 0 0,-2 0 543,0 0 1,-3 0 0,-3 0 0,-1 0 372,-3 0 1,-2 0-1,-1 0 1,-1 0-640,-3 0 0,1 0 0,2 0 1,0 0 193,0 0 1,0-3-1,1 0 1,1-1 23,3-1 1,1-1 0,1-1 760,0 0-825,3-3 1,1-1 0,3-3 0</inkml:trace>
  <inkml:trace contextRef="#ctx0" brushRef="#br0" timeOffset="2331">771 294 25322,'-7'-4'-3036,"2"1"0,1 3 3446,-2 0 1,2 4 0,0 2-1,-2 3-651,0 2 1,-3 0 0,-2 1 0,1 0 163,0 1 0,-3 0 0,0 1 0,-4 0-10,0 0 0,0 0 0,-1-1 0,0-1 244,1-3 0,-5 2 0,-3 0 0</inkml:trace>
  <inkml:trace contextRef="#ctx0" brushRef="#br0" timeOffset="2750">365 203 24802,'-6'-7'-4916,"1"0"1,1 2 1851,2 0 3331,1 4 0,-1 1 0,3 5 0,2 2-756,1 2 0,-1-1 0,0 4 0,1 1 176,0 0 0,0 1 1,1 0-1,-3-1 188,-1-1 0,1 1 0,1-1 1,-3 0 307,-1 0 0,-2 0 1,-4-2-1,-3 0-2,-2 0 1,-4 0 0,-2-4 0,-2-1 382,-2 0 0,-1-3 0,1 0 1,-2-1-132,2-1 1,0-1-1,2-1 1,1-3-459,3-1 0,-1-2 1,3-1-1,1 0 239,2 1 0,2-3 0,2 1 0,0 0-220,0 0 1,2-2-1,1 3 1,1 0-300,-1-1 1,2 0 0,0-3 0,1 1-719,1 0 640,0-1 1,6-4 0,2-1 0</inkml:trace>
  <inkml:trace contextRef="#ctx0" brushRef="#br0" timeOffset="2884">155 56 23736,'-2'-13'-4051,"-1"1"1,2 3 2170,0 1 0,1 5 2576,0 3 1,3 3 0,2 4-1013,1 0 1,1 0 0,0 0 0</inkml:trace>
  <inkml:trace contextRef="#ctx0" brushRef="#br0" timeOffset="3849">3732 637 11519,'0'-4'-1808,"0"2"0,0 4 1889,0 3 1,0 3-1,0 2 1,0 1-151,0 2 1,0 1-1,0 1 1,2 1-11,0 0 0,3-1 1,-2-1-1,0 0-49,0 0 1,2 0 0,-3-1-1,0-1 112,-1-3 1,2 2-1,1 0 1</inkml:trace>
  <inkml:trace contextRef="#ctx0" brushRef="#br0" timeOffset="5033">3606 749 15027,'-3'-4'-2614,"1"-2"1516,-3 4 0,3 0 1278,-3 2 1,4 1 0,-2 1 0,3 3-371,0 1 1,0 2 0,2 0 0,0 1 136,0 0 1,1 1-1,-1 0 1,0 0 15,-1 0 1,1 1 0,0-3 0,0 2-24,-1 1 1,-1-2 0,0 2 0,0-1-74,0-1 1,-3 0 0,0-1 0,-1 1 191,-1-3 0,-2 0 1,-2-3-1,-1 0 64,-1 0 1,2 0-1,-3-3 1,0 0-137,-1 0 0,-1 0 1,0-1-1,0-1 168,0 0 1,0-3 0,1 0 0,0-1-27,1-1 0,3 0 0,-2 0 0,1 0-4,2 0 1,0-1 0,1-1 0,0 0-60,0 1 0,1-3 0,0 1 0,1-1-117,0-1 0,1 1 0,0-1 0,0 0-66,0-1 1,3-4 0,-1 1 0,1 1-17,1 3 1,0-1 0,0 4 0,0 1-60,0 0 1,1 3 0,1 1 103,3 1 0,-2 1 1,2 1-1,1-1 36,0 0 0,1 0 1,0 2-1,0 0 77,0 0 0,0 0 0,1 0 0,0 1 84,1 1 1,1-1 0,-3 4 16,0 1 0,0 0 0,-1 1-56,-1 0 0,-1 0 0,-3 0 0,1 0-23,0 0 0,-1 1 0,-1 0 0,0 1-10,0 0 1,-3-1 0,1-1 0,0 0-72,-1 0 0,-1 0 1,-3 0-1,0 0-5,0 0 0,-1 0 1,-1 0-1,0-1 17,1-1 0,-3 0 0,1-3 1,0 1 33,0 0 0,-2-2 0,3 1 0,1-2 39,0-2 0,1 0 1,1-3-1,0 0-172,1-1 1,4-2 0,-1-1-1,1-1-11,1-1 0,0 2 0,0-2 0,1 1 144,1 2 0,-1 0 0,3 1 0,0 0-86,0 0-152,-2 3 256,4 1 0,-5 4 0,0 1-83,-2 3 1,-1 1 0,-3 1 0,0 0 56,-1 0 1,-1 0-1,1 0 1,0 1 57,1 1 0,1-1 0,-2 1 0,0 0 6,1 0 1,4-1 0,-1 1 0,1-1-111,1-1 1,0 0 0,0 0 0,0 0-109,0 0 0,0-3-131,0 1 85,0-3 1,1 1 153,-1-3 1,-1-3 0,-6 1 80,0 1 0,-1 0 0,-1 1 0,-1 0 44,-1 0 1,1-3 0,-3 1 0,2 1 60,1 0 1,0 1 0,1 0 0,1 1 55,2 1 0,-1-1 0,4 3 1,0 0-104,0 0 0,1 1 0,2 2 0,0 1-8,0 1 0,2-1 0,1 3 0,1 0 7,2 0 0,0-2 0,1 2 0,0 0-16,0 0 0,-3-2 0,1 0 1,0-1-172,-1-1 0,1 0 0,-2 0 0,0 0-113,0 0 0,2-3 0,-3 1-394,0 1 0,2 0-217,1 1 1,-2-3 874,2-2 1,-3-1-1,1-1 1</inkml:trace>
  <inkml:trace contextRef="#ctx0" brushRef="#br0" timeOffset="5331">3494 595 23004,'-3'-7'-4808,"2"0"1,-2 4 4801,3 3 1,-3 6-1,-1 5 1</inkml:trace>
  <inkml:trace contextRef="#ctx0" brushRef="#br0" timeOffset="6515">2843 812 19206,'-7'4'-526,"2"1"0,1-2 1,0 0-275,0 0 0,3 3 0,-1-1 0,1 1 340,1 1 1,0 1 0,0 0-1,1 1 174,1 0 1,1-1-1,2-2 1,0-1 112,1 0 0,0-3 0,1 0 96,0-1 0,1-2 1,0-1-1,-2-3-56,1-1 0,-1-1 0,1 0 0,-1-1-194,-1-1 1,0 1 0,-3-2 0,1 0 85,0 1 0,-2-1 0,1 1 0,-1 0 38,-1 1 1,0 2-1,0 1 210,0 0 1,-3 0 0,-1-1 103,0 1 1,-2 4 0,1-1 25,-1 1 1,-1 1 0,0 0-60,0 0 0,0 1 0,0 0 0,0 2-21,0 1 1,0-2 0,0 3 0,0 1-4,0 0 0,0 1 0,-1 0 0,-1 0 16,0 0 1,-1 0-1,1 0 1,-1 1 11,-1 1 1,0-1 0,-3 1-1,0-1 19,0-1 1,0 1 0,0 0-1,0 1-24,0-3 0,2 0 0,0-3 0,0 0-16,-1 0 0,2 0 0,2-3 0,1 0-37,1 0 0,0 0 0,0-1-56,0-1 0,1-2 0,0-3 0,2 0-43,1 0 1,-2 0 0,2 0 4,-1 0 1,3 0 0,-1 0 0,1 0-26,1 0 1,0 0 0,1 0 0,0 0 8,1 0 0,3 0 0,-2 0 0,1 1 19,2 1 1,0-1 0,1 1 0,0 0-49,0 0 0,0 1 1,0 2 68,0 0 1,0 0-1,0 2 106,0 0 1,0 0 32,0 0 0,-3 3 0,-1 2-38,0 1 0,-2 1 0,1 0 0,-2 1 8,-2 1 0,0-1 0,-2 2 0,0-1-32,0 0 0,0 2 0,-2-3 0,0 1-20,1 0 0,-2 0 0,-2-1 1,1 1 8,0-3 0,0 1 1,-1-2-1,-1 0-15,-1 0 0,2-1 0,-3-3 0,0 1-24,-1 0 0,1-1 0,1-2 1,1-1-44,2-3 0,-3-1 1,2-1-1,1-1-4,3-1 0,-1 1 0,3-2 0,0 0-7,0 1 0,1 0 1,2 2-1,0 0 34,0 0 1,0 2-1,0 0-5,0 0 0,-1 2-6,-1 1 0,0 1 1,-3 1 70,0 0 0,-1 2 1,-1 1-1,0 0 11,0 0 0,0 2 1,0-2-1,0 0 38,0 0 1,0 2-1,0-2 1,0 0 64,0 0 1,0 1 0,0-3 0,0 2 8,0 1 0,0-2 0,1 1 0,0-1 77,1 0 0,1 3-138,-3-3 0,0 3 1,1-2-39,1 1 0,-1-2-75,1 0 0,1 0 0,-1-1-75,0 1 1,-1 1 0,-1-2-54,0 1 1,0-1-1,0 1-358,0-1 513,0-1 0,0 0 0,0 0 0</inkml:trace>
  <inkml:trace contextRef="#ctx0" brushRef="#br0" timeOffset="6747">2563 686 13388,'4'-7'-2315,"-1"-3"1264,-3 1 1,1 3 999,1 4 0,-1 4-22,1 3 1,-4 4-1,-2 2 1</inkml:trace>
  <inkml:trace contextRef="#ctx0" brushRef="#br0" timeOffset="7282">2108 952 14178,'-7'-3'0,"0"1"-525,0 1 0,0-3 1,0 2-1,0 0 366,0-1 0,2 2 1,1-2-1,0 0 25,0 1 0,3-3 0,-1 0 1,1-2-29,1-2 1,0 0 0,0-3 0,0 1 58,0 0 0,0-2 0,0 1 1,1 0 77,1 0 1,-1-1 0,4 4 0,1 1 74,0 0 0,-2 3 1,1 1-1,1 0 5,0 0 0,1 3 0,0-1 1,0 1 89,0 1 0,0 0 62,0 0 0,0 1 8,0 1 0,-3 2 1,0 3-175,-1 0 0,0 0 0,-3 0 1,0 0 21,0 0 0,0 0 1,0 0-1,0 0-20,0 0 0,-1 1 0,-1 0 0,-1 1-8,-1 0 0,0-1 1,-4-1-1,-1 0-20,-3 0 1,0 0-1,-1 1 1,-2-1-61,1 0 0,-4 2 1,0-4-1,0 0-47,2 0 0,-1 0 0,3-3 0,3 0-617,3-1 880,1-1 0,0-3 0,0-1 0</inkml:trace>
  <inkml:trace contextRef="#ctx0" brushRef="#br0" timeOffset="7548">1933 721 22509,'0'-7'-3623,"0"2"1,0 0 2504,0 0 0,1 0 1180,1 0 1,-1 3-41,4 4 0,-3 2 1,1 3-1,-1 0-179,0 0 0,2 3 0,-3 2 0,2 1 19,1 1 1,-2 0 0,2 0 0,0 1-35,0 1 1,-2-1-1,1 2 1,-1 0-585,0 2 1,1-2-1,-3 0 755,0 0 0,0-2 0,0 2 0</inkml:trace>
  <inkml:trace contextRef="#ctx0" brushRef="#br0" timeOffset="7966">1961 1022 17942,'-7'-3'-1396,"2"2"0,1-2 1,0 0 1078,0 1 0,1-1 0,-3 1 0,1 0 326,0 1 1,-1 0 0,-1 1 0,0 0 38,0 0 1,0 0 0,-1 0 0,-1 1-3,0 1 0,-1-1 1,1 4-1,0 1-34,1 0 1,0 1 0,1 0 0,0 0-21,0 0 0,1 1 0,0 0 0,2 1-136,-2 0 1,3-1-1,0-1 1,1 0 167,-1 0 1,-1 0-1,0 0 1,1 0 54,-3 0 0,0 0 0,-1 0 0,0-1 27,0-1 0,-3 1 0,-2-1 0,-1 1-127,-1 1 1,0 0 0,0 0 0,-1 0-138,-1 0 1,1-3 0,-1 0 0,1-1-186,1-1 0,4-2 0,2-3 0,3-3-320,2-3 1,4-3 656,4 0 1,4-4 0,2-2 0</inkml:trace>
  <inkml:trace contextRef="#ctx0" brushRef="#br0" timeOffset="8281">1611 1008 13055,'-7'-10'-1183,"1"1"1,0 0 600,2-1 0,1 2 0,-1-1 0,1 1 475,2 1 1,0 2-1,1 0 219,0 0 0,1 1 37,1-1 1,2 4 0,3-1 129,0 1 1,-2 1 0,-1 0-148,2 0 0,-3 3 1,0 1-1,-1 0-179,1 1 1,-1 2 0,-2 2 0,0 0 69,0-1 1,0 0 0,0 0 0,-1 1-57,-1 0 1,0 1 0,-2-1 0,0 0-106,1-1 0,-2-1 0,-3 0 0,0 0 241,-2 0 1,-2 0 0,1 0 0</inkml:trace>
  <inkml:trace contextRef="#ctx0" brushRef="#br0" timeOffset="8616">1387 875 13006,'-1'-10'-921,"0"1"1,-2 1 232,2 0 686,0 4 0,1 2 0,1 4 1,0 3-219,2 1 1,1 4-1,-1 1 1,0 0 174,1 1 0,-2 0 0,-2 1 0,0-1 96,0 0 1,0 0 0,0 1 0,0-1 82,0 0 0,-3-3 0,-2 1 1,-1-1 46,-1 0 0,-2 1 1,-2-4-1,1-1 193,-3-3 0,1 1 1,-1-1-1,2 0-225,-2-1 0,0-5 0,-1-2 0,0-4-96,0-1 1,1 0 0,0-4 0,2-1-260,1-3 1,2-4-1,3 0 1,3 1-175,1 0 0,1 1 0,0 1 0,0 1-95,0 3 1,3 4 0,2 3 562,1 1 1,4 1 0,1 0 0</inkml:trace>
  <inkml:trace contextRef="#ctx0" brushRef="#br0" timeOffset="8745">1261 749 9467,'-2'-5'0,"-1"0"181,2 0 0,0-1 559,1-1-1631,0 0 1138,0 3 1,6 7-1,2 5 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1:20.530"/>
    </inkml:context>
    <inkml:brush xml:id="br0">
      <inkml:brushProperty name="width" value="0.11429" units="cm"/>
      <inkml:brushProperty name="height" value="0.11429" units="cm"/>
      <inkml:brushProperty name="color" value="#F6630D"/>
    </inkml:brush>
  </inkml:definitions>
  <inkml:trace contextRef="#ctx0" brushRef="#br0">1037 1 16218,'-7'0'-845,"2"1"0,1 1 669,1 3 0,1 1 1,2 1-1,1 1-249,1 1 1,1 2 0,3 2 0,-2-1 157,2 0 0,-1-1 0,1 1 0,-3-1 37,1-1 0,-1 2 0,-2-3 114,2 0 0,-2-1 0,-3-2 275,-3-1 0,-1-2 0,-1-2 0,0 0-150,0 1 1,-1 0 0,0-4 0,-2-1-138,2-1 0,-1 1 1,1-3-1,-2 1 69,2 0 0,0-1 1,1-2-1,0 0 115,0 1 0,0-1 0,0 3 0,0-1-6,0-1 1,1 0-1,0 0 1,2 1 26,-2 1 1,1-1 0,-1 1 8,2-1 1,1 0-1036,-1 1 450,2 2 1,0 4 400,4 1 1,-1 2 0,2 3 0,-1 0 79,1 0 0,-1 2 0,-1 0 0,0 1 6,2 0 1,-1-2-1,-2 2 1,-1-1 81,-1 0 1,-1 1 0,-3-3 0,2 0 92,-2 0 0,-2-1 0,-2-1 0,1-2 14,-1 0 0,0-2 0,-4 1 0,1-1-13,-2-1 1,0-3 0,0 0 0,0-1-160,-2-4 0,-2 1 0,1-3 0,-1 0 8,1-2 1,2 2 0,-1 0 0,1 0 86,-1 1 0,4 0 0,4 2 0,1 1 77,1 1 0,0-1-150,0 1-310,0-1 34,3-1 1,2 3 0,4 1 272,3 0 0,1 1 1,1-2-1,1 1 83,1 2 1,-1-3-1,1 2 1,0 1 14,0 0 0,-1 1 1,1 0 53,-1 0 0,-1 1-136,0 1 1,-3 2-1,-2 3 1,-2 0 62,-2 0 0,-2 2 1,-3 1-1,-1 1 4,-1 2 1,-1-3-1,-3 3 1,2 1 60,-2 1 0,0 2 0,-1-3 0,0 0-188,0 0 0,1 0 1,1-1-1,3-1-129,1-3 0,2-1-61,1-1 1,2-4-20,3-3 0,5-1 1,2-4 306,1 0 1,-1 1-1,-1-1 1,-2 1-108,2 0 1,-3-2 0,-1 1-46,-1-1 1,-2 1-1,-1 1 75,-3 1 0,-1 1 1,-2 2-1,0 1 75,-2 1 1,-2-1 0,-1 3-1,-1 0 52,-3 0 1,1 0 0,2 1-1,0-1-30,0-1 0,2 0 0,1-3 0,0 0 6,1 0 1,1-1-1,0-2 1,1-3-326,1-3 0,-2-3 0,-1-1 0,2-2-2,0-4 0,1-1 1,0-2-1,0-1 187,0 0 1,1 3 0,0 4-1,2 4 38,1 3-519,1 4 1,2 3 199,0 4 0,2 2 0,1 3 0,-1 1 137,1 1 1,0-1 0,3 4 0,-2 1 97,2 0 1,0 1-1,1 1 1,0 0 203,0 1 1,0 2 0,0-3 0,0 2 16,0 1 0,-2-2 0,-2 0 0,1-1 70,-3-1 1,0-3-1,-2 0 1,-1-1 96,-3-1 0,-2-1 1,-2-1-1,-4 0 4,-2 0 0,-2-1 0,-3-1 0,2-3-174,-2-1 0,2-1 1,0-1-1,-1-1-451,1-3 0,1-4 0,4-3 1,1-1-1040,3-1 1377,4 0 0,2-6 0,3-2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2:59:59.106"/>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2048.05078"/>
      <inkml:brushProperty name="anchorY" value="-7764.19092"/>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45188.03125"/>
      <inkml:brushProperty name="anchorY" value="-15192.40332"/>
      <inkml:brushProperty name="scaleFactor" value="0.5"/>
    </inkml:brush>
  </inkml:definitions>
  <inkml:trace contextRef="#ctx0" brushRef="#br0">28 392 8559,'-15'3'-2219,"5"7"2351,7-7-68,3 9-52,0-12 1,13 0 0,5 0-21,7 0 1,3 0 0,0 0 0,0 0 4,0 0 0,0 0 0,0 0 0,0 0 6,0 0 0,3 0 0,3 0 0,4 0 6,-4 0 1,-3 0 0,-3 0-1,3 0 11,7 0 1,-7 0 0,6 0-10,-6 0 0,-12 0 0,-1 0-6,4 0 1,-6 0 0,-1-3-3,-2-6 1,-4 3-3,-9-13 32,0 13-76,0-19 1,-12 19 21,-7-13 1,-6 13 0,0-7 0,3 4 8,4 0 1,2-4-1,-6 7 1,4-3 6,-4 2 0,6 1 0,-2 0 68,-4-3 0,6-4-17,-2 4 0,8 6 0,-5-10-9,2 1-120,4 9 21,9-10 0,3 13 61,7 0 1,5 10 0,13-1 0,0 0 9,0 4 0,-9-10 1,-1 9-1,4-2 6,3-1 1,0 3 0,-3-5 0,-4 2-1,4-3 0,-6 7 1,2-4 22,4-3 1,-6 7 47,2-4 0,-2 13 15,3-4 1,-7-2 0,-12 3-27,0 2 1,-3 4 0,-3 3-39,-4 0 0,-11 0 1,5 0-45,0 0 0,-5-9 0,8-4 0,1 1-48,-1 0 0,-5-7-161,8 10 1,-8-10-746,8 10 961,1-13 0,9 6 0,-12 1 0,-4 2 0</inkml:trace>
  <inkml:trace contextRef="#ctx0" brushRef="#br1" timeOffset="698">1484 0 6618,'-19'0'126,"1"0"1,8 0-126,-8 0 0,-1 3 7,-9 7 0,3 5 0,3 13 0,7 0 30,2 0 1,-5 0-1,5 0 1,1 0-10,-1 0 1,1 0 0,6 0 0,-4 0-4,4 0 1,3-9-1,3 0-43,0 2 1,0 4 1,0 3 0,0-9 0,3-4 0,6-2 5,10-7 1,-3-3-1,2-3 1,4 3 2,3 7 1,-6-7 0,-1 6 0,4-6-15,3-3 0,3 0 0,0 0 0,0 0-36,0 0 0,-9 0 1,-1-3-1,4-3-96,3-3 0,-6-4 1,-1 7-1,1-7 153,-3-2 0,8-4 0,-8-9 0</inkml:trace>
  <inkml:trace contextRef="#ctx0" brushRef="#br2" timeOffset="1397">1764 140 7336,'0'-15'-517,"0"2"528,0 13 0,-3 0 1,-3 3-37,-4 7 1,1-4-1,6 9 1,-3 1-1,-4 0 0,1 2 0,9 10 24,0 0 1,0-9 0,0 0 0,0 2 1,0 4 14,0 3 0,3-3 10,6-6 1,7-4 0,12-8-18,0 2 0,0 0 1,0-9-1,-3-3-8,-6-6 1,5 6 0,-5-10 30,6 1 1,0 6 0,-3-10 61,-4 4 0,-11-1 53,2 4 0,-6-7-111,-3-12 1,-3 10-45,-6-1 0,-7 3 0,-9-5 0,3 5-28,4 4 1,8-7 0,-8 6 14,-4-2 1,6 9-13,-2-4 1,-1 7-160,-9 3 1,9 0 85,1 0 0,8 10 0,-5 2-79,2 4 1,4-7 185,9 10 0,-12-1 0,-4 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6:15.955"/>
    </inkml:context>
    <inkml:brush xml:id="br0">
      <inkml:brushProperty name="width" value="0.08571" units="cm"/>
      <inkml:brushProperty name="height" value="0.08571" units="cm"/>
      <inkml:brushProperty name="color" value="#F6630D"/>
    </inkml:brush>
  </inkml:definitions>
  <inkml:trace contextRef="#ctx0" brushRef="#br0">1156 134 7741,'0'-4'-1659,"0"0"1624,0 2 169,0 1-117,0-2 1,0 8-1,0 2-19,0 1 0,0 0 1,0-1-11,3 0 0,-2-3 0,1 1 8,-1 1 1,-1 0-1,-1 0 4,-1-1 0,0 0 0,-3-2 1,0 0-1,-1 0 0,-1 2 0,0-3 0,-1 1-14,-1 0 1,0-2 0,-2 1 0,1 0 4,1 0 0,-1-1 0,1 1 0,0-1 10,2-1 0,0 0 0,-1 0 0,-1 0 1,1 1-1,-2 0-36,3 1-19,0 1 1,3-2 36,1 1 1,3-1 9,3 1 0,1 1 1,3 0 10,0 1 1,0-2 0,0 0-1,0 0 2,0 0 1,-1-1 0,-1 3 0,0-1-5,0-1 1,2 1-1,0-1 1,1 1-1,-1 0 0,2-2 0,-5 3 1,3 0 1,0 0 1,0-2 43,0 3 0,-3-3 18,1 3 1,-3-3-52,0 3 0,-2-3 0,-2 0 0,-3-1-12,-1-1 1,-1 2 0,-1 0 0,-1 0 4,0-1 0,-3 1 1,0 0-1,-1 0 4,2-1 1,-2 1 0,1 0 0,-1 0-12,-1-1 0,-3 1 0,1 0 0,0 0-2,-1-1 0,2-1 0,-2 0 1,0 0-6,1 0 1,0 0-1,2 0 1,0 0-7,0 0 0,0 0 0,1 0 0,1 0-12,3 0 1,-2-3 0,2 0 0,1 0 14,0 0 1,1-2 0,1 0 0,0-1 8,1-1 1,2 0 0,-2 0 0,2 0-17,0 0 1,2 0 0,-1 0 0,1 0-16,1 0 0,0 0 1,0 0 2,0 0 1,0 0 0,0 0-1,1 1 14,1 1 0,-1-1 16,4 4 1,-3-3 4,3 3 0,-3 0 1,3 2 0,1 0 0,-3 0-4,2 0 1,0 0-4,2 0 1,-1 1 0,-1 0 24,0 1 1,-1 2-1,1-3 1,0 2-17,1 1 1,-3-2 0,1 1 0,0-1-5,0 0 1,-2 3 0,2-2 0,-1 1-5,-1 2 1,0-3-1,-1 2 7,1 1 1,1-3 0,-3 2-8,0 1 1,0-3 0,0 2 5,0 1 1,-3-3 0,-1 0-1,-1-1 1,0 0 1,0 3-1,-4-3 1,0 1-11,1 0 1,-3-2-1,0 2 1,-1-1-16,0 0 1,1 1 0,-3-3 0,-1 0-5,-1 0 1,1 0-1,-1 0 1,1-1 14,1-1 1,2 0 0,1-3 0,1 0 2,2-1 0,0 1 1,2 0-1,0 0 10,1-1 1,4-1 30,-1 0-57,1 3 11,1 1 0,2 4 14,0 1 1,1-1 0,-3 4-8,0 1 0,-3 0 0,0 1 17,-1 0 0,0 0 0,-3-1 0,0-1-4,0 0 1,0-3 0,0 2 0,-1-1-12,-1-1 0,1 1 0,-2-1 0,0 0-1,1-1 0,-3-1 0,3 0 0,0 0-4,-1 0 0,1-3 0,-2 0 0,0-1-1,0-1 0,3-1 0,-1-1 0,0-1 3,0-1 0,1 1 1,-1-2-1,2 0 2,2 1 1,-1-1 0,2 1 0,0 0 5,2 1 1,-2 0 0,2 1-1,1 0 9,0 0 1,1 2-17,0 0 0,1 2 0,1-2-4,3 3 0,1 1 0,1 1 0,0 0 2,0 0 1,0 0-1,0 0 1,0 0-1,0 0 1,2 2 0,0 0 0,0 1 23,-1 0 0,1-2 1,0 3-1,0 0 8,-1 0 0,0 0 1,-1 1-1,1 0-5,-2 1 0,0 0 1,1 1-14,0 0 1,-1 0 0,-1 0 0,-3 0 13,-1 0 1,-1-3-1,0 1 1,-1 1 9,-1 0 1,0 1 0,-3 0 0,-2 0 20,-2 0 0,-1 0 0,1 0 0,-3 1-17,-1 1 1,1-1-1,0 1 1,-2-1-7,-2-1 0,0 0 1,1 0-1,-1-1 2,0-1 1,0 0-1,2-3 1,-1 0 0,-1-1 0,1-1 0,-1-1 0,1-1-39,1-3 1,0-1 0,0-1 0,1-1-37,1-1 0,-1-2 1,4-3-1,0-1-59,-1-1 0,2 1 1,-1-2-1,4 0 97,3-2 0,-2-1 0,0-1 0</inkml:trace>
  <inkml:trace contextRef="#ctx0" brushRef="#br0" timeOffset="1184">1331 8 7368,'-4'-3'-406,"-2"2"0,1-1 0,-2 1 352,-2 1 0,-6 0 0,-8 0 0,-7 1 14,-9 1 0,-8-1 0,-9 2 40,-4 0 0,-3-2 0,-7 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3:00:03.305"/>
    </inkml:context>
    <inkml:brush xml:id="br0">
      <inkml:brushProperty name="width" value="0.08571" units="cm"/>
      <inkml:brushProperty name="height" value="0.08571" units="cm"/>
      <inkml:brushProperty name="color" value="#AE198D"/>
      <inkml:brushProperty name="inkEffects" value="galaxy"/>
      <inkml:brushProperty name="anchorX" value="-65788.01563"/>
      <inkml:brushProperty name="anchorY" value="-19912.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86807.96875"/>
      <inkml:brushProperty name="anchorY" value="-25024.82422"/>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11347.85938"/>
      <inkml:brushProperty name="anchorY" value="-32509.0332"/>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36195.73438"/>
      <inkml:brushProperty name="anchorY" value="-39937.24609"/>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58251.625"/>
      <inkml:brushProperty name="anchorY" value="-44125.50391"/>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83715.46875"/>
      <inkml:brushProperty name="anchorY" value="-51497.718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06303.32813"/>
      <inkml:brushProperty name="anchorY" value="-56105.94922"/>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32243.14063"/>
      <inkml:brushProperty name="anchorY" value="-63310.17578"/>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257846.96875"/>
      <inkml:brushProperty name="anchorY" value="-70010.43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281190.78125"/>
      <inkml:brushProperty name="anchorY" value="-74226.69531"/>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308222.53125"/>
      <inkml:brushProperty name="anchorY" value="-81178.9375"/>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335870.21875"/>
      <inkml:brushProperty name="anchorY" value="-88159.17969"/>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364217.875"/>
      <inkml:brushProperty name="anchorY" value="-95335.40625"/>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389801.53125"/>
      <inkml:brushProperty name="anchorY" value="-99411.67188"/>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418933.125"/>
      <inkml:brushProperty name="anchorY" value="-106643.89844"/>
      <inkml:brushProperty name="scaleFactor" value="0.5"/>
    </inkml:brush>
  </inkml:definitions>
  <inkml:trace contextRef="#ctx0" brushRef="#br0">197 728 8529,'-25'-3'-530,"6"-6"1,4 6 0,6-10 449,-10 1 0,3 9 0,1-10 72,2 1 0,1 9-96,3-7 90,5 7 0,-17 6 0,11 7 20,4 8 0,3 7 1,3 3-1,0 0 4,0 0 1,3 0 0,3 0-7,4 0 1,2 0 0,-3 0-9,10 0 0,-3-9 1,2-4-10,4-2 0,-6-4 1,2-9 7,4 0 0,-6 0 5,2 0 0,-2-3 0,6-6 0,-4-10 0,-8-6 0,5-3 0,-2 0 0,-4 0 0,-6 0 0,6 0 0,-5 0 0,5 0 0,-6 0 0,-3 10 5,0-1 1,-3 13-5,-6-4-70,5 7 1,-8 6 74,12 7 1,0-4 0,0 13 89,0 2 1,9 4 0,4 3 0,-1 0-59,1 0 0,8 0 1,-5 0-1,3 0 6,-1 0 1,1 0 0,9 0 0,-3 0-20,-7 0 0,7 0 0,-6 0-16,6 0 0,0 0 0,-3-3 1,-7-3 12,-2-3 0,-4-10 0,-6 6 61,6-2 1,-6 9-7,7-4 0,-10-2-49,-10 3 1,7-10 0,-9 6 0,3 1 17,-1 0 0,-12-7-21,4 10 0,-4-10 0,0 6 0,4-2-3,-4-7 0,6-3 0,1 0 0,-1 4-20,1 2 1,5 0 0,-8-9 0,-4 0-119,-3 0 1,-3-3-1,0-6-142,0-10 1,0 4 0,0-4-302,0-3 559,12-3 0,-8-3 0,8 0 0</inkml:trace>
  <inkml:trace contextRef="#ctx0" brushRef="#br1" timeOffset="1217">701 728 7282,'-16'0'-973,"4"3"1004,12 7 0,3 2 0,3 10 0,7-3-32,2 2 0,-9 4 0,7 3 0,-4 0 9,1 0 1,11 0 0,-5 0 0,-1 0 17,-5 0 1,5 0 0,1 0-20,-1 0 1,-2-9 0,-10-4 0,3 1-2,4 0 0,-1-7-3,-9 10-25,0-13 1,0 3 0,3-15 0,3-7-21,4-2 0,-1-4 1,-9-9-1,0 0 27,0 0 0,0 10 0,0-1 1,0-3 5,0-3 0,0-3 12,0 0 1,0 0 0,0 0 11,0 0 1,-3 10-6,-7-1 1,7 10-11,-6-10 0,6 13 0,3-7 105,0 13 0,3 3 74,6 7 0,-6-4-93,7 13 1,-4-4 0,0 7-8,4-3 1,8-1 0,-5 7 37,2-6 1,-5 6-220,8-7 1,-8 4 0,5 0 62,-2-3 1,-1-4 0,-6 7 21,4-3 0,-1-10 1,-6 10 6,6 2-251,-6-8-300,10 12 25,-13-22 536,12 9 0,-9-24 0,10-4 0</inkml:trace>
  <inkml:trace contextRef="#ctx0" brushRef="#br2" timeOffset="1532">1233 728 6890,'3'19'211,"3"0"-230,4 2 0,-1-5 0,-6 3 0,3 2-31,4 4 0,-1-6 0,-6 0-5,6 2 0,-2 1 1,8 0-31,-2-3 0,5-10 47,-8 10 0,8-1 10,-8 10 0,2-12-82,-3-7 1,-6-3-36,7 4 1,-4-7 144,3 6 0,-6-6 0,10-3 0</inkml:trace>
  <inkml:trace contextRef="#ctx0" brushRef="#br3" timeOffset="1764">1233 476 7759,'-9'-18'-1804,"-1"-1"1804,1 13 0,9-7 0,0 13 0,0 0 0</inkml:trace>
  <inkml:trace contextRef="#ctx0" brushRef="#br4" timeOffset="2049">1709 476 8546,'19'0'-522,"-1"0"1,-8 3 0,5 7 573,-2 8 1,8 7 0,-5 3 0,3 0-74,-1 0 1,-8 10 0,5-1 0,1 0 21,-1 4 0,-5-7 0,5 9 0,-2-2-101,-7-7 0,0-3 0,0-3-176,4 0 1,2-3 41,-3-6 1,-2-7 233,11-12 0,1 0 0,9 0 0</inkml:trace>
  <inkml:trace contextRef="#ctx0" brushRef="#br5" timeOffset="2214">2129 728 8502,'-19'0'-972,"1"0"1,8 0 1111,-8 0 1,-1 0-1,-9 0-128,0 0 0,0 0 0,0 3-172,0 7 0,0-4 0,0 13-400,0 2 560,0-8 0,0 12 0,0-10 0</inkml:trace>
  <inkml:trace contextRef="#ctx0" brushRef="#br6" timeOffset="2550">2381 616 8567,'9'28'-335,"4"0"-308,2 0 0,-9-9 0,7 0 631,-1 2 1,-6 1 0,10 0 21,-4-3 1,1-4 0,-7 7-65,3-3 0,4-13-79,-4 3-152,-6-6 285,10-3 0,-13 0 0,0 0 0</inkml:trace>
  <inkml:trace contextRef="#ctx0" brushRef="#br7" timeOffset="2713">2213 364 7183,'0'28'0</inkml:trace>
  <inkml:trace contextRef="#ctx0" brushRef="#br8" timeOffset="3100">2997 420 8483,'0'19'-629,"0"0"1,0-10 0,3 10 648,6 2 0,-6 4 0,7 3-24,-7 0 0,-3-9 0,0 0 1,0 2 36,0 4 1,0-6 0,0 0 51,0 2 1,0 4 0,-3 0 102,-7-6 1,4 3 0,-13-13 18,-2-3 1,-4-3-1,-3-3-154,0 0 0,0-9 1,0-4-1,0-2-86,0-7 0,0-3 0,0-3 1,0 0-78,0 0 1,0 3-1,3 4 1,3 2-325,3-3 0,1-3-219,-10-3 653,12 0 0,4 0 0,12 0 0</inkml:trace>
  <inkml:trace contextRef="#ctx0" brushRef="#br9" timeOffset="3500">3193 504 8483,'28'0'-525,"0"0"1,-3-3-1,-4-3 1,-5-7 501,-4-2 0,10 6 0,-6-10 24,-1-3 1,1 7 0,-10-4-7,3-3 1,1 7 0,-10-4-5,0-3 1,0 7-1,0-4 72,0-3 1,-3 10 54,-7 2 0,-5 7-38,-13 3 1,9 10-1,4 2 1,-1 4 30,0 5 1,10 4 0,-3 3 0,6 3-102,3 7 1,0-7-1,0 6 1,0-6-29,0-3 1,0 0 0,3 0 0,3 0-87,3 0 0,13-3 0,-3-3 0,6-7-26,3-2 0,3-4 0,3-9 0,3 0-476,-2 0 606,8-12 0,-12-16 0,10-16 0</inkml:trace>
  <inkml:trace contextRef="#ctx0" brushRef="#br10" timeOffset="4521">3949 700 8100,'-28'0'-1262,"9"0"1297,0 0 1,4-3 479,-4-6-137,7 6-396,12-10 1,3 13 0,6 0-99,10 0 0,6 0 1,6 0-1,3 0-171,3 0 1,10 0 0,-7 0 0,1 0 286,-1 0 0,10 0 0,-6 0 0</inkml:trace>
  <inkml:trace contextRef="#ctx0" brushRef="#br11" timeOffset="5401">4481 476 6514,'0'16'-18,"0"9"0,3-19 21,6 13 1,7-13 33,12 3 0,-10-6-22,1-3 1,0 0-10,9 0 1,-3-3-13,-7-6 0,4-7-38,-13-12 0,10 0 0,-10 0 37,-2 0 1,-4 10 0,-3-1 2,0-3 1,0 7-1,0-4 17,0-3-7,0 10 0,-13-10-2,-5 13 1,2-1-5,-3 10 0,4 3 0,-7 4 0,6 5 2,4 4 1,0-7 0,5 10 38,-2 2 1,-3 4 0,5 3-1,-2 0 6,3 0 1,3 0 0,3 0 0,0 0-22,0 0 0,0 0 0,3 0 0,3 0-7,3 0 0,4-9 0,-7 0 0,6-1-4,4-2 1,-7 9 0,10-7-6,3 7 1,-7-6 0,4-4-14,3-2 1,-7-1 0,4-5-100,3 2 0,3 0-22,3-9 0,-10 0-85,1 0 0,0 0 209,9 0 0,-13-3 0,-5-6 0,5 6 0,1-10 0</inkml:trace>
  <inkml:trace contextRef="#ctx0" brushRef="#br12" timeOffset="6263">5153 196 6419,'0'28'228,"0"3"-216,0 7 0,0-7 1,0 6-1,0-3-29,0 4 0,0-4 0,0 9 0,0 1 9,0 0 1,0-10-1,0 3 1,0-6 16,0-3 1,9-9 0,0 0 241,-2 2 224,-4-8-168,-3-1 0,-3-15-311,-7-6 1,-5-7-1,-13-12-72,0 0 0,0 0 1,0 0-1,0 0 3,0 0 0,3 0 1,3 0-1,3 0-29,-2 0 0,-4 0 1,0 0-1,3 3-54,3 7 1,10-7-331,-10 6 486,13-6 0,-19 10 0,10 2 0</inkml:trace>
  <inkml:trace contextRef="#ctx0" brushRef="#br13" timeOffset="6867">5293 420 8352,'0'16'-1646,"0"-1"1511,0-5 0,0-4 151,0 13 1,3-1-1,3 10-20,3 0 0,4 0 1,-7 0-10,3 0 1,1-9-1,-7 0-9,6 2 0,-3 4 16,13 3 1,-13-9 0,7-4 17,-1-2 1,-6-4-27,13-9 0,-10-3-16,10-6 0,-13-7 0,4-12 16,-7 0 1,6 0 0,0 0-9,-2 0 0,-4 0 0,-3 0 2,0 0 0,0 0 63,0 0-9,0 0 1,-10 10-11,1-1 36,0 13 1,9 6-1,0 18 1,3 4-22,6-3 0,-3 15 1,10-6-1,-1 3-30,1 0 1,-7-3 0,7 0 0,-1 0-46,1 0 1,-7 6 0,7-2 0,-1-8-151,1 1 0,-7 0-141,10 3 327,0-12 0,-4-4 0,-2-12 0</inkml:trace>
  <inkml:trace contextRef="#ctx0" brushRef="#br14" timeOffset="7096">5797 0 7780,'0'28'-236,"0"0"0,0 3 247,0 7 0,9 5 0,3 13 0,4 3-35,6 7 1,-7-4 0,4 9 0,3-2-110,3-7 0,-7-3 0,1-3 0,0 0-202,-4 0 0,7-12 335,-13-7 0,1-6 0,-10-3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3:00:12.587"/>
    </inkml:context>
    <inkml:brush xml:id="br0">
      <inkml:brushProperty name="width" value="0.08571" units="cm"/>
      <inkml:brushProperty name="height" value="0.08571" units="cm"/>
      <inkml:brushProperty name="color" value="#AE198D"/>
      <inkml:brushProperty name="inkEffects" value="galaxy"/>
      <inkml:brushProperty name="anchorX" value="-448372.71875"/>
      <inkml:brushProperty name="anchorY" value="-113932.11719"/>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478204.28125"/>
      <inkml:brushProperty name="anchorY" value="-120688.37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508231.84375"/>
      <inkml:brushProperty name="anchorY" value="-127556.62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538203.375"/>
      <inkml:brushProperty name="anchorY" value="-134144.89063"/>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568622.875"/>
      <inkml:brushProperty name="anchorY" value="-141125.12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596367.75"/>
      <inkml:brushProperty name="anchorY" value="-144893.4062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626932.5625"/>
      <inkml:brushProperty name="anchorY" value="-151257.6875"/>
      <inkml:brushProperty name="scaleFactor" value="0.5"/>
    </inkml:brush>
  </inkml:definitions>
  <inkml:trace contextRef="#ctx0" brushRef="#br0">57 588 7601,'0'-28'-359,"0"10"136,0-1 1,0 10 302,0-10 0,0 10 1,-4-7 183,-5 4-117,6 2-89,-9 10-58,12 0 1,-10 3 0,1 7-1,3 8 2,3 7 1,3 3 0,0 0 0,0 0-10,0 0 0,0 0 1,0 0-1,0 0-60,0 0 0,0 0-6,0 0 1,3 0 59,6 0 0,3-9 0,10-4-23,-3-2 1,-10-4-1,10-9-79,3 0 1,3-12-41,3-7 0,-4-6 1,-2-3 154,-3 0 0,0-12 0,9-4 0</inkml:trace>
  <inkml:trace contextRef="#ctx0" brushRef="#br1" timeOffset="198">281 308 6404,'-16'0'253,"4"3"1,12 7-243,0 8 1,9 10 0,3 7 0,1 2-80,-1-3 1,10 10 0,-3-1 0,6 4-236,3 0 1,-10-10 302,1 10 0,0-13 0,9 6 0</inkml:trace>
  <inkml:trace contextRef="#ctx0" brushRef="#br2" timeOffset="432">253 588 6803,'18'0'-220,"-2"-3"0,-1-3 129,1-3 0,-7-1 91,10 10 0,12-12 0,13-4 0</inkml:trace>
  <inkml:trace contextRef="#ctx0" brushRef="#br3" timeOffset="648">757 560 7683,'-10'28'-210,"1"0"1,0 0 0,9 3-5,0 7 0,0-7 1,0 6 84,0-6 0,12-3 56,7 0 1,6-9 72,3 0 0,-13-13 0,10 6 0,-9-12 0</inkml:trace>
  <inkml:trace contextRef="#ctx0" brushRef="#br4" timeOffset="816">790 364 7683,'-9'-28'-417,"-1"0"1,-2 13 0,6 2 861,-4 1-516,1 9-645,9-10 716,0 13 0,0 0 0,0 0 0</inkml:trace>
  <inkml:trace contextRef="#ctx0" brushRef="#br5" timeOffset="1152">986 392 7683,'0'28'-121,"0"0"0,3 0-219,6 0 1,-6-9-1,10 0 1,-4 2 349,1 4 1,11-6 0,-2-4 61,6-2 0,3-4 1,0-9 28,0 0 1,0 0-1,0-3 226,0-6 0,-10-7-156,1-12 1,-13 0-1,7 3 1,-4 4-41,0 2 0,1 10 0,-10-10-70,0-3 0,-13 7 0,-5-4-72,-7-3 0,-3 10 0,3-1 1,3 4-82,3 0 1,1-1 0,-10 10 0,0 0-378,0 0 0,9-3 469,1-6 0,-1 6 0,-9-10 0</inkml:trace>
  <inkml:trace contextRef="#ctx0" brushRef="#br6" timeOffset="1482">818 0 7675,'82'4'43,"-1"1"0,1-1 0,-1 3 1,-15 4-1,-17 14 0,-49 3 138,0 0 1,0-9-1,0 0 1,0 2-104,0 4 0,9 3 0,0 0-163,-2 0 1,5 0 0,-3 0-317,-2 0 1,5-9 125,-3 0 0,13-13 167,-3 3 0,3-9 0,-1-6 0,-5-7 89,-4-2 0,7-4 1,-6-6-1,-1 4 183,0 2 0,-2 10 0,-7-7 805,6 4-793,-6-10 0,19 22 1,-9 0-354,2 15 1,-6 1-1,10 3 1,0 2-498,-4 4 674,10-9 0,-9 9 0,12-10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3:00:15.709"/>
    </inkml:context>
    <inkml:brush xml:id="br0">
      <inkml:brushProperty name="width" value="0.08571" units="cm"/>
      <inkml:brushProperty name="height" value="0.08571" units="cm"/>
      <inkml:brushProperty name="color" value="#AE198D"/>
      <inkml:brushProperty name="inkEffects" value="galaxy"/>
      <inkml:brushProperty name="anchorX" value="-658190.375"/>
      <inkml:brushProperty name="anchorY" value="-157705.968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78420.75"/>
      <inkml:brushProperty name="anchorY" value="-161838.23438"/>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699855.0625"/>
      <inkml:brushProperty name="anchorY" value="-165830.5"/>
      <inkml:brushProperty name="scaleFactor" value="0.5"/>
    </inkml:brush>
  </inkml:definitions>
  <inkml:trace contextRef="#ctx0" brushRef="#br0">1176 137 7695,'-15'-12'-459,"-1"9"0,10-10 386,-3 1 0,-4 6 128,4-13 1,6 10 47,-7-10 0,4 13-84,-3-4 1,6 4-114,-7-3 0,10 6 78,10-7 1,5 17 0,10 5-1,-3 4 1,-3 5 1,-1-5 0,10 0 0,0-1 6,0 1 0,0-1 0,0 7 6,0-3 0,-9-10 0,0 10-5,2 2 0,-8-5 1,-1 0 3,1-4 0,-10 10 0,3-7-9,-12 1 1,0-1-1,-13-5 1,-3 5-6,-3 1 0,-3-1 0,0-8 0,-3 5 13,-6 4 1,3-10 0,-10 6 0,1-2 18,-1-1 1,7 0 0,-7-9 0,4 0 7,5 0 1,4 0 0,3 0 10,0 0-39,0 0 1,13-3 0,9-6-33,12-10 1,0-6-1,13-3 8,2 0 0,4 0 0,3 3 26,0 7 1,-9-4 0,0 13 0,-1-1-3,-2-2 0,-1 9 1,-5-7 6,8 7 0,-2 6-1,3 7 0,-13 5 1,3 13-1,-6 0 1,-3-9 0,0 0 2,0 2 0,0 4 1,0 3 10,0 0 1,0-9 0,-3 0 0,-6 2 5,-10 4 1,4-6 0,-4-3 0,-3-1 0,-3 1 0,-3-1 1,-3 4-1,-3-7 22,-3 1 0,-1-7 1,7 10-1,-3-4-9,-3-6 0,-1-3 0,10-3 0,0 0 8,0 0 0,0 0 0,0-3-32,0-6 1,10 6 0,2-10 0,1 4-5,-1 0 1,10-4-72,-4 4-158,7 6 206,3-10 0,10 26 1,2 2 8,4 1 0,-10 9 1,6-10-1,-2 4-3,-1 0 0,0-10 0,-9 10 16,0 2 1,0-5-51,0 3 1,-3-1 7,-6 10 0,-7-3 0,-12-6 0,0-7 0,0 1 0,0-10 0,0 6 0,0-3 29,0 4 1,0-7-1,0 6 1,0-6 61,0-3 1,0 0 409,0 0-46,0 0-225,13 0-265,2 0-56,13 0 39,0 0 0,-9 3-257,0 7 1,-10 5-296,10 13 640,-1-12 0,23 9 0,2-10 0</inkml:trace>
  <inkml:trace contextRef="#ctx0" brushRef="#br1" timeOffset="193">1652 865 8043,'-28'16'599,"0"6"-433,0-13 0,0 0 0,0-9-458,0 0 1,0 3 0,0 4 0,-3 2-1285,-6-3 1576,6-3 0,-22-3 0,9 0 0</inkml:trace>
  <inkml:trace contextRef="#ctx0" brushRef="#br2" timeOffset="327">868 221 8043,'-56'0'28,"0"0"1,3 0 0,4 3 0,5 4 104,4 2 0,-1 3 0,7-2 0,-6 12-144,-4 12 0,7 9 11,-10 13 0,0 25 0,19-37 0,0-1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1:57.570"/>
    </inkml:context>
    <inkml:brush xml:id="br0">
      <inkml:brushProperty name="width" value="0.08571" units="cm"/>
      <inkml:brushProperty name="height" value="0.08571" units="cm"/>
      <inkml:brushProperty name="color" value="#FF0066"/>
    </inkml:brush>
  </inkml:definitions>
  <inkml:trace contextRef="#ctx0" brushRef="#br0">0 155 12287,'11'19'0,"6"-8"0,-13 4 0,9-9 0,2-2 0,-4-2 0,2-2 0,0 0 0,6 0 0,0 0 0,1 0 0,-1 0 0,0 0 0,1 0 0,1 0 0,5 0 0,6 0 0,4-6 0,3 0 0,2 1 0,4 3 0,4 2 0,11 0 0,5 0 0,5 0 0,5 0 0,3 0 0,-3 0 0,-5 0 0,10 0 0,-9 0 0,-3-2 0,1-4 0,-7 3 0,11-3 0,4 4 0,5 2 0,1 0 0,-3 0 0,1 0 0,3 0 0,6 0 0,-9 0 0,-4 0 0,-4 0 0,5 0 0,7 0 0,-1 0 0,-5 0 0,3 0 0,-14 0 0,3 0 0,0 0 0,-2 0 0,1 0 0,-5 0 0,-5 0 0,6 0 0,5 0 0,2 0 0,-2 0 0,4 0 0,-7 0 0,3 0 0,0 0 0,-2 0 0,1 0 0,-5 0 0,-5 0 0,0 0 0,4 0 0,7 2 0,4 4 0,-4-3 0,-1 3 0,1-4 0,-2-2 0,4 2 0,-9 3 0,-2 1 0,-2-2 0,0-2 0,5 1 0,3 1 0,1 2 0,6 1 0,-4-7 0,2 2 0,-2 4 0,8-4 0,-8 5 0,-5-5 0,-4-2 0,5 0 0,4 0 0,6 0 0,6 0 0,-10-2 0,5-2 0,-3-3 0,0 3 0,-2 2 0,-1 0 0,4-3 0,-4-1 0,-5-1 0,4 7 0,4 0 0,6 0 0,-8 0 0,4 0 0,-4 0 0,-4 0 0,6 0 0,-4 0 0,2 0 0,-3 0 0,6 0 0,-6 0 0,5 0 0,3 0 0,-1 0 0,0 0 0,0 0 0,0 0 0,1 0 0,-3 0 0,-2 0 0,-3 0 0,-1 0 0,4 0 0,-2 0 0,2 0 0,-1 0 0,1 0 0,-4 0 0,-3 0 0,1 0 0,-3 0 0,5 0 0,0 0 0,-1 0 0,-6 0 0,5 0 0,1 0 0,-5 0 0,3 0 0,-2 0 0,1 0 0,-5 0 0,-7 0 0,3 0 0,-2 0 0,-1 0 0,5 0 0,2 0 0,5 0 0,1 0 0,5-2 0,-5-2 0,1-2 0,2-1 0,6 7 0,-5-2 0,-5-4 0,3 3 0,3-3 0,4 4 0,2 2 0,3-2 0,1-3 0,3-1 0,-3 2 0,5-1 0,-2 1 0,-3-2 0,-1 1 0,3 1 0,3 0 0,4-5 0,9-2 0,-5 7 0,5-2 0,-9 4 0,-4 2 0,6-7 0,-4 1 0,2 1 0,0 3 0,-2 2 0,4 0 0,-2-2 0,2-4 0,-12 4 0,-3-5 0,-4 5 0,-5 2 0,8 0 0,-6 0 0,3 0 0,-2 0 0,2 0 0,-7 0 0,1 0 0,-1 0 0,-8 0 0,-8 0 0,-3 0 0,-4 0 0,0 0 0,-1 0 0,3 0 0,-2 0 0,-2 0 0,-2 0 0,-1 0 0,1 0 0,0 0 0,-1 0 0,-1 0 0,-5 0 0,4 0 0,-6-2 0,0-2 0,-4-3 0,-5 1 0,-1 6 0,-1 0 0,-6 0 0,0 0 0,-7 0 0,7 0 0,-9 0 0,5 0 0,-9 0 0,0 0 0,0-17 0,0-5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0.602"/>
    </inkml:context>
    <inkml:brush xml:id="br0">
      <inkml:brushProperty name="width" value="0.08571" units="cm"/>
      <inkml:brushProperty name="height" value="0.08571" units="cm"/>
      <inkml:brushProperty name="color" value="#FF0066"/>
    </inkml:brush>
  </inkml:definitions>
  <inkml:trace contextRef="#ctx0" brushRef="#br0">404 363 12287,'-5'14'0,"1"-1"0,-5-4 0,3-1 0,-2-2 0,4-2 0,-5-4 0,4 0 0,-4 0 0,0 6 0,-4 3 0,5-1 0,4 1 0,2 1 0,2 2 0,0 1 0,0 1 0,2-2 0,2-3 0,4 3 0,5-3 0,1 1 0,-1-1 0,5-1 0,2-5 0,-1 1 0,0-1 0,4-1 0,-4-4 0,1-1 0,-1-1 0,-1-7 0,-4 2 0,-1-3 0,0-1 0,-1-1 0,-3 1 0,-4-1 0,-4 1 0,-1 0 0,0-1 0,-6 5 0,-3 2 0,-3 1 0,-1 3 0,0 0 0,-1 0 0,1-2 0,-1 2 0,1 2 0,-1 1 0,1-2 0,-1-2 0,1 2 0,-1-2 0,1 2 0,0 2 0,-5 0 0,0 0 0,1 0 0,2 0 0,2 0 0,-2 0 0,-1 0 0,-2 0 0,0 0 0,4 0 0,1 0 0,-1 0 0,1 0 0,-1 0 0,1 0 0,4 0 0,0 0 0,-1 0 0,2-1 0,-1-4 0,0-1 0,-4-4 0,-1 1 0,2 4 0,2-2 0,1-1 0,-2 1 0,4 2 0,-2-2 0,-2 1 0,4-3 0,0 3 0,1-1 0,1 2 0,5-4 0,0-1 0,0 2 0,2-1 0,2 0 0,5 2 0,3-5 0,1 3 0,2-3 0,3-1 0,-1 1 0,5 1 0,2 2 0,1-1 0,2-2 0,2-2 0,1 2 0,1 3 0,6-3 0,-2 3 0,1-1 0,0 1 0,-5-1 0,3 4 0,-1 0 0,-3 0 0,-6 0 0,-3 3 0,-2-2 0,-7-5 0,-6 2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1.085"/>
    </inkml:context>
    <inkml:brush xml:id="br0">
      <inkml:brushProperty name="width" value="0.08571" units="cm"/>
      <inkml:brushProperty name="height" value="0.08571" units="cm"/>
      <inkml:brushProperty name="color" value="#FF0066"/>
    </inkml:brush>
  </inkml:definitions>
  <inkml:trace contextRef="#ctx0" brushRef="#br0">659 498 12287,'0'9'0,"0"0"0,0 2 0,0-5 0,0 1 0,0-2 0,0-4 0,-1 5 0,-4-6 0,-4 0 0,-3 0 0,-1-1 0,0-4 0,-1 4 0,-1-4 0,-1 4 0,-2 1 0,-5 0 0,4 0 0,-2 0 0,-3 0 0,-1 4 0,-2 1 0,0-1 0,0 2 0,-1-4 0,-2 4 0,-2-2 0,2 0 0,4 1 0,2-5 0,3 0 0,1 0 0,2 0 0,5 0 0,0-2 0,-1-2 0,7 1 0,1-6 0,1-1 0,1-2 0,-1-3 0,4-2 0,-2-2 0,-2-2 0,1-3 0,2-6 0,-1-3 0,-1-1 0,-5-2 0,4-4 0,2-1 0,2 1 0,-4 6 0,1 2 0,1 4 0,1 1 0,2 6 0,0 3 0,0 3 0,0 8 0,6 1 0,2 6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1.701"/>
    </inkml:context>
    <inkml:brush xml:id="br0">
      <inkml:brushProperty name="width" value="0.08571" units="cm"/>
      <inkml:brushProperty name="height" value="0.08571" units="cm"/>
      <inkml:brushProperty name="color" value="#FF0066"/>
    </inkml:brush>
  </inkml:definitions>
  <inkml:trace contextRef="#ctx0" brushRef="#br0">485 498 12287,'-9'6'0,"0"3"0,0 1 0,-4-1 0,4-3 0,0-6 0,6-1 0,-3-2 0,1-3 0,1-2 0,-1-1 0,5-4 0,0-1 0,0 1 0,0-1 0,0 1 0,0-1 0,0 1 0,0 0 0,0-1 0,0 1 0,0-1 0,0 1 0,2 5 0,2 4 0,-1 2 0,5 4 0,-2 2 0,3-1 0,-3 6 0,1 2 0,1 1 0,1 1 0,-3 1 0,0-1 0,-5 0 0,4 1 0,-2-1 0,1 1 0,-3-1 0,4 1 0,-4-1 0,-5 1 0,-2-2 0,0-2 0,0-1 0,-4-2 0,1 4 0,-3-2 0,-2-6 0,-1 3 0,-1-2 0,-2 1 0,0-1 0,5-4 0,-1 0 0,1 0 0,-5 0 0,0-1 0,1-4 0,2-4 0,-3 2 0,1-2 0,0-2 0,2 0 0,2-3 0,-1 1 0,1-1 0,-1 1 0,1-5 0,-1 0 0,1 0 0,0-2 0,-1 0 0,1-7 0,-1 0 0,1 0 0,4 0 0,1 0 0,2-1 0,3-4 0,2 4 0,1-3 0,0 4 0,0 4 0,0 2 0,0 5 0,0-2 0,1 6 0,4 7 0,-4-2 0,5 0 0,-6-7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1.886"/>
    </inkml:context>
    <inkml:brush xml:id="br0">
      <inkml:brushProperty name="width" value="0.08571" units="cm"/>
      <inkml:brushProperty name="height" value="0.08571" units="cm"/>
      <inkml:brushProperty name="color" value="#FF0066"/>
    </inkml:brush>
  </inkml:definitions>
  <inkml:trace contextRef="#ctx0" brushRef="#br0">28 0 12287,'-8'21'0,"2"-7"0,5-2 0,-4-3 0,4 2 0,-5-3 0,6-2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2.286"/>
    </inkml:context>
    <inkml:brush xml:id="br0">
      <inkml:brushProperty name="width" value="0.08571" units="cm"/>
      <inkml:brushProperty name="height" value="0.08571" units="cm"/>
      <inkml:brushProperty name="color" value="#FF0066"/>
    </inkml:brush>
  </inkml:definitions>
  <inkml:trace contextRef="#ctx0" brushRef="#br0">1 0 12287,'0'14'0,"0"-6"0,0 1 0,1 0 0,4 3 0,4-3 0,3 2 0,1-5 0,1 0 0,-1 0 0,1-2 0,-1-4 0,1 0 0,-1 0 0,-1 2 0,-2 1 0,-1 1 0,-6 2 0,0-1 0,-6 4 0,-4-2 0,-8 1 0,-1-2 0,-2-3 0,-6 4 0,3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2.702"/>
    </inkml:context>
    <inkml:brush xml:id="br0">
      <inkml:brushProperty name="width" value="0.08571" units="cm"/>
      <inkml:brushProperty name="height" value="0.08571" units="cm"/>
      <inkml:brushProperty name="color" value="#FF0066"/>
    </inkml:brush>
  </inkml:definitions>
  <inkml:trace contextRef="#ctx0" brushRef="#br0">66 54 12287,'-6'27'0,"5"-6"0,-11-2 0,3-5 0,1-5 0,1 0 0,1 1 0,-3 2 0,4 1 0,2-1 0,8-3 0,4-4 0,4-2 0,4 0 0,1 1 0,-2-1 0,-1-1 0,-1-4 0,-1-1 0,0-1 0,1-2 0,-1 3 0,1-3 0,-1-2 0,-4-1 0,-1-4 0,-2 0 0,-2 4 0,-4 0 0,0-2 0,-1-1 0,-4 0 0,-2 2 0,-1 1 0,-4 4 0,3-2 0,-3-1 0,-1 1 0,-1-1 0,1-2 0,0 1 0,-1-1 0,-5-2 0,-2-2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6:21.088"/>
    </inkml:context>
    <inkml:brush xml:id="br0">
      <inkml:brushProperty name="width" value="0.08571" units="cm"/>
      <inkml:brushProperty name="height" value="0.08571" units="cm"/>
      <inkml:brushProperty name="color" value="#F6630D"/>
    </inkml:brush>
  </inkml:definitions>
  <inkml:trace contextRef="#ctx0" brushRef="#br0">127 22 7697,'0'-7'-2,"1"3"-774,1 2 731,-1-2 1,3 3 71,-2-1 10,-1 1 1,2 2 0,-3 1-13,0 3 0,-1-2 0,-1 2 0,-1 1-36,-1 0 0,2-2 1,-2 1-1,0 0-50,0-1 1,2 1 0,-2-2 0,0 0-1,0 0 0,2 1 1,-3-3-26,0 1 1,-1 1 202,-1-3 0,0-3 56,0-2 1,2 0 0,1-1 292,1 1-334,1 4 0,1-5-268,-1 4-132,1 0 1,-5 3-48,1 1 0,-1 2 0,-1 3 315,0 0 0,0 0 0,0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2.919"/>
    </inkml:context>
    <inkml:brush xml:id="br0">
      <inkml:brushProperty name="width" value="0.08571" units="cm"/>
      <inkml:brushProperty name="height" value="0.08571" units="cm"/>
      <inkml:brushProperty name="color" value="#FF0066"/>
    </inkml:brush>
  </inkml:definitions>
  <inkml:trace contextRef="#ctx0" brushRef="#br0">68 1 12287,'-1'7'0,"-2"-1"0,-2 0 0,-5-4 0,1 2 0,-3-2 0,-2 4 0,1 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3.034"/>
    </inkml:context>
    <inkml:brush xml:id="br0">
      <inkml:brushProperty name="width" value="0.08571" units="cm"/>
      <inkml:brushProperty name="height" value="0.08571" units="cm"/>
      <inkml:brushProperty name="color" value="#FF0066"/>
    </inkml:brush>
  </inkml:definitions>
  <inkml:trace contextRef="#ctx0" brushRef="#br0">81 0 12287,'-14'14'0,"2"-1"0,2-1 0,1-3 0,6-1 0,-3-5 0,0 1 0,-1-5 0,-7-7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3.953"/>
    </inkml:context>
    <inkml:brush xml:id="br0">
      <inkml:brushProperty name="width" value="0.08571" units="cm"/>
      <inkml:brushProperty name="height" value="0.08571" units="cm"/>
      <inkml:brushProperty name="color" value="#FF0066"/>
    </inkml:brush>
  </inkml:definitions>
  <inkml:trace contextRef="#ctx0" brushRef="#br0">378 605 12287,'1'9'0,"3"0"0,-2-6 0,4 3 0,-6-7 0,0-4 0,0-2 0,0-7 0,0 1 0,0-1 0,0 1 0,0 0 0,0-1 0,0 1 0,1-1 0,4 1 0,-2-1 0,6 1 0,0 1 0,4 3 0,1 4 0,-1 4 0,1 1 0,-1 0 0,5 4 0,0 2 0,-2 2 0,-1 2 0,-1 2 0,1 2 0,1-1 0,2 1 0,0-1 0,-6 1 0,-2-3 0,-1-2 0,-4 3 0,2-3 0,-1 3 0,-3 0 0,-6-1 0,-3-4 0,-1-1 0,-8 5 0,-6-4 0,-1 1 0,-1-4 0,1 4 0,-5-1 0,0 0 0,0-2 0,0 1 0,0 0 0,0 0 0,1 0 0,-1 3 0,0-3 0,0 0 0,0 0 0,0-2 0,2-2 0,1 1 0,1 1 0,7 1 0,-2-5 0,1 0 0,0 0 0,6-2 0,-1-2 0,3-5 0,2-3 0,4-2 0,-3-1 0,1-3 0,1-4 0,-1-3 0,5-2 0,0-2 0,0-2 0,0 1 0,0-6 0,0-1 0,0-2 0,0-3 0,0-1 0,0-2 0,0 2 0,-1 2 0,-2 5 0,-2 4 0,2-1 0,-3 10 0,2 1 0,1 5 0,1 8 0,2 0 0,-6 1 0,-1-6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4.153"/>
    </inkml:context>
    <inkml:brush xml:id="br0">
      <inkml:brushProperty name="width" value="0.08571" units="cm"/>
      <inkml:brushProperty name="height" value="0.08571" units="cm"/>
      <inkml:brushProperty name="color" value="#FF0066"/>
    </inkml:brush>
  </inkml:definitions>
  <inkml:trace contextRef="#ctx0" brushRef="#br0">1 0 12287,'4'14'0,"1"-1"0,-1-4 0,-4 0 0,0-5 0,0 5 0,-6-6 0,-1 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4.768"/>
    </inkml:context>
    <inkml:brush xml:id="br0">
      <inkml:brushProperty name="width" value="0.08571" units="cm"/>
      <inkml:brushProperty name="height" value="0.08571" units="cm"/>
      <inkml:brushProperty name="color" value="#FF0066"/>
    </inkml:brush>
  </inkml:definitions>
  <inkml:trace contextRef="#ctx0" brushRef="#br0">378 8 12287,'13'0'0,"0"5"0,1-1 0,-1 1 0,-1-7 0,-1-1 0,-2-1 0,-5-2 0,5 1 0,-6 4 0,-7 5 0,-10 11 0,-1 5 0,-4 2 0,-1 5 0,0 0 0,-4 0 0,-2 4 0,-1 1 0,-1-3 0,-3 0 0,4-4 0,-2-2 0,5-5 0,0-4 0,-1-2 0,0-3 0,2-4 0,5-4 0,3-8 0,2-7 0,-1-5 0,1-8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5.536"/>
    </inkml:context>
    <inkml:brush xml:id="br0">
      <inkml:brushProperty name="width" value="0.08571" units="cm"/>
      <inkml:brushProperty name="height" value="0.08571" units="cm"/>
      <inkml:brushProperty name="color" value="#FF0066"/>
    </inkml:brush>
  </inkml:definitions>
  <inkml:trace contextRef="#ctx0" brushRef="#br0">564 189 12287,'-13'0'0,"-1"0"0,5 0 0,0 0 0,-1 0 0,2-5 0,-1 1 0,5-5 0,-4 3 0,2-2 0,2-1 0,4-4 0,6-1 0,3 3 0,3 2 0,1-2 0,1 7 0,-1 1 0,1 1 0,-1 2 0,0 0 0,1 0 0,-5 0 0,0 0 0,1 0 0,2 0 0,2 2 0,-1 1 0,1 1 0,-1-1 0,0 5 0,1 1 0,-1 2 0,-1 3 0,-3-1 0,-4 1 0,-4-1 0,-1 1 0,0-1 0,0 1 0,-6-1 0,-4 1 0,-5-3 0,-3-2 0,-4 2 0,2-5 0,1 0 0,-1 0 0,-4-2 0,3-4 0,-1 0 0,0 0 0,5 0 0,-2 0 0,1-1 0,0-4 0,0-1 0,4-4 0,1 1 0,0-2 0,4 4 0,0 0 0,-2 1 0,-1 1 0,-1 5 0,-1 0 0,5 0 0,0 0 0,-1 0 0,-1 2 0,1 1 0,1 1 0,5 5 0,-5-5 0,6 1 0,-3-5 0,6-6 0,0-3 0,0-3 0,0-1 0,0-1 0,-2 1 0,-2-1 0,2-4 0,-2 0 0,1 2 0,-2 1 0,2-3 0,-4 0 0,-1 2 0,1 1 0,2 3 0,-2 1 0,-1 4 0,1 1 0,-2 1 0,-5 5 0,1 0 0,0 0 0,-1 2 0,1 2 0,-1 5 0,1 3 0,-1 2 0,2 1 0,2 1 0,1 2 0,1 0 0,-2-5 0,1 1 0,6-1 0,-1 1 0,4-2 0,4-3 0,-1-3 0,6-6 0,1 0 0,2 0 0,2 0 0,-1 0 0,1 0 0,-1 0 0,2-5 0,2-1 0,1-1 0,-2-4 0,5 5 0,0-12 0,6 3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5.719"/>
    </inkml:context>
    <inkml:brush xml:id="br0">
      <inkml:brushProperty name="width" value="0.08571" units="cm"/>
      <inkml:brushProperty name="height" value="0.08571" units="cm"/>
      <inkml:brushProperty name="color" value="#FF0066"/>
    </inkml:brush>
  </inkml:definitions>
  <inkml:trace contextRef="#ctx0" brushRef="#br0">14 0 12287,'0'8'0,"0"-2"0,-6-12 0,-1-2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05.935"/>
    </inkml:context>
    <inkml:brush xml:id="br0">
      <inkml:brushProperty name="width" value="0.08571" units="cm"/>
      <inkml:brushProperty name="height" value="0.08571" units="cm"/>
      <inkml:brushProperty name="color" value="#FF0066"/>
    </inkml:brush>
  </inkml:definitions>
  <inkml:trace contextRef="#ctx0" brushRef="#br0">67 1 12287,'-12'9'0,"2"-2"0,1-1 0,4 3 0,-4-4 0,1-1 0,-6-4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17.885"/>
    </inkml:context>
    <inkml:brush xml:id="br0">
      <inkml:brushProperty name="width" value="0.08571" units="cm"/>
      <inkml:brushProperty name="height" value="0.08571" units="cm"/>
      <inkml:brushProperty name="color" value="#FF0066"/>
    </inkml:brush>
  </inkml:definitions>
  <inkml:trace contextRef="#ctx0" brushRef="#br0">29 124 12287,'0'19'0,"-9"-8"0,5-2 0,-9-9 0,11 0 0,2 0 0,17 0 0,16 0 0,6 0 0,6 0 0,5-2 0,11-3 0,4-1 0,6 1 0,10 3 0,8 0 0,-39 0 0,1 0 0,5-1 0,1-1 0,0 1 0,1 0 0,7 2 0,0 2 0,1-2 0,1 0-80,-1-3 0,2 1 0,3 2 1,1 0-1,3-2 0,0-1 0,4 3 1,0 0 79,-1 1 0,0 0 0,-2 0 0,0 0 0,0 0 0,0 0 0,0 0 0,0 0 0,3 1 0,0-2 0,-5-2 0,0-2 0,1-1 0,-1-1 0,-4-4 0,-1 0 0,-3-1 0,-2 0 0,-2 0 0,0 0 0,-3-1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24.101"/>
    </inkml:context>
    <inkml:brush xml:id="br0">
      <inkml:brushProperty name="width" value="0.08571" units="cm"/>
      <inkml:brushProperty name="height" value="0.08571" units="cm"/>
      <inkml:brushProperty name="color" value="#FF0066"/>
    </inkml:brush>
  </inkml:definitions>
  <inkml:trace contextRef="#ctx0" brushRef="#br0">2731 190 12287,'7'0'0,"-3"0"0,1 0 0,-3 0 0,1-1 0,-3-1 0,0 0 0,0-2 0,0 1 0,0-1 0,0 2 0,0-2 0,0 2 0,0 1 0,3-1 0,-2 2 0,1 2 0,-1 2 0,-1 3 0,0 0 0,0-2 0,0-1 0,0 2 0,0 0 0,0-1 0,0-1 0,0 2 0,0 0 0,0 1 0,0 0 0,0 0 0,0 0 0,0 0 0,0 0 0,0-2 0,0-1 0,-1-1 0,-1 0 0,-3 1 0,1-2 0,-1-2 0,0 0 0,-1 0 0,1 0 0,0 1 0,-1 0 0,-2 2 0,0-1 0,-2-2 0,2 1 0,-1 1 0,1-1 0,-2 2 0,3 0 0,0 2 0,0-1 0,0-1 0,0 1 0,3 0 0,1-1 0,3 1 0,0 2 0,0-3 0,3 0 0,1 0 0,3-2 0,0 1 0,0-1 0,0-1 0,0 0 0,0 0 0,0 0 0,0 0 0,0 0 0,-3 0 0,-1 0 0,-4 0 0,-1 0 0,-3 0 0,-1-1 0,-1 0 0,0-2 0,2 0 0,0 2 0,0-3 0,-1 1 0,-1 0 0,-1-1 0,-1-2 0,0 0 0,0-1 0,1 0 0,-1 0 0,0 0 0,-1-2 0,1-2 0,0 1 0,0 0 0,2 0 0,0 2 0,0-3 0,0 1 0,0 0 0,0-1 0,2 0 0,0 1 0,3 0 0,-2-1 0,0 1 0,0 2 0,3-1 0,-2 1 0,0-2 0,-2 2 0,1 0 0,0 1 0,1 0 0,-2 2 0,3 1 0,0 1 0,2-1 0,0 2 0,3 0 0,1 1 0,3-1 0,0-1 0,2 2 0,0 0 0,3-1 0,-2-1 0,1 2 0,1 0 0,4 0 0,0 0 0,1-2 0,0 2 0,1-1 0,3 1 0,0-2 0,0 2 0,0-3 0,0-3 0,0-4 0</inkml:trace>
  <inkml:trace contextRef="#ctx0" brushRef="#br0" timeOffset="399">2941 372 12287,'-3'8'0,"2"1"0,-3-8 0,2 1 0,-3 1 0,-4 0 0,0-2 0,-3 0 0,-1-1 0,-2 0 0,-1 0 0,-3-1 0,3-1 0,-3-5 0,1-4 0</inkml:trace>
  <inkml:trace contextRef="#ctx0" brushRef="#br0" timeOffset="1083">2577 232 12287,'-5'4'0,"0"-2"0,4 0 0,-2-1 0,0 2 0,2 0 0,-2-2 0,0 2 0,-1 2 0,-3-1 0,0 0 0,0 1 0,0-2 0,0 1 0,0-1 0,0 0 0,0 1 0,0-3 0,0 0 0,0-1 0,0 0 0,0 0 0,0 0 0,0 0 0,0 0 0,0 0 0,0-1 0,0 0 0,0-2 0,2-1 0,1 0 0,1 1 0,0 1 0,1-1 0,0 0 0,0 1 0,2-2 0,0 2 0,0-1 0,3 3 0,-2 3 0,4 2 0,-1 1 0,1 1 0,0 0 0,-3 0 0,1 0 0,0 0 0,-2-2 0,1-1 0,-1 2 0,-1 0 0,-1 0 0,-1 0 0,0-2 0,-3-1 0,0 0 0,-1 1 0,-1-3 0,0 2 0,0 0 0,-1-2 0,-1 0 0,1-1 0,-2 0 0,2 0 0,-1 0 0,1 0 0,-2 0 0,3 0 0,0 0 0,-1 0 0,0-1 0,0 0 0,2-2 0,1-2 0,0 0 0,0-1 0,0-1 0,2 0 0,0-1 0,0-1 0,1-3 0,0-1 0,2-1 0,0 0 0,0 0 0,1 0 0,0 0 0,1 0 0,0 0 0,1 1 0,0 0 0,0 2 0,0 1 0,2-1 0,-3 1 0,0 2 0,-1 0 0,-1 1 0</inkml:trace>
  <inkml:trace contextRef="#ctx0" brushRef="#br0" timeOffset="1166">2248 99 12287,'0'7'0</inkml:trace>
  <inkml:trace contextRef="#ctx0" brushRef="#br0" timeOffset="1616">1849 22 12287,'0'-7'0,"0"0"0,1 3 0,0 3 0,1 4 0,0 4 0,-1 7 0,-1 1 0,0 1 0,0 2 0,0 0 0,0-1 0,1 0 0,1 1 0,-1-2 0,1-2 0,0 0 0,0 0 0,-1-1 0,2 0 0,0-2 0,0-2 0,2-1 0,0-2 0,0-3 0,2-3 0</inkml:trace>
  <inkml:trace contextRef="#ctx0" brushRef="#br0" timeOffset="2149">1681 155 12287,'-4'7'0,"-2"-2"0,3-2 0,-1 1 0,3-1 0,-1-1 0,1 0 0,1 2 0,0 2 0,2-2 0,1 0 0,1 2 0,1 0 0,1 1 0,-1 0 0,0 0 0,-1-2 0,1-1 0,-1 2 0,-1 0 0,2 3 0,-2 1 0,0-2 0,0 0 0,0-3 0,-2-1 0,0 2 0,1 0 0,1 1 0,-4-1 0,-1 0 0,-3-2 0,-1 0 0,-1 2 0,0-3 0,0 1 0,-3 0 0,0-1 0,-1-2 0,-1 0 0,1 0 0,0 0 0,0 2 0,0-2 0,1 0 0,-3-1 0,2-1 0,1-1 0,0 1 0,1-2 0,-1 0 0,-1-2 0,3-1 0,-1 0 0,1-1 0,1 0 0,0 2 0,0-4 0,1 1 0,1 1 0,-1-2 0,4-2 0,1 1 0,0 0 0,1-2 0,0 0 0,3-4 0,1-2 0</inkml:trace>
  <inkml:trace contextRef="#ctx0" brushRef="#br0" timeOffset="2280">1527 141 12287,'4'0'0,"-1"3"0,-3-2 0,0 5 0,0-2 0</inkml:trace>
  <inkml:trace contextRef="#ctx0" brushRef="#br0" timeOffset="3032">1100 148 12287,'-4'0'0,"-2"-3"0,4-2 0,0 2 0,3 1 0,0 4 0,1 3 0,2 1 0,-2 1 0,2 0 0,0 0 0,2-2 0,-2 2 0,0 0 0,1 1 0,0 0 0,2-1 0,-1 0 0,-1 0 0,1 0 0,-2 0 0,0-1 0,1-1 0,-3 1 0,0-1 0,-1 1 0,-1 1 0,-1-1 0,-1-1 0,-3-3 0,-2 1 0,-2 0 0,-2-2 0,0 0 0,-2-1 0,1 0 0,-1 0 0,-1 0 0,-3 0 0,1 0 0,1 0 0,3 0 0,-1-2 0,1-2 0,0 1 0,0 0 0,-1-1 0,4 0 0,1 1 0,0 0 0,1-1 0,0 0 0,0 1 0,1-2 0,1-2 0,2 0 0,3 0 0,1 2 0,1 1 0,2 2 0,3 0 0,0 1 0,-3 1 0,1 0 0,1 0 0,0 1 0,0 1 0,-1 3 0,0-1 0,-2 0 0,1 2 0,0 0 0,1 1 0,0 0 0,-1 0 0,1 0 0,-2 0 0,0 0 0,-2 0 0,1 0 0,-1 0 0,-1 0 0,0 0 0,0 0 0,0 0 0,0 0 0,-3 0 0,-2-1 0,-1 0 0,-1-2 0,-1-1 0,-1 0 0,-1 1 0,-1 0 0,0-2 0,-2 0 0,0 0 0,1 0 0,2-1 0,-3 1 0,2-1 0,1-1 0,-2-3 0,1-1 0</inkml:trace>
  <inkml:trace contextRef="#ctx0" brushRef="#br0" timeOffset="3549">1233 442 12287,'3'6'0,"2"-1"0,-2-2 0,2-3 0,0 0 0,-1 0 0,-1 0 0,-3-3 0,0-1 0</inkml:trace>
  <inkml:trace contextRef="#ctx0" brushRef="#br0" timeOffset="3680">1170 449 12287,'-3'5'0,"1"-1"0,-3-2 0,4 2 0,-1-2 0,1-1 0,1 2 0,0-3 0</inkml:trace>
  <inkml:trace contextRef="#ctx0" brushRef="#br0" timeOffset="4381">890 85 12287,'0'4'0,"0"0"0,0-2 0,-3-1 0,-1 2 0,-3-3 0,2 2 0,0 1 0,4 0 0,-2-2 0,0 2 0,2-1 0,-2-1 0,3 1 0,3-1 0,2 1 0,1-1 0,1-1 0,0 0 0,0 0 0,-3 0 0,1 0 0,1 0 0,0 0 0,1 0 0,-3 0 0,1 0 0,-4 0 0,0 1 0,-3 1 0,-3-1 0,0 1 0,-1-1 0,-1-1 0,-3 2 0,0 1 0,0-1 0,0 1 0,-2-2 0,0 2 0,0-1 0,0 1 0,-1-1 0,4-2 0,-3 3 0,1 1 0</inkml:trace>
  <inkml:trace contextRef="#ctx0" brushRef="#br0" timeOffset="4883">505 232 12287,'4'0'0,"1"0"0,0 0 0,2 1 0,0 1 0,-3-1 0,1 1 0,0 0 0,-1 0 0,2-1 0,-2 2 0,0-1 0,1 1 0,-3 2 0,1 0 0,0 1 0,-3 1 0,0 0 0,-4 0 0,-3-1 0,-2 0 0,-1-3 0,-1 1 0,0 1 0,-3-1 0</inkml:trace>
  <inkml:trace contextRef="#ctx0" brushRef="#br0" timeOffset="5483">302 232 12287,'4'-1'0,"-2"-1"0,0-1 0,-1-3 0,2 2 0,-1 1 0,-2-1 0,-1 2 0,-1 0 0,-2 1 0,-3 1 0,0 0 0,0 1 0,0 0 0,0 2 0,0 1 0,0-1 0,0 0 0,1 1 0,1 0 0,0-1 0,2 1 0,2 2 0,0 0 0,1 1 0,1 0 0,1 0 0,3 0 0,0 0 0,1-1 0,-2 0 0,2-2 0,-1 1 0,1 2 0,-3 0 0,1 0 0,-2 0 0,-2 0 0,0 0 0,0 0 0,-2 0 0,-2 0 0,-3 0 0,-3 0 0,-1 0 0,-2-1 0,-2-1 0,1-3 0,-3 1 0,-1 0 0,1-2 0,0 0 0,1-1 0,2 0 0,0 0 0,0 0 0,2 0 0,1 0 0,1 0 0,2 0 0,0-2 0,1-2 0,1 1 0,1-3 0,0 2 0,2 0 0,2-2 0,0 0 0,1-1 0,0 0 0,0 0 0,1 0 0,0-1 0,2-1 0,5-2 0,0-3 0</inkml:trace>
  <inkml:trace contextRef="#ctx0" brushRef="#br0" timeOffset="5747">162 484 12287,'-5'-2'0,"1"-1"0,2 1 0,-1 2 0,3 0 0,0 0 0</inkml:trace>
  <inkml:trace contextRef="#ctx0" brushRef="#br0" timeOffset="5880">71 498 12287,'-11'-1'0,"2"-1"0,1-1 0,1-2 0,3 2 0,1 3 0,3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6:20.338"/>
    </inkml:context>
    <inkml:brush xml:id="br0">
      <inkml:brushProperty name="width" value="0.08571" units="cm"/>
      <inkml:brushProperty name="height" value="0.08571" units="cm"/>
      <inkml:brushProperty name="color" value="#F6630D"/>
    </inkml:brush>
  </inkml:definitions>
  <inkml:trace contextRef="#ctx0" brushRef="#br0">435 120 7697,'4'-3'-1060,"-1"1"617,-3-3 392,0 4 0,0-3 174,0 2 1,0 1-98,0-2-17,0 0-38,0 2-50,0-2 24,0 9 43,0-1 0,-1 4-30,-1-4 0,0-2 7,-3-3 0,3 0 63,-3 0 0,1-1 48,-3-1 0,2 0 4,0-3 1,3 4 0,-2-2-57,1 0 1,0 2-18,1-1 1,-2 1-31,-3 1 0,2 0 8,0 0 0,1 2 0,-2 1-27,1 1 0,-1-2 1,3 2-326,-1-1 367,0 3 0,-3-2 0,0 3 0</inkml:trace>
  <inkml:trace contextRef="#ctx0" brushRef="#br0" timeOffset="1417">92 57 7695,'0'-5'-269,"0"0"25,0 0 0,2 1 1,0-1 249,0 0 1,-1 1 104,-1-1 7,0 1 0,0-1 91,0 0-134,0 4-94,0-2 1,-3 8-1,0 2 1,-1 0-187,-1-1 0,0 0 1,-1-2-1,1 0 29,0-2 1,1-1 0,-1-1 198,0 0 1,0-1-1,-1-1 55,1 0 0,4-3 1,-2 1-1,0-1 454,1 0 0,0 3 441,2-3-1058,-3 1-336,2 0 1,-2 2 77,3 4 0,-3 2 343,1 3 0,-3 0 0,1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2:46.332"/>
    </inkml:context>
    <inkml:brush xml:id="br0">
      <inkml:brushProperty name="width" value="0.08571" units="cm"/>
      <inkml:brushProperty name="height" value="0.08571" units="cm"/>
      <inkml:brushProperty name="color" value="#FF0066"/>
    </inkml:brush>
  </inkml:definitions>
  <inkml:trace contextRef="#ctx0" brushRef="#br0">1947 50 12287,'1'7'0,"1"0"0,-1-3 0,3 1 0,-3-2 0,1 1 0,2-1 0,-3 1 0,2 2 0,1 0 0,-2 3 0,2 1 0,0 1 0,0 2 0,-2 0 0,3 1 0,0 1 0,-1 1 0,2 0 0,-1 1 0,1 1 0,1-3 0,-3-2 0,1-3 0,0 1 0,-1-3 0,0-3 0,-2-3 0,-1-7 0,2-3 0</inkml:trace>
  <inkml:trace contextRef="#ctx0" brushRef="#br0" timeOffset="583">1828 183 12287,'-5'2'0,"0"1"0,0-2 0,-1 0 0,-1-1 0,-1 1 0,-1 1 0,0-1 0,-3 1 0,-2 0 0,-2 0 0,-3 0 0,-1 1 0,-2 1 0,-1 0 0,-3-1 0,0 0 0,-1 1 0,-1-3 0,2 2 0,1 0 0,1-2 0,2 0 0,-2-1 0,3 0 0,3 0 0,3 0 0,-1 0 0,-2-1 0,1-1 0,0-3 0,0 1 0,2 0 0,-3 0 0,1 1 0,-1-1 0,-1-2 0,3 2 0,4 1 0,0-1 0,2 1 0,2 2 0,0-3 0,4 3 0,1-3 0,3 2 0,0 1 0,-1-2 0,-1 4 0,-3 1 0,1 0 0,0 1 0,-2 1 0,0 0 0,-1 0 0,0 2 0,0-2 0,0 2 0,0-2 0,-1-1 0,0 1 0,-2 0 0,-1-1 0,0 0 0,1 1 0,-3 0 0,1-2 0,-1 1 0,2-1 0,1 1 0,-1 1 0,0-1 0,1-2 0,0 0 0,1-1 0,2-3 0,0-1 0</inkml:trace>
  <inkml:trace contextRef="#ctx0" brushRef="#br0" timeOffset="832">1191 78 12287,'-7'0'0,"0"0"0,0-1 0,0 0 0,0-2 0,0 1 0,-1 3 0,0 1 0,-2 3 0,-2-1 0,0-1 0,-1 1 0,-1 1 0,0-1 0</inkml:trace>
  <inkml:trace contextRef="#ctx0" brushRef="#br0" timeOffset="1549">911 148 12287,'7'7'0,"0"0"0,-3-2 0,-2-1 0,-1 2 0,-1 0 0,0 1 0,0 0 0,0 0 0,-1 0 0,-1 0 0,-2 0 0,0 0 0,-2 0 0,1-1 0,-2 0 0,-2-2 0,1-2 0,-1 1 0,0-1 0,0 1 0,1-1 0,-2-2 0,1 0 0,-1 0 0,-1-1 0,0 0 0,1-3 0,0 1 0,-2-2 0,0-1 0,0 0 0,0 2 0,-1-2 0,2-2 0,-1-2 0,1 2 0,-1 0 0,-1 1 0,0 0 0,2 0 0,1 1 0,-1 0 0,0 2 0,1 1 0,1 1 0,0 2 0,1 0 0,1 0 0,-2 1 0,-1 1 0,2 0 0,3 2 0,3 2 0,2-3 0,2-1 0,3-1 0,2-1 0,1 0 0,2 0 0,1 0 0,-1 0 0,1 0 0,1 0 0,-1 0 0,1-2 0,-2-1 0,-2 2 0,0 0 0,1 1 0,1 0 0,-2 0 0,-2 0 0,-2 0 0,-3 2 0,-2 1 0,-5 1 0,-5 2 0,-2 1 0,-2 1 0,-1 2 0,-3-2 0,0 0 0,-2-1 0,1 0 0,-2 0 0,2 0 0,2 0 0,-1 0 0,1 0 0,-1-1 0,3-1 0,2-3 0,2-1 0,3-1 0,-1 0 0,0 0 0,2-3 0,-1-3 0,2-2 0,2-4 0,-1-1 0,2-1 0,-1-1 0,1-1 0,1 0 0,-1-2 0,0-2 0,1 0 0,1 2 0,0 1 0,1 1 0,1-1 0,0 2 0,0 3 0,0 3 0,0 3 0,0 2 0,3-1 0,1-2 0</inkml:trace>
  <inkml:trace contextRef="#ctx0" brushRef="#br0" timeOffset="1765">701 442 12287,'0'-7'0,"0"0"0,0 0 0,0 0 0,1 3 0,1 2 0,-1 1 0,2 1 0</inkml:trace>
  <inkml:trace contextRef="#ctx0" brushRef="#br0" timeOffset="2083">92 246 12287,'0'-10'0,"0"4"0,0-1 0,1 6 0,1 1 0,3 4 0,1 2 0,1 4 0,-1 1 0,0 1 0,-2-1 0,-1 0 0,0 2 0,1-2 0,-3 2 0,0-3 0,-2 0 0,-1-1 0,-3 1 0,-3-1 0,-3-2 0,-2 0 0,-2 0 0,-3-3 0,-1-2 0,-4-1 0,-2-1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20.695"/>
    </inkml:context>
    <inkml:brush xml:id="br0">
      <inkml:brushProperty name="width" value="0.08571" units="cm"/>
      <inkml:brushProperty name="height" value="0.08571" units="cm"/>
      <inkml:brushProperty name="color" value="#FF0066"/>
    </inkml:brush>
  </inkml:definitions>
  <inkml:trace contextRef="#ctx0" brushRef="#br0">1 173 12287,'0'13'0,"0"0"0,2-7 0,4 7 0,-3-8 0,14 3 0,-5-8 0,6 0 0,1-6 0,0-1 0,2 1 0,5-3 0,12 5 0,14-7 0,7 1 0,12-1 0,2 5 0,18-7 0,8 0 0,-47 8 0,2-1 0,4-2 0,0-1 0,1 3 0,1 2 0,1-2 0,0 1-38,-1 2 0,0-1 0,-1 0 1,-1 0-1,0 0 0,-1 2 1,1-1-1,0 1 38,0 1 0,-1 0 0,41 1 0,-6 0 0,-6 0 0,-3 0 0,9-6 0,-5-3 0,1 1 0,-5-1 0,-4-4 0,-4 7 0,-2 2 0,-3 1 0,-14 3 0,1 0 0,-1 3 0,-1 3 0,5-2 0,0 9 0,0 0 0,-5-2 0,-12 6 0,-3-5 0,-8 6 0,-4 1 0,-2-6 0,-9-1 0,-2 3 0,-2 2 0,-9-4 0,2 0 0,-3 0 0,-3 6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22.279"/>
    </inkml:context>
    <inkml:brush xml:id="br0">
      <inkml:brushProperty name="width" value="0.08571" units="cm"/>
      <inkml:brushProperty name="height" value="0.08571" units="cm"/>
      <inkml:brushProperty name="color" value="#FF0066"/>
    </inkml:brush>
  </inkml:definitions>
  <inkml:trace contextRef="#ctx0" brushRef="#br0">1 0 12287,'19'19'0,"-6"-6"0,0 0 0,-1-9 0,8 3 0,-3-7 0,-2-5 0,-3-1 0,3 2 0,3 1 0,1 3 0,0 0 0,0 0 0,0 0 0,3 0 0,1 3 0,3 3 0,8 5 0,-2 6 0,4-2 0,3-2 0,-1-1 0,1 8 0,1-1 0,5 0 0,-4-2 0,1-4 0,-5-5 0,-5 1 0,0-7 0,6 5 0,1-5 0,-1-2 0,1 0 0,-1 0 0,3 0 0,3 0 0,-1 0 0,8 0 0,3 0 0,1 0 0,-1 0 0,1 2 0,3 2 0,-5 2 0,3 3 0,-11-5 0,0 3 0,2-3 0,-7-2 0,3-2 0,-7 0 0,-4 0 0,0 0 0,7-2 0,-1-2 0,1-3 0,-1 1 0,3 4 0,1-3 0,3-1 0,6-2 0,-4 3 0,2-1 0,5 2 0,-5 1 0,0 3 0,-2 0 0,-4 0 0,4 3 0,-2 3 0,-1 5 0,3-1 0,-6 5 0,4-6 0,-5-1 0,-1 1 0,1-3 0,3-6 0,2 0 0,-2 0 0,-5 0 0,-4 0 0,-2 0 0,3 0 0,-6 0 0,1 0 0,-2 0 0,-4 0 0,-1 0 0,1 0 0,3 0 0,3 0 0,-6 0 0,4 0 0,-3 0 0,1 0 0,6 0 0,-4 0 0,1 0 0,6 0 0,-5 0 0,2-2 0,0-2 0,-2-2 0,4-3 0,-7 5 0,1-5 0,0-2 0,-2 5 0,-7-5 0,0 3 0,0 4 0,-2-1 0,-2 1 0,-2-2 0,0-1 0,6 7 0,-6 0 0,0 0 0,-9 0 0,5 0 0,-9 0 0,0 0 0,-9 0 0,-4 0 0,-4 9 0,-2 4 0,-17 12 0,-5 5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33.028"/>
    </inkml:context>
    <inkml:brush xml:id="br0">
      <inkml:brushProperty name="width" value="0.08571" units="cm"/>
      <inkml:brushProperty name="height" value="0.08571" units="cm"/>
      <inkml:brushProperty name="color" value="#FF0066"/>
    </inkml:brush>
  </inkml:definitions>
  <inkml:trace contextRef="#ctx0" brushRef="#br0">1691 133 12287,'-5'0'0,"-4"3"0,3 0 0,2 1 0,0-4 0,4 0 0,1 3 0,2 0 0,-1 3 0,3-1 0,-1 0 0,-2 2 0,3 2 0,-2 0 0,-1 1 0,-1-1 0,2 1 0,0 0 0,-1 2 0,0 0 0,-2 1 0,0-3 0,0 0 0,0 3 0,0-3 0,0 3 0,0-2 0,0-2 0,-5 4 0,-1-1 0,-2 0 0,-2-1 0,-1-2 0,0-1 0,-3 0 0,-1-2 0,3 1 0,-4 1 0,0-1 0,1 0 0,-2-5 0,5 2 0,0-1 0,2 0 0,0 1 0,5-4 0,2-2 0,6 0 0,3-1 0,3-3 0,0 2 0,1-1 0,-1 1 0,4 0 0,0 2 0,1-1 0,0 1 0,0-3 0,-3 2 0,3 1 0,1 1 0,-3 0 0,3-1 0,0-1 0,0 1 0,-3 1 0,4 1 0,0 0 0,-1 0 0,-1 0 0,-5 0 0,0 1 0,1 2 0,-1-2 0,0 3 0,-3 0 0,0 2 0,-4 3 0,1 1 0,0-1 0,-4 1 0,-2-1 0,1-1 0,-4 0 0,2-2 0,2 2 0,-3 0 0,-2 1 0,-1 1 0,2-4 0,-1 1 0,0 0 0,-1-3 0,-2 0 0,1 0 0,-1-1 0,1 1 0,-1-2 0,1 1 0,-1-1 0,-3 1 0,0-1 0,-2 1 0,-2-1 0,-1-1 0,-1-1 0,0 1 0,0 2 0,0-2 0,0 2 0,-1-2 0,-2-1 0,2 0 0,-3 0 0,0 0 0,1 0 0,-3 0 0,2 0 0,0 0 0,-1 0 0,-2 0 0,1 0 0,-2 0 0,2 0 0,-1 0 0,2 0 0,0 0 0,-2 0 0,1 0 0,1 0 0,1 0 0,2 0 0,-2 0 0,0 0 0,2 0 0,1 0 0,1-1 0,1-1 0,2-1 0,0 1 0,1 1 0,-1 1 0,3 0 0,3 0 0,-3-1 0,1-1 0,-1-1 0,-1 1 0,4-1 0,-4 1 0,0-2 0,-2-1 0,-2 2 0,-1-3 0,0 1 0,0 0 0,-1 2 0,-1-3 0,-1 1 0,1 0 0,1 2 0,2-4 0,0 1 0,-1 1 0,5-3 0,-4 4 0,4-1 0,2-3 0,-2 3 0,2 0 0,0 1 0,2 2 0,3-3 0,1 2 0,0 0 0,0-1 0,2 3 0,4-3 0,0 4 0,3 1 0,0 2 0,5-1 0,-2 4 0,3 2 0,-3-3 0,-1 1 0,0 2 0,1 0 0,0 0 0,4 0 0,-2-1 0,-2 4 0,3-2 0,-3 4 0,1-3 0,0 0 0,0 3 0,-3-1 0,1 0 0,-1-2 0,0 0 0,-2-1 0,1 1 0,-1-1 0,0 1 0,-2-1 0,0 1 0,-5-2 0,0 0 0,-1-2 0,-1 1 0,0-2 0,-5-1 0,0 0 0,0 2 0,0-1 0,1-1 0,-3-1 0,-1 0 0,3 0 0,-4-3 0,-1 0 0,-1 0 0,-1 0 0,0 0 0,0 0 0,0 0 0,-1-4 0,-1-3 0,-2-5 0,-2-4 0,0-3 0,-2-3 0,2-3 0,6-3 0,5-4 0,4-3 0,5-2 0,1-1 0</inkml:trace>
  <inkml:trace contextRef="#ctx0" brushRef="#br0" timeOffset="1800">1672 0 12287,'-9'7'0,"-1"-1"0,1-4 0,-4 3 0,0-3 0,2 2 0,-3-1 0,-1-3 0,-2 0 0,-3 0 0,-1 0 0,-2 4 0,-1 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35.845"/>
    </inkml:context>
    <inkml:brush xml:id="br0">
      <inkml:brushProperty name="width" value="0.08571" units="cm"/>
      <inkml:brushProperty name="height" value="0.08571" units="cm"/>
      <inkml:brushProperty name="color" value="#FF0066"/>
    </inkml:brush>
  </inkml:definitions>
  <inkml:trace contextRef="#ctx0" brushRef="#br0">0 38 12287,'0'6'0,"0"1"0,1-5 0,2 1 0,0-2 0,3-1 0,-4 0 0,2 0 0</inkml:trace>
  <inkml:trace contextRef="#ctx0" brushRef="#br0" timeOffset="232">38 0 12287,'-8'6'0,"1"1"0,0-4 0,4 3 0,-1-4 0,0 2 0,3-2 0,-2 1 0,2-2 0,1 3 0,0-4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37.094"/>
    </inkml:context>
    <inkml:brush xml:id="br0">
      <inkml:brushProperty name="width" value="0.08571" units="cm"/>
      <inkml:brushProperty name="height" value="0.08571" units="cm"/>
      <inkml:brushProperty name="color" value="#FF0066"/>
    </inkml:brush>
  </inkml:definitions>
  <inkml:trace contextRef="#ctx0" brushRef="#br0">2945 47 12287,'0'-10'0,"0"1"0,0 2 0,0 1 0,0 3 0,0-4 0,0 5 0,0-1 0,0 6 0,0 4 0,0 1 0,1 6 0,1 3 0,2 4 0,2 4 0,-3 4 0,2 2 0,-1 3 0,-2 0 0,2 0 0,0-4 0,-1 2 0,1-2 0,-3-1 0,2-4 0,-2-3 0,-1-2 0,0-5 0,0-2 0,0-3 0,0 0 0,0-1 0,0 1 0,0-5 0,0-5 0,0-6 0,0-7 0,0-2 0</inkml:trace>
  <inkml:trace contextRef="#ctx0" brushRef="#br0" timeOffset="817">2745 56 12287,'-4'-5'0,"3"0"0,-2 1 0,2 3 0,1-7 0,0 7 0,3-2 0,0 6 0,-1 3 0,3 4 0,-1 2 0,1 4 0,2 2 0,-1 2 0,0 1 0,0 2 0,0 2 0,2-3 0,-2 2 0,3-1 0,0-2 0,-2 0 0,-2-4 0,0 0 0,1-1 0,-3-3 0,2 2 0,-1-2 0,-2-1 0,-1-5 0,-1 0 0,0 0 0,0 1 0,0 2 0,0-1 0,0 1 0,-1-4 0,-2 1 0,1-5 0,-3 2 0,1 0 0,-4-3 0,2 2 0,-2-3 0,1-2 0,1-2 0,-2-1 0,3-2 0,-1-2 0,-2-1 0,0 1 0,2-4 0,0 1 0,2 0 0,2 1 0,0 2 0,0-1 0,-1 1 0,0-1 0,2 4 0,1 0 0,0-2 0,0 4 0,0 0 0,0 5 0,0 2 0,1-1 0,2 5 0,0 0 0,0-2 0,-3 2 0,0 0 0,0 1 0,0 2 0,0-1 0,0 1 0,0-4 0,-1 1 0,-2 0 0,1-3 0,-5 0 0,0 0 0,-2-1 0,0 3 0,-1-3 0,1-1 0,-1-1 0,1-1 0,1-1 0,1-2 0,-5-6 0,1-6 0</inkml:trace>
  <inkml:trace contextRef="#ctx0" brushRef="#br0" timeOffset="1200">2413 28 12287,'0'9'0,"0"1"0,0-4 0,0 0 0,0-4 0,0 4 0,0-3 0,0 2 0,0 5 0,1-1 0,2 1 0,-2 3 0,4 3 0,-2 2 0,0 1 0,3 3 0,-2 0 0,1 1 0,-1 0 0,2-3 0,-2 1 0,1-4 0,-1-5 0,0-1 0,-2-2 0,1 1 0,-1-1 0,0-3 0,2-6 0,1-6 0</inkml:trace>
  <inkml:trace contextRef="#ctx0" brushRef="#br0" timeOffset="2217">2119 445 12287,'-15'0'0,"2"0"0,6 0 0,1 0 0,3-4 0,0-2 0,2-3 0,1 0 0,0-1 0,0 1 0,3-1 0,1 1 0,-2-1 0,-1 4 0,-1 0 0,0-2 0,0 3 0,0-1 0,0 3 0,0-4 0,0 5 0,4-6 0,1 7 0,5-2 0,-1 2 0,1 1 0,-1 0 0,1 0 0,-4 0 0,0 0 0,2 1 0,0 2 0,-2 1 0,1 3 0,-1 0 0,-1 0 0,0 1 0,-5 3 0,0 1 0,0 0 0,0 1 0,0-4 0,0 1 0,0-1 0,-5 1 0,-1-1 0,-2 0 0,-2-3 0,1 3 0,-1-3 0,1 1 0,-1 0 0,1-2 0,-1-3 0,1 1 0,-1-1 0,1 3 0,-1-2 0,1-1 0,-1-1 0,1-1 0,-1 0 0,1 0 0,-1 0 0,1-1 0,-1-1 0,1-2 0,-1-2 0,4 3 0,0-3 0,-2-2 0,0 0 0,-2 2 0,1-1 0,-1-1 0,1-4 0,-1 2 0,0-3 0,-2 2 0,-1 2 0,-3-2 0,0 1 0,-2-2 0,-1 1 0,1 5 0,1-3 0,2 2 0,1 1 0,2 1 0,2 3 0,1-1 0,4 0 0,0 3 0,5 0 0,5 0 0,1 0 0,2 0 0,2 0 0,-1 0 0,1 0 0,2 0 0,1 0 0,-1 0 0,-2 0 0,0-4 0,0 1 0,3 1 0,-2 1 0,1 1 0,-1 0 0,-2 0 0,-2 1 0,-2 2 0,-1 4 0,-1 1 0,-3 2 0,0-1 0,0 0 0,-1 5 0,-2 3 0,-3 3 0,-3 2 0,-3 5 0,-2-2 0,0 2 0,0 2 0,-1 3 0,1-1 0,0 0 0,0-2 0,5-4 0,3-3 0,-1-2 0,2-1 0,1-4 0,4-3 0,1-1 0,2-2 0,-1 0 0,4-2 0,2-2 0,0 0 0,2-1 0,0-2 0,2 1 0,1-1 0,0-1 0,-1-1 0,1 0 0,-2 0 0,3 0 0,-1-1 0,-1-2 0,2-3 0,-3-3 0,2 0 0,0-1 0,0 1 0,-1-1 0,-2 1 0,-1-2 0,1-1 0,2 0 0,0-3 0,-3 0 0,-1 1 0,-3 1 0,3-3 0,-3-1 0,-1-1 0,0-1 0,-1 0 0,-2-4 0,4-1 0</inkml:trace>
  <inkml:trace contextRef="#ctx0" brushRef="#br0" timeOffset="2433">2043 56 12287,'0'5'0,"0"1"0,0-3 0,0-2 0,0 7 0,0-2 0</inkml:trace>
  <inkml:trace contextRef="#ctx0" brushRef="#br0" timeOffset="3017">1340 113 12287,'-10'0'0,"1"0"0,-1 0 0,5-4 0,2-2 0,2-3 0,1 3 0,0-1 0,4 10 0,1 1 0,2 6 0,-1 6 0,0 6 0,3 4 0,-2 2 0,0 4 0,-1 4 0,3 3 0,1-2 0,-1 0 0,1-5 0,-1 0 0,1-4 0,-1-2 0,-2-4 0,-2-6 0,-1-4 0,-2-1 0,4-2 0,-6-3 0,0-3 0,-6-2 0,-2-1 0,-2 0 0,1-1 0,-1-2 0,1-3 0,-1-3 0</inkml:trace>
  <inkml:trace contextRef="#ctx0" brushRef="#br0" timeOffset="3683">1179 142 12287,'-5'-10'0,"0"0"0,0-3 0,-3 2 0,4-1 0,0 1 0,0 2 0,-1-3 0,3 1 0,-1 3 0,-1 2 0,1-1 0,2 3 0,-3 5 0,4 2 0,0 3 0,0 3 0,0 1 0,0-1 0,0 2 0,0 0 0,0 2 0,3 4 0,0-1 0,-1 2 0,-1 1 0,2 0 0,0 0 0,1 0 0,0 0 0,0-4 0,3 1 0,-1 1 0,-2 1 0,3 1 0,-1 0 0,0-1 0,0-2 0,-3 2 0,3-2 0,-2 0 0,-2 0 0,-1-1 0,-1-3 0,0 0 0,0 0 0,0-2 0,-1-1 0,-2-3 0,1-2 0,-5-4 0,0 0 0,-1 0 0,1-1 0,1-2 0,-2-3 0,0-3 0,-1-3 0,-1-2 0,2-1 0,1-2 0,-1 3 0,1-1 0,0 0 0,1 0 0,-2 4 0,5-2 0,0 2 0,-1 2 0,3 0 0,-2-1 0,2 5 0,1 2 0,0 6 0,0 3 0,0 3 0,3 0 0,0 0 0,-1 1 0,-1-1 0,0 1 0,1 1 0,1 0 0,0 2 0,-2-1 0,-1-2 0,0-1 0,0 1 0,-1-2 0,-2 0 0,-1-2 0,-1 1 0,2-1 0,-4-1 0,0 0 0,-1 1 0,-2-4 0,1 1 0,-2-2 0,-2-1 0,3-9 0,-4-1 0</inkml:trace>
  <inkml:trace contextRef="#ctx0" brushRef="#br0" timeOffset="4050">808 75 12287,'-1'9'0,"-1"-2"0,-1-1 0,0-3 0,3 4 0,1-5 0,2 1 0,3-1 0,3 1 0,0 4 0,0 4 0,-2 4 0,-1 3 0,1 2 0,2 6 0,1 1 0,-1 2 0,1-3 0,-2 1 0,-2-3 0,-2-3 0,0-1 0,-1-2 0,-1-2 0,-1-6 0,-5-6 0,-1-4 0</inkml:trace>
  <inkml:trace contextRef="#ctx0" brushRef="#br0" timeOffset="4950">504 417 12287,'-9'-3'0,"-1"0"0,1-8 0,0 2 0,3-2 0,3 0 0,2-1 0,1-1 0,0 1 0,0-2 0,0 3 0,1-1 0,1 1 0,1 2 0,3-1 0,-1 2 0,0 1 0,-2 3 0,3 3 0,2-2 0,0 2 0,2-2 0,-1 3 0,1 3 0,-4-2 0,0 3 0,2 0 0,0 0 0,2 3 0,-1-3 0,1 0 0,-4 0 0,-1 4 0,1-2 0,-1 2 0,-3-3 0,1 1 0,-2 2 0,-1 0 0,0 3 0,0 0 0,-1 2 0,-2-2 0,-2 0 0,-5-2 0,0 2 0,-3 2 0,2-3 0,-2 2 0,0-4 0,0-1 0,-3-1 0,1 3 0,0 0 0,2-3 0,0 2 0,0-5 0,0-1 0,0-1 0,2-1 0,-2 0 0,3-1 0,0-2 0,0 0 0,-1-6 0,1-1 0,1-1 0,2-1 0,-3 0 0,1-4 0,-1-2 0,1 2 0,0 0 0,2-1 0,1 0 0,-1-4 0,-1 0 0,2-1 0,2 1 0,0 0 0,1 0 0,1-1 0,1 1 0,1 4 0,0 2 0,0 1 0,0 2 0,4 6 0,-3 3 0,2 6 0,-2 4 0,-1 1 0,0 3 0,0 0 0,0 2 0,-1 4 0,-1-1 0,-2 2 0,-1 1 0,-1 0 0,-1 0 0,2 0 0,1 0 0,-4 0 0,3 0 0,-1-2 0,-1-1 0,5 2 0,-1-3 0,1 1 0,-1 0 0,2-2 0,-3 2 0,4-3 0,4-3 0,-2 0 0,4-1 0,1 1 0,2-1 0,0-2 0,1-1 0,0 0 0,3 0 0,-2 2 0,1-2 0,-1 3 0,-3-3 0,0 1 0,-2 0 0,-4 1 0,1 2 0,-2-1 0,-2-2 0,-2-2 0,-3 0 0,-3 1 0,3-3 0,0 2 0,-2-1 0,0-2 0,-2 3 0,1-1 0,-1 0 0,1 0 0,-1-1 0,0-3 0,-3 0 0,3 0 0,-3 0 0,1 0 0,0 0 0,1-1 0,-3-2 0,2-3 0,-1-3 0,-3-1 0,4-2 0,0-1 0,1-2 0,2-1 0,1-4 0,1-1 0,4-1 0,2-5 0,1 1 0,0-5 0,4-3 0,1-4 0</inkml:trace>
  <inkml:trace contextRef="#ctx0" brushRef="#br0" timeOffset="5131">428 28 12287,'-8'6'0,"0"-1"0,2-1 0,4 4 0,-1-2 0,2-2 0,1 1 0,0-5 0</inkml:trace>
  <inkml:trace contextRef="#ctx0" brushRef="#br0" timeOffset="5333">485 816 12287,'-27'31'0,"2"-6"0,2-12 0,8-3 0,0-6 0,-2 1 0,-5 3 0,-9-4 0,-11 4 0,-7-2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46.143"/>
    </inkml:context>
    <inkml:brush xml:id="br0">
      <inkml:brushProperty name="width" value="0.08571" units="cm"/>
      <inkml:brushProperty name="height" value="0.08571" units="cm"/>
      <inkml:brushProperty name="color" value="#FF0066"/>
    </inkml:brush>
  </inkml:definitions>
  <inkml:trace contextRef="#ctx0" brushRef="#br0">513 1 12287,'0'15'0,"0"-2"0,0-3 0,0-1 0,-4-3 0,-3-3 0,-6-2 0,-6-1 0,-9 3 0,-6 0 0,-4-1 0,-4-1 0,-1-1 0,-5 0 0,-2 0 0,-1 0 0,5-4 0,0-1 0,2-5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45.743"/>
    </inkml:context>
    <inkml:brush xml:id="br0">
      <inkml:brushProperty name="width" value="0.08571" units="cm"/>
      <inkml:brushProperty name="height" value="0.08571" units="cm"/>
      <inkml:brushProperty name="color" value="#FF0066"/>
    </inkml:brush>
  </inkml:definitions>
  <inkml:trace contextRef="#ctx0" brushRef="#br0">95 200 12287,'4'9'0,"-3"1"0,4-1 0,-5-5 0,0-4 0,0-4 0,1-5 0,2-1 0,-2 1 0,3-1 0,0 1 0,1-1 0,2 1 0,-1-1 0,2 1 0,-3 2 0,1 2 0,1 0 0,-2-1 0,3 4 0,-1-1 0,-3 3 0,-1 3 0,-2 4 0,-2 2 0,-2 3 0,-3 1 0,-3 2 0,-1 1 0,-2 3 0,-2 1 0,0 2 0,-1 1 0,-1 4 0,2-3 0,0-1 0,5-1 0,-2-1 0,4-1 0,0-1 0,2 1 0,2-8 0,3 0 0,3-2 0,0 0 0,3-2 0,1-1 0,2-4 0,1-2 0,2-1 0,2 0 0,0 0 0,-2 0 0,1-1 0,-2-1 0,2-1 0,-3-5 0,3 1 0,-2-4 0,-2-1 0,-3-5 0,0 1 0,-2-2 0,-2-1 0,-1-1 0,-1-2 0,-4-3 0,-1-3 0</inkml:trace>
  <inkml:trace contextRef="#ctx0" brushRef="#br0" timeOffset="165">0 0 12287,'6'0'0,"2"0"0,-7 0 0,3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3:56.343"/>
    </inkml:context>
    <inkml:brush xml:id="br0">
      <inkml:brushProperty name="width" value="0.08571" units="cm"/>
      <inkml:brushProperty name="height" value="0.08571" units="cm"/>
      <inkml:brushProperty name="color" value="#FF0066"/>
    </inkml:brush>
  </inkml:definitions>
  <inkml:trace contextRef="#ctx0" brushRef="#br0">3172 570 12287,'0'6'0,"0"-2"0,-4-4 0,3 0 0,-3-4 0,4-3 0,0-1 0,0 2 0,0-1 0,0 0 0,0-2 0,0 0 0,0-1 0,1 1 0,2-1 0,-2 1 0,3-1 0,0 1 0,-1-1 0,1 1 0,-2-1 0,2 2 0,2 2 0,-3-3 0,2 3 0,-1-3 0,4 3 0,-2 1 0,2 1 0,2 0 0,-1 4 0,2-1 0,2-2 0,-2 2 0,4-2 0,0 2 0,0 1 0,-1 0 0,3 0 0,-2 0 0,-1 0 0,-2 0 0,-2 0 0,-1 0 0,1 0 0,-1 3 0,1 0 0,-5 2 0,-2-2 0,-2-1 0,-2 3 0,-1 0 0,-1 1 0,-3-3 0,1 2 0,1 0 0,0 1 0,-2-3 0,1 3 0,0 0 0,-2 0 0,-2 2 0,0-1 0,-1 0 0,1-1 0,-2 3 0,0-3 0,-3 2 0,-1 2 0,3-4 0,-4 1 0,0 0 0,1 1 0,-3 1 0,3-2 0,1 0 0,1 0 0,-1-3 0,2 0 0,0 0 0,1-1 0,-1 0 0,-1-4 0,2-2 0,0-3 0,3-4 0,1-2 0,4 0 0,1-5 0,0 1 0,-1-2 0,-1-1 0,4 0 0</inkml:trace>
  <inkml:trace contextRef="#ctx0" brushRef="#br0" timeOffset="383">3087 1 12287,'0'9'0,"0"1"0,0-4 0,1 0 0,2 2 0,-2-3 0,3 1 0,0 2 0,-1 0 0,3 2 0,-3-1 0,0 1 0,2-1 0,-3 4 0,3 0 0,0 1 0,1 0 0,-4 3 0,2-1 0,-1 2 0,0 1 0,4-4 0,-4 1 0,-1 1 0,-1 1 0,-1-2 0,1-1 0,1-2 0,1-1 0,0-1 0,-3-2 0,0 0 0,0 1 0,0-5 0,0-1 0,-4-8 0,-1-1 0</inkml:trace>
  <inkml:trace contextRef="#ctx0" brushRef="#br0" timeOffset="599">3277 153 12287,'4'9'0,"-2"-3"0,5 1 0,-4-5 0,3 1 0,-4-3 0,1-3 0,-2-2 0,-1-5 0</inkml:trace>
  <inkml:trace contextRef="#ctx0" brushRef="#br0" timeOffset="1283">3210 475 12287,'-5'5'0,"-3"-4"0,7 4 0,-3-2 0,2-2 0,-1 2 0,1-2 0,-4-1 0,3 0 0,-4 0 0,4 0 0,-3 0 0,-1-1 0,-2-1 0,-1-1 0,4-4 0,0 1 0,-2 0 0,0 0 0,-5 3 0,1-4 0,-1 1 0,-1 1 0,4-1 0,-4 4 0,0-1 0,-2 1 0,3 1 0,0 1 0,3 0 0,0 0 0,1 0 0,-1 0 0,2 1 0,1 2 0,0-1 0,3 4 0,-1-1 0,1 0 0,1 1 0,3 4 0,0-1 0,0 1 0,1-1 0,2 1 0,-1-1 0,4 1 0,-1-2 0,0-1 0,-3 1 0,3-2 0,-1 3 0,-2 0 0,3 1 0,-1-1 0,0 1 0,-4-1 0,0 1 0,0-1 0,-2 0 0,0-2 0,-2-1 0,-1-2 0,0 0 0,-4-2 0,1 1 0,-3-1 0,-2-1 0,1-1 0,-4 0 0,-2 0 0,-4 0 0,-1 0 0,-1 0 0,1 0 0,1-4 0,3-2 0,0-3 0,0 0 0,4-1 0,2 0 0,1-2 0,3 0 0,-3-5 0,6 1 0,1-2 0,1-1 0</inkml:trace>
  <inkml:trace contextRef="#ctx0" brushRef="#br0" timeOffset="1700">2565 494 12287,'-10'5'0,"4"-4"0,0 2 0,-2-2 0,0-1 0,1 0 0,2-1 0,0-2 0,0-4 0,1-1 0,-1-2 0,1 1 0,2-1 0,1 1 0,1-1 0,0 1 0,0-1 0,0 1 0,1 1 0,2 1 0,-1-1 0,4 1 0,2-1 0,0 0 0,2 0 0,-1 2 0,-2 4 0,-1-1 0,0 0 0,-1 0 0,1 2 0,-3-2 0,1 3 0,2 3 0,-2 4 0,-3 1 0,-1 2 0,0-1 0,0 0 0,0 4 0,0 1 0,0 0 0,0-1 0,-1 3 0,-3-2 0,-2 1 0,-2 2 0,-2 0 0,0 1 0,-3-1 0,-3-1 0,-2-4 0,-1 0 0,0-2 0,0-4 0,0-2 0,0-4 0,0-12 0,0-4 0</inkml:trace>
  <inkml:trace contextRef="#ctx0" brushRef="#br0" timeOffset="2133">2071 475 12287,'1'6'0,"2"-3"0,1-3 0,4-2 0,-2-1 0,0-5 0,4 2 0,-1-1 0,1 0 0,-1-1 0,0 1 0,-1 0 0,2 1 0,-6 0 0,5 4 0,0-1 0,-1 1 0,-1 1 0,-2 2 0,-1 2 0,-2 4 0,-1 1 0,-1 3 0,0 0 0,0 2 0,-1 4 0,-2-3 0,-3 2 0,-3 0 0,-1-1 0,-2 2 0,0-2 0,0-2 0,0 0 0,1-4 0,-2 1 0,1-1 0,-1 0 0,0-2 0,1-1 0,2-2 0,-1-1 0,0-3 0,-2 0 0,1 0 0,-1-4 0,0-3 0,0-1 0,0-2 0,1-2 0,-3-2 0,1-1 0,-1-2 0,3-1 0,-2-1 0,3 0 0,1 0 0,-1 4 0,5-1 0,0-1 0,0-1 0,4 0 0,-1 1 0,1 1 0,2-1 0,0 4 0,5-9 0,0 2 0</inkml:trace>
  <inkml:trace contextRef="#ctx0" brushRef="#br0" timeOffset="2247">1938 295 12287,'0'18'0,"0"-2"0,0-2 0,0-9 0,0-1 0,-4-12 0,-2-3 0</inkml:trace>
  <inkml:trace contextRef="#ctx0" brushRef="#br0" timeOffset="3249">1473 333 12287,'-10'18'0,"1"-2"0,3-7 0,-2 0 0,7-7 0,-2 4 0,2 2 0,2-3 0,2 0 0,3-1 0,3 3 0,0-4 0,1-1 0,-1-1 0,2-1 0,0-1 0,3-1 0,1-1 0,-3-5 0,3 2 0,-1-3 0,-2 0 0,1-4 0,0 1 0,-3 0 0,-2 2 0,-1-3 0,-4 0 0,-1 2 0,0 0 0,-4 3 0,-1 1 0,-2 3 0,-6 4 0,-1 0 0,-4 0 0,-2 4 0,-1 3 0,0 1 0,0 2 0,-3 2 0,0 1 0,1-2 0,1 0 0,0 2 0,-2-1 0,0 0 0,1-2 0,1 0 0,1-1 0,0 1 0,0-1 0,-1 0 0,-1-2 0,-1-1 0,1-2 0,0 2 0,0-3 0,-2-1 0,2-1 0,4-1 0,3 0 0,0 0 0,2 0 0,6 0 0,3 0 0,6 0 0,0 0 0,6 0 0,1 0 0,1 0 0,3 0 0,2 0 0,2 0 0,1 0 0,0 0 0,0 0 0,-1 0 0,-2 0 0,2 2 0,-3 0 0,1 1 0,-1-1 0,-3 0 0,1 0 0,-4 2 0,-3 2 0,2-3 0,-5 3 0,-1 1 0,-1-1 0,-2 0 0,-2 1 0,-3 2 0,-3 0 0,0 0 0,-2-2 0,-2 0 0,2-1 0,-5 3 0,0 1 0,1-1 0,-3-2 0,4-1 0,-2 1 0,0 2 0,0-3 0,-3 0 0,0-2 0,0-2 0,0-1 0,1-1 0,1 0 0,2 0 0,-1 0 0,-3 0 0,1-1 0,2-2 0,-2-3 0,2-2 0,-2 1 0,-1 0 0,4 1 0,-1-4 0,0 2 0,1 2 0,-2-3 0,5 4 0,0-1 0,1-1 0,3 4 0,2-3 0,1 3 0,5-4 0,5 5 0,1-1 0,2 2 0,2 1 0,-1 0 0,1 0 0,-1 0 0,1 1 0,-1 1 0,1 1 0,-4 4 0,-1-3 0,0 1 0,1 1 0,-3 4 0,-1-1 0,-1-2 0,-1-1 0,0 1 0,0 2 0,-4-3 0,-2 1 0,-4 0 0,-2 1 0,-3 2 0,-4-2 0,0 0 0,0-2 0,0-3 0,-1 2 0,-1 0 0,-1-3 0,-5-5 0,3-3 0</inkml:trace>
  <inkml:trace contextRef="#ctx0" brushRef="#br0" timeOffset="3983">381 475 12287,'3'10'0,"0"-1"0,0-2 0,-2-2 0,2-1 0,-1-1 0,5-3 0,-4 0 0,3 0 0,2 0 0,-3 4 0,1 0 0,2 1 0,-3-2 0,0 4 0,-1 0 0,-2 1 0,3 0 0,-2 0 0,-1 3 0,-1-1 0,-1 1 0,0-2 0,0 1 0,0-1 0,0 1 0,-1-1 0,-2 1 0,-4-1 0,-1 0 0,-2-2 0,1 0 0,0 0 0,-4 0 0,-1 1 0,0-3 0,1-1 0,-4 3 0,1-4 0,-2-1 0,-1-1 0,1-2 0,2-2 0,-2-7 0,4-5 0</inkml:trace>
  <inkml:trace contextRef="#ctx0" brushRef="#br0" timeOffset="4432">134 475 12287,'-10'18'0,"1"-2"0,-1-3 0,2-6 0,0-1 0,2-2 0,3 3 0,-2-1 0,0 4 0,3 3 0,1-3 0,1 3 0,0-3 0,0 0 0,1-2 0,2 0 0,4-2 0,1 1 0,2-2 0,-1-2 0,1-2 0,-1-1 0,1 0 0,-1 0 0,1 0 0,-1-4 0,1-3 0,-1-1 0,0-2 0,-2 1 0,-1-1 0,-4 1 0,2-1 0,-3 1 0,-1-1 0,0 1 0,0-1 0,0 1 0,0 3 0,-1-1 0,-3 0 0,2 2 0,-4-2 0,0 2 0,-4-2 0,1 0 0,2 5 0,1-2 0,-1 0 0,-2 2 0,0-5 0,-1 0 0,1-2 0,-1 0 0</inkml:trace>
  <inkml:trace contextRef="#ctx0" brushRef="#br0" timeOffset="4665">105 333 12287,'5'15'0,"-1"-3"0,-3-5 0,-1-3 0,1-4 0,2 0 0,-2 0 0,2 0 0,-6 0 0,-2-4 0,-5-1 0</inkml:trace>
  <inkml:trace contextRef="#ctx0" brushRef="#br0" timeOffset="4780">1 352 12287,'0'10'0,"0"-1"0,0 0 0,0-2 0,1-2 0,2-1 0,-2 4 0,3-16 0,-4 2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8:18.670"/>
    </inkml:context>
    <inkml:brush xml:id="br0">
      <inkml:brushProperty name="width" value="0.11429" units="cm"/>
      <inkml:brushProperty name="height" value="0.11429" units="cm"/>
      <inkml:brushProperty name="color" value="#F6630D"/>
    </inkml:brush>
  </inkml:definitions>
  <inkml:trace contextRef="#ctx0" brushRef="#br0">0 92 14726,'0'-20'-3749,"0"-1"3342,0 15 1,4-18 97,6 13 400,-7 1 0,24 10-24,-6 0 1,-4 4 0,3 2-120,4 5 0,3 9 0,4-6 24,0 3 0,-1 0 0,1 7 0,3-7-71,7-4 1,-7 8-1,6-11 1,-6 0 113,-3 4 1,10-11 0,3 11 0,0-4 12,1 0 0,-5 0 1,-6-10-1,4 0 11,3 0 1,10 0 0,-11 0 0,-2 0-51,-4 0 0,-3 0 0,3 0 0,3 0 24,4 0 0,0 4 1,-11 2 56,1 5 1,10-1 0,-1-10 36,-2 0 0,-4 0 0,-4 0-32,1 0 0,0 0 0,-1 0 0,1 0-16,0 0 1,3 0-1,3 0 1,4 0-12,-4 0 0,11 0 0,-1 0 0,4 0-24,1 0 0,-5-10 1,8-1-1,-8 5-17,-3 2 1,7 4 0,-6 0 0,-1 0 8,0 0 0,-3 0 0,-7-3 1,3-4 82,4-3 0,0 0 1,-10 10-68,-1 0 0,1 0 0,-1 0 0,1 0-23,0 0 1,-11 0 0,0-4 0,4-3 25,3-3 1,4 0 0,0 10 0,-1 0-28,1 0 0,0 0 0,-1 0 0,1 0-6,-1 0 1,1 0 0,3 0 0,3 0 12,4 0 0,3 0 0,-6 0 0,6 0 2,4 0 1,-7 0 0,10 0-1,3 0-31,4 0 0,0 0 0,-4 0 1,-3-3 47,4-8 1,-1 8 0,0-7 0,-6 6-11,-4 4 0,11-10 0,-4 0 0,3 3-48,-3 4 1,7 3-1,-7 0 1,7 0 38,3 0 0,0-4 0,0-2 0,1-5 2,-1 5 1,0 2-1,0 4 1,4 0-2,6 0 1,-6-3 0,7-4-1,-4-3-4,3 3 1,-6 4 0,6 3 0,-3 0-21,3 0 1,-2 0 0,9 0 0,-3 0-24,-7 0 1,6 0-1,-2 0 1,-1 0 1,4 0 1,-7 0-1,10 0 1,-3 0 2,-7 0 1,0 0 0,0 0 0,4 0-8,-4 0 0,-7 0 0,-3 0 0,0 3-27,6 7 0,4-6 1,-6 6-1,-1-3-3,0 3 1,0-7 0,0 7-1,4-6 9,7-4 1,-4 0 0,13 0-1,4 0 15,4 0 1,-1 0-1,-3 0 1,-3 0 1,3 0 1,7-10-1,6-1 1,-47 8 0,0 0-16,48-1 0,-4 4 0,-6-3 1,-1-4-4,4-3 0,-10 0 1,13 10-1,-14 0-3,-6 0 0,0 0 0,-7 0 0,4-4 10,-4-6 0,-4 7 0,-2-8 0,2 8-4,8 3 1,-4 0 0,10 0-1,-3 0-12,-7 0 1,0 0-1,-4 0 1,1 0-3,-7 0 1,-4 0 0,7 0 0,1 0-5,-1 0 0,0 0 0,0 0 0,1 0 10,-1 0 0,3 0 0,8 3 0,6 4-3,0 3 1,11 1-1,-8-11 1,8 0 33,3 0 1,-4 10-1,-3 0 1,-7-3-25,-3-4 1,-3 1 0,-11 2 0,0 5 12,0-5 1,4-2 0,3-4 0,7 0 8,3 0 0,0 0 0,7 0 0,-6 0 9,-5 0 0,1 0 0,-10 0 0,0 0 6,-8 0 1,-16 0 0,0 0 0,-7 0-95,-3 0 61,-14 0 73,-4 0 0,-16 0 51,-7 0-337,6 0 59,-9 0 1,16 10 0,7 0 0,11 0 202,6 4 0,17 3 0,4 14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17.825"/>
    </inkml:context>
    <inkml:brush xml:id="br0">
      <inkml:brushProperty name="width" value="0.08571" units="cm"/>
      <inkml:brushProperty name="height" value="0.08571" units="cm"/>
      <inkml:brushProperty name="color" value="#AE198D"/>
      <inkml:brushProperty name="inkEffects" value="galaxy"/>
      <inkml:brushProperty name="anchorX" value="-20398.39648"/>
      <inkml:brushProperty name="anchorY" value="-14652.03711"/>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4804.93945"/>
      <inkml:brushProperty name="anchorY" value="-19017.3906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5691.35547"/>
      <inkml:brushProperty name="anchorY" value="-20744.73242"/>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6227.72656"/>
      <inkml:brushProperty name="anchorY" value="-22276.04883"/>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6848.10742"/>
      <inkml:brushProperty name="anchorY" value="-23583.33594"/>
      <inkml:brushProperty name="scaleFactor" value="0.5"/>
    </inkml:brush>
  </inkml:definitions>
  <inkml:trace contextRef="#ctx0" brushRef="#br0">1429 42 12287,'-10'8'0,"2"5"0,2 5 0,3 6 0,2 5 0,-1 7 0,-1 4 0,-2 2 0,1 0 0,4 0 0,1 0 0,4 0 0,1-6 0,5-3 0,-2-4 0,2-1 0,2-1 0,1-4 0,-2-4 0,-3-4 0,4-2 0,-4-2 0,4-2 0,1-6 0,0 2 0,-7-5 0,-2-5 0,-10-9 0,-2-8 0</inkml:trace>
  <inkml:trace contextRef="#ctx0" brushRef="#br1" timeOffset="1050">1008 0 12287,'-9'0'0,"0"0"0,6 2 0,-2 2 0,3 6 0,2-2 0,0 1 0,0 2 0,0 1 0,0 2 0,0 2 0,0 1 0,0 2 0,0-1 0,0-2 0,0 1 0,0 2 0,0-1 0,0-4 0,0 0 0,0 0 0,0 0 0,0 0 0,2-6 0,3-3 0,-2-4 0,6-2 0,2-4 0,1 4 0,2-4 0,0 3 0,0 2 0,0 0 0,0 0 0,-1 2 0,-2 1 0,-3 3 0,-2 2 0,3-3 0,-3 4 0,2 2 0,-5 1 0,2 2 0,-2-1 0,2-4 0,-4 4 0,4-4 0,-4 3 0,-2 2 0,-4 0 0,-3-1 0,-4-2 0,3-2 0,-4-6 0,4 2 0,-4-4 0,-1-1 0,5 5 0,0 0 0,-2-2 0,-2-2 0,-1-1 0,0 0 0,0 0 0,0 0 0,0 0 0,0-1 0,0-4 0,0 2 0,0-5 0,0 0 0,0 1 0,5 2 0,0-4 0,-2-2 0,-2 0 0,1 0 0,3 2 0,1 6 0,3-2 0,4 3 0,-7 2 0,3 0 0,4 7 0,-6 2 0,1 3 0,5 2 0,-6-1 0,3-2 0,-1-2 0,-4 0 0,3 5 0,-1 0 0,1 0 0,-5-4 0,2-1 0,-4 2 0,-1 1 0,0 1 0,0-4 0,0-4 0,5 1 0,0-1 0,-2-2 0,-2-2 0,-1-1 0,0 0 0,5-1 0,1-4 0,2-6 0,3-6 0,1 2 0,2-6 0</inkml:trace>
  <inkml:trace contextRef="#ctx0" brushRef="#br2" timeOffset="1482">350 350 12287,'-18'0'0,"-1"0"0,2 0 0,1 0 0,2 2 0,0 3 0,0 4 0,2 3 0,1 2 0,3 2 0,2 3 0,-5-2 0,3 4 0,1 0 0,2-4 0,3-2 0,2-1 0,0 0 0,0 0 0,7-6 0,2-3 0,3-4 0,2-1 0,0-1 0,2-4 0,3-4 0,-4 1 0,2-1 0,-3-2 0,0-2 0,-8 4 0,8 0 0,-1-2 0,-1-2 0,2-1 0,0 0 0,-6 5 0,-2 1 0,-1 0 0,0 1 0,-1 2 0,-4-4 0,-1 1 0,-4-1 0,2-2 0,-6 6 0,-2 2 0,-2 1 0,-1 2 0,0 0 0,0 0 0,0 0 0,3 0 0,-1 0 0,-4 0 0,-1 0 0,3-1 0,0-4 0,0-3 0,0-6 0</inkml:trace>
  <inkml:trace contextRef="#ctx0" brushRef="#br3" timeOffset="1682">350 56 12287,'-1'13'0,"-4"-4"0,4-1 0,-4-3 0,3-2 0,1 4 0,-4 0 0,-4-4 0,-4-2 0,-1-1 0</inkml:trace>
  <inkml:trace contextRef="#ctx0" brushRef="#br4" timeOffset="1815">112 98 12287,'-14'0'0,"0"0"0,0 0 0,0 0 0,5 2 0,0 1 0,-2 2 0,-2-1 0,-1-4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8:19.737"/>
    </inkml:context>
    <inkml:brush xml:id="br0">
      <inkml:brushProperty name="width" value="0.11429" units="cm"/>
      <inkml:brushProperty name="height" value="0.11429" units="cm"/>
      <inkml:brushProperty name="color" value="#F6630D"/>
    </inkml:brush>
  </inkml:definitions>
  <inkml:trace contextRef="#ctx0" brushRef="#br0">28 153 9780,'-17'0'44,"6"0"0,22 0 14,9 0 1,11 4 0,6 2 0,7 5-18,4-5 1,17 8 0,16-4-1,11-3-2,-42-5 0,2-1 0,3 0 0,2-2 0,10 1 0,2 0 0,7 0 0,1 0-11,8 0 0,1 0 0,3 0 0,2 0 0,-1 0 0,0 0 0,-1 0 1,-1 0-141,-1 1 0,-1-2 0,-4-3 0,0-2 0,3 1 0,0 0 0,0 1 0,0 1 103,0 1 1,0 1 0,-5 1 0,0 0 0,1-2 0,1 0 0,-2-1 0,0 0 11,2-2 0,-1-1 1,-9 1-1,-1 0 1,0 5-1,-2 0 1,-7-1-1,-2-1 20,-4-3 0,0 0 0,2 3 0,0 0 1,5-3-1,0 0 0,-1 3 0,-2 1 6,-5 0 1,-1 2-1,45-1 1,-7 0 0,-4 0 15,-6 0 0,-7 0 0,-18 0 0,-6 0-39,-10 0 1,-3 0 0,-1 0 0,4 0 15,-4 0 0,7-11 0,-3 1 1,0 3-13,3 4 0,-10-7 0,7-1 0,-7 5 309,-3 2 0,-1-6 0,4 0-283,7 3 0,7-10 0,13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9:21.515"/>
    </inkml:context>
    <inkml:brush xml:id="br0">
      <inkml:brushProperty name="width" value="0.11429" units="cm"/>
      <inkml:brushProperty name="height" value="0.11429" units="cm"/>
      <inkml:brushProperty name="color" value="#F6630D"/>
    </inkml:brush>
  </inkml:definitions>
  <inkml:trace contextRef="#ctx0" brushRef="#br0">3173 91 27286,'-10'-8'-1559,"-4"8"1637,8 0 0,-6 2 1,6 10-1135,2 2 1,2-4 0,2 2 0,0 2 685,0 2 0,0 2 0,2 0 0,2 0 354,2 0 1,8 6 0,-2 0 0,4 0 34,2 2 0,-6-6 0,0 4 0,0-2-45,-2 2 1,6-4 0,-6 4 0,0-4-480,-4-2 0,2-5 0,-2-1-388,-2 2 0,-2 2 470,-2 2 1,0-8-1,0-2 1</inkml:trace>
  <inkml:trace contextRef="#ctx0" brushRef="#br0" timeOffset="1133">2758 109 25751,'0'18'-2043,"0"0"0,0 0 1,0 0-1,0 0 1358,0 0 1,0 0-1,0 0 1,0 0 361,0 0 0,0 0 1,0 0-1,0 0 47,0 0 0,0 0 1,0 0 87,0 0 0,0 0 1,2-2 327,4-4 0,4 2 0,6-6 534,-4 2 1,4-6-645,-4 2 1,4-4 1006,2-2 1,-6-8-881,0-4 1,-8 2 0,4 0 112,0 2 0,-6-6-357,4 2 1,2 2 285,-2-2 0,0 6-143,-6-6-933,0 8 0,-2-4 496,-4 8 1,-4 0 295,-8 0 1,0 6 0,0 0 0,0 0 310,0 2 0,0-4 1,0 6-1,0-2 20,0-4 0,0 4 0,-2 0 0,-2 0 174,-2 0 0,0 4 1,4-4-1,-2 0-143,-2 0 1,-2 5-1,4-5 1,-2 0-79,2 0 0,-4 4 0,2-6 0,2-2 247,2-2 0,0 0 0,-2 2 1,-2 2-336,2-2 1,2-2 0,2-2 67,-1 0 1,7-6 0,2-2-188,2-2 1,2 4 0,6-6-470,0-2 1,0 4 0,0-3 10,0-1 1,0 4-1,0-2-8,0-2 0,0 4 0,2 0-246,4 2 0,4-4 339,8 6 1,-5-6-25,-1 6 1,0 0 168,6 6 1,0 0 499,0 0 0,-8 2 0,-2 2 0,-2 4 201,0 2 0,0-4 0,-6 6-343,0 2 0,0 2 0,0 2-49,0 0 1,0-6 0,0 1 0,-2-1-21,-4-2 0,2 6 1,-8-6-1,-2 2-53,-2 0 1,-2-6-1,-2 4 1,-2 0 90,-3 0 1,-5-6 0,6 2-1,0-4-135,-2-2 0,6 2 0,-4 2-1140,4 2 1323,10 0 0,-6-6 0,6 0 0</inkml:trace>
  <inkml:trace contextRef="#ctx0" brushRef="#br0" timeOffset="1483">2362 55 25946,'-12'0'2366,"0"0"-2989,-2 0 0,4 0 0,0 2 116,2 4 0,-4-2 0,6 8-421,2 2 0,2-4 1,2 2-1,2 2 482,4 2 0,-2-4 1,6 0 269,-2 2 1,6 2 78,-2 2 1,-4 0 0,0-2-382,0-4 1,-6-2 0,4-4-364,-4 6 1,-8-2 533,0 2 0,-16-8 0,2 4 0</inkml:trace>
  <inkml:trace contextRef="#ctx0" brushRef="#br0" timeOffset="2500">1911 307 24465,'0'12'-2009,"0"0"1,-2-6 0,-4 4 1761,-6-2 0,2 4 0,-2-4 533,-2 2 0,-2-6 0,-2 4-18,0 0 0,0-6 1,0 4 0,0-4 1,6-4 119,0-4 0,8-4-770,-2-8 1,4 0-1758,2 0 2559,0 8-638,0 2 0,-8 10 309,-4 4 0,2-4 0,0 6 1,0-2-145,0 0 0,4 0 0,-6-4 0,-2 2 5,-2 2 1,-2 0 0,0-6-27,0 0 1,0 6 0,-1 0 606,1-2 1,0-2 1161,0-2-611,0 0 1,2-2 100,4-4 1,4 2-1511,8-8 0,0 6-305,0-6 0,-2 8 629,-4-2 1,2 4 0,-8 2 4,-2 0 0,4 6 0,-2 0-71,-2-2 0,-2 4 0,-2 0-177,0 2 0,6-6 1,0 4-132,-2 0 0,4-6 0,-2 4-12,-2-4 0,4-2 1146,-2 0 0,0 0 445,-6 0 0,0 0-888,0 0 0,6 0 1,0 0-124,-2 0 0,4 0 80,-2 0 0,6 0 0,-6 0 209,-2 0 1,4 0-5,-2 0 1,0 0-268,-6 0 1,0 0-1,2 2-472,4 4 0,-4-4 100,4 4 1,2-4 0,-2-2 225,-2 0 1,4 0 105,-2 0 0,6 0 318,-6 0-314,8 0 0,-6-2 1,6-4-542,-2-6 1,0 2-1,6-2-197,0-2 1,0-2 0,0-2 0,0 0 88,0 0 0,0 0 1,0 0-1,0-2-43,0-4 1,0 4 0,0-6 0,0 2-219,0 0 0,0 0 0,0 6 1,0 0-959,0 0 0,0 0-1711,0 0 2842,0 8 1,8 2-1,2 8 1</inkml:trace>
  <inkml:trace contextRef="#ctx0" brushRef="#br0" timeOffset="2900">361 289 28667,'-2'-18'-9831,"-4"0"9384,4 8 0,-6 4-220,8 12 0,0 4 0,2 8 0,2 0 499,2 0 0,0-6 0,-6 0 1,0 2-239,0 2 1,0 2-1,0 0 145,0 0 0,-2 0 0,-4-2 457,-6-4 0,2 2 1,-2-6-1,-2 0-345,-2 0 0,-2-2 0,0-6 0,0 0 721,0 0 1,0 0 0,0 0 0,0-2-237,0-4 0,0-2 0,0-6 0,0 2-165,0-2 0,2-2 0,2-2 0,4 0-717,1 0 687,3 0 0,-2-8 0,-2-2 0</inkml:trace>
  <inkml:trace contextRef="#ctx0" brushRef="#br0" timeOffset="3081">307 91 27483,'0'-18'-8732,"0"0"4142,0 0 3433,0 8 0,0 4 945,0 12 0,0 4 0,0 8 1</inkml:trace>
  <inkml:trace contextRef="#ctx0" brushRef="#br0" timeOffset="3197">145 145 27483,'-12'-18'-2571,"0"0"1,6 8-80,-6 4 2879,0 4 0,2 10 1,2 2-1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9:26.948"/>
    </inkml:context>
    <inkml:brush xml:id="br0">
      <inkml:brushProperty name="width" value="0.11429" units="cm"/>
      <inkml:brushProperty name="height" value="0.11429" units="cm"/>
      <inkml:brushProperty name="color" value="#F6630D"/>
    </inkml:brush>
  </inkml:definitions>
  <inkml:trace contextRef="#ctx0" brushRef="#br0">5660 307 22778,'-5'-10'-4903,"2"1"3346,2 4 1,1 1 1472,0 8 1,3 1 0,1 3 0,1 0 81,-1-2 1,2 0 0,-2 4 0,0-1-62,1 0 1,-1 2-1,-2 1 1,1 0-9,-1 0 0,2-2 0,0 0 0,-2-1-36,-1 1 0,-1-1 0,0 0 0,0 1-284,0-1 1,-1 0-1,-3-2 1,-2-1 489,-2 2 1,-5-4 0,0-1 0,-2-2 193,-2-1 0,2 0 1,0 0-1,-1 0-39,1 0 0,-2-3 0,4-1 0,-1-2-192,0-1 0,5-1 0,4-2 1,-1 2 95,1 2 1,3-3-123,-1 3 0,2 1-37,1-2 1,0 6 451,0 1 1,-4 3 0,-3 5-419,-1-2 0,2-3 0,-2 3 0,-1-1-63,-3 0 1,-1-2-1,1 2 1,-1 1-42,-2-1 0,-1-2 1,-2 2-1,1 1 73,2-1 0,-2-3 0,-4 1 0,-1-1 11,1 1 1,4-2 0,1 2 0,-1 0 170,0 0 123,2-2 1,1 3 0,5-4 0</inkml:trace>
  <inkml:trace contextRef="#ctx0" brushRef="#br0" timeOffset="248">5745 52 28155,'-9'0'657,"0"0"1,-1-2-1252,1-1 0,-1 2 0,0-2 0,-2 3-1250,0 3 1437,-5 3 0,2 3 0,-4 0 0</inkml:trace>
  <inkml:trace contextRef="#ctx0" brushRef="#br0" timeOffset="448">5424 770 12492,'-9'-10'0</inkml:trace>
  <inkml:trace contextRef="#ctx0" brushRef="#br0" timeOffset="1150">5131 524 19708,'-9'-18'-889,"-1"2"0,4-1 1,1 1-1,0-2 10,-1-1 1,3 0-1,-2 0 1,0 0 697,-1 0 0,1 1 0,-2 0 0,1 2 296,-2 3 0,3 3 180,-1 0-210,-1 5 0,2 2-37,2 6 0,3-1 0,3 5-200,3 0 1,3 0-1,1 1 1,2-3 315,0-1 0,4 2 0,-2-1 1,-1-1 61,1 0 1,0 2 0,-3-3 0,2 1 6,-2 0 0,-1-2 0,-3 3 0,0-1 266,0-2-194,-3 4 1,0-1-450,-4 4 1,-4-3 0,-2-2 0,-4-1 157,-2 0 0,0 3 0,-4-1 1,0-1 81,-2 0 1,-1 3 0,0-1-1,0 0-138,0 0 1,1 1 0,2 2-1,1 0-44,1 1 1,-2-4 0,4 0 0,1 2-139,4 0 0,0 2 1,4-1-16,0 1 0,3-2 1,4-1-1,2 0 214,2 0 1,2 1-1,0 2 1,2-1 298,0 1 1,1-4 0,-5 0 0,0 2-306,-2 0 0,-3 1 1,2 1-1,0-1-97,-3 1 1,-1-1 0,-1 1 0,-1-1 29,-2 1 0,-2-4 0,-3 0 1,0 2 201,-3 0 0,0-2 0,0 0 0,-2-1 117,-2 0 1,0-3-1,-1 1 1,-1-2 154,0-1 1,-3 0 0,-1 0-1,-1 0-209,1 0 0,-3-4 0,2-2 0,1-3-197,1 0 0,2-5 0,0 0 1,2-2-227,3 0 1,3-1 0,1-4 0,3-1-228,3 1 1,3-2 0,4 1 477,6 1 0,3-3 0,6 0 0</inkml:trace>
  <inkml:trace contextRef="#ctx0" brushRef="#br0" timeOffset="1314">5065 42 29268,'1'-15'-9831,"2"3"6748,-2 1 0,7 7 3521,-5 4 1,0 4-1,-3 6 1</inkml:trace>
  <inkml:trace contextRef="#ctx0" brushRef="#br0" timeOffset="1667">4319 99 28979,'0'-10'-3821,"0"1"0,0 5 3121,0 4 1,1 5-1,2 9 1,2 3 209,0 4 1,4 3 0,-2-2 0,4 3 311,1 2 1,1 0 0,-4 0 0,0-2-252,-3 1 0,2-2 0,-2 0 321,-1-1 1,3 0 0,-3-5 0</inkml:trace>
  <inkml:trace contextRef="#ctx0" brushRef="#br0" timeOffset="2483">4082 137 30042,'0'-18'-4916,"0"2"1,0 3 1942,0 3 0,0 4 2826,0-1 1,1 9 0,2 2 0,0 3-47,-1 2 0,-1 5 0,-1 2 0,0 2 21,0 0 0,1 5 0,1-1 0,1 0 76,-1 1 0,-1-3 0,0 2 1,1-2 56,2-1 1,-1 3 0,-2 0-1,1-2-500,1-4 0,3 2 1,-1-2-1,0 1 709,2-1 0,-2-3 0,2-3 0,0-2 290,1-2 1,2 2-1,-1-5-64,1-1 1,-1-1 0,1-2 0,-1-1-130,1-1 1,-4-4 0,-1 3 0,-1-1-177,-2-2 0,1-1 0,-1 1 73,1 1 0,0-1-210,-3-2 1,-1 4-1,-1 0 1,-2 2 457,-2 0 1,3 0 0,-3 3 0,-1 0 126,-2 0 0,2 0 0,-2 1 0,-1 1-342,-1 1 0,1 4 0,0-3 1,0 1-360,-3 2 0,3 1 0,-4-1 1,2-1 182,-1 2 1,-3-1 0,3 0-1,-2 0 303,-2 0 0,2 0 1,0 1-1,-2-3 66,-1-1 1,-4 2 0,0-2 0,1-1 141,1 1 0,-2-3 0,0 2 0,1-2-442,1-1 1,1 0 0,0 0 0,0 0-163,0 0 0,4-3 1,0-1-1,1 0 35,3-1 1,3-1 0,3 2-61,1-1 1,-2-2 0,2-2-390,2 0 1,2-1 0,2 1 154,2-1 1,2 4 0,-2 1 0,1-1 141,3 1 0,0 3 0,1-1 0,1 1 58,-1-1 0,-2 2 1,-1-3-1,1 3 87,2 1 0,-3 0 1,0 1-19,2 3 0,-3-2 0,0 4 0,-1 1-143,-2 2 1,0 0-1,-2 2 1,0 0 70,0 2 1,0 3 0,-2-3 0,-1 1 297,-3 0 1,-2 2-1,-2-1 1,1 1-162,-1 0 1,-2-4-1,-2 3 1,-1-2-346,-1-1 0,-2-1 0,-1-2 1,0 0-1189,0 1 1422,0-5 0,0 4 0,0-4 0</inkml:trace>
  <inkml:trace contextRef="#ctx0" brushRef="#br0" timeOffset="2899">3185 618 19076,'-7'-12'-2283,"2"-1"1,1 1 1448,2-2 1,1 4 0,2-3 0,1 2 852,1 2 0,4-4 0,0 0 1,0-1-17,-1 0 0,3-1 0,-3 2 0,1 1 126,0-2 1,1 3 0,-2-1 0,2 1-4,-2 2 1,2 3-1,-1 0 1,1 1 0,2 0 1,-4 3 0,0-1 0,2 1-28,0 2 1,1 0 126,1 0 0,-5 2 0,-1 1 0,-1 3-174,1 2 0,-1 2 0,-3-1 1,0 1-60,0-1 1,0 4 0,-1-1-1,-1 1-3,-2 1 0,-2-4 0,2 4 0,-1-3 23,-3-1 0,0 1 1,-2-4-1,1 1-7,0 1 1,-1 0 0,0-2-1,-2-2-127,-1 0 1,0-2 0,1-3-1,-1 0-243,-2 0 0,3-1 0,0-2 0,1-4 217,2-1 0,-1-6 0,1 0 0</inkml:trace>
  <inkml:trace contextRef="#ctx0" brushRef="#br0" timeOffset="3131">3118 212 10753,'-5'-15'0,"2"3"-205,2 1 0,-2 2 0,0-1 1,1 1-428,1 0 465,1 3 1,0 3 0,0 6-1,1 5 218,2 3 0,-2 1 0,2 4 0,-1 0-25,1 2 1,-2 1 0,2 0 0,0 0-100,0 0 1,-2 0-1,2-1 1,-1-2-51,1 0 1,-2-4 0,2 1-1,-2 0-406,-1-1 0,4 1 525,-1-3 0,0-1 0,-3 0 0</inkml:trace>
  <inkml:trace contextRef="#ctx0" brushRef="#br0" timeOffset="3331">3364 146 27409,'10'-4'-2229,"-2"-1"704,-2-5 1,2 6 1449,-5 4 1,0 1 0,-3 5 0,0 2-1657,0 0 1,0 1 1362,0 1 1,-4 4 0,-1 0 0</inkml:trace>
  <inkml:trace contextRef="#ctx0" brushRef="#br0" timeOffset="4266">3204 543 31946,'-9'1'-973,"2"1"0,0 1-68,0-1 1,-1 4-1,-2-1 1,2 1 447,2 0 0,-6-2 0,3 2 1,-3 0 317,-2-1 0,1 3 1,-4-5-1,1 0 170,-1 1 0,0-3 1,-3 2-1,-1-2 7,-1-1 0,1-4 0,4-2 0,1-2-59,-1-2 1,3 0-1,-1-2 1,1-2-318,3 0 1,-2-1 0,3-2 0,1 3 16,1 0 0,4-2 1,-1 3-1,2-1 104,0 0 1,0 2 0,3 2 0,0 1-249,0-1 1,-3 1 33,0-1 1,-1 1-771,4-1 944,5 5 0,-3 1 1,4 4 484,1 0 0,-1 1 0,0 1 0,0 2-56,-1 2 1,4 0 0,-3 3 8,3 1 0,-3-1 0,-1 1 1,0-1 54,1 1 0,-3-1 0,2 1 0,-1-1-9,-2 0 0,3 1 0,-2-1 1,-1 2-110,-1 1 1,-1-1 0,0 1 0,0-1 18,0-2 0,0 1 0,-1-1 100,-2 1 1,-3-2-1,-3 0 1,-1-3-108,1-1 0,-1-1 1,-2-3-1,-2 0 85,0 0 1,-1-1 0,-2-2 0,1-3-71,0-3 1,-1 0 0,1-1 0,2 2 168,1 2 1,2-3-1,-1 3 62,1-2 0,5 2 0,0 3 512,-2 2 1,3 2-370,-1 2 0,-1 3 0,-2 2 0,-2-1-192,-1 0 0,1-2 0,-2 2 0,0-2-196,0 0 0,0 1 0,1-3 0,0-1 10,0-1 1,-2-1 0,1 0 0,-1-1 27,0-2 0,2 1 0,2-3 0,1-1-44,0 1 0,-1 2 73,1-3 0,3 3-334,3-4 0,2 6 0,2 1 140,2 5 0,-1 4 0,5 1 0,-1 2 55,-1 1 1,4 0 0,-4-1-1,0 1-139,-2 2 1,2-3-1,-2 1 1,-1 0-106,-1-1 0,-1 1 0,0-3 0,-1-1 250,-2 0 0,0 1 0,-6-2 0,-1 0 277,-1-2 1,-4-4 0,0 1 0,-4-2-58,-3-1 0,2 0 0,-3-1 1,1-2-44,0-3 1,-4-4 0,4-2 0,1-3-67,1 0 0,5-3 1,0 3-1,1-3-266,3-1 1,4 0 0,4 0 0,2 0-221,1 0 1,4 0 0,3 1-1,2-1 95,4 0 0,1 0 464,5 0 0,4 0 1,2 0-1</inkml:trace>
  <inkml:trace contextRef="#ctx0" brushRef="#br0" timeOffset="4397">2495 118 22028,'0'-10'-3244,"-1"1"1,-1-1 1079,-1 1 1427,-1 4 1,1 5 779,0 6 1,-4 7 0,1 1 0</inkml:trace>
  <inkml:trace contextRef="#ctx0" brushRef="#br0" timeOffset="4630">2684 864 32210,'-15'0'-594,"3"0"1,1 0 0,1 0 0,-2 0 142,-1 0 0,0 0 0,1 0 431,0 0 0,-5 0 0,2 0 0</inkml:trace>
  <inkml:trace contextRef="#ctx0" brushRef="#br0" timeOffset="4813">2192 269 26858,'0'-10'-2684,"0"1"0,0 0 0,-1 0-1709,-2 3 4978,2 2 0,-3 8 0,4 1 1</inkml:trace>
  <inkml:trace contextRef="#ctx0" brushRef="#br0" timeOffset="5930">1786 392 30894,'-1'-9'-9831,"-2"3"7010,2 2 1,-3 5 2615,4 2 1,0-1 0,0 4 0,0 2-87,0 0 0,0 3 0,0 0 0,0 2 135,0-2 0,0 3 0,0-1 0,0-2 94,0 0 1,-4-1 0,1 2 0,1 0 10,1 0 0,-2-2 0,-1-1 1,-1-2-283,-3-1 1,0 1 0,-2 1 0,0-1 713,-3 0 1,2-4-1,-5 2 1,-1 0-51,-1 1 1,-2-4 0,-1 1 0,-2-2-12,-1-1 1,2 0 0,-3 0-1,0 0 133,1 0 0,-5 1 0,2 1 0,-4 1 5,1-1 0,1-1 0,0 0 0,0 2-39,-3 0 1,6 0 0,-2-3 0,0 1 12,1 2 1,-1-2 0,-1 2 0,1-2-244,0-1 0,4 0 0,1 0 1,0-1-200,1-2 0,4 1 0,3-3 0,1-1-175,3 1 1,-3-1-1,2-5 1,3 0-208,2-2 0,5 1 0,-3 2 0,2 1-177,0-1 1,0 1 0,3-1 6,0 1 1,4 0-1,2 0 346,3 3 0,-3-2 0,0 5 0,2 1 196,0 1 1,2 1 0,-1 0 0,0 0-12,1 0 1,-1 0 0,1 1-1,-1 2-84,1 4 1,-1 0 0,1 1 0,-1 1 76,1 1 0,-1 2 0,0-3 0,0 1 150,-3-1 0,1 1 1,-2 0-1,-1 2-94,0 0 0,-1 1 0,-4-3 0,-2 2 165,-3 1 1,-4 0 0,-2-1 0,-4 0-164,-2 0 1,-2-1 0,0 1 0,0 1-318,2-2 1,3-3 0,-1-2-1,3 0-1050,3-1 1361,5 4 1,0-8 0,5 3 0</inkml:trace>
  <inkml:trace contextRef="#ctx0" brushRef="#br0" timeOffset="6147">1729 893 25437,'5'0'-2938,"-5"0"2053,-6 0 0,-7 0 815,-6 0 0,-8 8 0,-7 2 0</inkml:trace>
  <inkml:trace contextRef="#ctx0" brushRef="#br0" timeOffset="6681">444 571 24300,'0'-9'-3536,"0"-1"1,0 1 2594,0-1 0,0 1 0,1 1 0,1 0 1053,2 2 1,0 4-1,-2-2 1,2 0 302,1 1 0,-2 0 1,3 4-1,-1 1-481,0 1 1,-2 5 0,3-2-37,-2 3 1,2 1-1,-2 2 1,0 0 7,1 0 0,1-2 0,-3 1 0,-1 0-271,-1 2 0,-1 3 0,0-4 0,0 0 426,0-2 0,-4 3 0,-2 1 0,-3-1 55,0 1 1,-2-2 0,0-2 0,-3-1 158,0 1-279,2-5 1,-6 3 0,3-2 0</inkml:trace>
  <inkml:trace contextRef="#ctx0" brushRef="#br0" timeOffset="7016">274 543 24300,'-5'-6'-2608,"2"-1"1,2 6 0,1 1 2034,0 5 1,0 4 0,1 1 0,1 2 265,1 1 1,0 3-1,-3-1 1,0 1 281,0 0 0,0-4 0,-1 3 0,-2-2 325,-3-1 0,-3-1 0,0-2 1,-1 0 73,1 1 1,-4-2 0,0-1-1,-2-4-108,-2-2 0,0-1 0,1 0 0,0 0-444,-1 0 1,0-4 0,0-4 0,2-2-515,-2-3 779,3-4 1,1 3-1,3-5 1</inkml:trace>
  <inkml:trace contextRef="#ctx0" brushRef="#br0" timeOffset="7130">66 448 23682,'0'-13'-6534,"0"2"4831,0-1 1,-1 6-380,-2 6 2319,2 5 0,-7 4 1,2 1-1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9:35.580"/>
    </inkml:context>
    <inkml:brush xml:id="br0">
      <inkml:brushProperty name="width" value="0.11429" units="cm"/>
      <inkml:brushProperty name="height" value="0.11429" units="cm"/>
      <inkml:brushProperty name="color" value="#F6630D"/>
    </inkml:brush>
  </inkml:definitions>
  <inkml:trace contextRef="#ctx0" brushRef="#br0">3960 109 17499,'-3'-9'-5641,"0"0"5088,0-1 1,3 6 0,0 4 421,0 5 0,1 5 0,1 2 0,2 4 26,1 2 0,-1 4 0,2 0 0,0-1 168,-1-1 1,4-1 0,-3 1-1,1 1-224,0 1 1,1-3 0,-3-5-1,2 0-499,-1-2 468,-4-2 1,7-1 0,-4 1-1</inkml:trace>
  <inkml:trace contextRef="#ctx0" brushRef="#br0" timeOffset="967">3752 119 17499,'-6'-13'-3768,"1"1"2253,1 0 1151,0 6 0,4 3 1,2 6 240,1 3 1,-1 3 0,3 1 0,0 2 61,1 0 0,-1 4 0,2-2 0,-2 0 14,0 3 1,1-2 0,-3-1 0,0 1-23,1 0 0,-3-3 1,3 3-1,-3-1-193,-1-3 1,0 3-1,0-1 1,0-2 214,0 0 0,-1-2 1,-3 0-1,-2-2 153,-2-1 1,-2-1 0,0 2 0,-2-4 98,0-2 1,-4 0 0,2 1 0,0 1 3,-3-1 1,-1-1 0,-2-1-1,-1 0-6,-1 0 1,-3 0 0,3 0 0,1-1 23,1-2 1,-2 2-1,-1-2 1,-1 2 20,1 1 0,1 0 0,3-1 0,0-1 0,1-1 1,-1-1-1,0 3 1,1-1-38,2-1 1,-2-1 0,2 1 0,-4-2-189,-2-1 0,-1-2 1,5 2-1,-1-4-164,0-2 0,-3 1 0,1-3 1,2 2-4,2-1 1,4-3 0,-1 4 0,0 0-2,3 2 0,0 0 1,2 1-66,-1-1 1,4 5-283,0 2 365,3 2 1,0 1 0,5 1 66,2 2 0,3-2 0,0 2 0,4-2 71,1-1 1,2 4 0,-1-1 0,1 0 19,1 1 1,2-3 0,-4 3-1,1 0 30,0-1 0,-2 4 0,-2-2 0,-1 2-28,1-1 0,-2-3 1,-1 3-1,-1 2-108,-2 0 1,-1 2 0,-4-1 51,-2 0 1,-6 1 0,-4-2 0,-2 0 57,-2-2 0,-1-4 0,0 1 0,-1-1 38,0 1 1,0-2 0,0 3 0,0-3-61,0-1 0,-1-3 0,-1-2 0,-1 0-30,1-2 0,4-3 0,2-1 0,-2-2 15,-1 2 1,0-3-1,1 1 1,3 2 19,0 0 1,0-1-1,3-1 1,-2 2 119,2 0 1,3 5 0,2 0 202,-1 2-675,2-3 0,2 7 171,6 0 1,2 4 0,2 5-1,-1-1 37,2 1 0,0-1 0,1 5 0,1 1 55,-1 2 0,1-2 1,-1 2-1,1 1 18,-1 1 1,1 1-1,-2-1 1,-1-2-12,0 0 1,-5-1 0,1 1 0,-2-4 19,-1-1 0,-1-2 0,-2 0 1,-4-3 204,-1-3 0,-6-2 0,0-1 0,-3 0-116,-2 0 0,2-1 0,-5-2 0,2-3-323,1-3 0,1 0 0,3-1 0,2 1 286,3-1 0,0-3 0,1-2 0</inkml:trace>
  <inkml:trace contextRef="#ctx0" brushRef="#br0" timeOffset="1333">3469 100 30513,'-6'-3'-2222,"-1"0"0,4-5 1,-3 2 1045,-2-2 1,3-2-1,0 1 507,1-1 1,0 4 0,0 1 553,-2 1 0,1-3 0,-1 4 363,-2 1 0,3 1 1,-1 2-1,-2 2-259,0 3 1,-2 3-1,1 1 1,0 2-170,-1 0 1,-2 2 0,-1-2-103,1 0 0,-2 1 0,-1-4 0</inkml:trace>
  <inkml:trace contextRef="#ctx0" brushRef="#br0" timeOffset="1684">2978 15 27680,'0'-10'-2413,"-5"5"0,4 5 1,-3 5-1</inkml:trace>
  <inkml:trace contextRef="#ctx0" brushRef="#br0" timeOffset="2867">2278 185 22667,'-5'-4'-5941,"1"3"5128,4-8 0,0 9 0,0 0 500,0 6 0,0 2 0,0 1 0,0 1 65,0-1 0,3 2 0,0 0 0,-1 2 74,-1-1 0,-1-2 0,1 1 59,2 1 0,-2-1 1,2 1-1,-4-1 219,-3-2 0,-3 0 1,1-2-147,-3-1 1,0-4 0,-2 2 0,0-3 159,-2-1 0,1-1 1,2-3-1,1-2-45,-1-2 0,2 1 0,1 1 0,0-1 1,0-2 0,2 1 0,-1 1 423,2 0-253,1 1 0,2 1 98,-2 2 0,-1 3 0,-4 2 12,2 1 0,0 4 1,-4-2-306,1 1 0,-1-1 1,1-3-1,-1 2-87,1 1 1,0-2-1,-1 0 243,1-2 0,-1-1 0,1 0 282,-1 0 0,4 0-43,0 0 1,3 0 0,-3-1 83,2-2 0,0 2-267,1-3 0,1 3-167,-5 1 1,4 0 0,-2 1 0,0 1-100,-1 2 1,0-1-14,-3-3 0,-1 0 0,1 0-86,-1 0 1,1 0-1,-1 0 84,1 0 0,3 0 1,-1 0 52,0 0 0,2 0 0,-1 1 287,-2 2 0,0-2 0,-2 3-128,1 0 1,-1-3 0,2 4 0,1-2-172,0 0 1,1 0-1,-3-3 1,-1 1 18,1 2 1,-2-2-1,0 3 1,-2-3-126,2-1 0,-1 0 0,0 0 0,0 0 53,0 0 1,2-4-1,0 1-68,1 1 0,-1 1 114,1 1 1,3 0 0,-1 1-59,0 2 1,3-1-1,0 5 1,-1-1-39,-1-1 0,1 4 0,-1-3 0,-2 2 77,0 2 1,-5-4 0,0 0-1,-2 2 23,-2 0 0,2-3 1,0 0-1,-2-2 64,-1 0 1,1 0-1,0-3 1,0 0-95,0 0 0,4-4 0,1-2 0,1-4-244,2-2 0,0 0 1,2-3-1,2 1-346,0-1 0,2 2 1,4-1-1,2-1-535,4 0 1,2 4 1199,4-2 0,1 3 0,5 0 0</inkml:trace>
  <inkml:trace contextRef="#ctx0" brushRef="#br0" timeOffset="3166">2373 525 23479,'0'-9'-4146,"-3"2"1,-2 2 2625,0 1 2043,3 1 1,-6 7 0,2 1 0</inkml:trace>
  <inkml:trace contextRef="#ctx0" brushRef="#br0" timeOffset="3398">1702 563 19573,'0'-6'-5979,"-1"-1"2663,-2 0 3546,2 3 1,-8 4 0,4 5 0</inkml:trace>
  <inkml:trace contextRef="#ctx0" brushRef="#br0" timeOffset="3547">1371 714 19573,'-8'-4'-2294,"1"-2"1,0 0 926,4 0-417,0 4 1510,3-2 1,0 4 0</inkml:trace>
  <inkml:trace contextRef="#ctx0" brushRef="#br0" timeOffset="3919">880 270 29052,'0'-15'-9220,"0"3"8700,0 5 0,1 3 0,2 6 0,3 4 196,3 3 0,-1 3 0,-1-3 0,0 1 30,0-1 1,-2 4 0,0-1 0,0 0 108,-3-2 0,-1 1 1,-1 0-1,0 2 202,0-2 1,-1 3-1,-2-1 1,-4-2 225,-1 0 1,-5-2 0,0 1-1,-1-2-465,0-2 1,1 2 715,0-5 0,3 4 1,-4-2-1</inkml:trace>
  <inkml:trace contextRef="#ctx0" brushRef="#br0" timeOffset="4181">530 91 27959,'0'-13'-3919,"0"0"1,-1 2 819,-2 0 2793,2 6 0,-3 3 0,4 7 1,0 6 91,0 2 0,3 6 0,0 3 0,0-1-30,1-1 0,0 2 1,4 1-1,-2 0-168,1 1 1,2-2 0,-1-3 0,0-1 249,-2 1 1,0 4 0,4 2 0</inkml:trace>
  <inkml:trace contextRef="#ctx0" brushRef="#br0" timeOffset="4782">351 289 26929,'0'-15'-2829,"0"3"0,3 1 1,1 3 2716,1 1 0,-2 3 364,4 4 1,-2 1 0,2 2 0,-2 4-710,0 1 1,1 2 0,-2-1 0,0 2 41,1 1 0,-2-1 1,-2 1-1,1-1 150,1-2 0,0 1 0,-3-1 0,-1 1 226,-2-1 1,1 0 0,-4 0-165,-2-3 1,0-2-1,-2-4 498,1 0 0,-1 0 0,1-1 1,0-2-419,-1-3 0,1-3 1,-1-1-1,1-2-288,-1 0 1,1-4-1,-1 2 1,1 1 428,-1-1 1,1 2 0,0 2 0,-1 1 146,1-1 0,-1 2 0,1 1 1,-1 4 204,1 2 1,3 1-1,0 1 1,2 2-265,2 4 1,-2 1 0,1 3 0,1 0-350,1 2 1,1 3-1,1-3 1,1 1-151,1 0 1,4 1-1,-1-1 1,2 0 260,-2-1 1,3 0 0,-3-3-1,1 2 95,-1 0 1,2 1 0,-5-4 0,0 1-49,1-1 0,-3 1 0,3-1 162,-3 1 0,-2-2 1,-3-2-1,-2-1 207,-2-1 0,-2-3 0,1 3 0,-1-1 109,1 0 1,-4 1 0,0-4 0,-2 0-39,-2 0 0,2-4 0,1 0 0,-1 0-97,0 0 1,3-4 0,-3 1 0,1-3-404,3-3 0,3-1 1,3 3-1,1-3-292,2-1 1,1 1 0,1-3-1,1 1 612,2-1 0,2-5 0,5-2 0</inkml:trace>
  <inkml:trace contextRef="#ctx0" brushRef="#br0" timeOffset="4897">199 62 26018,'0'-9'-6252,"0"-1"4791,0 1 0,-1 0 1324,-2 3 1,-2 2 0,-5 4 0</inkml:trace>
  <inkml:trace contextRef="#ctx0" brushRef="#br0" timeOffset="5064">322 724 18937,'-33'0'-112,"1"0"0,4 1 0,3 2 0,2 3-170,4 3 0,1 0 0,1 0 0,1 1-530,-1-1 811,4 1 0,-5-1 1,3 1-1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9:43.697"/>
    </inkml:context>
    <inkml:brush xml:id="br0">
      <inkml:brushProperty name="width" value="0.08571" units="cm"/>
      <inkml:brushProperty name="height" value="0.08571" units="cm"/>
      <inkml:brushProperty name="color" value="#F6630D"/>
    </inkml:brush>
  </inkml:definitions>
  <inkml:trace contextRef="#ctx0" brushRef="#br0">3733 245 7579,'-9'0'-642,"-1"0"1,5 2 550,2 1 0,2 2 0,2 4 108,2 1 0,2-4 0,5-1 0,-1 0 11,0-3 1,4 2-1,1-1 1,-1-1-4,1-1 1,2-1 0,-3 0 0,1-1-13,0-2 0,-1 1 0,-1-4 0,0-2-28,0 0 0,-5-2 1,0 1-1,-1-2 33,-1-1 1,-1 1-1,-4-1 1,0 1 59,0 2 0,-3-1 0,-2 1 0,-2 0-33,-4 3 1,-5 2 0,1 4-1,-3 0-15,-1 0 0,0 3 0,0 1 1,0 2-14,0 1 1,3 2-1,-1 3 1,-1 1-4,1-2 0,1 0 1,0-1-1,0 2-13,-1 0 0,2 0 1,1-5-1,0-1 25,2 2 1,-2-3-1,-1 0 1,0 1-6,3-1 0,1-3 0,1 1 0,-2-2-23,0-1 0,-1 0 0,3 0 1,1 0-60,0 0 1,2 0 0,1 0-64,-1 0 1,1-3 0,1-1 88,1-2 1,1 0 0,3-3 9,0-1 0,0 1 0,1 0 0,1 2 49,1 1 0,4-1 19,0-2 1,1 1 0,2 1-6,-1 4 0,0-1 0,1 1 1,-1 1 37,1 1 0,-4 1 0,0 0 0,2 0 6,0 0 0,1 1 1,-2 1-1,-2 2 19,-1 1 0,3-2 0,-4 4 0,0-1 12,1-1 1,-3 4-1,2-3 1,-2 2-10,-1 2 0,0-1 0,0 1 0,0-1-18,0 1 1,-3-1 0,-1 1-1,-1-1-34,-3 0 1,0 1 0,-1-1 0,-1 1-97,1-1 1,-4 1 0,-1-2 0,0-1-56,-3 0 0,-1-4 0,-1 2 0,0-1-248,0-2 1,4-1 0,-1-1 0,-1 0-223,-1 0 1,4 0 568,1 0 0,-2-4 0,1-1 0</inkml:trace>
  <inkml:trace contextRef="#ctx0" brushRef="#br0" timeOffset="766">2930 208 7803,'-4'-10'-162,"2"1"1,-1 4 0,6 1 89,4 3 1,1 4 0,3 1-1,0-1 12,2 1 1,-1-2 0,-1 3 0,0 1-18,2-1 0,0-2 0,-4 3 57,1 2 0,-2-3 22,-2 1 0,2 0 0,-6 4 4,-3-1 0,0-2 0,-7-1 0,-1 0 5,-3 0 1,-3 1 0,1-3 0,-1 0 13,-2 0 0,0 3 1,-2-3-1,0 0 15,0 0 0,0 0 0,1-4 0,1 0 29,2 0 0,0 0 0,-1 0 0,2 0 114,1 0 1,1 0-23,-3 0 1,3-5-89,-1-1 0,6-1 0,2-1 0,1 2 41,1-1 1,-1-2 0,1 0-15,1-1 1,-2 1-1,1-1 1,0 2-38,-2 2 1,4-3 0,-3 3-116,0-2 1,0-2-1,-4 2-176,2 2 1,4 0-1,-2 4-531,0-1-138,2 0 897,-2 3 0,8 0 0,2 0 0</inkml:trace>
  <inkml:trace contextRef="#ctx0" brushRef="#br0" timeOffset="931">2996 85 8008,'-10'0'-369,"5"0"0,1 0 1</inkml:trace>
  <inkml:trace contextRef="#ctx0" brushRef="#br0" timeOffset="1216">2476 321 7890,'-6'1'-360,"0"2"0,-1 4 196,2 1 0,-3 1 0,0 1 1,-2 0 76,-3 3 0,-3-3 0,3 3 0,-1-2 87,0-2 0,-2 5 0,1 0 0</inkml:trace>
  <inkml:trace contextRef="#ctx0" brushRef="#br0" timeOffset="1846">2136 142 7835,'6'-4'-394,"1"1"0,-4-3 0,3 2 330,1-2 0,2 4 0,0-1 0,1 2 75,-1 1 1,1 0 0,-1 1-9,0 2 1,1 2-1,-2 2 1,0-1-2,-2 2 1,-4-3 0,1 1 10,-2 1 0,-1 2 0,0 0 0,-2 1-11,-4-1 0,-1 1 1,-9-1-1,-1 1 30,-1-1 0,-2-3 0,-1 1 0,-2 0 88,-1 1 1,3-1 0,0-2 0,3 0-57,2 0 1,5-2 0,-2 0-56,3-2 1,4 0-21,3 2 1,3-1-1,3 3 1,4 1-11,1-1 1,5 0 0,-1 2-1,0-1 13,-2-2 1,-1 3 0,-2-1 0,-1 2 46,2-2 1,-4 3-1,0-4 1,-1 1 48,0 0 0,1-2 0,-4 2-34,0 1 0,-5 1 0,-1-1 0,-2-2 20,-2-1 1,0-1-1,-2-1 1,-1 0 29,-2 1 0,0 0 0,-2-3 0,3 0-26,0 0 0,-2-3 0,4-1 1,-1-1-30,-1 1 0,4-3 1,-3 1-1,4-3-72,3 0 1,-3-1 0,4 1-1,0-1-58,2 1 1,1-4-1,2 1 1,0 0-230,0 2 0,2 0 0,1 1 0,3-1-788,2 1 1098,6-1 0,-3 1 0,2-1 0</inkml:trace>
  <inkml:trace contextRef="#ctx0" brushRef="#br0" timeOffset="1996">2249 302 7942,'0'-6'-1242,"0"0"1242,0 3 0,0-1 0,0 4 0</inkml:trace>
  <inkml:trace contextRef="#ctx0" brushRef="#br0" timeOffset="2180">1975 557 7954,'-9'0'-220,"-1"0"0,1-1 0,0-1-1070,-1-1 1290,1 0 0,-5 3 0,-1 0 0</inkml:trace>
  <inkml:trace contextRef="#ctx0" brushRef="#br0" timeOffset="2781">1484 85 8040,'5'-10'17,"0"4"30,-1 0 0,-2 1-89,4-2 1,-3 3 0,3 5 205,2 2 1,-4-1-1,0 5 1,0 0-15,3 1 0,-2 5 0,0 0 0,0-1-69,1 2 1,-3-3 0,2 5 0,-1 0-45,-2-1 0,3 1 0,-2-2 0,-2 1-144,-3 2 1,-5 0 0,-5 2-1,-5 0-182,-4 0 1,-5 0 0,-8 0 0,-5 0-1107,-3 0 1395,-6 0 0,-4 4 0,-5 1 0</inkml:trace>
  <inkml:trace contextRef="#ctx0" brushRef="#br0" timeOffset="3398">1191 56 7970,'0'-9'-376,"-1"3"212,-2-1 0,2 4 281,-2-3 1,2 5-27,1 1 0,0 4 0,0 6 0,0-1-9,0 0 1,3 4-1,1 1 1,0 0-173,0 3 1,1 0 0,-3 0-1,2-1-74,1 0 1,-3 2 0,2 1 0,0-1-716,-1-2 879,0-3 0,1 1 0,1 1 0</inkml:trace>
  <inkml:trace contextRef="#ctx0" brushRef="#br0" timeOffset="4049">1002 85 7735,'0'-10'-448,"0"1"0,0-1 147,0 1 524,0 4 0,1 2-95,2 6 1,1 5 0,3 5-1,-3-1-30,0 2 1,-3-2 0,2 3 0,-2 1-82,-1-1 0,0 3 0,0-4 1,0 2-40,0 0 1,0-5-1,0 2 1,-1-1-10,-2 0 0,1-5 1,-3 3-1,0-3 11,-1-1 0,0-1 0,-3-3 0,-1 1-14,1-1 1,-1-1-1,1-2 1,-1-1-15,1-1 0,-1-4 0,2 0 1,1-1 3,0-2 1,2 1 0,-2-1-1,0 1 36,0 0 1,2-1-1,-1 1 0,-2-1 1,3 5-1,-1 2 35,-2 2 1,0-2 0,-2-1 95,1 2 1,0 6-36,-1 2 1,2 2 0,0 2 0,3 0 3,1 3 0,-2-3 0,1 4 0,1-1-62,0-1 1,1 1-1,3-4 1,0 2-38,0 1 1,0-4-1,0 1-165,0-1 270,0-3 155,0-1-63,0-4-105,-4 0 1,-2 0 0,-4 0-1,-2 0-57,0 0 0,-2 3 1,3 0-1,-2 0-52,1 2 1,-1-4 0,0 2 0,2-1-196,0 1 1,2-2 0,-1 2-188,1-2 0,2-1-506,1 0 912,4 0 0,-2 0 0,4 0 0</inkml:trace>
  <inkml:trace contextRef="#ctx0" brushRef="#br0" timeOffset="4280">926 47 8016,'-6'0'-1595,"0"0"1518,-2 0 1,0 0-1,-1 0 1,-1 1 76,1 2 0,-5 2 0,-1 5 0</inkml:trace>
  <inkml:trace contextRef="#ctx0" brushRef="#br0" timeOffset="4413">633 142 8151,'0'-10'-251,"0"5"0,0-4 0,0 4 0</inkml:trace>
  <inkml:trace contextRef="#ctx0" brushRef="#br0" timeOffset="5031">416 19 8022,'-5'0'-22,"1"-1"163,4-3 0,0 2-528,0-4 394,0 4 1,0-1 0,1 6 9,2 3 1,-1 4 0,3 1 0,0 2-19,1-2 1,-1 4 0,2 1-1,-1 2-165,-2 1 1,2-4 0,-2 1 165,2 1 0,0 5 0,3 2 0</inkml:trace>
  <inkml:trace contextRef="#ctx0" brushRef="#br0" timeOffset="5448">284 142 8072,'9'-6'-134,"-2"-1"0,-1 3-27,1-2 0,2 4 0,0-1 107,1 2 0,-4 1 0,-1 1 4,-1 2 1,-1 3-1,-3 3 33,0 1 0,-1-1 1,-3 0-1,-4 1 12,-4-1 1,-5 1-1,2-2 1,-3 0 84,-1-2 1,3 0 0,0 4 0,1-1 46,0 0 1,0-2 0,4-1-1,-1 1 92,4 2 0,-1 0 0,6 1-141,1-1 0,5 1 0,5-1 1,2 1-72,3-1 1,5 1 0,-2 2-1,3 1-195,-1-2 1,-1-3-1,1-2 1,-1 1-350,-2 2 1,-3-4 536,0-2 0,-1 2 0,-2 0 0</inkml:trace>
  <inkml:trace contextRef="#ctx0" brushRef="#br0" timeOffset="5663">104 56 8015,'-14'0'0,"0"0"-141,0 0 0,4 0 0,-3 3 0,3 3 289,0 6 0,5 6 1,1 5-1,1 6 32,0 4 1,-1 8-1,5 2 1,4 1-327,4 1 0,6-6 0,7 3 0,3-2 146,2-2 0,6 2 0,0-6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29:51.162"/>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775 180 8457,'1'-9'-1117,"2"3"0,-2-2 1183,2 1 1,-1 3 143,1 1 0,2 3 0,2 3-123,-1 3 0,-3 3 0,3 1 0,-2 2-31,-2 1 0,-1 3 0,-1 0 1,0 1-73,0-1 0,0 1 1,-1-2-1,-2 1-6,-4 0 0,-5-4 1,-4 3-1,-1-1-69,2-3 1,-6 2-1,2-3 1,-1-1 90,0-1 0,1 0 0,0 2 0</inkml:trace>
  <inkml:trace contextRef="#ctx0" brushRef="#br0" timeOffset="650">435 199 8385,'-6'-7'-269,"3"1"1,1-1-122,-1-2 1,2 0 0,-2-1 374,2 1 1,1 3-1,0-1 21,0 0 1,0-1-1,0-2 9,0 1 0,0-1 0,0 1 95,0-1 0,0 4-31,0 0 1,0 3 0,1-3-170,2 2 1,-1 1 0,4 3 81,2 0 0,-3 3 0,1 1 0,1 1-11,2-1 0,-3 2 1,0-2 9,2 2 0,-3 0 0,0 3 0,0 1 27,-3-1 0,-1 1 0,-1-1 1,0 1-14,0-1 1,0 0-1,0 1 1,-1-1-6,-3 1 1,1-1-1,-5 1 1,-3-2-1,1-2 0,-5 3 1,1-4-1,-2 0-5,0-2 0,0-2 1,-3-1-1,2 0-18,1 0 1,-1-1 0,4-2-1,2-3 10,0-2 0,3-2 1,1 1-1,1-1 7,2 1 0,1 2 1,3 1 10,0 0 0,0 2 2,0 4 0,0 4 99,0 5 0,-1 1-5,-2-1 0,-1-2 0,-4-2 0,2-1 10,-1-2 1,1-1 0,0-1-3,-1 0 1,1 0 0,0-1-119,-1-2 1,3 1 0,0-4 0,3-2-198,1 0 0,0-2 0,1 1-501,3-1 707,-3 1 0,7 0 0,-3-1 0</inkml:trace>
  <inkml:trace contextRef="#ctx0" brushRef="#br0" timeOffset="814">293 359 8338,'0'-9'0,"-1"-1"-718,-2 1 0,2 3 222,-3-1 496,-1 5 0,4-2 0,-3 4 0</inkml:trace>
  <inkml:trace contextRef="#ctx0" brushRef="#br1" timeOffset="1049">85 0 13058,'-14'4'-129,"4"2"1,-3 4 0,3 4 24,0 5 1,1 5 0,0 6 0,3 3-178,3 0 0,3 2 0,3 2 0,4-2-292,5-4 1,7-6 0,6-4 614,2-4 0,10-8 0,2-4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1:00.723"/>
    </inkml:context>
    <inkml:brush xml:id="br0">
      <inkml:brushProperty name="width" value="0.08571" units="cm"/>
      <inkml:brushProperty name="height" value="0.08571" units="cm"/>
      <inkml:brushProperty name="color" value="#F6630D"/>
    </inkml:brush>
  </inkml:definitions>
  <inkml:trace contextRef="#ctx0" brushRef="#br0">1 30 6685,'1'-4'110,"1"1"0,2 2 0,4 1 1,-1 0-38,0 0 1,4 3 0,2-1 0,4 1 1,2 0 1,3-2 0,1 2 0,2 0-35,4-1 1,2 3-1,4-2 1,2 1-31,1-1 1,4 2 0,-2-3 0,1 1-10,2 0 0,-3-2 0,0 1 0,0-1 43,-1-1 0,4 0 1,-2 0-1,2 0-18,-1 0 1,-1 0-1,-3 0 1,3 0-3,3 0 1,-2 0 0,4 0 0,-2 0-9,-3 0 1,2 0 0,3 0 0,1 0-14,-1 0 1,2 0-1,1 0 1,2 0-16,1 0 0,0-1 0,1 0 0,2-2 3,1 2 0,-1-3 1,2 2-1,1 0-3,0 1 0,2-1 0,0-1 0,0 1-12,0-1 0,-3 2 0,5-2 1,-3 3 8,-3 0 0,3 0 1,-1 0-1,1 0 6,-1 0 0,-1 0 0,0 0 0,1 0-2,4 0 0,-2 0 1,5 0-1,-3-1 1,0-2 1,3 2 0,0-3 0,1-1 4,-3 1 0,-3 3 0,-1-3 0,2 2 32,3 0 0,-7-3 0,2 2 0,-4 1 33,-1-2 1,2 4 0,1-3 0,-2 2-62,-6 1 1,-3 0-1,0 0 1,2 0-4,0 0 0,-3 3 0,0-1 1,-4 0-26,-1-1 1,-1-1-1,4 2 1,0 1 12,0-2 1,-4 0 0,0-1 0,-3 0 11,-2 0 0,0 0 1,1 0-1,-1 0 3,-2 0 0,1 0 0,-3 0 1,0 1-9,-4 1 1,-2-1-1,-2 2 1,0-3 5,0 0 1,0 0 0,1 0-1,-1 0 1,0 0 0,-3 0 0,1 0 0,0 0 0,-1 0 1,2 0-1,-2 0 1,1 0-1,-1 0 1,-2 0 0,1-2 0,-1 0 0,0 0 0,1 1 0,-2 1 1,2 0-2,-2 0 1,-4 0-1,-2 0 1,-2 0-20,0 0 1,-1 0-305,1 0 115,-1 0 209,-3 0 0,-1 0 0,-3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1:02.140"/>
    </inkml:context>
    <inkml:brush xml:id="br0">
      <inkml:brushProperty name="width" value="0.08571" units="cm"/>
      <inkml:brushProperty name="height" value="0.08571" units="cm"/>
      <inkml:brushProperty name="color" value="#F6630D"/>
    </inkml:brush>
  </inkml:definitions>
  <inkml:trace contextRef="#ctx0" brushRef="#br0">766 181 7799,'0'-7'-1117,"0"2"956,0 0 1,1 3 169,1 0 0,0 2 0,3 2 0,0 1-2,-1 1 0,1 1 0,-1 2 1,0 1-16,2-1 1,-2 1 0,1 1 0,0 1 9,-1-1 1,1-1 0,-1 0 0,-1 0-6,0 2 0,0-2 0,-3 2 5,0-2 1,0-1 0,0 1 32,0-1 1,-4 0 0,-1 0-9,-1-2 1,-1-2 0,-1-3-1,0 0-13,-2 0 1,1 0-1,-3 0 1,-1 0-13,-1 0 1,-1 0 0,-1 0-1,0 0-2,-1 0 0,-4-1 1,2-1-1,-3-2-9,0 0 1,3-3 0,0 2 0,1-1 4,1-2 0,2 1 0,0-1 0,1 1 12,2 0 0,0-1 1,3 1-1,-1-1-5,1-2 1,2 2 0,1-2-1,2 2 23,1 0 0,0 1 0,1 0 83,0-1 0,-1 1-79,3-1 1,1 4 0,1 2 0,3 0-36,2 0 1,-1 1 0,0-1-1,2 1 2,1 1 0,-1 0 0,-1 0 0,1 0 1,2 0 0,-2 2 0,2 1 0,-2 1 8,0-1 0,-1 3 1,0-1 17,1 1 0,-2 2 1,0-2-1,-2 0-12,0-1 0,0 0 0,-1 2 20,-1 0 0,-2 1 1,-3-1-1,-3 1 3,-3-1 0,-2 0 1,-4 1-1,-1 0-5,-4 2 1,0-2 0,-5 2 0,0-1 4,1 1 1,-4-2-1,2 2 1,0-2 25,4-1 1,2-3-1,5 0 1,3-2 305,3 1-232,5-1 0,2-2-121,4 0 1,2 0 73,4 0 0,-3 0 1,-1 1-61,-1 1 1,0 0-1,-1 3-33,0 1 0,1-2 0,-3 1 28,0 0 0,-1 2 0,-1 0-42,-3 1 1,-5 0-1,-2 1 1,-2 1-89,-1-1 1,-1-1 0,-1-1 0,-3 1-137,-1-1 0,0 0 1,1-2-1,3-1-87,1 0 0,2-2 0,0-2 160,1 0 0,6-3 0,5-2 1,5-2 169,4 0 0,4-4 0,4 0 0</inkml:trace>
  <inkml:trace contextRef="#ctx0" brushRef="#br0" timeOffset="334">1076 447 7797,'-8'0'-424,"1"0"0,0-1 0,-1-1 0,1 0 386,-1 0 0,-1 1 1,-2 2-1,-1 2 57,-1 2 1,-3 2 0,-2 2-20,-1 1 0,-1 3 0,-2-2 0</inkml:trace>
  <inkml:trace contextRef="#ctx0" brushRef="#br0" timeOffset="881">493 26 8096,'-2'-7'-893,"-1"0"623,1-1 0,2 5 0,0 3 95,0 4 1,0 0 174,0 1 0,0 0 0,0 2 0</inkml:trace>
  <inkml:trace contextRef="#ctx0" brushRef="#br0" timeOffset="1030">368 63 8096,'-7'-11'-1000,"2"1"1052,3 2 0,-2 4-463,2 4 0,-1 4 411,0 3 0,2 0 0,-2 1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1:20.389"/>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1373 321 6691,'5'5'-674,"-3"0"675,5-5 0,-5 1 1,3 1-18,0 2 0,0-1 2,6-3 0,-1 0 9,0 0 1,1-1 0,-1-2 0,-4 0 1,-2-2-1,0-1 36,-1 0 0,4-1 54,-4-3 0,2 0 40,-2-1-108,-1 1 1,1 4 0,-6 3-25,-4 2 0,-2 1 0,-2 0 1,1 0-7,0 0 1,-1 1-1,1 1 1,0 2 2,-1-2 0,1 2 1,0 0-1,-1-2 15,1-1 1,0-1 0,-1 0 14,1 0 0,0 0 1,-1 0-1,1 0-14,0 0 1,3 0 0,0 0 0,-1 0-2,-1 0 1,-1 0 0,-1 0-19,1 0 0,3 0 0,0 0 0,0-1-18,2-2 1,-5 0 11,3-3 1,-2-1 16,-1-4 0,3 1 1,1 0 56,2-1 0,-3 5 0,3-1 61,2-1 0,1 2-74,1-1 0,0 4-39,0-4 0,3 3 1,2-1-1,1 0-23,2 3 0,4-3 1,2 0-1,0 1-23,1-1 0,-4-2 1,4 4-1,0 0-46,2-2 0,-1 4 1,0-4-1,0 2 21,1-1 0,-4 1 67,4 3 0,-4-5 0,2 0 0</inkml:trace>
  <inkml:trace contextRef="#ctx0" brushRef="#br0" timeOffset="516">1250 279 6006,'-6'0'-37,"0"0"0,3 0 37,-4 0 0,1 0 0,0 2 0,1 0-12,-1 1 1,-1 2-1,-3-3 11,-1 2 0,0 2 0,-2-1 1,-1 0-1,2-1 1,0 0 0,1-4-1,-2 0 12,0 0 1,-5 0 0,5 0 0,0 0 43,1 0 1,-1 0 0,-1 0 0,1 0 1,3-2-1,2 0 1,2-2 23,2-2 1,-3 2-1,3-2-42,2-2 1,1-2 0,1 0 0,-1 0-35,-3-1 0,3 1 1,-2 0-1,2-1-20,1 1 0,0 0 0,0-1-161,0 1 0,-5 4-136,-2 3 313,3 2 0,-6 1 0,5 0 0</inkml:trace>
  <inkml:trace contextRef="#ctx0" brushRef="#br1" timeOffset="882">961 32 9630,'-10'-5'-531,"4"-2"1,-3 1 0,5 1-93,-2 0 0,3 2 685,-4 3 1,5 1-56,-2 2 0,3 0-50,1 3 0,0 1 22,0 4 1,3-4 0,2-2 10,1 0 1,-3-2 0,3-2-1,-2 3 1,3-2-1,-2 4-57,1-1 1,-4 3 54,1-2 1,-1 4-1,-2 0 1</inkml:trace>
  <inkml:trace contextRef="#ctx0" brushRef="#br0" timeOffset="1366">620 259 8370,'0'-11'-966,"0"1"0,0 0 535,0-1 482,0 1 1,5 4-1,1 3 1,4 2-69,0 1 1,-1 1 0,0 1 0,1 3 15,1 1 0,-2-3 1,-2 3-1,1-1 3,1 1 1,2-2 0,-2 3-1,-2 1 0,1 1 20,-5 1 0,-1-1 0,-5-1 0,-5-2-4,-5-1 0,1 3 1,-6-3-1,1 1 11,1-3 0,-3 2 0,3-1 0,-2-2 13,1-1 0,1-1 0,-1 0 0,2 0-15,0 0 0,4-1 0,-3-3 0,3-1-13,0-1 0,1-3 0,1 2 0,1-2 15,1-2 0,1 1 1,-1 0-1,3-2-17,-1-2 1,4 3 0,-4-3 0,2 3-8,-1 0 0,1 1 1,3 0-9,0 0 0,0-1-222,0 1 1,0 3-370,0 0 594,0 5 0,5-3 0,0 5 0</inkml:trace>
  <inkml:trace contextRef="#ctx0" brushRef="#br0" timeOffset="1513">651 73 8409,'-6'-10'-350,"3"-1"0,-3 2-109,-1 2 1,1 6-1,1 6 459,0 0 0,-3 2 0,2 4 0</inkml:trace>
  <inkml:trace contextRef="#ctx0" brushRef="#br0" timeOffset="1882">197 228 8070,'-10'0'-806,"-1"0"0,4 0 898,1 0 0,3 1 1,0 2-180,2 4 1,5-1 0,3 1 0,3 0 37,4-2 0,-2 3 0,3-4 0,-2-2 33,1-1 1,3-1-1,-3 0 1,-1 0 49,-2 0 1,-1 0 26,1 0 1,-6-1 0,-1-2-14,-3-4 0,-2 1 1,-4 0-1,-4 1-36,-3-1 1,-3 3 0,2-3-1,-2 0-53,-1 0 0,2 4 0,-2-1 1,0 1 40,0 2 0,4-4 0,-3-2 0</inkml:trace>
  <inkml:trace contextRef="#ctx0" brushRef="#br1" timeOffset="2097">207 73 12779,'-9'-10'-2029,"1"-1"1270,1 1 1,1 5 466,0 5 344,-4 5 1,5 10-1,-6 1 1</inkml:trace>
  <inkml:trace contextRef="#ctx0" brushRef="#br1" timeOffset="2213">94 125 12554,'-12'-5'-590,"-1"-1"0,6-3 1,-3 2-1351,0 4 1972,0 6 1,-5 3 0,-1 4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1:23.788"/>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1477 444 8264,'0'-10'-581,"0"-1"1,-4 1-1,1 0 418,0-1 1,2 1-1,1 0 133,0 0 1,0 3-1,0 0-29,0-1 0,-1-1 89,-2-2 1,0 4 302,-3 0-336,3 5-8,-1-2 0,8 4 0,3 0 1,2 0 1,2 1-1,-1 1 1,0 1-5,1 0 0,-5-1 0,1 0 0,1 2 13,2-2 1,0 3 0,0-2 0,-1 1 0,-2 0 1,2-2 0,-2 5-5,2 1 0,1-2 0,-2 0-13,-1-2 0,-5 4 15,1-1 0,-2 2 1,-1 2 0,-4-2 0,-3-1 1,-2-2 8,-2-2 0,1 4 1,0-2-1,-2 1 5,-1 0 0,1-4 0,-3 3 0,1 0 2,1-1 1,-6-2 0,3 1 0,-1 0-10,0-1 0,0 4 1,-3-3-1,2-1-2,1 2 1,1-4-1,-3 3 1,3 0 15,1-1 0,2 1 0,2-4 1,1 0 34,0 0 0,-1-2 0,1-1 4,0-4 0,4-2 0,1-1 0,2-1-28,-1 1 0,1 0 1,3-1-1,0 1-7,0 0 0,0-1 0,0 1 0,0 0-22,0-1 0,0 1 1,0-1-1,0-2-12,0-1 1,0 4 0,0 3 0,0-1 28,0-1 1,-1-1 0,-1-1-48,-2 1 1,1 3-126,3 0-329,0 5 482,0-3 0,-5 5 0,-1 0 0</inkml:trace>
  <inkml:trace contextRef="#ctx0" brushRef="#br1" timeOffset="181">1342 238 9037,'-5'-5'-671,"0"3"-737,5-5 842,0 5 564,5 2 0,0 5 1,6 6-1</inkml:trace>
  <inkml:trace contextRef="#ctx0" brushRef="#br0" timeOffset="432">1074 423 8346,'-10'0'-99,"0"0"1,-1 2-189,1 1 1,0 3 0,-2 4 0,-1 2 59,0 1 1,-2-1 0,2 3 226,-1 0 0,-4-4 0,2 4 0</inkml:trace>
  <inkml:trace contextRef="#ctx0" brushRef="#br0" timeOffset="1217">765 362 8346,'-5'-12'-261,"-1"-1"1,-1 0 12,1 0 0,2-2 0,-2 1 1,2 2 227,1 0 1,-1 2-1,0 0 1,2-1-36,1 1 0,1 0 0,0-1-5,0 1 1,1 4 22,3 3 1,1 2-1,6 1 26,-1 0 1,0 0 0,1 0-1,-1 1 6,0 2 1,1 0 0,-1 2 0,0 1 4,1 0 1,-1-3-1,-1 4 1,-1 0 1,-1-1 0,0 3 0,3-2 2,0 2 1,-3 1 0,-1 1 0,-1-1 14,-3 0 0,-2 1 1,-2-1 24,-2 0 0,-7 1 1,-1 0-1,-2 0-21,0 0 1,-5 1 0,2-5 0,-2 2-29,-2 2 0,0-4 0,1-2 0,0 1-12,3 0 1,-1-4 0,3 2 0,0-3-24,0-1 0,1-1 1,4-2-1,1-1-18,2-2 1,-2-1-1,3-3 87,0-1 1,0 5 40,3-1 1,1 4-19,-5 0 1,0 2 0,-2 2-25,2 2 0,-2 0 0,2 2 0,-2 1-26,-2 0 0,1-4 0,0 3 0,-1-2-4,1 1 0,-1-1 0,-2-3 0,-1 0 5,2 0 0,0 0 1,2 0-1,-1-1 6,1-2 0,0-3 0,-1-5 1,2 1-7,2 0 1,-2-2 0,2 0-1,-1-2-9,1 1 0,-2-2 0,4 1 0,-2-1-2,0 0 1,0 1 0,-3 4 0,-1-2 25,1-2 1,0 3 0,-1-2-13,1 5 1,-1 3-1,-2 2 1,-1 0-4,2 1 1,-1 5 0,0 4 0,-2 3-3,-1 4 1,0-3-1,-1 4 1,3-1-2,3 0 0,4 0 0,1-3-3,2 3 0,0-3 0,5 2 1,3-4 2,3-2 1,3-1 0,3 1 0,2-4-19,1-2 1,4-1-1,4 0 1,-1 0-28,-1 0 0,-1 0 45,-1 0 0,6 0 0,0 0 0</inkml:trace>
  <inkml:trace contextRef="#ctx0" brushRef="#br0" timeOffset="1498">754 578 6127,'11'-10'0</inkml:trace>
  <inkml:trace contextRef="#ctx0" brushRef="#br0" timeOffset="1630">538 589 8507,'-25'-5'-8,"1"-2"1,1 1 0,5 1-1,1 0-15,-1 3 0,3 2 1,1 3-1,2 3 23,2 0 0,-5 3 0,-1-3 0</inkml:trace>
  <inkml:trace contextRef="#ctx0" brushRef="#br0" timeOffset="1781">238 11 8561,'-30'-4'-345,"2"1"0,0 0-282,0 2 0,-2 7 627,-1 4 0,0 5 0,0 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27.541"/>
    </inkml:context>
    <inkml:brush xml:id="br0">
      <inkml:brushProperty name="width" value="0.08571" units="cm"/>
      <inkml:brushProperty name="height" value="0.08571" units="cm"/>
      <inkml:brushProperty name="color" value="#FF0066"/>
    </inkml:brush>
  </inkml:definitions>
  <inkml:trace contextRef="#ctx0" brushRef="#br0">1639 119 12287,'7'0'0,"1"0"0,-3 0 0,-4 0 0,12 0 0,-12 2 0,2 4 0,-6 8 0,0 6 0,-5 8 0,1 3 0,-1 6 0,5 2 0,-2 13 0,4-1 0,1-1 0,0-2 0,0-6 0,1-2 0,4-2 0,-4-6 0,4-8 0,-3-6 0,-2-7 0,0-1 0,-7-7 0,-2 0 0,-2-6 0,2-7 0,-4-2 0,6-2 0,-7 0 0</inkml:trace>
  <inkml:trace contextRef="#ctx0" brushRef="#br0" timeOffset="815">1330 133 12287,'0'8'0,"2"-2"0,3-6 0,-4 6 0,5 2 0,-6 6 0,-1 0 0,-2 0 0,-2 0 0,2 0 0,-3 5 0,1 1 0,0 0 0,-1 0 0,5 1 0,-4-4 0,3 1 0,2-1 0,0-1 0,0-2 0,0 0 0,2-6 0,3-4 0,2-2 0,7-4 0,0-2 0,0-4 0,0-6 0,-1 0 0,-4 0 0,4 0 0,-6 0 0,3 0 0,-1 0 0,-6 0 0,2 0 0,-4 0 0,-7 6 0,-3 5 0,-4 6 0,-1 7 0,0 2 0,0 2 0,0 0 0,0 0 0,0 5 0,-1 1 0,-2 0 0,-2 0 0,0 1 0,5-4 0,0 1 0,0-1 0,0-3 0,2-3 0,1-3 0,2-2 0,4-1 0,-4-5 0,1-2 0,-3-2 0,3-6 0,2-2 0,1-2 0,4 2 0,-2 1 0,-2 1 0,0 1 0,4-3 0,-4 2 0,2 4 0,-6 6 0,-1 0 0,-4 0 0,0 0 0,0 6 0,0 4 0,0 2 0,0-3 0,2 1 0,1-1 0,2-1 0,-1 3 0,-4-7 0,0-1 0,5 4 0,0-3 0,-2-1 0,3-3 0,0-4 0,1-6 0,-1-2 0,3-2 0,-4-2 0,-1-1 0,3-1 0,-4-6 0,5 4 0,-1-2 0,1-3 0,-3-1 0,4-2 0,2 0 0,1 0 0,-2 6 0,-1 4 0,2 2 0,1 2 0,2 0 0,0 0 0,2 2 0,3 2 0,2-2 0,7 4 0</inkml:trace>
  <inkml:trace contextRef="#ctx0" brushRef="#br0" timeOffset="1066">1036 7 12287,'-9'0'0,"0"0"0,1-2 0,-1-2 0,-4 4 0,4 0 0,3 6 0,-7 8 0,5 0 0</inkml:trace>
  <inkml:trace contextRef="#ctx0" brushRef="#br0" timeOffset="1816">490 441 12287,'14'6'0,"-1"4"0,-2 0 0,-2 0 0,-6 2 0,2-2 0,-4 2 0,-1 2 0,0 0 0,0 0 0,-1 0 0,-2 0 0,-2 0 0,-4 0 0,2-2 0,1-1 0,0-1 0,-5-3 0,2 4 0,-4-1 0,-1-7 0,0 1 0,0-2 0,0-2 0,0 0 0,0 0 0,0 0 0,2-2 0,3-2 0,-2 1 0,4-5 0,0 2 0,4-1 0,-4 4 0,1-1 0,3-1 0,-6 5 0,6 2 0,-4 1 0,3 3 0,-1 2 0,0-4 0,4 4 0,-2 0 0,-2 0 0,0-4 0,4 4 0,-2 0 0,-2 0 0,0-4 0,4 6 0,-4 1 0,4 1 0,-6 2 0,1 0 0,3-5 0,-5 1 0,2 1 0,0-4 0,1 3 0,2-6 0,-6 6 0,1-6 0,-3 4 0,2-2 0,-1-1 0,-4-5 0,0 0 0,0 6 0,0 2 0</inkml:trace>
  <inkml:trace contextRef="#ctx0" brushRef="#br0" timeOffset="1983">476 847 12287,'0'22'0,"0"-2"0,0-6 0,-6-6 0,-3-3 0,-4-4 0,-1-7 0,0-2 0</inkml:trace>
  <inkml:trace contextRef="#ctx0" brushRef="#br0" timeOffset="2400">140 539 12287,'-4'19'0,"-3"-1"0,0-1 0,2-7 0,-3-4 0,2 0 0,-3-3 0,4 7 0,0-6 0,5 6 0,2-7 0,3 1 0,4-2 0,-1-2 0,1 0 0,2 0 0,-3 0 0,-1-2 0,1-1 0,0-1 0,0-7 0,3 3 0,-2 0 0,-4-3 0,2 5 0,0-2 0,-3-1 0,-4-5 0,0 0 0,0 5 0,0-1 0,0-1 0,-1 4 0,-4-3 0,-3 6 0,-6-4 0,0 2 0,0-4 0,0 6 0,2-1 0,3-1 0,-4-2 0,5-6 0,-6 0 0</inkml:trace>
  <inkml:trace contextRef="#ctx0" brushRef="#br0" timeOffset="2597">182 245 12287,'-6'9'0,"-3"-1"0,-4-2 0,6 5 0,0-9 0,1-2 0,-2-8 0</inkml:trace>
  <inkml:trace contextRef="#ctx0" brushRef="#br0" timeOffset="2715">0 147 12287,'8'0'0,"5"-6"0,-6-2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6:08.514"/>
    </inkml:context>
    <inkml:brush xml:id="br0">
      <inkml:brushProperty name="width" value="0.08571" units="cm"/>
      <inkml:brushProperty name="height" value="0.08571" units="cm"/>
      <inkml:brushProperty name="color" value="#FF0066"/>
    </inkml:brush>
  </inkml:definitions>
  <inkml:trace contextRef="#ctx0" brushRef="#br0">152 676 12287,'0'14'0,"0"0"0,0-5 0,0 1 0,-1-7 0,-4 1 0,2-2 0,-6-2 0,-2 0 0,3 0 0,-1 0 0,4 0 0,-4 0 0,6-2 0,-1-2 0,2-6 0,2 3 0,0-4 0,0-3 0,0-3 0,0-3 0,-2 2 0,-1-5 0,-1-3 0,-2-2 0,3 0 0,-4-1 0,0-3 0,-1 1 0,-3-4 0,4 0 0,0-1 0,-2 6 0,5-3 0,1 4 0,1 2 0,2 5 0,0 4 0,0 2 0,0 3 0,2 5 0,1 5 0,1 6 0,2 0 0,-3 6 0,2 2 0,1 1 0,-1 2 0,-2-2 0,5-1 0,-2-2 0,4-4 0,0 4 0,2-6 0,2 2 0,0-4 0,-1-1 0,1 0 0,0 0 0,0 0 0,4 0 0,2 0 0,2-1 0,2-4 0,4 2 0,3-6 0,2 0 0,3 1 0,-4-3 0,3 5 0,1-2 0,-1-2 0,-4 4 0,1 1 0,-4 2 0,-5-2 0,3 4 0,-5-4 0,1 4 0,-4 1 0,-7 0 0,-2-2 0,2-3 0,-5 4 0,0-5 0,-12 6 0,-3 0 0,-4 0 0,4 0 0,0 0 0,-2 0 0,-1 0 0,-2 0 0,0 0 0,1 0 0,-1-2 0,0-2 0,5 2 0,1-4 0,2 0 0,3-3 0,-5 1 0,0-1 0,1-2 0,-4 3 0,6-1 0,2-2 0,-3 4 0,2-3 0,-1 1 0,5 2 0,6 2 0,3 10 0,4 2 0,0 7 0,1 0 0,0-5 0,0 0 0,0 0 0,0-1 0,-1 3 0,0-5 0,-3 0 0,0 0 0,-1 4 0,5-4 0,-1 1 0,1-2 0,0 3 0,0-2 0,-6 0 0,-2-3 0,0 2 0,-5 1 0,4-2 0,-8-1 0,-3 5 0,-2 0 0,-3-1 0,-6-2 0,-2 3 0,-1-1 0,0 1 0,-3-5 0,3 3 0,0-1 0,0 0 0,-3-1 0,4-4 0,-5 0 0,2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6:11.247"/>
    </inkml:context>
    <inkml:brush xml:id="br0">
      <inkml:brushProperty name="width" value="0.08571" units="cm"/>
      <inkml:brushProperty name="height" value="0.08571" units="cm"/>
      <inkml:brushProperty name="color" value="#FF0066"/>
    </inkml:brush>
  </inkml:definitions>
  <inkml:trace contextRef="#ctx0" brushRef="#br0">3795 113 12287,'0'11'0,"0"-2"0,0-4 0,0 1 0,0-1 0,0 1 0,0 2 0,2 1 0,0 3 0,0 1 0,-1 2 0,1 0 0,1 2 0,1 1 0,-2 2 0,3 2 0,0 2 0,-2-2 0,4-1 0,-3-2 0,0-3 0,1-1 0,-1-2 0,1-2 0,0-4 0,0 0 0,2-3 0</inkml:trace>
  <inkml:trace contextRef="#ctx0" brushRef="#br0" timeOffset="1050">3508 71 12287,'0'4'0,"0"0"0,0-2 0,-1 0 0,-1 2 0,0 2 0,0-2 0,2 0 0,0 2 0,0 0 0,0 3 0,2 1 0,1 1 0,1 2 0,-2 1 0,3 1 0,0 2 0,2 1 0,0-2 0,0 1 0,0-1 0,0 1 0,0-2 0,-1-2 0,-1-3 0,0 1 0,-1 0 0,0-1 0,-1-2 0,-2-2 0,-1-2 0,-4-2 0,0 0 0,-3-1 0,-3-1 0,2 0 0,-3 0 0,1 0 0,1 0 0,-2 0 0,0-1 0,-2 0 0,2-2 0,-3-1 0,4 0 0,-2 1 0,0-3 0,1 1 0,0-1 0,1 2 0,3 1 0,0-1 0,0 0 0,0 1 0,0 0 0,2 1 0,0 2 0,0 0 0,2 1 0,0 1 0,3 0 0,-1 1 0,-1 1 0,0 0 0,-1 0 0,1 2 0,-1-2 0,-1 2 0,0-2 0,-3 0 0,0 1 0,0-1 0,0 2 0,-1-1 0,-1 0 0,0 0 0,-1 0 0,1-2 0,-2 0 0,0 1 0,-2-2 0,1-2 0,-1 0 0,2 0 0,-2 0 0,3 0 0,-1 0 0,-1 0 0,2-1 0,0-1 0,2-2 0,-1 0 0,1-2 0,-2 1 0,3 0 0,0 0 0,0-1 0,2 2 0,0-1 0,0 1 0,2-1 0,0-2 0,0 0 0,2 2 0,-2 1 0,3-2 0,0 2 0,0 0 0,3 1 0,1-1 0,3 1 0,0 1 0,0 2 0,0 0 0,0 0 0,0 0 0,0 0 0,0 3 0,0 2 0,0 1 0,0 1 0,0 0 0,0 0 0,-1 0 0,-1 0 0,0 0 0,-2 0 0,0 0 0,0 0 0,0 0 0,-1 0 0,0 0 0,0 0 0,-1 0 0,-1 0 0,0 0 0,0 0 0,-3 0 0,0 0 0,-1 0 0,-1 0 0,-1 0 0,-2 0 0,-1-1 0,0-1 0,-1 0 0,1-2 0,-1 0 0,-1 1 0,0-2 0,-3-2 0,0 0 0,0 0 0,-1-3 0,-1-3 0,0-1 0,0-3 0,2-5 0,0 0 0</inkml:trace>
  <inkml:trace contextRef="#ctx0" brushRef="#br0" timeOffset="1517">3256 50 12287,'4'7'0,"2"-2"0,-2-1 0,2-1 0,-1 0 0,0 1 0,-3-1 0,0-1 0,-1 0 0,-1 2 0,-3-2 0,-1-2 0,-3-4 0</inkml:trace>
  <inkml:trace contextRef="#ctx0" brushRef="#br0" timeOffset="1665">3137 92 12287,'0'7'0,"0"0"0,0-2 0,0-1 0,0 2 0,0 0 0,0 1 0,0-3 0,0-1 0</inkml:trace>
  <inkml:trace contextRef="#ctx0" brushRef="#br0" timeOffset="2067">2633 43 12287,'0'7'0,"0"0"0,0 0 0,0 0 0,2 0 0,0 0 0,1 0 0,0 0 0,-2 3 0,3 2 0,0 1 0,0 1 0,1 3 0,2 2 0,0 1 0,0 1 0,0-2 0,0-2 0,0 1 0,0-3 0,0-2 0,0-3 0,0 1 0,0-2 0,-4-8 0,-3-4 0,-6-5 0,-5-3 0</inkml:trace>
  <inkml:trace contextRef="#ctx0" brushRef="#br0" timeOffset="3017">2444 323 12287,'-4'-1'0,"1"0"0,0-3 0,1 1 0,-3-2 0,1-2 0,0 0 0,-2 0 0,4 0 0,0 0 0,-1 0 0,2 0 0,-2 0 0,3 0 0,0 0 0,0 1 0,3 1 0,-2 0 0,3 1 0,0 1 0,0 0 0,1 0 0,2 2 0,0-2 0,0 1 0,0 2 0,0 0 0,-3 2 0,0 1 0,0 1 0,0 2 0,0 0 0,1 1 0,-1 0 0,-1 0 0,3 0 0,-2 1 0,0 0 0,-2 2 0,1-1 0,0-2 0,0 0 0,0 0 0,0 0 0,-3 0 0,0 0 0,0-2 0,0-1 0,0 2 0,-1-1 0,-1 1 0,-1-3 0,-1 1 0,0-1 0,-3-2 0,0 2 0,0-2 0,0 2 0,0 0 0,0-2 0,0 0 0,-1 0 0,-1 0 0,-1 2 0,-1-2 0,2 0 0,-2-1 0,0 0 0,0 0 0,0 0 0,-3 0 0,0 0 0,0 0 0,2 0 0,0 0 0,0 0 0,-1 0 0,1 0 0,1 0 0,1 0 0,1 0 0,-1 0 0,1 0 0,0 0 0,2 0 0,0-2 0,0-2 0,0 1 0,0-2 0,3-2 0,0 1 0,2 0 0,0 2 0,0 1 0,5-1 0,-2 1 0,4-1 0,-1 1 0,1-1 0,0 1 0,-3 1 0,2 1 0,0 0 0,0-2 0,-2 1 0,3 2 0,-3 0 0,3 0 0,0 0 0,-1 2 0,0 1 0,-1 1 0,-1 2 0,1-2 0,0 0 0,0 2 0,0 0 0,0 1 0,-1 0 0,0 0 0,0 0 0,1 1 0,-1 0 0,0 2 0,-1-2 0,-1 0 0,0 0 0,0 0 0,0 2 0,-3-1 0,-2-2 0,-1 0 0,-1 0 0,0 0 0,0-1 0,0 0 0,0-2 0,-3 1 0,0 1 0,0-1 0,0-3 0,-2 1 0,0 0 0,-2-2 0,-2 0 0,0-1 0,-2 0 0,-1-1 0,-1-1 0,3-2 0,-4-4 0,2 0 0,1-2 0,-2-2 0,4 0 0,0-2 0,2-2 0,3 1 0,1-1 0,3 0 0,0 0 0,0-1 0,3-2 0,-2-4 0,2 1 0</inkml:trace>
  <inkml:trace contextRef="#ctx0" brushRef="#br0" timeOffset="3434">2353 1 12287,'3'7'0,"-2"-2"0,4-1 0,-3-1 0,0 1 0,-2-2 0,-2 0 0,-2-1 0,-3-1 0</inkml:trace>
  <inkml:trace contextRef="#ctx0" brushRef="#br0" timeOffset="3784">2115 155 12287,'7'0'0,"0"0"0,-3 1 0,0 1 0,-1 3 0,2-1 0,-3 0 0,1-2 0,-6 1 0,-1-3 0</inkml:trace>
  <inkml:trace contextRef="#ctx0" brushRef="#br0" timeOffset="3898">2038 141 12287,'-7'7'0,"0"0"0,2 0 0,1 0 0,1 0 0,1 0 0,2 0 0,0 0 0,0 0 0,0-3 0,-3 2 0,-1-2 0</inkml:trace>
  <inkml:trace contextRef="#ctx0" brushRef="#br0" timeOffset="4517">1450 127 12287,'4'0'0,"1"0"0,1 0 0,-3 4 0,2 4 0,0 6 0,-1 6 0,2 5 0,-1 5 0,1 3 0,1 1 0,0 0 0,0-1 0,0-3 0,0-1 0,0-4 0,0-1 0,0-3 0</inkml:trace>
  <inkml:trace contextRef="#ctx0" brushRef="#br0" timeOffset="5184">1310 218 12287,'0'13'0,"0"-1"0,0-2 0,0-3 0,0 0 0,0 0 0,1 0 0,0 1 0,2 0 0,1 2 0,-2 1 0,3-1 0,0 0 0,-1 1 0,2 0 0,-2-1 0,0 1 0,1 2 0,-1-3 0,1 0 0,-1-1 0,-1 1 0,0 1 0,-3-1 0,0-2 0,0 0 0,0-1 0,0 0 0,-3-3 0,-2-2 0,-1-1 0,-1-1 0,0 0 0,0 0 0,0 0 0,-1 0 0,-1-1 0,0-1 0,1-3 0,0-1 0,1-1 0,0 0 0,1 0 0,0 0 0,1 0 0,4 2 0,-1 1 0,1 2 0,2 0 0,1 4 0,-1 2 0,1 3 0,-1 0 0,-1 0 0,0 0 0,0 0 0,0 0 0,-1 0 0,-1 0 0,0 0 0,-3-2 0,1-1 0,-1 1 0,0-1 0,1 1 0,-3-2 0,0-2 0,0 0 0,0-2 0,0-1 0,0-2 0,0-4 0,0-1 0,0-2 0,0-3 0</inkml:trace>
  <inkml:trace contextRef="#ctx0" brushRef="#br0" timeOffset="5383">1184 351 12287,'-5'0'0,"0"0"0,3 0 0,-3 0 0,1-3 0,-3-1 0</inkml:trace>
  <inkml:trace contextRef="#ctx0" brushRef="#br0" timeOffset="5750">897 176 12287,'3'4'0,"-2"-1"0,4-2 0,-2 1 0,1 3 0,0 1 0,1 2 0,0 2 0,1 4 0,-3 3 0,2 4 0,0 0 0,-1 0 0,1 0 0,-3 0 0,1 0 0,0 0 0,-2-3 0,2-2 0,-1-2 0,0-2 0,1-2 0,-3-3 0,0 0 0,0-3 0,3-4 0,1-4 0</inkml:trace>
  <inkml:trace contextRef="#ctx0" brushRef="#br0" timeOffset="6666">757 323 12287,'0'7'0,"0"0"0,0 0 0,0-2 0,0-1 0,0 1 0,0 2 0,0 0 0,1-2 0,0-1 0,1 2 0,0 0 0,-1 1 0,-1 0 0,0 0 0,0 0 0,-1 0 0,-1 0 0,1-2 0,-2-2 0,0 1 0,1 0 0,-3-2 0,0 0 0,-1-1 0,-1-1 0,0 0 0,0-1 0,0-1 0,0-3 0,0 1 0,0 0 0,0-2 0,0 0 0,0-1 0,0 0 0,2 1 0,1 0 0,0 2 0,0 1 0,2 0 0,-3 2 0,0-2 0,1 0 0,-1 2 0,0-2 0,-1 1 0,-1 3 0,0 1 0,2 0 0,0 2 0,0 2 0,1-1 0,0 1 0,1-2 0,2 2 0,-3 0 0,2 1 0,1 0 0,0-2 0,1-1 0,0 2 0,1-1 0,1 0 0,2-2 0,0 0 0,2-2 0,-1 1 0,1-1 0,-2-1 0,0 1 0,-1 1 0,3-1 0,-1 1 0,-2 0 0,-1 0 0,1 0 0,-1 2 0,0 1 0,-4 2 0,1-2 0,-2-1 0,0 2 0,-1 0 0,-3 1 0,0 0 0,0-1 0,1 0 0,0-2 0,1 2 0,1-2 0,-3-1 0,0 1 0,0 0 0,-3-1 0,1 0 0,1 1 0,0 0 0,-2-2 0,0 1 0,0-1 0,0 1 0,-2 0 0,0-2 0,-1 2 0,-1-2 0,1 1 0,0-1 0,1 2 0,0-2 0,-2 1 0,-1-1 0,0 2 0,2-2 0,1 0 0,-3 0 0,-1 0 0,0 2 0,0-1 0,2-2 0,-1 0 0,-1 0 0,0-1 0,-2-1 0,1-2 0,2 0 0,0-3 0,1 1 0,-1-4 0,-1 0 0,3-3 0,0-3 0,2-3 0,3-1 0,-3-7 0,0-2 0</inkml:trace>
  <inkml:trace contextRef="#ctx0" brushRef="#br0" timeOffset="7199">666 120 12287,'0'4'0,"0"-1"0,0-3 0,0 0 0</inkml:trace>
  <inkml:trace contextRef="#ctx0" brushRef="#br0" timeOffset="7330">610 113 12287,'4'8'0,"-2"-1"0,-1-1 0,-1 1 0,0-3 0,0 2 0,0-2 0</inkml:trace>
  <inkml:trace contextRef="#ctx0" brushRef="#br0" timeOffset="7830">463 736 12287,'1'6'0,"1"-1"0,1-1 0,2-2 0,-2-1 0,-3-1 0,0-4 0</inkml:trace>
  <inkml:trace contextRef="#ctx0" brushRef="#br0" timeOffset="7947">379 736 12287,'-4'7'0,"2"0"0,-2-2 0,2-1 0,0 1 0,2 2 0,0-3 0,0-4 0,0-4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6:50.460"/>
    </inkml:context>
    <inkml:brush xml:id="br0">
      <inkml:brushProperty name="width" value="0.08571" units="cm"/>
      <inkml:brushProperty name="height" value="0.08571" units="cm"/>
      <inkml:brushProperty name="color" value="#FF0066"/>
    </inkml:brush>
  </inkml:definitions>
  <inkml:trace contextRef="#ctx0" brushRef="#br0">2678 1 12287,'15'0'0,"0"0"0,0 0 0,8 0 0,-8 0 0,0 0 0,-10 2 0,2 6 0,-2-6 0,0 8 0,3 0 0,-1-5 0,-7 10 0,0 3 0,0 2 0,0 2 0,0 1 0,0-1 0,8 8 0,-1 3 0,-2-1 0,-2 1 0,-3 4 0,0-4 0,0 2 0,0 5 0,0-8 0,0-2 0,0-5 0,0-2 0,-10-3 0,-5-5 0,-5-5 0,-3-10 0</inkml:trace>
  <inkml:trace contextRef="#ctx0" brushRef="#br0" timeOffset="784">2476 406 12287,'0'12'0,"0"-2"0,0-7 0,0 4 0,-3-2 0,-4 8 0,-8-3 0,-5-3 0,-3-7 0,1 3 0,-1 4 0,1-4 0,-3 4 0,-3-4 0,-2-3 0,-12 2 0,-1 3 0,-7 3 0,0-3 0,0-3 0,0-2 0,-2 0 0,2 0 0,-5 0 0,2 0 0,3 0 0,3 0 0,9 0 0,1 0 0,-1 0 0,3 0 0,3 0 0,9-2 0,1-3 0,-1-3 0,3-2 0,5 3 0,3 2 0,4-10 0,6 10 0,-11-5 0,6 10 0,2 0 0,-10 0 0,0 0 0,-8 0 0,1 0 0,7 0 0,0 0 0,-3 0 0,-2 0 0,-2 0 0,-1 0 0,3-3 0,3-2 0,2-5 0,-3-2 0,1 4 0,-1-4 0,3 2 0,0-8 0,-8 3 0,3 3 0,3-1 0,2 3 0,10-7 0,-5 4 0,0 1 0,7-1 0,-4 6 0,4-8 0,3-5 0,0-3 0,0 1 0,0 7 0,3 0 0,4-3 0,6-12 0,9-5 0</inkml:trace>
  <inkml:trace contextRef="#ctx0" brushRef="#br0" timeOffset="1017">1238 608 12287,'-10'23'0,"8"-1"0,-11-9 0,6-6 0,4-7 0,-4-7 0,4-8 0,3 5 0,0-10 0,0 7 0</inkml:trace>
  <inkml:trace contextRef="#ctx0" brushRef="#br0" timeOffset="1401">518 361 12287,'-3'22'0,"-4"1"0,4-1 0,-7-7 0,10 0 0,3-7 0,2 7 0,2 2 0,1-4 0,-6-1 0,3 1 0,3-1 0,-1-4 0,-7 7 0,0 2 0,-10 1 0,-2-1 0,-1-2 0,-14-7 0,4 4 0,-2-2 0,0-5 0,-5 0 0,-2 0 0,-1 3 0,1-3 0,-1-3 0,6-2 0,-3-2 0,2-6 0,1 3 0,2-10 0,0-2 0,5-3 0,5-3 0,-3 1 0,6-1 0,2 1 0,2-1 0,8-2 0,0-2 0,0-3 0,3 0 0,2 7 0,5 1 0,2-1 0,1 1 0,2-1 0,5-9 0,-8-3 0</inkml:trace>
  <inkml:trace contextRef="#ctx0" brushRef="#br0" timeOffset="1533">248 856 12287,'2'12'0,"6"-4"0,4-6 0,11-2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6:53.810"/>
    </inkml:context>
    <inkml:brush xml:id="br0">
      <inkml:brushProperty name="width" value="0.08571" units="cm"/>
      <inkml:brushProperty name="height" value="0.08571" units="cm"/>
      <inkml:brushProperty name="color" value="#FF0066"/>
    </inkml:brush>
  </inkml:definitions>
  <inkml:trace contextRef="#ctx0" brushRef="#br0">203 46 12287,'-23'20'0,"1"-5"0,7 2 0,0-9 0,-3-3 0,6 5 0,-3-3 0,-3-2 0,6-2 0,-3-3 0,10-3 0,-3-4 0,-2 2 0,3-10 0,-1 10 0,11-13 0,4 11 0,-2-1 0,10 8 0,3 0 0,2 0 0,2 0 0,1 0 0,-1 0 0,8 0 0,3 0 0,2 0 0,5 0 0,5 0 0,5 0 0,5 0 0,2 0 0,11 3 0,9 2 0,3 2 0,5-2 0,5-2 0,8-3 0,-47 1 0,0 0 0,0 3 0,1 0 0,3-2 0,0 1 0,-2 3 0,1 0 0,3 1 0,1-1-32,2 0 1,0 0 0,3 0 0,-1 1-1,-4 2 1,-1-1 0,-3-1 0,0-1 31,-3-1 0,0 0 0,3 3 0,0-1 0,-2-3 0,1-1 0,2 1 0,0 0 0,1 1 0,0 0 0,0-4 0,-2 0 0,0 3 0,0 0 0,-3-2 0,0-2 0,-1 0 0,0 0 0,3 0 0,-1 0 0,46 0 0,-3 0 0,-3 0 0,-42 0 0,0 0 0,4 0 0,0 0 0,2 0 0,0 0 0,1 0 0,-1 0 0,3 0 0,-1 0 0,-6 0 0,-1 0 0,1 0 0,1 0 0,-1 0 0,1 0 0,0 0 0,2 0 0,3 0 0,1 0 0,1 0 0,0 0 0,-1 0 0,0 0 0,-2 0 0,1 0 0,-3 0 0,0 0 0,-2 0 0,1 0 0,-1 0 0,-1 0 0,36 0 0,-1 0 0,-4 0 0,-3 0 0,2-7 0,6-3 0,-6-3 0,-7-4 0,-7 4 0,-8 1 0,-5-1 0,0 1 0,-18 4 0,1-4 0,-11 2 0,-4 5 0,-1-5 0,1 2 0,-1 3 0,-7 3 0,0 2 250,-10 0-250,5 0 0,-10-10 0,0-5 0,-10-15 0,-2-5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6:56.710"/>
    </inkml:context>
    <inkml:brush xml:id="br0">
      <inkml:brushProperty name="width" value="0.08571" units="cm"/>
      <inkml:brushProperty name="height" value="0.08571" units="cm"/>
      <inkml:brushProperty name="color" value="#FF0066"/>
    </inkml:brush>
  </inkml:definitions>
  <inkml:trace contextRef="#ctx0" brushRef="#br0">1 45 12287,'15'8'0,"0"-1"0,-8 1 0,8-8 0,3 0 0,2 0 0,5 0 0,5 0 0,7 0 0,16 0 0,9 0 0,11 0 0,9 0 0,8 0 0,8 0 0,-46 1 0,1 0 0,1 3 0,2 0 0,5-2 0,3 1 0,3 4 0,1 1 0,5 0 0,1 1-129,3 1 1,1 0 0,4 2-1,1-1 1,0 0 0,-1 0 0,0 1-1,-1-1 129,-1 0 0,0 0 0,2 0 0,1-2 0,-1 0 0,1-3 0,-2-1 0,0-2 0,0-1 0,-2-2 0,-3 1 0,-2-2 0,1 1 0,0-2 0,0-1 0,0-2 0,-1-1 0,0-3 0,-1 0 0,-1-2 0,-4 0 0,-1 0 0,-1 0 0,0-1-9,-2 2 1,0-2 0,1-3 0,0 0 0,-5 0 0,0 0 0,-2 1 0,-1 0 8,-3 1 0,-1 1 0,0 4 0,-1 1 0,41-5 0,-11 2 0,-9 5 0,-11 2 0,-19 3 0,-5 0 0,-8 0 0,-5 10 0,-3 5 0,1 5 0,-11 3 0,-2-3 0,0-5 0,-7 5 0,7-8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6:57.157"/>
    </inkml:context>
    <inkml:brush xml:id="br0">
      <inkml:brushProperty name="width" value="0.08571" units="cm"/>
      <inkml:brushProperty name="height" value="0.08571" units="cm"/>
      <inkml:brushProperty name="color" value="#FF0066"/>
    </inkml:brush>
  </inkml:definitions>
  <inkml:trace contextRef="#ctx0" brushRef="#br0">1 0 12287,'15'15'0,"0"0"0,-3-7 0,3 7 0,3-8 0,-8 11 0,0 4 0,0 6 0,-3 14 0,-4 3 0,2 13 0,2 7 0,3 10 0,-5-3 0,5-4 0,3-6 0,-6-14 0,6-1 0,-1-12 0,1-10 0,-6-7 0,8-18 0,-10-20 0,5-5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7:06.426"/>
    </inkml:context>
    <inkml:brush xml:id="br0">
      <inkml:brushProperty name="width" value="0.08571" units="cm"/>
      <inkml:brushProperty name="height" value="0.08571" units="cm"/>
      <inkml:brushProperty name="color" value="#FF0066"/>
    </inkml:brush>
  </inkml:definitions>
  <inkml:trace contextRef="#ctx0" brushRef="#br0">3735 0 12287,'-7'23'0,"-1"-1"0,1-9 0,7-3 0,0-10 0,0 0 0,0 10 0,2-5 0,6 10 0,-6 0 0,6 7 0,-6 1 0,-2-8 0,0 0 0,0 2 0,0 3 0,0 10 0,0 0 0,0-2 0,0-3 0,0-3 0,0 1 0,0-1 0,0 1 0,0-1 0,0 1 0,0-1 0,0 1 0,0-1 0,0-9 0,0-3 0,0-10 0,0-3 0,0-4 0,0 4 0,0-7 0,0 10 0,3 0 0,4 0 0,-2 0 0,10 0 0,-10 0 0,8 0 0,-6 0 0,-4 0 0,7 0 0,0 0 0,-5-7 0,10-1 0,-10 1 0,7 7 0,-4 0 0,-6 0 0,8 0 0,-10 0 0,0 0 0,8-3 0,-1-4 0,1 4 0,-8-7 0,0 10 0,0 0 0,10 0 0,-8-2 0,6-6 0,-6 6 0,1-8 0,4 10 0,-4-3 0,4-4 0,-4 4 0,-3-7 0,0 10 0,0 0 0,-10 0 0,-5 0 0,2 0 0,-2 0 0,0 0 0,-7 0 0,-1 0 0,1 0 0,7 0 0,0 0 0,2 3 0,-4 2 0,2 2 0,7 1 0,-7-6 0,-2 6 0,4-6 0,-2 6 0,-2-6 0,-3 6 0,-3-1 0,1-2 0,7 5 0,0-2 0,-3-3 0,6 0 0,-3 0 0,-3 2 0,6 1 0,-3-8 0,-3 0 0,6 7 0,-3 1 0,0-1 0,-8-7 0,8 0 0,0 0 0,8 0 0,-8 0 0,10 0 0,-15 0 0,17 0 0,-9 0 0,4 0 0,6 0 0,-16-2 0,11-6 0,-1-4 0,6-8 0,-6 5 0,6 2 0,-6 6 0,6 4 0,2-9 0,0 4 0,0 6 0,0-8 0,0 10 0,0 0 0,0 10 0,0-5 0,0 10 0,0-8 0,-3 8 0,-4 3 0,2-6 0,-10 3 0,-3 3 0,6-6 0,-3 3 0,-3 0 0,-2-2 0,0-1 0,3-7 0,2 5 0,-3 3 0,-2-8 0,-2 5 0,-1-3 0,1 1 0,-1-1 0,1-7 0,-1 0 0,1 0 0,-1 0 0,1 0 0,-1 0 0,1 0 0,-1-2 0,1-6 0,-1 3 0,1-10 0,-1 0 0,1-7 0,9 7 0,6 0 0,4 7 0,3-7 0,0 0 0,0-7 0,3 7 0,4 0 0,-2 10 0,10-3 0,-10 3 0,5 0 0,0-2 0,-7-1 0,9 8 0,-4 0 0,-3 0 0,10 0 0,-10 0 0,7 0 0,-4 0 0,-6 0 0,18 0 0,-15 3 0,10 4 0,-10-2 0,5 8 0,0-3 0,-5 7 0,10-2 0,-10-2 0,5 2 0,0 2 0,-7-4 0,4 2 0,-4 2 0,-1-4 0,3 2 0,3 2 0,-1-4 0,-7 2 0,0 2 0,8-4 0,-1 2 0,1-8 0,-8 8 0,0 0 0,0 8 0,0-8 0,0 0 0,-3-10 0,-2 5 0,-2 0 0,-8-5 0,5 7 0,-3-2 0,-2 0 0,-7-5 0,-1 3 0,-7 2 0,-2-5 0,-3 2 0,-5-2 0,-5-2 0,-8-3 0,-4-10 0,-11-3 0</inkml:trace>
  <inkml:trace contextRef="#ctx0" brushRef="#br0" timeOffset="884">3105 158 12287,'10'12'0,"-5"6"0,10-11 0,-10 1 0,5-8 0,-10 0 0,0 0 0,-7 2 0,-1 6 0,-9-6 0,2 6 0,2-6 0,-2-2 0,-2 0 0,4 0 0,-2 0 0,0-2 0,-7-6 0,9 6 0,-7-8 0,18 10 0,-18 0 0,17 0 0,-7 0 0,10 0 0</inkml:trace>
  <inkml:trace contextRef="#ctx0" brushRef="#br0" timeOffset="1498">2070 135 12287,'15'0'0,"0"0"0,-10 0 0,5 0 0,-10 0 0,0 0 0,0 10 0,0 3 0,0 9 0,0 1 0,0-1 0,0 1 0,0 2 0,0 5 0,0-5 0,3 5 0,2-5 0,2-3 0,1 1 0,-8-1 0,0 1 0,0-1 0,0 1 0,0-1 0,0 1 0,0-1 0,0 1 0,0-1 0,0 1 0,0-1 0,0 1 0,-3-13 0,-4-10 0,-6-20 0,-9-15 0</inkml:trace>
  <inkml:trace contextRef="#ctx0" brushRef="#br0" timeOffset="2865">1800 495 12287,'-7'23'0,"-1"-1"0,-2-7 0,3 0 0,2-10 0,-10 3 0,7-6 0,-7-2 0,10-2 0,-5-6 0,0-7 0,8 3 0,-6-3 0,6-3 0,2-2 0,-3 0 0,-2 3 0,-2 2 0,2-3 0,0-2 0,0-2 0,-3-1 0,1 8 0,7 0 0,0-2 0,0 4 0,0-2 0,0 10 0,2-5 0,6 10 0,7 0 0,-5 3 0,0 2 0,0 2 0,0 11 0,7-6 0,-2 1 0,-7-1 0,4-4 0,-2 7 0,0-5 0,-5 0 0,3 0 0,-1-5 0,-4 7 0,4-2 0,-4 8 0,4-3 0,-4-3 0,-3 3 0,0 0 0,0 8 0,-3-3 0,-2-3 0,-5-4 0,-2-3 0,4 5 0,-7-8 0,0 1 0,3 2 0,-8 0 0,5 7 0,-5-4 0,-3-3 0,1 0 0,-1-5 0,1 5 0,-1 2 0,1-7 0,-1 5 0,1-2 0,-1-1 0,1 1 0,-1-8 0,1 0 0,-1 0 0,8 7 0,0 1 0,-2-3 0,-3-3 0,-3-2 0,1 0 0,-1-7 0,3-3 0,5-3 0,-2 6 0,7-6 0,0 1 0,0-1 0,2-2 0,8-7 0,0-1 0,0 1 0,0-1 0,0 1 0,3 9 0,2 3 0,2 0 0,3 8 0,-2-6 0,-3 6 0,10 2 0,-8 0 0,8 0 0,-7 10 0,4 5 0,-2 5 0,-2-5 0,-8 0 0,0 2 0,0 3 0,0 3 0,0-1 0,0-7 0,0 0 0,0 3 0,0 2 0,-3 0 0,-4-5 0,2 2 0,-10-7 0,-3 3 0,6-8 0,-3 5 0,-3 0 0,-2-8 0,-2 6 0,-1-6 0,1-2 0,7 0 0,0 0 0,-3 0 0,-2 0 0,-2-2 0,-1-6 0,8 3 0,3-10 0,-1-2 0,1-3 0,4-3 0,-4 1 0,-1-1 0,1 1 0,4-1 0,-7 1 0,0-1 0,3 1 0,-8-1 0,7 1 0,-2 2 0,0 5 0,3-5 0,-6 7 0,6-2 0,2 0 0,-8 3 0,6-6 0,-1 3 0,-7 10 0,5-2 0,3-3 0,-3 2 0,-3 3 0,6 3 0,-3 4 0,-3 6 0,-2 4 0,-2 8 0,-1-5 0,8 5 0,0-5 0,0 5 0,3 3 0,-6-1 0,8 1 0,0-1 0,0 1 0,0-3 0,5-3 0,-2-2 0,2 3 0,2 2 0,3 2 0,0 1 0,0-8 0,0 0 0,3-10 0,4 2 0,6-4 0,9-3 0,-7 0 0,0 0 0,3 0 0,-6 0 0,3 0 0,3 0 0,-6-3 0,3-4 0,-2 2 0,4-8 0,-2 3 0,0-5 0,5 5 0,-2-2 0,-3-6 0,-3 6 0,6-3 0,-3-3 0,2-2 0,-4-5 0,2-5 0,0 5 0,7-7 0</inkml:trace>
  <inkml:trace contextRef="#ctx0" brushRef="#br0" timeOffset="3183">1373 23 12287,'0'22'0,"0"-7"0,2-2 0,6-3 0,-6-3 0,8-7 0,0 0 0,-5-10 0,10-5 0,-10-5 0,5-2 0</inkml:trace>
  <inkml:trace contextRef="#ctx0" brushRef="#br0" timeOffset="3450">1035 225 12287,'0'15'0,"0"0"0,0 0 0,-10-2 0,-5-3 0,-5 0 0,-2-8 0,-1 8 0,1-2 0,-1-1 0,-2 1 0,-2-8 0,-3 0 0,-10 10 0,5 2 0</inkml:trace>
  <inkml:trace contextRef="#ctx0" brushRef="#br0" timeOffset="3749">338 90 12287,'-8'15'0,"-2"-2"0,-2-3 0,4 0 0,-7-3 0,-2 6 0,-3-1 0,5 8 0,0-5 0,-3 5 0,-2 3 0,-5-1 0,-2 1 0,-6-3 0,-2-5 0,8 5 0,-6-8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15.288"/>
    </inkml:context>
    <inkml:brush xml:id="br0">
      <inkml:brushProperty name="width" value="0.08571" units="cm"/>
      <inkml:brushProperty name="height" value="0.08571" units="cm"/>
      <inkml:brushProperty name="color" value="#F6630D"/>
    </inkml:brush>
  </inkml:definitions>
  <inkml:trace contextRef="#ctx0" brushRef="#br0">3131 283 8014,'-15'0'-1027,"0"0"651,0 0 0,1 0 356,-1 0 1,1 1 0,3 4 33,1 5 0,7-1 1,-2 0-1,2 1-7,-2-1 1,3 4 0,-3-3 1,3 3 1,4 0 0,1-1 0,4-4-23,1-2 0,-3 4 1,5-3-1,1-1-6,3 1 1,2-2 0,4-5 14,5 0 0,-4 0 1,-1 0-1,-4-2 4,-1-3 0,0-3 1,0-7 12,0 0 0,-2 1 0,-2-1 0,-2 0 28,-3 0 0,4 0 1,-5 0-1,-2 1-13,-1-1 0,-2 5 1,0 0-23,0-1 0,-7 2 0,-2 1 1,-5 1-17,0 4 1,-1 0 0,0 0-25,0-2 0,0 0 0,0 5 30,1 0 0,-1 5 0,0 1 0,0 1 11,0-1 1,-5 6 0,1-4 0,0 2 2,3 0 1,1 0 0,-1 5 0,-2-1-3,-2 1 1,0-1-1,5-3 1,2-1-8,3 1 0,-8 3 0,3-1-18,-1-3 1,-1 1 0,2-6 0,0-1 7,1-3 0,4-1 0,0 0 0,-2 0 5,-1 0 1,0-1-1,1-3 1,3-2 4,-3-3 0,4 4 0,-2-4 0,-2-3 1,-1-1 0,0-2 0,1 2 0,3 3 0,0-3 0,-2 4 0,1 0-9,-2-1 1,4 1-1,-2-2 1,0 1-21,2-1 1,0 2 19,3-1 5,3 0 1,-3-3 24,10 3 1,3 4 31,7 6 1,0 1 0,0 4-41,0 5 1,-5-1 0,-2 0-12,-1 3 1,2 1 0,-4 2-12,-1 0 1,2 0 0,-1-1 0,-1 1 0,-1-1 0,0-3 0,2-1 0,-2 1 0,-1-2 0,-2 1 6,0 1 0,0 2 0,0 2 0,-7 0 4,-2 0 1,-3-5-1,0-2 1,3-1 15,-3-4 0,-1-2 0,-2 1-14,0 3 1,0-3 0,0 3-1,1-4-23,-1-1 1,0 0-1,0 0 1,0 0-67,0 0 1,-4-1 0,-1-3 0,2-1-101,1 2 183,2 1 0,1-4 0,-1-2 0</inkml:trace>
  <inkml:trace contextRef="#ctx0" brushRef="#br0" timeOffset="782">2181 283 7972,'15'-7'-512,"0"-3"0,0-3 0,-2-2 471,-3 0 1,3 6 0,-3 0 87,3 3 1,2-4-58,0 5 1,-2-2-22,-3 2 26,-3 4 1,-14-6 0,-3 7 0,-3 0 0,-2 0 1,0 0-1,0 0 10,1 0 1,-6 0 0,0 2 0,0 1 0,-1 2 0,4 2 1,-2-4-1,2 2 0,2-2 1,0 4 0,1-2-10,-1-2 1,5 4 0,0-1 1,-2 2 1,6-3-1,1 5-4,3 2 1,2-4 0,2 2 2,3 1 0,1 3 0,6-1 0,-4-2 0,-1-1 1,-1 0 0,-1 5 5,5 0 0,-3 0 1,-1-1-1,1 1 1,-5 0-1,3 0-1,-4 0 0,-1-5 1,0 0-1,0 1-4,0 2 0,-5-3 1,-1 0-1,-2 0 19,-4-2 1,4 4-1,-2-6 1,-2 1 44,-1 0 0,-2 2 0,-1-2 0,-2 0 0,-2-1 0,-6-1 1,1-5-1,-3 0 37,-2 0 1,0 0-1,-1 0 1,-2-1-64,-1-4 1,-6-4 0,5-6 0,1 1-59,-2-1 1,4-7 0,-1-2 0,7-4-91,6-2 1,4 0 0,2 1 0,5-1-79,4 0 0,5 2 0,6 4 0,9 4 188,8 3 0,12-4 0,3-2 0</inkml:trace>
  <inkml:trace contextRef="#ctx0" brushRef="#br0" timeOffset="1833">1128 416 8018,'-8'0'-956,"-5"-5"765,3 0 0,3-1 0,1 3 115,-1-2 1,-1 0-1,-7 3 37,0-3 1,5 3 0,0-4 0,-1 1 27,-2 0 0,3-2 1,0 4-1,0-4 1,2-1 1,-4-2-1,6-5 1,-1 1 43,1-1 1,1 0-1,5 0 1,0 0 23,0 0 0,0 1 0,0-1 0,0 0 201,0 0-181,6 0-121,2 0 0,2 9 30,0 6 0,-7 2 1,4 7 5,0 3 1,-1 1-1,6 2 1,-4 0-1,-1 0 0,3-1 1,-4 1-1,2 0 7,4 0 1,-4 5 0,0 0 0,1-2-1,-1-2 1,-3-1-1,5 1 1,0 3-2,-2 0 1,0 1 0,-5-5-1,2 0-19,-1 0 1,-1-1-1,0 1 2,2 0 0,0 0 0,-5 0 8,0 0 0,-7-5 0,-2-2 10,-5-2 1,-2 1-1,-2-4 1,-4 2 2,-1-1 1,-1-3 0,-6-1 0,0-1-2,1-4 0,-6 1 0,-1-4 0,-1 0-4,1 0 1,2 3 0,4-5 0,2 0-26,3 2 1,4-6 0,6 6 0,0-2-22,0 0 1,0 0 0,2-4 30,3-1 0,4 5 0,6 0 5,0-1 1,1 4 71,4 2 1,4 3 9,5 2 1,1 0 0,0 2-2,0 3 1,-5-2-46,0 7 0,-2 0 0,3 5-12,-1 0 0,-6-5 0,2-1-13,1 3 1,-6-4-1,4 2-1,-3 2 1,-2 1-1,-2 2 0,-3-1 1,-1-4 0,-6-1 0,2-1-31,-1 0 1,-7-5 0,-2 4 0,0-2-21,-1 0 1,3 0 0,-7-5 0,-1 0-308,-2 0 359,-2 0 0,-6 0 0,-2 0 0</inkml:trace>
  <inkml:trace contextRef="#ctx0" brushRef="#br0" timeOffset="2115">1113 75 7979,'9'-15'-1470,"-4"0"1545,3 7 1,-8 3 0,0 9-154,-8 1 0,-11 6 0,-2-3 1,-2 2-137,-3 0 0,-2-5 214,-2 5 0,-6 0 0,-2 5 0</inkml:trace>
  <inkml:trace contextRef="#ctx0" brushRef="#br0" timeOffset="2664">327 164 7994,'-15'0'-800,"1"-5"0,-1 0 723,0 2 0,0 1 0,0 2 1,0 0 104,1 0 1,-3 2-1,-1 3 1,-2 5-18,2 3 1,-3-1-1,1 1 1,2 3 9,1 1 0,2-1 0,1-1 0,0 0-18,4 0 1,4-1-1,6 1 22,0 0 0,2-2 0,2-1 0,6-4 34,4-1 0,5-2 0,3-5 1,-1 0-21,1 0 0,2 0 0,-2 0 1,-1 0-11,1 0 1,-3 0 0,-2-2-27,3-3 1,-4-3-1,4-7 1,-5 0-2,-5 0 0,-4 0 0,-6-1 0,0-2-17,0-2 1,-6-1 0,-4 3 0,-5-2-9,-5 2 0,2 1 0,-7 2 1,1 2-109,0 3 0,-2-1 0,5 6 1,-1 1 130,1 3 0,-6-6 0,4-1 0</inkml:trace>
  <inkml:trace contextRef="#ctx0" brushRef="#br0" timeOffset="2849">357 16 7217,'0'-8'-702,"-7"1"702,-3 7 0,-3 0 0,-2 0 0</inkml:trace>
  <inkml:trace contextRef="#ctx0" brushRef="#br0" timeOffset="2947">134 45 7994,'-14'-4'-619,"-1"-1"1,0-5 0,0 5 461,0 1 0,5 3 157,0 1 0,1 0 0,-6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19.970"/>
    </inkml:context>
    <inkml:brush xml:id="br0">
      <inkml:brushProperty name="width" value="0.08571" units="cm"/>
      <inkml:brushProperty name="height" value="0.08571" units="cm"/>
      <inkml:brushProperty name="color" value="#F6630D"/>
    </inkml:brush>
  </inkml:definitions>
  <inkml:trace contextRef="#ctx0" brushRef="#br0">1603 53 7998,'0'-10'-905,"-2"2"449,-3 1 525,3-4 0,-4 7-116,6-6 93,0 7 0,0 8-25,0 10 0,0 8 0,0-2 1,0 2-3,0 4 1,0 1 0,1 0-1,3-2-7,1-1 1,0 0-1,-4 4 1,3-1-57,1-3 0,4 1 1,-2-4-1,0-1-17,-1 1 0,4-1 0,-3-3 0,1 2-94,3-2 0,-4-1 0,0-4 0,-2-2 155,0-1 0,0 0 0,-5 5 0</inkml:trace>
  <inkml:trace contextRef="#ctx0" brushRef="#br0" timeOffset="583">1380 409 7724,'-15'-8'-274,"0"3"1,1 3-1,-1 4 1,0 3 258,0 4 0,-5 0 0,-1 1 0,0-1 3,-1 0 0,-3 4 0,4-5 0,0 2 1,-1 0 0,-3-7 0,4 2 0,0-3 4,-1-2 1,2 0 0,5 0 0,1 0-5,-1 0 0,0 0 0,0-2-2,0-3 0,7-3 1,3-7 23,3 0 0,2 5 92,0 1 15,0-1-107,0 1 1,-1 3-1,-4 6-13,-5 0 1,-3 1 0,-4 3 0,-1 2-6,-2 3 1,-4-4 0,4 3-1,0 0-2,-1 0 1,-1-4 0,-2 1-1,2-4 6,1-1 0,4 0 0,-4 0 0,1 0 1,0 0 1,0 0 0,6 0-1,-1 0 27,0 0 1,2-1 0,1-3 0,4-2 56,1-3 1,-2 4-1,2-3 1,0 0 43,1 0 0,-1-2 0,4-5-91,-2 0 1,0-5 0,5 1 0,0 0-28,0 3 1,0 1 0,0-1-1,0-2-135,0-2 1,2 5 0,1 5-164,2-1 0,6-1 290,-1 2 0,3 3 0,2 7 0</inkml:trace>
  <inkml:trace contextRef="#ctx0" brushRef="#br0" timeOffset="800">861 839 6860,'0'-15'-622,"0"0"622,0 7 0,7-5 0,1 5 0</inkml:trace>
  <inkml:trace contextRef="#ctx0" brushRef="#br0" timeOffset="1250">223 409 7890,'8'-7'-617,"6"1"1,-6-6 585,0 2 1,5 7 4,-3-2 1,2 10 0,-2 5 0,-4 3 14,1 2 1,-6 0 0,4-1 0,-3 3-3,-2 3 1,0-4 0,0 4 0,0-4-25,0-1 0,-7 0 1,-3 0 54,-3 0 0,3-7 0,1-1 0,-3-2 32,-1 0 1,-2 0 0,-2-5-1,-1 0-19,-1 0 0,-1 0 0,3 0 0,-1-2 23,-2-3 1,1 2 0,4-6-1,0 1-11,0 0 1,5 0 0,2-4 0,0 2-63,-1-1 0,6-3 0,-2 0 0,4-1-355,1 0 0,0 0 374,0 0 0,13 0 0,3 1 0</inkml:trace>
  <inkml:trace contextRef="#ctx0" brushRef="#br0" timeOffset="1450">342 854 6025,'6'8'0,"3"-1"0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28.700"/>
    </inkml:context>
    <inkml:brush xml:id="br0">
      <inkml:brushProperty name="width" value="0.08571" units="cm"/>
      <inkml:brushProperty name="height" value="0.08571" units="cm"/>
      <inkml:brushProperty name="color" value="#F6630D"/>
    </inkml:brush>
  </inkml:definitions>
  <inkml:trace contextRef="#ctx0" brushRef="#br0">223 45 7933,'-24'0'0,"5"-2"-372,2-3 0,-3 4 0,1-6 0,-1 2-72,-2 0 444,-1 0 0,-6-1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23.874"/>
    </inkml:context>
    <inkml:brush xml:id="br0">
      <inkml:brushProperty name="width" value="0.08571" units="cm"/>
      <inkml:brushProperty name="height" value="0.08571" units="cm"/>
      <inkml:brushProperty name="color" value="#FF0066"/>
    </inkml:brush>
  </inkml:definitions>
  <inkml:trace contextRef="#ctx0" brushRef="#br0">1527 1 12287,'0'18'0,"0"1"0,0-2 0,0 5 0,0 1 0,0 4 0,0 1 0,1 7 0,2 7 0,3 10 0,2 7 0,0-3 0,3 0 0,-2-8 0,2-4 0,2-9 0,1-5 0,0-10 0,-7-7 0,6-20 0,-5 0 0</inkml:trace>
  <inkml:trace contextRef="#ctx0" brushRef="#br0" timeOffset="683">1330 71 12287,'-9'0'0,"0"0"0,6 0 0,-10 0 0,12 0 0,-6-2 0,7-3 0,0 4 0,0-5 0,0 7 0,0 4 0,5-2 0,0 6 0,-1 1 0,3-3 0,-6 6 0,5-4 0,1 4 0,-6 1 0,4 0 0,-4 0 0,-1 0 0,0 0 0,0 0 0,0 0 0,0 0 0,-1 0 0,-4 1 0,-4 2 0,-4 2 0,-1 1 0,0-3 0,0 2 0,0-2 0,-4-1 0,-1-2 0,2 0 0,1 0 0,2-2 0,0-1 0,0-2 0,0 2 0,0-3 0,0 0 0,0 0 0,0-1 0,5-4 0,0 2 0,-2-3 0,3-2 0,-1 0 0,-1-7 0,-4 0 0,0-7 0</inkml:trace>
  <inkml:trace contextRef="#ctx0" brushRef="#br0" timeOffset="984">1064 141 12287,'14'7'0,"-6"6"0,-2-10 0,-6 6 0,2-4 0,1 4 0,2 2 0,-2 2 0,-2 1 0,-1 1 0,2 2 0,3 2 0,-4 4 0,4-4 0,-2-2 0,2-1 0,-4-1 0,5 2 0,1 2 0,-6-5 0,4-5 0,-4-7 0,-1-2 0,-4-2 0,-2-7 0,-2-2 0,-2-1 0,-4-2 0</inkml:trace>
  <inkml:trace contextRef="#ctx0" brushRef="#br0" timeOffset="1633">868 239 12287,'-1'-13'0,"-4"4"0,4-4 0,-7 7 0,3-3 0,4 1 0,-4 3 0,3 4 0,1-5 0,-4 6 0,4 6 0,-6 3 0,1 4 0,5-4 0,-6-1 0,3 0 0,-1-1 0,-4 3 0,3 2 0,-2-1 0,-3-2 0,3-1 0,0 3 0,1-3 0,-1-2 0,3 3 0,-3-2 0,2 0 0,0-4 0,1 2 0,5-3 0,0-2 0,2 0 0,7 0 0,2 0 0,1 0 0,2 0 0,0-2 0,0-1 0,0-2 0,-4 1 0,-1 4 0,2 0 0,1 0 0,2 0 0,-6 1 0,-3 4 0,-4 4 0,-2 2 0,-4 0 0,-3-2 0,1 2 0,-10 2 0,3 1 0,-2 0 0,0 0 0,-2-5 0,-1 0 0,2 2 0,1 2 0,2-4 0,0-1 0,0-2 0,0-1 0,0-5 0,2-2 0,1-3 0,3-4 0,2-3 0,0-2 0,3-2 0,-3-1 0,-2-2 0,3-4 0,-4 3 0,-2-2 0,-2-3 0,4-1 0,0-1 0,-2 2 0,-2 2 0,4 0 0,0-4 0,-1 2 0,3 2 0,-6 0 0,5-5 0</inkml:trace>
  <inkml:trace contextRef="#ctx0" brushRef="#br0" timeOffset="1917">882 57 12287,'-14'7'0,"0"0"0,0-6 0,0 4 0,0-4 0,2 6 0,1-3 0,2 1 0,-1 4 0,-4-4 0,0-2 0,0-1 0,0-2 0,0 6 0,0 2 0</inkml:trace>
  <inkml:trace contextRef="#ctx0" brushRef="#br0" timeOffset="2149">798 701 12287,'-1'12'0,"-2"-1"0,-2-2 0,0-6 0,5 2 0,0-10 0,0-4 0,0-3 0,0-2 0</inkml:trace>
  <inkml:trace contextRef="#ctx0" brushRef="#br0" timeOffset="2500">336 351 12287,'-6'21'0,"-3"-2"0,-4-3 0,-1-4 0,0-1 0,0-2 0,5 1 0,1 4 0,2 0 0,1 0 0,5 0 0,2-7 0,3-2 0,4-3 0,3-2 0,2 0 0,0 0 0,0 0 0,-1-7 0,-2 0 0,-2-3 0,2 1 0,-3 1 0,1-3 0,0 2 0,-1-2 0,0 3 0,-5-1 0,2-2 0,-1-1 0,-4-2 0,0 0 0,-1 0 0,-4 0 0,2 6 0,-6 2 0,-2 1 0,-2 0 0,-1-4 0,0 3 0,0-2 0,0-1 0,0-5 0</inkml:trace>
  <inkml:trace contextRef="#ctx0" brushRef="#br0" timeOffset="2700">252 169 12287,'-14'0'0,"0"-7"0,0 6 0,5-5 0,1 7 0,2 4 0,3 4 0,-5-3 0,-6 7 0,-8-5 0</inkml:trace>
  <inkml:trace contextRef="#ctx0" brushRef="#br0" timeOffset="2816">70 183 12287,'-14'4'0,"0"1"0,2 0 0,3 1 0,-2-3 0,6 6 0,2 2 0,1 2 0,2 1 0,0-7 0,0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28.470"/>
    </inkml:context>
    <inkml:brush xml:id="br0">
      <inkml:brushProperty name="width" value="0.08571" units="cm"/>
      <inkml:brushProperty name="height" value="0.08571" units="cm"/>
      <inkml:brushProperty name="color" value="#F6630D"/>
    </inkml:brush>
  </inkml:definitions>
  <inkml:trace contextRef="#ctx0" brushRef="#br0">6824 668 6866,'0'-10'-623,"0"1"678,0 5 1,-7-2-1,-3 6-19,-3 0 0,2 5 1,-2 1-1,-6 2-21,-2 4 0,-4 0 0,-4-1 0,-3-1-46,-2 1 0,1 1 0,-7 0 1,1-4 7,1-2 0,-4 4 0,6-5 0,-2-1 6,-3-3 0,5-1 0,1-1 0,4-3 31,1-1 1,6-6 0,0-1-1,3-4 12,3-4 0,3 0 0,4 5 0,2 0-14,3 1 1,-1-1 0,4 0-1,-2 0-57,2 0 1,-1 5 0,1 1 15,-2-3 0,-7 4 0,3 0-3,-5 1 0,5 2 0,-1 5 0,-2 0-7,-1 0 0,-2-5 1,0 0 29,0 2 0,1 1 1,-1 2 92,0 0 15,7 0-86,1 0 0,9 0 1,3 0-14,5 0 1,3 0 0,3 0 0,2 2-31,2 3 1,5-4 0,-5 4 0,-1-3 22,3-2 1,-6 0 0,4 0 0,-2 2 12,2 3 0,-4-4 0,4 6 10,-3-1 1,-2-4-1,-2 5 12,-3-1 0,-4-2 0,-6 5 11,0 3 1,-1 1 0,-4 0-33,-5-3 1,-5 2 0,-3-6 0,-4 3-2,-1 2 0,4-3 0,-6 1 0,-2-1 6,-1 0 0,4-3 0,-1 3 0,0 1 5,2-1 1,-3-3 0,6 5 0,2-1-24,1 0 1,4 4-10,3-3 1,4-2 11,6 2 0,6 0 0,4 3-7,3-3 1,-3 1-1,0-4 0,2 1 0,-6-3 5,-1 5 0,-3-5 5,-2 5 0,-2-7 1,-3 2-1,-5-3 3,-3-2 1,-3 0-1,-2 0 1,-4 0 19,-1 0 0,-2 0 0,-4 0 0,1-2 4,3-3 1,-3-1 0,5-6-1,-2 2-14,0-1 0,7-7 1,-1-2-1,2 2-22,2 1 0,2-3 0,1 1 0,4 0-44,2 3 0,1 1 0,6 0-37,4 0 0,-1 7 0,5 3 90,3 4 0,1 1 0,2 0 0</inkml:trace>
  <inkml:trace contextRef="#ctx0" brushRef="#br0" timeOffset="564">5133 312 7969,'0'15'-649,"0"0"0,0 0 494,0 0 1,0-1-1,2 3 1,1 3 145,2 4 1,5 6-1,-4 3 1,2 2-68,4-2 1,-4 0 75,2 1 0,0-2 0,5 4 0</inkml:trace>
  <inkml:trace contextRef="#ctx0" brushRef="#br0" timeOffset="1399">4896 372 7365,'-9'0'-908,"3"0"966,6 0 0,0 1-33,0 4 1,0-1-1,1 5-44,4 3 1,4 1 0,4 4-1,-2 1 18,-1 2 1,0 4-1,5-2 1,0 1-37,0 3 1,-1-3 0,1 2-1,-2 0 9,-3-2 1,3 3 0,-4-6-1,-1-2 10,-3-2 1,1-1 0,-1 0-13,-1 0 0,-4-7 1,-5-3-30,-5-3 0,-3-2 0,-2 0 0,0 0 23,0 0 0,-5-7 1,1-3-1,0-3 28,3-2 1,1 5-1,2 1 1,1-3 4,3-1 1,0 3 0,-2 0 124,1-1 0,5 4-64,-5 2 0,5 3 0,-5 2-48,-1 0 0,2 2 0,0 1 0,-1 4-19,1 1 1,-4 0-1,5 4 1,-2-4-6,0-1 1,0 3 0,-3-4 2,3 2 1,-3-4 0,3 1 20,-3-4 0,-2-1 0,0 0 4,0 0 0,1 0 0,-1 0 1,0 0 67,0 0 0,0-5 0,0-1 0,1-1-28,-1 1 1,0-6-1,0 2 1,0-3 10,0-2 0,1 0 0,-1 0 0,2 1-20,3-1 1,-3-5-1,3-1 1,-2-1-31,2 1 0,2 1 1,5 5-1,-2 0-8,1 0 0,3 1 1,1-1-85,0 0 0,0 5-767,0 0 844,0 0 0,6-5 0,3 1 0</inkml:trace>
  <inkml:trace contextRef="#ctx0" brushRef="#br0" timeOffset="1548">4643 386 7967,'0'-14'-768,"0"-1"-228,0 0 996,0 7 0,0 1 0,7 14 0,1 1 0</inkml:trace>
  <inkml:trace contextRef="#ctx0" brushRef="#br0" timeOffset="2366">4109 579 7975,'0'-15'-1169,"2"2"1097,3 3 0,-2 4 0,7 7 0,2 4 63,1 5 0,-3 2 0,0-1 0,-1-1-32,0 2 1,2 1 0,-4 2 0,-1 0 7,1-1 1,-2-4-1,-5 0 25,0 2 1,0-4 0,-2 0 6,-3-1 1,-3-2-1,-7-5 1,-1 0 7,-4 0 0,4 0 1,-6 0-1,2-2 19,1-3 1,-6 2-1,5-5 1,0-1 17,-1 1 0,4 3 1,-2-3-1,4 0 86,5 0 0,-3 3 4,3-5-242,3 6 22,1-2 0,7 6 86,4 0 0,-1 1-61,5 4 0,-5-1 0,2 4-104,1-1 103,-5 4 79,4-9 1,-8 4 105,-2-6 0,0 0 243,-6 0-289,7 0 1,-5 0-163,3 0-226,3 0 301,-4 0 0,6 2 0,0 3 11,0 5 0,5-2 0,0 2 0,-1 0 1,3-2 0,-5 5 0,4-3 34,1 3 1,-5 2-1,2 0 18,-2 0 1,-7-5 0,-1-2 0,-3 0-52,-2 0 1,-7-4 0,-4 1-1,-1-4-61,-3-1 1,-7-6-1,-3-4 1,-1-3 53,1-2 0,3 0 0,7-1 0,3-3-25,1 0 0,4-1 0,8 5-192,5 0 221,10 0 0,10 0 0,8 1 0</inkml:trace>
  <inkml:trace contextRef="#ctx0" brushRef="#br0" timeOffset="2965">3130 728 7878,'-15'0'-624,"7"0"1,0-7 481,3-3 1,-3-3 204,-7-2 0,7 5-89,3 0 0,3 0 5,2-4 1,2 5 9,3 4 1,3-1 0,7 1-18,0 2 1,-1 1 0,1 2-1,0 0 25,0 0 0,0 0 0,0 0 1,-1 2 4,1 3 0,-5-2 0,0 5 5,2-1 0,-6 4 0,1-3 0,-2 2-2,0 0 1,0 0-1,-5 5 15,0 0 1,-7 0 0,-3-1-1,-3 1 2,-2 0 0,-1-2 0,-4-1 1,-3-2-25,0 1 0,-5 1 0,3-1 1,-3-2-368,-2-3 369,1 6 0,-1-4 0,0 7 0</inkml:trace>
  <inkml:trace contextRef="#ctx0" brushRef="#br0" timeOffset="3199">2863 757 7879,'-10'0'-102,"0"0"89,-1 0 1,3 2 0,-2 1 0,0 4-60,2 1 1,-6 2 0,6 5 0,-2 0-90,0-1 0,2 1 1,-3 0-1,1 0-102,-2 0 0,4-5 263,-2 0 0,0-7 0,-5 4 0</inkml:trace>
  <inkml:trace contextRef="#ctx0" brushRef="#br0" timeOffset="3449">2700 342 6745,'0'-15'-185,"0"10"219,0 10 0,0 5 1,0 15-1,0 1-62,0 2 0,0 2 1,0-1-1,0 1-111,0 0 1,0-1 0,0 0 0,0-3 138,0-1 0,0-1 0,7-1 0,1-1 0</inkml:trace>
  <inkml:trace contextRef="#ctx0" brushRef="#br0" timeOffset="3699">2463 653 7879,'-15'0'-103,"2"-1"1,1-2-5,2-2 0,9 0 48,1 5 0,1 5 0,9 1-164,2 2 1,1-3 82,2 5 0,-2-5 8,-3 5 1,-4 0-44,-6 5 1,-6-5 174,-4 0 0,-10-1 0,-3 6 0</inkml:trace>
  <inkml:trace contextRef="#ctx0" brushRef="#br0" timeOffset="4248">2151 283 7980,'-8'-15'-253,"1"5"374,7 0-452,-6 0 202,4 2 1,-4 3 0,7 12 106,4 7 0,-3 3 0,4 8 0,-1-1-62,0-1 0,5 5 0,-3-3 0,1 5-36,4 4 1,-4-7 0,2 2 0,0-1-106,-2 0 225,5 2 0,-11 0 0,4-1 0</inkml:trace>
  <inkml:trace contextRef="#ctx0" brushRef="#br0" timeOffset="5232">1766 757 7868,'-15'-1'0,"0"-4"-393,0-5 0,5 2 0,2-2 0,0 0 412,-1 2 1,6-6 0,-3 6 0,-1-2-21,-3 0 0,-1-1 1,-1-7-1,2-4-34,-1-1 0,-3 3 0,0-3 0,-1 0 48,0 0 1,5-2 0,2-3 0,1 4 10,4 4 0,-4 3 0,2 3 161,2-1-134,1 0 1,4 7-59,3 3 0,3 3 1,7 2-2,0 0 0,-5 5 1,0 0-1,1 0 2,2 2 1,-1-6-1,1 6 1,4-2-4,-1 0 1,1 6 0,-3-3-1,3 2-29,3 0 1,-4 0-1,6 3 1,-3-1-1,1-2 1,6 0 0,-2 4 0,-1 1 21,-4 0 1,3-5-1,-2 0 1,-2 1 11,-2 3 1,-1 0 0,-2 1 19,-3 0 0,-3-5 1,-6 0-9,4 1 1,-3-2 0,1-1 0,-6 0-6,-7 0 1,-3-3 0,-2 4 0,-1-3-4,-4-2 0,-3-1 0,-5 0 0,1 2 0,3-2 0,-1-1 0,-5-2 0,1 0-1,-1 0 1,0 0 0,1 0 0,1-2 0,3-3 0,2 2 0,5-7 0,-2-1 0,2-3 0,6 5 0,4-1 0,0-2 12,-1-1 1,6-2-1,0 2-5,6 3 1,0-1 0,7 6 0,2 0-8,1-2 1,2 5 0,1-3 0,2 4-3,2 1 1,0 0 0,-5 0 0,0 0-1,0 0 0,-6 1 1,1 3-2,2 1 1,1 5 0,0-4 2,-3 2 0,-2-4 0,-4 2 8,1 1 0,0 1 11,-5 7 0,-7-7 0,-3-1 0,-5-2 0,-5 0 0,-1 1 1,-5-2-1,1 1-7,-1-2 0,2-2 1,0-1-1,-3 0-12,-1 0 0,0 0 0,2-1 1,1-2-11,-1-2 1,4-2-1,3 4 1,2-4 15,2-1 0,5 5 0,2-4 122,2 0-55,1 6 8,5-6-69,6 7 1,-2 0-153,5 0 129,-5 0 1,2 2 8,-6 3 1,-1 1-1,-3 6 1,-2-4-3,-2-1 1,3-1 0,-5-2 0,-2 2-26,-1 2 1,3-4 0,0 2-1,-1-1-70,-2 0 0,-2 5 0,0-5 0,0 0 99,0 2 0,-6-6 0,-2 6 0</inkml:trace>
  <inkml:trace contextRef="#ctx0" brushRef="#br0" timeOffset="5552">1054 179 6798,'4'15'38,"3"1"1,0 2-88,-1 2 0,6 6 0,-4-1 0,2 3-65,0 2 0,-2-1 1,4 1-1,-4-2-222,-2-3 336,-1 3 0,2-5 0,1 7 0</inkml:trace>
  <inkml:trace contextRef="#ctx0" brushRef="#br0" timeOffset="6683">816 535 7961,'0'-15'-1104,"-5"0"1051,0 0 0,0 0 0,5 1 20,0-1 0,0 5 47,0 0 0,2 2-137,3-2 0,-2-2 0,7 7 70,2 2 0,-4 1 0,2 2 57,1 0 1,-2 2 36,0 3 0,0 3 1,1 7-21,-5 0 0,1-5 0,-1 0-21,-2 1 1,-1 2-1,-2 2 1,-2 0-16,-3 0 1,-3-5 0,-7 0 0,0 0 2,1-2 1,-6 5 0,-2-5-1,-1 2 10,-3 0 1,-2-7 0,-2 4 0,-1-2 14,-4 0 1,2 1 0,-4-2 0,-1 1 12,0-2 1,3-1 0,-4-2 0,-1 0 1,2 0 1,2 0 0,6 0 0,0 0-2,1 0 1,6 0 0,5-2 0,4-3-3,5-5 0,5 2 0,-2-2 0,1-1-27,0-3 0,0-1 0,5 1 0,0-1-11,0 0 1,1 0-1,3 0 1,1-1-13,-2-4 1,4 4 0,-2-4-1,-1 3-17,3 2 0,0 1 0,4-1 0,-1 2 13,2 3 0,1-3 0,2 4 19,-1 1 1,1 1-1,0 7 18,0 0 1,0 0 10,0 0 1,-2 2 0,-2 1-7,-1 2 0,-5 7 1,3-2-13,-1 3 1,-2-3-1,-5 0 1,0 1-3,0 2 1,0 2 0,0 0 4,0 0 0,-2 0 0,-3-2 14,-5-3 0,2 1 0,0-4 0,0 0 4,0-1 0,-2-1 0,-5-5-17,0 0 1,5 0-1,0 0-3,-1 0 0,2 0 0,1-1 0,0-3 15,0-1 0,4-6 0,-2 1 18,-1-3 1,6 3-1,-4 0-40,3-2 1,2 4-154,0-2 111,-7 7 1,-1-2 33,-7 10 1,7 3 0,1 5 26,1-3 0,4 3 1,-3-3 3,4 3 0,1-3 1,0 0-10,0 2 1,5-4 0,1 2-11,2 1 1,-4-2 0,2-1-66,1-1 1,-5-1 56,2-1 1,3-2 16,-2 7 0,-7-6 1,-8 1-1,-3-4 8,-2-1 0,1 0 0,-1 0 41,0 0 1,0 0-1,0 0 1,0 0 31,1 0 0,4 5 0,0 0-43,-2-2 0,4 4 1,0 0-25,1 1 1,2 2-1,5 4 1,0 1-7,0 0 1,0 0-1,2 0 1,1 0-32,2-1 1,7 1 0,-2 0-114,3 0 1,-3-5 0,0-2-57,1-1 1,2 3 0,2-5 183,0-2 0,0-2 0,0-1 0</inkml:trace>
  <inkml:trace contextRef="#ctx0" brushRef="#br0" timeOffset="6916">935 1 7490,'-10'0'-1055,"2"1"983,1 4 72,2 4 0,-1 5 0,-3 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39.535"/>
    </inkml:context>
    <inkml:brush xml:id="br0">
      <inkml:brushProperty name="width" value="0.08571" units="cm"/>
      <inkml:brushProperty name="height" value="0.08571" units="cm"/>
      <inkml:brushProperty name="color" value="#F6630D"/>
    </inkml:brush>
  </inkml:definitions>
  <inkml:trace contextRef="#ctx0" brushRef="#br0">3219 291 7919,'2'-9'-1608,"3"5"1674,-3 2 0,4 10 0,-4 5 1,1 5-51,2 1 0,0 2 1,-5 0-1,0 2-9,0 4 0,0-4 0,0 0 0,0-2-60,0-2 1,0 2 0,0-1 0,0-2-53,0-2 1,0-1 0,0 0 0,0 0 104,0 0 0,0-7 0,-7 5 0,-1-5 0</inkml:trace>
  <inkml:trace contextRef="#ctx0" brushRef="#br0" timeOffset="1150">2804 291 6350,'0'15'18,"0"-1"0,0 1 0,0 2-27,0 2 0,0-5 1,2 5 8,3 4 0,-4-6 0,4 1 1,-2-1-20,2-6 0,-1 4 1,4-5-1,0 3-6,0 2 0,2-5 0,5-2-1,0-1 0,0-1 0,0-3 0,-1 2 16,1-1 0,0-3 1,0-2-1,0-3 3,0-1 0,-5-1 1,-2 1 41,-2-5 0,4 2 1,-5-2 50,-1-2 0,-3 4-49,-1-2 0,0 5-36,0-5 7,0 7 0,-1-3 17,-4 6 0,-4 0 0,-5 0 19,-1 0 1,0 1 0,-2 2 0,-1 2-21,-2-1 1,-1 2-1,3-1 1,-4 0-8,-1 2 1,4-6 0,-4 6 0,-1-2-10,1 0 1,-1 0 0,-4-5 0,1 0-12,3 0 1,5 0-1,-2 0 1,1 0-18,0 0 0,1 0 1,5-2 12,5-3 0,0 4 0,6-6 3,-2 0 1,0 4 3,5-7 0,2 5 1,3-5-55,-4 7 44,6-3 1,-7 7-1,-2 2 1,-3 2 12,-5-1 1,2 2 0,-2 1-1,-1-1-2,-2 1 0,-2 0 0,0-4 0,-2 2 3,-2-2 1,2 1 0,-3-1 0,4 2-3,1-2 1,-1-1 0,-2-2-7,-2 0 0,0 0 0,5 0-4,0 0 0,5-2 1,1-1-17,-3-2 0,5-7-8,2 2 0,4 2 0,1-2 23,0-1 0,0 2 10,0 0 0,5 4 1,1-4 9,3 3 1,-4 1 0,4 5 27,3 0 0,-4 0-13,2 0 1,0 0 16,5 0 0,-5 0 0,-2 2-3,-1 2 0,2 5 0,-2 4-10,1-3 1,-4 3-1,2-3 1,-1 3-7,0 2 1,0-5-1,-5 0 1,0 1-16,0 2 0,0 2 0,0 0 0,0 0-18,0 0 0,-7-5 0,-3-1 0,-3 1 11,-2-1 0,1 2 0,-3-6 0,-1-2-188,-2-1 0,-6 3 0,1 0 186,-3-2 0,-2-1 0,1-2 0</inkml:trace>
  <inkml:trace contextRef="#ctx0" brushRef="#br0" timeOffset="1534">2448 291 7926,'15'0'-594,"0"0"1,-7-2 0,-2-1 583,1-2 1,-7 0 3,0 5 1,-8 0-1,-10 0 1,-4 0-8,-1 0 0,-2 5 1,-6 0-1,-2-2-55,-1-1 0,-1-2 68,5 0 0,-6 6 0,-2 3 0</inkml:trace>
  <inkml:trace contextRef="#ctx0" brushRef="#br0" timeOffset="2017">1929 128 7961,'1'-14'-415,"4"4"1,-1-1 422,6 6 0,-7 7 0,2 7 0,-2 6-15,2 5 1,-3-2 0,3 7-1,-4 1-102,-1 2 1,0 0 0,0-1-1,0-3 28,0 3 1,0-1 0,0 1-1,0-4-54,0-2 1,0-1-1,0-4 135,0 4 0,0-3 0,0 4 0</inkml:trace>
  <inkml:trace contextRef="#ctx0" brushRef="#br0" timeOffset="3050">1410 409 7576,'-10'-1'-1493,"1"-4"1518,3-5 0,1 2 0,5-2-15,0-2 0,0-1 1,0-2-1,0 0-3,0 1 1,0 4-1,0 0 1,2 0-20,3 2 0,-2-4 1,7 5 6,1-1 0,2 5 0,2-2 0,0 3 3,0 2 1,0 0 0,0 0 0,-1 2 28,1 3 0,-2-2 0,-1 5 0,-2 1-7,1-1 0,1-3 1,-1 5-1,-1 1 12,2 3 1,-4 0 0,0 1-1,1 0-28,-1 0 0,-3 0 0,3 0 0,-1-1-26,-4 1 0,-1 0 0,-2 0 1,0 0 7,0 0 1,0-1 0,-2 0 0,-3-3 5,-5-1 0,-3-2 1,-2 4-1,0-4 7,0-1 1,-1-1-1,-4-3 1,-3 2-5,0-1 0,-3-3 0,4-1 0,-1 0-18,-3 0 0,-2-1 1,-2-4-1,0-3 15,1-1 0,-1-4 1,-1 3-1,-2-3 5,-2-2 0,1 0 0,4 1 0,2-1 20,3 0 0,-1 0 1,6 2-1,2 1 2,1 2 1,9 1 0,3-6-2,4 0 1,1 5 0,1 2 0,4-1-1,5 1 0,3 5 1,2-2-1,0 3-17,0 2 1,0 0-1,1 0 1,2 0-5,2 0 0,0 0 0,-7 2 1,-2 1-13,-1 2 1,0 7 2,5-2 0,-2 3 1,-1 2 12,-2 0 0,-7-1 0,2 1 1,-5-2 23,-5-3 1,-3 7 0,-7-6-1,0 1 10,0 1 0,-5 0 0,-1 0 0,0-1-15,-1-2 0,-4-5 0,3 3 0,-2-1-28,0-4 0,1-1 0,-4-2 1,1 0-4,2 0 0,6-2 1,-4-3-1,0-5-3,-1-3 1,6 3-1,-3 0 1,1-1 4,0-3 0,1-5 1,4-1-1,0 2-3,0 1 0,0-3 0,2 1 0,2-1-4,1-2 0,0 6 1,-3-4-1,1 4 8,2 1 1,2 0 0,-4 0 20,2 0 1,1 2 0,-6 3 79,0 5 0,5 4-62,0 1 0,0 0 0,-5 1-25,1 4 0,-1 4 1,0 5 13,0 1 0,0 0 0,2 2 1,1 1 3,3 1 0,0 1 0,-1-5 0,6 0 3,2 0 1,-3-5 0,0-1 0,2 3-22,1 1 0,4-3 0,3-2 0,3 1-21,0-1 1,5-5-1,-1 4 1,4-2-74,4 0 1,2 0-1,-3-5 1,4 0-54,0 0 0,5 0 0,-4 0 1,0 0 140,1 0 0,6-7 0,7-1 0</inkml:trace>
  <inkml:trace contextRef="#ctx0" brushRef="#br0" timeOffset="3366">1439 39 7852,'2'-14'-258,"1"3"-347,2 1 402,0 7 0,-5 3 203,0 9 0,-6 5 0,-3 1 0</inkml:trace>
  <inkml:trace contextRef="#ctx0" brushRef="#br0" timeOffset="3565">876 157 7957,'-24'0'0,"5"0"-389,2 0 0,-3 0 0,1 0 1,-1 0 388,-2 0 0,6 0 0,-5 0 0</inkml:trace>
  <inkml:trace contextRef="#ctx0" brushRef="#br0" timeOffset="3834">238 113 7925,'-15'0'-144,"2"-2"1,1-1 82,2-2 0,0 0 0,-6 5 0,-2 1-39,-2 4 1,-5-1 0,4 6 99,-2 1 0,-2 2 0,-5 2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46.885"/>
    </inkml:context>
    <inkml:brush xml:id="br0">
      <inkml:brushProperty name="width" value="0.08571" units="cm"/>
      <inkml:brushProperty name="height" value="0.08571" units="cm"/>
      <inkml:brushProperty name="color" value="#F6630D"/>
    </inkml:brush>
  </inkml:definitions>
  <inkml:trace contextRef="#ctx0" brushRef="#br0">3917 281 7495,'0'8'-1421,"0"-1"1416,0-7 1,0-2 83,0-3 1,0 2 29,0-7 48,0 7-83,0-11 1,-7 13-85,-3-4 1,2 5 0,0 5-9,1 5 1,-3-2-1,5 2 1,0 0 7,5 5 1,0-6-1,2 0 8,3-3 0,1 1 0,6-4 0,-2 2-24,1-2 1,3-1-1,0-2-22,1 0 0,0 0 0,0 0 0,0 0 29,0 0 1,-1-2 0,1-1 0,0-2 19,0 2 1,0-5 5,0-2 1,-6 1 0,0 0 15,-3-3 1,-1 4-15,-5-2 1,-6 2-1,-4-2 5,-3 5 1,-4 3 0,-1 2 0,-2-1 5,2-4 0,0 3 0,-2-3 0,-3 3-12,0 2 1,-3 0 0,4 0 0,1 0 1,-1 0 1,-2 0 0,2 0 0,1 0-3,-1 0 0,-2-1 0,4-3 1,2-1-13,1 2 1,2 2 0,1 1-1,-1 0-31,0 0 1,0-5 0,2-2 14,3-1 1,2 4-1,4-2 26,-1-1 0,-1 1 0,3-6 17,-2 2 0,-2 7-1,2-2 1,3 2 0,-4-1 131,-1-1-152,6 1 6,-6 4 5,7 0 1,2 0 0,3 1-27,4 4 0,5-3 1,1 3-1,-1-4 4,1-1 1,0 5-1,0 0 1,0-1 48,0-3 1,-6 4 0,1 0 0,2-2 64,1-1 1,2 0-64,0 3 0,0-4-34,-1 4 1,-5 3 31,-4 2 1,-10-1 0,-5 0-26,-3 3 1,-1-4-1,3 2 1,1 0 16,-2-2 0,-1 5 0,-2-3 0,1 4 2,-1 0 1,1 1-1,3 0 1,3 0-15,1 0 0,-3 1 1,4 1-11,-3-2 0,6 3 1,-2-8-1,4 3 23,1 2 0,4-6 0,3 1 0,1 0-16,4-2 0,6 1 0,3-6 0,2 2-64,4-2 1,2 4-1,4-2 1,4-2-136,1-1 0,1-2 0,4 0 0,-3 0-232,-6 0 1,-2 0 413,-3 0 0,7-7 0,2-1 0</inkml:trace>
  <inkml:trace contextRef="#ctx0" brushRef="#br0" timeOffset="433">3086 29 6893,'8'6'156,"5"3"1,-5 5-153,1 1 1,-1 0-1,-5 2 1,2 1-38,-1 1 1,2 3-1,1-2 1,-1 3-122,1 0 1,-1 3-1,-2-6 1,2 0-322,3 1 475,-6-4 0,10 4 0,-5-6 0</inkml:trace>
  <inkml:trace contextRef="#ctx0" brushRef="#br0" timeOffset="1466">2730 444 7990,'-8'-7'-261,"-4"4"1,5-5 0,1 0-6,-1-1 0,2 4 323,5-4 0,-5-1-39,0-5 0,0 0 0,5 0 1,0 0-45,0 1 1,0-1 0,0 0 0,0-2-13,0-2 0,0-3 1,2-4-1,1 1 1,2-1 0,2 3 0,-4 0 0,2 1 69,-2 4 0,4 2 0,-2 1-44,-2 0 1,1 7 13,1 3 1,-2 5 7,7 5 0,0 3 0,3 7 0,-2-2-29,-1-3 0,0 6 0,5-4 1,0-1-2,0 3 1,-5-1 0,-1 2-1,1-1 5,-1 1 1,4-2 0,-5-1 0,2-2 7,0 1 0,-5-2 1,3 0-1,0 1 8,0-1 1,-4 4-1,1-3-4,-4 3 0,-1-3-14,0 0 1,0 0-1,-1 3 1,-4-3 1,1 1-1,-5-6 1,-1 0 8,1 2 1,-4-6-1,3 4 1,-3-3 18,-2-2 1,0 0-1,1 0 1,-3 0 1,-3 0 0,4 0 0,-6 0 0,3 0-7,-1 0 1,0 0 0,5 0 0,0-2-3,1-3 1,-1 2-15,0-7 1,7 5 0,3-5-20,3-1 1,4 2 14,3 0 0,3 5 1,7-2-1,0 1-4,-1 0 1,1 0 0,0 5 0,0 0-3,0 0 0,0 0 0,-1 0 21,1 0 0,-5 0 0,-2 2 29,-1 2 1,3 0 0,-5 6 1,-2 1 1,-1-3-1,-4 1 1,-3-1-25,-5 0 1,2-3 0,-2 3 0,-1 1-10,-3-1 1,0-5 0,-1 4 0,0-2 3,0 0 1,-5 0-1,1-5 1,-1 0 10,-2 0 1,1 0-1,-4 0 1,4 0-2,-1 0 1,4 0-1,-5 0 1,2-2-7,3-3 0,1 2 0,2-7-10,0-2 0,6 4 0,0-2-9,3-1 1,1-3 44,5 0-37,0 5 0,1-2-30,4 6 17,-3 0 1,3 10 0,-8 1 11,-2 3 1,-7-4-1,2 3 3,-3-2 1,-2 4 0,0-5-1,1 0 3,-1 2 1,0-6-1,0 4 1,0-3-1,0-2 0,-1 5 0,-2 0 0,-2-2-47,2-1 1,1-2 0,3 0-395,-1 0 439,7 0 0,-6 0 0,6 0 0</inkml:trace>
  <inkml:trace contextRef="#ctx0" brushRef="#br0" timeOffset="1733">2507 147 7915,'0'-10'-115,"-1"2"-252,-4 2 1,1 1 239,-5 5 0,-1 0 0,-4 1 0,3 3 19,1 1 0,0 4 0,-6-2 0,-2 0-84,-2-1 192,0 6 0,-1-11 0,-3 6 0</inkml:trace>
  <inkml:trace contextRef="#ctx0" brushRef="#br0" timeOffset="2400">2077 400 7703,'-15'9'-602,"0"1"0,7-5 0,2 4 786,-1-3-190,5-1 1,-3-5 6,10 0 1,4 0 0,5 0-23,1 0 0,0 0 0,0 0 1,-2-2-3,-3-3 0,3-1 1,-3-6-1,3 4 11,2 1 0,0-4 0,0 1 0,0-1 31,-1 1 0,1-4 0,0 5 86,0-5 0,-2 0 1,-1 0 201,-2 4-301,-7 4 0,2 6 0,-10 0 2,-5 0 0,-3 2 0,-2 2 0,0 5-28,0-1 1,0 3-1,1-4 1,-1 0-2,0-1 1,-5 1-1,0-4 1,2 2 27,2-2 1,-4 1 0,0-1 0,0 2 37,-1-2 0,5-1 0,-4 0 0,3 1-32,2 2 1,6 0-1,-1-5 1,-2 0 13,-1 0 0,3 0-2,0 0 0,5 0 0,-3-2 67,1-3 0,2-3-29,5-7 1,0 0 0,0 0-26,0 1 1,-5-1 0,1 0 0,0 0-21,3 0 1,1-1-1,-2-2 1,-1-2-26,-2 2 0,-2-4 0,4 2 0,-2 1-49,2-3 0,-4 6 0,0-4-138,-1 4 0,5 6 0,-4 1-388,1 3 582,4 1 0,-11 5 0,5 0 0</inkml:trace>
  <inkml:trace contextRef="#ctx0" brushRef="#br0" timeOffset="3863">1335 355 7968,'2'8'-411,"3"-3"1,-2-3 0,7-2 321,2 0 0,1 0 0,2 0 3,0 0 0,-1 0 0,1 0 59,0 0 0,0 0 1,0 0-1,0-2 1,-1-3 1,-4 2 0,0-5 18,2 1 0,-4-4 37,2 1 1,-7-3 6,2-2 1,-5 5 0,-5 2-6,-5 1 0,-3 2 1,-2 5-1,0 0-7,1 0 1,-1 0 0,0 2 0,-2 1-14,-2 2 1,2 5 0,-3-5 0,2 0-1,-2 1 0,4-2 0,-4 4 0,2 0 4,-2 0 0,4-4 0,-4 2 0,4-1-2,1 0 1,0 0-1,0-5-19,0 0 0,5 0 1,2 2-85,2 3 25,1-4 1,5 4 23,0-10 1,1 4 12,4-4 33,-3 3 52,4 2-50,-6 0 1,-1 0-9,-4 0 0,2 0 0,-7 0 4,-2 0 0,4 0 38,-2 0 0,5 0 39,-5 0-62,7 0 1,-5 0 17,3 0 23,3 0 47,-5 0 70,7 0-178,0 0-40,0-7 26,0 6 1,0-7 15,0 3 0,0-4 5,0-5 0,0-1 0,0 0-5,0 0 0,0 0-1,0 0 1,0 1-1,0-1 0,0 0-1,0 0 0,0 5 19,0 0 1,0 5-1,-1-3 96,-4 1-183,3-4 1,-4 8-468,6-7 536,0 6 0,0-2 0,0 6 0</inkml:trace>
  <inkml:trace contextRef="#ctx0" brushRef="#br0" timeOffset="5016">816 251 7654,'-8'-6'-774,"1"2"0,6-4 945,-4 1-144,3 3 1,-4 5-1,6 4 1,1 3-28,4 1 0,-3 4 0,3-3 0,-2 3-27,2 2 0,-3-5 0,3-1 0,-4 3-4,-1 1 0,0-3 1,0 0 26,0 2 1,-1 1-1,-4 0 4,-5-3 1,-3 1-1,-2-6 1,-2 0 24,-3 2 0,4-6 1,-5 4-1,-1-3 10,-3-2 1,-1 0-1,0 0 1,1 0-25,-1 0 1,-1 0 0,1-2 0,1-1-8,-1-2 1,3-5-1,0 4 1,-1-3-10,1-2 1,5-2 0,-1-2 0,2 0-1,2 0 0,2 0 0,1 1 0,4-1 0,2 0 1,1 0 0,5 0 0,1 0 3,4 1 1,2-1 0,4 0 0,-1 0-25,2 0 1,1 5 0,2 0 11,0-1 1,0 3 0,-1-1 9,1 3 1,0-4 0,0 5 2,0 2 1,0 1 3,-1 2 1,1 2-2,0 3 0,-7-2 0,-1 5 0,-2 0-3,0 1 1,0-4 0,-4 3-1,3 0 0,1 0 1,0 2 1,-5 5 1,0 0 0,0 0 18,0 0 0,-2-6 10,-3 1 1,2-1-6,-7 0 1,0-2-25,-5-7 0,0 0-5,0 0 0,1 0 0,-1 0-30,0 0 0,5-2 1,0-1-1,-1-2 0,2-1 0,-1 2-98,-1-1 1,-2-5 68,-2 5 0,0-4 0,2 2 77,3-1 0,-3 4 0,3 0 15,-3 2 1,3 2 0,0 0 16,-2 0 1,-1 0 0,-2 0 0,1 0 9,-1 0 0,0 0 0,0 0 1,0 0-32,0 0 1,5 5 0,1 1 0,-1 3-29,1 2 1,-2-3-1,6 2-4,2 2 1,1-4 0,2 2 4,0 2 1,2-4 37,3 2 1,-2-7 0,7 2-39,1-3 1,-2-2 0,0 0 0,-4 0-13,5 0-64,-6 0 49,2 0 1,-7 0-1,-4 0 49,-5 0 1,-3 0 0,-2 0 39,0 0 1,5 0 25,0 0 1,5 0 42,-5 0 33,7 0 0,-4 1-126,7 4 1,0 3 0,0 7 0,2 0-27,3 0 0,-2 0 0,5 0 0,1-1-16,-1 1 0,-3 0 0,5 0 0,1 1-56,3 4 0,0-3 1,1 2-1,2-2-339,2-2 1,0 0 399,5-1 0,1 1 0,5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54.501"/>
    </inkml:context>
    <inkml:brush xml:id="br0">
      <inkml:brushProperty name="width" value="0.08571" units="cm"/>
      <inkml:brushProperty name="height" value="0.08571" units="cm"/>
      <inkml:brushProperty name="color" value="#F6630D"/>
    </inkml:brush>
  </inkml:definitions>
  <inkml:trace contextRef="#ctx0" brushRef="#br0">208 30 7937,'-9'0'-928,"3"0"1,1-2 994,0-3-13,0 4 6,5-6-9,0 7 0,-2 0 111,-3 0-146,4 0 0,-6 2-36,7 3-76,0-4 0,-1 6-127,-4-7 218,3 0 1,-6 0-1,4-2 129,-1-3 0,-1 2 56,1-7 0,2 7-17,-7-2 1,5 3-142,-5 2 1,0 0-181,-5 0 0,0 0-532,1 0 690,-1 0 0,0 0 0,0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38:55.201"/>
    </inkml:context>
    <inkml:brush xml:id="br0">
      <inkml:brushProperty name="width" value="0.08571" units="cm"/>
      <inkml:brushProperty name="height" value="0.08571" units="cm"/>
      <inkml:brushProperty name="color" value="#F6630D"/>
    </inkml:brush>
  </inkml:definitions>
  <inkml:trace contextRef="#ctx0" brushRef="#br0">2255 401 7936,'0'-10'-809,"-2"2"783,-3 1 0,4 0-43,-4 2 1,-2 2 42,2-7 1,-1 7-1,2-4 18,-1 1 1,0 2-22,5-5 0,0-1 22,0-5 0,0 0 83,0 0-56,0 7-70,0-5 0,2 11 46,3-3 1,-3 10-1,4 5 6,1 3 0,-6-3 0,4 0 0,-1 2 7,1 1 0,-4 2 0,4-1 0,-3 1 7,-2 0 1,0 0-1,0 0 1,-2 0-19,-3-1 0,2 1 0,-7 0 1,-1 0-53,-3 0 0,0 0 0,-3-1 0,-3 1-133,-4 0 1,0-5-1,0 0 187,-3 1 0,-1-4 0,-1 0 0</inkml:trace>
  <inkml:trace contextRef="#ctx0" brushRef="#br0" timeOffset="866">1647 371 7935,'-15'-7'-746,"5"4"320,0-7 0,5 2 464,-5-2 1,5-1 0,-3 4-27,1-1 0,2 3 0,5-5-26,0-2 0,-4 4 0,-1-2 24,1-1 0,3-2 0,1-2 25,0 0 0,0 5 0,0 0 137,0-1-128,0 4 1,0-1-35,0 3-55,0 3 1,1-4 20,4 6 1,-1 6 21,5 4 0,-4 2 1,4-1-1,-1-1 2,0 2 0,0-4 0,4 2 0,-2 1-9,1 2 0,-2 1 0,0-3 0,3-1-13,1 2 0,-3 1 0,0 0 1,0-2 8,-2-1 0,4 0 1,-6 3-1,1-1 12,-1-2 1,-1 0 0,-5 5 1,0-1 4,0 1 1,-1-5-1,-4-2 1,-5-1-14,-3-4 0,-7 1 0,-2-1 0,1 2-10,0-2 0,-6-1 0,4-2 1,-2 0 7,1 0 0,1-5 1,-4 0-1,4 0 9,2-2 0,-4 4 1,5-5-1,2-1 5,2 1 1,2 3 0,3-3 0,1 1 11,-2 4-8,6-5-8,-1 0 67,7-1 29,0 3-91,0 6 1,-1 0 0,-4 0-10,-5 0 1,2 5 0,-2 0 0,-2-2-1,-1-1 1,-4 3 0,-1 0 0,-3 0-9,-2 1 1,3-3 0,-5 6 0,-1-3-29,-2-2 0,3-1 0,2 0 0,0 2-67,0-2 0,5-1 0,-2-2 1,4 0 106,1 0 0,0 0 0,0 0 0</inkml:trace>
  <inkml:trace contextRef="#ctx0" brushRef="#br0" timeOffset="1149">1691 15 7347,'0'-8'-925,"-2"1"905,-2 7 0,-5 2 0,-6 3 0,1 3-24,-1 0 1,0 5 0,-2-4 0,-1 1 43,-1-1 0,-8 1 0,4 5 0</inkml:trace>
  <inkml:trace contextRef="#ctx0" brushRef="#br0" timeOffset="1348">1320 668 8036,'-15'0'-276,"1"0"0,-3 0-4,-3 0 0,4 0 0,-6 0 1,3 0 146,-1 0 0,-5 5 133,5 0 0,-13 0 0,2-5 0</inkml:trace>
  <inkml:trace contextRef="#ctx0" brushRef="#br0" timeOffset="2549">964 386 8034,'-10'5'-743,"1"0"0,-1 0 609,-5-5 1,0 5 0,0 1 175,0 2 1,5-3-48,0 5 1,7-5 5,-2 5 0,5-7 4,5 2 1,3-3 0,7-2-9,0 0 0,0 0 0,0 0 0,0 0-18,-1 0 0,1-5 1,-2-2 1,-3-1 1,4 3 13,-5-5 1,-2 5 0,-2-4 1,-5 0 0,-5-1 54,-5 6 1,-3 0 0,-2 1 0,0-2 21,0 2 0,-4 1 1,-3 2-1,1 0-26,-1 0 1,-4 0-1,1 0 1,-3 0-21,-1 0 1,-1 0-1,0 0 1,1 0-23,-1 0 1,0 5-1,1 0 1,1-2-71,3-1 0,-2-2 0,6 0 0,0 0-43,-1 0 0,2 0 0,6 0-14,-1 0 138,0 0 0,7-7 0,1-3 13,0-3 0,6 3 1,-4 0-1,3-1 7,2-2 0,0-2 0,0 0 0,0 0-26,0 0 0,0 1 0,0-1 1,0 0-22,0 0 1,2 0 0,1 0-1,4 2-15,1 3 0,-3-3 0,5 5 0,1-2-2,3 0 0,0 7 1,1-2-1,0 3 21,0 2 0,-5 0 0,0 0 0,1 0 18,2 0 0,7 2 0,0 1 0,-2 4-5,-1 1 0,-3 2 1,1 5-1,0 0-3,0-1 1,0 1 0,-2 0-1,-2 0-2,-1 0 0,-6 0 1,1-1-1,-4 1-1,-1 0 1,0 0 0,0 0 0,-1 0 3,-4-1 1,-4-4-1,-5-2 1,-3 1-3,-3-1 1,2-3 0,-5 3 0,2-1-8,3-4 1,-4-1-1,2-1 1,2 3-22,2 1 1,1 0 0,0-5 8,0 0 0,2-7 20,3-3 0,4-3 1,6-2-1,0 0-26,0 0 0,5 1 0,1 0 1,2 3-22,4 1 1,-1 0 0,1-3 23,-2 3 1,-5-2-1,3 6 44,-1-2 18,-2 4 1,-7-1-1,-3 9 13,-5 1 0,-3 6 0,-2-1 0,0 3-9,0 2 1,1 0 0,-1 0 0,0 1-20,0 4 0,-3-4 0,1 4 0,4-3-21,0-2 1,5-1 0,0 1-24,1 0 0,-3 0-23,5 0-13,0-7-73,5-1 117,0-7 0,-6-2 0,-4-1 0,-3-4 20,-2-1 1,0 4-1,0-2 1,0 1 85,0 0 0,1-2 0,-1 4 0,0-2 0,0 0 0,2 4 6,3-4 0,-3 3 0,5-1-35,-1 6 0,1 0 1,5 7-1,-4 3 72,-1 5 1,5 6-1,-2 7 1,3 2-24,2 1 0,0 8 0,2-3 0,3 4-114,5 2 1,8-6 0,3 1 0,2-1-238,4-1 0,-4 5 0,1-5 1,3 0 233,1-4 0,1-2 0,1-3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8:40.951"/>
    </inkml:context>
    <inkml:brush xml:id="br0">
      <inkml:brushProperty name="width" value="0.08571" units="cm"/>
      <inkml:brushProperty name="height" value="0.08571" units="cm"/>
      <inkml:brushProperty name="color" value="#FF0066"/>
    </inkml:brush>
  </inkml:definitions>
  <inkml:trace contextRef="#ctx0" brushRef="#br0">1 278 12287,'18'9'0,"1"1"0,0-1 0,9-9 0,0 0 0,0-3 0,0-3 0,0-7 0,0-2 0,12 8 0,7-5 0,9-1 0,9-5 0,19 2 0,-34 7 0,3 0 0,2-1 0,2 1 0,3 1 0,1 0 0,8-4 0,2-1 0,9 4 0,2 0 0,4-3 0,2-1-137,4-2 0,3 2 1,-29 6-1,2 1 1,0 0-1,0 1 1,1 0-1,-1 0 0,0 0 1,-1 1-1,0 0 137,33 0 0,0 2 0,-33 1 0,0 1 0,1 1 0,30 1 0,0 2 0,-6 3 0,-1 2 0,-3 3 0,-2 1 0,-3-3 0,-1 1 0,0 9 0,-2 1 0,-2-2 0,0-1-25,-2 1 1,0 0-1,-5-1 1,-2-2 0,-2-5-1,0-4 1,2-1 0,2-2 24,1-2 0,2-1 0,4-1 0,0 0 0,-6 0 0,-1 0 0,-4 0 0,-1 0 0,-1 0 0,-2 0 0,-6 0 0,-2 0 0,-3 0 0,-1 0 0,0 0 0,0 0 0,49 0 0,-7-3 0,-15-3 0,-3-4 0,2 4 0,-8 3 0,-7 3 0,-9 0 0,-6 0 0,-13 0 0,3 0 0,-6 0 0,-3 0 0,-9 0 1079,0 0-1079,-1 0 154,-2 0 1,-29-13 0,-18-2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8:50.950"/>
    </inkml:context>
    <inkml:brush xml:id="br0">
      <inkml:brushProperty name="width" value="0.08571" units="cm"/>
      <inkml:brushProperty name="height" value="0.08571" units="cm"/>
      <inkml:brushProperty name="color" value="#FF0066"/>
    </inkml:brush>
  </inkml:definitions>
  <inkml:trace contextRef="#ctx0" brushRef="#br0">6356 309 12287,'0'18'0,"0"1"0,0 0 0,0 9 0,0-10 0,0 1 0,0 3 0,0 3 0,0 3 0,3 3 0,6 6 0,-3-6 0,10 7 0,-1-7 0,1-3 0,0 0 0,5 0 0,-5 0 0,-4 0 0,7-10 0,-10 1 0,-3 3 0,1 0 0,-1-1 0,3-2 0,-3-13 0,-15 4 0,-10-7 0,-5 0 0,-4 3 0,0 3 0,0-2 0,0-4 0,0-3 0,0 0 0,0 0 0,0 0 0,0 0 0,0 0 0,0 0 0,-10 0 0,1 0 0,3 0 0,3 0 0,3 0 0,0 0 0,0 0 0,0 0 0,-3 0 0,-4 0 0,-2-3 0,3-7 0,3 4 0,3-10 0,0 4 0,0 0 0,0 2 0,0-8 0,9 2 0,3-3 0,4-2 0,-7 5 0,10-3 0,0 1 0,12-7 0,6 6 0,7 7 0,12 12 0,0-10 0,0 1 0,0 3 0,0 3 0,0 3 0,0 0 0,-10 0 0,-2 3 0,-1 3 0,1 3 0,-10 4 0,7-7 0,-1 3 0,1 13 0,5-3 0,-5-4 0,-10 1 0,6-4 0,-6 10 0,7-3 0,-7-4 0,-6 1 0,-7-4 0,4-2 0,-10-7 0,4 6 0,-10-6 0,4 7 0,-7-7 0,-3 6 0,0 0 0,-3-2 0,-7-4 0,7-3 0,-9 0 0,-1 3 0,-5 6 0,5-6 0,1 7 0,2-7 0,1-3 0,-10 0 0,10 0 0,3 0 0,3 0 0,3-10 0,0 1 0,0 0 0,0-4 0,3 7 0,3-10 0,3 4 0,4-10 0,-4 4 0,-3-7 0,13-3 0,0 9 0,9 0 0,0 10 0,0-10 0,0 13 0,0-6 0,9 15 0,0 6 0,4-6 0,-7 10 0,3-1 0,10-6 0,-10 13 0,-2 3 0,5-7 0,-3 4 0,4-3 0,-7 5 0,3-2 0,1-10 0,-10 10 0,0-10 0,-3 7 0,-7-4 0,-8-5 0,2 5 0,-3-3 0,-2 1 0,-4 2 0,-3-9 0,0 7 0,0-7 0,0-3 0,0 0 0,0 0 0,0 0 0,0 0 0,9 0 0,0 0 0,-2 0 0,-1-13 0,3-5 0,-6-20 0,10-5 0</inkml:trace>
  <inkml:trace contextRef="#ctx0" brushRef="#br0" timeOffset="347">6440 1 12287,'-28'25'0,"0"-7"0,0 4 0,0-13 0,0-2 0,0 5 0,0-3 0,0-2 0,0-4 0,0 6 0,0 0 0,0-2 0,0-4 0,0-3 0,0 0 0,0 0 0,-13 0 0,-2 0 0</inkml:trace>
  <inkml:trace contextRef="#ctx0" brushRef="#br0" timeOffset="564">5460 337 12287,'0'28'0,"0"0"0,0-10 0,-3-2 0,-7-4 0,4-2 0,-13-10 0,-2 0 0,-4 0 0,-3 3 0,-3 3 0,-7 3 0,7 1 0,-9-7 0,-1 3 0,-5 3 0,-7 4 0,-3-4 0,-13-6 0,-2 10 0</inkml:trace>
  <inkml:trace contextRef="#ctx0" brushRef="#br0" timeOffset="1217">4032 393 12287,'0'15'0,"3"-2"0,6-13 0,-6 0 0,22 12 0,-22 4 0,4 9 0,-14-7 0,-8 7 0,-13-6 0,0 6 0,0 3 0,0 0 0,0 0 0,0 3 0,0 6 0,0-6 0,0 3 0,3-9 0,6-6 0,-3 0 0,13 9 0,0-13 0,21-2 0,7-13 0,6-3 0,3-7 0,-13 7 0,-5-9 0,-20 12 0,-5 0 0,-13 0 0,0 0 0,0 0 0,0 9 0,0 0 0,0 1 0,0 2 0,0-6 0,0 13 0,0 3 0,3-7 0,3 1 0,7-1 0,2 1 0,4-7 0,9 10 0,0 3 0,0 3 0,0 3 0,0 0 0,0 0 0,0 0 0,3-3 0,6-7 0,-6 7 0,7-6 0,-4 6 0,3 3 0,-6-10 0,10-2 0,-1-4 0,-9 10 0,13-19 0,-7 7 0,7-7 0,12-3 0,0 0 0,0-3 0,0-7 0,0-5 0,0-13 0,0 0 0</inkml:trace>
  <inkml:trace contextRef="#ctx0" brushRef="#br0" timeOffset="1366">4172 1261 12287,'28'28'0,"0"0"0,0-3 0,0-7 0,-10-5 0,-2-10 0,-4 6 0,-5-3 0,-17 13 0,-5-13 0,-13 4 0,0-7 0,0-3 0,-10 9 0,-2 0 0,0-2 0,-1-4 0,-9-6 0,4-7 0,-7-8 0,-3-7 0,0-3 0</inkml:trace>
  <inkml:trace contextRef="#ctx0" brushRef="#br0" timeOffset="2014">2464 841 12287,'-16'-13'0,"7"-5"0,-3-7 0,2-3 0,4 0 0,3 0 0,0 0 0,-7 0 0,7 9 0,-6 0 0,18 13 0,10-3 0,6 6 0,-3 3 0,3 0 0,6 0 0,0 0 0,0 9 0,-3 0 0,0-2 0,0-4 0,0 6 0,0 0 0,0-2 0,0-4 0,-9 0 0,-1 6 0,4 10 0,-10-4 0,-2 4 0,-7 3 0,-3-7 0,-3 4 0,-7 0 0,-8-4 0,-7 10 0,-6-6 0,-3 6 0,-4 3 0,-2 0 0,6 0 0,-7 0 0,-2 0 0,5-10 0,-5 1 0,2 0 0,7-4 0,-6 7 0,2-13 0,4-2 0,3-4 0,3-3 0,0 0 0,0 0 0,3-13 0,6-5 0,10-7 0,6-3 0,3 0 0,0 0 0,0 0 0,0 0 0,0 0 0,9 9 0,4 3 0,-1 1 0,1-1 0,8 10 0,-2-3 0,-3 6 0,2 3 0,-2 12 0,2 7 0,-8 6 0,-7 3 0,-3 0 0,0 3 0,0 6 0,0-6 0,0 7 0,0-7 0,0-3 0,-13 0 0,-5 0 0,-7 0 0,-3 0 0,0 0 0,-3 0 0,-3-3 0,-4-7 0,-2-2 0,6-10 0,-7 3 0,-2-2 0,5-7 0,-5-10 0,-1-12 0,1-12 0,8 0 0,-2-13 0,-7 1 0,1-10 0</inkml:trace>
  <inkml:trace contextRef="#ctx0" brushRef="#br0" timeOffset="2284">1288 505 12287,'0'-16'0,"0"7"0,0 18 0,0 16 0,0 15 0,0 4 0,0 6 0,0-7 0,0 4 0,3 0 0,6-4 0,-6 7 0,7-13 0,-4-2 0,3-4 0,-6-13 0,7 1 0,-7-13 0,-16-6 0,-2-15 0</inkml:trace>
  <inkml:trace contextRef="#ctx0" brushRef="#br0" timeOffset="2832">700 869 12287,'16'-28'0,"-1"9"0,-9 0 0,7 1 0,2 2 0,-8-9 0,5 7 0,0-7 0,-5 0 0,8 3 0,-2 3 0,-1 13 0,-3-3 0,-2 6 0,8 6 0,-2 6 0,-1 7 0,-6 12 0,4 0 0,-1 0 0,-9 0 0,0 0 0,0 0 0,0 0 0,0 0 0,0-10 0,0 1 0,-3 0 0,-6-4 0,-7 10 0,-12-9 0,0-1 0,0 7 0,0-10 0,0 4 0,0-7 0,0 7 0,0-1 0,0 1 0,0-10 0,3 7 0,6-1 0,-2-6 0,11 13 0,1 0 0,9 9 0,0-10 0,0 1 0,3-3 0,3 5 0,4-2 0,-1-10 0,-9 10 0,0 3 0,-3-7 0,-6 1 0,-10-4 0,3 7 0,-2-10 0,-4 1 0,-3 2 0,6-6 0,1 10 0,-4-4 0,-3-5 0,-3-1 0,0 0 0,0 3 0,0-2 0,0-4 0,0-3 0,0 0 0,0 0 0,9 0 0,1 0 0,-1-3 0,3-7 0,-5 4 0,11-13 0,1-2 0,-3-4 0,8-6 0,-5-4 0,6-2 0,3-25 0,0 3 0</inkml:trace>
  <inkml:trace contextRef="#ctx0" brushRef="#br0" timeOffset="3000">420 561 12287,'-9'18'0,"-1"1"0,1-13 0,-3-6 0,-4-15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8:55.133"/>
    </inkml:context>
    <inkml:brush xml:id="br0">
      <inkml:brushProperty name="width" value="0.08571" units="cm"/>
      <inkml:brushProperty name="height" value="0.08571" units="cm"/>
      <inkml:brushProperty name="color" value="#FF0066"/>
    </inkml:brush>
  </inkml:definitions>
  <inkml:trace contextRef="#ctx0" brushRef="#br0">4060 785 12287,'19'15'0,"-4"-2"0,-2-1 0,9-9 0,-4 7 0,7-7 0,-6-3 0,-1 0 0,4 0 0,3 0 0,3 0 0,-3 3 0,-3 6 0,-4 10 0,-11-4 0,5 4 0,1 3 0,-10 3 0,6 3 0,-6 0 0,-12 0 0,-4 0 0,-2 0 0,-7 0 0,-3 0 0,-3-3 0,0-4 0,0-2 0,-9 0 0,-1 6 0,1-4 0,-3-2 0,5-13 0,-8 4 0,-1-7 0,1-3 0,9-3 0,-7-7 0,1-8 0,9-20 0,-10-5 0</inkml:trace>
  <inkml:trace contextRef="#ctx0" brushRef="#br0" timeOffset="267">3500 421 12287,'-3'-16'0,"-3"4"0,-4-1 0,1 10 0,9-6 0,0 18 0,0 13 0,0 12 0,0 7 0,0 8 0,0-2 0,0 3 0,0 12 0,3 3 0,3-2 0,4-4 0,-1 3 0,-9-3 0,3-6 0,7 0 0,-7-13 0,6-2 0,-6-7 0,-3-3 0,-12-38 0,-4-8 0</inkml:trace>
  <inkml:trace contextRef="#ctx0" brushRef="#br0" timeOffset="1467">2632 1009 12287,'-28'15'0,"0"-5"0,13-7 0,2-3 0,13-13 0,0-5 0,13-7 0,5 0 0,7 6 0,3-3 0,0 10 0,0-1 0,0 1 0,0 3 0,-3 6 0,-3-4 0,-3-2 0,-1 0 0,10 9 0,0 0 0,-9 0 0,-4 3 0,-2 6 0,-1 4 0,-6 8 0,4-2 0,-4 3 0,-6 3 0,-6 3 0,-7 0 0,-2 0 0,5 0 0,-8 0 0,-4 0 0,-3 0 0,-3 0 0,0 0 0,0-3 0,0-7 0,0 7 0,0-9 0,0-1 0,0-2 0,0-13 0,0 0 0,0-3 0,0-7 0,0-8 0,0-7 0,6-3 0,1 0 0,-4-3 0,3-7 0,0 7 0,-3-6 0,4 3 0,2-4 0,0 7 0,-6-6 0,4 3 0,2-4 0,10 7 0,-7-6 0,0 6 0,1 3 0,9 0 0,-4 0 0,4 0 0,-3 0 0,6 9 0,-7 0 0,7 13 0,3-6 0,3 15 0,7 6 0,-4-3 0,9 13 0,1 3 0,0 3 0,-7 3 0,6 0 0,1 0 0,0 0 0,-7 0 0,10 0 0,2 0 0,-8 0 0,-1 0 0,-2 0 0,-1 0 0,0 0 0,-9 0 0,0 0 0,0 0 0,0 0 0,-3-3 0,-6-7 0,3 4 0,-13-10 0,-3 1 0,-3-1 0,7-2 0,-1-10 0,-3 0 0,-3 0 0,-3 0 0,0-3 0,0-7 0,0-2 0,3-10 0,7 3 0,-4 10 0,13-10 0,-4 13 0,7-6 0,-3-1 0,-4 10 0,7-3 0,-7 12 0,-2 13 0,6-4 0,-7 4 0,0 3 0,1 3 0,-1-7 0,-2 1 0,5 0 0,1-4 0,9 1 0,-10-10 0,1 3 0,6 1 0,-13-10 0,10 0 0,-7-3 0,4-7 0,-7-5 0,6-13 0,-2 0 0,6 0 0,-7 0 0,0 3 0,1 6 0,6-6 0,-7 7 0,4-7 0,-7 6 0,6 3 0,-2 4 0,6-7 0,-10 10 0,10 0 0,-10 9 0,10 0 0,-10 0 0,13 3 0,-7 3 0,4 6 0,0 4 0,-4 3 0,7 9 0,-3 0 0,2 0 0,4 3 0,0 3 0,-3 3 0,-3-2 0,-1-4 0,10-3 0,0 0 0,0 0 0,0 0 0,3-13 0,7-5 0,-4-7 0,13-3 0,2 0 0,-5-3 0,3-7 0,2-8 0,1-7 0,0-3 0,-3 0 0,2 0 0,-5-3 0,3-4 0,-1-2 0,-2 3 0,9-7 0,-10 1 0,4-4 0,0-5 0,-13-4 0,19-16 0,-10-2 0</inkml:trace>
  <inkml:trace contextRef="#ctx0" brushRef="#br0" timeOffset="1683">2408 1 12287,'0'28'0,"0"-10"0,0 1 0,0-13 0,-3 7 0,-6-13 0,3 0 0,-10-3 0,4-7 0,-10-5 0,6-13 0</inkml:trace>
  <inkml:trace contextRef="#ctx0" brushRef="#br0" timeOffset="2000">2128 1373 12287,'0'28'0,"0"0"0,0-13 0,-3 7 0,-6-13 0,3 4 0,-13-7 0,-3 3 0,-3-2 0,-3 5 0,-3-3 0,-3-2 0,-3-4 0,-10-3 0,10 0 0,-13-13 0,6-2 0</inkml:trace>
  <inkml:trace contextRef="#ctx0" brushRef="#br0" timeOffset="2467">756 1317 12287,'-28'0'0,"3"3"0,7 6 0,2-6 0,7 7 0,6-7 0,-10-3 0,13-3 0,0-7 0,0 4 0,0-13 0,0-2 0,10 5 0,-1-3 0,10 10 0,-10-10 0,13 13 0,-4-3 0,-2 6 0,3 3 0,-4 3 0,7 3 0,-6 6 0,-4 4 0,0 3 0,-5 9 0,2 0 0,-3 0 0,-3 0 0,-6 3 0,-9 3 0,-16 3 0,-3 13 0,-16-3 0,-3 6 0,-3 3 0,-12 0 0,-3 0 0,-4-4 0,-6-5 0,-3-6-275,-3-13 0,-12-13 0,46-9 0,0 1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8:59.166"/>
    </inkml:context>
    <inkml:brush xml:id="br0">
      <inkml:brushProperty name="width" value="0.08571" units="cm"/>
      <inkml:brushProperty name="height" value="0.08571" units="cm"/>
      <inkml:brushProperty name="color" value="#FF0066"/>
    </inkml:brush>
  </inkml:definitions>
  <inkml:trace contextRef="#ctx0" brushRef="#br0">2828 393 12287,'19'28'0,"0"0"0,-13-13 0,6-2 0,1-13 0,5 0 0,-2 0 0,3 0 0,2 0 0,-5 0 0,3 0 0,2 0 0,-5 0 0,3 0 0,-1 0 0,-2 0 0,-4 0 0,-12 3 0,0 6 0,-12 7 0,-7 12 0,-6 0 0,7-10 0,-1 1 0,-3 3 0,-3 3 0,-3-7 0,0 1 0,0 3 0,0 3 0,-3-7 0,-3 1 0,-3 3 0,2-7 0,14 1 0,2-4 0,-3-5 0,7-4 0,-4-3 0,13-3 0,-4-7 0,7-8 0,-6 2 0,0-3 0,2-2 0,4-4 0,0-3 0,-3 0 0,-3 0 0,2 0 0,1 0 0,0 0 0,-3 0 0,2 0 0,-5 0 0,3 0 0,2 0 0,-5 0 0,3 0 0,2 0 0,-5 0 0,3 0 0,-1 0 0,10 0 0,0 9 0,0 0 0,0 10 0,0-10 0,0-2 0,10-4 0,2-3 0,4 0 0,-10 0 0,6 0 0</inkml:trace>
  <inkml:trace contextRef="#ctx0" brushRef="#br0" timeOffset="167">2856 29 12287,'16'28'0,"-7"0"0,-6-13 0,-6-5 0,-6-20 0,-7-5 0,-12-13 0,0 0 0</inkml:trace>
  <inkml:trace contextRef="#ctx0" brushRef="#br0" timeOffset="484">2240 505 12287,'0'18'0,"0"1"0,0-10 0,0 10 0,-9 0 0,-3 9 0,-4 0 0,7 0 0,-7 0 0,1 0 0,-1 0 0,-3 3 0,-5 3 0,2 3 0,3-2 0,0-4 0,-9-3 0,0 0 0,0-13 0,-12-2 0,-4-13 0</inkml:trace>
  <inkml:trace contextRef="#ctx0" brushRef="#br0" timeOffset="1467">1428 701 12287,'16'0'0,"-4"-3"0,-12-7 0,0-8 0,0-7 0,0-3 0,0 0 0,0 0 0,-3 0 0,-6 0 0,6 9 0,-6 0 0,5 10 0,4-10 0,0 13 0,4-6 0,5 12 0,-3 3 0,13 3 0,3 3 0,-7 10 0,4-10 0,-1 1 0,-2 2 0,9-6 0,-6 10 0,5-4 0,-5-2 0,0-7 0,3 6 0,-7-6 0,1 10 0,-4-1 0,1-9 0,-7 10 0,3-1 0,0-6 0,-9 13 0,0 3 0,-3-7 0,-6 4 0,-10 3 0,4-7 0,-4 1 0,-3-1 0,-3 1 0,-3-10 0,0 4 0,0-7 0,0-3 0,0 0 0,0 0 0,0 0 0,10 0 0,-1 0 0,0-3 0,4-7 0,-1 7 0,10-9 0,-3-1 0,-4 10 0,4-6 0,6 6 0,-19 6 0,13 6 0,-10-3 0,10 13 0,-10-10 0,7 7 0,-4-4 0,7-2 0,-10-10 0,-3 0 0,7 0 0,-4 0 0,-3 0 0,-3 0 0,-3 0 0,0 0 0,0 0 0,0 0 0,0 0 0,0 0 0,0-10 0,4-2 0,2-1 0,3 1 0,0-10 0,-9 7 0,0-1 0,13-9 0,2 10 0,4-4 0,0 0 0,-10 1 0,10-10 0,3 0 0,-7 9 0,4 0 0,-4 10 0,4-10 0,3 13 0,-10 0 0,4 12 0,-7 0 0,10 13 0,-1 3 0,-2 3 0,6 3 0,-10 0 0,1 0 0,-1 0 0,7 0 0,-7 0 0,4 0 0,-7 0 0,10 0 0,3 0 0,3 0 0,3-10 0,0 1 0,0 3 0,0 3 0,0 3 0,0-10 0,3-2 0,6-4 0,7-2 0,12-10 0,-1-4 0,1-5 0,0-10 0,0-2 0,0-1 0,-3 3 0,-6-2 0,6-4 0,-6-3 0,5 0 0,4 0 0,0 0 0,0 0 0,0 0 0,0 0 0,-9 3 0,0 3 0,3 6 0,2 4 0,-8-10 0,21 7 0,-6-13 0</inkml:trace>
  <inkml:trace contextRef="#ctx0" brushRef="#br0" timeOffset="1766">1568 1065 12287,'16'43'0,"-7"-6"0,7-18 0,-13-3 0,3-10 0,-12 3 0,0 1 0,-13-10 0,0-13 0,-9-2 0</inkml:trace>
  <inkml:trace contextRef="#ctx0" brushRef="#br0" timeOffset="1933">1232 1177 12287,'-40'43'0,"-7"-6"0,7 4 0,3-1 0,5 1 0,4-1 0,0 7 0,0-10 0,-3 1 0,-6 2 0,9-18 0,-3 3 0,9-10 0,7-9 0,-4-18 0,10-16 0,5-16 0,4-8 0,0-29 0,0-6 0</inkml:trace>
  <inkml:trace contextRef="#ctx0" brushRef="#br0" timeOffset="2083">421 253 12287,'-28'3'0,"0"6"0,9-3 0,0 13 0,-3 3 0,-2 12 0,-4 3 0,0 1 0,0 2 0,-13-9 0,-6 7 0,-5-7 0,-4-3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40:47.542"/>
    </inkml:context>
    <inkml:brush xml:id="br0">
      <inkml:brushProperty name="width" value="0.11429" units="cm"/>
      <inkml:brushProperty name="height" value="0.11429" units="cm"/>
      <inkml:brushProperty name="color" value="#F6630D"/>
    </inkml:brush>
  </inkml:definitions>
  <inkml:trace contextRef="#ctx0" brushRef="#br0">75 281 9749,'-19'-8'-949,"9"6"0,-1-15 921,5 5 1,4 1 4,-4-1 1,-2 5 104,1-5-138,1-1 0,8-3 0,4 3 36,7 7 1,4 4-1,3 2 1,5 0 10,7 0 0,5 0 1,5 0-1,4 0 7,1 0 0,10 6 0,7 3 0,1-1-7,-1 0 1,7 1 0,-4-5 0,1 4 29,1 2 0,-2-5 1,1 1-1,-7-2 6,-9 2 0,0-4 1,-6 5-1,-1-5-26,1-2 0,-8 0 0,-9 0 0,-2 0 34,-4 0 1,4 0 0,-2-2-22,-2-5 1,-11 3-59,-6-8 0,-4 5 1,-4-3 37,-4 2 0,-4-1 1,-9 5-1,-2-4 12,-4-3 0,-4 7 1,-8-4-1,-1 2-3,1-1 1,-1-5 0,1 6 0,-1 0 1,1-3 0,-7 1 0,2-5 1,5 5 8,4 0 0,1 4 0,-3-7 0,2 1 18,2-1 0,8 7 0,-2-2 14,4 4 1,10 0 184,5-4-226,4 3 0,4-5 0,4 8 0,7 0-23,4 0 1,1 0 0,1 0 0,0 0 11,-1 0 0,1 6 1,0 1-1,0-3-16,-1-2 0,1-2 1,0 2 5,0 4 1,-1-4-1,1 4-14,0-3 0,0 3 18,-1 0 0,1 7 1,-2-5-20,-5 2 1,-1-3 76,-5 5 0,-4-6-137,4 7 49,-4-1 1,-4-1-1,-2-3-42,-2 0 0,-3-6 30,3 5-62,4-5 82,-15-2 141,15 0 0,-12 2-27,8 4 1,-9-2-66,2 9 1,-3-7 0,-3 4-1,0 1 2,1-1 1,-1 1 0,0 3 0,-2-1-81,-4 1 1,5 3 0,-8 4 0,4 2-199,-1 2 0,-3 8 254,3-2 1,5 4 0,-7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15.428"/>
    </inkml:context>
    <inkml:brush xml:id="br0">
      <inkml:brushProperty name="width" value="0.11429" units="cm"/>
      <inkml:brushProperty name="height" value="0.11429" units="cm"/>
      <inkml:brushProperty name="color" value="#F6630D"/>
    </inkml:brush>
  </inkml:definitions>
  <inkml:trace contextRef="#ctx0" brushRef="#br0">2294 296 26409,'0'-10'-8499,"0"1"6358,0-1 1,3 4 803,1 0 1,-1 4 1919,-3 2 1,1 5 0,1 4-673,1 1 1,0-4-1,-2 0 1,2 2 125,0 0 0,3 2 0,-2-1 0,2 1 82,1-1 1,1 1-1,1-1 1,-2 1-330,0-1 1,-1 1-1,3 0 1,0-1 627,-3 1 0,2-1 0,-4 1 24,1-1 1,-3 1-400,2-1 1,-4 0 0,-4-3 0,-2-3-51,-2-2 0,-3 0 1,-1 1-1,0 2 352,0-2 0,-3-1 0,0-1 0,0 0-18,-1 0 1,0 0-1,-3 0 1,0 0-119,0 0 0,-4 0 0,0 0 0,-1-1 53,-3-3 0,0 2 0,-2-4 1,1 0 50,-1 0 1,1-2 0,0 3-1,3-2 76,3 1 1,2 0 0,0-3 0,2 2 156,3 0 0,2 4 1,6-2-1,0 0-513,0-1 0,1 3 1,1-3-223,1-2 0,-2 3 0,2-1-516,2-2 0,1 0-302,1-2 0,0 1 194,0-1 1,1 5-1,1 1-378,2 0 1,0 3 519,-1-3 0,2 3 512,5 1 0,-1 0 252,1 0 0,-1 0 1,1 1 315,-1 3 1,-2-2 0,-1 3-81,2-1 0,-3 3 1,1-3 65,2 1 0,-1 1 0,0 3 0,0-2 182,0 0 1,2-1 0,0 3-283,1 1 1,-4 0 0,-1-1 0,1 1-307,-1-1 0,-2-3 0,2 1 0,0 0-393,-3 2 1,2 0 0,-1 1-164,-1-1 1,-1 1 0,-1-1-407,0 1 0,-4-4 0,-3 0 825,-5 2 1,1-3 0,-2 0 0,-1 0 170,-2-3 0,1 0 0,-1 0 0,-2 1 63,-3-1 0,0-1 1,-3-1-1,-2 0 118,-1 0 1,4 0 0,-6-1-1,2-1 130,-1-1 1,-2-3-1,1 1 1,-1 0 104,3-2 0,3-2 0,1 1 0,1 0 33,1 2 1,7 0-1,-2-4 1,5 2 235,1 1 1,0-1 0,2 2-673,2-3 1,1 3-1,4 0 1,-1 1-477,-1 0 1,0 2-3,3-4-1768,0 5-446,0-2 2146,4 4 0,-3 1 1,3 1 344,1 1 0,-4 5-281,2-2 1,-2 3 0,-1 0 172,0 1 0,0-4 1,-1-1-1,-1 1 284,-1-1 1,-5-2-1,2 2 1,-3 0 33,0-3 1,-4 2-1,-1-1 1,1-1 502,-1-1 0,-3-1 0,1 0 0,-2-1 96,-1-2 0,1 1 1,1-4-1,2-2-398,2 0 0,-3-1 0,3 2 1,3 0-327,2 0 1,0 2 0,2-2 823,1 0 279,1 3-968,4 0 0,0 5-718,0 2 1,-1 2 133,-2 5 0,1-2 0,-4-1 1,1-1-48,0-2 0,-2 3 0,-2-1 380,-1-1 0,1 0 0,-1-3 0,1 2 125,-1-2 0,1-1 0,-1-1 1,1 0 221,-1 0 1,4 0 0,-1 0 244,0 0 1,2 0 911,-2 0 869,5-5-1387,-6 4 0,6-3 0,-5 4-339,0 0 0,-2 4 0,0 2-498,-1-1 0,1 0 0,-1-3-61,1 2 0,-1 0 0,1-2-18,-1 1 0,1 0 1,-1-3-1,1 0 143,-1 0 0,1-1 0,-1-1 1,1-2-58,-1-1 1,1-1-1,-2-1 1,-1 2 85,0 0 0,-2-1 0,2 2 1,0 0 156,0-1 0,1 2 0,2 3 0,-1 0-85,1 0 0,-1 0 0,1 0 1,-1 0 221,1 0 1,2 1-1,2 2-645,1 4 1,-2 1-1,2 2 1,2-1-144,1 1 1,1-3-1,0 2 1,-1 1-196,-2 1 1,2-1-1,-3 0 1,1-1 209,-1 1 0,-3-1 0,1 1 0,-4-1 238,-3 1 0,-2-4 0,-8 0 0,-3-1 44,-5 0 1,-3-2-1,-5 3 1,-1-2 28,-1-2 0,0-1 0,3-1 1,2 0-722,4 0 1282,0 0 1,8 4 0,-5 2-1</inkml:trace>
  <inkml:trace contextRef="#ctx0" brushRef="#br0" timeOffset="616">2380 10 26329,'-4'-5'-6266,"2"1"6764,-5 4 1,1 0 0,-4 0 0,1 0-398,-1 0 1,-2 0 0,-2 0 0,-1 1-146,-2 2 0,-4-2 0,-2 3 1,0-1-34,-1 1 0,-2 2 1,1-2-1,0 1-14,0 3 1,-5 0 0,-4 2 0</inkml:trace>
  <inkml:trace contextRef="#ctx0" brushRef="#br0" timeOffset="782">1695 105 27636,'9'-14'-8023,"1"1"7208,-1 2 1,-2 6 0,-1 3 1392,1 4 0,2 3 0,0 5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43.972"/>
    </inkml:context>
    <inkml:brush xml:id="br0">
      <inkml:brushProperty name="width" value="0.08571" units="cm"/>
      <inkml:brushProperty name="height" value="0.08571" units="cm"/>
      <inkml:brushProperty name="color" value="#FF0066"/>
    </inkml:brush>
  </inkml:definitions>
  <inkml:trace contextRef="#ctx0" brushRef="#br0">28 105 12287,'-8'9'0,"6"-1"0,-13-8 0,13 0 0,2 0 0,13 0 0,8 2 0,8 4 0,6-4 0,6 4 0,7-3 0,8 3 0,14-2 0,13 6 0,12-3 0,-41-4 0,2-2 0,5 3 0,2 0 0,11 0 0,1 0 0,5 0 0,1 0 0,4 0 0,2-1 0,5 1 0,2-2 0,-2-2 0,2 0 0,1 0 0,1 0-107,2 0 0,1 0 0,-31 0 1,1 0-1,0 0 0,0 0 1,1-1-1,0 0 0,-3 0 1,0 0-1,0-1 107,31 0 0,-1-1 0,0-3 0,0 0 0,2 3 0,1 0 0,-32 1 0,-1 0 0,1 0 0,-1 0 0,0-1 0,0 1 0,1-1 0,0 1 0,0-1 0,25-4 0,-1 0 0,3 1 0,0 1 0,0-2 0,1 0 0,2 0 0,0 1 0,-2-1 0,-1 0 0,-3 1 0,-2 0 0,-3 0 0,-2-1 0,-1 2 0,-1 0 0,-3 0 0,0 1 0,1-1 0,-1 2-54,-2 1 1,-1 0-1,-6 1 1,-1 0 0,-6 1-1,0 0 1,-2-1-1,0 0 54,-1-2 0,0 0 0,-2 2 0,0 0 0,-4-2 0,-2 1 0,38 0 0,-18 2 0,-11 0 0,-11 0 0,-5 0 0,-5 0 0,-6 0 0,-6 0 0,-2-6 0,-4 0 0,4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42:23.152"/>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4198 172 8484,'0'-8'-123,"0"3"1,0-3 190,0 2-542,4 2 83,-3 0 407,2 4 0,-3 1 1,0 2-32,0 3 0,-3 2 0,-3 1 11,-2-1 0,-1-2 0,0 0 0,0 1-14,1 1 0,-1 1 0,0 0 0,0-1-20,0 1 1,0-3-1,1 0 1,-1 1 8,0 1 1,0-3-1,0 1 1,1 0 9,-1-1 0,3 2-30,0-4 1,4 1 51,-1-1 1,3-2 0,3 2 0,3-2-2,2-1 1,1 0-1,-1 0 1,1 0-9,0 0 1,1 0 0,1 1 0,1 1-2,2 1 0,-3 0 0,1-3 0,-2 0-2,2 0 0,-2 0 0,2 2 8,-3 1 1,0 0-1,0-2 3,0 2 0,-4-1 0,-2 4 0,-2 0 1,-1 3 0,0 0 0,-1-4 0,-2 1 1,-3 1 9,-2 1 1,-1 0 0,-1-1 0,0-1 17,-2 0 0,-4-2 1,2 0-1,-3-1-4,-1 0 1,3 3 0,-2-3 0,-1-1-17,3-1 1,-3-1-1,3 0 1,-2 0-44,-4 0 0,2 0 0,-1 0 0,1 0-58,2 0 1,2 0 0,0-1 0,1-2 51,0-3 0,1 1 0,5-1 0,1 0 52,2-2 1,-1-1 0,-2 0 33,2 0 1,1 3 49,2 0 0,1 2-75,-4-2 1,3 2-28,-3 4 0,2 1 0,-3 1 0,1 2 14,-1 1 1,2-4-1,-1 3 1,0 0 14,1 2 0,-2-2 0,1 0 0,-2-1 5,-1 0 1,0 3 0,0-2 0,1 0-22,-1 0 1,-1-2 0,-1-1 0,-2 1-15,0 1 0,1 0 0,-3-3 0,1 0 38,0 0 1,-3 0-1,3-1 1,-3-1 16,-1-1 0,4-2 0,0 1 0,1-1 82,2-2 1,2-1 0,0-1 0,0 0 14,0 1 1,3-2-1,0-2 1,0-2-56,2 1 1,-3-4 0,3 1 0,0-2-45,0-3 1,-2 1 0,3 2 0,1 0-95,1 1 0,0-1 0,-1 1 1,-1 3-259,1 2 0,1 2-411,1 1 1,1 4 714,2 2 0,-2 2 0,3 1 0</inkml:trace>
  <inkml:trace contextRef="#ctx0" brushRef="#br0" timeOffset="335">4550 543 8467,'-16'0'0,"0"-1"-51,1-2 1,5 2 0,-3-2 0,0 2-87,-2 1 0,2 0 0,-2 0 0,-2 0-88,-2 0 1,-1 0-1,-2 0 1,-1 0 55,0 0 0,4 0 0,-2 0 0,3 0 33,0 0 1,1-3 135,3 0 0,-3-8 0,3 1 0</inkml:trace>
  <inkml:trace contextRef="#ctx0" brushRef="#br0" timeOffset="550">4057 75 8493,'0'-8'-194,"0"-1"-304,0 0 0,-1 4 498,-2 2 0,2 2 0,-3 1 0</inkml:trace>
  <inkml:trace contextRef="#ctx0" brushRef="#br0" timeOffset="767">3695 278 6605,'-3'-6'0,"0"0"0,0 5 0,-1-7 0,-1 3 0</inkml:trace>
  <inkml:trace contextRef="#ctx0" brushRef="#br0" timeOffset="966">3642 252 8383,'-6'0'-729,"0"0"1,3 0 728,-2 0 0,3 0 0,-6-4 0,3-1 0</inkml:trace>
  <inkml:trace contextRef="#ctx0" brushRef="#br0" timeOffset="1351">3245 340 8310,'0'-9'-481,"0"0"146,0 1 0,0 5 369,0 6 1,0 2 0,0 9 0,0 0-57,0 0 0,-4 0 0,-2 4 0,-5-1-26,-4 1 1,-2 3 0,-1-1 0,-3 0-244,-2-2 1,-7-1 290,-2-2 0,-6 5 0,-2-1 0</inkml:trace>
  <inkml:trace contextRef="#ctx0" brushRef="#br0" timeOffset="2051">2857 349 6835,'-6'-5'-140,"2"1"98,0 0 1,-3 3 32,1-2 0,-2 1 7,-1-1 1,3 1-1,2-4 2,0 0 1,0 1-1,2-1 22,-1-1 0,0-1 1,4 0 4,2 2 1,-1-1 0,4 4-20,0-2 1,-1 3 0,1-1-16,1 2 1,1 2 21,1 2 1,-1 2 0,-2 3 25,0 1 0,-3-1 1,2-1-1,0-1 2,0 1 1,-3 1 0,1 1 0,-1 2 1,1 1 0,-2 0 1,2-4-1,-2 2-10,-1 2 1,-1-2 0,-2 2 0,-3-3-23,-2 0 0,-2 1 0,-2 0 0,-2 0-107,-3 1 1,-2-4 0,0 3-1,-3-3-123,0 0 1,-1-2 0,-1-1 216,0 0 0,-3 3 0,-5-2 0</inkml:trace>
  <inkml:trace contextRef="#ctx0" brushRef="#br0" timeOffset="2501">2302 543 8408,'-9'0'-507,"0"0"1,3-3-1,0-1 457,0-1 1,2 2 0,0-2-1,1 0 118,0 0 0,0-1 1,3-2-1,0-1-67,0 0 0,0-3 0,1 0 1,1-2-16,1-2 1,3-1-1,-2 0 1,1-2 10,1-1 0,2 1 1,2-2-1,1 1 20,1 2 0,-1 0 0,-2 6 0,0 1 49,0 1 0,3 2 1,-1 3-50,0 2 1,-1 2 0,-1 1-75,0 0 0,-4 3 1,0 1-1,-1 0 3,-2 3 0,2-2 0,-1 1 0,0 0 22,1-1 0,-3 3 0,2-2 0,-1 1 7,1 2 1,-2 0 0,2 0 0,-2 0-9,-1 0 1,0-1 0,0 1-1,-1 0 3,-2 0 1,1 0 0,-5-1 0,-2 1 14,-2 0 1,-1 0-1,0-1 1,-3-1-8,-2-2 1,0-3-1,-2 2 1,0-1-35,-2 0 0,-3 0 0,3-3 56,-2 0 0,0-4 0,-4-1 0</inkml:trace>
  <inkml:trace contextRef="#ctx0" brushRef="#br0" timeOffset="2850">2170 49 8532,'0'-9'-220,"0"0"1,0 1-622,0-1 1,0 3 938,0 0 1,0 5-1,0 1-79,0 5 0,0 3 0,0 2 1,0 1 10,0 4 0,3 2 0,-1 0 0,0 2-21,-1 1 0,2-1 0,0 3 0,-1-2-100,-1 1 1,0-1 0,1-2 0,1-1-150,-1-3 1,0 2 239,1-4 0,-2 3 0,3-1 0</inkml:trace>
  <inkml:trace contextRef="#ctx0" brushRef="#br0" timeOffset="3015">2381 67 8544,'-1'-9'-2674,"-2"0"2674,2 4 0,-7 1 0,4 4 0</inkml:trace>
  <inkml:trace contextRef="#ctx0" brushRef="#br0" timeOffset="4116">2275 402 8300,'-14'0'-289,"0"0"1,1 0-49,3 0 1,-3 0 0,1 0 0,1 0 333,1 0 0,-1 0 0,-2 0 0,0 0 60,0 0 0,2 0 1,1 0-1,-1 0-6,-1 0 1,-2 0-1,2 0 1,0 1-24,-1 2 1,3-2 0,-4 2 0,1-3-13,2 0 0,-1 0 0,0 0 0,1 0-47,1 0 1,2 0-8,-1 0 1,1 0 2,2-3 1,2-2 21,4-4 0,0 3 1,0 0 10,0-1 1,-1 3-1,-1 0 1,-1 0 1,-1 4 0,1-3-6,-3 2 0,2 1 1,-2 0-1,-1 0 13,-1 0 0,-1 3 1,0-1-1,0 1-5,-3 1 1,2-2 0,-2 3 0,2-1 2,2-2 0,-1 2 1,-1 0-1,-1 0 6,0 0 0,-1-1 0,2-3 0,-1 1 4,-1 2 1,0-2-1,1 2 1,-2-3-7,-1 0 0,3 0 1,-3 0-1,1 0-8,2 0 1,2 0 0,0 0-1,0 0-7,0 0 1,0-2-1,2-2 1,1-1 1,2 2 0,4-3 9,0-1 0,0 2 0,1-1 10,2-1 0,2 1 0,3-1-28,1 1 1,0 4-1,-1-2 1,-1 1-89,-1 0 1,-1 0-1,4 3 21,0 0 1,-3 0 59,0 0 25,-4 0 1,2 4 55,-4 2 0,-4 2 0,-2 1-24,-2-1 0,-1 1 0,0-1 0,2-1-1,1-1 0,-3 0 0,1 2 0,-3-2-16,1 0 1,-1-3 0,0 2 0,-2-1-13,0-2 0,1 2 0,-2-1 0,0-1-6,1-1 1,2-1-1,-1 0 1,1 0-13,0 0 1,1-4 0,-2-1 24,2 0 0,2-3 1,2 2-1,1-2-8,1 0 1,0-1 0,2 0 0,-2-1-5,-1-2 1,3 2-1,-2-4 1,1 0-5,0 1 0,-3 1 0,2-2 0,1 1-5,-1 3 0,-2 0 1,2 2-1,0 1 8,0 1 1,-3 1 0,2-2 18,0 2 1,-2 3 0,1-1-18,-2 2 0,-1 1 0,0 0-1,0 0 0,1 3 1,-1 1-7,0 0 0,0 1 1,1 2-1,1-1 51,1 1 0,5 1 0,-3 1 21,0-1 1,3 1-1,-2 0 1,2 0-38,1 0 0,0 0 1,0-1-1,0 1-6,0 0 0,0-3 0,0 0-5,0 1 1,4-3 0,2 1-1,1-1-66,2-2 1,1-1-1,2-1 1,3 0-88,1 0 0,3-1 0,1-1 1,4-2-212,1-1 343,2 4 0,-1-7 0,1 3 0</inkml:trace>
  <inkml:trace contextRef="#ctx0" brushRef="#br0" timeOffset="4417">1958 596 8466,'-13'0'-184,"3"0"1,-1 0-382,1 0 0,1 0 1,0 0 674,0 0 0,1 0 0,-1 0 0,0 0-169,0 0 0,0 3 0,1 0 0,-2-2-89,-2 0 1,2-1-1,-2 0 148,3 0 0,-4 0 0,-1 0 0</inkml:trace>
  <inkml:trace contextRef="#ctx0" brushRef="#br1" timeOffset="4683">1632 164 8872,'0'-6'-2317,"0"0"2274,0 4 49,0-2 0,-4 4 0,-1 0 0</inkml:trace>
  <inkml:trace contextRef="#ctx0" brushRef="#br0" timeOffset="4881">1350 146 8527,'-9'-4'-308,"0"3"1,0-3-1,0 1 308,1 0 0,-1 0 0,0 4 0,-1 2 0,-2 3 0,-1 2 0,-5 1 0</inkml:trace>
  <inkml:trace contextRef="#ctx0" brushRef="#br0" timeOffset="6566">873 278 8388,'-4'-5'-930,"0"2"0,3 5 957,-2 1 1,2 7-1,-2-1 1,2 2-14,1 1 0,0-2 0,0 3 0,0-1-10,0-1 0,0 4 1,0-3-1,0-1-50,0-2 0,0 0 1,0 0 17,0 0 0,0-3 27,0 0 0,-4-4 0,-2 1 1,-2-2 0,-1-1 0,1 0 0,-2 0-4,-2 0 0,1-1 0,-2-2 0,-1-3-29,0-2 1,-1 2-1,-2 0 1,-1-1 8,0-1 1,-2 0 0,0-1 0,2 0 20,-1 0 1,6 0-1,-3 2 1,2 0 5,3 1 0,1 3 0,3-3 5,1-1 1,2 2 29,4-1 0,1 4-1,2-1 1,-1 2-1,4-1-22,0-1 1,2 0 0,1 3 0,0 0 1,0 1 0,-1 1-7,1 1 0,0 2 0,-1-1 0,-1 0-5,-1 0 1,0 3 0,2-2-6,1 0 1,-3 3 0,-1-2-7,-1 1 1,2-1 0,-3 0 2,-1 1 0,-1-2 0,-2 0 1,-2 0 0,-3 0 1,-2 0 0,-2 0-1,-1-1 3,0 0 1,-5-3 0,1 2-1,-2-1 7,-4 1 1,3-2-1,-4 2 1,1-2-8,1-1 0,-4-3 0,4-1 0,0 0 0,2 0 0,3-3 0,0 1 1,0-4-4,2-2 1,0 0 0,4 3-3,0 1 0,4 2 29,2 0 1,2 4-25,-2-1 0,2 3 0,-2 3 1,1 3-3,-1 2 1,1-1-1,-3 0 1,1-1 1,2 1 0,-3 1-4,-1 1 1,-2-1-1,0-3 1,-1-1-10,0 0 1,3-3 0,0 2 0,-2-2-7,-2-1 1,0 0 0,-2 0 0,2-1 7,1-2 0,1 1 1,-1-4-1,-1 0 19,-2-2 0,5-1 0,-1 0 0,0 0 36,0 0 0,3 4 0,1-1 0,1-1 52,0-1 1,0 2 71,3 0-207,0 4 0,1-2 35,2 4 0,-2 1 0,2 2-12,-2 3 0,-1 2 1,0 1-2,0 0 0,0-4 1,-1 1-13,-2 1 1,-1-2-1,-3 1 1,2 0-140,-2-1 1,2 2-1,-1-3 167,-1 0 0,-5 2 0,-1 3 0</inkml:trace>
  <inkml:trace contextRef="#ctx0" brushRef="#br0" timeOffset="6898">918 578 8483,'4'-9'-309,"0"0"1,-4 4 0,1 0 419,2 1 0,-2 0-41,2 1-479,-2 2 409,-1-3 0,-8 8 0,-1 1 0</inkml:trace>
  <inkml:trace contextRef="#ctx0" brushRef="#br0" timeOffset="7148">212 560 8427,'-9'0'-187,"1"0"0,-1 0 0,0 0-112,0 0 1,0 0 0,0 0 0,1 0 272,-1 0 0,-3 1 0,-1 1 0,0 2 26,-3 1 0,-5 1 0,-1 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42:32.250"/>
    </inkml:context>
    <inkml:brush xml:id="br0">
      <inkml:brushProperty name="width" value="0.08571" units="cm"/>
      <inkml:brushProperty name="height" value="0.08571" units="cm"/>
      <inkml:brushProperty name="color" value="#F6630D"/>
    </inkml:brush>
  </inkml:definitions>
  <inkml:trace contextRef="#ctx0" brushRef="#br0">62 248 7151,'0'8'-48,"3"5"1,1 2-1,0 2 4,0 0 1,2 2 0,-3 0 0,0 3-67,1 0 1,-3-2 0,2 1 0,-1-3-76,1 0 1,-2-3 184,2-1 0,-2-3 0,-1 2 0</inkml:trace>
  <inkml:trace contextRef="#ctx0" brushRef="#br0" timeOffset="283">292 133 8177,'-9'0'-435,"3"-3"0,0 1 346,-1 3 1,-1 0 0,0 5-1,-1 1 65,0 1 1,0 0-1,0 1 1,1 0-77,-1 0 1,-3 0-1,0-1 1,0-2 99,0 0 0,2 0 0,-3 3 0</inkml:trace>
  <inkml:trace contextRef="#ctx0" brushRef="#br0" timeOffset="448">159 1 8522,'-8'0'-569,"-1"0"258,0 0 1,0 0-1,0 0 1,1 1 247,-1 2 1,0 4 0,-1 6-1,-2 0-24,-2 0 87,-3 2 0,-1-1 0,1 4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42:34.113"/>
    </inkml:context>
    <inkml:brush xml:id="br0">
      <inkml:brushProperty name="width" value="0.08571" units="cm"/>
      <inkml:brushProperty name="height" value="0.08571" units="cm"/>
      <inkml:brushProperty name="color" value="#F6630D"/>
    </inkml:brush>
  </inkml:definitions>
  <inkml:trace contextRef="#ctx0" brushRef="#br0">2443 36 7417,'-6'-8'-231,"0"2"0,0 1 0,-3 3 234,1-1 1,-4 0 0,0 4 0,1 1-12,2 1 0,-3 4 0,0-1 0,1 2 3,2 1 1,0-1 0,1 1 0,1 0 3,1 0 0,4 0 1,-1-1-1,2 1 11,1 0 1,1 0 0,3-1-5,5-2 0,1 1 0,4-2 0,2 0-13,1-2 0,0-2 1,1-1-1,0 1-1,-1 2 0,0-2 0,-1 2 0,-3-2-46,0-1 1,-1 0-1,-3 0 0,-1 0 0,-3 1 49,-2 2 0,-3-2 0,-2 3 21,-1 0 0,-3-2 0,0 3 0,-2-1 28,-1 1 1,-3 0 0,1 2 0,-1-2 2,-1-1 1,0 0 0,-2-2 0,0 1-10,-1-1 0,0 2 0,-2-1 1,0-1-25,1-1 0,-1-1 0,-1 0 0,0 0-53,-2 0 1,0 0-1,1-1 1,1-2-44,2-3 1,-1-2-1,5-1 1,-2 1 48,0 2 0,7-1 0,-1 2 0,2-1 77,-1 0 0,2 4 98,0-1 66,4 2-118,-2 1 1,4 4-86,0 2 1,0-1-23,0 1 1,-4-4-1,-2 0 1,1-1 0,0-1-95,-2 0 0,2 0 66,-1 0 1,0 0 69,-3 0 2,4 0 0,0 0 0,4 1 35,-2 2 0,0-1 0,3 4 62,0 1 0,0 1 0,0 1-80,0 0 0,0-1 0,0 1 0,0 0 15,0 0 0,-3 0 0,-1-1 9,-1 1 0,2-3 0,-3-1-25,-1-1 0,-1-1 0,0-3 0,-1 0-65,0 0 0,0 0 1,-1-1-1,0-2-173,-2-3 1,-4-3 0,1-2-1,-1-4-317,-2-2 0,3 0 512,1-1 0,-1-4 0,-3 0 0</inkml:trace>
  <inkml:trace contextRef="#ctx0" brushRef="#br0" timeOffset="116">1738 27 6123,'0'-9'0</inkml:trace>
  <inkml:trace contextRef="#ctx0" brushRef="#br0" timeOffset="367">1482 18 8155,'1'9'-675,"2"0"0,3 1 666,1 1 0,2 0 1,0 4-1,0 0-48,0 2 1,0-2-1,-2-1 1,0 1-185,-1-1 0,-1 0 241,1-3 0,2-1 0,-3 3 0</inkml:trace>
  <inkml:trace contextRef="#ctx0" brushRef="#br0" timeOffset="1086">1306 18 7401,'-1'-5'-313,"-2"2"1,2 3 0,-3 2 312,0 1 0,3 4 0,-3-1 0,1 2 20,0 1 1,-1-1 0,2 1 0,-2 0 4,-1 0 0,2 3 1,-2-1-1,2 0 17,1-1 1,-2-1 0,1 0-29,1-1 0,0 0 1,0-1-11,-1-1 0,1-3 1,5 2-34,3-1 0,3-1 0,2-3 0,3 0-7,0 0 1,2 0 0,-1 1 0,3 1 28,2 1 1,-1-1 0,1-2 0,-4 1 16,-1 2 0,-4-1 1,0 3-1,-1 0 27,-1 0 1,-1-2 0,-2 3-22,-3 1 0,-2 1 1,-2 0-1,-2 1 8,-3 0 0,-2 0 0,-2 0 0,-1-1 15,0 1 1,-5-3 0,0 0 0,-2 1-5,-3 1 1,-3-2 0,0-1 0,-1 1-2,-2-1 0,1-1 0,-1-4 0,2 0-25,1 0 0,-3 0 0,2 0 0,2-1-53,0-2 1,0-1-1,1-3 1,2 2-39,1-2 0,1-1 0,6-1 0,1 1 49,1 2 0,2-1 0,2 1 31,4-2 1,1-1 0,2 1 26,1 2 0,3 2 0,4 4 0,1 0 18,2 0 0,-1 0 0,2 0 0,0 0 5,-2 0 1,1 1 0,0 1 0,0 2 27,1 1 0,-3 0 0,1 2 0,-1-1 12,-1 1 0,0 0 0,0 2 1,-1 0-1,1 0 0,-3 1 1,-1 0-1,-1 3-83,-2 1 1,-1-3 0,-2 1 0,-2 0 1,-3 0 0,-5 0 0,-2-3 0,0-2-17,-3-1 1,-4-1-1,-1-3 1,-1 1-101,1-1 1,-4-1 0,2-1 0,-3-1-147,0-2 0,-1-2 0,1-4 256,0 1 0,-1-5 0,1-1 0</inkml:trace>
  <inkml:trace contextRef="#ctx0" brushRef="#br0" timeOffset="1336">609 53 8496,'0'-8'-454,"1"4"0,1 5 0,2 6 562,1 7 1,-2 6 0,3 1 0,-1 2-203,0 1 0,3 5 0,-3 0 0,1 0-50,0-2 0,-1-2 0,1-1 144,-4-3 0,3-3 0,0 0 0</inkml:trace>
  <inkml:trace contextRef="#ctx0" brushRef="#br0" timeOffset="1802">371 256 8340,'-9'-15'0,"1"2"-472,2 0 1,2 0-1,4 3 376,0-2 0,0 3 0,1 4 107,2 1 0,-1 1 0,4 3 0,1 0-42,1 0 1,1 0 0,-1 0 0,1 1 32,0 2 0,-3-1 0,0 4 1,1 1 3,1 1 1,-3 0 0,0 1 0,-1 0 9,-2 0 0,0 3 1,0-1-1,1 0-1,-1-1 1,-4 2-1,-2-1 1,-1 0-16,-2-1 1,-3-1 0,-3 1 0,-1 0 0,-1 2 0,-2 0 0,-1-3 0,0 0 13,-3-1 1,2 0 0,-2-1 0,0-1 22,1 1 0,0-3 0,5 0 0,4-1 107,1 0 0,2 0 17,2 0 1,-1-1-30,4 4 0,0-3 1,3 3-63,0 1 0,-3-2 1,1 1-1,-1 0-59,-1-2 1,-1 4-1,-4-3-36,0 0 1,3 0 0,0-3 0,0 1-200,-2-1 1,-4-1-1,0-2 1,0-1-756,0-1 979,2-4 0,-7-2 0,4-4 0</inkml:trace>
  <inkml:trace contextRef="#ctx0" brushRef="#br0" timeOffset="1984">441 0 6295,'0'0'0</inkml:trace>
  <inkml:trace contextRef="#ctx0" brushRef="#br0" timeOffset="2134">98 97 8425,'-9'0'-83,"0"0"-1001,4 0 1084,1 0 0,0 0 0,-1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42:39.681"/>
    </inkml:context>
    <inkml:brush xml:id="br0">
      <inkml:brushProperty name="width" value="0.08571" units="cm"/>
      <inkml:brushProperty name="height" value="0.08571" units="cm"/>
      <inkml:brushProperty name="color" value="#F6630D"/>
    </inkml:brush>
  </inkml:definitions>
  <inkml:trace contextRef="#ctx0" brushRef="#br0">1041 44 7577,'0'-9'-297,"0"4"0,0 2 338,0 6 0,0 3 1,0 6-1,0 3-18,0 5 1,2 0 0,1 2 0,0 1-70,1-1 0,0-2 1,3 1-1,-1 0-149,1-1 0,0 0 0,0-4 195,-2-2 0,1-3 0,3 2 0</inkml:trace>
  <inkml:trace contextRef="#ctx0" brushRef="#br0" timeOffset="917">820 9 8550,'-5'-1'-991,"2"-2"972,2 2 1,1-2 0,0 6 0,0 3 6,0 1 0,0 2 1,1 1-1,1 2 31,1 2 0,0 0 0,-3 1 0,0 1-38,0 0 1,0-1 0,0 0 0,0-1 4,0 0 1,0 2 0,-1-4 0,-1 1-42,-1 0 1,-3-1-1,2-4-67,0 1 0,1-1-54,-3-2 166,4-2 0,-2-5 0,4-2 15,0-3 0,1 1 17,2-1 0,1 3 1,3-2-15,-2 2 0,0-1 0,2 2-4,-1-1 1,-3 0 34,3 3 2,-4 0 0,2 1 1,-4 2-9,0 3 0,0-2 0,0 2 0,0 1-23,0 1 0,-4-2 0,-2 0 1,-2 1-5,-1 1 0,0 0 1,0 1-1,-2-1 5,-1-2 0,-4 1 1,2-4-1,-3 0 6,-1 1 1,1-3-1,-1 1 1,1-1 12,-1-1 1,1 0 0,1 0-1,0 0 6,0 0 0,-1-1 0,5-1 0,1-1 31,1-2 0,0 2 1,0-3-1,2 0 120,0 1 1,3-3 0,-1 2-53,-1-1 0,4-2 0,-1 0 0,1 0-24,0 0 0,0-3 1,2 1-1,-1 0-70,-1 1 1,0-2 0,2 1-1,-1 0-13,-1 1 1,0 1-1,3 0 1,0 1-69,0-1 0,-3 0 1,0 0-75,1 0 1,1 3 0,0 2-584,-2 0-246,2 1-58,-2 3 1001,3 0 0,0 0 0</inkml:trace>
  <inkml:trace contextRef="#ctx0" brushRef="#br0" timeOffset="1082">670 70 6657,'5'0'-97,"-1"-4"0,-4-1 0</inkml:trace>
  <inkml:trace contextRef="#ctx0" brushRef="#br0" timeOffset="1717">609 229 7567,'0'-5'-505,"0"0"462,0 2 0,3 2 0,3-2 57,2 2 0,1 1 0,0 0 1,0 0-31,-1 0 0,2 0 0,1 0 0,2 0-15,0 0 0,1 3 0,2 0 1,-1 0-70,0 1 0,-1-2 0,1 3 0,-1-1-133,0-2 233,3 3 0,-8 0 0,4 3 0</inkml:trace>
  <inkml:trace contextRef="#ctx0" brushRef="#br0" timeOffset="2367">273 291 8254,'-5'3'-566,"-1"0"330,-1-1 1,2 1 0,0 1 0,0 1 375,0 2 0,-1 1 0,-2 2 0,-1 1-121,0 0 0,0 4 0,-1-2 1,0-1-65,-2 1 1,-3 2 0,2-2 0,1-1-104,-1 1 0,-3-1 1,1-3-1,-1-1-339,-2-3 487,4 3 0,-2-7 0,2 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5:42:46.613"/>
    </inkml:context>
    <inkml:brush xml:id="br0">
      <inkml:brushProperty name="width" value="0.08571" units="cm"/>
      <inkml:brushProperty name="height" value="0.08571" units="cm"/>
      <inkml:brushProperty name="color" value="#F6630D"/>
    </inkml:brush>
  </inkml:definitions>
  <inkml:trace contextRef="#ctx0" brushRef="#br0">961 216 6402,'-5'0'184,"1"-1"-160,4-2 1,0-2 0,1-4 0,1 0-18,1 1 0,0-1 1,-3-1-1,0-1 14,0-1 0,0-3 0,0 1 0,0-1-3,0 1 1,0 0 0,0-1 0,0 3-15,0 3 0,0 0-67,0 0-36,0 0 1,1 5 76,2 4 1,2 1-1,3 5 1,1 1 5,0 1 0,1 1 0,1-1 0,1 1 8,2 0 0,0 0 1,2 0-1,-3 0-25,0-1 1,3 1-1,-2-1 1,2-1-7,-1-1 1,0 0 0,-2 2 0,0 0 3,0-2 0,-2 1 0,-2-4 0,0 0 0,0 1 1,-3-2 32,0 4 1,-5-4 20,-1 1 1,-1-2 0,-5-1 0,0 1 8,1 1 1,-6-1-1,2 3 1,0-1 29,-1 0 0,0 3 0,-1-2 0,-2 0-30,0 0 1,-2 2-1,-2-2 1,2 0-4,0-1 0,-3 4 0,-3-2 1,-1 1 20,1 0 0,-3-4 0,3 2 0,-1-1-5,1 0 1,0 0-1,4-3 1,2 0-25,0 0 0,3 0 1,-2 0-25,2 0 1,0 0-1,4-1-9,2-2 1,2 1 0,3-3 0,-1 0-3,-1 0 1,0 2 16,3-3 1,0 1 0,-2-1 0,-1 0 1,-1 4-7,1-1 0,-2 2 0,-4 1 0,-1 0 9,-2 0 0,2 3 1,-5 1-1,-1 1 31,0 1 1,-2-1-1,-1 1 1,0 0-8,-2-1 1,-2 2 0,2-3-1,2 0-4,0 0 1,4-1-1,1-3 1,-1 0 22,1 0 1,1 0-1,5 0 1,-1 0 23,0 0 0,0-4-34,0-2 0,2-2 0,0-1 0,1 0-20,-1 0 0,3 0 0,0-2 0,1-1-44,0 1 1,0-1 0,3-1 0,-1 0-12,-2 0 1,2-1 0,-2 2 0,2 1-6,1 1 1,-3 2 23,-3-1 0,-5 4 0,-1 2 1,0 2 17,0 1 1,-2 4 0,-4 2 0,0 2 51,-3 0 1,2 5-1,-2 2 1,0 1 15,1 2 1,-4 0 0,4-1-1,1 1 5,3 0 0,1-4 0,2 1 0,0 0 26,1-2 1,4 0-75,5-4 1,3-4-37,3-2 0,2-2 0,4-1 0,3 0-71,3 0 1,2 0 0,4 0 0,4 0-221,3 0 1,7-1-1,6-1 304,2-1 0,5-8 0,1 1 0</inkml:trace>
  <inkml:trace contextRef="#ctx0" brushRef="#br0" timeOffset="1200">961 427 7207,'0'-4'-630,"0"0"630,0 4 0,0-4 0,0-1 0</inkml:trace>
  <inkml:trace contextRef="#ctx0" brushRef="#br0" timeOffset="1517">643 480 7719,'-4'0'40,"-1"-1"9,2-2-559,2 2-40,-3-2 550,4 3 0,-4 0 0,-1 0 0</inkml:trace>
  <inkml:trace contextRef="#ctx0" brushRef="#br0" timeOffset="1665">520 489 7719,'-9'0'0,"0"0"100,1 0 1,2 0 60,0 0-1036,4-4 49,-2 3 826,8-3 0,1 4 0,4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29:59.528"/>
    </inkml:context>
    <inkml:brush xml:id="br0">
      <inkml:brushProperty name="width" value="0.08571" units="cm"/>
      <inkml:brushProperty name="height" value="0.08571" units="cm"/>
      <inkml:brushProperty name="color" value="#FF0066"/>
    </inkml:brush>
  </inkml:definitions>
  <inkml:trace contextRef="#ctx0" brushRef="#br0">3551 297 12287,'11'5'0,"-4"0"0,-1-5 0,2 0 0,-2 0 0,1 0 0,-4 0 0,4 0 0,1 0 0,-2 3 0,0 2 0,-1 1 0,1 2 0,-3-3 0,3 2 0,0 1 0,-1 1 0,-1 1 0,2 1 0,-1-1 0,1 0 0,-4 1 0,3-1 0,-2 0 0,1 0 0,-1 1 0,-3-1 0,0 0 0,0 0 0,0 1 0,-1-1 0,-2 0 0,-4 0 0,-2 1 0,-3-1 0,-1 0 0,-5 0 0,-1-3 0,-2 0 0,1 1 0,-1 1 0,-4 0 0,-2-1 0,-3-1 0,0 1 0,-1-3 0,-1-1 0,-1 0 0,-1-1 0,-4 1 0,4-4 0,1 0 0,1 0 0,2 0 0,3 0 0,2 0 0,0 0 0,6-2 0,-1-1 0,2-4 0,2-2 0,1 2 0,6 0 0,1-1 0,1-1 0,5-4 0,-3-1 0,2 1 0,-1 2 0,1 0 0,3-2 0,0-2 0,0-1 0,0 4 0,0-2 0,1 1 0,2 0 0,0 1 0,3-1 0,1 1 0,-1 2 0,3 0 0,-2 1 0,1 1 0,-1 1 0,2 3 0,-2-1 0,2 0 0,1 3 0,0 1 0,1 1 0,-1 0 0,0 0 0,-3 0 0,0 0 0,1 1 0,1 2 0,1 0 0,-1 3 0,-1 1 0,-1-1 0,-1 3 0,2-2 0,-1 2 0,1 1 0,-4-3 0,1 0 0,-2 1 0,1 1 0,-1 1 0,-3 1 0,0-1 0,0 0 0,-1 0 0,-3 1 0,-2-1 0,-4-3 0,-1 0 0,-1 1 0,-2 1 0,-4 0 0,0-1 0,-1-1 0,-1 1 0,-1-4 0,1 1 0,-1-2 0,0 1 0,1-1 0,-1-3 0,2 0 0,2 0 0,-1-5 0,4-1 0,3-5 0,3-2 0,-1-3 0,3-9 0,-4-2 0</inkml:trace>
  <inkml:trace contextRef="#ctx0" brushRef="#br0" timeOffset="316">2771 143 12287,'0'-11'0,"0"1"0,2 3 0,1 1 0,2 4 0,3 2 0,-3 6 0,0 3 0,2 6 0,-3 2 0,2 3 0,2 0 0,-2 4 0,-1 1 0,1 0 0,0 0 0,-3 4 0,4-3 0,0 1 0,-1 1 0,-1-2 0,-2 1 0,0-3 0,-1-2 0,1-6 0,0-2 0,-2-9 0,3-5 0,-2-7 0,1-5 0,-2-9 0,4-5 0</inkml:trace>
  <inkml:trace contextRef="#ctx0" brushRef="#br0" timeOffset="582">3490 20 12287,'10'-11'0,"-3"6"0,0 1 0,-1 4 0,0 4 0,-2 2 0,-3 4 0,-1 0 0,-5 0 0,0 0 0</inkml:trace>
  <inkml:trace contextRef="#ctx0" brushRef="#br0" timeOffset="800">3038 132 12287,'7'0'0,"0"0"0,-5-9 0,3-2 0</inkml:trace>
  <inkml:trace contextRef="#ctx0" brushRef="#br0" timeOffset="1800">2905 440 12287,'-10'9'0,"-1"-2"0,5-2 0,-1-5 0,3 0 0,-3 0 0,1 0 0,-5 0 0,1 0 0,0 0 0,0 0 0,0 1 0,2 1 0,2 2 0,-2-2 0,-2 0 0,0 1 0,0 0 0,0 0 0,-1-1 0,1 0 0,0 1 0,0 1 0,-1-4 0,1 0 0,0 0 0,3 0 0,0 0 0,-1 0 0,-1 0 0,-1 0 0,0 0 0,-1 0 0,4-1 0,1-2 0,-2 0 0,0-2 0,0 3 0,1-1 0,-1 0 0,2 1 0,-1 0 0,-1-3 0,-1-1 0,2 4 0,1-2 0,-2 0 0,-2 1 0,0-4 0,1 2 0,2 0 0,-1 1 0,4-1 0,-2 0 0,4 2 0,-3 3 0,5 0 0,4 4 0,0 3 0,2 2 0,-1 1 0,3 1 0,-2-1 0,-1 0 0,2 0 0,-3 1 0,1 0 0,-1 3 0,1-3 0,-3 3 0,2-3 0,-2-1 0,-1 1 0,-1 0 0,0 2 0,0 0 0,-1 1 0,-3-4 0,-4 2 0,-4 1 0,-1-1 0,-3 1 0,0-1 0,0-2 0,-1 0 0,-3 1 0,-1-1 0,1 0 0,-1-3 0,1-1 0,-1-2 0,1-1 0,0-2 0,2-1 0,2-1 0,1-3 0,-3-6 0,2-6 0,-5-5 0</inkml:trace>
  <inkml:trace contextRef="#ctx0" brushRef="#br0" timeOffset="2416">1981 399 12287,'0'-10'0,"0"4"0,0 3 0,0 7 0,0 7 0,0 0 0,1 6 0,2 1 0,0 2 0,1 0 0,-4 1 0,0-1 0,0 1 0,0-4 0,0-1 0,-2-1 0,-1-3 0,1 0 0,-4-2 0,0-1 0,1-2 0,-2 1 0,-3-5 0,-1 0 0,1-6 0,0-1 0,-1-2 0,1-2 0,0-1 0,0-2 0,-1-2 0,1-1 0,1-3 0,1 4 0,1-1 0,-1-1 0,-1 3 0,-1-4 0,0 0 0,-1 0 0,1 3 0,0-2 0,-2 2 0,-1-1 0,0 0 0,-3 4 0,0 0 0,0-1 0,3 1 0,-5 1 0,1 1 0,1 1 0,2 5 0,2-1 0,0 0 0,-2 0 0,0 2 0,4-3 0,0 3 0,-1 5 0,1 0 0,0 2 0,0 2 0,-1 2 0,1 3 0,1 1 0,2 2 0,-1 0 0,5 3 0,1-3 0,0-2 0,2 4 0,0-5 0,0 0 0,0-2 0,5-1 0,2 0 0,3-2 0,4-2 0,-2-3 0,4 0 0,0-2 0,0-1 0,1-1 0,3-1 0,-2-3 0,-1 0 0,0-2 0,2-4 0,0 1 0,-2 0 0,-1-4 0,1 1 0,-2 0 0,0 2 0,-7-3 0,1 0 0,-3 2 0,0 0 0,-4-3 0,3-1 0</inkml:trace>
  <inkml:trace contextRef="#ctx0" brushRef="#br0" timeOffset="2848">1909 779 12287,'0'7'0,"0"0"0,0-5 0,0 4 0,0-3 0,0 3 0,0 4 0,-1-4 0,-2-3 0,-3 3 0,-4 0 0</inkml:trace>
  <inkml:trace contextRef="#ctx0" brushRef="#br0" timeOffset="2964">1776 810 12287,'-1'7'0,"-3"-1"0,3 1 0,-8-1 0,4-1 0</inkml:trace>
  <inkml:trace contextRef="#ctx0" brushRef="#br0" timeOffset="3616">1458 184 12287,'0'10'0,"1"-1"0,2-2 0,-1-2 0,2-5 0,-4-2 0,0-1 0,0-3 0,0-4 0,0 0 0</inkml:trace>
  <inkml:trace contextRef="#ctx0" brushRef="#br0" timeOffset="3832">1355 204 12287,'5'11'0,"-4"-6"0,4 0 0,-5-5 0,0 0 0,0 0 0</inkml:trace>
  <inkml:trace contextRef="#ctx0" brushRef="#br0" timeOffset="5316">863 297 12287,'7'0'0,"-1"0"0,-2 3 0,1 2 0,0 0 0,-2-1 0,-1 3 0,0 1 0,1 1 0,1 1 0,-4 1 0,0 2 0,0 1 0,0 3 0,0-2 0,0-1 0,0 1 0,-4-1 0,1-4 0,-1 0 0,0 1 0,2-2 0,-4-1 0,1-1 0,2-5 0,4 1 0,3-5 0,2-1 0,3-5 0,2 2 0,-1-1 0,0 0 0,1 2 0,-1-3 0,0 2 0,0 1 0,1 2 0,-1 3 0,0-1 0,0-3 0,-3 3 0,0-1 0,1 4 0,-2 3 0,-1 3 0,0-1 0,-3 1 0,-1 2 0,-1 2 0,0 2 0,0-1 0,-1-1 0,-1 1 0,-3 0 0,0 0 0,1 2 0,-3-2 0,1 0 0,0-2 0,-3-2 0,2-1 0,-1-1 0,1 1 0,-2 0 0,2 0 0,-2-1 0,-1 1 0,0-2 0,-1-1 0,1 1 0,0 0 0,-1-4 0,1 3 0,-1-2 0,-3 1 0,3-1 0,-4-3 0,1 0 0,1 0 0,-5 0 0,5 0 0,-1 0 0,-1 0 0,4-3 0,-4-2 0,1 0 0,1 1 0,0-4 0,5 2 0,1-1 0,-1 0 0,0 4 0,0-4 0,1-1 0,5 3 0,-1-2 0,2-1 0,1 3 0,0 1 0,1 4 0,2 0 0,3 0 0,4 0 0,0 4 0,1 3 0,-1 2 0,-4-2 0,-2 0 0,1 1 0,-1 1 0,3 1 0,-3 0 0,-3 1 0,-1-1 0,0 0 0,0 0 0,-5 0 0,-1-2 0,0-3 0,-1 0 0,-1-1 0,-5-1 0,0 0 0,0-1 0,1 0 0,-1-2 0,-1 0 0,2 0 0,0-5 0,2-2 0,0-2 0,-5-6 0,-1-1 0</inkml:trace>
  <inkml:trace contextRef="#ctx0" brushRef="#br0" timeOffset="5799">842 61 12287,'10'4'0,"-3"-3"0,0 3 0,0-3 0,3-1 0,-4 4 0,-2-2 0,-4 2 0,-4-4 0,-2 0 0</inkml:trace>
  <inkml:trace contextRef="#ctx0" brushRef="#br0" timeOffset="5931">750 91 12287,'0'16'0,"0"-2"0,0-6 0,1-2 0,2-2 0,0 0 0,3-4 0,-3-5 0,1-1 0</inkml:trace>
  <inkml:trace contextRef="#ctx0" brushRef="#br0" timeOffset="6865">267 471 12287,'7'9'0,"0"-2"0,-5 2 0,3-2 0,0 2 0,1 1 0,0 4 0,1 1 0,0 1 0,-2 2 0,3-2 0,-4 0 0,-1 0 0,2 0 0,-4-3 0,2 0 0,-1-1 0,-2-2 0,0-3 0,0 0 0,-5-2 0,-2 2 0,-2-2 0,-1-5 0,0 0 0,-1 0 0,1 0 0,0-1 0,-1-2 0,1 0 0,-3-5 0,-2 2 0,0-1 0,0 0 0,1 1 0,4-5 0,0 1 0,0 0 0,-1 0 0,1 0 0,1 2 0,2 2 0,-1 2 0,4-1 0,-1-1 0,0 0 0,2 4 0,4-3 0,3 5 0,-2 0 0,5 1 0,1 3 0,-3-3 0,1 4 0,0-2 0,-1 0 0,1 5 0,2-2 0,-1 0 0,-4 3 0,3-2 0,-1 2 0,2 1 0,-4 0 0,0 1 0,-4-1 0,-2 0 0,1-1 0,-5-1 0,-1-2 0,-1-1 0,-2 1 0,1-1 0,0-1 0,0 1 0,-1-2 0,1-3 0,0 0 0,-1 0 0,1 0 0,0 0 0,0 0 0,-1 0 0,5-1 0,-1-2 0,0-7 0,-3-6 0</inkml:trace>
  <inkml:trace contextRef="#ctx0" brushRef="#br0" timeOffset="7248">329 871 12287,'0'-5'0,"0"0"0,0 5 0,-5-4 0,0-2 0</inkml:trace>
  <inkml:trace contextRef="#ctx0" brushRef="#br0" timeOffset="7364">196 841 12287,'-4'6'0,"1"1"0,-1-3 0,4 3 0,0 0 0,0-1 0,0 1 0,-4 0 0,-2 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0:07.710"/>
    </inkml:context>
    <inkml:brush xml:id="br0">
      <inkml:brushProperty name="width" value="0.08571" units="cm"/>
      <inkml:brushProperty name="height" value="0.08571" units="cm"/>
      <inkml:brushProperty name="color" value="#FF0066"/>
    </inkml:brush>
  </inkml:definitions>
  <inkml:trace contextRef="#ctx0" brushRef="#br0">1786 0 12287,'4'7'0,"-1"0"0,0-4 0,-3 4 0,0-3 0,0 3 0,-3-1 0,0 6 0,0 2 0,2 3 0,1 3 0,0 4 0,1 5 0,3 4 0,1 4 0,5 7 0,-2 0 0,-2-1 0,1-5 0,2-4 0,-1-3 0,-1-4 0,-3-5 0,1-6 0,0-1 0,-2-6 0,-7-9 0,-3-8 0,-2-5 0,-2 2 0,1-8 0,0 3 0</inkml:trace>
  <inkml:trace contextRef="#ctx0" brushRef="#br0" timeOffset="566">1489 0 12287,'6'7'0,"1"0"0,-1 0 0,2 3 0,-1 0 0,1 1 0,1 2 0,1 2 0,0 1 0,1 2 0,-1 2 0,-1 0 0,-1 1 0,-1-1 0,-4 1 0,3-2 0,-1 0 0,-3-2 0,-1-5 0,-2 2 0,-1-3 0,-2 0 0,-4-2 0,0-1 0,-3-3 0,-3 0 0,-1 2 0,3-3 0,-3 2 0,-1 2 0,2-2 0,-2-1 0,0 1 0,0 0 0,3-3 0,-4 4 0,-1 0 0,2-1 0,0 2 0,4-4 0,-2 2 0,2 2 0,0-4 0,2 0 0,0-2 0,0 2 0,3-3 0,0 2 0,5-3 0,-2-3 0,3-4 0,-4-7 0,0-2 0</inkml:trace>
  <inkml:trace contextRef="#ctx0" brushRef="#br0" timeOffset="867">1324 21 12287,'1'6'0,"3"-3"0,-2 3 0,5 2 0,1 4 0,1 5 0,-1 5 0,1 4 0,3 6 0,-1 4 0,0-2 0,0 2 0,-2 0 0,-2-3 0,2-6 0,-4-4 0,2-5 0,0-4 0,-5-5 0,2-6 0,-3-4 0,-6-18 0,0-3 0</inkml:trace>
  <inkml:trace contextRef="#ctx0" brushRef="#br0" timeOffset="1917">996 380 12287,'-6'-4'0,"3"-3"0,-2 1 0,1-1 0,-2-1 0,-1-1 0,-2-1 0,1-2 0,1-1 0,1 1 0,-1-3 0,1 2 0,1-1 0,-2 0 0,4 4 0,1 0 0,1 0 0,1-1 0,1 1 0,2 0 0,-1 3 0,5 0 0,1-1 0,1 4 0,2-1 0,-1 2 0,0-1 0,4 1 0,0 3 0,-1 0 0,2 0 0,-4 1 0,4 1 0,-1 3 0,0 0 0,3 2 0,-2 2 0,-1-1 0,1-1 0,-1 0 0,-4 3 0,0 1 0,1-1 0,-6 0 0,0 0 0,-2 1 0,1-1 0,-1 0 0,-3 0 0,0 1 0,-4-1 0,-3 0 0,-2 1 0,-2-1 0,0 0 0,-2-1 0,-1-1 0,-2-1 0,0 0 0,-3 2 0,3-2 0,2-4 0,-3 2 0,3-2 0,1-1 0,2 0 0,1-2 0,-1 0 0,2-2 0,2-1 0,-1-3 0,5-4 0,1 0 0,1 0 0,1-1 0,0 1 0,0 0 0,0 0 0,3-1 0,2 1 0,0 0 0,3-1 0,1 1 0,2 0 0,-1 0 0,0-1 0,0 2 0,1 1 0,-1 3 0,0 0 0,1-2 0,-1 4 0,-5 1 0,-1 5 0,-3 4 0,-1 5 0,-1 3 0,-3 1 0,-1-2 0,-5 2 0,-1 0 0,1 0 0,0-3 0,-1 3 0,1-1 0,0-2 0,0 0 0,-2-1 0,0-3 0,-2 0 0,0-1 0,4 0 0,0-2 0,0-2 0,-1 0 0,1-4 0,0 0 0,0-1 0,-1-2 0,1 0 0,3-4 0,1 2 0,1 0 0,-1-3 0,3 2 0,-3-1 0,0 0 0,1 2 0,2-4 0,-1 3 0,-1 0 0,4-3 0,-2 2 0,1 1 0,2 0 0,2 3 0,1 0 0,-1 2 0,5 1 0,-3 0 0,2 0 0,-3 0 0,1 0 0,-4 4 0,-1 3 0,-2 2 0,0-2 0,-2 0 0,-1 0 0,0-1 0,3 3 0,-4-4 0,0 2 0,1 0 0,-3-1 0,2 2 0,-2-1 0,-1-4 0,0 3 0,0-2 0,-1 0 0,1-4 0,0 0 0,0 0 0,-1 0 0,4-4 0,1 1 0,-1-10 0,-4 2 0</inkml:trace>
  <inkml:trace contextRef="#ctx0" brushRef="#br0" timeOffset="2214">483 72 12287,'0'10'0,"0"1"0,3 0 0,1 3 0,-1 3 0,2 2 0,-3 2 0,4-1 0,-1 1 0,1-1 0,-3 1 0,3-2 0,-1-2 0,3-2 0,-3-4 0</inkml:trace>
  <inkml:trace contextRef="#ctx0" brushRef="#br0" timeOffset="2748">298 360 12287,'-10'0'0,"1"-5"0,2-2 0,2 1 0,5 0 0,1 0 0,3-1 0,3 4 0,2 2 0,1 1 0,0 0 0,1 0 0,-1 0 0,0 0 0,0 0 0,1 0 0,-2 1 0,-1 1 0,-1 1 0,-4 2 0,4-2 0,-1 3 0,0 4 0,-2 1 0,-3-5 0,-2 1 0,-3 1 0,-1 1 0,-4 2 0,-1-2 0,0-2 0,2 2 0,-5-2 0,1 1 0,2-2 0,-2 2 0,0-3 0,-2-1 0,2 1 0,-3 0 0,0-3 0,0 1 0,0 0 0,1-2 0,0-2 0,-2-2 0,0 0 0,0-4 0,3 2 0,0 0 0,0-3 0,-2-1 0,2-2 0,-1 1 0,-1 0 0,7-4 0,-2 1 0,1 0 0,0 2 0,3-3 0,3-1 0,1 0 0,2 0 0,0-3 0,0 2 0,2-1 0,1 0 0,-1-4 0,5-2 0,0-11 0,3 3 0</inkml:trace>
  <inkml:trace contextRef="#ctx0" brushRef="#br0" timeOffset="2864">134 21 12287,'0'10'0,"0"0"0,0 1 0,1-2 0,2-2 0,3 2 0,4-4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0:15.760"/>
    </inkml:context>
    <inkml:brush xml:id="br0">
      <inkml:brushProperty name="width" value="0.08571" units="cm"/>
      <inkml:brushProperty name="height" value="0.08571" units="cm"/>
      <inkml:brushProperty name="color" value="#FF0066"/>
    </inkml:brush>
  </inkml:definitions>
  <inkml:trace contextRef="#ctx0" brushRef="#br0">1 341 12287,'26'8'0,"0"1"0,0 0 0,0-9 0,3 0 0,6 0 0,-3 0 0,12 0 0,2 0 0,4 0 0,2 0 0,1 0 0,-1 0 0,0 0 0,9 0 0,3 0 0,0 0 0,0 0 0,9 0 0,-3 0 0,5 0 0,4 0 0,20-9 0,-48 5 0,0-1 0,1 1 0,0 0 0,2-3 0,0 2 0,45 2 0,-41-2 0,0-2 0,-1 3 0,0 0-48,-1-1 1,1 1 0,1-1 0,0 1 0,-1 4 0,0 0 0,5 0 0,1 0 47,5 0 0,1 0 0,3 0 0,1 0 0,4 1 0,0 1 0,-2 1 0,-1 0 0,-4 1 0,-1 1 0,-3 1 0,-1-1 0,-2-2 0,-1 0 0,-1 2 0,0-1 0,2-1 0,-1 0 0,-3-1 0,-1-1 0,0-1 0,0 0 0,-1-1 0,0-1 0,-1-2 0,1-1 0,-1-1 0,-1-3 0,41-17 0,-12 3 0,-11 6 0,-9-7 0,-12 7 0,-3-6 0,-5-4 0,0 1 0,-18 0 0,12-3 0,-21-6 0,1-6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0:16.576"/>
    </inkml:context>
    <inkml:brush xml:id="br0">
      <inkml:brushProperty name="width" value="0.08571" units="cm"/>
      <inkml:brushProperty name="height" value="0.08571" units="cm"/>
      <inkml:brushProperty name="color" value="#FF0066"/>
    </inkml:brush>
  </inkml:definitions>
  <inkml:trace contextRef="#ctx0" brushRef="#br0">27 0 12287,'-15'26'0,"4"-11"0,11-3 0,0-12 0,2 0 0,7 0 0,9 0 0,5 0 0,3 0 0,0 0 0,0 0 0,9 0 0,3 0 0,3 0 0,5 0 0,7 0 0,8 3 0,9 2 0,5 4 0,7 9 0,5-7 0,9 4 0,-45-6 0,0 2 0,45 12 0,0 3 0,0 1 0,-3-1 0,-42-13 0,0 0 0,42 13 0</inkml:trace>
  <inkml:trace contextRef="#ctx0" brushRef="#br0" timeOffset="2717">6414 314 12287,'-9'18'0,"1"-1"0,-13-11 0,10 3 0,-7-18 0,7 6 0,11-11 0,0 5 0,11-6 0,10-8 0,10 6 0,1 2 0,12 9 0,3-5 0,2-4 0,6 6 0,9-5 0,12 2 0,8 6 0,-31 1 0,2-1 0,-2 1 0,2 1 0,2 1 0,2 0 0,3 1 0,1 1 0,1 1 0,0 0 0,1 1 0,1 1 0,-1 1 0,1 0-54,-1 0 1,1 3 0,-2 3 0,0 2 0,-2-2 0,1 0 0,-2 2 0,0 1 53,1 1 0,1 0 0,0 0 0,-1 0 0,-1 0 0,0 0 0,-4-1 0,0 0 0,-3-3 0,-1-1 0,1 0 0,0-1 0,0-4 0,-1-1 0,1 3 0,0-1 0,-3-1 0,0 0 0,3-1 0,2-1 0,5-1 0,1 0 0,2 0 0,2 0 0,4 0 0,0 0 0,1 1 0,1 1 0,3 0 0,1 2 0,-2 0 0,0 0 0,2-1 0,-1 0 0,4 3 0,-1 0 0,4 0 0,-1-1 0,2 1 0,0 0-87,-1-1 1,-1 2-1,-5 2 1,-1-1-1,-1-3 1,1-1 0,0-1-1,1 0 87,1-1 0,0-1 0,1-1 0,1 0 0,0 0 0,-1 0 0,0 0 0,-2 0 0,-2 0 0,1 0 0,2-4 0,0-1 0,-3-1 0,0 0 0,2 0 0,-1-2 0,-1-2 0,1-1 0,7 0 0,2-1 0,-3-1 0,0 0 0,6 1 0,1 1 0,4 2 0,-1 0 0,-8-3 0,0 1 0,5 3 0,1 1 0,-3-1 0,0-1 0,1-1 0,1 2 0,3 5 0,1 1 0,0-3 0,-1 1 0,-2 2 0,-1 1 0,-5 1 0,-3 0 0,-7 0 0,0 0 0,1 1 0,0 1 0,3 1 0,0 3 0,5 2 0,-1 1 0,-6-2 0,-2 1 0,1 0 0,-2 1 0,-7 1 0,-2 0 0,-6 2 0,-1 0 0,-2-1 0,0 1 0,-3-1 0,0-2 0,45 6 0,-9-3 0,-14 5 0,-6-5 0,-1-1 0,1 1 0,-17-3 0,-1-9 0,-11 3 0,-15 5 0,-5-5 0,-12 3 0,2-12 0,1-8 0,-21-1 0,-2 3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0:40.624"/>
    </inkml:context>
    <inkml:brush xml:id="br0">
      <inkml:brushProperty name="width" value="0.08571" units="cm"/>
      <inkml:brushProperty name="height" value="0.08571" units="cm"/>
      <inkml:brushProperty name="color" value="#FF0066"/>
    </inkml:brush>
  </inkml:definitions>
  <inkml:trace contextRef="#ctx0" brushRef="#br0">7707 42 12287,'-14'25'0,"3"-2"0,1-5 0,4-11 0,6 5 0,0-6 0,0 6 0,2 8 0,2 1 0,3 0 0,0-1 0,-4 3 0,1 2 0,3 3 0,2 8 0,-4-1 0,2 4 0,-3 2 0,5 0 0,-2-2 0,0-2 0,2-3 0,-7-16 0,5 3 0,5-14 0,-1 2 0</inkml:trace>
  <inkml:trace contextRef="#ctx0" brushRef="#br0" timeOffset="449">7315 1 12287,'-7'20'0,"-2"-1"0,-2-6 0,4 3 0,-7-9 0,3 2 0,-3-2 0,5-2 0,9 9 0,0-8 0,2 6 0,5-3 0,-2 0 0,8-4 0,1 4 0,-2 2 0,6-4 0,-4 5 0,2-1 0,-3 1 0,6-6 0,-6 8 0,6 2 0,-6-4 0,1-1 0,2-2 0,-4 7 0,1-2 0,-8 4 0,2 3 0,-5 0 0,-4-3 0,-5-4 0,-2 4 0,-7-7 0,2 3 0,-2 0 0,-2-10 0,-3 6 0,1-4 0,-1 1 0,-7 0 0,1-7 0,2 0 0,-7-9 0,0-2 0</inkml:trace>
  <inkml:trace contextRef="#ctx0" brushRef="#br0" timeOffset="817">7047 42 12287,'10'18'0,"3"-4"0,-1 2 0,2-9 0,-8 2 0,8-2 0,-9-3 0,4 10 0,0 2 0,-7 2 0,7 3 0,-2 0 0,0-1 0,7 1 0,-7 0 0,0-1 0,2 1 0,-7-8 0,7-1 0,0-3 0,3 7 0,9-4 0</inkml:trace>
  <inkml:trace contextRef="#ctx0" brushRef="#br0" timeOffset="1533">6615 269 12287,'0'20'0,"0"1"0,2-3 0,5-4 0,-3-5 0,10-9 0,0 7 0,7 0 0,-8 9 0,1-3 0,-9 6 0,1 1 0,-6 1 0,-6 0 0,-6-10 0,-8-4 0,-1-5 0,0-2 0,1 0 0,-1 0 0,1 0 0</inkml:trace>
  <inkml:trace contextRef="#ctx0" brushRef="#br0" timeOffset="1916">6182 104 12287,'11'0'0,"6"2"0,-11 5 0,4-3 0,-6 10 0,3 2 0,-2 2 0,4 12 0,0 5 0,2 4 0,5 2 0,3 7 0,1 0 0,-1-5 0,-6-6 0,15 2 0,-5-7 0</inkml:trace>
  <inkml:trace contextRef="#ctx0" brushRef="#br0" timeOffset="2216">5935 269 12287,'0'11'0,"0"0"0,0-4 0,0-2 0,0 9 0,0-1 0,0 8 0,7 0 0,2-3 0,0-2 0,0-2 0,-2-1 0,-5 8 0,3 0 0,2-1 0,-3 1 0,-11-1 0,-9 3 0,-9 5 0,-2-5 0,-12 4 0,-5-4 0,-11-2 0,3-1 0</inkml:trace>
  <inkml:trace contextRef="#ctx0" brushRef="#br0" timeOffset="3566">5214 207 12287,'18'13'0,"-4"1"0,-3-9 0,-4 2 0,-5 4 0,5 3 0,2-3 0,-2 3 0,7 0 0,-5 6 0,0 1 0,0 0 0,5 1 0,-5 4 0,0 1 0,1-2 0,3 5 0,-6-2 0,0-3 0,2-2 0,-7-3 0,5 1 0,-4-1 0,-3 1 0,0-7 0,0-1 0,-3-1 0,-4 2 0,-4-7 0,-10-12 0,1-2 0,6-9 0,0 2 0,-2-4 0,-2-3 0,-3-1 0,1-4 0,-1-3 0,1-3 0,-1-3 0,0-6 0,1 0 0,-1 0 0,3 2 0,2 2 0,2 3 0,-2-3 0,5 7 0,-1 3 0,3 4 0,2 2 0,7 12 0,0 9 0,2 9 0,3 12 0,2-1 0,2 1 0,-4 0 0,1-1 0,-1 1 0,4 6 0,-2 1 0,0-3 0,2-2 0,-7-2 0,5 1 0,-2 4 0,2 1 0,-5 1 0,5-8 0,-5 1 0,-2-1 0,0 1 0,-2 0 0,-3-1 0,-2 1 0,-9-7 0,5-1 0,-5 1 0,-5-3 0,10 5 0,-14-6 0,0-1 0,2 0 0,0-2 0,2-7 0,1 0 0,-8-2 0,1-5 0,1-7 0,10-7 0,5-4 0,2-2 0,-7-10 0,4 5 0</inkml:trace>
  <inkml:trace contextRef="#ctx0" brushRef="#br0" timeOffset="3783">4801 248 12287,'0'21'0,"0"-1"0,0 1 0,3-8 0,4-1 0,6-3 0,-1 5 0,2-5 0,2 2 0,2 5 0,0 3 0,-2 1 0,-2 1 0,2 0 0,0 6 0,0-2 0,-4-4 0,-3-5 0,0-12 0,-2 3 0,-14 5 0,5-1 0</inkml:trace>
  <inkml:trace contextRef="#ctx0" brushRef="#br0" timeOffset="4567">4348 907 12287,'-2'14'0,"-5"-3"0,-7-1 0,-4-6 0,-3-8 0,1-6 0,-1-1 0,-2-5 0,-2-9 0,-2-5 0,1-2 0,-3 5 0,1-8 0,3 1 0,2 2 0,9-5 0,3 10 0,2 1 0,4 4 0,3 8 0,2 0 0,0-2 0,2 5 0,5-1 0,7 3 0,4 2 0,3 7 0,-1 0 0,1 0 0,-1 0 0,1 0 0,0 0 0,-1 0 0,1 0 0,0 2 0,-1 5 0,1 7 0,-3-2 0,-2 1 0,-2 3 0,2 3 0,2 1 0,0 1 0,-4-1 0,-7 1 0,2 0 0,-2-1 0,-2 1 0,-3-1 0,-2 1 0,-2 0 0,-5-1 0,-5 1 0,-11-3 0,-2-4 0,-2-7 0,-1 2 0,8-2 0,-1-3 0,1-1 0,-1-12 0,0-3 0,3-2 0,4 1 0,-2-3 0,7-10 0,0-1 0,0 2 0,2 2 0,7 2 0,0 1 0,2 1 0,3 3 0,4 5 0,2 2 0,-4 2 0,5 9 0,-3 5 0,5 4 0,-8 10 0,-1 0 0,-3-1 0,-2 1 0,0 2 0,0 2 0,0 2 0,-2 1 0,-5-8 0,-7 1 0,-4 0 0,-3-3 0,1-2 0,-1-2 0,-2-10 0,-2 3 0,-2-5 0,2-2 0,-5-9 0,2-2 0,3-3 0,2 0 0,3-4 0,-1-7 0,0 4 0,1 3 0,8-5 0,3 9 0,0-4 0,7-3 0,-5 1 0,7 8 0,7 6 0,-3 3 0,8 6 0,-3 3 0,5-1 0,-7 9 0,-3 2 0,5-5 0,-2 3 0,-2 2 0,-3 2 0,-2 3 0,0-1 0,-2 1 0,-3 0 0,-4-3 0,-2-4 0,4 2 0,-7-7 0,-2 0 0,-2 0 0,4-2 0,0-7 0,-2 0 0,-2 0 0,-3 0 0,1-2 0,-1-5 0,0-5 0,1-8 0</inkml:trace>
  <inkml:trace contextRef="#ctx0" brushRef="#br0" timeOffset="4915">3277 495 12287,'0'21'0,"0"-1"0,0 3 0,0 5 0,2 4 0,3 9 0,4 0 0,2 0 0,-6-2 0,2-4 0,4 4 0,0-7 0</inkml:trace>
  <inkml:trace contextRef="#ctx0" brushRef="#br0" timeOffset="5400">2844 742 12287,'0'12'0,"0"-3"0,0-11 0,2-3 0,5-2 0,-5-2 0,8 5 0,-1-3 0,-5 0 0,10 7 0,2 0 0,-4 0 0,1 0 0,3 0 0,-4 2 0,-1 5 0,-2 7 0,5-3 0,-7 3 0,-2 2 0,-3 2 0,-2 3 0,0-1 0,-2-1 0,-3-3 0,-4-2 0,-3 2 0,5-5 0,-6 0 0,-3 1 0,-3-1 0,-1-4 0,-1 5 0,1-3 0,-1-2 0,0-7 0,-2 0 0,-4 0 0,4 0 0,-7-3 0,3-3 0,-1-8 0,1 2 0,4-1 0,-2-3 0,-3-3 0,1-8 0,6-1 0,1 1 0,-1-3 0,7 5 0,3-7 0,2 0 0,4 0 0,3 7 0,-7-14 0,-3 7 0</inkml:trace>
  <inkml:trace contextRef="#ctx0" brushRef="#br0" timeOffset="5532">2659 495 12287,'11'21'0,"-4"-1"0,-5-6 0,-2 0 0,0-7 0,-2 4 0,-5-2 0,2-2 0,-8-7 0,-1 0 0,-7 0 0</inkml:trace>
  <inkml:trace contextRef="#ctx0" brushRef="#br0" timeOffset="6166">2061 413 12287,'0'11'0,"-2"-2"0,-5-9 0,5 0 0,-8 10 0,10 3 0,3 3 0,1 3 0,5-1 0,3 5 0,2 4 0,6 1 0,1 6 0,-1 5 0,-6 0 0,0-2 0,2-3 0,2 3 0,-4-8 0,0-1 0,-10-14 0,5-24 0,-9-13 0</inkml:trace>
  <inkml:trace contextRef="#ctx0" brushRef="#br0" timeOffset="7899">1793 392 12287,'12'0'0,"-1"2"0,-4 5 0,-5-2 0,5 9 0,-5 2 0,-2 2 0,3 3 0,1-1 0,3 1 0,-2-1 0,4 8 0,0 2 0,0-1 0,0 1 0,0 4 0,-4-6 0,4-3 0,3-2 0,-8-2 0,3-1 0,-5 1 0,5-1 0,0 1 0,0-9 0,-7-1 0,-2-6 0,-5 1 0,-5 1 0,-6-4 0,4 3 0,-4-3 0,4 4 0,-4-5 0,-3-2 0,1 0 0,-1 0 0,0 0 0,1-2 0,-1-3 0,1-4 0,-1-3 0,0 1 0,1-5 0,-1 2 0,1-2 0,1 5 0,3-3 0,5-2 0,2-2 0,-5 4 0,5 0 0,-3-2 0,8-2 0,-3-3 0,5 1 0,2-1 0,2 7 0,5 1 0,4 8 0,10-2 0,-7-2 0,-1 2 0,1 0 0,7 7 0,-8 0 0,1 0 0,-7 0 0,7 0 0,-10 2 0,5 3 0,1 2 0,-8 2 0,5-2 0,-5 7 0,-2 4 0,0 3 0,0-1 0,0-6 0,0 0 0,0 2 0,0-5 0,-2 3 0,-5 2 0,-2-5 0,-7 1 0,2-3 0,-2-4 0,5 4 0,-3-2 0,-2-3 0,-3-2 0,-1-2 0,-1 0 0,1 0 0,-1-6 0,3-4 0,2 1 0,2 0 0,7 0 0,-7 2 0,1 3 0,-8-10 0,7 9 0,1-2 0,-4 5 0,6 9 0,0 2 0,1 3 0,1-8 0,5 5 0,-5-2 0,-3 0 0,5 7 0,-7-7 0,1 6 0,-8-6 0,1 0 0,-1-7 0,0 0 0,1 0 0,-1 0 0,7 0 0,1-2 0,-3-5 0,-3 2 0,-1-6 0,-1 2 0,7-5 0,1 7 0,-1 0 0,2-2 0,-6 7 0,7-7 0,-1-1 0,-4 6 0,7-8 0,-2 3 0,6 2 0,-4 5 0,9-5 0,0 5 0,2-7 0,5 9 0,4 0 0,10 0 0,0 0 0,-1 0 0,1 0 0,-1 0 0,1 0 0,0 0 0,-8 0 0,1 0 0,-2 2 0,4 3 0,-3 2 0,-8 9 0,2-3 0,-5-1 0,-4 2 0,-5 2 0,2-5 0,-8 3 0,-3 2 0,-3-5 0,-1 1 0,-1-3 0,0-2 0,1-7 0,-1 0 0,1 0 0,-1 0 0,0 0 0,1 0 0,-1 0 0,1 0 0,6 0 0,0 0 0,0 0 0,-6 0 0,2 2 0,1 3 0,4 1 0,8 4 0,-4-6 0,0 3 0,7 2 0,-5-2 0,2-5 0,-2 5 0,5-5 0,-9-2 0,4 0 0,2-6 0,-9-1 0,3-9 0,-5 4 0,2 1 0,7 2 0,-4 6 0,-1-1 0,1-3 0,4-2 0,-7 4 0,-2-2 0,5-6 0,-3 3 0,-2-1 0,0 4 0,0-4 0,2 2 0,7-1 0,-6 6 0,-3-3 0,4 0 0,-2 7 0,8 0 0,-8 0 0,7 0 0,-7 0 0,7 2 0,-6 5 0,8-2 0,-2 9 0,5 2 0,2-5 0,0 3 0,0 2 0,0-5 0,0 3 0,0 2 0,0-5 0,2 1 0,5-3 0,-2 5 0,8-7 0,1-1 0,7-6 0,-1 0 0,1 0 0,0 0 0,-1 0 0,1 0 0,-1-9 0,-1-4 0,-3-6 0,-3-1 0,1-1 0,7 0 0,-1 1 0</inkml:trace>
  <inkml:trace contextRef="#ctx0" brushRef="#br0" timeOffset="8065">701 1155 12287,'2'18'0,"5"-4"0,-5 4 0,-2-18 0,-13 0 0,-6-18 0,-1-14 0</inkml:trace>
  <inkml:trace contextRef="#ctx0" brushRef="#br0" timeOffset="8249">433 413 12287,'-14'13'0,"1"1"0,-1-7 0,-7 7 0,-2 2 0,-4 2 0,-5 5 0,-12 2 0,-4 3 0,-7-3 0,-13 7 0,-6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48.206"/>
    </inkml:context>
    <inkml:brush xml:id="br0">
      <inkml:brushProperty name="width" value="0.08571" units="cm"/>
      <inkml:brushProperty name="height" value="0.08571" units="cm"/>
      <inkml:brushProperty name="color" value="#FF0066"/>
    </inkml:brush>
  </inkml:definitions>
  <inkml:trace contextRef="#ctx0" brushRef="#br0">0 0 12287,'17'18'0,"-7"-9"0,4 1 0,-9-4 0,9-4 0,-2 4 0,5-5 0,4-1 0,4 0 0,3 0 0,-5 2 0,6 2 0,2 2 0,2-2 0,7 4 0,1-3 0,-2 1 0,-3 2 0,7-6 0,5 6 0,6-3 0,5 1 0,6 6 0,3-6 0,9-2 0,11-2 0,-36-2 0,2 1 0,1 1 0,2 0 0,5 1 0,2 0 0,5-1 0,1 0 0,6-1 0,1 0 0,7-1 0,0 0 0,4 0 0,1 0-135,4 0 1,1 0 0,4 0 0,0 0 0,0 0 0,1 0 0,-31 0 0,1 0 0,1 0 134,2 0 0,1 0 0,1 0 0,0 0 0,1 1 0,0 0 0,2 0 0,1 1 0,-1 1 0,-3 0 0,0 1 0,-1 0 0,-2 1 0,0 0 0,0 1 0,-4-1 0,0 1 0,0 0 0,32 4 0,-1 0 0,-2 0 0,-2 1 0,-3 0 0,-2 1 0,-6-1 0,-2-1 0,-7-3 0,-3-2 0,0-3 0,0-2 0,-3-3 0,-1 0 0,-3 1 0,0 0 0,-4 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0:57.605"/>
    </inkml:context>
    <inkml:brush xml:id="br0">
      <inkml:brushProperty name="width" value="0.08571" units="cm"/>
      <inkml:brushProperty name="height" value="0.08571" units="cm"/>
      <inkml:brushProperty name="color" value="#FF0066"/>
    </inkml:brush>
  </inkml:definitions>
  <inkml:trace contextRef="#ctx0" brushRef="#br0">742 207 12287,'0'20'0,"0"1"0,0-7 0,0-1 0,0-8 0,10 4 0,3-9 0,-1 0 0,-1 2 0,-2 5 0,1-5 0,-6 8 0,3-1 0,0 2 0,-7 10 0,0-1 0,0 1 0,-2 0 0,-5-1 0,2-6 0,-9-3 0,-2-1 0,-2 3 0,-3-6 0,1-2 0,-1-3 0,1-2 0,-1 0 0,0 0 0,1 0 0,-1 0 0,1 0 0,-1 0 0,0-2 0,1-5 0,-1 2 0,1-6 0,-1 2 0,0 0 0,1 2 0,-1-7 0,3 3 0,2-1 0,2 3 0,0-7 0,3 4 0,2 1 0,9 2 0,9 9 0,5 0 0,-3 0 0,3 0 0,0 0 0,6 0 0,-6 0 0,0 0 0,-1 0 0,8 0 0,-7 7 0,-1 0 0,-8 2 0,4-5 0,0 3 0,-6 2 0,3-2 0,-3 7 0,-3-3 0,0 3 0,0 2 0,-3 2 0,-1 3 0,-3 0 0,-9-3 0,2-2 0,-4-2 0,-3 2 0,1-5 0,-1 3 0,-2 0 0,-4-3 0,4-2 0,-7-9 0,0 0 0,-2 0 0,-9 0 0</inkml:trace>
  <inkml:trace contextRef="#ctx0" brushRef="#br0" timeOffset="2884">639 42 12287,'0'11'0,"0"-2"0,0 1 0,3-8 0,4 5 0,-5-5 0,7-2 0,-9-2 0,0-5 0,-9-5 0,-3-8 0</inkml:trace>
  <inkml:trace contextRef="#ctx0" brushRef="#br0" timeOffset="3016">536 1 12287,'0'13'0,"0"1"0,0 2 0,0-4 0,0 1 0,0 1 0,-9-3 0,-2-1 0</inkml:trace>
  <inkml:trace contextRef="#ctx0" brushRef="#br0" timeOffset="3334">145 62 12287,'-14'26'0,"3"-4"0,2-3 0,-5-10 0,5 2 0,-3-1 0,8 6 0,-6-5 0,20 0 0,3-4 0,6-4 0,1-3 0,-6 0 0,0 0 0,2 0 0,2 0 0,-4 0 0,0 0 0,-10 2 0,3 5 0,-14 4 0,-9 10 0,-9-3 0,-9-4 0,-5 4 0,-12-6 0,-1 8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1:02.222"/>
    </inkml:context>
    <inkml:brush xml:id="br0">
      <inkml:brushProperty name="width" value="0.08571" units="cm"/>
      <inkml:brushProperty name="height" value="0.08571" units="cm"/>
      <inkml:brushProperty name="color" value="#FF0066"/>
    </inkml:brush>
  </inkml:definitions>
  <inkml:trace contextRef="#ctx0" brushRef="#br0">2926 330 12287,'21'0'0,"-1"0"0,-6 0 0,0 0 0,-7 0 0,6 0 0,1 0 0,7 0 0,-8 0 0,-1 2 0,-3 5 0,5-2 0,-5 6 0,2-2 0,-6 7 0,2-2 0,-5 4 0,-4 1 0,-5-3 0,-9-3 0,-9 3 0,-7 3 0,-19 1 0,-1 1 0</inkml:trace>
  <inkml:trace contextRef="#ctx0" brushRef="#br0" timeOffset="617">2535 206 12287,'-3'19'0,"-4"-6"0,3 6 0,-10-6 0,3 6 0,-5 1 0,2 1 0,9-7 0,-2-1 0,3 1 0,-3-2 0,5-1 0,-5-4 0,5 7 0,4-5 0,5-2 0,6-5 0,-1 0 0,2 3 0,2 2 0,-5-1 0,3-6 0,2 0 0,-5 3 0,3 4 0,-9 4 0,2 10 0,-5-8 0,-4 1 0,-5 2 0,-5-4 0,-11-1 0,-4-2 0,4-2 0,-5-7 0,3 0 0,-2 0 0,4 0 0,-7 0 0,3 0 0,-1 0 0,1-7 0,6-2 0,3-2 0,4-5 0,-4 0 0,6 0 0,1 2 0,4-2 0,5-3 0,2-3 0,0-6 0,0-4 0,0-9 0</inkml:trace>
  <inkml:trace contextRef="#ctx0" brushRef="#br0" timeOffset="866">2452 639 12287,'12'-9'0,"-3"6"0,-18-6 0,-3 9 0,-8 0 0</inkml:trace>
  <inkml:trace contextRef="#ctx0" brushRef="#br0" timeOffset="965">2226 618 12287,'-19'3'0,"5"3"0,-4 6 0,7-1 0,-10-1 0</inkml:trace>
  <inkml:trace contextRef="#ctx0" brushRef="#br0" timeOffset="1400">1813 41 12287,'12'0'0,"6"0"0,-4 0 0,-3 0 0,3 0 0,-9 0 0,4 3 0,-9 4 0,0 6 0,0 8 0,0 4 0,0 5 0,0 2 0,0 9 0,2 7 0,3-2 0,2-3 0,-1-4 0,-6-2 0,0-5 0,0-2 0,0-3 0,0-6 0,0-19 0,-9-4 0,-2-19 0</inkml:trace>
  <inkml:trace contextRef="#ctx0" brushRef="#br0" timeOffset="1933">1484 62 12287,'-3'11'0,"-3"-4"0,3-2 0,-4 2 0,5 4 0,2 10 0,0-1 0,0 1 0,0 0 0,0-1 0,0 1 0,0-1 0,0 1 0,0 0 0,0-1 0,0 1 0,0-1 0,0 1 0,0-7 0,0 0 0,0 2 0,0-5 0,0 3 0,7-7 0,0 6 0,9-8 0,-5 4 0,1 0 0,-1-6 0,-6 6 0,2 0 0,6 2 0,-6 10 0,0-7 0,-7-1 0,0 3 0,0-4 0,0 2 0,0 2 0,-9-5 0,-5 1 0,-4-3 0,-3-5 0,8 1 0,-1-1 0,-2 3 0,-2-2 0,-3-3 0,0-2 0,1 0 0,-1 0 0,1 0 0,-1 0 0,0 0 0,1-7 0,1-2 0,6-2 0,6-5 0,4 4 0,3-4 0,0-4 0,0-6 0,0-19 0,0 1 0</inkml:trace>
  <inkml:trace contextRef="#ctx0" brushRef="#br0" timeOffset="2184">1896 639 12287,'0'11'0,"0"1"0,0-5 0,0-3 0,-2 8 0,-3-1 0,-2 1 0,-9-8 0,2 5 0,-4-2 0,-3 0 0,1 7 0,-3-7 0,-5-3 0,6 8 0,-8-1 0</inkml:trace>
  <inkml:trace contextRef="#ctx0" brushRef="#br0" timeOffset="2500">742 392 12287,'9'11'0,"-4"-2"0,8-9 0,1 7 0,7 0 0,-1 7 0,-1-5 0,-6 2 0,-1-4 0,-5 7 0,-7 0 0,0 6 0,-12-6 0,-13-3 0,-2-1 0,-19-3 0,2-7 0</inkml:trace>
  <inkml:trace contextRef="#ctx0" brushRef="#br0" timeOffset="2782">330 0 12287,'7'14'0,"0"0"0,-1-1 0,-6 8 0,0 2 0,0 4 0,0 5 0,3 10 0,1 1 0,3 5 0,0-4 0,-7 1 0,0-8 0,0-9 0,0-6 0,0-10 0,0-3 0</inkml:trace>
  <inkml:trace contextRef="#ctx0" brushRef="#br0" timeOffset="3100">62 165 12287,'11'21'0,"-4"-1"0,-4 1 0,-3-7 0,0-1 0,0 3 0,0 3 0,0 1 0,0 1 0,0-1 0,0 1 0,0 0 0,0-1 0,0 1 0,2-1 0,5 1 0,4-3 0,7-2 0,-4-2 0,-5-9 0,-11 11 0,-5-9 0,-7 0 0,-4 2 0,-5-7 0,-4 5 0,4-5 0,-7-2 0</inkml:trace>
  <inkml:trace contextRef="#ctx0" brushRef="#br0" timeOffset="3483">886 83 12287,'0'20'0,"0"-8"0,0 6 0,0-13 0,0 8 0,0 3 0,0-4 0,0 1 0,0 4 0,0 1 0,0 2 0,0 1 0,0 0 0,0-1 0,0 8 0,0-1 0,0-2 0,0-2 0,0-2 0,0-1 0,0 1 0,-9 0 0,-2-1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1:06.704"/>
    </inkml:context>
    <inkml:brush xml:id="br0">
      <inkml:brushProperty name="width" value="0.08571" units="cm"/>
      <inkml:brushProperty name="height" value="0.08571" units="cm"/>
      <inkml:brushProperty name="color" value="#FF0066"/>
    </inkml:brush>
  </inkml:definitions>
  <inkml:trace contextRef="#ctx0" brushRef="#br0">1072 44 12287,'0'-21'0,"0"5"0,0 9 0,-7 17 0,0 19 0,2 3 0,3 3 0,2 6 0,0 0 0,0 0 0,7 1 0,0-1 0,0 0 0,2 0 0,-7-2 0,7-4 0,-2-8 0,0-4 0,7 4 0,-7 1 0,2-10 0,-2-11 0,-5-7 0,2-7 0,-8-7 0,2-4 0,-26-2 0,5-1 0</inkml:trace>
  <inkml:trace contextRef="#ctx0" brushRef="#br0" timeOffset="801">598 44 12287,'-21'0'0,"0"0"0,8 7 0,-1 2 0,-2 2 0,5 3 0,-1 7 0,3 2 0,4 4 0,-4-2 0,2 7 0,3 0 0,1 1 0,6-8 0,4 2 0,6-4 0,6-11 0,4-6 0,2-3 0,2-3 0,3-3 0,-5-3 0,3-6 0,-3 1 0,-2-5 0,-3 6 0,1 1 0,0 0 0,-8 2 0,-1 5 0,-3-5 0,-2 7 0,-10-2 0,-3 6 0,-6 12 0,-8-2 0,-3 4 0,-5 3 0,3 0 0,-7-1 0,2 1 0,5-1 0,0-1 0,0-3 0,-3-5 0,3-2 0,9-2 0,2-7 0,-2 0 0,0-9 0,2-5 0,8-4 0,1-5 0,0-2 0,-2-2 0,3 1 0,-1-3 0,1 1 0,-3 3 0,2 2 0,1 0 0,-1-2 0,-2-3 0,3 3 0,1 9 0,1 3 0,-2-3 0,-3-3 0,0 5 0,7 1 0,0-3 0,0 7 0,0-1 0,0 13 0,0 4 0,0 6 0,0 6 0,0 3 0,-2 4 0,-5 1 0,2 1 0,-6-5 0,-1 2 0,1 2 0,4 3 0,-5-5 0,3 3 0,5-3 0,-5-2 0,2-3 0,2 1 0,3-1 0,2 1 0,0 0 0,2-8 0,5 1 0,4-9 0,8 4 0,-3-2 0,-3 0 0,-6 0 0,5-5 0,-1 2 0,1 3 0,-5 2 0,6-2 0,-8 5 0,2 8 0,-7-6 0,-7-2 0,-5-1 0,1 0 0,-7-4 0,4 5 0,-4-3 0,-3 5 0,0-8 0,1-1 0,-1-3 0,1-2 0,-1 0 0,0-2 0,1-5 0,-1-7 0,1-4 0,-1-7 0,0-9 0,1-10 0,-1-18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1:20.604"/>
    </inkml:context>
    <inkml:brush xml:id="br0">
      <inkml:brushProperty name="width" value="0.08571" units="cm"/>
      <inkml:brushProperty name="height" value="0.08571" units="cm"/>
      <inkml:brushProperty name="color" value="#FF0066"/>
    </inkml:brush>
  </inkml:definitions>
  <inkml:trace contextRef="#ctx0" brushRef="#br0">1 47 12287,'15'-2'0,"0"-6"0,-10 6 0,6-9 0,-1 11 0,-5 0 0,10 0 0,0 0 0,8 0 0,0 0 0,3 0 0,4 3 0,11 5 0,10 7 0,10 5 0,19 3 0,11 3 0,-39-11 0,1 0 0,4 3 0,1 0 0,2 4 0,2-1 0,3 0 0,0-1 0,2 0 0,1-1 0,2-2 0,1 1 0,1 2 0,1-2 0,3-2 0,1-3-92,2-4 1,0-1 0,0 2-1,0-2 1,-1-3 0,0-2 0,-1-1-1,-1-2 92,2-1 0,0-3 0,-1 1 0,1-1 0,1-5 0,0-3 0,0-1 0,0-2 0,3-1 0,0-1 0,5-1 0,2-2 0,-3-3 0,1 0 0,1 0 0,0 0 0,0 0 0,0 0 0,-5 1 0,0 1 0,1 0 0,0 1 0,-3 2 0,-1 0 0,-3 1 0,-1 1 0,-6 4 0,-2 4 0,-8 3 0,0 2 0,-4 1 0,0 1 0,-2 1 0,-1 0 0,0 5 0,1 1 0,2 1 0,0 1 0,-3 2 0,-1 0 0,40 13 0,-11 8 0,-12 0 0,0-1 0,0 3 0,-13-7 0,-7 4 0,-9-4 0,1-3 0,-5 0 0,0 0 0,-3 0 0,-5 0 0,-5-8 0,-5-2 0,-6-1 0,-1 1 0,4-5 0,-7 7 731,-1-10-731,-7 5 0,-2-12 0,-6-6 0,-5-15 0,-10-12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17.410"/>
    </inkml:context>
    <inkml:brush xml:id="br0">
      <inkml:brushProperty name="width" value="0.08571" units="cm"/>
      <inkml:brushProperty name="height" value="0.08571" units="cm"/>
      <inkml:brushProperty name="color" value="#FF0066"/>
    </inkml:brush>
  </inkml:definitions>
  <inkml:trace contextRef="#ctx0" brushRef="#br0">4984 141 12287,'0'28'0,"0"-10"0,0 1 0,3-10 0,6 10 0,-5-10 0,5 10 0,-6-10 0,-3 10 0,0 3 0,0 3 0,0 3 0,0 0 0,0 0 0,0 3 0,0 3 0,0 3 0,0-2 0,0 5 0,0-3 0,-3 1 0,-6 2 0,2-18 0,-11 6 0,-4-3 0,-3 0 0,-3 3 0</inkml:trace>
  <inkml:trace contextRef="#ctx0" brushRef="#br0" timeOffset="666">4480 85 12287,'16'28'0,"5"-10"0,-11 1 0,2-13 0,-6 7 0,4-1 0,-1 4 0,-9 12 0,0 0 0,9 0 0,1 0 0,-4 0 0,-3 0 0,0 0 0,3 0 0,4 0 0,-4 0 0,0 0 0,0 0 0,4 0 0,-4 0 0,-3-10 0,-3 1 0,0 3 0,0 3 0,0 3 0,0-10 0,-3 1 0,-6 3 0,2-7 0,-11 1 0,-4-4 0,0 10 0,0-6 0,4-1 0,-4-5 0,-3 2 0,-3-3 0,0-2 0,0 5 0,0-3 0,0-2 0,0-4 0,0-3 0,0-3 0,0-7 0,12 4 0,4-13 0,3-2 0,-1-4 0,1-6 0,9-4 0,0-5 0,0-4 0,12-2 0,4-10 0</inkml:trace>
  <inkml:trace contextRef="#ctx0" brushRef="#br0" timeOffset="967">4228 253 12287,'-16'0'0,"4"0"0,12 0 0,0 0 0,0 12 0,0-6 0,0 16 0,0 6 0,0 6 0,3 7 0,3-7 0,7 6 0,2 4 0,-5-10 0,5 4 0,1-7 0,-1-3 0,-8 0 0,5-3 0,0-7 0,-5-5 0,11-13 0,-11-13 0,5-2 0,-12-13 0</inkml:trace>
  <inkml:trace contextRef="#ctx0" brushRef="#br0" timeOffset="1667">3808 309 12287,'0'15'0,"0"-2"0,0-10 0,0 6 0,0-3 0,0 13 0,3-10 0,3 10 0,4 3 0,2-7 0,-6 4 0,4 3 0,2 3 0,-6 3 0,4 0 0,-4 0 0,-3 0 0,-3 0 0,0 0 0,0 0 0,-3-10 0,-3 1 0,-7 0 0,-2-4 0,5 7 0,-5-10 0,-1 1 0,1-1 0,5-2 0,-8-10 0,-4 0 0,6 0 0,-2 0 0,-4 0 0,6-3 0,-2-7 0,8-2 0,-5-10 0,2 3 0,-5 10 0,5-7 0,-2 4 0,5 3 0,-8 9 0,-1 0 0,0 0 0,1 0 0,11 3 0,-2 6 0,6 7 0,3 12 0,0-10 0,0 1 0,0 0 0,0 9 0,0-10 0,3-2 0,6-4 0,-5 10 0,5-3 0,-6-4 0,-3 4 0,-12-10 0,-7 10 0,-6-10 0,-3 7 0,0-4 0,9-2 0,1-10 0,-4 0 0,-3 0 0,-3 0 0,0 0 0,0 0 0,9 0 0,1 0 0,-4 0 0,-3 0 0,6-3 0,4-7 0,2-8 0,7-7 0,3-3 0,3 0 0,-12-13 0,-4-2 0</inkml:trace>
  <inkml:trace contextRef="#ctx0" brushRef="#br0" timeOffset="1916">3304 365 12287,'16'0'0,"-1"-10"0,-5 1 0,-7 0 0,6 12 0,-18 6 0,-7-3 0,-12 13 0,0-13 0,0 7 0</inkml:trace>
  <inkml:trace contextRef="#ctx0" brushRef="#br0" timeOffset="2084">2996 589 12287,'0'15'0,"0"1"0,0-7 0,0-3 0,0 13 0,0-13 0,0 7 0,0-13 0</inkml:trace>
  <inkml:trace contextRef="#ctx0" brushRef="#br0" timeOffset="2384">2548 309 12287,'13'15'0,"-10"1"0,9-10 0,1 3 0,-7 10 0,9-6 0,-2 2 0,-7 7 0,-3 3 0,-3 3 0,0 3 0,0 6 0,3-3 0,3 10 0,4-1 0,-4 1 0,-3 0 0,-3 2 0,0-8 0,0-7 0,0-13 0,0 1 0,0-16 0,0-3 0,0-12 0,0-16 0</inkml:trace>
  <inkml:trace contextRef="#ctx0" brushRef="#br0" timeOffset="2834">2156 673 12287,'28'0'0,"-9"0"0,-1 0 0,4 0 0,-6-13 0,2-5 0,1-4 0,6 0 0,-6 3 0,6 13 0,-7-3 0,-5 6 0,-1 15 0,-12 7 0,0 6 0,0 3 0,-3-3 0,-3-4 0,-4-2 0,-11 0 0,5 9 0,-3 0 0,1 0 0,2-10 0,-6 1 0,4 3 0,2-7 0,-6 1 0,7-1 0,2 1 0,1-10 0,3 4 0,6-4 0,-7 3 0,7-6 0,6 22 0,7-6 0,-4-4 0,9 4 0,-2 3 0,-1 0 0,-6-1 0,4-2 0,-4 3 0,0-7 0,4 4 0,-7 0 0,6-4 0,-18-5 0,-7-20 0,-12-5 0</inkml:trace>
  <inkml:trace contextRef="#ctx0" brushRef="#br0" timeOffset="3349">1820 589 12287,'-15'28'0,"2"0"0,13-10 0,0 1 0,0-10 0,0 10 0,0 0 0,0 9 0,0 0 0,0 0 0,0 0 0,0 0 0,0-10 0,0 1 0,0 3 0,-3-7 0,-6 4 0,2-13 0,-11 4 0,2-10 0,-2-10 0,2-5 0,10-13 0,-4 0 0,1 0 0,6 0 0,-3 0 0,-4 0 0,1 0 0,9 0 0,-3 0 0,-6 0 0,6 0 0,-10-3 0,4-4 0,-1-2 0,1-3 0,6 5 0,-3-5 0,-3-4 0,-1 10 0,10-6 0,0 2 0,0 1 0,0 0 0,0 9 0,0 0 0,0 0 0,0 0 0,0 0 0,0 12 0,-12 16 0,-4 16 0</inkml:trace>
  <inkml:trace contextRef="#ctx0" brushRef="#br0" timeOffset="3616">1652 1261 12287,'0'28'0,"0"-10"0,0 1 0,0 0 0,3-4 0,7-5 0,-7-20 0,9-5 0</inkml:trace>
  <inkml:trace contextRef="#ctx0" brushRef="#br0" timeOffset="5267">1092 1 12287,'13'15'0,"-10"10"0,6-6 0,-6 6 0,0 0 0,7-7 0,-7 7 0,6-6 0,-6 6 0,-3-7 0,0 1 0,0 3 0,0 3 0,10 3 0,-1 0 0,-3 0 0,7 9 0,-1 0 0,0-2 0,1-4 0,-1-3 0,-5 0 0,5 0 0,4 0 0,-7 0 0,6 0 0,-2 0 0,-7 0 0,7-10 0,-4 1 0,0 0 0,4-4 0,-10 10 0,9-9 0,1-1 0,-10 1 0,6-7 0,-6 7 0,-6 9 0,-6-7 0,3 4 0,-13-13 0,3 4 0,-5-7 0,2 3 0,0 1 0,-9-10 0,0 0 0,0 0 0,0 0 0,0 0 0,0 0 0,10 0 0,-1 0 0,-3 0 0,-3-3 0,-3-7 0,0 4 0,0-10 0,0 4 0,10-7 0,-1 7 0,-3-4 0,-3-2 0,0-10 0,7 0 0,-4 9 0,9 0 0,-2-2 0,6-4 0,-7-3 0,4 0 0,2 9 0,10 0 0,0-2 0,3-1 0,4 0 0,2 3 0,10 10 0,-7-7 0,4 4 0,-7 3 0,10 9 0,-1 0 0,10 0 0,0 0 0,0 0 0,-9 9 0,0 0 0,-4 13 0,4-3 0,-4-4 0,-8 4 0,2 3 0,0-7 0,-9 4 0,0 3 0,0-7 0,0 4 0,0 3 0,0-7 0,-3 4 0,-6 3 0,3-7 0,-13 4 0,-3 3 0,7-10 0,-4 1 0,-3-1 0,-3-9 0,-3 7 0,10-7 0,-1-3 0,13-3 0,-4-7 0,7-5 0,3-13 0,0 0 0,3 9 0,4 0 0,2-2 0,3-1 0,-5 0 0,2 3 0,0 10 0,-6-7 0,7 4 0,-7 0 0,9 5 0,1-2 0,-7 0 0,13 9 0,-13 12 0,3 7 0,-6-4 0,0 1 0,4-1 0,2 1 0,0-7 0,-9 10 0,0 3 0,0-7 0,0 4 0,-3-3 0,-6 2 0,-4-2 0,-8-10 0,2 3 0,0 1 0,-9-10 0,0 0 0,0 0 0,0 0 0,0 0 0,10-10 0,-1 1 0,13-13 0,-19 7 0,22-1 0,-10-9 0,13 22 0,0-9 0,0 24 0,-3 1 0,-3 8 0,-3-2 0,-1-10 0,10 10 0,-3-13 0,-6 4 0,6-4 0,-7 3 0,4-6 0,-3 7 0,6 5 0,-10-12 0,10 10 0,-6-13 0,6-3 0,-7-7 0,7-18 0,3-15 0</inkml:trace>
  <inkml:trace contextRef="#ctx0" brushRef="#br0" timeOffset="5833">168 841 12287,'16'0'0,"6"-3"0,-13-7 0,13 7 0,-4-6 0,-2 6 0,3 3 0,-13 0 0,16 3 0,-13 6 0,0-3 0,-9 13 0,-3 0 0,-6 9 0,-4-10 0,-8-2 0,2-4 0,10 7 0,-10-10 0,-3-2 0,7-4 0,-4-3 0,-3 0 0,7 0 0,-4 0 0,-3 0 0,10-3 0,-1-4 0,4-5 0,0-4 0,-10-2 0,10-10 0,2-3 0,4-7 0,-6 4 0,0-13 0,-1-12 0,10-12 0</inkml:trace>
  <inkml:trace contextRef="#ctx0" brushRef="#br0" timeOffset="5982">140 365 12287,'-12'28'0,"9"0"0,-7 0 0,7 0 0,0-10 0,-3 1 0,-3 3 0,-1-10 0,10-2 0,0-20 0,13-18 0,2-15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27.176"/>
    </inkml:context>
    <inkml:brush xml:id="br0">
      <inkml:brushProperty name="width" value="0.08571" units="cm"/>
      <inkml:brushProperty name="height" value="0.08571" units="cm"/>
      <inkml:brushProperty name="color" value="#FF0066"/>
    </inkml:brush>
  </inkml:definitions>
  <inkml:trace contextRef="#ctx0" brushRef="#br0">5628 996 12287,'-13'15'0,"10"-2"0,-9-13 0,9-10 0,-7 1 0,7-13 0,-6 3 0,6-5 0,3-4 0,0 0 0,0 0 0,0 0 0,0 0 0,0 0 0,0 0 0,0 0 0,0 9 0,3 3 0,6 4 0,-6-10 0,13 19 0,-10-9 0,4-1 0,11 10 0,-2-6 0,6 6 0,-6 12 0,-1 0 0,1 1 0,-4 2 0,10-6 0,-6 13 0,6 3 0,-6-7 0,-1 4 0,-8 0 0,8 9 0,-12-10 0,4 1 0,-20-3 0,-8 5 0,-7-2 0,6-13 0,1 7 0,-4-4 0,-3 0 0,-3 4 0,0-7 0,0 3 0,0-3 0,0 7 0,0-1 0,0 1 0,0-1 0,0 1 0,0-7 0,0 6 0,0 4 0,0-10 0,0 7 0,0-4 0,0 0 0,0 4 0,-3-7 0,-7 3 0,4 1 0,-9-10 0,2 0 0,4 0 0,9 0 0,0 0 0,0 0 0,0 0 0,0 0 0,-3 0 0,-7 0 0,17 0 0,-7 0 0,3 0 0,0 0 0,6-4 0,1-2 0,-4-3 0,0-4 0,0 7 0,4-3 0,8-10 0,-5 7 0,2-4 0,4-2 0,9-10 0,0 9 0,0 0 0,0-2 0,3 8 0,3 1 0,4-1 0,8 7 0,-5-10 0,2 4 0,-5 0 0,8 2 0,-8 7 0,8-6 0,4 6 0,-10 0 0,1-4 0,-1-2 0,4 0 0,12 9 0,-9 0 0,-4-3 0,-2-7 0,8 7 0,-5-9 0,-1 15 0,-5 6 0,-7-3 0,-3 13 0,-3-3 0,-3 5 0,-7-5 0,-2-4 0,5 7 0,-8-7 0,-4 1 0,-3-1 0,-3 7 0,0-10 0,0 1 0,0 2 0,0-9 0,0 6 0,0-2 0,0 2 0,0-6 0,0 6 0,0-5 0,0-4 0,3-4 0,3-2 0,4-3 0,11-4 0,-5 7 0,-1-3 0,10-13 0,-6 4 0,3 5 0,-4 4 0,4 6 0,-12 3 0,-1 0 0,-9 0 0,0 9 0,3 3 0,6 4 0,-6-10 0,7 3 0,2-2 0,-2 2 0,8-6 0,-8 6 0,11-5 0,-8-4 0,6 0 0,5-4 0,-8-2 0,0-3 0,5-13 0,-8 4 0,2-7 0,-5-3 0,5 0 0,-2 0 0,-1 0 0,-3 0 0,7 0 0,0 0 0,5 0 0,-8 0 0,2 0 0,-5 0 0,8 0 0,1 0 0,-3 0 0,8 9 0,-5-3 0,6-6 0,3-6 0,-12-3 0,-4 9 0</inkml:trace>
  <inkml:trace contextRef="#ctx0" brushRef="#br0" timeOffset="414">5096 44 12287,'19'-3'0,"-1"-7"0,-8 7 0,5-9 0,-2-1 0,-4 10 0,-9 3 0,0 19 0,0-7 0,-13 1 0,-2-13 0</inkml:trace>
  <inkml:trace contextRef="#ctx0" brushRef="#br0" timeOffset="2033">3248 688 12287,'3'15'0,"6"-5"0,-2 2 0,11-3 0,1 13 0,9-3 0,-9-4 0,-1 4 0,4 3 0,-9-7 0,-1 1 0,0-4 0,-8 10 0,5-3 0,3-4 0,-2 4 0,-1 0 0,-9 9 0,-12-10 0,-7 1 0,3-13 0,-2 3 0,-4-5 0,6 5 0,-2 0 0,-4-3 0,-3-2 0,-3-4 0,0 0 0,0 0 0,0 0 0,9 0 0,1 0 0,-4 0 0,-3 0 0,-3 0 0,0 0 0,0 0 0,0 0 0,0 0 0,3-4 0,3-2 0,4-3 0,8 0 0,-5 5 0,2-5 0,1 3 0,3-13 0,5 10 0,-8-10 0,0-3 0,8 7 0,-5-4 0,6 10 0,3-10 0,9 10 0,1-10 0,11 1 0,-14 2 0,11 7 0,-8 3 0,8-4 0,-8 7 0,8-6 0,-11 6 0,8 3 0,-6 0 0,-5 0 0,8 3 0,-12 6 0,0-3 0,0 13 0,0 0 0,-3 6 0,-6-7 0,2 7 0,-11-6 0,8 2 0,-8 1 0,-4-3 0,9-10 0,1 7 0,0-4 0,-1 1 0,-9-7 0,4 3 0,8 1 0,-8-10 0,-4 0 0,6 0 0,-2 0 0,-4 0 0,6 0 0,-2 0 0,-1 0 0,-6-4 0,6-5 0,7 3 0,12-13 0,-12 13 0,8-6 0,-8-1 0,12 10 0,3-9 0,6 12 0,-5 12 0,5 7 0,3-4 0,-2 4 0,-4 3 0,-3-7 0,-3 4 0,0 3 0,0 3 0,-3 3 0,-6 0 0,2-10 0,-8 1 0,-1 0 0,1-4 0,5 7 0,-8-13 0,-1 1 0,3 2 0,-8-9 0,5 6 0,-6-5 0,-3-4 0,0 0 0,0 0 0,0 0 0,0-4 0,0-5 0,3-10 0,7-5 0,-7-14 0,9-2 0,-3-1 0,1 1 0,12-10 0,-4 3 0,7-5 0,3-4 0,0 0 0</inkml:trace>
  <inkml:trace contextRef="#ctx0" brushRef="#br0" timeOffset="2748">2940 100 12287,'0'18'0,"0"1"0,3-13 0,6 4 0,-5 5 0,8 1 0,-15 12 0,-6 0 0,2-10 0,-11 1 0,11-13 0,-5 19 0,12-22 0,0 10 0,12-13 0,-5 0 0,11 0 0,-11 0 0,2 3 0,-18 6 0,-7-3 0,-12 10 0,0-4 0,0 7 0,0-10 0,0 1 0,0 2 0,0-9 0,0 7 0,-3-7 0,-6-3 0,-7 12 0,-12 4 0</inkml:trace>
  <inkml:trace contextRef="#ctx0" brushRef="#br0" timeOffset="3333">1736 1360 12287,'0'28'0,"0"-10"0,0 1 0,9 0 0,1 9 0,-1-10 0,-9 1 0,0 3 0,0 3 0,0 6 0,0 3 0,0 3 0,0 1 0,3-10 0,3 0 0,4 0 0,-1 0 0,-9 0 0,0 0 0,13 0 0,-1-16 0,7-12 0,-7-12 0,-9-16 0,3-4 0,4-5 0,-1 3 0,-9-13 0,0 1 0,0 2 0,13-9 0,2 10 0</inkml:trace>
  <inkml:trace contextRef="#ctx0" brushRef="#br0" timeOffset="5116">1456 436 12287,'0'28'0,"0"-10"0,0 1 0,0-13 0,0 7 0,0-13 0,0 0 0,0 12 0,0 7 0,0 6 0,0 3 0,3-3 0,3-4 0,4-2 0,-1-10 0,-6 7 0,7-4 0,-4-2 0,12-10 0,-8 0 0,8 0 0,-8 0 0,8 0 0,-11 0 0,5-3 0,-12-7 0,0 7 0,0-9 0,0 12 0,0 0 0,-12 0 0,5 3 0,-11 3 0,-4 3 0,-3 13 0,-3-6 0,0-1 0,0 1 0,0-7 0,0 10 0,0-4 0,0 1 0,0-1 0,0 1 0,0-7 0,0 7 0,0-4 0,0-5 0,0-1 0,0 0 0,0 3 0,0-3 0,9-2 0,1-4 0,-4 0 0,-3 0 0,6 0 0,1 0 0,-4 0 0,6 0 0,1-4 0,2-5 0,-5 3 0,8-13 0,1 10 0,9-10 0,0-2 0,0 5 0,0-3 0,0 1 0,0-10 0,3 0 0,7 0 0,-4 3 0,9 3 0,-2 3 0,5 10 0,-5-7 0,2 4 0,-5-7 0,8 10 0,1 0 0,9 9 0,-9 0 0,-1 0 0,-8 0 0,8 0 0,-8 12 0,8 7 0,-11 6 0,2 3 0,-6 0 0,-3-10 0,-3 1 0,-6 3 0,-7 3 0,-12 3 0,0-3 0,0-4 0,0-2 0,9-13 0,1 4 0,-4-7 0,6 6 0,-2 0 0,12-2 0,-4-17 0,7 4 0,3-13 0,0 1 0,0-10 0,0 0 0,9 9 0,1 0 0,2 4 0,-6-7 0,4 3 0,-1 13 0,0-9 0,1 5 0,-1 7 0,-9-9 0,0 15 0,-3 3 0,-3 6 0,-4 4 0,-2-7 0,3 10 0,-10 3 0,-6-7 0,0 4 0,3 0 0,4-4 0,2 10 0,-6-9 0,4 2 0,-4 1 0,-3 0 0,-3 9 0,0 0 0,10-10 0,-1 1 0,-3 3 0,10-7 0,-1 1 0,1-4 0,9-2 0,-7-10 0,20 0 0,-4 0 0,9-4 0,1-2 0,0-3 0,-10-4 0,6 7 0,1-3 0,-10-4 0,9 7 0,1-3 0,-10 0 0,6 9 0,-18 0 0,3 9 0,-13 0 0,0 10 0,-9-10 0,10 1 0,-1-10 0,10 0 0,-10 0 0,10 0 0,-10 0 0,10-13 0,-7-6 0,4-5 0,-1 5 0,7 0 0,-3-2 0,-1 5 0,7 0 0,-3 1 0,-3-1 0,-1 7 0,7-7 0,-6 4 0,6 0 0,-7 2 0,-5 7 0,-1-9 0,-12 12 0,0 3 0,0 6 0,0 7 0,0 9 0,3-4 0,7-2 0,-7 0 0,9 9 0,1 0 0,-7 0 0,13 0 0,-1-4 0,-2-5 0,9 6 0,-7-6 0,7-7 0,16 1 0,5-13 0,7 0 0,3-10 0,0-2 0,0-4 0,0-6 0,0-2 0,0-4 0,-3-4 0,-6-5 0,6 6 0,-7-9 0,7-1 0,3-2 0,0-13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4.692"/>
    </inkml:context>
    <inkml:brush xml:id="br0">
      <inkml:brushProperty name="width" value="0.08571" units="cm"/>
      <inkml:brushProperty name="height" value="0.08571" units="cm"/>
      <inkml:brushProperty name="color" value="#FF0066"/>
    </inkml:brush>
  </inkml:definitions>
  <inkml:trace contextRef="#ctx0" brushRef="#br0">1 1 12287,'12'15'0,"-5"7"0,11-13 0,-12 4 0,4-4 0,-7-3 0,-3 13 0,0 0 0,0 9 0,0 0 0,0 0 0,0 0 0,0 0 0,0 0 0,0 9 0,0 3 0,0 1 0,0-1 0,3-2 0,3-10 0,4 0 0,-4 0 0,-3-13 0,-3-2 0,0-13 0,0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5.776"/>
    </inkml:context>
    <inkml:brush xml:id="br0">
      <inkml:brushProperty name="width" value="0.08571" units="cm"/>
      <inkml:brushProperty name="height" value="0.08571" units="cm"/>
      <inkml:brushProperty name="color" value="#FF0066"/>
    </inkml:brush>
  </inkml:definitions>
  <inkml:trace contextRef="#ctx0" brushRef="#br0">1764 1 12287,'-13'15'0,"10"10"0,-6-6 0,3-7 0,-4-3 0,7-2 0,-6 2 0,6-3 0,3 13 0,3-10 0,6 10 0,-6 0 0,7 9 0,2 0 0,1-4 0,2-5 0,-9 6 0,7-9 0,-4 2 0,1 1 0,2 0 0,-6 9 0,4 0 0,-1-10 0,-6 1 0,6 3 0,-6-7 0,7 4 0,-20-4 0,-8 4 0,-7-10 0,6-5 0,1-4 0,-4 0 0,-3 0 0,6 0 0,1 0 0,-4-4 0,-3-5 0,0 3 0,3-10 0,4 4 0,-4 6 0,6-7 0,-2 4 0,-1-13 0,-9 19 0,9-9 0,1 12 0,-1 0 0,-9 0 0,0 9 0,0 3 0,0 4 0,0-10 0,0 7 0,0-4 0,0 0 0,0 10 0,0-10 0,0-3 0,0-2 0,-9 5 0,-1 0 0,1-3 0,-3-2 0,8-4 0,-5 0 0,3 0 0,-3 0 0,5 0 0,-5 0 0,6 0 0,3 0 0,0 0 0,0 0 0,0 0 0,0 0 0,3-4 0,3-2 0,4-3 0,2-4 0,-3 4 0,-2-6 0,11-13 0,1 9 0,9 0 0,0-3 0,3 10 0,3 0 0,7 2 0,2 1 0,-5-4 0,8 7 0,4-3 0,-6-10 0,2 10 0,4 3 0,3-1 0,3 1 0,0-3 0,-9 0 0,-1 9 0,-8 0 0,8 0 0,-11 3 0,2 6 0,-6-3 0,-3 13 0,0 3 0,-12 3 0,-7 3 0,-6 0 0,6-4 0,1-2 0,-4-3 0,-3 3 0,-3 3 0,0 3 0,0 0 0,0-10 0,0-2 0,0-1 0,0 1 0,9-10 0,1 7 0,-4-1 0,6-9 0,-2 6 0,-4-5 0,9-8 0,1-2 0,3-6 0,-1-4 0,-8-2 0,5-10 0,-2 0 0,5 0 0,-5 0 0,2 0 0,7 0 0,-6 0 0,-1-4 0,1-2 0,-1-3 0,1 0 0,6 9 0,-4 0 0,4 0 0,-6 0 0,2-4 0,4-5 0,-9 6 0,-1-9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6.641"/>
    </inkml:context>
    <inkml:brush xml:id="br0">
      <inkml:brushProperty name="width" value="0.08571" units="cm"/>
      <inkml:brushProperty name="height" value="0.08571" units="cm"/>
      <inkml:brushProperty name="color" value="#FF0066"/>
    </inkml:brush>
  </inkml:definitions>
  <inkml:trace contextRef="#ctx0" brushRef="#br0">253 1 12287,'16'28'0,"8"-13"0,-20-2 0,8-13 0,-12 0 0,0-4 0,0-5 0,-3 6 0,-6-6 0,-4 2 0,-9 1 0,4-3 0,8 0 0,-8 9 0,-1 0 0,-9 0 0,9 0 0,1 0 0,8 9 0,-8 0 0,8 1 0,-8-10 0,-4 0 0,9 0 0,-11 0 0,8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6.959"/>
    </inkml:context>
    <inkml:brush xml:id="br0">
      <inkml:brushProperty name="width" value="0.08571" units="cm"/>
      <inkml:brushProperty name="height" value="0.08571" units="cm"/>
      <inkml:brushProperty name="color" value="#FF0066"/>
    </inkml:brush>
  </inkml:definitions>
  <inkml:trace contextRef="#ctx0" brushRef="#br0">252 1 12287,'0'18'0,"0"1"0,0-10 0,0 10 0,-9-10 0,-4 7 0,1-1 0,-1 1 0,-8-10 0,2 3 0,-6-5 0,-3-4 0,0 0 0,-12 0 0,-4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53.789"/>
    </inkml:context>
    <inkml:brush xml:id="br0">
      <inkml:brushProperty name="width" value="0.08571" units="cm"/>
      <inkml:brushProperty name="height" value="0.08571" units="cm"/>
      <inkml:brushProperty name="color" value="#FF0066"/>
    </inkml:brush>
  </inkml:definitions>
  <inkml:trace contextRef="#ctx0" brushRef="#br0">4734 309 12287,'-4'5'0,"3"-2"0,-2-6 0,1 1 0,2-4 0,0 3 0,0-4 0,0 6 0,0 1 0,5 5 0,0 7 0,1 1 0,0 2 0,1 1 0,2 1 0,0 0 0,1-2 0,0-2 0,1 1 0,2 0 0,-2-3 0,-3 0 0,-2-2 0,1 0 0,0 1 0,0-1 0,-4 1 0,-6-2 0,-4-1 0,-2-1 0,-3 2 0,0-1 0,-5 0 0,-1-1 0,-3 2 0,-1-3 0,2 0 0,0-1 0,-2-2 0,-4 2 0,1 0 0,-2-2 0,-1-1 0,-1-2 0,-1-2 0,-3-4 0,0-1 0,-1-1 0,-3-1 0,3 1 0,3 0 0,5-4 0,2 1 0,2 0 0,5 2 0,1 2 0,6 0 0,-1 2 0,3-1 0,2-3 0,-1-1 0,4-2 0,2 2 0,1 0 0,0-1 0,0-1 0,0-2 0,3 1 0,2-3 0,0 2 0,2 2 0,1-3 0,2 4 0,-1 0 0,0 2 0,1 1 0,0-1 0,2 2 0,0 2 0,4 2 0,-3 4 0,2 0 0,1 0 0,1 0 0,0 0 0,-3 1 0,0 2 0,-2 2 0,-3 5 0,1 3 0,-1 2 0,-3 0 0,0 1 0,-1 0 0,0 2 0,-3-1 0,1 0 0,-2-2 0,-1-2 0,0 3 0,0-3 0,-1 1 0,-2-1 0,-2-1 0,-6-5 0,0-1 0,-1 2 0,-4-1 0,2-1 0,0-3 0,-3-2 0,3-1 0,-2 0 0,0 0 0,-2 0 0,3 0 0,2-1 0,0-2 0,1-3 0,-1-3 0,5 0 0,1 0 0,1-1 0,3 0 0,0-1 0,2-2 0,1 2 0,1 0 0,2 2 0,4 1 0,1 1 0,4 0 0,2 4 0,1 1 0,1 1 0,-1 1 0,-1 0 0,0 0 0,-3 0 0,3 1 0,-2 1 0,-1 2 0,-4 1 0,1 1 0,-3 1 0,1-1 0,-3 1 0,-2 2 0,-1 0 0,0 0 0,-4 1 0,-3-1 0,-1-1 0,-1-1 0,-4 1 0,0-3 0,-1 1 0,1 1 0,-4-4 0,1 2 0,-1-1 0,-2-2 0,-1 0 0,0 0 0,-2 1 0,1 0 0,-2-2 0,2-1 0,3-1 0,1-3 0,2 2 0,-1-3 0,1 0 0,2 0 0,-3 0 0,5-3 0,1 2 0,3-1 0,2 2 0,-2-2 0,1 0 0,2-1 0,1 1 0,3 1 0,0-1 0,0-1 0,0 1 0,0 1 0,0-1 0,1 0 0,2 0 0,-3 3 0,0 4 0,-5 0 0,-6 1 0,-2 2 0,2 4 0,-4 1 0,1 1 0,-2 2 0,0 1 0,2-1 0,-3 2 0,3 0 0,0-1 0,2 4 0,3-4 0,2 0 0,1-2 0,4 2 0,-1 1 0,2-4 0,2-4 0,2 0 0,2-2 0,4-3 0,0-1 0,-3-2 0,1 0 0,-4-3 0,-4 1 0,-5-1 0,-2 2 0,-2-1 0,1 4 0,0-2 0,-2 2 0,-1 1 0,0 0 0,-2 0 0,0 1 0,3 2 0,-3 3 0,2 3 0,0 0 0,2 1 0,1 0 0,0 3 0,3 2 0,3 3 0,2 0 0,1 1 0,0 1 0,0 2 0,5-2 0,4 2 0,3 0 0,3 0 0,-4 0 0,2-4 0,0-2 0,-1 0 0,0-5 0,-5 3 0,-1-3 0,2-2 0,-4 3 0,0-19 0,-4 0 0</inkml:trace>
  <inkml:trace contextRef="#ctx0" brushRef="#br0" timeOffset="314">4799 0 12287,'-18'13'0,"0"-2"0,2-3 0,2 1 0,1-6 0,-2-1 0,-3-1 0,-5-1 0,-1 0 0</inkml:trace>
  <inkml:trace contextRef="#ctx0" brushRef="#br0" timeOffset="565">3901 168 12287,'-12'9'0,"-1"-3"0,2-3 0,0-2 0,-1 0 0,-2 1 0,-4 1 0,0 4 0,-7-4 0,0 0 0,-3-3 0</inkml:trace>
  <inkml:trace contextRef="#ctx0" brushRef="#br0" timeOffset="1200">3200 365 12287,'-15'24'0,"6"-9"0,6-5 0,2-2 0,1-3 0,0 1 0,0 1 0,4-2 0,2-2 0,2-2 0,3-1 0,-1-1 0,0-2 0,1 1 0,-5-4 0,3-2 0,0 0 0,-3-1 0,-1-1 0,0 1 0,1 0 0,-3-1 0,-1 1 0,-2 4 0,-3 2 0,-3 2 0,-3 1 0,-3 0 0,-2 0 0,0 1 0,-3 2 0,-1 2 0,0 4 0,-1 0 0,0-3 0,1 4 0,-1-3 0,-1 1 0,-2 0 0,3 0 0,-3 1 0,2-3 0,1-3 0,1 1 0,0-1 0,2-1 0,4-1 0,-2-1 0,2-1 0,0-2 0,2 1 0,2-4 0,0 0 0,2 1 0,1-4 0,-2 3 0,1-2 0,2-2 0,-2 1 0,4 0 0,-2 3 0,5 2 0,2 4 0,-2 1 0,2 2 0,-2 3 0,-1 3 0,0 0 0,0-2 0,0-1 0,0 1 0,0 1 0,0-1 0,0-1 0,-1 1 0,-2 1 0,1-1 0,-4-1 0,-1 0 0,-2-1 0,2 3 0,-1-4 0,-3 0 0,1 0 0,-2 2 0,1-3 0,-1 0 0,0-2 0,2-1 0,-4-5 0,0 0 0</inkml:trace>
  <inkml:trace contextRef="#ctx0" brushRef="#br0" timeOffset="1680">2452 290 12287,'-10'3'0,"1"0"0,-1 5 0,1-2 0,0 3 0,-1 4 0,1-3 0,0 4 0,-1-2 0,1 0 0,3 2 0,1-3 0,0 2 0,2-1 0,4-3 0,2-2 0,4-1 0,1-4 0,1 1 0,1-1 0,-1 2 0,1-3 0,2 2 0,0-1 0,0 1 0,-2-1 0,0 3 0,-1 0 0,0 1 0,-3 0 0,0 3 0,-2 1 0,-2-1 0,-1 0 0,-1 1 0,0-1 0,0 0 0,-5 1 0,-4-1 0,-3 0 0,-3 1 0,0-2 0,-4-1 0,0-1 0,1-2 0,-2 0 0,-2-2 0,-2 1 0,0-1 0,-2-2 0,3-3 0,1-2 0,-1 0 0,-2-4 0,4 3 0,2-3 0,3-4 0,3 2 0,-1-4 0,0 1 0,3-1 0,0 0 0,-2-4 0,-2 0 0</inkml:trace>
  <inkml:trace contextRef="#ctx0" brushRef="#br0" timeOffset="3417">1441 851 12287,'-8'-1'0,"2"-2"0,2-3 0,-1-2 0,4-3 0,-2 0 0,1-3 0,-1 0 0,1-5 0,-3-4 0,0 0 0,-1 0 0,3-2 0,-2 4 0,1-1 0,2-1 0,0 6 0,0 0 0,-1 2 0,1 4 0,2 0 0,2 2 0,2 0 0,1-1 0,1 1 0,4 1 0,0 0 0,2 2 0,0 1 0,2-1 0,1 1 0,-1 1 0,-1 3 0,3-2 0,-1 2 0,0 1 0,1 0 0,-3 1 0,-1 1 0,2 1 0,-3 5 0,4-2 0,-2 2 0,-1 1 0,1 1 0,0-1 0,-2 1 0,0-1 0,-2 0 0,-1 1 0,-1-1 0,0 0 0,-2 1 0,1-1 0,-3 0 0,-2 1 0,-1-1 0,-1-1 0,-2-1 0,-3 1 0,-7-3 0,-2 1 0,-3 1 0,-2-2 0,0 1 0,-3-2 0,-1 0 0,2-3 0,-2 3 0,1-3 0,2-1 0,2-1 0,0-3 0,0-2 0,1-2 0,2-2 0,1 1 0,2 0 0,2-1 0,3 4 0,2 1 0,0 0 0,1 0 0,-4 3 0,3-2 0,-2 3 0,1 4 0,2 2 0,0 0 0,0 2 0,2-2 0,-3 2 0,-2 0 0,0 1 0,-1 1 0,-1 1 0,1-1 0,0-3 0,-1 0 0,0-2 0,-3-2 0,2-1 0,-5-1 0,0 0 0,-2 0 0,-1-1 0,1-1 0,-1-2 0,0-2 0,0 0 0,1-3 0,0-1 0,2 1 0,-1 1 0,2 1 0,1 0 0,1 0 0,3 0 0,-1-1 0,0 2 0,-1-1 0,-1-1 0,4-2 0,0 1 0,3 0 0,-2-1 0,2 2 0,-2 1 0,2 0 0,1 1 0,2-3 0,2 4 0,-3 0 0,4 5 0,1 0 0,2 0 0,-2 0 0,3 2 0,-3 0 0,2 1 0,2 0 0,5-2 0,-1 2 0,0-2 0,1 2 0,-1-2 0,0 2 0,1 0 0,-1 0 0,0-2 0,5 0 0,2 2 0,-3-2 0,0 3 0,-3-1 0,-1 0 0,1 1 0,-1-2 0,0 1 0,-3 5 0,-3-2 0,-2 2 0,-2 2 0,-2-1 0,-3-1 0,-3 0 0,-1-2 0,-3 1 0,2 0 0,-5 1 0,0-3 0,-2-1 0,-1 2 0,0-2 0,1 1 0,-1-1 0,0 2 0,0-3 0,-2-1 0,-1-1 0,0-1 0,3 0 0,1 0 0,-1 0 0,1-1 0,2-1 0,1-2 0,2-1 0,3-2 0,5-2 0,0 0 0,0-1 0,3 4 0,-1 0 0,1-1 0,7-2 0,1 1 0,2 1 0,2 1 0,-1 3 0,0 0 0,2 1 0,1-1 0,-2 2 0,3-2 0,-3 2 0,0 1 0,-1 1 0,0 2 0,1 3 0,-1 2 0,-1-1 0,0-1 0,-2 1 0,-4 2 0,1 1 0,-2 2 0,-1 0 0,-1 2 0,-2-3 0,-3 2 0,-3 2 0,-4-2 0,-4 1 0,-2 1 0,-3-1 0,-3-2 0,3-1 0,0-4 0,-1-4 0,0-2 0,-1-1 0,-4-4 0,5-1 0</inkml:trace>
  <inkml:trace contextRef="#ctx0" brushRef="#br0" timeOffset="3916">422 496 12287,'-3'6'0,"0"0"0,-1-3 0,3 5 0,-1 1 0,-1 2 0,-3 2 0,2-3 0,-1 2 0,-3 0 0,0 1 0,-1-4 0,-1 0 0,1 1 0,0-4 0,-1-1 0,1-1 0,-1-2 0,4-1 0,0-1 0,0-1 0,1-2 0,-4-2 0,4-5 0,-1-2 0,0 0 0,2-2 0,-2 3 0,0-3 0,1 0 0,-3-1 0,1-1 0,-1 1 0,-1 2 0,2-3 0,1 4 0,-1 0 0,-1 3 0,-2 3 0,1 2 0,3 4 0,-1 4 0,1 2 0,1 2 0,-2 1 0,3 1 0,-1-1 0,1 0 0,-2 1 0,3-1 0,1 1 0,1-1 0,1 0 0,0 1 0,0-1 0,0 0 0,0 1 0,4-1 0,2-1 0,2-1 0,2-3 0,-1-4 0,0 1 0,1 2 0,-1-2 0,1 2 0,-1-2 0,0-1 0,1-4 0,3-1 0,2-5 0</inkml:trace>
  <inkml:trace contextRef="#ctx0" brushRef="#br0" timeOffset="4098">356 879 12287,'-3'7'0,"0"-1"0,-3 0 0,3 3 0,-5 1 0,3-9 0,-4-2 0</inkml:trace>
  <inkml:trace contextRef="#ctx0" brushRef="#br0" timeOffset="4282">244 318 12287,'-16'0'0,"2"0"0,0 0 0,2 0 0,3 1 0,-1 3 0,1 6 0,-5 3 0,-3 7 0,-7 1 0,-7 1 0,-5-5 0,-1-3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7.792"/>
    </inkml:context>
    <inkml:brush xml:id="br0">
      <inkml:brushProperty name="width" value="0.08571" units="cm"/>
      <inkml:brushProperty name="height" value="0.08571" units="cm"/>
      <inkml:brushProperty name="color" value="#FF0066"/>
    </inkml:brush>
  </inkml:definitions>
  <inkml:trace contextRef="#ctx0" brushRef="#br0">840 197 12287,'-9'28'0,"-1"0"0,-8-10 0,5-2 0,-2-4 0,5-2 0,-8-10 0,-1 0 0,-6-4 0,7-5 0,5 3 0,13-13 0,0-3 0,0 7 0,0-4 0,0-3 0,0-2 0,0-4 0,0 0 0,0 9 0,0 0 0,0 1 0,0-10 0,3 12 0,7 7 0,-4 6 0,12 3 0,1 0 0,6 3 0,-6 6 0,-7 7 0,-9 12 0,7 0 0,-7 0 0,6 3 0,-6 6 0,-12-15 0,-4 6 0,1-3 0,-1 0 0,-8 3 0,2 0 0,-6 0 0,-3-4 0,0-2 0,0-3 0,0-13 0,0 3 0,0-6 0,9-3 0,1 0 0,2-12 0,-2-7 0,8-5 0,-2 5 0,2 0 0,1 1 0,-3 2 0,9-9 0,-10 10 0,4-4 0,-1 0 0,1 10 0,6-7 0,-6 4 0,2-7 0,-11 10 0,-4 3 0,6-1 0,-2 1 0,-4-3 0,6 0 0,-2 9 0,-4 0 0,6 9 0,-2 0 0,-4-3 0,6 7 0,1-1 0,-1 1 0,1-1 0,5 10 0,-8-3 0,8 6 0,-5 3 0,2 0 0,4-10 0,9 1 0,0 3 0,0-7 0,3 1 0,7-4 0,-4-3 0,12-9 0,4 0 0,3 0 0,3 0 0,0 0 0,-9-3 0,-1-6 0,4-10 0,-6 4 0,-1-4 0,1-3 0,-1-2 0,-8 5 0,5-3 0,-3-6 0,1-6 0,-1-3 0,4-4 0,2-2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8.056"/>
    </inkml:context>
    <inkml:brush xml:id="br0">
      <inkml:brushProperty name="width" value="0.08571" units="cm"/>
      <inkml:brushProperty name="height" value="0.08571" units="cm"/>
      <inkml:brushProperty name="color" value="#FF0066"/>
    </inkml:brush>
  </inkml:definitions>
  <inkml:trace contextRef="#ctx0" brushRef="#br0">0 1 12287,'0'15'0,"0"-2"0,0-13 0,0 0 0,13 12 0,2 4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8.272"/>
    </inkml:context>
    <inkml:brush xml:id="br0">
      <inkml:brushProperty name="width" value="0.08571" units="cm"/>
      <inkml:brushProperty name="height" value="0.08571" units="cm"/>
      <inkml:brushProperty name="color" value="#FF0066"/>
    </inkml:brush>
  </inkml:definitions>
  <inkml:trace contextRef="#ctx0" brushRef="#br0">308 1 12287,'-12'24'0,"-4"-2"0,-3-6 0,1-4 0,-1 7 0,-9-10 0,0-3 0,0-2 0,0-4 0,0 0 0,0 0 0,0 0 0,0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8.607"/>
    </inkml:context>
    <inkml:brush xml:id="br0">
      <inkml:brushProperty name="width" value="0.08571" units="cm"/>
      <inkml:brushProperty name="height" value="0.08571" units="cm"/>
      <inkml:brushProperty name="color" value="#FF0066"/>
    </inkml:brush>
  </inkml:definitions>
  <inkml:trace contextRef="#ctx0" brushRef="#br0">84 1 12287,'-9'28'0,"-1"0"0,1-10 0,9 1 0,-9 0 0,-1 9 0,4 0 0,0 0 0,0 0 0,-4 0 0,4 0 0,3 0 0,6 0 0,3 0 0,4 0 0,8 0 0,-5 0 0,-1 0 0,1 0 0,9-10 0,-4 1 0,-5-13 0,-1-6 0,-12-15 0,0-13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39.325"/>
    </inkml:context>
    <inkml:brush xml:id="br0">
      <inkml:brushProperty name="width" value="0.08571" units="cm"/>
      <inkml:brushProperty name="height" value="0.08571" units="cm"/>
      <inkml:brushProperty name="color" value="#FF0066"/>
    </inkml:brush>
  </inkml:definitions>
  <inkml:trace contextRef="#ctx0" brushRef="#br0">420 1 12287,'-15'0'0,"2"0"0,13 0 0,0 3 0,0 6 0,0 10 0,0-4 0,0 4 0,0 3 0,0 3 0,10 3 0,-1 0 0,-3 0 0,-3 0 0,7 3 0,-1 3 0,-3 3 0,-3-3 0,-3-2 0,0-4 0,0 0 0,0 0 0,0 0 0,0 0 0,-3-10 0,-6-2 0,-7-1 0,1 1 0,-10-10 0,6 3 0,-6-6 0,7-3 0,-1-3 0,-3-6 0,7 3 0,-1-13 0,0 1 0,1 2 0,9-9 0,-4 6 0,7-5 0,3 5 0,0 0 0,0-3 0,0 7 0,3-1 0,7 4 0,-4-7 0,13 10 0,2 3 0,-5 3 0,3 3 0,-10 0 0,10 0 0,-10 0 0,6 3 0,-2 6 0,-4-3 0,-9 13 0,10 0 0,-1 9 0,0-10 0,-9 1 0,0 0 0,0 9 0,0-10 0,0 1 0,-12 0 0,-7 9 0,-6-1 0,-3 1 0,0-9 0,0 0 0,0 3 0,10-10 0,-1-3 0,-3-6 0,7-3 0,-4 0 0,-3 0 0,-3-12 0,-3-7 0,0-6 0,0-3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33:45.958"/>
    </inkml:context>
    <inkml:brush xml:id="br0">
      <inkml:brushProperty name="width" value="0.08571" units="cm"/>
      <inkml:brushProperty name="height" value="0.08571" units="cm"/>
      <inkml:brushProperty name="color" value="#FF0066"/>
    </inkml:brush>
  </inkml:definitions>
  <inkml:trace contextRef="#ctx0" brushRef="#br0">925 491 12287,'4'3'0,"1"-5"0,-3-1 0,1-2 0,0-2 0,-2-1 0,1 0 0,-1-3 0,-1 1 0,2-2 0,0-2 0,0 0 0,-1 0 0,1 0 0,1 0 0,1 0 0,2 0 0,0 0 0,1 0 0,1 0 0,1 0 0,2 2 0,3 1 0,0 0 0,0 1 0,0 2 0,0 0 0,0 3 0,0 2 0,-1-1 0,-1 1 0,-1 2 0,-1 0 0,2 1 0,-3 0 0,0 1 0,-1 1 0,-4 2 0,0 3 0,0 0 0,0 0 0,-2 1 0,0 0 0,-1 2 0,-1 1 0,0 1 0,-1 1 0,-1 0 0,-3-2 0,-1 1 0,-1 1 0,0 0 0,0-2 0,-3 0 0,0 2 0,-1-3 0,-1 1 0,-1 0 0,-1-1 0,1-2 0,1 0 0,-1-3 0,2-2 0,-1 1 0,0-3 0,2 0 0,-3-2 0,2-2 0,1-4 0,1-2 0,2-4 0,0-2 0,0-2 0,2-2 0,0-2 0,1-3 0,-3-1 0</inkml:trace>
  <inkml:trace contextRef="#ctx0" brushRef="#br0" timeOffset="232">932 1 12287,'7'3'0,"-3"-1"0,-1 2 0,-1 2 0,0 0 0,2 5 0,-3 2 0,2 3 0,1 2 0,-2 1 0,2 2 0,0-1 0,0-1 0,-2-2 0,0-3 0,2-3 0,0-1 0</inkml:trace>
  <inkml:trace contextRef="#ctx0" brushRef="#br0" timeOffset="1233">967 372 12287,'-3'7'0,"-2"0"0,-1-1 0,-1 0 0,0-3 0,0 1 0,-1 1 0,-1-1 0,-1 1 0,-1-1 0,2 0 0,-2 2 0,0-3 0,0 1 0,1 0 0,-2-1 0,2-2 0,0 0 0,2-1 0,-1 0 0,1 0 0,1 0 0,0-1 0,0-1 0,0-3 0,0-1 0,2-2 0,1 0 0,1-2 0,2 2 0,-3-2 0,2 0 0,0 2 0,-1 0 0,2 1 0,-1 0 0,1 0 0,1 0 0,0 0 0,1 3 0,0 2 0,1 4 0,0 3 0,-1-1 0,-1 1 0,0 2 0,0 2 0,-3 1 0,0-2 0,-1 2 0,-1-2 0,-1 1 0,-1-1 0,0 2 0,0-2 0,0 0 0,0-1 0,-1-1 0,-1-1 0,1 0 0,-1-2 0,1-2 0,1 0 0,-1-1 0,-1-1 0,0 0 0,1-2 0,1-2 0,1 0 0,1 0 0,0 0 0,-1 0 0,-1 2 0,0 2 0,0 0 0,0 1 0,0 0 0,0 0 0,0 0 0,0 2 0,0 1 0,0 1 0,0 2 0,1 0 0,0 1 0,-2 0 0,2-2 0,1-1 0,0 2 0,1-3 0,-1-1 0,1-1 0,-3-1 0,0 0 0,2-2 0,0-2 0,0 1 0,-1 0 0,1-2 0,0 1 0,0-1 0,-1 1 0,-1-1 0,0-3 0,0 0 0,0-2 0,0 0 0,0 2 0,0-3 0,0 1 0,0-1 0,0-2 0,0 2 0,0-2 0,0 2 0,1 0 0,0-1 0,1 1 0,1 1 0,-2 3 0,0-1 0,1-1 0,3 3 0,-2-1 0,0 2 0,0 1 0,2 0 0,-3 3 0,0-2 0,1 1 0,-1 2 0,0 0 0,-1 0 0,-1 0 0,0 0 0,0 0 0,0 2 0,0 1 0,0 1 0,0 2 0,0-1 0,0 1 0,-1 1 0,-1 0 0,1 2 0,-1-1 0,1 0 0,1 2 0,0 1 0,1-1 0,0 0 0,1 1 0,4-1 0,-1-2 0,1 2 0,1-2 0,0 0 0,1-1 0,1 0 0,2-3 0,3-2 0,0-1 0,0-1 0,1 0 0,0 0 0,1 0 0,0 0 0,1 0 0,-1-1 0,1-1 0,0-3 0,-2 1 0,3 0 0,0-2 0,0 0 0,-2-2 0,2 0 0,-1-3 0,-1 1 0,1 0 0,-1-1 0,0-2 0,-1 0 0,-1-4 0,0-1 0</inkml:trace>
  <inkml:trace contextRef="#ctx0" brushRef="#br0" timeOffset="1415">519 85 12287,'-3'4'0,"2"-1"0,-5-6 0,2-1 0</inkml:trace>
  <inkml:trace contextRef="#ctx0" brushRef="#br0" timeOffset="1668">463 673 12287,'-12'8'0,"0"-4"0,4-2 0,-5 0 0,3 1 0,-1 1 0,0 1 0,-4 2 0,-1-1 0,-3-1 0,1-2 0,1-4 0,2-1 0,-3-8 0,3-5 0</inkml:trace>
  <inkml:trace contextRef="#ctx0" brushRef="#br0" timeOffset="1847">253 99 12287,'-21'4'0,"3"-1"0,2-2 0,1 2 0,1 4 0,-4 4 0,-3 4 0,-5 2 0,-3 1 0,-6-2 0,-4 1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10.170"/>
    </inkml:context>
    <inkml:brush xml:id="br0">
      <inkml:brushProperty name="width" value="0.08571" units="cm"/>
      <inkml:brushProperty name="height" value="0.08571" units="cm"/>
      <inkml:brushProperty name="color" value="#FF0066"/>
    </inkml:brush>
  </inkml:definitions>
  <inkml:trace contextRef="#ctx0" brushRef="#br0">6341 351 12287,'5'10'0,"0"-1"0,0-4 0,-4 3 0,4-1 0,-3 4 0,3-1 0,1 3 0,-1 2 0,-2-1 0,-1-4 0,0 0 0,3 1 0,-4 2 0,6 0 0,-1-3 0,-4 3 0,3-4 0,-2 3 0,0-1 0,2-1 0,0-7 0,-12 4 0,-2-7 0,-4 0 0,3 0 0,0 0 0,-1 0 0,-2 0 0,-2-5 0,1-2 0,-3 1 0,-2-1 0,3-2 0,-4 2 0,2 1 0,-1-1 0,3 2 0,-6 5 0,3-1 0,0-4 0,-3 3 0,5-3 0,-3 4 0,2 1 0,7 0 0,1 0 0,-1 0 0,3 5 0,0 1 0,1 2 0,2-3 0,5 5 0,2-5 0,1 4 0,2 3 0,1-6 0,-2 1 0,0-1 0,1 2 0,-6 7 0,-4 0 0,-3-7 0,-7-3 0,1-4 0,-1-1 0,0 0 0,1 0 0,-3 2 0,-2 3 0,3-4 0,-4 4 0,4-3 0,1-2 0,1 0 0,-1 0 0,1 0 0,5 0 0,3 6 0,6 2 0</inkml:trace>
  <inkml:trace contextRef="#ctx0" brushRef="#br0" timeOffset="217">6443 804 12287,'0'-15'0,"0"1"0,-1 6 0,-4 3 0,-5 5 0,-9 3 0,-6 3 0,-2 3 0,-9-6 0,-3 2 0,-3-4 0,-2-1 0,0 0 0,0 0 0</inkml:trace>
  <inkml:trace contextRef="#ctx0" brushRef="#br0" timeOffset="649">5552 380 12287,'0'20'0,"0"-1"0,0-4 0,0-6 0,0 3 0,0-4 0,0 2 0,0-5 0,0 4 0,0-5 0,0 0 0,0-8 0,0-5 0,0-5 0,-1-1 0,-4 1 0,3-1 0,-4-1 0,1-2 0,0-2 0,-5-4 0,5 3 0,2-2 0,1-3 0,2 4 0,0-3 0,0-1 0,0-1 0,0 2 0,2 3 0,3-1 0,5 0 0,3 5 0,1-1 0,2 4 0,4 5 0,3-1 0,6 6 0,-2 2 0,-2 1 0,2 4 0,-4 1 0,2 4 0,-1 1 0,-6 1 0,3 6 0,-2 0 0,1-1 0,6 7 0,-4 2 0</inkml:trace>
  <inkml:trace contextRef="#ctx0" brushRef="#br0" timeOffset="1032">5567 468 12287,'-2'21'0,"-3"-6"0,-3-7 0,-6-8 0,-1 0 0,5 0 0,1 0 0,-3 0 0,-1 0 0,-6 0 0,-1 0 0,2 0 0,2 0 0,1 1 0,1 3 0,-2 0 0,-4 0 0,9-3 0,-4 1 0,2 1 0,0 2 0,0 1 0,2-2 0,3 2 0,1 2 0,-2-3 0,2 5 0,-1 1 0,5-3 0,-2 2 0,3 2 0,1-6 0,-3 1 0,-1-1 0,-6-3 0,1 5 0,-3-1 0,-6-2 0,-1-5 0,3 1 0,0 4 0,-2-3 0,-1 3 0,1-4 0,-2-1 0,4 0 0,-2 0 0,3 0 0,1 0 0,1 0 0,-1-1 0,0-4 0,1-3 0,6-7 0,1 1 0</inkml:trace>
  <inkml:trace contextRef="#ctx0" brushRef="#br0" timeOffset="1166">5055 380 12287,'0'-14'0,"0"-1"0,0 0 0,-6 7 0,-2 2 0</inkml:trace>
  <inkml:trace contextRef="#ctx0" brushRef="#br0" timeOffset="1467">4661 512 12287,'-10'0'0,"0"-2"0,-1-3 0,0-3 0,1-7 0,4 6 0,7 1 0,4 1 0,3 1 0,7 2 0,-1-1 0,1 2 0,-5 2 0,-1 1 0,3 0 0,1 0 0,-3 0 0,-2 1 0,0 2 0,0 2 0,-5 2 0,2-2 0,-2 3 0,2 0 0,-3 5 0,1-3 0,-6 3 0,-1-4 0,-5 1 0,-4 0 0,-5-2 0,0 5 0,-5-5 0,1 2 0,-1 0 0,5-7 0,-1 2 0,-4 3 0,0 0 0</inkml:trace>
  <inkml:trace contextRef="#ctx0" brushRef="#br0" timeOffset="1834">4325 453 12287,'0'-14'0,"0"-1"0,0 5 0,0 0 0,0 9 0,0 1 0,0 8 0,0 5 0,0 2 0,0-1 0,0 1 0,-7-1 0,-2 1 0,-4 0 0,-2-2 0,0-2 0,-1-3 0,-3-1 0,3-1 0,-6-3 0,3 2 0,-1-2 0,-1-1 0,3-2 0,-1-2 0,1-2 0,2 0 0,3-5 0,2-1 0,1 2 0,5-5 0,-3 3 0,1-3 0,2 5 0,4 1 0,-4 7 0,-2 2 0,-4 3 0,1 5 0,6 1 0,-5 0 0,1-1 0,0 1 0,3-2 0,-3 0 0,0 1 0,0-2 0,5 5 0,-10-5 0,5 7 0</inkml:trace>
  <inkml:trace contextRef="#ctx0" brushRef="#br0" timeOffset="2366">3551 366 12287,'-13'14'0,"3"1"0,-3-7 0,5 0 0,-7-3 0,2-2 0,2 5 0,3 0 0,1 0 0,2-3 0,5 5 0,0 1 0,7 1 0,3-1 0,2-3 0,3-1 0,5 3 0,-1-6 0,-1 1 0,-2 2 0,-1-6 0,-1 6 0,1-1 0,-7 2 0,-3 7 0,-5-7 0,-5-1 0,-6-2 0,-7-1 0,-5 1 0,-8-5 0,-1 0 0,-2 0 0,-5 0 0,3 0 0,0-1 0,1-4 0,1-3 0,4-7 0,3 0 0,2 1 0,-1-1 0,5 1 0,0-3 0,0-2 0,2 3 0,4-4 0,0 4 0,1 1 0,1 1 0,1 1 0,3 1 0,-3 3 0,-1 5 0,-1 0 0,-1 2 0,1 2 0,-1 0 0,0 2 0,1 2 0,-1 6 0,0 3 0,1 2 0,1-1 0,3 1 0,-1 4 0,6 1 0,2-1 0,1 3 0,4-6 0,1 5 0,5-2 0,5 1 0,0-1 0,11-4 0,2 1 0,2 4 0,8-4 0,4 3 0,6-4 0,2-5 0,8 3 0,-5-5 0</inkml:trace>
  <inkml:trace contextRef="#ctx0" brushRef="#br0" timeOffset="2985">2265 380 12287,'14'8'0,"1"-1"0,-5-6 0,-1 4 0,-5-2 0,2 7 0,1 2 0,-6-4 0,4 1 0,-3 3 0,-2 1 0,0 1 0,0 1 0,0 0 0,0-1 0,0 1 0,0 1 0,0 2 0,0 1 0,0 1 0,0-5 0,0-1 0,0 1 0,-7-1 0,-1 1 0,-6 0 0</inkml:trace>
  <inkml:trace contextRef="#ctx0" brushRef="#br0" timeOffset="3683">1987 366 12287,'0'9'0,"0"1"0,0 0 0,0 4 0,5 1 0,0 0 0,-2-1 0,4-4 0,-2 0 0,-1 1 0,3 2 0,-5-3 0,2 0 0,-2 1 0,-2 2 0,0-3 0,0-1 0,0 3 0,0 1 0,-2 1 0,-2 1 0,-6 0 0,-3-7 0,-2-3 0,1-2 0,-1 2 0,0-4 0,-1 4 0,-2-3 0,-1-2 0,-1-7 0,6-1 0,-1-2 0,0 1 0,1-1 0,-1-5 0,2 1 0,4-1 0,-3 0 0,6 1 0,-2-1 0,-2 1 0,-5-1 0,1 7 0,-1 3 0,0 3 0,1 2 0,-1 0 0,1 7 0,-1 3 0,0 3 0,7-4 0,2-1 0,1 1 0,0-1 0,0-3 0,5 4 0,0 3 0,0 1 0,0 1 0,0 1 0,0-5 0,0-1 0,0 3 0,0-4 0,0 2 0,-2-2 0,-1 3 0,-2-1 0,-6-7 0,1 2 0,-3-3 0,-6 2 0,-1 1 0,2-1 0,2-3 0,-3-1 0,-2 0 0,-2 0 0,-3 0 0,5 5 0,0 0 0,1-2 0,1-1 0,-1-2 0,4 0 0,-3 0 0,2 0 0,-2 0 0,3 0 0,7 0 0,3-13 0,6-3 0</inkml:trace>
  <inkml:trace contextRef="#ctx0" brushRef="#br0" timeOffset="3933">1885 336 12287,'-8'-6'0,"-4"3"0,6-6 0,-2 3 0,-4 3 0,-1 3 0,-1 3 0,-2 3 0,-4 3 0,-1-1 0,-5 3 0,2-1 0,-1 0 0,-4 4 0</inkml:trace>
  <inkml:trace contextRef="#ctx0" brushRef="#br0" timeOffset="4250">1213 497 12287,'-7'15'0,"-1"-7"0,-6-3 0,5-4 0,5-7 0,8-4 0,0 4 0,4-1 0,0 2 0,0 0 0,2-1 0,4 1 0,1 3 0,0-3 0,-6 4 0,0 2 0,-3 4 0,-1-1 0,-5 5 0,0 3 0,-2 1 0,-3 1 0,-4 1 0,-9-1 0,-3 1 0,-2 0 0,-3-1 0,-2 1 0,-7 0 0,-3-1 0</inkml:trace>
  <inkml:trace contextRef="#ctx0" brushRef="#br0" timeOffset="4566">716 439 12287,'-8'8'0,"1"0"0,7-3 0,0-4 0,2 11 0,1-6 0,2 2 0,2-3 0,-2 5 0,4 1 0,-2-3 0,-1 2 0,1 1 0,-6 2 0,4 2 0,-3-5 0,-4-2 0,-3 0 0,-4 0 0,-6-5 0,-4 2 0,-6-3 0,-2-2 0,-4 0 0,-2 0 0,-2 0 0,-3 0 0,1 0 0,-4 0 0,4 0 0,1 0 0,2-5 0,5 0 0,6-13 0,2 2 0</inkml:trace>
  <inkml:trace contextRef="#ctx0" brushRef="#br0" timeOffset="4749">687 818 12287,'-15'-9'0,"1"-1"0,-7 7 0,3-4 0,-5 7 0,2 0 0,0 0 0,1 0 0,-2 0 0,-8 0 0</inkml:trace>
  <inkml:trace contextRef="#ctx0" brushRef="#br0" timeOffset="5149">0 395 12287,'8'14'0,"5"-6"0,-3-3 0,3-3 0,2-2 0,4 0 0,2 0 0,2 0 0,3 0 0,-2 0 0,2 2 0,2 1 0,-2 2 0,-2 6 0,2-3 0,-3 2 0,-2 0 0,-2-5 0,-6 4 0,-3 3 0,1 1 0,-6 1 0,-1 1 0,-9-1 0,-7 1 0,-5 0 0,-8-1 0,-2 6 0,-3 1 0,1 0 0,0 0 0,0 5 0,1-3 0,2 1 0,2 1 0,6-8 0,-2 4 0,4-1 0,2-1 0,5 1 0,5-5 0,2-1 0,2-4 0,2-2 0,2-2 0,6-2 0,5-3 0,3-1 0,3 2 0,2 3 0,-4-4 0,4 4 0,-1-3 0,1-2 0,-3 0 0,2 0 0,-1-2 0,-3-3 0,-1 4 0,-3-19 0,1 4 0</inkml:trace>
  <inkml:trace contextRef="#ctx0" brushRef="#br0" timeOffset="5349">322 804 12287,'-7'8'0,"-1"-2"0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20.600"/>
    </inkml:context>
    <inkml:brush xml:id="br0">
      <inkml:brushProperty name="width" value="0.08571" units="cm"/>
      <inkml:brushProperty name="height" value="0.08571" units="cm"/>
      <inkml:brushProperty name="color" value="#FF0066"/>
    </inkml:brush>
  </inkml:definitions>
  <inkml:trace contextRef="#ctx0" brushRef="#br0">2822 21 12287,'12'0'0,"-1"0"0,-4 0 0,-4 0 0,6 0 0,-7 0 0,3 3 0,2 4 0,2-5 0,-4 7 0,1 0 0,8 3 0,-4 6 0,1-4 0,-4 5 0,5-6 0,-3 6 0,-2-5 0,-7 0 0,0 2 0,0-5 0,0 3 0,0 2 0,0-4 0,-3-1 0,-4-2 0,-4 5 0,-10-7 0,0-2 0,3-1 0,2 1 0,2 2 0,0 0 0,-7-7 0,1 0 0,-1 2 0,0 3 0,0 2 0,1-3 0,-3-1 0,-3-3 0,-1 0 0,1 0 0,-4 0 0,3 0 0,-1 0 0,-2 0 0,5 0 0,-8 0 0,3 0 0,5 0 0,-5 0 0,0 0 0,0 0 0,0 0 0,2 2 0,5 3 0,-2 1 0,-3-1 0,-2-3 0,5-2 0,-3 0 0,3 0 0,-5 0 0,0 0 0,0 0 0,0 0 0,2 0 0,8 0 0,-1 0 0,0 0 0,1 0 0,-1 0 0,7 0 0,0 0 0,9-2 0,-1-5 0,3 3 0,3-10 0,0 0 0,0-7 0,0 0 0,0 1 0,0-1 0,-7 7 0,0 0 0,3-2 0,2-2 0,2-3 0,0 0 0,-3 7 0,-1 0 0,-3-2 0,0-2 0,7-3 0,0 7 0,0 1 0,0 8 0,0-4 0,2 9 0,5 0 0,5 0 0,8 0 0,1 0 0,0 0 0,0 2 0,-1 5 0,1-5 0,0 5 0,-1-5 0,1 5 0,0 0 0,0 0 0,-1 2 0,-6-6 0,0 4 0,0-3 0,-2 3 0,6-5 0,-7 8 0,1-1 0,0-7 0,-6 5 0,-3-5 0,-3 1 0,-14 1 0,-5 3 0,-1 0 0,-3-7 0,-3 0 0,-1 0 0,-1 2 0,7 3 0,-2 2 0,-4-2 0,3-3 0,-5-2 0,1 2 0,0 5 0,1-5 0,3 5 0,-1-4 0,-3-3 0,-2 0 0,5 2 0,-3 3 0,3 1 0,0 1 0,-1-7 0,-1 0 0,1 0 0,3 0 0,3 0 0,-1 0 0,0 0 0,0 3 0,1 4 0,6-5 0,0 5 0,-2-5 0,4-2 0,-2 0 0,1 0 0,-8 0 0,0-2 0,0-3 0,1-2 0,6-2 0,0 2 0,2-4 0,-1-10 0,3 7 0,10 0 0,0 0 0,0-6 0,3 8 0,4 5 0,6 5 0,-1 2 0,2-2 0,2-5 0,2 4 0,3-4 0,0 5 0,0 4 0,-1 3 0,1 2 0,-7 0 0,-3-5 0,1 3 0,-1 2 0,-4 7 0,5-5 0,-3 2 0,-4 5 0,4-4 0,-2 2 0,-3 2 0,-1-5 0,-3 3 0,0 2 0,-9 1 0,-5-1 0,-7-2 0,-7 2 0,5-7 0,-7 0 0,3-2 0,-1 0 0,-2 7 0,5-7 0,-3 0 0,3 2 0,2-7 0,2 7 0,0-9 0</inkml:trace>
  <inkml:trace contextRef="#ctx0" brushRef="#br0" timeOffset="383">3009 499 12287,'21'-21'0,"-7"2"0,-3 3 0,-2 2 0,5 8 0,-7-8 0,-2 9 0,-12-2 0,-7 5 0,-11 4 0,-5 3 0,-3 2 0,-3 0 0,-11-7 0,-1 0 0,0 9 0,6 2 0</inkml:trace>
  <inkml:trace contextRef="#ctx0" brushRef="#br0" timeOffset="1036">623 125 12287,'-14'-7'0,"0"0"0,10-2 0,-3 2 0,2-2 0,-2-5 0,5-4 0,-7 15 0,9-6 0,0 18 0,0 5 0,0 5 0,0-6 0,0 1 0,-2 2 0,-5 3 0,4 2 0,-6-3 0,2-2 0,0-2 0,-9-2 0,2 4 0,-4-5 0,-3-2 0,0 1 0,1-6 0,-3 3 0,-5-2 0,3-3 0,-8-2 0,3 0 0,5 0 0,-5-7 0,2-2 0,3-3 0,2-4 0,9 0 0,3 0 0,-1 5 0,1 1 0,6-6 0,-2 2 0,2 5 0,-2 2 0,3 7 0,-10 7 0,7-2 0,-4 9 0,1 2 0,6 2 0,-5 3 0,2 0 0,0-1 0,7 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28.336"/>
    </inkml:context>
    <inkml:brush xml:id="br0">
      <inkml:brushProperty name="width" value="0.08571" units="cm"/>
      <inkml:brushProperty name="height" value="0.08571" units="cm"/>
      <inkml:brushProperty name="color" value="#FF0066"/>
    </inkml:brush>
  </inkml:definitions>
  <inkml:trace contextRef="#ctx0" brushRef="#br0">2445 208 12287,'-14'-7'0,"2"-2"0,3-3 0,-5-2 0,5-6 0,0-1 0,-1 0 0,1 3 0,5 2 0,-3 2 0,2-2 0,0 6 0,1 1 0,-3 0 0,0 7 0,7-7 0,0 11 0,0 5 0,0 4 0,0 10 0,0 0 0,0-1 0,2 1 0,3 0 0,2 2 0,-3 5 0,6-5 0,-3 4 0,0-4 0,2-2 0,-7 2 0,7 3 0,-2 1 0,0-1 0,0-3 0,-5-3 0,5 1 0,-4 0 0,3 0 0,-3-1 0,-3 1 0,0 0 0,0-10 0,-3-1 0,-1-13 0,-5-1 0,-3-3 0,5-9 0,-7 4 0,1-2 0,1 1 0,-6-1 0,4-7 0,-5 0 0,-1 0 0,-1 1 0,0-1 0,0 0 0,1 0 0,1 8 0,3-1 0,2-2 0,-2-3 0,-2-2 0,-3 1 0,0-1 0,7 3 0,3 1 0,-1 6 0,1 2 0,6 2 0,-4 7 0,9 2 0,0 5 0,0 7 0,2 4 0,3 3 0,2 0 0,6-1 0,-6 1 0,0 0 0,3 0 0,-6-3 0,8-2 0,-3-2 0,-5 2 0,6 3 0,-3 1 0,-3 1 0,5-7 0,-2 0 0,-2 2 0,-3-4 0,-2 1 0,-9-8 0,-5 2 0,-4-5 0,-3-2 0,0 0 0,1 0 0,-1 0 0,0-2 0,0-5 0,1-5 0,-1 1 0,2-8 0,3 8 0,5-3 0,1 0 0,-6 0 0,3-6 0,3 6 0,3 0 0,-4 9 0,-1-4 0,-8 12 0,-1 3 0,7-1 0,0 7 0,0-1 0,3 1 0,-8-5 0,6 4 0,-6 1 0,-2-1 0,1-4 0,-1 7 0,0 2 0,0-4 0,1-1 0,-1-2 0,0-4 0,0 4 0,1-2 0,-1-2 0,0 4 0,0-2 0,1 0 0,-1-7 0,9-3 0,5-4 0,-2 3 0,2-10 0,0 7 0,5-4 0,-3-1 0,-1 1 0,-4 6 0,6-4 0,-3-1 0,-9-1 0,6-10 0,-3 0 0,-6 10 0,17-1 0,-7 8 0,-1-3 0,8 0 0,-7 5 0,9-5 0,0 4 0,0-6 0,0 9 0,0 0 0,9 0 0,5 0 0,-5 3 0,0 1 0,1 3 0,-6 7 0,8-5 0,-3 3 0,5-5 0,-7 6 0,0 1 0,-7 7 0,0-7 0,0 0 0,-10-3 0,-6 3 0,-9-7 0,2-5 0,-5-2 0,5 0 0,2 0 0,-6 0 0,-1 0 0,3 0 0,2 0 0,2-2 0,0-3 0,0-2 0,1-6 0,-1 6 0,9-3 0,5 3 0,3 5 0,-3-5 0,5 7 0,-8 5 0,1 2 0,0 9 0,-7-5 0,4 3 0,3 0 0,-5-7 0,5 7 0,-2 2 0,-1 2 0,-2 3 0,5 0 0,9 0 0</inkml:trace>
  <inkml:trace contextRef="#ctx0" brushRef="#br0" timeOffset="215">1718 125 12287,'-20'0'0,"-1"0"0,0-7 0,3-2 0,2 0 0,2-1 0,0 3 0,-7 7 0,0 0 0,1 7 0,-1 0 0,-9 9 0,-2-4 0</inkml:trace>
  <inkml:trace contextRef="#ctx0" brushRef="#br0" timeOffset="331">1117 249 12287,'-23'0'0,"-5"0"0,3 0 0,-8 0 0,3 0 0,5 0 0,2 0 0,2 0 0,0 0 0,1 10 0,-1 1 0</inkml:trace>
  <inkml:trace contextRef="#ctx0" brushRef="#br0" timeOffset="665">390 312 12287,'21'0'0,"0"0"0,0-3 0,-1-3 0,-6 3 0,-2-6 0,-1 2 0,1 0 0,-5 0 0,7 7 0,-10 3 0,3 3 0,-7 6 0,-7 0 0,-11 6 0,-12-7 0,-2 3 0,-5 0 0,-3 0 0,-1 7 0,-1-3 0,1-4 0,2 4 0,2-4 0,2 5 0,-2 1 0,7 1 0,3 0 0,6 2 0,7 5 0,-2-3 0,9 10 0,5-1 0,6-2 0,10 8 0,14-3 0,7 6 0,4 6 0,2-1 0,3-6 0,2-1 0,3 1 0,8 8 0,-13-6 0,7 7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31.632"/>
    </inkml:context>
    <inkml:brush xml:id="br0">
      <inkml:brushProperty name="width" value="0.08571" units="cm"/>
      <inkml:brushProperty name="height" value="0.08571" units="cm"/>
      <inkml:brushProperty name="color" value="#FF0066"/>
    </inkml:brush>
  </inkml:definitions>
  <inkml:trace contextRef="#ctx0" brushRef="#br0">2345 415 12287,'0'21'0,"-3"-7"0,-4-1 0,3-6 0,-10 5 0,-2-3 0,-3-2 0,-1-7 0,-1 0 0,0-2 0,0-3 0,1-2 0,6-2 0,2 2 0,3-7 0,-5-4 0,7-3 0,0 0 0,7 1 0,10 8 0,3 5 0,6 5 0,-1-1 0,-2-1 0,-2-3 0,2 2 0,-4 3 0,2 2 0,2 0 0,-5 0 0,1 2 0,-3 5 0,0-4 0,-4 6 0,2 0 0,0 3 0,-7 8 0,0 1 0,-2-7 0,-5 0 0,-7 2 0,-5 2 0,-1 3 0,-3-3 0,-5-4 0,3 5 0,-8-8 0,1 3 0,0 0 0,6-9 0,-4 13 0,10-7 0</inkml:trace>
  <inkml:trace contextRef="#ctx0" brushRef="#br0" timeOffset="318">1660 145 12287,'0'-14'0,"0"1"0,0 10 0,0 3 0,0 12 0,0 6 0,0 3 0,2 0 0,5 0 0,-5 2 0,8 2 0,-3 3 0,0-3 0,9-2 0,-5-2 0,10 0 0</inkml:trace>
  <inkml:trace contextRef="#ctx0" brushRef="#br0" timeOffset="936">1369 311 12287,'3'12'0,"1"-3"0,3 0 0,0-6 0,-7 6 0,-2-9 0,-5 0 0,-7 0 0,-4 0 0,-3 0 0,0 0 0,-6 0 0,-1 0 0,3 0 0,1 0 0,4 0 0,-1 0 0,0 0 0,1 0 0,-1 0 0,0 0 0,0 9 0,10-4 0,4 8 0,7-8 0,4 4 0,6-2 0,1 0 0,-4 0 0,7-5 0,2 5 0,-4-4 0,1 3 0,-8 6 0,4 0 0,-11 6 0,-5-4 0,2-5 0,-8-7 0,-4 3 0,-1 2 0,-3 0 0,1-7 0,-1 0 0,0 0 0,-2 0 0,-2 0 0,-3 0 0,3 0 0,2 0 0,2-3 0,0-1 0,0-3 0,1-7 0,-1 5 0,0-3 0,0-4 0,3 5 0,2-3 0,2-2 0,-2-3 0,4-1 0,1-1 0,1 0 0,1 0 0,5 1 0,-3-1 0,2 0 0,3 7 0,2 0 0,0-2 0,0-2 0,0 6 0,9-6 0,3 6 0</inkml:trace>
  <inkml:trace contextRef="#ctx0" brushRef="#br0" timeOffset="1152">1349 0 12287,'9'12'0,"-7"-1"0,5-4 0,-7-5 0,-7 5 0,5-4 0,-16 6 0,6 2 0</inkml:trace>
  <inkml:trace contextRef="#ctx0" brushRef="#br0" timeOffset="1369">1121 643 12287,'-12'-9'0,"-4"4"0,7-8 0,-3-4 0,7 8 0,-4-9 0,9 15 0,0-6 0</inkml:trace>
  <inkml:trace contextRef="#ctx0" brushRef="#br0" timeOffset="1650">374 436 12287,'-30'0'0,"4"0"0,-6 0 0,2 0 0,-5 0 0,8 2 0,1 5 0,3 7 0,3 7 0,-1 4 0,2 3 0,6-3 0,-6-2 0,5-2 0,-4-1 0,-3 1 0</inkml:trace>
  <inkml:trace contextRef="#ctx0" brushRef="#br0" timeOffset="1800">125 270 12287,'-7'-30'0,"-3"-2"0,1-1 0,0 6 0,2 15 0,7 12 0,9 9 0,3 12 0,9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6:59.589"/>
    </inkml:context>
    <inkml:brush xml:id="br0">
      <inkml:brushProperty name="width" value="0.08571" units="cm"/>
      <inkml:brushProperty name="height" value="0.08571" units="cm"/>
      <inkml:brushProperty name="color" value="#FF0066"/>
    </inkml:brush>
  </inkml:definitions>
  <inkml:trace contextRef="#ctx0" brushRef="#br0">3246 365 12287,'0'9'0,"0"-3"0,-1 1 0,-2-4 0,1 1 0,-3-1 0,-1 3 0,1-1 0,3 3 0,-2-2 0,0 3 0,3 0 0,-2 0 0,2-2 0,2-2 0,2-1 0,0-2 0,5-4 0,3-2 0,-1-1 0,0-2 0,0-2 0,-1 0 0,0-1 0,1 1 0,-1 0 0,1-1 0,-1 1 0,-3-1 0,-1 1 0,0 0 0,1-1 0,-3 2 0,2 1 0,-1 1 0,-1-1 0,-3-2 0,-1 4 0,-2 2 0,-3 2 0,-2 1 0,-2 3 0,0 1 0,-3 1 0,-2 2 0,-3 2 0,-1 0 0,1 0 0,-1 1 0,0-1 0,1 0 0,-1 1 0,0-1 0,1 1 0,2-2 0,1-1 0,2-1 0,0 0 0,4 1 0,0-1 0,3-3 0,3 3 0,3-3 0,3 0 0,4-2 0,1 2 0,2 0 0,2-1 0,0-1 0,2 2 0,-3 0 0,2 0 0,-2 2 0,3-4 0,-2 3 0,0-1 0,-2 0 0,-4 3 0,0-2 0,2 2 0,-4-3 0,-2 3 0,-4 1 0,-3 0 0,-6 0 0,-1-3 0,-4 0 0,-2 0 0,-1 3 0,-2-1 0,-1-2 0,0 0 0,4-2 0,-1 1 0,0-1 0,-2-1 0,2-1 0,2 0 0,2 0 0,0 0 0,1-1 0,1-2 0,-1-3 0,2 0 0,3-3 0,0-2 0,3-3 0,-2-1 0,1-4 0,0-1 0,1-1 0,-1-6 0,4-7 0,0 0 0,2-1 0,1 0 0,0 8 0,0 2 0,0 4 0,0 5 0,0 3 0,0 3 0,-4-3 0,-1-2 0</inkml:trace>
  <inkml:trace contextRef="#ctx0" brushRef="#br0" timeOffset="416">2582 627 12287,'-8'-4'0,"1"-2"0,0 0 0,3 1 0,-1 1 0,3 0 0,-1 1 0,-2-2 0,2-5 0,1 1 0,1 3 0,1-1 0,0 0 0,3 2 0,1 0 0,2 1 0,1 2 0,1-3 0,2 2 0,-1 1 0,0 1 0,0 2 0,-2 2 0,-1 4 0,-1-2 0,2 1 0,-3 1 0,0 2 0,-3 3 0,2 1 0,-2-2 0,-1-1 0,-1 3 0,-1-1 0,-2 1 0,-1 0 0,-5-2 0,-3 1 0,-2-1 0,-1-2 0,-3-4 0,-2-2 0,-1-2 0,1-1 0,-2-8 0,-1-2 0</inkml:trace>
  <inkml:trace contextRef="#ctx0" brushRef="#br0" timeOffset="899">2357 290 12287,'0'10'0,"1"-1"0,3 0 0,-3 1 0,2 0 0,-2 2 0,-1 0 0,3 5 0,0-2 0,-2 2 0,-3-2 0,0 3 0,-4-3 0,-2 0 0,0 1 0,-1-5 0,-1 2 0,1-4 0,0-3 0,-4 2 0,1-5 0,0-1 0,2-1 0,4-1 0,-1-1 0,0-1 0,-1-1 0,2-5 0,0 2 0,1-2 0,0-2 0,2 1 0,-2 0 0,1-2 0,1-1 0,-1 0 0,1-2 0,0-1 0,-1 1 0,3 2 0,-3 0 0,1 1 0,-1 2 0,0 0 0,2-1 0,-1 1 0,-4 1 0,1 2 0,0 1 0,0 6 0,-1 3 0,-1 4 0,-1 4 0,2 1 0,1 0 0,1-1 0,-3 3 0,3 1 0,1-2 0,0 3 0,2-3 0,-1-1 0,0 1 0,2-2 0,1-3 0,0 1 0,5-2 0,1-2 0,2-3 0,2-1 0,-1-2 0,0-2 0,1-1 0,-1-3 0,0-6 0,5-7 0,0-5 0</inkml:trace>
  <inkml:trace contextRef="#ctx0" brushRef="#br0" timeOffset="1132">2086 206 12287,'-4'-9'0,"2"-1"0,-4 1 0,4 5 0,-2 4 0,0 4 0,0 4 0,-1-1 0,-2-4 0,-6 2 0,-1 0 0</inkml:trace>
  <inkml:trace contextRef="#ctx0" brushRef="#br0" timeOffset="1247">1974 187 12287,'-9'0'0,"3"1"0,3 3 0,2 2 0,-3 2 0,-1 1 0</inkml:trace>
  <inkml:trace contextRef="#ctx0" brushRef="#br0" timeOffset="1533">1590 131 12287,'1'11'0,"3"1"0,3 5 0,4 4 0,0 2 0,2 6 0,0 0 0,-1 2 0,5 2 0,-3 3 0,1-1 0,-3-4 0,1-6 0,-3-4 0,-1-5 0,-1-3 0,0-3 0,1-5 0,1 0 0</inkml:trace>
  <inkml:trace contextRef="#ctx0" brushRef="#br0" timeOffset="2081">1394 141 12287,'-6'3'0,"0"0"0,-2-1 0,4-1 0,0-1 0,7 4 0,1 2 0,1 4 0,3 2 0,0 0 0,2 3 0,2 2 0,0 1 0,4 0 0,-3 1 0,1-1 0,-1-3 0,1 2 0,-3-4 0,2 1 0,-2-1 0,0 0 0,-2-4 0,0 1 0,-3-4 0,-3 0 0,-3-4 0,-3 1 0,-3-2 0,-4-1 0,-1 0 0,-2 0 0,0 0 0,1 1 0,-1 1 0,-2 2 0,-1-1 0,-2-3 0,-1 0 0,0 0 0,1 0 0,-2 0 0,-1 0 0,-1 0 0,-1 0 0,3 0 0,-3 0 0,-1 0 0,2 3 0,-2 0 0,0-1 0,0-1 0,-1 2 0,-3 0 0,0 0 0,0 1 0,3-1 0,1 2 0,0-1 0,1-2 0,3-1 0,0-1 0,3 0 0,1 0 0,-1 0 0,2 0 0,2 0 0,3 0 0,0 3 0,1 0 0,0-1 0,-1-1 0,1-1 0,0 0 0,-1 0 0,1 0 0,0-8 0,-1-2 0</inkml:trace>
  <inkml:trace contextRef="#ctx0" brushRef="#br0" timeOffset="2399">1169 309 12287,'6'-4'0,"-2"2"0,-4-4 0,0-2 0,0 3 0,-1 0 0,-2 0 0,-4-1 0,2 0 0,-1-3 0,-1 0 0,-2-1 0,3 4 0,0 0 0,-1-2 0,1 3 0,0-1 0,0 4 0,-2-1 0,0 6 0,2 3 0,4-2 0,-6 5 0,3-4 0</inkml:trace>
  <inkml:trace contextRef="#ctx0" brushRef="#br0" timeOffset="3299">618 290 12287,'-6'0'0,"3"0"0,7 0 0,5 0 0,2 0 0,3 3 0,-3 1 0,3-1 0,0 1 0,-1-2 0,1 3 0,1 0 0,-1 0 0,-2-1 0,1 1 0,0-1 0,-1-2 0,1 3 0,-4 1 0,-1 0 0,-1 0 0,-5 0 0,-4-1 0,-4 4 0,-4-3 0,-2 2 0,-4 2 0,-2-1 0,0 0 0,-2 2 0,-2 1 0,1-1 0,-4 1 0,-1-2 0,-1 0 0,2-2 0,0-1 0,-1-1 0,-1-2 0,3-1 0,2-3 0,0 0 0,0 0 0,0-1 0,4-1 0,3-4 0,2-2 0,3 1 0,1-6 0,0 3 0,3 1 0,2-1 0,4 1 0,0 0 0,0-1 0,1 2 0,2 1 0,3 0 0,0 2 0,0-1 0,1 2 0,1 0 0,2 2 0,-1-4 0,0 2 0,1 2 0,-1 1 0,0 1 0,1 0 0,-1 0 0,-3 0 0,1 0 0,0 0 0,1 0 0,2 4 0,-2 3 0,-2 1 0,1 1 0,-3 1 0,-2-1 0,-1 1 0,-2 2 0,-2 0 0,-4 0 0,-2-2 0,-4 0 0,-2 2 0,-3 0 0,-2 1 0,0-5 0,-2-1 0,1 0 0,-3-5 0,0 1 0,-1-2 0,0-1 0,5 0 0,-1-1 0,4-2 0,5-4 0,1 2 0,3-1 0,2-1 0,2 3 0,5-1 0,2 6 0,2 3 0,0 2 0,3 2 0,-1 2 0,1-1 0,1 0 0,-2 1 0,-2-1 0,0 0 0,0 1 0,-3-1 0,1 0 0,-2 1 0,-1-4 0,-1 0 0,-2 1 0,-2-2 0,-4-2 0,-1-1 0,1 1 0,0-2 0,-1 2 0,0-2 0,-3-1 0,3-1 0,-3-1 0,0-1 0,1 1 0,-1-3 0,4-2 0,-1-1 0,1-1 0,0-1 0,-1 1 0,1-1 0,0-3 0,3 2 0,3-5 0,2 1 0,1 0 0,0-3 0,0 3 0,1-3 0,2-1 0,3 1 0,3-1 0,0 0 0,1 0 0,0 1 0,2-2 0,0-2 0,5-2 0,-3-4 0</inkml:trace>
  <inkml:trace contextRef="#ctx0" brushRef="#br0" timeOffset="3447">496 0 12287,'4'10'0,"-3"-3"0,2 1 0,-2 3 0,-1-1 0,0 0 0,0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39.418"/>
    </inkml:context>
    <inkml:brush xml:id="br0">
      <inkml:brushProperty name="width" value="0.08571" units="cm"/>
      <inkml:brushProperty name="height" value="0.08571" units="cm"/>
      <inkml:brushProperty name="color" value="#FF0066"/>
    </inkml:brush>
  </inkml:definitions>
  <inkml:trace contextRef="#ctx0" brushRef="#br0">2449 226 12287,'14'12'0,"-3"-3"0,-2 0 0,1-6 0,-6 6 0,3 0 0,0-4 0,-7 9 0,7-8 0,0 8 0,0-7 0,-5 5 0,5-3 0,-5 7 0,5-2 0,2-3 0,-2 3 0,0-7 0,-7 7 0,0-7 0,0 7 0,0-10 0,-2 12 0,-5-9 0,2 0 0,-8-7 0,6 0 0,-7 0 0,7 0 0,-7 0 0,7 0 0,-7 0 0,-2 0 0,5 0 0,-3 0 0,-2 0 0,-3 0 0,-1 0 0,-1 0 0,7 0 0,0 0 0,-2 0 0,-2 0 0,-3-2 0,0-5 0,0 5 0,1-5 0,-1 5 0,0-5 0,0 0 0,1 2 0,-1-4 0,0 2 0,3 0 0,4-2 0,-5 7 0,6-8 0,-6 1 0,5 7 0,3-7 0,1-1 0,-3 6 0,6-10 0,0 7 0,7-7 0,0 7 0,0-7 0,0 10 0,7-8 0,0 5 0,9 5 0,-2-5 0,-3 5 0,3 2 0,-9 0 0,13 0 0,-13 0 0,8 0 0,-6 0 0,7 0 0,-7 7 0,5 2 0,-3 3 0,5-6 0,-7 8 0,6-7 0,-6 7 0,0-7 0,-4 4 0,4-1 0,-5 6 0,7-5 0,-11 8 0,-5-5 0,2 2 0,-9-9 0,-2-3 0,-2 5 0,-3-2 0,0-2 0,1-3 0,-1-2 0,0 3 0,0 4 0,1-5 0,-1 5 0,0-5 0,0-2 0,1 0 0,-1 0 0</inkml:trace>
  <inkml:trace contextRef="#ctx0" brushRef="#br0" timeOffset="349">2490 724 12287,'-2'19'0,"-5"-5"0,2 2 0,-8-9 0,-4-3 0,6-1 0,-3-3 0,-2 0 0,-2 0 0,-3 0 0,0 0 0,-9-10 0,-2-1 0</inkml:trace>
  <inkml:trace contextRef="#ctx0" brushRef="#br0" timeOffset="683">2075 60 12287,'-11'-20'0,"-1"6"0,5 0 0,3 9 0,-10-2 0,7 7 0,-7 5 0,-2 2 0,-2 7 0,-1-5 0,5 3 0,-13-8 0,4 5 0</inkml:trace>
  <inkml:trace contextRef="#ctx0" brushRef="#br0" timeOffset="1433">1930 517 12287,'-14'0'0,"0"0"0,10 0 0,-8 0 0,5 0 0,3 0 0,-10 0 0,0 0 0,-7 0 0,8 0 0,-1 2 0,-2 5 0,-3-5 0,-2 8 0,1-1 0,6-7 0,0 5 0,-2-5 0,-3-2 0,1-2 0,2-3 0,2-2 0,7-2 0,-7 2 0,7-2 0,-4-7 0,2 2 0,-8 10 0,13-13 0,-10 10 0,7 1 0,-7 6 0,3 9 0,-3 5 0,-2 4 0,9 3 0,0 0 0,7-1 0,0 1 0,0 0 0,0 0 0,0-1 0,2-6 0,3 0 0,2 2 0,0-4 0,-5-1 0,5-2 0,-5 1 0,5-3 0,-5-3 0,-4 8 0,-5-3 0,3 0 0,-10-4 0,-2 2 0,-3 0 0,-2-7 0,1 0 0,-1 0 0,0 6 0,0 1 0,1-2 0,-1-3 0,0-2 0,0 0 0,1 0 0,8 0 0,-6-9 0,6-2 0</inkml:trace>
  <inkml:trace contextRef="#ctx0" brushRef="#br0" timeOffset="1699">1536 206 12287,'-21'0'0,"0"7"0,1-1 0,-1 8 0,0-7 0,0-2 0,1-3 0,-10 7 0,-3 3 0</inkml:trace>
  <inkml:trace contextRef="#ctx0" brushRef="#br0" timeOffset="2260">976 351 12287,'0'11'0,"0"8"0,0-8 0,0 10 0,0-7 0,0 0 0,0 2 0,0 2 0,0 3 0,0 0 0,0 0 0,-10-3 0,-3-2 0,-6-2 0,-2-7 0,1 4 0,-1-1 0,0-6 0,-2-1 0,-2-3 0,-3 0 0,3 0 0,2 0 0,2 0 0,0 0 0,0-3 0,3-4 0,4-6 0,-2 1 0,9-2 0,0 7 0,7-7 0,0 7 0,0-6 0,9 8 0,5-2 0,-2 5 0,2 2 0,-1 7 0,6 2 0,-5 2 0,-3-4 0,-6 7 0,2 2 0,0 3 0,-7 2 0,0-1 0,0-6 0,0 0 0,-3 0 0,-4-3 0,-4 8 0,-7-5 0,4 4 0,-5-4 0,5-3 0,-4-1 0,4-3 0,0-7 0,0 9 0,-6 2 0</inkml:trace>
  <inkml:trace contextRef="#ctx0" brushRef="#br0" timeOffset="2380">830 704 12287,'12'0'0,"-3"0"0,-18 9 0,-3 2 0</inkml:trace>
  <inkml:trace contextRef="#ctx0" brushRef="#br0" timeOffset="2746">291 558 12287,'0'-14'0,"0"1"0,0 8 0,0-2 0,0 14 0,0 5 0,0 8 0,0 1 0,0-7 0,-2 0 0,-5 2 0,-5 0 0,-9 0 0,1-2 0,-1-7 0,0 4 0,1-1 0,-1-3 0,0-7 0,0 0 0,1 0 0,-1 0 0,0 0 0,7-3 0,0-4 0,10-4 0,-5-19 0,9-2 0</inkml:trace>
  <inkml:trace contextRef="#ctx0" brushRef="#br0" timeOffset="2863">84 330 12287,'0'-21'0,"0"1"0,2 1 0,5 5 0,13 5 0,13 9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51.732"/>
    </inkml:context>
    <inkml:brush xml:id="br0">
      <inkml:brushProperty name="width" value="0.08571" units="cm"/>
      <inkml:brushProperty name="height" value="0.08571" units="cm"/>
      <inkml:brushProperty name="color" value="#FF0066"/>
    </inkml:brush>
  </inkml:definitions>
  <inkml:trace contextRef="#ctx0" brushRef="#br0">2657 270 12287,'9'21'0,"-7"0"0,7-7 0,-6-3 0,4-1 0,-5 6 0,5-3 0,-5 6 0,1-5 0,1 0 0,3 2 0,7-5 0,-7 3 0,-3 2 0,1-7 0,0 1 0,2-1 0,-1-7 0,-8 7 0,-5-9 0,-4 0 0,-10-2 0,0-5 0,0 5 0,3-7 0,2 2 0,2 0 0,0-2 0,-7 4 0,1-2 0,-1-7 0,0 7 0,1 3 0,-1-6 0,0 4 0,0 1 0,1 3 0,-1 2 0,0 0 0,0 0 0,1 0 0,-1 0 0,0 0 0,7 2 0,0 5 0,-2 7 0,5-3 0,-1 3 0,3 2 0,2-4 0,7 2 0,0 2 0,0-5 0,0 3 0,0 2 0,0-4 0,0 2 0,-2-8 0,-5 8 0,5-7 0,-8 5 0,1-3 0,-2-2 0,-10-7 0,0 0 0,0 0 0,1 0 0,-1 0 0,0 0 0,0 0 0,1 0 0,-1 0 0,0 0 0,0 0 0,1 0 0,-1 0 0</inkml:trace>
  <inkml:trace contextRef="#ctx0" brushRef="#br0" timeOffset="235">2615 644 12287,'0'11'0,"0"-1"0,0-10 0,-2 0 0,-5 0 0,-7 0 0,-4 0 0,-3 0 0,-9 0 0,-2 0 0</inkml:trace>
  <inkml:trace contextRef="#ctx0" brushRef="#br0" timeOffset="798">1640 229 12287,'12'-9'0,"-3"4"0,-9-9 0,7 7 0,0-6 0,2 8 0,-2-2 0,-5 7 0,7 5 0,1 2 0,-8 9 0,5-3 0,-3-1 0,3 2 0,-4-10 0,6 6 0,-9-10 0,0 0 0,-7-10 0,0-3 0,-2-4 0,4 1 0,-2 3 0,3-4 0,1 6 0,3-3 0,0-2 0,0-3 0,0-1 0,7-1 0,2 3 0,3 1 0,4 4 0,9 8 0,5-2 0,0 5 0,0 2 0,5 0 0,-7 0 0,-1 0 0,3 0 0,-7 0 0,17 0 0,-8 0 0</inkml:trace>
  <inkml:trace contextRef="#ctx0" brushRef="#br0" timeOffset="1216">1785 353 12287,'-20'12'0,"6"4"0,0-9 0,-2-2 0,-3-3 0,-1-2 0,-1 0 0,0 0 0,0 0 0,1 0 0,-1 0 0,7 7 0,0 0 0,-2 0 0,-2 2 0,4-7 0,0 7 0,-2 1 0,4-1 0,1 7 0,2-2 0,2 0 0,7 6 0,0-6 0,0 0 0,0 2 0,2-7 0,3 1 0,1-1 0,1-5 0,-7 10 0,0-7 0,0 7 0,-9-9 0,-5 2 0,-4-5 0,-3-2 0,0 7 0,1 0 0,-1-3 0,0-1 0,-2-3 0,-2 0 0,-3 0 0,0 7 0,8-1 0,-1-1 0,0-12 0,0-4 0</inkml:trace>
  <inkml:trace contextRef="#ctx0" brushRef="#br0" timeOffset="1583">872 457 12287,'-20'-2'0,"-1"-3"0,0-4 0,0-3 0,8 6 0,1-8 0,3-2 0,2 6 0,7-1 0,2 6 0,5-2 0,-2 0 0,9 7 0,2 0 0,0 3 0,0 1 0,-2 3 0,0 9 0,6-2 0,-6-2 0,-2 2 0,-3 2 0,-2-5 0,-7 3 0,0 2 0,0-4 0,0 2 0,0 2 0,-9-5 0,-5 1 0,-5-1 0,-1 1 0,-1-5 0,0 7 0,-9-10 0,-2 5 0</inkml:trace>
  <inkml:trace contextRef="#ctx0" brushRef="#br0" timeOffset="2017">457 353 12287,'-13'0'0,"-1"0"0,9 0 0,-6 7 0,6 3 0,-2 1 0,-2 1 0,4 4 0,-4-5 0,-2-2 0,4 1 0,-7-6 0,-2 3 0,-3 0 0,-2-7 0,1 0 0,-1 0 0,7 0 0,0 0 0,-2 0 0,-2-2 0,-3-5 0,0-7 0,10 3 0,1-1 0,1 3 0,5-5 0,-10 7 0,7 0 0,-7 7 0,3 2 0,-3 5 0,-2-2 0,6 9 0,-1 2 0,6-7 0,-4 10 0,9-8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54.682"/>
    </inkml:context>
    <inkml:brush xml:id="br0">
      <inkml:brushProperty name="width" value="0.08571" units="cm"/>
      <inkml:brushProperty name="height" value="0.08571" units="cm"/>
      <inkml:brushProperty name="color" value="#FF0066"/>
    </inkml:brush>
  </inkml:definitions>
  <inkml:trace contextRef="#ctx0" brushRef="#br0">21 101 12287,'0'-20'0,"0"-1"0,0 0 0,0 0 0,0 10 0,0 4 0,0 14 0,0-2 0,0 8 0,-9 1 0,-3 7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58.299"/>
    </inkml:context>
    <inkml:brush xml:id="br0">
      <inkml:brushProperty name="width" value="0.08571" units="cm"/>
      <inkml:brushProperty name="height" value="0.08571" units="cm"/>
      <inkml:brushProperty name="color" value="#FF0066"/>
    </inkml:brush>
  </inkml:definitions>
  <inkml:trace contextRef="#ctx0" brushRef="#br0">2075 42 12287,'21'0'0</inkml:trace>
  <inkml:trace contextRef="#ctx0" brushRef="#br0" timeOffset="182">2138 84 12287,'-3'11'0,"-1"-2"0,-3 1 0,-2-6 0,2 10 0,4 0 0,-4 7 0,-2-1 0,2 1 0,3 0 0,1 0 0,3-1 0,0 1 0,0-7 0,0 0 0,0 0 0,0 6 0</inkml:trace>
  <inkml:trace contextRef="#ctx0" brushRef="#br0" timeOffset="550">1723 312 12287,'-19'-2'0,"3"-3"0,2-2 0,7-7 0,-4 5 0,2-3 0,2 8 0,7-5 0,2 9 0,5 0 0,4 0 0,10 0 0,-7 0 0,0 0 0,-3 9 0,5 2 0,-2 1 0,-9 6 0,2-4 0,-5-2 0,-2 2 0,0 2 0,0-5 0,-2 1 0,-5-1 0,-7 1 0,5-8 0,-19 15 0,5-8 0</inkml:trace>
  <inkml:trace contextRef="#ctx0" brushRef="#br0" timeOffset="899">1183 1 12287,'0'20'0,"3"1"0,3 0 0,8 0 0,-2-1 0,2 3 0,2 3 0,2 1 0,-4 3 0,0-4 0,0 1 0,-3-1 0,8-3 0,-8-2 0</inkml:trace>
  <inkml:trace contextRef="#ctx0" brushRef="#br0" timeOffset="1716">893 1 12287,'-12'9'0,"-6"-7"0,15 10 0,-3-5 0,3-3 0,3 10 0,0 2 0,0-4 0,0 2 0,3-1 0,3-1 0,-3 6 0,4-4 0,-5 5 0,-2-6 0,-2 1 0,-5 2 0,4-4 0,-6 0 0,0-3 0,4-2 0,-8-7 0,8 0 0,-4 0 0,11 0 0,5-3 0,7-4 0,4 5 0,3-5 0,0 5 0,-7 0 0,-1-3 0,4-2 0,-6 0 0,3 7 0,0 0 0,-3 2 0,-4 5 0,-5-2 0,-4 7 0,-2-1 0,-3 1 0,-7-6 0,5 6 0,-3 0 0,-4-1 0,4-6 0,1 4 0,2 0 0,-7 3 0,11 6 0,-9-4 0,9-3 0,-1-4 0,12-4 0,6 6 0,0-18 0,-3 6 0,-16-8 0,-2 6 0,-3-2 0,-4 3 0,4 1 0,-1 3 0,-4 0 0,-1 0 0,4 0 0,0 0 0,-2 0 0,-2 0 0,-3 0 0,0 0 0,7 0 0,1 0 0,1-2 0,-4-3 0,2-1 0,9-4 0,-4 6 0,0-3 0,4-9 0,-8 2 0,8-5 0,-2-1 0,5-1 0,2 7 0,0 0 0,0-2 0,-9 7 0,6-19 0,-6 5 0</inkml:trace>
  <inkml:trace contextRef="#ctx0" brushRef="#br0" timeOffset="2282">312 146 12287,'0'-12'0,"0"3"0,0 9 0,0 2 0,0 5 0,0 7 0,0 5 0,0 1 0,0 1 0,0-7 0,0 0 0,0 2 0,-3-5 0,-3 3 0,1-9 0,-7 4 0,3 0 0,-7-6 0,2 4 0,3-5 0,-1-4 0,3-5 0,-7-5 0,4-9 0,1 1 0,-5 6 0,9 0 0,0 0 0,-2 3 0,4-6 0,-7 8 0,1 0 0,-1 0 0,5 2 0,-4 5 0,-1-3 0,1-2 0,4 0 0,-7 7 0,3 2 0,-3 5 0,7 7 0,5-2 0,2 2 0,0-1 0,0 8 0,2-9 0,5-5 0,4-3 0,10 1 0,0 2 0,0-3 0,-1-1 0,1-3 0,9 0 0,2 0 0</inkml:trace>
  <inkml:trace contextRef="#ctx0" brushRef="#br0" timeOffset="2414">499 333 12287,'-12'-10'0,"-6"8"0,6-7 0</inkml:trace>
  <inkml:trace contextRef="#ctx0" brushRef="#br0" timeOffset="2531">187 125 12287,'-32'0'0,"2"0"0,0 0 0,7 0 0,-7 0 0,9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2:55.565"/>
    </inkml:context>
    <inkml:brush xml:id="br0">
      <inkml:brushProperty name="width" value="0.08571" units="cm"/>
      <inkml:brushProperty name="height" value="0.08571" units="cm"/>
      <inkml:brushProperty name="color" value="#FF0066"/>
    </inkml:brush>
  </inkml:definitions>
  <inkml:trace contextRef="#ctx0" brushRef="#br0">2968 42 12287,'0'-12'0,"-3"3"0,-4 9 0,3 0 0,-8 2 0,3 5 0,0-5 0,4 8 0,-2-1 0,-2 2 0,4 10 0,-2 0 0,1-7 0,6 0 0,0 2 0,0-5 0,0 3 0,0 2 0,0-4 0,0 2 0,0-8 0,0 8 0,0-7 0,0 7 0,-3-9 0,-4 2 0,3-5 0,-10-2 0,-2 0 0,-3 0 0,-1 0 0,-1 0 0,7 0 0,0 0 0,0-2 0,3-5 0,-8 2 0,6-6 0,-6 1 0,8-6 0,1 5 0,3-3 0,0 0 0,-6 0 0,6-7 0,0 3 0,-2 4 0,6-4 0,-6 6 0,2-2 0,0 1 0,-2 1 0,4-4 0,-2 2 0,-2 9 0,2-2 0,-6 5 0,1 2 0,-2 2 0,-2 5 0,4-2 0,-1 9 0,-1 2 0,2 2 0,-4 3 0,7 2 0,0 3 0,0 1 0,-5 3 0,7-4 0,0 1 0,-2-1 0,6-1 0,-4 0 0,5 3 0,2-3 0,9-9 0,5-2 0,5 2 0,1 3 0,10-5 0,3-3 0,1-2 0,1-4 0,-1-3 0,8-2 0</inkml:trace>
  <inkml:trace contextRef="#ctx0" brushRef="#br0" timeOffset="283">1930 83 12287,'-7'-14'0,"0"1"0,0 10 0,7 3 0,0 12 0,7 8 0,3 8 0,-1 4 0,0 1 0,7-3 0,-2-10 0,4 10 0,3 3 0</inkml:trace>
  <inkml:trace contextRef="#ctx0" brushRef="#br0" timeOffset="917">1723 42 12287,'-12'0'0,"1"0"0,4 0 0,4 2 0,-4 5 0,7 4 0,5 10 0,2 0 0,2-7 0,-4 0 0,4 2 0,3 2 0,-6 3 0,6 0 0,0-1 0,-1 1 0,-4 0 0,5 0 0,-1-3 0,1-4 0,-8 4 0,3-4 0,-5 5 0,5-6 0,0 1 0,-9-2 0,-12 2 0,-4-7 0,-3-5 0,0-2 0,0 0 0,1 0 0,-1 0 0,0 0 0,0 0 0,1 0 0,-1 0 0,7-2 0,0-3 0,0-4 0,3-3 0,2 5 0,6-4 0,-4 2 0,5-8 0,-5 8 0,14-5 0,-2 5 0,9 9 0,-7 0 0,6 0 0,-6 0 0,5 2 0,-3 5 0,-2-2 0,-7 9 0,0 0 0,0 6 0,0-6 0,-2-2 0,-5-3 0,-7-4 0,-5 4 0,-1 0 0,-1 3 0,0-8 0,0 5 0</inkml:trace>
  <inkml:trace contextRef="#ctx0" brushRef="#br0" timeOffset="1417">1059 353 12287,'-14'-2'0,"2"-5"0,1-5 0,-1 1 0,8-8 0,-6 8 0,1-1 0,7 1 0,-5 4 0,14 2 0,7-9 0,4 10 0,3-3 0,0 4 0,-1 3 0,1 0 0,0 0 0,-7 7 0,-3 3 0,1-1 0,-1 0 0,-6 0 0,4-2 0,0 7 0,-6-3 0,4 3 0,-5 2 0,-4-4 0,-5 2 0,-7 2 0,-5-7 0,-1 0 0,-1 1 0,0-8 0,0 5 0,1-5 0,-1-2 0,0 0 0,0 0 0,1 0 0,-1 0 0,0 0 0,3-2 0,2-3 0,2-4 0,-2-3 0,4 6 0,-2-8 0,0-2 0,3-3 0,-5 5 0,7 0 0,-1-2 0,1-2 0,-5-3 0,5 0 0,-2 1 0,4-1 0,-5 0 0,3 0 0,2 1 0,7-1 0,0 0 0,0 0 0</inkml:trace>
  <inkml:trace contextRef="#ctx0" brushRef="#br0" timeOffset="1667">1100 62 12287,'-21'12'0,"1"-3"0,1-7 0,5 5 0,-4-4 0,4 4 0,-4-5 0,-3 5 0,0 0 0,0-3 0,10 8 0,2-1 0</inkml:trace>
  <inkml:trace contextRef="#ctx0" brushRef="#br0" timeOffset="2116">436 291 12287,'-20'0'0,"-1"0"0,9 2 0,3 3 0,0 1 0,7 4 0,-5-3 0,4 6 0,3-1 0,0 2 0,-2-10 0,-3 6 0,-2-1 0,-2-7 0,2 5 0,5-5 0,-10-4 0,8-5 0,-3-7 0,0 3 0,5-3 0,-5-2 0,2 0 0,-6 0 0,-1 4 0,1 3 0,4 0 0,-7 4 0,-2-2 0,-3 0 0,-1 7 0,-1 0 0,0 0 0,0 0 0,1 0 0,-1 0 0,2 2 0,3 3 0,5 4 0,1 3 0,4-5 0,6 7 0,0-1 0,0 8 0,9-9 0,5-5 0,4-3 0,3 3 0,2-5 0,2 5 0,3-4 0,9 6 0,-5 2 0</inkml:trace>
  <inkml:trace contextRef="#ctx0" brushRef="#br0" timeOffset="2283">582 540 12287,'-33'0'0,"6"0"0,4 0 0,2 0 0,-2 0 0,-5 0 0,3-7 0,-10 0 0,10 0 0,-5 7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03.931"/>
    </inkml:context>
    <inkml:brush xml:id="br0">
      <inkml:brushProperty name="width" value="0.08571" units="cm"/>
      <inkml:brushProperty name="height" value="0.08571" units="cm"/>
      <inkml:brushProperty name="color" value="#FF0066"/>
    </inkml:brush>
  </inkml:definitions>
  <inkml:trace contextRef="#ctx0" brushRef="#br0">2615 63 12287,'-21'0'0,"8"0"0,-1 0 0,0 0 0,-7 0 0,0 0 0,-9-2 0,-6-3 0,-11-2 0,-8 3 0,-7-1 0,-10 1 0,-11-3 0,-11 2 0,43 4 0,0 0 0,0 1 0,-1 0 0,-1-1 0,0-1 0,-2-1 0,-1 0 0,-3 1 0,-2 1 0,-4-2 0,-1-1 0,-1 3 0,0 0-40,3 1 0,1 0 0,3 0 0,0 0 0,1 0 0,1 0 0,1 1 1,1 0 39,-1 3 0,1-1 0,-41 0 0,0 6 0,10-2 0,4 0 0,11 2 0,12-5 0,14 6 0,9 1 0,19-6 0,-1 4 0,8 0 0,4-4 0,7 9 0,9-10 0,7 3 0,12-2 0,13 2 0,19-3 0,19 8 0,11-1 0,-39-4 0,1-2 0,1-2 0,0 1 0,6 1 0,0 1 0,1 0 0,0 0 0,1 0 0,0-1 0,3-1 0,1-1 0,4 3 0,0 0 0,6-1 0,0-1-86,2-1 0,1-1 0,3 0 0,-1 0 0,-4 0 0,0 1 0,0 0 0,0 1 86,2-2 0,-1 0 0,-7 0 0,-2-1 0,1-1 0,-2 0 0,-6-1 0,-2-1 0,-6-1 0,-2 0 0,43 0 0,-15-4 0,-12 3 74,-19-3 1,-7 5-1,-13-5 1,-2 4-75,-3 3 0,-3 0 0,1 0 0,0 0 0,0 10 0,-1 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04.765"/>
    </inkml:context>
    <inkml:brush xml:id="br0">
      <inkml:brushProperty name="width" value="0.08571" units="cm"/>
      <inkml:brushProperty name="height" value="0.08571" units="cm"/>
      <inkml:brushProperty name="color" value="#FF0066"/>
    </inkml:brush>
  </inkml:definitions>
  <inkml:trace contextRef="#ctx0" brushRef="#br0">14 250 12287,'-7'-21'0,"0"0"0,10 10 0,13 4 0,9 5 0,10 2 0,13 0 0,8 0 0,8 0 0,12 0 0,12 0 0,-33 0 0,3 0 0,4 0 0,2 0 0,7 0 0,1 0 0,6 0 0,1 0 0,8 0 0,1 0 0,4 0 0,1 0-174,2 0 0,1 0 1,1 0-1,0 0 1,-4 0-1,1 0 1,-1 0-1,0 0 174,1 0 0,-1 0 0,3-4 0,-1-2 0,-2 0 0,-1-1 0,-5-2 0,-1-1 0,-4 0 0,-1-1 0,-6 1 0,-2 0 0,1-1 0,-1 1 0,-4 0 0,-2 1 16,-2 2 0,-3 1 0,-4-1 1,-3 2-1,37 1-16,-6-3 0,4-7 0,-17 7 0,-1 2 0,-1 3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5.897"/>
    </inkml:context>
    <inkml:brush xml:id="br0">
      <inkml:brushProperty name="width" value="0.08571" units="cm"/>
      <inkml:brushProperty name="height" value="0.08571" units="cm"/>
      <inkml:brushProperty name="color" value="#FF0066"/>
    </inkml:brush>
  </inkml:definitions>
  <inkml:trace contextRef="#ctx0" brushRef="#br0">706 63 12287,'0'-14'0,"0"0"0,0-2 0,0 7 0,0 0 0,0 25 0,0 5 0,0-3 0,2-6 0,2-1 0,3 1 0,3-5 0,-3 6 0,6 4 0,-3-6 0,-1 1 0,0-3 0,0 0 0,7-4 0,-2 2 0,-7 0 0,7-7 0,-9-3 0,1-4 0,-3 3 0,-3-10 0,0-2 0,0 4 0,0-2 0,0-2 0,0-2 0,0-3 0,-9 0 0,-3 3 0,-9 4 0,7 5 0,1 9 0,-1 0 0,-5 2 0,6 5 0,-6-2 0,5 8 0,-4 4 0,4-6 0,0 3 0,-2 2 0,4-4 0,-1-1 0,-1 1 0,2-1 0,-6-4 0,4 7 0,-4-7 0,-3 7 0,7-10 0,0 3 0,3-7 0,-3-7 0,5 3 0,9-10 0,0 7 0,0-7 0,0 9 0,0-4 0,6 12 0,1 3 0,3 4 0,-6 6 0,3-2 0,0-7 0,-7 6 0,0 4 0,0-6 0,0 3 0,0 2 0,0-4 0,0 1 0,-7-6 0,-2 5 0,-3-3 0,-1-2 0,-8-7 0,0 0 0,0 0 0,1 0 0,-1 0 0,0 0 0,0 0 0,-2 0 0,-2 0 0,-3 0 0,8-2 0,6-3 0,-2-4 0,-3-3 0,-2 8 0,1-6 0,1 1 0,5-5 0,-4 3 0,4-3 0,-4-2 0,6-2 0,5-3 0,-2 0 0,2 0 0,0 1 0,7-1 0,7 7 0,0 0 0,2 9 0,-2-1 0,-2 3 0,9 3 0,-10 0 0,15 0 0,-8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6.147"/>
    </inkml:context>
    <inkml:brush xml:id="br0">
      <inkml:brushProperty name="width" value="0.08571" units="cm"/>
      <inkml:brushProperty name="height" value="0.08571" units="cm"/>
      <inkml:brushProperty name="color" value="#FF0066"/>
    </inkml:brush>
  </inkml:definitions>
  <inkml:trace contextRef="#ctx0" brushRef="#br0">21 74 12287,'-7'-21'0,"1"1"0,-1-1 0,7 9 0,0 12 0,0 12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6.464"/>
    </inkml:context>
    <inkml:brush xml:id="br0">
      <inkml:brushProperty name="width" value="0.08571" units="cm"/>
      <inkml:brushProperty name="height" value="0.08571" units="cm"/>
      <inkml:brushProperty name="color" value="#FF0066"/>
    </inkml:brush>
  </inkml:definitions>
  <inkml:trace contextRef="#ctx0" brushRef="#br0">21 40 12287,'0'-12'0,"-2"1"0,-5 4 0,4 5 0,-6-5 0,9 14 0,2 7 0,5 4 0,-4 3 0,6 2 0,-2 2 0,0 3 0,7 2 0,-5-5 0,0 3 0,0-3 0,-2-2 0,2-2 0,3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11.103"/>
    </inkml:context>
    <inkml:brush xml:id="br0">
      <inkml:brushProperty name="width" value="0.08571" units="cm"/>
      <inkml:brushProperty name="height" value="0.08571" units="cm"/>
      <inkml:brushProperty name="color" value="#FF0066"/>
    </inkml:brush>
  </inkml:definitions>
  <inkml:trace contextRef="#ctx0" brushRef="#br0">273 0 12287,'-19'17'0,"-2"-5"0,-4-6 0,5-1 0,-5-1 0,4 2 0,2-2 0,7-2 0,-1-2 0,-2 0 0,-1 0 0,-3 0 0,7 0 0,-1 0 0,1 0 0,1 0 0,13 2 0,17 2 0,10 3 0,7-3 0,11 4 0,12 1 0,14-1 0,12 0 0,2 5 0,5-5 0,6 0 0,-48-3 0,2-1 0,6 0 0,1 0 0,4-2 0,1 0 0,1 1 0,1 0-48,-1 0 0,-1-1 0,-3-1 1,-1 0-1,1-1 0,1 0 1,-1 0-1,1 0 48,-1 0 0,0 0 0,1 0 0,-1 0 0,3 0 0,-1 0 0,0 0 0,-1 0 0,2 0 0,-1 0 0,5 0 0,0 0 0,0 0 0,1 0 0,-1 0 0,0 0 0,-1 0 0,-1 0 0,-3 0 0,-1 0 0,-1 0 0,-1 0 0,-3 0 0,0 0 0,-4 0 0,-2 0 0,37 0 0,-11 0 0,-11 0 0,-7 0 0,-1 0 0,-16-2 0,-7-3 0,-8-1 0,-6 0 0,-13 6 0,-10-2 0,-14-4 0,-7 4 0,-15-5 0,-8 5 0,-6 2 0,-14 0 0,-7 2 0,-11 5 0,-7 5 0,-1-2 0,40-3 0,-2-1 0,0 0 0,0 0 0,-1-1 0,-1 1 0,0 3 0,0-1 0,0-7 0,-1 0 0,1 3 0,0 2 0,0 1 0,-1 1 0,1 2 0,0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7.029"/>
    </inkml:context>
    <inkml:brush xml:id="br0">
      <inkml:brushProperty name="width" value="0.08571" units="cm"/>
      <inkml:brushProperty name="height" value="0.08571" units="cm"/>
      <inkml:brushProperty name="color" value="#FF0066"/>
    </inkml:brush>
  </inkml:definitions>
  <inkml:trace contextRef="#ctx0" brushRef="#br0">394 40 12287,'-11'-21'0,"-8"10"0,17 4 0,-5 14 0,7 4 0,7 1 0,-2 13 0,6-4 0,1 2 0,-1 0 0,1-2 0,4 0 0,-4-1 0,-3 1 0,5 0 0,-5-1 0,2 1 0,-4 0 0,5 0 0,-3-1 0,-2-6 0,-9 0 0,-5 2 0,2-6 0,-9-4 0,-4-1 0,-8 2 0,3-5 0,-7 5 0,3-5 0,-1-2 0,-6 0 0,4 0 0,0-2 0,0-5 0,-5 5 0,7-7 0,3 2 0,2 0 0,2-7 0,0 5 0,3-3 0,4-4 0,3 5 0,4-3 0,4 0 0,-3 2 0,10 3 0,5 2 0,3 0 0,-5 0 0,7 7 0,2 0 0,-5 0 0,3 0 0,2 0 0,-4 0 0,2 0 0,-1 3 0,8 4 0,-9-3 0,-5 10 0,-5-7 0,-2 7 0,-2-3 0,-3 6 0,-4-6 0,-3-2 0,5 5 0,-6-5 0,-4 1 0,-1-1 0,0 0 0,1-4 0,4 2 0,-4-3 0,-1-2 0,-3-2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7.246"/>
    </inkml:context>
    <inkml:brush xml:id="br0">
      <inkml:brushProperty name="width" value="0.08571" units="cm"/>
      <inkml:brushProperty name="height" value="0.08571" units="cm"/>
      <inkml:brushProperty name="color" value="#FF0066"/>
    </inkml:brush>
  </inkml:definitions>
  <inkml:trace contextRef="#ctx0" brushRef="#br0">0 0 12287,'12'9'0,"0"-6"0,-6 4 0,-1-5 0,7 0 0,-3 5 0,0 5 0,-2 9 0,-5-1 0,5 1 0,-5 0 0,-2-1 0,0 1 0,0 0 0,0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7.445"/>
    </inkml:context>
    <inkml:brush xml:id="br0">
      <inkml:brushProperty name="width" value="0.08571" units="cm"/>
      <inkml:brushProperty name="height" value="0.08571" units="cm"/>
      <inkml:brushProperty name="color" value="#FF0066"/>
    </inkml:brush>
  </inkml:definitions>
  <inkml:trace contextRef="#ctx0" brushRef="#br0">22 51 12287,'0'-20'0,"0"-1"0,0 12 0,0 9 0,0 11 0,-10 8 0,-1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17.781"/>
    </inkml:context>
    <inkml:brush xml:id="br0">
      <inkml:brushProperty name="width" value="0.08571" units="cm"/>
      <inkml:brushProperty name="height" value="0.08571" units="cm"/>
      <inkml:brushProperty name="color" value="#FF0066"/>
    </inkml:brush>
  </inkml:definitions>
  <inkml:trace contextRef="#ctx0" brushRef="#br0">353 1 12287,'0'20'0,"-9"-8"0,4 4 0,-9-9 0,3 2 0,-5-4 0,2 2 0,7 0 0,-7-5 0,-2 5 0,4-5 0,1 7 0,2 1 0,-1-8 0,6 7 0,-3 0 0,0-4 0,7 9 0,-7-7 0,0 7 0,0-7 0,7 6 0,-7-6 0,0 7 0,-2-9 0,5 4 0,-3 0 0,-9-4 0,2 6 0,-5-1 0,5 3 0,1-6 0,-10 9 0,-10-4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26.393"/>
    </inkml:context>
    <inkml:brush xml:id="br0">
      <inkml:brushProperty name="width" value="0.08571" units="cm"/>
      <inkml:brushProperty name="height" value="0.08571" units="cm"/>
      <inkml:brushProperty name="color" value="#FF0066"/>
    </inkml:brush>
  </inkml:definitions>
  <inkml:trace contextRef="#ctx0" brushRef="#br0">799 312 12287,'-8'-3'0,"0"0"0,1-1 0,-1 3 0,3-2 0,-1 0 0,1 2 0,1-1 0,1 0 0,-1 0 0,1-3 0,1-1 0,2-1 0,0 0 0,0 0 0,1 0 0,1 0 0,2 0 0,3 1 0,0 0 0,0 2 0,2 2 0,1 0 0,-2 0 0,0 0 0,1 1 0,1-1 0,-2 1 0,0 1 0,-1 1 0,0 0 0,0 2 0,0 1 0,-2 0 0,-2 2 0,1-2 0,0 2 0,-1 0 0,0 1 0,1 0 0,-3 0 0,0 0 0,-1 0 0,0 0 0,0 0 0,0 0 0,0 0 0,-1 0 0,-1 0 0,-3 0 0,-3 0 0,-3 0 0,1 0 0,0 0 0,-2 0 0,-2-1 0,-2-1 0,0 1 0,2-2 0,-1 0 0,-1 1 0,1-1 0,-1 1 0,1-1 0,1-1 0,0 1 0,0-3 0,1 1 0,1 0 0,-1-4 0,2-2 0</inkml:trace>
  <inkml:trace contextRef="#ctx0" brushRef="#br0" timeOffset="470">456 270 12287,'-11'-6'0,"2"-1"0,2 0 0,2-1 0,2 4 0,3-2 0,1 4 0,1-2 0,1 1 0,3-1 0,-2 1 0,1 1 0,2 2 0,0 0 0,-1 1 0,0 1 0,-2 2 0,2 0 0,-2 2 0,-1-1 0,1 1 0,0 1 0,-2-2 0,0-1 0,-1 2 0,-1 0 0,0 1 0,0 0 0,0 0 0,0 0 0,-4 0 0,-2 0 0,-3 0 0,1 0 0,-3-3 0,-1 1 0,-1 0 0,-1-1 0,-2-1 0,-2-2 0,-2 0 0,-2 1 0,0 1 0,0-4 0,-1-1 0,-3-3 0,0-1 0,0-1 0,3 0 0,1 0 0,2-3 0,0 0 0,3 0 0,2 0 0,1-2 0,3 3 0,1 0 0,0-1 0,1 0 0,2-3 0,0 2 0,0-4 0,0-3 0</inkml:trace>
  <inkml:trace contextRef="#ctx0" brushRef="#br0" timeOffset="651">260 39 12287,'3'-10'0,"-1"2"0,1-1 0,1 1 0,-2 5 0,-2 3 0,0 4 0,0 2 0,0 1 0</inkml:trace>
  <inkml:trace contextRef="#ctx0" brushRef="#br0" timeOffset="1517">3242 452 12287,'0'7'0,"0"0"0,0 1 0,1 0 0,1 1 0,-1 4 0,4-1 0,1 1 0,0 1 0,1 0 0,0-1 0,0-1 0,0 1 0,0-2 0</inkml:trace>
  <inkml:trace contextRef="#ctx0" brushRef="#br0" timeOffset="2253">3116 438 12287,'0'-10'0,"0"1"0,0 1 0,0 3 0,1 5 0,0 5 0,2 3 0,1 1 0,1 4 0,1-1 0,-1 0 0,0 0 0,0 1 0,2-1 0,0 0 0,0 0 0,-3 0 0,0-2 0,0 0 0,0 0 0,-2 2 0,0-3 0,-1 0 0,-1-1 0,0-1 0,-1 0 0,-1 0 0,-3 0 0,-2-3 0,-2 0 0,-3-1 0,-1-1 0,-1-1 0,-1-1 0,-1 0 0,-3 0 0,-1 0 0,-1-1 0,0-1 0,0-3 0,3-4 0,2 0 0,1 0 0,1-1 0,3 2 0,2-1 0,2 1 0,2 1 0,2 0 0,3 0 0,1 1 0,1 1 0,3 3 0,1 1 0,1 1 0,0 0 0,0 0 0,0 0 0,0 0 0,0 0 0,0 0 0,0 3 0,0 2 0,-3-2 0,-2 2 0,-4 0 0,-1 1 0,-1-1 0,-1 0 0,-1 0 0,-1 2 0,-1 0 0,-1 0 0,1 0 0,-1 0 0,1 0 0,1 0 0,2 0 0,0 0 0,1 0 0,0 0 0,-2 0 0,4 0 0,1 0 0,0-3 0,1 1 0,0 1 0,1 0 0,0 1 0,1 0 0,1-3 0,-3 1 0,0 1 0,0-3 0,0 2 0,-3-1 0,-2 1 0,-1-3 0,1 0 0,0-1 0,0 1 0,-1 0 0,-1-1 0,0-1 0,0 0 0,0 0 0,0 0 0,0 0 0,0 0 0,2-1 0,0-1 0,4-2 0,-2-3 0</inkml:trace>
  <inkml:trace contextRef="#ctx0" brushRef="#br0" timeOffset="2468">2927 424 12287,'-7'0'0,"2"2"0,0 0 0,0 0 0,-1 1 0,0 0 0,-1 1 0,0 2 0,2-3 0,-4 2 0,-2 0 0,0 2 0</inkml:trace>
  <inkml:trace contextRef="#ctx0" brushRef="#br0" timeOffset="3083">2619 550 12287,'0'7'0,"0"-3"0,1 1 0,1 1 0,-1-3 0,2 1 0,-1 0 0,0 0 0,1 1 0,-3 2 0,0 0 0,0 0 0,-1-1 0,-1-1 0,0 0 0,-3-3 0,-2 0 0,-2-1 0,-1 0 0,1 0 0,-1 1 0,-1 0 0,2-2 0,-2-2 0,1-1 0,2-1 0,-3 2 0,2-3 0,1 0 0,0 0 0,1-1 0,0 1 0,2 4 0,0-1 0,0 1 0,1 1 0,-1 0 0,4 1 0,-2 0 0,0 2 0,1 1 0,-3-2 0,2 2 0,-1-1 0,2 0 0,-2-2 0,1 1 0,-2-1 0,0 1 0,1-1 0,0-2 0,0-1 0,0 0 0,2-1 0,-3 1 0,0-3 0,1 0 0,0-1 0,0 2 0,0 1 0,2-2 0,-3 0 0,0-1 0,1 2 0,0 1 0,0 0 0,0 1 0,2 0 0,-3 1 0,0-1 0,-1 1 0,-1-1 0,0 4 0,2-1 0,0 3 0,1 0 0,0 0 0,-2 1 0,2 2 0,0 0 0,2 0 0,-2 0 0,2 0 0,1 0 0,0 0 0,1 0 0,3-1 0,2-1 0,2-2 0,2 0 0,2-2 0,3 2 0</inkml:trace>
  <inkml:trace contextRef="#ctx0" brushRef="#br0" timeOffset="3352">2626 760 12287,'-7'-7'0,"0"0"0,0 0 0,0 3 0,0 2 0,0 1 0,0 3 0,0 0 0,-1 1 0,-1 0 0,-2-2 0,-3 2 0</inkml:trace>
  <inkml:trace contextRef="#ctx0" brushRef="#br0" timeOffset="3517">2402 501 12287,'0'-10'0,"0"-1"0,0 0 0,-1 2 0,-1 4 0,-2 4 0,-3 4 0,0 1 0,-3-2 0,-1 1 0</inkml:trace>
  <inkml:trace contextRef="#ctx0" brushRef="#br0" timeOffset="3969">2073 627 12287,'0'4'0,"0"1"0,0 1 0,2 0 0,1 1 0,1 0 0,2 0 0,0 0 0,1-1 0,0-1 0,0-3 0,0 1 0,0-1 0,0 0 0,-3-4 0,0-1 0,-1-1 0,-1-1 0,-2 1 0,-2-1 0,-3 0 0,-1-1 0,-4-1 0,0 1 0,0 0 0,0 1 0,-2 3 0,2-2 0,0 1 0,0 2 0,1 0 0,1 1 0,-1 0 0,1 0 0,-1 1 0,4 1 0,-1 2 0,4 3 0,1 0 0,3 0 0,3 0 0,1 0 0,1 0 0,0 0 0,0 0 0,0 0 0,0 0 0,0 0 0,0 0 0,0 0 0,-3 0 0,-1-1 0,0-1 0,-3 1 0,-1-2 0,-5 0 0,-2-1 0,-4-3 0,0 0 0,-1 0 0,-1 0 0,0 0 0,0 0 0,0 0 0,3 0 0,1-6 0,3-2 0</inkml:trace>
  <inkml:trace contextRef="#ctx0" brushRef="#br0" timeOffset="4083">1954 627 12287,'0'-10'0,"0"-2"0,-3 0 0,1 0 0,1 3 0,0 1 0,1 3 0,0 0 0,2 5 0,0 0 0,1 3 0,-3 1 0,0-1 0</inkml:trace>
  <inkml:trace contextRef="#ctx0" brushRef="#br0" timeOffset="4469">1695 585 12287,'7'10'0,"0"2"0,3 5 0,2 3 0,1 3 0,1 2 0,0 2 0,-1 2 0,-1-3 0,0-4 0,-6-1 0,1-6 0,-4-2 0,0-3 0,-3 0 0</inkml:trace>
  <inkml:trace contextRef="#ctx0" brushRef="#br0" timeOffset="5002">1604 592 12287,'7'-3'0,"0"-2"0,-2 2 0,-1 1 0,1 1 0,-1 4 0,-2 2 0,-1 1 0,-1 1 0,-1 0 0,-1 0 0,-3 0 0,-1 0 0,-1 2 0,0 1 0,-1 1 0,-1 2 0,-1-3 0,-3 2 0,2 1 0,-2 0 0,0 2 0,0 0 0,1-2 0,3 1 0,1-1 0,1 0 0,1-1 0,1-3 0,2-1 0,3-1 0,1-1 0,4-1 0,0 0 0,5-3 0,0 0 0,2-1 0,1-1 0,1 0 0,-1 0 0,-1 0 0,1 0 0,-2 0 0,1 0 0,-1 0 0,-2 0 0,0-1 0,-1-1 0,-2-2 0,-1-3 0,-3 1 0,-5 0 0,-4 1 0,-4 0 0,-2 0 0,-2-1 0,-1 1 0,-3 0 0,-3-1 0,-3-1 0,1 0 0,0 0 0,-1-1 0,0-1 0,2-1 0,1-1 0,0 0 0,5-3 0,0 1 0,3 1 0,5-2 0,0 1 0,4-3 0,3 1 0,2 0 0,3 2 0,4 1 0,4 3 0,2 3 0,1 1 0,0 4 0,0-2 0</inkml:trace>
  <inkml:trace contextRef="#ctx0" brushRef="#br0" timeOffset="5902">1079 914 12287,'-7'0'0,"2"-3"0,1 1 0,-2 1 0,2-1 0,0 0 0,-1-1 0,1-1 0,-1 2 0,1-2 0,1 0 0,-3 0 0,2 0 0,0-3 0,-2-1 0,0-1 0,0-1 0,0-3 0,2 1 0,-2-3 0,1 1 0,-1-2 0,2 2 0,1 2 0,-1-1 0,1 4 0,2 1 0,0 0 0,2 4 0,1 2 0,3 1 0,1 1 0,1 1 0,0 0 0,0 1 0,2 4 0,1-1 0,1 3 0,2 1 0,0 1 0,1-2 0,0 0 0,0 1 0,2 2 0,1-3 0,1 2 0,2 1 0,-3-2 0,-1 0 0,-1 0 0,-1 0 0,-1-1 0,-2 1 0,-4-1 0,-4-1 0,-5 0 0,-4-1 0,-2-1 0,-4-1 0,-4-3 0,-3 1 0,-1 0 0,-1-1 0,0-1 0,1 0 0,1 0 0,0-1 0,1-1 0,1-2 0,0 0 0,4-2 0,4 0 0,1-2 0,1-1 0,3 0 0,2 2 0,1 0 0,4 2 0,2 1 0,1 1 0,1 2 0,2 0 0,1 1 0,0 0 0,1 0 0,-2 2 0,-2 1 0,0 1 0,0 2 0,-1-3 0,0 2 0,-3 1 0,1 0 0,-2 1 0,-3 0 0,-1 0 0,-3 0 0,-4-1 0,-3-1 0,-1 0 0,-3-3 0,-2 1 0,1-1 0,-3 0 0,0 1 0,-1-3 0,0-1 0,0-1 0,0-2 0,1-3 0,1 1 0,3 1 0,4-1 0,2 1 0,1-1 0,2-1 0,2 2 0,5 0 0,0 4 0,0-1 0,0 4 0,0 2 0,0 3 0,-1-3 0,-1 0 0,-2 0 0,0 0 0,-2-2 0,1 3 0,-1 0 0,-1-1 0,1 0 0,0-3 0,2 1 0,-2 0 0,2 1 0,0-1 0,-1 1 0,-2-3 0</inkml:trace>
  <inkml:trace contextRef="#ctx0" brushRef="#br0" timeOffset="6100">589 718 12287,'0'-7'0,"1"1"0,1 1 0,2 6 0,3 5 0,0 3 0,0 2 0,0 2 0,1 2 0,0 1 0,2 0 0,-2-1 0,-3-1 0,1-3 0,-2-1 0</inkml:trace>
  <inkml:trace contextRef="#ctx0" brushRef="#br0" timeOffset="6418">435 879 12287,'-7'-3'0,"0"-2"0,1-1 0,1-1 0,3 0 0,1 0 0,1 0 0,3 3 0,2 2 0,1 1 0,1 1 0,-2 0 0,-1 1 0,2 1 0,0 3 0,1-1 0,0 2 0,0 2 0,0 0 0,-2 0 0,-2-1 0,1 1 0,-3 1 0,0-1 0,-2 1 0,-1-1 0,-3-1 0,-1 0 0,-2 0 0,-1-1 0,-3-1 0,-1 0 0,-2-3 0,-2 0 0,-4-1 0,-1-1 0,-3 0 0,1-1 0,2-1 0,0-2 0,2-3 0,1-1 0,3-1 0,2-1 0,3-3 0,4 1 0,0-5 0,3-5 0</inkml:trace>
  <inkml:trace contextRef="#ctx0" brushRef="#br0" timeOffset="6517">281 795 12287,'0'-7'0,"3"3"0,1 1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38.161"/>
    </inkml:context>
    <inkml:brush xml:id="br0">
      <inkml:brushProperty name="width" value="0.08571" units="cm"/>
      <inkml:brushProperty name="height" value="0.08571" units="cm"/>
      <inkml:brushProperty name="color" value="#FF0066"/>
    </inkml:brush>
  </inkml:definitions>
  <inkml:trace contextRef="#ctx0" brushRef="#br0">884 170 12287,'0'-13'0,"0"1"0,0 6 0,0-7 0,0 9 0,0-4 0,0 8 0,6 2 0,0 4 0,7 4 0,-7 9 0,7 0 0,-7 0 0,-2 0 0,0-1 0,0 1 0,3 0 0,-1 0 0,-8-1 0,-2 1 0,-3 0 0,-7 0 0,1 0 0,-4-1 0,-1-1 0,-1-2 0,0-5 0,0-2 0,1 5 0,-1-7 0,0-2 0,0-1 0,0-3 0,3-9 0,1-3 0,5-5 0,1-2 0,-5-2 0,3-2 0,-1-4 0,-1-2 0,7 6 0,-4-4 0,-1 2 0,1 0 0,6-2 0,-5 4 0,3-2 0,0 2 0,-1 2 0,7 2 0,0 0 0,0 0 0,0 1 0,2 7 0,5 5 0,-3 4 0,8 2 0,-7 2 0,1 4 0,-4 7 0,-2 3 0,2 3 0,4 0 0,-4 6 0,5 0 0,-5-2 0,-2-2 0,-7-2 0,-1 0 0,0-1 0,-1 1 0,-5 0 0,1 0 0,-1-1 0,1 1 0,-4 2 0,5 2 0,-5 2 0,-2-2 0,1-8 0,1-3 0,2 3 0,3 2 0,8-5 0,-3 1 0,5 1 0,2-3 0,0 1 0,2-8 0,5 3 0,-5-3 0,4 2 0,-6-2 0,-6 7 0,-7-3 0,-6 0 0,-3-4 0,-6 3 0,-1-3 0,0 4 0,-4-1 0,3-3 0,3-2 0,-4 4 0,4 0 0,0-2 0,-1-1 0,10 3 0,5 0 0,-1-2 0,5-10 0,1-4 0</inkml:trace>
  <inkml:trace contextRef="#ctx0" brushRef="#br0" timeOffset="216">921 715 12287,'-19'-9'0,"1"-1"0,-1-1 0,6 3 0,1 8 0,-3 0 0,-1 0 0,-3 0 0,0 2 0,0 2 0,0 3 0,-1 1 0,-5-2 0,4-4 0,-6 7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39.476"/>
    </inkml:context>
    <inkml:brush xml:id="br0">
      <inkml:brushProperty name="width" value="0.08571" units="cm"/>
      <inkml:brushProperty name="height" value="0.08571" units="cm"/>
      <inkml:brushProperty name="color" value="#FF0066"/>
    </inkml:brush>
  </inkml:definitions>
  <inkml:trace contextRef="#ctx0" brushRef="#br0">3138 19 12287,'0'10'0,"2"-1"0,4-9 0,-4 0 0,9 0 0,-5 0 0,-4 0 0,7 0 0,-1 0 0,2 0 0</inkml:trace>
  <inkml:trace contextRef="#ctx0" brushRef="#br0" timeOffset="116">3082 38 12287,'-9'10'0,"1"1"0,-7-7 0,3 2 0,-1 0 0,3-6 0,1-8 0,9-2 0</inkml:trace>
  <inkml:trace contextRef="#ctx0" brushRef="#br0" timeOffset="418">2950 263 12287,'0'-10'0,"-2"-7"0,-4 4 0,4 3 0,-5-2 0,5 7 0,11-3 0,-7 16 0,6 3 0</inkml:trace>
  <inkml:trace contextRef="#ctx0" brushRef="#br0" timeOffset="1018">2668 301 12287,'-10'0'0,"2"0"0,10 0 0,4 0 0,-2-2 0,9-3 0,1-1 0,-3-2 0,1 2 0,-6 3 0,5-5 0,-3 0 0,-1 6 0,-7-15 0,-3 15 0,-3-2 0,-6 6 0,-5 4 0,-2 2 0,-2-3 0,-2 3 0,-2 2 0,-6-3 0,6 3 0,0-2 0,-2-3 0,4 3 0,-6-2 0,1-2 0,6-1 0,1-3 0,2 0 0,0 0 0,7 0 0,1-3 0,3-3 0,2-4 0,6-9 0,0 0 0,0 7 0,2 1 0,4 3 0,-2-5 0,9 7 0,1 2 0,-3-4 0,1 1 0,1 1 0,5 6 0,-7 8 0,-3 3 0,1-1 0,-7 7 0,4-5 0,-4 5 0,-4 0 0,-2-3 0,-5-1 0,-1 2 0,-3 1 0,-5 3 0,-1 0 0,0-2 0,0-3 0,3-1 0,3 1 0,-4-3 0,5-1 0,-5-1 0,5 3 0,-1-6 0,9-8 0,-4-8 0</inkml:trace>
  <inkml:trace contextRef="#ctx0" brushRef="#br0" timeOffset="1485">2011 132 12287,'0'-19'0,"0"8"0,0-5 0,6 16 0,3 0 0,1 10 0,-4 5 0,5-1 0,-3-1 0,-4 2 0,5 1 0,-3 3 0,-2 0 0,-2 0 0,-2-1 0,0 1 0,0 0 0,0-7 0,0 1 0,0 2 0,-2-7 0,-2 0 0,-5-1 0,-1-1 0,-2 0 0,-7-6 0,0 0 0,6 0 0,1-2 0,-3-4 0,1 2 0,-1-7 0,3 3 0,-1-5 0,-6 7 0,0 0 0,1 6 0,5 0 0,3 2 0,1 4 0,-3-2 0,6 9 0,1 1 0,1-3 0,-2 1 0,4 1 0,-6 6 0</inkml:trace>
  <inkml:trace contextRef="#ctx0" brushRef="#br0" timeOffset="1934">1504 357 12287,'-13'0'0,"1"0"0,-3 0 0,5 0 0,-1 2 0,3 4 0,2-1 0,4 7 0,-5 3 0,5-5 0,-4 3 0,-4-1 0,-1 7 0,-8-9 0,1-1 0,1-11 0,4-5 0,7-5 0,-2-5 0,-1-4 0,-1-4 0,4 4 0,-5-6 0,1 2 0,-1 0 0,5-8 0,-6 4 0,-1-3 0,3 1 0,-5 6 0,9-4 0,2 2 0,1 4 0,-3 8 0,0 2 0,2-1 0,4 6 0,6 1 0,4 5 0,9 11 0,0 1 0</inkml:trace>
  <inkml:trace contextRef="#ctx0" brushRef="#br0" timeOffset="2117">1485 676 12287,'-19'0'0,"0"0"0,7 0 0,-1 0 0,9 0 0,4 0 0,11 0 0,7 0 0</inkml:trace>
  <inkml:trace contextRef="#ctx0" brushRef="#br0" timeOffset="2718">903 19 12287,'0'10'0,"0"-1"0,0-9 0,2 2 0,4 4 0,-4-2 0,7 9 0,-3 1 0,0 3 0,9 4 0,-5 2 0,3 4 0,-1 2 0,1 0 0,5 5 0,1-3 0,0 3 0,-2-7 0,-3-2 0,-3-2 0,-3 2 0,-2-4 0,-6 4 0,0-4 0,-2-9 0,-4-1 0,-7-3 0,-3-2 0,-3-6 0,-2 0 0,-4 0 0,4 0 0,-4 0 0,4 0 0,3 0 0,-1-8 0,0-5 0,0-3 0,7 3 0,1 1 0,3-3 0,2 4 0,6-1 0,2 8 0,4-2 0,6 3 0,-1 3 0,1 0 0,-5 0 0,5 0 0,-1 9 0,1 3 0,-3-1 0,-9 1 0,0 3 0,0-5 0,-3 1 0,-3-3 0,-6-4 0,1 5 0,-1-1 0,-3 0 0,-2 1 0,5 3 0,-1-6 0,1 1 0,-7-7 0</inkml:trace>
  <inkml:trace contextRef="#ctx0" brushRef="#br0" timeOffset="3102">621 451 12287,'-10'-2'0,"3"-4"0,7-5 0,7-8 0,-3 9 0,8 4 0,-5 4 0,5 2 0,-6 2 0,7 4 0,-9-2 0,2 9 0,-4 1 0,-2-3 0,-2 1 0,-4 3 0,2-7 0,-7 1 0,1-3 0,0 0 0,5 2 0,-3-3 0,0 1 0,-5-2 0,3-2 0,-3-2 0,-1 0 0,3 0 0,-1 0 0,-1-2 0,3-4 0,-5 2 0,7-9 0,-1-2 0,1-1 0,-5 3 0,5-1 0,-2-7 0,3-4 0,-3-7 0,2 7 0,3 5 0,3 1 0,2-2 0,0-4 0,9 4 0,1-6 0</inkml:trace>
  <inkml:trace contextRef="#ctx0" brushRef="#br0" timeOffset="3216">546 132 12287,'-11'-9'0,"5"-3"0,2 1 0,-2-1 0,6 8 0,0-3 0,0 14 0,8 3 0</inkml:trace>
  <inkml:trace contextRef="#ctx0" brushRef="#br0" timeOffset="5601">132 376 12287,'-10'0'0,"0"0"0,5-2 0,-1-4 0,0 3 0,6-5 0,0 8 0,0 8 0,0 5 0,0-3 0,0 3 0,0 2 0,0-5 0,0 2 0,0 3 0,2-4 0,4 1 0,-4-6 0,5 7 0,3-9 0,-6 4 0,9-8 0,-9 2 0,2 5 0,-4-5 0,-4 8 0,-4-6 0,-7 3 0,-3 5 0,-3-6 0,0 1 0,0 1 0,-8-6 0,-2 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50.576"/>
    </inkml:context>
    <inkml:brush xml:id="br0">
      <inkml:brushProperty name="width" value="0.08571" units="cm"/>
      <inkml:brushProperty name="height" value="0.08571" units="cm"/>
      <inkml:brushProperty name="color" value="#FF0066"/>
    </inkml:brush>
  </inkml:definitions>
  <inkml:trace contextRef="#ctx0" brushRef="#br0">2161 122 12287,'13'0'0,"-1"0"0,-8 0 0,5 0 0,-9 0 0,0 2 0,0 4 0,0 7 0,0-3 0,0 3 0,0 1 0,0 3 0,0-5 0,0 1 0,-3-1 0,-3-1 0,4 6 0,-4-5 0,-2 5 0,1 2 0,-7-9 0,1-4 0,3-4 0,-1-4 0,3-4 0,-5 2 0,5-9 0,-2-1 0,-1-3 0,-3 0 0,3 3 0,3 1 0,-7 1 0,5-7 0,-3 0 0,1 0 0,1 0 0,-1 1 0,3-1 0,1 0 0,4 7 0,-7-1 0,3-2 0,2-1 0,6-3 0,0 11 0,0 8 0,8 8 0,5 11 0,3 0 0,3-1 0</inkml:trace>
  <inkml:trace contextRef="#ctx0" brushRef="#br0" timeOffset="165">2180 403 12287,'0'-10'0,"0"2"0,0 8 0,0-9 0,0-1 0</inkml:trace>
  <inkml:trace contextRef="#ctx0" brushRef="#br0" timeOffset="816">1767 84 12287,'-19'0'0,"6"0"0,3-2 0,1-4 0,3-5 0,6-7 0,0 5 0,0 1 0,0 7 0,2-3 0,2 10 0,3 4 0,5 5 0,-3 8 0,1-1 0,5 1 0,-5 6 0,3 0 0,-1 0 0,-1 2 0,3-6 0,-5 4 0,1-4 0,5-2 0,-7 0 0,0 0 0,-1-1 0,-1 1 0,0 0 0,-6 0 0,0-1 0,0 1 0,-8-8 0,-5-5 0,-6-4 0,-6-2 0,4 6 0,-4 1 0,2-3 0,-2-2 0,5-2 0,-8-2 0,3-2 0,0-3 0,2-1 0,9 4 0,3-5 0,3-1 0,-5 4 0,7-7 0,0 1 0,8 1 0,4 5 0,-2 4 0,9 2 0,2 0 0,-5 0 0,3 0 0,1 0 0,-3 6 0,1 3 0,3 1 0,-5-4 0,3 7 0,-7-1 0,6 7 0,-7-6 0,1-1 0,-4 3 0,-2-5 0,-2 1 0,-4-3 0,-5 4 0,-8-3 0,1 1 0,-1-6 0,0 5 0,0-3 0,1 0 0,-1 1 0,0-7 0,0 0 0,0 0 0,7 0 0,-1 0 0,1-9 0,-7-1 0</inkml:trace>
  <inkml:trace contextRef="#ctx0" brushRef="#br0" timeOffset="1101">1297 103 12287,'2'12'0,"2"1"0,3 2 0,-3 1 0,0 3 0,0 2 0,2 4 0,3-4 0,-5 4 0,4-4 0,3-2 0,-7-1 0,4 1 0,0 0 0,3 0 0,8-1 0</inkml:trace>
  <inkml:trace contextRef="#ctx0" brushRef="#br0" timeOffset="1784">1053 310 12287,'-29'10'0,"1"-2"0,10-8 0,7 0 0,3 0 0,25 0 0,-5 0 0,13 0 0,-10 0 0,-3 0 0,1 0 0,3 2 0,-3 5 0,-5-3 0,-6 6 0,5-1 0,-5-1 0,4-2 0,-6 3 0,-4 5 0,-2-1 0,-9-9 0,2 4 0,-3-1 0,-3-1 0,6 0 0,1-6 0,-3 0 0,-1 0 0,-3 0 0,0 0 0,0 0 0,1 0 0,-1-2 0,0-4 0,6 4 0,1-7 0,-3 1 0,5 6 0,-3-4 0,1 3 0,-7 3 0,7 0 0,1 3 0,3 3 0,-7-2 0,3 9 0,1-7 0,-1 4 0,-3-1 0,5 3 0,-3-6 0,3 3 0,-5-5 0,3 2 0,5 0 0,-5-6 0,-1 0 0,-6 0 0,7-6 0,1-2 0,1-1 0,0 1 0,3-4 0,-3 3 0,-1-1 0,1-5 0,6 5 0,-4-3 0,1-1 0,1-3 0,-2-2 0,3 0 0,-1 1 0,0-1 0,6 0 0,0 0 0,2 2 0,2 3 0,2 1 0,1 9 0,1-13 0,3 7 0</inkml:trace>
  <inkml:trace contextRef="#ctx0" brushRef="#br0" timeOffset="2051">1015 497 12287,'-8'17'0,"-5"-4"0,5-5 0,0-8 0,8 0 0,0-8 0,0-3 0</inkml:trace>
  <inkml:trace contextRef="#ctx0" brushRef="#br0" timeOffset="2198">809 554 12287,'-13'-2'0,"1"-5"0,-1-3 0,3 0 0,1 1 0,9 9 0</inkml:trace>
  <inkml:trace contextRef="#ctx0" brushRef="#br0" timeOffset="2651">301 516 12287,'-10'9'0,"2"-7"0,8 14 0,0-3 0,0-3 0,0 3 0,0-7 0,0 7 0,0-7 0,0 6 0,-2-7 0,-5 1 0,-3-4 0,-9-2 0,0 0 0,1 0 0,-1 0 0,0 0 0,0 0 0,0 0 0,1-6 0,-1-1 0,0 3 0,0-6 0,0-3 0,9 5 0,-7-9 0,7 7 0</inkml:trace>
  <inkml:trace contextRef="#ctx0" brushRef="#br0" timeOffset="2866">264 310 12287,'0'-19'0,"0"0"0,0 0 0,-2 7 0,-4-1 0,3 11 0,-3 2 0,4 2 0,2 11 0,0-9 0,0 4 0</inkml:trace>
  <inkml:trace contextRef="#ctx0" brushRef="#br0" timeOffset="2981">151 366 12287,'-12'-6'0,"-1"-1"0,9-7 0,-4 12 0,8-15 0,0 7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3:55.010"/>
    </inkml:context>
    <inkml:brush xml:id="br0">
      <inkml:brushProperty name="width" value="0.08571" units="cm"/>
      <inkml:brushProperty name="height" value="0.08571" units="cm"/>
      <inkml:brushProperty name="color" value="#FF0066"/>
    </inkml:brush>
  </inkml:definitions>
  <inkml:trace contextRef="#ctx0" brushRef="#br0">1654 299 12287,'0'-13'0,"0"1"0,0 8 0,0-7 0,0 5 0,0 4 0,0-7 0,0 9 0,0 0 0,0 9 0,0 3 0,0-1 0,0 1 0,0 3 0,0-5 0,-2 1 0,-4-3 0,1 5 0,-5-5 0,0 0 0,-1 1 0,-1 3 0,-7-3 0,0 1 0,0-6 0,0 5 0,1-9 0</inkml:trace>
  <inkml:trace contextRef="#ctx0" brushRef="#br0" timeOffset="266">1391 36 12287,'0'-19'0,"0"9"0,0 3 0,0 14 0,0 7 0,0 9 0,6 0 0,1 6 0,-1-2 0,2-4 0,-6 5 0,7-3 0,-3-2 0,0-3 0,2-7 0,-3 0 0,1 1 0,0-6 0,-6 1 0</inkml:trace>
  <inkml:trace contextRef="#ctx0" brushRef="#br0" timeOffset="633">1241 73 12287,'-19'0'0,"0"0"0,7 0 0,-1 0 0,9-2 0,-2-4 0,4 4 0,2-4 0,0 12 0,6 4 0,2 7 0,1-2 0,-1-3 0,4 1 0,-3 6 0,-1-1 0,0 1 0,5 0 0,-7 0 0,0-1 0,3 1 0,-7-6 0,6-1 0,-1 3 0,-1 2 0,0-5 0,-6 1 0,0 1 0,0-3 0,0 1 0,-8-1 0,-5 1 0,-1-1 0,-1-7 0,2 2 0,1 0 0,-7-6 0,9 0 0,-7-8 0,7-2 0</inkml:trace>
  <inkml:trace contextRef="#ctx0" brushRef="#br0" timeOffset="848">1147 111 12287,'-9'10'0,"7"1"0,-4-5 0,4-2 0,2 9 0,0-7 0,0 7 0,0 1 0,0 3 0,2 2 0,4-1 0,-4 1 0,15 0 0,-6 0 0</inkml:trace>
  <inkml:trace contextRef="#ctx0" brushRef="#br0" timeOffset="1399">940 186 12287,'6'13'0,"1"-1"0,-1-6 0,-6 7 0,2-9 0,2 4 0,2 1 0,3-5 0,-3 9 0,-2-7 0,9 6 0,-9-5 0,2 5 0,-4-8 0,-2 13 0,0-13 0,0 9 0,-2-7 0,-4 6 0,-2 1 0,-5 6 0,5-7 0,8 1 0,-7-7 0,1 7 0,0-7 0,6 6 0,0-5 0,0 5 0,0-8 0,0 7 0,0-5 0,0-2 0,0 9 0,-2-9 0,-4 2 0,4-2 0,-7 0 0,1 3 0,4-1 0,-9-6 0,7 6 0,-7 1 0,1-1 0,-7-15 0,0-1 0</inkml:trace>
  <inkml:trace contextRef="#ctx0" brushRef="#br0" timeOffset="1632">827 280 12287,'0'-10'0,"-8"-7"0,-2 6 0</inkml:trace>
  <inkml:trace contextRef="#ctx0" brushRef="#br0" timeOffset="1965">752 318 12287,'0'-11'0,"0"3"0,0-1 0,0-1 0</inkml:trace>
  <inkml:trace contextRef="#ctx0" brushRef="#br0" timeOffset="2399">658 430 12287,'0'11'0,"0"-3"0,0-8 0,0 0 0,0 8 0,0 3 0</inkml:trace>
  <inkml:trace contextRef="#ctx0" brushRef="#br0" timeOffset="2683">508 318 12287,'0'12'0,"0"1"0,0 1 0,0-3 0,0 1 0,0 3 0,9 2 0,3 1 0,5 1 0,2 0 0,-1 0 0,1-1 0</inkml:trace>
  <inkml:trace contextRef="#ctx0" brushRef="#br0" timeOffset="3100">489 543 12287,'-18'6'0,"1"3"0,2-1 0,3 0 0,8 1 0,-3-3 0,5-4 0,4 6 0,5-8 0,3 0 0,9 0 0,-7 0 0,-1-2 0,-3-4 0,-2 2 0,-4-7 0,5 3 0,-5 0 0,4 1 0,-6 5 0,-6-4 0,2 4 0,-9 2 0,1 0 0,-7 0 0,6 0 0,1 0 0,5 0 0,-5 0 0,-1 0 0,-5 0 0,5 0 0,1-2 0,-3-4 0,5 4 0,-3-7 0,-2 1 0,5 0 0,0-7 0,1 2 0,-5 9 0,12-12 0,-7 5 0</inkml:trace>
  <inkml:trace contextRef="#ctx0" brushRef="#br0" timeOffset="3383">245 581 12287,'-6'12'0,"-2"-1"0,-3-3 0,7 0 0,-4-4 0,-1 3 0,5 7 0,-8-1 0,5-5 0,-3 0 0,2 1 0,-7-7 0,2 4 0,3-4 0,-3-2 0,1 0 0,-7 0 0,2-2 0,5-4 0,-5-5 0,7-7 0</inkml:trace>
  <inkml:trace contextRef="#ctx0" brushRef="#br0" timeOffset="3547">132 412 12287,'-18'-9'0,"-1"-1"0,0-1 0,7 3 0,1 10 0,1 2 0,-1 2 0,-1 9 0,-7-4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4:04.492"/>
    </inkml:context>
    <inkml:brush xml:id="br0">
      <inkml:brushProperty name="width" value="0.08571" units="cm"/>
      <inkml:brushProperty name="height" value="0.08571" units="cm"/>
      <inkml:brushProperty name="color" value="#FF0066"/>
    </inkml:brush>
  </inkml:definitions>
  <inkml:trace contextRef="#ctx0" brushRef="#br0">695 0 12287,'-24'11'0,"0"-8"0,0 7 0,0-10 0,0 0 0,0 0 0,-1 0 0,1 0 0,-8 0 0,0 0 0,0 0 0,-2 0 0,-4 3 0,-7 2 0,2 3 0,3-2 0,8-3 0,-5-1 0,-1 4 0,1 2 0,16 0 0,-1-6 0,9 6 0,7 6 0,17 7 0,13-5 0,22 3 0,20-9 0,9 4 0,5 4 0,8-4 0,-5-1 0,3 0 0,4 1 0,6-6 0,-45-2 0,0 1 0,1-1 0,0-1 0,-1-2 0,0-1 0,47 1 0,-4-3 0,-3 0 0,-3 0 0,-24-8 0,-8 0 0,-19 0 0,-10-3 0,-14-2 0,-7-9 0,-12 6 0,-10-5 0,-16 5 0,-11-3 0,-10 3 0,-8-5 0,-14 8 0,-5-3 0,-8 0 0,-6 8 0,-2-6 0,0 3 0,0 6 0,8 2 0,2 3 0,3 0 0,6 0 0,5 0 0,8 3 0,10 2 0,12 3 0,4 11 0,6-3 0,16-5 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18.436"/>
    </inkml:context>
    <inkml:brush xml:id="br0">
      <inkml:brushProperty name="width" value="0.08571" units="cm"/>
      <inkml:brushProperty name="height" value="0.08571" units="cm"/>
      <inkml:brushProperty name="color" value="#FF0066"/>
    </inkml:brush>
  </inkml:definitions>
  <inkml:trace contextRef="#ctx0" brushRef="#br0">2248 1 12287,'18'8'0,"-5"-6"0,-3 6 0,-1 1 0,-1-7 0,-4 6 0,2 0 0,1-3 0,-7 7 0,0 3 0,0 1 0,0 3 0,0 2 0,0 4 0,0 6 0,0 13 0,0 4 0,0 4 0,0 4 0,8-4 0,2 11 0,3-5 0,-1-2 0,-5-2 0,3-4 0,-2-8 0,-4-9 0,-1-6 0,-3-8 0,8 0 0,2 0 0</inkml:trace>
  <inkml:trace contextRef="#ctx0" brushRef="#br0" timeOffset="1301">2004 57 12287,'10'0'0,"1"0"0,-5 0 0,-4 2 0,4 4 0,-4 7 0,-2-3 0,0 3 0,0 3 0,0 7 0,2 0 0,3 6 0,3 0 0,2 1 0,-3-1 0,3 4 0,0-4 0,1-2 0,-5 5 0,5-7 0,-1-3 0,0-1 0,-5-2 0,3 0 0,0-1 0,-6 1 0,5 0 0,-5 0 0,-2-7 0,-2-1 0,-5-3 0,3 4 0,-8-5 0,-3-3 0,-2-2 0,-1-2 0,-1 0 0,0 0 0,0 0 0,1 0 0,-1 0 0,0-2 0,0-2 0,1-3 0,-1-1 0,0 4 0,0-2 0,1 2 0,-1-5 0,0 1 0,0-3 0,7 7 0,-1-4 0,-1 0 0,6 6 0,-1-9 0,9 5 0,0 4 0,0-7 0,0 12 0,0 3 0,-2-4 0,-2 6 0,-2 1 0,-9 1 0,3 9 0,-5-3 0,0-1 0,3-5 0,1-1 0,1 3 0,-7-6 0,0-1 0,1-3 0,-1 0 0,0 2 0,0 2 0,1-2 0,-1-2 0,-2-2 0,-2 0 0,-2 0 0,-2 0 0,6-2 0,2-4 0,-3 4 0,11-6 0,-1 1 0,-1 1 0,1-8 0,-5 1 0,5-4 0,1 5 0,5-1 0,4 1 0,-4-7 0,6 9 0,4 1 0,2 1 0,9 6 0,-3-4 0,5 4 0,-5 2 0,1 0 0,1 0 0,3 0 0,2 0 0,-1 0 0,1 0 0,0 0 0,0 0 0,-1 0 0,-1 2 0,-2 2 0,-3 2 0,-8 3 0,3-3 0,-5 6 0,4-1 0,0 1 0,-2 3 0,-2 1 0,-2 3 0,0 0 0,0-7 0,0 1 0,0 2 0,0 1 0,-2 3 0,-4-2 0,-6-5 0,-3 5 0,0-5 0,1 3 0,-7-3 0,2 3 0,-8-7 0,0 1 0,-4-1 0,2 4 0,-3-5 0,-1-3 0,-2-2 0,-3-2 0,1-2 0,1-4 0,5-7 0,2-4 0,4-1 0,4-9 0,-6-3 0</inkml:trace>
  <inkml:trace contextRef="#ctx0" brushRef="#br0" timeOffset="1684">1723 244 12287,'-6'25'0,"-1"0"0,-7-8 0,1-11 0,-3-4 0,-3-2 0,-2 0 0,-4 0 0,2 0 0,-8-2 0,-2-2 0,-3-2 0,-1 0 0,-1-11 0,1-4 0</inkml:trace>
  <inkml:trace contextRef="#ctx0" brushRef="#br0" timeOffset="2551">561 488 12287,'0'19'0,"0"-7"0,0 1 0,0-9 0,0 2 0,0-12 0,0-5 0,0-7 0,0-1 0,2-2 0,2-2 0,2-2 0,-2 2 0,5 3 0,-3 1 0,0 0 0,2 0 0,-5 7 0,3-1 0,-4-1 0,0 5 0,2 1 0,2 0 0,1 6 0,-7-7 0,8 18 0,4 3 0,-1 3 0,-1-1 0,1-1 0,-1 1 0,3 3 0,5 2 0,1 0 0,-6-7 0,-1 1 0,3 1 0,1 1 0,1-1 0,-5-1 0,-1-7 0,-5 6 0,-4-5 0,2 3 0,-8-2 0,-6 1 0,-9-5 0,-2 2 0,-4-2 0,2-2 0,-6-2 0,0 3 0,0 3 0,4-4 0,-6 4 0,-3-4 0,-1-2 0,4 0 0,-1 0 0,-1 2 0,-2 5 0,3-5 0,3 4 0,2-4 0,4-2 0,3 0 0,1 0 0,0 0 0,0 0 0,9-2 0,4-4 0,4-5 0,2-8 0,0 1 0,0-1 0,0 0 0,6 1 0,0-1 0,2 2 0,-3 3 0,1 1 0,0 7 0,-6-7 0,0 7 0,0-6 0,-8 7 0,-5-1 0,-1 6 0,-1 4 0,3 5 0,-3 1 0,-2 3 0,-1 3 0,1-1 0,4-3 0,-3 1 0,3 6 0,-1-1 0,1 1 0,-1 0 0,5-1 0,-1 1 0,6 0 0,-3 0 0,7-9 0,7-4 0,5-4 0,1-2 0,3 0 0,5 0 0,0 0 0,6 0 0,0-2 0,2-4 0,5-6 0,1 1 0,3-1 0,-1-3 0,0-2 0,-1-3 0,-5-5 0,5-4 0,-7-9 0</inkml:trace>
  <inkml:trace contextRef="#ctx0" brushRef="#br0" timeOffset="3031">786 825 12287,'10'30'0,"-4"-5"0,-4-11 0,-2-1 0,0-9 0,-2 4 0,-4-8 0,-4-8 0,-9-3 0,0-7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4:06.258"/>
    </inkml:context>
    <inkml:brush xml:id="br0">
      <inkml:brushProperty name="width" value="0.08571" units="cm"/>
      <inkml:brushProperty name="height" value="0.08571" units="cm"/>
      <inkml:brushProperty name="color" value="#FF0066"/>
    </inkml:brush>
  </inkml:definitions>
  <inkml:trace contextRef="#ctx0" brushRef="#br0">938 0 12287,'11'14'0,"-9"-4"0,9-10 0,-11 0 0,0 11 0,8-6 0,0 11 0,0 1 0,-8 7 0,0 0 0,3 0 0,2 0 0,3 0 0,-2 0 0,-4 0 0,-2 0 0,0 0 0,0 0 0,0 0 0,0 0 0,-10-11 0,-7-5 0,-4-5 0,-3-3 0,0 0 0,0 0 0,0 0 0,0 0 0,-3 0 0,-2-3 0,-6-2 0,-2-3 0,5-8 0,-6 5 0,4-2 0,4-6 0,-4 6 0,2-3 0,2-3 0,3 0 0,6 1 0,2 4 0,3 4 0,11-1 0,-6 6 0,1-3 0,7 0 0,-8 18 0,11 6 0,-8-2 0,0 2 0,3 2 0,-8-4 0,-3 2 0,-6-8 0,-4 5 0,-7-2 0,15-3 0,-6-8 0,2 3 0,1 5 0,-3-6 0,0 6 0,0-5 0,0-3 0,0 11 0,0 2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4:11.524"/>
    </inkml:context>
    <inkml:brush xml:id="br0">
      <inkml:brushProperty name="width" value="0.08571" units="cm"/>
      <inkml:brushProperty name="height" value="0.08571" units="cm"/>
      <inkml:brushProperty name="color" value="#FF0066"/>
    </inkml:brush>
  </inkml:definitions>
  <inkml:trace contextRef="#ctx0" brushRef="#br0">8315 986 12287,'0'-24'0,"0"0"0,0 8 0,0 0 0,0 11 0,0-6 0,0 11 0,0 0 0</inkml:trace>
  <inkml:trace contextRef="#ctx0" brushRef="#br0" timeOffset="98">8123 986 12287,'-13'-2'0,"2"-4"0,1-2 0,7 0 0,-19-2 0,9-4 0</inkml:trace>
  <inkml:trace contextRef="#ctx0" brushRef="#br0" timeOffset="299">7546 1130 12287,'0'-24'0,"-10"0"0,7 11 0,-8 2 0,11 11 0</inkml:trace>
  <inkml:trace contextRef="#ctx0" brushRef="#br0" timeOffset="1393">6850 506 12287,'16'13'0,"0"-5"0,-11-5 0,8-1 0,-7 6 0,2 8 0,8 6 0,-8 2 0,-3 0 0,0-8 0,1 0 0,2 3 0,0 2 0,-8 3 0,-8-8 0,-3-3 0,-2-2 0,-6-6 0,-2-2 0,-6-3 0,-2 0 0,-4 0 0,-7-8 0,6-3 0,-4-2 0,-4-6 0,4-2 0,-2-3 0,-3 0 0,-2 0 0,5 0 0,3 0 0,-1 2 0,1 6 0,7-2 0,-2 10 0,6 2 0,2 4 0,0-6 0,0 0 0,10 2 0,6 14 0,8-2 0,8 7 0,8-2 0,6-6 0,2 6 0,0-3 0,0 0 0,0 2 0,-8-7 0,0 5 0,3-5 0,2-3 0,3 8 0,0 0 0,0 0 0,0-8 0,-8 8 0,0 0 0,-11 2 0,3-2 0,-8-2 0,-8 10 0,-5-11 0,-11 3 0,0-2 0,0 2 0,0-6 0,0 6 0,0-5 0,0-3 0,-8 0 0,-3 0 0,0 0 0,1 0 0,-1 0 0,6 3 0,-6 2 0,-3 3 0,6 0 0,-5-8 0,2 0 0,6 0 0,-6 0 0,3 0 0,3 0 0,2 0 0,3 0 0,0 0 0,0 0 0,0 0 0,0 0 0,0 0 0,0 0 0,0-8 0,0 0 0,8 0 0,2 5 0,4-5 0,2 3 0,8-11 0,0 8 0,0-8 0,0 8 0,0-8 0,0 8 0,0-8 0,0 10 0,2-4 0,6 10 0,-2 0 0,10 0 0,-8 0 0,8 0 0,-8 8 0,5 2 0,-2 4 0,-3-6 0,-5 5 0,5-2 0,-6-1 0,6-2 0,-5 9 0,-3-4 0,-3 0 0,-5-2 0,3 5 0,-11-8 0,0 0 0,3 3 0,-9-6 0,6 8 0,-5-2 0,-3-3 0,0-8 0</inkml:trace>
  <inkml:trace contextRef="#ctx0" brushRef="#br0" timeOffset="1694">6561 1 12287,'24'0'0,"-8"0"0,0 0 0,0 11 0,8 2 0</inkml:trace>
  <inkml:trace contextRef="#ctx0" brushRef="#br0" timeOffset="1881">6633 145 12287,'0'-24'0,"0"8"0,0 0 0,0 8 0,0-8 0,11 0 0,2-8 0</inkml:trace>
  <inkml:trace contextRef="#ctx0" brushRef="#br0" timeOffset="2750">4999 578 12287,'-24'0'0,"8"0"0,3-3 0,2-5 0,-5 3 0,8-11 0,0 0 0,8-8 0,0 8 0,3 2 0,5 4 0,5 2 0,11 8 0,-8 0 0,-3 2 0,-2 6 0,5 6 0,-8 10 0,0 0 0,-5-3 0,2-2 0,3-3 0,0-8 0,-8 8 0,-3 0 0,-5-3 0,6 8 0,-9-7 0,0 2 0,-5 0 0,3-3 0,-3 6 0,-3-6 0,-2-2 0,-3 8 0,0-6 0</inkml:trace>
  <inkml:trace contextRef="#ctx0" brushRef="#br0" timeOffset="3098">4470 554 12287,'-2'21'0,"-6"-5"0,5-3 0,-5-5 0,-3 6 0,3 10 0,-8-8 0,6-3 0,-4-2 0,6-3 0,-8-8 0,0 0 0,-8 0 0,0 0 0,0 0 0,0 0 0,0 0 0,8 0 0,3-3 0,-1-2 0,1-3 0,5 0 0,-5 5 0,2-5 0,0 5 0,3-5 0,-2 8 0,-9 8 0,3 9 0,10 4 0,-4 3 0,10 0 0</inkml:trace>
  <inkml:trace contextRef="#ctx0" brushRef="#br0" timeOffset="4250">3629 578 12287,'-8'16'0,"-2"-3"0,-4-2 0,6-1 0,-8-2 0,11-2 0,-3 10 0,5-8 0,6 5 0,5-2 0,-3-3 0,11-8 0,3 3 0,2 5 0,3-6 0,0 6 0,0-5 0,0 0 0,0 5 0,-8-6 0,0 6 0,-13-5 0,-3-3 0,-11 0 0,-13 0 0,0 0 0,0 0 0,-2 0 0,-4 3 0,-4 2 0,-4 3 0,6 0 0,-5-8 0,-1 0 0,1 0 0,5 0 0,-5 0 0,2 0 0,5 0 0,4 0 0,2 0 0,0 0 0,0 0 0,0 0 0,0 0 0,8 0 0,2-3 0,4-5 0,2 3 0,8-11 0,0 11 0,-11-6 0,8 14 0,-8 2 0,1 3 0,4 11 0,-10-3 0,8-6 0,-5 1 0,0-3 0,-1 0 0,-2 0 0,-8-8 0,0 0 0,0 0 0,0 0 0,0 0 0,0 0 0,0 0 0,8-8 0,3-3 0,2-2 0,3 5 0,8-8 0,-3 11 0,-5-3 0,6 8 0,-9 5 0,0 3 0,9 11 0,-6-3 0,-6 5 0,1 3 0,0 0 0,-1-11 0,6-5 0,-5 6 0,-11-1 0</inkml:trace>
  <inkml:trace contextRef="#ctx0" brushRef="#br0" timeOffset="4448">2356 1154 12287,'2'16'0,"6"1"0,-5-1 0,8 8 0</inkml:trace>
  <inkml:trace contextRef="#ctx0" brushRef="#br0" timeOffset="5083">2043 265 12287,'-24'0'0,"8"0"0,3-2 0,-1-4 0,1-2 0,8-2 0,-3 2 0,5 8 0,3 0 0,3 2 0,2 17 0,6 5 0,2 5 0,0 6 0,6-3 0,-3 8 0,3 6 0,2-6 0,1 0 0,-4 2 0,-2 4 0,-2-6 0,4-3 0,-4-2 0,-4-6 0,-2-2 0,-8-3 0,0 0 0,0 0 0,-2-11 0,-6-5 0,-8-2 0,-6 2 0,-10-6 0,-3 6 0,-2-5 0,-6-3 0,6-8 0,0-3 0,-1-2 0,1-6 0,7 6 0,-2-3 0,6-3 0,2-2 0,0-3 0,0 0 0,2 0 0,6 0 0,-2 8 0,10 0 0,2-3 0,4-2 0,4-1 0,6 6 0,6 6 0,10 10 0,0 0 0,-8 0 0,-3 2 0,0 4 0,1 2 0,-6 0 0,5-6 0,-2 6 0,-1-2 0,-2 10 0,-5-8 0,5 8 0,-5 0 0,-3 8 0,-3-11 0,-2-2 0,-6-3 0,-2 0 0,-1 3 0,-4-6 0,2 3 0,-3-3 0,-2 6 0,-3-3 0,0-3 0,0-2 0,8-3 0,0 3 0,-3 2 0,-3 3 0,-2 0 0,0-8 0,8 0 0,0 0 0,0-11 0,-8-2 0</inkml:trace>
  <inkml:trace contextRef="#ctx0" brushRef="#br0" timeOffset="5333">1322 313 12287,'0'-24'0,"0"0"0,0 14 0,0 12 0,0 20 0,11 4 0,2 12 0,3-1 0,0 0 0,-8-4 0,6 7 0,-1 0 0,0-3 0,-5 6 0,6-11 0,-4-3 0,-4-2 0,-4-3 0,-2 0 0,11 0 0,2 0 0</inkml:trace>
  <inkml:trace contextRef="#ctx0" brushRef="#br0" timeOffset="5515">1683 337 12287,'8'-24'0,"0"0"0,-3 0 0,-2 8 0,-3 0 0,0-2 0,0 7 0,0 11 0,0 13 0</inkml:trace>
  <inkml:trace contextRef="#ctx0" brushRef="#br0" timeOffset="5850">1514 746 12287,'-24'0'0,"0"0"0,0 3 0,0 5 0,8-6 0,0 6 0,0-2 0,3 2 0,-8-6 0,4 6 0,-1-2 0,2 2 0,-6-3 0,6 8 0,-5-2 0,5 0 0,3-3 0,2 8 0,-5-3 0,8 3 0,0-8 0,5 5 0,-5-2 0,6 8 0,-6-3 0,-3-3 0,0 1 0,-2-4 0,-3 1 0,-8-3 0,0-3 0,0 9 0,0-4 0,0-2 0,0-8 0,0 0 0,0 0 0</inkml:trace>
  <inkml:trace contextRef="#ctx0" brushRef="#br0" timeOffset="6267">769 794 12287,'-16'-11'0,"0"-5"0,-2-5 0,4 0 0,1 2 0,2 3 0,6-3 0,2 6 0,3-3 0,0 8 0,0-8 0,0 10 0,3 4 0,2 12 0,3 4 0,3-1 0,-6 6 0,3-3 0,-2 3 0,-1-1 0,0 1 0,3-3 0,-2 3 0,-4 2 0,-2 3 0,0 0 0,0 0 0,0 0 0,0 0 0,-2-8 0,-6 0 0,-8 3 0,-6-8 0,-2-1 0,0-2 0,0 0 0,-2 0 0,-4-8 0,-5 0 0,-2 0 0,5 0 0,-8-2 0,0-6 0,3-8 0,-6 2 0,8 1 0,0 0 0,1-1 0,-6 6 0,8-8 0,2-3 0,3 6 0,3 0 0,3-1 0,5 1 0,5 5 0,11-8 0,0-3 0,0 9 0,22-22 0,4 5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4:18.807"/>
    </inkml:context>
    <inkml:brush xml:id="br0">
      <inkml:brushProperty name="width" value="0.08571" units="cm"/>
      <inkml:brushProperty name="height" value="0.08571" units="cm"/>
      <inkml:brushProperty name="color" value="#FF0066"/>
    </inkml:brush>
  </inkml:definitions>
  <inkml:trace contextRef="#ctx0" brushRef="#br0">145 1 12287,'-11'13'0,"8"-2"0,-18-11 0,18 0 0,-7 0 0,10 0 0,-3 8 0,-5 0 0,3 0 0,-11-8 0,8 0 0,-8 0 0,8 0 0,-8 0 0,10 0 0,-4-3 0,10-5 0,0 6 0,8-12 0,0 6 0,2 6 0,-2-6 0,-2 5 0,10 3 0,-11 11 0,3 5 0,3-3 0,-3 3 0,-3 3 0,-2-6 0,-3 3 0,-11 0 0,-2 8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4:19.039"/>
    </inkml:context>
    <inkml:brush xml:id="br0">
      <inkml:brushProperty name="width" value="0.08571" units="cm"/>
      <inkml:brushProperty name="height" value="0.08571" units="cm"/>
      <inkml:brushProperty name="color" value="#FF0066"/>
    </inkml:brush>
  </inkml:definitions>
  <inkml:trace contextRef="#ctx0" brushRef="#br0">24 80 12287,'0'-24'0,"0"0"0,-8 8 0,0 0 0,0 22 0,11 2 0,5 10 0,-6 6 0,9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7:31.317"/>
    </inkml:context>
    <inkml:brush xml:id="br0">
      <inkml:brushProperty name="width" value="0.08571" units="cm"/>
      <inkml:brushProperty name="height" value="0.08571" units="cm"/>
      <inkml:brushProperty name="color" value="#F6630D"/>
    </inkml:brush>
  </inkml:definitions>
  <inkml:trace contextRef="#ctx0" brushRef="#br0">3870 148 7967,'7'7'-292,"0"-2"0,-5-4 1,2 4-1,-1 3 1,0 1 320,1-1 1,-3 3 0,3-2-31,-2 1 0,-2 3 0,0-1 1,0 0 0,0 1 0,0-5 0,0 0 0,0 2 21,0 0 1,0 3 15,0-1 0,0 0-13,0 1 0,-2-5-26,-2 0 1,-3-4-1,-5 3 1,0-2-6,0-2 0,-1-2 0,0-1 1,-2 0-18,-2 0 0,-5 0 0,3 0 0,-1 0-44,-1 0 0,1 0 1,-5 0-1,2 0-30,3 0 1,-2 0-1,5 0 98,2 0 0,-4 0 0,0 0 0</inkml:trace>
  <inkml:trace contextRef="#ctx0" brushRef="#br0" timeOffset="1000">3342 234 6624,'6'-6'-332,"1"5"291,-3-3 1,-1-3 40,5-1 1,-4 1 0,5 0 37,0 2 0,-2-3 0,0 2-26,-2-1 1,1 5 0,-4-4 4,2 1 1,6 3-4,-2-2 0,-1 3-26,1 1 1,0 0 14,5 0 0,-5 0 0,-1 1 0,0 2-4,-1 1 0,-3 6 1,3-4-1,-2 3 2,0-1 0,5 0 0,-2 4-4,0 0 1,3-3-1,-6-1 1,0 1 0,1 2 0,-2-2 0,4-1-8,-2 1 1,1 1-1,-4-1-27,2 0 0,1-1 19,-5 4 0,0-4 14,0 0 0,0-3 0,-2 1 9,-2 0 0,1-1 1,-5-2 6,-1 1 1,-2 4 0,-2-4-1,1 0 22,0 2 1,0-5-1,-1 3 1,0-2-6,-4-2 1,4 4 0,-5 0 0,1-1 8,1-2 1,-4-1-1,2 0 1,0 0-27,0 0 0,-3 0 1,1 0-1,1 0-16,3 0 0,-2-1 0,0-2 0,1-1-1,-1 1 0,0-2 0,3-1 0,-1 1-4,1-1 0,1-2 1,2 3-1,0-1 4,-1 1 1,5-5 0,0 3 0,0-1 3,1 0 1,-3 4 0,6-4 0,-5 1 1,1-1 35,2 2 25,-5 6 0,4 2-36,-5 2 1,1-2-1,2 5 1,2 0-18,1 0 0,-3-4 1,1 2-1,-3-1-3,-2 0 0,1 4 0,0-2 0,-1-1-39,1 1 0,-6-1 0,-1-2 0,-1 1-73,-1-1 1,2 2-1,-3-1 1,2 0-60,-2 2 0,3-5 1,-1 3 165,-2-2 0,4 3 0,0 2 0</inkml:trace>
  <inkml:trace contextRef="#ctx0" brushRef="#br0" timeOffset="1450">3931 590 6409,'-11'1'0,"2"2"-90,1 1 1,-5 0 89,-3-4 0,-6 6 0,3 1 0</inkml:trace>
  <inkml:trace contextRef="#ctx0" brushRef="#br0" timeOffset="1800">3464 25 7649,'13'-6'-787,"-2"4"0,-2-5 584,-1 1 102,-5 2 101,3 4 0,-6 0 0,0 0 0</inkml:trace>
  <inkml:trace contextRef="#ctx0" brushRef="#br0" timeOffset="2065">3010 135 6019,'-12'0'0,"-1"0"0</inkml:trace>
  <inkml:trace contextRef="#ctx0" brushRef="#br0" timeOffset="3067">2518 332 7333,'-12'-5'-188,"0"-4"0,5 3 0,2-3 0,1 0 137,-1-2 0,0-1 0,2-1 0,-1 1 43,1 0 1,-2-5 0,0 1 0,-1 1-5,1 1 1,-1 2 0,3 0 0,-1-1 72,2 1 1,-4 4 0,1 1 7,-2 2 0,3-3-44,-4 3 1,-1 3-27,-3 6 0,5-1 1,3 5-1,3 1-38,1 2 0,0 1 0,0 1 1,0-1 22,0 0 0,0 1 1,0-1-1,1 0 16,3 0 0,2 1 0,3 0 1,-1 1 1,2-2 0,1 3 0,1-6 0,0 1 2,1 3 0,-1-1 1,0-1-1,1-1 18,-1-2 1,0-1 0,0 2-13,1-1 0,-1-1 1,-1 3-14,-3-2 1,-2-4 2,-6 4 1,0-4-5,0 4 0,-6-5 1,-2 1 16,-3-2 1,-1 2 0,-1 0 0,1-1 1,-1-2-1,-2-1 1,-2 0-11,2 0 0,1 4 1,1 0-1,-2-1-4,-2-2 1,0-1 0,2-1 0,-3-2-3,-1-1 1,2-1 0,-2 0-1,0-1-2,0-1 0,0-4 0,-3 4 1,3-1 1,1 0 0,1-1 1,2-1-1,-2 0 1,2 2 1,2 1 0,0-3 0,1 2-6,0-1 0,5 2 0,1 0 2,1 2 0,4-1 44,-4 2 1,5 3-64,5-3 1,-3 2-49,6 2 0,1 0 0,2 2 36,-3 2 0,3-2 22,-3 7 0,3-1 0,1 3 23,0-3 0,-3 3 0,-3-3 2,0 3 0,2-3 0,-4 0-4,-1 2 1,2 1-1,-1 1-8,-1 0 1,-1-3 0,-2-1 0,-2 0 20,-2-1 1,1 2-1,-5-3 1,-1-1 15,-2 1 0,0-1 0,0-2 0,0 1-26,-3-1 1,-1 2-1,3-1 1,-2-1-7,-2-2 0,1-1 0,-6 0 0,1 0-5,1 0 1,-4 0-1,4 0 1,-2 0-11,1 0 0,-1 0 0,-2 0 0,1 0 4,2 0 0,0-4 0,0-1 1,2-1-64,0 1 1,6-5 0,-3 3 0,4-1-69,2 0 1,-4 0 0,9-4 136,2-1 0,-5 1 0,0 0 0</inkml:trace>
  <inkml:trace contextRef="#ctx0" brushRef="#br0" timeOffset="3567">2064 148 7965,'7'0'-1871,"-2"1"1871,-5 3 0,0-2 0,-5 9 0,-2-5 0</inkml:trace>
  <inkml:trace contextRef="#ctx0" brushRef="#br0" timeOffset="4148">1425 74 7590,'7'6'-190,"0"-4"140,-3 6 0,-3-3 0,3 3 0,-2 1 7,-2 2 0,0 7 0,0 1 1,0 2-31,0-1 1,0 5 0,0 3 0,0 0-50,0-3 0,0 0 0,0 0 1,0-1 27,0 1 1,0-5-1,0-1 1,0-1 93,0-3 0,0-7 0,-6 3 0,-1-4 0</inkml:trace>
  <inkml:trace contextRef="#ctx0" brushRef="#br0" timeOffset="5000">1253 172 7223,'0'9'-336,"0"-1"1,0-4 333,0 4 1,1-4-1,2 4 5,1 2 0,2 1 0,-3 1 0,2 0-14,2 1 1,-4-1 0,2 0 0,-1 0 8,0 1 1,4 0-1,-4 2 1,1 2 26,0-2 0,-4-2 0,3 0 1,-2-1-3,-2 0 0,0 1 0,-2-1-18,-2 0 0,2-1 0,-7-3 0,0-2-7,-2-1 1,-1-3 0,-1 2 0,1-3-12,0-1 1,0 0-1,-1 0 1,1-1-16,0-3 1,-1 1-1,2-5 1,2-1-45,1 3 1,0-5-4,-5 3 84,1-3 0,0 0 1,-1 3 1,5 2-1,0 6 1,0 6-1,-3 2-9,3 3 1,-3-3 0,3 0-8,-3 2 1,-2-4 0,1 3 13,0 0 0,0-2 0,-1 0 41,1-2 0,4-1 1,0-4 13,-2 0 1,3 0 0,-1 0-14,-2 0 1,5-1 0,0-2 0,0-2-25,1-2 1,-1 0 0,2-2 0,-1 0-27,1 0 1,1-2 0,-1-3 0,-1-1-2,1-1 1,0-1 0,1 5 0,-2 0-2,1 0 1,-3-5 0,1 1 0,-1 1-9,1 1 0,-3 2 1,2 0-1,1-1-34,-1 1 0,-2 4 0,3 1 0,-1 0-101,1 0 0,-1 5 1,4-4-226,-2 1 370,-1 3 0,0-3 0,-2 5 0</inkml:trace>
  <inkml:trace contextRef="#ctx0" brushRef="#br0" timeOffset="5197">1057 246 7190,'6'0'-392,"0"0"0,-6 0 1</inkml:trace>
  <inkml:trace contextRef="#ctx0" brushRef="#br0" timeOffset="6200">602 344 6567,'8'-6'-12,"-1"0"10,-2 1 1,1 3-2,-2-2 44,-3 3 1,9 2-1,-6 3-15,-1 4 0,-2-1 0,1 0 0,0 0-1,2 0 1,0 1-25,-4 4 0,-1-1 1,-2-1-1,-2-3-9,-2-2 0,3 0 0,-4-2-22,-2 1 0,3 0 0,-1-4 0,0 2-25,1 2 0,-4-3 72,3 3 1,-3-2 6,-1-2 1,0 0-17,-1 0 0,5 0 0,0 0 2,-2 0 1,4 0-66,-3 0-14,1 0 66,-4 0 0,5-2 0,2 0-4,-1-3 13,5 1 1,-5 3 7,6-3 1,-1 3-52,-3-4-48,2 4 55,-8 1 96,8 0 1,-3 6-5,5 2 1,0 3-1,0 1-42,0 0 0,0 0 0,0 1 0,1-1-10,3 0 0,-2 1 0,2-1 0,-3 0 25,-1 0 0,-1 1 0,-2-1 0,-3 0 27,0 1 1,-1-1-1,-3-1 1,1-3 8,-5-4 0,2 2 1,-5-2-1,2-2-37,-1 0 1,1-2 0,-6 0 0,0-2-34,-3-2 0,4-3 1,0-5-1,-1 0-26,2 0 1,-4-1 0,4 1 0,-1 0-109,4-1 0,2 1 0,2 0 133,0 0 0,-6-6 0,-1-1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7:39.149"/>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2802 320 8558,'-8'0'-880,"0"0"1,-1 0 771,-3 0 0,4 0 0,0 0 143,-2 0 1,3-4 0,-1 0 102,-1 1 1,2 0-39,-1-1 1,1 2-102,-1-7 1,2 1-68,6-4 0,0 4-11,0 0 1,1 5 0,4-1 0,3 2 1,3 2 55,1 0 0,0 2 19,0 2 0,-5-1 1,-1 3-1,-2 1 14,0 0 1,0-3 0,-4 4 0,0 2 1,0 1 0,-1 0 0,-3-2 10,-5-1 1,3 1-1,-4 3 1,-2 0-4,-3 0 0,-3 2 0,2 1 0,-5 2 0,-2-2 0,0 2 1,1 1-1,1 0-13,0 0 0,3-2 1,1-4-1,4 0 36,0 1-73,7-1 1,2-1-1,8-3 30,4-4 1,7-2 0,3-4 0,-1 0-8,1-3 0,4 0 0,-3 1 0,2-3-26,-1 0 1,0-2 0,4 3 0,-2 1 9,-2-1 1,-1-3 0,3 1-1,-3-2-10,-1 2 1,-2-3 0,-4 4 0,1-1-86,-1 0 1,-5-1-1,-2-3 118,1 0 0,-5-6 0,5-1 0</inkml:trace>
  <inkml:trace contextRef="#ctx0" brushRef="#br1" timeOffset="198">2532 62 15172,'12'0'-1661,"-4"-1"883,0-3 0,-4 2-237,5-2 990,-7 3 1,4 6-1,-6 2 1</inkml:trace>
  <inkml:trace contextRef="#ctx0" brushRef="#br0" timeOffset="651">2740 701 6370,'7'-7'43,"-7"2"0,-9 5-244,-6 0 1,0 0 200,-6 0 0,-5 5 0,-5 2 0</inkml:trace>
  <inkml:trace contextRef="#ctx0" brushRef="#br1" timeOffset="1018">2163 209 8613,'7'0'-232,"-2"6"1,-5 2-1,0 4 91,0 5 0,0 2 0,0 5 0,0 0-4,0-4 0,0 3 0,0-2 120,0 2 0,0 2 0,0-1 0</inkml:trace>
  <inkml:trace contextRef="#ctx0" brushRef="#br0" timeOffset="1784">1782 246 6545,'-5'-12'-479,"3"4"582,-2 0-63,3 5 1,1-1 0,1 7 0,2 2-6,1 2 1,6 1 0,-3 4 0,1 2-24,0 2 1,0-2 0,3 2-1,-1-1-7,-2 2 0,0-4 0,3 4 1,-2-4-10,0 0 0,-5-1 1,3 0-1,-2 1 14,-2-1 0,2 0 1,-1 0-1,-1 1 16,-2-1 1,-2-4-1,-2 0 1,-2 1 8,-2-3 1,-3 4 0,-5-5 0,-2 1-25,-2-1 1,2-1 0,-3-2 0,-2 1-11,-1 1 1,-2 0 0,1-4-1,-1 0-17,0 0 1,-1 0 0,-1 0 0,-2 0 9,2 0 1,0 0-1,0 0 1,-2-2 28,2-2 1,2 2 0,3-7 0,3 1-25,1 1 1,2-4 0,4 3 0,-1-3-19,1-1 1,5 0-1,3-1 1,3 1-18,1 0 0,0 4 0,0 0 1,1-2 8,3-1 0,4 3 1,7 0-1,2-1 4,-2 3 0,0-4 1,0 6-1,3 0 14,1-2 0,-4 5 0,1-3 0,-1 3 23,2 1 1,-4-4 0,4-1-1,-4 3 22,0 0 1,-5 2 0,0 0-2,1 0 0,1 6-32,-2 2 0,2 3 0,-6 1 26,-1 0 1,-3-1-1,-3-1 1,-3-2 23,0 2 0,1 1 1,-3 0-1,-1-2-26,-2-1 1,-1 0-1,-1 3 1,0-1-57,-4-2 0,2-1 0,-4 3 0,0-4-78,0 0 1,2-1-1,-2-2 1,2 1-83,2-1 1,-3-2 188,1-1 0,-4-5 0,2-2 0</inkml:trace>
  <inkml:trace contextRef="#ctx0" brushRef="#br1" timeOffset="2032">1242 1 12162,'0'12'-936,"4"0"1,1 1 0,1-1 694,-1 0 1,1 2 0,-4 1-1,4 2-97,1 3 1,-5 0 293,2 5 1,3-1 0,0 1 0</inkml:trace>
  <inkml:trace contextRef="#ctx0" brushRef="#br0" timeOffset="2514">1352 529 6396,'-12'0'9,"4"0"1,0 0-46,-2 0 0,3-1 1,-1-2 32,-2-1 0,0 0 1,-3 4 27,1 0 0,0 0 1,-1-2-1,1 0 19,0-3 0,0 1 1,-1 4-1,2-1-23,3-3 1,-3 3 0,3-4-14,-3 4 1,-1-3-35,0 0 0,5 1 25,3 7 1,2-1 0,2 5 43,0 2 0,0-3 0,0 1 23,0 1 1,0 2 72,0 1 0,0 1-116,0-1 0,-5-5 0,-2-2 0,-1-1-107,0 1 1,-1-1-1,-3-4 1,-2 0-120,-2 0 0,2 0 1,-2 0-1,1 0 203,-1 0 0,2-11 0,-4-3 0</inkml:trace>
  <inkml:trace contextRef="#ctx0" brushRef="#br0" timeOffset="3414">787 209 6404,'6'7'24,"-4"4"0,5-3 1,0 3-19,0 2 1,1-1 0,4 0 0,-1 0-1,-3 1 1,3-1 0,-3 0 0,2 1-9,-2-1 0,2 0 0,-5 0 11,2 1 1,-4-1 15,1 0 0,-4-3 1,-4-3-12,-4 0 1,-7-2-1,-3-4 1,0 0-5,0 0 1,-3 0 0,1 0-1,0 0-20,-1 0 0,2 0 1,-2-1-1,1-2 0,3-1 1,0-2-1,5 4 1,0-4 34,-1-1 0,1 3 0,1-4 0,3-2-20,4-1 0,-2 3 0,2 0-2,2-1 0,0-2 1,4 0-1,0 1-16,2 2 0,5 4 1,-4-3-1,2 2-11,3 2 1,-1 0 0,1 0 14,-2-1 0,0 0 11,4 4 1,-4 0 0,-1 2-2,-1 2 0,-1-3 0,-2 4 0,1 1 1,-1 2 1,-2-1 0,-1 1 0,2 0 3,2-1 0,-3 4 0,3-3 22,-3 3 1,-1 1-1,-1 1 19,-3-1 0,1 0 0,-5 1-36,-2-1 0,0-1 0,-3-2 0,1-2-8,0-1 1,-5 2-1,1-4 1,0-1 2,-2-2 1,3-1 0,-4 0 0,0 0 20,-1 0 0,4 0 0,-3-1 1,0-2-9,0-1 1,4-6-1,-3 2 1,2-3-10,-1-1 1,1 0-1,4-1 1,-1 2-18,1 3 0,0-3 0,-1 3 0,3-3 1,1-1 0,0 0 0,3 1 0,1 1-5,-1 2 0,-2 0 8,4-5 0,-4 5 3,4 0 0,-6 5 0,2-1 0,1 3 0,-1 1 0,0 1 0,-3 3 0,1 3 0,2 0 0,4 4 0,-3-3 6,2 3 0,1 1 0,4 1 0,0-1 29,0 0 0,0 0 1,0 1-1,0-1-32,0 0 1,1 1 0,2-1-5,1 0 1,5-1 0,-2-1-31,0-2 1,4-5-29,-3 1 0,3-3 0,1-1-38,1 0 1,-5 0 0,0 0 96,2 0 0,1-5 0,1-2 0</inkml:trace>
  <inkml:trace contextRef="#ctx0" brushRef="#br0" timeOffset="3731">787 615 6401,'-12'0'-205,"0"0"39,-1 0 166,1 5 0,0-3 0,-1 3 0</inkml:trace>
  <inkml:trace contextRef="#ctx0" brushRef="#br0" timeOffset="3983">689 99 6999,'0'-7'-399,"-2"2"1,-2 5 173,-4 0 225,-3 0 0,-1 5 0,0 2 0</inkml:trace>
  <inkml:trace contextRef="#ctx0" brushRef="#br0" timeOffset="4131">148 160 8188,'-12'0'-394,"0"0"1,-1 0-1,1 2 1,0 0 330,0 3 1,-1 0 0,0-2 62,-4 1 0,4 5 0,-5-2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7:44.999"/>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2973 259 8415,'4'-9'-646,"0"1"1,0 4-1,-2-3 630,2 2 0,-2-3 175,7 4-78,-7-6 0,4 10-12,-6 0 0,1 7 1,2 8-1,1 3-33,-1 1 0,-2 0 1,-1 3-1,0-2-15,0 2 1,0 1 0,0 2 0,0-2-28,0-3 1,0 2 0,0-4 0,0 0-34,0 0 1,0-2 0,0-4-1,0 0-163,0 1 1,0-1-139,0 0 0,-1-5 340,-3-3 0,2-2 0,-14-2 0,2 0 0</inkml:trace>
  <inkml:trace contextRef="#ctx0" brushRef="#br0" timeOffset="900">2690 185 8486,'9'-11'-974,"-1"3"0,-4-2 1002,4 6 1,-5 1 0,1 8 0,-3 3 18,-1 3 0,4 2 1,1 4-1,-3 2 4,0 0 0,-2 4 0,0-2 0,0 2-67,0 1 1,0 1 0,0-2 0,0-1-26,0-2 0,-4 0 0,-1 0 0,1-4-2,-1-2 0,3-2 0,-3-1 1,1-1 32,0-2 0,-6-5 29,2 1 0,-1-4 0,-1-3 1,2-2 9,-2-2 1,1-5 0,-1-5-1,2 1-21,-2-2 0,-1 3 0,-1-4 0,1 1-6,3 3 0,-3-3 0,4 1 1,-1-1 22,0 0 0,5 2 1,-2 3-1,1 1-5,0 0 0,-2 0 0,3-1-7,-1 1 1,0 4 2,4 0 0,0 4-42,0-5-32,0 7 77,0 7 1,-4 3 0,-1 9 0,-2-4 7,-3 0 0,3-1 0,-1 0 0,-1 2-9,-2 2 0,0-2 0,1 2 0,2-2-7,-1-2 1,-2 5 0,0-1-1,1-1-24,2-1 0,1-2 1,-2 0-54,0 0 0,5 1-29,-4-1 0,7 0 82,1 1 1,1-7 0,7 0 12,2-1 1,-3-2 6,1 5 1,-5-4-1,2 3 49,1-1 0,-5 3 28,3-1 0,-7-1 0,-2 0 1,-2 0-2,-3 0 0,-1-5 0,-1 3 0,-1-3-69,-4 2 0,-1-2 1,-3 2-1,1-3 8,3-1 1,-5 0-1,3 0 1,-2 0-14,1 0 0,-1-5 0,-2-3 0,1-3-23,2-2 1,1 1 0,-3 0 0,3-2-61,1-2 1,2 2-1,3-2 1,1 2-174,0 2 0,4-1 0,1 1-364,1 0 611,2 0 0,10-1 0,0 1 0</inkml:trace>
  <inkml:trace contextRef="#ctx0" brushRef="#br0" timeOffset="1216">2138 750 7736,'-9'0'-339,"1"0"1,0 0 0,-4 0 0,-1 0 243,1 0 0,-4 0 1,-2 0-1,-1 0 95,-3 0 0,-7 6 0,-2 0 0</inkml:trace>
  <inkml:trace contextRef="#ctx0" brushRef="#br0" timeOffset="1782">1634 308 7775,'0'12'-668,"0"-4"1,0 0 675,0 2 0,0 1 1,0 1-42,0 0 0,0 1 1,0-1 54,0 0 1,4-3-1,0-1-59,-1 1 1,-2-2 0,-1 1 56,0 2 0,0-3 8,0 1 1,-5-5-1,-3 1 1,-3-3-15,-2-1 0,4 0 1,-2 0-1,-3 0-28,1 0 0,-2 0 0,0-1 0,-2-3-13,2-5 1,-3 3-1,2-3 8,1 0 1,1 2 0,2-1 15,0-2 0,4 5 116,-1 1 15,7 2 1,-5 2-27,3 0 0,1 0-29,-5 0 1,4 4-44,-4 1 1,-1 0 0,-3-2-52,0 1 1,1 1 0,1-2 0,2 1-28,-1-1 0,-6-2 0,-2 1 0,2 0-66,2 2 1,-4 0-1,-1-4 1,1 2-62,-1 2 0,2-3 175,3 3 0,-4-2 0,-3-2 0</inkml:trace>
  <inkml:trace contextRef="#ctx0" brushRef="#br0" timeOffset="2049">1462 676 8547,'5'7'-641,"-3"0"265,2-3 0,-4-3 116,-4 4 1,1-4 0,-5-1 259,-2 0 0,-6-6 0,-3 0 0</inkml:trace>
  <inkml:trace contextRef="#ctx0" brushRef="#br0" timeOffset="2197">1278 209 8009,'6'-5'0,"0"-2"0</inkml:trace>
  <inkml:trace contextRef="#ctx0" brushRef="#br0" timeOffset="2717">1007 455 8408,'-12'0'-732,"0"0"0,0 0 1,-1 0 793,1 0 0,4-1 1,1-3-53,1-4 1,2-3 0,4-2 0,0 1-6,0 0 1,0-5 0,0 1 0,0 1 17,0 1 1,6-2 0,1 0 0,1 1 31,0 1 0,0 3 1,5 1-1,-1 4-11,0 0 1,0-2 0,1 3-24,-1-2 1,0 4-1,1-1-18,-1 2 1,0 2-26,0 0 0,1 0-8,-1 0 0,-4 6 24,0 2 1,-5 3 0,3 1 47,-1 1 0,-4-1 0,3 0-3,-2 0 0,-4-1 1,0-1-1,-4-2 11,-1 2 1,3-3-1,-4 1 1,-3 0-47,-4-1 1,2 2 0,-5-3 0,1-1-51,1 1 0,-2 2 1,2-3-1,-3 1-91,0-1 0,-3-1 0,4-4 1,0 0-33,1 0 0,-1 0 0,3 0 169,-1 0 0,-1 0 0,-1-5 0,-1-2 0</inkml:trace>
  <inkml:trace contextRef="#ctx0" brushRef="#br0" timeOffset="2982">799 1 6423,'8'1'101,"0"3"0,-4 0 0,3 7 1,0 4-86,0 3 1,-3-2 0,2 5 0,1 1-66,0 1 1,-3 3 0,3 1 0,0 2 4,0-2 0,-5-5 0,4-3 1,-2-1-90,0-3 1,0-2 0,-4 0-1,0-1-96,0 0 229,0-5 0,0-2 0,0-5 0</inkml:trace>
  <inkml:trace contextRef="#ctx0" brushRef="#br1" timeOffset="3164">1044 50 15247,'8'0'-1128,"1"0"1,-5 0 247,4 0 594,-5 5 1,-3-3-1,-7 3 1</inkml:trace>
  <inkml:trace contextRef="#ctx0" brushRef="#br0" timeOffset="3816">713 443 8372,'-2'7'-182,"-1"-2"-295,-1 1 0,0-4 304,4 7 0,0-5-32,0 4 103,0-5 0,2 2 73,2-5 0,-2 0 0,7 0 0,-1-1 27,-1-3 0,2 1 0,-3-5 71,1-2 1,-3-1-1,2-1-37,0 0 0,-1 3 1,-2 1-29,1-1 0,0 2 13,-4-1 0,-1 5 0,-3-1 3,-4 2 1,-7 4 0,-2 2 0,2 3-11,2 0 0,-5 4 0,-1-5 0,-2 3 12,1-1 0,1-1 0,-3 2 1,1-2-5,-1-2 1,3 4 0,0-5 0,2-2-8,2 0 1,1-2 0,2 0 0,-1 0-16,1 0 0,0 0-1,-1 0 0,7-6 1,0-1-1,2-1-4,0 0 1,0 4 0,4-4 3,0-2 0,1 3 3,3-1 1,3 1 15,5-1 0,-1 1 1,-1 5 33,-2-2 0,-4-1 0,3 7 35,-2 2 0,4-1 1,-5 5-30,-2 1 1,0 2 0,-2 2-51,0-1 0,0 0 0,0 0-63,0 1 0,-4-1 0,-2-1 0,-1-1-100,-2-2 1,-2-1 0,-1 2 0,-1-2-114,1-2 0,-2 4 0,-1-5 272,-1-2 0,-6 0 0,3-2 0</inkml:trace>
  <inkml:trace contextRef="#ctx0" brushRef="#br0" timeOffset="4081">172 345 8372,'12'0'-355,"1"0"0,-1 0 0,-1 1 434,-3 3 1,-3-1 0,-3 5 0,1 2-106,1 0 1,0 3 0,-4-1-1,0 0 30,0 1 1,-2-2 0,0-2 0,-4-1-26,-1 2 1,-1-3 0,-4 0 0,1-1-43,3 1 1,-3-4 0,3 2 0,-5-1-24,-3 1 0,2-1 1,-2-4-1,2 0-33,2 0 0,0 0 0,-1 0 0,1 0-289,0 0 408,0-6 0,-1-1 0,1-5 0</inkml:trace>
  <inkml:trace contextRef="#ctx0" brushRef="#br0" timeOffset="4166">12 308 7984,'2'-13'0,"0"1"-144,2 0 0,2 1 1,-3 1-1,1 2-68,-1-1 0,2 2 212,-1-1 0,6 5 0,-4-3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7:50.995"/>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430 222 10718,'-4'8'-751,"0"0"315,2 2 1,0-3 0,2 1 0,0 2 22,0 0 1,0 3-1,0-1 373,0 0 0,0 1 0,0-1 3,0 0 0,-1 0 1,-3 1 80,-4-1 1,-3-4 0,-2-1 16,1-1 1,-2-2 0,-1-4 0,-1 0-59,1 0 0,-3 0 0,2 0 1,1 0 49,1 0 1,-2 0 0,-1 0-1,2 0-5,2 0 0,0-4 0,3-2 0,0-1-7,2-2 1,0-2-1,-3-2-53,3 1 0,2-4 1,6-1-1,0 2-54,0 2 1,4-4 0,2 1-1,2 0 50,5-2 1,1 4-1,7-4 1,-1 2 19,-1 0 1,4-1-1,-1 5 1,3 0 17,-1 0 0,4 1 1,-9 1-1,1 3 17,1 2 0,-2 1 0,1 4-14,-3 0 1,-5 5-1,-4 3 1,-2 3-36,-1 2 1,-4-5 0,4 1 0,-5 4 0,-5 2 1,0 1-1,-5-4 1,2 0 35,-1 1 1,-6-5 0,-2 0 0,2 2-19,2 1 0,-4-3 0,1-1 1,-1-1-14,0 1 0,3-4 0,-4 2 0,2 0-32,0-1 1,-1 0 0,5-4 0,0 0-11,-1 0 0,1-2 0,0 0 1,-1-2 1,3-2 102,1 2 1,3 3 311,1-3-288,4 2 0,-6 2 18,3 0 1,3 2 62,-3 2-156,2-3 0,2 3 7,0-8 0,-4 1 0,0-5-5,1-1 0,1-2 0,-1-2 1,-1 1-21,1 0 1,-2-1 0,1 1 0,-1-1-38,0-4 0,2 4 1,-4-5-1,1 1-97,-1 1 1,0-4 0,-3 3-155,2 2 0,1 2 299,-1 0 0,-3 6 0,4 2 0</inkml:trace>
  <inkml:trace contextRef="#ctx0" brushRef="#br1" timeOffset="703">529 99 6346,'7'6'0,"-3"2"0,-3-1 0,0 1 0,2 1-18,1 2 0,0 6 0,-4-1 1,2 0 19,2 2 1,-3-3-1,3 4 1,-2 0 29,-2 1 1,0-5 0,0 1 0,0-2 3,0-2 1,-2 0 0,0 0-1,-4 1 9,-1-1 0,3-4 0,-4-1 0,0 0-33,1 0 1,-4-3-1,3 3-17,-3-2 0,-1 1 0,-1-4 0,1 2-23,0-1 0,-2-2 1,-1-1-1,-1 0-59,1 0 0,1 0 0,2 0-25,-1 0 1,5 0 111,0 0 0,0 0 0,-4 0 0</inkml:trace>
  <inkml:trace contextRef="#ctx0" brushRef="#br0" timeOffset="901">516 603 6668,'0'0'0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8:18.945"/>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1538 212 8525,'0'9'-279,"0"-1"0,0 0 383,0 1 0,1 3 1,0 1-1,2 1-49,-1 0 0,0 0 1,0 3-1,2 1-54,0 2 1,-1-2 0,2 1 0,-1-1-5,1-1 1,-2-3-1,2-1 1,-1 1-155,1-1 1,-3-3 0,1 1-996,-2-1 1092,-1-2 1,0 1-1,0-1 1</inkml:trace>
  <inkml:trace contextRef="#ctx0" brushRef="#br1" timeOffset="1001">1284 466 8314,'-1'4'-1089,"-2"-1"0,2-2 1077,-5-1 1,0 0 36,-2 0 0,2 0 1,1-1 69,2-2 1,0 1 0,2-2 0,-1-1-62,-1 0 1,0 0 0,3-4-59,0 1 1,0-1 0,0 1-1,0-1-40,0 1 0,1-1 0,1 1 19,1 0 1,4 0 0,-2 2 33,3 0 1,0 3-1,1-2 46,-1 2 1,1 0-1,-1 3-21,0 0 0,-2 4 1,-1 1-1,-1 3-8,1 0 0,-3 2 1,1 0-5,-2 1 0,-1 0 0,0-2 0,0-1-2,0 1 0,0-1 1,-1 1-1,-2-1 17,-3 1 0,-1-1 1,-2 0-1,0 0-1,-2-2 0,1 1 0,-1-2 0,1 0-14,-1 1 0,1-4 0,-2 1 1,1-1-2,-1 0 1,1-1 0,3 2 0,-1-2-8,1-1 0,-1-3 0,1 0 0,0-2 17,-1-2 0,3 3 0,1-2 0,-1-2-5,1-2 0,-1 1 0,2-3 1,0 0-18,1 1 1,-3-4-1,2 0 1,1-3-15,-1-2 1,0-3 0,2 1 0,-1 0 1,1-1 1,2 1 0,-1-3 0,-1 3 49,-1 2 0,-1 2 0,2 1 1,-1 1 21,2 2 1,-4 2-26,-1 4 1,-1 0-18,-2 3 1,2 0-27,1 2 181,-1 2 0,7-3-133,0 4 1,1-2 0,4-1 0,2 1-31,0 1 1,2-2-1,-1 0 1,2 0 4,1 0 0,-1 1 0,4-3 1,1 1-48,1 3 0,-2-3 0,1 0 0,2 0-95,2 1 0,-2-3 0,-3 3 0,1 0-40,1-1 0,-2 3 178,0-5 0,-4 0 0,3-2 0</inkml:trace>
  <inkml:trace contextRef="#ctx0" brushRef="#br1" timeOffset="1282">1360 204 8265,'9'0'0,"-1"0"-690,1 0 0,-4 0 1,1 0 688,0 0 1,-2-1 0,-1-2 0,-6 2 0,-2-3 0</inkml:trace>
  <inkml:trace contextRef="#ctx0" brushRef="#br1" timeOffset="1899">1149 508 6524,'-4'4'-622,"2"3"671,-3-4 1,2 1 0,-3-3-48,0 2 0,-2 0 0,0-2 1,-1 1 18,1 1 1,-1 0 0,1-3-1,0 0 5,-1 3 1,1-2 0,-1 2 0,0-2-5,-2-1 1,1 0-1,-1 0 1,1 0 13,2 0 0,0 0 0,-1 0 56,1 0 1,-1 0 65,1 0 0,0-1-38,3-2 1,1-1-1,4-5-30,0 1 0,0-1 1,0 1-1,0-1-9,0 1 0,-3-3 1,0-2-1,1 0-56,1-2 1,-1-1 0,-2-2-1,0 0-25,0-2 0,-2-3 1,0 0-1,-1-1-3,-2-2 1,-2-1-1,0 1 1,0 1-61,2 1 0,1 0 0,0 2 0,2 2-298,4 2 0,-2 5-313,1 2 674,0 2 0,-1 4 0,0 1 0</inkml:trace>
  <inkml:trace contextRef="#ctx0" brushRef="#br1" timeOffset="2266">625 432 8336,'9'0'-121,"-4"0"1,1 0-324,1 0 1,-4 1 0,0 1 445,-2 4 1,-1 2 0,0 0-1,-1 1-17,-2 3 1,-1-2-1,-5 3 1,1 0 28,-1 0 1,1-2 0,-1 1 0,1-1-7,-1 1 1,1-1 0,-1-3 0,-2 1-266,0-1 257,0 1 0,-1-1 0,-2 0 0</inkml:trace>
  <inkml:trace contextRef="#ctx0" brushRef="#br1" timeOffset="3167">279 432 8367,'4'-10'-110,"0"0"11,1-1 0,2-1 0,-4 4 1,1 0 154,0-1 1,2-2 0,-1-1 0,1-1-117,-1-2 1,0 1 0,2 0 0,-2-1 7,2-1 1,-1 0-1,1 2 1,-2 2-86,-2 0 1,4 3-1,-2-3-119,-1 3 132,4 4 1,-3 1-1,3 4 40,0 0 1,1 1 0,-1 1 65,1 1 1,-4 4 0,0-2 0,0 2 13,0-2 1,-3 6-1,3-3 1,-1 2 7,-2-1 0,1-1 1,0 2-1,-1 0 8,-1 1 1,2 1-1,0-3 1,-1 1-4,-1 2 1,-2-1-1,-2-3 1,-3 1-4,-1-1 0,-5 3 0,0-2 1,-1-2 0,-2 1 0,-1-4 0,-1-1 0,0 0 1,0 0 0,0 0 0,2-3 0,-1-1 8,2-2 1,4-1 0,-1-2 0,1 0-25,2 0 0,0-5 0,2 0 0,1 1-9,1 0 0,2 2 0,3 0 0,1 2 4,4 0 1,4 1 0,3-3 0,0 1 6,2 2 0,0 2 0,0-2 0,-1 1 35,1-1 1,-3 3-1,0-1-9,0 2 0,-2 1 0,0 1 0,-3 2-10,-4 3 0,-3-2 0,0 2 0,-1 2 21,-5 2 1,-1-1 0,-6 3-1,0-2-11,0 1 0,-2-1 0,-4 2 1,-1-1-9,2 0 1,0 0 0,1-1 0,0 0-11,0 1 1,3 0-1,1-5 1,1 0-35,1 1 1,2-3-200,1 2 171,3-4 1,2 2 46,6-4 0,-2-1 36,2-2 1,-3 2 0,-3-2 22,-3 2 1,-1 1-1,-2 0 1,1 0 31,-1 0 1,-2 0 0,0 0 0,1 0-28,0 0 0,-1 4 1,0 1-1,0 3 0,2 0 1,0 1 0,2 0 0,1 3 1,3 2 1,0 2 0,0 3-1,1 2-36,1 1 1,5-3 0,2 3 0,4-2-16,1-1 0,3-1 0,-2-1 0,2-1-83,1-2 1,0-1-1,2-3 1,-1 2 80,-2-2 0,6-1 0,-2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8:23.778"/>
    </inkml:context>
    <inkml:brush xml:id="br0">
      <inkml:brushProperty name="width" value="0.08571" units="cm"/>
      <inkml:brushProperty name="height" value="0.08571" units="cm"/>
      <inkml:brushProperty name="color" value="#F6630D"/>
    </inkml:brush>
  </inkml:definitions>
  <inkml:trace contextRef="#ctx0" brushRef="#br0">2416 439 7154,'5'0'-466,"-1"0"0,-5 0 665,-2 0-18,2 0-188,-6 0 0,3-1 7,-2-1 1,0 0-1,3-4-5,1 0 1,0 1 0,0-1-13,0 0 0,-1-2 10,3 0 1,0 2-29,0 0 31,0 5 1,1-3 16,1 4 1,-1 1-6,2 2 0,1 1 1,-1 5-1,-1-1 25,-1 1 1,-1-1 0,0 0 0,0 2 9,0 1 1,0-1 0,-1 2-1,-2 0-12,-3 2 1,2-1 0,-2 0 0,-1-1-19,0-1 1,-2 1 0,1-1 0,-1 0-15,-3-2 0,3-3 0,-2-2 0,1 1-63,2 0 1,-1-3 0,1 0 0,-2-1-58,-1-1 0,2 0 1,-2 0-1,0 0 121,0 0 0,2-3 0,-4-2 0</inkml:trace>
  <inkml:trace contextRef="#ctx0" brushRef="#br0" timeOffset="1250">2239 287 7828,'9'0'-1514,"-4"0"1505,1 0 1,-4 1 0,0 2 34,-1 3 0,-1 1 0,-1 2 1,0-1-3,-2 1 1,0-1 0,2 0 0,-1 1-16,-1-1 0,0 1 0,1-1 1,-2 0 9,-1-3 0,2 3 0,-1-2-9,0 1 0,-2-1 1,3-2-22,-2 0 0,-1-1-22,-2-3 0,3-1 1,2-2-1,2-2-23,1-3 0,0 0 1,0-1-1,0 1 58,0-1 0,0 1 0,0-1 116,0 1 1,0-1-3,0 1 1,0 2 9,0 1 1,-1 3-1,0 0-94,-2 4 0,-1 0 0,1 2 30,-2 0 0,0 2-147,-1-3 1,1 2-6,-4-2 1,1 1 70,-1-1 0,4-2 1,-1 1 3,-1-1 1,3-1-1,-2 0 12,0 0 0,1 3 0,-1 0 7,0-1 0,-2 2 0,0-1-3,-1 2 1,1-2 0,-1 2 0,1-2 0,-1-1 1,1 2 0,0-1 17,-1-1 0,3-1 1,1-1 119,-2 0 1,0-1-90,-2-2 1,4 1 0,0-4 0,1 0-36,2-2 0,0 0 0,1-1 0,-2 1-51,1-1 1,-2 0 0,1-1-1,1-2 18,-2 2 1,3-2 0,-3 1-1,1 0 21,0 2 0,1 0 0,1-1 0,-1 1 82,-1 1 1,0 2-5,3-3-156,0 5 0,0 1-36,0 6 1,0 4 0,1 5 116,2 1 0,-2-1 0,2 1 1,-1 0 1,0 0 0,-1 1 0,2 2 0,-2-1 12,-1-1 1,0 0 0,0 2 0,0-1-11,0-1 0,0 0 0,0 2 0,0-1-13,0-4 0,-3 1 1,0-1-5,-2 0 0,-1-3 1,-2-1 2,-1-2 1,1-3 0,-1 0 0,1-4 1,-1-2-1,1-2 1,0 0-1,-1 0 1,4-2-1,-1-1 1,-1-2 0,0 0 0,-1 0 0,2 2 0,1 1 19,1-1 0,-1 1 0,1 0 0,0-1 22,0 1 1,2 2-1,2 0 15,0 0 1,0 1-58,0 0 1,3 3-38,3-1 1,1 3-14,2 3 0,-2 1 0,0 5 43,-1-1 1,-4 1 0,1-1 0,0 1 11,0-1 1,0-2 0,-3-1 0,1 2 27,1 0 1,-1 2-1,2-1 1,-2 1 5,-1-1 1,0 1 0,0-1 14,0 1 1,0-1 0,-1-1-1,-1 0-25,0-1 1,-2-2 0,2 3 0,-2-2-42,-1-2 1,0 4 0,-4-2-76,1-1 1,-1 0 0,1-4 0,0 0-128,-1 0 1,-2 0-1,-1 0 216,-1 0 0,-2 0 0,-1 0 0</inkml:trace>
  <inkml:trace contextRef="#ctx0" brushRef="#br0" timeOffset="1767">1555 245 7660,'5'0'-668,"0"1"636,-1 2 0,-1-1 1,-3 3 18,0 2 1,0 3 0,0 2 0,0-2 9,0-1 1,0 2 0,0 2-1,0-1 4,0 0 1,0-1-1,0-1 9,0 1 1,0-2 0,0 3 151,0-3 306,0-4-501,0-2 0,0-12 0,-1-2 65,-2 0 1,2-1 0,-2 2 0,2-1 0,1 0 0,0-1 0,0 0 0,0-1-10,0-2 1,0 2 0,0-1-1,0-1-3,0-1 1,4-1 0,2 0 0,1 1-17,2 2 0,-1-2 0,1 2 0,2-1-24,0 1 1,3 1 0,-2 5 0,1 0-106,-1-1 0,3 1 0,-2 0 0,0 3-295,-2 2 420,2-2 0,-3 4 0,2-3 0</inkml:trace>
  <inkml:trace contextRef="#ctx0" brushRef="#br0" timeOffset="2734">1504 448 6277,'-1'5'277,"-2"-3"0,2-1-293,-5-1 0,4-1-4,-1-1 0,-1 0-12,2-4 1,-4 3 22,3-2 1,-3 2 37,0-3 1,-2 4-5,0-1 1,0 2-1,-1 1 1,1 0 4,-1 0 1,3 0 0,-2 0 0,-1 1-6,-1 2 0,1-2 1,1 2-1,-1-1-26,1 1 1,-4-2-1,1 1-18,1-1 1,0-1-1,2 0-44,0 0 1,-1 0-108,1 0 157,3 0 27,1 0 383,4 0-170,0-3-108,-4 2 1,1-4 0,-4 3-19,1-1 1,5 0-1,-3 1 73,0-1 0,2-4-77,-3 2 0,3-3 1,-2 0-1,1-1-63,0 1 0,0-2 0,1 0 0,-1-1-100,1 0 0,-2 1 0,1 0 0,1-1-99,-2 0 0,3 2 0,-2 0 0,2 1-35,1 0 0,0-1 0,0 1 1,0-1-304,0 1 1,0-1 502,0 1 0,0-4 0,0-1 0</inkml:trace>
  <inkml:trace contextRef="#ctx0" brushRef="#br0" timeOffset="3067">1428 617 8306,'0'5'-1397,"0"1"1361,0 0 1,-1 1 0,-2-1-14,-2-3 0,-3-2 1,-1-1-1,-1 0-47,-2 0 0,-3 0 1,2 0-1,-1 0-88,0 0 0,0 0 184,-3 0 0,-4-8 0,0-1 0</inkml:trace>
  <inkml:trace contextRef="#ctx0" brushRef="#br0" timeOffset="4216">1099 270 7647,'5'-2'-773,"1"-1"1,-4-1 711,1 1 1,-2 3 33,-1 0 63,0 4 1,0 4 0,0 1 12,0-1 1,0-2 0,0 0-1,0 0-25,0 2 1,0 0 0,0 1-1,2-1-14,1 0 0,0 1 1,-3-1-1,0 1-23,0-1 1,0 1 0,0-1-1,0 1 3,0-1 0,0 0 1,0 1-1,-1-1 1,-2 1 0,1-4 1,-3 1 32,-2 1 0,0-1 0,-2 0 0,1-2-14,-1-1 0,1-2 1,-1 2-1,0-2 0,-2-1 0,4 0 0,-1-1 0,0-1 19,1-1 0,-2-2 0,1 1 1,0-1 28,3-1 1,-2-2 0,3 0-1,1-1-21,-1 1 0,-2-1 0,3 1 0,1 0-12,-2-1 0,3 4 1,-2-1-1,2-1-30,1 0 0,-3 1 1,1 1-1,0-2-11,1-1 0,1 0 0,1 0-17,1-1 1,-1 3 0,3 2 0,-1-1 18,0 0 1,3 4-1,-1-3 8,0 0 1,2 3 1,-1-2 0,-1 2 0,-1 2-16,0 2 0,2-1 1,-3 4 11,2 0 1,-3-1-1,2 0 1,-1 2 4,-1 1 1,2 0 0,-2 0 0,1 1 1,-1-1 1,0 1 0,-1-1 16,2 1 1,0-1 0,-3 1-7,0-1 0,0-2 0,-1-2 5,-2 0 0,1 2 0,-3-3-16,-2-2 1,0 0-1,-2-1 9,1 0 0,2 0 0,1-1 7,-2-1 0,2 0 0,0-3 1,-1 0-23,1 1 0,-1-2 0,2-2 0,0-1-17,1 1 0,-1-1 1,2 1 3,-1-1 1,0 1-1,3-1 44,0 1 1,0 2-44,0 1 22,0 3 0,0-1 0,0 6 0,0 2 24,0 3 1,0 0-1,-1 1 1,-1-1-7,0 1 0,-1 2 0,2 0 0,-1 0 23,-1-2 0,0 0 0,3 2 0,-1-1-28,-1-2 0,1 0 0,-2-2 1,2 1-30,1 2-43,0-5 14,0 4 30,0-7 0,-1 2-50,-2-6 1,1 1-1,-3-3 77,-2 1 0,2 2 0,0 2 32,-2 0 1,0 0 0,-2 0-21,1 0 0,0 1 0,2 0 0,0 3 6,0 1 1,1 1 0,0 2-28,1 0 0,2 2 1,2 0-1,0 1-12,0 0 1,0-2 0,0 0 0,2-1 1,1 0 1,3 1-1,-2-2 1,-1 0-156,1-1 0,3-1-201,-2 4 0,0-2 360,1-1 0,-1-2 0,4-4 0</inkml:trace>
  <inkml:trace contextRef="#ctx0" brushRef="#br0" timeOffset="4798">1040 118 6031,'-9'0'0</inkml:trace>
  <inkml:trace contextRef="#ctx0" brushRef="#br0" timeOffset="4913">964 144 7188,'4'0'-167,"0"0"1,-4 0-1</inkml:trace>
  <inkml:trace contextRef="#ctx0" brushRef="#br0" timeOffset="5233">693 93 8467,'0'6'-215,"1"-2"93,2 0 0,-2 3 1,3-2-1,-2 3 36,1 0 1,0 2-1,-2 1 1,1 3-51,1 2 1,0 1-1,-3 0 1,2 0-83,1 0 1,0-1 0,-2 0 217,2-2 0,-2 2 0,2-2 0</inkml:trace>
  <inkml:trace contextRef="#ctx0" brushRef="#br0" timeOffset="6030">592 220 8025,'3'-6'-1882,"-1"0"1826,0 0 1,0 2 0,0 0 155,1 1 127,0 2-120,-3-3 1,1 4 0,1 1-14,0 2 1,1-1-1,-3 3-81,0 2 1,0 0 0,0 2 0,1-1-4,2 1 1,-2-1-1,2 1-31,-2-1 0,-1 0 27,0 1 0,0-1 33,0 1 0,0-4 24,0 1 0,-4-4-54,-2 1 0,2-2 0,-2-1-14,-1 0 0,0-3 1,-2 0-1,2 0-19,1-1 1,-1 4-1,1-3 1,-1 1 20,-2-1 1,1 2-1,-1-2 1,1 2 21,-1 1 1,1 0 0,-1 0-1,1 0 5,0 0 0,-1 0 1,1 0-17,-1 0 1,1 0 0,-1 1 0,1 1-7,-1 1 1,1 1 0,0-2-6,-1 0 0,1 1 0,0-2 1,2 1 2,0 1 0,0 0 1,-2-3-1,-1 0 2,1 0 0,2 2 0,1 1 0,-2-1 4,0-1 0,1-1 0,0 0 74,0 0 1,1 0 26,-1 0 0,2-1 1,-3-2-34,2-2 0,3 0 0,-1-1 0,1 1-30,-1 0 1,2-2-1,-3 1 1,2-2-28,-1 0 0,0 0 0,2-1 0,-1 0-22,-1-3 0,0 3 0,1-3 1,-1 1-28,1-1 0,-2 0 0,1 2 1,2-1 12,0 0 1,1 2-24,0 0-533,0 1-257,0 3 551,0 1 0,0 4 0</inkml:trace>
  <inkml:trace contextRef="#ctx0" brushRef="#br0" timeOffset="6513">533 34 7478,'4'-1'-488,"-1"-2"0,-2 1 393,-1-3 1,0 2 68,0-3 1,0 3 7,0-2 0,-1 3 1,-2-1 26,-2 2 0,0 1 0,-1 0-41,0 0 1,1 0 0,0 1-88,-2 2 119,-1 2 0,0 3 0,0 0 0</inkml:trace>
  <inkml:trace contextRef="#ctx0" brushRef="#br0" timeOffset="6680">389 178 7574,'0'8'0,"0"0"0</inkml:trace>
  <inkml:trace contextRef="#ctx0" brushRef="#br0" timeOffset="7048">34 245 8388,'0'9'-463,"0"-1"1,0-2 127,0-1 1,1-3-77,2 1 394,-2-2-6,3-1 56,-4 4 1,-1 0-193,-2 5 1,-2-1 158,-3 1 0,-4-1 0,-2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22.768"/>
    </inkml:context>
    <inkml:brush xml:id="br0">
      <inkml:brushProperty name="width" value="0.08571" units="cm"/>
      <inkml:brushProperty name="height" value="0.08571" units="cm"/>
      <inkml:brushProperty name="color" value="#FF0066"/>
    </inkml:brush>
  </inkml:definitions>
  <inkml:trace contextRef="#ctx0" brushRef="#br0">2850 38 12287,'-11'0'0,"3"0"0,8 0 0,0-2 0,0-4 0,0 4 0,6 8 0,1 13 0,-3 1 0,4 10 0,0 1 0,1 2 0,-1-2 0,7 5 0,-5-7 0,3 2 0,-1 0 0,-2-8 0,5 2 0,-5-4 0,-1-2 0,-1-9 0,-2-3 0,-4-5 0,-2-19 0,-10-4 0</inkml:trace>
  <inkml:trace contextRef="#ctx0" brushRef="#br0" timeOffset="785">2531 1 12287,'0'18'0,"-2"-7"0,-2-3 0,-2 0 0,-1-6 0,7 9 0,0-5 0,0-2 0,0 9 0,0 1 0,0-3 0,0 1 0,0 3 0,0 2 0,0-5 0,0 1 0,0 1 0,0 3 0,7 2 0,-1-1 0,0 1 0,2 0 0,-5-7 0,3 1 0,-4 1 0,-2 3 0,6-5 0,0 1 0,-1 2 0,-1-5 0,2 2 0,-4-5 0,4 5 0,-12-8 0,-6 3 0,1-5 0,-1-2 0,-3 0 0,-2-2 0,-1-3 0,1-3 0,5-2 0,-5 3 0,4-3 0,-3 2 0,3-5 0,1 5 0,-3-3 0,5 7 0,-1-4 0,3 0 0,-7 6 0,11-7 0,-8 9 0,8 0 0,-3 0 0,14 0 0,-5 2 0,4 5 0,2-3 0,-2 8 0,1-6 0,-7 7 0,0-9 0,-2 11 0,-5-9 0,-1 2 0,-7-4 0,3 3 0,2 1 0,-5-4 0,2 2 0,1 1 0,-7-7 0,7 0 0,-1 0 0,1 0 0,1-9 0,3-1 0</inkml:trace>
  <inkml:trace contextRef="#ctx0" brushRef="#br0" timeOffset="1001">2325 57 12287,'0'19'0,"0"-1"0,0-5 0,0-1 0,0-8 0,-8-4 0,-3-10 0</inkml:trace>
  <inkml:trace contextRef="#ctx0" brushRef="#br0" timeOffset="1784">2006 207 12287,'-8'19'0,"6"-9"0,-6-2 0,8-10 0,0-4 0,0-4 0,0-9 0,0 6 0,0 1 0,0 6 0,-2-5 0,-5 3 0,5-1 0,-6 5 0,0-2 0,-3 0 0,-8 6 0,1 0 0,5 0 0,1 0 0,-3 0 0,-2 2 0,-1 4 0,1-2 0,4 9 0,7 1 0,4-3 0,2 1 0,0 3 0,0-5 0,0 3 0,0 1 0,8-3 0,5-1 0,4-2 0,-5 5 0,1-7 0,-1 0 0,-1 3 0,5-7 0,-5 6 0,1-2 0,1 1 0,-9 1 0,4-4 0,0 2 0,-3 9 0,7-2 0,-8-3 0,3 2 0,-14 1 0,-3 6 0,-1-1 0,-5-5 0,3-1 0,-3 3 0,-3 0 0,0-1 0,0-1 0,1-3 0,-1 5 0,0-5 0,0-2 0,3 1 0,1-5 0,3 2 0,-3-2 0,5-2 0,-3-2 0,-1 0 0,3-2 0,1-4 0,-1-4 0,1-1 0,6-5 0,-2 3 0,1-4 0,-1-1 0,4-1 0,-4 0 0,4 0 0,2 1 0,0-1 0,0 0 0,0 0 0,0 1 0,0-1 0,0 0 0,8 0 0,2 1 0</inkml:trace>
  <inkml:trace contextRef="#ctx0" brushRef="#br0" timeOffset="2269">1988 788 12287,'-9'19'0,"5"-3"0,-8-3 0,7-5 0,-3-10 0,8-4 0,0-13 0,0-10 0</inkml:trace>
  <inkml:trace contextRef="#ctx0" brushRef="#br0" timeOffset="2434">1856 844 12287,'-12'17'0,"1"-3"0,3-1 0,0-9 0,4 4 0,-3 1 0,-1-7 0,4 2 0,-2-8 0,-9-7 0,5-7 0</inkml:trace>
  <inkml:trace contextRef="#ctx0" brushRef="#br0" timeOffset="3868">1219 244 12287,'0'13'0,"0"-1"0,0 3 0,0-5 0,0 3 0,0-7 0,0 6 0,0-5 0,2 3 0,4-2 0,-3 1 0,5-5 0,0 2 0,3 9 0,7-3 0,-1-1 0,-2-1 0,-3-2 0,-2 7 0,3-2 0,2-3 0,-9 2 0,0 1 0,-14 4 0,-5-5 0,-3-6 0,-3-4 0,0-2 0,0 0 0,-1 0 0,-5 0 0,4 0 0,-6 0 0,2 0 0,0 0 0,-7 0 0,5 0 0,0 0 0,0 0 0,-4 0 0,4-2 0,0-2 0,0-2 0,2-9 0,6 3 0,0-5 0,3-2 0,3 1 0,5-1 0,8 0 0,2 0 0,4 1 0,-2 7 0,9 5 0,1 4 0,3-4 0,2-1 0,-1 1 0,1 6 0,0 0 0,0 0 0,-1 2 0,1 5 0,-8-3 0,-5 8 0,-2-8 0,0 5 0,2-1 0,1 2 0,-7 9 0,0 0 0,-7-7 0,-1 1 0,-2 2 0,3-1 0,-3 1 0,0-5 0,-1-2 0,-1 5 0,-7-5 0,0 3 0,0-5 0,1 4 0,-1-1 0,0-5 0,5-2 0,-3-2 0,-4 0 0,0 0 0,7 0 0,1 0 0,-1 0 0,-3 0 0,-2-2 0,1-4 0,1-5 0,2-6 0,5 3 0,2 1 0,-5 1 0,5-5 0,-3 5 0,7-5 0,-2 5 0,4 3 0,2 1 0,-2 8 0,-4 0 0,1 0 0,-5 2 0,2 4 0,-1-4 0,3 7 0,-6-1 0,1-6 0,-1 4 0,-3-4 0,-2-2 0,-1 0 0,-1 0 0,0 0 0,0 0 0,1 0 0,-3 0 0,-4 0 0,4 0 0,-4-2 0,4-2 0,2-2 0,1 0 0,-1 4 0,0-3 0,0-1 0,1 0 0,-1 6 0,6-6 0,1-1 0,8 1 0,-2 6 0,12 0 0,-2 6 0,6 3 0,-1 1 0,-1-6 0,-4 5 0,2-1 0,3 0 0,-5 7 0,2-3 0,0-5 0,-3 3 0,1 0 0,2 1 0,0-5 0,-6 7 0,0 1 0,0-3 0,0 1 0,-2-1 0,-2 3 0,-2-1 0,-9-7 0,3 4 0,-5-1 0,-2-3 0,1-6 0,-1 0 0,0 0 0,0 0 0,1-8 0,-1-3 0</inkml:trace>
  <inkml:trace contextRef="#ctx0" brushRef="#br0" timeOffset="4433">1407 807 12287,'0'12'0,"0"1"0,0-7 0,0 6 0,0-8 0,-7 7 0,-1-7 0,-2 2 0,-5-2 0,5-1 0,-5-3 0,-4 0 0,-4 0 0,-2 0 0,5 0 0,-3 0 0,-2 0 0,-2 0 0,4-3 0,-2-1 0,2-2 0,-6-9 0,8-3 0,-6-11 0</inkml:trace>
  <inkml:trace contextRef="#ctx0" brushRef="#br0" timeOffset="4752">825 38 12287,'0'19'0,"0"-7"0,0 1 0,0-7 0,0 7 0,0-9 0,0 4 0,-8-16 0,-2-3 0</inkml:trace>
  <inkml:trace contextRef="#ctx0" brushRef="#br0" timeOffset="5068">676 713 12287,'10'29'0,"-4"-4"0,-4-10 0,-2-3 0,-8-6 0,-5 5 0,-5-1 0,-7 1 0,2-7 0,-8 2 0,-3-4 0,-1-2 0,-11 0 0,-2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8:32.091"/>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1429 271 7836,'0'-6'-1316,"0"0"1374,0 5 1,0 3 0,0 7-42,0 0 1,0 3 0,0 1 0,0-1-28,0 0 1,0 3 0,0-1 0,0 1-25,0-1 1,0 2 0,0-2-1,0 1-99,0-1 0,0 1 1,0-3-1,0-2-114,0-1 247,0-4 0,-4 3 0,-1-4 0</inkml:trace>
  <inkml:trace contextRef="#ctx0" brushRef="#br0" timeOffset="1386">1302 288 8393,'-3'-6'-682,"0"0"1,0 1-96,3-4 682,0 5 176,0 0 0,0 5-14,0 2 0,0 1 0,0 5 0,0-1-19,0 1 0,3-1 0,0 1 1,-1 0-39,-1 2 1,0-1-1,1 1 1,1-2-15,-2 0 1,0 0 0,-1 1 0,0 2-3,0-2 1,-1-1 0,0 0 0,-3-2 13,-1-1 0,-1 3 1,-2-2-1,0-2 3,-1 0 0,-3 1 0,-2-2 0,-2-1 17,-1 1 0,0-1 1,-1-2-1,-1 1-6,0 1 0,-4-1 1,3-2-1,1 0-3,-2 0 1,3 3 0,-1 0 0,1-1-15,1-1 0,0-1 0,0 0 0,0 0-3,0 0 1,0 0-1,0 0 1,2 0-1,0 0 0,2 0 0,3 0 0,-1 0-5,0 0 0,2 0 1,1 0-1,-1 0 13,1 0 0,3-1 0,1-1-5,0-1 1,4-3 0,-3 0-5,2-2 0,1 3 1,0-1-1,0 0-13,0-2 0,0 0 1,1-1-1,1 1-18,0-1 0,2 1 0,-2-1 0,2 1-4,0 0 0,-1-2 1,2 0-1,0-1-12,-1 0 1,-1 2 0,2 0 0,0 1 21,-1 0 0,1-1 0,2 2 0,-2 0 5,2 1 1,-3 1 0,2-3 0,0 2 15,-2 0 1,4 3-1,-2-2 4,1 2 0,-1 0 1,-1 3 13,2 0 0,-2 0-16,0 0 0,0 1-18,1 2 1,-2-1 0,-2 3 17,1 2 1,0 0 0,-3 2 2,0-1 1,0-2 99,0-1 8,0 1 1,0 0 90,0-1-239,0-3-45,0 2 0,-3-5 0,-1-1 64,-1-1 0,0 1 0,-4 2 2,1 0 1,-1 0 0,1 0 18,0 0 0,-1 0 1,1 0-1,-1 0 15,1 0 0,-1 0 1,1 0-1,-1 0 8,1 0 0,0 2 1,-1 1-2,1-1 1,-1 2-22,1-1 1,3 0-5,2 0 0,2-1 7,1 4-2,0-4 0,0 2 1,0-1 27,0-2 342,0 3-423,4-4-22,-3 0 1,2 0-17,-6 0 0,-2 0 67,-3 0 1,-1 0 0,1 0 0,0 1 29,3 1 1,-5-1-1,1 3 33,0 0 1,-1-3 0,2 3-26,-1-1 0,2 2-7,1 4 1,3-4 0,3 1 7,0 0 0,3 2 0,3-1-14,1-1 1,2 1 0,-2-4 0,0 1 0,-1 0 0,-2 2 0,3-1 0,-2 1 10,-2-1 0,3-2 1,-3 3 39,-1 0 0,1-1 29,0 1 0,-1-3 0,-5 1-9,-2 0 0,-3 0 0,0-2 0,-1 0-31,1 0 1,-2-1 0,0-1 0,-1 0-20,0 0 0,1-1 0,0-1 0,-1-1-49,0-2 1,-1 2 0,1-2 0,0-2-98,2-1 0,1 0 1,-1 0-1,1 0-118,-1 2 1,1-2-1,0 0 1,2-2 237,0 0 0,0 0 0,-2 2 0</inkml:trace>
  <inkml:trace contextRef="#ctx0" brushRef="#br0" timeOffset="1600">584 668 8512,'-3'8'-526,"0"1"1,-1-4 0,2 1 483,-4 0 1,1-2-1,0-1 1,-3-1 88,-2 1 0,0-2-47,-5 1 0,1-1 0,-3-1 0</inkml:trace>
  <inkml:trace contextRef="#ctx0" brushRef="#br1" timeOffset="1970">339 507 7004,'0'-8'-27,"0"-1"0,0 4 0,-1 0-29,-2 1 0,2-2 24,-2 0 0,2 1 31,1 0 0,0 2 0,1-2 93,2 1 1,-1 2-23,4 2 1,-2 3 0,2 3-10,-3 2 0,-1 1 0,0 1 1,0 2-70,0-2 0,-1-1 0,-2 0 0,-1-1-72,0 1 0,-5-1 0,1 0-80,-1 1 1,-4-1-1,-1 0 156,2-2 0,-3 1 1,0-2-1</inkml:trace>
  <inkml:trace contextRef="#ctx0" brushRef="#br0" timeOffset="2150">178 406 8387,'3'6'7,"0"-1"1,0 1 0,-3 2-1,-1 1-213,-2-1 1,1 1 0,-3 2 0,-2 1 22,-1 1 0,0-2 1,0 3 182,-1-2 0,1-1 0,-1-3 0</inkml:trace>
  <inkml:trace contextRef="#ctx0" brushRef="#br1" timeOffset="2486">69 0 11033,'4'9'-1290,"-1"-1"976,-2 1 1,2-1 0,0 1 0,-2 0 272,0 2 0,2 0 0,0 3 0,-1 1-74,-1 1 1,2-2-1,0 0 1,-1 0-229,2-1 1,-3 0 0,3-2 337,0 0 1,0 4-1,5-2 1</inkml:trace>
  <inkml:trace contextRef="#ctx0" brushRef="#br0" timeOffset="2919">9 254 8295,'0'-5'-935,"0"1"838,0 12 1,0-2 27,0 5 1,0-2 20,0 0 0,4-1 55,2 1 0,-2-2 1,1 0-1,0-3 38,0 0 1,-3 2-1,3-3-41,-1 2 1,-1-2 0,-3 3-63,0 0 0,0-1 0,0 0 0,-1 1-64,-2-1 1,-2 2-1,-3-2 1,-1 1 121,1-1 0,-1 1 0,1 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8:36.326"/>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1123 60 8332,'-1'5'-2099,"-2"1"2356,2-1 1,-2 4-1,5-1-220,1 1 1,0-1-1,-2 1 1,0-1-54,2 1 0,1 0 1,-2 1-1,1 2-6,-1 2 0,1-3 1,0 2-1,-1 0-98,-1 0 1,0 0-1,1 2 1,1-1-15,-2-2 1,0-1 0,-1-2 0,0-1 133,0 0 0,-3 1 0,-2-1 0</inkml:trace>
  <inkml:trace contextRef="#ctx0" brushRef="#br0" timeOffset="900">869 431 7237,'-5'-3'0,"-1"1"0,3-4 0,-3 2-252,0 0 1,2 1-1,0-2 1,2 0 339,-1 1 0,-1 1 0,2-3-30,-1 0 1,1-2 0,2 0 0,0-1-24,0 1 0,0-1 0,0 0 1,0-1-35,0-2 0,0 1 0,0 2 0,2-2 1,1 0 0,3 0 0,-3 2 0,-1 1-23,2 0 1,1-1 0,3 1 7,1-1 1,-4 4 0,1 0 0,1 1 6,0 2 0,2 1 0,-1 1 5,0 0 0,1 0 0,-1 0 0,1 0 0,-1 0 1,1 1 1,-1 2 1,1 2 0,-1 3-1,0 1 1,-2-1-1,-1 1 1,-1-1 4,-3 0 0,3 1 0,-1-1 16,-1 1 0,-1-1 0,-1 1 25,0-1 1,-1 1-1,-1-1 9,-1 0 1,-2-2 0,1 0 0,-1-1-39,-1 0 1,1 3 0,-1-4-38,0 1 0,-2 1 1,0-3 0,-1 0 10,1-3 0,2-3 0,1 0 0,2-2-17,1-2 0,-2 3 1,1-2 18,1-1 1,1 0-18,1-2 0,0 4-195,0-1 220,0 4 0,-1-1 0,0 3 71,-2 3 0,0-1 0,2 4 22,-2 0 1,1 2-1,-2 0-74,0 1 1,-2-4 0,3 0 0,-2 0 0,-2-1 0,3-1 0,-2 2-21,-1-1 1,0-1 0,-2-3-17,1 0 1,0 0 0,-1 0-61,1 0 0,-1-4 1,1-2 2,-1-1 0,2 1 0,0 0 21,2 0 0,0-2 89,-1 0 17,2 3 0,4 1 90,-3 4 1,1 0 0,-3 1-68,1 2 1,-1-1 0,1 3-27,-1-1 0,0 2-68,-4 0 1,1 0 0,-1 1-214,1-2 1,0-2 0,2 2-218,0-1 0,1-1 446,-4-3 0,1 0 0,-1 0 0</inkml:trace>
  <inkml:trace contextRef="#ctx0" brushRef="#br0" timeOffset="1116">599 76 7846,'0'-4'-232,"0"1"1,0 6-1,0 2 242,0 3 1,0 4-1,0 1 1,0 1-112,0 0 1,0 0-1,0 3 1,0-1-118,0-2 1,1 2 0,1-2 217,1-1 0,3 3 0,-1-3 0</inkml:trace>
  <inkml:trace contextRef="#ctx0" brushRef="#br0" timeOffset="2034">489 305 8365,'-6'-4'-99,"1"-2"0,2-1 1,-2-2 84,2 1 1,0-1 0,2 1-113,-2-1 0,2 1 1,-2 0-94,2-1 1,1 1 0,1 0 114,2 2 0,2 2 0,3 2 42,1-1 1,-4 0-1,1 3 1,0 1 92,-2 2 1,4-1 0,-4 4 5,1 0 0,0-1 0,-3 0 0,0 2-12,0 1 0,-1 0 0,-1 0 0,0 1-25,0-1 1,0 1 0,-1-1-1,-1 1 14,0-1 1,-5 1 0,1-1-1,-1 0 30,-1 1 1,-2-3 0,0-1 0,-2 1 4,-2-2 0,3 3 0,-3-3 0,-1 0-19,-1-1 1,-1 0-1,0-3 1,0 0-25,1 0 0,0 0 1,1 0-1,0-1-8,0-2 0,2 0 0,0-4 1,1 1 15,2 0 0,0-2 1,3 0-1,0-2-5,2-1 1,0 2 0,-1-2-1,3 1-6,2 2 1,1-1-1,0 1 1,0-1-11,0 1 1,0 0 0,1-1-1,2 1-25,3-1 0,1 1 0,2 0 0,-1 2-37,1 0 0,-1 3 0,1-2 0,-1 2 47,1 1 0,1 0 0,-1 0 0,-1-1-3,-1 1 1,1 1 35,0 1 1,0 1 0,-2 2-2,0 3 0,-4-1 1,1 0-1,-2 2 23,-1 0 1,0 2 0,-1-1-1,-2 1 96,-3-1 0,-1 3 0,-2 2 0,0-1-67,-2 0 0,-3 2 0,-2-2 0,-1 1-59,0 2 1,-1-1 0,-1-1 0,-1-1-8,2-2 1,0 2 0,2 0-1,2-3-61,3-2 154,1-4 0,6-3-66,4 0 1,5-1 0,5-1-1,3-4-57,0-2 0,-2 0 0,3 0 0,0-1-36,-1 1 0,2-1 1,-3 2-1,-2 0 6,-1 2 1,0-1-12,-1-3 84,-3 5 1,-8 1 0,-6 6 0,-4 2 44,-5 3 1,1 1 0,-3 2 0,2 0 29,1-1 0,0 1 0,1-1 0,-1 2-38,0 1 0,4-2 0,1 4 0,4-1-4,2-1 1,2 3 0,2-3 0,-1 1-38,1 0 0,4-4 1,2 2-1,0-3-18,3-1 0,3-2 0,2-1 0,-2-1-103,-1 1 1,0-3 0,-1 2 0,1-1-182,-1-1 1,0 1-1,1-3 297,-1 0 0,1-4 0,-1 0 0</inkml:trace>
  <inkml:trace contextRef="#ctx0" brushRef="#br1" timeOffset="2214">396 0 10216,'6'5'-310,"-1"-2"1,2-2-738,0-1 1,-1 0 1056,0 0 1,-1 0 0,4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19:34.654"/>
    </inkml:context>
    <inkml:brush xml:id="br0">
      <inkml:brushProperty name="width" value="0.11429" units="cm"/>
      <inkml:brushProperty name="height" value="0.11429" units="cm"/>
      <inkml:brushProperty name="color" value="#F6630D"/>
    </inkml:brush>
  </inkml:definitions>
  <inkml:trace contextRef="#ctx0" brushRef="#br0">1390 373 29305,'-9'5'-2044,"3"-1"0,-2 0 0,2 0 1593,1 1 0,-4 1 0,2 1 0,-1-1 421,-2-2 1,0 3-1,0-3 1,1 0 122,-1 1 0,0-1 0,-1-2 123,-2 2 0,2-1 0,-2-4-320,2-2 0,1 0 0,1-2 0,0-1-143,2 1 0,0 2 0,2-3 0,1 1-239,0-1 0,-3 3 0,4-3-543,1-2 0,1-1 184,1 0 1,0-1 260,0 0 1,3 3-1,1 2 572,2 1 0,0 0 0,4 4 0,0 0-68,0 0 1,-1 1 0,1 3 0,0 1-52,0 1 1,0 2-1,-1-1 1,1 2 105,0 0 0,0 0 1,1-1-1,0-2 57,-2 2 0,3 0 0,-5 2 0,0 0 22,0 0 1,1 3 0,-5 0 0,-1 0 105,-1 1 0,-8-3 0,-4 3 0,-4 0 185,-2 3 0,-6 1 1,-3 1-1,-3-2-750,-4-1 393,3 1 0,-8 2 0,3 1 1</inkml:trace>
  <inkml:trace contextRef="#ctx0" brushRef="#br0" timeOffset="734">842 353 28164,'0'-7'-9004,"0"1"5963,0-2 1,-1 3 2656,-2-2 0,-2 4 0,-2-2 1,0 0 782,0 3 0,-2 0 1,-1 0-34,0-2 0,2 0 0,0 2 164,2-1 1,-1-5-956,-3 2-929,5 1 1229,0 1 0,7 4 745,1 0 1,2 0 0,5 0-74,0 0 0,0 3 0,-2 1-591,-1 2 1,2-4-1,-4 2 1,2 0-84,-1-1 1,-3 1 0,4 0-5,0 2 1,-1-2 0,-1 1-1,1-2 430,-1 0 1,-2 5-611,4-2 0,-5 3 1,1 1 274,-1 0 0,-7-2 0,-2 0 0,-4-1 32,-2 0 1,-5 3-1,3 2 1,-1 1 32,-1-1 1,2-2-1,-2-3 1,0 0 304,0 1 1,0-3 0,-1 0 0,3 0 40,1-3 1,-3-1 0,4-1 0,1 0-147,2 0 1,-1-4-1,-1-3 1,-1-2-295,1 0 1,1-1 0,2 0-1,2-1 102,0-2 0,0 2 1,-2-3-1,-1 1-80,0 0 0,0 0 0,1 2 0,-2-1-320,-2-1 0,2-1 1,-2 2-1,2-1-46,1 1 1,0 0 0,0 0 0,1-1-104,-1 1 0,0 1 0,1 1 0,2 0-445,0 1 1,4-1 0,-3 0 459,2 0 1,1 1 0,3-1 0</inkml:trace>
  <inkml:trace contextRef="#ctx0" brushRef="#br0" timeOffset="1032">734 20 27483,'7'-1'-2943,"0"-2"2640,-5 2 0,6-8 1,-2 3-1</inkml:trace>
  <inkml:trace contextRef="#ctx0" brushRef="#br0" timeOffset="1567">10 441 27385,'0'7'-9621,"1"-2"7214,2-1 0,-2 1 0,4-3 2499,-1 1 0,-2 2 0,5-3 0,0 1 334,2-1 0,1-1 0,1-1 0,1-1 106,1-2 0,4 1 0,-1-4 0,3 1-36,1-1 0,-4 0 0,-1-3 0,-1 2 45,-2 0 0,-1 5-298,-1-1 0,-1 3-333,-3 3 0,-6 2 1,-7 5-1,-5 1 667,-5 2 1,-1-1 0,-2 4 0,1 2-414,-1 0 1,-3 2 0,-1-1 0,0 1-106,0 0 1,-3-1 0,2 1-1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4:33.073"/>
    </inkml:context>
    <inkml:brush xml:id="br0">
      <inkml:brushProperty name="width" value="0.08571" units="cm"/>
      <inkml:brushProperty name="height" value="0.08571" units="cm"/>
      <inkml:brushProperty name="color" value="#FF0066"/>
    </inkml:brush>
  </inkml:definitions>
  <inkml:trace contextRef="#ctx0" brushRef="#br0">265 25 12287,'-16'8'0,"-1"0"0,1 11 0,-8-16 0,0 5 0,-1-5 0,9-1 0,0 4 0,-3 2 0,-3 0 0,-2-8 0,0 0 0,10 0 0,6 0 0,19 0 0,13 0 0,11 0 0,17 0 0,4 0 0,9 0 0,8 0 0,5 0 0,6 0 0,3 0 0,12 0 0,-42 0 0,0 0 0,2-1 0,1-1 0,0-2 0,1 0 0,5 3 0,0-1 0,3-3 0,0 0 0,1 0 0,1 2-47,-2-1 1,-1-1-1,-2 0 1,-2 0-1,-6 2 1,0 0 0,-1-1-1,-1 0 47,2 1 0,1 1 0,-1 0 0,0 1 0,0 1 0,0 0 0,-3 0 0,0 0 0,0 0 0,-2 0 0,45 0 0,-12 0 0,-2 0 0,-6 0 0,-2 0 0,-6 0 0,-3 0 0,-2 0 0,-3 8 0,3 0 0,-8-2 0,-6-4 0,-2 6 0,-1 1 0,-2-4 0,-5-2 0,-6-3 0,-11 0 0,0 0 0,-2-3 0,-3-2 0,-3-4 0,-8 1 0,8 6 186,3-6 0,-5 5-186,2-5 0,0-6 0,9 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5:59.29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1 157 16383,'81'-13'0,"1"2"0,3 3 0,0 1 0,-2 5 0,8-2 0,-39 0 0,1 1 0,8-1 0,2 1 0,4 3 0,1 0 0,3 0 0,0 0 0,-1 0 0,1 0 0,2 0 0,0 0 0,1 0 0,0 0 0,3 0 0,1 0 0,4 0 0,1 0 0,-1 0 0,0 0 0,-2 1 0,1 1 0,-3 0 0,0 0 0,1 1 0,-1 1 0,0-1 0,1 0 0,7-2 0,0 0 0,0 1 0,0 1 0,-3 0 0,0 0 0,-2 2 0,1-1 0,-2-2 0,1 0 0,2 1 0,0 1 0,1-2 0,-1 0 0,-7 0 0,-2 0 0,0 0 0,-2 1 0,-4 0 0,-1 0 0,0 0 0,-1-1 0,2-1 0,-1 0 0,0-1 0,-1 0 0,-3 0 0,-2 0 0,-5 0 0,-1 0 0,-4 0 0,-2 0 0,45 0 0,-2-2 0,1-5 0,-8 5 0,7-5 0,-23-3 0,-6 7 0,-56-3 0,-64 6 0,4 3 0,-5 0 0,0-2 0,1 1 0,-30 4 0,-9-2 0,46 0 0,0-1 0,-48-1 0,43 2 0,-1 1 0,-3-2 0,0 0 0,-5 1 0,0-1 0,0 1 0,-1-2 0,-5-1 0,-1-2 0,1 1 0,0 0 0,-2 0 0,-2 0 0,-8 0 0,-3 0 0,-7 0 0,-1 0 0,-6 0 0,-1 0 0,2 0 0,0 0 0,32 0 0,-1 0 0,0 0 0,-29 0 0,0 0 0,-2 0 0,-2 0 0,33 0 0,0 0 0,1 0 0,-23 0 0,2 0 0,-4 0 0,1 0 0,3 0 0,0 0 0,-2 0 0,1 0 0,1 0 0,0 0 0,3 0 0,0 0 0,2 0 0,1 0 0,3 0 0,1 0 0,0 0 0,0 0 0,6 0 0,2 0 0,3 0 0,2 0 0,3 1 0,2-2 0,-35-7 0,-4-5 0,18 4 0,1-17 0,71 21 0,45-10 0,30 4 0,12 9 0,-3-4 0,4 3 0,1 3 0,17 0 0,-45 0 0,1 0 0,6 0 0,2 0 0,6 0 0,1 0 0,-4 0 0,0 0 0,4 0 0,0 0 0,-1 0 0,1 0 0,1 0 0,1 0 0,9 0 0,1 0 0,8 1 0,1-2 0,3 1 0,1-2 0,-1-1 0,-1 0 0,3 2 0,0 0 0,-1-4 0,1 1 0,3 0 0,0 1 0,-30 1 0,0 1 0,-1-2 0,25-4 0,-1 1 0,0 2 0,-1 1 0,-5 0 0,-1 0 0,-2-2 0,-2 1 0,-5 3 0,0 0 0,-4-3 0,-1-1 0,-3 2 0,-1 0 0,-3-1 0,-2 1 0,-5-1 0,-1 1 0,-3 3 0,-1 0 0,42 0 0,-8 0 0,-22 0 0,-17 16 0,-39 3 0,-16 5 0,-45-4 0,-10-3 0,-12-4 0,-2 5 0,-7-12 0,0 14 0,-9 4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27.028"/>
    </inkml:context>
    <inkml:brush xml:id="br0">
      <inkml:brushProperty name="width" value="0.08571" units="cm"/>
      <inkml:brushProperty name="height" value="0.08571" units="cm"/>
      <inkml:brushProperty name="color" value="#FF0066"/>
    </inkml:brush>
  </inkml:definitions>
  <inkml:trace contextRef="#ctx0" brushRef="#br0">1 35 12287,'0'-10'0,"7"-3"0,6 8 0,8 1 0,8 2 0,8 2 0,7 0 0,5 0 0,9 0 0,9 2 0,6 2 0,9 3 0,6 3 0,11-7 0,-44 1 0,1 0 0,3-1 0,1 0 0,0-1 0,1 1 0,4 0 0,0 0 0,2-3 0,0 0 0,5 0 0,2 0-113,4 0 0,1 0 1,-5 0-1,1 0 1,5 0-1,1 0 1,-5 0-1,-1 0 113,-1 0 0,1 0 0,1 0 0,1 0 0,1 0 0,1 0 0,-1-1 0,1 0 0,-4-2 0,1 0 0,1 2 0,1 0 0,-3-1 0,1-1 0,4 1 0,0 2 0,5 0 0,-1 0 0,-8 0 0,1 0 0,3 0 0,0 0 0,-1 0 0,-1 0 0,0 0 0,1 0 0,1 0 0,0 0 0,-1 0 0,-1 0 0,2 0 0,1 0 0,0 0 0,0 0 0,-5 0 0,-1 0 0,1 0 0,0 0 0,-3 0 0,1 0 0,-1 0 0,-1 0 0,-1 0 0,-2 0 0,1 0 0,0 0 0,-3 0 0,-2 0-10,-2 0 1,-1 0-1,-2 2 1,-1 2-1,0-1 1,1-1-1,1 0 1,-1 0 9,-3-1 0,-1 0 0,-2 0 0,-2 0 0,46 3 0,-3 1 0,-3-1 0,-1-2 0,-8 0 0,-3 2 0,-7 1 0,-5 1 0,-5-6 0,-9 0 0,-6 0 0,-12 6 0,-8-1 0,2-1 0,2-2 0,-7 0 0,-6 2 0,-6 1 0,0-1 0,0-2 0,-1-2 0,-5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29.877"/>
    </inkml:context>
    <inkml:brush xml:id="br0">
      <inkml:brushProperty name="width" value="0.08571" units="cm"/>
      <inkml:brushProperty name="height" value="0.08571" units="cm"/>
      <inkml:brushProperty name="color" value="#FF0066"/>
    </inkml:brush>
  </inkml:definitions>
  <inkml:trace contextRef="#ctx0" brushRef="#br0">1041 110 12287,'0'4'0,"-3"1"0,1-3 0,-1 0 0,3 3 0,0 0 0,0 2 0,0 0 0,0 0 0,0 1 0,0-1 0,0 3 0,1 0 0,1 2 0,0 1 0,3-2 0,-2 1 0,-1-1 0,1 0 0,-2-1 0,2 2 0,-3-2 0,0-1 0,0-1 0,4 0 0,0-1 0</inkml:trace>
  <inkml:trace contextRef="#ctx0" brushRef="#br0" timeOffset="484">806 184 12287,'-4'0'0,"1"0"0,3 3 0,0 2 0,0 1 0,0 2 0,0 1 0,0 1 0,0 2 0,0-2 0,0 0 0,0 1 0,0-3 0,0 1 0,1 0 0,1-2 0,-1 0 0,2 1 0,-2-4 0,2 1 0,-3-4 0,2 0 0,-4-3 0,2-3 0,-4 0 0,2-2 0,-1 0 0,-1-1 0,1-1 0,1-2 0,-2 0 0,4 1 0,-3-2 0,2-1 0,1-1 0,0-1 0,0 1 0,0-1 0,0 0 0,0 1 0,0-1 0,1 1 0,2 2 0,-2-2 0,4 3 0,0-1 0,-1-1 0,3 4 0,-3 0 0,3 3 0,0 1 0,1 1 0,1-1 0,2 3 0,0 1 0,2 1 0,1 0 0,1-3 0,0-1 0</inkml:trace>
  <inkml:trace contextRef="#ctx0" brushRef="#br0" timeOffset="1100">762 338 12287,'-7'0'0,"0"0"0,-1 3 0,4 1 0,-1 2 0,0 0 0,1-1 0,-3-1 0,2 2 0,-1-1 0,-2 0 0,-1-1 0,-2 0 0,0 0 0,-2-3 0,1 3 0,0-2 0,-1 0 0,-1-2 0,2 0 0,1-3 0,0-1 0,2 0 0,0-2 0,1 1 0,0-2 0,1 0 0,4 0 0,-1 2 0,1 0 0,1-1 0,1 2 0,1-1 0,0 3 0,4-1 0,-4 6 0,0 2 0,-1 2 0,-3-2 0,3 0 0,-2 0 0,-1 2 0,1-2 0,-1 0 0,0 0 0,0 2 0,-1-2 0,-2 0 0,-1-1 0,1 1 0,-1 1 0,-1-2 0,-1 1 0,1 0 0,0-3 0,0 2 0,-1 0 0,-2-3 0,3 3 0,0-2 0,0 0 0,2-2 0,0 0 0,0 0 0,-1-3 0,1-1 0</inkml:trace>
  <inkml:trace contextRef="#ctx0" brushRef="#br0" timeOffset="1900">242 345 12287,'-4'-3'0,"1"1"0,2-2 0,-1 1 0,1 1 0,-2 4 0,3 3 0,-3 2 0,1 0 0,0 0 0,1 1 0,-1 0 0,-1 1 0,-1 1 0,1-1 0,-2-1 0,2-2 0,0 0 0,-1-1 0,0 0 0,0 1 0,0-1 0,2 1 0,-3-4 0,-1 0 0,2-1 0,-1-1 0,0 0 0,-2-1 0,1-2 0,0-1 0,1-3 0,1 0 0,-2-1 0,1 1 0,0 0 0,1-1 0,-1-1 0,0-2 0,1 0 0,-3 1 0,2-1 0,0 0 0,0 2 0,-2-2 0,2-1 0,0 1 0,0 1 0,-2 2 0,3 1 0,-1-1 0,0 1 0,1 0 0,-4-1 0,3 3 0,0 1 0,4 2 0,-2-5 0,3 3 0</inkml:trace>
  <inkml:trace contextRef="#ctx0" brushRef="#br0" timeOffset="2116">316 184 12287,'-5'-8'0,"0"-1"0,2-1 0,2 1 0,-1 4 0,0 3 0,0 4 0,-3 2 0,3 3 0,-4 1 0,2-1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38.377"/>
    </inkml:context>
    <inkml:brush xml:id="br0">
      <inkml:brushProperty name="width" value="0.08571" units="cm"/>
      <inkml:brushProperty name="height" value="0.08571" units="cm"/>
      <inkml:brushProperty name="color" value="#FF0066"/>
    </inkml:brush>
  </inkml:definitions>
  <inkml:trace contextRef="#ctx0" brushRef="#br0">0 253 12287,'0'-25'0,"0"8"0,0 0 0,0 1 0,3-7 0,6 6 0,7 9 0,7 5 0,5 3 0,6 0 0,8 0 0,8 0 0,9 0 0,11 0 0,11 0 0,6 0 0,9 0 0,-4 0 0,4 0 0,-7 0 0,4 0 0,2 0 0,3 0 0,-8 0 0,-3 0 0,-3 0 0,0 0 0,6 0 0,-11 0 0,-9 0 0,-6 0 0,-8 0 0,-11 0 0,-3 0 0,-14-3 0,0-2 0,-8-4 0,-14-2 0,2 3 0,-8 5 0,-8-6 0,-6-2 0,-12 3 0,1 2 0,0 3 0,-11-5 0,-7 0 0,-7 2 0,-9 3 0,3 3 0,-11-3 0,-3-2 0,-3-4 0,-3 1 0,0 8 0,0 0 0,1 0 0,-1 0 0,0 0 0,3 0 0,6 0 0,-3 8 0,8 1 0,1-1 0,-1 3 0,6-8 0,11 8 0,6-2 0,2-1 0,6 3 0,12-5 0,2 2 0,11 4 0,-2-4 0,8-5 0,8 5 0,6-5 0,11-3 0,1 0 0,-1 0 0,3 0 0,6 0 0,5 0 0,0 0 0,9 0 0,-6 0 0,6 0 0,2 0 0,1 0 0,-1 0 0,1 0 0,-1 0 0,1 0 0,2-3 0,3-2 0,3-4 0,8 1 0,-8 8 0,-3 0 0,-3 0 0,9 0 0,-9 0 0,9 0 0</inkml:trace>
  <inkml:trace contextRef="#ctx0" brushRef="#br0" timeOffset="1666">2777 178 12287,'17'0'0,"0"0"0,-12 0 0,18 0 0,-18 0 0,12 0 0,-11 0 0,8 0 0,-6 0 0,-2 0 0,11 0 0,-9 0 0,9 0 0,2 0 0,-5 0 0,3 0 0,3 0 0,14 0 0,5 0 0,0 0 0,-2 0 0,-9 0 0,2 0 0,4 0 0,8 0 0,-5-3 0,2-3 0,6-2 0,2-1 0,7 9 0,2 0 0,3 0 0,0 0 0,-9-2 0,1-4 0,-1-2 0,1-1 0,-1 9 0,1 0 0,-1 0 0,-2 0 0,-6 0 0,-6 0 0,1 0 0,-9-8 0,8-1 0,-2 4 0,-1 2 0,1 3 0,-9 0 0,1 0 0,-1 0 0,9 0 0,2 0 0,0 0 0,1 0 0,-1 0 0,-2 0 0,5 0 0,1 0 0,-1 0 0,-8 0 0,5 0 0,3 0 0,1 0 0,5 0 0,-6 0 0,-3 0 0,9 0 0,-3 0 0,3 0 0,-3 0 0,3 0 0,-11 0 0,-1 0 0,4 0 0,-1 8 0,6 1 0,-5-4 0,-1-2 0,-8-3 0,9 0 0,-4 0 0,1 0 0,2 0 0,-5 0 0,3 0 0,-3 0 0,5 0 0,-2 0 0,0 0 0,2 0 0,-8 0 0,6 0 0,-6 0 0,-3 0 0,0 0 0,1 0 0,-1 0 0,0 0 0,0 0 0,1 0 0,-1 0 0,0 0 0,3-3 0,6-2 0,8-4 0,5 4 0,7-7 0,2 4 0,6 2 0,2 4 0,3 2 0,9 0 0,3 0 0,5 0 0,-3 0 0,12 0 0,2 0 0,3 0 0,-8 0 0,-6 2 0,-5 4 0,-4 2 0,9 1 0,-2-6 0,-7 2 0,-4 4 0,-4-1 0,11-8 0,1 0 0,-3 0 0,5 9 0,-14-1 0,6-2 0,3-4 0,-3-2 0,-6 0 0,-8 0 0,-6 0 0,-2 0 0,2 3 0,3 3 0,3 2 0,-8 1 0,-9-9 0,3 0 0,2 0 0,4 0 0,-4 0 0,-2 0 0,-3 0 0,-8 0 0,5-3 0,-2-3 0,-6-2 0,-3-1 0,-3 9 0,0 0 0,-11 0 0,-3 0 0,-13 0 0,-7 0 0,6-2 0,-5-7 0,2 6 0,-2-5 0,5 5 0,-8 3 0,11 0 0,-11 0 0,-3 0 0</inkml:trace>
  <inkml:trace contextRef="#ctx0" brushRef="#br0" timeOffset="2416">11940 102 12287,'-3'-25'0,"-6"-1"0,7 10 0,-7-1 0,9 11 0,9-2 0,7 5 0,-2 3 0,3 0 0,3 0 0,2 0 0,12 0 0,5 0 0,6 0 0,8 0 0,17 0 0,9 3 0,19 2 0,-41-1 0,1 1 0,5 3 0,0 1 0,3-4 0,0 1 0,1 0 0,1 2 0,-2 2 0,0-1 0,-3-1 0,0-2 0,-4 1 0,0 0 0,-3 0 0,0 0 0,0 1 0,0-1 0,-5-3 0,-1 0 0,2 3 0,0 0 0,40 4 0,-5-5 0,-3-3 0,-14-1 0,-8 4 0,-11 2 0,-18 1 0,1-9 0,-6 0 0,-3 0 0,-11 3 0,-3 2 0,1 4 0,-10 2 0,7-3 0,-18-5 0,-5-3 0,-11-14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41.792"/>
    </inkml:context>
    <inkml:brush xml:id="br0">
      <inkml:brushProperty name="width" value="0.08571" units="cm"/>
      <inkml:brushProperty name="height" value="0.08571" units="cm"/>
      <inkml:brushProperty name="color" value="#FF0066"/>
    </inkml:brush>
  </inkml:definitions>
  <inkml:trace contextRef="#ctx0" brushRef="#br0">0 177 12287,'17'-11'0,"0"-3"0,3 0 0,5-6 0,6 12 0,2 2 0,12 1 0,0-1 0,11-2 0,12 2 0,7 3 0,9 3 0,12 0 0,-43 0 0,0 0 0,3-1 0,1-1 0,3 0 0,0-1 0,-1-1 0,0-1-50,1 2 0,1 1 0,0 0 0,1 1 0,0 1 0,-1 0 1,-1-1-1,-2-1 50,-3-2 0,0 0 0,-3 2 0,-1 1 0,47-7 0,-2 5 0,-4 3 0,-21-9 0,-7 1 0,-14 2 24,-7 4 1,-13 2-1,4 0 1,-6 0-25,-3 0 0,1 0 0,-1 0 0,0 0 0,0 0 0,1 0 0,-1 0 0,-3 2 0,-2 4 0,-3 2 0,-12 1 0,29-9 0,-6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44.723"/>
    </inkml:context>
    <inkml:brush xml:id="br0">
      <inkml:brushProperty name="width" value="0.08571" units="cm"/>
      <inkml:brushProperty name="height" value="0.08571" units="cm"/>
      <inkml:brushProperty name="color" value="#FF0066"/>
    </inkml:brush>
  </inkml:definitions>
  <inkml:trace contextRef="#ctx0" brushRef="#br0">2045 430 12287,'11'25'0,"-8"-11"0,11 0 0,-6-5 0,-5-4 0,6 12 0,5-9 0,3 9 0,-3-3 0,0 6 0,0-6 0,0-3 0,-6 9 0,9-3 0,-12 5 0,4 3 0,-6 0 0,-3 1 0,-12-12 0,-4-3 0,-7 0 0,-2-8 0,0 5 0,-1-5 0,1-3 0,0 0 0,0 0 0,-1 0 0,1 0 0,0-8 0,0-1 0,2 1 0,7-3 0,-7 5 0,6-11 0,-5-2 0,5 5 0,0-3 0,-2-3 0,7 6 0,1 0 0,0 3 0,8 3 0,-8 8 0,11 0 0,0 2 0,-3 4 0,-5 2 0,2 9 0,-8-6 0,3 3 0,-9-8 0,6 5 0,-3-2 0,0-1 0,1 0 0,-10-5 0,1 3 0,0 2 0,0 4 0,-1-7 0,1 4 0,0-1 0,0-8 0,-1 0 0,10 0 0,-1 0 0,11 0 0,-16-11 0,8-3 0</inkml:trace>
  <inkml:trace contextRef="#ctx0" brushRef="#br0" timeOffset="329">2095 26 12287,'26'-11'0,"-12"8"0,-3-8 0,-11 11 0,0 0 0</inkml:trace>
  <inkml:trace contextRef="#ctx0" brushRef="#br0" timeOffset="542">1742 278 12287,'-25'0'0,"0"0"0,-1-2 0,1-4 0,0-2 0,0 2 0,-1 3 0,1 3 0,0 0 0,0 0 0,-1 0 0,1 0 0,0 0 0,0 0 0,-1 0 0,1 0 0</inkml:trace>
  <inkml:trace contextRef="#ctx0" brushRef="#br0" timeOffset="1452">934 480 12287,'17'0'0,"0"0"0,0 0 0,8 3 0,0 6 0,-8-7 0,-3 10 0,-3-1 0,9-8 0,-6 8 0,0 0 0,-3-5 0,-11 10 0,0-7 0,0 8 0,0-9 0,-3 6 0,-5 0 0,-9 0 0,-5-8 0,-6 5 0,-6 0 0,6-8 0,-6 5 0,6-2 0,3 2 0,0-5 0,0 6 0,-3-7 0,-6-2 0,11 0 0,-10 0 0,-6 0 0,13-8 0,1-3 0,3-3 0,-1-6 0,6 6 0,1-3 0,-1-2 0,3-4 0,-6-2 0,12 0 0,-1-3 0,-2-6 0,8 6 0,-8-6 0,3 6 0,-1 3 0,1-9 0,8 1 0,0 2 0,0 3 0,0 11 0,0 0 0,0-2 0,8 5 0,1-3 0,10 11 0,-13-5 0,8 14 0,-3 5 0,-3-2 0,-8 11 0,0 2 0,0-5 0,0 3 0,0 3 0,0 2 0,-8-5 0,-3 0 0,0 2 0,-1 4 0,-4 2 0,4 0 0,-2 1 0,-2-1 0,-7 0 0,6 0 0,9 1 0,-3-1 0,-1 0 0,-2 0 0,9 1 0,-4-1 0,7 0 0,2 0 0,2-11 0,4-3 0,2 1 0,9-7 0,-8 12 0,7-8 0,-7 7 0,-1-7 0,-8 8 0,0-9 0,0 9 0,0 2 0,-3-7 0,-2-1 0,-4 0 0,-10-5 0,2 11 0,3-12 0,-3 4 0,-2-7 0,-1 1 0,0 3 0,3 2 0,1 1 0,-10-9 0,1 0 0,8-3 0,0-6 0,-2-7 0,5 2 0,-3 0 0,0 0 0,3 0 0,0-1 0,9-4 0,-7 2 0,-2-3 0,9 6 0,-4-2 0,6-4 0,3-3 0,0-2 0,0 0 0,0 0 0,0 0 0,12-12 0,2-2 0</inkml:trace>
  <inkml:trace contextRef="#ctx0" brushRef="#br0" timeOffset="1635">1010 102 12287,'-25'25'0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31.436"/>
    </inkml:context>
    <inkml:brush xml:id="br0">
      <inkml:brushProperty name="width" value="0.08571" units="cm"/>
      <inkml:brushProperty name="height" value="0.08571" units="cm"/>
      <inkml:brushProperty name="color" value="#FF0066"/>
    </inkml:brush>
  </inkml:definitions>
  <inkml:trace contextRef="#ctx0" brushRef="#br0">2324 1 12287,'-8'10'0,"6"-2"0,-6-6 0,8 5 0,0-5 0,0 6 0,0-6 0,0 4 0,0-1 0,0 7 0,0 3 0,0 1 0,0 3 0,0 2 0,2 2 0,4 2 0,-2 0 0,9-4 0,1 1 0,3 3 0,2 0 0,-1-6 0,1 0 0,0 0 0,0-9 0,8 7 0,2-7 0</inkml:trace>
  <inkml:trace contextRef="#ctx0" brushRef="#br0" timeOffset="1398">1950 38 12287,'10'19'0,"-2"-9"0,-8-1 0,0-9 0,0 0 0,0 8 0,0 4 0,0 5 0,0-4 0,0-1 0,0 3 0,0 1 0,0 3 0,0 0 0,0-1 0,0 1 0,2 0 0,5 0 0,-5-1 0,6-1 0,0-4 0,-3 1 0,7-8 0,1 3 0,5-5 0,1 2 0,-6 0 0,-1-6 0,1 0 0,5 0 0,-7-2 0,-3-2 0,0-2 0,-6 0 0,7 4 0,-7-3 0,4-1 0,-4 0 0,7 4 0,-9-4 0,0 4 0,0-7 0,0 9 0,-7 2 0,-1 2 0,-2 3 0,-5-3 0,5 4 0,-3 1 0,-2-1 0,-1 0 0,-5 5 0,-2-5 0,-4 2 0,-2 5 0,4-5 0,-6 1 0,-5-1 0,-5 1 0,1-1 0,-4 5 0,7-5 0,6-2 0,-3-1 0,9-7 0,2 0 0,2 0 0,3 0 0,-1 0 0,9-9 0,3-3 0,5-5 0,4 0 0,3 3 0,1 1 0,2 9 0,-4-4 0,2 0 0,7 3 0,-7-7 0,3 8 0,-3-2 0,-4 3 0,6 6 0,-8 3 0,0-2 0,-2 8 0,-4 3 0,-5-5 0,-7 1 0,-1-1 0,0 1 0,1-1 0,-1 5 0,-2-3 0,-4 3 0,4-5 0,-6 1 0,2-1 0,0 0 0,0-5 0,6 3 0,1-2 0,-1 0 0,0 1 0,0-7 0,1 0 0,5 0 0,1 0 0,-3 0 0,7-2 0,-1-5 0,1-5 0,6-5 0,-4-2 0,4 1 0,2-1 0,0 0 0,0 0 0,0 1 0,0-1 0,2 2 0,2 3 0,2 1 0,2 1 0,-1-7 0,5 0 0,-1 3 0,1 1 0,3 2 0,1 3 0,3-2 0,0 5 0,-7 3 0,1-2 0,-1 4 0,5-4 0,-5 12 0,-5 6 0,-5-1 0,-2 1 0,0 3 0,0 1 0,0 3 0,0 0 0,0 0 0,0-1 0,0 1 0,0 0 0,-9 0 0,-3-1 0,-3-5 0,1-3 0,1 1 0,-1-1 0,3-6 0,-1 3 0,-3-3 0,-1 2 0,3-4 0,1 4 0,-3-4 0,-2-2 0,-1 0 0,-1 0 0,6 0 0,3-2 0,2-4 0,-5-4 0,5-9 0,-3 0 0,7 0 0,-4 1 0</inkml:trace>
  <inkml:trace contextRef="#ctx0" brushRef="#br0" timeOffset="1699">994 38 12287,'0'19'0,"0"0"0,8-9 0,-6 7 0,4-5 0,-4-1 0,-2 1 0,0 3 0,0 1 0,0-1 0,3 1 0,1 5 0,2 0 0,0 0 0,-6-2 0,0-1 0,0 1 0,2-2 0,2-3 0,3-1 0,-1-1 0,-6 7 0</inkml:trace>
  <inkml:trace contextRef="#ctx0" brushRef="#br0" timeOffset="2082">1575 113 12287,'0'19'0,"0"0"0,0-9 0,0-2 0,0-8 0,0 0 0,0-8 0,-9-2 0,-1-9 0</inkml:trace>
  <inkml:trace contextRef="#ctx0" brushRef="#br0" timeOffset="2282">1144 151 12287,'0'12'0,"0"0"0,2-7 0,4 1 0,-4-4 0,6-19 0,-8-3 0</inkml:trace>
  <inkml:trace contextRef="#ctx0" brushRef="#br0" timeOffset="3266">937 544 12287,'0'11'0,"-2"-1"0,-4-4 0,2-4 0,-9 5 0,9-7 0,-4-5 0,2-3 0,-1-2 0,1 3 0,4-5 0,-4-3 0,2-1 0,-9-3 0,-1 0 0,3 7 0,-1-1 0,-3-1 0,5 5 0,-3 1 0,-1 0 0,-3 5 0,-2-3 0,1 4 0,-1 2 0,0 0 0,0 2 0,1 4 0,-1-1 0,0 7 0,0 3 0,3 1 0,1 3 0,5 0 0,1 0 0,1-7 0,4 1 0,-2 1 0,1 3 0,5 2 0,5-1 0,1 1 0,6-6 0,-3-3 0,1-2 0,3 1 0,5-5 0,1 2 0,-6 0 0,-1-6 0,1 0 0,3-2 0,-3-4 0,-7 4 0,-10-6 0,-2-1 0,-9 7 0,2-6 0,-3-1 0,-3 5 0,0-6 0,1 2 0,5-1 0,1 5 0,-3-2 0,5-7 0,-1 5 0,1 0 0,-1-1 0,5-3 0,-4 4 0,1-3 0,-3-1 0,4-7 0,-3 0 0,7 7 0,-2-1 0,4-1 0,0-3 0,-3-2 0,-1 0 0,0 1 0,6-1 0,0 0 0,0 0 0,-2 3 0,-4 3 0,1-1 0,-7 7 0,6 1 0,-7 6 0,1 0 0,-7 0 0,0 0 0,3 2 0,1 2 0,2 5 0,-1 1 0,-3-4 0,-2 5 0,1-1 0,-1 1 0,0-5 0,1 6 0,-1 3 0,0 2 0,0-1 0,1-1 0,1-3 0,4 3 0,3 0 0,6-1 0,-2-1 0,-1-1 0,7 7 0,2-9 0,5-3 0,5-5 0,-1-2 0,1 0 0,3 0 0,1 0 0,9-2 0,0-3 0,-2-3 0,-2-2 0,0 3 0,2-5 0,2-3 0,-2-1 0,-3-3 0,-1-8 0,0-2 0</inkml:trace>
  <inkml:trace contextRef="#ctx0" brushRef="#br0" timeOffset="3567">300 76 12287,'0'18'0,"0"-7"0,-2 3 0,-4-7 0,4-1 0,-15-15 0,7-1 0</inkml:trace>
  <inkml:trace contextRef="#ctx0" brushRef="#br0" timeOffset="3714">132 38 12287,'-11'29'0,"-3"-2"0,5-10 0,-1-5 0,6 5 0,-5-15 0,9-10 0,0-13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48.540"/>
    </inkml:context>
    <inkml:brush xml:id="br0">
      <inkml:brushProperty name="width" value="0.08571" units="cm"/>
      <inkml:brushProperty name="height" value="0.08571" units="cm"/>
      <inkml:brushProperty name="color" value="#FF0066"/>
    </inkml:brush>
  </inkml:definitions>
  <inkml:trace contextRef="#ctx0" brushRef="#br0">3887 455 12287,'17'0'0,"-3"-3"0,-3-6 0,-2 7 0,-9-10 0,0 12 0,-9 12 0,1 4 0,-3-2 0,2 3 0,7-8 0,-7 7 0,6-7 0,3 8 0,0-9 0,3 6 0,6-3 0,-4 1 0,12-4 0,-9-5 0,9 5 0,-11-5 0,8-3 0,-6 0 0,-5 3 0,6 5 0,-7-2 0,-2 11 0,-2-12 0,-7 4 0,-8-7 0,-5-2 0,-3 3 0,-1 3 0,1 2 0,0 1 0,0-9 0,-1 0 0,1 0 0,-3 0 0,-3 0 0,-2 0 0,2 0 0,3 0 0,2-3 0,1-3 0,0-2 0,3-3 0,2 5 0,6-5 0,3-3 0,-9 8 0,17-16 0,-8 19 0,11-8 0,0 14 0,0 5 0,0 6 0,0 11 0,-8 0 0,-1 1 0,-2-12 0,5-3 0,-5-3 0,-3 1 0,6-1 0,-9-8 0,0 9 0,-8-1 0,0-2 0,8-4 0,0-4 0,-3-7 0,6 6 0,0-8 0,3 0 0,-9 8 0,15-16 0,-12 10 0,9 1 0,-9 8 0,11 0 0,-14 3 0,12 5 0,-9-2 0,9 10 0,2 4 0,-5-6 0,3 3 0,-12 0 0,6 8 0</inkml:trace>
  <inkml:trace contextRef="#ctx0" brushRef="#br0" timeOffset="406">2499 354 12287,'0'-14'0,"0"5"0,0 18 0,0 7 0,0 7 0,0 5 0,0 3 0,3 2 0,5-2 0,-5 0 0,8 0 0,-2 3 0,-1-4 0,3-2 0,-5-2 0,2-1 0,12 0 0,-6 0 0,11 1 0</inkml:trace>
  <inkml:trace contextRef="#ctx0" brushRef="#br0" timeOffset="1118">2196 530 12287,'-14'-11'0,"6"-6"0,2 6 0,-2 3 0,5 8 0,-5 8 0,5-2 0,3 10 0,0 4 0,8 3 0,1 2 0,-4 0 0,-2 0 0,0 0 0,5 1 0,-5-9 0,5-1 0,-5 4 0,-6-9 0,-2 0 0,-6-2 0,-3-1 0,-3 3 0,-9-5 0,1 3 0,0-4 0,-3-2 0,-3-3 0,-3 0 0,4 0 0,-7 0 0,3 0 0,1 0 0,-4 0 0,9 0 0,-3-3 0,9-2 0,5-4 0,0-8 0,-5 6 0,5-3 0,-3 6 0,12-9 0,0 8 0,8-7 0,2 10 0,7-2 0,-4 5 0,12 3 0,-8 0 0,8 0 0,-9 0 0,9 0 0,-12 11 0,4 6 0,-6-3 0,-3 3 0,-12-9 0,-4 9 0,-4-9 0,0 6 0,3-2 0,-2-7 0,-4-2 0,-2-3 0,3 3 0,5 5 0,-6-5 0,7 5 0,-7-5 0,-2-3 0,0 0 0,-1 0 0,1-3 0,0-5 0,0 5 0,0-5 0,2 2 0,6-2 0,-5-4 0,5-7 0,-5 2 0,-1 0 0,3-5 0,6 2 0,3 3 0,-8 0 0,5-11 0,0-2 0,5-4 0,-2-3 0,0 7 0,-1-4 0,1 3 0,3 0 0,8 0 0,0-2 0,0 2 0,0 11 0,0 3 0,0-2 0,0 5 0,0-3 0,11 11 0,3-16 0,11 8 0</inkml:trace>
  <inkml:trace contextRef="#ctx0" brushRef="#br0" timeOffset="1385">1994 51 12287,'0'-17'0,"0"0"0,-3 11 0,-5-2 0,-9 5 0,3 12 0,-3 2 0,-2 3 0,-4-9 0,-2 7 0</inkml:trace>
  <inkml:trace contextRef="#ctx0" brushRef="#br0" timeOffset="1569">1565 429 12287,'-25'14'0,"0"-5"0,8 2 0,0-3 0,-3-2 0,-2-3 0,-3-3 0,-1 0 0,1 0 0</inkml:trace>
  <inkml:trace contextRef="#ctx0" brushRef="#br0" timeOffset="2051">530 631 12287,'0'25'0,"0"1"0,0-1 0,-3-8 0,-5-3 0,-9-3 0,3 6 0,-3-9 0,-2-2 0,-4-3 0,6-3 0,1 0 0,-4 0 0,-2 0 0,-4 0 0,1-3 0,0-6 0,0 7 0,-1-7 0,1 6 0,0 3 0,0 0 0,8 3 0,0 3 0,-3 2 0,6 12 0,0-3 0,3 5 0,0 1 0,5-4 0,-2-2 0,-12 0 0,6 8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6:55.007"/>
    </inkml:context>
    <inkml:brush xml:id="br0">
      <inkml:brushProperty name="width" value="0.08571" units="cm"/>
      <inkml:brushProperty name="height" value="0.08571" units="cm"/>
      <inkml:brushProperty name="color" value="#FF0066"/>
    </inkml:brush>
  </inkml:definitions>
  <inkml:trace contextRef="#ctx0" brushRef="#br0">2424 304 12287,'-14'-12'0,"2"10"0,12-7 0,0 18 0,0 7 0,3 7 0,3 5 0,5 3 0,3 2 0,-6 4 0,9-6 0,0 2 0,-3-2 0,6 0 0,-12 0 0,1 3 0,2-4 0,-8-2 0,5-2 0,-5-1 0,8 0 0,3 0 0</inkml:trace>
  <inkml:trace contextRef="#ctx0" brushRef="#br0" timeOffset="1235">1995 329 12287,'-26'0'0,"12"0"0,3 3 0,11 5 0,0 9 0,0 5 0,0 4 0,0-1 0,0 0 0,0 0 0,0 1 0,0-1 0,3 0 0,2 0 0,4 0 0,-4 1 0,7-9 0,-1-1 0,3 4 0,-6-6 0,6 3 0,-2 2 0,7-7 0,-2-4 0,-6-5 0,3-3 0,-5 0 0,-7-3 0,7-5 0,-9 5 0,-9-8 0,-7-1 0,2 10 0,-3-7 0,-3 6 0,6 3 0,-3 0 0,-2 0 0,-4 3 0,-2 3 0,0 2 0,0 3 0,-1-5 0,1 3 0,0-4 0,0 6 0,-1-2 0,1-4 0,0-2 0,-3 6 0,-3-1 0,-3 0 0,3 4 0,3-10 0,0 7 0,-2-6 0,-4-3 0,0 0 0,9 0 0,0 0 0,-1 0 0,-7 0 0,-1 0 0,3 0 0,3 0 0,6-3 0,2-3 0,3-2 0,9-9 0,-6 6 0,3-3 0,-6 5 0,8-7 0,4-4 0,2-3 0,3-2 0,0 0 0,0 8 0,0 0 0,3 0 0,5 3 0,-2-5 0,8 8 0,0-1 0,0 1 0,3-6 0,8 9 0,0 2 0,1 4 0,-1 2 0,0 0 0,-8 0 0,0 0 0,2 0 0,-5 0 0,3 0 0,-11 11 0,2 6 0,-5 5 0,-3 3 0,-11-2 0,-3-4 0,-3-5 0,0-2 0,0 4 0,-8-7 0,0-4 0,0 7 0,-1-4 0,1 0 0,0-8 0,2-2 0,7-7 0,2 4 0,5-12 0,6 8 0,-5-7 0,5 10 0,3-8 0,0 5 0,0 7 0,3-7 0,5 18 0,-5-4 0,6 12 0,-7-8 0,-2 7 0,0-7 0,0 8 0,-2-9 0,-7 6 0,-8-3 0,3 6 0,-3-8 0,-2-4 0,-4-2 0,-2 5 0,0 1 0,0-4 0,-1-2 0,-2-3 0,-5 0 0,5 0 0,-6 0 0,6 0 0,3 0 0,-1 0 0,1 0 0,0 0 0,8-8 0,0-3 0,-2-3 0,5-3 0,0-9 0,2 1 0,1 0 0,6 0 0,-4-1 0,4 1 0,-7 0 0,4 0 0,2 0 0,4-1 0,2 1 0,0 0 0,0 0 0,0-1 0,0 12 0,0 3 0,11 11 0,3 0 0</inkml:trace>
  <inkml:trace contextRef="#ctx0" brushRef="#br0" timeOffset="1735">354 1 12287,'25'0'0,"0"0"0,-8 0 0,0 0 0,-9 0 0,9 0 0,-11 0 0,5 0 0,-14 0 0,-5 0 0,-6 0 0,-11 2 0,-1 4 0,1 3 0,0 7 0,0-4 0,-1-1 0,1 0 0,0 6 0,0-6 0,-1 0 0,1 0 0,3 9 0,2-6 0,3 3 0,-2 0 0,5-9 0,-3 9 0,0 3 0,3 2 0,0 3 0,8 1 0,-2-1 0,2 0 0,3 0 0,3 3 0,0 3 0,0 3 0,3 2 0,3-5 0,2 3 0,-2-3 0,8 0 0,0-1 0,3 4 0,0-3 0,-9-3 0,9-3 0,0 0 0,-3 1 0,8 2 0,-5 3 0,3 2 0,-4-2 0,7-3 0,-9-3 0,11 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7:11.873"/>
    </inkml:context>
    <inkml:brush xml:id="br0">
      <inkml:brushProperty name="width" value="0.08571" units="cm"/>
      <inkml:brushProperty name="height" value="0.08571" units="cm"/>
      <inkml:brushProperty name="color" value="#FF0066"/>
    </inkml:brush>
  </inkml:definitions>
  <inkml:trace contextRef="#ctx0" brushRef="#br0">1 25 12287,'19'23'0,"6"-6"0,3-9 0,3-5 0,3-3 0,8 0 0,6 0 0,13-8 0,7-1 0,7 4 0,10 2 0,-1-6 0,14 1 0,-45 5 0,0 0 0,3 2 0,1-1 0,6 2 0,3 0 0,4 0 0,3 0 0,2 0 0,1 0-119,4 0 1,0 0-1,-3 0 1,0 0-1,3 0 1,0 0 0,-3 1-1,0 1 119,-1 2 0,0 1 0,6-3 0,1 1 0,3 4 0,-1 0 0,2 0 0,0 0 0,-3 1 0,-2-2 0,-7-1 0,-2-1 0,-1 2 0,-1 2 0,2-1 0,0 0 0,1 0 0,1 0 0,-1-4 0,0-1 0,-3 4 0,-1 0 0,-5-2 0,-1 0 31,-3 0 0,-2 1 1,39 3-1,1-8 0,-10 0-31,-7 0 0,-12-8 0,-3-4 0,6-2 0,8-5 0,-2 5 0,5 0 0,-5 0 0,-4 0 0,-2 5 0,-5-5 0,-10 3 0,-4 5 0,-4 3 0,-2 3 0,-3 0 0,-3 0 0,0 0 0,8 0 0,-2 0 0,-6 0 0,6-11 0,-9-3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7:12.755"/>
    </inkml:context>
    <inkml:brush xml:id="br0">
      <inkml:brushProperty name="width" value="0.08571" units="cm"/>
      <inkml:brushProperty name="height" value="0.08571" units="cm"/>
      <inkml:brushProperty name="color" value="#FF0066"/>
    </inkml:brush>
  </inkml:definitions>
  <inkml:trace contextRef="#ctx0" brushRef="#br0">0 26 12287,'0'25'0,"0"-11"0,0-2 0,12-12 0,4 0 0,10 0 0,7 0 0,-2-3 0,11-3 0,6-2 0,8 2 0,0-5 0,14 3 0,6 2 0,5 3 0,12 3 0,-6 0 0,3 0 0,5 0 0,0 0-307,-2 0 0,-6-11 0,-12-3 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7:22.953"/>
    </inkml:context>
    <inkml:brush xml:id="br0">
      <inkml:brushProperty name="width" value="0.08571" units="cm"/>
      <inkml:brushProperty name="height" value="0.08571" units="cm"/>
      <inkml:brushProperty name="color" value="#FF0066"/>
    </inkml:brush>
  </inkml:definitions>
  <inkml:trace contextRef="#ctx0" brushRef="#br0">0 51 12287,'17'-8'0,"0"-1"0,6 1 0,7-3 0,12 8 0,17-5 0,14 5 0,17 3 0,-33 0 0,4 0 0,13 1 0,3 1 0,6 0 0,2 1 0,6 1 0,1 1 0,-2 0 0,2 1 0,7-3 0,1-1 0,-30 2 0,1 0 0,1 0-173,5 1 1,1 0-1,0-1 1,1-2 0,1 0-1,0-1 1,1 2 0,0 0-1,1 0 1,1-2-1,1 0 1,1 0 172,3-2 0,1 1 0,0 1 0,2 1 0,1 1 0,0 0 0,-18 0 0,1-1 0,1 1 0,-1 0 0,2 0 0,0 1 0,0-1 0,1 1-89,0 1 1,1-1-1,-1 2 1,1-1 0,-1 0-1,-1 1 1,1-1-1,0 1 1,2 0 0,0 1-1,0-1 1,0 1-1,1-1 1,0 0 0,1 0-1,-1 1 89,3-1 0,0 1 0,0-1 0,-2 0 0,-6-1 0,-1-1 0,0 0 0,-1 0 0,26 1 0,-1 1 0,-1 0 0,-3-1 0,-2 1 0,0-1 0,-4 0 0,0 0 0,-1 0 0,0-1 0,0 0 0,-3-1 0,-7-3 0,-2 0 0,0 0 0,-1 0 0,0 0 0,0 0-227,-5 0 1,-1 0 0,-1 0-1,30-1 1,-2-1 226,-7-2 0,-2 0 0,-1-1 0,-1-2 0,-1-3 0,-2-2 0,-4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47:23.586"/>
    </inkml:context>
    <inkml:brush xml:id="br0">
      <inkml:brushProperty name="width" value="0.08571" units="cm"/>
      <inkml:brushProperty name="height" value="0.08571" units="cm"/>
      <inkml:brushProperty name="color" value="#FF0066"/>
    </inkml:brush>
  </inkml:definitions>
  <inkml:trace contextRef="#ctx0" brushRef="#br0">1 116 12287,'42'0'0,"-3"0"0,-3 0 0,-5 0 0,0 0 0,0-3 0,5-3 0,4-2 0,5-1 0,11 7 0,8-4 0,9-2 0,14-1 0,-31 9 0,3 0 0,6 0 0,2 0 0,5 0 0,2 0 0,4-1 0,4-1 0,10 0 0,3-1 0,-27 0 0,0 0 0,1 0-159,5 1 0,1 1 0,1-1 0,1-2 0,2 0 0,0 1 0,2-1 0,1 2 0,-1-1 0,-1 1 0,-1 0 0,0 0 159,1 1 0,0 0 0,-1 1 0,-6 0 0,-1 0 0,2 0 0,5-2 0,1-2 0,-1 1 0,-5 0 0,0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25:49.666"/>
    </inkml:context>
    <inkml:brush xml:id="br0">
      <inkml:brushProperty name="width" value="0.08571" units="cm"/>
      <inkml:brushProperty name="height" value="0.08571" units="cm"/>
      <inkml:brushProperty name="color" value="#F6630D"/>
    </inkml:brush>
  </inkml:definitions>
  <inkml:trace contextRef="#ctx0" brushRef="#br0">1292 190 8256,'-11'-21'-362,"1"0"1,-4 10-1,3-10 124,-10-3 1,4 10 0,-4 3 0,-4 8 221,-3 3 0,-3 0 1,-1 3-1,1 8 24,-1 10 1,-10 7 0,0 3 0,4 4 7,3 7 0,3-7 0,1 11 0,-1-4 8,1 0 0,-1 0 0,4-11 1,4 1 58,3-1 1,3 1 0,-6-1-31,3 1 1,14-1 0,-7 4 0,3 4-17,1 3 1,-4 10 0,7-6 0,-4 3-21,4 7 0,0 0 1,0 0-1,-3-4-24,3 4 0,0 0 1,0 4-1,-4-4-32,4 0 1,4 7-1,3-18 1,0 1-3,0-1 1,0-3 0,0-10 0,0-1 11,0 1 1,10-1-1,4-3 1,0-4 12,0-3 0,11-14 0,-4 4 1,7-8 11,3-3 1,11 0-1,0 0 1,0-3 0,4-8 1,-8-6 0,15-15 0,-1 1 31,-3 0 0,7-11 0,-10-4 0,-1 1 49,1-1 1,-4 1-1,-11 10 1,-3-4-23,-7 1 1,4 20-1,-11-13 1,0 3-35,0 0 1,-4-4 0,-10 1-28,0-1 1,0 1-1,-3-1 1,-4 1-17,-4-1 1,-13 1 0,3-4 0,-7-4 11,-4-3 0,1 0 1,-4 7-1,-4-3 6,-3-4 1,-3-11 0,6 8 0,-6-1-18,-4 1 0,-4-8 0,-10 8 1,0-1-42,0 1 0,0-1 0,0 4 0,-3-7-116,-8 0 0,8-7 1,-8 14 176,8 4 0,-11-11 0,-4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2:56.737"/>
    </inkml:context>
    <inkml:brush xml:id="br0">
      <inkml:brushProperty name="width" value="0.08571" units="cm"/>
      <inkml:brushProperty name="height" value="0.08571" units="cm"/>
      <inkml:brushProperty name="color" value="#FF0066"/>
    </inkml:brush>
  </inkml:definitions>
  <inkml:trace contextRef="#ctx0" brushRef="#br0">8535 541 12287,'-8'10'0,"6"-2"0,-4-8 0,12 0 0,-4 2 0,6 2 0,0 2 0,0 2 0,6-4 0,-4 4 0,-2 2 0,4-4 0,-4 4 0,0 0 0,0 0 0,4-4 0,-6 6 0,-2 2 0,-2-4 0,-2 2 0,0 2 0,-2 2 0,-4 0 0,-6-4 0,-4 4 0,-2-6 0,0 2 0,0 0 0,-6-6 0,0 4 0,0 0 0,-2 0 0,4-4 0,-6 4 0,0-2 0,0-4 0,-2 4 0,-4-2 0,2-2 0,2-2 0,0 4 0,-6 0 0,-2-2 0,-4-2 0,4-2 0,-4 0 0,4 0 0,2 0 0,0-2 0,2-2 0,4-2 0,6 2 0,4-6 0,2 0 0,0-2 0,0 0 0,8 0 0,4-6 0,4 0 0,2 0 0,0 0 0,0 6 0,2 0 0,4-2 0,4-2 0,8-2 0,0 0 0,2 6 0,2 0 0,2 0 0,-2 2 0,-2-4 0,-2 8 0,0 0 0,0-2 0,0 6 0,0-4 0,0 4 0,0 2 0,0 0 0,0 0 0,0 0 0,-6 0 0,0 0 0,-8 8 0,2 4 0,-4 4 0,-2 2 0,0 0 0,0 0 0,-2-6 0,-2 0 0,-2 2 0,2 2 0,-6-4 0,-2 0 0,-4 2 0,0-4 0,2 0 0,2 0 0,-2 0 0,-2-6 0,-2 4 0,0-2 0,0 0 0,6 0 0,0-6 0,-2 0 0,-2 0 0,-2 0 0,0 0 0,0 0 0,0-2 0,0-4 0,0-4 0,0-8 0</inkml:trace>
  <inkml:trace contextRef="#ctx0" brushRef="#br0" timeOffset="333">7581 361 12287,'-10'0'0,"2"-8"0,8 8 0,0 0 0,2 6 0,2 8 0,2-2 0,-2 2 0,4 2 0,-2 2 0,0 0 0,2 0 0,-4 0 0,6 0 0,-2 0 0,-4 0 0,4 0 0,-2 0 0,0 0 0,2 0 0,-6 0 0,4 0 0,4 0 0,0 0 0</inkml:trace>
  <inkml:trace contextRef="#ctx0" brushRef="#br0" timeOffset="750">8499 271 12287,'-18'0'0,"0"8"0,0 2 0</inkml:trace>
  <inkml:trace contextRef="#ctx0" brushRef="#br0" timeOffset="1084">7887 361 12287,'-18'18'0,"8"-8"0,2-4 0,8-12 0,0 4 0,2-6 0,4 8 0,4 0 0,8 0 0</inkml:trace>
  <inkml:trace contextRef="#ctx0" brushRef="#br0" timeOffset="1667">7833 739 12287,'-8'10'0,"6"6"0,-6-12 0,8 8 0,0-8 0,-2 6 0,-4-6 0,-6 2 0,2 0 0,-2-6 0,0 2 0,2 4 0,-6-4 0,4 4 0,-4-4 0,-2-2 0,0 0 0,0 0 0,0 0 0,0 0 0,0 0 0,0 0 0,0 0 0,0-2 0,0-2 0,0-4 0,0-2 0,0 4 0,0-6 0,0 0 0,0 2 0,2-6 0,2 6 0,2-2 0,-2 0 0,4 2 0,0-4 0,2 2 0,-4 6 0,6-6 0,2 8 0,10-2 0,-4 6 0,6 4 0,-2 4 0,0 2 0,6-4 0,-6 6 0,0 0 0,2-2 0,-6 6 0,6-4 0,0 4 0,-6 2 0,6-2 0,-2-2 0,0-2 0,0 0 0,-8 6 0,-4 0 0,-4-2 0,-8-2 0,0-2 0,0 2 0,-2-4 0,-2 0 0,-4 0 0,-2 0 0,6 0 0,-2 2 0,4-4 0,2 0 0,0-6 0,0 4 0,0-4 0,0-2 0</inkml:trace>
  <inkml:trace contextRef="#ctx0" brushRef="#br0" timeOffset="2182">7023 523 12287,'-2'-10'0,"-4"4"0,2 6 0,-8 6 0,6 2 0,-4 6 0,0-2 0,0 2 0,4 2 0,-6 2 0,-2 0 0,-2 0 0,0-6 0,2 0 0,2 0 0,-2-2 0,-2 4 0,-2-8 0,2 0 0,4 2 0,-4-6 0,4 4 0,-4-4 0,4-2 0,0-2 0,-2-4 0,6-4 0,2-8 0,4 0 0,0 0 0,-2 0 0,-2 0 0,0 0 0,6 0 0,0 0 0,-6 0 0,-2 2 0,-2 4 0,4-2 0,-6 8 0,-2 2 0,-2 2 0,-2 2 0,0 0 0,0 0 0,0 0 0,0 2 0,0 4 0,6-4 0,0 6 0,0 0 0,1 4 0,3-2 0,6 0 0,-2 0 0,-2 0 0,0-4 0,6 6 0,2-2 0,2 4 0,4-4 0,2-2 0,3 0 0,5-4 0,0 2 0,0 0 0,0-6 0</inkml:trace>
  <inkml:trace contextRef="#ctx0" brushRef="#br0" timeOffset="2416">6771 955 12287,'-28'-8'0,"4"-2"0,4 0 0,8-4 0,0 8 0,-2 2 0,-2 2 0,-2 2 0,0 0 0,0 0 0,0 0 0,-8 0 0,-2 0 0</inkml:trace>
  <inkml:trace contextRef="#ctx0" brushRef="#br0" timeOffset="2599">6645 307 12287,'-28'-8'0,"2"-2"0,2 0 0,0 4 0,-8 4 0,2 4 0,-5 4 0,-9 4 0,-2 8 0</inkml:trace>
  <inkml:trace contextRef="#ctx0" brushRef="#br0" timeOffset="3182">5906 361 12287,'8'10'0,"-6"6"0,4-2 0,-4 8 0,0-2 0,2 6 0,2-2 0,-2 0 0,0 8 0,0-2 0,2 2 0,-2-2 0,4 2 0,-2-8 0,-2-2 0,-2-2 0,-2-2 0,0 0 0,-2-2 0,-4-4 0,-4 2 0,-8-8 0,-8 0 0,-2-6 0</inkml:trace>
  <inkml:trace contextRef="#ctx0" brushRef="#br0" timeOffset="3633">5600 415 12287,'0'-18'0,"-8"8"0,6-6 0,-6 16 0,8 0 0,6 8 0,0 12 0,0 2 0,2 2 0,-4 6 0,6-4 0,0 2 0,0 4 0,-4 0 0,4 0 0,0-2 0,0 2 0,-6-4 0,2 0 0,-2-2 0,2-4 0,-4-2 0,4-2 0,-4 0 0,-4-2 0,-4-4 0,-4-4 0,-8-8 0,0-2 0,0-4 0,0-4 0,0-8 0,-2 0 0,-4 0 0,-2-2 0,-6-2 0,2-4 0,-2-2 0,0 4 0,0-6 0,2 0 0,-2 2 0,-2-4 0,-2 6 0,2 0 0,4 0 0,2-4 0,8 4 0,0 0 0,4 0 0,10 0 0,0 4 0,4-4 0,2-2 0,10 4 0,6-4 0,8 2 0,4 4 0,-2 0 0,6 0 0,2 0 0,-2 6 0,0 0 0,4 10 0,2 0 0,4-2 0,-10 6 0,4-4 0,4 4 0,6 2 0</inkml:trace>
  <inkml:trace contextRef="#ctx0" brushRef="#br0" timeOffset="4315">5384 811 12287,'-18'0'0,"6"-6"0,0 0 0,-2 2 0,4 2 0,-2 2 0,-2 2 0,-2 4 0,2-4 0,-2 6 0,-4-2 0,0 0 0,-6 6 0,0-6 0,-2 0 0,-4 2 0,4-6 0,-2 4 0,0-4 0,2-2 0,-6 0 0,4 0 0,-2 0 0,2 0 0,2-2 0,6-4 0,-2-6 0,2-4 0,4-2 0,4 0 0,4 0 0,2 0 0,2 0 0,6 0 0,0 0 0,0 0 0,8 6 0,4 2 0,4 2 0,2-4 0,0 6 0,0 2 0,0 2 0,0 4 0,0 2 0,-2 4 0,-4 2 0,4-4 0,-6 6 0,2 0 0,0-2 0,-6 6 0,4-4 0,-2 4 0,-4 2 0,-2-6 0,-2 0 0,0 2 0,0 2 0,-2-4 0,-4 0 0,-6 2 0,-4 2 0,-10-4 0,-4-2 0,-2 0 0,2 0 0,-4-4 0,4 4 0,-4-2 0,-2-4 0,2-2 0,2-2 0,4 0 0,2 0 0,2-8 0,6-4 0,0-4 0,0-2 0,2 0 0,2 0 0,4 0 0,2 0 0,-4-6 0,4 0 0,0 0 0,0-2 0,2 6 0,4-6 0,-2 2 0,-2 0 0,0 0 0,6 6 0,0 0 0,0 0 0,-6 0 0,0 0 0,2 0 0,2 0 0,2 0 0,0 6 0,0 0 0,0 8 0,8-12 0,2 6 0</inkml:trace>
  <inkml:trace contextRef="#ctx0" brushRef="#br0" timeOffset="4499">4628 433 12287,'-10'-2'0,"4"-4"0,-4 4 0,0-6 0</inkml:trace>
  <inkml:trace contextRef="#ctx0" brushRef="#br0" timeOffset="4849">3962 685 12287,'-18'0'0,"0"0"0,0-8 0,8 6 0,4 0 0,12 10 0,6 0 0,4 0 0,2-2 0,0-4 0,0 2 0,0 2 0,0 0 0,0-4 0,0 2 0,0 2 0,0 2 0,0-2 0,-2-2 0,-4 8 0,-4 0 0,-10 6 0,-4 0 0,-4-6 0,-8-2 0,0 0 0,0 0 0,0-6 0,-8 12 0,-2-6 0</inkml:trace>
  <inkml:trace contextRef="#ctx0" brushRef="#br0" timeOffset="5166">3728 541 12287,'-26'0'0,"14"0"0,-13 0 0,13 0 0,-4 0 0,-2 0 0,0 0 0,2 2 0,4 4 0,6 6 0,4 4 0,2 2 0,0 0 0,0 0 0,0 0 0,0 0 0,6-6 0,2-2 0,2-2 0,2 4 0,6-6 0,0 0 0,0-6 0,0-2 0,1-4 0,-7 4 0,-2-6 0,-2 0 0,-2 4 0,-6-8 0,0 6 0,0-6 0,-8 0 0,-2-6 0</inkml:trace>
  <inkml:trace contextRef="#ctx0" brushRef="#br0" timeOffset="5333">3872 325 12287,'-18'0'0,"0"0"0,6 0 0,0 0 0,0 2 0,-6 4 0,0-4 0,0 6 0</inkml:trace>
  <inkml:trace contextRef="#ctx0" brushRef="#br0" timeOffset="5448">3529 433 12287,'-2'10'0,"-4"-4"0,2-2 0,-8 2 0,0-4 0,-6 6 0</inkml:trace>
  <inkml:trace contextRef="#ctx0" brushRef="#br0" timeOffset="6015">2845 307 12287,'2'26'0,"4"-8"0,-4-6 0,6-6 0,0 6 0,-4 4 0,6 2 0,0 0 0,0 0 0,0 0 0,4 2 0,-2 2 0,2 2 0,-4 6 0,2-4 0,0 0 0,-2 0 0,6-2 0,-6-6 0</inkml:trace>
  <inkml:trace contextRef="#ctx0" brushRef="#br0" timeOffset="6573">2557 487 12287,'-18'-18'0,"2"0"0,4 0 0,4 0 0,0 0 0,6 0 0,-6 0 0,2 0 0,0 0 0,0 6 0,6 0 0,0-2 0,0 6 0,0 2 0,0 12 0,6 6 0,2 10 0,2 2 0,4-2 0,-4 4 0,2-2 0,0 0 0,-2 2 0,6-6 0,-6 6 0,2-2 0,0 0 0,-2 0 0,4-6 0,-4 0 0,-2 0 0,0 0 0,-4 0 0,2 0 0,-2 0 0,-4-6 0,-4 0 0,-4 0 0,-2-2 0,-8 0 0,-8-6 0,0 2 0,0-2 0,-6-2 0,2-2 0,-2-2 0,2-4 0,-2-2 0,6-6 0,0 2 0,0-2 0,4-2 0,10-2 0,4 2 0,0 4 0,6-4 0,-4 4 0,4 4 0,2 2 0,0 12 0,0-2 0,-2 6 0,-2 0 0,-2 0 0,-8-4 0,4 6 0,-2 0 0,0-2 0,6 0 0,-6-4 0,-2 6 0,0-2 0,0 0 0,2-2 0,6-2 0,-6-6 0,8 0 0,-4 0 0</inkml:trace>
  <inkml:trace contextRef="#ctx0" brushRef="#br0" timeOffset="6713">2197 415 12287,'-10'-14'0,"4"-4"0,4-4 0,2 4 0,0 8 0,0 10 0,0 12 0,0 4 0,0 2 0</inkml:trace>
  <inkml:trace contextRef="#ctx0" brushRef="#br0" timeOffset="7030">1855 235 12287,'2'-8'0,"2"8"0,2 10 0,6 6 0,-4 2 0,2 2 0,4 4 0,-4-2 0,2 6 0,2 0 0,2 0 0,0-4 0,-2 6 0,-2 2 0,2 2 0,-6-6 0,0-4 0,-2-4 0,0-2 0,0 0 0,-6 0 0</inkml:trace>
  <inkml:trace contextRef="#ctx0" brushRef="#br0" timeOffset="7783">1567 451 12287,'-18'0'0,"0"0"0,2-2 0,4-4 0,4 4 0,10-6 0,4 8 0,-2 6 0,6 2 0,0 0 0,0 0 0,-4 6 0,4-2 0,0 4 0,0 2 0,-4 0 0,4 0 0,-2 0 0,-2 0 0,-6 0 0,0 0 0,-2 0 0,-4-2 0,-6-4 0,-4-4 0,-2-8 0,0 0 0,0 0 0,-6 0 0,0 0 0,2-2 0,2-4 0,4 2 0,2-6 0,2 0 0,-2 0 0,4 0 0,-2-2 0,-2 6 0,4-2 0,-2 2 0,0 0 0,-6 6 0,0 6 0,0 0 0,0 0 0,0 2 0,6-4 0,0 6 0,-2-2 0,-2-4 0,-2 4 0,0-2 0,0-2 0,0-2 0,6-2 0,0 0 0,-2 0 0,-2 0 0,-2 0 0,0 0 0,0-2 0,0-4 0,0 2 0,0-6 0,-1 0 0,1 0 0,-6 4 0,0-6 0,2 0 0,2 2 0,2-6 0,0 4 0,0-2 0,0 2 0,0-4 0,0 6 0,0-2 0,0 0 0,0 2 0,0-4 0,0 4 0,0 2 0,0-4 0,0 4 0,0 0 0,0 0 0,6 2 0,0 6 0,0-2 0,2-4 0,-6 4 0,4-4 0,-4 4 0,0 4 0,2 2 0,2 4 0,-2 2 0,4 0 0,0 4 0,0-2 0,0 2 0,0-4 0,-2 2 0,6 2 0,-2 2 0,2 2 0,2 0 0,2 0 0,2 0 0,0 0 0,8-6 0,4 0 0,4-8 0,2 2 0,0-4 0,0-2 0,2 0 0,2 0 0,2 0 0,-2 0 0,4 0 0,0-2 0,2-4 0,2-4 0,6-8 0</inkml:trace>
  <inkml:trace contextRef="#ctx0" brushRef="#br0" timeOffset="7999">1765 1 12287,'-12'0'0,"0"0"0,0 2 0,-6 2 0,-2 4 0,-4 2 0,-4 2 0,-8 6 0,0 0 0,0 0 0</inkml:trace>
  <inkml:trace contextRef="#ctx0" brushRef="#br0" timeOffset="8232">1225 901 12287,'-18'-14'0,"0"-4"0,0 4 0,0 0 0,0 8 0,0 2 0,-6 4 0,-2 4 0,-2 4 0,-4 2 0,-2 2 0,-2 6 0</inkml:trace>
  <inkml:trace contextRef="#ctx0" brushRef="#br0" timeOffset="8413">504 127 12287,'-40'-24'0,"2"0"0,6 4 0,4 6 0,-6 10 0,-2 14 0,-10 10 0,-6 6 0,-10 4 0,-2 6 0,-8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14.102"/>
    </inkml:context>
    <inkml:brush xml:id="br0">
      <inkml:brushProperty name="width" value="0.08571" units="cm"/>
      <inkml:brushProperty name="height" value="0.08571" units="cm"/>
      <inkml:brushProperty name="color" value="#FF0066"/>
    </inkml:brush>
  </inkml:definitions>
  <inkml:trace contextRef="#ctx0" brushRef="#br0">1105 326 12287,'-7'4'0,"1"-1"0,-1 0 0,-2-4 0,3-2 0,0 1 0,4-5 0,-1-1 0,-1 0 0,4-2 0,0 0 0,0 0 0,0 0 0,0 0 0,0 0 0,2 1 0,1-1 0,2 1 0,5 2 0,0 3 0,0 0 0,0 3 0,0-3 0,0 3 0,-4 4 0,0 2 0,-2 0 0,3 2 0,-4 3 0,-1 0 0,-1-1 0,-1 1 0,-1 1 0,-2 1 0,-4 1 0,-2 1 0,0-5 0,-2 1 0,-3 0 0,0 0 0,-3 0 0,0-1 0,0-3 0,-2 2 0,-2-4 0,0 1 0,2-1 0,-3-1 0,6-3 0,0 0 0,0 0 0,0-1 0,0-1 0,3-2 0,2-2 0,1 0 0,1-4 0,1 0 0,2 0 0,0-1 0,-1-1 0,1-1 0,2 1 0,-3-2 0,4-1 0,0 1 0,-2 0 0,4-3 0,-3 3 0,0 0 0,1 0 0,0 1 0,2 2 0,-1-1 0,-2-2 0,1 1 0,3 3 0,0 1 0,0 3 0,4-7 0,2 2 0</inkml:trace>
  <inkml:trace contextRef="#ctx0" brushRef="#br0" timeOffset="263">1203 31 12287,'-5'-5'0,"1"0"0,-1-1 0,3-2 0,-5 5 0,-2 0 0,-5 4 0,1 1 0,-1 1 0,0 5 0,-5-1 0,1 0 0,-3 0 0,-1 2 0,2-4 0</inkml:trace>
  <inkml:trace contextRef="#ctx0" brushRef="#br0" timeOffset="536">523 218 12287,'10'6'0,"0"0"0,0-2 0,-4 1 0,1-2 0,0 4 0,-2-2 0,-1 1 0,-1-1 0,1 0 0,-2 1 0,-5 2 0,-4-2 0,-2 2 0,-2-3 0,-2 2 0,-3-1 0,-3 0 0,-1 2 0,1-5 0,-1 0 0,0-3 0</inkml:trace>
  <inkml:trace contextRef="#ctx0" brushRef="#br0" timeOffset="730">267 267 12287,'-10'6'0,"0"-3"0,1-1 0,1 0 0,2 3 0,-2 0 0,-1 2 0,0 3 0,-1-2 0,0-1 0,-4 2 0,-3-3 0,-2 3 0,0 1 0,0 0 0,2-1 0,1-2 0,2 0 0,-4-5 0,8 2 0,-5-4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23.834"/>
    </inkml:context>
    <inkml:brush xml:id="br0">
      <inkml:brushProperty name="width" value="0.08571" units="cm"/>
      <inkml:brushProperty name="height" value="0.08571" units="cm"/>
      <inkml:brushProperty name="color" value="#FF0066"/>
    </inkml:brush>
  </inkml:definitions>
  <inkml:trace contextRef="#ctx0" brushRef="#br0">0 141 12287,'0'15'0,"0"-2"0,0-13 0,0 0 0,3 9 0,7 0 0,-4 1 0,13-10 0,2 0 0,4 0 0,3 0 0,0 0 0,0 0 0,10 0 0,2 0 0,1 0 0,-1 0 0,10 0 0,-7 0 0,4 0 0,0 0 0,-13-3 0,3-4 0,-6-2 0,-3 3 0,-9 3 0,-3 0 0,-4-7 0,0 7 0,-2-6 0,-7 6 0,-3 3 0,-6 0 0,-13 0 0,10 0 0,-10 0 0,0 0 0,-9 0 0,10 0 0,-1 0 0,13 0 0,-7 0 0,13 0 0,0 0 0</inkml:trace>
  <inkml:trace contextRef="#ctx0" brushRef="#br0" timeOffset="434">672 1 12287,'-28'9'0,"0"0"0,13 1 0,-10-10 0,22 0 0,-7 0 0,20 0 0,2 3 0,10 3 0,-3 3 0,-10 4 0,10-7 0,2 3 0,-5 1 0,0-7 0,-4 6 0,0-6 0,-2 7 0,-7-4 0,6 3 0,-6-6 0,-3 22 0,0-19 0,0 13 0,-12-10 0,-7 7 0,-6-4 0,0 1 0,1-7 0,2 7 0,0 2 0,-9-6 0,12 7 0,-6 0 0,-3-1 0,0 1 0,3 5 0,4-2 0,2 3 0,13-7 0,-4 4 0,7 3 0,3-10 0,0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1.517"/>
    </inkml:context>
    <inkml:brush xml:id="br0">
      <inkml:brushProperty name="width" value="0.08571" units="cm"/>
      <inkml:brushProperty name="height" value="0.08571" units="cm"/>
      <inkml:brushProperty name="color" value="#FF0066"/>
    </inkml:brush>
  </inkml:definitions>
  <inkml:trace contextRef="#ctx0" brushRef="#br0">1575 488 12287,'0'10'0,"0"7"0,0-5 0,0-1 0,0 1 0,0 3 0,0 1 0,0 3 0,0 0 0,0-7 0,0 1 0,0 1 0,0 3 0,0 2 0,6-7 0,2-1 0,3-3 0,1-2 0,7-6 0,-2-2 0,-5-4 0,5-4 0,-7-9 0,3 0 0,-1 0 0,-1 1 0,1-1 0,-4 0 0,1 0 0,-7 1 0,6-3 0,-2-2 0,1-2 0,-1 6 0,-6 7 0,0-3 0,0-2 0,6-1 0,0-1 0,1 0 0,-10 9 0,-3 4 0,2 3 0,-8 6 0,-3 3 0,-2 6 0,5-1 0,-1 1 0,-1 1 0,-3-3 0,-2 7 0,1-7 0,-1 3 0,0-1 0,-6-6 0,0 5 0,0-3 0,-2-4 0,4 5 0,-8-3 0,-2-2 0,-3-2 0,-1-2 0,-1 0 0,1-2 0,-1-4 0,1 2 0,-1-7 0,3 1 0,4-1 0,-3-1 0,9-7 0,2 0 0,3 1 0,1-1 0,2 0 0,5 0 0,-3 1 0,9-1 0,0 6 0,6 1 0,0 8 0,0-2 0,0 12 0,8 4 0,2 9 0,1 0 0,3-1 0,-5 1 0,-1 0 0,0 0 0,5-1 0,-5-1 0,1 0 0,-1 1 0,0-9 0,-4 10 0,3-3 0,-3 1 0,-2 2 0,-2-1 0,0 1 0,0 0 0,0 0 0,0-1 0,-8-5 0,-7-3 0,-8-1 0,2-3 0,-6-6 0,0 0 0,-4 0 0,-5 0 0,1-2 0,4-5 0,-13-11 0,4-11 0</inkml:trace>
  <inkml:trace contextRef="#ctx0" brushRef="#br0" timeOffset="501">225 319 12287,'-19'10'0,"7"5"0,1-7 0,3 3 0,0-7 0,4 4 0,-5-2 0,-1 1 0,4 7 0,-7-1 0,-1 3 0,5 3 0,3 0 0,4 0 0,2-1 0,0-5 0,0-1 0,0 3 0,2 0 0,4-3 0,7-6 0,-3-4 0,3-2 0,1 0 0,3 0 0,2 0 0,-1 0 0,1 0 0,0 0 0,0-6 0,-3-2 0,-1-1 0,-3 1 0,-1-6 0,3 3 0,-1-1 0,1-1 0,-5 1 0,-1-7 0,0 0 0,-6 7 0,3-1 0,-10-1 0,1 5 0,-10 1 0,-5 2 0,-4-1 0,-8 1 0,4 4 0,0-2 0,0-2 0,-5-7 0,7 7 0,-8-17 0,4 2 0</inkml:trace>
  <inkml:trace contextRef="#ctx0" brushRef="#br0" timeOffset="716">375 0 12287,'0'19'0,"0"0"0,-2-7 0,-4 1 0,2-9 0,-9 2 0,-1-4 0,-3-18 0,-2-5 0</inkml:trace>
  <inkml:trace contextRef="#ctx0" brushRef="#br0" timeOffset="848">113 0 12287,'-7'36'0,"-1"-7"0,-2-10 0,3-9 0,-3-8 0,2 4 0,-7-4 0,3 5 0,-5-14 0,-2-3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26.450"/>
    </inkml:context>
    <inkml:brush xml:id="br0">
      <inkml:brushProperty name="width" value="0.08571" units="cm"/>
      <inkml:brushProperty name="height" value="0.08571" units="cm"/>
      <inkml:brushProperty name="color" value="#FF0066"/>
    </inkml:brush>
  </inkml:definitions>
  <inkml:trace contextRef="#ctx0" brushRef="#br0">2932 186 12287,'2'8'0,"2"-1"0,1 0 0,0-5 0,-5 6 0,0-3 0,5-1 0,0 6 0,-1 2 0,-1-3 0,0 1 0,3 2 0,0 2 0,-2 1 0,3 0 0,1 1 0,-4 4 0,3 1 0,-2 0 0,0 1 0,0-5 0,-3 5 0,1-1 0,2-1 0,7 1 0,-3-6 0</inkml:trace>
  <inkml:trace contextRef="#ctx0" brushRef="#br0" timeOffset="751">2639 340 12287,'-15'0'0,"1"-2"0,2-1 0,2-2 0,6-1 0,-3 8 0,7 3 0,7 4 0,2 6 0,-1 1 0,1-3 0,-6-1 0,3-1 0,-3 1 0,4 1 0,-2 3 0,-2-1 0,-1 1 0,-2-1 0,0 1 0,-2-3 0,-3-1 0,-5-1 0,-4-8 0,-1 2 0,-2-3 0,-4-2 0,2 0 0,-5 0 0,0 0 0,0 0 0,4 0 0,-4-2 0,0-3 0,0-5 0,5 1 0,-2-1 0,4 0 0,2 1 0,4-5 0,3 4 0,1-4 0,2 4 0,5 0 0,2 6 0,3-3 0,5 1 0,4 4 0,1-3 0,1 3 0,-1 2 0,0 0 0,1 0 0,-8 2 0,-1 1 0,0 2 0,-3 7 0,6-1 0,-7-3 0,2 2 0,-3 2 0,-4-3 0,-3 1 0,-5 2 0,-2-3 0,0-1 0,2 1 0,-2 0 0,-2-6 0,-1 4 0,-1 0 0,1-6 0,-1 5 0,1-5 0,-1-1 0,1 0 0,0 0 0,-1 0 0,1 0 0,-1-1 0,1-3 0,-1-1 0,6-7 0,0 2 0,-2-2 0,-2 1 0,0-2 0,2 2 0,2-4 0,-2-6 0,4 4 0,-3-3 0,1 1 0,1-2 0,-3-1 0,6-5 0,-1 3 0,0 1 0,-5-4 0,3 3 0,-1-2 0,0 0 0,6 8 0,-3-3 0,2 4 0,0 1 0,-5 1 0,5 0 0,0-1 0,11 1 0,3-1 0</inkml:trace>
  <inkml:trace contextRef="#ctx0" brushRef="#br0" timeOffset="1267">2639 47 12287,'0'-9'0,"0"-5"0,0 11 0,0-7 0,0 6 0,0-3 0,-7 7 0,6 7 0,-6 2 0</inkml:trace>
  <inkml:trace contextRef="#ctx0" brushRef="#br0" timeOffset="1399">2531 78 12287,'-10'8'0,"0"-3"0,6-3 0,-3-2 0,7 0 0,0 0 0</inkml:trace>
  <inkml:trace contextRef="#ctx0" brushRef="#br0" timeOffset="1717">2223 232 12287,'0'-16'0,"0"1"0,0 6 0,-7-4 0,-2 4 0</inkml:trace>
  <inkml:trace contextRef="#ctx0" brushRef="#br0" timeOffset="1832">2130 216 12287,'-2'-13'0,"-3"2"0,3 5 0,-11-1 0,4-2 0</inkml:trace>
  <inkml:trace contextRef="#ctx0" brushRef="#br0" timeOffset="2267">1698 432 12287,'0'-8'0,"0"-1"0,0 4 0,0 3 0,7-3 0,3 10 0,4 4 0,0 6 0,-4 1 0,2-6 0,-7 0 0,0 1 0,2-3 0,-5 6 0,3-4 0,-3 4 0,-2 1 0,-6-4 0,0-3 0,-3-1 0,-3-3 0,-2-1 0,-1 0 0,-2 3 0,-4-3 0,4-1 0,-4-2 0,3 0 0,-3 0 0,4-5 0,-5-2 0,1 0 0,0 0 0,-4-5 0,4 2 0,2-4 0,2-1 0,2 4 0,1 1 0,2-2 0,2-2 0,6-1 0,-9-7 0,4-2 0</inkml:trace>
  <inkml:trace contextRef="#ctx0" brushRef="#br0" timeOffset="2365">1436 340 12287,'8'-7'0,"-1"4"0,-5-6 0,3 2 0,-3 0 0,3 2 0,-2 3 0,2-3 0,-3-3 0,5-1 0</inkml:trace>
  <inkml:trace contextRef="#ctx0" brushRef="#br0" timeOffset="3116">1035 340 12287,'0'8'0,"0"1"0,1-6 0,4 3 0,-3 6 0,10-4 0,-7 8 0,-1-6 0,-9 0 0,-6 2 0,3-3 0,-3-1 0,-2 1 0,-6-1 0,0 1 0,-7 3 0,-1-3 0,-2-3 0,-4 6 0,-1-3 0,-4 1 0,-1 1 0,-2-6 0,-6 5 0,1 0 0,0-1 0,-1-1 0,3-4 0,3 1 0,5-2 0,3-1 0,2-2 0,0 0 0,1 0 0,6 0 0,3 0 0,4 0 0,1 0 0,1-5 0,1-2 0,2 0 0,2 0 0,5-3 0,-4 3 0,2-1 0,4-4 0,1 3 0,2-1 0,0-2 0,0-2 0,0-1 0,0-1 0,2 3 0,1 1 0,3 1 0,6 6 0,-4-5 0,2 0 0,1 1 0,-1-3 0,5 5 0,1-1 0,-2 2 0,-2-2 0,-2 1 0,2 4 0,-4-1 0,3 1 0,1-2 0,-4-1 0,3 6 0,-6 0 0,5 0 0,-7 2 0,3 3 0,-6 4 0,-6-1 0,3 6 0,-7-4 0,-1 4 0,3 2 0,-6-6 0,4 0 0,-4 2 0,-1 2 0,-1-4 0,1-1 0,-1-1 0,1 1 0,0-4 0,-1 4 0,1-1 0,-1 1 0,1-6 0,-1 2 0,1-3 0,0-2 0,-1 0 0,1 0 0</inkml:trace>
  <inkml:trace contextRef="#ctx0" brushRef="#br0" timeOffset="3350">1 201 12287,'0'-15'0,"2"6"0,3 4 0,2 5 0,5 5 0,-2 5 0,-5 4 0,4 3 0,-1 2 0,1 2 0,-6-1 0,2-4 0,-1 1 0,1 3 0,-3-3 0,3 4 0,-2-4 0,2-1 0,-3-1 0,5 0 0</inkml:trace>
  <inkml:trace contextRef="#ctx0" brushRef="#br0" timeOffset="3683">880 108 12287,'9'-6'0,"-1"-3"0,-2-6 0,-5 4 0,6 3 0,0 1 0,-5 3 0,3 10 0,-3-3 0,-2 7 0,-7-6 0,-2 3 0</inkml:trace>
  <inkml:trace contextRef="#ctx0" brushRef="#br0" timeOffset="3967">788 232 12287,'-11'0'0,"1"0"0,7-2 0,-4-1 0,0-2 0,4-2 0,-8 2 0,6 3 0,-3-5 0,-1 2 0,0 0 0,6-2 0,-4 3 0,0-1 0,-1-2 0,-8 2 0,1 4 0,1-3 0,4 8 0,-4-1 0,6 7 0,-3 2 0,1 2 0,7 1 0,-11 1 0,5-1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34.133"/>
    </inkml:context>
    <inkml:brush xml:id="br0">
      <inkml:brushProperty name="width" value="0.08571" units="cm"/>
      <inkml:brushProperty name="height" value="0.08571" units="cm"/>
      <inkml:brushProperty name="color" value="#FF0066"/>
    </inkml:brush>
  </inkml:definitions>
  <inkml:trace contextRef="#ctx0" brushRef="#br0">1 184 12287,'8'0'0,"6"-7"0,-12 4 0,5-6 0,-1 2 0,-2 2 0,6 5 0,0 0 0,6 0 0,-1 0 0,-4 0 0,-1 0 0,2 0 0,2 0 0,1 0 0,0 0 0,1 0 0,-1 0 0,1 0 0,-1 0 0,1 0 0,-1 0 0,0 0 0,-6 0 0,-9-1 0,-10-5 0,-4-4 0,-1 2 0,1-3 0,2 1 0,2 1 0,-1-4 0,-4 4 0,-1-1 0,1 0 0,5 1 0,1-3 0,1 3 0,-1 3 0,4-1 0,-5 2 0,4 3 0,-4-3 0,7 5 0,-2 5 0,8-2 0,4 6 0,0-1 0,0 1 0,5 0 0,-4 3 0,2-4 0,1-1 0,-1 3 0,4-3 0,-2 0 0,-2 0 0,0 3 0,4-3 0,-2 0 0,-2 0 0,1 3 0,4-3 0,0 1 0,1-2 0,-1 4 0,-4-5 0,-1 5 0,-7-5 0,2 6 0,-3-8 0,-4 9 0,-3-7 0,-3 0 0,-1 2 0,-5-3 0,4 4 0,-2 1 0,2-1 0,-4-2 0,6 4 0,-1 2 0,-5 2 0,6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35.613"/>
    </inkml:context>
    <inkml:brush xml:id="br0">
      <inkml:brushProperty name="width" value="0.08571" units="cm"/>
      <inkml:brushProperty name="height" value="0.08571" units="cm"/>
      <inkml:brushProperty name="color" value="#FF0066"/>
    </inkml:brush>
  </inkml:definitions>
  <inkml:trace contextRef="#ctx0" brushRef="#br0">3565 352 12287,'10'5'0,"0"0"0,1 0 0,4-5 0,-5 0 0,1 0 0,-1 0 0,5 0 0,-4 2 0,-1 3 0,-5-1 0,5 6 0,-6-5 0,3 4 0,0-2 0,-6 5 0,4-2 0,-3-2 0,-2 3 0,0-1 0,0 5 0,0-4 0,-2-3 0,-3-1 0,-3 3 0,-8-3 0,1 2 0,-1-6 0,1 4 0,0-2 0,-1 0 0,1 6 0,-1-6 0,1 0 0,-1 2 0,3-4 0,1 6 0,1-2 0,1 5 0,2-4 0,8 1 0,10-4 0,4-3 0,1-2 0,0 0 0,1 0 0,-1 0 0,1 0 0,-1 0 0,1 0 0,-8 0 0,-8 0 0,-10 0 0,-4 0 0,-1 0 0,-1 0 0,1 0 0,-1 0 0,1 0 0,0 0 0,-3 0 0,-2 0 0,1-5 0,-7-1 0,1 3 0,1 1 0,-6 2 0,6-1 0,-1-3 0,-1-1 0,5-5 0,-3 3 0,2 0 0,3 0 0,2-3 0,2 3 0,-1-2 0,6 4 0,0-5 0,6 5 0,-1-5 0,5 6 0,5-1 0,2 5 0,3 5 0,-3-1 0,-5 4 0,3-1 0,-3 0 0,3-2 0,-3 4 0,-2 6 0,0-5 0,0 1 0,-2-3 0,-1 4 0,-4-3 0,-2-2 0,4-1 0,-5-2 0,-2 1 0,3 5 0,-1-5 0,-2-1 0,-2-2 0,-1-2 0,6 0 0,2 0 0</inkml:trace>
  <inkml:trace contextRef="#ctx0" brushRef="#br0" timeOffset="500">3549 121 12287,'9'-7'0,"-2"-2"0,-7-6 0,2 6 0,3 4 0,-4 5 0,5 5 0,-5-3 0,-8 5 0,-1-7 0</inkml:trace>
  <inkml:trace contextRef="#ctx0" brushRef="#br0" timeOffset="733">3040 306 12287,'0'-11'0,"0"1"0,0 7 0,0-11 0,0 5 0</inkml:trace>
  <inkml:trace contextRef="#ctx0" brushRef="#br0" timeOffset="1703">2485 491 12287,'-16'0'0,"6"0"0,0 0 0,-2 0 0,3-5 0,-1 0 0,-2 1 0,3-4 0,1-3 0,1-2 0,2 2 0,5 1 0,0-2 0,0-2 0,0-1 0,2 1 0,3 2 0,5 2 0,-1 6 0,1-1 0,2 4 0,-4 1 0,3 0 0,1 0 0,-4 0 0,3 0 0,-1 1 0,-2 4 0,6-3 0,-4 5 0,4 0 0,2-4 0,-1 6 0,-1-1 0,-4 1 0,4-6 0,-4 4 0,4 0 0,1 0 0,1 5 0,-1-2 0,-5-6 0,-1 3 0,-1-2 0,1 0 0,-6 2 0,3-2 0,0 3 0,0 8 0,-8-8 0,-7-1 0,1 0 0,-6-3 0,4 6 0,1-7 0,-1 2 0,5 2 0,-6 0 0,-1 2 0,-6-4 0,-5 3 0,1-1 0,0-3 0,-4 3 0,4-2 0,-1-2 0,1-1 0,-4-2 0,6 0 0,-1 0 0,-1 0 0,5 0 0,-4 0 0,4 0 0,2 0 0,4 0 0,1 0 0,-2-2 0,-2-3 0,4 2 0,0-8 0,-2-1 0,5 4 0,0-3 0,0-1 0,6-1 0,-5-3 0,5 1 0,1-1 0,0 1 0,0 0 0,-2 4 0,-3 1 0,3 5 0,-5-4 0,0 2 0,-1 2 0,-8 5 0,1 0 0,0 0 0,-1 0 0,1 5 0,1 2 0,2 0 0,2 0 0,1 0 0,-3-2 0,2 5 0,6-1 0,-1 1 0,4-5 0,1 6 0,1-3 0,4 2 0,-1-3 0,6-5 0,2 1 0,2 3 0,-4-1 0,0-5 0,2 0 0,2 0 0,2 0 0,-1 0 0,0 0 0,1 0 0,-1 7 0,8-6 0,1 6 0</inkml:trace>
  <inkml:trace contextRef="#ctx0" brushRef="#br0" timeOffset="1852">2469 784 12287,'-10'-2'0,"0"-3"0,6 3 0,-2-11 0,6 4 0</inkml:trace>
  <inkml:trace contextRef="#ctx0" brushRef="#br0" timeOffset="2570">1374 460 12287,'-9'0'0,"3"0"0,12 5 0,5 0 0,2-1 0,3-1 0,-1 1 0,1 1 0,-1-2 0,6-1 0,1-2 0,2 0 0,-5 0 0,1-2 0,-2-3 0,-3 3 0,-1-5 0,-2 2 0,-2 0 0,-5-5 0,4 3 0,-2-2 0,-2-1 0,-5-5 0,-2 4 0,-3 1 0,1 7 0,-6-2 0,-2 3 0,-2 2 0,4 0 0,0 0 0,-2 2 0,-2 3 0,-1-4 0,-1 6 0,1-2 0,-1 1 0,1 0 0,0-2 0,-3 1 0,-2-2 0,8-1 0,-4 0 0,3 1 0,-1 2 0,-1 1 0,-1-6 0,1 0 0,4 0 0,1 0 0,7 0 0,-4-2 0,7-3 0,0 3 0,0-5 0,-2 7 0,-3 0 0,-4 0 0,-6 0 0,0 0 0,-1 2 0,1 1 0,-1 2 0,1 1 0,-1-6 0,1 0 0,0 0 0,1 1 0,2 3 0,2 1 0,4 0 0,-4-5 0,-2 0 0,5 0 0,0 0 0,7-7 0,0-1 0</inkml:trace>
  <inkml:trace contextRef="#ctx0" brushRef="#br0" timeOffset="2820">1405 213 12287,'-9'-7'0,"-4"6"0,2-6 0,-2 0 0,2 5 0,1-3 0,-2 5 0,-2 5 0,-6-1 0,-1 4 0,2-1 0,-5 5 0,0-3 0</inkml:trace>
  <inkml:trace contextRef="#ctx0" brushRef="#br0" timeOffset="3402">1050 414 12287,'-15'0'0,"4"5"0,1 0 0,-2-2 0,-2-1 0,4-2 0,0 0 0,-2 0 0,3 0 0,-1 0 0,5 0 0,-4-2 0,2-3 0,2 2 0,5-7 0,0 4 0,0-4 0,2 2 0,3-3 0,5 6 0,-1 3 0,1 1 0,2-4 0,-3 3 0,1-3 0,2 3 0,2 2 0,1 0 0,-5 5 0,1 0 0,-8 7 0,2-1 0,-8-3 0,-4 1 0,-2-1 0,-3 1 0,-1-4 0,-3 4 0,1-1 0,-1 1 0,1-6 0,-1 2 0,1-1 0,0 1 0,-1-3 0,1 3 0,-1-4 0,1-1 0,-1 0 0,3-1 0,1-4 0,1-6 0,8 3 0,-2-3 0,3-1 0,-3-1 0,0-3 0,1 1 0,3-1 0,-1-1 0,-1-2 0,-3-1 0,3 1 0,1-3 0,2-1 0,0 1 0,0 0 0,-1 0 0,-3 3 0,-1-2 0,2 2 0,1 2 0,2 2 0,0-1 0,0 1 0,0-1 0,0 8 0,7-6 0,1 6 0</inkml:trace>
  <inkml:trace contextRef="#ctx0" brushRef="#br0" timeOffset="3619">1004 43 12287,'0'-15'0,"0"5"0,0-1 0,-2 8 0,-1 0 0,-3 6 0,-4 0 0,3 8 0,-1-1 0,-4-1 0,-2 4 0,-8-4 0,-2 6 0</inkml:trace>
  <inkml:trace contextRef="#ctx0" brushRef="#br0" timeOffset="4336">556 259 12287,'-10'14'0,"1"-2"0,2-2 0,2-4 0,5 4 0,0 0 0,2 6 0,3-1 0,-3-5 0,3 1 0,-3 1 0,-4 1 0,-3 3 0,-2-6 0,-5-1 0,2-3 0,-2-2 0,3-2 0,-1-2 0,-2 0 0,-2 0 0,-1 0 0,-1 0 0,6-7 0,1-4 0,1-2 0,-1-3 0,6 1 0,-4-1 0,2-1 0,0-3 0,-2 1 0,3-5 0,-1 0 0,2 0 0,-4 0 0,2-4 0,1 4 0,3 2 0,1 2 0,0 4 0,0 1 0,0-1 0,0 6 0,0 0 0,0 6 0,0-1 0,0 10 0,0 6 0,0 2 0,5 4 0,0 2 0,-2 2 0,-1-2 0,-2 3 0,0 0 0,0 1 0,0-1 0,0-2 0,0-2 0,0 0 0,0 3 0,0 0 0,0-6 0,0 0 0,-7 1 0,-3-1 0,-4-6 0,-1-4 0,-1-3 0,1-2 0,0 0 0,-1 0 0,2-2 0,2-1 0,2-4 0,-2-2 0,4-1 0,-1-6 0,0 3 0,1 2 0,-1-2 0,-3 2 0,4-2 0,1-3 0,-5 3 0,3 1 0,-1 3 0,0 2 0,-1-3 0,-2 3 0,2-2 0,-2 6 0,6-2 0,-3 10 0,3-2 0,7 8 0,0 1 0,0 1 0,0 3 0,1-2 0,5-4 0,-5 4 0,6-4 0,0 4 0,2 1 0,6 0 0,0-1 0,1-4 0,-1-3 0,1 0 0,-1-5 0,1 3 0,-1-3 0,7 5 0,2 1 0</inkml:trace>
  <inkml:trace contextRef="#ctx0" brushRef="#br0" timeOffset="4485">525 506 12287,'-5'-10'0,"0"0"0,0-1 0,-2 3 0,5 1 0,-5 7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41.849"/>
    </inkml:context>
    <inkml:brush xml:id="br0">
      <inkml:brushProperty name="width" value="0.08571" units="cm"/>
      <inkml:brushProperty name="height" value="0.08571" units="cm"/>
      <inkml:brushProperty name="color" value="#FF0066"/>
    </inkml:brush>
  </inkml:definitions>
  <inkml:trace contextRef="#ctx0" brushRef="#br0">0 153 12287,'0'-9'0,"2"2"0,3 7 0,5 0 0,4 0 0,2 0 0,-1 0 0,0 0 0,3 0 0,2 0 0,6 0 0,3 0 0,-3 0 0,-1 0 0,3 2 0,1 3 0,2-3 0,-2 3 0,-3-3 0,-6-2 0,3 0 0,-3 0 0,-1 0 0,-7-2 0,-2-3 0,-8 2 0,-2-8 0,-7 6 0,-8-3 0,-1 1 0,6-5 0,0 3 0,-2-1 0,-2 0 0,-1 4 0,-1-4 0,1-2 0,-1 4 0,1-1 0,-1 2 0,6 2 0,0 3 0,-2-3 0,3 3 0,-1-3 0,7 10 0,-3 6 0,5 2 0,1 3 0,1-2 0,3-2 0,3-4 0,1-1 0,-3 3 0,4-3 0,0 0 0,-1 0 0,2 3 0,6-3 0,-1 2 0,-4-6 0,-1 2 0,0-1 0,-1 1 0,-1-4 0,-3 5 0,4-5 0,0-1 0,-4 2 0,-10 1 0,-6 3 0,3-1 0,-3-4 0,-1 5 0,-1-5 0,-1 6 0,2-2 0,2 0 0,6 7 0,-9-10 0,4 5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43.749"/>
    </inkml:context>
    <inkml:brush xml:id="br0">
      <inkml:brushProperty name="width" value="0.08571" units="cm"/>
      <inkml:brushProperty name="height" value="0.08571" units="cm"/>
      <inkml:brushProperty name="color" value="#FF0066"/>
    </inkml:brush>
  </inkml:definitions>
  <inkml:trace contextRef="#ctx0" brushRef="#br0">2237 0 12287,'9'0'0,"-2"2"0,-7 3 0,0-3 0,0 6 0,0-3 0,2 4 0,3 6 0,-4 1 0,5-1 0,-5 1 0,-1-1 0,0 1 0,0 1 0,0 2 0,0 1 0,2 1 0,1-6 0,3 2 0,-3 4 0,-1-4 0,-2 4 0,0-4 0,0-2 0,0-6 0,7 5 0,1-6 0</inkml:trace>
  <inkml:trace contextRef="#ctx0" brushRef="#br0" timeOffset="733">1852 46 12287,'-9'0'0,"2"0"0,9 2 0,3 3 0,-1-1 0,4 6 0,-1 2 0,3-3 0,-5 1 0,1 0 0,0-1 0,-4 4 0,3-2 0,-3 2 0,-2 3 0,0-1 0,0 1 0,0-1 0,-7 1 0,-1-1 0,-3 0 0,1 1 0,0-6 0,-4 1 0,2 1 0,2 1 0,-1 3 0,-4-1 0,5-1 0,1-2 0,2-2 0,2-5 0,5 6 0,2-8 0,3 2 0,5-3 0,4-2 0,1 0 0,1 0 0,-6 0 0,0 0 0,2 0 0,2-2 0,2-3 0,-6 3 0,-2-5 0,-1 1 0,0 4 0,-2-3 0,-3-4 0,5 6 0,-7-8 0,-7 8 0,-3-4 0,-4 0 0,-1 6 0,-1-5 0,2 3 0,4-2 0,-4 3 0,4-5 0,-4 2 0,-1 0 0,0-5 0,-1 3 0,1-2 0,-1 4 0,3-5 0,1-1 0,1 3 0,1-6 0,-5 6 0,1-3 0,4 1 0,-2 0 0,5-6 0,-2 1 0,1-1 0,-4 1 0,1 0 0,8-1 0,-2 1 0,3-1 0,2 1 0,7-1 0,1 1 0</inkml:trace>
  <inkml:trace contextRef="#ctx0" brushRef="#br0" timeOffset="1616">1327 448 12287,'-14'-2'0,"2"-1"0,2-3 0,7 0 0,-4 0 0,0-4 0,5 2 0,-3-3 0,3-1 0,2-1 0,0-3 0,0 1 0,0-1 0,0 1 0,0-1 0,0 6 0,2 1 0,3 3 0,4-5 0,6 6 0,-4 0 0,-1 5 0,0 0 0,6 2 0,-1 3 0,-5-2 0,1 8 0,1 1 0,-4-5 0,2-1 0,2 1 0,-3 0 0,0 5 0,-1-3 0,1-2 0,-6 5 0,4-4 0,0 1 0,-5 4 0,3-2 0,-5 1 0,-4 0 0,-1-2 0,-5-5 0,3 4 0,-2-2 0,-3-4 0,-6 0 0,-3 1 0,0 1 0,-1-2 0,3-1 0,-5 0 0,0 1 0,0 2 0,0 1 0,-3-6 0,3 0 0,2 0 0,1 0 0,4 0 0,-2 0 0,-2 0 0,6 0 0,5 0 0,-1-2 0,3-3 0,-6 3 0,4-3 0,1 3 0,-1 2 0,-2 0 0,3 0 0,-1 0 0,2 2 0,-4 1 0,1 2 0,6 1 0,-3-5 0,-1 3 0,0 1 0,4 0 0,-5-5 0,-2 0 0,0 2 0,0 1 0,2 2 0,-1 0 0,-4-5 0,0 0 0,4 0 0,1-1 0,-2-4 0,-2 1 0,-1-6 0,-1-2 0,1-2 0,0-1 0,-1-1 0,1-4 0,-1-1 0,1 1 0,-1-3 0,3 4 0,1-5 0,1 2 0,-1 3 0,6-3 0,-1 1 0,2 2 0,-1 2 0,0 4 0,2 1 0,-1 1 0,0 1 0,7 1 0,3 4 0,5 4 0,4-6 0,1-2 0</inkml:trace>
  <inkml:trace contextRef="#ctx0" brushRef="#br0" timeOffset="2016">1204 16 12287,'-11'5'0,"1"0"0,5 0 0,-5-5 0,5 0 0,-6 0 0,1 5 0,-5 0 0,6 0 0,-5-5 0,6 0 0</inkml:trace>
  <inkml:trace contextRef="#ctx0" brushRef="#br0" timeOffset="2346">833 247 12287,'0'-15'0,"0"-1"0,0 8 0,7 1 0,2 7 0</inkml:trace>
  <inkml:trace contextRef="#ctx0" brushRef="#br0" timeOffset="2963">155 340 12287,'-16'-9'0,"6"-3"0,0 7 0,-2 2 0,-2 1 0,0 4 0,2 1 0,2 2 0,0 7 0,-4-2 0,4 4 0,1-4 0,6 1 0,-3 1 0,1-4 0,7 1 0,3-1 0,5 1 0,6-4 0,3 4 0,1-2 0,1-2 0,-6-5 0,1 1 0,-1 5 0,1-5 0,-1 4 0,-1-1 0,-4 1 0,4-3 0,-4 3 0,2 3 0,-2 3 0,-3-3 0,-9 3 0,-3 1 0,-3-4 0,-6 2 0,2 1 0,2-3 0,1 6 0,-3-5 0,4 1 0,1 0 0,-4-5 0,6 6 0,2 1 0,1-4 0,2 2 0,2-1 0,3 1 0,4-3 0,6-7 0,0 0 0,1 0 0,6 0 0,4 0 0,3 0 0,2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50.998"/>
    </inkml:context>
    <inkml:brush xml:id="br0">
      <inkml:brushProperty name="width" value="0.08571" units="cm"/>
      <inkml:brushProperty name="height" value="0.08571" units="cm"/>
      <inkml:brushProperty name="color" value="#FF0066"/>
    </inkml:brush>
  </inkml:definitions>
  <inkml:trace contextRef="#ctx0" brushRef="#br0">123 0 12287,'-10'9'0,"0"-4"0,6-3 0,-2-2 0,6 0 0,0-7 0,0-2 0</inkml:trace>
  <inkml:trace contextRef="#ctx0" brushRef="#br0" timeOffset="131">31 31 12287,'-10'0'0,"1"-2"0,2-3 0,2 3 0,5-11 0,0 4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48.012"/>
    </inkml:context>
    <inkml:brush xml:id="br0">
      <inkml:brushProperty name="width" value="0.08571" units="cm"/>
      <inkml:brushProperty name="height" value="0.08571" units="cm"/>
      <inkml:brushProperty name="color" value="#FF0066"/>
    </inkml:brush>
  </inkml:definitions>
  <inkml:trace contextRef="#ctx0" brushRef="#br0">1482 62 12287,'0'-15'0,"0"6"0,0 4 0,0 10 0,0 6 0,0 2 0,0 3 0,0 1 0,0 3 0,5-2 0,0 2 0,-1-3 0,-3-1 0,4 4 0,1 1 0,-3-2 0,-1-2 0,0 0 0,1 2 0,2 2 0,-1-3 0,-3 0 0,1-3 0,3 0 0,-3 1 0,3-1 0,-3-4 0,-2-1 0,0-7 0,-7 4 0,-2-7 0</inkml:trace>
  <inkml:trace contextRef="#ctx0" brushRef="#br0" timeOffset="1269">1343 155 12287,'-14'-16'0,"2"1"0,2 0 0,1-1 0,-3 2 0,4 2 0,1 2 0,-3 0 0,5-6 0,-7 1 0,10 6 0,-5 3 0,9 12 0,1 5 0,2 2 0,0 3 0,-3-1 0,2 1 0,1-1 0,2 1 0,-4-1 0,4 0 0,1 1 0,-4 1 0,3 2 0,-2 2 0,0-3 0,2 0 0,-4-3 0,2 0 0,1 1 0,-5-1 0,4 1 0,-3-1 0,3 1 0,-10-8 0,-5-3 0,-4-3 0,-1-2 0,-1 0 0,1 0 0,-1 0 0,4-2 0,-1-3 0,-4-5 0,-2-4 0,3-1 0,1-1 0,-1 1 0,3-1 0,1 1 0,3 0 0,2-1 0,-3 1 0,3 1 0,0 2 0,0 2 0,1 5 0,2-6 0,-1-1 0,0 5 0,5 0 0,0 9 0,2 2 0,3 1 0,-4 2 0,5-2 0,-5 5 0,1 4 0,1 1 0,3 1 0,-1-1 0,-4 1 0,5-1 0,-5 0 0,4 1 0,-3-1 0,-2 1 0,0-1 0,0 1 0,-2-6 0,-3-2 0,-5-1 0,1 4 0,-1-6 0,-2-2 0,-2-1 0,-1-2 0,0 0 0,-1 0 0,1 0 0,-1 0 0,1 0 0,-1 0 0,1-2 0,0-1 0,-1-2 0,6-6 0,0 4 0,-2 1 0,-2-1 0,4-4 0,1 5 0,2-3 0,-3 4 0,5-5 0,0 6 0,5-10 0,1 13 0,4-4 0,-1 3 0,6 2 0,0 0 0,1 5 0,-3 2 0,-1 1 0,-2-2 0,-5 4 0,0-5 0,0 5 0,0 2 0,-1-3 0,-5 1 0,-2-1 0,-8 3 0,1-2 0,0-7 0,-1 4 0,1-2 0,-1 1 0,1-1 0,-1-5 0,1 0 0,0 0 0,-1 0 0,-1 0 0,-4 0 0,1-2 0,-2-1 0,6-3 0,2 3 0,1-4 0,-1 0 0,2 0 0,2 1 0,5-5 0,-4 4 0,2-1 0,2 3 0,5-6 0,2 1 0,3-5 0,-2 6 0,8 4 0,1 3 0,1-3 0,3 0 0,-1 0 0,1 5 0,-6 0 0,0 0 0,-5 0 0,6 0 0,-8 0 0,4 7 0,-7 3 0,-2-1 0,-3 1 0,-2-5 0,-5 4 0,2-3 0,-2-2 0,-2 3 0,-1-2 0,1 0 0,4 2 0,-4-5 0,4 4 0,-4 0 0,-1-1 0,-1 0 0,1-5 0,-1 0 0,8 7 0,1 1 0</inkml:trace>
  <inkml:trace contextRef="#ctx0" brushRef="#br0" timeOffset="1586">325 62 12287,'-7'9'0,"5"-2"0,-5-6 0,7 5 0,0-3 0,0 7 0,0 2 0,0 2 0,7 1 0,2 1 0,1-1 0,0 1 0,-1 4 0,3 3 0,-2-1 0,2 0 0,2 1 0,0-5 0,-2 3 0,-2-2 0,-5-2 0,5-3 0,2-4 0,2 4 0,1-6 0</inkml:trace>
  <inkml:trace contextRef="#ctx0" brushRef="#br0" timeOffset="1868">741 31 12287,'9'9'0,"-2"0"0,-7-4 0,0-4 0,0 8 0,0-4 0,-7-3 0,-2 5 0</inkml:trace>
  <inkml:trace contextRef="#ctx0" brushRef="#br0" timeOffset="2017">572 109 12287,'-6'-11'0,"1"1"0,0 7 0,5-4 0</inkml:trace>
  <inkml:trace contextRef="#ctx0" brushRef="#br0" timeOffset="2552">464 433 12287,'-11'13'0,"1"-2"0,5-4 0,-5-7 0,-2 0 0,3 0 0,-1 0 0,5 0 0,-6 0 0,6 0 0,-3-2 0,-1-2 0,0-1 0,4 0 0,-5 5 0,-2 0 0,-2 0 0,-1 0 0,-1 0 0,6 0 0,0 0 0,-2 0 0,-2 0 0,-1 0 0,-1 0 0,6 5 0,1 2 0,3 2 0,0-4 0,6 5 0,0-5 0,2 4 0,3-2 0,-1 3 0,4-3 0,-1 1 0,5-2 0,-2 4 0,-1-7 0,0 4 0,-3 0 0,0-4 0,-6 8 0,0-6 0,-2 3 0,-3-1 0,1-2 0,-6-5 0,-2 0 0,-2 0 0,-1 0 0,-1 0 0,1-1 0,0-3 0,-1-3 0,1-1 0,4 3 0,1-4 0,0 1 0,1-1 0,-4 4 0,4-5 0,0-2 0,-3-2 0,7-2 0,-7 1 0,4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54.164"/>
    </inkml:context>
    <inkml:brush xml:id="br0">
      <inkml:brushProperty name="width" value="0.08571" units="cm"/>
      <inkml:brushProperty name="height" value="0.08571" units="cm"/>
      <inkml:brushProperty name="color" value="#FF0066"/>
    </inkml:brush>
  </inkml:definitions>
  <inkml:trace contextRef="#ctx0" brushRef="#br0">1 182 12287,'0'10'0,"0"-2"0,2-2 0,4 0 0,4 0 0,8-6 0,2 0 0,4 0 0,-1 0 0,7 0 0,0 0 0,-2 0 0,7 0 0,-5 0 0,2 0 0,-2 0 0,-1-6 0,-7 0 0,2 2 0,-2 2 0,-8-4 0,-4-2 0,-2-2 0,-1 4 0,-9-6 0,-5-2 0,-3 3 0,-8 1 0,0 0 0,0 0 0,6 0 0,0-4 0,-2 4 0,-2 2 0,-3-4 0,1 4 0,0-2 0,2 4 0,2-4 0,2 1 0,8 3 0,-4 6 0,10 6 0,2 3 0,4-1 0,2 0 0,-4 4 0,4-4 0,0 0 0,0 0 0,-4 6 0,6-2 0,2 4 0,-4 0 0,1-1 0,-1-5 0,0-2 0,-6 6 0,4-4 0,0 0 0,-4 4 0,6-6 0,-2 2 0,-2-4 0,-6 6 0,0-6 0,-2 5 0,-4-3 0,-6-4 0,-6 4 0,-4-2 0,-3 0 0,3 2 0,0-4 0,0 6 0,-2 0 0,1 0 0,3 2 0,4 6 0,4 1 0,-4-1 0,6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3:55.098"/>
    </inkml:context>
    <inkml:brush xml:id="br0">
      <inkml:brushProperty name="width" value="0.08571" units="cm"/>
      <inkml:brushProperty name="height" value="0.08571" units="cm"/>
      <inkml:brushProperty name="color" value="#FF0066"/>
    </inkml:brush>
  </inkml:definitions>
  <inkml:trace contextRef="#ctx0" brushRef="#br0">2377 144 12287,'-10'0'0,"2"2"0,8 4 0,0 6 0,0 10 0,0 4 0,0 1 0,0-1 0,6 0 0,0-4 0,0 2 0,3-1 0,-5 3 0,6-2 0,-2-2 0,-4-2 0,4-2 0,-2 1 0,0-1 0,2 0 0,-6 0 0,4 0 0,-4 0 0,-10-8 0,-2-2 0</inkml:trace>
  <inkml:trace contextRef="#ctx0" brushRef="#br0" timeOffset="499">2014 216 12287,'0'-18'0,"0"0"0,0 8 0,0 4 0,3 10 0,3 2 0,-2 8 0,8-2 0,2 4 0,-4 0 0,2-1 0,0-3 0,-2 2 0,6 2 0,-6 2 0,0 0 0,5 0 0,-9 1 0,-2-1 0,0-2 0,0-2 0,2-2 0,-2 2 0,-4 2 0,-6 2 0,-4 1 0,-8-1 0,-1 0 0,1-2 0,0-2 0,0-4 0,0-2 0,-6 4 0,-1-4 0,3 0 0,2 1 0,2 3 0,0-6 0,0 0 0,-1 2 0,1-6 0,2 6 0,2-2 0,2 0 0,0 0 0,-6-6 0,0 0 0,-1 0 0,9 0 0,2 0 0,8 0 0,0-8 0,0-2 0</inkml:trace>
  <inkml:trace contextRef="#ctx0" brushRef="#br0" timeOffset="749">1869 289 12287,'0'10'0,"0"-2"0,0-6 0,0 4 0,2 4 0,2 8 0,2 1 0,2-1 0,-4 0 0,5 0 0,1 0 0,-4 0 0,6 0 0,-8 1 0,4-1 0</inkml:trace>
  <inkml:trace contextRef="#ctx0" brushRef="#br0" timeOffset="1199">1416 489 12287,'-6'12'0,"0"0"0,-3-2 0,5 4 0,-2-2 0,-8 0 0,2 6 0,-4 0 0,-2-1 0,0-5 0,6-2 0,0-6 0,-3 2 0,-1 0 0,-2-6 0,0 0 0,0 0 0,6 0 0,2-2 0,0-2 0,-1-2 0,5-6 0,-4 4 0,0-2 0,0-5 0,0-1 0,-4-2 0,4 0 0,2 0 0,-6 0 0,4-2 0,-2-3 0,-1-1 0,3-8 0,-4 4 0,4-3 0,2 1 0,0 2 0,4-2 0,-2 5 0,2 5 0,2-4 0,2 0 0,2 2 0,4 10 0,4 4 0,8 8 0</inkml:trace>
  <inkml:trace contextRef="#ctx0" brushRef="#br0" timeOffset="1530">1307 107 12287,'-8'-18'0,"6"0"0,-6 2 0,2 2 0,-1 2 0,1 6 0,6-6 0,-2 8 0,-4-2 0,2 12 0,-8 6 0,6 4 0,-4 2 0,0-2 0,0-4 0,4 10 0,-4-3 0,0 1 0,0 0 0,4-2 0,-5 0 0,1 2 0,0 5 0,4-11 0,-6 4 0,0 4 0,-6 6 0</inkml:trace>
  <inkml:trace contextRef="#ctx0" brushRef="#br0" timeOffset="1796">744 507 12287,'-18'0'0,"0"0"0,0 2 0,0 4 0,-1 6 0,7-2 0,0 2 0,-2 2 0,-2 2 0,-4 2 0,-2-1 0,-3-5 0,3-6 0,2 4 0,2 0 0</inkml:trace>
  <inkml:trace contextRef="#ctx0" brushRef="#br0" timeOffset="2113">200 470 12287,'-18'17'0,"-1"-5"0,3 4 0,4-4 0,4-2 0,8 2 0,0 2 0,2-6 0,4-2 0,4-4 0,8-2 0,1 0 0,-1 0 0,0 0 0,0 0 0,0-6 0,0-2 0,0-2 0,-5 6 0,-1-2 0,-8-4 0,4 0 0,-16 0 0,-2 2 0,-1 0 0,-5-2 0,6-9 0</inkml:trace>
  <inkml:trace contextRef="#ctx0" brushRef="#br0" timeOffset="2314">254 234 12287,'-8'-10'0,"6"-6"0,-14 14 0,6-6 0</inkml:trace>
  <inkml:trace contextRef="#ctx0" brushRef="#br0" timeOffset="2413">18 307 12287,'-10'-18'0,"2"8"0,16 2 0,2 8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4:03.313"/>
    </inkml:context>
    <inkml:brush xml:id="br0">
      <inkml:brushProperty name="width" value="0.08571" units="cm"/>
      <inkml:brushProperty name="height" value="0.08571" units="cm"/>
      <inkml:brushProperty name="color" value="#FF0066"/>
    </inkml:brush>
  </inkml:definitions>
  <inkml:trace contextRef="#ctx0" brushRef="#br0">1 501 12287,'0'-28'0,"0"0"0,0 0 0,9 0 0,1 0 0,-1 0 0,3 0 0,-5 0 0,11 3 0,1 4 0,-4 2 0,10 3 0,-6-5 0,6 5 0,3 4 0,0-7 0,0 10 0,0-1 0,0-2 0,0 9 0,0-7 0,0 7 0,0 3 0,3-9 0,3 0 0,7 2 0,2 4 0,-5 3 0,8 0 0,4 0 0,3 0 0,6 10 0,6 2 0,10 1 0,6-1 0,-30-1 0,4 0 0,3-3 0,2-1 0,7 3 0,3-1 0,10 1 0,2-1 0,1-4 0,1-1 0,9 4 0,1 0 0,1-2 0,0 0-118,1-2 0,1-2 0,-28 0 0,2-1 0,0-1 0,2 1 1,1-2-1,0 1 0,2 0 0,0 0 0,-1 0 118,-1 0 0,0 0 0,-1 0 0,2 0 0,0 0 0,-1 0 0,-1 0 0,-1 0 0,1 0 0,4 0 0,1 0 0,0 0 0,6 0 0,0 0 0,0 0 0,-3 0 0,0 0 0,0 0 0,3 0 0,0 1 0,0-2 0,-1 1 0,0-1 0,0-1-122,-1-1 1,1 0 0,1 0 0,3 1 0,2 0 0,-1 0 0,0-3 0,0 0 0,0-1 0,0 1 0,-1 0 0,0 0 121,-3-1 0,0 1 0,0 0 0,1 0 0,0 0 0,0-1 0,2 0 0,0-2 0,0 1 0,-1 0 0,1 1 0,-2 0 0,1-1 0,-1-1 0,-1 1 0,-5 2 0,-1 0 0,-1 0 0,0-1 0,-1 1 0,1 0 0,0 0 0,0 1 0,-1 1-74,0 0 1,0 1 0,-1 0 0,-2 0 0,0 0 0,-1 0 0,-2 0 0,-1 0 0,1 0 0,-3-1 0,1 0 0,-1 0 73,30-1 0,-1 1 0,-7 5 0,-1 3 0,0 0 0,-2 2 0,-5-1 0,-3 1 0,-7-1 0,-2 0 0,-11-1 0,-1-1 0,0-4 0,-2 0 0,38 7 0,-15 11 0,-13 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4.351"/>
    </inkml:context>
    <inkml:brush xml:id="br0">
      <inkml:brushProperty name="width" value="0.08571" units="cm"/>
      <inkml:brushProperty name="height" value="0.08571" units="cm"/>
      <inkml:brushProperty name="color" value="#FF0066"/>
    </inkml:brush>
  </inkml:definitions>
  <inkml:trace contextRef="#ctx0" brushRef="#br0">38 1 12287,'0'19'0,"0"-1"0,0-5 0,0-1 0,-2 5 0,-4 6 0,4 0 0,-4 8 0,3 4 0,3 7 0,-6 6 0,0 8 0,2 0 0,2 1 0,2-7 0,0-3 0,2-3 0,4-8 0,-2-9 0,9-15 0,1-6 0,3-12 0,2-4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54:04.297"/>
    </inkml:context>
    <inkml:brush xml:id="br0">
      <inkml:brushProperty name="width" value="0.08571" units="cm"/>
      <inkml:brushProperty name="height" value="0.08571" units="cm"/>
      <inkml:brushProperty name="color" value="#FF0066"/>
    </inkml:brush>
  </inkml:definitions>
  <inkml:trace contextRef="#ctx0" brushRef="#br0">29 476 12287,'-16'0'0,"4"-3"0,12-6 0,0 3 0,0-13 0,0 10 0,0-10 0,0 10 0,3-7 0,6 4 0,-2 2 0,14 10 0,7 0 0,7 0 0,14 0 0,1 0 0,9 4 0,7 5 0,14-3 0,4 10 0,-35-8 0,2-1 0,3 1 0,1 0 0,6-4 0,2 1 0,2 4 0,1 1 0,5-1 0,1 0-132,6-1 1,3 0-1,3 3 1,3 0-1,10-6 1,2-1-1,0 1 1,1-1 131,-32 1 0,0-1 0,1 0 0,0-3 0,0 0 0,2 0 0,3 2 0,2 0 0,1 0 0,2-1 0,1-1 0,0-1-133,1 1 1,0-1 0,0-1 0,1 1 0,-1 0 0,2 0 0,1 0 0,1 0 0,1 0 0,2 0 0,1 0 0,1 0 132,6 0 0,1 0 0,0 0 0,-2 0 0,0 0 0,1 0 0,-20 0 0,1 0 0,0 0 0,1 0 0,-1 0 0,1 0 0,0 0 0,0 0-114,2 0 0,1 0 1,0 0-1,0 0 1,2 0-1,0 0 1,0 0-1,1 0 1,5 0-1,2 0 1,-1 0-1,1 0 0,1 0 1,0 0-1,-1 0 1,1 0 113,0 0 0,-1 1 0,1-1 0,0-1 0,3 1 0,0-1 0,0 0 0,0 0 0,1 0 0,0 0 0,1-1 0,0 0 0,2-1 0,0 0 0,1 0 0,0 0-86,-18 0 1,0 0 0,0-1-1,0 1 1,0 0 0,0 0-1,0 0 1,-1 0 0,0 0-1,1 0 1,0-2 0,0 1-1,0 0 1,0-1 0,1 1-1,0 0 1,0 0 0,0 1-1,1-1 1,-1 0 85,2 0 0,0 0 0,0 0 0,1-1 0,0 0 0,3 0 0,1 0 0,0-1 0,1 0 0,0 0 0,2 0 0,1-1 0,0 0 0,0 0 0,1 0 0,0 0 0,0-1 0,0 1 0,0-1 0,0 1-48,0 0 1,-1 0 0,1 0 0,-1 1 0,1-1-1,2-1 1,0 0 0,0-1 0,0 1 0,1 0-1,-15 2 1,1-1 0,-1 1 0,1 0 0,1 0-1,0 0 1,1 0 0,2-1 0,-1 1 0,1 0 0,0 0-1,0-1 48,3 1 0,0-1 0,1 0 0,0 0 0,-1 0 0,0 1 0,-2 0 0,-1 1 0,1 0 0,-1 0 0,1 0 0,0 0 0,2-1 0,1-1 0,-1 1 0,1-1 0,0 1 0,0 1 0,1-1 0,-1 1 0,0 0 0,0 1 0,1 0 0,-1 0-25,2 0 1,-1 1 0,1 0-1,0 0 1,0 0 0,0 0 0,1-1-1,0 0 1,-1 0 0,1 1 0,0-1-1,1 1 1,0 1 0,0 0-1,1 0 1,-1 1 0,1 0 0,-1 0-1,0 0 1,0-1 0,0 1 0,0 0-1,0 0 1,0 1 24,-2-1 0,0 0 0,-1 1 0,1-1 0,0 1 0,0-1 0,1 1 0,-1 1 0,1-1 0,0 0 0,0 0 0,0-1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1:44.786"/>
    </inkml:context>
    <inkml:brush xml:id="br0">
      <inkml:brushProperty name="width" value="0.08571" units="cm"/>
      <inkml:brushProperty name="height" value="0.08571" units="cm"/>
      <inkml:brushProperty name="color" value="#FF0066"/>
    </inkml:brush>
  </inkml:definitions>
  <inkml:trace contextRef="#ctx0" brushRef="#br0">196 30 12287,'-15'-1'0,"0"-3"0,0-1 0,0-5 0,0 5 0,0 2 0,0 1 0,-5 2 0,0 0 0,-7 0 0,4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1:36.204"/>
    </inkml:context>
    <inkml:brush xml:id="br0">
      <inkml:brushProperty name="width" value="0.08571" units="cm"/>
      <inkml:brushProperty name="height" value="0.08571" units="cm"/>
      <inkml:brushProperty name="color" value="#FF0066"/>
    </inkml:brush>
  </inkml:definitions>
  <inkml:trace contextRef="#ctx0" brushRef="#br0">8080 105 12287,'1'15'0,"4"1"0,-3-6 0,3 0 0,-3-5 0,-2 5 0,0 1 0,1-2 0,3 1 0,1 1 0,-2 3 0,-1 1 0,-1 1 0,4 4 0,-1-6 0,4 4 0,0 0 0,1-1 0,-6 0 0,2-2 0,-2 0 0,2 0 0,-3-5 0,3 0 0,-3 2 0,-1 1 0,3 2 0,1 0 0,0-5 0,-5 0 0,0 2 0,0-6 0,6 8 0,3-6 0</inkml:trace>
  <inkml:trace contextRef="#ctx0" brushRef="#br0" timeOffset="1283">7839 376 12287,'-15'8'0,"0"-1"0,0-7 0,0 0 0,5 0 0,0 0 0,2-2 0,-4-1 0,4-4 0,1-1 0,0 3 0,4-5 0,-2-2 0,-5 4 0,5-2 0,2-2 0,-1-1 0,1-2 0,-2 0 0,0 5 0,5 0 0,0 5 0,0-5 0,7 6 0,3-1 0,3 4 0,-3 1 0,0 1 0,2 3 0,1 1 0,-3 1 0,0-2 0,2 1 0,1 5 0,1-4 0,-3 1 0,-1 0 0,-5 3 0,5-4 0,2 3 0,-4 1 0,2 5 0,-6 0 0,1 0 0,-4 0 0,-1-5 0,0 0 0,0 1 0,0 3 0,-1 1 0,-4 0 0,-2-5 0,-5-2 0,2 1 0,-1-1 0,-3-3 0,-1 3 0,-1 1 0,-4-1 0,3-5 0,-3 2 0,1-3 0,-1-2 0,2 2 0,-7 1 0,0 2 0,2-2 0,-4-1 0,5-4 0,1-1 0,-1-2 0,-3-2 0,5 4 0,0-4 0,-2-1 0,4 0 0,-6-4 0,3 2 0,2-2 0,3-1 0,1-2 0,0 0 0,5 5 0,1 0 0,3-2 0,1-1 0,5-2 0,0 5 0,1 1 0,4 3 0,4-4 0,6 5 0,-2-2 0,-1 4 0,-2-2 0,0 0 0,5 5 0,-5 0 0,0 0 0,1 0 0,-4 1 0,-2 4 0,2-1 0,-2 6 0,0 0 0,-5 5 0,0 0 0,0 0 0,-5-5 0,-2-2 0,-1-1 0,-4-4 0,4-1 0,-2-2 0,-2 0 0,-1 0 0,-2 0 0,0 0 0,0 0 0,0 0 0,5-5 0,0 0 0,0 0 0,1-2 0,-4 4 0,3-7 0,2 6 0,-2-1 0,-2 4 0,4 1 0,-2 0 0,-2 0 0,-2 0 0,-1 0 0,0 0 0,0 0 0,0 0 0,0 0 0,0-2 0,0-3 0,0-3 0,0-6 0,0 4 0,5-3 0,0 5 0,0-2 0,2 0 0,-4 0 0,6-4 0,-1 3 0,0 1 0,-3 0 0,4-4 0,-3 4 0,6-3 0,-4 5 0,7-1 0,2 8 0,1 7 0,4 3 0,1 2 0,-3 3 0,5 1 0,0 0 0,-1 0 0,4 1 0,-3 3 0,3 2 0,2 3 0,-5-4 0,0 3 0,2 0 0,1 1 0,1-1 0,-3 4 0,-2-4 0,-3-1 0,1-2 0,-4-5 0,2 0 0,-1 0 0,-3-5 0,-2-2 0,-4-1 0,-5-4 0,-9-1 0,-2-2 0,-3-2 0,-2-3 0,2-1 0,-1-6 0,0 2 0,2-2 0,-4 4 0,7-2 0,2-2 0,1-1 0,2-2 0,2 0 0,3 0 0,3 5 0,7 0 0,0-2 0,7-1 0,3-2 0,10-7 0,3-1 0</inkml:trace>
  <inkml:trace contextRef="#ctx0" brushRef="#br0" timeOffset="1566">7839 30 12287,'-8'15'0,"1"-5"0,7 0 0,0-6 0,0 4 0,0-3 0,-6-3 0,-3 4 0</inkml:trace>
  <inkml:trace contextRef="#ctx0" brushRef="#br0" timeOffset="1715">7329 60 12287,'0'-21'0,"0"11"0,1-9 0,4 14 0,-3 0 0,11 12 0,-4 1 0</inkml:trace>
  <inkml:trace contextRef="#ctx0" brushRef="#br0" timeOffset="2200">6187 496 12287,'-10'-7'0,"2"-3"0,1-3 0,-3-2 0,5 0 0,2 0 0,1 5 0,2 0 0,0 0 0,2-4 0,3 3 0,5 1 0,5 0 0,3-5 0,2 0 0,0 5 0,-5 1 0,0 1 0,0 0 0,5 4 0,1-1 0,-3 4 0,-1 1 0,-2 0 0,0 0 0,0 0 0,-2 1 0,-1 3 0,-4 2 0,-1 3 0,3-4 0,-5 5 0,-2 1 0,-3 3 0,-5 1 0,-5 0 0,2-5 0,-4 0 0,-3 0 0,-3-2 0,-2 4 0,5-5 0,-2-1 0,-3 1 0,3 0 0,-3-4 0,3 2 0,2-2 0,-5-1 0,0-2 0,2 0 0,1 0 0,2 0 0,0 0 0,0-7 0,0-1 0</inkml:trace>
  <inkml:trace contextRef="#ctx0" brushRef="#br0" timeOffset="2434">6097 0 12287,'15'0'0,"-5"2"0,-1 3 0,-3 5 0,-1-2 0,-5 4 0,0 3 0,0 3 0,5 4 0,0-4 0,0 4 0,2 2 0,-4-4 0,7 5 0,0 0 0,-1-2 0,2 4 0,-4-6 0,1 3 0,2-6 0,5 4 0</inkml:trace>
  <inkml:trace contextRef="#ctx0" brushRef="#br0" timeOffset="2798">6217 481 12287,'-6'8'0,"-4"-3"0,3-3 0,0-2 0,6 0 0,-4 0 0,1-2 0,-6-3 0,5 4 0,-5-4 0,0 3 0,-5 2 0,0 0 0,0 0 0,5 0 0,0 0 0,7 2 0,-2 3 0,3-2 0,2 7 0,0 2 0,0-4 0,0 2 0,0 2 0,0 1 0,2 2 0,3 0 0,-3 0 0,3 0 0,-5 0 0,-5-2 0,-5-3 0,-2-1 0,0-6 0,2 2 0,-2-2 0,-1 4 0,-2-2 0,0-2 0,0-1 0,0-2 0,0 0 0</inkml:trace>
  <inkml:trace contextRef="#ctx0" brushRef="#br0" timeOffset="3516">5632 286 12287,'-9'8'0,"4"0"0,10-3 0,-1 2 0,6 5 0,1-2 0,3 1 0,1 8 0,0 1 0,0-2 0,0-1 0,-5 3 0,0 2 0,2-1 0,1 1 0,-5-2 0,-1-3 0,0 3 0,-7 1 0,0 3 0,-9-9 0,-4-2 0,-4-8 0,-3-2 0,-5-1 0,0-2 0,-3 0 0,-4 0 0,0 0 0,1-7 0,-1-3 0,-1-3 0,-3-2 0,6 0 0,5 0 0,0 0 0,2 0 0,1-5 0,9 0 0,1 2 0,2 1 0,7 2 0,-2 0 0,10 2 0,5 2 0,3 6 0,2 4 0,2 1 0,1 0 0,2 0 0,-1 0 0,-3 5 0,-1 2 0,0-1 0,1 1 0,-6 3 0,-2-3 0,-1 1 0,3 2 0,-5 5 0,-2 0 0,-3-2 0,-5-1 0,-7-4 0,-6-1 0,-1 3 0,-6-5 0,-1 0 0,-3 2 0,1-6 0,1 4 0,2-3 0,-1-2 0,-3 0 0,1 0 0,3-2 0,5-3 0,0 2 0,3-7 0,4-2 0,-1-1 0,6-2 0,0 0 0,1 0 0,4 0 0,1 0 0,0 0 0,-3 0 0,4 0 0,-6 1 0,0 4 0,4 4 0,-7 6 0,-2 0 0,-6 0 0,-2 0 0,2 0 0,1 0 0,2 1 0,0 3 0,0 2 0,0 3 0,0-4 0,0 5 0,0 2 0,6-4 0,3 0 0,-1-1 0,5 5 0,-3-2 0,9-2 0,2 0 0,3 1 0,2-1 0,4-3 0,4 3 0,3-1 0,1-4 0,2 4 0,5-2 0,7 7 0,1-4 0</inkml:trace>
  <inkml:trace contextRef="#ctx0" brushRef="#br0" timeOffset="3783">5542 796 12287,'-15'-5'0,"0"-1"0,1-3 0,4-2 0,-3 4 0,3 2 0,-4 3 0,-1 2 0,0 0 0,0 0 0,0 0 0,0 0 0,0 0 0,-6-13 0,-3-4 0</inkml:trace>
  <inkml:trace contextRef="#ctx0" brushRef="#br0" timeOffset="3999">5316 196 12287,'-1'10'0,"-4"0"0,-4-7 0,-6 2 0,0-3 0,0-2 0,0 0 0,-6 6 0,-3 3 0</inkml:trace>
  <inkml:trace contextRef="#ctx0" brushRef="#br0" timeOffset="4148">4986 241 12287,'-15'0'0,"0"0"0,0-2 0,0-1 0,0-2 0,0 0 0,0 5 0,0 0 0,0 0 0,-2 5 0,-3 0 0,3 0 0,-4-5 0</inkml:trace>
  <inkml:trace contextRef="#ctx0" brushRef="#br0" timeOffset="5215">4385 301 12287,'-8'1'0,"3"4"0,3-3 0,2 5 0,7-2 0,3 1 0,3 3 0,-3-1 0,0 4 0,2-2 0,1 1 0,-3-2 0,0 1 0,2 1 0,0 3 0,-2 1 0,-5 0 0,-4 0 0,-1 0 0,-6-2 0,-4-1 0,-4-4 0,-1-1 0,-5-2 0,-1-5 0,-3 0 0,-2 0 0,-3 0 0,1 0 0,1 0 0,2 0 0,0 0 0,-3-2 0,1-1 0,2-2 0,7-7 0,-2 4 0,3-2 0,2 0 0,5 0 0,2-5 0,1 0 0,2 0 0,5 0 0,7 1 0,3 3 0,3 1 0,2 6 0,0-1 0,0 4 0,0 1 0,0 0 0,0 0 0,0 0 0,0 0 0,0 0 0,0 0 0,0 0 0,0 0 0,-7 1 0,-3 4 0,-3-1 0,-2 6 0,0 1 0,0-2 0,0 1 0,0 2 0,-5-4 0,0 2 0,0 0 0,-2-2 0,-1 6 0,-7-4 0,0-2 0,0 0 0,0 1 0,0-1 0,0-5 0,-2 2 0,-1-3 0,-2-2 0,-5 0 0,3 0 0,0 0 0,1 0 0,-1 0 0,4 0 0,-4-2 0,-1-3 0,4 2 0,-1-5 0,4-1 0,1 1 0,0 3 0,0-5 0,0-2 0,6-1 0,4-2 0,4 0 0,2 1 0,4 4 0,-1 4 0,6 6 0,-7 0 0,4 0 0,-7 0 0,-7 5 0,-3 0 0,-3-2 0,3 4 0,0-2 0,-4 0 0,-4 2 0,1-6 0,-3 6 0,3-2 0,2 0 0,0 2 0,0-4 0,0 2 0,0 0 0,0-5 0</inkml:trace>
  <inkml:trace contextRef="#ctx0" brushRef="#br0" timeOffset="5516">4355 766 12287,'-10'0'0,"0"0"0,5 0 0,-5 0 0,-2 0 0,4 0 0,-2 2 0,-2 1 0,-1 2 0,-2 0 0,0-5 0,-7 0 0,-1 0 0</inkml:trace>
  <inkml:trace contextRef="#ctx0" brushRef="#br0" timeOffset="5849">4145 136 12287,'0'-16'0,"-7"8"0,4 1 0,-7 7 0,0 0 0,-5 0 0</inkml:trace>
  <inkml:trace contextRef="#ctx0" brushRef="#br0" timeOffset="5947">4055 151 12287,'-10'0'0,"1"-2"0,3-3 0,-1 3 0,2-3 0,3 4 0,-4 1 0</inkml:trace>
  <inkml:trace contextRef="#ctx0" brushRef="#br0" timeOffset="6149">3619 196 12287,'-15'15'0,"7"-7"0,3-1 0,10-7 0,3 0 0,7 0 0</inkml:trace>
  <inkml:trace contextRef="#ctx0" brushRef="#br0" timeOffset="6715">3589 466 12287,'-15'10'0,"0"-2"0,0-1 0,0-2 0,0-5 0,0 0 0,5 0 0,0 0 0,-2 0 0,4-2 0,-2-1 0,-2-2 0,4-2 0,-2 2 0,-2-5 0,-1-3 0,-2-2 0,0 0 0,5 1 0,2 3 0,-1 2 0,1 3 0,-2-6 0,-5 2 0,0 2 0,0-1 0,0 3 0,0 1 0,0 5 0,0 0 0,0 0 0,0 0 0,0 0 0,0 0 0,0 0 0,0 0 0,0 0 0,6 0 0,4 0 0,10 0 0,7 0 0,6 0 0,1 0 0,6 0 0,0 0 0,-2 0 0,4 0 0,-7 0 0,0 1 0,2 4 0,-6-3 0,4 3 0,-3-3 0,-2-2 0,0 5 0,0 1 0,0 3 0,-7-4 0,-3 5 0,-3 1 0,-2-2 0,-2 1 0,-4 2 0,-9 1 0,0 2 0,-7 2 0,2 1 0,0 2 0,0 2 0,5-4 0,0 4 0,0 1 0,0-5 0,2 4 0,3-2 0,5 0 0,3 0 0,2-5 0,2 0 0,3 0 0,10 0 0,10-1 0,5-4 0,5-5 0,10 1 0,11 1 0,8 0 0,6-1 0,10-1 0,3 2 0,8 1 0</inkml:trace>
  <inkml:trace contextRef="#ctx0" brushRef="#br0" timeOffset="7898">8410 1412 12287,'0'15'0,"0"-5"0,0 0 0,0-7 0,0-3 0,0-10 0,0 2 0,0-2 0,0-2 0,0-1 0,0-2 0,0 0 0,0 0 0,0 0 0,0 0 0,0 5 0,0 0 0,0 0 0,0-5 0,0 7 0,2 1 0,3 7 0,-2 7 0,5 3 0,-1 3 0,0-3 0,-4 0 0,4 2 0,1 1 0,-3 2 0,3 0 0,-1 0 0,-4 0 0,4 0 0,-2 0 0,0 0 0,2 0 0,-6-5 0,4 0 0,-3 2 0,-4 1 0,-3 0 0,-5-3 0,0-3 0,-3-7 0,-4 0 0,1 0 0,-1 0 0,0 0 0,-1 0 0,-2 0 0,0-2 0,5-1 0,2-4 0,3-1 0,-4 5 0,6-4 0,-2 2 0,0 0 0,6-2 0,-2 4 0,-1-2 0,4 0 0,-7 5 0,5 0 0,-5 0 0,0 0 0,-5 0 0,0 0 0,0 0 0,0 0 0,0 0 0,0 0 0,0 0 0,0-2 0,0-3 0,5 4 0,1-6 0,3 0 0,-6 4 0,2-7 0,2 2 0,-1-4 0,1 4 0,-1 1 0,4-3 0,-5 3 0,-1-1 0,-3 5 0,-1-2 0,0 3 0,5-3 0,0 0 0,-1 2 0,-3 1 0,-1 4 0,0 1 0,0 2 0,5 5 0,2-3 0,0 1 0,-1 4 0,6-4 0,-2 2 0,3 2 0,2 1 0,0-3 0,0 0 0,0 2 0,7-1 0,3-1 0,3-3 0,2-7 0,0 0 0,0 0 0,0 0 0,0 0 0,0-13 0,0-4 0</inkml:trace>
  <inkml:trace contextRef="#ctx0" brushRef="#br0" timeOffset="8349">8215 1082 12287,'6'-9'0,"-4"-4"0,11 11 0,-11 2 0,5 9 0</inkml:trace>
  <inkml:trace contextRef="#ctx0" brushRef="#br0" timeOffset="8965">7314 1082 12287,'0'-15'0,"0"10"0,0 8 0,1 12 0,4 7 0,-3 3 0,5 6 0,-2 3 0,0 1 0,5 1 0,-4-2 0,1-1 0,0-4 0,3 1 0,-5-7 0,-2 0 0,-1-3 0,-2-3 0,0-2 0,0 0 0</inkml:trace>
  <inkml:trace contextRef="#ctx0" brushRef="#br0" timeOffset="9548">7028 1172 12287,'-15'8'0,"0"-3"0,5-3 0,0-2 0,2 1 0,-2 4 0,5 5 0,3 4 0,2 2 0,2 3 0,3 1 0,3 5 0,6-5 0,-3-2 0,-1-1 0,4 3 0,2-2 0,-2-3 0,-1-3 0,0-9 0,2 4 0,0-2 0,0 0 0,-5 0 0,0-5 0,2 0 0,-4 0 0,1-2 0,-2-3 0,-1 4 0,-2-6 0,1 0 0,0 4 0,-7-5 0,-3 1 0,2 2 0,-7 5 0,-2 0 0,-2 0 0,4 0 0,0 0 0,-1 0 0,-3 0 0,-2 0 0,-3 0 0,-1 0 0,2 0 0,0 0 0,-1 0 0,-1 0 0,2 0 0,-4 0 0,1 0 0,-1 0 0,0 0 0,0 0 0,4 0 0,-2 0 0,2 0 0,-4 0 0,2 0 0,2 0 0,1-2 0,2-1 0,2-4 0,3-1 0,3 3 0,7-5 0,0 5 0,0-5 0,0 7 0,0-4 0,0 9 0,0 3 0,-7 3 0,-3 7 0,-3-2 0,-2-1 0,0-4 0,0-1 0,0 5 0,0-4 0,0 0 0,0 1 0,0-4 0,0-4 0,0 6 0</inkml:trace>
  <inkml:trace contextRef="#ctx0" brushRef="#br0" timeOffset="10015">6217 1187 12287,'9'-7'0,"-3"7"0,-4 0 0,1 8 0,2 6 0,0 1 0,-5 0 0,0 0 0,0 0 0,0-5 0,0 0 0,0 2 0,0 1 0,-1-3 0,-3 0 0,-1 2 0,-6-6 0,1-1 0,-4-3 0,4-2 0,0 0 0,-1 0 0,-3 0 0,4 0 0,0 0 0,-1 0 0,-3 0 0,-1 0 0,5 2 0,0 3 0,7-2 0,-2 7 0,3 0 0,2 5 0,0-7 0,0 6 0,-1-11 0,-4 7 0,-4-7 0,-6 2 0,0-3 0,-2-2 0,-1 0 0,-2 0 0,2 0 0,1 0 0,2 0 0,0 2 0,0 3 0,0-4 0,0 4 0,0-3 0,0-2 0</inkml:trace>
  <inkml:trace contextRef="#ctx0" brushRef="#br0" timeOffset="10179">6353 1547 12287,'-10'0'0,"1"-2"0,3-3 0,-4 2 0,3-5 0,-2 1 0,-1 2 0,-5 5 0,0 0 0,0 0 0,-6-7 0,-3-1 0</inkml:trace>
  <inkml:trace contextRef="#ctx0" brushRef="#br0" timeOffset="11714">5271 1367 12287,'-8'-7'0,"-4"4"0,6-5 0,-3 1 0,6-5 0,-2 2 0,-2 2 0,2-2 0,0 0 0,5-5 0,0 0 0,0-2 0,0-1 0,0-2 0,0 1 0,5-2 0,0 1 0,0 1 0,2 3 0,-5 1 0,4 0 0,1 0 0,0 5 0,4 1 0,-1 3 0,0 1 0,5 6 0,0 4 0,0 5 0,5 4 0,0 2 0,0 4 0,2 5 0,-4 4 0,6-1 0,-2-1 0,-4-2 0,-1-2 0,-2 4 0,0-4 0,0-1 0,-7-2 0,-3-5 0,-3 0 0,-4 0 0,-3-2 0,-7-3 0,-6-5 0,0-3 0,-7-2 0,-2 0 0,-2 0 0,1 0 0,1 0 0,4 0 0,1 0 0,1-2 0,2-1 0,-1-2 0,2-7 0,8 2 0,5-3 0,3 3 0,6 0 0,6-2 0,0 6 0,10 1 0,-4 3 0,-1 2 0,0 0 0,0 0 0,0 0 0,0 0 0,-5 0 0,0 0 0,2 0 0,-5 7 0,-2 3 0,-4 3 0,-2 0 0,-4-3 0,-5 2 0,-9-5 0,-2-1 0,-3 1 0,-2-2 0,-8-3 0,-1 1 0,2 2 0,0 0 0,-1-5 0,-3 0 0,-1 0 0,6 0 0,1-2 0,4-1 0,0-2 0,6-5 0,1 3 0,3 1 0,2-1 0,6-5 0,4 2 0,4-3 0,1-2 0,0 0 0,5 5 0,1 2 0,3 1 0,3 4 0,1 1 0,2 2 0,0 0 0,-2 2 0,-3 3 0,-1-2 0,-6 7 0,2 2 0,0 1 0,-5 2 0,0 0 0,0-5 0,0 0 0,-2 0 0,-3-2 0,-3 6 0,-7-6 0,0 2 0,0 0 0,0-5 0,0 3 0,0 1 0,0-1 0,-7-5 0,-1 4 0,-7-7 0</inkml:trace>
  <inkml:trace contextRef="#ctx0" brushRef="#br0" timeOffset="11998">4475 1052 12287,'-8'-7'0,"1"5"0,7 2 0,0 10 0,0 5 0,0 5 0,2 4 0,3 6 0,3 1 0,1 4 0,4-3 0,-5 3 0,2-3 0,0-2 0,-5-5 0,4-2 0,-3-1 0,-2-4 0,4-1 0,0-2 0</inkml:trace>
  <inkml:trace contextRef="#ctx0" brushRef="#br0" timeOffset="12629">4310 1112 12287,'7'-9'0,"-4"-2"0,7 6 0,-5-5 0,5 5 0,0 6 0,4 9 0,-4 4 0,1-3 0,-4 3 0,1 2 0,4 1 0,-5 0 0,-1-2 0,-1 0 0,0 0 0,5 5 0,-5 0 0,-1-2 0,-3-1 0,-1 3 0,0 0 0,0-2 0,0-1 0,-6-2 0,-4-2 0,-4-1 0,-1-2 0,0-2 0,0 4 0,0-4 0,0-1 0,0 3 0,0-5 0,0-2 0,0-1 0,0-2 0,5 0 0,0 0 0,8 0 0,2 0 0,2 0 0,8 0 0,2 0 0,1 0 0,2 0 0,0 0 0,0 0 0,0 0 0,0 0 0,0 0 0,0 0 0,0 0 0,0 0 0,0 0 0,-5 0 0,0 0 0,-6 0 0,1 0 0,-10 0 0,1 0 0,-6 0 0,-1 0 0,-3 0 0,-2 0 0,-3-2 0,-1-1 0,2-2 0,-4-2 0,2 4 0,0-4 0,-2-1 0,6 3 0,-6-3 0,2-1 0,0 1 0,0 3 0,5-5 0,2-2 0,3-1 0,-4 0 0,4-1 0,-1 1 0,1-4 0,-4-1 0,6 1 0,-2-1 0,0-2 0,7-2 0,-3 4 0,5-2 0,1 1 0,0 8 0,1 2 0,6 3 0,8 2 0,0-4 0,14 6 0,-6-4 0</inkml:trace>
  <inkml:trace contextRef="#ctx0" brushRef="#br0" timeOffset="13382">3905 1397 12287,'-15'8'0,"0"-3"0,0-3 0,0-2 0,0 0 0,1-7 0,3-3 0,1-3 0,6-2 0,-1 0 0,4 0 0,1 0 0,0 0 0,0 0 0,0 0 0,1 1 0,3 3 0,1 1 0,1 1 0,-1-1 0,2 2 0,5 5 0,-2-2 0,-5 0 0,5 6 0,1 4 0,-2-1 0,1 4 0,0 0 0,-2 1 0,0-4 0,-4 5 0,2 0 0,3-2 0,-6 6 0,4-6 0,-2 2 0,0 0 0,0 0 0,-5 5 0,0 0 0,0-5 0,-2 0 0,-3 0 0,-5-2 0,-3 4 0,-2-7 0,0-2 0,0-1 0,-5 3 0,-2 0 0,0-2 0,1-1 0,-4-2 0,3-2 0,0-1 0,0-2 0,-3-5 0,5 3 0,2-1 0,-4-2 0,2-5 0,5 7 0,7 1 0,0 2 0,-1 0 0,4 0 0,-5 5 0,2 2 0,-2 3 0,3-2 0,7 7 0,-6-7 0,4 4 0,-6-7 0,3 0 0,-5 0 0,1 0 0,-1 0 0,-2 0 0,-1 0 0,3 0 0,0 2 0,-2 1 0,-1 2 0,-2 0 0,0-3 0,0 3 0,0-4 0,0 4 0,0-3 0,0-2 0,0 0 0,0-2 0,2-3 0,3-5 0,-2 2 0,5 0 0,1-1 0,-1 1 0,-3-2 0,3-5 0,-1 0 0,-4 0 0,4-2 0,-2-1 0,0-2 0,1 1 0,-2-2 0,4 1 0,0 1 0,1 3 0,1 1 0,5 0 0,0 0 0,0 5 0,0 0 0,6 0 0,3-5 0</inkml:trace>
  <inkml:trace contextRef="#ctx0" brushRef="#br0" timeOffset="13665">3905 1022 12287,'-15'-7'0,"5"4"0,0-7 0,0 1 0,-5 1 0,0 8 0,0 2 0,0 8 0,-7 0 0,-2 5 0</inkml:trace>
  <inkml:trace contextRef="#ctx0" brushRef="#br0" timeOffset="13813">3514 1112 12287,'0'-15'0,"0"0"0,0 6 0,-6 3 0,-3 6 0</inkml:trace>
  <inkml:trace contextRef="#ctx0" brushRef="#br0" timeOffset="14347">2838 1112 12287,'-6'-15'0,"-3"0"0,-6 0 0,5 6 0,0 4 0,-1 4 0,-3 2 0,-1 3 0,0 2 0,0 3 0,-5 1 0,0 5 0,2 0 0,6-2 0,4-1 0,1-2 0,2 0 0,5 5 0,7-7 0,3-1 0,5-2 0,5 0 0,-3 0 0,3-4 0,-4 3 0,-1 1 0,0 0 0,0-4 0,0 4 0,-5-1 0,0 6 0,-6 0 0,1 5 0,-4 0 0,-1 0 0,0 0 0,0 0 0,-1 0 0,-4 0 0,3 0 0,-5 0 0,2 0 0,0 0 0,0-5 0,5 0 0,0 2 0,4 1 0,4 0 0,7-3 0,10 2 0,2-7 0,6-2 0,7-1 0,5 3 0,7 2 0,8-1 0,8 1 0,6-2 0,1-5 0</inkml:trace>
  <inkml:trace contextRef="#ctx0" brushRef="#br0" timeOffset="15065">2253 1082 12287,'-9'-15'0,"3"6"0,6 4 0,0 10 0,0 5 0,0 4 0,0 6 0,0 1 0,1 3 0,4 2 0,-1-2 0,6 1 0,0 1 0,-2 3 0,5 1 0,-4 0 0,1-2 0,0-3 0,0-3 0,12 0 0,1 1 0</inkml:trace>
  <inkml:trace contextRef="#ctx0" brushRef="#br0" timeOffset="16364">2073 1217 12287,'-9'-15'0,"-3"0"0,6 0 0,-1 0 0,0 0 0,1 0 0,2 0 0,-1-2 0,2-3 0,1 8 0,2-3 0,0 2 0,0 5 0,0-2 0,0 6 0,0 4 0,0 10 0,0 4 0,5 1 0,2 0 0,1 0 0,4 0 0,-4 0 0,3 0 0,0 0 0,3 0 0,-4 0 0,0 1 0,0 3 0,-2 1 0,4 0 0,-6-5 0,1 0 0,0 0 0,3 0 0,-5 0 0,-2 0 0,-1 0 0,-2 0 0,-7-2 0,-3-3 0,-3-5 0,3-3 0,0-2 0,-2 0 0,-1 0 0,3 0 0,0 0 0,-2-2 0,-2-3 0,4-3 0,0-7 0,-1 0 0,-3 0 0,-1-5 0,0 0 0,2 0 0,3-2 0,-2 5 0,6-3 0,-1 4 0,0 1 0,-3 0 0,5 0 0,0 5 0,5 0 0,0 8 0,0 2 0,0 2 0,0 8 0,0 1 0,2-2 0,1 1 0,2 1 0,0 3 0,-5 1 0,0 0 0,0 0 0,-1-2 0,-3-1 0,-1-2 0,-6 0 0,1 5 0,-4 0 0,-1-2 0,0-1 0,-1-4 0,-4-1 0,1 3 0,-6-3 0,-2-1 0,-1 1 0,3-2 0,0-5 0,-2 0 0,-1 0 0,-2 0 0,0 0 0,2 0 0,2 0 0,-2 0 0,3 0 0,-2 0 0,2 0 0,-1 0 0,4-2 0,0-1 0,1-2 0,1-5 0,5 3 0,0-1 0,0-4 0,6 4 0,3-2 0,0-2 0,1-1 0,0 3 0,7 2 0,1-1 0,2 1 0,7-1 0,-2-2 0,4 2 0,1 3 0,5-1 0,1 4 0,1-2 0,0 1 0,-2 3 0,-5 1 0,0 0 0,0 0 0,-2-2 0,-1-1 0,-2-2 0,0 0 0,5 5 0,-7 6 0,-3 4 0,-5 4 0,-5 1 0,-3 0 0,-1 0 0,-4 0 0,3 0 0,-3-2 0,-2-3 0,-5 4 0,0-4 0,0 3 0,-2 2 0,-3-5 0,-8-2 0,-4 1 0,-2-1 0,4-5 0,-5 2 0,0-3 0,2-2 0,-4 0 0,6 0 0,-1 0 0,0 0 0,2 0 0,7-2 0,1-3 0,2-5 0,5 2 0,-3-2 0,1-2 0,4-1 0,6-2 0,4 0 0,1 0 0,2 0 0,5 0 0,0 0 0,0 0 0,5 5 0,2 0 0,1-2 0,4-1 0,1 3 0,2 1 0,0 1 0,0 0 0,0 4 0,0-1 0,0 2 0,0-2 0,-5 3 0,0-3 0,2 4 0,1 1 0,2 0 0,0 0 0,-2 1 0,-3 4 0,-3-1 0,-7 6 0,0 1 0,0 3 0,0 1 0,0 0 0,-2-5 0,-1 0 0,-4 0 0,-1-2 0,0 6 0,-4-6 0,2 2 0,-2 0 0,-6-7 0,-2 4 0,0-2 0,-2 0 0,4 0 0,-5-3 0,-1 1 0,1 2 0,5 0 0,-2-5 0,1 0 0,-1 0 0,8 0 0,-3 0 0,2 0 0,5-2 0,-1-3 0,3-5 0,1-3 0,5-2 0</inkml:trace>
  <inkml:trace contextRef="#ctx0" brushRef="#br0" timeOffset="16663">586 1007 12287,'0'-15'0,"0"-1"0,0 8 0,0 8 0,0 10 0,0 4 0,0 2 0,0 3 0,0 1 0,0-2 0,0 0 0,0 1 0,1 1 0,4-2 0,-3 0 0,3 1 0,-2 1 0,2-2 0,-3-1 0,5-2 0,-2 0 0,0 0 0,5 0 0,-4 0 0,3 0 0,-4-7 0,5-3 0,0 4 0,5-1 0</inkml:trace>
  <inkml:trace contextRef="#ctx0" brushRef="#br0" timeOffset="16964">1247 1022 12287,'0'10'0,"0"0"0,1-7 0,4 2 0,-3-3 0,5-2 0,-7 0 0,-7 6 0,-1 3 0</inkml:trace>
  <inkml:trace contextRef="#ctx0" brushRef="#br0" timeOffset="17164">781 1067 12287,'0'-10'0,"0"0"0,0-2 0,5 4 0,0-2 0,7 6 0,-4-2 0,7 6 0</inkml:trace>
  <inkml:trace contextRef="#ctx0" brushRef="#br0" timeOffset="17714">586 1307 12287,'-10'0'0,"0"0"0,-2 0 0,4 0 0,-2 0 0,-2 0 0,-1 5 0,-2 0 0,0-2 0,0-1 0,0-2 0,0 0 0,0 0 0,0 0 0,-2 0 0,-1 0 0,-3 0 0,1 0 0,5 0 0,0 0 0,0 0 0,0 0 0,2 7 0,3 3 0,3 3 0,9 0 0,3-3 0,-3 4 0,4-6 0,-1 2 0,0 0 0,0-5 0,-5 5 0,0 2 0,0-4 0,-1 0 0,-4-1 0,-4-2 0,-6-5 0,-1 0 0,-4 0 0,3 0 0,-5 0 0,2 0 0,0 0 0,0-2 0,5-1 0,0-4 0,0-1 0,2-2 0,1-5 0,2 0 0,2-7 0,-2-3 0,3 4 0,7 1 0,0 3 0,2 4 0,3 1 0,5 4 0,3 1 0,2 2 0,0 5 0,7-7 0,1-1 0</inkml:trace>
  <inkml:trace contextRef="#ctx0" brushRef="#br0" timeOffset="17981">285 1532 12287,'-1'10'0,"-4"0"0,3-6 0,-5 2 0,7-6 0,-6 0 0,-3 0 0</inkml:trace>
  <inkml:trace contextRef="#ctx0" brushRef="#br0" timeOffset="18080">90 1562 12287,'0'9'0,"0"-3"0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10.533"/>
    </inkml:context>
    <inkml:brush xml:id="br0">
      <inkml:brushProperty name="width" value="0.08571" units="cm"/>
      <inkml:brushProperty name="height" value="0.08571" units="cm"/>
      <inkml:brushProperty name="color" value="#FF0066"/>
    </inkml:brush>
  </inkml:definitions>
  <inkml:trace contextRef="#ctx0" brushRef="#br0">756 1037 12287,'0'15'0,"0"10"0,-3-19 0,-6 13 0,6-13 0,-13 7 0,7-13 0,2 0 0,-11 0 0,12 0 0,-19-3 0,6-7 0,-6-5 0,-3-13 0,0 0 0,0 9 0,0-3 0,0-6 0,0-6 0,0-6 0,-3 2 0,-3-8 0,-4-7 0,-8-3 0,5 3 0,1 3 0,-1 3 0,4 1 0,9-10 0,0 3 0,0 6 0,13-3 0,5 13 0,7 3 0,3 3 0,0 3 0,0 9 0,0 0 0,3 13 0,7-3 0,-7 6 0,12 3 0,-5 0 0,-7 0 0,12 0 0,-5 0 0,8 0 0,-2 0 0,2 0 0,4 0 0,3 0 0,12 0 0,4 0 0,2 0 0,7 0 0,3 9 0,3 0 0,3-2 0,7-4 0,-4-3 0,9 3 0,1 3 0,-1 3 0,4 1 0,9-10 0,0 0 0,0 0 0,3 0 0,7 0 0,5 0 0,1 0 0,-1 0 0,-9 3 0,4 3 0,-4 3 0,3 1 0,-6-10 0,-6 3 0,0 6 0,-3-6 0,3 7 0,-3-4 0,-1 3 0,10-6 0,-12 7 0,3-7 0,-3-3 0,12 0 0,-13-3 0,-2-4 0,-1-2 0,-8-10 0,11 10 0,1 0 0,-4-4 0,7 10 0,-9-6 0,2 6 0,7 3 0,12 0 0,4 0 0,-4 0 0,-3 0 0,-3 0 0,3 0 0,3 0 0,4 0 0,-10 0 0,-10 0 0,1 0 0,-4 0 0,17-3 0,-11-4 0,1-5 0,3-4 0,9 7 0,3-6 0,-2-1 0,-4 0 0,-13 7 0,-2-6 0,-4 2 0,-5 7 0,-4 0 0,-3-1 0,0-2 0,0 3 0,0 3 0,0 3 0,0 0 0,0 0 0,0 0 0,3 0 0,3 0 0,3 0 0,13 9 0,-6 4 0,-1-1 0,-5 0 0,-7 7 0,-3-6 0,-3-1 0,-7 0 0,4 1 0,-13-7 0,1 3 0,2-2 0,1-4 0,5-3 0,-8 0 0,-7 0 0,-3 0 0,3 0 0,3 0 0,3 0 0,-9 0 0,-9 0 0,3 0 0,3 0 0,3 0 0,0 0 0,0 0 0,0 0 0,0 0 0,0 0 0,0 3 0,0 3 0,3 7 0,6 2 0,-6-6 0,7 7 0,-7-4 0,-3-5 0,0 5 0,0-3 0,0-2 0,-13-1 0,-5 3 0,2-3 0,-3 13 0,-2 3 0,-1-3 0,0 5 0,6 8 0,4-1 0,-7 9 0,10 1 0,0 2 0,-4 7 0,7-7 0,-13 1 0,1-1 0,2 1 0,-9-10 0,7 7 0,-7-4 0,-3 0 0,0 1 0,0-10 0,0 0 0,-3-3 0,-4-4 0,-5-2 0,-4 3 0,7 3 0,-10 3 0,-2 0 0,-4 0 0,-3 0 0,0 0 0,0-3 0,0-7 0,-13 13 0,-5-9 0,-7 0 0,-3 3 0,-13-3 0,-5-1 0,-10-5 0,-10-4 0,4 7 0,39-14 0,-1-1 0,0 1 0,-1 0 0,-2 1 0,1 0 0,-2-4 0,0-1 0,0 4 0,0 0 0,0-3 0,0-1-54,0-1 0,0 0 1,-6 0-1,-1 0 1,-3 0-1,-1 0 1,-3 0-1,0 0 54,0 0 0,0 0 0,-3 0 0,2 0 0,10-2 0,1 1 0,1-2 0,0-1 0,2 0 0,-1-1 0,-4 0 0,-1 1 0,0 2 0,-1 1 0,-1-2 0,-1-1 0,1 0 0,-1-1 0,1 0 0,0 1 0,-5 3 0,0 2 0,1-2 0,1-1 0,2-3 0,1 0 0,4 4 0,1-1 0,7-2 0,0-1 0,2 2 0,0 0 0,-2-2 0,0 0 0,-10 4 0,-2-1 0,0-4 0,0 0 0,1 1 0,0 0 0,0 1 0,0-1 0,7-1 0,-1 0 0,-4 2 0,0 1 0,1-2 0,1-2 0,-1-1 0,0 0 0,0 4 0,1-1 0,2-2 0,1-2 0,-3 2 0,-1-1 0,-4 0 0,-1 0 0,-5 4 0,-1-1 0,1-2 0,2-2 0,4 2 0,2-1 0,3 0 0,2 0 0,6 4 0,1-1 0,0-3 0,0 0 0,-2 2 0,0 0 0,-2 2 0,1 2 0,2 0 0,1 1 0,-48-2 0,2-4 0,7-2 0,-3 0 0,6 9 0,9 0 0,6 0 0,16 0 0,13 0 0,2 0 0,7 0 0,3 0 0,3 0 0,0 0 0,0 0 0,3 3 0,3 3 0,4 3 0,12 4 0,-7-7 0,1 3 107,9 13 0,3-31 1,15 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29.048"/>
    </inkml:context>
    <inkml:brush xml:id="br0">
      <inkml:brushProperty name="width" value="0.08571" units="cm"/>
      <inkml:brushProperty name="height" value="0.08571" units="cm"/>
      <inkml:brushProperty name="color" value="#FF0066"/>
    </inkml:brush>
  </inkml:definitions>
  <inkml:trace contextRef="#ctx0" brushRef="#br0">2396 82 12287,'0'-14'0,"2"4"0,2 5 0,-2 6 0,3 13 0,-4 0 0,-1 0 0,2 6 0,1 3 0,1 3 0,-1 2 0,4-5 0,-3 0 0,1 0 0,1-1 0,0 2 0,3-5 0,-4-2 0,9-2 0,1-1 0</inkml:trace>
  <inkml:trace contextRef="#ctx0" brushRef="#br0" timeOffset="616">2216 124 12287,'-9'-20'0,"0"-3"0,6 3 0,-2 1 0,4 10 0,1 4 0,0 10 0,0 4 0,0-1 0,0 1 0,0 3 0,0 5 0,0-1 0,1 2 0,2-1 0,2 2 0,4-3 0,-3 6 0,2 0 0,3-1 0,-4-4 0,1 1 0,0-1 0,-1 2 0,-2-4 0,3 4 0,-2-4 0,-3-1 0,3 0 0,-1 0 0,-2-1 0,-2 1 0,-2-1 0,-2-3 0,-2 0 0,-7-7 0,0 1 0,-5-2 0,0-2 0,-3 0 0,0 0 0,-2-2 0,-2-2 0,4 1 0,0-7 0,1 0 0,1-3 0,-2 4 0,4 0 0,1-2 0,3-1 0,2-2 0,0 2 0,2 1 0,2 2 0,0 4 0,1-4 0,3 6 0,-4-2 0,6 10 0,0 2 0,2 7 0,2 0 0,-2 0 0,3 0 0,-4 0 0,-1-1 0,-1-3 0,-4-1 0,-3-6 0,-6 2 0,1-4 0,-1-1 0,0 0 0,0 0 0,-1 0 0,-4 0 0,4 0 0,-5 0 0,1 0 0,1 0 0,-1 0 0,6 0 0,-1-1 0,0-4 0,0 2 0,0-6 0,6-1 0,2-3 0</inkml:trace>
  <inkml:trace contextRef="#ctx0" brushRef="#br0" timeOffset="1283">1621 290 12287,'-8'0'0,"-4"0"0,10 0 0,-4 0 0,6 0 0,5 1 0,1 2 0,2 2 0,-4 4 0,4-3 0,0 1 0,-1-1 0,-2 3 0,3-3 0,-1 2 0,1 3 0,-5-4 0,3 1 0,0-2 0,-4 5 0,3-2 0,-4-1 0,-2 0 0,-4-2 0,-4-3 0,-5 3 0,-3-1 0,-3-2 0,-2-2 0,4-1 0,-4 0 0,1 0 0,-1 0 0,5 0 0,-1 0 0,3 0 0,1 0 0,0 0 0</inkml:trace>
  <inkml:trace contextRef="#ctx0" brushRef="#br0" timeOffset="1567">1870 54 12287,'0'-15'0,"0"-3"0,0 8 0,-1 4 0,-4 2 0,-4 8 0,-8 5 0,-3 4 0,-2 1 0,5-5 0,-1 0 0,-4 0 0,1 5 0</inkml:trace>
  <inkml:trace contextRef="#ctx0" brushRef="#br0" timeOffset="1800">1233 331 12287,'-14'-7'0,"1"1"0,-1 6 0,0 0 0,0 1 0,0 4 0,0 4 0,0 3 0,-1 2 0,-2 0 0,-1 0 0,1 0 0,-3-1 0,1 1 0,1-1 0,-2-4 0,4 3 0,-4-10 0,7 4 0</inkml:trace>
  <inkml:trace contextRef="#ctx0" brushRef="#br0" timeOffset="2283">693 248 12287,'9'0'0,"1"0"0,-6 0 0,6 0 0,-7 0 0,3 2 0,-6 2 0,0 6 0,-2 2 0,-2 2 0,-6 0 0,-2-5 0,-2-1 0,0-1 0,1 1 0,-3-5 0,-1 3 0,-3-1 0,-1-1 0,4 1 0,-2-5 0,4 0 0,1 0 0,0 0 0,0-1 0,1-4 0,-1 3 0,0-2 0,0 2 0,5 2 0,0 0 0,-2 0 0,-2 2 0,0 1 0,-1 1 0,0 7 0,0-3 0,2 1 0,3 0 0,-4-1 0,4 3 0,-3-3 0,-2-2 0,-5 3 0,1-4 0,1-2 0,2-2 0,1-1 0,-2 0 0,-1 0 0,-1 0 0,0 0 0,4 0 0,0-1 0,0-4 0,0 2 0,0-6 0,2-2 0,3-1 0,-2-2 0,5 0 0,-2 0 0,5 0 0,-2 0 0,4 1 0,1-1 0,0 6 0,6-10 0,2 2 0</inkml:trace>
  <inkml:trace contextRef="#ctx0" brushRef="#br0" timeOffset="2517">527 539 12287,'-21'-5'0,"1"-1"0,1 0 0,1 0 0,-1 1 0,5 5 0,0 0 0,1 0 0,-1 7 0,-6-6 0,-2 5 0</inkml:trace>
  <inkml:trace contextRef="#ctx0" brushRef="#br0" timeOffset="2698">250 498 12287,'-9'-20'0,"0"6"0,6 0 0,-4 6 0,7-6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27.014"/>
    </inkml:context>
    <inkml:brush xml:id="br0">
      <inkml:brushProperty name="width" value="0.08571" units="cm"/>
      <inkml:brushProperty name="height" value="0.08571" units="cm"/>
      <inkml:brushProperty name="color" value="#FF0066"/>
    </inkml:brush>
  </inkml:definitions>
  <inkml:trace contextRef="#ctx0" brushRef="#br0">1427 275 12287,'0'10'0,"0"-1"0,0-6 0,0 2 0,0-10 0,0 3 0,0-4 0,1 6 0,4 0 0,-2 2 0,6 2 0,-4 0 0,3 5 0,-2 2 0,-2-4 0,-2 2 0,3 2 0,-4 2 0,4 0 0,-4 1 0,-1-5 0,0 1 0,0-1 0,-6-1 0,-3-4 0,-3-2 0,-2-2 0,0-2 0,0-1 0,0-1 0,0-3 0,1 4 0,-1-3 0,0-2 0,0 4 0,0-4 0,0 2 0,0 3 0,1 1 0,-1 1 0,0-4 0,0 4 0,2-2 0,3 6 0,-2 0 0,6 6 0,1 0 0,4 5 0,0 0 0,0-5 0,1 0 0,4 2 0,-2 1 0,6 2 0,-6-4 0,2-1 0,-4 2 0,-2-5 0,-2 0 0,-4-2 0,0 1 0,-2 4 0,-5-4 0,0-2 0,0-1 0,0-1 0,-1 2 0,-2 2 0,-2-2 0,1-2 0,4-1 0,0 0 0,0 0 0,1 0 0,-1 0 0,0-6 0,0-1 0</inkml:trace>
  <inkml:trace contextRef="#ctx0" brushRef="#br0" timeOffset="182">1413 580 12287,'0'-14'0,"0"0"0,0 7 0,-6 1 0,-2 6 0,-6 0 0</inkml:trace>
  <inkml:trace contextRef="#ctx0" brushRef="#br0" timeOffset="533">721 26 12287,'0'-14'0,"6"7"0,3 2 0,-3 10 0,-1 5 0,-4 7 0,-1 6 0,5 4 0,0-1 0,-2-2 0,-2-1 0,1 1 0,1 3 0,2 1 0,-2 0 0,0-1 0,0-1 0,1-1 0,-1-2 0,4-4 0,-3 2 0,-1-1 0,5-1 0,0-6 0</inkml:trace>
  <inkml:trace contextRef="#ctx0" brushRef="#br0" timeOffset="1234">388 206 12287,'-21'0'0,"6"-1"0,5-2 0,0-2 0,2 0 0,-1 7 0,-2 3 0,3-2 0,-1 6 0,0 2 0,1 1 0,-4-3 0,2 0 0,0 2 0,0 1 0,0 2 0,4 0 0,-2 0 0,5 0 0,-2 0 0,5-7 0,5-2 0,4-3 0,3-2 0,2 0 0,0 0 0,0 0 0,0 0 0,0-5 0,-1-1 0,1 0 0,0-1 0,0-3 0,0 0 0,-2-2 0,-3-2 0,-3 5 0,-6 0 0,-6 6 0,-4-2 0,-7 4 0,-6 1 0,1 0 0,-1 0 0,-2 1 0,-1 4 0,-2-2 0,1 5 0,1-1 0,3 1 0,-2-3 0,6 4 0,3 0 0,0-1 0,4 4 0,3-3 0,2 4 0,9-1 0,3-3 0,2-1 0,7-5 0,0 3 0,0 2 0,0-5 0,-2 3 0,-1-1 0,-2-1 0,-4 7 0,4-2 0,2 3 0,-5-2 0,-2-1 0,-2 2 0,-2 1 0,-6-3 0,-3 0 0,-4 2 0,-1 2 0,1-4 0,-1 0 0,0 2 0,0 1 0,0 0 0,0-1 0,0-2 0,1 2 0,5-3 0,3 1 0,4 2 0,1-3 0,0 1 0,6-2 0,3 3 0,5-6 0,4-2 0,-1-2 0,5 0 0,-1 0 0,1 0 0,-5 0 0,3 0 0</inkml:trace>
  <inkml:trace contextRef="#ctx0" brushRef="#br0" timeOffset="1365">292 566 12287,'0'-14'0,"0"1"0,0-1 0,0 0 0,0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37.561"/>
    </inkml:context>
    <inkml:brush xml:id="br0">
      <inkml:brushProperty name="width" value="0.08571" units="cm"/>
      <inkml:brushProperty name="height" value="0.08571" units="cm"/>
      <inkml:brushProperty name="color" value="#FF0066"/>
    </inkml:brush>
  </inkml:definitions>
  <inkml:trace contextRef="#ctx0" brushRef="#br0">1 88 12287,'12'12'0,"7"-2"0,-4-10 0,-3 0 0,3 0 0,-1 0 0,8 0 0,0 0 0,0 0 0,0 7 0,2 1 0,5-4 0,8-1 0,-1 4 0,5 0 0,8 1 0,4 1 0,8-6 0,10 7 0,4-3 0,3 0 0,4 0 0,11-4 0,4 2 0,2 2 0,-4 0 0,-43-6 0,1-2 0,1 1 0,1 0-35,2 0 1,0 0-1,5 0 1,0 0-1,-3 0 1,-1 0-1,-1 0 1,0 0 34,-1 0 0,0 0 0,-2 0 0,1 0 0,2 0 0,0 0 0,2-1 0,1 0 0,2-3 0,0 1 0,0 1 0,0 1 0,-7-3 0,-1 1 0,1 1 0,0 1 0,-1 1 0,1 0 0,0 0 0,-1 0 0,0 0 0,-1 0 0,0 0 0,-1 0 0,-1 1 0,0-2 0,-1-2 0,2-1 0,3-1 0,1 0 0,1 1 0,1-1 0,0 0 0,0 0 0,1-2 0,-1-1 0,-3 4 0,-1 1 0,1 0 0,0-1 0,-1-1 0,1 0 0,7 4 0,2 0 0,0-4 0,1 0 0,-1 1 0,1 1 0,-2-1 0,0 0 0,-6 0 0,0 1 0,3 3 0,-1 0 0,-1 0 0,-2 0 0,-1 0 0,0 0 0,-2 0 0,-2 0 0,39 0 0,2 0 0,3 0 0,-44 0 0,0 0 0,44 0 0,-3 0 0,-2 0 0,-2 0 0,2 0 0,2 0 0,3 0 0,2 0 0,-5 2 0,3 3 0,-3 3 0,-7-1 0,-9-7 0,-13 0 0,-7 0 0,-5 0 0,-5 0 0,2 0 0,3 0 0,3-3 0,-6-1 0,3-4 0,-2 3 0,5 3 0,-3 0 0,-3-3 0,-2-3 0,-9 1 0,-3 7 0,-3 0 0,-4 0 0,-3-2 0,-2-3 0,0-2 0,0 2 0,-7 2 0,-1 3 92,3 0 0,-5 0 0,3-2-92,2-5 0,2 4 0,3-4 0,0 4 0,0 3 0,0 0 0,-8 0 0,1 0 0,-13 0 0,-2 0 0,-9-9 0,-13-3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43.145"/>
    </inkml:context>
    <inkml:brush xml:id="br0">
      <inkml:brushProperty name="width" value="0.08571" units="cm"/>
      <inkml:brushProperty name="height" value="0.08571" units="cm"/>
      <inkml:brushProperty name="color" value="#FF0066"/>
    </inkml:brush>
  </inkml:definitions>
  <inkml:trace contextRef="#ctx0" brushRef="#br0">2244 160 12287,'7'6'0,"-1"1"0,-5-4 0,3 1 0,-3 6 0,5-2 0,-2 3 0,0 1 0,5 0 0,-2 2 0,1 1 0,1 1 0,-5 5 0,3-4 0,-1 2 0,1 3 0,-3-3 0,4 2 0,1-6 0,3 2 0</inkml:trace>
  <inkml:trace contextRef="#ctx0" brushRef="#br0" timeOffset="550">1987 123 12287,'-13'0'0,"7"-6"0,2-2 0,2-3 0,2-1 0,0 4 0,0 0 0,0-2 0,6 5 0,2 1 0,-1 2 0,-1 4 0,0 2 0,-2-2 0,-4 7 0,0 0 0,0 2 0,0 1 0,0 2 0,0 1 0,0 1 0,-5 2 0,-4-3 0,-2 1 0,-1-1 0,1 3 0,2-2 0,1-1 0,-2-1 0,3 2 0,0 1 0,2-2 0,2-2 0,2-5 0,1 1 0,0 0 0,1-2 0,3 0 0,5-2 0,1-1 0,3-4 0,-1 0 0,0 0 0,-1-1 0,-3-3 0,3 1 0,-3-5 0,-2 4 0,-1-3 0,-1 0 0,0 0 0,1 3 0,-5-4 0,0-1 0,-2 2 0,-2-1 0,-4-2 0,-3-1 0,-1-1 0,-2 0 0,-1-1 0,-1 1 0,-6 0 0,3 1 0,-2 1 0,1 2 0,4 0 0,-5-4 0,1 1 0,1 3 0,-3-2 0,6 5 0,1-2 0,1 4 0,2-1 0,5-3 0,-4 6 0,4-4 0</inkml:trace>
  <inkml:trace contextRef="#ctx0" brushRef="#br0" timeOffset="1285">1459 196 12287,'-5'9'0,"-3"-1"0,2-6 0,1 5 0,5-3 0,1-2 0,2 3 0,1 1 0,4 0 0,-2 5 0,1-2 0,-3 1 0,4-1 0,-5 1 0,1 1 0,-8-2 0,-5-5 0,-2-3 0,-2-1 0,-4 0 0,-3 0 0,-3 0 0,-2 0 0,1 0 0,-1 0 0,-5 0 0,-1-1 0,-2-2 0,1-1 0,4-2 0,-2 2 0,2-3 0,-1 1 0,2-4 0,6 5 0,5-2 0,2-3 0,4 4 0,0-1 0,3 0 0,2 0 0,2 3 0,7-4 0,3 5 0,7-1 0,1 1 0,1-1 0,2 3 0,-3-3 0,1 2 0,-1 2 0,-1 0 0,-2 0 0,0 0 0,0 0 0,-3 2 0,-1 0 0,1 3 0,-2 3 0,0-3 0,-2 2 0,-1 1 0,-5 3 0,-3-1 0,-4-2 0,-3-4 0,-1 4 0,-2 0 0,-2-1 0,1 0 0,-6-4 0,-1 1 0,-1-2 0,-1 1 0,-2 0 0,-1 1 0,-2-1 0,0-2 0,5-1 0,1 0 0,2 0 0,-2 0 0,4 0 0,0 0 0,3 0 0,2-1 0,2-2 0,-1-3 0,1 0 0,4 2 0,0-3 0,0 0 0,1 0 0,-3-1 0,5-4 0,-1-1 0,1 1 0,-3 0 0,4 0 0,0-1 0,-2 1 0,1-4 0,-3-1 0,2 2 0,1 2 0,2 1 0,-4-1 0,0 1 0,0 0 0,5 0 0,-4 1 0,2 1 0,0 2 0,0 4 0,4-4 0,-5-1 0,-2-3 0</inkml:trace>
  <inkml:trace contextRef="#ctx0" brushRef="#br0" timeOffset="1684">1496 62 12287,'6'-7'0,"-5"0"0,3 3 0,-2 2 0,-8 1 0,-2 5 0,-3 0 0,-1 2 0,-2-4 0,-1 5 0,-3 0 0,-1 0 0,-1-4 0,-5 2 0</inkml:trace>
  <inkml:trace contextRef="#ctx0" brushRef="#br0" timeOffset="1816">1030 74 12287,'-8'-4'0,"0"-2"0,-2-1 0,-1 5 0,-1-2 0,0 2 0,0 2 0,-1 0 0,1 0 0,-6 6 0,-1 1 0</inkml:trace>
  <inkml:trace contextRef="#ctx0" brushRef="#br0" timeOffset="2184">356 196 12287,'5'-6'0,"1"2"0,3 8 0,-2 4 0,-1 3 0,2-3 0,-3 0 0,1 2 0,-1 0 0,-1 3 0,-4-1 0,0 0 0,0 0 0,0 1 0,-1-2 0,-3-2 0,-4-1 0,-3-4 0,-3 3 0,-1-1 0,-1-4 0,-6 0 0,3-2 0,-2 0 0,1 0 0,1 0 0,-3-2 0,3 0 0,1-2 0,-2-6 0,3 2 0,2-3 0,2-1 0,-1 4 0,-1-1 0,-1 0 0,1-2 0,5-1 0,2-1 0,-1 1 0,-2 0 0,4 0 0,-4-6 0,4-1 0</inkml:trace>
  <inkml:trace contextRef="#ctx0" brushRef="#br0" timeOffset="2315">147 111 12287,'0'-13'0,"0"1"0,0 0 0,0 5 0,0 7 0,0 7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46.963"/>
    </inkml:context>
    <inkml:brush xml:id="br0">
      <inkml:brushProperty name="width" value="0.08571" units="cm"/>
      <inkml:brushProperty name="height" value="0.08571" units="cm"/>
      <inkml:brushProperty name="color" value="#FF0066"/>
    </inkml:brush>
  </inkml:definitions>
  <inkml:trace contextRef="#ctx0" brushRef="#br0">1055 96 12287,'0'8'0,"0"1"0,2-1 0,0 4 0,4 2 0,1 2 0,-3 2 0,4 4 0,0-2 0,-1 2 0,4 1 0,-3 0 0,1-1 0,0-2 0,0-5 0,-3 2 0,-1-4 0,0 0 0,5-1 0,-3 0 0,5 0 0</inkml:trace>
  <inkml:trace contextRef="#ctx0" brushRef="#br0" timeOffset="939">871 231 12287,'-5'-12'0,"3"0"0,-2-1 0,3 1 0,1 0 0,0 0 0,0-1 0,0 6 0,0 2 0,0 15 0,1 2 0,3 1 0,-1 2 0,5 0 0,2 2 0,1-2 0,0-2 0,-2 0 0,-1-1 0,2 0 0,-3-1 0,0-1 0,-1-2 0,1 1 0,-4 2 0,1 1 0,-3-3 0,-3-3 0,-7 0 0,1-2 0,-9-4 0,0 0 0,1 0 0,-1 0 0,4 0 0,-2 0 0,-1 0 0,-1 0 0,5 0 0,0-1 0,-1-3 0,1 2 0,1-3 0,3-1 0,3 5 0,-1-5 0,-1 6 0,-5 0 0,0 2 0,0 1 0,-1 2 0,1 2 0,0-3 0,-2 3 0,-1 0 0,-1-1 0,-2-2 0,2 3 0,-3 0 0,0 0 0,-3-3 0,4 3 0,-1 0 0,-3-1 0,-1-3 0,-1 3 0,-1-2 0,0 0 0,-3 0 0,-1-4 0,2 0 0,1 0 0,6 0 0,-1 0 0,1 0 0,1 0 0,-3 0 0,6 0 0,1 0 0,1 0 0,2 0 0,-1-2 0,1-2 0,0-2 0,0-7 0,3 2 0,3 2 0,0 1 0,-2 0 0,4-5 0,0 1 0,4 0 0,0 4 0,0-1 0,0 5 0,0-4 0,1 0 0,3-4 0,2 4 0,3 1 0,-2 0 0,-1 0 0,3 4 0,-2-2 0,1 1 0,0 0 0,0-2 0,5 4 0,-1-3 0,0 1 0,0 4 0,1 0 0,-1-4 0,0 0 0,1 0 0,-1 4 0,-5 6 0,-3 2 0,-3 3 0,-1 1 0,0 0 0,-5 0 0,-4 1 0,-1-1 0,-3-4 0,1 0 0,0 0 0,-1-1 0,1 3 0,0-5 0,0 1 0,-1-1 0,1 1 0,0-4 0,0 2 0,-1 1 0,7-5 0,0 0 0</inkml:trace>
  <inkml:trace contextRef="#ctx0" brushRef="#br0" timeOffset="1130">1 47 12287,'0'-8'0,"0"0"0,0-2 0,0-1 0,1 5 0,2 3 0,1 6 0,-1 5 0,-2 4 0,0 3 0,2 3 0,1 1 0,4 1 0,-4 5 0,0-2 0,2-3 0,-3 2 0,3-4 0,0 1 0,9-4 0,-2 3 0</inkml:trace>
  <inkml:trace contextRef="#ctx0" brushRef="#br0" timeOffset="1430">626 121 12287,'-7'-6'0,"-2"4"0,5-7 0,-1 7 0,5-4 0</inkml:trace>
  <inkml:trace contextRef="#ctx0" brushRef="#br0" timeOffset="1663">565 231 12287,'-9'4'0,"1"0"0,4 0 0,-3-5 0,2-3 0,0 1 0,2-5 0,-1-1 0,-6-2 0,2-2 0,-2 5 0,1 1 0,1 2 0,-2 2 0,3 2 0,-1 2 0,-1 3 0,3 3 0,2 5 0,-3 1 0,1-1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55.212"/>
    </inkml:context>
    <inkml:brush xml:id="br0">
      <inkml:brushProperty name="width" value="0.08571" units="cm"/>
      <inkml:brushProperty name="height" value="0.08571" units="cm"/>
      <inkml:brushProperty name="color" value="#FF0066"/>
    </inkml:brush>
  </inkml:definitions>
  <inkml:trace contextRef="#ctx0" brushRef="#br0">1 50 12287,'24'0'0,"1"-8"0,2-1 0,6 4 0,8 2 0,8 3 0,8-3 0,9-2 0,5-3 0,5 0 0,6 8 0,11 0 0,-41 0 0,0 0 0,0 0 0,0 0 0,5 0 0,1 0 0,0 0 0,1 0-58,1 0 0,0 0 1,3 0-1,0 0 1,0 0-1,-1 0 0,1 0 1,0 0 57,-2-1 0,-2 2 0,-1 2 0,-1 2 0,2-1 0,-1 0 0,1-1 0,0-1 0,3 0 0,2-1 0,-2 0 0,1 1 0,6 0 0,2 1 0,-1 1 0,2 1 0,0-3 0,0 1 0,4 2 0,1 1 0,2-2 0,1 0 0,2-1 0,0 0-87,-3-2 0,0 0 0,3 3 1,0 1-1,0-1 0,0 0 1,2-1-1,1-1 87,2-1 0,-2 1 0,-8 2 0,-1 0 0,-2 0 0,0 0 0,-2-1 0,0 0 0,1-1 0,-1-1 0,3-1 0,0 0 0,1 0 0,-1 0 0,0 0 0,0 0 0,-3 0 0,1 0 0,-1 0 0,0 0 0,6 0 0,0 0 0,6 0 0,1 0 0,8-1 0,0 2 0,-4 0 0,0 0 0,6 1 0,1 2 0,-3 1 0,0 1 0,0 0 0,2 1 0,-27-2 0,0 1 0,1 0 0,0 1 0,1 2 0,-1-1 0,-2 0 0,1 1 0,-1-1 0,28 4 0,-2 0 0,-7 0 0,-2-2 0,-2 0 0,-1-1 0,3-1 0,-1-2 0,2 0 0,-1-1 0,-8 0 0,-1-2 0,-5-2 0,-1-2 0,-4 1 0,-2 0 0,-1 1 0,-1-2 0,1-2 0,-1-2 0,1 0 0,-1-1 0,1 1 0,-1-1-27,1 1 0,-1-1 1,-3 1-1,-1 2 1,-1 3-1,0 0 0,-1 0 1,-1 0 26,-2 0 0,0 0 0,46 0 0,-8 0 0,-8 0 0,-5 0 0,-6 8 0,-6 0 0,-10-2 0,-12-3 0,-7-1 0,-11 4 104,-1 2 0,-7 8 0,-4-5-104,-2 3 0,-3-9 0,-8 17 0,0-8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29.443"/>
    </inkml:context>
    <inkml:brush xml:id="br0">
      <inkml:brushProperty name="width" value="0.08571" units="cm"/>
      <inkml:brushProperty name="height" value="0.08571" units="cm"/>
      <inkml:brushProperty name="color" value="#F6630D"/>
    </inkml:brush>
  </inkml:definitions>
  <inkml:trace contextRef="#ctx0" brushRef="#br0">917 76 6835,'1'9'-219,"3"1"0,-2 1 0,3 4 1,0 5 214,0 3 1,2 6-1,1 5 1,-1 0 5,0-3 0,-4-1 0,3-3 1,1-2-3,-2-3 0,3-6 0,-3-2 0</inkml:trace>
  <inkml:trace contextRef="#ctx0" brushRef="#br0" timeOffset="784">719 76 7637,'-6'-6'66,"-1"0"1,1 1 35,1 0 1,0 3-289,1-1 1,3 3 134,-2 3 1,6 2 0,3 5 0,0 2 19,0 1 0,0 3 0,3 0 0,-2 3-17,0 3 0,-2-2 0,2 2 1,-2-1 15,0 1 0,1-3 0,-3 1 1,0-3 18,1 0 1,-3-4 0,2 0-2,-6-3 0,1-1 0,-4-3 0,-1-2-31,-2 0 0,0-2 0,-2 1 0,-1-2 22,-4-1 0,-2-1 0,-1-1 1,-1-3 15,-2 0 1,1-1 0,-4-5 0,0 0 43,1-2 1,1 0 0,4 1 0,0-2-13,0 0 1,4 2 0,3-1-1,2 3 40,4 1 0,-2-1 1,5 1-1,2 0-59,3 3 0,4-2 0,4 2 0,2 0-37,0 0 1,4 0 0,-2 0-1,-1 2 14,1 0 0,2 3 1,-4-2-1,1 1-9,1 2 0,-4 0 1,3 0 17,-3 0 1,0 0 30,-1 0 0,-4 5 0,-2 1 9,-1 2 1,-7 2 0,-1-1 0,-2 2 18,-2 1 1,-2-1 0,-2 1 0,0 0 28,1 1 0,-4-3 0,2 3 1,-1-2-54,1 2 0,0-3 0,-1 3 1,2-3-4,1 0 0,2-1 0,-1 1-20,1-1 0,3 1 1,2-1-42,2 1 0,3-1-2,1 1 1,0-4 61,0 0 0,0 0 16,0 4 0,0-4 0,-1-1-20,-2 0 1,1-1-1,-4-2 1,-2 1-37,0-1 1,-3 2 0,0 0 0,-2-2-90,2-1 0,-3-1 0,0 0 1,1 0-21,-1 0 1,-2-1 0,3-3 0,-1-2-18,0-2 1,2-2 0,2 1 0,2-1-22,2 1 0,2-5 164,4-1 0,0-3 0,0-1 0</inkml:trace>
  <inkml:trace contextRef="#ctx0" brushRef="#br0" timeOffset="932">369 47 7690,'3'-9'31,"1"0"0,0 0 0,-2 2-1800,1 1 1511,4 3 258,-6-1 0,4 13 0,-5 1 0</inkml:trace>
  <inkml:trace contextRef="#ctx0" brushRef="#br0" timeOffset="1217">1 218 7650,'1'-7'-424,"2"1"1,2 4-1,5-1 546,-1 2 1,0 1 0,0 1 0,-2 1-74,0 1 0,-2 4 0,2-1 1,-2 0-103,0 0 0,-3 4 1,-5 3 52,-4 2 0,-10 1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5.067"/>
    </inkml:context>
    <inkml:brush xml:id="br0">
      <inkml:brushProperty name="width" value="0.08571" units="cm"/>
      <inkml:brushProperty name="height" value="0.08571" units="cm"/>
      <inkml:brushProperty name="color" value="#FF0066"/>
    </inkml:brush>
  </inkml:definitions>
  <inkml:trace contextRef="#ctx0" brushRef="#br0">469 1 12287,'0'19'0,"0"-1"0,-2 1 0,-4 0 0,3-1 0,-3 1 0,4 0 0,2 0 0,0-1 0,0 1 0,0 0 0,0 6 0,0 0 0,0-2 0,0-2 0,2-3 0,2 1 0,5 2 0,1 4 0,-4-6 0,5 2 0,-3-7 0,-4 1 0,0-1 0,1 1 0,1-3 0,0-5 0,-6 5 0,-2-8 0,-4 2 0,-5-3 0,-7-3 0,-1 0 0,0 0 0,0-7 0,-1-1 0,-3-2 0,-2-5 0,0-2 0,6 1 0,0 1 0,0 3 0,7 1 0,2-3 0,-1 3 0,1 3 0,3-5 0,-3 5 0,2-2 0,1 5 0,7-3 0,0 10 0,0 4 0,0-1 0,3 5 0,3-2 0,-4 7 0,4-3 0,-4-1 0,-2 1 0,0 1 0,0 6 0,-6-7 0,-2-1 0,-3-3 0,5 4 0,-7-3 0,-1 1 0,3-6 0,-1 5 0,-3-1 0,5-6 0,-3 4 0,-1-4 0,3-2 0,-1 0 0,-3 0 0,5 0 0,-2 0 0,5-2 0,-5-4 0,8-4 0,-5-9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2:56.444"/>
    </inkml:context>
    <inkml:brush xml:id="br0">
      <inkml:brushProperty name="width" value="0.08571" units="cm"/>
      <inkml:brushProperty name="height" value="0.08571" units="cm"/>
      <inkml:brushProperty name="color" value="#FF0066"/>
    </inkml:brush>
  </inkml:definitions>
  <inkml:trace contextRef="#ctx0" brushRef="#br0">1 320 12287,'11'14'0,"-9"-1"0,6-4 0,6-7 0,-8 9 0,10-11 0,-8 0 0,9 0 0,2 0 0,-6 0 0,4 0 0,2 0 0,3 0 0,2 0 0,4 0 0,4 0 0,-2 0 0,11 0 0,6 0 0,7 0 0,12 0 0,16 0 0,11-2 0,-42-3 0,2 1 0,2 3 0,2 0 0,4-3 0,1-1 0,0 3 0,1-1 0,2-1 0,1 0 0,2 3 0,1-1 0,4-3 0,1-1 0,1 2 0,1 0-105,1 0 0,1 0 0,1-6 1,1 1-1,3 2 0,0 0 1,0-1-1,1 0 105,4-1 0,-1 1 0,-10 5 0,-1 1 0,2-4 0,-1 1 0,-3 1 0,0 0 0,-1-1 0,-1 1 0,-2 0 0,-1 0 0,-1 3 0,1-1 0,-3 0 0,-1-1-36,-5-1 0,0 0 0,-4-2 1,0 1-1,-6 2 0,1 0 0,3-2 1,1-1 35,6-1 0,1 1 0,-1 3 0,1 0 0,5-1 0,0 0 0,-2 1 0,1 1 0,-1-3 0,1 2 0,1 1 0,0 1 0,-3-3 0,0 0 0,2 2 0,-1 1 0,0 1 0,-1 0 0,-1 0 0,-1 0 0,0 0 0,-1 0 0,1 0 0,-1 0 0,1 0 0,-1 0 0,-8 1 0,-2 1 0,45 3 0,-9 3 0,-8-2 0,0-4 0,1-2 0,2 0 0,-3 0 0,-3 0 0,-2 0 0,2 0 0,6 0 0,-8 0 0,3 0 0,-9 0 0,0 0 0,-8 0 0,0 0 0,-2 0 0,-1 0 0,0 0 0,-10 0 0,-3 0 203,-3 0 0,-11 0 0,2 0 0,-4 0-203,-4 0 0,1-8 0,2 0 0,3 0 78,3-3 0,0 5 0,-9-7 0,4 2-78,4 5 0,-4-5 0,5 3 0,-6 3 0,-3 2 0,4 3 0,2-3 0,3-2 0,-3-3 0,-11 0 0,-3 8 0,3 0 0,3 0 0,3 0 0,-1 0 0,-7 0 0,-1 0 0,3 0 0,3 0 0,3 0 0,-1 0 0,1 0 0,-1 0 0,1 0 0,0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00.944"/>
    </inkml:context>
    <inkml:brush xml:id="br0">
      <inkml:brushProperty name="width" value="0.08571" units="cm"/>
      <inkml:brushProperty name="height" value="0.08571" units="cm"/>
      <inkml:brushProperty name="color" value="#FF0066"/>
    </inkml:brush>
  </inkml:definitions>
  <inkml:trace contextRef="#ctx0" brushRef="#br0">3024 25 12287,'22'16'0,"-6"1"0,-2-12 0,-9 6 0,4 0 0,-1-5 0,-5 10 0,5 3 0,-6 3 0,9 3 0,-2-1 0,-1 1 0,8 8 0,-8-1 0,1 1 0,1 3 0,1-6 0,9 8 0,-4-3 0,0-2 0,9-8 0</inkml:trace>
  <inkml:trace contextRef="#ctx0" brushRef="#br0" timeOffset="667">2729 99 12287,'-25'-8'0,"4"-3"0,4-3 0,6 6 0,11-9 0,0 9 0,0-8 0,3 10 0,5-2 0,-2 14 0,7 5 0,-2 2 0,6 4 0,-9 7 0,-3 1 0,1-1 0,-1 1 0,3 0 0,-2-1 0,-3 1 0,-6 2 0,-3 3 0,-2 3 0,-8 0 0,5-9 0,0 1 0,0-1 0,3 4 0,5-1 0,-2 0 0,-3-5 0,-1-3 0,9 6 0,0 0 0,0-1 0,11 1 0,6-1 0,4-7 0,4-4 0,0-2 0,-1-5 0,1-4 0,-1-2 0,1 0 0,0 0 0,-1 0 0,1 0 0,-9 0 0,1 0 0,-12-2 0,3-6 0,-5-6 0,-3-11 0,0 9 0,-3 2 0,-5 3 0,3-8 0,-12 3 0,12 2 0,-6 0 0,0 4 0,-3-10 0,-10 7 0,-1-1 0,9-5 0,-1 8 0,-2-3 0,-3-5 0,-11 6 0,1-4 0,-1-2 0,-3-3 0,9 6 0,-8-1 0,2-2 0,0-2 0,0-1 0,9 3 0,-1 2 0,0 1 0,4-9 0,4 1 0,6 7 0,11 1 0,0 10 0,11-15 0,3 7 0</inkml:trace>
  <inkml:trace contextRef="#ctx0" brushRef="#br0" timeOffset="1551">2262 664 12287,'-16'8'0,"-1"1"0,9-1 0,-8-8 0,7 0 0,-7 0 0,8 0 0,-9 0 0,-2 0 0,-3 0 0,-2 3 0,-1 5 0,1-5 0,-4 5 0,-2-6 0,-2-2 0,-9 0 0,5 0 0,-2 0 0,-6 0 0,6 0 0,-3 0 0,0 0 0,3 0 0,-6 0 0,11 0 0,3 0 0,3 3 0,2 5 0,12-5 0,4 16 0,18-11 0,7 1 0,6 2 0,2-9 0,1 9 0,0-3 0,-1 1 0,1-1 0,-1-6 0,1 7 0,0-7 0,-1 7 0,1-7 0,-9 1 0,1 5 0,-9-5 0,8 5 0,-10 6 0,-4-9 0,-13 9 0,-2-3 0,-6-6 0,-3 6 0,-6-3 0,-4-2 0,4 5 0,-4-3 0,4-2 0,4-4 0,-9 6 0,0 1 0,3-4 0,3-2 0,-1-3 0,-2 0 0,-2 0 0,2 0 0,2 0 0,4 0 0,-1 0 0,0 0 0,1 0 0,-1 0 0,12-3 0,2-2 0,0-4 0,8-10 0,-5 3 0,5 2 0,3-2 0,0 8 0,0-9 0,0 1 0,0-9 0,11 12 0,-8-9 0,8 19 0,-11-11 0,0 6 0,0 6 0,0-9 0,0 8 0,0-5 0,0 5 0,0-8 0,0 11 0,0 0 0,11 0 0,-9 0 0,9 0 0</inkml:trace>
  <inkml:trace contextRef="#ctx0" brushRef="#br0" timeOffset="2084">1967 320 12287,'0'14'0,"0"-1"0,0-4 0,3-7 0,5 7 0,-5-7 0,8-2 0,-11 0 0,0 0 0,0 0 0</inkml:trace>
  <inkml:trace contextRef="#ctx0" brushRef="#br0" timeOffset="2333">1795 345 12287,'0'-17'0,"-3"4"0,-5 2 0,5 3 0,-10-1 0,4 1 0,4 0 0,-11 8 0,10-11 0,-5-3 0</inkml:trace>
  <inkml:trace contextRef="#ctx0" brushRef="#br0" timeOffset="2733">1721 25 12287,'25'0'0,"-9"0"0,1 0 0,-4-3 0,6-2 0,-2-3 0,-12 0 0,6 8 0,-22 0 0,-3 0 0</inkml:trace>
  <inkml:trace contextRef="#ctx0" brushRef="#br0" timeOffset="3167">1451 345 12287,'-17'13'0,"1"-4"0,11-7 0,-6-2 0,11 0 0,0 0 0,0 11 0,0 3 0</inkml:trace>
  <inkml:trace contextRef="#ctx0" brushRef="#br0" timeOffset="3550">1279 836 12287,'-25'14'0,"9"5"0,-1-11 0,9 3 0,-8-3 0,10-5 0,-5 8 0,11-14 0,0-5 0,0 3 0,0-12 0,0 9 0,0-8 0,0-1 0,-2-7 0,-7-1 0,7 9 0,-7-1 0,4-2 0,-3-3 0,5-2 0,-8-1 0,3-2 0,0-6 0,-3 3 0,5-11 0,-2-3 0,3-2 0,-1 5 0,1 0 0,-3 0 0,2 3 0,3-6 0,3 11 0,0 3 0,0 3 0,0 2 0,0 15 0,0 10 0,-11 10 0,-2 15 0</inkml:trace>
  <inkml:trace contextRef="#ctx0" brushRef="#br0" timeOffset="4200">467 1033 12287,'-24'0'0,"-1"0"0,9-8 0,2-3 0,1-3 0,-1-5 0,8-3 0,-2-2 0,6-1 0,10 1 0,3 2 0,0 3 0,-1 2 0,10 12 0,-4-4 0,6 7 0,2 2 0,1 0 0,0 0 0,-1 0 0,-7 0 0,-1 0 0,3 0 0,0 2 0,0 4 0,-2 2 0,-9 9 0,6-7 0,-4 4 0,-1-6 0,-9 9 0,-14-9 0,-8 6 0,-8-4 0,-3-1 0,6-9 0,-3 0 0,-3 0 0,-2 0 0,5 0 0,-3 0 0,3 0 0,3 0 0,2 0 0,0 0 0,1 0 0,7 0 0,1 0 0,0 0 0,5 2 0,11 7 0,2-4 0,15 11 0,2 4 0,0 1 0,0 1 0,-5-3 0,-3-2 0,0-1 0,-3 9 0,-5-1 0,5 1 0,-5-9 0,-6-2 0,-5-3 0,-9-6 0,4-2 0,-4-3 0,-2 0 0,-3 0 0,-2-3 0,-1-5 0,0-8 0,1 2 0,-1-2 0,3-3 0,6-3 0,-6-3 0,9 1 0,-4-1 0,1 0 0,10 1 0,-2-1 0,5-2 0,3-6 0,0 6 0,0-6 0,3 6 0,5 2 0,6-10 0,11-4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06.778"/>
    </inkml:context>
    <inkml:brush xml:id="br0">
      <inkml:brushProperty name="width" value="0.08571" units="cm"/>
      <inkml:brushProperty name="height" value="0.08571" units="cm"/>
      <inkml:brushProperty name="color" value="#FF0066"/>
    </inkml:brush>
  </inkml:definitions>
  <inkml:trace contextRef="#ctx0" brushRef="#br0">2926 309 12287,'16'0'0,"0"0"0,-10-3 0,2-5 0,6 6 0,-9-9 0,12 11 0,-12 2 0,3 7 0,-8 1 0,-5 10 0,-6-4 0,-3 3 0,6-5 0,-6 2 0,1 3 0,-1 3 0,6-6 0,-6 1 0,3 2 0,0 0 0,6 0 0,-3-2 0,-1-1 0,9 9 0,11-12 0,6-2 0,5 0 0,-6-8 0,0 5 0,3-5 0,3-3 0,-5 0 0,-1 0 0,3 0 0,3 0 0,3 0 0,-12-3 0,-2-2 0,0-4 0,-8 1 0,8 5 0,-14-2 0,-5-3 0,-6 0 0,-10 8 0,-1 0 0,1 0 0,-4 0 0,-2 0 0,-3 0 0,3 0 0,-5 0 0,-1 0 0,-2 0 0,-6 0 0,6 0 0,0 0 0,2 0 0,6 0 0,-5 8 0,2 0 0,3-3 0,3-2 0,2 0 0,1 2 0,-1 4 0,0-4 0,1-2 0,-1-3 0,1 0 0,7 2 0,1 7 0,8-7 0,-9 7 0,12-9 0,-3-9 0,5 4 0,3-11 0,0 7 0,0-7 0,0-3 0,-3-3 0,-2-3 0,-4 1 0,4-1 0,0 1 0,-1-4 0,-2-2 0,2-2 0,1-4 0,-1 6 0,-2-6 0,3-2 0,-6 8 0,3-3 0,2 6 0,4 3 0,2-1 0,0 0 0,0 1 0,0 7 0,0 1 0,0 11 0,10 5 0,7 16 0,5 6 0,2 2 0</inkml:trace>
  <inkml:trace contextRef="#ctx0" brushRef="#br0" timeOffset="382">3393 1022 12287,'0'-24'0,"0"7"0,0 1 0,-3 10 0,-5-2 0,-6 8 0,-10 6 0,-1 2 0,0-3 0,1 6 0,-4-3 0,-4-2 0,-7 7 0,-10 1 0</inkml:trace>
  <inkml:trace contextRef="#ctx0" brushRef="#br0" timeOffset="833">1795 580 12287,'0'13'0,"-11"9"0,5-11 0,-10 5 0,8 6 0,-9-5 0,1 2 0,-6 0 0,3-3 0,3 3 0,-1-5 0,-7 0 0,-1-1 0,1 1 0,2-6 0,5 9 0,-5-12 0,9 6 0</inkml:trace>
  <inkml:trace contextRef="#ctx0" brushRef="#br0" timeOffset="1915">1426 309 12287,'0'25'0,"0"-1"0,-3-10 0,-5-6 0,5-2 0,-5 2 0,5-3 0,3 12 0,0-9 0,0 8 0,0-8 0,0 9 0,0-12 0,-10 6 0,-7-11 0,-5 0 0,-2 0 0,-1 0 0,9 0 0,2-2 0,0-4 0,1-2 0,5-3 0,-9 3 0,4-6 0,-4-10 0,6 10 0,11 0 0,0 6 0,0 8 0,0 0 0,0 3 0,0 13 0,0 1 0,0 7 0,-3-10 0,-5-6 0,-5-5 0,-12-3 0,0 0 0,9 0 0,0 0 0,-3 0 0,-3-11 0,-3-6 0,11 4 0,4-1 0,-1 3 0,8 0 0,-5 3 0,5 5 0,3-5 0,0 16 0,0 6 0,0 11 0,0-1 0,-3-2 0,-5-6 0,3 3 0,-12-8 0,-2 3 0,5-8 0,-2 2 0,-3-6 0,-3-2 0,-3 0 0,1 0 0,-1 0 0,1 0 0,-1 0 0,1 0 0,7-2 0,1-4 0,-3-2 0,8-11 0,0 5 0,0 1 0,8-9 0,-5 5 0,5 4 0,3-4 0,0 12 0,11-6 0,6 11 0,-4 0 0,4 0 0,-9 0 0,8 0 0,-8 8 0,6 3 0,-3 3 0,-3-6 0,-5 6 0,5-4 0,-5 10 0,5-4 0,-5 6 0,-3 2 0,-11-10 0,-3-3 0,-2-3 0,-1 0 0,9 3 0,-8-5 0,-3 2 0,-3-3 0,5 1 0,1-1 0,-3 4 0,-3-1 0,-3-8 0,1 11 0,-1 2 0</inkml:trace>
  <inkml:trace contextRef="#ctx0" brushRef="#br0" timeOffset="2366">295 235 12287,'0'-16'0,"0"0"0,0 10 0,0-2 0,0 16 0,0 9 0,0-4 0,0 4 0,0 2 0,0 3 0,0 2 0,0 1 0,0-1 0,0 1 0,0 0 0,0-9 0,-3-2 0,-5-4 0,3-1 0,-12-9 0,-2 0 0,6 0 0,-1-3 0,0-3 0,1-2 0,4-8 0,-4 5 0,2-3 0,-8-2 0,13-6 0,-10 6 0,8 5 0,-9 11 0,9 8 0,-6 3 0,4 3 0,4 5 0,1-6 0,-1 4 0,-2 2 0,3 3 0,2 2 0,0 1 0,-5-1 0,5 1 0,-8 0 0,11-1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11.058"/>
    </inkml:context>
    <inkml:brush xml:id="br0">
      <inkml:brushProperty name="width" value="0.08571" units="cm"/>
      <inkml:brushProperty name="height" value="0.08571" units="cm"/>
      <inkml:brushProperty name="color" value="#FF0066"/>
    </inkml:brush>
  </inkml:definitions>
  <inkml:trace contextRef="#ctx0" brushRef="#br0">4229 591 12287,'0'24'0,"0"1"0,0-9 0,0 0 0,0-7 0,0 7 0,0-8 0,0 9 0,2-9 0,6 8 0,-2-10 0,10 2 0,3-5 0,3 5 0,3 0 0,-1 0 0,1-8 0,-3-3 0,-3-2 0,-3-3 0,-10-3 0,2 3 0,-5 2 0,-3-10 0,-3 8 0,-5-9 0,-6 12 0,-10-3 0,-1 5 0,0 3 0,1 0 0,-1 0 0,1 0 0,-4 0 0,-2 0 0,-2 0 0,2 0 0,2 0 0,1 0 0,-3 0 0,-3 0 0,-2 0 0,5 0 0,-3 0 0,3 0 0,2 0 0,4 0 0,-4 0 0,-4 0 0,13 0 0,-6 0 0,3 0 0,0 0 0,6 0 0,2-3 0,3-5 0,0 2 0,3-10 0,5 8 0,-5-9 0,6 1 0,2-8 0,0-1 0,0 0 0,0 1 0,0-1 0,8 1 0,0-1 0,-3 0 0,-2 1 0,0 7 0,2 1 0,6 0 0,3 2 0,-6 0 0,9 9 0,2-3 0,2 0 0,4 8 0,0 0 0,-1 0 0,-7 0 0,-1 0 0,3 2 0,3 6 0,-6-2 0,-2 10 0,0 3 0,-1 3 0,-4 3 0,4-1 0,-2 1 0,-3 8 0,-8 0 0,0-3 0,-11-3 0,-5-2 0,-6-4 0,-2-4 0,-9 2 0,-3-8 0,1 0 0,-1 0 0,-7-3 0,4-8 0,1 0 0,5 0 0,6 0 0,2 0 0,1 0 0,-1 0 0,9 0 0,-1 0 0,12-11 0,-3-5 0,16-4 0,8 1 0,6 3 0,3 10 0,-1-2 0,-2 3 0,-5-3 0,4 5 0,-4-5 0,5 5 0,2 3 0,1 0 0,-1 0 0,1 0 0,-11 3 0,-6 5 0,-5-3 0,-6 9 0,-5 0 0,-9-1 0,1-7 0,-9 5 0,-10 0 0,2-6 0,0 9 0,3-3 0,-3-6 0,6-2 0,-6-3 0,3 3 0,-2 5 0,4-5 0,-5 5 0,6-6 0,3-2 0,-1 0 0,0 0 0,9 0 0,2-2 0,3-6 0,3 2 0,8-10 0,0-3 0,-3-3 0,-2-6 0,-3-4 0,0 4 0,8-5 0,0 6 0,0 3 0,-9-9 0,1 0 0,3 3 0,2 3 0,3 2 0,0 1 0,0 7 0,0 1 0,0 13 0,0 3 0,11 0 0,3 11 0</inkml:trace>
  <inkml:trace contextRef="#ctx0" brushRef="#br0" timeOffset="199">2926 836 12287,'0'25'0,"0"0"0,-9-9 0,-1-2 0,-4-4 0,-5-4 0,5-1 0,-2 1 0,-6 2 0,-8-2 0,8 4 0,-5 1 0,2 0 0,6 0 0,0 0 0,-6-3 0,1-5 0,-1 8 0</inkml:trace>
  <inkml:trace contextRef="#ctx0" brushRef="#br0" timeOffset="1285">2459 517 12287,'-9'16'0,"1"1"0,0-12 0,8 9 0,0-6 0,0 6 0,0 10 0,0 1 0,0-1 0,0 1 0,0-1 0,0 1 0,0 0 0,0-1 0,0 1 0,0-1 0,-3-2 0,-2-3 0,-3-2 0,-12-12 0,7 6 0,-6-3 0,-6 0 0,11 1 0,-16-9 0,0 0 0,3 0 0,0 0 0,2-3 0,1-3 0,-1-2 0,9-8 0,-1 5 0,1-3 0,2-5 0,-5-3 0,8 0 0,0 3 0,0 3 0,-5 0 0,8-9 0,2 0 0,3 1 0,3-1 0,0 1 0,0-1 0,0 1 0,0-1 0,11 0 0,6 1 0,5 10 0,2 6 0,1 5 0,-9 3 0,1 0 0,2 0 0,3 0 0,2 0 0,-2 3 0,-3 2 0,-2 4 0,-12 10 0,3-3 0,-5 6 0,-3 3 0,0-1 0,-3-2 0,-2-3 0,-6-3 0,-3 4 0,-2-7 0,-9 1 0,1-3 0,-1 5 0,0-8 0,1-2 0,-1-3 0,9 5 0,-1 0 0,-2-3 0,-3-2 0,-2-3 0,8 0 0,2-3 0,3-5 0,3 3 0,8-12 0,0-2 0,2-3 0,7-2 0,-4 2 0,12 3 0,2 2 0,-6 12 0,4-3 0,2 5 0,-6-5 0,4 0 0,-12 0 0,6 8 0,-19 2 0,-3 4 0,-3 5 0,-5 2 0,-3-7 0,-2 5 0,-1 0 0,1 5 0,-1-2 0,1 2 0,-1 0 0,0-2 0,1 8 0,2-6 0,6 6 0,5-5 0,11-1 0,0 3 0,2-5 0,7 2 0,-4-10 0,11 2 0,4-5 0,-7-3 0,4 0 0,-9 0 0,8 0 0,-13 0 0,-3 0 0,-11 0 0,-14-3 0,1-5 0,-1 5 0,1-5 0,-1 5 0,0 3 0,1 0 0,-1 0 0,1 0 0,10 0 0,3 11 0,11 5 0,0 6 0,0 3 0,0-1 0,0 1 0,0-1 0,3-2 0,2-3 0,4-2 0,-4 2 0,6-5 0,0 2 0,3 3 0,-6-5 0,8-1 0,0 1 0,-2 0 0,8-9 0,-6 3 0,6-5 0,3 8 0,-1 3 0</inkml:trace>
  <inkml:trace contextRef="#ctx0" brushRef="#br0" timeOffset="1585">2557 1 12287,'-16'0'0,"-1"0"0,-2 0 0,5 8 0,-2 3 0,-3 2 0,-14 4 0,-5 7 0</inkml:trace>
  <inkml:trace contextRef="#ctx0" brushRef="#br0" timeOffset="2104">1229 812 12287,'-13'24'0,"-9"-10"0,6-6 0,-6-5 0,-3-3 0,11-3 0,4-2 0,-1-3 0,-3-9 0,-11 9 0,9-8 0,2 5 0,3-3 0,3 6 0,5-6 0,-5 3 0,6-8 0,-7 3 0,9 5 0,9 3 0,-4-3 0,11 2 0,1 1 0,7 8 0,-7 0 0,-4 3 0,-2 5 0,0 3 0,-5 8 0,2-2 0,0-1 0,-8 9 0,0-1 0,0-7 0,0-1 0,0 3 0,0 3 0,-3-6 0,-5 1 0,-8 2 0,-9 0 0,-5 0 0,-3-5 0,3-3 0,3 5 0,2-8 0,1-2 0,-1-4 0,1-2 0,-1 0 0,1 0 0,-1 0 0,0 0 0</inkml:trace>
  <inkml:trace contextRef="#ctx0" brushRef="#br0" timeOffset="2650">590 615 12287,'11'14'0,"-5"5"0,10-11 0,-11 0 0,9-5 0,-6 5 0,-5-2 0,5 10 0,-5 3 0,-3-5 0,0 2 0,0 3 0,0-5 0,0 2 0,0-7 0,0 7 0,-3-11 0,-5 4 0,-8-7 0,-6-2 0,-3 0 0,1 0 0,-1 0 0,1 0 0,-1 0 0,0 0 0,9 0 0,0 0 0,-1-2 0,4-7 0,-1 7 0,6-7 0,2 4 0,-10-3 0,10 5 0,-5-8 0,9 11 0,-6 0 0,5 3 0,-8 2 0,0 4 0,5-1 0,-10-8 0,-3 0 0,5 2 0,-2 4 0,-3 2 0,-3 0 0,-3-8 0,1 0 0,-1 9 0,1-1 0,-1 3 0,0-3 0,1-5 0,-1 8 0</inkml:trace>
  <inkml:trace contextRef="#ctx0" brushRef="#br0" timeOffset="3135">517 1181 12287,'-11'-14'0,"-3"3"0</inkml:trace>
  <inkml:trace contextRef="#ctx0" brushRef="#br0" timeOffset="3249">394 1205 12287,'-17'0'0,"1"0"0,10 0 0,-5 0 0,11 0 0,0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16.391"/>
    </inkml:context>
    <inkml:brush xml:id="br0">
      <inkml:brushProperty name="width" value="0.08571" units="cm"/>
      <inkml:brushProperty name="height" value="0.08571" units="cm"/>
      <inkml:brushProperty name="color" value="#FF0066"/>
    </inkml:brush>
  </inkml:definitions>
  <inkml:trace contextRef="#ctx0" brushRef="#br0">0 72 12287,'14'-25'0,"-6"1"0,-5 10 0,-3 6 0,0 16 0,0 8 0,-11 6 0,-3 3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17.425"/>
    </inkml:context>
    <inkml:brush xml:id="br0">
      <inkml:brushProperty name="width" value="0.08571" units="cm"/>
      <inkml:brushProperty name="height" value="0.08571" units="cm"/>
      <inkml:brushProperty name="color" value="#FF0066"/>
    </inkml:brush>
  </inkml:definitions>
  <inkml:trace contextRef="#ctx0" brushRef="#br0">74 96 12287,'-16'-25'0,"0"1"0,7 2 0,-7 5 0,11 9 0,-4 16 0,7 9 0,2 5 0,0 2 0,0 1 0,0 10 0,0 4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15.374"/>
    </inkml:context>
    <inkml:brush xml:id="br0">
      <inkml:brushProperty name="width" value="0.08571" units="cm"/>
      <inkml:brushProperty name="height" value="0.08571" units="cm"/>
      <inkml:brushProperty name="color" value="#FF0066"/>
    </inkml:brush>
  </inkml:definitions>
  <inkml:trace contextRef="#ctx0" brushRef="#br0">2139 591 12287,'-13'0'0,"2"10"0,11-7 0,0 8 0</inkml:trace>
  <inkml:trace contextRef="#ctx0" brushRef="#br0" timeOffset="835">2041 74 12287,'0'25'0,"0"-9"0,0 1 0,0-12 0,0 6 0,0-11 0,0 0 0,8 3 0,0 5 0,1-5 0,-9 19 0,0-17 0,0 11 0,-3-7 0,-5 4 0,-9-2 0,-2 0 0,0-5 0,3 2 0,-4-3 0,-1-2 0,-7-3 0,-2 0 0,-3 0 0,1 0 0,7 0 0,1 0 0,-1 0 0,-8 0 0,0 0 0,3 0 0,3 0 0,2-3 0,1-5 0,10 3 0,3-9 0,3 0 0,0 1 0,0 4 0,8-7 0,0-3 0,0 5 0,0-2 0,8 8 0,3-6 0,2 3 0,4 3 0,7 8 0,1 0 0,0 0 0,-1 0 0,1 0 0,-9 0 0,1 0 0,2 0 0,0 3 0,0 2 0,-3 3 0,1 11 0,5-2 0,-6 5 0,-5-6 0,-8-2 0,2-1 0,3 1 0,0 2 0,-8 9 0,0 0 0,-8-1 0,-3-2 0,-2-3 0,-6-3 0,5-2 0,-3 2 0,-2-5 0,-2 0 0,-4-8 0,0 5 0,1-5 0,-1-3 0,1 3 0,-1 2 0,0 3 0,9-2 0,0-14 0,10-6 0,-5-11 0</inkml:trace>
  <inkml:trace contextRef="#ctx0" brushRef="#br0" timeOffset="1818">1033 123 12287,'25'0'0,"-1"0"0,-2 3 0,-6 5 0,6-2 0,-5 10 0,-6-8 0,-3 9 0,-5 2 0,-3-5 0,0 2 0,0 3 0,0 3 0,-3 3 0,-5-1 0,-9 1 0,-5-1 0,-10-2 0,-4-3 0,1-2 0,-1 2 0,-5-8 0,6-3 0,-4-3 0,-4 4 0,-4-7 0,-2 6 0,0-5 0,0-3 0,0-3 0,-1-2 0,1-6 0,0-3 0,11-2 0,5-9 0,6 1 0,2-1 0,9 1 0,2-1 0,3-2 0,6-6 0,2 6 0,6-6 0,5 6 0,6 5 0,10 3 0,1 5 0,-1 3 0,1-5 0,-1 7 0,4 4 0,5 2 0,-6 3 0,6 0 0,-6 0 0,-2 0 0,-9 0 0,0 0 0,3 0 0,1 3 0,-4 5 0,-8 9 0,-5 4 0,-6 1 0,-5-3 0,-8-2 0,-6-4 0,-3 7 0,-2-7 0,-6-2 0,3 6 0,-8-9 0,-1 0 0,1 3 0,8-8 0,-3 5 0,6-5 0,3-3 0,-1 0 0,0 0 0,12-3 0,5-5 0,5-9 0,6 4 0,5-1 0,8 0 0,6 1 0,3 7 0,-4-5 0,-1 3 0,-4 0 0,0-3 0,9 3 0,-1 5 0,-10-5 0,-6 16 0,-8 6 0,-8 7 0,-8-4 0,2 5 0,-2-9 0,-3 4 0,-3-1 0,-3-2 0,1 5 0,-1-5 0,0-4 0,9 1 0,0-5 0,-4 2 0,-1 0 0,-4-8 0,0 0 0,4-2 0,4-7 0,9-7 0,5 2 0,1-2 0,-4-3 0,-2-3 0,0-3 0,5 1 0,-2-1 0,-4 1 0,1-1 0,5 0 0,-2 1 0,-3-1 0,0-10 0,8-3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28.060"/>
    </inkml:context>
    <inkml:brush xml:id="br0">
      <inkml:brushProperty name="width" value="0.08571" units="cm"/>
      <inkml:brushProperty name="height" value="0.08571" units="cm"/>
      <inkml:brushProperty name="color" value="#F6630D"/>
    </inkml:brush>
  </inkml:definitions>
  <inkml:trace contextRef="#ctx0" brushRef="#br0">4283 383 8076,'-9'0'-361,"0"0"0,-2 0 0,0 1 146,2 4 1,-4 2 0,6 7 199,-1 0 1,2-5-1,4 1 1,-1 0 2,-1 3 1,-1-4 0,7 0 12,2 2 1,-1-5 0,6 0-1,2-1 6,2-1 0,2 1 0,2-5 0,1 0 52,-1 0 1,-1-5 0,-2 1-1,-1-1 9,1-1 1,0 3 0,0-6-1,0 0-56,0 1 1,-5-4 0,-1 2-39,-2-2 0,3-2 0,-4 0-47,-2 0 1,-2 5 0,-2 0 33,-4-2 1,2 5 0,-6 0 45,-2 0 1,-1 4 0,-2-3 0,0 4 8,0 1 1,0 0 0,0 1 0,1 3-12,-1 0 0,0 5 0,0-4 1,0 0-14,0 1 1,0-3-1,1 5 1,-1-1 9,0 1 1,0-5 0,2 3-1,1-1 26,2-1 0,1 3 0,-3-4 1,2 1 48,-2-1 1,3 4-36,-1-3 1,5 5-43,-6-4 367,7 0-68,-3-5 1,6-2-269,0-2 0,0-4 1,0-6-1,0-1-32,0-4 0,0 2 0,-1-4 1,-2-1-3,-2 0 0,-6-2 0,2-7 0,-3-1-74,-2 1 1,0-3-1,2 2 1,1 1-141,2 2 0,1 7 0,-3 4-126,2 2 0,4 4 343,-4 3 0,0 9 0,-5 7 0</inkml:trace>
  <inkml:trace contextRef="#ctx0" brushRef="#br0" timeOffset="483">3715 64 8079,'-9'0'-588,"-1"0"915,1 0-579,1 0 1,2 1-1,6 4 212,0 4 0,0 4 1,0 0-1,2 3 33,2 2 1,3 2-1,3 5 1,0-2 2,0 2 0,3 1 0,1 2 1,-1-2-4,1-3 1,-1 1-1,-3-5 1,-2-2-120,-2-2 0,3-1 0,-2 0-47,0 0 0,-4-5 0,0-1 173,-6-2 0,-4 5 0,-7-4 0</inkml:trace>
  <inkml:trace contextRef="#ctx0" brushRef="#br0" timeOffset="950">3438 147 8079,'0'-14'-459,"0"0"46,0 0 1,0 5 582,0 0-203,0 6 1,1-2-1,2 10 67,2 4 0,1 3 0,-3 2 0,2 0 28,-2 0 0,3 0 0,-1 1 0,-1 2-8,2 2 1,-4-1-1,4-4 1,-1 0-27,-1 0 0,1 0 1,-5-1-1,2 1-33,2 0 1,-2-5 0,2 1-2,-2 0 1,-4 3 29,-2 1 0,-4-2 1,-6-1-1,-1-2 9,-4 2 0,4-5 0,-5 0 0,0-1-71,-3-1 1,-3 5 0,-1-4 0,3 0-66,1 1 0,1-5 0,-3 6 0,4-3-72,1 1 1,-3-1 0,4-4 0,2 0-136,2 0 0,6 0 310,-1 0 0,7-6 0,-3-1 0</inkml:trace>
  <inkml:trace contextRef="#ctx0" brushRef="#br0" timeOffset="1300">3230 161 8079,'-9'0'-1493,"-1"0"1209,7 0 274,9 0 0,4 0 149,8 0 1,-2 0 110,-3 0 1,-3 0-204,-1 0 1,-1 1 0,2 2-17,0 2 0,-7 6 0,1-2 0,-1 3-80,2 2 0,-3 2 1,2 1-1,-2 1-105,-2-1 0,0 0 1,0 0-1,0 1-58,0-1 0,0-1 212,0-2 0,0-1 0,0 1 0</inkml:trace>
  <inkml:trace contextRef="#ctx0" brushRef="#br0" timeOffset="1832">2828 313 6500,'8'-1'137,"-4"-4"-146,-2 4 0,-2 1 16,0 9 1,-2 3 0,-2 2 34,-6 0 0,3-2 0,-3-1 0,0-2 11,-3 2 1,-5 0 0,-1-1 0,1 0-22,-2 0 1,3-2 0,-5 0-1,1 0-32,-1-1 0,4-2 0,-5 3 0,0-2-31,1-3 1,2-2 0,6-1 0,0 0 17,0 0 0,1-6 0,-1-3 0,1-3 6,4-2 0,-2 0 0,5-1 0,0-2 6,0-2 1,-3 1-1,4 2 1,2-1 5,1-1 0,-2-5 0,-1 4 1,2 2 2,2 2 0,-1 1 1,-1 0-1,-2 0-29,2 1 0,0-1 1,0 0-205,-1 0 0,-6 5-214,6-1 439,-7 7 0,3-9 0,-6 4 0</inkml:trace>
  <inkml:trace contextRef="#ctx0" brushRef="#br0" timeOffset="2200">2800 105 8033,'-6'-13'-1182,"3"-1"1008,-6 0 1,4 1 0,-4 3 223,-2 0 1,-1 6 0,-2-4 0,0 2-44,0 3 0,0 1 0,1 4 0,-1 3-33,0 4 1,-2 3 0,-1 3 0,-1 4-45,1 4 1,2-1 0,1 1 0,0 1 69,0 3 0,0 0 0,0 1 0</inkml:trace>
  <inkml:trace contextRef="#ctx0" brushRef="#br0" timeOffset="2502">2066 410 8044,'0'8'-343,"0"4"0,0-3 0,-2 4 364,-2 1 0,-4 4 0,-6 2 1,-1 2-95,-4 2 1,-2 3-1,-7 0 1,-1 1-176,-4 0 1,-1-2 247,-3-3 0,-9 3 0,3-4 0</inkml:trace>
  <inkml:trace contextRef="#ctx0" brushRef="#br0" timeOffset="2883">1636 92 7506,'0'9'-876,"0"0"832,0 2 1,0 1-1,0 3 1,2 4 71,2 4 0,-1 3 1,5 2-1,-2 0-138,-3-1 1,3 6 0,1-1 0,-1-3 109,0-4 0,-1 1 0,1-4 0,1 5 0</inkml:trace>
  <inkml:trace contextRef="#ctx0" brushRef="#br0" timeOffset="3866">1470 64 6761,'0'-8'-50,"0"2"0,0 17 52,0 3 0,-2 3 1,-1-2-1,-1 2-6,1 1 1,1 1 0,0-4 0,-1 2-10,-1 2 1,-1-1 0,5-3 3,0 4 1,0-4 0,0 4 0,0-4-20,0-1 1,0-5-70,0 1 43,0-7 33,0 3 17,0-6 1,0-2-8,0-2 1,2 2 0,1-4-3,1 0 38,1 4 0,-5-5 108,0 2 94,0 3-189,0-4 1,-2 12-15,-2 4 0,1-3-24,-6 3 1,-1-1 18,-4 5 0,1-5 0,-1-1-14,0-2 0,0 3 1,0-4-1,0-2 0,0-2 0,1 4 1,-1-1-16,0 0 0,0-3 0,0-1 0,0 0-50,0 0 1,5-1 0,0-3 19,-2 0 1,0-7-1,1 3 1,2-1-1,2 0 1,-5 4 25,2-4 1,-4 4-1,0-2 3,-1 1 0,4 1 1,1 5 14,-2 0 1,-1 0-1,-2 0 3,0 0 1,5 1 0,0 3-1,-2 2 6,-1 1 0,3-2 0,-1 4 3,0 2 1,-1 1 0,0 2 0,3 0 6,2 0 1,-3 0 0,4 0-17,2 0 0,2-1 0,1 1 18,0 0 0,0 0 15,0 0 42,0 0 0,-2-2-65,-2-3 0,-3-1 1,-3-5-1,0 2-74,0-2 0,-3-2 0,-2-1 1,-2 0-82,-2 0 1,-1 0-1,3 0 1,-1 0 137,1 0 0,-4 0 0,-1 0 0</inkml:trace>
  <inkml:trace contextRef="#ctx0" brushRef="#br0" timeOffset="4099">1068 189 8058,'-9'4'-610,"-1"1"1,1 1 0,-5-3 616,1 2 1,-3 1 0,-1-3-8,-1 1 0,-7 7 0,4-3 0</inkml:trace>
  <inkml:trace contextRef="#ctx0" brushRef="#br0" timeOffset="4833">735 244 6184,'-7'1'62,"2"4"0,4 3 1,1 6-1,-2 0-62,-3-1 1,4 1 0,-5-1-1,1-3 14,0 0 1,-4-1 0,3 3-1,0-1 18,0-2 0,-5-1 0,3 3-42,1-2 1,-6-6 0,4 2-39,-3-4 1,2-1-1,1-1-13,-2-4 0,1-3 1,-1-6 27,2 1 0,6 3 190,-2 1 117,3 0-231,-4 1 0,3 2-21,-6 6 0,4 0-54,-4 0 0,4 0 13,-4 0 1,5 0 1,-6 0 0,3-2 16,-3-2 0,0 1 1,5-7-1,0 1 1,-1 2 0,5-6 0,-5 4-1,-1-3 1,6 2 0,-5 3 0,1-1-13,0 0 0,-4 4 0,3-4 0,-2 2-2,-2 3 0,2 1 1,-1 2-1,-2 0 13,-1 0 0,-2 0 0,0 0 0,0 2 12,0 2 0,0-2 0,0 4 0,2 0 54,3 3 1,-4-1 0,4 1-28,-3 2 1,4-3 0,4 1-39,2 2 0,2 1-5,0 2 1,0 0 0,2-2-9,2-2 0,-1-3 1,7-4-64,0 2 0,3 0 0,0-5 0,1 0 77,0 0 0,0-7 0,0 0 0</inkml:trace>
  <inkml:trace contextRef="#ctx0" brushRef="#br0" timeOffset="5014">749 36 8077,'-14'0'-210,"1"0"1,-1 0-1,0 0 1,0 2-198,0 2 0,-6 4 407,-3 6 0,-3 6 0,-2 1 0</inkml:trace>
  <inkml:trace contextRef="#ctx0" brushRef="#br0" timeOffset="5197">334 632 6979,'0'-9'-210,"0"-1"1,0 1 0,0-5-1</inkml:trace>
  <inkml:trace contextRef="#ctx0" brushRef="#br0" timeOffset="5364">209 64 8017,'-14'4'-47,"0"1"1,0 0 0,0-5-144,0 0 1,-1 4 0,-2 2 0,-3 2 189,-1 3 0,-9 7 0,-5 4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35.326"/>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2091 66 7984,'-5'-4'-1718,"1"2"1804,4-3-12,0 3-23,0-1-30,0 3 1,4 3 0,1 3 18,-1 1 1,3 2-1,-1 1 1,1 1-20,1-1 0,0 1 0,-1 1 0,0 1-5,-2 1 0,1-2 1,2 0-1,-1-1-14,-2-1 0,2 1 1,-5-3-1,1 1 6,1-1 0,-3 0 0,1 0 1,-1 0 32,-1 0 0,-1 4 1,-1 1 1,-4-1 0,2 0 1,-2-4-1,0 0-12,-1 0 0,-1 1 0,-1-2 0,0-1-12,-1 0 1,0-1-1,-4 3 1,-1-1-31,-3-1 1,0 1 0,-3-2 0,1 2-104,2-2 0,-2 1 1,1-2-1,1 0-40,1-1 1,3 3 0,2-4 0,0 0-84,2-1 1,1-1 236,1 0 0,0 0 0,-1 0 0</inkml:trace>
  <inkml:trace contextRef="#ctx0" brushRef="#br0" timeOffset="717">1765 74 6997,'8'4'-310,"0"-1"0,1 4 0,-1-1 426,0 3 0,3 0 0,0 5 0,1 0-91,0 1 0,2 2 0,0-1 1,1-1-20,2-1 1,-4 0 0,0-3 0,-1 0-19,-2 1 1,-1-3-1,-1 2 1,-1-2-87,-2-1 1,2 0 0,-5 0-1,0 0-127,-1 0 0,-1-2 225,0-1 0,-7 1 0,-2 2 0</inkml:trace>
  <inkml:trace contextRef="#ctx0" brushRef="#br0" timeOffset="1600">1684 302 8460,'-8'0'-1073,"0"0"1,2 0 1089,1 0 1,-1 1-1,-2 0 1,0 3-38,0 1 1,0-3 0,0 3 0,-1-1 13,-2 1 0,-2-1 0,-3 3 0,1-3 15,1 0 0,-1 2 0,0-1 0,-2-1 14,-2-1 1,0 1-1,3-2 1,0 0-13,-1-1 0,1-1 0,0 0 0,0 0-42,3 0 1,-2-1-1,4-2 1,1-2-34,-2-2 0,3-1 0,-2-1 1,2 1 19,1 0 1,3 3 0,2 0 0,0 1 130,0-1 58,1 3-16,5-1-31,-2 3 0,3 3-76,-4 3 0,-4-2 0,-1 2 21,-3 0 1,0-1-1,0-1-35,0 0 1,0 1 0,0-2 0,0-1-26,0-1 1,-1 1 0,1 1 0,0-1-8,0-1 1,0-1-1,0 0 1,0 0 4,-1 0 0,4-1 0,0-1 0,-2-1 12,0 1 1,2-1-1,0-1 1,1 1 49,-1-1 0,0-1 1,-3 1 5,3-1 0,0 4 1,4-3-32,-2 0 0,-3 3-19,0-5 0,2 3-50,-2-2 0,1 1 23,-3-2 0,2 2 1,1 2 16,-1-1 0,1 0 10,0 3 0,-1-1 6,-2-1 0,3 1 4,-1-2 1,4 2-65,-4 1 54,4 0 0,-2 1-2,1 2 0,2-1 6,-2 3 0,3 0 0,0 4 22,0-1 0,-3 0 1,-1-1 13,0-1 1,2 1 0,-2-2-1,1 2-13,-3-2 0,-1 2 0,-1-2 0,-1 0-34,-2 1 0,1-2 0,-3 2 0,1-1-173,-1-1 0,2-1 0,-2-1 181,-2 1 0,3-1 0,1-2 0</inkml:trace>
  <inkml:trace contextRef="#ctx0" brushRef="#br0" timeOffset="1983">1269 147 8357,'-8'0'-147,"0"0"0,0 0-508,0 0 1,-1 0 0,1 1 308,0 2 346,-4-2 0,3 2 0,-2-3 0</inkml:trace>
  <inkml:trace contextRef="#ctx0" brushRef="#br0" timeOffset="2700">773 155 8375,'5'0'-573,"1"0"0,-3 0 460,2 0 0,0 0 0,3 1 1,-2 1 16,-1 1 1,1 0-1,2-1 1,0 2 17,0 0 1,3 1-1,0 1 1,0-1 47,0-2 1,-1 3-1,1-3 1,0 1 12,0 0 1,1-1 0,-2-1 0,0 2 45,-3 0 0,1-1 1,-3 2 39,3 2 0,-4-3 1,-1 2-40,-2 0 0,-2 1 1,-2 1-1,-2 0-6,-3 0 0,-2 1 1,-2-1-1,0 0-1,0 0 1,-2 0 0,0 0 0,-1 0 6,-1 1 1,-1-1 0,2 0-1,1 0-11,0 0 1,1-2 0,-4-2 0,2 1-20,1-1 1,0-2-1,2 1 1,0-3-11,1 0 1,-1 0-1,2 0 1,-1 0 6,1 0 1,2 0-1,2-3 1,0-2-6,0 1 0,1-3 1,1 1-1,0-1-16,3-1 1,0 0-1,1 0 36,0-1 1,0 4 115,0 0-48,0 3-154,0-2 98,3 4 0,-3 3 0,1 0 0,-4 2 35,-1 1 0,-1-1 0,-1 0 0,1 1-29,-2-2 1,-3 3-1,0-1 1,-1 1-14,-1 1 0,3-2 0,-3-1 0,1 0-116,0 0 0,-2 1 1,2-2-1,1 0-186,1-1 1,-2 0-156,0-3 440,1 0 0,1-4 0,1 0 0</inkml:trace>
  <inkml:trace contextRef="#ctx0" brushRef="#br0" timeOffset="2897">806 17 7899,'0'-5'-2138,"0"-1"2138,-4 4 0,-1-1 0,-3 3 0</inkml:trace>
  <inkml:trace contextRef="#ctx0" brushRef="#br0" timeOffset="3264">366 1 8435,'-1'4'-409,"-1"-1"0,1-1 198,-2 1 1,2 1 0,1 5 211,0 2 1,0 2 0,0 3 0,0 1 2,0 2 0,3 1 1,0 3-1,-1-2 1,2 2 0,-3 0 1,2 2-1,0-2-61,0-1 0,0 0 0,-3-3 0,0 0-173,0-2 0,-1-5 1,-1-1 228,-1-2 0,-3-4 0,1-2 0</inkml:trace>
  <inkml:trace contextRef="#ctx0" brushRef="#br1" timeOffset="3747">74 212 8855,'0'-8'-122,"0"0"-409,0 0 1,0 0-1,0 1 485,3 1 0,2 2 1,4 2 28,2-1 1,-2 0 0,2 3 0,0 0 11,0 0 0,3 0 1,-3 0-1,1 0-8,0 0 1,-1 3 0,-4 1 0,-1 0 3,0 3 1,-5-3 0,2 1 0,-2 2 50,-1 0 1,0-2 0,-1 1 0,-2 0 25,-2 1 1,-3-1 0,-2-1 0,-2 2-18,0 0 1,-2 1 0,-2-1 0,0 0-55,3-2 1,-3 0 0,4 3-1,-2 0-8,1-3 1,3 2-1,-1-2 1,2 0-31,1 1 0,0-1 37,0 3 1,3 0 0,2 1-1,2-1 49,1 0 0,0 1 1,1 1-1,2 2 77,2 0 0,4 2 0,0 2 1,3 0-17,1 1 0,-2-1 0,2 0 0,2 0-108,0 1 1,4 2 0,0 0 0,0 2-157,1 2 0,-3-1 0,2 1 0,-3-1-75,-2 0 0,-2 1 0,-4-1 0,-1-3 227,-2-2 0,3-5 0,-4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40.576"/>
    </inkml:context>
    <inkml:brush xml:id="br0">
      <inkml:brushProperty name="width" value="0.08571" units="cm"/>
      <inkml:brushProperty name="height" value="0.08571" units="cm"/>
      <inkml:brushProperty name="color" value="#F6630D"/>
    </inkml:brush>
  </inkml:definitions>
  <inkml:trace contextRef="#ctx0" brushRef="#br0">220 269 6963,'6'-7'-357,"-1"1"1,-2-1 0,2 2 416,1-3 1,-1 0 0,-1 0-1,1 0 42,-1 0 0,1-3 0,1 0 0,-1 1-74,-2 1 1,3-2 0,-3 0 0,-1 2-25,2 0 0,-3 0 0,2 1 1,-3 0 0,0 0 0,0 0 0,0 0-20,0 0 0,0 2-19,0 1 1,0 3 2,-3-1 0,-2 2 0,-3 2 1,0 1 19,0 1 1,0 3 0,0-1 0,0 3 5,-1 0 0,1 3 0,-1 0 0,-1-1 36,-1 2 1,1 0 0,1 2 0,-1 0-10,-1 0 1,0 1 0,3-1 0,1 0-18,1 0 1,0 2 0,2-1 0,1-1-8,-1 0 1,1-3 0,3 2 0,0-2-4,0-1 0,1-1 0,2-1 0,2 0 2,3-3 0,0 0 0,0-4 0,0 2 1,0-1 1,3-1 0,0-1 0,0 0 1,0 0 0,-1 0 0,3 0 0,-1 0 1,-2 0 1,0 0 0,-1 0 2,2 0 1,0-3 0,-3 0 0,0 2 16,1 0 1,-4 1-13,0 0 1,0 1-5,0 1 0,-1 3 15,-4 3 0,0 0 0,-1-1 0,-2 0 29,-2-2 1,0 0 0,0 4 0,-1-1 21,-2 0 0,0 0 0,0 0 1,-1 0-48,-2 0 0,2 0 0,-2-2 0,0-1-34,0 2 0,-4-3 0,3 2 1,-2-1-38,1 0 0,-1-1 0,-1-2 0,0 1-31,2-2 0,-1 0 1,-1-1-1,0 0-45,2 0 1,3 0 0,-1-1 0,2-1-22,1-4 1,3 2-1,3-2 144,1 0 0,-3-1 0,0-1 0</inkml:trace>
  <inkml:trace contextRef="#ctx0" brushRef="#br0" timeOffset="549">342 415 8332,'8'0'-568,"0"0"0,1 0 319,2 0 0,-2 0 0,3 0 0,-1-1 252,0-1 0,3 0 0,0-4 0,1 0-1,1-1 1,0-1-1,-2 0 1,0-1 0,0 1 0,1 0 0,-2 0 1,-2 0 14,-2 0 1,-2 0 0,0 0 42,-2-1 1,-3 1 14,1 0 0,-3 0 1,-3 0-56,-3 0 1,-1 2 0,-1 2-1,0-1-32,0 1 1,0 2 0,-1-1 0,-1 2-4,-1 1 1,0 0-1,2 0 1,-1 0 2,-1 0 0,0 3 1,2 1-1,-1-1 1,0 1 0,-1 2 0,3 0 0,-1 1 46,1 1 1,0 1-1,1 1 1,1 2-7,0 0 1,3-1-1,-1 3 1,0 0-24,3 2 0,0 0 0,1 0 1,1 0-1,1 1 1,0 1 0,3-1-1,2-3-18,0-1 1,1-1 0,0-2-1,1 1 3,2-1 1,-2-4 0,2-1 0,-2 1-34,-1-2 1,0 0 0,1-4 0,-1 0-42,0 0 0,0 0 1,0 0-1,0-1-95,0-2 0,0 1 177,-3-3 0,6-4 0,-2-4 0</inkml:trace>
  <inkml:trace contextRef="#ctx0" brushRef="#br0" timeOffset="1016">537 1 6345,'0'8'63,"0"0"0,4 3 1,0 0-1,2 2-35,-1 1 1,1 3 0,3 2 0,1 2-5,1-1 0,-1 6 1,-1-4-1,-1 0 36,0-1 1,0 0 0,0-2 0,-1-1-20,-1 0 0,0-3 0,-3-1 0,-1-1-31,2-1 0,-3 1 0,2-2-66,-2-1 1,-1-1-1,0-1-236,0 0 1,-1-3 291,-2-2 0,-2-2 0,-3-1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5.249"/>
    </inkml:context>
    <inkml:brush xml:id="br0">
      <inkml:brushProperty name="width" value="0.08571" units="cm"/>
      <inkml:brushProperty name="height" value="0.08571" units="cm"/>
      <inkml:brushProperty name="color" value="#FF0066"/>
    </inkml:brush>
  </inkml:definitions>
  <inkml:trace contextRef="#ctx0" brushRef="#br0">38 1 12287,'0'29'0,"0"-2"0,0-15 0,0 1 0,-2-9 0,-5 2 0,-3-4 0,-9-2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42.524"/>
    </inkml:context>
    <inkml:brush xml:id="br0">
      <inkml:brushProperty name="width" value="0.08571" units="cm"/>
      <inkml:brushProperty name="height" value="0.08571" units="cm"/>
      <inkml:brushProperty name="color" value="#F6630D"/>
    </inkml:brush>
  </inkml:definitions>
  <inkml:trace contextRef="#ctx0" brushRef="#br0">57 98 8204,'9'-6'-111,"0"1"1,1-2-208,0 0 1,1-1 0,-3 1 0,1 1 249,-1 0 1,-1 1-1,-1-3 1,0 2 3,0 1 38,-2-1 6,-1-2 0,-6 4 1,-3 1 10,-1 2 1,-1 1 0,0 1 0,0 1 66,-1 0 1,-1 4 0,-1-2 0,1 0-25,1 2 0,1-1 0,-1 0 1,1 2 1,0 0 1,0-2 0,1 1 0,1 0-23,0 1 0,2 1 0,-2 1 0,3-1-7,3 0 1,0 4 0,0 1-1,0 2 18,0 2 0,3 0 0,4 1 0,2 2 1,1 1 0,4 0 0,-3 3 0,-1-3-18,-1-2 0,-1-1 0,0-2 0,-1 0-14,-1 0 1,-3-3 0,-3-2-49,0-2-43,0-1 0,-3-1-34,-3-1 0,-1-3 131,-1-3 0,0 0 0,0 0 0</inkml:trace>
  <inkml:trace contextRef="#ctx0" brushRef="#br0" timeOffset="216">155 301 8188,'-8'0'-169,"0"-3"1,0 1-283,0 0 1,-1 1-1,0 2 1,-1 1 391,0 4 0,-2-2 1,2 2-1,-2 0 59,0 1 0,-2 2 0,-2-1 0</inkml:trace>
  <inkml:trace contextRef="#ctx0" brushRef="#br0" timeOffset="585">334 464 8287,'5'-1'-1140,"-2"-1"908,1-1 1,-2 0-1,3 3 1,1 0 149,2-3 1,2 2 0,2-2 0,1 1 81,1 0 0,4 0 0,1-3 0,4-1 0,-2-2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44.476"/>
    </inkml:context>
    <inkml:brush xml:id="br0">
      <inkml:brushProperty name="width" value="0.08571" units="cm"/>
      <inkml:brushProperty name="height" value="0.08571" units="cm"/>
      <inkml:brushProperty name="color" value="#F6630D"/>
    </inkml:brush>
  </inkml:definitions>
  <inkml:trace contextRef="#ctx0" brushRef="#br0">0 220 7861,'0'6'-1245,"0"-1"1261,0-3 0,1 4 0,2-3-46,2-1 0,2-1 0,1-1 0,2 0 2,0 0 0,0 0 0,4 0 0,0 0 7,2 0 0,-1-1 0,-1-1 0,0-2 11,0 0 1,2-2 0,-1-2 0,0 0 11,-2 0 0,-3 0 0,1 0 0,-2 0 13,-1-1 1,-2 1 0,-2 0 0,0 0 51,-2 0 0,-2 0 0,0 0-51,-3 0 0,1 0 0,-3 2 0,-2 1-13,0 2 1,-2-3-1,-1 4 1,-1 0-6,1 1 1,-1 1 0,-1 0 0,0 0-2,0 0 0,1 3 1,1 0-1,-2 1 22,-1 0 0,3 2 1,-1-2-1,2 2 17,1-1 1,0 1-1,1 2 1,1 0-3,0 0 0,4 3 0,0 1 0,1-1-2,1 1 0,0 3 1,1-3-1,0 2-34,2-1 1,6-2-1,-1 2 1,1-1-85,0-2 1,2-1 0,1-1 0,0 0-183,-1 0 1,3 0 267,-3 0 0,3 0 0,-1 1 0</inkml:trace>
  <inkml:trace contextRef="#ctx0" brushRef="#br0" timeOffset="598">594 66 7903,'0'-8'-448,"0"-1"1,1 2-1,0 1 440,2 1 1,0 2 0,-3-3-75,0 0 1,-4 2 0,-1 1 62,-2-1 0,-2 3 0,-1-1 1,-1 1 20,1 1 1,-3 2 0,1 2 0,-2 0 8,0-1 0,2 4 0,-3-2 1,2 2 3,-2 1 1,4-2-1,0-1 1,2 1 8,1-2 1,2 3-1,1-1-8,-2 1 0,4 1 0,0 0 1,2 0 13,1 1 0,3-1 1,1 1-1,0 1-4,2 0 1,2 2-1,0-2 1,0 1-14,0-1 0,-1 2 0,0-1 0,-2-1 13,1-1 1,2 2-60,0 3 0,-1-2 0,-2-2 0,-2-1-223,-2 0 1,-1-4 255,0 0 0,-4-3 0,0 2 0</inkml:trace>
  <inkml:trace contextRef="#ctx0" brushRef="#br0" timeOffset="780">561 212 7903,'-5'0'-826,"-1"0"0,0 0 753,-1 0 0,-1 0 1,-1 0-1,-1 0 56,-1 0 1,-4 1 0,2 2-1,-2 1 17,2 1 0,-3 2 0,4-2 0</inkml:trace>
  <inkml:trace contextRef="#ctx0" brushRef="#br0" timeOffset="1233">748 17 6998,'-8'4'-496,"0"-4"1,0 4 619,0 0 0,0-2 0,0 2-76,-1 0 1,4-1 0,0 0-45,-2 2 1,4 3 0,0 0 0,2 0 19,1 0 0,0 0 0,0 1 0,0 1 5,0 1 0,4 3 0,0-3 1,2 2-4,-1 1 1,0-1-1,3 0 1,-2-1-19,-1 1 0,0-2 0,1 1 0,-1 0-34,-2-2 0,1-4 1,-2 0-1,0 0-210,0 1 0,-1-1 236,-1-1 0,0-3 0,0 2 0</inkml:trace>
  <inkml:trace contextRef="#ctx0" brushRef="#br0" timeOffset="1396">830 171 7813,'-9'-4'-154,"1"0"0,0 4 0,0 0 108,0 0 1,-4 1 0,-1 2-1,-3 2-105,0 3 0,-1 2 0,-1 2 151,-1 1 0,-4 0 0,2 4 0</inkml:trace>
  <inkml:trace contextRef="#ctx0" brushRef="#br0" timeOffset="1866">854 155 6908,'0'8'15,"3"1"1,-1 1-1,1 1-34,1-1 0,-3 2 1,2-1-1,0 0-67,0 0 1,-1-2 0,-2 2 0,0-2-83,0-1 1,0 0-51,0 1 218,0-5 0,0 0 0,0-4 0</inkml:trace>
  <inkml:trace contextRef="#ctx0" brushRef="#br0" timeOffset="2046">846 49 6866,'0'0'0</inkml:trace>
  <inkml:trace contextRef="#ctx0" brushRef="#br0" timeOffset="2398">1139 66 7845,'-6'0'-345,"1"1"372,-1 1 0,-2 0 0,0 4 0,0 3-128,0 1 1,-3 4 0,0 0 0,1 1 80,1 1 0,1 0 1,1 1-1,1-1 18,0 0 1,4-2 0,0-2 0,1 0-20,1-2 0,0-1 0,1-1 0,1 0-23,4-3 0,2-1 0,2-4 0,2 0-135,0 0 0,-1 0 1,3 0 178,0 0 0,1-4 0,2-1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48.992"/>
    </inkml:context>
    <inkml:brush xml:id="br0">
      <inkml:brushProperty name="width" value="0.08571" units="cm"/>
      <inkml:brushProperty name="height" value="0.08571" units="cm"/>
      <inkml:brushProperty name="color" value="#F6630D"/>
    </inkml:brush>
  </inkml:definitions>
  <inkml:trace contextRef="#ctx0" brushRef="#br0">82 212 6429,'0'-5'204,"0"-1"0,-4 4-202,-2 0 0,0 2 0,0 2 1,0 4 12,0 1 0,-1 1 0,0 1 1,0 1-24,2 1 1,0 3 0,-1-3-1,2 1 0,0 0 0,1 0 0,3-2-8,0 0 0,1 1 6,2-3 0,1-3 1,4-2-1,1-3 4,-1-3 1,0 1 0,0-3 0,0-2-9,0 0 1,-2-1-1,-1 0 1,1 0-12,2 0 1,-3-1 0,0 1 0,-1 0 19,1 0 0,-4 0 0,3 0 0,-1 0 3,-1-1 1,1 1 0,-3 0 56,0 0 0,0 0 142,0 0-120,0 3-54,0 2 1,-1 3-18,-1 0 1,1 3 36,-2 3 0,3 0 1,2 0-1,0 0-24,0 0 1,0 1-1,0 1-5,1 1 0,2-1 0,-1 0-6,0 0 1,-1 0-1,2 0-21,2 0 1,-4 1-1,1-2 1,-1-1-4,-1 0 0,4-4 1,-3 4-22,2 0 0,-3-2 0,1 1-75,1-1 0,-2 1-1,3-2 1,-2-1-125,2-2 0,-2 0 237,2 0 0,1 0 0,2 0 0</inkml:trace>
  <inkml:trace contextRef="#ctx0" brushRef="#br0" timeOffset="530">309 131 7339,'-3'-5'-228,"1"2"0,-4 3 196,0 0 1,2 2 0,-2 2 0,1 0-13,0 3 1,-1 0-1,2 1 1,1 0 32,-1 0 1,-1 3 0,1 1-1,0 0-7,1-1 1,0 3 0,3-3 0,0 0 13,0 0 1,0-1 0,0 0-8,0-1 1,3 0 0,0-2-32,2-2 0,0-1 0,3-4-45,1 0 0,-1-1 1,0-1 86,0-1 0,4-7 0,0 1 0</inkml:trace>
  <inkml:trace contextRef="#ctx0" brushRef="#br0" timeOffset="1013">317 114 6716,'9'0'-23,"-4"4"1,1 1-1,2 0-41,2 0 0,2 0 0,-2 1 0,1-1-14,-1-2 0,2 1 1,-2-2-1,1 1 102,1-2 1,-3 0-1,2-2-10,-2-1 0,-1-3 0,-1-3 0,-1 0-1,-4 0 0,2-1 1,-1-1-1,-1-1 1,-2 1 0,0 0 0,0 0 0,-2-2-25,-1 0 0,-2 2 1,1 0-1,0 3-3,1 1 1,-3 3-1,3-1 12,-2 0 1,2 2 81,-2 2 1,3 3 0,0 3-1,1 1-20,1 1 0,0 1 0,0 1 1,1 2 33,1 0 1,3 2 0,3 1 0,0 1 2,0 0 0,0-3 0,0 5 1,1-4-10,-1 1 0,0 0 1,-1 0-1,-1 0 7,0-2 0,-4-2 0,-1 3 0,-3 0 7,-6 2 1,-4-3 0,-5 1-1,-2-1-64,-3 0 1,-3 2-1,-4-2 1,-5 0-173,-2 1 0,-2-3 0,-2 1 0,-2 1-375,-1 0 0,1-6 509,-1 1 0,1-2 0,1 3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39:53.541"/>
    </inkml:context>
    <inkml:brush xml:id="br0">
      <inkml:brushProperty name="width" value="0.08571" units="cm"/>
      <inkml:brushProperty name="height" value="0.08571" units="cm"/>
      <inkml:brushProperty name="color" value="#F6630D"/>
    </inkml:brush>
  </inkml:definitions>
  <inkml:trace contextRef="#ctx0" brushRef="#br0">222 64 6385,'0'-10'-39,"0"-1"1,0 6 28,0-6 1,0 6 21,0-6 1,-2 8-1,-3-2 16,-6 3 1,2 4 0,-1 1 0,-2 4-10,-2 2 0,-2-4 0,0 6 0,0-1-16,0-1 0,6 5 0,-1-5 0,-1 1-7,-2 1 1,3-2 0,3 3-6,1-1 0,-4-1 0,6 6 17,1 0 1,3-6 59,1 1 0,7-1-10,3 6 0,4-7 0,2-4 7,0-3 0,0-2 1,-1 0-39,1 0 1,-5 5 0,-1 0-39,2-1 1,-3-2-13,2-2 1,-6 0 0,4 1 9,-2 5 1,0-5 0,-4 6 0,3 0 1,-1-3 10,-5 6 0,2-6 1,1 3 4,2 0 13,1-5 0,-5 10 27,5-7-31,-5 8 17,14-5-11,-14 8 0,12-5-19,-8-1 0,0-4 26,-5 4-6,0-6 0,0 4 4,0-2-24,0-5 0,0 8-8,0-4-32,0-3-75,0 5-118,0-7-179,0 0 26,0 7 386,0-5 0,0 5 0,0-7 0</inkml:trace>
  <inkml:trace contextRef="#ctx0" brushRef="#br0" timeOffset="367">285 680 8007,'0'-10'-881,"0"-1"0,0 6 881,0-6 0,0 8 0,0-4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0:51.502"/>
    </inkml:context>
    <inkml:brush xml:id="br0">
      <inkml:brushProperty name="width" value="0.11429" units="cm"/>
      <inkml:brushProperty name="height" value="0.11429" units="cm"/>
      <inkml:brushProperty name="color" value="#F6630D"/>
    </inkml:brush>
  </inkml:definitions>
  <inkml:trace contextRef="#ctx0" brushRef="#br0">1724 74 10891,'0'-15'-2613,"0"0"2053,0 1 0,-1 0 470,-4 5 1,-3 2 0,-7 7 192,0 0 1,5 0 0,0 0 0,-1 0-43,-2 0 1,-3 0-1,-2 0 1,-4 0 12,-1 0 0,-1 5 0,-6 2 0,1 1-46,-1 3 0,1-3 0,-2 1 0,-2-1-12,-1 0 1,-2-3 0,3 3 0,-3-1 68,-2-4 1,-1 3 0,-4-1 0,1-1-11,-2-3 1,6 1-1,-9 1 1,-1 2-21,2-2 0,0-1 1,4 0-1,1 1-50,2 2 1,1 1 0,-1-2 0,4 1-7,4-2 1,2 3 0,-2 1-1,-1-1-2,3 1 1,-4 3-1,10-4 1,-1 3 34,-1 2 0,6-3 0,-4 0 0,1 1-15,4-1 1,2 0 0,1 3 0,1-1-23,-1 2 1,2 1 0,1 2 0,4 1-20,2 4 0,-1 2 0,4 8 0,-2 1-19,2 3 0,1 4 0,2 6 0,0 2-6,0 3 1,0-3 0,0 5 0,0-2-34,0 0 1,0 7 0,0-4-1,0 2 7,0 0 0,0-5 1,0 7-1,0 3 8,0 3 0,0-3 0,0-5 1,0 2-31,0 1 1,0 7-1,0 1 1,0 1 106,0-1 0,0 4 0,2-4 0,1 1-19,2-1 1,0-2-1,-5-8 1,0-2 11,0-3 0,0 3 0,0-7 0,0-4-2,0 1 0,0-6 0,0 3 1,0-1-22,0-1 1,0-2 0,0-7 0,0-1-21,0-3 0,0 2 1,-2-4-1,-1 0-28,-2-3 0,-5-4 0,3-1 16,-1 0 1,3-7 21,-4-3 31,-1-4 10,-5-1-20,0 0 1,7-6-27,3-4 1,3-3-1,2-2 10,0 1 1,0-1-1,2 0 1,1 0 13,2 1 1,7-1 0,-4 0-1,2 0-3,0 1 0,-5-1 0,4 0 0,1-1-12,-2-4 1,5 4 0,-4-4 0,0 4 20,1 1 1,-5-1 0,5-2 0,1-2 3,3 2 1,0-3 0,1 1 0,-2 0 9,-3-1 0,3 5 0,-3-4 0,1 4 10,-1 1 0,3 5 1,-3 0-3,3-1 1,0 3 0,-1 0 1,-2 1-19,-1 2 1,0 7-1,-3 1 1,-1 4-7,0 1 1,0 2 0,-5 4 28,0 1 0,-5 5 0,0-1 0,0 1-12,-1 1 0,2-3 0,-4 7 1,2-1-5,2-1 0,-2 5 0,-1-3 0,1 3-1,-1 1 1,-3 0-1,4 1 1,-2-1-1,-4 1 1,4-1 0,-2 1 0,0-2-5,2-4 1,-5 2 0,3-4 0,-3-1-3,-2 0 0,5 4 0,1-7 0,-1-3-2,2-4 0,-4-6 1,6 3-9,-3-1 1,5-2 76,-6-5 1,2-7-1,-2-3 1,5-3-32,3-2 1,2 1 0,0-1-1,0 0-23,0 0 1,0-4 0,0-3 0,0 1-8,0 0 0,0-4 0,0 6 0,0-1-43,0-1 1,-5 3-1,0-5 1,2 0-4,1 0 1,1 3-1,-2-4 1,-4-1 39,-1 2 0,-2-11 0,-5 3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0:55.035"/>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62 123 6492,'9'0'34,"0"0"1,2 0-33,1 0 1,5-2 0,3-1-1,3 1-5,0 1 0,4-1 1,0-2-1,2 1-2,-1-1 1,-1-2 0,2 2 0,-3-1 1,-2 0 1,-5 1-1,-1-2 1,-1 0 24,-2 0 1,-3 2 0,-1 0 136,-3 0-121,-4-2 1,-1 5 13,-6-1 0,-1 1 0,-4 1-45,1 0 1,-2 1-1,0 1 1,-2 0-14,2 0 1,-1-1-1,1-1 1,-2 1-7,-1 1 1,2-1 0,-1 2-1,1-3 6,-1 0 1,-1 1 0,0 1 0,1 1 1,0-2 1,-2 1 0,2 0 0,-1 0 4,-2 0 0,0 2 0,-2-1 0,2 0 1,1 1 1,-4 1 0,4-2 0,-1 1 2,-1-1 1,3 2 0,-1-1 0,0-1-6,1 1 1,1-2 0,3-2-1,1 0-2,-1 0 1,0 0 0,0 0 8,1 0 1,-1 0 7,0 0 0,1-1 26,-1-1 1,3 1 45,0-2-50,3 3-135,-2 0 0,10 0 81,-1 3 1,3 0 0,-3 4 0,2-2 35,1 1 1,0 3 0,-1 1 0,1 1 17,0 0 1,2-2 0,1 4-1,-1 1 6,1 1 1,-2 0 0,2 1 0,-1 2-29,0 0 0,2 1 0,-3-1 0,1 1-9,0 1 0,-2 3 0,0-4 1,-1 1-28,-2-2 1,2-2-1,-3 0 1,1-1 2,-3 1 0,2-4 0,-1-1 1,1-1-1,-1 1 1,0-1-1,-3-2 9,3-1 1,-2-1 0,2-2 7,1-1 1,-2 0 18,3-3 0,-3 0 18,3 0 0,1 0 0,1 0 14,1 0 0,-3-3 0,-1 0 36,0-1 0,1 1 0,-1-1-33,0 0 0,-2-1 1,3 2-32,-2-2 0,2 3 0,-1-2 0,-1-1-28,1 1 0,1 1 0,-2-2 4,1-1 0,1-1 0,1 0 0,-1-2-12,1-1 1,-2 0 0,1-3-1,1 0 2,-2-2 1,2-4 0,-3-2 0,2-4-28,1 0 0,-2-5 1,0-1-1,1-4 9,-1 0 1,1 0 0,4 2 0,0 1 27,1 1 0,3 2 0,-2 6 1,1 4 96,-1 4 0,-4 8-108,-1 4 1,-5 3 0,2 3-1,-2 2-147,-1 2 1,0 1 0,0 2 0,0 1 135,0 1 1,-3 1 0,1 3 0,-1 1-11,0 2 1,1-1 0,-2-3 0,-1 1 57,1 2 0,0 0 0,-2 1 0,1 0 2,-1-2 0,-1 3 1,-1 1-1,0 1-191,0 1 1,-2 1 163,0-1 0,-4 0 0,2 0 1</inkml:trace>
  <inkml:trace contextRef="#ctx0" brushRef="#br1" timeOffset="1233">2089 873 7951,'0'-7'-1938,"0"1"1901,0 1 1,0 0 257,0-3-142,0 4-37,0 1 0,-3 4 1,1 1 24,0 3 0,1 2 0,1 2 0,0 0-56,0 2 1,0 1-1,1 0 1,1 0-9,0 1 1,2 1 0,-3 0 0,3 0-29,0 2 0,-1-1 0,1 3 0,0-1-39,1-2 1,-3 3 0,2 0 0,0 0-18,-2-2 0,1-1 81,0 1 0,-1-1 0,-2 1 0</inkml:trace>
  <inkml:trace contextRef="#ctx0" brushRef="#br1" timeOffset="2017">1996 1067 8173,'0'-5'-435,"0"-1"-523,0 0 777,-3 3 0,-2 0 106,-2 3 0,-1 0 0,0 0 0,1 3 66,2 2 0,-4-1 1,1 2-1,-1-1 14,1-1 0,-3 3 0,0-3 0,0 1 67,0 1 0,-3-1 0,2 2 1,-1-1-34,0-1 0,3-3 1,-2 3-1,0-1-19,0 0 1,2-2-1,-1 1 1,1-3-54,0 0 1,-1 0-1,4 0 1,-2 0 20,-1 0 1,1 0 0,-1 0-1,1-2-1,1-1 1,1 0 0,-1 1 0,-1-1-14,-1-2 1,1 4 0,-1-3 0,1 2 2,2-1 0,-1 0 0,0 1 18,1-1 0,-1-2 45,0 3 127,4-1-131,0 3-33,4 0 0,-1 3-12,-1 3 0,1 0 3,-2 2 0,2-1 0,-1-1 2,-1-1 1,1-2 0,1 1 68,-2 0 0,2-1 28,-4 0 0,2-3 1,-2 3-72,-1-2 0,2-1 0,-1-1 0,1-2 11,0-2 1,1-2-1,-1 0 1,-1-1-13,1 0 0,2 0 1,-3-2-1,1-1-24,0-1 0,-1-1 0,-1-2 1,2 2 7,1 0 0,-1 1 1,2-1-1,0 2-49,0-1 0,-1 4 0,0-2-343,1 1 387,2 1 0,-4 1 0,0-1 0</inkml:trace>
  <inkml:trace contextRef="#ctx0" brushRef="#br1" timeOffset="2299">1540 1361 7599,'7'0'-293,"-1"-1"0,-2-2 0,0-1 1009,0 0 0,-2-3-1160,1 2-532,-2 1 976,-1 1 0,-4-1 0,0 0 0</inkml:trace>
  <inkml:trace contextRef="#ctx0" brushRef="#br1" timeOffset="3050">1292 1090 8086,'0'-8'-1670,"0"0"1621,0 1 0,0 2 0,0-1 140,0 0 0,0 2-72,0-1 1,1 3-69,2 0 1,-2 1-1,4 2 1,-1 1 56,0 3 1,-2 0 0,1 0 0,0 1-5,-1 1 0,4 0 0,-4 1 0,0 0 23,-1 0 0,1-1 1,1 1 5,-1 0 1,-1 0 0,-2-1 2,-2 1 0,1 0 0,-3 0 0,-1-2-27,-1 0 1,0 0 0,-1-1 0,0-1-16,0-1 0,2 0 0,-1 0 0,-1-2 4,-1 0 0,1-1 1,0 0-1,0 0-3,0 0 1,1-3 0,-1-2 0,0-2-31,1-1 0,0 0 0,1 1 0,0-1-32,0 0 0,3 0 0,0 1 0,0-1-206,0 0 273,1 4 0,-2-6 0,0 1 0</inkml:trace>
  <inkml:trace contextRef="#ctx0" brushRef="#br1" timeOffset="3264">1300 1392 8194,'0'7'-2235,"0"-2"2235,0-2 0,3-3 0,2 0 0</inkml:trace>
  <inkml:trace contextRef="#ctx0" brushRef="#br1" timeOffset="4283">952 897 8335,'-3'-6'-191,"1"1"0,-2 3 0,2-3-179,-4-1 1,3 1 0,0 1 356,-1 0 1,3 1 0,-2 1-79,-1 0 43,4-1 0,-5 3 0,4 1-7,-2 2 1,0 1-1,2 4 45,-1-1 1,1 1 0,-2 0-1,0 0 17,0-1 0,1 1 0,1 0 1,-1 0-4,0-1 0,-2 4 0,3-1 0,-2-1-2,1 0 0,1-4 0,1 0 0,0 1-38,0 1 0,0 1-15,0 0 1,1-2 0,2 0 16,2-4 1,2-1 0,1-1 0,0 0 11,3 0 1,-5 0-1,4-1 42,-1-1 0,1 1 1,-3-2 86,1 2 0,0 1-84,0 0 1,-3 0-10,0 0 1,-3 4 0,0 1-6,-1 2 1,-2 1 0,0-1 0,-3 1-3,0 0 1,-1-1-1,-3 1 1,0 0 2,0 0 1,1-1 0,-1 2 0,-1 0-8,-1 2 0,2-2 1,-3-3-1,2-1-6,-2 1 1,3 1 0,-2 0 0,1-2-1,1-2 1,0 0-1,1 0 1,-1-1-1,0-1 0,3-1 0,0-1 7,-1-2 0,2-1 1,2-4-1,0-1 3,0-1 1,1 1 0,-2-3-1,2 0 12,1 0 0,0-1 0,-1-3 0,0 1-5,-2-1 0,1 1 0,2-1 0,-1 1-10,-2-1 0,2-2 1,-1 0-1,0 1-49,-1 1 0,3 3 0,-3 0 0,2 0-19,1 1 64,0-3 0,-3 7 0,-2-3 0</inkml:trace>
  <inkml:trace contextRef="#ctx0" brushRef="#br1" timeOffset="4766">913 672 8325,'0'-7'-1180,"0"-1"396,0 4 784,0 0 0,0 4 0</inkml:trace>
  <inkml:trace contextRef="#ctx0" brushRef="#br1" timeOffset="5133">1037 1268 7797,'0'4'-2012,"0"0"2012,0-4 0,-4 0 0,0 0 0</inkml:trace>
  <inkml:trace contextRef="#ctx0" brushRef="#br1" timeOffset="6032">681 1082 8309,'-3'-8'-687,"2"3"390,-2 0 1,0 3 0,-1-3 111,0 2 0,1-2 182,-2 2 0,0-3-17,-3 1 0,3 1 1,1-2-11,0 0 0,-1 2 0,2 0 0,-1 0 13,1-1 1,0 3-1,3-3 13,-3-1 0,2 1-1,-1 0 1,1 3 12,1-4 0,0 4-11,0-3 1,3 3-6,2-1 0,0 0 1,0 0 6,1 2 0,-2 0 1,1 1-2,1 0 0,-1 0 0,0 0 4,1 0 1,1 0 5,0 0 0,-2 2 1,0 2 22,-2 0 1,0 1-1,-3 3 10,0 0 0,0-1 0,0 1 0,-1 0-9,-2 0 1,2 0-1,-5 2 1,1 1-5,1 1 1,-3-2-1,2 3 1,-1 0-3,1-1 1,-2 3-1,3-3 1,-2 3-1,1 1 1,1-1-1,-2 1 1,2 0-22,0 2 0,2-2 0,1 2 0,-1-1-11,0-2 1,-1 1 0,3-1 0,1 0-8,1 1 1,0-4 0,2-2 0,1-1-28,-1-1 1,4-2 0,2 0 0,0-4-28,2-1 0,0-1 0,3-1 0,1-1-81,-1-4 0,0-3 0,1-2 148,-1-1 0,4-1 0,1-3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1:04.868"/>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1393 124 8562,'5'0'-1143,"0"0"1,-2 0 1084,2 0 1,-3 0 0,3 1 0,-1 1 56,0 0 1,-1 4 0,1 0 0,0 0-4,1 2 1,-1 1-1,2 0 1,-2 2-59,0 1 1,1 1 61,-2 3 0,3 3 0,-2 0 0</inkml:trace>
  <inkml:trace contextRef="#ctx0" brushRef="#br1" timeOffset="1083">1346 70 6775,'-5'0'-6,"1"1"0,0 1 1,-1 0-1,2 3-14,-1 1 1,2-1-1,-2 0 1,2 1 14,-1 1 0,1 0 0,2 1 0,0 0-10,0 0 0,0 0 0,0 2 0,0 1 2,0 1 1,0-2 0,0 3 0,0 0 1,0-1 0,0 0 1,0-2-1,-1 1-10,-2 1 0,2-3 0,-4 2 0,1-3 6,0 0 0,1-1 1,-2-1-1,-1-1-2,-1 1 1,2-3-1,0 0 1,-1-2 1,-1-1 0,2 0 1,0 0 8,-2 0 0,1 0 0,-1-1 0,1-1 0,1 0 1,0-4 0,-1 1-1,1 0 0,-1 0 1,2 1 0,-1-2-1,1 1 0,0 2 0,1-3-6,-2 1 0,3 0-6,0 0 0,0 3 21,0-3 14,1 3 1,-4-2-1,4 5 18,-2 2 0,-2-1 0,2 2-21,-2-1 0,3 2 1,-3-1-1,1-1-8,0 1 0,1-1-14,-2 0 1,0-1-33,-3 3 0,3-4 1,0 2 5,-1-2 1,2-2 0,1-1 20,-1 0 0,3-3 1,-4 1-1,2 0 14,1-2 1,1 1 0,-1 0 25,-1-1 0,1 2 1,1 0 21,-2 0 1,2 1-10,-1 0-26,1 2 11,1-2 0,-3 4 1,1 1-12,0 4 1,-2-2-16,-1 1 0,-2 0 1,-1 2-44,0-2 0,1 2 1,-1-2-166,0 2 209,0-3 0,1 3 0,-1-2 0</inkml:trace>
  <inkml:trace contextRef="#ctx0" brushRef="#br0" timeOffset="1466">1138 70 8498,'-8'0'-108,"0"3"1,0-1-1,1 0-396,-1-1 0,0 1 0,0 2 1,0 0 341,-3 2 1,2-2 161,-4 2 0,0-1 0,-2 2 0</inkml:trace>
  <inkml:trace contextRef="#ctx0" brushRef="#br1" timeOffset="1697">844 248 8710,'-3'8'-664,"0"-1"1,-2 1 525,-1 0 1,-1 0 0,0 2-1,-2 1-32,-1 1 1,0-2-1,-2 2 158,1 0 0,-3 1 0,2-1 0</inkml:trace>
  <inkml:trace contextRef="#ctx0" brushRef="#br1" timeOffset="2216">681 163 14227,'4'-8'-1840,"-1"0"0,-1 2 1726,0 0 1,-1 4-88,2 4 0,-2 0 0,-1 3 0,0 1 74,0 1 0,0 1 1,-1 0-1,-2-1 144,-2 1 0,-2 0 1,-1 0-1,1-1 19,-1 1 0,-1 0 1,0-1-1,-1 1-47,0 0 0,2-3 0,0-1 0,0 0-75,0-2 1,1-2-1,-1 0 190,0 0 1,0 0 200,1 0 1,2 0-208,3-3 0,0 2 1,-1-1 14,-2 1 1,1 3 0,-1 2 0,-1-1-129,-1 1 1,-1 2 0,1-1 0,-1 1-40,0-1 1,-2 2 0,-1-3 0,1 1 13,-1 0 1,2-3 0,-1 1 0,1-2-15,-2 2 1,3-2-1,-3 1 1,3-2-41,0-2 0,0 0 1,1-3-17,-1-1 0,1-2 0,2-1 0,1-2-23,1 2 1,2 0-1,-2 1 1,3-2-165,0 0 1,0-3 0,0 2 0,3 0 246,2 0 0,2-3 0,1 2 1</inkml:trace>
  <inkml:trace contextRef="#ctx0" brushRef="#br0" timeOffset="2481">596 457 8438,'-3'-8'-890,"1"4"0,-2 0 678,0 1 0,-2 2 0,1-2 176,-2 3 0,2 0 0,0 0 0,-2 0 7,-3 3 0,2-1 1,-2 2 28,1-1 0,-2 4 0,-1-3 0</inkml:trace>
  <inkml:trace contextRef="#ctx0" brushRef="#br0" timeOffset="2731">364 488 8150,'-3'-5'1,"1"-1"0,-1 4-821,3-3 820,0 3 0,-3-1 0,-1 3 0</inkml:trace>
  <inkml:trace contextRef="#ctx0" brushRef="#br1" timeOffset="3199">117 147 18599,'6'-3'0,"0"-3"-1056,0-4 0,-5-2 1,3-3-1,-2 0 468,1 2 1,-1 0 0,-2 2 0,0 1 173,0-1 1,0 5 0,0-2 100,-3 1 1,1 4 0,-3 0 164,-1 2 1,-1 2 0,0 2 0,-1 2 54,0 2 1,0 1 0,1 0 0,-1 2 54,0 0 1,0 1-1,-1-1 1,0 1-193,2 1 1,1-2 0,0 2 0,0-1 176,0-1 0,5 1 1,-3-1-1,2 0 38,-1-2 0,0 0 0,3 0 0,0 0-4,0-1 0,4-2 0,1 0 37,2-2 1,0 1-1,-1-3 1,-1 2-91,1-1 1,-2-2 0,1 0-78,1 0 1,1 1-1,-1 1 139,-1 1 0,0 3 1,3-2-1</inkml:trace>
  <inkml:trace contextRef="#ctx0" brushRef="#br1" timeOffset="3314">147 325 8732,'0'5'-1241,"0"-1"1197,0-2 1,0-1-1,0 3 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1:15.150"/>
    </inkml:context>
    <inkml:brush xml:id="br0">
      <inkml:brushProperty name="width" value="0.08571" units="cm"/>
      <inkml:brushProperty name="height" value="0.08571" units="cm"/>
      <inkml:brushProperty name="color" value="#F6630D"/>
    </inkml:brush>
  </inkml:definitions>
  <inkml:trace contextRef="#ctx0" brushRef="#br0">2105 224 8214,'0'-11'-343,"0"1"1,0 0 28,0-1 0,0 2 0,0-1 0,0 1 356,0 1 0,0 0 1,0-2-1,0 0-47,0 0 1,-3 1-1,0 0 1,-1-3 28,1 0 1,-2 3 0,2-1 0,1 1-9,-2 1 0,3 1 1,-2 0 3,0 2 1,2 0 2,-2 3-74,2 1 1,2-2 0,2 5 41,2 0 1,2 4-1,0-3 1,1 1-2,0-1 0,0 0 0,-1-1 0,1 2 0,0 0 0,2-2 0,0 3 0,0-1 7,-1 0 1,-2 1 0,1 1 0,0-1 5,-1 1 0,1-2 0,0 1 0,0 0-5,-1 0 0,1 2 0,0-3 0,-1 1 6,-2 0 0,1 0 0,-3 3-2,2 0 1,-4-3 0,2 0-3,-2 1 1,-5 1-1,-2 1 1,-2 0-1,-3-1 0,-2 1 0,0 0 0,-2-1 0,0-2 0,-1 2 0,1-2 0,0 1 0,2-1 0,-1-1 0,2-2 0,-1 1 0,0-2 0,3 0 0,0-1 0,1 0-35,2 0 0,-1-1 14,0-1 1,4-3-1,1-2 15,3-1 0,0 0 0,3 0 6,2 1 0,-1 2 0,2 0 0,0 1 37,0 0 0,0 1 1,-1-1 15,1 0 0,-2-1-42,1 3 1,-2-1 15,2 3 1,-3 1 6,0 1 1,-3 0-1,-3 3 1,0 1 15,-2 1 0,-1-2 0,-1 1 0,0 0-35,-3 0 1,3 1 0,-3-1-1,0-1-20,1 2 0,-4-3 0,1 0 0,0 0 3,0-3 1,-2 3 0,2-2-1,-1 0-11,-2-1 1,3-1-1,0 0 1,0-1 5,1-2 1,1 0-1,3-3 1,1 1 3,-1-1 0,0-1 1,1-1-1,2 0 0,3 1 0,-2-1 0,1 0 0,-2 1 0,4-1 0,-2 0 1,2 0 1,1 3 2,0 0-22,0 3 1,1-1-35,2 3 0,-2 1 86,5 1 1,-5 0-1,3 3-30,-1 1 0,-1 1 0,3 1 11,1 0 1,-2-1-1,-1 1 14,0 0 1,-2-1-1,3 1 1,-2 0-5,1 0 0,-1-3 1,-2 0-1,0 1 33,0 1 1,0 1 0,-3-1 0,-2 0-46,-2-2 1,-1 2 0,0-2 0,1 2-68,-1 1 0,-1-3 0,0-1 0,-1 1-45,0-1 0,-1-1 0,1 1 0,0-1 14,2-1 88,0-1 0,0-1 0,0 0 0</inkml:trace>
  <inkml:trace contextRef="#ctx0" brushRef="#br0" timeOffset="613">1455 53 8406,'1'-4'-2167,"2"2"2177,-3-3 0,5 4 55,-3-1 5,-1 1 1,3 1-19,-1 0 0,-2 1-43,1 1 1,-1 3-5,-1 2 1,1 0 0,1-1-1,1 0 19,-2 0 0,0 0 0,0 2-7,2 0 1,-3 0 0,4-1-1,-2 1-7,1 0 1,0 0-1,-1-1 1,2 1-21,0 0 1,-2 0-1,3-1 1,-1 0-18,0-2 1,-2 2 0,1-3 0,0 2-163,0-1 0,0-4 1,-1 3 188,0-1 0,1-2 0,-3 3 0</inkml:trace>
  <inkml:trace contextRef="#ctx0" brushRef="#br0" timeOffset="1382">1208 154 7155,'3'-4'-402,"-2"-1"0,2 3 456,1-3 0,-1 0 1,3 1-1,-1 0-94,-2 0 1,3 2 0,-1-2 29,2 1 1,-2 2-1,0-2 1,1 3 37,1 0 1,1 3-1,0 1 1,-1 2 1,1-1 0,0 0 0,0 3 1,-1-1-8,1 1 0,-3 0 1,0 0-1,1-1-10,-2 1 1,-1 0-1,-3-1-24,0 1 0,0 0 0,-1-1 0,-1-1 1,-3-1 1,-2-1-1,-1 2 1,0-1 0,1-2 0,-4 2 0,1-1 1,1-1 3,0 0 0,-1 1 0,-1-2 0,2 0 5,0 0 1,1-1-1,-2-1 1,0 0 5,0 0 1,-1-3-1,1 0 1,1-2-7,0-1 1,-1 0-1,-1-2 1,2 0 0,0 0 0,2 1 0,1-1 0,2 0-1,1 0 1,-3 1 0,1-1-5,1 0 0,-3 1 2,2-1 0,1 3-13,-1 3 1,-1 1 0,0 2 3,0 1 0,0 0 0,3 2 0,-1 1 7,1-1 0,0-1 3,0 2 1,0 0 14,-3 3 0,3-1 0,3 1 23,0 0 0,0-3-6,0 0 1,1 0 0,1 0 45,4-3 1,-2 0 0,1 0-31,1 0 0,-2 1 1,2-3-48,0 0 1,0-4-1,2 0-21,0 0 0,-3 0 1,0 1-76,1-2 1,1-2 0,1-1 46,0 0 1,-1 1 0,0-1 0,-1 1-14,-1 2 1,-2-1-1,1 2 1,1 0-117,-1-2 0,-2 2 178,0-1 0,2 0 0,1-3 0</inkml:trace>
  <inkml:trace contextRef="#ctx0" brushRef="#br0" timeOffset="1513">1161 77 8074,'0'-5'-1929,"0"-1"1929,0 5 0,0-3 0,0 4 0</inkml:trace>
  <inkml:trace contextRef="#ctx0" brushRef="#br0" timeOffset="2215">836 131 8517,'0'-8'0,"0"0"-298,0 1 1,0 1-288,0 1 439,0 4 0,0-2 1,0 6-1,0 2 103,0 2 0,0 0 1,0 1-1,0 0 50,0 0 1,0 2 0,0 0 0,0 0 4,0-2 0,0 0 1,0 0-1,0-1 24,0 1 0,0-3 1,-1 0-17,-1 2 1,-2-1-24,-4 2 0,0-4 0,0-1-2,1-2 0,2-1 0,-1-1-2,0-2 1,-1-1-1,0-4-34,-1 1 1,1-1-1,1 1 1,2 1 14,0 1 0,-2 2 0,1-1 11,-2 1 1,2 0-1,0 3 11,-1 0 0,2 0 0,-1 1 25,-1 1 1,1 3-1,1 2 5,0 1 1,2-3 0,2 0 0,0 2-19,0-1 0,0 2 0,0 0-11,0 0 0,0-1 0,0 1 3,0 0 0,0-3 94,0 0 168,3-3 2,-2 1-97,3-3-474,-4 0 1,-6 0 167,-2 0 0,-2 0 0,3 0 0,-1 1 30,0 2 1,1-2 0,-1 5 0,0-1 108,0-1 0,1 6 0,-1-1 0</inkml:trace>
  <inkml:trace contextRef="#ctx0" brushRef="#br0" timeOffset="2482">968 394 7383,'-5'-3'-151,"0"1"0,2-1 0,-2 2 0,-1 0 53,-1-2 1,-1 0 0,0 3 0,-3 0 31,-2 0 0,-1 4 0,-2 0 0,1 1-23,-1 0 1,-3 1 0,0 0 88,-1 0 0,-2 0 0,2-1 0</inkml:trace>
  <inkml:trace contextRef="#ctx0" brushRef="#br0" timeOffset="3216">310 208 6773,'0'-7'-59,"-3"2"1,2 1 331,-2 1-332,3 2 0,0-1 0,0 4 0,0 4 42,0 4 0,0-2 0,2 3 0,1-3 9,-1 0 0,1 2 0,0 1 0,-2-2-6,0 0 1,-1-1 0,0-1 0,0 1 24,0 0 0,0-1 1,0 1 6,0 0 1,-3-1 0,-2-1-10,-2-1 0,-1-3 0,0 0 0,0-1-18,1-1 1,-2 0-1,0 0 1,-2 0-19,2 0 1,-2-1-1,0 0 1,-1-3 17,1 0 0,1-1 1,2-2-1,0 1 9,1 1 0,-1-1 1,0 0-1,0 0 7,1 0 0,2 4 0,-1-2 38,0 0-30,3-2 0,0 4 3,3-3-60,0 3 1,0 0 37,0 4 0,2 0 0,2 3 9,0-2 0,-2 0 0,1-1 0,0 2-3,-1 0 1,2-2 0,-3 1 11,2 0 0,-1-1 109,-2 3-60,4-3 1,-3 2 0,0-2-87,-2 1 1,-4 2-1,-2-3 1,-2 1-78,-1 0 1,0 1-1,-3 2 1,0-1-144,-2 1 1,2 0 242,0-1 0,0 5 0,-2-1 0</inkml:trace>
  <inkml:trace contextRef="#ctx0" brushRef="#br0" timeOffset="3898">241 556 8462,'-8'0'-438,"0"0"1,3 0-1,0 0 1,-1 0 304,-1 0 1,-1 1-1,1 1 1,-1 0 112,0 0 1,-3 2-1,-1-1 1,-1 0-100,0 1 1,3 1 118,-3-2 0,-3 3 0,-4-2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2:44.939"/>
    </inkml:context>
    <inkml:brush xml:id="br0">
      <inkml:brushProperty name="width" value="0.11429" units="cm"/>
      <inkml:brushProperty name="height" value="0.11429"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18079,'0'0'0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2.955"/>
    </inkml:context>
    <inkml:brush xml:id="br0">
      <inkml:brushProperty name="width" value="0.08571" units="cm"/>
      <inkml:brushProperty name="height" value="0.08571" units="cm"/>
      <inkml:brushProperty name="color" value="#F6630D"/>
    </inkml:brush>
  </inkml:definitions>
  <inkml:trace contextRef="#ctx0" brushRef="#br0">1324 127 8191,'7'0'-259,"-3"2"0,1 2 0,0 2 123,2 4 0,2 4 0,0 2 0,1 3 124,0 1 0,-2 3 0,3 0 1,-1 0-24,-1-1 1,-4-4-1,-1-3 1,0-2-159,0-1 0,-2-3 193,0 0 0,-4-4 0,-2-2 0</inkml:trace>
  <inkml:trace contextRef="#ctx0" brushRef="#br0" timeOffset="468">1170 169 8119,'3'-4'-228,"-2"-2"1,4 4 126,0 1 0,-1 1 1,0 2-1,0 3-6,0 4 1,0-1-1,1 4 1,0 1 138,0 0 0,2-2 0,0 1 0,0 0-10,0-1 0,0 2 0,-1-2 0,-1 0-21,0 1 1,-1-3-1,1 1 1,-3-1-17,-1 0 0,-1 1 3,0-3 1,-3-3 0,-3 0 0,-2-1-16,-1-1 0,-3-1 0,0-2 0,-2-1-10,-2 0 0,1-3 1,-2 1-1,2-1 20,-1 0 1,0 0 0,-2-4 0,1 0 16,2 1 1,2-3 0,1 0 0,0-2-3,-1-1 0,2 4 0,2-4 1,3 1 6,1 0 1,4-1-1,-1 0 1,1 0 78,1 0 0,2 2 1,2 0-1,1 1-30,3 0 0,2-2 1,-1 3-1,3 0-61,1 0 1,1-2-1,1 3 1,0 1-156,1 0 0,4-2 0,-2 1 162,3 1 0,3 0 0,1 1 0</inkml:trace>
  <inkml:trace contextRef="#ctx0" brushRef="#br0" timeOffset="1335">1100 330 8134,'-1'-5'-874,"-1"0"1,0 4 955,-3-1 1,1 1-1,-3 1 1,0 0-19,0 0 0,0 0 0,-1 1 1,-1 0-67,0 1 0,-3 4 0,0-2 0,-1 0 9,-1 1 0,-3 0 0,-1 1 1,-1-1-46,0 0 0,1-3 0,-3 1 0,0-1 2,0 0 0,2 1 0,1-3 0,1 0 29,2 0 0,0-3 0,1 0 1,1-1 4,1-1 0,3-1 0,3-1 0,2 0 5,1 0 0,1 0 0,2 0 1,0 0-1,0 0 0,4 0 0,2 0 0,3 0-3,2 0 0,-2 2 0,3 1 0,1 1-22,3 2 0,-1-1 1,0 0-1,-2 0 22,-1 1 1,0 0 0,1 2 0,-1 1-1,-3 3 1,-1-2 0,-1 2 0,-1 1 17,-1 3 0,-1-1 1,-3 1-1,1-1 10,0-1 0,-4 2 1,-3 0-1,-1 0 22,-1-1 1,-3-1 0,-2 0 0,-1 0-7,-1 0 0,2-3 0,0 0 0,0 0-9,-1 0 0,-1-2 0,1 2 0,0-1-5,1-1 0,3-1 0,-2-1 1,1 0 25,2 0 0,0-3 0,1 0 0,0-1 9,0-1 0,2-1 0,0-1 0,1 0-7,0 0 0,-2-3 1,4 1-1,0 0-22,-1-1 1,1 1 0,-2-3 0,1 1-17,2 0 0,-3-2 1,1 1-1,0 0-52,0 0 0,0-1 1,1 2-1,-1-1-58,-1 0 0,3 4 1,-2-1-1,0 1-39,1 1 1,-1 0-1,1 0 1,0 0-100,1 0 1,-1 2 0,0 0-448,0 0 675,0-1 0,2-1 0,0 0 0</inkml:trace>
  <inkml:trace contextRef="#ctx0" brushRef="#br0" timeOffset="1532">897 78 6869,'-7'3'0,"0"1"0</inkml:trace>
  <inkml:trace contextRef="#ctx0" brushRef="#br0" timeOffset="2052">330 302 7405,'-4'0'-875,"2"0"998,4 0 0,2 2-85,3 0 1,0 2 0,0-3-64,0 1 1,-3 1 0,1-2-36,1 1 0,-3-1 12,2 1 1,-3 0 0,1-1 26,0 1 0,-2 2 38,1-2 0,-2 1 1,-2 2-1,-1-1 13,-1-1 0,0 2 1,-3-2-1,-1 1-19,-1 1 0,1-1 0,-2 1 0,0 0-43,1-1 0,-3 1 0,2-2 0,0 0-346,0 0 378,1 3 0,-1-5 0,-1 2 0</inkml:trace>
  <inkml:trace contextRef="#ctx0" brushRef="#br0" timeOffset="2435">71 316 8104,'-3'4'-311,"1"1"0,-3-3 0,2 3 216,-1 1 1,3 0 0,-1 1 115,1 0 1,1 0 0,1-1 74,1-1 1,-1-2 37,4 0 0,-3-2 0,3 1-16,1-1 1,0-2-119,1-1 1,0 0 0,0-2 12,0 1 0,-3-2 1,0 2-32,-1-1 1,3 0-1,-1-3 1,-2 2 0,-1 0-92,-1 0 0,-1 1-59,0-1 0,-1 2 0,-1-3-14,-3 1 0,-1 4 0,-1-1 0,0 1 182,0 1 0,-3-3 0,-1-1 0</inkml:trace>
  <inkml:trace contextRef="#ctx0" brushRef="#br0" timeOffset="2886">106 134 8409,'4'-3'0,"-1"-1"-85,0 0 0,-2-2-1918,1 1 2003,2 2 0,-3 0 0,2 3 0</inkml:trace>
  <inkml:trace contextRef="#ctx0" brushRef="#br0" timeOffset="3016">8 162 7972,'0'-4'-470,"-3"-2"1,-1 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5.832"/>
    </inkml:context>
    <inkml:brush xml:id="br0">
      <inkml:brushProperty name="width" value="0.08571" units="cm"/>
      <inkml:brushProperty name="height" value="0.08571" units="cm"/>
      <inkml:brushProperty name="color" value="#FF0066"/>
    </inkml:brush>
  </inkml:definitions>
  <inkml:trace contextRef="#ctx0" brushRef="#br0">544 94 12287,'0'-19'0,"0"0"0,-8 3 0,-5 1 0,-3 3 0,3 7 0,1-1 0,-3 4 0,-2 2 0,-1 0 0,-1 0 0,0 0 0,7 6 0,1 3 0,3 1 0,2-4 0,6 7 0,2-3 0,2 5 0,4-3 0,3 3 0,-5-5 0,6 3 0,3 1 0,2 3 0,1 2 0,1 0 0,-8-7 0,-3 1 0,-2 1 0,0 3 0,3-5 0,-5 1 0,2 1 0,0 3 0,-6 2 0,-2-3 0,-4-3 0,2 2 0,-9-7 0,-1 2 0,-3 5 0,-2-5 0,1 1 0,-1-3 0,0-4 0,-6 5 0,-2-3 0,0-2 0,0-2 0,0-2 0,4 0 0,-2 0 0,2 0 0,2 0 0,2 0 0,1 0 0,-1 0 0,0-8 0,3-5 0,1-3 0,3-3 0,5 0 0,-3-2 0,2-2 0,3-2 0,-3 0 0,2 7 0,2-1 0,2 0 0,2 0 0,8 1 0,4 1 0,5 4 0,2 3 0,0 4 0,8-5 0,2-7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2.19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435 113 7296,'-1'-4'-378,"-1"2"0,1 2 357,-1 2 0,-1 2 0,0 3 11,2 0 0,-1 0 1,1 0 21,-2 0 0,1 0 44,2 0 0,1-3-84,1-2 1,2-1-1,3-2-29,0-1 0,0-2 1,0-3-1,-1 0 18,-1 0 1,1 2 0,-2 0 0,0 0 55,-2-1 1,0 0 0,-1 0-1,2 1 1,-2 0 1,0 1-1,-2 0 1,-1 1-8,-3 2 0,-1 0 0,-1 1 0,-1 0-8,-1 0 1,0 1-1,-2 1 1,-2 3-10,0 1 0,-2 1 0,0 0 0,-2 0 2,2 0 1,0 0 0,1 0 0,0-1 3,0-1 0,3 1 0,2-2 0,1 0 0,1 1 0,3-3 0,2 1 19,4-3 0,2 0 0,3 0 1,0 0-11,0 0 0,0 0 1,0 0-1,0 0 4,0 0 1,0 1 0,0 0 17,0 1 0,0 4 5,0-1 0,-3-2 0,-2 2 41,-1 1 1,-1-3 0,-1 2 0,-1 0 7,-3-1 1,-3 1 0,-3-2 0,1 0-38,-3 0 0,0 2 1,-1-3-1,-1 1-19,-1 0 0,-1-2 1,-3 1-1,2-1 0,-2-1 1,2-3-1,0 0 1,1-1-21,2-1 1,1-1 0,1-1 0,2 0-3,1 0 1,1 0 0,2-1-1,1-1-371,1 0 364,2-3 0,0 1 0,-1-3 0</inkml:trace>
  <inkml:trace contextRef="#ctx0" brushRef="#br1" timeOffset="125">106 22 7068,'-2'-7'0,"-1"0"0,-2 3 0,1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6.721"/>
    </inkml:context>
    <inkml:brush xml:id="br0">
      <inkml:brushProperty name="width" value="0.08571" units="cm"/>
      <inkml:brushProperty name="height" value="0.08571" units="cm"/>
      <inkml:brushProperty name="color" value="#F6630D"/>
    </inkml:brush>
  </inkml:definitions>
  <inkml:trace contextRef="#ctx0" brushRef="#br0">1 21 7464,'0'-7'-519,"0"0"1,1 3 447,1 2 1,-1 4 0,1 3 0,-1 3 161,-1 1 0,1 2 1,0-2-1,2 3-67,1 1 1,1 2 0,1 0-1,-1 2-44,0 1 0,0-2 0,2 3 1,0 1-51,0 0 1,-3 1 0,0-1 69,-1-1 0,3 1 0,-2-2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7.355"/>
    </inkml:context>
    <inkml:brush xml:id="br0">
      <inkml:brushProperty name="width" value="0.08571" units="cm"/>
      <inkml:brushProperty name="height" value="0.08571" units="cm"/>
      <inkml:brushProperty name="color" value="#F6630D"/>
    </inkml:brush>
  </inkml:definitions>
  <inkml:trace contextRef="#ctx0" brushRef="#br0">190 14 8148,'0'-5'-1009,"0"0"0,1 4 971,1-1 0,-1 4 0,1 3 0,0 1 143,0 1 0,-1 2 0,1 0 0,0 1-61,0 0 1,-1 0 0,1 2 0,0-1-4,0-1 1,-1 2 0,1-2 0,-1 0-30,-1 0 0,0 0 0,0-1-39,0 0 1,0 1 0,-1-3 18,-1 0 1,0-3 3,-3-2 0,1-1 0,-3-1-17,0 0 1,1-1-1,0-1 1,1-1-47,0-1 1,0 2 0,-1-2 0,1 0 15,0 0 1,1 2 32,-1-3 69,1 1 0,0-1 50,2 0-144,1 4 1,0-2 110,-1 3 0,1 0 0,-2 2-27,0 0 0,1 3 0,-3-2 9,0 1 1,-1 1-1,-1 2 1,-1-1-73,-1-1 0,1 1 0,-1-2 0,1 0-76,1 1 0,0-1 0,0 1 0,0-2-325,0 0 423,3-2 0,-2 2 0,2-3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7.538"/>
    </inkml:context>
    <inkml:brush xml:id="br0">
      <inkml:brushProperty name="width" value="0.08571" units="cm"/>
      <inkml:brushProperty name="height" value="0.08571" units="cm"/>
      <inkml:brushProperty name="color" value="#F6630D"/>
    </inkml:brush>
  </inkml:definitions>
  <inkml:trace contextRef="#ctx0" brushRef="#br0">22 15 8124,'-5'-3'-240,"0"1"0,1-3 0,-3 1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7.874"/>
    </inkml:context>
    <inkml:brush xml:id="br0">
      <inkml:brushProperty name="width" value="0.08571" units="cm"/>
      <inkml:brushProperty name="height" value="0.08571" units="cm"/>
      <inkml:brushProperty name="color" value="#F6630D"/>
    </inkml:brush>
  </inkml:definitions>
  <inkml:trace contextRef="#ctx0" brushRef="#br0">1 7 7762,'1'-4'-282,"1"2"0,-1 2 1,2 3-1,-1 3 267,1 2 0,1 4 1,-1-2-1,1 1-82,2 2 1,-2 2 0,0 1 0,2 1 96,0 0 0,1-2 0,0 2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8.624"/>
    </inkml:context>
    <inkml:brush xml:id="br0">
      <inkml:brushProperty name="width" value="0.08571" units="cm"/>
      <inkml:brushProperty name="height" value="0.08571" units="cm"/>
      <inkml:brushProperty name="color" value="#F6630D"/>
    </inkml:brush>
  </inkml:definitions>
  <inkml:trace contextRef="#ctx0" brushRef="#br0">519 64 6376,'-1'7'48,"-1"0"0,1 2 1,-1 0-1,1 1-13,1 0 1,-2-2 0,-1 2 0,1-1 8,-1 0 1,1 1 0,-2-3-16,-2 0 0,0-3 0,-1 0-87,0-1 0,1-1 0,0-4 0,2-1-86,-2-1 1,2-1 0,0-4 0,-1 0 94,1 0 0,-2 2 0,2 0 0,-1 0 92,1 3 0,1-2 1,-1 4 33,-2 0 0,0 2 0,-1 0 1,0 3 13,0 1 1,0 3 0,1 0 0,0 0-56,2 0 0,-1-1 0,-2-1 0,0 0-30,0 0 1,0 1 0,0-1-6,0-3 1,0 1 0,0-1 0,0 0 12,0-1 0,2-4 0,1 0 0,-2-1-2,0-1 1,-1-1 0,1-1-1,0 0-3,2 0 0,-3-1 0,-3-1 0,2-1-14,0-1 0,-1 2 0,-2-3 0,1 1-19,0 0 0,-1-2 1,0 3-1,1 0 12,-3 0 1,2 1 0,0 3-1,-1 1-7,1 3 0,0 1 0,3 1 0,-2 1 8,2 1 1,2-1 0,2 4 0,-1 1 19,1 3 1,-1-1 0,2 1 0,2-1 35,0-1 1,1 2 0,0 0 0,0 0 73,0-1 0,0-1 0,0 0-88,0 0 1,3-1-1,2-1-22,1 0 0,-1-3 1,0 0-1,2-1-197,2-1 0,3 0 188,0 0 0,1-3 0,1-1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9.239"/>
    </inkml:context>
    <inkml:brush xml:id="br0">
      <inkml:brushProperty name="width" value="0.08571" units="cm"/>
      <inkml:brushProperty name="height" value="0.08571" units="cm"/>
      <inkml:brushProperty name="color" value="#F6630D"/>
    </inkml:brush>
  </inkml:definitions>
  <inkml:trace contextRef="#ctx0" brushRef="#br0">85 8 8179,'-6'-1'-628,"1"-1"0,-1 1 628,1-1 0,-1 1 0,-1 1-336,0 0 1,0 1-1,0 0 336,0 1 0,-3 4 0,-1-2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7:43:39.541"/>
    </inkml:context>
    <inkml:brush xml:id="br0">
      <inkml:brushProperty name="width" value="0.08571" units="cm"/>
      <inkml:brushProperty name="height" value="0.08571" units="cm"/>
      <inkml:brushProperty name="color" value="#F6630D"/>
    </inkml:brush>
  </inkml:definitions>
  <inkml:trace contextRef="#ctx0" brushRef="#br0">113 1 7561,'-7'0'-27,"0"0"0,2 0 1,1 0-1,-2 0-314,0 0 0,-1 0 0,0 0 0,0 0 341,0 0 0,-1 0 0,0 2 0,-2 0 0,-2 1 0,1-3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3:42.622"/>
    </inkml:context>
    <inkml:brush xml:id="br0">
      <inkml:brushProperty name="width" value="0.08571" units="cm"/>
      <inkml:brushProperty name="height" value="0.08571" units="cm"/>
      <inkml:brushProperty name="color" value="#FF0066"/>
    </inkml:brush>
  </inkml:definitions>
  <inkml:trace contextRef="#ctx0" brushRef="#br0">5149 333 12287,'-8'-14'0,"4"0"0,2 4 0,2 1 0,0 8 0,0 1 0,0 7 0,5 6 0,0 1 0,-2 0 0,3-1 0,-2 1 0,1 0 0,1 0 0,-4 0 0,4 0 0,-1 0 0,-1 0 0,5-5 0,-4 0 0,0 2 0,1 1 0,-5 2 0,6 0 0,-1 0 0,-5 0 0,4 0 0,-4-1 0,-1 1 0,-1-6 0,-4-2 0,-4 0 0,1-4 0,-1 3 0,-2-4 0,-1-1 0,-2 0 0,0 0 0,0 0 0,0 0 0,1 0 0,-3 0 0,-1 0 0,-1 0 0,-2 5 0,3-1 0,-3-1 0,-2-1 0,-1-2 0,-5 0 0,0 0 0,1 0 0,-1 0 0,0 0 0,0 0 0,1 0 0,-6 0 0,1 0 0,1 0 0,2 0 0,1 0 0,0 0 0,2 0 0,3 0 0,-2 0 0,5 0 0,0 0 0,0 0 0,2 0 0,4 0 0,0 0 0,0 0 0,5 0 0,-1-2 0,0-2 0,3 1 0,3-7 0,2 1 0,2-5 0,0 0 0,0 1 0,0-1 0,0 0 0,2 5 0,1-1 0,3-1 0,2-1 0,-4 3 0,6 0 0,0-2 0,3 3 0,1 0 0,0 2 0,-1-3 0,1 3 0,0-2 0,0 5 0,0-2 0,0 4 0,0 1 0,0 0 0,-1 0 0,1 0 0,0 0 0,0 0 0,-5 0 0,-1 1 0,-2 4 0,0-3 0,-3 4 0,2 0 0,0-3 0,-5 6 0,0 2 0,0 1 0,0 2 0,0 0 0,0 0 0,0 0 0,0-5 0,-2 0 0,-2 2 0,2-3 0,-4 0 0,0-2 0,-2 3 0,-6-4 0,0-2 0,0-2 0,0-1 0,1 0 0,-1 0 0,0 0 0,0 0 0,0 0 0,0 0 0,0 0 0,0 0 0,1 0 0,-1 0 0,0 0 0,0 0 0,0 0 0,5-4 0,0-1 0,-2 2 0,5 0 0,1-2 0,-3-2 0,1-7 0</inkml:trace>
  <inkml:trace contextRef="#ctx0" brushRef="#br0" timeOffset="351">4192 180 12287,'9'0'0,"0"0"0,-6-6 0,3 4 0,-6-2 0,0 8 0,5-1 0,0 6 0,-2 2 0,-2 2 0,-1 0 0,0 1 0,2 0 0,2 0 0,-2 5 0,4-1 0,-1 1 0,-1 1 0,3-5 0,-4 4 0,1-4 0,-1-1 0,-1 0 0,-1 0 0,3 0 0,0-1 0,1-3 0,-5-1 0,0 2 0,1-1 0,2 1 0,2-1 0,0-7 0,1 3 0,2-6 0</inkml:trace>
  <inkml:trace contextRef="#ctx0" brushRef="#br0" timeOffset="717">5121 41 12287,'0'-8'0,"0"-4"0,0 3 0,2 3 0,3 1 0,-4 5 0,4 5 0,2 2 0,1 7 0</inkml:trace>
  <inkml:trace contextRef="#ctx0" brushRef="#br0" timeOffset="918">4650 97 12287,'-7'7'0,"6"-1"0,-5 1 0,6-6 0,0 5 0</inkml:trace>
  <inkml:trace contextRef="#ctx0" brushRef="#br0" timeOffset="1751">4566 568 12287,'-14'14'0,"5"-6"0,0-3 0,4-4 0,-2 1 0,0 2 0,1-2 0,2 3 0,1-4 0,-7-1 0,6 5 0,-6-1 0,0-1 0,2-1 0,-1-2 0,-2 0 0,3 0 0,-1 0 0,-2 0 0,-1 0 0,-2 0 0,0 0 0,0 0 0,0 0 0,0 0 0,1 0 0,-1 0 0,0 0 0,0 0 0,0-2 0,0-1 0,0-1 0,0 1 0,1-5 0,-1 0 0,0 0 0,5 1 0,-1 4 0,1-4 0,1 0 0,1 2 0,2-4 0,2 1 0,-5-3 0,2 2 0,1 6 0,4-3 0,-4 6 0,2 0 0,-6 0 0,-2 0 0,3 0 0,-1 0 0,0 1 0,1 4 0,-3-2 0,5 5 0,0 0 0,0-1 0,0-2 0,3 4 0,-2 2 0,0-3 0,5 1 0,0 2 0,0-4 0,0 3 0,2-3 0,1 4 0,2-2 0,1-4 0,-2 4 0,-2-4 0,3 4 0,-4-4 0,-1 4 0,0-4 0,0 4 0,-6-6 0,-3 2 0,-4-4 0,0 4 0,-3-1 0,-1 0 0,-1-3 0,-1-1 0,4 0 0,-2 0 0,-2 0 0,-4 0 0,5 0 0,1 0 0,1 0 0,2 0 0,0 0 0,1 0 0,-1 0 0,0 0 0,6 0 0,2 0 0,6 0 0</inkml:trace>
  <inkml:trace contextRef="#ctx0" brushRef="#br0" timeOffset="2418">3623 333 12287,'0'-17'0,"0"3"0,1 4 0,4 1 0,-4 5 0,4 8 0,-3 5 0,-2 4 0,4 1 0,1 0 0,-2-1 0,-2 1 0,-1 5 0,0-1 0,0-1 0,0-1 0,5-2 0,0-1 0,-2 1 0,-2 0 0,-1 0 0,0 0 0,0 0 0,-1-5 0,-2 0 0,-3 1 0,-2-3 0,-1-1 0,-7-6 0,-1 0 0,-1 0 0,-5 0 0,3 0 0,-1 0 0,1 0 0,-3-6 0,3-1 0,0-3 0,0 1 0,2 1 0,4-2 0,0 0 0,0-1 0,2-1 0,1-2 0,3 0 0,2 1 0,0 0 0,3 1 0,-2 0 0,2-4 0,2-1 0,1 3 0,0 0 0,0-4 0,0-1 0,0 1 0,0 4 0,0 6 0,-2 2 0,-3 6 0,-4 0 0,-3 0 0,-2 0 0,0 0 0,0 2 0,0 2 0,-4-1 0,-1 7 0,2-1 0,2-1 0,1 4 0,0-3 0,2 4 0,3 0 0,-2 1 0,5-1 0,-1-3 0,1 0 0,2-1 0,4 5 0,0 0 0,0-5 0,0 0 0,6-6 0,3 2 0,3-4 0,2-1 0,0 2 0,0 1 0,0 2 0,4-1 0,1-4 0,-2 0 0,-2 0 0,4 0 0,-1 0 0,1 0 0,1 0 0,-5 0 0,4 0 0,-4 0 0,-1 0 0,5 0 0,-1 0 0,1 0 0,-6 0 0</inkml:trace>
  <inkml:trace contextRef="#ctx0" brushRef="#br0" timeOffset="2601">3359 721 12287,'-14'-6'0,"5"3"0,0-6 0,-1 5 0,-3 0 0,-1 2 0,-2 2 0,-1 2 0,-1 2 0,4-2 0,5 3 0,-1-10 0,-3-3 0</inkml:trace>
  <inkml:trace contextRef="#ctx0" brushRef="#br0" timeOffset="2834">3373 55 12287,'-14'0'0,"5"0"0,0 0 0,4 0 0,-3-2 0,0-1 0,1-1 0,-4-1 0,-6 7 0,-1 2 0,-3-1 0,5 7 0,-5-1 0,0-1 0,4 4 0,-9-4 0,4 5 0</inkml:trace>
  <inkml:trace contextRef="#ctx0" brushRef="#br0" timeOffset="3201">2513 166 12287,'1'-14'0,"4"0"0,-2 2 0,6 3 0,-1 4 0,3 11 0,-4 8 0,-1 8 0,5 4 0,-3 2 0,1 1 0,0 3 0,-1-2 0,3 4 0,-2-2 0,2 0 0,-3 1 0,-1-7 0,0-1 0,-4-2 0,3-5 0,-2 4 0,0-2 0,-4-8 0,-5-7 0,-3-10 0,-6-3 0</inkml:trace>
  <inkml:trace contextRef="#ctx0" brushRef="#br0" timeOffset="4401">2277 194 12287,'0'-14'0,"-2"-2"0,-3-2 0,4 7 0,-4-3 0,2 3 0,-1 4 0,2-6 0,-4 12 0,6-4 0,0 10 0,0 4 0,0 5 0,1 3 0,4 1 0,4-1 0,-1-1 0,1-1 0,2 2 0,1 2 0,2 4 0,0-3 0,0 0 0,0 0 0,0 3 0,0-3 0,0 0 0,-1 0 0,1 3 0,0-4 0,-2-2 0,-2-2 0,1-1 0,-7 0 0,-1 0 0,-3-2 0,-4-3 0,-4-2 0,-8-7 0,0 0 0,-3 0 0,-4 0 0,3 0 0,0-2 0,0-3 0,-5-1 0,3-4 0,1 0 0,2-1 0,-1-1 0,2-2 0,1 0 0,1 1 0,7-1 0,0 0 0,-2 0 0,3 5 0,-1-1 0,6 7 0,-5-1 0,5 8 0,-1 6 0,-7 2 0,3 2 0,-1 0 0,0 0 0,4-1 0,-4 1 0,-2 0 0,-1 0 0,2-5 0,1-1 0,-2 0 0,-1-1 0,3-4 0,0 2 0,-2-3 0,-2-2 0,0 0 0,-1 0 0,0 0 0,0 0 0,0 0 0,0-2 0,0-3 0,0-4 0,-1 2 0,-2-3 0,-1-1 0,1-1 0,1-2 0,1 0 0,-2 1 0,-2-1 0,-4 4 0,5 1 0,-1 0 0,-1 1 0,3 0 0,-4 5 0,1-1 0,3 1 0,1-3 0,2 1 0,0 2 0,0 1 0,7 2 0,2 0 0,10 0 0,2 5 0,7 0 0,2-2 0,2-2 0,-1-1 0,5 0 0,-2 0 0,-3 0 0,0 5 0,0-1 0,1-1 0,-1-1 0,-1-2 0,-2 0 0,-1 0 0,1 5 0,-1 1 0,-4 2 0,-3-4 0,-6 5 0,0 2 0,-1-3 0,-4 1 0,-4 2 0,-4 1 0,-1-2 0,-1-1 0,-4 2 0,-4 1 0,-3-3 0,-2 0 0,2 1 0,3-3 0,-3 4 0,3-6 0,-5-1 0,-4 3 0,7-6 0,-3 4 0,3-4 0,4-1 0,-4 0 0,7 0 0,-1 0 0,-1 0 0,5-6 0,-4-3 0,4-3 0,2 2 0,3 1 0,2-2 0,2-1 0,0 0 0,3 1 0,-4 3 0,0 2 0,2-3 0,-3 2 0,1 1 0,-1 0 0,3 2 0,-4 2 0,-2-3 0,-1 4 0,-2-4 0,0 4 0,0 1 0,0 4 0,1 2 0,-1 2 0,0-3 0,1 4 0,4 2 0,-2 1 0,5 2 0,-1 0 0,3 0 0,0 0 0,2 0 0,4-2 0,1-1 0,3-2 0,2 2 0,-4-4 0,6 3 0,0 0 0,1-2 0,0 1 0,-2 2 0,-6-3 0,2 1 0,-3-4 0,-4 3 0,-3-2 0,-7 0 0,-8-3 0,-2 2 0,-2-2 0,2-2 0,-1 1 0,-3 1 0,-5 1 0,2 1 0,-4-5 0,6 0 0,3 0 0,0 0 0,5 0 0,2 0 0,2 0 0,1 0 0,0 0 0</inkml:trace>
  <inkml:trace contextRef="#ctx0" brushRef="#br0" timeOffset="4818">2166 124 12287,'0'-14'0,"-2"7"0,-3 2 0,-4 4 0,-3 1 0,-4 1 0,-1 2 0,-1 2 0,-8 6 0,0-4 0,-5 1 0,-8 4 0,4-4 0</inkml:trace>
  <inkml:trace contextRef="#ctx0" brushRef="#br0" timeOffset="5034">1042 180 12287,'0'-14'0,"0"6"0,0-4 0,-7 10 0,0 2 0,-7 8 0</inkml:trace>
  <inkml:trace contextRef="#ctx0" brushRef="#br0" timeOffset="5616">597 221 12287,'10'8'0,"-1"-3"0,0-4 0,5-1 0,-5 2 0,1 1 0,0 2 0,-3 5 0,-3 0 0,-2 2 0,2 2 0,1 0 0,-2 0 0,-1 0 0,-4-1 0,-1 1 0,-3-1 0,-2-4 0,-1 3 0,-5-4 0,0 0 0,0-2 0,0-6 0,0 0 0,1 0 0,-1-2 0,0-1 0,0-3 0,0-2 0,0 5 0,0-3 0,0 1 0,1 1 0,-3-1 0,-1 4 0,-3-2 0,-1-2 0,4 0 0,-2 5 0,4 0 0,1 0 0,0 0 0,0 2 0,0 1 0,0 2 0,7 5 0,0 0 0,3 2 0,-1 2 0,1-5 0,4 0 0,0 2 0,0 1 0,4 2 0,1 0 0,-2 0 0,3 0 0,-1 0 0,-2 0 0,-2-5 0,-2-1 0,-4-2 0,-4-3 0,-3 3 0,-4-1 0,-1-2 0,-1-2 0,-2-1 0,1 2 0,-2 1 0,-1 2 0,-3-1 0,7-4 0,1 0 0,1 0 0,7 0 0,0 0 0,0 0 0,-5 0 0</inkml:trace>
  <inkml:trace contextRef="#ctx0" brushRef="#br0" timeOffset="5818">764 541 12287,'-5'-14'0,"-1"1"0,-1 4 0,-3 0 0,-4 7 0,1 4 0,-3 7 0,-1 0 0,-1 4 0,-13-6 0,1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4:31.901"/>
    </inkml:context>
    <inkml:brush xml:id="br0">
      <inkml:brushProperty name="width" value="0.08571" units="cm"/>
      <inkml:brushProperty name="height" value="0.08571" units="cm"/>
      <inkml:brushProperty name="color" value="#FF0066"/>
    </inkml:brush>
  </inkml:definitions>
  <inkml:trace contextRef="#ctx0" brushRef="#br0">6173 311 12287,'0'-13'0,"0"0"0,0 0 0,0 5 0,0-1 0,0 8 0,0 1 0,0 5 0,2 8 0,2 0 0,-3 5 0,4-1 0,-4-1 0,-1-2 0,4 3 0,1 0 0,-1-1 0,2-1 0,-5 2 0,5 0 0,-2-1 0,1-2 0,0-1 0,-2 2 0,3-1 0,1-1 0,-4 3 0,1-8 0,-1 3 0,2-3 0,-4 4 0,3-4 0,-2-2 0,-8 0 0,-3-6 0,-2 0 0,-6 0 0,-1-2 0,3-1 0,0-1 0,-2-6 0,-2 1 0,-1-2 0,-3-2 0,0 4 0,0 1 0,1-2 0,-1-2 0,-5-1 0,-1 0 0,3 0 0,3 0 0,1 0 0,-3 1 0,0-1 0,4 0 0,-2 0 0,5 0 0,3 0 0,2 0 0,4 0 0,3 6 0,8 1 0,2 6 0,5 0 0,2 0 0,2 1 0,0 4 0,0-2 0,0 4 0,0 0 0,0 0 0,0-2 0,0 3 0,0 2 0,-2-3 0,-1 1 0,-1-1 0,1 0 0,-3-4 0,0 3 0,0-2 0,1 0 0,-6 6 0,3-1 0,-4-2 0,-1 2 0,-6-6 0,-4 1 0,-4-1 0,-3 1 0,-6-2 0,3 2 0,-2-3 0,0-1 0,2 0 0,-3 2 0,3 1 0,2 1 0,-1 2 0,3-3 0,-1 1 0,1-1 0,2 3 0,1-1 0,0 2 0,1 2 0,2 3 0,1-4 0,7-1 0,-3-2 0,4 3 0,1 0 0,0 0 0,1-4 0,4 5 0,-4 0 0,3 4 0,-4-5 0,-4 1 0,-3-6 0,-6 1 0,-1-2 0,-4-2 0,2 0 0,-5 0 0,-2 0 0,-2 0 0,1 0 0,1 0 0,1 0 0,-1 0 0,0 0 0,2 0 0,4 0 0,8 0 0,3 0 0,6 0 0</inkml:trace>
  <inkml:trace contextRef="#ctx0" brushRef="#br0" timeOffset="417">6354 1 12287,'0'13'0,"0"-6"0,0-2 0,0-3 0,0 2 0,0-2 0,-1 3 0,-3-3 0,-5 2 0,-3-2 0,-2 2 0,-3-1 0,-5 1 0,-2-2 0,-2 2 0,-6 3 0,-1 0 0</inkml:trace>
  <inkml:trace contextRef="#ctx0" brushRef="#br0" timeOffset="683">5267 350 12287,'0'-13'0,"0"0"0,0 6 0,0 3 0,0 8 0,6 3 0,1 6 0</inkml:trace>
  <inkml:trace contextRef="#ctx0" brushRef="#br0" timeOffset="1284">4996 324 12287,'5'-13'0,"-2"6"0,6 3 0,-5 4 0,3 4 0,0 5 0,1 2 0,-5 2 0,1 1 0,-3 2 0,-1 1 0,0 1 0,0-5 0,0 0 0,0 0 0,0-1 0,0 1 0,0 0 0,-1 0 0,-3 0 0,1-6 0,-6-2 0,-1-4 0,-2-2 0,0-2 0,-1-1 0,0-2 0,0 3 0,0-1 0,0 1 0,0-3 0,0 2 0,0 1 0,0 1 0,0-2 0,0 0 0,0 1 0,0 1 0,5 2 0,0 2 0,3 2 0,-4 3 0,5 6 0,1 0 0,1-4 0,4 0 0,1 1 0,1 1 0,5-2 0,-5-1 0,0 2 0,2 2 0,-4-3 0,3-2 0,1-2 0,-5 6 0,4-3 0,-5-1 0,-5 2 0,-2-6 0,-6 1 0,0-2 0,0-2 0,-1 0 0,-2 0 0,-1 0 0,1 0 0,2 0 0,1 0 0,0 0 0,0 0 0,1 1 0,2 2 0,2 1 0,5 1 0,-9-5 0,5 0 0</inkml:trace>
  <inkml:trace contextRef="#ctx0" brushRef="#br0" timeOffset="1516">5086 803 12287,'-7'-6'0,"0"3"0,2-5 0,-2 5 0,-6-2 0,0 4 0,0 1 0,0 0 0,1 0 0,-1 1 0,0 2 0,-2 2 0,-2-2 0,3-2 0,-5-1 0</inkml:trace>
  <inkml:trace contextRef="#ctx0" brushRef="#br0" timeOffset="1717">4788 324 12287,'0'-24'0,"0"8"0,0-9 0,0 12 0,2 6 0,2 3 0,-2 13 0,3 4 0,0 1 0,-1 0 0,0-1 0,-4 0 0</inkml:trace>
  <inkml:trace contextRef="#ctx0" brushRef="#br0" timeOffset="2266">4232 635 12287,'-13'0'0,"0"0"0,4 0 0,1 0 0,5-6 0,-1-3 0,2 2 0,2-2 0,2 1 0,2 1 0,-1-5 0,4 4 0,0-4 0,0-1 0,1 0 0,2 0 0,-2 0 0,2 0 0,2 0 0,-1 0 0,-1 0 0,-1 1 0,0 0 0,4 2 0,0 1 0,0 2 0,-1-1 0,1 3 0,0 4 0,0 1 0,0 0 0,-4 4 0,-2 2 0,-1 1 0,-3 3 0,0-3 0,-1 2 0,3 1 0,-2 1 0,-2-2 0,-1 0 0,0 1 0,-4 1 0,-2 2 0,-1 0 0,2-4 0,-3-1 0,-2 3 0,-2-6 0,-1 1 0,0-2 0,0 1 0,1-1 0,-1-4 0,-2 0 0,-2 0 0,1 1 0,-4 2 0,1 2 0,3-3 0,-2 0 0,1-2 0,1 0 0,1 0 0,2 0 0,0 0 0,1 0 0,-1 0 0,5-2 0,3 0 0,-1-3 0,4 1 0,-3-8 0,5-2 0</inkml:trace>
  <inkml:trace contextRef="#ctx0" brushRef="#br0" timeOffset="2550">3999 182 12287,'0'-13'0,"0"4"0,0 1 0,0 6 0,0 2 0,0 6 0,0 8 0,0 2 0,0 1 0,0 5 0,2-3 0,0 1 0,3 3 0,0-3 0,-2 1 0,2 1 0,-2-2 0,-1 3 0,1-6 0,2 1 0,-3 0 0,0-3 0,-1 2 0,4-3 0,-4-1 0,5-1 0,0-4 0,-5-2 0,16-12 0,-2-1 0</inkml:trace>
  <inkml:trace contextRef="#ctx0" brushRef="#br0" timeOffset="2783">4323 130 12287,'1'-12'0,"3"4"0,-2 1 0,2 2 0,-2 4 0,2 1 0,0 9 0,-1 2 0,-2 2 0,-1 0 0,0 0 0</inkml:trace>
  <inkml:trace contextRef="#ctx0" brushRef="#br0" timeOffset="3283">4193 583 12287,'0'-9'0,"0"1"0,0 5 0,-1-3 0,-4 6 0,3 0 0,-7 0 0,-1 0 0,-2 0 0,-1 0 0,0 0 0,1 0 0,-1 0 0,0 0 0,0 0 0,0 0 0,-4 0 0,-1 0 0,2 0 0,2 0 0,0 0 0,-2 0 0,-1 0 0,1 0 0,1 0 0,2 1 0,1 2 0,-1 2 0,4 0 0,0-2 0,1 3 0,1 1 0,-1-2 0,5 3 0,-1 2 0,0 2 0,4 1 0,0 0 0,0 0 0,1-5 0,2 1 0,1 1 0,-1 1 0,3-2 0,-2 0 0,1-1 0,0-1 0,-3 5 0,2-3 0,-2 2 0,-2 2 0,-2-6 0,-2-2 0,-3-3 0,0 3 0,-5-4 0,3 3 0,-2-2 0,-2-2 0,0 0 0,0 0 0,0 0 0,0 0 0,0 0 0</inkml:trace>
  <inkml:trace contextRef="#ctx0" brushRef="#br0" timeOffset="3667">3559 609 12287,'-9'-6'0,"1"-3"0,5 4 0,-7-7 0,4 5 0,-1 0 0,4-5 0,-3 11 0,8-5 0,2 6 0,-1 0 0,6 0 0,-1 0 0,5 0 0,0 0 0,-4 0 0,-1 0 0,2 0 0,-2 0 0,-1 2 0,-1 2 0,-1-1 0,0 5 0,-4 1 0,3 4 0,-4 0 0,-4 0 0,-5 0 0,2 0 0,-1-2 0,-2-1 0,-2-1 0,-1-2 0,-1 3 0,-2-1 0,-1 1 0,-1-3 0,5 0 0,0 0 0,1 1 0,-1-6 0,0 4 0,0-6 0</inkml:trace>
  <inkml:trace contextRef="#ctx0" brushRef="#br0" timeOffset="4034">3106 570 12287,'-1'-13'0,"-2"0"0,-1 0 0,1 2 0,7 2 0,-1 3 0,5 6 0,3 0 0,0 0 0,2 0 0,0 2 0,0 2 0,0-1 0,0 6 0,0-1 0,-2 5 0,-2 0 0,-3-4 0,-5-2 0,2 0 0,1 0 0,0-2 0,-5 3 0,-3 2 0,-2-3 0,-4 1 0,1-1 0,-1 0 0,-3-4 0,-3 1 0,-1-2 0,1-2 0,-4 4 0,0 0 0,-1-1 0,-1-1 0,5-2 0,-3 0 0,-1 0 0,1 0 0,3-5 0,-3-1 0,1 1 0,3-1 0,2-4 0,1 3 0,2-2 0,2 0 0,3 1 0,6-5 0,6-6 0,1-1 0</inkml:trace>
  <inkml:trace contextRef="#ctx0" brushRef="#br0" timeOffset="4148">3054 415 12287,'8'-6'0,"-3"-6"0,-5-5 0,0 0 0,0 10 0,0 7 0,0 7 0</inkml:trace>
  <inkml:trace contextRef="#ctx0" brushRef="#br0" timeOffset="4449">2576 246 12287,'0'-7'0,"0"-4"0,0 11 0,0 0 0,0 8 0,0 8 0,0 4 0,0 6 0,0 0 0,0 0 0,5 4 0,3 0 0,0-2 0,1-5 0,-1 1 0,5-4 0</inkml:trace>
  <inkml:trace contextRef="#ctx0" brushRef="#br0" timeOffset="5483">2291 233 12287,'-12'-17'0,"4"0"0,1 0 0,2 4 0,4 0 0,-5 11 0,6 7 0,0 5 0,4 3 0,1 0 0,-2 0 0,2 0 0,0-1 0,-1 1 0,2 0 0,-5 5 0,5-1 0,-2-1 0,1-2 0,0 0 0,-2 2 0,1 2 0,-1-3 0,3 1 0,0-1 0,1-3 0,-4 4 0,1-7 0,-2 2 0,-2 2 0,4 0 0,0 0 0,-1 0 0,-1-4 0,-2-1 0,0 3 0,-6-6 0,-3 1 0,-2-2 0,-2 1 0,0-1 0,0-4 0,-2 0 0,-2 0 0,1 0 0,-4 0 0,0 0 0,0 0 0,-2 0 0,-3 0 0,-3 0 0,-2 0 0,1 0 0,-5 0 0,-1 1 0,2 4 0,-4-4 0,2 3 0,-2-1 0,-2 2 0,5-4 0,1 3 0,1-2 0,3-2 0,2 4 0,1 0 0,2-1 0,2-1 0,-1-2 0,4 0 0,1 0 0,-1 0 0,0-2 0,3-1 0,-2-2 0,-2-2 0,2-1 0,-2-2 0,1 2 0,4-2 0,0-2 0,1-1 0,-2-1 0,-1-3 0,4 2 0,4-4 0,-1 2 0,-1 0 0,2-6 0,2 3 0,0-2 0,-1 1 0,1 3 0,-3-3 0,3-1 0,1 2 0,-2 1 0,2 6 0,-1 1 0,0-1 0,-2 0 0,3 5 0,6 4 0,0 8 0,0 5 0,0-2 0,2 2 0,0 1 0,3 1 0,3 7 0,-2-1 0,0 0 0,0 2 0,2-5 0,-2 5 0,0-2 0,0 1 0,2 3 0,-2-4 0,0-1 0,-1-1 0,0 2 0,-4 0 0,2-1 0,1-2 0,1-1 0,-7 0 0,-2-1 0,-5-4 0,-2 2 0,-2-4 0,-2 0 0,-2 0 0,1-2 0,-5-4 0,-1 0 0,2 0 0,-4-2 0,4 0 0,-2-4 0,0-1 0,2-2 0,-1-4 0,3 0 0,4 0 0,1 0 0,0 0 0,0 0 0,6 0 0,3 0 0,2 1 0,2-1 0,6 5 0,3 4 0,2 3 0,2 1 0,0 0 0,0 0 0,0 0 0,-2 1 0,0 3 0,-3 5 0,1 3 0,2 0 0,-2 1 0,-3 0 0,-6 0 0,0 0 0,0 0 0,-2 0 0,-2 0 0,1 0 0,-6 0 0,-1 0 0,-1 0 0,-2-5 0,-1 0 0,-2-1 0,-2 0 0,-5 0 0,2 2 0,-4-3 0,0-1 0,-1-3 0,0 2 0,0-2 0,-6-8 0,-1-1 0</inkml:trace>
  <inkml:trace contextRef="#ctx0" brushRef="#br0" timeOffset="5983">402 208 12287,'0'-9'0,"0"0"0,0 1 0,5 1 0,1 2 0,3 10 0,-5 3 0,-3 5 0,-1 3 0,0 1 0,0-1 0,5 0 0,-1 0 0,-1 2 0,-2 2 0,1-2 0,1 2 0,1 0 0,-1 0 0,-2 0 0,-1 3 0,0-3 0,0-1 0,0 3 0,0-5 0,-1-1 0,-3-2 0,1-1 0,-5 0 0,1-2 0,0-2 0,-2 1 0,-3-6 0,-3-1 0,-2-1 0,1-2 0,-4 0 0,0 0 0,0 0 0,-2-5 0,-4 0 0,0-2 0,0-4 0,-2 0 0,0-2 0,5 0 0,3 0 0,-1 0 0,3 0 0,3-1 0,0-3 0,8 2 0,-4-9 0,3 4 0</inkml:trace>
  <inkml:trace contextRef="#ctx0" brushRef="#br0" timeOffset="6216">65 169 12287,'-13'0'0,"0"0"0,0-2 0,0-2 0,8 3 0,5-4 0,7 4 0,6 7 0,2 2 0,3 2 0,-2-1 0,-2 7 0,-1-3 0,0 1 0,0 0 0,-6-1 0,-1 0 0,-2 0 0,0 0 0,1 0 0,-5 0 0,0 0 0,-5-4 0,1-1 0,-6-5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6.051"/>
    </inkml:context>
    <inkml:brush xml:id="br0">
      <inkml:brushProperty name="width" value="0.08571" units="cm"/>
      <inkml:brushProperty name="height" value="0.08571" units="cm"/>
      <inkml:brushProperty name="color" value="#FF0066"/>
    </inkml:brush>
  </inkml:definitions>
  <inkml:trace contextRef="#ctx0" brushRef="#br0">451 19 12287,'-2'17'0,"-5"-5"0,3 3 0,-8-9 0,-3-2 0,-4-2 0,-6-2 0,-6 0 0,-4 0 0,-3 0 0,1 0 0,-1-2 0,1-4 0,-1 2 0,1-9 0,-1-7 0,1-10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4:48.282"/>
    </inkml:context>
    <inkml:brush xml:id="br0">
      <inkml:brushProperty name="width" value="0.08571" units="cm"/>
      <inkml:brushProperty name="height" value="0.08571" units="cm"/>
      <inkml:brushProperty name="color" value="#FF0066"/>
    </inkml:brush>
  </inkml:definitions>
  <inkml:trace contextRef="#ctx0" brushRef="#br0">4342 83 12287,'-9'0'0,"1"0"0,3 0 0,3 0 0,-5 1 0,7 4 0,-1 4 0,-4-1 0,3 6 0,-3-4 0,3 3 0,2 3 0,0-1 0,0 0 0,0 0 0,0 0 0,5 6 0,0 0 0,0 1 0,2 0 0,-5 0 0,3-3 0,-2-1 0,2-4 0,-3 8 0,5-5 0</inkml:trace>
  <inkml:trace contextRef="#ctx0" brushRef="#br0" timeOffset="1134">3962 52 12287,'-1'9'0,"-5"-4"0,5-3 0,-6-2 0,7 1 0,2 4 0,3 5 0,-4-1 0,6-1 0,-2 1 0,0-1 0,7 2 0,-3 5 0,-1 1 0,4-6 0,-7 0 0,0 2 0,2 1 0,-4 2 0,5 0 0,-1 1 0,-2-6 0,-5 0 0,0 2 0,0 1 0,-1 1 0,-4-2 0,-6-2 0,-2-5 0,-2 5 0,0 0 0,-1-2 0,-4 4 0,0-5 0,0 0 0,-2-1 0,3 6 0,-4-3 0,-1 1 0,0 0 0,-1-5 0,-4 3 0,1 1 0,-3-1 0,3-4 0,-11 2 0,0-1 0,0 0 0,-1 2 0,-6-3 0,3 1 0,2-2 0,4 4 0,7-2 0,-1-2 0,1-1 0,6-2 0,4 0 0,3 0 0,2 0 0,5 0 0,1-2 0,3-3 0,-4-3 0,4-7 0,1-1 0,-1 1 0,2-2 0,-4-1 0,1-2 0,4 1 0,-1-3 0,1 2 0,-2 1 0,2 2 0,1-3 0,0 0 0,-1 1 0,-2 2 0,0 2 0,5 0 0,-2 0 0,-3 0 0,3 0 0,-3-1 0,4 1 0,1 5 0,0 0 0,0 0 0,0 1 0,0 3 0,0 18 0,0 3 0,0 3 0,1-3 0,3 1 0,1-1 0,0 0 0,-4 2 0,3 1 0,1 3 0,2 4 0,-4-5 0,2-1 0,-2-2 0,1 3 0,-1 0 0,2-1 0,-1-3 0,-3 0 0,-1-1 0,0 0 0,0 0 0,-6-1 0,-5-4 0,-2-5 0,-7 2 0,-2-2 0,0-2 0,0-1 0,-5-4 0,2-1 0,-4-4 0,-1-2 0,-1-1 0,3-5 0,1 2 0,1 3 0,8-4 0,-1 4 0,6-4 0,3-1 0,6 0 0,-1 0 0,3 0 0,2 0 0,7 6 0,3 4 0,4 3 0,1 2 0,0 0 0,0 0 0,1 0 0,-1 0 0,-5 0 0,-2 2 0,-1 3 0,-2 4 0,-5 6 0,0 0 0,0 0 0,0 0 0,-2 0 0,-3-1 0,-5-2 0,-3-2 0,-2 0 0,-1 3 0,1-1 0,0-2 0,-5-1 0,-1 1 0,3-3 0,1-1 0,0-2 0,-1 4 0,-3-1 0,6-2 0,5-5 0,0-7 0,-5-1 0</inkml:trace>
  <inkml:trace contextRef="#ctx0" brushRef="#br0" timeOffset="1583">2460 98 12287,'-9'0'0,"2"0"0,1 0 0,4 2 0,-3 3 0,3 5 0,2-2 0,0 2 0,0 2 0,0 2 0,2 1 0,1 0 0,2 0 0,2 2 0,-4 2 0,3 1 0,-3-2 0,4-1 0,-2-2 0,-2 1 0,-1-1 0,-1 0 0,3 0 0,1 0 0,-2 0 0,-1 1 0,-2-1 0,0 0 0,-2-5 0,-3 0 0,-5 2 0,-3-5 0,-3-2 0,1-3 0,0-2 0,-5 0 0,-2 0 0,-2 0 0,-3 0 0,4-6 0,-1 0 0,0-3 0,1-3 0,4-1 0,-1-2 0,3 1 0,2 4 0,2-3 0,1 4 0,3-1 0,3 0 0,0 0 0,6-5 0,7 0 0,2-1 0</inkml:trace>
  <inkml:trace contextRef="#ctx0" brushRef="#br0" timeOffset="1851">2141 52 12287,'-7'-15'0,"-3"0"0,3 7 0,-6-6 0,11 14 0,-3 0 0,3 9 0,2 4 0,2 2 0,1 0 0,2 1 0,6-1 0,-5-2 0,1-1 0,0-2 0,0 0 0,-4 5 0,2 1 0,0-6 0,-5 0 0,0 2 0,0-6 0,-7 8 0,-1-6 0</inkml:trace>
  <inkml:trace contextRef="#ctx0" brushRef="#br0" timeOffset="2583">1685 22 12287,'-6'8'0,"4"-1"0,-5-9 0,7-3 0,0 4 0,0-8 0,0 4 0,0 5 0,0 0 0,0 2 0,0 8 0,0 2 0,0 1 0,0 3 0,2 0 0,1 3 0,2 1 0,6 5 0,-5-3 0,3 2 0,3 3 0,-4 0 0,0 0 0,1-3 0,-1-2 0,-3 1 0,4-6 0,-2-4 0,-2-1 0,-5 3 0</inkml:trace>
  <inkml:trace contextRef="#ctx0" brushRef="#br0" timeOffset="3284">1352 68 12287,'0'-16'0,"0"1"0,0 8 0,0 7 0,5 7 0,1 8 0,3 1 0,1-1 0,3 0 0,-1 0 0,-2 0 0,0 0 0,6 1 0,-3-1 0,-3 0 0,4 0 0,-6 0 0,2 0 0,0 1 0,-5-1 0,4 0 0,-2 0 0,-2 0 0,-5 1 0,-2-3 0,-3-3 0,2 2 0,-8-5 0,-2-1 0,-6 1 0,3-2 0,-6-5 0,1 0 0,1 0 0,-2 0 0,4-1 0,-3-3 0,3-1 0,6-7 0,2 2 0,-2-2 0,-1 2 0,3-3 0,1 3 0,2-4 0,-4 6 0,2 1 0,1 0 0,-6 6 0,4-4 0,-3 3 0,-3 7 0,1 2 0,0 1 0,0 4 0,0-4 0,0 2 0,-1 1 0,1-3 0,5 5 0,0-4 0,-2 1 0,-1 0 0,-3-6 0,1 1 0,0-4 0,0-1 0,0 0 0,0 0 0,1-1 0,2-3 0,2-3 0,-2-1 0,-1-2 0,-2-5 0,0 0 0,-1-1 0,1 1 0,2 0 0,3 0 0,-4 0 0,4-1 0,-2 1 0,2 0 0,-3 0 0,4 0 0,1 0 0,-4-1 0,7 1 0,0 0 0,6 2 0,4 2 0,6 6 0,2 4 0,9-6 0,2-1 0</inkml:trace>
  <inkml:trace contextRef="#ctx0" brushRef="#br0" timeOffset="3499">1048 37 12287,'0'15'0,"0"-5"0,0 1 0,0-8 0,-7 10 0,-1-4 0</inkml:trace>
  <inkml:trace contextRef="#ctx0" brushRef="#br0" timeOffset="3883">486 204 12287,'2'-10'0,"3"0"0,-1 7 0,6-3 0,-5 5 0,3 2 0,-1 5 0,-2 2 0,-5 7 0,0 0 0,0 0 0,-2-1 0,-3-4 0,-5-3 0,-3 0 0,-3-6 0,1 6 0,0-2 0,0 0 0,0 2 0,-2-4 0,-2 2 0,-1-1 0,0 2 0,5 0 0,-1-3 0,1-1 0,0-2 0,0 6 0,0 3 0</inkml:trace>
  <inkml:trace contextRef="#ctx0" brushRef="#br0" timeOffset="4117">426 37 12287,'-9'-7'0,"-4"-1"0,4 0 0,-6 3 0,-2 3 0,-1 2 0,-2 0 0,-7 7 0,3 1 0</inkml:trace>
  <inkml:trace contextRef="#ctx0" brushRef="#br0" timeOffset="4517">1 128 12287,'15'0'0,"0"0"0,0-5 0,0 0 0,1 2 0,-1 1 0,5 2 0,0 0 0,-1 0 0,-2 0 0,-2 2 0,0 1 0,0 2 0,-5 7 0,0-2 0,-6 4 0,-1-1 0,-6-3 0,-6 4 0,-6-6 0,0 2 0,0 0 0,0 0 0,-1 6 0,1-1 0,0 0 0,0 0 0,1 0 0,3 1 0,1-1 0,4 0 0,-2 0 0,1 0 0,4 0 0,1 1 0,2-1 0,0 0 0,0 0 0,0-5 0,2-1 0,3-1 0,5 1 0,4-4 0,1 3 0,0-1 0,0-4 0,7 1 0,2-1 0,1 2 0,0-2 0,-6-1 0,9-9 0,-4-1 0</inkml:trace>
  <inkml:trace contextRef="#ctx0" brushRef="#br0" timeOffset="4665">395 447 12287,'-15'0'0,"0"-2"0,0-3 0,5 4 0,0-4 0,6 3 0,-3-5 0,7-1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4:54.382"/>
    </inkml:context>
    <inkml:brush xml:id="br0">
      <inkml:brushProperty name="width" value="0.08571" units="cm"/>
      <inkml:brushProperty name="height" value="0.08571" units="cm"/>
      <inkml:brushProperty name="color" value="#FF0066"/>
    </inkml:brush>
  </inkml:definitions>
  <inkml:trace contextRef="#ctx0" brushRef="#br0">3400 259 12287,'0'15'0,"-2"-6"0,-3-4 0,2-4 0,-7-1 0,-2 0 0,-1 0 0,-3 0 0,1 0 0,0 2 0,0 1 0,0 2 0,1 2 0,2-3 0,2 1 0,7 1 0,-2-1 0,5 2 0,5 3 0,5-3 0,4 0 0,2-6 0,5 5 0,2-5 0,1-1 0,5 2 0,-6 1 0,1 2 0,-4-1 0,2-3 0,-2-1 0,-1 0 0,-2 0 0,-2-1 0,0-4 0,-5 3 0,-2-5 0,-1 0 0,-3 6 0,-9-4 0,1-2 0,-6 2 0,5 0 0,-5 5 0,-2 0 0,4 0 0,-3 0 0,0 0 0,-3 0 0,-1 0 0,0 0 0,-2 0 0,-3 0 0,1 5 0,-6 0 0,-2-2 0,-2-1 0,-1 3 0,1 0 0,2-1 0,2-3 0,0 4 0,-6 0 0,3-1 0,2-3 0,-2 1 0,4 1 0,0 3 0,4-3 0,3-1 0,2-2 0,0 0 0,0 0 0,1-2 0,4-3 0,3 1 0,7-6 0,0 5 0,0-5 0,7 7 0,-3-4 0,6 7 0,-7 0 0,4 2 0,-7 3 0,-7-4 0,-3 6 0,-4 0 0,4-5 0,0 3 0,-2-2 0,-1 2 0,-2-3 0,0 3 0,-1-3 0,1-2 0,0 0 0,0 0 0,0 0 0,-1 0 0,1 0 0,0 0 0,0 0 0,1-2 0,4-3 0,-2 1 0,6-6 0,-3-1 0,6 2 0,-2-1 0,3-2 0,1 4 0,-5-2 0,5 5 0,-4-6 0,1 8 0,-1-2 0,2 3 0,-7 2 0,0 0 0,-6 0 0,6 0 0,0 2 0,-2 3 0,4-3 0,-2 5 0,-2-1 0,4 3 0,-1 6 0,2 0 0,-4 0 0,2 0 0</inkml:trace>
  <inkml:trace contextRef="#ctx0" brushRef="#br0" timeOffset="499">2049 213 12287,'7'16'0,"-4"0"0,6 3 0,-1 3 0,1 2 0,-1-4 0,4 3 0,-2-1 0,0-1 0,5-6 0</inkml:trace>
  <inkml:trace contextRef="#ctx0" brushRef="#br0" timeOffset="1250">1670 198 12287,'-10'0'0,"0"0"0,4 0 0,-4 0 0,7 0 0,-4 0 0,7 2 0,2 1 0,3 2 0,-3 7 0,4-3 0,-1 1 0,1 0 0,0-2 0,-2 4 0,1-2 0,-2 2 0,-1 2 0,-2 1 0,0 0 0,0-5 0,0 0 0,-2 0 0,-3-1 0,-3 2 0,-8-5 0,1-3 0,-2 4 0,-1-2 0,-2-2 0,1-1 0,2-2 0,2 0 0,0-2 0,0-3 0,-1 2 0,1-7 0,0-2 0,0-2 0,0-1 0,5 2 0,0 2 0,4 0 0,-4 6 0,0 0 0,-5 5 0,5 0 0,0 0 0,-2 0 0,4 1 0,-3 3 0,0 1 0,-3 0 0,-1-5 0,0 0 0,0 0 0,-6 0 0,1 0 0,2 0 0,1 0 0,-4 0 0,1 0 0,2 0 0,1 0 0,0 0 0,-2 0 0,-1 0 0,2 0 0,6-5 0,2 0 0,-2 1 0,-2 3 0,4-5 0,0 1 0,2-1 0,-2 1 0,1 3 0,4-3 0,3 3 0,-6 2 0,3 0 0,-3 0 0,-8 0 0,6 5 0,0 0 0,-2-1 0,4 2 0,-2-1 0,-2-1 0,0-1 0,0 1 0,2 1 0,-2-2 0,4-1 0,-2-2 0,-2 0 0,4 5 0,-3 0 0,8 0 0,-4-5 0</inkml:trace>
  <inkml:trace contextRef="#ctx0" brushRef="#br0" timeOffset="1583">1427 517 12287,'-9'0'0,"3"0"0,6 0 0,0 0 0,0 0 0</inkml:trace>
  <inkml:trace contextRef="#ctx0" brushRef="#br0" timeOffset="1800">1108 517 12287,'-15'-2'0,"0"-3"0,0-5 0,-1 2 0,1-1 0,0 3 0,0 2 0,5 2 0,0 2 0,-2 0 0,-2 0 0,6 7 0,-6-5 0,6 5 0</inkml:trace>
  <inkml:trace contextRef="#ctx0" brushRef="#br0" timeOffset="2517">638 229 12287,'6'8'0,"-4"-1"0,5-6 0,-7 5 0,2 0 0,1 6 0,2-2 0,0 0 0,-5 6 0,0-1 0,0 0 0,-2 0 0,-3 0 0,-1-5 0,-6-1 0,2-2 0,-2-4 0,-2 4 0,-1-2 0,0-2 0,0-1 0,0-2 0,-1 0 0,1 0 0,0 0 0,0-2 0,0-1 0,0-4 0,-1-1 0,3 2 0,1-4 0,2-1 0,1-3 0,-1-1 0,5 0 0,-1 0 0,1-1 0,1 1 0,2 5 0,2 0 0,0 0 0,-6-4 0,-4 4 0,-4 3 0,-1 7 0,0 0 0,0 0 0,-1 0 0,0 0 0,-3 0 0,-1 0 0,-1 0 0,6 2 0,0 2 0,0 1 0,0 5 0,0-4 0,-1 3 0,3 1 0,3 5 0,3-5 0,7 0 0,0 2 0,2-3 0,3-1 0,5-1 0,3-2 0,4-3 0,2 1 0,1 2 0,5 0 0,-3-5 0,0 0 0,0 0 0,5 0 0,-3-7 0,6-1 0</inkml:trace>
  <inkml:trace contextRef="#ctx0" brushRef="#br0" timeOffset="2749">622 1 12287,'-6'8'0,"4"-1"0,-5 0 0,7 1 0,0 7 0,0 1 0,-1-3 0,-4-3 0,3 4 0,-5-6 0</inkml:trace>
  <inkml:trace contextRef="#ctx0" brushRef="#br0" timeOffset="3083">182 138 12287,'-23'8'0,"2"-3"0,5-3 0,0-2 0,1 0 0,0 0 0,0 0 0,0 0 0,0 0 0,-1 0 0,1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5:31.427"/>
    </inkml:context>
    <inkml:brush xml:id="br0">
      <inkml:brushProperty name="width" value="0.08571" units="cm"/>
      <inkml:brushProperty name="height" value="0.08571" units="cm"/>
      <inkml:brushProperty name="color" value="#FF0066"/>
    </inkml:brush>
  </inkml:definitions>
  <inkml:trace contextRef="#ctx0" brushRef="#br0">1897 528 12287,'-9'-11'0,"2"2"0,-1 1 0,6 1 0,-3 1 0,3 5 0,2-5 0,0 12 0,0 5 0,0-2 0,0 2 0,0 2 0,0 1 0,2-3 0,3 0 0,6 2 0,4 0 0,2 0 0,-1-4 0,1-2 0,-1 4 0,0-5 0,1-3 0,-1-1 0,1-2 0,-1 0 0,-5 0 0,0 0 0,-5-2 0,3-3 0,-2-6 0,-3 2 0,-8-2 0,-3 0 0,-2 2 0,0-6 0,-6 6 0,0-2 0,-3 0 0,-2 5 0,3-5 0,-1 0 0,-4 2 0,2-4 0,-6 6 0,1 0 0,-1-1 0,4-3 0,-4 4 0,1 0 0,-1-1 0,4 1 0,-4 3 0,3-1 0,2 1 0,3 2 0,2 2 0,-3 0 0,-3 0 0,10-2 0,-5-1 0,2-3 0,1 3 0,-3 1 0,1 2 0,-1 0 0,6-2 0,0-4 0,8 5 0,-5-9 0,8 5 0,2 3 0,4-3 0,3 3 0,7 2 0,1 0 0,5 0 0,0 0 0,-2 0 0,-2 0 0,-1 0 0,-1 0 0,1 0 0,-1 0 0,1 0 0,-1 0 0,1 0 0,-1 0 0,1 0 0,-6 0 0,0 0 0,0 7 0,-2 2 0,-4 6 0,-10-2 0,-6-4 0,-4-2 0,-1 1 0,-1-5 0,-1 3 0,-4-3 0,2 5 0,-8-3 0,1 1 0,1 1 0,-3-5 0,5 5 0,0-1 0,0-1 0,-3 1 0,5-4 0,2 1 0,1 3 0,3 1 0,-1-3 0,1 1 0,-1-1 0,6 3 0,0-1 0,8 7 0,-5-4 0,10 5 0,4-3 0,-5 4 0,5-8 0,-12 6 0,-5-2 0,2-7 0,-2 1 0,-3-1 0,-6 2 0,1-5 0,-3 5 0,2-2 0,-2 1 0,4-3 0,-6 3 0,2-3 0,0-2 0,0 6 0,5-1 0,1-1 0,-1-10 0,1-3 0</inkml:trace>
  <inkml:trace contextRef="#ctx0" brushRef="#br0" timeOffset="818">743 462 12287,'-15'-8'0,"2"-1"0,4-2 0,2 0 0,-4 0 0,5-5 0,1 1 0,-3 4 0,6-3 0,-3 3 0,3-4 0,2 4 0,0 0 0,0 5 0,0-5 0,2 8 0,3-3 0,3 3 0,5-1 0,-2-2 0,-6 1 0,6 5 0,2 0 0,-4 0 0,2 0 0,0 2 0,6 3 0,-1 4 0,1 8 0,-6-2 0,-2-3 0,-2-1 0,-1-5 0,-6 5 0,0 2 0,0-4 0,0 2 0,-8-2 0,-3 4 0,-3-2 0,-3-8 0,-1 3 0,-2-2 0,-2 1 0,-6-3 0,4 3 0,-1-3 0,-5-2 0,1 0 0,0 0 0,1 0 0,-1 0 0,0 0 0,-1 0 0,5 0 0,1 0 0,0 0 0,4 0 0,-2 0 0,2 0 0,1 6 0,3-1 0,-1-1 0,8 0 0,4 1 0,3-1 0,2 7 0,2-8 0,1 5 0,5-3 0,1 1 0,-4 1 0,6-3 0,2 1 0,2-1 0,-4 3 0,0 1 0,2 1 0,1 2 0,3 5 0,-6 1 0,0-1 0,-8 1 0,3-1 0,-6-5 0,-6-2 0,-5-1 0,-5-3 0,-4-5 0,-2 0 0,2 0 0,-1 0 0,1 0 0,-2 0 0,2 0 0,0 0 0,0 0 0,-2 0 0,2 0 0,1-2 0,3-1 0,-1-5 0,1-1 0,-1 0 0,3-4 0,1 2 0,2-2 0,5-1 0,-3-3 0,2 1 0,3-1 0,2 1 0,2-1 0,0 1 0,0-1 0,0-1 0,0-2 0,0-2 0,0 2 0,8 1 0,1 3 0,2-1 0,0 1 0,0-1 0,5 3 0,1 1 0,-1 2 0,1 0 0,-1-6 0,8-6 0,2-3 0</inkml:trace>
  <inkml:trace contextRef="#ctx0" brushRef="#br0" timeOffset="966">545 49 12287,'9'-11'0,"-4"0"0,5 8 0,-1-12 0,7 6 0</inkml:trace>
  <inkml:trace contextRef="#ctx0" brushRef="#br0" timeOffset="1267">528 808 12287,'-16'-7'0,"-1"5"0,1-11 0,-1 8 0,1 1 0,-1 2 0,1 2 0,-1 0 0,1 7 0,-1 4 0,1 4 0,-1 2 0,8-1 0,-6 1 0,6-1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5:28.662"/>
    </inkml:context>
    <inkml:brush xml:id="br0">
      <inkml:brushProperty name="width" value="0.08571" units="cm"/>
      <inkml:brushProperty name="height" value="0.08571" units="cm"/>
      <inkml:brushProperty name="color" value="#FF0066"/>
    </inkml:brush>
  </inkml:definitions>
  <inkml:trace contextRef="#ctx0" brushRef="#br0">1466 248 12287,'-11'6'0,"0"-1"0,7 1 0,-3-6 0,7 0 0,0 2 0,0 3 0,2-3 0,3 5 0,6 1 0,-2-5 0,2 8 0,2 2 0,0-4 0,0 1 0,-4-1 0,-2 0 0,4-4 0,-3 4 0,-1 1 0,0-1 0,-1-4 0,-4 4 0,1 1 0,3-1 0,-1-4 0,-5 6 0,-1-2 0,-5 4 0,-5-2 0,2-7 0,-2 1 0,-4-1 0,-5 2 0,2-5 0,-6 5 0,0-2 0,-3 1 0,1-3 0,0 3 0,1-1 0,-1 2 0,-1-5 0,-5 5 0,3-2 0,2 1 0,1-3 0,-3 3 0,3-3 0,2-2 0,2 0 0,6 0 0,-1 0 0,1 0 0,-1 0 0,1 0 0,-1 0 0,1 0 0,-1 0 0,1-7 0,-1-4 0,8 2 0,2 0 0,-1 1 0,7-5 0,-5 2 0,-1 2 0,1-2 0,3-2 0,-1 6 0,0 0 0,-1-1 0,-3-1 0,3-7 0,1-1 0,-5 1 0,2-1 0,-1 1 0,3-1 0,3 1 0,-3-1 0,3 1 0,2 5 0,0 0 0,0 0 0,2-4 0,3 4 0,-1-2 0,7 8 0,0-1 0,5 6 0,1 0 0,-6 0 0,0 0 0,2 0 0,1 0 0,3 0 0,-1 0 0,1 2 0,-1 2 0,1 1 0,-6 6 0,-2-3 0,0-1 0,0 0 0,-3 6 0,5-2 0,-8 4 0,3 1 0,-4 1 0,-2-1 0,0 1 0,0-1 0,0 1 0,-2-3 0,-4-1 0,-5-2 0,-3-2 0,-3 2 0,-1-5 0,-4-4 0,4 3 0,-4 1 0,3-3 0,3-1 0,-6-2 0,0 0 0,2 0 0,1-2 0,3-3 0,7 1 0,3-7 0,4-2 0,2 4 0,0-2 0,0-2 0,0 4 0,0-2 0,2 0 0,4 2 0,-3 0 0,8 4 0,0-3 0,6-3 0,-1 4 0,1 7 0,-1 0 0,1 0 0,-6 0 0,0 0 0,-6 0 0,6 0 0,-7 2 0,1 3 0,-3-1 0,-2 7 0,0 2 0,-5-4 0,-3 2 0,-1 2 0,0 1 0,-4 1 0,4-2 0,2-2 0,-4 0 0,3 3 0,-1-1 0,-4-2 0,1-5 0,-1 5 0,2 0 0,-2-2 0,-2 0 0,-3-5 0,-2 3 0,-2 2 0,0-5 0,4 1 0,-3-3 0,-1-2 0,-5 0 0,5 0 0,2 0 0,1 0 0,-3 0 0,0 0 0,2 0 0,2 0 0,1 0 0,1 0 0,-1 0 0,1 0 0,5 0 0,0 0 0,7 0 0,-10 0 0,5 0 0</inkml:trace>
  <inkml:trace contextRef="#ctx0" brushRef="#br0" timeOffset="516">48 314 12287,'-15'-1'0,"4"-5"0,2 2 0,3-7 0,5 6 0,-5-6 0,6 7 0,6-1 0,4 3 0,5 2 0,-2 2 0,2 1 0,3 3 0,0-2 0,2 3 0,1-2 0,1-1 0,-2-2 0,-2-2 0,0 0 0,4 0 0,2 0 0,4 0 0,-6 0 0,-4 0 0,-1 0 0,-8 0 0,-4 7 0,-10 2 0,-6 1 0,2 4 0,-2-3 0,-4 4 0,-5 1 0,1 1 0,-3-1 0,4 3 0,2 3 0,-1-4 0,1 4 0,1-4 0,4-1 0,-2 5 0,6 0 0,-1-2 0,1-2 0,2-1 0,6-1 0,5 1 0,-2-6 0,7-2 0,3 0 0,6 0 0,1-3 0,6 3 0,2-2 0,3-3 0,2 3 0,5 0 0,3 1 0,0-1 0,6 0 0,-4-3 0,2 2 0,-2-3 0,1-1 0,-4 0 0,-1 2 0,0 1 0,-1 1 0,1-21 0,2-3 0</inkml:trace>
  <inkml:trace contextRef="#ctx0" brushRef="#br0" timeOffset="816">1252 1 12287,'9'9'0,"-2"-2"0,-7 1 0,0 1 0,7 0 0,3-2 0</inkml:trace>
  <inkml:trace contextRef="#ctx0" brushRef="#br0" timeOffset="1183">691 661 12287,'-11'0'0,"0"0"0,7 2 0,-1 3 0,-4-3 0,-1 5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5:47.410"/>
    </inkml:context>
    <inkml:brush xml:id="br0">
      <inkml:brushProperty name="width" value="0.08571" units="cm"/>
      <inkml:brushProperty name="height" value="0.08571" units="cm"/>
      <inkml:brushProperty name="color" value="#FF0066"/>
    </inkml:brush>
  </inkml:definitions>
  <inkml:trace contextRef="#ctx0" brushRef="#br0">1 280 12287,'0'16'0,"3"-4"0,6-12 0,-6 0 0,10 0 0,-13-3 0,0-6 0,0 6 0,0-10 0,3 13 0,6 0 0,-3 0 0,13 0 0,3 0 0,3 4 0,3 2 0,0 3 0,0-3 0,0-3 0,0-3 0,3 0 0,6 0 0,-6 0 0,10 0 0,-4 0 0,0 0 0,1 0 0,-7 0 0,3 0 0,3 0 0,13 0 0,-6 0 0,2 0 0,1 0 0,6 0 0,6 0 0,-6 0 0,0 0 0,0 0 0,3-3 0,0-3 0,0-3 0,0-1 0,0 10 0,-3 0 0,-7 0 0,10 0 0,-6 0 0,6 0 0,-3 0 0,-3 0 0,9 0 0,3 0 0,3 0 0,4 0 0,-7 0 0,6 0 0,4 0 0,-7-9 0,7 0 0,-4 3 0,-6 2 0,-2 4 0,-8 0 0,-2 0 0,-3 0 0,-4-9 0,7 0 0,-6 3 0,-4 2 0,10 4 0,-3 0 0,6 0 0,3 0 0,0-3 0,0-3 0,3-3 0,6 3 0,-6 2 0,6 4 0,-5 0 0,-4 0 0,9 0 0,0 0 0,-6 0 0,-9 0 0,0 0 0,-13 0 0,1 0 0,2 0 0,-9 0 0,6 0 0,-6 0 0,-3 0 0,4 0 0,2 0 0,3 0 0,-3 0 0,7 0 0,-1 0 0,4 0 0,6 0 0,-7 0 0,4 0 0,3 0 0,2 0 0,-5 0 0,-3 0 0,-1 0 0,1 0 0,-10 0 0,3 0 0,-6 4 0,-3 5 0,0-6 0,0 6 0,0-6 0,0-3 0,0 0 0,0 0 0,0 0 0,4 0 0,2 0 0,6 0 0,4 0 0,-7 0 0,7 0 0,-4 4 0,-6 5 0,7-6 0,-1 6 0,1-6 0,-1-3 0,1 0 0,-7 0 0,3 0 0,-3 0 0,-3 0 0,-3 0 0,0 0 0,0 0 0,0 0 0,0 0 0,0 0 0,0 0 0,3 0 0,7 0 0,-7-9 0,6 0 0,-3 3 0,4 2 0,-4 4 0,10 0 0,-1 0 0,1 0 0,-10 0 0,3 0 0,-6 0 0,-3 0 0,0 0 0,0 0 0,0 0 0,0 0 0,0 0 0,0 0 0,0 0 0,0 0 0,0 0 0,3 0 0,4 0 0,2 0 0,3 0 0,-2 0 0,5 0 0,1 0 0,9 0 0,-10 0 0,1 0 0,-7 0 0,4 0 0,-4 0 0,-3 0 0,-3 0 0,-3 0 0,0 0 0,0 0 0,0 0 0,0 0 0,0 0 0,0 0 0,0 0 0,10 0 0,-1 0 0,-3 0 0,-3 0 0,7 0 0,-1 0 0,0 0 0,4 0 0,-7 0 0,9 0 0,-2 0 0,-7 0 0,-3 0 0,-3 0 0,3 0 0,7 0 0,-7 0 0,6 0 0,-6 0 0,0 0 0,4 0 0,2 0 0,-3 0 0,-3 0 0,0 0 0,4 0 0,2 0 0,13 0 0,-7 0 0,4 0 0,0 0 0,-1 0 0,7 0 0,-3 0 0,-3 0 0,-10 0 0,6 4 0,1 2 0,0 3 0,-20 0 0,4-9 0,-3 0 0,0 0 0,-6 0 0,0 0 0,2 0 0,-5 0 0,3 0 0,2 0 0,-5 0 0,3 0 0,2 0 0,4 0 0,3 0 0,0 0 0,0 0 0,-9 0 0,-1 0 0,7 0 0,10 0 0,-14 0 0,7 0 0,-3 0 0,0 0 0,3 0 0,0 0 0,0 0 0,0 0 0,0 0 0,0 0 0,0 0 0,0 0 0,0 0 0,0 0 0,0 0 0,0 0 0,0 0 0,0 0 0,0 0 0,0 0 0,0 0 0,0 0 0,0 0 0,0 0 0,0 0 0,0 0 0,0 0 0,0 0 0,0 0 0,0 0 0,0 0 0,-9 0 0,-1 0 0,4 0 0,3 0 0,-6 0 0,-1 0 0,4 0 0,3 0 0,3 0 0,0 0 0,-9 0 0,-1 0 0,4 0 0,3 0 0,3 0 0,0 0 0,0 0 0,0 0 0,-9 0 0,-1 0 0,4 0 0,3 0 0,-6 0 0,-1 0 0,4 0 0,3 0 0,3 0 0,0 0 0,0 0 0,0 0 0,0 0 0,0 0 0,3 0 0,6 0 0,-5 0 0,5 0 0,-6 0 0,-3 0 0,0 0 0,0 0 0,0 0 0,0 0 0,0 0 0,3 4 0,3 2 0,4 3 0,-1 0 0,-9-9 0,0 0 0,0 0 0,0 0 0,0 0 0,0 0 0,0 0 0,-9 0 0,-1 0 0,4 0 0,3 0 0,-6 0 0,-1 0 0,4 0 0,3 0 0,-6 0 0,-1 0 0,4 0 0,3 0 0,3 0 0,0 0 0,0 0 0,0 0 0,9 0 0,1 0 0,-4 0 0,-3 0 0,0 0 0,3 0 0,4 0 0,-4 0 0,-3 0 0,-3 0 0,0 0 0,0 0 0,0 0 0,0 0 0,0 0 0,0 0 0,3 0 0,3 0 0,4 0 0,-4 0 0,-3 0 0,-3 0 0,3 0 0,6 0 0,-6 0 0,10 0 0,-4 0 0,1 0 0,-1 0 0,-9 0 0,3 0 0,6 0 0,-2 0 0,8 0 0,1 0 0,-1 0 0,4 10 0,9-1 0,3-3 0,6-3 0,-2-3 0,11 0 0,4 4 0,3 5 0,3-6 0,-3 6 0,-3-6 0,-4-3 0,-12 0 0,4 0 0,-7 0 0,-3 0 0,0 0 0,0 0 0,0 0 0,0 0 0,-3 0 0,-4 0 0,1 0 0,9 0 0,-3 0 0,10 0 0,-10 0 0,-10 0 0,7 0 0,-6 0 0,3 0 0,-4 0 0,4 0 0,-9 0 0,2 0 0,7 0 0,-7 0 0,1 0 0,0 0 0,-1 0 0,-6 0 0,10 0 0,0-3 0,-4-6 0,10 6 0,-6-6 0,6 5 0,3 4 0,0 0 0,0 0 0,0-3 0,0-6 0,0 6 0,0-6 0,-3 5 0,-7 4 0,7 0 0,-9 0 0,2-3 0,1-6 0,-10 6 0,10-6 0,0 5 0,-4 4 0,13 0 0,-3 0 0,6 0 0,-6 0 0,12 0 0,-9 0 0,7 0 0,5 0 0,-6 0 0,10 0 0,-4 0 0,-5 0 0,-1 0 0,0 0 0,3 0 0,-2 0 0,-14 0 0,-2-3 0,3-3 0,3-3 0,-10-1 0,-2 10 0,-4-3 0,0-6 0,4 6 0,-7-6 0,3 2 0,-3-2 0,-2 6 0,-4-6 0,3 2 0,6-2 0,-6 6 0,10-6 0,-4 2 0,0-2 0,4 6 0,-7-10 0,6 4 0,4 0 0,-7-1 0,7 7 0,-4-3 0,-6-3 0,1-1 0,-1 7 0,3-3 0,-3-3 0,-2-1 0,-4 7 0,0-6 0,0 6 0,0-6 0,0 5 0,-10 4 0,1 0 0,3 0 0,-7 0 0,4 0 0,-10 0 0,10 0 0,-13 0 0,16 4 0,-13 5 0,-3 10 0,10-7 0,0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15.590"/>
    </inkml:context>
    <inkml:brush xml:id="br0">
      <inkml:brushProperty name="width" value="0.08571" units="cm"/>
      <inkml:brushProperty name="height" value="0.08571" units="cm"/>
      <inkml:brushProperty name="color" value="#FF0066"/>
    </inkml:brush>
  </inkml:definitions>
  <inkml:trace contextRef="#ctx0" brushRef="#br0">4868 171 12287,'0'8'0,"0"-1"0,6-1 0,-3-3 0,7 7 0,-7-6 0,3 4 0,1-1 0,-4-1 0,6-1 0,2 4 0,-4-1 0,-1 0 0,-1 0 0,0 0 0,1 0 0,-3 3 0,2-1 0,1-6 0,-1 6 0,-4-1 0,3 4 0,-8-3 0,1-3 0,-6-3 0,-2 0 0,-2 6 0,-1-5 0,-1-2 0,1-2 0,-2 4 0,-1 0 0,-2 0 0,1 1 0,1-4 0,0 2 0,-2-2 0,1-2 0,-3 5 0,2-1 0,0 0 0,-1-3 0,4-1 0,-5 0 0,2 2 0,0 3 0,-1-4 0,2 4 0,-1-3 0,2-2 0,-4 0 0,2 0 0,0 0 0,-2 0 0,1 0 0,-4 0 0,3 0 0,1 0 0,2 0 0,-5 0 0,-1 0 0,2 0 0,1 0 0,5 0 0,-1 0 0,-2 0 0,0-5 0,4 0 0,1 0 0,0-1 0,1 3 0,2-5 0,1 0 0,-1 0 0,3 3 0,0-4 0,2-2 0,-3-2 0,4-1 0,2-1 0,1 1 0,2 0 0,0 0 0,5-1 0,1 3 0,1 0 0,-1 3 0,3 4 0,-2-3 0,1 2 0,1-4 0,5 6 0,1 0 0,-1 3 0,0 1 0,1 0 0,-1 0 0,0 0 0,0 0 0,1 0 0,-1 0 0,0 0 0,0 0 0,-4 1 0,-1 4 0,-5 3 0,0 6 0,-2 1 0,-2-1 0,0 0 0,-2-4 0,-2-1 0,-6 2 0,-3 0 0,-1 1 0,0-3 0,0-4 0,-1 3 0,1-2 0,0-3 0,0 0 0,-1 1 0,1 0 0,0 0 0,-1-3 0,1-1 0,0 0 0,4 0 0,1 0 0,6-1 0,-2-4 0,3-5 0,-4-2 0,-2-3 0</inkml:trace>
  <inkml:trace contextRef="#ctx0" brushRef="#br0" timeOffset="234">3940 71 12287,'0'-9'0,"0"-1"0,0 6 0,1-4 0,4 1 0,-3 4 0,3 8 0,1 3 0,-1 6 0,-2 0 0,3 5 0,-1 0 0,0-1 0,1-2 0,-3-2 0,5 0 0,-1 1 0,-4-1 0,3 0 0,-1 0 0,12 1 0,-1-1 0</inkml:trace>
  <inkml:trace contextRef="#ctx0" brushRef="#br0" timeOffset="599">4796 43 12287,'0'-14'0,"-1"4"0,-4 1 0,3 5 0,-4-2 0,6 6 0</inkml:trace>
  <inkml:trace contextRef="#ctx0" brushRef="#br0" timeOffset="782">4240 100 12287,'-15'6'0,"1"-4"0,6 4 0,2-6 0,6 0 0</inkml:trace>
  <inkml:trace contextRef="#ctx0" brushRef="#br0" timeOffset="1249">4211 357 12287,'0'9'0,"-1"-1"0,-4-1 0,2 4 0,-7-2 0,5-2 0,-3-1 0,0-1 0,1-1 0,-3 1 0,-4-5 0,-1 2 0,1 3 0,0-4 0,-2 4 0,-1-3 0,-2-2 0,-5 0 0,3 0 0,1 0 0,-1 0 0,-4-5 0,2 0 0,0 2 0,-1 1 0,2 2 0,-4 0 0,4 0 0,1 0 0,-2 0 0,4 0 0,1 2 0,2 3 0,7-2 0,-1 6 0,-1 2 0,5-3 0,1 2 0,5-1 0,5 6 0,1-6 0,5 1 0,-1 1 0,-7-3 0,2 1 0,-4-4 0,-1 4 0,-1-5 0,-4 0 0,-5 0 0,-2 0 0,2-2 0,1 3 0,-2-4 0,-2-1 0,-1 7 0,-1 1 0</inkml:trace>
  <inkml:trace contextRef="#ctx0" brushRef="#br0" timeOffset="1768">3398 314 12287,'0'-14'0,"0"4"0,1 2 0,2 0 0,2 0 0,1 5 0,-1-1 0,-2 2 0,5 4 0,-1 2 0,-3 4 0,-4 7 0,0-1 0,0 0 0,0 0 0,0 1 0,0-1 0,0 0 0,-1-1 0,-2-2 0,-2-2 0,-6-1 0,1 2 0,-1-4 0,2 1 0,-4-6 0,3 4 0,-2-3 0,-3-2 0,1 0 0,0 0 0,0 0 0,-1 0 0,-2-2 0,-1-1 0,4-4 0,1-1 0,-2 1 0,5-5 0,-3 3 0,-1-2 0,5-2 0,1-1 0,1 0 0,4-1 0,-3 1 0,1 0 0,2 0 0,1-1 0,2 1 0,0 0 0,0-1 0,0 6 0,0-1 0,-6 7 0,-4-2 0,-2 4 0,-2 1 0,1 1 0,3 4 0,-2-2 0,2 5 0,-3 0 0,-1 0 0,0 0 0,1 3 0,2-1 0,2 1 0,5-3 0,-2 0 0,1 0 0,1 0 0,-1-4 0,5 6 0,0 1 0,1-3 0,4 0 0,5 0 0,2 0 0,9-4 0,1 4 0,2 0 0,0 0 0,0-5 0,4 10 0,1-5 0</inkml:trace>
  <inkml:trace contextRef="#ctx0" brushRef="#br0" timeOffset="1931">3255 571 12287,'-7'8'0,"6"0"0,-5-5 0,-1 2 0,4 0 0,-7-5 0,3 1 0,-5 2 0,3 2 0,-2-2 0,3-1 0,-2-2 0,1-7 0,-5 0 0</inkml:trace>
  <inkml:trace contextRef="#ctx0" brushRef="#br0" timeOffset="2131">3141 157 12287,'-15'-6'0,"-4"-5"0,0-5 0,2 5 0,1 3 0,2 5 0,-2 6 0,-2 3 0,-1 2 0,0 1 0,-1 6 0,-2-1 0</inkml:trace>
  <inkml:trace contextRef="#ctx0" brushRef="#br0" timeOffset="2383">2427 214 12287,'2'-6'0,"1"6"0,3 9 0,2 9 0,1-1 0,7 7 0,2 1 0,1 2 0,0 2 0,-3-1 0,1-1 0,2-3 0,0 3 0,-5-5 0</inkml:trace>
  <inkml:trace contextRef="#ctx0" brushRef="#br0" timeOffset="2900">2227 228 12287,'-8'-12'0,"2"5"0,6-10 0,0-1 0,0 7 0,0 7 0,0 8 0,0 6 0,5 3 0,1 1 0,2 0 0,3 0 0,-3 1 0,0 1 0,0 1 0,0 2 0,-5 0 0,3-5 0,-1 1 0,0-1 0,-1 0 0,-2 0 0,3 1 0,-4-1 0,3-1 0,-8-2 0,-5-2 0,-4-4 0,-1 3 0,-2-2 0,-3-3 0,-2-1 0,-4-2 0,3 0 0,1 0 0,-3-5 0,4-1 0,-1-2 0,1-3 0,1 3 0,4-2 0,1-1 0,5 3 0,-1-1 0,2 4 0,-1-4 0,-3 7 0,8 2 0,-7 2 0,1 7 0,-3-1 0,-1 2 0,0-4 0,0 0 0,-1-4 0,-1 3 0,-1-2 0,-2 2 0,0-4 0,3 4 0,-1-3 0,-2-2 0,0 0 0,4 1 0,1 2 0,0 2 0,-1 0 0,1-5 0,0 0 0,6-7 0,2 0 0</inkml:trace>
  <inkml:trace contextRef="#ctx0" brushRef="#br0" timeOffset="3115">2013 200 12287,'-14'0'0,"1"-2"0,0-1 0,-1-2 0,3-1 0,-8 3 0,2-2 0,-3 2 0,3 3 0,-7 5 0,0 3 0,2 0 0,2 4 0,-1-10 0,-1 4 0</inkml:trace>
  <inkml:trace contextRef="#ctx0" brushRef="#br0" timeOffset="3500">1699 443 12287,'-14'0'0,"-1"0"0,8-2 0,0-1 0,1-2 0,-2-5 0,-6 6 0,-1-7 0,1 3 0,0 0 0,4 0 0,1 3 0,-2-3 0,-2 0 0,-1-4 0,-1 4 0,1-2 0,0 1 0,-2-1 0,-1-3 0,-2 2 0,1 2 0,7 1 0,2-3 0,-3 3 0,0 1 0,-3-4 0,1 2 0,0 2 0,6-5 0,8 9 0,9-5 0,4 1 0,1 1 0,1 3 0,-1-2 0,0 2 0,1 1 0,-1 1 0,0-2 0,0-2 0,2 0 0,2 5 0,1 0 0,-2 0 0,1 0 0,1 0 0,3-6 0,6-2 0</inkml:trace>
  <inkml:trace contextRef="#ctx0" brushRef="#br0" timeOffset="4217">1513 485 12287,'-14'0'0,"0"0"0,0 0 0,-1 0 0,1 0 0,0 0 0,0 0 0,-1 0 0,1 0 0,-5 0 0,0 0 0,1 0 0,3 0 0,-1 0 0,-2 0 0,-1 0 0,2 0 0,1 0 0,2 0 0,-2 0 0,-3 0 0,6 0 0,-4-1 0,-1-4 0,1 2 0,3-5 0,-1 2 0,1-1 0,0 4 0,-1-2 0,6 1 0,-1 2 0,-1-1 0,-1-2 0,-3 0 0,1 5 0,0 0 0,0 0 0,-1 0 0,1 2 0,0 3 0,-1-4 0,1 6 0,0-3 0,0 1 0,-1 1 0,1-2 0,0 0 0,0-1 0,-6 1 0,1-1 0,0 2 0,-1-2 0,2-2 0,-5-1 0,-1 0 0,2 0 0,-5 0 0,4 0 0,0 0 0,-1 0 0,0 0 0,-3 0 0,2 0 0,1 0 0,2 0 0,-4 0 0,4 0 0,2 0 0,-4 0 0,5-1 0,1-2 0,2-2 0,-3-6 0,0 3 0,2 0 0,6-5 0,1 4 0,7-4 0,-2-1 0,9 4 0,2 2 0,2 2 0,1 1 0,6 5 0,-1 0 0,0 0 0,-4 5 0,-2 1 0,0 2 0,-1 3 0,-3-3 0,0 2 0,-2 1 0,0 0 0,1 0 0,1-1 0,0-1 0,-9 4 0,-5-4 0,2-1 0,-1-5 0,-2 2 0,-2-2 0,-6-1 0,0-2 0,0 0 0,-2 0 0,4 0 0,-5 0 0,1 0 0,4 0 0,1 0 0,2 0 0,-1-2 0,1-2 0,6-4 0,-5-13 0,6-1 0</inkml:trace>
  <inkml:trace contextRef="#ctx0" brushRef="#br0" timeOffset="4499">1014 614 12287,'-14'-7'0,"4"-4"0,1-5 0,-3 5 0,0 3 0,-2 4 0,-1 4 0,1 0 0,-5 4 0,0 3 0,0-1 0,-2 0 0,4 4 0,-5-4 0,-1 1 0,1-1 0,-2-1 0,-4-5 0</inkml:trace>
  <inkml:trace contextRef="#ctx0" brushRef="#br0" timeOffset="5249">286 143 12287,'0'-15'0,"0"8"0,0-6 0,0 3 0,0 4 0,2 4 0,1 9 0,1 1 0,0 3 0,-3 1 0,6 3 0,1-1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21.621"/>
    </inkml:context>
    <inkml:brush xml:id="br0">
      <inkml:brushProperty name="width" value="0.08571" units="cm"/>
      <inkml:brushProperty name="height" value="0.08571" units="cm"/>
      <inkml:brushProperty name="color" value="#FF0066"/>
    </inkml:brush>
  </inkml:definitions>
  <inkml:trace contextRef="#ctx0" brushRef="#br0">1870 100 12287,'1'14'0,"4"1"0,3 1 0,0 3 0,5-4 0,-4 6 0,4-2 0,1 0 0,-1 2 0,-2-4 0,-1 2 0,1-1 0,-3-4 0,-1-3 0,0-1 0,-2-7 0,-5 3 0,0-6 0</inkml:trace>
  <inkml:trace contextRef="#ctx0" brushRef="#br0" timeOffset="1151">1656 114 12287,'0'-9'0,"0"-1"0,0 6 0,0-6 0,1 7 0,4-2 0,-2 5 0,7 5 0,-7-2 0,3 7 0,1 1 0,2 1 0,-2 3 0,-1-1 0,0 0 0,4 1 0,-4 4 0,0 0 0,-1-2 0,0-1 0,0-2 0,-4 0 0,2 1 0,2-1 0,0 0 0,-5 1 0,-6-3 0,-4-1 0,-3-1 0,-2-7 0,-3 2 0,-3-4 0,-1-1 0,3 0 0,-5 0 0,1 0 0,0 0 0,-3-1 0,2-2 0,-2-2 0,3 2 0,0-4 0,6 1 0,-2 0 0,1-1 0,7-2 0,3 2 0,2-1 0,1-1 0,5-5 0,0 4 0,2 2 0,3 2 0,3 0 0,6 2 0,0 0 0,0 0 0,1 3 0,-1 1 0,0 0 0,0 0 0,1 0 0,-6 0 0,1 0 0,-5 5 0,2 1 0,0 2 0,-2-3 0,-5 4 0,0 2 0,-2-3 0,-3 0 0,-3 0 0,0 0 0,-6-3 0,1 3 0,-4-2 0,0-3 0,-4 4 0,2-3 0,0-1 0,-2-1 0,1-2 0,-6 0 0,2 0 0,-1 0 0,3 0 0,-2-2 0,-1-1 0,-2-1 0,-2-6 0,1 4 0,-1-2 0,1-3 0,-1 3 0,0-2 0,1 1 0,-1 1 0,1-5 0,1 5 0,3-1 0,5-1 0,3 5 0,2-4 0,6 6 0,3-4 0,10 7 0,-2 0 0,7 0 0,1 0 0,1 0 0,3 0 0,-1 0 0,0 0 0,1 2 0,-1 1 0,0 2 0,0 4 0,1-4 0,-1-2 0,-1 0 0,-2 1 0,-2 0 0,-1 3 0,3-4 0,-1 2 0,-7 1 0,2-1 0,-4 4 0,-9-2 0,-4-1 0,-6-1 0,1-1 0,-1 6 0,-1-5 0,-3 0 0,0 1 0,-3-5 0,4 4 0,0-2 0,1 2 0,-4-3 0,5 2 0,0-2 0,-2-2 0,4 0 0,-5 0 0,1 0 0,3 0 0,3 0 0,0 0 0,1 0 0,0 0 0,0-5 0,-1-1 0,1-2 0,4 0 0,3-3 0,-1 1 0,0-1 0,3-1 0,-3-3 0,2 1 0,-1 0 0,4 0 0,-2-1 0,2 1 0,2 0 0,1 0 0,0-1 0,0 1 0,0 0 0,0-1 0,0 1 0,0 5 0,0-1 0,-2 2 0,-3-1 0,4 1 0,-4 3 0,3 3 0,2-4 0,0 8 0,0 2 0,7-2 0,2 4 0,5-1 0,6 0 0,-5 6 0,6-3 0</inkml:trace>
  <inkml:trace contextRef="#ctx0" brushRef="#br0" timeOffset="1350">1342 29 12287,'0'-10'0,"1"2"0,4 2 0,-3 1 0,10 5 0,-4 0 0</inkml:trace>
  <inkml:trace contextRef="#ctx0" brushRef="#br0" timeOffset="1890">200 57 12287,'-8'0'0,"3"2"0,10 3 0,-2 3 0,7 6 0,1 0 0,1 0 0,4 5 0,2 0 0,1 1 0,-2 0 0,-6 1 0,-1 4 0,-1-3 0,-1-1 0,-1 0 0,-7-4 0,0 2 0,0-2 0,-7-2 0,-2-4 0,-6-3 0,-4-2 0,-3 4 0,-6-6 0,1 0 0,3-3 0,-1-1 0,4 0 0,-1 0 0,-4 0 0,6 0 0,1-1 0,3-3 0,2 0 0,1-7 0,3 1 0,4-3 0,6-7 0,0-2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36.682"/>
    </inkml:context>
    <inkml:brush xml:id="br0">
      <inkml:brushProperty name="width" value="0.08571" units="cm"/>
      <inkml:brushProperty name="height" value="0.08571" units="cm"/>
      <inkml:brushProperty name="color" value="#FF0066"/>
    </inkml:brush>
  </inkml:definitions>
  <inkml:trace contextRef="#ctx0" brushRef="#br0">3770 377 12287,'-9'12'0,"-5"-5"0,5-5 0,-1-2 0,10 0 0,3 0 0,4 0 0,-3 0 0,10 0 0,-7 0 0,5 3 0,-3 4 0,5-3 0,-7 10 0,8 1 0,-8 6 0,2-3 0,-4-1 0,2-3 0,0-7 0,-10 4 0,-4-1 0,-4-3 0,-10-7 0,-1 0 0,1 0 0,0 0 0,0 0 0,0 0 0,0 0 0,0 0 0,0 0 0,7-7 0,2-3 0,1 1 0,-1 0 0,7-1 0,-2 3 0,5 3 0,2-10 0,-3 9 0,-4-2 0,3 5 0,-10 2 0,9 2 0,-4 3 0,-1 2 0,-1 2 0,-10-4 0,0 2 0,-1 2 0,-1-4 0,-3 2 0,-2-3 0,0-1 0,7-3 0,0 0 0,0 0 0,0 7 0,0 0 0,0 0 0,0-7 0</inkml:trace>
  <inkml:trace contextRef="#ctx0" brushRef="#br0" timeOffset="234">3686 799 12287,'-21'0'0,"0"-3"0,0-4 0,0-2 0,0-5 0,0 7 0,0 4 0,0 1 0,0-5 0,0 5 0,-1-5 0,11-5 0,1 0 0</inkml:trace>
  <inkml:trace contextRef="#ctx0" brushRef="#br0" timeOffset="484">3560 209 12287,'-12'-21'0,"0"0"0,5 0 0,-7 0 0,3 9 0,-3 5 0,2 7 0,-2 7 0,4 5 0,1-1 0,7 8 0,-17-7 0,7 9 0</inkml:trace>
  <inkml:trace contextRef="#ctx0" brushRef="#br0" timeOffset="1450">3223 483 12287,'-21'0'0,"0"0"0,7-3 0,0-1 0,0-6 0,2-1 0,-7 6 0,5-4 0,-2-1 0,2-4 0,-5 5 0,5-1 0,-5 3 0,-2 0 0,0-7 0,0 7 0,2 0 0,5-2 0,-5 7 0,5-5 0,-4 4 0,6 3 0,5 3 0,14 4 0,5-5 0,9 7 0,2-2 0,5 0 0,-4 3 0,4-6 0,-5 3 0,-2-2 0,-7-3 0,0 1 0,3 4 0,-6-5 0,3 5 0,3-5 0,-8 1 0,1 1 0,-1 3 0,-7 3 0,5-3 0,-4 5 0,-3 9 0,-10-7 0,-4-3 0,-5-1 0,-2-6 0,0 1 0,0 0 0,0 2 0,0-3 0,-7-1 0,-2-3 0,-1 0 0,1 0 0,-5 0 0,4 0 0,1-3 0,-1-4 0,1 3 0,4-8 0,-2 0 0,2 1 0,3 4 0,2-7 0,2-3 0,5-1 0,-5-4 0,5 1 0,-2 0 0,2 0 0,-2-7 0,9 0 0,0 0 0,-3-2 0,8 4 0,-5-7 0,5 3 0,2 4 0,0 3 0,0 1 0,0 1 0,0 0 0,0 7 0,0 0 0,2 10 0,5-3 0,-5 14 0,8 4 0,-1 1 0,-7 7 0,5-5 0,-4 4 0,-3 4 0,2-1 0,3 0 0,2 0 0,0 0 0,-10 0 0,-1 0 0,-3 0 0,-10-7 0,3 0 0,-4 2 0,-4 3 0,1 0 0,0-3 0,0-2 0,3-7 0,1 5 0,5 0 0,3-1 0,2 3 0,7 8 0,2-1 0,5 0 0,-2-7 0,9-3 0,3-1 0,1-3 0,3-7 0,-9 2 0,-5 5 0,-5-5 0,-11 8 0,-5-10 0,-5 0 0,1 2 0,1 3 0,3 2 0,-2-2 0,-3 4 0,-2-2 0,2 0 0,5 2 0,-5 3 0,8 9 0,-1 0 0,3-7 0,9 0 0,0 3 0,0 1 0,0 3 0,2 0 0,5 0 0,7 1 0,7 1 0,7 3 0,5-1 0,0-6 0,16 2 0,-5-9 0</inkml:trace>
  <inkml:trace contextRef="#ctx0" brushRef="#br0" timeOffset="2384">3560 61 12287,'0'12'0,"0"-3"0,2-9 0,3 3 0,2 4 0,0-5 0,-7 8 0,0-1 0,0-4 0,0 9 0,-3-10 0,-4 3 0,-2-2 0,-7 0 0,2 2 0,0 0 0,-7-7 0,0-3 0,-1-4 0,8 5 0,3-7 0,-1 2 0,0 0 0,5 0 0,-4 4 0,1-4 0,1 5 0,2-5 0,5 2 0,-6-2 0,4 5 0,-3-5 0,2 4 0,-9 3 0,7 0 0,-7 0 0,9 3 0,-4 1 0,0 3 0,6 3 0,-6-5 0,2 4 0,0 3 0,-3-5 0,6 7 0,-3 2 0,0-4 0,4 2 0,-4 2 0,5-6 0,-7-1 0</inkml:trace>
  <inkml:trace contextRef="#ctx0" brushRef="#br0" timeOffset="3033">1643 209 12287,'-9'-12'0,"6"-7"0,-4 5 0,5 5 0,2 2 0,0 14 0,0 7 0,0 5 0,0 4 0,2 3 0,3 4 0,2 3 0,9-5 0,-4 5 0,2 0 0,0-1 0,-7-6 0,5 2 0,0-4 0,-1-3 0,-4-3 0,7-3 0,-9 3 0,4-6 0</inkml:trace>
  <inkml:trace contextRef="#ctx0" brushRef="#br0" timeOffset="3884">1369 251 12287,'0'-30'0,"-7"4"0,0-7 0,0 3 0,-2 4 0,7 2 0,-8 13 0,10 4 0,0 14 0,0-3 0,0 10 0,3 3 0,4 2 0,-5 4 0,5 3 0,-2 2 0,2-2 0,-3-3 0,8-2 0,-3 2 0,-4 5 0,4-4 0,-2 4 0,0-5 0,3-2 0,-8-7 0,7 1 0,-1 1 0,-1 3 0,2 2 0,-4 0 0,2 0 0,0-7 0,-7 0 0,0-9 0,0 4 0,-3-9 0,-4-2 0,-7-5 0,3 4 0,-1-6 0,0 2 0,0 0 0,5-7 0,-4 4 0,1-1 0,1 6 0,4-4 0,-2-1 0,-2 8 0,2-5 0,2 5 0,-9 2 0,9 0 0,-11 2 0,9 5 0,-2 2 0,4 8 0,-2-3 0,-7-7 0,5 4 0,-3-1 0,5 4 0,-7-7 0,0 7 0,-7-7 0,0 0 0,0-7 0,0 0 0,0 0 0,-1 0 0,8 0 0,0-2 0,-2-5 0,-3 2 0,-2-9 0,0-2 0,0-3 0,0-2 0,0 0 0,0 0 0,2 0 0,5 0 0,-2-1 0,9 1 0,-7 0 0,7 0 0,-7 0 0,7 0 0,-3 7 0,3 0 0,5 0 0,-7 2 0,9 3 0,0 9 0,2 0 0,5 0 0,5 0 0,9 0 0</inkml:trace>
  <inkml:trace contextRef="#ctx0" brushRef="#br0" timeOffset="4031">1117 230 12287,'0'12'0,"-10"-3"0,-1-9 0</inkml:trace>
  <inkml:trace contextRef="#ctx0" brushRef="#br0" timeOffset="5066">632 419 12287,'0'-14'0,"0"0"0,0 10 0,0-6 0,0 10 0,0 3 0,0 4 0,0 4 0,0 10 0,0-7 0,0 1 0,0 1 0,0-4 0,0 2 0,-2-10 0,-3 6 0,-2-1 0,-2-7 0,2 5 0,-7-4 0,2-3 0,-2 0 0,-2 0 0,6-3 0,1-1 0,-1-3 0,-1-10 0,-10 6 0,9-1 0,3 3 0,11 9 0,5 0 0,-5 9 0,8-4 0,-10 9 0,0-7 0,0 7 0,-10-10 0,-4 3 0,3-4 0,-3-3 0,7 0 0,-7 0 0,9-10 0,-14 8 0,17-7 0,-8 9 0,10 2 0,0 5 0,0-2 0,0 9 0,0-7 0,0 7 0,0 0 0,0 7 0,-2-9 0,-3-3 0,-2 0 0,-9-6 0,2 4 0,-5-5 0,-2-2 0,0 0 0,0 0 0,0 0 0,0 0 0,0 0 0,0 0 0,0-7 0,2-2 0,3-3 0,2-4 0,0 4 0,-5-2 0,2 0 0,3 2 0,7-7 0,-4 5 0,1-4 0,6-3 0,1 7 0,6-1 0,4 1 0,7 3 0,4-6 0,3 8 0,1-3 0,-1-2 0,0-7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43.849"/>
    </inkml:context>
    <inkml:brush xml:id="br0">
      <inkml:brushProperty name="width" value="0.08571" units="cm"/>
      <inkml:brushProperty name="height" value="0.08571" units="cm"/>
      <inkml:brushProperty name="color" value="#FF0066"/>
    </inkml:brush>
  </inkml:definitions>
  <inkml:trace contextRef="#ctx0" brushRef="#br0">1454 148 12287,'11'-10'0,"-1"6"0,-10-10 0,0 9 0,9-4 0,-7 11 0,6 5 0,-6 7 0,0 5 0,3 2 0,2 2 0,-2 5 0,4-4 0,-2 4 0,0-5 0,2-2 0,-6 0 0,6 0 0,0 0 0,-4 1 0,7-1 0,-3 0 0,8-10 0,-15 8 0,7-7 0</inkml:trace>
  <inkml:trace contextRef="#ctx0" brushRef="#br0" timeOffset="1449">1096 127 12287,'0'11'0,"0"1"0,0-5 0,2-5 0,5 5 0,-5-2 0,5 2 0,-2-2 0,2 9 0,-5-7 0,5 7 0,-2 0 0,2 7 0,-2-2 0,7-3 0,-1-2 0,1 3 0,-5-1 0,7 0 0,0-2 0,-2 3 0,4-6 0,-7 1 0,1 0 0,-1 0 0,5-5 0,-7 7 0,7-7 0,-7 7 0,0-10 0,-7 6 0,-2-10 0,-5 0 0,-7 0 0,-5-3 0,-2-1 0,0-3 0,7 0 0,2 4 0,1-1 0,-1-3 0,5 0 0,-5 4 0,1-1 0,-1-3 0,5 0 0,-5 4 0,3-4 0,-1 5 0,3-5 0,5 4 0,-17 3 0,17 0 0,-7 0 0,-1 10 0,-1-1 0,-11 5 0,8 3 0,0-10 0,-2-3 0,4 6 0,-2-3 0,-2-3 0,4 6 0,-2-3 0,-2-3 0,-3 1 0,-2 0 0,0 2 0,0 0 0,0-7 0,0 0 0,0 0 0,7 0 0,0 0 0,7 0 0,-7 0 0,9-2 0,-2-5 0,4 2 0,3-9 0,0-3 0,0 6 0,0-3 0,0 0 0,0-7 0,0 0 0,0-1 0,0 8 0,0 0 0,0 0 0,3 0 0,4 0 0,-5 10 0,15-3 0,-10 14 0,2-3 0,-2 10 0,-5-7 0,5 7 0,-4-7 0,-3 7 0,-3-2 0,-4 2 0,3 3 0,-10-10 0,-3-3 0,6 6 0,-4-3 0,-1-3 0,-3-1 0,-2-3 0,0 0 0,7 0 0,0 0 0,-2 0 0,4 0 0,-2 0 0,7 7 0,-7 0 0,9 0 0,-4 2 0,9-4 0,0 9 0,0-7 0,0 7 0,0-7 0,0 7 0,0-9 0,-7 6 0,0-4 0,0-2 0,5 7 0,-5-3 0,4-2 0,-9-5 0,5 5 0,3-2 0,-10 9 0,9-9 0,-14 4 0,17-6 0,-7 1 0,-1 3 0,8 0 0,-17-7 0,8 0 0</inkml:trace>
  <inkml:trace contextRef="#ctx0" brushRef="#br0" timeOffset="1916">822 42 12287,'-14'0'0,"0"0"0,7 0 0,-7 0 0,9 10 0,-14-8 0,8 8 0</inkml:trace>
  <inkml:trace contextRef="#ctx0" brushRef="#br0" timeOffset="2350">274 400 12287,'-21'-9'0,"7"7"0,2-8 0,3 1 0,2 7 0,7-10 0,0 5 0,2 5 0,5-5 0,5 4 0,9 3 0,0 7 0,0 0 0,-7 7 0,-2-4 0,-3 1 0,-2-4 0,-7 8 0,0-1 0,0 7 0,-2-7 0,-5-3 0,-7-1 0,2-3 0,-2-7 0,-2 2 0,-3 5 0,-2-5 0,0 5 0,0-4 0,0-3 0,0 0 0,0 0 0,0 0 0,0 0 0,7-3 0,0-1 0,-3-3 0,1-10 0,2 3 0,4-14 0,10-5 0</inkml:trace>
  <inkml:trace contextRef="#ctx0" brushRef="#br0" timeOffset="2497">359 42 12287,'0'-14'0,"0"0"0,0 10 0,0-6 0,0 10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49.797"/>
    </inkml:context>
    <inkml:brush xml:id="br0">
      <inkml:brushProperty name="width" value="0.08571" units="cm"/>
      <inkml:brushProperty name="height" value="0.08571" units="cm"/>
      <inkml:brushProperty name="color" value="#FF0066"/>
    </inkml:brush>
  </inkml:definitions>
  <inkml:trace contextRef="#ctx0" brushRef="#br0">2191 335 12287,'-14'0'0,"0"0"0,9-2 0,-2-5 0,5 2 0,0-6 0,-3-1 0,-2 0 0,-2-2 0,4-7 0,-2 0 0,-2 0 0,4 0 0,-2 0 0,2 0 0,-4 0 0,2 0 0,0 2 0,-3 5 0,8-5 0,-5 5 0,5 3 0,2-3 0,0 9 0,0-2 0,0 14 0,0-2 0,0 9 0,0 2 0,0 3 0,0 2 0,0 0 0,0 0 0,2 0 0,3 0 0,2 0 0,2-7 0,-4 0 0,2 3 0,-2 1 0,4-4 0,-2 0 0,-2 3 0,-1-6 0,1 3 0,2 3 0,0-5 0,-7 2 0,0-7 0,0 7 0,-9-10 0,-5 3 0,-5-4 0,-2-3 0,0-3 0,0-4 0,7 3 0,0-8 0,-3 0 0,-1 1 0,-4 4 0,1-8 0,0 1 0,0 3 0,7-8 0,0 5 0,-2-5 0,4 1 0,0 1 0,3 3 0,0 2 0,4-4 0,-2 2 0,0 7 0,7-7 0,0 9 0,2-4 0,5 9 0,-4 0 0,6 2 0,-9 5 0,-2 3 0,-3 6 0,-2-2 0,-2-7 0,4 7 0,-2 2 0,-7-4 0,5 0 0,-3-3 0,5 5 0,-5-4 0,3 1 0,-5-4 0,7 7 0,-7-7 0,7 7 0,0-9 0,9 12 0,5-10 0,7-3 0,5-1 0,2-3 0,0 0 0,0 0 0,0 7 0,0 0 0,-9 0 0,-1-7 0,-6 2 0,2 5 0,0-2 0,-7 9 0,0-7 0,-2 4 0,-5-1 0,-3-1 0,-6-4 0,2 2 0,-2-2 0,-3-3 0,-2 0 0,0 3 0,0 2 0,-3 0 0,-1-7 0,-4 0 0,4 0 0,-1 0 0,0 0 0,-2 0 0,2 0 0,3 0 0,2 0 0,0 0 0,0 0 0,0 0 0,0 0 0,0 0 0,0 0 0,0 0 0,-1 0 0,8 0 0,0 0 0,-2 0 0,7 0 0,-3-7 0,5 0 0,5-2 0,-5 2 0,7-3 0,7-4 0,-5-5 0,5 5 0,-2 5 0,-1 0 0,3-1 0,3 6 0,-3-10 0,2 7 0,5-8 0,5 8 0,-5-7 0,-5 10 0,3-6 0,-5 10 0,-2 0 0,9 0 0,-10 0 0,6 3 0,-10 4 0,0-3 0,0 10 0,-7 1 0,-3 3 0,-1-4 0,6-2 0,-4-7 0,-1 2 0,6 7 0,-10-7 0,-3-3 0,5-1 0,-2-3 0,-2 0 0,-3 0 0,-2 0 0,0 0 0,7 0 0,0 0 0,0-3 0,-7-4 0,7 5 0,0-5 0,0 5 0,-7 2 0,0 0 0,0 0 0,0 0 0,0 0 0,-1 0 0,1 0 0,0 0 0,0 0 0,0 0 0,0 0 0,7 0 0,0 0 0,0 0 0,-5-3 0,5-4 0,5 3 0,9-10 0,0 7 0,0-7 0,2 9 0,5-2 0,-4-5 0,15 10 0,-13-8 0,7 13 0,-3 4 0,-2-3 0,-7 11 0,0-8 0,0 7 0,0-7 0,0 7 0,0-7 0,-2 4 0,-5-1 0,2 4 0,-7-5 0,1 0 0,-1 1 0,-2-1 0,-7-4 0,0 2 0,7 0 0,0-7 0,-3 2 0,-1 5 0,4-4 0,0 4 0,-3-5 0,5-2 0,-2 0 0,10 0 0,-6 0 0</inkml:trace>
  <inkml:trace contextRef="#ctx0" brushRef="#br0" timeOffset="368">338 83 12287,'0'28'0,"0"0"0,7 0 0,0-7 0,-3 0 0,-1 0 0,4 3 0,0 1 0,-2 3 0,-3-2 0,-2-2 0,0-3 0,0 0 0,-9 0 0,-6-3 0,-3-3 0,-3-6 0,0-9 0,0 0 0,0 0 0,-1 0 0,1 0 0,-2-2 0,-5-5 0,4-5 0,-4-9 0,5 0 0,2 0 0,0 2 0,2 3 0,5 1 0,7-1 0,5 4 0,4-2 0,5-2 0,14-3 0,12-2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6.700"/>
    </inkml:context>
    <inkml:brush xml:id="br0">
      <inkml:brushProperty name="width" value="0.08571" units="cm"/>
      <inkml:brushProperty name="height" value="0.08571" units="cm"/>
      <inkml:brushProperty name="color" value="#FF0066"/>
    </inkml:brush>
  </inkml:definitions>
  <inkml:trace contextRef="#ctx0" brushRef="#br0">544 301 12287,'0'12'0,"0"1"0,0-9 0,0 4 0,0-8 0,-2 0 0,-4 0 0,1 0 0,-5 2 0,2 4 0,-1-3 0,3 5 0,-6 0 0,1-6 0,-1 7 0,-3-1 0,1-4 0,-1 6 0,2-1 0,3-1 0,-5-4 0,3 3 0,8 1 0,-2-2 0,3-2 0,3 9 0,3-7 0,3 7 0,4-3 0,9 5 0,0-3 0,-7-6 0,-1 7 0,-3 1 0,4-3 0,-3 1 0,1 3 0,-6-5 0,3 3 0,-5-1 0,-4 5 0,-5-5 0,3-1 0,-8-7 0,-3 2 0,-2-2 0,-3-2 0,-3 1 0,-2 1 0,2 2 0,-4 0 0,2-6 0,2 0 0,2 0 0,-4 0 0,0 0 0,2-2 0,2-4 0,3-2 0,1-7 0,2 2 0,3-1 0,1-5 0,-3-6 0,3-6 0,3-4 0,-4-3 0,3 1 0,1-1 0,0 1 0,1-1 0,7 3 0,0 1 0,0 3 0,0 6 0,0-4 0,0 2 0,0 4 0,0 2 0,0 2 0,0 1 0,0-1 0,0 0 0,9 0 0,1 1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52.414"/>
    </inkml:context>
    <inkml:brush xml:id="br0">
      <inkml:brushProperty name="width" value="0.08571" units="cm"/>
      <inkml:brushProperty name="height" value="0.08571" units="cm"/>
      <inkml:brushProperty name="color" value="#FF0066"/>
    </inkml:brush>
  </inkml:definitions>
  <inkml:trace contextRef="#ctx0" brushRef="#br0">3518 143 12287,'-10'21'0,"6"-9"0,-10-5 0,7-5 0,-8-2 0,1 2 0,-7 5 0,0-4 0,3 6 0,4 0 0,2-6 0,5 4 0,4-2 0,-4 2 0,14-5 0,8 7 0,3 1 0,6-8 0,1 5 0,3-5 0,-2-2 0,0 0 0,0 0 0,2 0 0,-2 0 0,-3 0 0,-2 0 0,0 0 0,-7 0 0,0 0 0,-9 0 0,2 0 0,-14 0 0,-10 0 0,-8 0 0,-1 7 0,-7 0 0,0-2 0,1-3 0,-3-2 0,-8 3 0,4 1 0,4 3 0,-5 0 0,7-7 0,-2 0 0,0 0 0,2 0 0,-2 0 0,7 0 0,4 0 0,3 0 0,0 0 0,0 0 0,0 0 0,9-9 0,5-5 0,5 2 0,2-2 0,0-2 0,2 0 0,3-1 0,2 3 0,7 0 0,-7-7 0,0 7 0,-4 2 0,4 3 0,-5 0 0,5 1 0,-7 6 0,-7-5 0,-7 5 0,2 9 0,-2 2 0,-2 1 0,-3-1 0,5 7 0,0-2 0,-2 5 0,-1 2 0,1 0 0,2 0 0,9 0 0,-2 0 0,5 0 0,2 0 0,0 1 0,0-1 0,9-3 0,5-1 0,5-6 0,2-1 0,0 4 0,2-7 0,3 0 0,2 2 0,7-6 0,-7 4 0,-2-5 0,7 7 0,0 3 0</inkml:trace>
  <inkml:trace contextRef="#ctx0" brushRef="#br0" timeOffset="1034">2465 290 12287,'-15'-7'0,"1"0"0,7 0 0,-7 7 0,0 7 0,-7 3 0,0 1 0,0-4 0,0 5 0,0-3 0,0 5 0,0-6 0,0-1 0,0 2 0,0-7 0,0 8 0,0-1 0,0-7 0,-1 5 0,1-4 0,7-3 0,0 0 0,7 0 0,-7 0 0,10-10 0,-3-4 0,4 3 0,3-3 0,0-1 0,-2-3 0,-5 4 0,2 2 0,-9 7 0,-2-2 0,4 0 0,-2 7 0,-2 0 0,4 0 0,-2 0 0,0 3 0,2 4 0,-7-3 0,5 10 0,-2-7 0,2 7 0,-2-7 0,9 7 0,0-6 0,7 6 0,0-10 0,0 15 0,0-7 0,-3 6 0,-4-4 0,2 3 0,-9-10 0,0 0 0,-4-5 0,4 5 0,-5-4 0,5 4 0,-5-5 0,5-2 0,0 0 0,-2 0 0,4-7 0,-2 0 0,-2 2 0,-1-7 0,1 1 0,2-1 0,9-7 0,-2 5 0,5-4 0,2 4 0,0 0 0,9-10 0,3-9 0</inkml:trace>
  <inkml:trace contextRef="#ctx0" brushRef="#br0" timeOffset="1282">2106 38 12287,'-21'-3'0,"0"-4"0,7 5 0,0-7 0,-2-1 0,4 8 0,-2-3 0,-2 10 0,4 0 0,-2 9 0,0-10 0,-7 6 0</inkml:trace>
  <inkml:trace contextRef="#ctx0" brushRef="#br0" timeOffset="1516">1748 691 12287,'-21'18'0,"0"-4"0,7 3 0,0-10 0,-2-3 0,-3 6 0,-2-3 0,0-3 0,0 6 0,0-3 0,0-2 0,0-3 0,-10-2 0,-1 0 0</inkml:trace>
  <inkml:trace contextRef="#ctx0" brushRef="#br0" timeOffset="1800">1138 227 12287,'-14'-7'0,"0"0"0,9 0 0,-5 7 0,13 7 0,2 2 0,2 3 0,2 2 0,-4 7 0,2 0 0,0-7 0,-10 0 0,-4 3 0,-4 2 0,-11 2 0,1 0 0</inkml:trace>
  <inkml:trace contextRef="#ctx0" brushRef="#br0" timeOffset="2517">695 80 12287,'0'14'0,"0"0"0,0-10 0,0 8 0,0-5 0,0-2 0,0 9 0,0 0 0,0 7 0,0 0 0,0 0 0,-2 0 0,-5 0 0,5-7 0,-8-2 0,1-3 0,4-2 0,-9-7 0,7 0 0,-7 0 0,7 0 0,-7-2 0,-2-5 0,4 5 0,0-8 0,1 3 0,-1 0 0,5-2 0,-7 2 0,0 5 0,-7-5 0,7 4 0,0 3 0,0 0 0,-7 0 0,9 0 0,2 10 0,10 4 0,0-3 0,0 3 0,0-7 0,0 7 0,0 0 0,0 8 0,-7-8 0,0 0 0,-2-10 0,4 6 0,-4-3 0,-3 0 0,5 0 0,-7-5 0,-2 3 0,-3 2 0,-2 0 0,0-7 0,0 0 0,0 0 0,-3 7 0,-1 0 0,-3-2 0,2-3 0,3-2 0,1 0 0,1 0 0,0 0 0,0 0 0</inkml:trace>
  <inkml:trace contextRef="#ctx0" brushRef="#br0" timeOffset="2783">864 543 12287,'-21'-9'0,"0"-5"0,0 4 0,0 3 0,-1 5 0,1 2 0,0 0 0,0 9 0,0-6 0,0 6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6:58.997"/>
    </inkml:context>
    <inkml:brush xml:id="br0">
      <inkml:brushProperty name="width" value="0.08571" units="cm"/>
      <inkml:brushProperty name="height" value="0.08571" units="cm"/>
      <inkml:brushProperty name="color" value="#FF0066"/>
    </inkml:brush>
  </inkml:definitions>
  <inkml:trace contextRef="#ctx0" brushRef="#br0">1749 190 12287,'-10'-11'0,"8"-1"0,-5 5 0,5 5 0,2-8 0,0 13 0,0 4 0,0-3 0,0 10 0,0 3 0,0 1 0,2 1 0,5-5 0,-5 5 0,5-5 0,-4 5 0,-3-5 0,0 0 0,0 0 0,-3 5 0,-4-5 0,3-5 0,-10-9 0,-3 0 0,6 0 0,-3 0 0,-3 0 0,-1 0 0,-4 0 0,1 0 0,0 0 0,3-2 0,4-5 0,-5 4 0,7-6 0,-2 2 0,0 0 0,7-10 0,-7 3 0,9 5 0,-4-10 0,9 17 0,0-7 0,0 11 0,0 5 0,0-2 0,0 9 0,-2 0 0,-5 7 0,-3-7 0,-6-2 0,2-3 0,-3-4 0,6 4 0,-3-2 0,-5-2 0,-7-3 0,3 5 0,-5 0 0,4-2 0,3-3 0,0-2 0,0 2 0,0 5 0,0-4 0,0 6 0,0-9 0</inkml:trace>
  <inkml:trace contextRef="#ctx0" brushRef="#br0" timeOffset="266">1601 506 12287,'-2'12'0,"-5"-5"0,2-2 0,-9-1 0,-2 3 0,4 0 0,-2-7 0,-2 0 0,-3 0 0,-2 0 0,-9 0 0,-3 0 0</inkml:trace>
  <inkml:trace contextRef="#ctx0" brushRef="#br0" timeOffset="647">864 422 12287,'-9'-12'0,"7"1"0,-5 4 0,4-7 0,3 4 0,0-8 0,10 15 0,-1-4 0,7 12 0,-2 2 0,-9 2 0,2-2 0,-5 7 0,-2-2 0,0 2 0,0 2 0,0-4 0,0 2 0,0 3 0,-2 1 0,-5 3 0,-7 0 0,5-7 0,-1-2 0,1 0 0,-5 0 0,4-8 0,-8 15 0,6-7 0</inkml:trace>
  <inkml:trace contextRef="#ctx0" brushRef="#br0" timeOffset="1199">590 338 12287,'12'2'0,"-5"5"0,-5-2 0,-2 9 0,-2-2 0,-3 4 0,-2-2 0,-7-7 0,5 5 0,-3-3 0,5-2 0,-7-7 0,-2 0 0,4 0 0,-2 0 0,-2 0 0,-3 0 0,-2 0 0,0 0 0,7-2 0,2-5 0,0-5 0,1 0 0,-1-6 0,-4 4 0,4-5 0,3-2 0,-5 7 0,4 0 0,-1-3 0,-4-1 0,-6-3 0,7 2 0,0 5 0,-2 7 0,4-3 0,-2 3 0,-2 3 0,-3 1 0,-2 3 0,2 3 0,3 1 0,4 6 0,3 2 0,0-5 0,4 7 0,-2 2 0,0 3 0,7 2 0,0 0 0,0 0 0,0 0 0,0 0 0,2-9 0,5-5 0,-2-5 0,9-2 0,2 0 0,3 0 0,2 0 0,0 0 0,0 0 0,-9 0 0,16-9 0,-5-3 0</inkml:trace>
  <inkml:trace contextRef="#ctx0" brushRef="#br0" timeOffset="1364">527 22 12287,'12'-9'0,"-3"6"0,-9-6 0</inkml:trace>
  <inkml:trace contextRef="#ctx0" brushRef="#br0" timeOffset="1850">274 43 12287,'-21'0'0,"7"7"0,0 0 0,-2-2 0,4-1 0,-2 1 0,-2 2 0,-3 2 0,-2-4 0,0 2 0,0-2 0,7 4 0,0-2 0,-3-2 0,-1 7 0,-3-1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7:02.246"/>
    </inkml:context>
    <inkml:brush xml:id="br0">
      <inkml:brushProperty name="width" value="0.08571" units="cm"/>
      <inkml:brushProperty name="height" value="0.08571" units="cm"/>
      <inkml:brushProperty name="color" value="#FF0066"/>
    </inkml:brush>
  </inkml:definitions>
  <inkml:trace contextRef="#ctx0" brushRef="#br0">3328 211 12287,'0'-11'0,"0"1"0,2 29 0,5 9 0,-2-7 0,7 3 0,-3-1 0,-4 3 0,4 2 0,1-7 0,-1 0 0,0 0 0,8 2 0,-3 5 0,-5-4 0,0 2 0,-2-8 0,0-4 0,1 0 0,-8-2 0,0-3 0</inkml:trace>
  <inkml:trace contextRef="#ctx0" brushRef="#br0" timeOffset="351">3012 485 12287,'-14'-9'0,"2"-5"0,3-5 0,2 5 0,7 0 0,0 7 0,2-5 0,5 3 0,-2 2 0,9 7 0,2 0 0,3 9 0,2 5 0,-2 5 0,-3 0 0,-2-5 0,-9 4 0,2-4 0,-5 5 0,-2-5 0,0 0 0,-2 3 0,-5 1 0,2-4 0,-9 0 0,-2 3 0,-3 2 0,-2-5 0,0 0 0,0 2 0,0 3 0,0-1 0,0-1 0,0-3 0,-10 0 0,-1 7 0</inkml:trace>
  <inkml:trace contextRef="#ctx0" brushRef="#br0" timeOffset="1384">2612 296 12287,'12'0'0,"-1"2"0,-4 5 0,-4-5 0,6 10 0,-9-5 0,0 5 0,0 9 0,-2-10 0,-3-1 0,-4-3 0,-3 0 0,-2 7 0,-7-5 0,0 3 0,0-7 0,0 4 0,0 0 0,0-6 0,0 4 0,-1 4 0,11-8 0,4 6 0,14-9 0,7 0 0,5 0 0,2 0 0,0 0 0,0 0 0,0 0 0,0 0 0,-9 9 0,-3-4 0,-9 9 0,0 3 0,-9-6 0,-5 1 0,-5-3 0,-2-2 0,0-4 0,0 1 0,0 3 0,-1 0 0,1-7 0,0 0 0,0 0 0,-7 0 0,0 0 0,2 0 0,3 0 0,2 0 0,0 0 0,2-2 0,5-5 0,-2 2 0,6-6 0,-1 1 0,6-6 0,-2 2 0,5 2 0,2-2 0,2 9 0,5-2 0,-5 5 0,8 4 0,-10 5 0,0-2 0,0 9 0,-10-9 0,-1 4 0,-1 1 0,-7-8 0,5 5 0,-2-2 0,2 2 0,-5-5 0,5 5 0,-5-2 0,-2 2 0,0-5 0,-2 5 0,-3-5 0,-2-2 0,0 0 0,7 0 0,0 0 0,0 0 0,0 0 0,-1 0 0,1 0 0,0 0 0,0 0 0,0 0 0,0 0 0,0 0 0,0-7 0,0-2 0,0 0 0,0-1 0,7-4 0,2 5 0,0 0 0,1-1 0,6-6 0,-2 2 0,5-5 0,11-2 0,3 0 0</inkml:trace>
  <inkml:trace contextRef="#ctx0" brushRef="#br0" timeOffset="1701">2654 1 12287,'-12'2'0,"3"3"0,0 2 0,4 0 0,-7-5 0,1 3 0,-1 2 0,5 0 0,-7-7 0,0 9 0,-7 3 0</inkml:trace>
  <inkml:trace contextRef="#ctx0" brushRef="#br0" timeOffset="2117">2549 801 12287,'-3'-12'0,"-4"5"0,5 5 0,-17 2 0,8 0 0</inkml:trace>
  <inkml:trace contextRef="#ctx0" brushRef="#br0" timeOffset="2384">2191 211 12287,'-12'-2'0,"3"-3"0,-1-2 0,8 0 0,-7 7 0,18 10 0,3 1 0</inkml:trace>
  <inkml:trace contextRef="#ctx0" brushRef="#br0" timeOffset="2667">2001 801 12287,'-12'-9'0,"3"-3"0,9 0 0,0 3 0,0 9 0</inkml:trace>
  <inkml:trace contextRef="#ctx0" brushRef="#br0" timeOffset="3367">1095 211 12287,'-11'-2'0,"1"-5"0,1-7 0,7 5 0,-8 2 0,10 14 0,0 4 0,3 10 0,1 3 0,3 4 0,7-5 0,-4 8 0,-1-3 0,1 0 0,6 2 0,-4-4 0,2 2 0,0-2 0,0-3 0,7-2 0,0 0 0,0 0 0</inkml:trace>
  <inkml:trace contextRef="#ctx0" brushRef="#br0" timeOffset="4117">780 211 12287,'9'21'0,"-7"0"0,5 0 0,3 1 0,-3-1 0,-3 0 0,1 0 0,0 0 0,2 0 0,0 0 0,-7 0 0,0 0 0,0 0 0,0-7 0,-3-2 0,-4-3 0,3 5 0,-10-7 0,-3-2 0,-1-3 0,-3-2 0,-1 0 0,1 7 0,0 0 0,0-2 0,0-3 0,0-2 0,0 0 0,0 0 0,0 0 0,-7 0 0,0 0 0,2 0 0,3 0 0,-1 0 0,-2 0 0,-2 0 0,3 0 0,8 0 0,3 0 0,-2 0 0,-3 0 0,-2 0 0,0 0 0,7 0 0,0 0 0,9 3 0,-2 4 0,5-3 0,2 10 0,2-7 0,5 7 0,-4-6 0,4 6 0,-5 0 0,-4 4 0,-5-4 0,2-4 0,-7-8 0,1 3 0,-1 2 0,5 0 0,-7-7 0,0 2 0,2 5 0,-7-5 0,5 6 0,-4-6 0,3-4 0,1-3 0,-2-2 0,7-3 0,-1 6 0,3-6 0,0-1 0,0-3 0,7-7 0,0 0 0,0-1 0,0 1 0,0 0 0,19 0 0,4 0 0</inkml:trace>
  <inkml:trace contextRef="#ctx0" brushRef="#br0" timeOffset="4349">548 232 12287,'-7'-21'0,"0"0"0,0 7 0,4 2 0,-4 3 0,5 0 0,-5 2 0,-2 7 0,-1 0 0,-1 11 0,6 8 0,-4 2 0,2 3 0,0 4 0,0-5 0,7 5 0,-10 5 0,-1 0 0</inkml:trace>
  <inkml:trace contextRef="#ctx0" brushRef="#br0" timeOffset="4883">358 822 12287,'-11'0'0,"-1"0"0,5 0 0,-5 7 0,-9 0 0,0 7 0,0-4 0,0 1 0,-9 3 0,-3 7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7:08.211"/>
    </inkml:context>
    <inkml:brush xml:id="br0">
      <inkml:brushProperty name="width" value="0.08571" units="cm"/>
      <inkml:brushProperty name="height" value="0.08571" units="cm"/>
      <inkml:brushProperty name="color" value="#FF0066"/>
    </inkml:brush>
  </inkml:definitions>
  <inkml:trace contextRef="#ctx0" brushRef="#br0">4066 105 12287,'0'-11'0,"7"11"0,2 14 0,3 5 0,4 2 0,-4 7 0,0 2 0,-1 1 0,1-1 0,-5-2 0,5-5 0,-3 6 0,-2-6 0,3 7 0,1-9 0</inkml:trace>
  <inkml:trace contextRef="#ctx0" brushRef="#br0" timeOffset="469">3813 211 12287,'-21'-21'0,"0"0"0,0 0 0,9 7 0,5 0 0,5 9 0,2-5 0,9 20 0,3 4 0,0 5 0,4 2 0,-7 0 0,3 0 0,-7-7 0,2 0 0,-5 2 0,5 3 0,0 2 0,-2-7 0,-12-2 0,-7-3 0,-5-2 0,-2-7 0,0 0 0,0 0 0,0 0 0,0-2 0,0-5 0,0 2 0,0-9 0,2 7 0,5-7 0,4 9 0,10-2 0,0 14 0,0-2 0,0 9 0,0 2 0,0-4 0,-2 0 0,-5-3 0,2 5 0,-9-4 0,-2 1 0,-3-6 0,-2 4 0,0 1 0,0-8 0,0 5 0,0-5 0,0-2 0,7 0 0,0 0 0,0 0 0,-7 0 0</inkml:trace>
  <inkml:trace contextRef="#ctx0" brushRef="#br0" timeOffset="599">3371 169 12287,'19'-3'0,"-3"-1"0,-2-3 0,-9 0 0,13-3 0,-6-1 0</inkml:trace>
  <inkml:trace contextRef="#ctx0" brushRef="#br0" timeOffset="1016">3139 211 12287,'-21'0'0,"0"0"0,0 0 0,0 0 0,7 0 0,0 0 0,-3 0 0,6 2 0,-3 5 0,7 3 0,-5 6 0,3-2 0,4 0 0,12 7 0,7 0 0,-2-7 0,2 0 0,2 3 0,1-6 0,-3 3 0,-7 3 0,2-6 0,-2 3 0,-2-7 0,-12 7 0,-5-9 0,-9 2 0,0-4 0,0-3 0,0 0 0,0 0 0,0 0 0,0 0 0,-1 0 0,1 0 0,0 0 0,0 0 0,0-7 0,0-3 0,0-2 0,0-2 0,0-7 0,2 0 0,5 0 0,5 0 0,18 0 0,3 0 0</inkml:trace>
  <inkml:trace contextRef="#ctx0" brushRef="#br0" timeOffset="1182">3013 548 12287,'-21'0'0,"0"0"0,0 0 0,0 0 0,0 0 0,-1 0 0,1 0 0,-2 0 0,-5 0 0,14 0 0,-24-10 0,15-1 0</inkml:trace>
  <inkml:trace contextRef="#ctx0" brushRef="#br0" timeOffset="2102">2212 148 12287,'14'0'0,"1"0"0,-11 2 0,6 3 0,-1 2 0,-4 7 0,6-5 0,-1 3 0,4-5 0,-7 7 0,-3 2 0,6 3 0,-3 2 0,0 0 0,-7 0 0,0 0 0,-3-2 0,-4-5 0,3 2 0,-10-6 0,-3-1 0,-1 0 0,-10 1 0,-1-6 0,1 3 0,-2-2 0,7 0 0,-8-1 0,3 4 0,0-4 0,0-1 0,7-3 0,0 0 0,0 0 0,9 0 0,-7 0 0,8 0 0</inkml:trace>
  <inkml:trace contextRef="#ctx0" brushRef="#br0" timeOffset="2300">2002 211 12287,'0'-12'0,"2"3"0,3 11 0,2 5 0,9-2 0,-4 9 0,2 2 0,0 3 0,-2 4 0,4 3 0,-2 2 0,3-2 0,-6-5 0,1-5 0,-3-2 0,8 0 0,-6 7 0</inkml:trace>
  <inkml:trace contextRef="#ctx0" brushRef="#br0" timeOffset="2932">1749 211 12287,'0'21'0,"0"0"0,0 0 0,0 0 0,0 0 0,0-7 0,-2-2 0,-3 0 0,-2-1 0,-9-4 0,2 7 0,2-9 0,-2 2 0,-2-5 0,4-2 0,-2 0 0,7 0 0,-5-2 0,3-5 0,-5 2 0,4-9 0,-1-2 0,6 4 0,-4 0 0,-1 3 0,8 0 0,-8 4 0,1-2 0,-3 0 0,-9 7 0,3 2 0,4 5 0,4 5 0,10 9 0,0-7 0,0 0 0,0 3 0,0-6 0,0 3 0,0-7 0,0 7 0,0-7 0,0 7 0,0-6 0,-2 3 0,-5-1 0,2-3 0,-9-7 0,-2 0 0,-1 2 0,1 3 0,2 2 0,-2-3 0,-3-1 0,-2-3 0,0 0 0,0 0 0,0 0 0,7 0 0,0 0 0,9 0 0,-5 0 0</inkml:trace>
  <inkml:trace contextRef="#ctx0" brushRef="#br0" timeOffset="3133">1749 527 12287,'-2'11'0,"-5"-4"0,4-2 0,-6 0 0,0 2 0,4 0 0,-9-7 0,-2 0 0,4 0 0,-2 0 0,0 9 0,-7 3 0</inkml:trace>
  <inkml:trace contextRef="#ctx0" brushRef="#br0" timeOffset="3671">1054 253 12287,'2'-12'0,"5"5"0,-4 5 0,8 2 0,-4 0 0,-4 2 0,4 5 0,2 5 0,-2 9 0,0 0 0,-7 0 0,0 0 0,0-7 0,-2 0 0,-5 3 0,-5 1 0,-9 1 0,0-5 0,7-5 0,0-9 0,-2 0 0,-3 10 0,-2 2 0</inkml:trace>
  <inkml:trace contextRef="#ctx0" brushRef="#br0" timeOffset="4151">738 316 12287,'-9'12'0,"4"0"0,-9-5 0,9-5 0,-13 7 0,15-9 0,-13-2 0,9-5 0,0 2 0,7-9 0,0 7 0,0-7 0,2 9 0,3-4 0,2 0 0,2 6 0,-2-4 0,-2 5 0,9 2 0,-9 2 0,2 5 0,-5 5 0,-2 9 0,0-7 0,0 0 0,0 3 0,-7-6 0,-2 1 0,-3 0 0,-4-1 0,-3-4 0,-2 5 0,0-3 0,0-2 0,0-7 0</inkml:trace>
  <inkml:trace contextRef="#ctx0" brushRef="#br0" timeOffset="4685">401 274 12287,'-19'2'0,"5"5"0,-2-2 0,9 9 0,-2-7 0,2 7 0,-3-7 0,-4 7 0,2-9 0,5 2 0,3-5 0,-10-2 0,7 0 0,-7 0 0,7-2 0,-7-5 0,7-5 0,-7-9 0,9 7 0,-4 2 0,-1 3 0,5-5 0,-9 7 0,-2 2 0,4 3 0,1 0 0,1-5 0,-6 4 0,2-4 0,-3 7 0,1 5 0,2 2 0,7 7 0,-5-5 0,3 3 0,2-5 0,7 7 0,0 2 0,0-6 0,0 9 0,9-17 0,5 5 0,5-5 0,-5-2 0,0 0 0,3 0 0,1 0 0,13-18 0,1-6 0</inkml:trace>
  <inkml:trace contextRef="#ctx0" brushRef="#br0" timeOffset="4832">422 0 12287,'12'0'0,"-3"0"0,-9 0 0,0 0 0,0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7:17.261"/>
    </inkml:context>
    <inkml:brush xml:id="br0">
      <inkml:brushProperty name="width" value="0.08571" units="cm"/>
      <inkml:brushProperty name="height" value="0.08571" units="cm"/>
      <inkml:brushProperty name="color" value="#FF0066"/>
    </inkml:brush>
  </inkml:definitions>
  <inkml:trace contextRef="#ctx0" brushRef="#br0">40 254 12287,'-14'-14'0,"0"0"0,9 9 0,-2-4 0,14 9 0,5 0 0,9 0 0,0 0 0,0 0 0,3 2 0,1 3 0,6 4 0,2 3 0,2 0 0,9 4 0,5-4 0,7-3 0,15 5 0,11-4 0,14-1 0,-41-4 0,2-1 0,7 0 0,3-1 0,4-2 0,1-2 0,3 1 0,2 0-112,3 1 0,1-2 0,6-2 0,2-1 1,2 0-1,0-1 0,1 0 0,-1 1 112,-3-1 0,-1 0 0,-6 1 0,-2 1 0,-10 3 0,0 0 0,-1 0 0,-1 0 0,-1 0 0,-1 0 0,7 0 0,1 0 0,1-1 0,0 0 0,1-1 0,0-1 0,-1 0 0,1-1 0,9-4 0,1 0 0,6 2 0,3 0 0,-28 1 0,1 1 0,1-1 0,1 0 0,0 1 0,1-1 0,3 1 0,1-1 0,-1 0 0,0-2 0,-1 0 0,1 0 0,4 0 0,1 0 0,1 0-128,1 0 1,0 0-1,1 0 1,6-2 0,2 1-1,-1-1 1,0 1 0,-1 0-1,1 1 1,0 0-1,0 1 1,0 0 127,0 0 0,0-1 0,0 1 0,3 0 0,-1 1 0,1 0 0,0-1 0,0 0 0,1 1 0,1 1 0,0 0 0,-1 1 0,-1-1 0,-1 1 0,1 0 0,1 1 0,1-1 0,-2 1 0,-6 2 0,-1 0 0,0 0 0,1 0 0,0 0 0,0 0 0,0 0 0,-1 0 0,2 0 0,1 0 0,1 0 0,-1 0 0,-2 0 0,1 0 0,-2 0 0,-3 1 0,-1-1 0,0 2 0,-2 0 0,0 0 0,0 1 0,0-2 0,0 0 0,0 1 0,0 2 0,0 1 0,0 0 0,-3 0 0,0 0 0,0-1-80,-3 0 0,0 0 0,-1 0 1,0 2-1,1 1 0,-2-1 1,28 1-1,-2 0 0,-3 1 1,-1 0 79,-6-1 0,-1 0 0,-6 3 0,-1-1 0,-7-3 0,-2 0 0,-2 0 0,0-1-16,-3 0 0,0-3 1,-6 0-1,-1-1 0,-3-1 1,0 0-1,42 0 16,-10 0 0,-13 0 0,-20 0 0,-1 0 220,-5 0 1,-12 0 0,-7 0-221,-5 0 0,-11-3 0,-7-1 370,-10-3 0,-2 0 1,-12 4-1,-9-1-370,-9-3 0,-1-7 0,-13 7 0,2 2 514,0 3 0,9 2-514,12 0 0,-5-10 0,0-1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25:14.406"/>
    </inkml:context>
    <inkml:brush xml:id="br0">
      <inkml:brushProperty name="width" value="0.11429" units="cm"/>
      <inkml:brushProperty name="height" value="0.11429" units="cm"/>
      <inkml:brushProperty name="color" value="#AE198D"/>
      <inkml:brushProperty name="inkEffects" value="galaxy"/>
      <inkml:brushProperty name="anchorX" value="-720281.4375"/>
      <inkml:brushProperty name="anchorY" value="-169458.79688"/>
      <inkml:brushProperty name="scaleFactor" value="0.5"/>
    </inkml:brush>
  </inkml:definitions>
  <inkml:trace contextRef="#ctx0" brushRef="#br0">140 449 20134,'-28'-13'-718,"13"10"0,-10-19 0,9 10 1,-2 0-1,2-4-714,4 0 1195,2 10 0,13-6 451,7 12 1,-4 0-1,13 0 1,2 3 8,4 6 0,16-6 1,5 7-1,7-7-118,3-3 0,10 0 0,2 0 0,3 0-32,7 0 0,-6 0 0,-1 0 1,1-3-65,-1-7 0,-18 7 1,3-6-1,-6 3 210,-6-4 1,-4 7 0,-12-6 219,0 6 1,0-7 272,0 1-762,0 0 338,-12 9 0,-7 0-346,-18 0 1,2-3-1,-11-4 1,-1-5-231,4-4 1,-10 7-1,9-10 1,-3 1 49,1 2 1,2-9 0,-6 10 0,7-4-75,2 1 0,1 8 0,6-8-254,-4-4 0,-2 9 265,3 4 1,6 3-901,-7-4-47,7 7 892,3-9 1,13 24 349,5 7 1,7 6 0,3 0 85,0-7 1,0 7 0,0-6-13,0 6 1,0 3 0,-3 0-2,-6 0 0,2-10 1,-11 1-1,-1 0-178,4-4 0,-10 10 1,6-6 62,-6 6 0,-3-7 0,0 1-50,0 3 0,-9 3 0,-4 3 200,-2 0 0,-1-10 0,-6-2 0,4-4-123,-4-5 1,6 5 90,-2-3 0,-1 13 1,-9-6-1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25:17.722"/>
    </inkml:context>
    <inkml:brush xml:id="br0">
      <inkml:brushProperty name="width" value="0.08571" units="cm"/>
      <inkml:brushProperty name="height" value="0.08571" units="cm"/>
      <inkml:brushProperty name="color" value="#AE198D"/>
      <inkml:brushProperty name="inkEffects" value="galaxy"/>
      <inkml:brushProperty name="anchorX" value="-738739.5625"/>
      <inkml:brushProperty name="anchorY" value="-178281.593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743235.5"/>
      <inkml:brushProperty name="anchorY" value="-181089.2187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750521.875"/>
      <inkml:brushProperty name="anchorY" value="-186445.7968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754686.9375"/>
      <inkml:brushProperty name="anchorY" value="-189521.718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758986.125"/>
      <inkml:brushProperty name="anchorY" value="-192347.23438"/>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763178"/>
      <inkml:brushProperty name="anchorY" value="-195181.68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769936.75"/>
      <inkml:brushProperty name="anchorY" value="-201039.062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774075"/>
      <inkml:brushProperty name="anchorY" value="-204240.1875"/>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777426.25"/>
      <inkml:brushProperty name="anchorY" value="-207423.42188"/>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783424.8125"/>
      <inkml:brushProperty name="anchorY" value="-212914.14063"/>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789146.125"/>
      <inkml:brushProperty name="anchorY" value="-218735.75"/>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791549.4375"/>
      <inkml:brushProperty name="anchorY" value="-221847.4375"/>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794399.875"/>
      <inkml:brushProperty name="anchorY" value="-225057.5"/>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796946.25"/>
      <inkml:brushProperty name="anchorY" value="-228348.04688"/>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799421.0625"/>
      <inkml:brushProperty name="anchorY" value="-231379.25"/>
      <inkml:brushProperty name="scaleFactor" value="0.5"/>
    </inkml:brush>
    <inkml:brush xml:id="br15">
      <inkml:brushProperty name="width" value="0.08571" units="cm"/>
      <inkml:brushProperty name="height" value="0.08571" units="cm"/>
      <inkml:brushProperty name="color" value="#AE198D"/>
      <inkml:brushProperty name="inkEffects" value="galaxy"/>
      <inkml:brushProperty name="anchorX" value="-801126.8125"/>
      <inkml:brushProperty name="anchorY" value="-234660.85938"/>
      <inkml:brushProperty name="scaleFactor" value="0.5"/>
    </inkml:brush>
    <inkml:brush xml:id="br16">
      <inkml:brushProperty name="width" value="0.08571" units="cm"/>
      <inkml:brushProperty name="height" value="0.08571" units="cm"/>
      <inkml:brushProperty name="color" value="#AE198D"/>
      <inkml:brushProperty name="inkEffects" value="galaxy"/>
      <inkml:brushProperty name="anchorX" value="-802278.0625"/>
      <inkml:brushProperty name="anchorY" value="-237763.60938"/>
      <inkml:brushProperty name="scaleFactor" value="0.5"/>
    </inkml:brush>
    <inkml:brush xml:id="br17">
      <inkml:brushProperty name="width" value="0.08571" units="cm"/>
      <inkml:brushProperty name="height" value="0.08571" units="cm"/>
      <inkml:brushProperty name="color" value="#AE198D"/>
      <inkml:brushProperty name="inkEffects" value="galaxy"/>
      <inkml:brushProperty name="anchorX" value="-803670.8125"/>
      <inkml:brushProperty name="anchorY" value="-241080.98438"/>
      <inkml:brushProperty name="scaleFactor" value="0.5"/>
    </inkml:brush>
    <inkml:brush xml:id="br18">
      <inkml:brushProperty name="width" value="0.08571" units="cm"/>
      <inkml:brushProperty name="height" value="0.08571" units="cm"/>
      <inkml:brushProperty name="color" value="#AE198D"/>
      <inkml:brushProperty name="inkEffects" value="galaxy"/>
      <inkml:brushProperty name="anchorX" value="-805072.5"/>
      <inkml:brushProperty name="anchorY" value="-243951.21875"/>
      <inkml:brushProperty name="scaleFactor" value="0.5"/>
    </inkml:brush>
    <inkml:brush xml:id="br19">
      <inkml:brushProperty name="width" value="0.08571" units="cm"/>
      <inkml:brushProperty name="height" value="0.08571" units="cm"/>
      <inkml:brushProperty name="color" value="#AE198D"/>
      <inkml:brushProperty name="inkEffects" value="galaxy"/>
      <inkml:brushProperty name="anchorX" value="-806027"/>
      <inkml:brushProperty name="anchorY" value="-246705.1875"/>
      <inkml:brushProperty name="scaleFactor" value="0.5"/>
    </inkml:brush>
    <inkml:brush xml:id="br20">
      <inkml:brushProperty name="width" value="0.08571" units="cm"/>
      <inkml:brushProperty name="height" value="0.08571" units="cm"/>
      <inkml:brushProperty name="color" value="#AE198D"/>
      <inkml:brushProperty name="inkEffects" value="galaxy"/>
      <inkml:brushProperty name="anchorX" value="-807106.6875"/>
      <inkml:brushProperty name="anchorY" value="-249951.03125"/>
      <inkml:brushProperty name="scaleFactor" value="0.5"/>
    </inkml:brush>
  </inkml:definitions>
  <inkml:trace contextRef="#ctx0" brushRef="#br0">4355 296 7753,'6'-9'-196,"0"0"1,-4 8 0,1 4-1,-2 4 175,-1 2 0,-1 0 0,-1 0 0,-2 1 30,-1 2 1,-1-2 0,-3 2 0,0-2-28,1-1 0,-4 0 1,0-2-1,0 0-5,-1-1 1,0-1 0,-3 1-1,2-3 80,1-2 0,1-1 0,3 0 0,0 0 75,0 0 0,0-1 0,2-2-88,1-3 0,1-2 0,3-1 0,-1 0 16,1-3 0,1-1 0,1-3 0,0 1 0,0-1 1,-1-4 0,-1-1 0,-1 1-42,1 1 0,0 2 1,0-1-1,-1 0 0,1 0 0,-2 1 0,1 2 0,1 2-43,1 0 1,-2 3-1,-1-2-323,-1 3-392,3 4 739,-2 1 0,4 0 0,0-1 0</inkml:trace>
  <inkml:trace contextRef="#ctx0" brushRef="#br1" timeOffset="214">4346 81 7831,'0'-5'0,"4"-2"0,1 2 0</inkml:trace>
  <inkml:trace contextRef="#ctx0" brushRef="#br2" timeOffset="686">3989 216 7563,'4'-5'-387,"0"5"0,2 6 368,-3 2 0,-2-2 0,-1-1 58,0 2 1,0 1-1,0 1 1,-1 0 71,-2 0 0,-2-1 0,-4-1 0,0-1-112,0 1 1,-3 0 0,-1 0 0,-1-1-53,-2 1 0,2-3 0,-1-1 1,-1-2-28,0-1 1,1 0 0,1 0 0,1 0-330,2 0 409,1 0 0,1-8 0,0-2 0</inkml:trace>
  <inkml:trace contextRef="#ctx0" brushRef="#br3" timeOffset="981">3935 90 7844,'-6'-4'-340,"0"-2"0,4 1 340,-1 0 0,2 3 0,-3 2 0,-1 5 0</inkml:trace>
  <inkml:trace contextRef="#ctx0" brushRef="#br4" timeOffset="1096">3828 99 7924,'-5'-9'81,"0"4"-81,2 2 0,-2 2 0,-4 1 0</inkml:trace>
  <inkml:trace contextRef="#ctx0" brushRef="#br5" timeOffset="1582">3470 153 7812,'6'-4'-278,"0"-2"1,-3 1 0,3 0 0,1 1 318,1 2 0,2 1 1,2 1-1,2 0-31,-1 0 0,5 0 0,-1 0 0,4 0 1,2 0 0,-3 0 0,1 0 1,-3 1 30,-4 2 0,2-2 1,-4 3-1,-1 0-18,-1 2 0,-2-1 0,-2 1 0,-3 1-1,-2 1 0,-1-2 0,0 0 0,-1 1 24,-2 1 0,-2 4 0,-4 1 1,-1-1 14,-2 1 1,-2 3 0,-3-1 0,0 2 7,2 1 0,-2-1 0,3-1 0,-1-1-18,0 1 0,4 0 0,-1 2 0,2-1-58,1-2 1,3 1 0,1-3 0,1 1 8,2 2 1,1-3 0,2-1-1,2-2-34,3-2 1,2 1 0,2 0 0,1-1-5,1-2 1,3 1-1,-2-4 1,1-1-47,2-1 0,1-1 1,1 0-1,-1 0-119,1 0 1,0 0 0,0-1 0,-1-2 199,-2-3 0,2-2 0,-3-1 0</inkml:trace>
  <inkml:trace contextRef="#ctx0" brushRef="#br6" timeOffset="1746">3765 502 7804,'-3'-12'0,"0"0"0,1 1 0,-3 1 0,0 1 0</inkml:trace>
  <inkml:trace contextRef="#ctx0" brushRef="#br7" timeOffset="2465">3416 242 7797,'-9'-3'0,"0"0"-73,1 1 0,-1 1 0,0 1-36,0 0 0,3 1 1,1 2-1,1 3 93,2 2 0,-2 1 1,1 0-1,1 0-8,1 0 1,1-3-1,0 0 1,0 1 18,0 1 1,1 0 0,1-1 0,2-2-35,1-1 0,1 3 0,3-2 1,0 0 8,0-2 0,-3-2 0,-1-1 1,2 0 47,1 0 0,1 0 203,0 0-179,-4 0 0,-2 0 0,-6 0 1,-3 1-29,-2 2 1,-2-1 0,-1 3 0,-1-1-31,-2-2 1,-2 2 0,-4 0 0,-1 0-54,1-1 0,1 0 0,1-3 0,0 0 46,1 0 1,0-3-1,2 0 1,3-2 110,2-2 0,4-1 0,1-1 77,1 0 0,1 3-82,3 0 1,1 4-48,2-1 1,-1 2 0,4 2-40,1 2 0,0 2 1,0 4-33,-1 0 1,-1 0 0,2 0 120,-1 0 0,-4-1 0,1 1-26,-2 0 0,-5-3 0,-1 0 0,-2 0-11,-2-1 0,2 2 0,-6-4 0,1 0-73,0 1 0,-4-3 0,1 2 0,-2-1-82,0 1 0,0-2 1,1 2-1,2-2-79,1-1 0,1-3 0,3-1 1,1-1 184,2-2 0,-6-1 0,2-1 0</inkml:trace>
  <inkml:trace contextRef="#ctx0" brushRef="#br8" timeOffset="2899">3068 225 7802,'0'-9'285,"0"3"1,0 0 0,0-1-286,0-1 0,0 11 0,0 3 0</inkml:trace>
  <inkml:trace contextRef="#ctx0" brushRef="#br9" timeOffset="3367">2728 126 7837,'-5'-2'-4,"2"2"0,2 6 1,2 6-1,1 8-206,1 5 0,3 1 0,-2 6 0,0 2 103,0 1 1,2-2 0,-2-1 0,0-3-60,0-3 0,1 0 0,-1-6 166,1-3 0,1 1 0,3-4 0</inkml:trace>
  <inkml:trace contextRef="#ctx0" brushRef="#br10" timeOffset="4516">2576 108 7841,'-4'-9'28,"3"4"1,-3 3-121,4 8 0,0 1 1,0 8-1,0 1 108,0 1 0,0 1 0,1 1 0,1 1-13,1 1 1,1 2 0,-2-2 0,1 0 17,-1 1 0,0-3 0,0 1 0,1-3 10,-1-2 0,-1-5 0,-1 2 0,0-2-3,0-1 0,-4-3 0,-2-1-56,-2-1 1,-4 2 0,0-3 0,1-1-8,1-1 0,2-2 1,0-1-1,1-2-57,0-1 0,-3-1 1,5-3-1,-1 0 72,0 0 1,3 0 0,-2 0 0,1 1 84,2-1 0,-2 0 102,1 0 0,-3 1-116,0 2 1,1 2 0,-1 4-35,-1 0 1,2 4 0,-1 1 0,0 1 6,1 0 0,-3 0 0,2 3-95,-2 0 0,0-4 0,1 0-115,1-1 0,0-1 104,-3-3 1,3 0 101,0 0 0,0 0 122,-3 0 0,3 0 0,0 0-106,-1 0 1,2 0-1,1 1 1,-1 1-42,0 1 1,-1 3-1,-3-3-110,0-1 1,3 2 0,0-1 29,-1-1 0,2-1 1,-1-1 143,-1 0 1,2 0 47,-1 0 1,1-1 0,-2-1-51,1-1 1,3 0-63,-3 3 1,0 0-106,-3 0 1,3 0 0,0 0 89,0-4 1,-2 2-1,2-3 19,0 1 1,4 0-1,-2 2 134,0-1 1,2-3-111,-4 4 1,3-1 0,-3 3-11,-1 0 0,2 0 1,-1 0-38,-1 0 1,-1 0 12,-1 0 0,0 0 0,0 0 9,0 0 1,3 0-1,0 0 11,-1 0 1,3-1 0,0-2 0,1-3-6,0-2 1,-3-1-1,3 0 1,0 0-5,-1 0 1,2 0 0,-2 0 0,-1 0-9,0 0 0,0 0 0,-2 1 0,1 1 4,-1 1 1,-1 1 0,-1-1 0,0 3 18,0 2 1,-1 1 0,-1 0 0,-1 0 44,1 0 1,1 1-1,1 2 1,1 3 8,2 2 0,-1 1 0,2 0-21,0 0 0,1 0 0,4 0-51,0 0 1,0 0 0,0 0-27,0 0 1,1-3-1,2 0-61,3 1 1,1-3-1,2 0 18,0 0 0,1-3 1,1 2-1,2-2-99,1-1 1,-2-1 0,2-1 0,0-1-222,0 1 1,0-2 391,1 1 0,5-4 0,-1 2 0</inkml:trace>
  <inkml:trace contextRef="#ctx0" brushRef="#br11" timeOffset="4781">2468 466 8398,'-5'-4'-2410,"1"3"2410,4-3 0,0 4 0,0 0 0</inkml:trace>
  <inkml:trace contextRef="#ctx0" brushRef="#br12" timeOffset="4997">2236 529 7808,'-9'-6'195,"0"0"0,0 1 0,0-1-733,0 3 1,3 2 0,1 2-21,1 2 558,-3 2 0,2 8 0,-4 1 0</inkml:trace>
  <inkml:trace contextRef="#ctx0" brushRef="#br13" timeOffset="5265">2164 198 7790,'-4'-5'-384,"0"-3"1,-3 3-110,1 0 694,4 1 0,-2 5-72,4 2 1,0 2 0,0 4-93,0 0 0,-1-3 1,0 0-1,-3 1-152,-1 1 0,-1 0 0,-3 1 115,0 0 0,0 4 0,0 1 0</inkml:trace>
  <inkml:trace contextRef="#ctx0" brushRef="#br14" timeOffset="6070">1503 314 6962,'-5'4'-183,"-2"1"1,4 4 328,1 0 1,-2-3 0,1 0-113,1 1 1,-3-3-6,-1-1 1,1 1 88,-1-1 1,4-4-74,-1-5 1,2-2 0,1-1 0,0 0-16,0 0 0,1 0 0,2 1 1,2 1-16,0 1 1,3 3 0,-2-2 0,2 0 35,1 0 0,0 3 0,-1-2-13,1 0 1,0 3 0,0-2 45,0 2 1,-4 2-1,-1 2 27,0 3 0,-3 2 0,2 2 0,-3 1-33,-3 1 0,-2 3 1,-4-2-1,0 0-102,0 0 0,-3 2 0,0 0 0,-1 1-76,0-1 0,-3 1 0,1-4 0,-1-1-188,1-1 0,-2 0 1,2 0-1,-1 0-671,1-2 959,3-5 0,-1 1 0,-1-4 0</inkml:trace>
  <inkml:trace contextRef="#ctx0" brushRef="#br15" timeOffset="6929">1207 225 7726,'-1'-8'-1008,"-2"2"1064,2 2 110,-3 4 89,4 0-221,0 4 0,1-2 0,1 4-39,1 1 0,0 0 1,-3 2-1,0 0-5,0 0 1,0 0 0,0 0 36,0 0 1,0 0 0,0 0 9,0 0 0,-4 0 1,-1 0-28,0 0 1,-2-3-1,1-1-3,-2-1 1,-1 0-1,0-2 1,0 1-18,0-1 1,-3-1 0,0-1-1,1 0 17,1 0 0,1 0 0,0 0 0,0-1 10,0-2 0,1 1 0,1-4-23,2-1 0,2-1 0,-2-1-4,1 0 1,1 0 0,3 0-27,0 0 1,0 3 22,0 0 0,1 1 19,2-1-2,-2 2 0,4 4 55,-2 0 18,-2 0 0,1 1 9,-4 2 0,-2 2 0,-3 4-53,1 0 1,0 0-1,-3 0-9,0 0 0,0-3 1,0 0-1,0 0-20,0-1 1,0 2-1,0-3-11,0 1 0,0-3 0,0 1 0,-1-2 15,-2-1 0,2 0 0,-1 0 0,1 0-13,1 0 0,0 0 0,0 0 0,0 0-69,0 0 1,0 0 0,1-1-1,1-1-512,1-1 586,0 0 0,-3-1 0,0-1 0</inkml:trace>
  <inkml:trace contextRef="#ctx0" brushRef="#br16" timeOffset="7128">1145 538 7846,'-12'0'0,"0"-1"-116,1-2 1,1 2-1,0-2 1,-1 2-210,-1 1 1,0 1-1,3 2 1,0 3 324,1 1 0,-5 2 0,-1 0 0</inkml:trace>
  <inkml:trace contextRef="#ctx0" brushRef="#br17" timeOffset="7312">1055 162 7841,'-4'-14'0,"-1"1"40,0 0 1,0 4 0,4-1-499,-2 3 458,-4 9 0,2 3 0,-4 9 0</inkml:trace>
  <inkml:trace contextRef="#ctx0" brushRef="#br18" timeOffset="7729">662 251 7841,'-4'-9'-592,"2"1"0,-3 2 585,1 0 1,2 4 0,5-1 34,3 2 0,3 2 1,2 1-1,1 1-2,-1-1 0,2 2 0,-1-1 0,-1-1-17,2 2 1,-3-2 0,3 3 0,-1 0-9,0 0 0,0 0 0,-3 2 0,-1-1-8,-2 1 1,1-2 0,-4 1 18,-1 1 0,-1 1 1,-2 1-1,-2 0 31,-3 0 1,-5-3-1,-2 0 1,-1 0 11,-2-1 1,2 2 0,0-3 0,0 0 10,1 0 0,1-1 1,-2-3-1,1 0 8,2 0 1,1 0 0,1 0 0,0-1 1,0-2 0,0-2 0,1-5 1,1-2 22,1-3 1,1-2 0,-2-1 0,1 0-55,-1 0 0,2-3 0,0 1 0,1-1-80,3-1 1,-3 2 0,1-3 0,1 1-90,1 2 0,1 4 0,0 3 0,0-1-207,0 0 1,0 6 330,0-1 0,4 2 0,1-2 0</inkml:trace>
  <inkml:trace contextRef="#ctx0" brushRef="#br19" timeOffset="7912">724 502 7853,'-8'0'415,"-1"0"1,3-1-1249,0-2 833,4 2 0,-2-3 0,4 4 0</inkml:trace>
  <inkml:trace contextRef="#ctx0" brushRef="#br20" timeOffset="8848">358 412 7835,'-9'-9'-126,"0"0"0,3 1 1,1-1-1,1 0 1,2 0 40,1 0 0,1 0 0,0 0 0,-1 1 28,-2 2 0,2-3 0,-2 1 0,2-3 111,1 0 0,0 1 0,0 1 0,0-1-15,0-2 1,0 3 0,0-4 0,0 0-24,0-2 0,0 1 1,0 0-1,1 1 14,2 2 0,-1 2 0,3 2 1,0 1-25,0-1 0,1 3 1,3 1-11,0 2 0,0 1 1,0 1 7,0 2 1,0-1 0,-1 4 0,-2 1 17,0 1 1,-1 4 0,2 1 0,-2 1 1,-1 2 0,0-2 0,-2 1 0,1 1-7,-1 0 0,-1 1 0,-1-1 1,0-1-7,0 1 1,-3-3 0,-1-1 0,-1-2 10,-2-1 1,-1 0-1,-1-1-19,1-2 1,-1-2-1,0-4 1,0 0-77,0 0 0,3 0 0,1-1 8,1-2 0,-2-2 0,3-4 0,1-1 25,1-2 1,1 2 0,0-2 0,0 1 44,0-1 1,3 5 0,0-2 15,-1 1 0,0 3 54,1-1 6,-2 4 1,3 2 0,-5 6-1,-2 3-25,-3 3 1,-3-1 0,-2 4-1,-1 0-67,1-1 0,1-1 1,1-4-1,0 0 15,0 0 0,0-3 0,1-1 0,-1-2-9,0-1 0,0-1 1,0-2-1,1-2 80,2-2 1,-2-6 0,2-2-1,-2-1-19,-1-2 0,0-1 0,0-1 0,0 0-29,0 0 0,0 0 0,0 1 0,1-1-10,2 0 1,-1 4-1,4 1 1,-1 1-22,0 0 1,1 3-67,3 3 0,0 4 1,0-1-63,0 6 1,3 2 143,0 4 1,3 1 0,-3 2-1,2 3 64,2 2 1,0 2 0,0 1-1,-1 1-56,1 2 0,0 1 0,0 2 1,-2-1 2,-1-1 0,0-2 0,-2 2 0,1-3 23,-1-2 1,-1-5 0,-2-2 0,-2-3 89,-3-3 1,-2-2-1,-1-4 1,0 0 0,0 0 0,-3-1 0,-1-2 0,1-3-216,-1-2 1,-2-1 0,3-1 0,1-1-175,1-1 1,1-1-1,1 2 1,2-2-436,3-1 0,2 3 688,1-4 0,4 0 0,1-3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25:27.720"/>
    </inkml:context>
    <inkml:brush xml:id="br0">
      <inkml:brushProperty name="width" value="0.08571" units="cm"/>
      <inkml:brushProperty name="height" value="0.08571" units="cm"/>
      <inkml:brushProperty name="color" value="#AE198D"/>
      <inkml:brushProperty name="inkEffects" value="galaxy"/>
      <inkml:brushProperty name="anchorX" value="-807506.75"/>
      <inkml:brushProperty name="anchorY" value="-253035.89063"/>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809847.4375"/>
      <inkml:brushProperty name="anchorY" value="-256469.53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811928.75"/>
      <inkml:brushProperty name="anchorY" value="-260090.968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816281.8125"/>
      <inkml:brushProperty name="anchorY" value="-266252.4062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817468.8125"/>
      <inkml:brushProperty name="anchorY" value="-270008"/>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818798.9375"/>
      <inkml:brushProperty name="anchorY" value="-273396.9375"/>
      <inkml:brushProperty name="scaleFactor" value="0.5"/>
    </inkml:brush>
  </inkml:definitions>
  <inkml:trace contextRef="#ctx0" brushRef="#br0">1610 108 7766,'-5'-12'-19,"2"0"1,2 1-384,1 2 105,0 4 270,0 1 0,0 5 49,0 2 1,1 1-1,1 2 1,2-1-14,1-1 1,-2 0 0,3-1 7,1 3 0,-2-2 0,1 0-5,1 0 1,1 1 0,0 4-51,-2 0 0,1-3 1,-3-1-1,0 0-1,0 0 1,0 0-1,-2 2-48,1-1 0,0 0 76,-3 3 0,0 0 16,0 0 1,-4-3 0,-2 0 7,-2 1 0,-1 0 0,0-1 0,0-1 4,0-1 1,0 2-1,-1-2 1,-1 0 0,-1 0 1,-1 3 0,3-2-1,-3 1-4,-1 0 1,3-4-1,-2 2 1,1-1 33,0 0 1,0 0 0,3-3 31,0 0 1,0 0 0,1-1-1,2-2 0,-1-2 1,4-4-1,0 0 9,-1 0 1,3-3 0,-1-1 0,1 0-46,1-3 1,-3-1 0,0-1-1,1 0-93,1 0 1,-2 3-1,0 1 1,1 0-118,1 0 0,1 4-41,0-2 207,0 6 0,-4 2 0,-1 4 0</inkml:trace>
  <inkml:trace contextRef="#ctx0" brushRef="#br1" timeOffset="530">1279 55 7794,'0'-9'0,"0"0"-1469,0 0 1574,0 0 0,0 5 5,0 4 1,0 4 0,0 5-1,0 0-64,0 0 1,1 1 0,1 1 0,1 1-21,-1 2 1,-1 1 0,0 3 0,1 0-25,1 0 0,0 0 0,-3 0 0,0-1-11,0-3 1,0 2 0,0-3 0,-1 0 6,-2 0 0,2-4 0,-3-3 0,0 0 2,-2-1 0,2-1 1,-2-4-1,-1 0 0,-1-4 0,0-2 0,1-2-1,1-1 1,0-4 0,-3-2 0,1-2-1,2 0 1,-2 2 0,2 0 0,-2-1 0,-1 0 0,1 0 0,1 2 0,1 1 0,-1 2 1,-1 2-1,-1 2 1,1 2 28,-1 1 1,0 1 0,0 4 0,0 2 35,0 3 1,0 0 0,0 2 0,0 2 27,0 0 0,1 1 0,1 0 0,2 1-30,1-1 0,-2-1 0,3-1 0,1 0-35,1 0 0,1 0 0,1-1-71,2-3 1,-1 2-1,5-4 1,2 0-163,2 1 1,4-3 0,-2 2 0,1-2-614,2-1 818,1-4 0,0-1 0,1-4 0</inkml:trace>
  <inkml:trace contextRef="#ctx0" brushRef="#br2" timeOffset="797">823 64 7775,'0'-9'61,"-3"3"0,0 3 0,2 4 1,2 8-1,3 4 0,1 6-442,2 0 1,-2 3-1,1-1 1,0-1 380,-1-1 0,7 3 0,-2 0 0</inkml:trace>
  <inkml:trace contextRef="#ctx0" brushRef="#br3" timeOffset="1500">671 72 7776,'-3'-5'336,"0"-1"-521,0 0 0,4 5 1,1 4-1,2 5 112,1 3 1,-2 0 0,2 4-1,0 2 73,0 3 0,-3-1 0,1 2 1,-2-3-11,-1-3 0,0 1 0,0-1 0,0 1 61,0-1 1,-3-2 0,-1-4 0,-1-1-35,-2-2 1,-4 1 0,-1-4-1,1-1-34,-2-1 1,2-1 0,-3-1 0,0-2 12,0-3 0,3-5 1,-1-2-1,2 0-4,1 0 1,0-3-1,1 2 1,2 1 6,3 1 1,2 1-1,1 0 1,0-1 12,0 1 1,0 4 0,1 2 0,2 1-9,3 2 1,2-2-1,1 1 1,0 1-2,0 1 0,0 1 0,0 0 2,0 0 0,-3 1 34,0 2 0,-4 2 0,1 4 3,-2 0 0,-5 1 1,-2 1-1,-2 1-12,-1-1 0,0 0 0,0-1 0,-1 2 28,-2-1 1,2 0-1,-3 0 1,1 1-22,1-1 1,0-1-1,4-1 1,1-1-50,-1-2 0,3 2-4,1-2 1,2-1 24,1 1 23,0-4 0,0 6 50,0-2 1,0-1-8,0 1 0,0-4 0,-1 4-36,-2 1 1,1-2 0,-4 0 0,-1 0-43,-1 0 0,-2-2 0,-1 2 0,-1-1-17,1-2 1,-2 2 0,1-1 0,0-1-42,0-1 1,2-1 0,-2 0 0,2 0-76,1 0 1,0 0 0,1-1 0,1-2-102,1-3 1,4-3 0,-1-2 236,2-1 0,1-3 0,0 1 0</inkml:trace>
  <inkml:trace contextRef="#ctx0" brushRef="#br4" timeOffset="1647">412 37 7782,'-4'-9'168,"-1"0"-732,0 0 564,1 4 0,4 1 0,0 4 0</inkml:trace>
  <inkml:trace contextRef="#ctx0" brushRef="#br5" timeOffset="1915">135 108 8207,'0'-9'-26,"0"0"1,4 4 0,2 2-1,2 2 216,1 1 0,1 1 1,0 2-1,2 3-118,-1 2 0,-1 1 0,-1 1 0,0 1-99,0 1 0,-4 3 0,-2-3 0,-2 0 7,-1 1 0,-4 1 1,-3 3-1,-5-2-209,-6 0 1,-4 0 0,-4 3-1,-1 0-283,0 0 0,0-1 512,0-2 0,0 2 0,1-4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8:24.806"/>
    </inkml:context>
    <inkml:brush xml:id="br0">
      <inkml:brushProperty name="width" value="0.08571" units="cm"/>
      <inkml:brushProperty name="height" value="0.08571" units="cm"/>
      <inkml:brushProperty name="color" value="#FF0066"/>
    </inkml:brush>
  </inkml:definitions>
  <inkml:trace contextRef="#ctx0" brushRef="#br0">4448 355 12287,'0'-16'0,"-1"8"0,-5 3 0,5 5 0,-4 5 0,3-2 0,4 7 0,3 2 0,-2 2 0,6 1 0,-2 1 0,-1-6 0,-2 0 0,1 2 0,5 2 0,-5 1 0,-1 1 0,-1-6 0,1 0 0,1 2 0,0 2 0,-5 1 0,-7 1 0,-3-3 0,-4-2 0,-3 1 0,-2-6 0,-1 1 0,1 0 0,-5 3 0,0-5 0,-2-1 0,1-2 0,1-1 0,-4 3 0,3 1 0,-3-2 0,4-1 0,-1-2 0,-1 0 0,2 0 0,-3 0 0,5 0 0,-1 0 0,1 0 0,-3 0 0,2 0 0,1 0 0,0 0 0,1 0 0,4 0 0,-2-2 0,-1-3 0,-1 2 0,6-6 0,0 2 0,-1-3 0,3 3 0,1 0 0,1 1 0,6-6 0,-3 1 0,1-2 0,-3-3 0,4 1 0,3-1 0,1 1 0,2 0 0,0-1 0,5 6 0,2 0 0,2 0 0,3 1 0,-4-3 0,3 5 0,1 0 0,1 1 0,3-5 0,-1 6 0,0 2 0,1 1 0,-1-3 0,1 0 0,-1 1 0,0 3 0,1 1 0,-1 0 0,0 0 0,1 0 0,-1 0 0,-4 0 0,-3 1 0,-1 4 0,-2 4 0,-5 6 0,0 1 0,0-1 0,-5 1 0,-2-3 0,-1-3 0,2 2 0,-4-5 0,-2 0 0,-2 0 0,4 3 0,0-5 0,-2 0 0,-2 2 0,-3-5 0,-2 3 0,-1-1 0,1 1 0,2-4 0,0 5 0,-2-5 0,-1-1 0,-1 0 0,6 0 0,-1 0 0,6 0 0,0 0 0,6-1 0,-1-5 0,10-2 0,4-8 0</inkml:trace>
  <inkml:trace contextRef="#ctx0" brushRef="#br0" timeOffset="316">3463 139 12287,'0'-15'0,"0"-1"0,0 1 0,0 0 0,0-1 0,0 8 0,0 3 0,0 10 0,0 5 0,0 4 0,2-1 0,2 1 0,1 0 0,-2 3 0,1 2 0,-1-4 0,2 0 0,-1 1 0,2 4 0,-1 1 0,1-2 0,0-2 0,-2-2 0,4 0 0,1 1 0,0-1 0,-4-1 0,5-2 0,2-4 0,2-1 0,-6 5 0,13-10 0,-4 5 0</inkml:trace>
  <inkml:trace contextRef="#ctx0" brushRef="#br0" timeOffset="633">4279 31 12287,'5'-10'0,"0"0"0,2 7 0,-2-3 0,-3 5 0,10 2 0,-7 5 0,0 2 0,-5 7 0</inkml:trace>
  <inkml:trace contextRef="#ctx0" brushRef="#br0" timeOffset="800">3833 93 12287,'-10'-10'0,"-1"-1"0,8 8 0,-4-4 0,0 7 0,-1 0 0</inkml:trace>
  <inkml:trace contextRef="#ctx0" brushRef="#br0" timeOffset="1349">3663 555 12287,'-10'-5'0,"0"-1"0,-2 3 0,-2 1 0,-1 2 0,0 0 0,-1 0 0,1 0 0,-1 0 0,-1 0 0,-3 0 0,3 2 0,-6 1 0,3 3 0,-1-3 0,1-1 0,4-2 0,1 0 0,0 0 0,-1-2 0,1-1 0,0-3 0,-1 3 0,6-4 0,0 0 0,-2 0 0,-2 1 0,4-1 0,-1 3 0,0-1 0,-3 2 0,-2-1 0,1 1 0,0-2 0,-1 0 0,1 5 0,-1 0 0,6 5 0,2 2 0,1 1 0,2 2 0,5 6 0,0-1 0,0 1 0,1-1 0,5 0 0,-5 1 0,4-1 0,2-5 0,-2 1 0,-1 1 0,-11-4 0,-7 1 0,-5-2 0,-3-2 0,2-5 0,-4 1 0,0 5 0,-5-5 0,3 4 0,-3-3 0,-2-2 0,7 0 0,4 0 0,3 0 0,1-14 0,1-3 0</inkml:trace>
  <inkml:trace contextRef="#ctx0" brushRef="#br0" timeOffset="1883">2632 355 12287,'7'-16'0,"-3"8"0,6 3 0,-7 3 0,6 9 0,-6 3 0,2 4 0,1 1 0,-6 0 0,-2 1 0,-3-1 0,1-1 0,-6-2 0,0-2 0,1 2 0,-4-3 0,2 1 0,-2 2 0,-3-5 0,1-2 0,1-2 0,4 2 0,-4-3 0,4 3 0,-4-3 0,-1-7 0,0-2 0,-1-2 0,2-1 0,3-5 0,0-1 0,6 1 0,-3 0 0,1-1 0,2 1 0,3-1 0,-2 1 0,-1 0 0,0-1 0,5 1 0,0-1 0,0 1 0,-1 7 0,-3 1 0,-1 0 0,-7 5 0,2-3 0,-4 3 0,-1 4 0,-1 1 0,3 4 0,2 2 0,-2-1 0,2 4 0,-2-1 0,-1-1 0,2 4 0,4-3 0,1 0 0,2-6 0,5 5 0,0 2 0,0-3 0,1 1 0,4 2 0,4-5 0,8 0 0,2-2 0,1 0 0,8 2 0,-4-4 0,1 2 0,1-1 0,0-3 0,4-1 0</inkml:trace>
  <inkml:trace contextRef="#ctx0" brushRef="#br0" timeOffset="2050">2617 678 12287,'-10'-9'0,"0"4"0,-1 3 0,-4 2 0,0 0 0,-1 0 0,1 0 0,-1 0 0,1 0 0,-6 0 0,-1-1 0,0-3 0,0-1 0,-6-7 0,4 4 0,-6-8 0</inkml:trace>
  <inkml:trace contextRef="#ctx0" brushRef="#br0" timeOffset="2232">2371 185 12287,'-2'-17'0,"-3"-3"0,2 3 0,-8-2 0,-1 7 0,4 5 0,-2 7 0,-2 2 0,-2 3 0,-3-2 0,-2 8 0,-2 0 0,3 3 0,1 2 0,1-1 0</inkml:trace>
  <inkml:trace contextRef="#ctx0" brushRef="#br0" timeOffset="2466">1817 185 12287,'0'-15'0,"0"6"0,5 9 0,2 12 0,0 5 0,-1 4 0,5 6 0,-4-3 0,-1 2 0,1 0 0,4-8 0,-6 3 0,-2-4 0,-1-2 0,-2 1 0,0-1 0,-7 1 0,-2-1 0</inkml:trace>
  <inkml:trace contextRef="#ctx0" brushRef="#br0" timeOffset="3683">1540 247 12287,'-9'-21'0,"4"1"0,3 1 0,-3 2 0,0 2 0,2-1 0,1 6 0,2 0 0,0 6 0,0 4 0,0 10 0,0 4 0,0 2 0,2-1 0,1 0 0,2 1 0,6 4 0,-5 1 0,1-2 0,0-2 0,0 3 0,-2 1 0,4-2 0,-1-2 0,1-2 0,-6 0 0,2 1 0,-1-1 0,-1 1 0,1-1 0,1 0 0,-2-1 0,-8-2 0,-5-3 0,-4-3 0,-1-1 0,-2-5 0,-4 0 0,-5 0 0,2-1 0,0-3 0,1-2 0,-1-3 0,3-1 0,-3-6 0,2 1 0,3 0 0,2-1 0,3 1 0,4-1 0,2 8 0,4 1 0,-1 0 0,0 5 0,5-3 0,0 10 0,-2 2 0,-1 5 0,-4-3 0,-2-2 0,-1 5 0,-5-4 0,-1 1 0,1-1 0,-2-4 0,-2 1 0,-2-2 0,1-1 0,3-2 0,-2 0 0,-1 0 0,-3-5 0,4-2 0,-3-2 0,-2-3 0,6 4 0,-5-2 0,3-1 0,-1 3 0,1-4 0,4 5 0,1 0 0,0 0 0,4 1 0,1 0 0,7 5 0,3-6 0,10 7 0,5 0 0,6 0 0,-4 0 0,3 2 0,-1 1 0,2 2 0,-4 0 0,3-5 0,-4 2 0,-6 3 0,4-3 0,-4 5 0,4-1 0,-4-4 0,-2 5 0,-1 0 0,-3 1 0,-9 6 0,-6-4 0,-8 2 0,-3-5 0,0 0 0,0 0 0,-6 0 0,3-4 0,-4 2 0,-2-1 0,5-3 0,1-1 0,-3 0 0,-1 0 0,4 0 0,1 0 0,1-1 0,5-5 0,-5 3 0,3-7 0,1-2 0,2-2 0,7-1 0,-1 1 0,-1 0 0,-1-1 0,3 3 0,1-8 0,2 1 0,4-2 0,1 2 0,2-5 0,0 2 0,0 3 0,0-3 0,0 2 0,0 1 0,0 2 0,0 7 0,2-1 0,3-1 0,-2 5 0,8 2 0,-8 4 0,4 7 0,-7 5 0,0 2 0,-2 1 0,-1-2 0,-4-2 0,-2 2 0,1 2 0,-4 1 0,1 1 0,0-1 0,-1 0 0,0-1 0,1-2 0,-1-2 0,4 1 0,-1 4 0,1 0 0,-1 1 0,6-6 0,-2 0 0,3 2 0,2 2 0,0 1 0,2-6 0,1-2 0,2 0 0,7-6 0,-10 8 0,0-6 0,-11 2 0,-1 1 0,-11-6 0,2 1 0,-1 4 0,-4-3 0,-7 3 0,0-3 0,1-2 0,4 0 0,2 2 0,0 1 0,0 2 0,5 2 0,-1-4 0,4 4 0,6 2 0,2-4 0,4 5 0,-1 2 0,2 2 0,1 1 0,4 1 0,1 1 0,2 3 0,7-1 0,-2 5 0,2-2 0,-1-3 0,1 3 0,-6-1 0,3-1 0,3 3 0,-5-6 0,0 1 0,-2-4 0,0-4 0,5-4 0,-3 2 0,2-1 0,-4-2 0,5-5 0,7-7 0,7-1 0</inkml:trace>
  <inkml:trace contextRef="#ctx0" brushRef="#br0" timeOffset="3949">1140 47 12287,'-31'-7'0,"-5"5"0,-2-3 0,1 3 0,-1 2 0,-3 2 0,5 3 0,0 6 0,-1 2 0,4-4 0,-4 4 0,6-4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8:33.438"/>
    </inkml:context>
    <inkml:brush xml:id="br0">
      <inkml:brushProperty name="width" value="0.08571" units="cm"/>
      <inkml:brushProperty name="height" value="0.08571" units="cm"/>
      <inkml:brushProperty name="color" value="#FF0066"/>
    </inkml:brush>
  </inkml:definitions>
  <inkml:trace contextRef="#ctx0" brushRef="#br0">2169 54 12287,'0'-10'0,"0"-1"0,0 8 0,0-2 0,0 10 0,0-2 0,0 8 0,0 1 0,0 1 0,0 3 0,1-1 0,3 2 0,1 4 0,0-4 0,-3 3 0,1-3 0,2-1 0,5-1 0,-4 1 0,-1-1 0,2 0 0,-4 1 0,6-1 0,-3 1 0,0-6 0,-6 0 0,0 2 0,-2-5 0,-3-2 0,-4 4 0,-6-1 0</inkml:trace>
  <inkml:trace contextRef="#ctx0" brushRef="#br0" timeOffset="484">1876 54 12287,'-8'-7'0,"1"-3"0,0-4 0,5 4 0,-3 0 0,3 8 0,2 2 0,0 2 0,0 8 0,0 2 0,2 2 0,3 1 0,5 0 0,-1 1 0,1-1 0,1 0 0,-3 1 0,6-1 0,-6 1 0,3-1 0,-1 0 0,0 1 0,4-1 0,-4 1 0,2-1 0,-5-1 0,0-2 0,0-2 0,-2-5 0,-5 5 0,0 2 0,-2-3 0,-3 1 0,-4-7 0,-6 3 0,-2-5 0,-4-1 0,2 0 0,-4 0 0,-1 0 0,0 0 0,-2 0 0,-5 0 0,0 2 0,1 3 0,2-3 0,1 3 0,-2-3 0,2-2 0,6 0 0,0 0 0,4 1 0,2 5 0,6-5 0,4 6 0,9-9 0,1-3 0,7 2 0,-2-7 0,4-1 0,1-4 0</inkml:trace>
  <inkml:trace contextRef="#ctx0" brushRef="#br0" timeOffset="733">1599 100 12287,'-7'-15'0,"6"4"0,-5 1 0,3 7 0,-2-2 0,3 10 0,-3 5 0,3 5 0,2 6 0,0-4 0,2 5 0,2-1 0,1-1 0,7 3 0,-2-5 0,4 3 0,1-1 0,0-4 0</inkml:trace>
  <inkml:trace contextRef="#ctx0" brushRef="#br0" timeOffset="1764">968 269 12287,'-5'-10'0,"0"0"0,-5 0 0,3-4 0,0 2 0,0 2 0,-5-1 0,4-4 0,-1 0 0,1-1 0,4 1 0,-1-1 0,-5 1 0,5 0 0,0 4 0,5 1 0,0 7 0,6-4 0,5 7 0,2 5 0,3 0 0,-3 0 0,-2 2 0,2 0 0,-2 5 0,2-3 0,3-3 0,-1 6 0,-1-1 0,-2 1 0,-2-2 0,0 4 0,6-4 0,-1 3 0,-5 1 0,-1-2 0,-2-2 0,-4 2 0,-1-3 0,-2 1 0,0 2 0,-9-3 0,-5-1 0,-6-1 0,-4-4 0,4 4 0,-6-2 0,-1-1 0,-3-2 0,0-2 0,-1 0 0,0 0 0,0 0 0,2 0 0,2 0 0,1 0 0,-1 0 0,5-6 0,-1 1 0,3 2 0,-1 1 0,6-3 0,5-2 0,-2-1 0,3-1 0,1-3 0,1 2 0,2 5 0,5-6 0,0 6 0,0-5 0,1 7 0,5-2 0,-5 3 0,4 4 0,-10 1 0,-5 2 0,-4 2 0,-1-2 0,0 5 0,-1-3 0,1 0 0,-1-2 0,1 0 0,0 7 0,-1-2 0,6-1 0,1 1 0,3 2 0,2-5 0,9-2 0,4 2 0,6-2 0,1-1 0,-1-3 0,0-1 0,1 0 0,-1 0 0,-6 2 0,-4 3 0,-5-3 0,-5 3 0,-6-3 0,-2-2 0,-3 1 0,1 3 0,0 1 0,-2 0 0,-2-5 0,-4 2 0,0 3 0,2-3 0,-3 3 0,0-4 0,0-1 0,4 0 0,-4 0 0,2 0 0,3 0 0,7 0 0,1 0 0,0 0 0,-3 0 0,4 0 0,-1 0 0,6-5 0,-3-1 0,1-3 0,2 4 0,5-5 0,0-2 0,-2-2 0,-1-1 0,-3-1 0,0 1 0,2-2 0,-1-2 0,2-2 0,-4 1 0,2 4 0,0-1 0,-2-3 0,5 8 0,-3-4 0,1 3 0,-1-1 0,4 4 0,-5 0 0,6 6 0,6-1 0,2 3 0,8 2 0</inkml:trace>
  <inkml:trace contextRef="#ctx0" brushRef="#br0" timeOffset="2030">799 593 12287,'-14'-2'0,"4"-3"0,-4 3 0,6-12 0,-8 6 0</inkml:trace>
  <inkml:trace contextRef="#ctx0" brushRef="#br0" timeOffset="2447">507 39 12287,'-14'-11'0,"2"3"0,2 1 0,-1 2 0,-4 5 0,0 0 0,-1 0 0,1 5 0,-2 2 0,-2 1 0,-2 4 0,-6-5 0,3 7 0,-7-6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7.484"/>
    </inkml:context>
    <inkml:brush xml:id="br0">
      <inkml:brushProperty name="width" value="0.08571" units="cm"/>
      <inkml:brushProperty name="height" value="0.08571" units="cm"/>
      <inkml:brushProperty name="color" value="#FF0066"/>
    </inkml:brush>
  </inkml:definitions>
  <inkml:trace contextRef="#ctx0" brushRef="#br0">38 0 12287,'0'19'0,"0"-6"0,0-1 0,0-8 0,-8 5 0,6-9 0,-15-9 0,7-1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8:37.388"/>
    </inkml:context>
    <inkml:brush xml:id="br0">
      <inkml:brushProperty name="width" value="0.08571" units="cm"/>
      <inkml:brushProperty name="height" value="0.08571" units="cm"/>
      <inkml:brushProperty name="color" value="#FF0066"/>
    </inkml:brush>
  </inkml:definitions>
  <inkml:trace contextRef="#ctx0" brushRef="#br0">1109 47 12287,'-2'-10'0,"-3"-1"0,3 6 0,-5-3 0,1 1 0,2 2 0,-6 5 0,0 0 0,-6 0 0,1 0 0,5 0 0,-1 0 0,-1 1 0,-1 5 0,-3-3 0,1 7 0,0 2 0,1-3 0,2-1 0,3 1 0,2-1 0,-3-3 0,5 6 0,0-1 0,5 5 0,2-6 0,3-4 0,5-3 0,4-2 0,1 0 0,1 1 0,-1 3 0,0 1 0,2 0 0,2-5 0,2 0 0,-2 0 0,-8 0 0,0 0 0,1 0 0,1 0 0,-2 0 0,-1 0 0,2 0 0,-5 2 0,-2 3 0,-3-2 0,-4 6 0,-3-2 0,-6-4 0,-2 1 0,-3-1 0,1 2 0,0-1 0,-2 2 0,-2 0 0,-2-3 0,2-1 0,-3-2 0,2 0 0,-1 0 0,-1 0 0,5 0 0,-4 0 0,4 0 0,2 0 0,-1 0 0,1 0 0,0 0 0,-1 0 0,3-2 0,1-1 0,1-4 0,-1-2 0,0 4 0,0-3 0,2-1 0,-2 0 0,-1 4 0,-3-3 0,1 1 0,-1 2 0,1 5 0,0 0 0,-1 0 0,1 0 0,-1 0 0,1 0 0,0 0 0,-1 0 0,6 5 0,1 2 0,3 1 0,0-3 0,6 6 0,0 1 0,0-4 0,2 1 0,3-1 0,6 1 0,-3-4 0,2 4 0,2-1 0,2 1 0,1 1 0,1 4 0,-1-4 0,-5 2 0,-1-5 0,-2 1 0,0 1 0,-4 3 0,2-2 0,-1 0 0,-9 4 0,-6-4 0,-2 2 0,-5-7 0,0-1 0,-3-3 0,-6 5 0,-1-1 0,-4-2 0,-4-1 0,-2-2 0,4 0 0,-2 0 0,2 0 0,2-2 0,1-1 0,0-4 0,0-2 0,6 1 0,1-4 0,1 1 0,5 0 0,1-3 0,3-2 0,4 1 0,4 0 0,5 4 0,1 1 0,0-2 0,0-2 0,7 1 0,5 1 0,5 2 0,3-2 0,8 5 0,-3 2 0,4 3 0,2 2 0,0-7 0,6-1 0,3-8 0</inkml:trace>
  <inkml:trace contextRef="#ctx0" brushRef="#br0" timeOffset="233">509 570 12287,'-9'-15'0,"-5"-1"0,11 8 0,-7 3 0,6 3 0,-3 2 0</inkml:trace>
  <inkml:trace contextRef="#ctx0" brushRef="#br0" timeOffset="347">293 555 12287,'-15'0'0,"6"0"0,2 0 0,7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8:44.820"/>
    </inkml:context>
    <inkml:brush xml:id="br0">
      <inkml:brushProperty name="width" value="0.08571" units="cm"/>
      <inkml:brushProperty name="height" value="0.08571" units="cm"/>
      <inkml:brushProperty name="color" value="#FF0066"/>
    </inkml:brush>
  </inkml:definitions>
  <inkml:trace contextRef="#ctx0" brushRef="#br0">76 57 12287,'-19'0'0,"7"-3"0,-1-3 0,7 4 0,-7-4 0,9 2 0,-2-3 0,4 5 0,2-8 0,0 4 0,0 4 0,0-7 0,2 9 0,4 0 0,7 0 0,3 0 0,3 0 0,2 0 0,4 0 0,-2 7 0,8-1 0,2-2 0,2-2 0,11 4 0,4 1 0,6-3 0,7-2 0,3 4 0,9 0 0,0 1 0,0 1 0,-6-6 0,-3 4 0,1-4 0,-1-2 0,-5 6 0,1 1 0,-4-3 0,-1-2 0,-1-2 0,0 0 0,2 0 0,5 0 0,-5 0 0,4 0 0,-4 0 0,-1 0 0,-7 0 0,-3 0 0,1-2 0,0-4 0,-2 4 0,8-5 0,4 5 0,0 2 0,3 0 0,-1 0 0,5 0 0,1 0 0,-6 0 0,3 0 0,-5 2 0,-2 5 0,0-5 0,1 4 0,-3-4 0,-4-2 0,2 0 0,-7 0 0,3 0 0,4 0 0,-4 0 0,0 0 0,0 0 0,0 0 0,-7 0 0,3 0 0,-7 0 0,-5 0 0,3 0 0,-6 0 0,2 0 0,0 0 0,-1 0 0,1 0 0,-4-2 0,0-4 0,-4 4 0,8-5 0,0 5 0,-2 2 0,7 0 0,-7 0 0,2 0 0,0 0 0,0 0 0,5 0 0,-5 0 0,-6 0 0,-2 0 0,0 0 0,2 0 0,-2 0 0,-3 0 0,-1 0 0,0 0 0,0 0 0,-1 0 0,-1-2 0,-3-2 0,-1-2 0,-9 0 0,4 6 0,-8 0 0,0-9 0,0 7 0,0-6 0,0 8 0,0 0 0,0 8 0,0 3 0</inkml:trace>
  <inkml:trace contextRef="#ctx0" brushRef="#br0" timeOffset="1248">7209 169 12287,'0'-19'0,"0"7"0,0-1 0,0-1 0,2 5 0,4 3 0,5 4 0,8 2 0,-1 0 0,1 0 0,8 0 0,2 0 0,4 0 0,5 0 0,-3 0 0,17 0 0,6 0 0,9 0 0,8 0 0,6 0 0,9 0 0,7 0 0,-46 0 0,0 0 0,2 0 0,0 0 0,47 0 0,-4 0 0,-3 0 0,3 2 0,2 2 0,-48-1 0,0 0 0,0 1 0,0-1 0,41-1 0,-1 2 0,-3 2 0,-2 0 0,1-6 0,-7 0 0,-2 0 0,2 7 0,14-1 0,1-2 0,0-2 0,-15-2 0,-5 0 0,-1 0 0,0 0 0,2 0 0,0 0 0,0 0 0,0 0 0,6 0 0,2 0 0,0 0 0,0 0 0,-8 0 0,-8 0 0,-1 0 0,1 0 0,8 0 0,6 0 0,0 0 0,2 0 0,-6 0 0,4 0 0,-6 0 0,-6 0 0,-5 0 0,-7 0 0,1 0 0,4 0 0,11-2 0,10-2 0,3-2 0,3 1 0,3 3 0,1 2 0,-1 0 0,-5 0 0,-4 0 0,-8 0 0,2 0 0,4 0 0,5 0 0,3 0 0,-6 0 0,-8 0 0,-4 0 0,4 0 0,0 0 0,0 0 0,2-2 0,4-2 0,6-4 0,5-3 0,-1 5 0,-3-4 0,-7 1 0,-4 5 0,0 2 0,4 2 0,6 0 0,5 0 0,-1 0 0,-1 2 0,-5 2 0,-2 3 0,-6 1 0,-12-4 0,-11 2 0,-6-1 0,-11-3 0,-6-2 0,0 0 0,-2 0 0,5 0 0,-7-2 0,0-3 0,0-1 0,-2 0 0,-6 6 0,-3-2 0,-3-4 0,-3 4 0,-4-5 0,-4 3 0,5-2 0,-5 4 0,-2-6 0,0-1 0,-2 7 0,-5-4 0,-5 4 0,-7 2 0,-6 0 0,-4 8 0,-8 3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8:57.266"/>
    </inkml:context>
    <inkml:brush xml:id="br0">
      <inkml:brushProperty name="width" value="0.08571" units="cm"/>
      <inkml:brushProperty name="height" value="0.08571" units="cm"/>
      <inkml:brushProperty name="color" value="#FF0066"/>
    </inkml:brush>
  </inkml:definitions>
  <inkml:trace contextRef="#ctx0" brushRef="#br0">2244 148 12287,'0'8'0,"0"-1"0,0-4 0,0 2 0,-5-5 0,2 0 0,-4 0 0,-1 0 0,-2 1 0,2 3 0,-2-3 0,3 3 0,-3-3 0,-2-1 0,1 0 0,0 1 0,-1 3 0,5-3 0,-1 3 0,1-1 0,0 0 0,-3-1 0,4 3 0,0 0 0,1-3 0,5 6 0,1-2 0,3 2 0,2-3 0,0 0 0,4-3 0,-1 5 0,4-2 0,2-3 0,0 3 0,-4 0 0,1 0 0,-1 0 0,-3-1 0,-1-4 0,2 0 0,1 4 0,1 0 0,-4-1 0,-4-3 0,-6 0 0,0 0 0,-4 0 0,-2 0 0,-1 0 0,-2 0 0,0 0 0,-2 0 0,-1 0 0,-2 2 0,4 0 0,-3 2 0,3-2 0,-4 1 0,2 0 0,1 2 0,2 1 0,0-2 0,1 2 0,0 0 0,-1 1 0,5-4 0,1 5 0,0 1 0,3 1 0,3 1 0,1-3 0,3-2 0,3-1 0,3-1 0,2-4 0,-1 1 0,0 3 0,1-3 0,-1 3 0,0-3 0,1-1 0,-1 0 0,0 0 0,1 0 0,-5 0 0,1 0 0,1 0 0,-4-5 0,0 4 0,-10-6 0,-3 5 0,-2-2 0,-1 2 0,-1 0 0,1 2 0,-2 0 0,-2 0 0,3 0 0,-5 0 0,2 0 0,0 0 0,0 0 0,2 0 0,0 0 0,-3 0 0,0-3 0,2-1 0,-1 1 0,1 2 0,2 1 0,0 0 0,1 0 0,0 0 0,1-1 0,1-2 0,1-1 0,-1 2 0,-1-4 0,-1-2 0,0-2 0,1-1 0,2-1 0,-1 5 0,4-1 0,0-1 0,0-1 0,0-1 0,3 0 0,-3-1 0,-2 1 0,5 0 0,-3-1 0,1 1 0,0 0 0,-1-4 0,3 0 0,-2 1 0,1 1 0,1-2 0,-1 0 0,0 1 0,0 1 0,2 6 0,0-1 0,-3 0 0,2-3 0,-1 0 0,1 5 0,-1 2 0,-1 8 0,0-2 0,4 6 0,0 1 0,0 1 0,0 2 0,0 2 0,0 1 0,1 0 0,2-3 0,2-1 0,1 0 0,-2 1 0,2-1 0,1 0 0,-1 1 0,-2 2 0,2-2 0,0-2 0,1 0 0,-5 0 0,3 2 0,0-1 0,-4 0 0,3 1 0,-4-6 0,-4-2 0,-2-3 0,-5-1 0,-1 0 0,1 0 0,0-1 0,-1-3 0,1-4 0,-4 2 0,0 0 0,1 0 0,1-1 0,6 1 0,-1-3 0,0 3 0,-3 1 0,4 0 0,-1 2 0,0 0 0,-3-1 0,0 4 0,0 1 0,-1 2 0,1 0 0,0 5 0,0-3 0,-1 1 0,1 0 0,0 2 0,-1-3 0,1 0 0,-4-4 0,0 4 0,0-1 0,-2 0 0,5 0 0,-5-4 0,2 0 0,0 0 0,-4 0 0,3 0 0,-1 0 0,1 0 0,-4 0 0,2 0 0,-1 0 0,0 0 0,2 0 0,-3 0 0,2 0 0,2 0 0,-4 0 0,2 0 0,-1-2 0,0-1 0,4 1 0,-4-3 0,0 2 0,2-1 0,0-1 0,6 2 0,0 0 0,-1 0 0,1-2 0,0 0 0,-1-1 0,1-1 0,1-1 0,2 0 0,0 0 0,3-2 0,-2 3 0,5-3 0,-2 2 0,3-2 0,1-1 0,0-1 0,0 1 0,-4 0 0,0-1 0,2 1 0,0 0 0,2-1 0,0 1 0,0 0 0,0-1 0,0 1 0,0 0 0,0 3 0,0 1 0,5-1 0,2-3 0</inkml:trace>
  <inkml:trace contextRef="#ctx0" brushRef="#br0" timeOffset="470">1451 443 12287,'-6'6'0,"5"4"0,-4-4 0,5 2 0,0-1 0,0 1 0,5-2 0,2-1 0</inkml:trace>
  <inkml:trace contextRef="#ctx0" brushRef="#br0" timeOffset="602">1360 477 12287,'-18'6'0,"3"-2"0,6 1 0,2-1 0,-2-2 0,3-1 0,-2-1 0,-1 0 0,4 0 0,-5 0 0,4 0 0</inkml:trace>
  <inkml:trace contextRef="#ctx0" brushRef="#br0" timeOffset="1203">363 193 12287,'-5'7'0,"2"-2"0,-4-5 0,4 0 0,-2 1 0,6 2 0,3 0 0,-3 2 0,4-2 0,-1 2 0,0 1 0,5 2 0,-3 3 0,0 0 0,3-3 0,-5 0 0,0 0 0,1 2 0,-4-2 0,3 0 0,-3 0 0,-1 2 0,0 2 0,-4-5 0,-1 0 0,-1-2 0,-3-3 0,-5 1 0,-1-1 0,0 2 0,-1-2 0,2 0 0,-5-2 0,-1-2 0,-2-1 0,4 1 0,-1-3 0,0 2 0,1-1 0,-2-4 0,4 3 0,-2-1 0,-2-3 0,4 3 0,0-2 0,4-1 0,0-1 0,5-1 0,-1 0 0,1-1 0,1 1 0,-1 4 0,5-1 0,-2-1 0,1-1 0,2-1 0,1-1 0,1 2 0,3 3 0,3-8 0,4 2 0</inkml:trace>
  <inkml:trace contextRef="#ctx0" brushRef="#br0" timeOffset="1385">204 91 12287,'0'-11'0,"0"5"0,-5-4 0,-1 8 0,-6-3 0</inkml:trace>
  <inkml:trace contextRef="#ctx0" brushRef="#br0" timeOffset="1501">68 91 12287,'-4'-7'0,"1"-1"0,-1 5 0,4-5 0,0 5 0,0-2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8:59.684"/>
    </inkml:context>
    <inkml:brush xml:id="br0">
      <inkml:brushProperty name="width" value="0.08571" units="cm"/>
      <inkml:brushProperty name="height" value="0.08571" units="cm"/>
      <inkml:brushProperty name="color" value="#FF0066"/>
    </inkml:brush>
  </inkml:definitions>
  <inkml:trace contextRef="#ctx0" brushRef="#br0">1836 91 12287,'0'-6'0,"0"10"0,0 7 0,1 3 0,2-2 0,1 2 0,-2 1 0,1 2 0,-1-3 0,2 1 0,-2-2 0,3 4 0,-1-2 0,0 0 0,1 1 0,-4-3 0,3 2 0,-1-4 0,0-3 0,-1 2 0,1-2 0,-6-3 0,-5-2 0,-2-1 0,-1-4 0,-1 0 0,1-2 0,-5-5 0,-2 3 0</inkml:trace>
  <inkml:trace contextRef="#ctx0" brushRef="#br0" timeOffset="567">1587 46 12287,'6'-1'0,"-2"-3"0,-2 2 0,2-1 0,-3 1 0,8 4 0,-5 2 0,-2 3 0,3-1 0,-1 2 0,0 1 0,1 1 0,-4 1 0,3 0 0,-3 1 0,-1-1 0,4 2 0,0 1 0,-2 1 0,0-1 0,-6-2 0,-1-1 0,-1 1 0,-3-1 0,2 0 0,0-1 0,-2-1 0,-1-1 0,-1-2 0,1 3 0,1-1 0,1 0 0,5-3 0,-4 0 0,2 0 0,1-2 0,4 5 0,2-6 0,1 2 0,5-3 0,2-1 0,1 0 0,1 0 0,-1 0 0,0 0 0,4 0 0,1-1 0,-3-3 0,0 2 0,-2-5 0,1 2 0,-6-4 0,-2 2 0,-3-3 0,-2 0 0,-3 2 0,-4-2 0,-5 2 0,-3-2 0,1 3 0,3 1 0,-2-1 0,-1 1 0,-2 0 0,2-3 0,-2 1 0,-1 0 0,-2-1 0,4 0 0,-1 1 0,1 0 0,-3-1 0,4 0 0,1 3 0,1 1 0,6-4 0,-1 1 0,6 3 0,2 0 0,7 5 0,3 0 0,2 0 0</inkml:trace>
  <inkml:trace contextRef="#ctx0" brushRef="#br0" timeOffset="1302">1235 193 12287,'0'11'0,"0"-4"0,0-1 0,-1-3 0,-3 0 0,3 2 0,-3-1 0,3-1 0,1 4 0,0-3 0,0 4 0,0-5 0,-1 4 0,-3-2 0,2-2 0,-6-3 0,-1 0 0,-1 0 0,-1 0 0,-2 0 0,-2 0 0,3 0 0,-4 0 0,3 0 0,-3 0 0,4-3 0,-3-1 0,2 1 0,2 2 0,0-3 0,-1 1 0,1 0 0,0 2 0,-1 1 0,1 0 0,0 0 0,-1 0 0,1 0 0,0 0 0,-5 0 0,1 0 0,1 0 0,2 0 0,1 0 0,-1 0 0,1 0 0,0 0 0,3 0 0,0 0 0,0 0 0,-2 0 0,-2 0 0,1 0 0,0 0 0,-1 0 0,1 0 0,0 0 0,-1 0 0,1 0 0,0 0 0,-1 0 0,1 0 0,0 0 0,-1 0 0,1 0 0,-2 0 0,-2 0 0,3 4 0,-3-1 0,2 0 0,2-2 0,-1-1 0,1 0 0,0 0 0,-1 0 0,1 0 0,0 0 0,-1 0 0,1 0 0,0-1 0,-1-2 0,1-2 0,0-1 0,-1 2 0,1-2 0,0 0 0,-1-1 0,1 4 0,1-5 0,1 0 0,2 2 0,0-4 0,-2 3 0,2-4 0,-2 0 0,4 0 0,0-1 0,1 1 0,0 0 0,-1 1 0,3 1 0,-2 1 0,2 0 0,0-3 0,2 0 0,2 1 0,1 1 0,5 2 0,2 4 0,1-1 0,6-2 0,0 0 0</inkml:trace>
  <inkml:trace contextRef="#ctx0" brushRef="#br0" timeOffset="1652">1145 0 12287,'0'12'0,"5"-6"0,-3 3 0,6-5 0,-6-1 0,3-3 0,-5 0 0</inkml:trace>
  <inkml:trace contextRef="#ctx0" brushRef="#br0" timeOffset="1868">1009 68 12287,'-11'7'0,"-1"-3"0,1 1 0,0-2 0,-1 0 0,1-2 0,-2-1 0,-1 0 0,-1 0 0,0 0 0,4 0 0,0 0 0,-6 0 0,0 0 0</inkml:trace>
  <inkml:trace contextRef="#ctx0" brushRef="#br0" timeOffset="2085">714 374 12287,'-1'7'0,"-3"-4"0,3-1 0,-5-2 0,2 0 0,-2 5 0,-6 1 0</inkml:trace>
  <inkml:trace contextRef="#ctx0" brushRef="#br0" timeOffset="2402">46 250 12287,'-5'6'0,"-2"3"0,-4-5 0,4 3 0,0-2 0,2 2 0,1-4 0,6 4 0,1-2 0,5-3 0,2 1 0,1-1 0,2 2 0,2-2 0,-2 0 0,2-2 0,-3 0 0,0 0 0,-1-4 0,0 0 0,1 2 0,-1 0 0,-3-1 0,-2-2 0,-1-2 0,-1 0 0,-4-5 0,-2 6 0,-3 1 0,-5 1 0,-3 1 0,-8-6 0,4 2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04.952"/>
    </inkml:context>
    <inkml:brush xml:id="br0">
      <inkml:brushProperty name="width" value="0.08571" units="cm"/>
      <inkml:brushProperty name="height" value="0.08571" units="cm"/>
      <inkml:brushProperty name="color" value="#FF0066"/>
    </inkml:brush>
  </inkml:definitions>
  <inkml:trace contextRef="#ctx0" brushRef="#br0">2584 125 12287,'-11'0'0,"-1"1"0,0 2 0,-2 0 0,-1 0 0,-2-2 0,3-1 0,-2 0 0,-2 0 0,5 1 0,-3 2 0,4 1 0,1-2 0,-1 3 0,1-1 0,1 0 0,2 1 0,-1-3 0,6 6 0,-1-4 0,5 2 0,3-1 0,2 0 0,6-2 0,-1 0 0,0 0 0,-3-1 0,-1 1 0,2 1 0,-3-1 0,2-3 0,-5 2 0,-1 0 0,-4 2 0,-5 0 0,-5-3 0,-3 2 0,-4 0 0,-3 2 0,0-1 0,-1 2 0,0 1 0,1 3 0,0-4 0,2 2 0,1-1 0,5 1 0,0 3 0,6 0 0,-1 1 0,5-1 0,2 0 0,2-4 0,3-2 0,5 0 0,2 2 0,1-2 0,1-1 0,-1-1 0,0 0 0,2-1 0,1 1 0,1-1 0,0-2 0,-4 0 0,1 0 0,-1 0 0,0 0 0,-4-5 0,-7 2 0,-8-3 0,-2 1 0,-1 2 0,-5 2 0,0 0 0,0-2 0,-1-1 0,1 1 0,2 3 0,-2 0 0,-2 0 0,3 0 0,-3 0 0,2 0 0,2 0 0,-2 0 0,1 0 0,1-2 0,1-1 0,2 1 0,0-1 0,-1 1 0,5-1 0,-1-2 0,-1-2 0,3 1 0,0-3 0,0 2 0,-1-2 0,3-1 0,-2-2 0,0 1 0,0 0 0,-1-1 0,-2 1 0,2-2 0,-2-2 0,3 3 0,-2-3 0,-1 2 0,-1 2 0,3-4 0,-1 0 0,-1 1 0,1 1 0,-1 3 0,3 1 0,0 2 0,3 4 0,3-2 0,0 6 0,0 3 0,0 4 0,0 2 0,0 1 0,0 0 0,0 1 0,0-1 0,0 0 0,0 1 0,0-1 0,0 0 0,0 1 0,0-1 0,0 0 0,0 1 0,0-1 0,0-3 0,0-1 0,0 2 0,-2-3 0,-1 2 0,-4-4 0,-4 2 0,0-1 0,-1-1 0,1-6 0,0 0 0,-1-2 0,2-1 0,1 3 0,2-3 0,-2-2 0,-1 4 0,-1-4 0,-1 2 0,1 3 0,0-3 0,-1 1 0,1 1 0,0 2 0,-1 1 0,1 0 0,0 0 0,-1 0 0,-3 0 0,0 0 0,0 0 0,-1 0 0,2 1 0,-4 2 0,2 1 0,2-2 0,-2 3 0,-1-1 0,0 0 0,-3 1 0,-2-4 0,-1 3 0,1-3 0,-1-1 0,0 0 0,1 0 0,-1 0 0,1 0 0,3 0 0,0 0 0,0 0 0,1 0 0,-2 0 0,5 0 0,1 0 0,2 0 0,-1 0 0,-1 0 0,-1 0 0,1 0 0,2 0 0,0 0 0,1 0 0,0 0 0,-1 0 0,1-1 0,0-2 0,-1 0 0,3-5 0,-1 3 0,-2-1 0,-2-1 0,3-1 0,-1 0 0,1-1 0,3 3 0,1-2 0,-2-1 0,-1-1 0,2-1 0,1 0 0,-2-1 0,-1 1 0,4-4 0,1 0 0,1 1 0,0 1 0,0 2 0,4 0 0,0-1 0,2 5 0,1-1 0,4 1 0,4-5 0</inkml:trace>
  <inkml:trace contextRef="#ctx0" brushRef="#br0" timeOffset="282">1417 442 12287,'-7'-11'0,"-3"4"0,3 2 0,-3 2 0,-2-1 0,-4 0 0,-3 5 0,-3 2 0,-5 1 0,2 1 0,-4-3 0,0 2 0,0-2 0,4-5 0,-3-4 0</inkml:trace>
  <inkml:trace contextRef="#ctx0" brushRef="#br0" timeOffset="633">397 193 12287,'6'-5'0,"-1"3"0,-5-1 0,0 6 0,0 5 0,0 2 0,0-2 0,0-1 0,-1 2 0,-3 1 0,-3 1 0,-7 1 0,-1-1 0,-2-5 0,4-1 0,-4-1 0,0 0 0,-2 0 0,-4-4 0,0 0 0,1 0 0,-1-2 0,2 0 0,1-3 0,1-1 0,0-2 0,-3-2 0,3 1 0,4 2 0,0-1 0,3-3 0,2-1 0,0 1 0,4 0 0,1-6 0,5 0 0</inkml:trace>
  <inkml:trace contextRef="#ctx0" brushRef="#br0" timeOffset="833">216 45 12287,'0'-11'0,"0"0"0,-2 1 0,-1 2 0,0 3 0,-4 5 0,3 4 0,-4 0 0,1 4 0,-5-1 0</inkml:trace>
  <inkml:trace contextRef="#ctx0" brushRef="#br0" timeOffset="931">91 34 12287,'-5'6'0,"3"-1"0,-6-5 0,5 2 0,0 1 0,1-1 0,2 8 0,0-4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07.418"/>
    </inkml:context>
    <inkml:brush xml:id="br0">
      <inkml:brushProperty name="width" value="0.08571" units="cm"/>
      <inkml:brushProperty name="height" value="0.08571" units="cm"/>
      <inkml:brushProperty name="color" value="#FF0066"/>
    </inkml:brush>
  </inkml:definitions>
  <inkml:trace contextRef="#ctx0" brushRef="#br0">2754 44 12287,'5'-6'0,"-4"-4"0,3 2 0,-3 2 0,-1-2 0,1 6 0,3-2 0,-3 8 0,4 3 0,0 3 0,-2 6 0,4 0 0,2 2 0,1 2 0,-1 1 0,1 2 0,3-1 0,-1 1 0,1 0 0,0-1 0,0 1 0,2 0 0,1-4 0,-5-2 0,0 0 0,1-4 0,-5-4 0,-1-1 0,-1 1 0,0-4 0,-2 0 0,1 0 0,-2-4 0,-5 3 0,-5-3 0,-2-5 0,-1-1 0,-1-1 0,1-2 0,0-3 0,-6 0 0,0-1 0</inkml:trace>
  <inkml:trace contextRef="#ctx0" brushRef="#br0" timeOffset="464">2584 78 12287,'-8'0'0,"1"0"0,0-1 0,0-3 0,2 3 0,5-3 0,0 8 0,0 3 0,0 3 0,1 2 0,1-1 0,2 0 0,4 1 0,-3-1 0,1 0 0,3 1 0,-3-1 0,2-1 0,-1-1 0,0-1 0,3-1 0,-3 4 0,3 1 0,2-1 0,-2 0 0,-3 1 0,3-1 0,-2 0 0,-3 1 0,-1-1 0,-3-3 0,-2-1 0,-3 2 0,-2-3 0,-7 1 0,-2-2 0,2 2 0,-2-3 0,1 0 0,-1 1 0,1-4 0,-4 4 0,-1-1 0,1 0 0,0 1 0,5-3 0,-4 2 0,0-2 0,3 1 0,-1 0 0,2 0 0,2 0 0,-1-1 0,1 1 0,0 1 0,4 1 0,4-2 0,3-1 0,3 1 0,4-6 0,4-4 0</inkml:trace>
  <inkml:trace contextRef="#ctx0" brushRef="#br0" timeOffset="764">2368 214 12287,'0'-11'0,"0"-1"0,0 6 0,4 6 0,1 8 0,1 1 0,3-2 0,1 7 0,2-3 0,-1 2 0,0-1 0,1 0 0,-1-1 0,0 0 0,1 1 0,-1-1 0,0 0 0,1 1 0,-1-1 0,0-5 0,6 4 0,0-3 0</inkml:trace>
  <inkml:trace contextRef="#ctx0" brushRef="#br0" timeOffset="1383">2153 350 12287,'-11'0'0,"-1"0"0,1 0 0,4-1 0,-1-2 0,-1 0 0,-1 0 0,3 2 0,-1 2 0,-1 2 0,-1 0 0,-2 5 0,-2-3 0,-1 0 0,1 0 0,-3 4 0,2-3 0,0 2 0,-1-1 0,-1-3 0,-3 2 0,1 1 0,-1-1 0,-1-4 0,-2 3 0,1-1 0,-1 0 0,-4 0 0,1-4 0,1 0 0,1 0 0,1 0 0,1 0 0,-1 0 0,0 0 0,6-4 0,0 0 0,2 2 0,0 0 0,0-1 0,4-2 0,-1-2 0,5 4 0,0-5 0,2-1 0,0 3 0,2-2 0,1 5 0,-1-5 0,3 5 0,3 0 0,-1 1 0,3 2 0,-7 2 0,-1 1 0,0-1 0,-5 3 0,0 0 0,1-4 0,0 4 0,-2-1 0,-1 0 0,-1-1 0,-1-3 0,0 2 0,-3 1 0,2-1 0,-2 1 0,1-1 0,-1-2 0,2 0 0,-2 0 0,3 0 0,0 0 0,1 0 0,0 0 0,-1 0 0</inkml:trace>
  <inkml:trace contextRef="#ctx0" brushRef="#br0" timeOffset="1633">1451 237 12287,'-2'-8'0,"-1"2"0,-5 1 0,2 1 0,-2 4 0,-2 1 0,-4 3 0,0-1 0,-3 3 0,0-1 0,-8-1 0,1-4 0</inkml:trace>
  <inkml:trace contextRef="#ctx0" brushRef="#br0" timeOffset="2332">1145 293 12287,'7'0'0,"1"0"0,-6 2 0,2 1 0,-3 5 0,-1 2 0,0 1 0,0 1 0,-1-5 0,-3 1 0,-3-1 0,-3 0 0,-2 2 0,1-4 0,0 0 0,-1 0 0,0 0 0,-2-3 0,-2 2 0,-2-2 0,4 0 0,-2-2 0,1 0 0,-1 0 0,-4 0 0,3-2 0,-1 0 0,3-2 0,-1-3 0,-1 2 0,1-2 0,0-2 0,0 3 0,5-1 0,0-2 0,-1-1 0,2 2 0,3 1 0,3-2 0,3-1 0,1-2 0,5 6 0,2 2 0,3 2 0,2-2 0,3 3 0,0-3 0,-1 3 0,-2 1 0,0 0 0,-1 0 0,0 0 0,1 1 0,-1 2 0,0 0 0,-3 2 0,-1-1 0,-4-1 0,1 4 0,-3 2 0,-1-3 0,-1 1 0,-3-1 0,-4 0 0,0-2 0,-2 2 0,0-1 0,-3-2 0,-2 2 0,1-1 0,-2-1 0,-2 2 0,-1-3 0,-2 1 0,1-1 0,1-2 0,0 0 0,-4 0 0,0 0 0,1 0 0,0-4 0,2 0 0,3 0 0,0-1 0,2 3 0,4-6 0,-1 1 0,1 0 0,0-3 0,-1 3 0,2-3 0,3-2 0,-2 1 0,5 0 0,0-1 0,-1 1 0,4-4 0,-3 0 0,2 1 0,-2 1 0,3 1 0,-3-2 0,3-1 0,1 1 0,0 1 0,0 2 0,0 0 0,0-1 0,0 6 0,5 5 0,2 5 0,3-2 0,2 5 0,-1-1 0</inkml:trace>
  <inkml:trace contextRef="#ctx0" brushRef="#br0" timeOffset="2563">1009 565 12287,'-2'-6'0,"-1"2"0,1 3 0,-3 1 0,5 0 0</inkml:trace>
  <inkml:trace contextRef="#ctx0" brushRef="#br0" timeOffset="2833">861 89 12287,'-5'-10'0,"-2"3"0,-3 3 0,-3 7 0,-1 2 0,-1 1 0,-5 1 0,2 5 0,-4-1 0</inkml:trace>
  <inkml:trace contextRef="#ctx0" brushRef="#br0" timeOffset="3183">238 157 12287,'-11'-3'0,"0"-2"0,-1-2 0,1 5 0,0-2 0,0 4 0,4 4 0,-3 1 0,4 4 0,-1-2 0,3 2 0,3 1 0,1 1 0,0 1 0,0-1 0,1-1 0,3-1 0,4-1 0,2 0 0,1-1 0,1-1 0,-1-1 0,-4 3 0,0-3 0,-2 1 0,-3-2 0,-5 3 0,-8-4 0,-5 2 0,-2-1 0,-2-1 0,-1 5 0,-2-4 0,1-1 0,-1 2 0,5-3 0,-3 8 0,3-4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15.718"/>
    </inkml:context>
    <inkml:brush xml:id="br0">
      <inkml:brushProperty name="width" value="0.08571" units="cm"/>
      <inkml:brushProperty name="height" value="0.08571" units="cm"/>
      <inkml:brushProperty name="color" value="#FF0066"/>
    </inkml:brush>
  </inkml:definitions>
  <inkml:trace contextRef="#ctx0" brushRef="#br0">3070 142 12287,'-1'7'0,"-4"-2"0,2-3 0,-6-2 0,4 1 0,-5 2 0,-1 2 0,-1 0 0,-2-4 0,0 3 0,0 0 0,-1 2 0,0-2 0,-2 0 0,-2-1 0,-2 5 0,4 0 0,-2 2 0,2-1 0,3-4 0,3 3 0,2-1 0,-2 1 0,4-3 0,3 4 0,8-1 0,6 2 0,4-4 0,5 0 0,-4-4 0,4 4 0,-2-1 0,2-1 0,-3 1 0,3-5 0,-4 0 0,-1 0 0,1 0 0,-9 0 0,-8 0 0,-10 0 0,-4 0 0,-7 0 0,-3 0 0,0 0 0,-2 2 0,1 1 0,2 1 0,1 0 0,6-1 0,-4 0 0,1 3 0,4 2 0,6-3 0,2 4 0,7 1 0,2 4 0,3-7 0,10-2 0,2-2 0,1 2 0,0-3 0,-1 2 0,3-2 0,0-2 0,1 0 0,-5 0 0,0 0 0,-4 0 0,-1 0 0,-6 0 0,2 0 0,-10 0 0,-4 0 0,-4 0 0,-1 0 0,0 0 0,0 0 0,-5 0 0,1 0 0,0 0 0,3 0 0,0 0 0,1 0 0,-1 0 0,-4 0 0,3 0 0,-3 0 0,4 0 0,1 0 0,-1 0 0,0 0 0,-2-2 0,-2-2 0,0 2 0,5-3 0,0 4 0,0-4 0,-1 0 0,1 1 0,0-3 0,2 4 0,1-5 0,1 1 0,-1-1 0,-1-2 0,-1-4 0,2 0 0,2 0 0,-1 0 0,-2 0 0,1 0 0,2-1 0,-1-3 0,-2-1 0,1 2 0,1 1 0,5 2 0,-2 0 0,0 0 0,4-1 0,2 6 0,1 0 0,0-2 0,0 4 0,0 1 0,0 8 0,0 2 0,4 4 0,3 6 0,0 0 0,-2 1 0,3-1 0,0 0 0,0 0 0,-4 0 0,4 0 0,-1 0 0,-4 0 0,0 0 0,0 1 0,2-1 0,-2 0 0,-2-5 0,-1 1 0,0 1 0,0-4 0,-1 1 0,-4-1 0,-4-4 0,-4-2 0,-3-1 0,-1 0 0,-2 0 0,-6-4 0,3-3 0,-1-1 0,-1-3 0,7-1 0,-3-2 0,1 1 0,0 4 0,0-4 0,5 4 0,0-4 0,0 6 0,1 0 0,2 3 0,2-1 0,0 0 0,-6 5 0,1 0 0,0 0 0,0 2 0,0 1 0,0 2 0,-2 4 0,-1-3 0,-2 1 0,2-1 0,0 0 0,-1-3 0,-2 3 0,-2 2 0,0-5 0,-3 2 0,1-2 0,-1 2 0,-1-3 0,-3 2 0,1-1 0,0 2 0,5-3 0,-1 2 0,-1-2 0,-2-2 0,4 0 0,1 0 0,1 0 0,4 0 0,-3 0 0,1 0 0,2 0 0,1 0 0,-3 0 0,0-2 0,2-1 0,1-1 0,2-1 0,0 3 0,0-1 0,0-2 0,3-1 0,-2 3 0,-1-3 0,3-2 0,-3 3 0,5-3 0,-5 1 0,-5-1 0,3-2 0,-3-4 0,4 2 0,1 2 0,0-2 0,1 2 0,2-2 0,2-2 0,4 1 0,-3 2 0,2 2 0,3-2 0,1-2 0,2-1 0,2 0 0,2 1 0,6 4 0,2-10 0,2 3 0</inkml:trace>
  <inkml:trace contextRef="#ctx0" brushRef="#br0" timeOffset="316">1871 466 12287,'-10'0'0,"1"0"0,-2 0 0,-3 0 0,-3 0 0,-2 0 0,-6 0 0,1 0 0,-2 0 0,-3 0 0,-5 0 0,-2 0 0</inkml:trace>
  <inkml:trace contextRef="#ctx0" brushRef="#br0" timeOffset="766">445 226 12287,'10'-6'0,"-1"-3"0,-6 4 0,2 5 0,-3 6 0,-2 8 0,0 0 0,0 0 0,0 2 0,0 3 0,-2 1 0,-1 4 0,-2-5 0,-6-5 0,2-3 0,-4-3 0,-1-2 0,-1-1 0,-3-5 0,-2 0 0,-2 0 0,-2 0 0,-4 0 0,0-2 0,0-3 0,4 2 0,2-5 0,2 1 0,3-1 0,-1-2 0,1-4 0,-2 0 0,1 0 0,5 0 0,2 0 0,2 0 0,1 4 0,-2 1 0,4-1 0,0 3 0,3-6 0,-7 4 0,7-4 0,3-1 0,8 0 0</inkml:trace>
  <inkml:trace contextRef="#ctx0" brushRef="#br0" timeOffset="965">389 127 12287,'0'-14'0,"0"0"0,-6 2 0,-4 2 0,-2 4 0,-2 8 0,0 1 0,-1 1 0,-5 1 0,-2-5 0</inkml:trace>
  <inkml:trace contextRef="#ctx0" brushRef="#br0" timeOffset="1063">220 113 12287,'-14'8'0,"-1"-3"0,6-4 0,0-1 0,-2 0 0,4 0 0,1 0 0,6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18.049"/>
    </inkml:context>
    <inkml:brush xml:id="br0">
      <inkml:brushProperty name="width" value="0.08571" units="cm"/>
      <inkml:brushProperty name="height" value="0.08571" units="cm"/>
      <inkml:brushProperty name="color" value="#FF0066"/>
    </inkml:brush>
  </inkml:definitions>
  <inkml:trace contextRef="#ctx0" brushRef="#br0">841 15 12287,'8'6'0,"-2"-3"0,-5 7 0,4 1 0,-2 1 0,5 2 0,0 2 0,0 3 0,0-2 0,3 7 0,-2 1 0,2 1 0,-3-4 0,1-1 0,2-3 0,2 1 0,-5 0 0,10-5 0,-2 0 0</inkml:trace>
  <inkml:trace contextRef="#ctx0" brushRef="#br0" timeOffset="565">615 99 12287,'-13'-18'0,"2"-1"0,4 2 0,0 1 0,1 7 0,1-1 0,4 7 0,-6-3 0,7 12 0,0 3 0,2-1 0,1 2 0,3 1 0,2 1 0,0 2 0,3 0 0,-1 0 0,0 1 0,-2-4 0,2 1 0,1 4 0,0 1 0,-2-3 0,-3 0 0,1 0 0,-6 0 0,4 1 0,-4-1 0,-1-5 0,-1-1 0,-4-2 0,-3-1 0,-6-5 0,0 0 0,0 0 0,0 0 0,0 0 0,-2 0 0,-3 0 0,4-6 0,-4-2 0,3-2 0,2 1 0,5 4 0,-1-3 0,1 1 0,1-1 0,-5 3 0,4-4 0,-4 6 0,-1-2 0,0 3 0,0 4 0,0 3 0,5-2 0,-1 5 0,-1-2 0,-1-3 0,-2 3 0,-1 0 0,1 1 0,0-1 0,0-1 0,0-5 0,0 0 0,0 0 0,-5 0 0,-1 0 0,-1 0 0,1 0 0,1 0 0,3 0 0,-1 0 0,-2 0 0,0 0 0,5 0 0,0 0 0,0 0 0,6 0 0,8-7 0,8 0 0</inkml:trace>
  <inkml:trace contextRef="#ctx0" brushRef="#br0" timeOffset="765">290 29 12287,'-9'-5'0,"0"1"0,-1-1 0,-4 5 0,0 0 0,0 0 0,0 0 0,0 0 0,-7 0 0,-1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26.150"/>
    </inkml:context>
    <inkml:brush xml:id="br0">
      <inkml:brushProperty name="width" value="0.08571" units="cm"/>
      <inkml:brushProperty name="height" value="0.08571" units="cm"/>
      <inkml:brushProperty name="color" value="#FF0066"/>
    </inkml:brush>
  </inkml:definitions>
  <inkml:trace contextRef="#ctx0" brushRef="#br0">3994 580 12287,'-14'7'0,"6"0"0,3-7 0,10 0 0,-2-5 0,6 0 0,-5-6 0,0 2 0,-2 1 0,-2-1 0,0-2 0,0 3 0,-2-2 0,-2-1 0,-6-1 0,-2-2 0,-2 0 0,-1 0 0,1-1 0,-1 0 0,-3-2 0,0-2 0,0 1 0,3-2 0,1 1 0,-1 0 0,1-1 0,5 3 0,1-7 0,2 1 0,3 1 0,1-5 0,2 5 0,0 0 0,0 3 0,0 4 0,0 1 0,2 0 0,2-1 0,-1 3 0,7 1 0,1 3 0,1 2 0,3 0 0,0 2 0,2 0 0,2 1 0,6 1 0,-1 2 0,3 2 0,1 2 0,2-1 0,1 7 0,2 1 0,-2 1 0,-6 2 0,-3 1 0,-1-1 0,-4 0 0,-1 0 0,-2 0 0,0 0 0</inkml:trace>
  <inkml:trace contextRef="#ctx0" brushRef="#br0" timeOffset="483">4008 537 12287,'-9'2'0,"-1"1"0,-1 2 0,3-1 0,-1-4 0,-2 0 0,-2 0 0,-1 0 0,0 0 0,2 2 0,2 3 0,-2-4 0,2 4 0,-2-2 0,-2 2 0,0-4 0,-1 4 0,1-3 0,0-2 0,0 0 0,0 0 0,0 0 0,0 0 0,0 0 0,0 0 0,-1 0 0,1 0 0,0 0 0,0 0 0,-2 0 0,-1-2 0,-2-1 0,2-2 0,1-1 0,2 3 0,-1-3 0,-4-2 0,3 0 0,-3-3 0,5 1 0,5-1 0,-4 4 0,5-3 0,-1-1 0,0-1 0,5-2 0,-2-1 0,1 1 0,1 0 0,-1 0 0,5 0 0,0-2 0,0-2 0,0 2 0,0-5 0,0 3 0,0-1 0,0 0 0,0 5 0,0 0 0,0 0 0,0 0 0,0-1 0,0 6 0,0 0 0,0 6 0,0-4 0</inkml:trace>
  <inkml:trace contextRef="#ctx0" brushRef="#br0" timeOffset="1032">2978 424 12287,'0'8'0,"0"0"0,0-3 0,0-2 0,0 6 0,0 1 0,1 2 0,4-2 0,-3-3 0,2-2 0,-2 5 0,-2-3 0,-2 1 0,-2-1 0,-4-3 0,-8-4 0,-3 0 0,2 0 0,-6 0 0,-3 0 0,0 0 0,2 0 0,1 0 0,-1 0 0,2 0 0,-3 0 0,6 0 0,2 0 0,1 0 0,4 2 0,1 1 0,3 3 0,2 2 0,1-3 0,5 4 0,0 2 0,0 2 0,0 1 0,0 0 0,2-2 0,1-1 0,1-1 0,1-1 0,-5 5 0,0-4 0,-1-2 0,-4-2 0,-3-1 0,-6-4 0,0 4 0,0-4 0,0 4 0,0-3 0,-1-2 0,6 0 0,1-2 0,2-3 0,-5-2 0,3-7 0</inkml:trace>
  <inkml:trace contextRef="#ctx0" brushRef="#br0" timeOffset="1316">2893 227 12287,'-5'-22'0,"1"3"0,-1 8 0,5 2 0,-6 6 0,-1 3 0,-4 9 0,2 3 0,-2 3 0,3 0 0,-1 2 0,-1 2 0,3-1 0,-4 2 0,6-1 0,-6 0 0,3-5 0</inkml:trace>
  <inkml:trace contextRef="#ctx0" brushRef="#br0" timeOffset="1583">2159 283 12287,'-8'-1'0,"4"-4"0,2 5 0,2 0 0,0 8 0,0 6 0,0 3 0,2 4 0,2 1 0,0-5 0,5 2 0,0 3 0,5-1 0</inkml:trace>
  <inkml:trace contextRef="#ctx0" brushRef="#br0" timeOffset="2450">1849 283 12287,'0'-15'0,"0"-3"0,0-1 0,0 2 0,0 6 0,0 2 0,0 7 0,0 2 0,0 7 0,0 7 0,0 0 0,0 0 0,-2 0 0,-1 0 0,-2 0 0,-1 0 0,3 0 0,-3 1 0,-2-1 0,-2 0 0,-4-2 0,0-2 0,0 2 0,0-4 0,0 0 0,0 3 0,0-5 0,0 1 0,-1-1 0,6-2 0,0-4 0,-2 0 0,3 0 0,-2 0 0,7 0 0,8 0 0,9 0 0,2 0 0,-1 0 0,1 0 0,1 2 0,2 3 0,0-4 0,-5 4 0,0-3 0,0-2 0,0 0 0,1 1 0,-1 4 0,0-4 0,0 4 0,-2 3 0,-2 1 0,1-1 0,-6 2 0,-2-3 0,-6 4 0,-4-3 0,-1-1 0,-1 4 0,-5-4 0,0 1 0,-2 0 0,-1-5 0,-2 2 0,2-2 0,-4 3 0,3-1 0,-1-2 0,-2-1 0,4-2 0,-6 1 0,-1 2 0,2 2 0,-3 0 0,6-5 0,0 0 0,-1 0 0,4 0 0,-4-2 0,1-1 0,0-2 0,1 1 0,3 4 0,1 0 0,0 0 0,0-5 0,0 0 0,0 2 0,4 2 0,1 1 0,-2 0 0,3 1 0,-1 4 0,4 3 0,-4 6 0,6 0 0,-2 0 0,3 0 0,2-4 0,0-1 0,0 2 0,0 2 0,0-4 0,0 0 0,0 2 0,-4 2 0,-1 1 0,2 0 0,-4-5 0,1-1 0,-2-1 0,-1 2 0,-5-4 0,0-2 0,0-2 0,0-1 0,-1 0 0,1 0 0,0 0 0,2-1 0,2-4 0,-1 2 0,7-6 0,0-2 0,3-2 0,1-1 0,0 0 0,0 4 0,1 1 0,4-2 0,-3 5 0,4-7 0,-6 5 0</inkml:trace>
  <inkml:trace contextRef="#ctx0" brushRef="#br0" timeOffset="2863">960 424 12287,'-8'-14'0,"2"0"0,6 8 0,0 6 0,0 8 0,0 0 0,0 1 0,0 2 0,0 1 0,1 3 0,2-1 0,2 0 0,-2 0 0,0-5 0,0 1 0,2 1 0,0-3 0,-4-1 0,4 0 0,-3-3 0,4-4 0,-11-6 0,-1-3 0,-2-4 0,0-1 0,-3 0 0,3 0 0,2 0 0,-3 0 0,4-1 0,0 0 0,-1-4 0,5 3 0,-4-3 0,3 4 0,2 1 0,0-5 0,2 0 0,3 2 0,4 1 0,5 2 0,3 1 0,4 2 0,1 2 0,1 1 0,5-3 0,1 3 0,-1 2 0,0 1 0,0 5 0,-1 0 0,-4 0 0,-2-1 0,-7-4 0,0 4 0,0-6 0</inkml:trace>
  <inkml:trace contextRef="#ctx0" brushRef="#br0" timeOffset="3446">861 551 12287,'-14'0'0,"0"0"0,0 0 0,-1 0 0,1 0 0,0 0 0,5 0 0,-1 0 0,-1 0 0,-1 0 0,-2-1 0,0-2 0,0-2 0,-1 2 0,1 1 0,0 1 0,0-4 0,0-1 0,0-5 0,0 3 0,0 2 0,4-5 0,1 3 0,-2-2 0,-2 1 0,-1 1 0,0-1 0,0 4 0,0 3 0,-2 2 0,-1 0 0,-2 0 0,2 0 0,1 0 0,2 2 0,0 3 0,0 4 0,4 4 0,3 1 0,0 0 0,4 0 0,2 0 0,1 0 0,0 0 0,0 0 0,6 1 0,2-1 0,1-2 0,1-2 0,-6 2 0,4-2 0,-2 2 0,-1-2 0,-3-3 0,2 0 0,-4 2 0,0-4 0,-6 0 0,-8-5 0,0 0 0,0 0 0,0-2 0,-2-1 0,-3-3 0,-4-2 0,1-2 0,-2-4 0,-1-2 0,-2-2 0,4 2 0,1-4 0,0 1 0,0 0 0,5 0 0,0 3 0,4-1 0,4-2 0,4 1 0,-3 3 0,2 1 0,1 5 0,5 0 0,6 5 0,4-2 0,2 0 0,9 4 0,1-4 0</inkml:trace>
  <inkml:trace contextRef="#ctx0" brushRef="#br0" timeOffset="3648">240 848 12287,'-14'-5'0,"0"-1"0,1-2 0,4-3 0,-2 3 0,6-1 0,0 6 0,-1-10 0,-2 5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30.514"/>
    </inkml:context>
    <inkml:brush xml:id="br0">
      <inkml:brushProperty name="width" value="0.08571" units="cm"/>
      <inkml:brushProperty name="height" value="0.08571" units="cm"/>
      <inkml:brushProperty name="color" value="#FF0066"/>
    </inkml:brush>
  </inkml:definitions>
  <inkml:trace contextRef="#ctx0" brushRef="#br0">1 1 12287,'7'7'0,"1"0"0,-3-7 0,-3 6 0,4 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7.631"/>
    </inkml:context>
    <inkml:brush xml:id="br0">
      <inkml:brushProperty name="width" value="0.08571" units="cm"/>
      <inkml:brushProperty name="height" value="0.08571" units="cm"/>
      <inkml:brushProperty name="color" value="#FF0066"/>
    </inkml:brush>
  </inkml:definitions>
  <inkml:trace contextRef="#ctx0" brushRef="#br0">94 1 12287,'-16'19'0,"3"-1"0,7 1 0,-3-6 0,3-1 0,-2-8 0,4 0 0,-3-8 0,-7-6 0,3-9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09:36.315"/>
    </inkml:context>
    <inkml:brush xml:id="br0">
      <inkml:brushProperty name="width" value="0.08571" units="cm"/>
      <inkml:brushProperty name="height" value="0.08571" units="cm"/>
      <inkml:brushProperty name="color" value="#FF0066"/>
    </inkml:brush>
  </inkml:definitions>
  <inkml:trace contextRef="#ctx0" brushRef="#br0">5631 408 12287,'0'8'0,"0"-2"0,2-6 0,2 0 0,0 0 0,5 0 0,-4 0 0,4 0 0,-4 0 0,4 0 0,-6 0 0,-3-5 0,-9 1 0,-4 0 0,-1 3 0,0 1 0,-2 0 0,-1 1 0,-2 4 0,1-3 0,3 4 0,1-1 0,0-1 0,0 6 0,2-4 0,2 2 0,-1 1 0,6 5 0,2-1 0,8-2 0,4-2 0,4-4 0,1 3 0,0-2 0,0-3 0,0-1 0,1-2 0,-1 0 0,-5 1 0,1 4 0,-9-3 0,-1 2 0,-8 3 0,-9-3 0,-2 0 0,2-3 0,1 4 0,2-1 0,0 1 0,0 1 0,4-4 0,3 4 0,-1-1 0,0 0 0,5 1 0,-2-1 0,5-4 0,3 6 0,2-1 0,6-5 0,-2 4 0,4-3 0,1-2 0,0 0 0,0 0 0,-6 0 0,-8 0 0,-9 0 0,-4 0 0,-1 0 0,-6 0 0,-2-2 0,-2-1 0,1-2 0,4 1 0,-5 2 0,1-1 0,1-2 0,-3 0 0,6 4 0,0-2 0,-1-2 0,4 0 0,-3 4 0,4-2 0,0-2 0,1-5 0,0 4 0,0-2 0,5-1 0,-1-5 0,1 0 0,1 0 0,0 0 0,5-1 0,-3 0 0,-2-4 0,5 3 0,-3-3 0,1 4 0,0 1 0,0-1 0,5 1 0,-1 0 0,-4 0 0,4 5 0,-4-1 0,3 7 0,1-3 0,-2 8 0,-2 2 0,0 4 0,5 6 0,0 0 0,0 0 0,2 0 0,1 1 0,3-1 0,2 0 0,-5 2 0,3 1 0,1 2 0,-6-1 0,4-3 0,-2-3 0,2-3 0,-4 4 0,4-4 0,-5-2 0,-5-3 0,-4-2 0,-4-2 0,-1 0 0,-1 0 0,-3-2 0,0-2 0,-3 1 0,4-7 0,-2 1 0,2 1 0,-4-3 0,3 6 0,0 1 0,3-3 0,-4 6 0,0-4 0,0 3 0,-1 2 0,3 0 0,-5 0 0,0 0 0,0 0 0,3 0 0,-5 0 0,-1 0 0,-1 0 0,-3 0 0,1 0 0,-2 2 0,-2 3 0,2-2 0,-3 5 0,5-2 0,4-3 0,-3 3 0,4-1 0,-2-2 0,1-1 0,-1-2 0,6 0 0,1 0 0,-3 0 0,6 0 0,-4 0 0,3 0 0,2 0 0,0-7 0,0 0 0,0-3 0,-1 1 0,1-1 0,0-4 0,0 0 0,0 0 0,5 0 0,-1 0 0,-1 0 0,-1 0 0,-4-2 0,-1-1 0,-2-2 0,2 2 0,6 1 0,1 2 0,-1 0 0,-1 0 0,2 4 0,3 1 0,0-2 0,-2 3 0,4-1 0,7 5 0,6-2 0,6 6 0</inkml:trace>
  <inkml:trace contextRef="#ctx0" brushRef="#br0" timeOffset="233">4432 577 12287,'-22'0'0,"1"-6"0,6-2 0,-4 0 0,3 2 0,-4 6 0,-1 0 0,-2 0 0,-4 0 0,0 0 0,2 0 0,2 0 0,-7 0 0,-6 0 0</inkml:trace>
  <inkml:trace contextRef="#ctx0" brushRef="#br0" timeOffset="567">3387 380 12287,'0'-15'0,"-1"1"0,-4 0 0,3 6 0,-4 8 0,6 10 0,0 2 0,0 2 0,0 1 0,0 0 0,-1 3 0,-4 0 0,3 1 0,-4-5 0,1 0 0,1 1 0,-7-3 0,1-1 0,-2-3 0,-2-2 0,-7 0 0,-2-2 0,-4 0 0,-1-1 0,0-1 0,-2-4 0,-2-2 0,0-6 0,-6-1 0,5 0 0,2 2 0,1-2 0,6-2 0,2-2 0,2-1 0,3 2 0,1-5 0,3 7 0,4-6 0,4 1 0,4 1 0,1 2 0,6-6 0,2-2 0</inkml:trace>
  <inkml:trace contextRef="#ctx0" brushRef="#br0" timeOffset="732">3218 196 12287,'-9'-12'0,"-1"2"0,5 4 0,-4 4 0,-2-1 0,-2-1 0,-7 0 0,-2 8 0,-1 2 0,-1 2 0,1-1 0,-6 3 0,1-5 0,0 2 0,0 1 0</inkml:trace>
  <inkml:trace contextRef="#ctx0" brushRef="#br0" timeOffset="932">2428 97 12287,'0'-14'0,"0"0"0,0 9 0,1 9 0,2 10 0,2 6 0,6 5 0,-3 7 0,1 0 0,1 0 0,-1 2 0,4-1 0,-4-1 0,4-3 0,-6 0 0</inkml:trace>
  <inkml:trace contextRef="#ctx0" brushRef="#br0" timeOffset="1867">2103 97 12287,'-5'-9'0,"1"0"0,-1-2 0,-1-2 0,4 4 0,-3-1 0,4 7 0,2-2 0,3 10 0,0 4 0,-1 4 0,4 3 0,-1 1 0,0 3 0,0 2 0,4-3 0,-5 5 0,-1-1 0,3-1 0,-6-2 0,5-4 0,-1 1 0,0 2 0,0 0 0,-5-5 0,0 0 0,0 0 0,-2-1 0,-3-4 0,-3-2 0,-6-7 0,0-2 0,0-3 0,-5 2 0,0-6 0,2-2 0,1-2 0,2-1 0,0 0 0,0 2 0,0 2 0,0-1 0,0 6 0,0 2 0,4-3 0,1 1 0,-2 4 0,-2 4 0,1 0 0,1 5 0,1 0 0,-1 0 0,-1-1 0,-2 4 0,0-3 0,0-2 0,-1 4 0,1-4 0,0 0 0,0 1 0,0-3 0,0-4 0,0 0 0,0-1 0,0-4 0,-2-4 0,-3-4 0,2-3 0,-5-1 0,0-2 0,0 2 0,3-3 0,-4 1 0,-2 2 0,-2 1 0,-1 2 0,1 0 0,2 1 0,1 4 0,1 1 0,-4 5 0,4-2 0,4 2 0,3 3 0,2 3 0,0 2 0,6 6 0,3-2 0,5-2 0,5-1 0,6-1 0,6-1 0,1 1 0,5-4 0,2 3 0,2 0 0,-4 1 0,-1-3 0,-1 1 0,-4 1 0,-1 1 0,-2-3 0,0 1 0,0 2 0,0 1 0,0-3 0,0 2 0,-6 6 0,-3-2 0,-4-1 0,-2 0 0,-4-2 0,-4-3 0,-10 3 0,-5 1 0,-2-1 0,-2 0 0,-2-1 0,-2-3 0,-1 1 0,2 1 0,-3 1 0,1-3 0,1 1 0,3 1 0,5 6 0,0-4 0,1 0 0,1 1 0,2 4 0,6-4 0,1 3 0,4-1 0,-4 1 0,5 4 0,0 0 0,4 0 0,2 0 0,2 0 0,0 0 0,0 1 0,-1-3 0,-3-1 0,0-2 0,-1 1 0,3 2 0,-2-2 0,1 1 0,-7-5 0,-1 2 0,-3-5 0,-3 3 0,-4-1 0,-1 0 0,4-1 0,-6-4 0,1 0 0,1 0 0,-3 0 0,4 0 0,1 0 0,-1 0 0,3-6 0,3-3 0,1-4 0,7-1 0,2 0 0,3-6 0,2-2 0</inkml:trace>
  <inkml:trace contextRef="#ctx0" brushRef="#br0" timeOffset="2082">1694 41 12287,'-22'0'0,"-10"0"0,4 0 0,-2 0 0,1 0 0,-1 1 0,-3 4 0,-9-3 0,-9 4 0</inkml:trace>
  <inkml:trace contextRef="#ctx0" brushRef="#br0" timeOffset="2500">607 97 12287,'-9'0'0,"-1"0"0,7 2 0,-2 3 0,-1-2 0,2 6 0,0 2 0,1 2 0,0 1 0,-3 0 0,-2 0 0,3 0 0,-4 0 0,-1 0 0,3 0 0,-6 1 0,4 0 0,-4 3 0,-1 0 0,0 1 0,0-5 0,0 0 0,0 0 0,-1 1 0,0-1 0,-2 0 0,-2 0 0,0-2 0,5-1 0,-2-1 0,-3 1 0,2-5 0,-5-1 0,0-4 0,0-1 0,-1 5 0,-4 0 0,2-2 0,1-1 0,7-2 0,-3 0 0,-1 0 0,6 0 0,1-7 0,7-1 0</inkml:trace>
  <inkml:trace contextRef="#ctx0" brushRef="#br0" timeOffset="2665">551 507 12287,'-22'0'0,"1"0"0,6 0 0,-3 0 0,0 0 0,2-2 0,3-1 0,-2-2 0,-3-4 0,4 4 0,-6-12 0,-2 1 0</inkml:trace>
  <inkml:trace contextRef="#ctx0" brushRef="#br0" timeOffset="2797">410 126 12287,'0'-27'0,"0"3"0,0-1 0,0 7 0,0 0 0,1 9 0,4 4 0,3 10 0,12-4 0,2 6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1:21.571"/>
    </inkml:context>
    <inkml:brush xml:id="br0">
      <inkml:brushProperty name="width" value="0.08571" units="cm"/>
      <inkml:brushProperty name="height" value="0.08571" units="cm"/>
      <inkml:brushProperty name="color" value="#FF0066"/>
    </inkml:brush>
  </inkml:definitions>
  <inkml:trace contextRef="#ctx0" brushRef="#br0">82 594 12287,'-28'-13'0,"9"10"0,0-6 0,13 6 0,-4 3 0,20 0 0,8 0 0,8 0 0,11 0 0,4 0 0,3 0 0,6 0 0,-6 0 0,3 0 0,0 0 0,-3 0 0,6 0 0,-10 0 0,1 0 0,0 0 0,-3 0 0,-10 0 0,0 0 0,0 0 0,0 9 0,1 4 0,-1 2 0,-13-5 0,-2 5 0,-1-2 0,-8 9 0,5-3 0,-6-4 0,-3 4 0,-3-3 0,-3 6 0,-4-4 0,-2-11 0,2 2 0,4-6 0,-10 0 0,4 7 0,-1-7 0,4 6 0,3-6 0,-13-3 0,10 0 0,-10 0 0,12 0 0,-18 0 0,22 0 0,-12 0 0,5 0 0,7-3 0,-6-6 0,6 6 0,3-10 0,0 13 0,0 0 0,0-12 0,0 8 0,0-8 0,0 12 0,0 0 0,0-13 0,3 10 0,6-6 0,-6 3 0,7-4 0,-7 4 0,0-10 0,6 4 0,-2-7 0,8 6 0,1 1 0,0-1 0,-7-5 0,10 5 0,3-3 0,3-6 0,6 1 0,4-1 0,5 3 0,4-3 0,3-3 0,10-3 0,2-1 0,7 1 0,-4 0 0,14 0 0,2 0 0,3-1 0,-5 4 0,-1 3 0,3 4 0,4-4 0,-7 0 0,0 0 0,0 6 0,-3 4 0,13-7 0,-4 6 0,13 1 0,-44 5 0,1 1 0,-1 1 0,0 1 0,3 2 0,0 1 0,-1-2 0,0-1 0,1 0 0,0-1 0,1 0 0,-1 1 0,0 3 0,0 2 0,-1-1 0,0 0 0,1 0 0,0 0 0,3 0 0,1 0 0,2 0 0,1 0 0,3 0 0,0 0-70,0 0 1,2 0 0,5 0 0,1 0 0,4 0 0,0 0 0,-1 0-1,0 0 70,-2 0 0,0 0 0,-2 0 0,1 0 0,-1 0 0,1 0 0,0 0 0,2 0 0,2-1 0,0 2 0,-1 4 0,0 2 0,2 1 0,1 0 0,-4 1 0,-2 1 0,-6-1 0,-1 0 0,-6 0 0,0 1 0,-6 5 0,-1 2 0,-2-1 0,-1 2 0,1 0 0,-1 2 0,40 20 0,-41-21 0,0 0 0,41 28-20,-4 6 0,-41-25 1,-1 1-1,39 27 1,-9 0 19,-15 1 0,-13 2 0,-19 4 0,-7 6 0,-8 3 0,-20 3 0,-11 10 0,-17-1 0,12-41 0,-4-1 0,-5 1 0,-3-1 0,-8 2 0,-5-1 0,-3 4 0,-1 0 0,-4 5 0,-1 0 0,-2 1 0,1 0 0,3 1 0,1-1 0,-3-1 0,0-1-84,-1 2 1,0 1 0,0-1 0,0 0 0,4 1 0,1-1-1,0-3 1,-1 0 83,1-1 0,0-1 0,-2 0 0,0-2 0,-3-3 0,0-1 0,-5 0 0,0 0 0,-3 0 0,0 1 0,2 2 0,-1 1 0,-1-1 0,-3 1 0,-4-1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42:59.119"/>
    </inkml:context>
    <inkml:brush xml:id="br0">
      <inkml:brushProperty name="width" value="0.11429" units="cm"/>
      <inkml:brushProperty name="height" value="0.11429" units="cm"/>
      <inkml:brushProperty name="color" value="#F6630D"/>
    </inkml:brush>
  </inkml:definitions>
  <inkml:trace contextRef="#ctx0" brushRef="#br0">1899 0 9570,'-39'38'120,"-4"1"0,-5 2-389,-6 4 0,-3-2 1,-6 1-1,4 3 221,6-2 1,3-1-1,1 5 1,1-1 72,0 0 0,5 0 0,0 1 0,-2-1-4,-1 0 0,1 4 1,1 3-1,-3 6-10,2 0 1,1 2-1,-5 4 1,1 5 7,0 1 1,7 1 0,3 2 0,4-1 9,2 2 0,-6 2 0,1 0 1,1-4-4,2-6 0,2-2 0,0-3 0,1 0-6,5 1 1,-3-6 0,8-2 0,1 0-18,2 0 1,0 4 0,-1 5 0,-3 0-26,2-3 0,3-4 1,0 2-1,1 0 18,0 5 1,0-9-1,2 4 1,1-6 18,3-1 0,1-1 0,-4-6 0,4-4-13,2-6 0,2-8 0,5-4 0,0-2-13,0-3 1,0-2 0,0-2-1,0 0-6,0 0 1,0 0-1,0 0 1,0 2 15,0 3 1,0-3 0,0 6 0,0-3 30,0 0 0,0 8 1,0-4-1,0 2 24,0 0 0,0 0 1,0 5-1,0 0-62,0 0 0,0-2 0,0-1 0,2-2-22,3 2 1,-3 1 0,3 2 0,-3 0-3,-2 0 1,5 2-1,1 2 1,-3 2 16,-1-3 0,-2 5 0,0-1 0,0 4 34,0 7 0,0-2 0,0 6 1,0-4 69,0-2 1,0 8-1,0 1 1,-2 2-46,-3 0 0,3-5 0,-3 5 0,3 1-19,2 3 0,0-1 1,0-3-1,0-5-30,0-4 1,0 0-1,0 2 1,0 0-1,0-6 1,0 1 0,0-8 0,2 4 24,3 7 1,-3-7 0,5 5 0,-2 1 14,1 2 0,-1 1 1,-5 5-1,2-3-38,3-7 1,-1 1 0,5-7 0,0 2-14,0 0 0,-4-7 0,6 1 0,-1-3-10,-1-2 1,6 0 0,-5 1 0,5-3 4,1-3 0,-6-2 0,1-6 0,2 3 20,1-2 0,2-3 1,0 0-1,-2-1 12,-3 0 0,3 0 1,-3 0-1,2 0 33,-3 0 1,5 0 0,-5 0 0,5 2-25,1 4 1,0-5-1,0 5 1,0-4-2,0-2 1,2 5 0,2 3 0,1-1-8,-1 0 0,0 4 1,-1-4-1,4 2-14,2 4 0,-3-1 1,3 1-1,0-4 3,0-2 1,-4 4 0,4-6-1,-1 1-9,-5 1 1,1-5-1,2 5 1,4 1 40,5 2 0,-1-2 1,-3-1-1,-4-3-39,0-4 1,-8 3-1,3-8 1,-2 1 17,-4-1 1,-5-2 0,4-5 0,2 3 30,1 2 0,-2-4 0,3 6 0,4 0-23,5-2 0,-3 10 0,4-4 0,-2-1-9,-3-2 0,-2-3 0,-4 4 0,-1-4-10,-3-2 0,1 4 1,5-4 10,0 2 0,0 0 0,0 3 0,1-3-13,-1-2 0,0 6 1,0-4-1,0 1-3,0 1 0,2 0 0,2 5 0,1 0 3,-1 0 0,-1-5 0,-1 0 0,0-1-18,-4-1 0,-1 4 1,3-6 6,0 2 1,-5-4 5,0 6 1,-6-7-1,4 3-1,-2 0 1,0-5 3,-1 3 0,-5-1-2,5 1 1,1-1 0,-2 6 1,2-6-1,-3 3-1,1 0 1,2-3-7,-1 6 0,-4-4-122,3 5 1,-1-8-170,1 2-30,-3-3-575,5 5 397,-7-5 1,2 5 509,3-7 0,4-7 0,7-2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2:47.330"/>
    </inkml:context>
    <inkml:brush xml:id="br0">
      <inkml:brushProperty name="width" value="0.08571" units="cm"/>
      <inkml:brushProperty name="height" value="0.08571" units="cm"/>
      <inkml:brushProperty name="color" value="#FF0066"/>
    </inkml:brush>
  </inkml:definitions>
  <inkml:trace contextRef="#ctx0" brushRef="#br0">0 59 10741,'67'-3'0,"0"0"0,-1 1 0,1-2 0,0-1 0,0 1 0,1-2 0,1 0 0,1 0 0,1 2 0,0 0 0,2 1 0,6 1 0,1-1 0,1 2 0,0 0 0,0 0 0,1 1-171,0-1 0,1 1 0,0 1 0,2-1 0,0 1 0,0 0 1,-3 0-1,0 0 0,0 1 0,2 0 0,0 0 0,0 1 171,4-2 0,-1 1 0,2-1 0,2 0 0,0 0 0,1-1 0,1 0 0,0 0 0,0 0 0,-1 0 0,0 0 0,1 0-75,-1 0 1,1 0 0,0 0-1,3 0 1,0 0 0,0 0-1,-1 0 1,1 0 0,0 0 0,2 0-1,0 0 1,0 0 74,-23 0 0,1 0 0,-1 0 0,0 0 0,20 0 0,0 0 0,0 0 0,0 0 0,-1 0 0,0 0 0,-2 0 0,-1 0 0,0 0 0,2 0 0,-1 0 0,0 0 0,0 0 0,0 0 0,1 0 0,1 1 0,0-1 0,1 1 0,-3 0 0,1 1 0,-2 0 0,-2 0 0,0 0 0,-1 0 0,-1 1 0,-1 0 0,0 0 0,-1-2 0,0 1 0,0-1 0,-1 2 0,0 0 0,0 0 0,0 1 1,-1-1 0,-1 1-1,-3-2 1,-1 0 0,0 0 0,-3 2-1,-2 1 1,1-1 0,-2 1 0,0 0-1,0 1 0,-2-1 0,-1 1 0,1 0 0,-1 1 0,0-1 0,0 1 0,29 2 0,0-1 0,-2 0 0,-1-1 0,-4 0 0,-1-1 0,-7 1 0,-1-1 0,5 3 0,-2 0 0,-4-2 0,-3-1 0,-3-2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6:24.722"/>
    </inkml:context>
    <inkml:brush xml:id="br0">
      <inkml:brushProperty name="width" value="0.11429" units="cm"/>
      <inkml:brushProperty name="height" value="0.11429" units="cm"/>
      <inkml:brushProperty name="color" value="#F6630D"/>
    </inkml:brush>
  </inkml:definitions>
  <inkml:trace contextRef="#ctx0" brushRef="#br0">2586 199 28735,'0'-8'-2458,"0"1"0,1 2 1,0 4-1,3 2 1582,0 4 1,1 5 0,2 3 0,1 1 369,-1 1 0,1 0 0,-1 1 0,1 0 231,-1 2 0,2-1 0,0-1 0,1 1 113,-1 0 1,2 1-1,-1-1 1,1 1-97,0 1 1,-1-2 0,-3 1 81,1 0 0,-4 1 0,-1 4 0</inkml:trace>
  <inkml:trace contextRef="#ctx0" brushRef="#br0" timeOffset="1182">2302 318 29345,'-4'-3'-2427,"0"2"0,4-3-6349,0 1 7991,0 3 1,0-3 0,0 6 0,1 1 584,2 3 0,1 1 1,3 0-1,1 1 133,-1 1 0,1 3 1,-1 0-1,0 0-104,-2 0 1,1 1 0,-3-2 0,0 2-50,1 1 1,-2 0-1,-3-1 1,-2 0-72,-4-2 0,-3-2 1,-4 2-1,-2 1 505,-3-2 1,-1 0-1,-3-4 1,-2 0 485,-2 0 1,-2-4 0,-2 4 0,0-2 11,-2-1 0,-3-1 1,0 2-1,-1 0-146,3-1 1,0-1-1,1-2 1,-1 1-42,-2 0 1,6 1 0,3-3-1,3-1 57,2-2 1,2 2 0,4-4 0,3 1-28,3 0 1,1 2 0,3-3 0,0-1-733,1-1 0,2-3 0,-1 0 0,1 0-516,1-1 1,1 0 0,-1-4 0,-1-1-91,2-1 0,0 1 0,1-2 0,0-1 52,0-1 0,0 2 0,0 1 0,0 1 52,0 1 1,1 3 0,0 0 0,3 1 278,0 2 1,1 1 0,2 1 0,1 1 322,-1 1 0,1 1 0,0-1 0,1 3 327,1 1 0,3 0 1,-3-1-1,0 0 328,0 0 1,-1 1-1,1 2 1,0 1-91,0 0 1,1 4-1,-2-1 1,1 2-194,-1 0 0,0 3 0,-2 0 0,1 0-131,-1 1 0,0-2 0,-1 3 0,-2-1-181,-1 1 1,0 0 0,-1 0 0,1-1-245,-2 0 0,-1-3 0,-2 3 0,-3-1 214,-2 0 0,-4-1 0,-2-3 1,-4-1 29,-3 0 0,-1 1 0,-2 0 1,-2-2-46,-3-1 1,-2 0 0,0-3 0,-1 0 129,2 0 0,1-3 1,1-2-1,2-1 179,2 1 0,1-1 1,2 3-1,3-1 223,1 1 1,4 1 0,-1 2 0,1 0 222,0 3 0,1-1 1,4 3-1,-1 0-203,-2 2 0,1 0 0,0 1 0,3-1-481,1-2 0,0 1 1,-3-1-1,1 2-215,-1 0 0,1-2 0,-1-1 0,1 1 61,-1-1 0,1-2 0,-1 2 1,1 0 277,-1-3 0,1 0 1,-1-1 102,1 0 1,-1 0 0,2-1 0,0 0-361,1-2 1,1-3 0,-2 2-1,2-1-268,1 0 0,-3-1 0,1-3 0,-2-1 86,0-2 0,-1 2 1,1-2-1,-1-3-39,1-1 0,-1 0 0,1-2 0,-1-1-68,1 0 1,-1-1-1,2 1 1,0 1-145,1 1 0,3 2 1,0 1-1,0 0-878,0 2 0,1 5-275,-2 0 1,2 3 1335,1-1 0,0 4 1,0-3-1</inkml:trace>
  <inkml:trace contextRef="#ctx0" brushRef="#br0" timeOffset="1632">2100 42 29512,'0'-11'-9831,"3"2"6900,-1 0 0,1 3 2153,-3 1 0,0 4 0,2 1 829,1 4 0,-1 3-260,-2 0 1,-3 1 0,-1-1 0</inkml:trace>
  <inkml:trace contextRef="#ctx0" brushRef="#br0" timeOffset="2449">613 527 26849,'-8'0'-1033,"1"-3"0,2 2 1,1-2-1960,0 0 0,-1 1 2647,0-3 1,1 2-441,2-1 1,1 1 432,1-2 0,0 0 1,1-2-1,0 2 437,2 0 1,3 0-1,-1 0 1,1 0 165,2 2 1,-1-3 0,1 2-1,-1 0-187,1 2 1,-1-2 0,1 2-1,-1 0 155,1 1 0,-1-1 0,1-1 0,-1 2 55,1 0 0,-1 4 0,0 1 1,1 2-384,-1 2 1,1-3 0,-1 5-1,0-1 7,-2 1 0,1 0 0,-4 2 1,0 0 142,-1 0 0,-1 2 0,-1-2 0,-2 0 24,-2 1 1,-4-1 0,-4 3-1,-1 0-35,-1 0 1,-3-2 0,-2-1 0,-2 0-4,0 0 1,-1 1 0,0-2 0,-1 0-53,-1 0 1,-3 1-1,1-2 1,0-1 246,-1 0 0,4-4 0,-1-1 0,-1-1 212,-2-1 0,0-1 0,1-1 0,1 0 141,0 0 1,2-4 0,-2-2 0,0-2-283,2-2 1,1-3 0,4 0 0,2-4-577,4-3 1,2 1 0,4 0 0,2 0-388,3 0 1,3 1 0,3-1 0,4 0 118,3 0 0,1 2 0,3 0 1,0 1 330,0 1 0,0-3 1,0-1-1</inkml:trace>
  <inkml:trace contextRef="#ctx0" brushRef="#br0" timeOffset="2665">426 273 27199,'0'-4'-9831,"1"-2"5087,1 4 5008,-1-1 0,2 7 1,-3 0-1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6:37.737"/>
    </inkml:context>
    <inkml:brush xml:id="br0">
      <inkml:brushProperty name="width" value="0.11429" units="cm"/>
      <inkml:brushProperty name="height" value="0.11429" units="cm"/>
      <inkml:brushProperty name="color" value="#F6630D"/>
    </inkml:brush>
  </inkml:definitions>
  <inkml:trace contextRef="#ctx0" brushRef="#br0">1 711 26497,'0'-10'-9831,"0"0"4383,0 7 4683,0-4 0,1 7 1340,4 0 0,2 2 1,5 1-1,-2 4-355,2 1 0,7-3 0,3 4 0,1-1 24,4 1 0,2-4 1,2 5-1,1 0-37,3-2 0,4 6 0,7-6 0,-1 3-289,1-1 1,2-5 0,1 3-1,3 1 593,2-1 0,0-4 1,4 1-1,-2-2 25,1 2 1,-3-3 0,1 3-1,-3-3 41,-3-2 0,-3 0 0,-4 0 0,-1 0-463,1 0 1,-5 0 0,0 0 0,1-2 175,2-3 0,1 3 0,1-3 0,2 3-91,-2 2 0,-1-5 0,1 0 0,-1 2-6,1 1 1,-5-3 0,-1 0 0,-6 2-64,-4 1 1,3 2 0,-4 0 0,4 0-64,1 0 0,-4 0 0,-3 0 0,1 0-23,0 0 1,-6 0 0,3 0 0,-5 0-24,0 0 1,-1 0 0,0 0-3,0 0 1,1 0 0,-1 0-54,0 0 0,-5 0 0,0 2-168,2 3 0,-3-4 0,1 4 132,2-3 1,1-2 0,4 0 0,2 0 64,1 0 1,2 0 0,-3 0-1,3 0 17,1 0 1,-2 0 0,4 0 0,2 0-40,2 0 0,6 5 1,3 0-1,-1-1 20,0-3 0,5-1 0,-1 0 0,1 2-25,-1 3 1,3-3-1,-3 3 1,1-3 32,-2-2 1,3 0 0,-6 1 0,0 3 96,0 1 1,-1 0 0,-4-5 0,2 0-28,1 0 0,-2 0 1,-5 0-1,3 0-58,-4 0 0,3 0 1,-4 0-1,1 0 0,-2 0 1,4 0-1,-5 0 1,1 0 35,0 0 1,-4 0 0,4 0 0,0 0-24,-1 0 0,3 0 1,-5 0-1,2 0 22,3 0 0,-3 0 0,1 0 1,0 0-31,-1 0 0,5 0 1,-5 0-1,1 0 38,0 0 1,1 0 0,2 0 0,1 0-46,2 0 1,-9 0 0,8 0 0,-1 0 0,0 0 0,6 0 0,2 0 1,1 0-3,-1 0 1,3 0 0,-2 0-1,2 0 0,8 0 1,-3 0-1,8 0 1,-2 0 1,-1 0 0,8 0 1,-2 0-1,1 0 2,-1 0 1,2 0-1,-6 0 1,2 0 0,4 0 0,-4 0 1,2 0-1,1 0 2,2 0 0,9 0 1,2 0-1,-3 0-4,-6 0 1,0 0 0,-3 1 0,4 3-22,4 1 0,2 0 1,-4-5-1,2 0 28,-2 0 1,-1 0 0,-2 0 0,0 0 2,0 0 1,-2 0 0,-2 0-1,1 0-11,5 0 1,-2 2 0,5 1 0,-4 2-9,-1-1 1,0-3 0,-2-1 0,-3 0 20,-5 0 1,-4 0 0,1 0-1,2 0 0,6 0 1,-3 0 0,-1 0 0,-1 0 1,0 0 0,1 0 1,-3 2-1,2 1-8,-2 2 1,-2 0-1,-1-5 1,0 0 6,-1 0 1,1 0-1,-2 0 1,-2 0-14,-1 0 0,0 2 1,3 2-1,-4 1-8,-4-2 1,1-1-1,-2-2 1,-1 0 24,-2 0 0,-1 0 1,-1 0-1,1 0-20,-1 0 0,2 0 0,1 0 0,-1 0-9,-4 0 0,-2 0 0,1 0 0,-3 0 0,-2 0 0,-2 0 0,-5 0 0,0 0-21,1 0 0,-6-5 0,0 0-326,2 1 1,1 1-100,2-2 72,-6 3 113,-2-5-1304,-7 7 816,0 0 1,-7 7 0,-2 1 0</inkml:trace>
  <inkml:trace contextRef="#ctx0" brushRef="#br0" timeOffset="1699">5132 792 28371,'0'-10'-4916,"0"0"1,0 5 883,0-5 0,0 5 3393,0-5 1,0 4 0,0-4 268,0-2 1,0-1-1,0-2 252,0-1 1,2-4-1,2-2 1,1-1 52,-2-5 1,-1 0 0,-2-3 0,1-1 35,4-3 1,-3 1-1,5-7 1,-2 0-598,0 3 0,0-5 0,-3 6 0,1 2 711,2 2 1,0 0-1,-3 9 1,1 0 140,3 4 1,4 3 0,-4 3 353,3 4 1,-4 3 512,5 7 1,-5 0 274,5 0 1,0 0-468,6 0 1,-1 0 0,0 2-328,0 3 1,2-3-1,2 3 1,1-3 92,-1-2 1,5 0-1,1 0 1,5 0-15,6 0 0,3 1 1,8 3-1,2 1-92,2-2 0,8-1 0,0-2 0,7 2-137,4 3 0,6-4 0,5 6 0,0-2-282,2 0 1,-5 0-1,7-5 1,-1 2-162,3 3 0,6-3 0,-5 3 0,5-3 18,3-2 0,-42 0 0,0 0 0,-1 0 0,-1 0 0,1 0 0,-1 0 50,0 0 1,0 0-1,0 0 1,2 0-1,3 0 1,-1 0-1,0 0 1,0 0-44,-2 0 1,0 0-1,2 0 1,-2 0-1,-3 0 1,0 0-1,1 0 1,-1 0 12,0 0 1,0 0-1,0 0 1,-1 0-1,42 0 1,-8 0 22,-4 0 0,-6 0 0,-1 0 0,-4 0-21,-1 0 0,-4 0 0,-8 0 0,-5 0-9,-4 0 0,-1 0 0,-2 0 0,-3 0 5,-6 0 0,-3 0 0,-3 0 0,-4-2-127,-4-3 0,-10 3-75,0-3 1,-10 3-524,-1 2 1,-1 0 508,-10 0 0,1 0 0,-5 2 0,0 1-47,0 3 1,-1 5-1,1 0 1,2 2-252,2 2 0,0 2 0,4 2 1,0 3-185,0 1 1,2-2 0,5 4 0,0 2-23,0 2 0,0 7 0,0-1 1,0 1 52,0 1 1,0-3 0,2 5 0,1-2 148,2-3 0,6 3 1,-5-3-1,1-4 238,0-3 0,-2-3 0,-5 1 0,0-4-682,0-4 1,0-2-1,-2 0 701,-3 0 0,-3-5 1,-9-1-1,-3-2 688,-6-4 1,-3 0 0,-3 1 0,-5 1 227,-9-2 1,-8-1 0,-17-2 0,-14 0-276,-14 0 0,38-2 0,-2-1 1,-4 0-1,-1 1 0,-9 0 0,-4 0 98,-8 1 0,-3 1 0,26 0 1,-1 0-1,-1 0-238,-4 0 1,-1 0-1,0 0 1,-4 0-1,-1 0 1,1 0-1,0 0 1,1 0-1,-1 0 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7:52.61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65 13429,'0'-36'-984,"10"8"0,11 28 0,3 0 925,17 19 201,2-5-114,2 17 0,17-9-15,-4-1 0,-11-7-4,4 1 0,-16-10 7,16 2 0,-16-3-12,16 4 1,-1-6 13,14 5 0,-6-4 14,-1-3 0,0 0 18,8 0 0,-8 0-6,1 0-9,-11 0-48,16 0-15,-18 0 38,-2 0 0,0 0-4,0 0 1,-5-3 6,12-4 0,1 5-12,13-6 1,-7 6 15,1 2 1,-8 0 14,7 0 1,1 0-17,6 0 0,1 0-10,-1 0-16,1 0-12,-1 0 13,1 0 29,-10 0 0,7 0 8,-5 0 0,-2 0-25,3 0 0,-8 0-4,7 0 0,-21 0-10,7 0 33,-19 0 18,26 0-33,-7-9-7,12 6 0,10-6-11,-1 9 5,-28 0-12,21 0-18,-40 0 33,14 0 0,-12 0 62,-7 0 86,10 9-51,-1-6-51,10 6-33,3-9-46,9 0 13,-10 0 12,-11 0 257,-13 0-284,10 0 96,-4 0 66,25 0-99,-25 0-439,13 0 646,-16 0-194,10 0-239,9 0 211,-7 0 127,7 0 106,-10 0-104,1 0-385,-10 0 0,7 10 0,-7 2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8:01.746"/>
    </inkml:context>
    <inkml:brush xml:id="br0">
      <inkml:brushProperty name="width" value="0.08571" units="cm"/>
      <inkml:brushProperty name="height" value="0.08571" units="cm"/>
      <inkml:brushProperty name="color" value="#F6630D"/>
    </inkml:brush>
  </inkml:definitions>
  <inkml:trace contextRef="#ctx0" brushRef="#br0">9 35 8064,'-5'-9'-409,"3"1"0,1 2 0,2 2 483,5 0 0,1 1 1,7 3-1,1 0-52,1 0 1,4 1 0,0 1 0,1 2-36,0 0 1,2-1-1,-1 3 1,1 0 17,-1 2 1,2 0 0,3 0 0,2-2 11,2 0 1,0 0 0,3 1 0,1 0-16,1-1 0,0-5 0,3 3 0,-1-1 19,1 0 1,1 0 0,2-3 0,0 0 47,1 0 0,-1 3 0,0 0 1,-2 1-2,0 0 1,3-1 0,4-2 0,1 0 32,0 2 1,0 1 0,4-2 0,0 1-55,-1-1 0,3 1 0,-4 0 0,6 0-40,2 1 0,4-3 0,-2 2 1,-1-2-35,3-1 0,1 0 1,5 0-1,-2 0-32,-1 0 1,0 0 0,-4-1 0,1-1 4,-1-1 0,1-3 0,-2 3 0,-5 2 59,-2 0 0,1-2 1,1 0-1,1 1 33,-1 1 1,-3 1 0,-7 0 0,1 0-11,1 0 1,-1 1 0,0 1 0,-4 1-20,-4-1 0,-4 1 1,-3 1-1,-2 0-6,-2 0 0,-1-1 1,0-2-1,-1 0-8,1 2 1,-5 0 0,-1-3 0,-3 0-5,-3 0 0,1 0 1,-3 1 3,-2 2-53,-1-2-580,-4 3 638,-1-4 0,0-4 0,0-1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8:05.129"/>
    </inkml:context>
    <inkml:brush xml:id="br0">
      <inkml:brushProperty name="width" value="0.08571" units="cm"/>
      <inkml:brushProperty name="height" value="0.08571" units="cm"/>
      <inkml:brushProperty name="color" value="#F6630D"/>
    </inkml:brush>
  </inkml:definitions>
  <inkml:trace contextRef="#ctx0" brushRef="#br0">1273 204 8274,'-8'-1'-911,"3"-2"0,1 3 888,4 0 0,0 1 0,0 5 20,0 0 1,0 2 0,0 0-1,0 1-5,0-1 1,0-2 0,-1 0 0,-1 0-8,-1 2 1,0 0 0,3 1-1,0-1-15,0 1 0,0-4 30,0 1 0,4-1 0,2 0 0,1-2 2,2-2 0,0-1 0,2-1 1,1-1-2,1-1 1,-2-3 0,3 0-1,-2-1 24,-2-2 1,0 0-1,-2-2 1,1 0 19,-1 1 1,-2 0 0,-2 2 0,0-1-11,-2 1 0,-1-1 0,-1 1-28,0-1 1,-4 1 0,-1 0-43,-3-1 1,0 3 0,-1 2 0,1 0 2,-1 2 0,1-2 0,-1 1 0,1 2 11,-1 0 0,-2 1 0,0 0 0,0 1 19,2 1 0,-2-1 1,-1 3-1,1-1 6,-1 0 1,2 3-1,-2-1 1,1 1-1,-1-1 0,-2-2 0,2 3 1,-1 0-1,-2 2 1,2-1 0,-2 0 0,0-1 1,-1 0 1,-2 1 0,0 0 0,-2-3-4,1 0 0,0 2 0,0-4 0,0 1-2,0 1 0,1-3 0,2 2 0,1-3-3,1-3 1,3 1 0,0-4 0,2 0 0,4-2 0,0 3 0,3-1 0,-1-1-6,1 0 1,2-2 0,3 1-1,3-1 0,1 1 0,2 0 0,-1-1 3,1 1 0,-1-1 0,1 2 0,-1 0 3,1 1 1,-1 4 0,1-1 0,-1 0 16,1 0 1,-1 0-1,1 3 1,-1 0-3,1 0 0,0 0 0,1 0-13,2 0 0,-1 1 0,-2 2 1,-1 3 0,0 1 0,-2 2 0,-1-1 0,-1 1 1,-2 0 0,-2 1 0,0 2 17,0-2 1,-3-1-1,-3 0 1,-2 0-14,0 3 1,-3-3-1,-2 2 1,0-1-6,-2-2 0,-1 1 1,-1-1-1,0 0 2,0-3 0,1 2 0,1-4 0,1 0 11,-1 0 0,0-2 0,0 2 1,2-2 17,0-1 0,1-4 1,3-1-1,-1-3 19,3 0 0,0-1 1,-1 1-1,-1-1-24,1 1 0,2-1 1,1 1-1,1-2-17,-1-1 0,2 2 1,-2-3-1,1 3-30,-1 0 0,2-2 0,-2 0 0,1 0-41,-1-2 1,2 4 0,-2-2-1,1 1-124,-1 2 0,2-1 1,-1 1-1,-1-1 184,0 1 0,-1-5 0,-2 0 0</inkml:trace>
  <inkml:trace contextRef="#ctx0" brushRef="#br0" timeOffset="650">1027 9 8286,'-13'-1'0,"2"-2"-592,1 2 0,1-3 0,-2 4 456,0 0 1,-1 3 0,1 1-1,-1 1 136,-1 1 0,-1 2 0,-3 0 0,0 1 0,0-1 0</inkml:trace>
  <inkml:trace contextRef="#ctx0" brushRef="#br0" timeOffset="950">408 204 7979,'-9'-5'-1241,"1"2"1133,0 6 1,2 2 0,0 4 0,0 3-6,-2 2 0,0-1 1,-1 0-1,0-1 113,-3-1 0,3-2 0,-2 0 0,-3 3 0,1 1 0</inkml:trace>
  <inkml:trace contextRef="#ctx0" brushRef="#br0" timeOffset="1450">298 153 8231,'-9'0'-686,"1"0"1,0 1-1,2 2 648,0 2 1,1 0 0,-1 1 0,1 0 46,1 2 1,-2-2 0,0-2 0,-2 1 6,0 0 0,2-1 0,1 2 1,-2-2-5,-1 0 1,0-3 0,-1 1 0,1-1-6,0-1 0,2 0 1,0 0-1,0-1 38,-2-1 0,1 0 1,0-4-1,2-1-8,1 0 1,-2-2 0,1 1-12,0 0 1,-1-1-1,3 1 1,0-1-26,-1 1 1,4 2 0,-4 0-21,0 0 1,2 2-10,-4 1 1,1 3-1,-4 3 20,1 3 0,2 1 0,1 2 0,1-1 39,-1 1 1,2-1-1,-2 1-1,2-1 0,0 0 1,3 1-14,0-1 0,0 1 1,0-1-53,0 1 0,3-3 0,0-2-92,2 0 0,0 0 1,2-2-341,-2 0 467,1 1 0,2-6 0,1-2 0</inkml:trace>
  <inkml:trace contextRef="#ctx0" brushRef="#br0" timeOffset="1598">306 77 8070,'-7'-4'0,"0"-1"-1081,1 1 657,5 0 1,-2 4 423,6 0 0,1 4 0,5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8:18.245"/>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3782 526 8411,'-4'-9'-1598,"1"1"1548,2 3 1,1 2-1,0 6 26,0 3 0,0 1 1,0 2 20,0-1 0,1 1 0,1-1 0,0 1-25,0-1 1,0 1 0,0-1-1,1 1 7,-1-1 0,2 1 0,-1-1 0,1 1 30,0-1 0,2 1 1,-4-1 75,0 1 1,0-1 0,0 0-17,1 1 0,-1-1 0,-4-2 0,-3 0-22,-2 0 0,0-1 1,-4 1-1,0-1-38,0 0 1,1 2 0,-4-4 0,-2 1-54,0 0 0,-3 2 0,-1-4 0,1 0 0,1-1 0,1-1 1,0 0-1,0 0 33,0 0 0,0-1 1,0-1-1,0-1 11,0-2 1,1 2-1,1-2 1,2 2 7,1 1 0,-2-3 0,2 0 0,2 0-1,1-1 0,3 0 0,1-2-18,2-1 0,-3 1 0,3-1 0,1 1-1,1 0 1,4 2 0,1 0 0,0 0 5,-1-2 1,4 2 0,-1 2-1,1-1-4,2 0 1,-1 2 0,1-1 0,-1 0 2,1 2 0,-1 1 0,0 0 1,1-1 7,-1 0 1,1-1 0,-1 3 0,1 0 18,-1 0 1,-2 3 0,0 0-5,0 2 1,1 1-1,-1 2 1,-1 1 24,-1-1 0,0 1 1,-2-1-1,0 1 22,0-1 1,-1 0 0,-1 1 0,-1-1-27,-2 1 0,1-1 1,-6 1-1,-2-1-33,-3 1 1,1-1 0,-4 1 0,-2-2-21,0-1 1,-3 2-1,-1-4 1,-1 1-118,1-2 1,2-2-1,-3-1 1,1 0-403,0 0 535,1 0 0,4-8 0,1-1 0</inkml:trace>
  <inkml:trace contextRef="#ctx0" brushRef="#br1" timeOffset="416">3706 339 12307,'0'-8'-2731,"0"-1"1769,0 5 1,1 0 946,2 4 0,-2 4 0,2 0 0</inkml:trace>
  <inkml:trace contextRef="#ctx0" brushRef="#br1" timeOffset="782">3341 390 16071,'1'-5'-1282,"1"4"0,2 2 804,1 5 1,0 4-1,4 3 1,-1 0 65,1 2 0,-1 1 0,1 1 0,-2 0-118,-1 0 1,0 0 429,-3 0 0,4 0 0,-2 0 0</inkml:trace>
  <inkml:trace contextRef="#ctx0" brushRef="#br0" timeOffset="1050">3545 483 8525,'0'-8'-1919,"0"3"1919,0 1 0,-4 4 0,-1 0 0</inkml:trace>
  <inkml:trace contextRef="#ctx0" brushRef="#br1" timeOffset="1533">3367 814 12534,'-9'0'-167,"1"-4"1,0 3-1,2-4-240,0 1 0,0 1 0,-2 3 231,-1 0 0,4-1 0,-1-1 0,-1 0 105,0 0 0,-2 1 0,0 1 0,-1-1-3,-2-2 1,0 2 0,2-2 0,-3 2 46,0 1 0,2-3 0,-2 1 0,0 0 23,-1 1 0,3 1 1,-2 0-1,1 1 42,1 2 0,2-3 0,0 4 51,1 0 0,0 1 1,3 3-45,2 1 0,-1-4 0,1 1-51,1 1 0,1 0 0,-1 2 25,-1-1 1,-4 1 0,2-2 0,-4 0-25,-2-2 0,0 0 1,-3 2-1,-1-2-84,-1 2 0,-1-2 1,0-1-1,-1 0-220,-1-2 1,1-1 0,-2-1 259,2 0 0,1 0 1,0 0-1</inkml:trace>
  <inkml:trace contextRef="#ctx0" brushRef="#br1" timeOffset="2066">2909 577 8855,'-9'4'-1135,"2"1"1060,1 3 0,-1 0 0,2 1 0,-1-1 29,1 1 0,-1-1 0,-3 1 1,1-1 64,-1 1 0,1-2 0,0 0 1,-2-2-35,-1 2 1,1-3 0,-1-1-1,2 0 20,0 0 1,1 0 0,-1-4 0,1-1-15,-1-1 0,4-3 1,-1 0-1,0-2-7,2 0 1,-4-1-1,3-2 1,0-1 8,-1-1 1,1 1 0,-1-1-1,1 0 17,1 0 0,0 0 0,3-2 0,-2 1 16,1 2 0,0 1 1,0 2-26,-1 1 1,-3 0-1,-1 3-8,-3 2 1,0 3 0,-1 3 0,1 2 13,-2 3 0,0 1 0,-3 2 0,2 1 51,1 1 1,-3 1 0,4 3 0,0 0-16,-1 0 1,5-3-1,-2 0 1,3 1-5,1-2 1,1-1 0,4-4 0,0 1-14,0-1 0,1-3 0,2-2-24,3-2 1,2-1-1,3 0 1,1 0-118,1 0 0,-1-4 0,4-1 117,2-3 1,1-4-1,-2-1 1</inkml:trace>
  <inkml:trace contextRef="#ctx0" brushRef="#br1" timeOffset="2334">2739 840 9303,'-17'-1'-15,"0"-2"-350,4 2 0,-3-6 352,2 4 1,-2-7-1,-1 1 1</inkml:trace>
  <inkml:trace contextRef="#ctx0" brushRef="#br1" timeOffset="2899">2671 356 14869,'-17'0'-35,"2"0"1,-1 0-1,-2 0-87,0 0 1,3 0 0,1 0 0,-2 1-141,-3 2 1,2 2 0,-3 4 260,2 2 0,-3-1 1,-1 2-1</inkml:trace>
  <inkml:trace contextRef="#ctx0" brushRef="#br1" timeOffset="3152">2171 288 16675,'-1'9'-801,"-2"-1"0,2 1 0,-2 0 1,3 3 242,0 2 0,3 3 0,3 2 0,1 5-76,2 3 0,-1-3 484,1 1 1,-1 3 0,1 2 0</inkml:trace>
  <inkml:trace contextRef="#ctx0" brushRef="#br1" timeOffset="3749">1959 254 19087,'6'-5'-680,"-2"-1"1,1 1 386,0 0 0,-2 1 0,2 4 0,2 1-82,0 2 0,2 2 0,-1 7 0,0 1-60,-2 0 0,0 4 0,-3-1 0,0 3 200,1 0 1,-3-1 0,0 0 0,-2 1 223,-5 4 0,-5-1 0,-1 0 0,-2 2 95,-4 0 1,0 2 0,-4-1 0,-1 1-123,1-1 1,-1 0-1,2-2 1,0-1 67,1-1 1,1-2-1,5-3 1,2-1-124,3-4 1,3-5 81,1 0 1,7-4 0,0 1 0,5-2 312,1-1 0,4-1 1,0-1-1,1-2 37,2-1 1,-2 0 0,2-4 0,0 2-154,1 1 1,-2-1 0,-1 1-1,0-1-57,0 2 1,-3-3 0,-1 3-1,-3 0-48,-2-1 1,-1 3 0,-1-2-177,1-2 0,-1-1 0,-5 0-17,-2 0 0,-3-1 1,-1 1-1,-2-1 122,0 1 1,-3-2-1,2 0 1,-2-2-216,-1-2 1,0 0 0,0-3 0,2 0-82,1 0 0,-2-2 0,2-2 0,3-1-51,2-1 0,0 1 0,2 0 1,0 2 0,2 4 1,2 0-1,1 2 1,0 0-458,0 0 0,3 4 812,0-2 0,4 3 0,-3 0 0</inkml:trace>
  <inkml:trace contextRef="#ctx0" brushRef="#br1" timeOffset="4563">1552 500 18045,'0'-5'-4180,"0"-1"1457,0 0 2608,0 2 0,0 1 1,0 6 77,0 2 1,0 4-1,0 1 1,0 2-10,0 2 0,0-3 1,-1 2-1,-2 0 163,-2 1 0,-6-4 0,-1 2 1,-1-1 73,-2 1 0,-4 2 0,-1-3 0,0-1-123,-1-4 1,0 2 0,-5-4 0,1 1 156,0-2 0,0-2 0,1-1 0,2 0-46,-2 0 1,1-4 0,0-1 0,3-4-70,2-2 1,4 1 0,1-2 0,1 0-91,1-2 1,5 1 0,1-1 0,1 1-37,3 0 1,0-1 0,1-2 0,0 1-85,0 1 1,2 0-1,3-1 1,2 1-50,2-1 0,2 2 0,0 0 0,1 0 23,1 3 1,1-2 0,2 1 0,-1 3 134,0 1 1,-5 3 0,2-2-1,0 3 41,-1 2 0,0 1 0,-2 0 30,-1 0 1,0 4-1,-2 2 1,-1 1-62,-1 2 0,-1 2 0,-3 1 0,0 1 83,0 3 0,-1 0 1,-2 1-1,-3-1-2,-1-2 1,-2 2 0,1-2 0,-2 1-111,-1-1 1,1-1 0,-5-2 0,0 0-101,-1-1 1,2-1-1,0-4 1,-1-2 37,-1-2 0,0-1 0,1-1 0,2-2-35,0-2 0,1-3 1,2 0-1,-2-1 69,2 1 1,1 0 0,0 3 0,1 1 367,-1 0 1,1 3-1,-1-2 1,1 2-61,-1 1 1,1 3 0,-1 1 0,0 0-134,-2-1 0,1 4 0,-2-2 0,1 0-48,-1 1 0,1-4 1,2 1-1,-2-2-133,0-1 0,0 0 0,2-2 0,1-3-72,-1-3 1,1-4-1,-1 0 1,1-5 49,-1-5 0,-2-2 1,0-2-1,0-3-56,2-2 0,0 1 0,1-1 0,-1 0-80,1 1 1,-1 1 0,2 7 0,0 2-170,2 2 1,0 2 0,-1 2-1,3 3-282,-1 1 0,3 2 0,-2-1 351,2 1 0,1-1 0,0 1 0</inkml:trace>
  <inkml:trace contextRef="#ctx0" brushRef="#br1" timeOffset="4813">1467 26 24500,'-12'-4'596,"2"0"0,-1-3-2046,2 2 0,3 3 1473,0-1 1,1 2 0,-4 1 0</inkml:trace>
  <inkml:trace contextRef="#ctx0" brushRef="#br1" timeOffset="5312">365 509 23729,'-17'-3'0,"0"-1"-405,0 0 0,3 2 0,1-1 0,0 2 63,3 1 415,4 0 0,3 0 190,6 0 1,5-4-1,4-1 1,1-3-111,2-1 1,1 1-1,1 0 1,1 0-9,2 2 0,-2-1 1,2 2-1,-3 0-74,-3 3 1,-1 1 0,-3 1 0,2 0 19,-2 0 1,-2 3 0,-1 3 0,-2 2-297,-1 0 0,-2 1 0,-2 2 0,-1 1 195,-1 1 1,-3-2 0,-4 1 0,0-1 124,-2 1 0,0-1 0,-3-2 1,-1 2-143,-1 0 1,-4 0-1,0-2 1,-1-1 22,0 1 1,-2-1 0,0 0 0,-2-3-106,0-2 0,0-2 0,2-1 0,1 0-92,2 0 1,-2-1 0,4-3 0,2-3-880,0-4 1215,0-4 0,-1 2 0,0-4 0</inkml:trace>
  <inkml:trace contextRef="#ctx0" brushRef="#br1" timeOffset="5429">9 305 25955,'0'-16'-3059,"0"2"0,-3 2 1885,0 3 1,0 6-273,3 3 0,1 3 1101,2 6 0,2 3 1,3 1-1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8.517"/>
    </inkml:context>
    <inkml:brush xml:id="br0">
      <inkml:brushProperty name="width" value="0.08571" units="cm"/>
      <inkml:brushProperty name="height" value="0.08571" units="cm"/>
      <inkml:brushProperty name="color" value="#FF0066"/>
    </inkml:brush>
  </inkml:definitions>
  <inkml:trace contextRef="#ctx0" brushRef="#br0">806 244 12287,'-19'29'0,"0"-10"0,1-13 0,-1-4 0,7-2 0,-1 0 0,-2 0 0,5-6 0,-2-2 0,-3-3 0,-2-3 0,5-1 0,1 1 0,1 1 0,0-1 0,3-3 0,-3-2 0,2 1 0,3-1 0,3 0 0,2 0 0,0 1 0,0-1 0,2 2 0,5 5 0,-3 3 0,6 7 0,1-2 0,-1-2 0,-4 0 0,7 6 0,-1 2 0,-1 4 0,5-2 0,-3 9 0,4 1 0,1 3 0,-1 2 0,-5-1 0,3-5 0,-7-1 0,3 3 0,-1 2 0,5 1 0,-3 1 0,-8-6 0,3-1 0,-5 3 0,-2-5 0,0 2 0,-2 1 0,-5-3 0,3 5 0,-8-7 0,-3 1 0,-2-1 0,-1 4 0,-1-5 0,-2-1 0,-4 2 0,4-6 0,-6 5 0,2-3 0,0 2 0,-6-4 0,4 4 0,-2-4 0,-4-2 0,3 0 0,-1 0 0,0 0 0,2 0 0,-7-6 0,7-2 0,-2 0 0,0-1 0,6-5 0,-4 1 0,1-1 0,6 1 0,7-4 0,2 5 0,1-5 0,2-2 0,1 1 0,9-1 0,0 0 0,2 1 0,5-1 0,5 0 0,5 7 0,1 1 0,1 1 0,0-1 0,0 7 0,-1-2 0,1 4 0,-6 2 0,-1 0 0,3 0 0,-5 2 0,1 4 0,-3 7 0,-2 3 0,-4 3 0,2 0 0,3 0 0,-1-1 0,-6 1 0,-2 0 0,-4-1 0,1 1 0,-5 0 0,0 0 0,-1-1 0,-1-1 0,-7-2 0,0-3 0,0 3 0,1-5 0,-1 1 0,0-3 0,0-4 0,1-2 0,-1-4 0,2-4 0,5-7 0,-5-12 0,7-4 0,-9-8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8:12.229"/>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139 166 20655,'0'-14'-3534,"0"0"2117,0 1 0,0 3 1545,0 1 1,6 6-1,3-2 81,4 4 1,-4 1 0,0 0-1,2 0-165,1 0 1,2 0 0,0 0 0,0 0 35,-1 0 0,1 0 0,0 1 1,1 3-100,4 0 1,-2 1 0,4-5 0,1 0 41,-1 0 0,-2 0 0,4 1 0,1 2 92,2 2 1,2 0 0,-2-5 0,-1 0 65,-2 0 1,4 0 0,6 0 0,-1 0-140,2 0 1,-3 0 0,4 0 0,0-2-48,1-3 1,-4 4 0,3-4 0,0 2 81,1-1 0,-4 2 0,3-4 0,-1 1 40,-3 1 1,-2-2 0,-1 2-1,1 0 19,3 1 0,-3 1 1,4 2-1,-4 0-137,-2 0 1,3 0 0,0 0 0,3 0 54,-3 0 1,0 0 0,-3 0 0,1 0-55,-1 0 1,1 0 0,0 0 0,-1 0 9,1 0 1,-3 0 0,1 0 0,1 0-47,-2 0 1,3 0 0,-5 0 0,4 0-35,6 0 0,-4 2 1,3 1-1,-3 1-48,-1 0 1,0-3 0,-1 1 0,2 1 36,4 1 0,-4 1 1,5-5-1,-1 0 179,4 0 0,3 0 1,3 0-1,3 0-57,5 0 1,6-5 0,4 1-1,5 1 0,0 1 1,-6-3 0,0 1 0,-1 1-21,1 1 0,-4 2 0,4 0 0,-3 0-11,-2 0 1,2 0 0,2 0-1,1 0 22,-2 0 0,-3 0 0,-3 0 1,1 0 44,3 0 0,0-1 1,4-2-1,-3-2 52,-2 2 1,0-3 0,0 1 0,-1 2-73,-3 2 1,-3 1 0,-7 0 0,0 0-56,1 0 1,-1 0 0,-1 0 0,-1 1-63,-2 4 0,0-2 0,4 4 0,-1 0-3,-3-4 1,1 3 0,-4-2 0,0 0 22,0-3 1,-1 4 0,-2-1 0,3-1 42,1-1 0,2-2 1,5 0-1,-1 0 8,1 0 1,-1 0 0,0 0 0,2-2 3,4-2 1,-4 2-1,1-2 1,-4 2 12,-3 2 1,0-1-1,4-3 1,1 0 18,-1 1 0,1 1 1,-1 2-1,2 0 27,3 0 0,-1 0 0,4 0 0,-1 0 23,-4 0 0,1-4 1,1-1-1,3 2-54,0 1 0,6 2 0,-1 0 0,6 0 4,3 0 0,-5-1 0,2-2 1,-4-2-1,-6 2 1,4 2-1,-5 1 1,2 0-47,0 0 0,-5-2 1,4-1-1,3-2 37,0 2 0,-3 2 0,-3 1 0,-1 0-32,0 0 1,0 0 0,-4 0 0,1 0 42,3 0 1,-1 0 0,5 0-1,3-2 1003,0-2 0,-2 2 0,-2-3 0,-1 2-1001,-4-1 0,-1 2 0,-1-2 1,-2 2-43,-3 2 1,1 0 0,-6 0 0,1 0-39,0 0 1,1 2 0,3 1 0,-3 1-4,0-1 1,-2-1-1,6-2 1,2 0 21,-1 0 1,-6 0 0,3 0-1,-1 0 21,0 0 0,1 0 0,1 0 0,-4 0-3,1 0 1,-5 0 0,4 0 0,-4 1-89,-2 4 0,0-3 1,-3 2-1,-1-2-7,2-2 0,-4 4 0,2 1 0,0-2 66,-1-1 0,6-2 0,-4 0 1,4 0 62,-2 0 0,-2-2 0,4-1 0,0-2 35,-1 2 0,-1 2 1,-1 1-1,-3 0-75,-2 0 0,3 0 0,-5 0 0,-1 0-2,-2 0 1,-1 0 0,0 0 0,0 0-1,0 0 0,4 0 0,0 0 0,-1 0 54,-1 0 0,-1 0 1,2 0-1,3 0-33,1 0 1,-4 1-1,2 2 1,-2 2-129,1-2 0,-3-1 0,4-2 74,-4 0 0,-1 0 0,0 0-54,0 0 1,-5 1-1,0 2-259,2 2 0,1-1 265,2-4 1,-5 0-1,0 0 77,2 0 1,-3 0-1,1 0-15,2 0 1,-3 0-4,1 0 0,-6 2 0,3 1-338,0 2 0,-3-1 225,6-4 0,1 0 0,3 2 59,1 2 0,2-2 1,1 3-1,1-2 162,-1 1 0,4-2 0,2 4 0,5-1-72,4-1 1,4 2 0,5-3-1,1 3-83,-1 2 1,2-3-1,3 2 1,5 1 10,3 0 0,3-4 0,1 4 1,3 0 45,2-1 1,0-3-1,2 2 1,-5-2 241,-3 1 0,2 0 1,3-5-1,1 0-129,3 0 0,-3 0 1,1 0-1,1 0-16,-2 0 0,3 4 0,-5 1 0,2-2 4,3-2 0,2-1 0,1 0 0,-1 0-17,-4 0 0,2 0 0,-7 0 1,-4 0 16,-3 0 1,-4 0-1,0 0 1,-7 0-11,-1 0 0,0 0 0,1 0 0,1 2-59,-1 2 1,-4-2-1,-1 3 1,-1-4 7,0-1 1,-4 0 0,1 0-1,-1 0-27,1 0 1,-1 0-1,4 0 1,1 0 9,-1 0 1,-4 0-1,2 0 1,0 0-8,-1 0 1,0 0 0,-4 0 0,-1 0-8,1 0 1,-6 0 0,-2 0 0,-2 0 11,0 0 0,1 0 1,-5 0 2,0 0 1,-5 0 0,0 0 35,2 0 0,-4 0 0,3 0-36,0 0-18,-3 0-18,-1 0-766,-6 0 414,0 0 0,-6 6 0,-2 2 0</inkml:trace>
  <inkml:trace contextRef="#ctx0" brushRef="#br0" timeOffset="1349">28 913 19402,'-9'0'-3182,"0"0"3100,6 0 118,-3 0 1,12 4-447,3 1 0,3 6 1,4-4-1,1 2 278,1 1 0,7-1 0,-1 5 1,5 0 66,4-1 0,10 1 1,0-2-1,6-1 127,8-2 1,4-5-1,11 2 1,4-2-70,2 1 1,6 0 0,-7-5 0,2 0 1032,-1 0 1,-7 0 0,-1 1 0,-4 2-1048,0 2 0,3-1 0,5-2 0,3 1-3,0 2 1,-2-1-1,-6-2 1,2 1 277,3 1 1,2 1 0,7-5 0,0 0-31,0 0 0,-4-2 0,-1-1 0,0-1-27,-1 1 0,3-3 1,-6 1-1,0 0-126,1-1 1,-5 5 0,3-5 0,-6 1-20,-2 0 1,1-4 0,8 3 0,1-2 19,-3-3 0,0 1 0,-10-1 1,-1 2 41,1-2 1,2-1-1,-4-1 1,-2 3 15,-1 0 1,-3 3-1,-2-4 1,-4 3-14,-5 2 1,-5 2 0,-12 4 0,-3-2 105,-4-3 0,1 4-12,-2-4 0,1 4 112,-6 1-313,-5 0 34,-2 0-290,-6 0-1758,0 0 2169,-6 0 0,-2 6 0,-5 2 1</inkml:trace>
  <inkml:trace contextRef="#ctx0" brushRef="#br1" timeOffset="21081">6151 41 8508,'8'-7'-1119,"-2"6"1,-4-6 1180,3 7 1,-4 2-34,4 3 1,-4-2 0,-1 6 0,0 2-16,0 2 0,0 1 1,0 2-1,0 1-15,0 2 1,0 4-1,0-4 1,2 0-10,3 1 0,-2-3 1,6 5-1,2-1 8,2-4 1,1 0-1,2 1 1,1 0 11,2 0 0,6-3 1,-2-2-1,4-2 0,1-2 1,0-4 0,1 3-1,-1-2 15,0-3 1,0 3 0,1-1-1,0-2-24,4-1 0,-3-2 1,3 0-1,-2 0-3,2 0 1,-3 0 0,5 0-1,-4 0-2,-3 0 0,4 0 0,-11 0 0,1 0-3,-3 0 1,0-2 0,-3-1 42,-4-2 0,-2-1-13,-1 1 1,-3-2-1,-6-8-34,0 1 1,0 0 0,0 0-18,0 0 0,0 0 1,-1 0-1,-4 1 6,-4 4 1,1-2 0,-2 5-1,-1-1 0,-1 1 0,-2-3 0,0 4 0,0 2 11,-1 1 1,1 2 0,0 0 0,0 0 12,0 0 1,5 0-1,-1 0 3,-1 0 0,3 0 0,1 2-2,0 3 1,3 2-1,5 6-1,4-4 1,3 4 0,6-4 0,0 2 18,0-1 0,0 2 0,0-2 0,2 2-10,3 2 0,-4-4 0,4-1 0,-3 2-10,-2 2 0,0-4 0,0 0 1,0 1-1,0-2 1,1 3 0,-3-5 14,-2 2 0,-3-5 271,-2 2-230,-3-4 1,2-1-34,-8 0 1,1 0 0,-7 2-1,-1 1 2,-1 2 0,-3 6 0,1-4 0,-1 3-37,-4-1 0,3 1 1,-3 2-1,4-1 14,1-1 0,-5-1 0,0 3 0,3-1-41,5-1 1,-1-5 0,4 4 0,-2 0-262,1-1 1,6 5 298,-2-4 0,-3 4 0,1 1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8:36.060"/>
    </inkml:context>
    <inkml:brush xml:id="br0">
      <inkml:brushProperty name="width" value="0.08571" units="cm"/>
      <inkml:brushProperty name="height" value="0.08571" units="cm"/>
      <inkml:brushProperty name="color" value="#F6630D"/>
    </inkml:brush>
  </inkml:definitions>
  <inkml:trace contextRef="#ctx0" brushRef="#br0">3968 297 8289,'-5'-4'3,"2"-2"0,3 2 0,0-2-135,0-1 0,0 3-511,0-2 451,0 4 158,0-2 0,0 5 1,0 1 18,3 1 1,-1 3 0,3-3-1,0 1-3,-1 0 1,2 3 0,1-2 0,-1 3 1,2 0 0,-3 1 11,3-1 1,-2 0-1,-2-2 1,1 0 11,0 1 1,-3 0 14,0 2 0,-1-1 0,-1 1 64,0-1 0,-1-2 1,-1-1-47,-4 2 1,-3-3-1,-1-1 1,-2 0-44,-1 0 0,1 3 0,-2-3 1,0-2 0,1 0 0,-3 0 1,2 1-1,-2 1-5,-1-1 1,0-1-1,0-1 1,0 0 4,0 0 0,3-3 0,1-1 0,0 1 32,3-1 1,1-3 0,1 2 0,1-2 30,2 1 1,3-1 0,-1 1 0,2-1-27,1-2 1,0 1 0,0-1-58,0 1 0,4 0 0,1 1 0,0 3-29,1 0 1,-3-2-1,2 4-22,2 0 0,0 0 0,-1 0 45,0-1 1,-3 0 0,1 4 27,0 2 1,0-1-1,-2 4 3,1 0 1,0-1-1,-1 0 12,1 2 0,3 1 0,-3 0-4,-2 1 0,0-1 0,-1 1 20,0-1 1,-1 0-1,-1-2 1,-3 0 6,0 0 0,-2-1 0,1 0 0,-3-1 31,-2-3 1,2 3 0,-3-1 0,2-1-20,-1-1 0,0-1 1,-2 0-1,1 0-8,2 0 1,-1-1-1,1-2 1,-1-2 3,0 1 0,-1-4 1,1 3-1,0-4-3,2-2 0,-1 0 0,0-2 0,-1 0-34,0 0 1,2 1 0,1-2 0,-1-1-143,1-1 0,2 2 0,1 1 0,0 1-277,1 1 0,2 2 410,-1 0 0,-2 1 0,1-1 0</inkml:trace>
  <inkml:trace contextRef="#ctx0" brushRef="#br0" timeOffset="366">4061 560 8132,'-8'-4'-1875,"2"3"1808,0-2 0,1 2 1,-4 1-1,0 1 32,-2 2 1,0-1-1,-3 3 1,-1 1 34,-1-1 0,-1 2 0,0-1 0,-4 2 0,0 0 0</inkml:trace>
  <inkml:trace contextRef="#ctx0" brushRef="#br0" timeOffset="750">3748 195 7370,'0'-5'-255,"0"1"1,3 4-1,2 0 1</inkml:trace>
  <inkml:trace contextRef="#ctx0" brushRef="#br0" timeOffset="897">3697 246 8239,'-4'-5'-815,"3"0"-24,-2 3 839,2 1 0,-3-3 0,0 4 0</inkml:trace>
  <inkml:trace contextRef="#ctx0" brushRef="#br0" timeOffset="1233">3425 407 8196,'0'-5'-1349,"-1"2"1420,-2 6 1,3 3 0,-4 4 0,0 2-135,-2-2 1,0-1 0,-2 1-1,1 0-266,-3 1 0,-1 1 329,0-4 0,-3 5 0,-3 0 0</inkml:trace>
  <inkml:trace contextRef="#ctx0" brushRef="#br0" timeOffset="2033">3239 297 8321,'0'-5'-2417,"3"2"2480,3 6 1,-2-1-1,0 4 1,-2 0-35,1 2 0,0 0 1,-2 1-1,1 0-22,1 2 0,0-1 0,-3 1 0,0-1 30,0-2 1,-4 0 0,-2 1-18,-1-1 1,-2-2 0,0-1-1,-2-1-9,0-3 1,-4 0 0,1-1-1,-2 0-9,-1 0 1,0-1 0,1 0-1,1-3-2,1-1 1,3-1-1,0-3 1,2 0 79,0 0 0,4-1 0,3 4 178,1-1-239,1-2 0,3 2 0,3 1 0,2 3-1,0 2 1,1 4 0,-1 1 0,1-1-18,-1 1 1,-2 3 0,-1-2 0,1 0 12,-1 1 0,1 0 0,-2 2 1,0 0 40,0 1 1,-2-1 0,-2 1 0,0-1-12,0 1 1,-1-1 0,-1 1 0,-4-1-40,-2 1 1,-1-2 0,-1 0-1,-3-1-21,0 0 0,2-2 1,-3 0-1,0-1-232,0-1 1,2 1 0,3-3-41,-3 0 1,4-4-1,0-1 288,4-3 0,-1-4 0,0-1 0</inkml:trace>
  <inkml:trace contextRef="#ctx0" brushRef="#br0" timeOffset="2180">3162 212 8321,'0'-9'-893,"0"4"1,0-1 349,0 0 603,0 2-60,0 0 0,-3 8 0,-2 0 0</inkml:trace>
  <inkml:trace contextRef="#ctx0" brushRef="#br0" timeOffset="2513">2925 322 6207,'4'9'146,"-2"-1"0,2 1 1,0-1-83,-2 1 1,-1 0-1,-1 1 1,0 2-50,0-2 1,0-1-1,-1 1 1,-2-1 12,-3 0 0,-4 1 0,-2-5 0,-1 1-10,-2-1 1,-1-3 0,-1 1 0,0-2-60,0-1 1,0-1 0,0-2-1,0-3-253,0-1 294,4-2 0,-3-3 0,2-1 0</inkml:trace>
  <inkml:trace contextRef="#ctx0" brushRef="#br0" timeOffset="2629">2806 263 8363,'0'-9'-826,"0"1"8,0-1 60,4 1 758,-3 3 0,3 5 0,-4 5 0</inkml:trace>
  <inkml:trace contextRef="#ctx0" brushRef="#br0" timeOffset="4350">2535 220 8319,'0'-5'-673,"0"-1"1,1 5 610,2 1 0,0 4 1,4 4-1,-2 1-26,-2-1 0,3 1 0,-3-1 0,-1 2 39,-1 1 1,2-2-1,-1 3 1,0-3 32,-1 0 0,-2-1 0,-2 1 22,-2-1 1,-3 1 0,0-2-1,-1-1 41,1-3 1,-3 0-1,-1 0 1,2-1-8,0-1 0,1-1 0,-1 0 0,-2 0-20,2 0 1,1 0-1,0-1 1,0-1 8,-3-1 1,4-3 0,-2 1 0,4-1-12,-1 1 1,3-1-1,-1-2-9,1-1 1,-2 1-30,4-1 1,-1 4-1,4 0-46,2 1 1,1-2 0,5 4 44,-1 0 1,-2 1 0,-1 1 17,2 0 1,1 1 47,0 2 1,0 1-1,-2 5-14,0-1 0,-4 1 1,2-1-30,-1 1 1,-2-1 0,2 1 0,-2-1-7,-1 1 0,0-4 0,-1 1 0,-1 0 2,-1 2 1,-3 0 0,1-2 0,-1-1 8,1-1 0,-4 1 0,-2-1 6,1 1 0,-1-3 0,1 0 0,-1-1-3,0-1 1,2 0 0,0 0-1,1 0-8,-1 0 0,1 0 1,-1-1-1,1 0-3,-1-2 0,4-3 0,-1 2 0,0 0 8,2-3 0,-3 2 0,4 0-8,1-2 1,-1 0-14,0-2 0,0 1 11,3-1 1,0 3-11,0 1 10,0 3 1,0-1 28,0 6 1,-4 2 4,-1 3 1,-3 1-57,0-1 0,-1-2 0,1-2-21,-1 0 0,3 0 1,1-2-36,-2 1 0,3-1 0,-1-2 58,1-3 0,-2 1 170,4-4 1,-4 1-33,3-4 1,-1 4-1,2 2-55,0-1 1,-2 3-38,1-2 1,1 2-1,-4 1-60,0 0 0,1 3 1,0 0-110,-2-1 1,2 0-1,0-1 17,-2 2 0,-1 0 50,0-3 1,2 0 124,1 0 1,2 0 0,-3 0 174,0 0 1,1 1-120,-1 2 0,3-2 1,-2 2-87,-2-2 1,2 1-1,0 1-14,-2-1 0,0 2 0,-2-1 0,1-1-20,-1 2 1,1-2 0,-1 3 0,1-1 8,-1-2 0,1-1 0,-1 1 0,0 1 12,-2-1 1,1-1-1,-1-1 1,1 0 13,2 0 1,-1-3 0,1-1 0,-1 0 26,1-3 1,2-1 0,1 0 0,-1 0 8,1-1 1,1 1 0,2-1 0,-1 0-62,1-3 0,1 2 0,1-3 1,0 1-45,0 1 0,3-1 1,1 1-1,0 0 27,3 2 1,1 1 0,0 2-1,0 0-15,1-1 1,-1 3 0,1-1 0,-1 1-6,1 2 0,-1 1 0,2 1 1,0 0 23,1 0 0,1 0 0,-4 0 0,1 1 25,-1 2 1,1-1 0,-2 4 0,0 0 2,-2 2 0,-3 0 0,1 1 0,-2-1 76,-1 1 1,-1-1 0,-2 0 0,-2-2-60,-3 0 0,0 0 0,-2 2 0,0 0-35,-1-3 1,-1 2 0,4-3 0,-1 0-24,1-1 1,-3 0 0,-1-3 9,2 0 1,0 0 0,3-1 0,0-1 15,2-1 0,3-3 0,-1 0 15,2-1 1,1-2-1,1 2 3,2 1 0,-1-1 0,3 5 31,2 0 0,-2 0 0,0 0-31,2-1 0,-2 0-4,0 3 0,-3 1 4,1 2 0,-2 2 0,-2 3-8,-2 1 1,1-1 0,-4 1 0,-3-1-18,-1 1 0,-5 2 0,1 1 1,-2 0 0,-1 1 1,0-1 0,0-2 0,0 2-4,0-2 1,0-1-1,1-1 1,2-1 5,2-2 0,3-3 356,0 1-165,5-2 1,1-1 0,6 1-83,2 2 0,3 0 0,-1 4 0,0-1-63,-1 0 0,-2 2 1,3 0-1,-1 1-38,0-1 1,-2 1-1,0 0 1,-1 1-168,-1 2 1,1-1 0,-3-1 0,0 0-241,0 1 0,0 0 410,0-2 0,0-1 0,0 1 0</inkml:trace>
  <inkml:trace contextRef="#ctx0" brushRef="#br0" timeOffset="4699">2594 42 8250,'-3'-14'-1631,"1"0"1375,-5 7 1,6 1 0,-2 9 255,2 2 0,1 3 0,0 4 0,0 1 0</inkml:trace>
  <inkml:trace contextRef="#ctx0" brushRef="#br0" timeOffset="4829">2340 161 8250,'-9'-7'-1172,"1"1"1172,3 2 0,-2 4 0,2 0 0</inkml:trace>
  <inkml:trace contextRef="#ctx0" brushRef="#br0" timeOffset="5699">1466 314 6471,'-5'0'-45,"-1"0"1,4 1 0,-2 1 91,1 0 0,2 5 1,-3-2-1,1 0-26,0 1 0,-3 0 0,1 2 1,-1 1-13,1-1 0,-1 1 0,-3-1 0,1 0 0,0 1 0,-1-1 0,2 1 0,0-2 77,1-1 1,1 1 0,-4-4 124,1-2 1,2 0-143,0-1 0,4-1 0,-1 0 0,0-3 27,0-1 0,0-1 0,3-2 0,0-1-26,0 1 1,-3-3-1,1-2 1,0 1-58,1 0 0,-2-3 1,0 1-1,0-2-10,-1-1 1,4 3-1,-3-1 1,1 0-3,-1-1 0,2 3 0,-2 2 0,2 1-276,1 2 0,-3 2-310,1 1 1,0 3 584,5-1 0,1-2 0,5 1 0</inkml:trace>
  <inkml:trace contextRef="#ctx0" brushRef="#br0" timeOffset="5914">1398 602 8270,'-5'-8'-1740,"-1"3"1740,1-3 0,0 7 0,1-2 0</inkml:trace>
  <inkml:trace contextRef="#ctx0" brushRef="#br0" timeOffset="6332">1076 212 8406,'-1'-9'-657,"-1"1"-55,0-1 715,-1 5 1,3 1-1,1 6-15,2 2 0,-2 6 0,4 0 0,0 0 20,0 2 0,-3-3 1,3 3-1,0 0-5,0 1 0,-3-3 0,3 3 1,-1 0 1,-2-1 0,0 2 0,-1-2 1,2-1 21,-1 0 1,-1 2 0,-1-2 0,-1-1 18,-2 1 0,1-2 0,-3 0 0,-2-2-50,0-3 0,-5 0 0,1 1 0,0-1-111,-1-1 0,-1-1 1,-2-2-1,2 1-71,1 0 1,0 1 0,4-4 0,-1-1 185,1 0 0,0-5 0,-1 2 0</inkml:trace>
  <inkml:trace contextRef="#ctx0" brushRef="#br0" timeOffset="6513">949 305 8355,'4'5'-240,"-3"2"0,3-2 1,-1 1 104,3-1 1,1 1-1,2 4 1,-1 0-387,1 1 521,3 4 0,-2-5 0,2 2 0</inkml:trace>
  <inkml:trace contextRef="#ctx0" brushRef="#br0" timeOffset="7149">796 475 8233,'-4'-9'-417,"-3"1"0,4-1 417,1 1 0,1 2 0,1 1-355,0-2 1,0-1 0,0 0 363,0-1 1,3 1 0,0 0-1,0 0 82,1 2 0,-2-1-81,3 1 0,-2 2 0,2 1-21,-1-1 1,-1 3 52,0-2 0,1 3 9,2 3 1,0-1 0,-3 3 14,-1 2 1,-1 1-1,-1 0-19,0 1 1,0-1-1,0 0 1,-1 1-37,-2-1 1,-1 2 0,-2 0 0,0 2-36,-1-2 1,-3-1-1,-2 0 1,0 0-13,-1 3 1,-1-3 0,2 1 0,-1-2 96,-2-2 1,2-2 0,2 3 11,2-2-10,0-3-31,4 2 0,2-3-26,3 2 1,3 2-1,0 2-9,2-1 1,-3-1 0,1-3 88,-2 4 1,-1-1 0,0 0-20,0 2 1,-1-2 0,-2-1 0,-3 1-103,-1 0 0,-3-2 1,0 1-1,-1 1-145,0 0 0,-1-2 0,0 1 0,-1 0-49,1-2 0,-2-1 0,3-2 0,0-2 229,2-3 0,1-1 0,-1-2 0,1 1 0</inkml:trace>
  <inkml:trace contextRef="#ctx0" brushRef="#br0" timeOffset="7296">686 314 8233,'3'-12'-248,"0"1"-629,-1 1 0,2 4 775,2 3 102,-2 2 0,3 1 0,-2 0 0</inkml:trace>
  <inkml:trace contextRef="#ctx0" brushRef="#br0" timeOffset="7816">500 382 7814,'4'0'-499,"-1"3"0,-2-1 0,-1 4 507,0 0 1,0 2 0,-1 0 0,-2 1-101,-2-1 1,-3 1-1,-1-2 1,-2 0 28,0-1 1,-3-4 0,2 1 0,-1 0 66,1 0 1,1-1 0,2-4 0,1-2 35,-1 0 0,2-2 1,0-3 197,2 1 0,3-1 522,-1 1-644,2 3 1,2 2 0,1 6-80,1 3 1,-1 1 0,-2 2 0,0-1-57,0 1 0,-1 0 1,-1 2-1,-4 0 26,-2-1 1,-3 3-1,-1-2 1,-1-1-4,-2 0 0,-5-3 0,-3 0 1,-1-2 2,-2-2 1,1 0 0,-1-3-1,2 0 9,1 0 1,0-5 0,4-2 0,3-4-10,4-3 0,2 0 0,3-3 1,1 0-159,3 0 1,3-2-1,4-2 1,3 0-408,4 0 558,4-2 0,-2 5 0,4-3 0</inkml:trace>
  <inkml:trace contextRef="#ctx0" brushRef="#br0" timeOffset="8149">542 543 8262,'-9'0'0,"-2"-1"-356,0-2 1,0 2 0,2-2 44,1 2 0,-1 2 0,1 2 1,-1 3 310,1 1 0,-1-1 0,1-1 0,-5 1 0,0 3 0</inkml:trace>
  <inkml:trace contextRef="#ctx0" brushRef="#br0" timeOffset="8353">254 220 8434,'-9'-6'0,"2"-3"-997,1 0 1,2 4 996,4 5 0,4 4 0,1 4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3:58.039"/>
    </inkml:context>
    <inkml:brush xml:id="br0">
      <inkml:brushProperty name="width" value="0.08571" units="cm"/>
      <inkml:brushProperty name="height" value="0.08571" units="cm"/>
      <inkml:brushProperty name="color" value="#FF0066"/>
    </inkml:brush>
  </inkml:definitions>
  <inkml:trace contextRef="#ctx0" brushRef="#br0">0 173 12287,'7'-15'0,"-5"4"0,5 2 0,0 1 0,3-1 0,4 4 0,2-4 0,1 0 0,4 1 0,0 4 0,10-3 0,8 2 0,4 0 0,11-6 0,5 4 0,8 0 0,6 0 0,9 0 0,3 4 0,0-2 0,1 1 0,4 3 0,-1-1 0,5-2 0,5-1 0,-46 2 0,1 1 0,1 2 0,1 0 0,-2 0 0,0 0-36,0 0 0,0 0 0,0 0 0,2 0 1,2 0-1,0 0 0,3 0 0,0 0 36,1 0 0,0 0 0,3 0 0,0 0 0,-2 0 0,0 0 0,3 0 0,2 0 0,1 0 0,1 0 0,3 0 0,0 0 0,1 0 0,-1 0 0,-1 0 0,0 0-80,0 0 0,-1 0 0,2 1 1,0 0-1,2 0 0,0 1 1,1 1-1,0-1 80,0 0 0,1 0 0,0 0 0,-1-1 0,-3 1 0,-1 0 0,1 1 0,0 1 0,-1 0 0,0 0 0,5-1 0,0 0 0,-1 1 0,-1 0 0,0 1 0,0-1 0,0 1 0,0-1 0,-3-2 0,0-1 0,4 3 0,0-1 0,-1 0 0,-1-1 0,-1 1 0,-1 0 0,-1 2 0,-1 0 0,-4-2 0,-1-1 0,2 0 0,2 0 0,0-1 0,1 0 0,-2 1 0,0 1 0,-3-1 0,-1 1 0,-5-1 0,0 1-22,-2 1 0,1-1 1,0-2-1,1 0 0,-3 2 1,-1 1-1,-2-1 0,-2-1 22,47 3 0,-7 6 0,-13-6 0,2 0 0,4 2 0,-6-5 0,0 5 0,-10-2 0,-9 0 0,-5 2 0,-7-3 0,0 1 66,0-1 0,-6-1 0,-3 0 0,-2 3-66,1-3 0,-2 4 0,-7-2 0,-4-1 0,-1-2 0,-1 3 0,-1 0 0,4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3:59.273"/>
    </inkml:context>
    <inkml:brush xml:id="br0">
      <inkml:brushProperty name="width" value="0.08571" units="cm"/>
      <inkml:brushProperty name="height" value="0.08571" units="cm"/>
      <inkml:brushProperty name="color" value="#FF0066"/>
    </inkml:brush>
  </inkml:definitions>
  <inkml:trace contextRef="#ctx0" brushRef="#br0">4201 666 12287,'-10'0'0,"-1"0"0,6 0 0,-5 0 0,1 2 0,-3 1 0,1 2 0,1 1 0,-6-6 0,0 0 0,6-2 0,-1-3 0,-1-6 0,4 3 0,-1-3 0,0-1 0,0-2 0,6-2 0,-2 1 0,3-1 0,2 0 0,2 2 0,3 2 0,5 2 0,-1 1 0,2-1 0,1 3 0,2 0 0,1 5 0,1-3 0,0 3 0,-1 2 0,-4 0 0,-1 0 0,1 2 0,-3 3 0,5-2 0,-6 8 0,1 1 0,-2 7 0,2 2 0,-1-2 0,-3-1 0,-3 3 0,-1-1 0,0 1 0,0 2 0,0-4 0,-1 7 0,-3 0 0,-1-1 0,-7 3 0,1-7 0,-4-1 0,-6 3 0,2-6 0,-7 4 0,-2-3 0,-2-3 0,-1-1 0,-2-1 0,-2-5 0,-2-1 0,1-2 0,4-5 0,3 0 0,3 0 0,-4 0 0,6 0 0,-8 0 0</inkml:trace>
  <inkml:trace contextRef="#ctx0" brushRef="#br0" timeOffset="666">3229 494 12287,'-8'-16'0,"1"2"0,2 2 0,-1 1 0,1 8 0,5-4 0,2 7 0,1 2 0,4 1 0,2 2 0,-4 2 0,6-1 0,1 2 0,2 1 0,1 3 0,1-5 0,0 2 0,-1 3 0,1 2 0,0 0 0,-1-2 0,1-1 0,0-1 0,-1 6 0,1-1 0,0 1 0,-6-2 0,-1-2 0,-2-1 0,-4 1 0,-1 2 0,-2 1 0,0 1 0,-9-6 0,-4-1 0,-8 0 0,-4 0 0,-3-6 0,-8 2 0,-4-3 0,0-2 0,-6 0 0,5 0 0,-5 0 0,-1 0 0,0 0 0,-1-2 0,-1-3 0,2-5 0,-2 1 0,14-2 0,4-1 0,3-2 0,4-1 0,-1-1 0,8 2 0,5 4 0,8-4 0,-3 5 0,0 0 0,5-5 0,-3 13 0,10-5 0,4 5 0,7 1 0,-6 1 0,-1 5 0,-2 4 0,3-1 0,-3-1 0,0 1 0,0 0 0,0 0 0,-3 3 0,1-2 0,-2 2 0,-1-3 0,-2 2 0,0 1 0,0 2 0,0 1 0,-2-1 0,-3-2 0,-5-3 0,-4-2 0,-2 0 0,1-3 0,-1 1 0,0-2 0,1 4 0,-1 0 0,0 0 0,1 0 0,-1-2 0,0-5 0,0 7 0,1 2 0</inkml:trace>
  <inkml:trace contextRef="#ctx0" brushRef="#br0" timeOffset="849">3104 948 12287,'9'-7'0,"3"4"0,-7-8 0,0 8 0,-12-4 0,-1 7 0</inkml:trace>
  <inkml:trace contextRef="#ctx0" brushRef="#br0" timeOffset="1132">2289 619 12287,'16'-5'0,"-1"0"0,1 1 0,0 4 0,-1 5 0,1 4 0,0 0 0,-2 5 0,-2-4 0,-3 4 0,-2 2 0,-2 5 0,-5-1 0,0 0 0,0-3 0,-12-3 0,-6-2 0,-4-1 0,-6 1 0,-9 2 0,-3 1 0,-7 1 0</inkml:trace>
  <inkml:trace contextRef="#ctx0" brushRef="#br0" timeOffset="1983">1396 854 12287,'-16'5'0,"0"1"0,2-3 0,4-8 0,1 1 0,6-6 0,-2-2 0,-1-2 0,6-2 0,0 0 0,0 1 0,0-6 0,0 0 0,2 0 0,3-2 0,-1 1 0,6-6 0,2 2 0,2-2 0,2 4 0,0-3 0,-1 1 0,1 2 0,1 0 0,4 4 0,4-1 0,-1 2 0,6 7 0,-6 3 0,2 2 0,0 4 0,0 1 0,4 2 0,-4 0 0,-5 0 0,-3 0 0,-3 2 0,1 3 0,0 6 0,-6-3 0,-1 3 0,-2 1 0,-4 2 0,-1 2 0,-2-1 0,0 1 0,0 0 0,-7-1 0,-4 1 0,-2 0 0,-3-1 0,0 1 0,-1 0 0,-2-2 0,-2-4 0,-7 4 0,2-5 0,-4 1 0,-1 1 0,-1-8 0,-1 4 0,-1-2 0,-3 0 0,0 1 0,8-6 0,1 0 0,2 0 0,5 0 0,-3 0 0,1 0 0,4-2 0,8-3 0,4-4 0,7-14 0,0-1 0</inkml:trace>
  <inkml:trace contextRef="#ctx0" brushRef="#br0" timeOffset="2332">1114 70 12287,'8'0'0,"-1"-7"0,-5 6 0,3-4 0,-3 5 0,3 5 0,-3 5 0,-2 4 0,2 9 0,1 3 0,4 3 0,2 3 0,-6-3 0,4-1 0,-1-2 0,-1 2 0,5 2 0,-3-1 0,0-1 0,0-2 0,0-6 0,-3 2 0,1-1 0,-2 0 0,4 0 0,-2-5 0,2-2 0,-1-4 0,-3-3 0,8-7 0,-1-7 0,6-2 0</inkml:trace>
  <inkml:trace contextRef="#ctx0" brushRef="#br0" timeOffset="2515">1552 102 12287,'7'-16'0,"2"7"0,7 4 0,-1 3 0,-4 2 0,-1 2 0,3 3 0,-6 4 0,-2 7 0,-4-1 0,-1 1 0,0 0 0</inkml:trace>
  <inkml:trace contextRef="#ctx0" brushRef="#br0" timeOffset="3233">1427 666 12287,'-16'0'0,"6"0"0,0 0 0,-1 0 0,-5 0 0,1 0 0,-1 0 0,0 2 0,-1 1 0,-4 2 0,2 2 0,-7-3 0,-2 1 0,-2-1 0,-6 3 0,-1-2 0,1-2 0,-3-1 0,1-2 0,-4 0 0,4 0 0,0 0 0,4-2 0,-2-3 0,5-5 0,4-4 0,5-2 0,6-1 0,0-3 0,1 0 0,1-7 0,3 5 0,6-1 0,3 1 0,1-6 0,-3 2 0,-1-2 0,2 2 0,1-2 0,2 5 0,-2-1 0,-3-4 0,3 3 0,-3-1 0,3-2 0,2-1 0,0 3 0,0 0 0,0-1 0,0 3 0,0 0 0,2 5 0,3-2 0,-3 0 0,5 14 0,-7 7 0,0 7 0,0 8 0,0 1 0,0 0 0,-7 6 0,-4 5 0,-3 2 0,-1 2 0,-3 1 0,-1-1 0,-3 1 0,-3-1 0,1 0 0,-4 1 0,2 1 0,-2 3 0,0-8 0,0 2 0,4-4 0,1-2 0,8-5 0,6 2 0,2-3 0,2-8 0,6-1 0,5-2 0,4-4 0,4-1 0,2-2 0,-1 0 0,1 0 0,1 0 0,1-2 0,-1-1 0,-3-2 0,-7-1 0,2 5 0,-2-5 0,-2 3 0,-7-6 0,-3 2 0,-5 4 0,-6-4 0,-5 2 0,-3 1 0,-1 2 0,-6-3 0,1 0 0,-4 1 0,-1 3 0,3 2 0,4 5 0,4 4 0,1 4 0,-3 9 0,7 3 0,4 3 0,2 3 0,10 4 0,-2 3 0,3 1 0,2 3 0,5 1 0,2-1 0,2-3 0,3-1 0,7-5 0,4-6 0,-1-3 0,1-3 0,7-6 0,1-6 0,9 3 0,5 1 0,1-6 0,-5-3 0,5-10 0,-6-3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10.104"/>
    </inkml:context>
    <inkml:brush xml:id="br0">
      <inkml:brushProperty name="width" value="0.08571" units="cm"/>
      <inkml:brushProperty name="height" value="0.08571" units="cm"/>
      <inkml:brushProperty name="color" value="#FF0066"/>
    </inkml:brush>
  </inkml:definitions>
  <inkml:trace contextRef="#ctx0" brushRef="#br0">3062 270 12287,'-14'0'0,"-1"0"0,-3-2 0,-2-6 0,-15 6 0,-12-6 0,-15 6 0,-11 2 0,-24 0 0,44 0 0,-1 0 0,-10-1 0,-2-1 0,-6-1 0,-3-1 0,-10-2 0,-2-1 0,-2-3 0,-1-2 0,-1 1 0,0-1-151,-1 1 0,1 0 0,3-1 0,-1-1 1,1 0-1,-1-1 0,3 0 0,0 0 151,2 4 0,1 0 0,7 0 0,3 0 0,13 6 0,3 1 0,2-1 0,2 0 0,-44-6 0,10 8 0,10-6 0,12 6 96,7 2 0,9 0 0,11 0-96,8 0 0,18 7 0,14 1 0,18-3 0,25-3 0,22 1 0,16 2 0,11 2 0,-43-2 0,1-2 0,4-3 0,0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11.755"/>
    </inkml:context>
    <inkml:brush xml:id="br0">
      <inkml:brushProperty name="width" value="0.08571" units="cm"/>
      <inkml:brushProperty name="height" value="0.08571" units="cm"/>
      <inkml:brushProperty name="color" value="#FF0066"/>
    </inkml:brush>
  </inkml:definitions>
  <inkml:trace contextRef="#ctx0" brushRef="#br0">3950 247 12287,'7'15'0,"1"0"0,9-10 0,-2 3 0,5-6 0,-5-2 0,0 0 0,-10 0 0,0 0 0,-18 0 0,-9 0 0,-16-7 0,1-1 0,-8 3 0,-7 3 0,-8-6 0,-17 1 0,-16 2 0,40 3 0,-3 1 0,-7-2 0,-1-1 0,-10-1 0,-2 0 0,-5 0 0,-3 0 0,-2 0 0,-2 0 0,-8-4 0,-3 0 0,32 4 0,-1 1 0,-1-2 0,-2 0 0,-1-1 0,1 0-98,-1 0 1,1 0 0,2-1 0,-26-3 0,3 0 0,6-1-1,2 1 1,5 0 0,1 0 97,2-1 0,2 1 0,9 3 0,1 1 0,1 1 0,1 0 0,5 0 0,2 2 0,2 1 0,1 1 0,-45-1 0,46 3 0,0 0 0,0 1 0,0 1 0,-1 2 0,1-1 0,-1-1 0,0-1 0,-2 1 0,0-2 0,1-3 0,-1-1 0,0 1 0,1 1 0,1 1 0,-1-1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17.187"/>
    </inkml:context>
    <inkml:brush xml:id="br0">
      <inkml:brushProperty name="width" value="0.08571" units="cm"/>
      <inkml:brushProperty name="height" value="0.08571" units="cm"/>
      <inkml:brushProperty name="color" value="#FF0066"/>
    </inkml:brush>
  </inkml:definitions>
  <inkml:trace contextRef="#ctx0" brushRef="#br0">2760 180 12287,'15'10'0,"0"5"0,-10-5 0,5 0 0,-10-10 0,3 0 0,4 0 0,-4 2 0,4 6 0,3-3 0,-2 10 0,2-10 0,-5 5 0,2 0 0,0-5 0,-4 7 0,4-2 0,-4 0 0,4-3 0,-4-2 0,-3 10 0,0-7 0,0 7 0,-10-10 0,-3 5 0,-1-3 0,-1 1 0,0-1 0,-10-4 0,-3 2 0,-2 2 0,-7 1 0,5-8 0,-3 0 0,-5 0 0,-5 7 0,-5 1 0,-2-3 0,2-3 0,-5-2 0,3 0 0,-1 0 0,-2 0 0,8 0 0,-5 0 0,4 0 0,3 0 0,-2 0 0,-3 0 0,-2 0 0,2 0 0,0 0 0,0-2 0,-2-3 0,2-3 0,3 1 0,2 7 0,0-3 0,0-4 0,8 4 0,2-4 0,2 2 0,6-3 0,2 6 0,5-8 0,2 2 0,3 1 0,8-3 0,-8 5 0,-2-3 0,4-7 0,1 5 0,2-2 0,0 7 0,5-5 0,-3 0 0,1 8 0,7-8 0,2 2 0,6 1 0,4-1 0,11 8 0,-8 0 0,0 0 0,2 0 0,3 0 0,2 0 0,1 0 0,-8 3 0,0 2 0,2 2 0,3-2 0,-5 0 0,0 0 0,3 3 0,1 2 0,4-3 0,-1 8 0,-7-3 0,0 3 0,-7 0 0,4 8 0,-2-1 0,-2 1 0,-8-1 0,0 1 0,-10-8 0,-5-1 0,-5 1 0,-3-2 0,1 4 0,-1-7 0,-1 0 0,-6 0 0,5 0 0,-5-5 0,5 3 0,2-3 0,1-3 0,0-2 0,-1 0 0,11 0 0,2-2 0,10-6 0,2-4 0,6-1 0,14-17 0,13 5 0</inkml:trace>
  <inkml:trace contextRef="#ctx0" brushRef="#br0" timeOffset="300">2693 68 12287,'-22'0'0,"-1"0"0,1 0 0,-1 0 0,-9 10 0,-3 2 0</inkml:trace>
  <inkml:trace contextRef="#ctx0" brushRef="#br0" timeOffset="717">2805 0 12287,'0'23'0,"0"-11"0,-2 1 0,-6-8 0,-7 2 0,3 1 0,-3-8 0,-5 0 0,-8 0 0,3 0 0,-7 0 0,0 0 0,-6 0 0,3 0 0,-2 0 0,10 0 0,-6 0 0</inkml:trace>
  <inkml:trace contextRef="#ctx0" brushRef="#br0" timeOffset="1250">1908 180 12287,'10'12'0,"-8"-2"0,8-10 0,-10 0 0,0 0 0,0-10 0,-7-2 0,-3-8 0,-3 5 0,8 2 0,-5 9 0,0-4 0,-2-2 0,-11 3 0,1 4 0,-1-4 0,1 4 0,7 6 0,0 2 0,-2 5 0,-3 2 0,5-4 0,0 6 0,0 1 0,-8 8 0</inkml:trace>
  <inkml:trace contextRef="#ctx0" brushRef="#br0" timeOffset="1816">606 180 12287,'-12'10'0,"2"-5"0,10 10 0,0 0 0,0 7 0,0 1 0,-3-3 0,-4-5 0,2 2 0,-10-10 0,2 3 0,-4-5 0,2 3 0,-3-3 0,6-3 0,-3-2 0,0-2 0,3-6 0,-8 6 0,5-8 0,-3 0 0,3-5 0,-2 3 0,7-3 0,-3 0 0,-4 2 0,4-7 0,-2 5 0,1-5 0,1-2 0,-4 7 0,7 2 0,-3 1 0,-4 0 0,-3 7 0,-3-3 0,1 6 0,-1-6 0,1 1 0,0 2 0,7 2 0,2 6 0,1 2 0,-1 2 0,8 3 0,-2-2 0,4 6 0,3-1 0,0 2 0,3-8 0,4 6 0,8-3 0,5-3 0,5-4 0,2 2 0,3 2 0,10 1 0,-5-8 0</inkml:trace>
  <inkml:trace contextRef="#ctx0" brushRef="#br0" timeOffset="1932">651 359 12287,'0'-12'0,"0"2"0,-10 10 0,-2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22.370"/>
    </inkml:context>
    <inkml:brush xml:id="br0">
      <inkml:brushProperty name="width" value="0.08571" units="cm"/>
      <inkml:brushProperty name="height" value="0.08571" units="cm"/>
      <inkml:brushProperty name="color" value="#FF0066"/>
    </inkml:brush>
  </inkml:definitions>
  <inkml:trace contextRef="#ctx0" brushRef="#br0">3969 271 12287,'-10'0'0,"3"-2"0,7-4 0,0 4 0,0-6 0,0 8 0,0 8 0,0 4 0,5-3 0,3 3 0,2 2 0,-6-5 0,4 1 0,-3 0 0,1-1 0,0-3 0,-4 4 0,2 0 0,2-1 0,0-3 0,-6 6 0,0 1 0,-2-3 0,-4 0 0,-6-2 0,-3-1 0,-3-3 0,1 2 0,-1 0 0,-1-6 0,-3 0 0,-1 0 0,0 0 0,5 0 0,1-2 0,-1-4 0,1 2 0,-1-5 0,1 1 0,5-6 0,2 3 0,3-5 0,-5 4 0,6 1 0,2-3 0,2 4 0,2-1 0,0-3 0,0 4 0,0-1 0,2 5 0,4-6 0,-2 8 0,8-1 0,-6 3 0,5 2 0,-5 2 0,6 3 0,-7-1 0,5 8 0,-2 2 0,-2-5 0,-6 3 0,0 0 0,0 5 0,0-5 0,-2-3 0,-4-1 0,-4-2 0,-7-6 0,-1 0 0,1 0 0,-6 0 0,-1 0 0,3 0 0,1 0 0,1 0 0,-2-2 0,-3-2 0,3-2 0,7-5 0,3 5 0,-1 0 0,2-2 0,-5 6 0,3-3 0,2 3 0,-1 2 0,-3 0 0,5 0 0,-3 0 0,-2 0 0,-1 5 0,-3 3 0,1 2 0,-1-6 0,1 4 0,-1-3 0,1 1 0,5 0 0,1-6 0,-3 0 0,-2 0 0,-1 0 0,-1 0 0,1 0 0,-1 0 0,3-2 0,3-4 0,-1 2 0,5-5 0,-2 1 0,6-6 0,-2 3 0,5 1 0,1-2 0,1 8 0,5-1 0,-2 3 0,8 2 0,1 0 0,-3 0 0,2 0 0,1 0 0,-3 0 0,0 2 0,-2 3 0,3-1 0,-5 8 0,0 0 0,-6 5 0,0-5 0,-2-3 0,-2 1 0,-2 0 0,-7-6 0,1 4 0,-4-3 0,-1 1 0,-6 2 0,-1-4 0,3 2 0,2-2 0,1-2 0,1-2 0,-1 0 0,8 0 0,5-2 0,10-4 0,5-2 0,8-4 0,7-11 0,2 4 0</inkml:trace>
  <inkml:trace contextRef="#ctx0" brushRef="#br0" timeOffset="231">3934 166 12287,'0'-10'0,"0"-5"0,-2 13 0,-4-4 0,-3 4 0,-9 2 0,-1 2 0,-5 4 0,3-4 0,-8 5 0,-2 1 0,-10 2 0,-4 7 0</inkml:trace>
  <inkml:trace contextRef="#ctx0" brushRef="#br0" timeOffset="515">2850 323 12287,'-17'0'0,"5"0"0,2 2 0,1 4 0,-1 6 0,4 1 0,-4 1 0,1-3 0,-1 3 0,-2 2 0,-5-1 0,-1-3 0,7 1 0,-1-7 0,0 0 0,-5-6 0</inkml:trace>
  <inkml:trace contextRef="#ctx0" brushRef="#br0" timeOffset="767">2501 43 12287,'0'-17'0,"0"0"0,0 9 0,0 8 0,0 8 0,0 9 0,0 2 0,0 5 0,6-3 0,-1 6 0,-1 0 0,-2 1 0,0-7 0,2 2 0,2-1 0,-2 1 0,-2-9 0,-2 3 0,0-1 0,7-1 0,3 3 0</inkml:trace>
  <inkml:trace contextRef="#ctx0" brushRef="#br0" timeOffset="1067">2256 236 12287,'0'17'0,"0"1"0,0-1 0,0 1 0,-2-3 0,-4-1 0,-5-3 0,-5-1 0,-1 2 0,-3-4 0,-3-1 0,1-5 0,-5 4 0,0-4 0,0-2 0,-2 0 0,-6 0 0,2 0 0,4 0 0,-2-6 0,7-2 0,5-1 0,5-5 0,1-1 0,7-3 0,2 1 0,2-1 0,2 1 0,0-9 0,0-1 0</inkml:trace>
  <inkml:trace contextRef="#ctx0" brushRef="#br0" timeOffset="1300">2134 43 12287,'9'8'0,"-1"-6"0,-6 6 0,4-8 0,-4 0 0,6 0 0,-8 0 0,0 0 0</inkml:trace>
  <inkml:trace contextRef="#ctx0" brushRef="#br0" timeOffset="1415">2029 43 12287,'-16'-1'0,"5"-5"0,1 4 0,4-4 0,-4 4 0,-7-6 0,-1-1 0</inkml:trace>
  <inkml:trace contextRef="#ctx0" brushRef="#br0" timeOffset="1667">1452 43 12287,'6'18'0,"0"-1"0,1 3 0,-3 1 0,4 4 0,2 3 0,-5-1 0,5 4 0,0-4 0,0-2 0,-1 4 0,5-5 0,-2-3 0,-9-1 0,5-3 0</inkml:trace>
  <inkml:trace contextRef="#ctx0" brushRef="#br0" timeOffset="6383">1190 61 12287,'-2'-10'0,"-2"2"0,-2 1 0,0 5 0,6-6 0,0 8 0,0 0 0,0 8 0,0 3 0,0 5 0,0 1 0,0 1 0,0-6 0,0-1 0,0 3 0,0 1 0,2 1 0,2-3 0,2-1 0,-2 2 0,0 1 0,-1 3 0,3-1 0,0-5 0,-6 0 0,0 1 0,6 3 0,0 1 0,0-5 0,-6-1 0,0-5 0,0 6 0,-2-8 0,-4 2 0,-6-4 0,2-2 0,-1 0 0,-3 0 0,-1-2 0,-3-2 0,1-2 0,5-6 0,0 6 0,-1 1 0,-3-3 0,5 6 0,-1-6 0,-2 0 0,5 6 0,-3-3 0,6 3 0,-5 2 0,7 0 0,-4 0 0,8 0 0,0 2 0,0 3 0,2-3 0,2 6 0,2 0 0,-1-4 0,-5 7 0,0-5 0,0 6 0,0-6 0,0 5 0,-7-7 0,-5 2 0,-4 2 0,-1-2 0,-1 0 0,1-6 0,-1 0 0,7-2 0,-1-4 0,8-4 0,-3-7 0</inkml:trace>
  <inkml:trace contextRef="#ctx0" brushRef="#br0" timeOffset="6566">875 78 12287,'0'-9'0,"-8"1"0,-1 8 0</inkml:trace>
  <inkml:trace contextRef="#ctx0" brushRef="#br0" timeOffset="6932">578 61 12287,'0'-18'0,"2"17"0,2 6 0,3 9 0,3 3 0,-6 7 0,4 1 0,-2 2 0,-1 4 0,3-4 0,-4 1 0,2-3 0,-2-4 0,4 4 0,-3-1 0,-1-3 0,-2-1 0,-2-3 0,0 1 0,0-9 0,0-1 0</inkml:trace>
  <inkml:trace contextRef="#ctx0" brushRef="#br0" timeOffset="7233">368 253 12287,'0'-8'0,"0"8"0,0 8 0,0 10 0,0-1 0,0 1 0,0-1 0,0 1 0,0-1 0,0-5 0,-2-1 0,-4 3 0,-3 0 0,-9-1 0,1-1 0,-1-8 0,1 2 0,-1-4 0,1-2 0,-1 0 0,1 0 0,-1-2 0,1-4 0,-7 2 0,1-8 0,2 1 0,1 1 0,5-6 0,1 5 0,3-5 0,-3-1 0,6-1 0,-7-7 0,5-2 0</inkml:trace>
  <inkml:trace contextRef="#ctx0" brushRef="#br0" timeOffset="7398">193 61 12287,'-11'0'0,"-1"0"0,0 0 0,-5 0 0,-1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31.169"/>
    </inkml:context>
    <inkml:brush xml:id="br0">
      <inkml:brushProperty name="width" value="0.08571" units="cm"/>
      <inkml:brushProperty name="height" value="0.08571" units="cm"/>
      <inkml:brushProperty name="color" value="#FF0066"/>
    </inkml:brush>
  </inkml:definitions>
  <inkml:trace contextRef="#ctx0" brushRef="#br0">0 53 12287,'0'-17'0,"0"-1"0,2 9 0,4 3 0,4 4 0,7 2 0,1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35.236"/>
    </inkml:context>
    <inkml:brush xml:id="br0">
      <inkml:brushProperty name="width" value="0.08571" units="cm"/>
      <inkml:brushProperty name="height" value="0.08571" units="cm"/>
      <inkml:brushProperty name="color" value="#FF0066"/>
    </inkml:brush>
  </inkml:definitions>
  <inkml:trace contextRef="#ctx0" brushRef="#br0">2041 370 12287,'6'-37'0,"1"3"0,-3 1 0,0 10 0,1-3 0,1 4 0,-2 3 0,-4-1 0,-6 3 0,-7 4 0,-2-4 0,-2 6 0,-1-2 0,-3 0 0,-12 7 0,-3-7 0,-12 0 0,-10 2 0,-13 0 0,-3 7 0,-10-3 0,-13 3 0,46 3 0,-2 0 0,-2 1 0,0 0 0,3 0 0,1 0 0,-49 0 0,3 0 0,-2 0 0,-1 0 0,3 0 0,4 2 0,18 2 0,4 5 0,6 2 0,7 4 0,6 9 0,9 4 0,8 2 0,1 2 0,5 9 0,1 5 0,0 6 0,2 10 0,9 5 0,4 2 0,7 5 0,4-1 0,2-4 0,2-9 0,4-6 0,14-13 0,12 0 0,7-8 0,6-5 0,14-2 0,12-7 0,9 1 0,10-1 0,-40-12 0,2-1 0,8 0 0,3-1 0,1 0 0,1-1 0,2-2 0,0 0 0,4-1 0,1 0 0,1-2 0,1 0 0,1-2 0,1-1-65,2-1 1,1-3 0,-3 0 0,-1-1 0,-4-1 0,-1-1-1,-5-1 1,-1 0 64,-5 0 0,-1-2 0,-5-2 0,-3 0 0,32-13 0,-17-1 0,-15-4 0,-18-5 0,-6-4 0,-6-3 0,-7 3 0,-13 2 0,-16 2 0,-7 0 0,-10 1 0,-18 1 0,-8 4 0,-1 8 0,-1 3 0,-3 11 0,-1 5 0,2 4 0,3 2 0,10 8 0,3 1 0,8 4 0,0-7 0,0-4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8.750"/>
    </inkml:context>
    <inkml:brush xml:id="br0">
      <inkml:brushProperty name="width" value="0.08571" units="cm"/>
      <inkml:brushProperty name="height" value="0.08571" units="cm"/>
      <inkml:brushProperty name="color" value="#FF0066"/>
    </inkml:brush>
  </inkml:definitions>
  <inkml:trace contextRef="#ctx0" brushRef="#br0">1 0 12287,'0'13'0,"0"-1"0,0 3 0,0-5 0,0 3 0,0-7 0,0 7 0,0 1 0,0 3 0,0 2 0,2-1 0,2 3 0,2 4 0,3-2 0,-5 6 0,4-2 0,3-4 0,-5-2 0,4-2 0,1-1 0,-1 1 0,-4-8 0,7-5 0,-9-4 0,13-19 0,-7-4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36.002"/>
    </inkml:context>
    <inkml:brush xml:id="br0">
      <inkml:brushProperty name="width" value="0.08571" units="cm"/>
      <inkml:brushProperty name="height" value="0.08571" units="cm"/>
      <inkml:brushProperty name="color" value="#FF0066"/>
    </inkml:brush>
  </inkml:definitions>
  <inkml:trace contextRef="#ctx0" brushRef="#br0">3012 350 12287,'0'-30'0,"0"4"0,2 5 0,3 1 0,1 1 0,-2-1 0,-1 1 0,-3 0 0,-3 1 0,-3 5 0,-5-4 0,-8 4 0,-3-2 0,-4 2 0,-10-2 0,-14 6 0,-4 1 0,-7-1 0,-12-4 0,-3 7 0,-10 1 0,-9 3 0,45-1 0,-1 0 0,-7-1 0,-1 1 0,0 1 0,-1 0 0,-1 1 0,-1 0 0,3 1 0,0 0 0,-4 0 0,0 0 0,3 0 0,-1 0 0,3 0 0,0 0 0,1 0 0,2 2 0,-43 4 0,1 7 0,0 5 0,4 1 0,7 3 0,10 1 0,7 3 0,5 9 0,3-3 0,-2 5 0,-1 2 0,-1 0 0,7-3 0,-3-1 0,-4-3 0,7 7 0,0 6 0,13-1 0,10-3 0,9-2 0,13-1 0,7 1 0,3 0 0,6-7 0,5 1 0,12 1 0,10 3 0,15 0 0,9-3 0,11-3 0,13-3 0,8 0 0,-36-16 0,2-1 0,0 2 0,1 0 0,2 0 0,0-2 0,5-2 0,-1-3 0,-3 0 0,0-1 0,4 0 0,1-1-60,3-2 0,2 0 1,4-1-1,0 0 1,1-1-1,-1 0 0,-2 0 1,0 0 59,-2 0 0,-1 0 0,-5-1 0,-1 0 0,2-2 0,-1-1 0,-3-1 0,0-2 0,0-2 0,-1 0 0,-6 0 0,-1-1 0,29-10 0,-14-1 0,-10-5 0,-8-2 0,-16-7 0,-11 3 0,-10-3 0,-7 5 0,-4-2 0,-7-3 0,-10-1 0,-11-6 0,-18-1 0,-12-4 0,-16-3 0,30 25 0,-3 1 0,-5-3 0,-2 2 0,-2 1 0,-1 2 0,-2 1 0,-1 1 0,6 2 0,0 0 0,-2 0 0,0 1 0,1 2 0,1 0 0,2 0 0,0 2 0,4 3 0,1 3 0,-39 0 0,3 5 0,10 2 0,1 0 0,16 0 0,4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41.068"/>
    </inkml:context>
    <inkml:brush xml:id="br0">
      <inkml:brushProperty name="width" value="0.08571" units="cm"/>
      <inkml:brushProperty name="height" value="0.08571" units="cm"/>
      <inkml:brushProperty name="color" value="#FF0066"/>
    </inkml:brush>
  </inkml:definitions>
  <inkml:trace contextRef="#ctx0" brushRef="#br0">29 700 12287,'-11'10'0,"-6"-1"0,17-9 0,0 0 0,8 0 0,12 0 0,-1 0 0,1 0 0,8 0 0,4 0 0,5 0 0,2 0 0,2 0 0,4 0 0,5 0 0,-1 0 0,9 6 0,-1 1 0,5-3 0,1-2 0,4-2 0,-2 0 0,-3 0 0,-1 0 0,-3 0 0,0 0 0,-2 0 0,-4 0 0,-4-2 0,-12-2 0,-3-5 0,-7-1 0,-5 5 0,-4-3 0,-4-1 0,-4 5 0,-11-7 0,-5 2 0,-6-4 0,-10 5 0,-5-1 0,-3 0 0,6-6 0,-8 4 0,1-2 0,2 1 0,-7 5 0,4-6 0,-1 0 0,2 2 0,-3 1 0,9 5 0,2-1 0,3 1 0,1 3 0,1 2 0,8 0 0,5 2 0,12 3 0,7 1 0,4-1 0,5 3 0,2 1 0,4-1 0,2 1 0,-4 4 0,4-4 0,0-1 0,0 1 0,-6 0 0,2-5 0,-4 5 0,-3 1 0,-6-3 0,-2 6 0,-2 2 0,4-4 0,-7 2 0,-4 0 0,-6-3 0,-7 8 0,-8-5 0,-1 2 0,1-2 0,-7 4 0,-2-4 0,0 4 0,0 3 0,0-7 0,4 0 0,-2 2 0,2 2 0,5 2 0,6 1 0,4-1 0,9 1 0</inkml:trace>
  <inkml:trace contextRef="#ctx0" brushRef="#br0" timeOffset="1583">6130 253 12287,'-2'-13'0,"-5"0"0,5 6 0,-5-6 0,5 9 0,2-5 0,0 9 0,0 9 0,0 4 0,0 4 0,0 5 0,2 2 0,3 2 0,1-3 0,1 1 0,-7 0 0,0 2 0,0-3 0,0-1 0,0-3 0,0 1 0,0-1 0,0-6 0,-2-2 0,-3 0 0,-1 0 0,-9-7 0,2 2 0,-5-3 0,-1-3 0,0 0 0,6-7 0,2-2 0,0-1 0,0-5 0,7-3 0,-5-1 0,3-1 0,-1 1 0,-1 6 0,3 0 0,-1-2 0,-7-2 0,6-3 0,-8 9 0,2 5 0,-4 4 0,4 2 0,0 0 0,-2 0 0,-2 2 0,-3 4 0,1 7 0,2-2 0,2 2 0,2 2 0,8 3 0,-3-1 0,-1-4 0,7 4 0,-5-4 0,7 2 0,5 0 0,3-4 0,3-2 0,-4 6 0,6-2 0,-3 4 0,5 0 0,-2-4 0,-8 5 0,1-6 0,-4-1 0,-4 0 0,-4-2 0,1 4 0,-8-7 0,-2-2 0,-2-1 0,-2 3 0,-1 1 0,1-3 0,-1-2 0,-6-2 0,-2 0 0,0 2 0,0 5 0,-4-5 0,4 4 0,0-4 0,0-2 0,2 0 0,6 0 0,1 0 0,-1 0 0,1 0 0</inkml:trace>
  <inkml:trace contextRef="#ctx0" brushRef="#br0" timeOffset="1817">6285 816 12287,'-8'-11'0,"3"1"0,-8 5 0,-2-1 0,4-1 0,-2 7 0,-2 0 0,-2 0 0,-2 7 0,-1 1 0,1 1 0,-1 0 0,1-3 0,-1-6 0,1 0 0,-9 9 0,-2 2 0</inkml:trace>
  <inkml:trace contextRef="#ctx0" brushRef="#br0" timeOffset="2116">5780 78 12287,'0'-20'0,"0"1"0,-2 10 0,-5 9 0,-3 7 0,-10 8 0,1-2 0,-1 2 0,-8-6 0,-2-1 0</inkml:trace>
  <inkml:trace contextRef="#ctx0" brushRef="#br0" timeOffset="2665">5080 39 12287,'-10'-9'0,"1"5"0,9-9 0,0 9 0,0-3 0,0 14 0,2 4 0,3 8 0,1 0 0,7 7 0,-4 0 0,1-2 0,5-2 0,-4-3 0,2 0 0,0 3 0,-2 4 0,4-5 0,-6 5 0,-1-4 0,1-3 0,4 1 0,-7-1 0,-1 1 0,-3-1 0,4 1 0,1-1 0,-3 0 0,-2 1 0,-2-1 0,0 1 0,0-1 0,-6-6 0,-3-2 0,-2 0 0,-4-1 0,-2-5 0,-2 3 0,-1-1 0,1-1 0,-7 1 0,0-7 0,0 0 0,-2 0 0,4 0 0,-8 0 0,-1 0 0,3 0 0,0 0 0,6 0 0,-2-2 0,3-5 0,-5 5 0,2-4 0,4 1 0,7-1 0,-2 1 0,4-5 0,-2-1 0,2 0 0,-2-2 0,8-6 0,3-1 0,2 1 0,2-1 0,0 1 0,17-9 0,4-2 0</inkml:trace>
  <inkml:trace contextRef="#ctx0" brushRef="#br0" timeOffset="3033">4634 58 12287,'-20'-8'0,"7"6"0,0-5 0,0 5 0,2 4 0,7 5 0,8 6 0,7-3 0,9 1 0,-1 0 0,1 0 0,-1-5 0,0 5 0,1-2 0,-1-5 0,1 5 0,-1-3 0,1-2 0,-7 5 0,-3 0 0,-1 1 0,-3-3 0,-6 6 0,-15-7 0,-6 5 0,-5 0 0,-2 0 0,-7 0 0,3 4 0,-3-5 0,3-1 0,-5-2 0,7 1 0,-9 3 0</inkml:trace>
  <inkml:trace contextRef="#ctx0" brushRef="#br0" timeOffset="3449">4090 20 12287,'-11'0'0,"-7"0"0,16 2 0,-4 4 0,4 5 0,2 8 0,0 3 0,0 4 0,2-2 0,2 8 0,5 3 0,2 1 0,-5 3 0,5 0 0,0 0 0,-1 0 0,-5-7 0,3-2 0,-1-2 0,-1-4 0,1-11 0,1 4 0,3-6 0</inkml:trace>
  <inkml:trace contextRef="#ctx0" brushRef="#br0" timeOffset="4880">3779 117 12287,'-9'-20'0,"5"7"0,-7 0 0,0-2 0,0-2 0,7 4 0,-2 0 0,3 9 0,3-5 0,0 11 0,0 5 0,0-3 0,0 9 0,0 2 0,7 2 0,-1 3 0,-1-1 0,-3 1 0,-2-1 0,0 1 0,0-1 0,0 0 0,-2 1 0,-3-1 0,-3-1 0,-3-6 0,4 6 0,-3-5 0,-1 4 0,0 2 0,5-1 0,-5-3 0,2-2 0,-4 0 0,5 4 0,-3-4 0,6-4 0,-3-9 0,16 0 0,5 0 0,5 0 0,1-3 0,1-1 0,-1-2 0,0 1 0,1 1 0,-1 0 0,1-3 0,-7 1 0,0 6 0,2 0 0,2 0 0,2 0 0,-6 0 0,0 0 0,-8 0 0,3 2 0,-8 4 0,-8 5 0,-5 6 0,-5-4 0,5 5 0,0-8 0,1 3 0,1 0 0,-7-2 0,6 4 0,-4-2 0,3 2 0,-4-4 0,4 0 0,-2 0 0,2-1 0,-4-3 0,4 4 0,-4-3 0,-3 5 0,1-6 0,-1-1 0,1 3 0,6-7 0,0 5 0,-2-5 0,-2-2 0,-3 0 0,1 0 0,-1 0 0,1 0 0,-1 0 0,1 0 0,0 0 0,-1 0 0,-6 0 0,0 0 0,3 0 0,1 0 0,3-2 0,-1-3 0,1-3 0,-1-3 0,1 7 0,-1-5 0,1 0 0,0 1 0,1-8 0,3 6 0,2 1 0,2-6 0,-4 2 0,2-4 0,9 4 0,-5 0 0,1-2 0,6-3 0,-5-1 0,7 8 0,7 5 0,3-3 0,10 3 0,-1-1 0,1 7 0,-1 0 0,-6 0 0,0 0 0,0 0 0,4 2 0,-4 5 0,-2-5 0,-7 7 0,3-1 0,1-3 0,-3 7 0,1 4 0,1-6 0,-7 3 0,0 2 0,0-4 0,0 2 0,0 2 0,0 3 0,-2-1 0,-5-4 0,3 2 0,-7-6 0,0-1 0,0 1 0,-2-3 0,-6-4 0,0 3 0,-1 1 0,1 1 0,-1-7 0,1 0 0,-1 0 0,-5 0 0,-1 0 0,0 0 0,-2 0 0,6-2 0,-4-3 0,2-3 0,-1-3 0,3 0 0,-6-4 0,2 2 0,0-2 0,0-2 0,7-5 0,-1-2 0,1-2 0,6-2 0,0 5 0,0-6 0,2-1 0,-6 0 0,6-5 0,0 3 0,5-2 0,-3 5 0,1 1 0,-1 3 0,0-1 0,3 6 0,6 7 0,0 7 0,0-7 0,0 11 0,0 2 0,0 2 0,0 11 0,0-7 0,0 7 0,0 2 0,0 3 0,0 1 0,0 0 0,2 3 0,4 4 0,-1-2 0,6 6 0,-3 0 0,-3 0 0,5 1 0,1 3 0,2-2 0,0 3 0,-2 2 0,4 2 0,-2-1 0,2 1 0,-4-2 0,0-2 0,-3-5 0,-3-2 0,3 4 0,-1-6 0,-3-2 0,-2-3 0,-4-3 0,-2-3 0,-3-2 0,-8-9 0,2 3 0,-4-5 0,-3-2 0,1 0 0,0 0 0,-1 0 0,1 0 0,-3 0 0,-2 0 0,-4-2 0,-2-5 0,6 3 0,-4-9 0,2-2 0,0-3 0,-6-1 0,6-3 0,2-1 0,3-3 0,4 0 0,1 4 0,6-1 0,1-3 0,3 0 0,6-2 0,0-3 0</inkml:trace>
  <inkml:trace contextRef="#ctx0" brushRef="#br0" timeOffset="5330">3099 58 12287,'0'20'0,"0"-7"0,0 0 0,2-9 0,4 3 0,-4 3 0,14-5 0,-10 8 0,3-9 0,-5 5 0,2-1 0,1-6 0,-7 7 0</inkml:trace>
  <inkml:trace contextRef="#ctx0" brushRef="#br0" timeOffset="5482">2924 156 12287,'-20'0'0,"1"-9"0,8 7 0,2-7 0,1 9 0,-3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49.117"/>
    </inkml:context>
    <inkml:brush xml:id="br0">
      <inkml:brushProperty name="width" value="0.08571" units="cm"/>
      <inkml:brushProperty name="height" value="0.08571" units="cm"/>
      <inkml:brushProperty name="color" value="#FF0066"/>
    </inkml:brush>
  </inkml:definitions>
  <inkml:trace contextRef="#ctx0" brushRef="#br0">20 117 12287,'-11'-8'0,"2"5"0,12-5 0,3 8 0,7 0 0,0 0 0,4 0 0,5 0 0,-1 0 0,3 0 0,0 0 0,4 2 0,2 4 0,-4-3 0,4 3 0,-2-4 0,-4-2 0,-2 0 0,-3 0 0,1 0 0,-1 0 0,-6 0 0,0 0 0,-9-2 0,3-4 0,-7-3 0,-7-6 0,-6 4 0,-4 2 0,-2 1 0,-1 3 0,1-3 0,-1-3 0,1 7 0,0-3 0,-1 5 0,1-4 0,-1-1 0,1 1 0,8 6 0,2 0 0,12 0 0,3 2 0,7 4 0,4-1 0,3 5 0,-1-1 0,-6 4 0,0-4 0,2 1 0,-4-3 0,2 6 0,-7-7 0,7 7 0,-8 0 0,1 7 0,-4-1 0,-2 0 0,-6 1 0,-3-3 0,0-2 0,1-2 0,-7-6 0,4 6 0,-2 0 0,0-3 0,7 6 0,-5-8 0,2 3 0,3 2 0,-3-2 0,-2-3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50.633"/>
    </inkml:context>
    <inkml:brush xml:id="br0">
      <inkml:brushProperty name="width" value="0.08571" units="cm"/>
      <inkml:brushProperty name="height" value="0.08571" units="cm"/>
      <inkml:brushProperty name="color" value="#FF0066"/>
    </inkml:brush>
  </inkml:definitions>
  <inkml:trace contextRef="#ctx0" brushRef="#br0">2332 348 12287,'13'0'0,"0"0"0,-7 0 0,7 0 0,-6 0 0,6 0 0,-7 0 0,7 0 0,-9 0 0,3 0 0,-14 2 0,-6 5 0,3-5 0,-3 7 0,-3-3 0,-1 1 0,-2 1 0,-1-3 0,1 3 0,-1 3 0,1-7 0,0 5 0,-1 0 0,7-7 0,0 4 0,-2-4 0,7 0 0,1 5 0,7-5 0,7 5 0,5-5 0,-1-2 0,2 0 0,2 0 0,3 2 0,1 4 0,-6-3 0,-2 5 0,-3 1 0,-1-5 0,-7 9 0,-2 0 0,-5 6 0,-4-8 0,-8-4 0,0-5 0,-7 4 0,-2 1 0,0-3 0,0-2 0,-1-2 0,6 0 0,-5-2 0,-3-4 0,8 4 0,-3-7 0,4 0 0,3 5 0,-1-7 0,1 3 0,6 1 0,2 5 0,2-5 0,1 5 0,1-4 0,-6 4 0,3 2 0,-3 2 0,-2 4 0,-3-4 0,-1 7 0,-1 0 0,1-7 0,2 6 0,2-1 0,2-1 0,6 1 0,-6-7 0,-2 0 0,4 0 0,-2 0 0,7 0 0,-5-2 0,2-5 0,1 3 0,4-9 0,-3-2 0,-2 0 0,5 0 0,-5 2 0,-1-2 0,5-3 0,-3-1 0,1-3 0,1-4 0,-7 5 0,4-7 0,1 2 0,-1 0 0,2 0 0,5 7 0,-2-1 0,-3 1 0,1-1 0,6 1 0,0-1 0,2 7 0,5 1 0,3 7 0,10-3 0</inkml:trace>
  <inkml:trace contextRef="#ctx0" brushRef="#br0" timeOffset="251">2448 717 12287,'-13'-6'0,"0"-1"0,7 1 0,-7 6 0,-2 0 0,-5 0 0,-3 2 0,-3 2 0,2 3 0,0-1 0,1-6 0,-5 0 0,-3 0 0,8 0 0,-3 0 0,-5-8 0,1-3 0</inkml:trace>
  <inkml:trace contextRef="#ctx0" brushRef="#br0" timeOffset="534">2118 37 12287,'0'-13'0,"0"0"0,9 9 0,-7-2 0,4 12 0,-10-2 0,-5 9 0,-1 2 0,5-6 0,-12 8 0,6-6 0</inkml:trace>
  <inkml:trace contextRef="#ctx0" brushRef="#br0" timeOffset="767">1749 329 12287,'-13'0'0,"2"-2"0,2-5 0,-6 5 0,2-5 0,-4 5 0,-2 2 0,-1 9 0,1 2 0</inkml:trace>
  <inkml:trace contextRef="#ctx0" brushRef="#br0" timeOffset="1101">1321 465 12287,'0'19'0,"0"1"0,0-1 0,0-6 0,-2-2 0,-4-3 0,-5 8 0,-8-6 0,-1 1 0,1 4 0,-1-8 0,1-1 0,-1 3 0,1-7 0,0 4 0,-1-3 0,1-3 0,-7 2 0,0 2 0,2 3 0,3-1 0,1-6 0,9 0 0,3-9 0,8-1 0</inkml:trace>
  <inkml:trace contextRef="#ctx0" brushRef="#br0" timeOffset="2301">641 329 12287,'0'-11'0,"0"2"0,-2 9 0,-2 2 0,-3 5 0,1-3 0,6 9 0,0 2 0,0-4 0,0 2 0,0 2 0,0-4 0,0 2 0,0 0 0,0 6 0,2-8 0,5-4 0,3-5 0,10-2 0,-7 0 0,-2-2 0,-3-5 0,5 3 0,-4-7 0,2 2 0,-7-6 0,5 4 0,-1 1 0,-6-8 0,5 5 0,-5 3 0,-2-3 0,0 8 0,-9-3 0,-4 8 0,-4 2 0,-2 2 0,-1 3 0,7 1 0,0-1 0,-2 6 0,-2-5 0,-3-1 0,1-5 0,6 5 0,0-1 0,-2-2 0,4-2 0,0 1 0,3 3 0,-7-4 0,6 5 0,-4-14 0,4 3 0,9-9 0,0 7 0,0-7 0,-8 0 0,4 2 0,-7 2 0,2 1 0,-6 5 0,2-3 0,2 6 0,-2 6 0,9-1 0,-5 5 0,3 1 0,-1 0 0,1-4 0,6 6 0,0-1 0,0 8 0,0-1 0,0 1 0,2-1 0,5 1 0,-5-7 0,4 0 0,-4 2 0,-2-5 0,0 3 0,-2-6 0,-4 6 0,-5-9 0,-9 3 0,1-3 0,0 2 0,-1-3 0,1 3 0,-1-4 0,1-2 0,-1 2 0,-1 3 0,-3 1 0,-2-2 0,0-1 0,7-3 0,-1 0 0,3 2 0,2 2 0,2 3 0,9-1 0,-5-15 0,9-1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54.800"/>
    </inkml:context>
    <inkml:brush xml:id="br0">
      <inkml:brushProperty name="width" value="0.08571" units="cm"/>
      <inkml:brushProperty name="height" value="0.08571" units="cm"/>
      <inkml:brushProperty name="color" value="#FF0066"/>
    </inkml:brush>
  </inkml:definitions>
  <inkml:trace contextRef="#ctx0" brushRef="#br0">1127 175 12287,'0'-11'0,"-2"-4"0,-4 9 0,3-3 0,-3 3 0,4 1 0,2-8 0,0 7 0,-2-5 0,-5 2 0,5 1 0,-5 1 0,5 5 0,4-7 0,5 9 0,-3 0 0,7 3 0,0 1 0,0 2 0,-5 7 0,7-4 0,2 0 0,2-1 0,3 7 0,-1-4 0,1 0 0,-7 4 0,-3-6 0,1-1 0,0 1 0,-7 0 0,5-5 0,-3 5 0,1 1 0,-1-3 0,-6 6 0,0-7 0,-2 5 0,-4-2 0,-5-1 0,-8-3 0,-1 1 0,1-2 0,-1 1 0,-1-1 0,-3 3 0,-2-3 0,-2-2 0,4-2 0,-2 0 0,3 0 0,-1 0 0,0 0 0,-4 0 0,-2 0 0,6 0 0,-2 0 0,5 0 0,1 0 0,1 0 0,-1 0 0,1 0 0,-1 0 0,1-2 0,2-5 0,2-3 0,2-1 0,0-6 0,-7 6 0,3-2 0,4 0 0,-4 2 0,6-4 0,-2 4 0,0 2 0,7-3 0,-5 3 0,0 0 0,0 1 0,-2 1 0,-6 7 0,-1 0 0,1 0 0,0 0 0,-1 0 0,9 2 0,5 5 0,6-5 0,4 7 0,5-3 0,2 1 0,2-1 0,6-6 0,0 0 0,1 6 0,-1 1 0,1-3 0,-1 5 0,1-3 0,-1 10 0,0-4 0,-8-1 0,-4 2 0,-5-6 0,-4 6 0,-5 2 0,3-7 0,-9 1 0,-2 0 0,-2-7 0,-3 4 0,1-1 0,-1 1 0,1-4 0,-1 5 0,1-5 0,0-2 0,-1 0 0,1 0 0,-1 0 0,1 0 0,-1 0 0,1 0 0,0 0 0,-1 0 0,1 0 0,1-2 0,3-3 0,2-1 0,0-1 0,-6 5 0,-1-4 0,1 2 0,0-9 0,-1 0 0,1-7 0,-1 1 0,7-1 0,3 1 0,-1-1 0,0 1 0,5 0 0,-5-1 0,2 1 0,5-1 0,-5 1 0,3-1 0,1 1 0,3 6 0,2 0 0,2 9 0,5-3 0,4 5 0,8 2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55"/>
    </inkml:context>
    <inkml:brush xml:id="br0">
      <inkml:brushProperty name="width" value="0.08571" units="cm"/>
      <inkml:brushProperty name="height" value="0.08571" units="cm"/>
      <inkml:brushProperty name="color" value="#FF0066"/>
    </inkml:brush>
  </inkml:definitions>
  <inkml:trace contextRef="#ctx0" brushRef="#br0">79 58 12287,'-13'-17'0,"0"4"0,6 5 0,-6 8 0,9 0 0,-13-9 0,6-2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55.300"/>
    </inkml:context>
    <inkml:brush xml:id="br0">
      <inkml:brushProperty name="width" value="0.08571" units="cm"/>
      <inkml:brushProperty name="height" value="0.08571" units="cm"/>
      <inkml:brushProperty name="color" value="#FF0066"/>
    </inkml:brush>
  </inkml:definitions>
  <inkml:trace contextRef="#ctx0" brushRef="#br0">253 0 12287,'-20'11'0,"1"-2"0,0-9 0,-1 0 0,1 2 0,-1 4 0,1-1 0,-1 5 0,1-1 0,8 0 0,3-5 0,-1 3 0,-2 8 0,-8-13 0,-1 6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4:55.432"/>
    </inkml:context>
    <inkml:brush xml:id="br0">
      <inkml:brushProperty name="width" value="0.08571" units="cm"/>
      <inkml:brushProperty name="height" value="0.08571" units="cm"/>
      <inkml:brushProperty name="color" value="#FF0066"/>
    </inkml:brush>
  </inkml:definitions>
  <inkml:trace contextRef="#ctx0" brushRef="#br0">195 20 12287,'-17'-2'0,"2"-2"0,2-3 0,6 1 0,-6 6 0,-2 0 0,-2 0 0,-3 2 0,1 4 0,-9 5 0,-2 8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2.349"/>
    </inkml:context>
    <inkml:brush xml:id="br0">
      <inkml:brushProperty name="width" value="0.08571" units="cm"/>
      <inkml:brushProperty name="height" value="0.08571" units="cm"/>
      <inkml:brushProperty name="color" value="#FF0066"/>
    </inkml:brush>
  </inkml:definitions>
  <inkml:trace contextRef="#ctx0" brushRef="#br0">467 98 12287,'-6'19'0,"-1"0"0,1-8 0,6-2 0,2-9 0,5 0 0,-3 0 0,9 0 0,-7 0 0,7 0 0,-2-2 0,2-5 0,2 3 0,-8-9 0,5 0 0,-5-6 0,2 8 0,-5 2 0,2 1 0,1 3 0,-7-8 0,0 9 0,0-13 0,-7 12 0,1-8 0,-9 9 0,4-5 0,-6 12 0,4 3 0,-4-4 0,6 7 0,-2-3 0,0 1 0,2 1 0,-4-3 0,2 3 0,-2 3 0,0-4 0,0 3 0,2 1 0,-2 0 0,-3-4 0,-1 3 0,-1-1 0,1 4 0,0-7 0,-1-1 0,1 3 0,-1-1 0,1-3 0,6-2 0,0-2 0,-2 0 0,-2 0 0,-3 0 0,1 0 0,-1 0 0,7 0 0,0 0 0,9 0 0,-13-8 0,6-3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3.083"/>
    </inkml:context>
    <inkml:brush xml:id="br0">
      <inkml:brushProperty name="width" value="0.08571" units="cm"/>
      <inkml:brushProperty name="height" value="0.08571" units="cm"/>
      <inkml:brushProperty name="color" value="#FF0066"/>
    </inkml:brush>
  </inkml:definitions>
  <inkml:trace contextRef="#ctx0" brushRef="#br0">525 20 12287,'-11'-2'0,"5"-5"0,4 5 0,4-6 0,4 8 0,5 0 0,8 0 0,1 0 0,-1 2 0,1 2 0,-1 3 0,1-3 0,-1-2 0,0 0 0,1 5 0,-7-5 0,0 4 0,2-4 0,-4-2 0,-1 3 0,-1 3 0,-2-2 0,-7 9 0,0-6 0,0 6 0,0-7 0,0 7 0,-3-6 0,-3 3 0,-7-1 0,2 4 0,-2-6 0,-2-3 0,-2 5 0,-3-3 0,1-2 0,0-2 0,-1 5 0,1-1 0,-3-1 0,-4-3 0,5-2 0,-5 0 0,4 2 0,3 5 0,-3-5 0,-2 4 0,-2-4 0,1-2 0,5 0 0,1 0 0,-1 0 0,1 0 0,8-2 0,5-4 0,3 4 0,3-7 0,0 9 0,0 0 0,-8 0 0,-5 0 0,2 0 0,-2 0 0,-2 0 0,4 6 0,-2 1 0,-2-3 0,-2-2 0,0 0 0,1 3 0,3 1 0,-2-1 0,-2-3 0,-2-2 0,-1 8 0,1-5 0,8 5 0,2-8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8.966"/>
    </inkml:context>
    <inkml:brush xml:id="br0">
      <inkml:brushProperty name="width" value="0.08571" units="cm"/>
      <inkml:brushProperty name="height" value="0.08571" units="cm"/>
      <inkml:brushProperty name="color" value="#FF0066"/>
    </inkml:brush>
  </inkml:definitions>
  <inkml:trace contextRef="#ctx0" brushRef="#br0">57 0 12287,'-2'19'0,"-4"0"0,4-7 0,-5 1 0,5-7 0,0 5 0,-4-3 0,4-2 0,-15-6 0,7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3.883"/>
    </inkml:context>
    <inkml:brush xml:id="br0">
      <inkml:brushProperty name="width" value="0.08571" units="cm"/>
      <inkml:brushProperty name="height" value="0.08571" units="cm"/>
      <inkml:brushProperty name="color" value="#FF0066"/>
    </inkml:brush>
  </inkml:definitions>
  <inkml:trace contextRef="#ctx0" brushRef="#br0">0 20 12287,'0'-11'0,"0"2"0,0 9 0,0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4.333"/>
    </inkml:context>
    <inkml:brush xml:id="br0">
      <inkml:brushProperty name="width" value="0.08571" units="cm"/>
      <inkml:brushProperty name="height" value="0.08571" units="cm"/>
      <inkml:brushProperty name="color" value="#FF0066"/>
    </inkml:brush>
  </inkml:definitions>
  <inkml:trace contextRef="#ctx0" brushRef="#br0">1 56 12287,'10'-19'0,"-1"6"0,-9 0 0,0 9 0,0-3 0,0 14 0,0-5 0,-9 15 0,-1-6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4.464"/>
    </inkml:context>
    <inkml:brush xml:id="br0">
      <inkml:brushProperty name="width" value="0.08571" units="cm"/>
      <inkml:brushProperty name="height" value="0.08571" units="cm"/>
      <inkml:brushProperty name="color" value="#FF0066"/>
    </inkml:brush>
  </inkml:definitions>
  <inkml:trace contextRef="#ctx0" brushRef="#br0">59 31 12287,'-11'-2'0,"3"-3"0,-1-1 0,5-3 0,-9 3 0,9 4 0,-5 2 0,9 10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5.482"/>
    </inkml:context>
    <inkml:brush xml:id="br0">
      <inkml:brushProperty name="width" value="0.08571" units="cm"/>
      <inkml:brushProperty name="height" value="0.08571" units="cm"/>
      <inkml:brushProperty name="color" value="#FF0066"/>
    </inkml:brush>
  </inkml:definitions>
  <inkml:trace contextRef="#ctx0" brushRef="#br0">913 447 12287,'0'20'0,"0"-10"0,-2-1 0,-4-9 0,2 0 0,-7-2 0,2-5 0,5-6 0,-5 3 0,1-1 0,-1 0 0,0 0 0,-4 5 0,5-5 0,-3 0 0,-4 0 0,4-2 0,0-6 0,3 0 0,-5-1 0,4-1 0,0-3 0,1-2 0,1 0 0,5 7 0,-2-3 0,-3-4 0,1 5 0,4-5 0,-3 4 0,-1 3 0,-1-1 0,7 1 0,0 8 0,0 2 0,0 24 0,0 5 0,0 4 0,0-5 0,0 0 0,0 1 0,0-1 0,2 1 0,3-1 0,1 1 0,7-1 0,-4 0 0,0 1 0,-1-1 0,1 1 0,-5-1 0,5 1 0,2-1 0,-7 0 0,2 1 0,-4-1 0,5-6 0,-1 0 0,-1 2 0,-5-4 0,-7 0 0,-6-2 0,-4-3 0,-2-6 0,-1 0 0,1 0 0,-7 0 0,0 0 0,2 0 0,3 0 0,1 0 0,1-2 0,-1-2 0,1-3 0,6-6 0,0 5 0,-2-3 0,4 0 0,0-4 0,3 2 0,1 0 0,7-7 0,0 10 0,0 1 0,2 9 0,5 0 0,1 2 0,5 5 0,3-3 0,-10 9 0,0-7 0,-3 7 0,3 2 0,-4-4 0,5 2 0,-5-6 0,-4 4 0,-5-3 0,-1 1 0,-7-5 0,2 3 0,-3-3 0,-1-2 0,-2-2 0,-1 0 0,-1 0 0,-3 0 0,-2 0 0,2 0 0,3 0 0,1 0 0,1 0 0,-1 0 0,7-6 0,1-1 0,-4 1 0,-1-3 0,4 7 0,0-7 0,-2 1 0,0 3 0,0-6 0,4 1 0,2-1 0,-3 4 0,3-6 0,-2-2 0,5-2 0,-5-2 0,2-1 0,5 1 0,-5-1 0,3 1 0,1-1 0,3 1 0,2 0 0,0-1 0,0 1 0,0-1 0,0 1 0,0 6 0,0 0 0,0 9 0,0-5 0,0 9 0,0 0 0,0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5.647"/>
    </inkml:context>
    <inkml:brush xml:id="br0">
      <inkml:brushProperty name="width" value="0.08571" units="cm"/>
      <inkml:brushProperty name="height" value="0.08571" units="cm"/>
      <inkml:brushProperty name="color" value="#FF0066"/>
    </inkml:brush>
  </inkml:definitions>
  <inkml:trace contextRef="#ctx0" brushRef="#br0">1 19 12287,'19'0'0,"-8"0"0,-2-8 0,-9-3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15:05.915"/>
    </inkml:context>
    <inkml:brush xml:id="br0">
      <inkml:brushProperty name="width" value="0.08571" units="cm"/>
      <inkml:brushProperty name="height" value="0.08571" units="cm"/>
      <inkml:brushProperty name="color" value="#FF0066"/>
    </inkml:brush>
  </inkml:definitions>
  <inkml:trace contextRef="#ctx0" brushRef="#br0">253 1 12287,'-19'0'0,"-1"0"0,1 0 0,0 0 0,-1 0 0,3 2 0,2 2 0,2 5 0,-2 2 0,-3-7 0,-1 5 0,0-1 0,-1-5 0,1 5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9:36.970"/>
    </inkml:context>
    <inkml:brush xml:id="br0">
      <inkml:brushProperty name="width" value="0.11429" units="cm"/>
      <inkml:brushProperty name="height" value="0.11429" units="cm"/>
      <inkml:brushProperty name="color" value="#F6630D"/>
    </inkml:brush>
  </inkml:definitions>
  <inkml:trace contextRef="#ctx0" brushRef="#br0">12 311 25496,'-11'-23'-1122,"11"6"1,11 6-1,15 11 1,3 0 1320,6 0 1,-4 0-1,12 0 1,3 0-54,3 0 0,12 0 1,2 0-1,0 0-97,1 0 0,5 8 0,-6 1 1,0-3-5,1-3 1,-4-3 0,-8 0 0,-3 0 26,-6 0 1,3-3-1,-12-3 1,-2-3 200,-3 4 1,-12-1 60,0-3 0,-11 3-130,3-11 1,-9 11-694,-9-2 0,-5-4 0,-9 1-51,6-4 1,-7 7 293,7-10 0,-3 10 1,0-7-1,3 4 2,-3 5 1,5-5-1,1-1 1,-1 1-241,1-1 0,5 1 1,-8 5 82,-3-3 1,0-2 0,0 5-178,2-3 1,1 1 254,-9 8 1676,12 0-1028,2 0 0,15 0 1,6 0-140,8 0 1,-2 3 0,2 2 0,3 4-44,3-3 0,-6-1 0,0 1 86,4 3 0,2 0 0,0-7-106,-6 7 0,6-6-48,-6 6 0,-2 2-147,2-2 1,-11 2-1789,2-2 1533,7-6 1,-13 20-47,7-6 0,-6-3 1,-6 1-1,-3-1 391,-2 1 0,-4-7 0,4 7 0,-7-1 69,1 0 0,-9 4 0,6 5 1,-6-3 50,-3-3 0,-3-3 1,-3 7-1,-2-4 7,2 3 0,-5 3 0,-1 0 0,1-3 79,-1-3 1,1 1 0,5 8-1,-2-1 228,2 1 0,3 0 0,3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9:38.004"/>
    </inkml:context>
    <inkml:brush xml:id="br0">
      <inkml:brushProperty name="width" value="0.11429" units="cm"/>
      <inkml:brushProperty name="height" value="0.11429" units="cm"/>
      <inkml:brushProperty name="color" value="#F6630D"/>
    </inkml:brush>
  </inkml:definitions>
  <inkml:trace contextRef="#ctx0" brushRef="#br0">0 467 18434,'0'-18'-725,"0"1"1,12 11-1,8-5 1,9 2 996,5 1 1,12-1-1,0 6 1,9-3-188,5-2 1,12-1-1,0 9 1,9-3-49,5-5 1,1 5-1,-10-6 1,1 6-41,0 3 1,8 0 0,-3 0 0,-5 0 21,-6 0 0,-6-9 0,6 1 0,-6 2 11,-2 3 0,-16-5 1,-13-1-1,-6 3 60,-3 3 0,-3-8 174,-6-6 1,-6 2-531,-11-2 0,-2 3 0,-7-4 0,-8 7 130,-6-1 0,-3 6 1,0-8-1,0 0 3,0-1 0,-8 7 0,-1-7 1,1 4 53,-4 5 1,9-5 0,-5 2 0,5 0-27,3-2 1,0 8 0,3-9-1,3 4-156,3-1 1,8 0-665,-8 9 914,11 0 1,-2 0 346,16 0 1,-2 0-1,11 0-185,3 0 1,-5 0 0,2 0-113,3 0 1,-5 9-1,2 0 1,0-1-85,-3 4 1,9-9 0,-5 8-3,5 1 0,-6-6 1,0 11-73,3 3 1,-5-6-1,2 1 158,3-4 0,-5 6 1,-1-5-1,0-1-289,1 1 0,-10 0 0,7-7 25,0 4 0,-10 2-763,7-2 905,-6 5 0,-15 9 0,-2-2 0,-3-7 220,-1-3 0,1 1 1,-9-3-1,0 5-11,1 0 0,-1 1 0,0-7 0,-3 7 31,-6-1 1,4 9-1,-10-6 1,1 6-125,0 3 0,-3 0 183,-9 0 1,0 12-1,0 2 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9:43.470"/>
    </inkml:context>
    <inkml:brush xml:id="br0">
      <inkml:brushProperty name="width" value="0.11429" units="cm"/>
      <inkml:brushProperty name="height" value="0.11429" units="cm"/>
      <inkml:brushProperty name="color" value="#F6630D"/>
    </inkml:brush>
  </inkml:definitions>
  <inkml:trace contextRef="#ctx0" brushRef="#br0">0 311 19610,'0'-14'-3251,"0"2"1,3 12 3693,6 0 1,5 0 0,12 0 0,0 0-212,0 0 1,9 0 0,2 0 0,3 0-101,6 0 0,3 0 0,6 0 1,2 0-53,4 0 1,8 0 0,-6 0 0,0-3 7,1-5 1,-4 5 0,-8-9 0,-3 4 32,-6-1 1,-6-2 0,-11 5-119,0-3 0,-8-8 0,-4 5 475,-3-2 1,-2 5-915,-9-8 0,-11 9 196,-7-10 1,4 10 0,-3-7 25,-3 4 1,-4-1-1,-1 6 79,-1-2 0,0-4 1,0 7-30,0-4 0,9 0 0,-1 9 69,-2 0 1,9-3-1,-1-2-399,1-4 199,8 0 442,-9 9 0,15 0 112,6 0 1,5 0 0,12 0-55,0 0 1,0 0-1,0 3-152,0 6 0,0-6 1,0 5 9,-1-5 0,-7 0-164,-1 6 0,-3-3 0,7 8 61,-4-3 0,-11 1-93,2-3 1,-5 5-82,-3 12 0,0-9 1,0 0-399,0 4 0,0-7 3,0 3 0,0 1 271,0 7 0,0-7 1,-3-4 166,-5-2 1,5-1 0,-9-5 242,1 2 1,5 1-1,-11-6 122,-3 6 1,5-7 0,-2 7 0,-3-3 211,-3 2 0,-3-5 0,0 6-76,0-6 0,0 6 1,0-1-1,0-2-12,0-3 0,1 5 1,-1 4 772,0 2-797,0-8 0,0 17 0,0-9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8:59:46.320"/>
    </inkml:context>
    <inkml:brush xml:id="br0">
      <inkml:brushProperty name="width" value="0.11429" units="cm"/>
      <inkml:brushProperty name="height" value="0.11429" units="cm"/>
      <inkml:brushProperty name="color" value="#F6630D"/>
    </inkml:brush>
  </inkml:definitions>
  <inkml:trace contextRef="#ctx0" brushRef="#br0">52 415 23682,'-17'-9'-3568,"0"0"1347,11-11 1,-6 15 1797,12-13-1012,0 13 1612,0-7 1,12 12 0,5 3 0,6 3-121,3 2 0,3 1 1,3-9-1,5 0 25,3 0 0,6 0 1,12 0-1,5 0-207,3 0 0,-5 0 0,8 0 0,0 0 155,-3 0 0,6 0 0,-9 0 0,1-3 184,-1-6 0,-11 7 0,-9-10 0,0 3-32,-3 1 0,-2-4 0,-12 7 468,-1-4 1,-10-11-840,-7 2 1,-5 4 0,-6 0 23,-5 2 0,2 1 1,-11 5-1,-3-6 42,-3-2 1,-3 5-1,0-5 1,0 0 9,0-1 1,-8 7 0,-1-7 0,3 1 0,4-1 1,2 7 0,0-7 0,0 4-60,0 5 0,9-5 0,-1 2-479,-2 3 197,9 3 667,-1 3 0,15 0-7,6 0 0,5 9 0,12 3-185,0 2 1,0-5-1,0 5 1,-3 0-51,-6 1 0,12-7 1,-9 7-1,0-4 26,3-5 1,-8 6 0,2-4 0,0 1-87,-3 2 1,9-5 52,-5 11 1,-7-8-278,-2 8 0,-3-11 8,2 3 0,-5-4 72,6 4 1,-6-3-101,-3 11 0,0-8 112,0 8 1,0 0 109,0 9 1,-3-12 0,-3-2 0,-5-3 211,-4-1 0,6 9 1,-8-8-1,-3 0 48,-3 2 1,-3-5 0,0 8 0,0 1 66,0-1 1,1-5 0,-1 5-1,0-2-72,0-7 0,-3 7 1,-3-1-1,-2 1 32,2-1 1,-5 10 0,2-4 537,4 6-474,2-9 1,3 9 0,0-8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27.444"/>
    </inkml:context>
    <inkml:brush xml:id="br0">
      <inkml:brushProperty name="width" value="0.08571" units="cm"/>
      <inkml:brushProperty name="height" value="0.08571" units="cm"/>
      <inkml:brushProperty name="color" value="#F6630D"/>
    </inkml:brush>
  </inkml:definitions>
  <inkml:trace contextRef="#ctx0" brushRef="#br0">1399 218 6929,'-6'0'-494,"0"0"1,3-1 733,0-3 1,6 3-190,4-2 0,-2 2 0,1 1 0,-3 0 78,4 0 1,-4 0 383,3 0 132,-4 0-617,2 0 0,-5 0 0,-2 0-35,-3 0 0,-2 1 1,-2 1-1,0 2-2,-3 2 0,-2-3 0,-4 3 1,-1 0-54,-2 0 0,-2 2 0,-5-2 1,-2 3-43,0 0 0,-5 1 0,2-2 0,-3-1-26,-1 0 0,0-4 1,0 2-1,1 0 97,-1 1 0,4-4 1,3 1-1,1-2 38,2-1 0,1 1 0,1 1 1,4 1 13,2-1 0,2-1 0,-1-1 0,1 0-22,2 0 1,1 0 0,4 0 0,-2 0-6,2 0 0,0 0 0,2 0 0,-1 0-18,1 0 1,2-1 0,1-1 0,0-2-9,1-1 0,-3 2 1,5-4-1,1 0 12,1-1 0,0-2 0,-1 1 58,-1-1 1,0 1 0,3-1 0,0 1 14,0-1 1,0 4 0,0 0-36,0-1 1,0-2 0,0 0-8,0-1 1,0 4-45,0 0 80,0 4 37,0-7-73,0 8 0,0-2 21,0 6 0,0 2 0,0 5 0,0-1 2,0 1 0,0-1 0,0 1 0,0-1-21,0 0 0,-2 4 0,0 0 1,-2-2 17,-1 0 1,2-2 0,-4 1 0,0-1 23,-1 1 1,-2-1 0,1 0-1,-2 0-162,-1-3 1,1 1 0,-2-3 108,-1-2 0,-1 3 0,-4 0 0</inkml:trace>
  <inkml:trace contextRef="#ctx0" brushRef="#br0" timeOffset="516">1116 123 7119,'-6'-4'9,"3"-2"1,2-3 0,0 0 0,-1-1 8,-1 1 0,-3-1 0,1 1 0,0-1-33,-2 1 1,-2 1 0,0 0 0,-1 2 57,1-1 1,0 2 0,-1 2-1,0 2-40,-3 1 1,2 0 0,-1 1 0,1 2-40,2 4 0,-4 4 1,1 3-1,0 1-520,2 1 556,-4 2 0,-1 5 0,-4 2 0</inkml:trace>
  <inkml:trace contextRef="#ctx0" brushRef="#br0" timeOffset="983">86 189 7609,'-9'-6'-620,"3"0"0,-3 4 512,3-2 1,-2 4 277,-2 4 1,5-2 0,1 4-77,0 1 0,-1 5 0,-2 1-71,1 2 0,4-3 0,-1 0 0,1-1-51,2-2 1,0-2 0,2-2-1,1 0 2,3 0 1,-1-3 0,2 2-1,0-3-16,1-1 0,5 0 0,-1 0 0,0 0 16,-1 0 1,-2-4 0,0 0 0,1 0 41,-1 0 1,1-3-1,-1 0 18,1-1 1,-5-2 0,-2 1-25,-2-1 0,-1 1 0,0 0 1,-1-1-56,-2 1 1,-2 2-1,-5 1 1,1 0-32,-1 1 1,1-1 0,-1 4 75,1-1 0,0-4 0,-1 1 0</inkml:trace>
  <inkml:trace contextRef="#ctx0" brushRef="#br0" timeOffset="1180">152 95 7607,'0'-7'619,"-1"2"-1211,-3 1 0,2 0 1,-4 2 591,-1-1 0,-6 4 0,-2 4 0</inkml:trace>
  <inkml:trace contextRef="#ctx0" brushRef="#br0" timeOffset="1263">38 114 7607,'-6'-1'-74,"0"-3"0,-1 3 0,-2-3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7:59.317"/>
    </inkml:context>
    <inkml:brush xml:id="br0">
      <inkml:brushProperty name="width" value="0.08571" units="cm"/>
      <inkml:brushProperty name="height" value="0.08571" units="cm"/>
      <inkml:brushProperty name="color" value="#FF0066"/>
    </inkml:brush>
  </inkml:definitions>
  <inkml:trace contextRef="#ctx0" brushRef="#br0">0 1 12287,'13'17'0,"-3"-3"0,-1-1 0,-3-7 0,-4 6 0,4 3 0,-4 4 0,5 6 0,-5 6 0,-2 4 0,0 3 0,2-1 0,2 1 0,2-1 0,2 1 0,-3-3 0,1-4 0,-2-6 0,6-4 0,1-2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2:51.165"/>
    </inkml:context>
    <inkml:brush xml:id="br0">
      <inkml:brushProperty name="width" value="0.08571" units="cm"/>
      <inkml:brushProperty name="height" value="0.08571" units="cm"/>
      <inkml:brushProperty name="color" value="#FF0066"/>
    </inkml:brush>
  </inkml:definitions>
  <inkml:trace contextRef="#ctx0" brushRef="#br0">3116 183 12287,'-4'-3'0,"-2"2"0,5-5 0,-2 2 0,3 1 0,0 3 0,0 4 0,0 2 0,0 2 0,0 0 0,0 2 0,2 1 0,0-1 0,0 1 0,-1-1 0,1 1 0,0-1 0,0 1 0,-1-1 0,1 1 0,0-1 0,1-2 0,0 0 0,1-1 0,3 0 0</inkml:trace>
  <inkml:trace contextRef="#ctx0" brushRef="#br0" timeOffset="466">2962 190 12287,'7'4'0,"-3"-2"0,1-4 0,-3 1 0,3-1 0,-3 2 0,0 2 0,-1 3 0,-1 3 0,-1 2 0,-1-2 0,-3 0 0,-1 1 0,-1 1 0,0 1 0,0-1 0,-3 0 0,1-2 0,0 2 0,2-2 0,2 1 0,1-1 0,1 2 0,1-2 0,2 0 0,0-1 0,3-1 0,2-1 0,3-3 0,1-1 0,1-1 0,-3 0 0,2 0 0,0 0 0,1 0 0,-4-1 0,-1 0 0,0-2 0,-3-2 0,3 0 0,-3-1 0,0-1 0,-1 0 0,-2 2 0,-1 1 0,-1-1 0,-1 1 0,2-2 0,-3 1 0,0-1 0,-1-1 0,-1 0 0,0 0 0,0 0 0,0 0 0,-3 0 0,1 0 0,0 0 0,-1 0 0,1 2 0,-2 1 0,1-1 0,1 1 0,2-2 0,0 1 0,0-1 0,0-1 0</inkml:trace>
  <inkml:trace contextRef="#ctx0" brushRef="#br0" timeOffset="1233">2703 232 12287,'0'-7'0,"0"3"0,3 2 0,-2 2 0,3 2 0,0 2 0,0 0 0,-2 2 0,2-1 0,-1 1 0,-1 1 0,1 0 0,-1 0 0,0 0 0,-1 0 0,-1 0 0,0 0 0,-1 0 0,-1 0 0,0-2 0,-3-1 0,0 2 0,-1 0 0,-2-2 0,-1-1 0,-3-1 0,-1 1 0,-1-1 0,0-2 0,0 0 0,0 0 0,-3-1 0,1 0 0,0-2 0,2-1 0,0-1 0,0-2 0,2 0 0,0 0 0,4 0 0,-1 0 0,4 0 0,2 0 0,3 0 0,0 0 0,0 0 0,0 1 0,2 0 0,1 2 0,1-2 0,1 1 0,2-1 0,3 2 0,0 1 0,2-1 0,-3 1 0,-1 1 0,-1 2 0,0 0 0,-3 3 0,-2 2 0,-1 1 0,1 1 0,0 0 0,-1 0 0,-2 0 0,-1 0 0,-3-1 0,0 0 0,-1-2 0,-4 0 0,0 2 0,0-2 0,0-1 0,-2-1 0,1-2 0,-1 0 0,0 0 0,1 0 0,0 0 0,1-1 0,3-1 0,0-1 0,0-3 0,2 2 0,0 1 0,3-1 0,-2 1 0,1-1 0,-2 2 0,0 0 0,-1 1 0,-1 1 0,0 1 0,0 1 0,0-1 0,0 2 0,0-1 0,0 1 0,0 1 0,0-1 0,0-1 0,0 1 0,0-2 0,0 1 0,0-1 0,0-1 0,-1 0 0,-1 0 0,0 0 0,0 0 0,1-1 0,-1-1 0,0-3 0,0-1 0,-1-1 0,1 0 0,0 0 0,2 0 0,0-1 0,0-1 0,2-2 0,0 0 0,1-2 0,0 2 0,1-1 0,0 1 0,2 0 0,-2-1 0,3 3 0,0 1 0,0 1 0,0 0 0,0 3 0,3 2 0,4 1 0,4 1 0</inkml:trace>
  <inkml:trace contextRef="#ctx0" brushRef="#br0" timeOffset="1417">2647 71 12287,'3'-10'0,"-2"2"0,2 0 0,-3 4 0,3 2 0,-3 1 0,0 4 0,-3 2 0,-4-1 0</inkml:trace>
  <inkml:trace contextRef="#ctx0" brushRef="#br0" timeOffset="1950">1996 204 12287,'-16'-3'0,"2"-2"0,-1-1 0,4 2 0,0 1 0,1 0 0,5 2 0,0-1 0,4-2 0,-2-1 0,6 2 0,1 0 0,3 0 0,0 2 0,0-1 0,0 1 0,3 1 0,-2 0 0,1 0 0,-1 1 0,-1 1 0,0 1 0,0 3 0,-1-2 0,-1 2 0,0-2 0,-2 0 0,0 2 0,0 0 0,0-1 0,-3-1 0,0 2 0,-3 0 0,-2 0 0,-1 0 0,-1-2 0,-3-2 0,-2 0 0,-1 0 0,-1 0 0,-3-1 0,1 1 0,0-1 0,-1-1 0,1 0 0,-2-1 0,2 0 0,3-2 0,-1-1 0,3 1 0,-1-1 0,0-2 0,4 0 0,-1-1 0,3 0 0,1 0 0,4 0 0,-2-1 0,3 0 0,0-2 0,0-2 0,3 0 0,1 0 0,3 0 0,0 1 0,0 3 0,0-2 0,0 2 0,0 0 0,0 1 0,0 0 0,0 0 0,0 1 0,0 1 0,-3 2 0,1 3 0,0 3 0,2 1 0</inkml:trace>
  <inkml:trace contextRef="#ctx0" brushRef="#br0" timeOffset="2467">1464 176 12287,'4'-7'0,"0"2"0,-2 1 0,3-2 0,1 3 0,0 0 0,-1 1 0,0-1 0,0 1 0,2 2 0,0 0 0,-1 3 0,-1 2 0,0 1 0,-3 1 0,-1 0 0,-2 0 0,-4 0 0,-1 1 0,-2 0 0,-1 2 0,0-2 0,-1 2 0,1 0 0,0-2 0,1 0 0,0-1 0,1 0 0,0 0 0,0 0 0,1 0 0,1 0 0,3 0 0,2-3 0,2-2 0,2-1 0,3-1 0,0 0 0,0 0 0,0 0 0,0-1 0,0 0 0,0-2 0,0-2 0,0 1 0,-1-1 0,-1 1 0,1-2 0,-1-3 0,1-2 0,1-3 0</inkml:trace>
  <inkml:trace contextRef="#ctx0" brushRef="#br0" timeOffset="2616">1415 36 12287,'0'-7'0,"0"0"0,1 1 0,1 1 0,-1 0 0,4 2 0,0 1 0,2 2 0</inkml:trace>
  <inkml:trace contextRef="#ctx0" brushRef="#br0" timeOffset="2801">1597 477 12287,'-14'-5'0,"2"1"0,0 1 0,1 1 0,-4 4 0,-1 1 0,-3 4 0,-4 2 0,-3-2 0,-4 0 0,-2 0 0</inkml:trace>
  <inkml:trace contextRef="#ctx0" brushRef="#br0" timeOffset="3347">1198 71 12287,'0'-7'0,"0"0"0,0 5 0,0 3 0,1 6 0,1 3 0,-1 4 0,3 3 0,-1 1 0,-1-1 0,1 1 0,0-1 0,0 1 0,0-1 0,1-1 0,-3-2 0,1 0 0,0 0 0,-1-3 0,-1-2 0,-1-1 0,-1-1 0,0-3 0,-3-2 0,0-1 0,-4-1 0,-2 0 0</inkml:trace>
  <inkml:trace contextRef="#ctx0" brushRef="#br0" timeOffset="4047">1023 85 12287,'0'-4'0,"0"2"0,0 4 0,0 2 0,0 3 0,1 1 0,1 1 0,-1 0 0,1 2 0,-1-1 0,-1 1 0,1 1 0,0 1 0,1 0 0,0-2 0,-1-1 0,-1 1 0,0-1 0,0-2 0,-3 0 0,0-2 0,-1 0 0,-4-2 0,1-2 0,-3 0 0,0-1 0,1-1 0,-1-1 0,1-1 0,0-3 0,1-1 0,1-1 0,1 0 0,2 0 0,1 0 0,-2 2 0,3 1 0,1-2 0,-3 2 0,1 0 0,-1 1 0,0 1 0,-3 3 0,0 0 0,0 2 0,-1 2 0,-1 0 0,-1 0 0,-1 0 0,2 1 0,-2-2 0,0 1 0,0-1 0,1-1 0,-2 1 0,3-1 0,1-2 0,1 0 0,0-1 0,0 0 0,2 0 0,0 0 0,2-1 0,-3 0 0,1-2 0,0 2 0,1 0 0,-1 1 0,0 0 0,-1 0 0,-2 0 0,-1 0 0,0 0 0,1 0 0,0 1 0,0 0 0,-1 2 0,0-2 0,0 0 0,2-1 0,0 0 0,0 0 0,0 0 0,0 0 0,1-1 0,0 0 0,1-2 0,3 0 0,-3 2 0,0-2 0,-1 1 0,-1 2 0,0 0 0,0 0 0,-1 0 0,-1 1 0,-1 0 0,-1 2 0,0 0 0,-3-2 0,0 2 0,0 1 0,1-1 0,0 1 0,2-1 0,1-2 0,1 2 0,2 0 0,0-2 0,3 0 0,4-4 0,4-1 0</inkml:trace>
  <inkml:trace contextRef="#ctx0" brushRef="#br0" timeOffset="4499">904 50 12287,'0'-5'0,"0"1"0,-1 2 0,-1 0 0,1 1 0,-2 1 0</inkml:trace>
  <inkml:trace contextRef="#ctx0" brushRef="#br0" timeOffset="4731">743 400 12287,'-11'-9'0,"1"0"0,0 3 0,1 3 0,-1 2 0,1 1 0,-3 1 0,-1 1 0,-1 2 0,1 2 0,1-1 0,-4-2 0,1-3 0</inkml:trace>
  <inkml:trace contextRef="#ctx0" brushRef="#br0" timeOffset="5233">344 155 12287,'1'-7'0,"1"0"0,3 0 0,2 1 0,2 1 0,2 3 0,0 1 0,2 2 0,-1 1 0,1 3 0,1 1 0,-1 2 0,-1 0 0,-3 2 0,-1 1 0,-4-1 0,-2 1 0,-1-1 0,-1 1 0,0-1 0,-2 1 0,-2-1 0,-3-2 0,-4 0 0,-1-1 0,-2 0 0,-2 0 0,0-2 0,-3-1 0,1-1 0,0-2 0,0 0 0,2-1 0,0 0 0,1 0 0,0 0 0,1 0 0,1 0 0,1 0 0,2-3 0,3-2 0,1-1 0,1-1 0,-1 0 0,3 0 0,0 0 0,0 0 0,0-2 0,1-1 0,0 2 0,1 0 0,-3 1 0,1 0 0,-1 0 0,2 3 0,-3 2 0,0 1 0,-1 2 0,-1 0 0,0 2 0,2 2 0,1 0 0,1 1 0,1 1 0,2 0 0,0 0 0,0 0 0,0-2 0,0-1 0,1 1 0,1-1 0,2 2 0,3-2 0,1 1 0,1-1 0,1-1 0,2 1 0,0-1 0,1-2 0,3 0 0,2-1 0</inkml:trace>
  <inkml:trace contextRef="#ctx0" brushRef="#br0" timeOffset="5349">372 351 12287,'-7'-3'0,"2"2"0,0-1 0,0 1 0,-1 1 0,-1 0 0,0 0 0,2 2 0,0 1 0,1-1 0,-3-2 0</inkml:trace>
  <inkml:trace contextRef="#ctx0" brushRef="#br0" timeOffset="5552">155 134 12287,'-14'-9'0,"0"-1"0,0 2 0,2 3 0,1 3 0,0 2 0,0 2 0,1 2 0,-3 4 0,2 0 0,1 2 0,1 2 0,2-4 0,0 2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2:57.513"/>
    </inkml:context>
    <inkml:brush xml:id="br0">
      <inkml:brushProperty name="width" value="0.08571" units="cm"/>
      <inkml:brushProperty name="height" value="0.08571" units="cm"/>
      <inkml:brushProperty name="color" value="#FF0066"/>
    </inkml:brush>
  </inkml:definitions>
  <inkml:trace contextRef="#ctx0" brushRef="#br0">120 25 12287,'0'-11'0,"0"4"0,0 1 0,0 6 0,0 0 0,-3 3 0,-1 4 0</inkml:trace>
  <inkml:trace contextRef="#ctx0" brushRef="#br0" timeOffset="100">50 39 12287,'-10'0'0,"1"0"0,1 0 0,0-2 0,1-1 0,3 1 0,1 2 0,3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01.530"/>
    </inkml:context>
    <inkml:brush xml:id="br0">
      <inkml:brushProperty name="width" value="0.08571" units="cm"/>
      <inkml:brushProperty name="height" value="0.08571" units="cm"/>
      <inkml:brushProperty name="color" value="#FF0066"/>
    </inkml:brush>
  </inkml:definitions>
  <inkml:trace contextRef="#ctx0" brushRef="#br0">1093 225 12287,'-4'7'0,"1"0"0,2 0 0,-1 0 0,0 0 0,0 0 0,-1-2 0,1-1 0,0 2 0,-1 0 0,-1 0 0,-3 0 0,0-2 0,0 2 0,-3-3 0,-2 1 0,-1 0 0,-1 0 0,0-2 0,0 1 0,2-1 0,0 0 0,1 3 0,0-2 0,1 1 0,3-2 0,0 1 0</inkml:trace>
  <inkml:trace contextRef="#ctx0" brushRef="#br0" timeOffset="217">1086 71 12287,'0'-7'0,"0"-3"0,0 4 0,0-1 0,0 6 0,0 1 0,0 4 0,0-1 0,-3 3 0,-1-2 0</inkml:trace>
  <inkml:trace contextRef="#ctx0" brushRef="#br0" timeOffset="567">897 204 12287,'-4'0'0,"-2"1"0,1 1 0,1-1 0,-1 2 0,0 0 0,-1 2 0,-1-1 0,0 0 0,-1 2 0,-1 0 0,1-1 0,-2-2 0,0 1 0,1 0 0,0-2 0,2 0 0,0-1 0,0-1 0,0 0 0,0-1 0,2 0 0,0-2 0,1-2 0,-1-1 0,0-1 0,0-3 0,-1 0 0,-1 1 0,2-3 0,0-1 0,1-1 0,-3 0 0,0 0 0,0 0 0,0 2 0,0 1 0,2 1 0,0 2 0,4 0 0,-2 1 0,3 0 0,0 0 0</inkml:trace>
  <inkml:trace contextRef="#ctx0" brushRef="#br0" timeOffset="751">729 330 12287,'-7'0'0,"0"-3"0,0 1 0,2-2 0,0 1 0,1 1 0,-4 2 0,-1 0 0,0 0 0,-3 1 0,1 0 0,0 1 0,-6 1 0,3-3 0</inkml:trace>
  <inkml:trace contextRef="#ctx0" brushRef="#br0" timeOffset="1017">428 197 12287,'4'-3'0,"-2"-2"0,-1 3 0,-1 2 0,0 3 0,-1 4 0,-1 0 0,-3 0 0,-2-1 0,-2 0 0,-3-2 0,-1 2 0,-1-3 0,-1 0 0,-1-1 0,0 1 0,-1-1 0,2-2 0,0 0 0,2 0 0,4 0 0,-1 0 0</inkml:trace>
  <inkml:trace contextRef="#ctx0" brushRef="#br0" timeOffset="1268">183 155 12287,'-7'2'0,"0"1"0,0-2 0,0 0 0,1 0 0,1 1 0,2 2 0,3 3 0,0 0 0,0-2 0,1-2 0,0 1 0,1 0 0,4-2 0,-1 0 0,1-1 0,-2-1 0,1 0 0,0 0 0,2 0 0,0 0 0,0-1 0,0-1 0,-1 0 0,-1-2 0,0-2 0,-3 0 0,4-4 0,-2-1 0</inkml:trace>
  <inkml:trace contextRef="#ctx0" brushRef="#br0" timeOffset="1484">204 29 12287,'-4'-7'0,"1"0"0,3 0 0,-1 3 0,-1 2 0,-2 1 0,-3 1 0,0 1 0,0 1 0,0 0 0,0 1 0,0 1 0,0-3 0,0 2 0,0 0 0,0-1 0,0 1 0,0-2 0,0 2 0,0-1 0,0 1 0,0-1 0,-1-2 0,-1 0 0,0 0 0,-3 1 0,3 0 0,1 2 0,-3-1 0,0-2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04.164"/>
    </inkml:context>
    <inkml:brush xml:id="br0">
      <inkml:brushProperty name="width" value="0.08571" units="cm"/>
      <inkml:brushProperty name="height" value="0.08571" units="cm"/>
      <inkml:brushProperty name="color" value="#FF0066"/>
    </inkml:brush>
  </inkml:definitions>
  <inkml:trace contextRef="#ctx0" brushRef="#br0">3361 154 12287,'4'0'0,"-1"0"0,-3 0 0</inkml:trace>
  <inkml:trace contextRef="#ctx0" brushRef="#br0" timeOffset="216">3375 182 12287,'0'7'0,"0"0"0,0 0 0,1-3 0,0-1 0,1 0 0,1-1 0,-3 2 0,0-1 0,0 1 0,1 2 0,1 0 0,-1 1 0,1 1 0,-1 0 0,-1 2 0,0 2 0,0 0 0,0 1 0,0 1 0,-3 0 0,-3 0 0,-2 0 0,-1 0 0,-4-1 0,0 0 0,-4-3 0,-1 1 0,2-2 0,-2-3 0,1-1 0,2 0 0,3-3 0,3 0 0,-2-1 0,0-1 0</inkml:trace>
  <inkml:trace contextRef="#ctx0" brushRef="#br0" timeOffset="500">3165 77 12287,'0'-10'0,"0"-1"0,0-2 0,0 1 0,0 5 0,0 7 0,0 5 0,0 4 0,0 3 0,2 1 0,1 1 0,0 0 0,0 0 0,2 0 0,-2 0 0,1 0 0,2 0 0,-3 0 0,2 0 0,0 0 0,-1 0 0,1 0 0,-2 0 0,0-1 0,0-1 0,0 1 0,0-5 0,1 2 0</inkml:trace>
  <inkml:trace contextRef="#ctx0" brushRef="#br0" timeOffset="981">2990 133 12287,'4'-3'0,"-2"-2"0,1 3 0,-1 2 0,1 3 0,-3 4 0,0 0 0,0 0 0,-1 2 0,-1 1 0,-1-2 0,-1 0 0,1 1 0,-3 1 0,1-2 0,0 0 0,-1-1 0,-2-1 0,-1 0 0,0-2 0,-3-1 0,2 0 0,-1 1 0,-1-3 0,1 0 0,-1-2 0,1 0 0,0-2 0,1-2 0,3 0 0,1-1 0,1-1 0,-1 2 0,1 1 0,0 0 0,0 1 0,-1 1 0,0 0 0,-2 1 0,-1 1 0,-1 1 0,1 0 0,-3 2 0,-1 1 0,-1 1 0,-1 2 0,-1 0 0,0 0 0,-3-1 0,2 0 0,0-2 0,0 2 0,-2-3 0,3-1 0,1-1 0,0-1 0,-2 0 0,2 0 0,0 0 0,0 0 0,3-1 0,-5-1 0,0-3 0,1-1 0,-3 0 0,3-1 0,1 1 0,3-2 0,-1 0 0,2 1 0,0-1 0,2-1 0,1 1 0,2-1 0,0 0 0,1 0 0,4 1 0,-1-1 0,4-2 0,2 0 0</inkml:trace>
  <inkml:trace contextRef="#ctx0" brushRef="#br0" timeOffset="1214">2976 21 12287,'-3'-7'0,"-2"0"0,-2 3 0,-2 2 0,-3 2 0,-1 2 0,-1 2 0,-3 3 0,-1 0 0</inkml:trace>
  <inkml:trace contextRef="#ctx0" brushRef="#br0" timeOffset="1414">2486 406 12287,'0'-9'0,"0"-1"0,0 2 0,0 0 0,0 5 0,0 3 0,-6 0 0,-2 3 0</inkml:trace>
  <inkml:trace contextRef="#ctx0" brushRef="#br0" timeOffset="2030">2066 63 12287,'6'-1'0,"-1"0"0,-1-3 0,-1 1 0,3 0 0,-1-1 0,1 1 0,1-1 0,0 1 0,0 2 0,-3 1 0,1 2 0,0 3 0,-1 1 0,1 1 0,-3 1 0,1 0 0,0 2 0,-2 2 0,1-1 0,-1 1 0,-1-1 0,-1 1 0,-1 3 0,-3 0 0,-1 2 0,-2-1 0,-1-1 0,-3 0 0,-1 2 0,0-1 0,0-2 0,1 0 0,0 0 0,2-2 0,1-2 0,1 1 0,1-3 0,3 0 0,2-1 0,2-1 0,2-1 0,3-3 0,2-1 0,2-1 0,2 0 0,0 0 0,2-2 0,-1-1 0,1 1 0,1-1 0,-1 1 0,-1-2 0,-3 0 0,-1 1 0,-1-2 0,-1-2 0,-1 0 0,-2 0 0,-4 0 0,-2 0 0,-4 0 0,-1-1 0,-4 0 0,0-2 0,-1 2 0,-2-1 0,-1 1 0,0-3 0,1 1 0,0 1 0,1-1 0,1 1 0,1-1 0,0-1 0,2 1 0,2 1 0,0-1 0,3 2 0,1-1 0,1 1 0,2 1 0,0 2 0,1 1 0,0-1 0,1 1 0,1 2 0,-1 1 0,2 1 0,-3 0 0</inkml:trace>
  <inkml:trace contextRef="#ctx0" brushRef="#br0" timeOffset="2551">1751 189 12287,'7'0'0,"0"0"0,0 0 0,0 0 0,0 0 0,0 2 0,0 1 0,0 1 0,-2 0 0,-2 2 0,1-2 0,-3 2 0,0 0 0,-1 1 0,-1 0 0,-1 0 0,0 0 0,-3 0 0,-2-1 0,-2-1 0,-1 1 0,2-1 0,-3 0 0,1 0 0,1 1 0,0-2 0,1 1 0,1-1 0,0 0 0,1 2 0,0-3 0,2 1 0,2 1 0,0 0 0,2 1 0,2 0 0,3-1 0,1-3 0,1 1 0,0 0 0,0 0 0,0 1 0,0 0 0,-1-1 0,-1 1 0,0 1 0,-2 2 0,-2-2 0,-3-2 0,-3 1 0,-1 0 0,-2-1 0,0-1 0,-2 1 0,-2-2 0,0 2 0,0-1 0,0 1 0,-1-1 0,1-2 0,0 0 0,0 0 0,1 0 0,3 0 0,-2 0 0,2 0 0,0-2 0,1-2 0,0 1 0,1-2 0,0-2 0,2 0 0,-2 0 0,3 0 0,1-1 0,0 0 0,0-2 0,1-2 0,-2-2 0,3-4 0</inkml:trace>
  <inkml:trace contextRef="#ctx0" brushRef="#br0" timeOffset="2682">1674 56 12287,'-7'4'0,"3"-1"0,-2 0 0,2 1 0</inkml:trace>
  <inkml:trace contextRef="#ctx0" brushRef="#br0" timeOffset="2916">1765 546 12287,'-21'-14'0,"1"4"0,0 3 0,2 4 0,2 3 0,0 4 0,1 4 0,1 2 0,-3-1 0,-2 0 0,-4-1 0,-2-1 0</inkml:trace>
  <inkml:trace contextRef="#ctx0" brushRef="#br0" timeOffset="3547">1254 98 12287,'0'5'0,"0"-1"0,0 2 0,0 0 0,0 1 0,1 1 0,1 1 0,1 2 0,3 3 0,-2 0 0,2 0 0,1 0 0,1 1 0,2 0 0,-2 2 0,-2-1 0,-2-2 0,1-1 0,-1-1 0,-1 0 0,-3-2 0,0-2 0,0 0 0,0-1 0</inkml:trace>
  <inkml:trace contextRef="#ctx0" brushRef="#br0" timeOffset="4066">1079 280 12287,'-11'-3'0,"1"-1"0,3-2 0,0 1 0,0 3 0,-2 1 0,-2 1 0,1 0 0,0 0 0,-2 1 0,0 0 0,-1 2 0,-1 1 0,0-2 0,0 1 0,0-1 0,0 1 0,0 0 0,0-2 0,0 2 0,0-2 0,-1 0 0,0-1 0,-2 0 0,2 0 0,0 0 0,1 0 0,0 0 0,0 0 0,1-2 0,0-2 0,2 1 0,1 0 0,0-2 0,2 1 0,-2-1 0,2 1 0,2 0 0,2-2 0,1 2 0,2-2 0,-2 2 0,0 0 0,2 2 0,3 0 0,0 1 0,2 1 0,1 0 0,2 0 0,-2 0 0,-2 1 0,1 1 0,-2 2 0,-2 3 0,0 0 0,-1-2 0,-1-2 0,-3 1 0,-1 0 0,-1-1 0,-1 0 0,-1 1 0,-3 0 0,-1-2 0,-2 1 0,0-1 0,-2 1 0,0 0 0,2-2 0,1 2 0,0-2 0,4 0 0,-1-1 0,1 0 0,1 0 0,8-6 0,2-2 0</inkml:trace>
  <inkml:trace contextRef="#ctx0" brushRef="#br0" timeOffset="4266">701 133 12287,'-3'-7'0,"1"0"0,-2 0 0,0 1 0,1 1 0,-2 2 0,-2 3 0,0 0 0,0 0 0,-3 3 0,-1 1 0,-1 1 0,1-1 0,-1-2 0,-2 4 0,0-2 0</inkml:trace>
  <inkml:trace contextRef="#ctx0" brushRef="#br0" timeOffset="4799">337 175 12287,'7'-2'0,"0"-2"0,0 1 0,0 1 0,0 0 0,0 2 0,0 2 0,0 0 0,0 2 0,0 2 0,0 0 0,-1 2 0,0 0 0,-2 2 0,2-2 0,-3 1 0,-1-1 0,-1 2 0,-1 1 0,-1-2 0,-1 0 0,-4-1 0,-2-1 0,-3-1 0,-3 0 0,-1-3 0,-1 1 0,0-1 0,-2-2 0,-2 2 0,0-2 0,1 0 0,1-1 0,1 0 0,2 0 0,-1-3 0,1-2 0,1 0 0,0 0 0,7-1 0,1 1 0,2-1 0,0-1 0,3 0 0,1 1 0,4 1 0,2 0 0,1 2 0,1 2 0,1 0 0,0 1 0,2 0 0,-1 0 0,-2 0 0,0 1 0,-1 1 0,0 3 0,0 1 0,0 1 0,0 0 0,-1 0 0,-1 0 0,0 0 0,-2 0 0,-2 1 0,0 1 0,-4-1 0,-2 0 0,-2-1 0,-2-3 0,-2 1 0,-3 1 0,0-1 0,0-3 0,-2 1 0,-1 0 0,1-2 0,-1 0 0,2-1 0,0 0 0,1-1 0,3-1 0,-1-1 0,-1-3 0,1 2 0,3-2 0,1 0 0,2-1 0,0 0 0,2 0 0,1 0 0,-1 0 0,1-1 0,2-1 0,0 0 0,1-2 0,0-1 0,0-2 0</inkml:trace>
  <inkml:trace contextRef="#ctx0" brushRef="#br0" timeOffset="4981">386 105 12287,'-7'-3'0,"0"-1"0,0-2 0,0 1 0,-3 0 0,-2 2 0,-1 2 0,-1 3 0,-3 2 0,-2 3 0,-1-1 0,-1-1 0,0 1 0,0-2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14.980"/>
    </inkml:context>
    <inkml:brush xml:id="br0">
      <inkml:brushProperty name="width" value="0.08571" units="cm"/>
      <inkml:brushProperty name="height" value="0.08571" units="cm"/>
      <inkml:brushProperty name="color" value="#FF0066"/>
    </inkml:brush>
  </inkml:definitions>
  <inkml:trace contextRef="#ctx0" brushRef="#br0">1134 183 12287,'-10'0'0,"4"0"0,0 0 0,-2 0 0,0 0 0,1 0 0,1 0 0,-2 0 0,0 0 0,-1 1 0,2 2 0,0 4 0,2-2 0,-2 2 0,1 0 0,2 2 0,1 0 0,3 1 0,0-1 0,0 1 0,4-3 0,2-1 0,3 0 0,1 0 0,3 1 0,3-4 0,3 1 0,0 0 0,0-3 0,1 2 0,1-2 0,-2-1 0,2 0 0,-6 0 0,0 0 0,-2 0 0,-2 0 0,-7 0 0,-4 0 0,-7 0 0,-4 0 0,-4 0 0,-4 0 0,-2 0 0,-1 0 0,-2 0 0,-2 0 0,1 0 0,2 0 0,-4 0 0,0 0 0,-3 0 0,-2 0 0,3 0 0,4 0 0,-2 0 0,-1 0 0,1-4 0,2-1 0,5-2 0,3 1 0,5-1 0,-1-2 0,2-1 0,3 0 0,1 1 0,4 0 0,6 3 0,0 2 0,3 4 0,-4 1 0,1 2 0,-2 3 0,-2 2 0,-2-1 0,-3 0 0,-3 0 0,0 2 0,-1-1 0,-1 0 0,-2-2 0,2-1 0,-4 3 0,1-3 0,2 0 0,-2 1 0,1-3 0,1 0 0,2-3 0</inkml:trace>
  <inkml:trace contextRef="#ctx0" brushRef="#br0" timeOffset="316">452 10 12287,'5'5'0,"-2"1"0,2-1 0,-2 2 0,0 0 0,1 2 0,-3 3 0,4 2 0,-2 1 0,0 2 0,3 2 0,-1 0 0,-1 1 0,0 2 0,3-1 0,-4 0 0,0-4 0,1-4 0,-3-2 0,4-2 0,-5 1 0</inkml:trace>
  <inkml:trace contextRef="#ctx0" brushRef="#br0" timeOffset="830">269 1 12287,'9'9'0,"-2"1"0,0 1 0,0 1 0,-3 0 0,1 4 0,-2 1 0,0 1 0,3 2 0,-1-1 0,-1 0 0,0 0 0,-1 0 0,-3 0 0,0-2 0,0-1 0,0-8 0,0 2 0,-1-3 0,-2-1 0,-2-2 0,-5-4 0,1 0 0,-2-1 0,-1-2 0,-1-4 0,2-1 0,0-2 0,1 0 0,1 0 0,-1-3 0,2 2 0,0-3 0,2 2 0,-2-1 0,1 0 0,-1 3 0,2 1 0,-2-1 0,3 1 0,-1 0 0,-2 2 0,0 0 0,-2 5 0,0-1 0,1 2 0,-1 1 0,1 0 0,-1 0 0,0 1 0,1 2 0,-1 2 0,0 5 0,2 0 0,2-1 0,-2 1 0,4-2 0,0 0 0,-1-2 0,2 1 0,3 2 0,0 1 0,4-5 0,4-1 0,2 0 0,3-1 0,4 0 0,-1-2 0,3 1 0,0 1 0,0 1 0,1-4 0,2 0 0,0 0 0,4 0 0,-4 0 0,5 0 0,-3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16.879"/>
    </inkml:context>
    <inkml:brush xml:id="br0">
      <inkml:brushProperty name="width" value="0.08571" units="cm"/>
      <inkml:brushProperty name="height" value="0.08571" units="cm"/>
      <inkml:brushProperty name="color" value="#FF0066"/>
    </inkml:brush>
  </inkml:definitions>
  <inkml:trace contextRef="#ctx0" brushRef="#br0">1971 337 12287,'5'-5'0,"0"4"0,-1-2 0,2 2 0,-1 8 0,1 4 0,-2 4 0,-2 5 0,2 0 0,0 3 0,-1 0 0,1-1 0,-3 0 0,3-1 0,0-1 0,-1-1 0,0 1 0,-3-6 0,0 1 0,0-3 0,-4-2 0,-2-6 0</inkml:trace>
  <inkml:trace contextRef="#ctx0" brushRef="#br0" timeOffset="534">1682 269 12287,'0'6'0,"2"-2"0,1-4 0,2 0 0,5 0 0,-1 0 0,1 0 0,0 1 0,-1 1 0,1 1 0,-2 5 0,0-2 0,-3 3 0,-1 0 0,3 2 0,-4 1 0,-1 2 0,-1 1 0,-2-3 0,-3 3 0,-5 0 0,-2 0 0,-7 0 0,2 2 0,-2-1 0,-1 1 0,1-3 0,1 0 0,1-1 0,-1 0 0,3 0 0,1-4 0,2 1 0,3-1 0,1 1 0,4-5 0,8-1 0,3-3 0,4-1 0,5 0 0,-2 0 0,1 0 0,0 0 0,0 0 0,3 0 0,-1-1 0,-2-3 0,1 2 0,-4-3 0,-1 1 0,-1 2 0,-2-4 0,1 0 0,-1-3 0,-3 0 0,-4 0 0,-4 1 0,-5-2 0,-2 2 0,-4-4 0,-3 1 0,-2 1 0,1 0 0,0-2 0,-3-1 0,0 1 0,5 2 0,-4-1 0,1-1 0,0-1 0,-1-3 0,3 4 0,4-1 0,1-1 0,1 3 0,2-2 0,1 3 0,4 0 0,2 1 0,1-1 0,4 0 0,-3 1 0,4-1 0</inkml:trace>
  <inkml:trace contextRef="#ctx0" brushRef="#br0" timeOffset="1067">1192 423 12287,'0'-9'0,"0"3"0,1-1 0,2 2 0,0 0 0,1 3 0,-1-1 0,4 2 0,1 4 0,2 1 0,-2 1 0,-1 3 0,1 1 0,-2 0 0,0 1 0,0-1 0,-2 1 0,1 0 0,-1-1 0,-1 1 0,-3-1 0,0 1 0,-1-4 0,-2 0 0,-3-2 0,-6-1 0,-1-3 0,0 0 0,0 0 0,1-1 0,-4-1 0,0-2 0,1-2 0,-3 3 0,3-2 0,-1 1 0,0 1 0,1 1 0,-1 0 0,2-1 0,0 1 0,3 1 0,-2 1 0,3 0 0,0 0 0,4 3 0,0 1 0,2 2 0,1 0 0,3 4 0,0-1 0,4 1 0,2-1 0,0 0 0,0-3 0,-2 3 0,1-3 0,-1 3 0,-1-3 0,-3 1 0,-3-4 0,-1 2 0,-2 0 0,-5-3 0,1-1 0,-4-1 0,2 0 0,-1 0 0,-3 0 0,2 0 0,0 0 0,0 0 0,0 0 0,2 0 0,0 0 0,-1 0 0,3-5 0,1 0 0</inkml:trace>
  <inkml:trace contextRef="#ctx0" brushRef="#br0" timeOffset="1233">1144 692 12287,'0'-9'0,"0"-1"0,0 4 0,-1 0 0,-2 2 0,1 1 0,-4 3 0,-2 0 0,-1-5 0,0 0 0</inkml:trace>
  <inkml:trace contextRef="#ctx0" brushRef="#br0" timeOffset="1532">731 221 12287,'1'-5'0,"2"2"0,4 2 0,1 5 0,1 3 0,-2 5 0,0 4 0,-1 2 0,4 3 0,-1 0 0,1 1 0,0 8 0,-1-1 0,1 1 0,-1 0 0,-3-1 0,2-5 0,-2 0 0</inkml:trace>
  <inkml:trace contextRef="#ctx0" brushRef="#br0" timeOffset="2284">539 346 12287,'-10'0'0,"2"-1"0,1-2 0,3 1 0,4-5 0,1 5 0,2-1 0,-1 3 0,5 3 0,0 4 0,-2 1 0,-2 2 0,-1-1 0,1 1 0,-2 0 0,2-1 0,-2 1 0,-1 0 0,-1-1 0,-2 1 0,1-5 0,-4-1 0,-3 0 0,-3-1 0,2 0 0,-3-3 0,2-1 0,2-2 0,-1 1 0,0-5 0,2 0 0,1-2 0,-1 0 0,3-1 0,-1 0 0,1 5 0,3 1 0,-1-1 0,-2 4 0,2-2 0,1 3 0,-3 3 0,0 4 0,-2 1 0,0 2 0,0 0 0,-1-2 0,2-2 0,0 2 0,-4-5 0,0 0 0,1-3 0,-1 0 0,2-1 0,0-1 0,2-1 0,-1-5 0,-1 2 0,1-2 0,-1-1 0,3 1 0,-2 2 0,1-1 0,3-2 0,-3-1 0,2 1 0,2-1 0,-2 1 0,0-2 0,2-2 0,-2 6 0,1-3 0,1 2 0,1-1 0,-1-1 0,-1 1 0,2 2 0,-3 2 0,0 1 0,-2 1 0,-3 3 0,-1 0 0,-1 0 0,0 0 0,-3 0 0,-1 0 0,2 1 0,-2 2 0,0 2 0,0 0 0,3 4 0,0-3 0,1 3 0,2 1 0,3-1 0,3 1 0,2-1 0,1-2 0,0-1 0,0 2 0,0 0 0,4-1 0,2-2 0,4 0 0,3 1 0,-3-4 0,4 2 0,0-1 0,2 0 0,-1 1 0,0-4 0,0 0 0,0 0 0,1 0 0,3-5 0,1 0 0</inkml:trace>
  <inkml:trace contextRef="#ctx0" brushRef="#br0" timeOffset="2566">472 96 12287,'-10'0'0,"0"0"0,1 0 0,3 0 0,2 5 0,4 1 0,1 2 0,1-1 0,2-1 0,-2 2 0,2-3 0,-1 2 0,-1 0 0,-1 2 0,-1 0 0,5 1 0,0-1 0</inkml:trace>
  <inkml:trace contextRef="#ctx0" brushRef="#br0" timeOffset="2767">395 635 12287,'-9'-7'0,"3"1"0,-3-1 0,4 2 0,-5 2 0,1 2 0,-1 1 0,0 0 0,0 0 0,-2 0 0,-1 0 0,1 0 0,2 0 0,0 0 0</inkml:trace>
  <inkml:trace contextRef="#ctx0" brushRef="#br0" timeOffset="2950">183 39 12287,'-9'-11'0,"-1"-2"0,0 7 0,1-3 0,-2 9 0,-2 0 0,2 5 0,-5 1 0,-5 2 0,-3 2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32.395"/>
    </inkml:context>
    <inkml:brush xml:id="br0">
      <inkml:brushProperty name="width" value="0.08571" units="cm"/>
      <inkml:brushProperty name="height" value="0.08571" units="cm"/>
      <inkml:brushProperty name="color" value="#FF0066"/>
    </inkml:brush>
  </inkml:definitions>
  <inkml:trace contextRef="#ctx0" brushRef="#br0">3835 212 12287,'0'-7'0,"0"1"0,0 5 0,0 2 0,0 7 0,2 6 0,0 6 0,2 2 0,1 0 0,-3 5 0,3-1 0,-2 1 0,0 2 0,1 2 0,-2-1 0,2-2 0,-2 0 0,-1-5 0,-1-1 0,0-1 0,4-6 0,1-1 0</inkml:trace>
  <inkml:trace contextRef="#ctx0" brushRef="#br0" timeOffset="883">3566 212 12287,'-5'-20'0,"1"2"0,4 2 0,0 2 0,0 14 0,0 6 0,0 4 0,0 4 0,0-2 0,1 2 0,2 1 0,-2 1 0,2 3 0,-2 0 0,-1 0 0,1-3 0,2 0 0,0 0 0,-1-1 0,0 4 0,0-3 0,1 1 0,0-1 0,1 1 0,-1-3 0,0 0 0,1-1 0,-2 0 0,1-3 0,-2-1 0,-1 1 0,0-4 0,0 1 0,-2-5 0,-4 0 0,-4-3 0,-4-2 0,-2-5 0,-3 2 0,-1-3 0,1 0 0,-3-1 0,-1 1 0,2-1 0,1 0 0,0 1 0,1-1 0,-1 1 0,-3-1 0,6 1 0,-2 2 0,2 1 0,2-2 0,-2 1 0,4-1 0,1 2 0,2-2 0,0 3 0,2-1 0,0-1 0,2 2 0,3-3 0,-4 5 0,5 0 0,-1 3 0,6 0 0,2 0 0,5 0 0,0 0 0,-4 0 0,0 1 0,2 1 0,0 1 0,2 0 0,0-1 0,-1 0 0,1 1 0,-1 1 0,1-2 0,0 2 0,-1-2 0,1 0 0,-1 0 0,1 1 0,-3 4 0,-1-4 0,0 0 0,0 1 0,1-2 0,-4 5 0,-1 0 0,0-1 0,-4-1 0,-1 0 0,-3 1 0,-6-3 0,-2 2 0,-1 0 0,-2 1 0,-4-3 0,-2 2 0,2 0 0,1-3 0,-3-1 0,0-1 0,-1 0 0,1 0 0,0 0 0,5 0 0,1-1 0,1-2 0,4-2 0,1-2 0,2 0 0,3 0 0,4-2 0,-2 0 0,3-1 0,1 4 0,0-1 0,0 5 0,1-2 0,3 4 0,-3 1 0,2 2 0,-3 1 0,-2 4 0,-1-2 0,-5 1 0,2 1 0,-3-1 0,3 0 0,-1-3 0,0 2 0,-2-1 0,0 2 0,-1-4 0,0-2 0,1-1 0,-1 0 0</inkml:trace>
  <inkml:trace contextRef="#ctx0" brushRef="#br0" timeOffset="1149">2759 154 12287,'-4'-14'0,"3"0"0,-2-2 0,1 3 0,2 8 0,2 6 0,1 8 0,-1 1 0,3 7 0,0 3 0,-3 1 0,2 1 0,-1-1 0,0 0 0,2 1 0,-4 1 0,3-4 0,-1-1 0,0-2 0,4 2 0,-4-2 0,-1 1 0,-1-1 0,-1-2 0,0-4 0,4 0 0,2-1 0</inkml:trace>
  <inkml:trace contextRef="#ctx0" brushRef="#br0" timeOffset="1699">2519 231 12287,'0'-15'0,"0"-3"0,0 4 0,0-3 0,0 1 0,0 4 0,0-1 0,4 7 0,3 3 0,-3 3 0,0 3 0,-1 3 0,0 3 0,1 5 0,-3 1 0,1 1 0,1 0 0,0 0 0,-3 3 0,0-1 0,0-2 0,3 1 0,1-3 0,-2 1 0,-1 2 0,-1-3 0,0-1 0,0-2 0,0 2 0,-3-2 0,-2 2 0,0-3 0,2-1 0,-4-3 0,0-2 0,2-3 0,-2-1 0,0 0 0,-1-5 0,1-1 0,0-3 0,0 0 0,2-4 0,-2-1 0,0 0 0,-2 0 0,3-2 0,-1 2 0,0-1 0,-2-2 0,0 3 0,0 1 0,2 1 0,0 2 0,1-1 0,-4 5 0,1 0 0,-1-1 0,0 5 0,1-1 0,-1 2 0,1 2 0,-1 1 0,0 2 0,1 2 0,-1 0 0,1 4 0,-1-1 0,0 1 0,1 0 0,-1-1 0,1 1 0,2-1 0,2 1 0,1 0 0,0-1 0,9 0 0,1-3 0,4-3 0,2-2 0,7-1 0,4 0 0,2 0 0,1 0 0,2 0 0,1 0 0,0 0 0,4-8 0,1-3 0</inkml:trace>
  <inkml:trace contextRef="#ctx0" brushRef="#br0" timeOffset="2265">1846 106 12287,'0'-10'0,"0"1"0,0 2 0,0 1 0,0 9 0,0 3 0,1 8 0,2 4 0,0 3 0,3 0 0,1 3 0,2 0 0,0-2 0,-2 0 0,-1-1 0,2 2 0,0-4 0,2 1 0,0-3 0,-1 0 0,1-2 0,-2 0 0,0-1 0,-2-2 0,-4-1 0,3-3 0,-2 0 0,0-2 0,-1-4 0,-5 1 0,-2-6 0,-5-2 0</inkml:trace>
  <inkml:trace contextRef="#ctx0" brushRef="#br0" timeOffset="3083">1673 212 12287,'-6'-21'0,"-1"1"0,1 0 0,1 2 0,-1 4 0,4-1 0,-1 1 0,1 2 0,1 1 0,1 6 0,3 2 0,1 6 0,0 3 0,1 3 0,1 4 0,-2 1 0,1 1 0,-1 2 0,3 1 0,-1 1 0,0 0 0,1 1 0,-4-1 0,3-1 0,1-1 0,-2-1 0,2-1 0,-2 1 0,-1-2 0,0 0 0,0-4 0,-1 4 0,0 0 0,0-3 0,-4 1 0,-2-5 0,-3-3 0,-3-4 0,-2 0 0,-2 0 0,-2 0 0,-4-1 0,0-2 0,0-3 0,-1-3 0,1 0 0,0-1 0,0 0 0,4 1 0,2-1 0,2 0 0,2 1 0,2 2 0,1 1 0,4 3 0,-1-4 0,2 6 0,1 1 0,-4 5 0,0 3 0,-1 0 0,-3-2 0,0-1 0,-2 3 0,-1-2 0,-1 2 0,0-3 0,-3 0 0,0 1 0,0-1 0,0-3 0,-2 1 0,2-1 0,1-2 0,-2 0 0,3 0 0,1-2 0,-2-1 0,6 1 0,0-4 0,2-2 0,4 0 0,-2 1 0,1 1 0,1-2 0,2 1 0,2-1 0,2 3 0,1 1 0,2 1 0,2 2 0,1-2 0,0 0 0,-1 0 0,1 3 0,-1 0 0,1 3 0,0 2 0,-1 0 0,-2 0 0,-2 3 0,-1-2 0,-2 2 0,-1-3 0,-1 1 0,0 2 0,0 0 0,-2-1 0,-3-1 0,-5 2 0,0 0 0,-5-1 0,-2-2 0,-4 0 0,-1 1 0,-5-3 0,2 2 0,-2-1 0,1-1 0,0-2 0,3-1 0,1-1 0,-2-3 0,7 2 0,-1-4 0,2-2 0,1 0 0,3-2 0,-1 1 0,3-1 0,0 0 0,1 1 0,-1-1 0,0-1 0,1-1 0,2 0 0,2-3 0,0 1 0,-1 2 0,3-2 0,-2 1 0,1-1 0,1 0 0,2 1 0,1 3 0,0 1 0,0-1 0,0 1 0,0-1 0,0 0 0,4 4 0,0-1 0,1 0 0,6-2 0,4 0 0</inkml:trace>
  <inkml:trace contextRef="#ctx0" brushRef="#br0" timeOffset="3334">1491 96 12287,'-7'-6'0,"1"-1"0,-1 5 0,-2-1 0,-1 2 0,1 1 0,-2 3 0,-1 1 0,-1 2 0,2 1 0,-3 1 0,1-2 0,-4 3 0,2-4 0</inkml:trace>
  <inkml:trace contextRef="#ctx0" brushRef="#br0" timeOffset="3465">1260 87 12287,'0'-15'0,"0"2"0,-1 6 0,-2 4 0,2 6 0,-12 3 0,2 3 0</inkml:trace>
  <inkml:trace contextRef="#ctx0" brushRef="#br0" timeOffset="4433">568 279 12287,'-10'5'0,"2"1"0,1-3 0,3-2 0,8 6 0,3-4 0,1 0 0,2-2 0,1 2 0,0 0 0,2 0 0,-1 2 0,2-4 0,-1 3 0,-2 0 0,0-2 0,-1 5 0,-5-1 0,-2 4 0,-7-4 0,-5-1 0,-3 0 0,-3-3 0,-1 2 0,-4-1 0,1-1 0,0 0 0,0-2 0,0 0 0,0 0 0,3 0 0,-2-2 0,3 0 0,0-2 0,3-1 0,1-2 0,1-2 0,2-2 0,1-2 0,-1 3 0,2-4 0,0 1 0,0 0 0,2-4 0,-1 1 0,1-2 0,2-1 0,-3-1 0,2 1 0,1 1 0,1 2 0,1 2 0,1 6 0,1 0 0,1 2 0,5 4 0,-2-2 0,2 4 0,-1 4 0,-1 2 0,-2 2 0,2 3 0,-3 1 0,1 2 0,0 1 0,-3 0 0,2 2 0,-2-2 0,-1-1 0,0 2 0,0-4 0,0 1 0,0 1 0,0-3 0,-1 2 0,-2-4 0,-3-2 0,-4 1 0,-2-3 0,-2 1 0,-1-3 0,3 1 0,-3 0 0,0-2 0,0-1 0,3-1 0,-1-1 0,2-3 0,2 0 0,0-3 0,3 0 0,1 2 0,1-1 0,3 0 0,-2 3 0,1 2 0,-1-2 0,-2 3 0,-2 2 0,1 1 0,2 1 0,-2 0 0,0-3 0,-4 3 0,1-8 0,3-3 0,1-1 0,3-2 0,-2 0 0,2 1 0,0 2 0,0 1 0,-1-1 0,-2-2 0,2-1 0,2 1 0,-3 2 0,3 2 0,-2 1 0,1 1 0,-5 3 0,4 0 0,-2 1 0,-1 1 0,1 1 0,2 1 0,-4-2 0,0 2 0,1 3 0,0-1 0,4 0 0,-2-1 0,-1-1 0,4 4 0,-3-6 0,5 3 0,2 0 0,3-1 0,4-2 0,3 1 0,-2 0 0,2-3 0,6 0 0,1 0 0</inkml:trace>
  <inkml:trace contextRef="#ctx0" brushRef="#br0" timeOffset="4615">405 577 12287,'-10'-14'0,"0"3"0,5-3 0,1 6 0,0 1 0,1 4 0,-3 6 0,-1 4 0,-2-2 0,-1 2 0,-4-5 0,0 2 0</inkml:trace>
  <inkml:trace contextRef="#ctx0" brushRef="#br0" timeOffset="4799">212 58 12287,'-12'-11'0,"-1"-2"0,0-6 0,3 13 0,0-1 0,-3 5 0,-2 6 0,-5 4 0,-2 4 0,0 4 0,-9 2 0,1 1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7.477"/>
    </inkml:context>
    <inkml:brush xml:id="br0">
      <inkml:brushProperty name="width" value="0.08571" units="cm"/>
      <inkml:brushProperty name="height" value="0.08571" units="cm"/>
      <inkml:brushProperty name="color" value="#FF0066"/>
    </inkml:brush>
  </inkml:definitions>
  <inkml:trace contextRef="#ctx0" brushRef="#br0">10 135 12287,'-5'5'0,"0"0"0,10-5 0,1 0 0,3 0 0,0 0 0,4 0 0,1 0 0,1 0 0,2 0 0,1 0 0,1 0 0,0 0 0,1 0 0,-4 0 0,0 0 0,0 0 0,-1 0 0,-1-4 0,-5 1 0,1 1 0,-1-2 0,0 0 0,-3-2 0,-1 3 0,-5-3 0,-1-2 0,-3 0 0,-1 1 0,-6 1 0,0-2 0,-2 0 0,-4-2 0,1 1 0,-1 0 0,1 3 0,-1-2 0,4 4 0,1 0 0,1-1 0,2-1 0,-1 3 0,5 0 0,2 3 0,6 0 0,2 1 0,6 1 0,0 2 0,2 1 0,3-3 0,-3 3 0,-1-2 0,-1 0 0,-2 1 0,1-1 0,-1 1 0,1 1 0,0-2 0,-1 4 0,-2-2 0,-2 3 0,-1-2 0,-1 0 0,-3 4 0,0 0 0,-1-1 0,-2 1 0,-3-1 0,-3 1 0,0 0 0,-2-1 0,-2 1 0,1 0 0,-3-1 0,0 1 0,1-1 0,1 1 0,-2 0 0,1-1 0,2 1 0,1-1 0,3 1 0,1 0 0,3-1 0,4 1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8.109"/>
    </inkml:context>
    <inkml:brush xml:id="br0">
      <inkml:brushProperty name="width" value="0.08571" units="cm"/>
      <inkml:brushProperty name="height" value="0.08571" units="cm"/>
      <inkml:brushProperty name="color" value="#FF0066"/>
    </inkml:brush>
  </inkml:definitions>
  <inkml:trace contextRef="#ctx0" brushRef="#br0">1 18 12287,'0'-9'0,"0"3"0,0 3 0,0 6 0,0 4 0,0 1 0,1 6 0,1 2 0,1 2 0,-1 2 0,3-1 0,-1 1 0,1 2 0,3 0 0,-3 0 0,0-3 0,1-2 0,-1-1 0,-2-4 0,3 3 0,-1-2 0,0-4 0,-3 0 0,7-8 0,-4 4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8.593"/>
    </inkml:context>
    <inkml:brush xml:id="br0">
      <inkml:brushProperty name="width" value="0.08571" units="cm"/>
      <inkml:brushProperty name="height" value="0.08571" units="cm"/>
      <inkml:brushProperty name="color" value="#FF0066"/>
    </inkml:brush>
  </inkml:definitions>
  <inkml:trace contextRef="#ctx0" brushRef="#br0">155 37 12287,'0'-9'0,"1"0"0,2 3 0,-1-2 0,4 5 0,2 1 0,-3 5 0,1 4 0,-2 1 0,0 3 0,-2 1 0,1 0 0,0 0 0,-2 2 0,-2-1 0,-3 0 0,-2 1 0,-3-3 0,0 4 0,-1-1 0,1-2 0,-4 2 0,0 0 0,1 0 0,2-1 0,-3 1 0,1-2 0,2 1 0,3-1 0,5-5 0,-1 0 0,2 0 0,2-2 0,2 1 0,3-2 0,3-2 0,4-1 0,0-1 0,1 0 0,0 0 0,-1 0 0,-2 0 0,0 0 0,2 0 0,-1-1 0,-5-1 0,0-1 0,-2-2 0,2 2 0,-4-3 0,-2 1 0,-1-2 0,0 0 0,-1-1 0,-2 1 0,-4 0 0,-1 0 0,-3-2 0,-1-1 0,-1-2 0,2-1 0,-4 0 0,0 4 0,-1-2 0,0-2 0,1 2 0,-1-1 0,3 1 0,2 1 0,2 4 0,-1 1 0,2-1 0,1 1 0,3 3 0,4-7 0,0 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8:02.733"/>
    </inkml:context>
    <inkml:brush xml:id="br0">
      <inkml:brushProperty name="width" value="0.08571" units="cm"/>
      <inkml:brushProperty name="height" value="0.08571" units="cm"/>
      <inkml:brushProperty name="color" value="#FF0066"/>
    </inkml:brush>
  </inkml:definitions>
  <inkml:trace contextRef="#ctx0" brushRef="#br0">994 132 12287,'0'-19'0,"0"6"0,0 1 0,0-3 0,0 5 0,0-3 0,0 7 0,2-4 0,4 1 0,-4 3 0,7-2 0,-9 6 0,0-7 0,-9 9 0,5 0 0,-6 3 0,2 3 0,1-2 0,7 8 0,0 1 0,0 6 0,0-1 0,0 1 0,0 0 0,0 2 0,0 4 0,0-4 0,0 4 0,0-5 0,0-1 0,0 0 0,2 0 0,5-1 0,1 1 0,7 0 0,-5 0 0,-2-1 0,5-5 0,-5-3 0,0 1 0,1-1 0,-1-4 0,-2 7 0,7 1 0,-5-3 0,1-1 0,-1-1 0,-6 5 0,4-1 0,-4-3 0,-2 3 0,0-9 0,-8 10 0,-5-7 0,-3 1 0,-3-4 0,0 2 0,1-2 0,-1-2 0,0 1 0,0 1 0,1 2 0,-7 0 0,0-6 0,0 0 0,-2 0 0,6 0 0,-4 0 0,4 0 0,2 0 0,-6 0 0,0 0 0,0-2 0,-2-4 0,6-2 0,-4-7 0,4 3 0,3-3 0,-1 5 0,0-3 0,0-2 0,3-1 0,3-3 0,7 0 0,4 7 0,2-1 0,0-1 0,0 3 0,2 1 0,4 2 0,3-1 0,5 5 0,-1-2 0,-1 0 0,7 6 0,0 0 0,-1 0 0,1 0 0,0 0 0,0 0 0,-1 0 0,-1 2 0,-2 2 0,-3 2 0,-8 9 0,5-5 0,-1 0 0,-6 7 0,2-4 0,-8 3 0,0 3 0,-6 0 0,-1-3 0,1-3 0,-3 4 0,-6-5 0,1 5 0,-1-5 0,0-1 0,0-3 0,1-4 0,5 4 0,1-1 0,-3-3 0,-2-2 0,5-2 0,0 0 0,-3 0 0,0-2 0,1-2 0,3-5 0,3-1 0,-7 4 0,3-7 0,2 9 0,-3-2 0,-2 4 0,5 2 0,-2 0 0,1 8 0,-1 5 0,3 3 0,9 3 0,0 0 0,0-1 0,0 1 0,0-6 0,0-1 0,0 3 0,0-5 0,0 3 0,-2-3 0,-2 5 0,-4-5 0,-3-2 0,7 1 0,-4-5 0,-1 2 0,-3-2 0,2 1 0,-3-1 0,-1 2 0,3 0 0,-1-6 0,-3 0 0,5 0 0,-3 0 0,-1 0 0,-3 0 0,4-6 0,1-2 0,-3-3 0,-1-3 0,3-3 0,1-4 0,-3-4 0,-2-4 0,-1-9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9.093"/>
    </inkml:context>
    <inkml:brush xml:id="br0">
      <inkml:brushProperty name="width" value="0.08571" units="cm"/>
      <inkml:brushProperty name="height" value="0.08571" units="cm"/>
      <inkml:brushProperty name="color" value="#FF0066"/>
    </inkml:brush>
  </inkml:definitions>
  <inkml:trace contextRef="#ctx0" brushRef="#br0">356 1 12287,'-6'4'0,"1"-3"0,2 2 0,2-2 0,-4 4 0,5 1 0,2 2 0,0-1 0,1-1 0,-1 2 0,-1-3 0,0 2 0,2 0 0,-2-2 0,3 2 0,-3-4 0,-1 3 0,0-3 0,-1 1 0,-3-5 0,-2-2 0,-3 2 0,-1-3 0,-2 3 0,-1 1 0,-4 0 0,2 0 0,-1 0 0,0 0 0,0 0 0,-2 0 0,2 0 0,3 0 0,2 1 0,2 3 0,-1 2 0,4-1 0,1 2 0,0 0 0,2-2 0,4 2 0,2 0 0,-2-1 0,3 0 0,-3 1 0,-2 1 0,-3-2 0,-2-2 0,-3-3 0,-1-1 0,-2 0 0,-1 0 0,1 0 0,2 3 0,0 0 0,1-1 0,-1-1 0,0-1 0,1 0 0,3-1 0,3-2 0,2-2 0,1-5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9.276"/>
    </inkml:context>
    <inkml:brush xml:id="br0">
      <inkml:brushProperty name="width" value="0.08571" units="cm"/>
      <inkml:brushProperty name="height" value="0.08571" units="cm"/>
      <inkml:brushProperty name="color" value="#FF0066"/>
    </inkml:brush>
  </inkml:definitions>
  <inkml:trace contextRef="#ctx0" brushRef="#br0">174 48 12287,'-7'-13'0,"1"1"0,-1 2 0,2 3 0,-5 5 0,2-1 0,-5 3 0,-2 3 0,2-1 0,-3 4 0,0 2 0,1 0 0,1 2 0,0-5 0,0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9.507"/>
    </inkml:context>
    <inkml:brush xml:id="br0">
      <inkml:brushProperty name="width" value="0.08571" units="cm"/>
      <inkml:brushProperty name="height" value="0.08571" units="cm"/>
      <inkml:brushProperty name="color" value="#FF0066"/>
    </inkml:brush>
  </inkml:definitions>
  <inkml:trace contextRef="#ctx0" brushRef="#br0">0 26 12287,'0'-9'0,"0"2"0,1 2 0,2 1 0,0 6 0,2 6 0,-1 5 0,-2 2 0,4-2 0,-1 3 0,1 1 0,1 1 0,-4 1 0,3 0 0,1 1 0,-2-1 0,4-4 0,-4-1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49.826"/>
    </inkml:context>
    <inkml:brush xml:id="br0">
      <inkml:brushProperty name="width" value="0.08571" units="cm"/>
      <inkml:brushProperty name="height" value="0.08571" units="cm"/>
      <inkml:brushProperty name="color" value="#FF0066"/>
    </inkml:brush>
  </inkml:definitions>
  <inkml:trace contextRef="#ctx0" brushRef="#br0">106 68 12287,'0'-14'0,"0"3"0,0-2 0,0 2 0,0 5 0,1 1 0,2 0 0,3 2 0,3 3 0,0 1 0,-3 3 0,3-3 0,-4 3 0,1-1 0,1 0 0,-5 5 0,2-2 0,0 3 0,-2-3 0,0 1 0,-4 0 0,-4-2 0,-3 1 0,-1-1 0,0 0 0,-2-1 0,-2 1 0,0 0 0,0 1 0,0 0 0,2 3 0,-1-2 0,2-1 0,0 1 0,2 2 0,2 1 0,1 0 0,3 2 0,0 1 0,2-1 0,1-1 0,1 2 0,2-1 0,5 0 0,4-1 0,4 2 0,5 0 0,1 2 0,9-3 0,-1 2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0.376"/>
    </inkml:context>
    <inkml:brush xml:id="br0">
      <inkml:brushProperty name="width" value="0.08571" units="cm"/>
      <inkml:brushProperty name="height" value="0.08571" units="cm"/>
      <inkml:brushProperty name="color" value="#FF0066"/>
    </inkml:brush>
  </inkml:definitions>
  <inkml:trace contextRef="#ctx0" brushRef="#br0">29 19 12287,'0'-5'0,"0"0"0,0 1 0,-1 3 0,-2-2 0,1 2 0,-5 1 0,1 0 0,0 0 0,2 1 0,5 1 0,2 2 0,0 0 0,3-1 0,1 3 0,2 3 0,1-1 0,-1-1 0,-2 0 0,-1-3 0,5 3 0,4-2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0.941"/>
    </inkml:context>
    <inkml:brush xml:id="br0">
      <inkml:brushProperty name="width" value="0.08571" units="cm"/>
      <inkml:brushProperty name="height" value="0.08571" units="cm"/>
      <inkml:brushProperty name="color" value="#FF0066"/>
    </inkml:brush>
  </inkml:definitions>
  <inkml:trace contextRef="#ctx0" brushRef="#br0">154 58 12287,'-9'0'0,"3"0"0,-2-3 0,1-1 0,-1-1 0,1 2 0,1 0 0,-2 1 0,0-1 0,-2 2 0,1-2 0,-1 2 0,0-1 0,1-1 0,4 1 0,1-4 0,8 0 0,2 0 0,4 3 0,2 2 0,0 1 0,3 0 0,-1 0 0,-2 0 0,-2 0 0,0 0 0,0 0 0,-1 0 0,-2 3 0,-2 1 0,-1 2 0,3 0 0,-4 4 0,-1-1 0,-5 0 0,-4-2 0,-1 0 0,-2 0 0,-3 2 0,-1 0 0,1 0 0,-1-3 0,-2 3 0,2-3 0,0 2 0,0-2 0,1 3 0,-1-4 0,-1 4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1.193"/>
    </inkml:context>
    <inkml:brush xml:id="br0">
      <inkml:brushProperty name="width" value="0.08571" units="cm"/>
      <inkml:brushProperty name="height" value="0.08571" units="cm"/>
      <inkml:brushProperty name="color" value="#FF0066"/>
    </inkml:brush>
  </inkml:definitions>
  <inkml:trace contextRef="#ctx0" brushRef="#br0">0 9 12287,'5'-6'0,"1"3"0,0 6 0,-1 5 0,0 3 0,1 5 0,-3 3 0,2 0 0,0 1 0,1 3 0,-1-3 0,3 2 0,-3-1 0,-1-2 0,0-3 0,-1-1 0,0-1 0,4-2 0,-1-2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2.076"/>
    </inkml:context>
    <inkml:brush xml:id="br0">
      <inkml:brushProperty name="width" value="0.08571" units="cm"/>
      <inkml:brushProperty name="height" value="0.08571" units="cm"/>
      <inkml:brushProperty name="color" value="#FF0066"/>
    </inkml:brush>
  </inkml:definitions>
  <inkml:trace contextRef="#ctx0" brushRef="#br0">533 33 12287,'-1'-9'0,"-1"-1"0,-2 1 0,2 4 0,6 5 0,1 6 0,3 5 0,0 2 0,-2-1 0,1 3 0,3 1 0,2 1 0,1-1 0,-3 1 0,-4-3 0,0 0 0,0 0 0,1 2 0,-3-3 0,1-2 0,-1 0 0,-1-1 0,-4-1 0,-2 1 0,-3-5 0,-6-2 0,-2-2 0,-1-1 0,-1 0 0,-3-1 0,0-1 0,-1-1 0,1-3 0,1 1 0,1 0 0,1-2 0,4-2 0,-1-1 0,4 1 0,2-1 0,0 1 0,4-1 0,-1 0 0,5 2 0,3 1 0,2 4 0,3 2 0,-1 2 0,-1 2 0,1 0 0,-2 3 0,-1-3 0,-1 4 0,0 0 0,-3 2 0,3 0 0,-8 1 0,-2-1 0,-3 1 0,0-4 0,-1 0 0,1-1 0,-1 0 0,-3-1 0,0 1 0,1-1 0,-2-2 0,2 0 0,-3 1 0,1 0 0,2-1 0,2-1 0,0-1 0,0 0 0,2-1 0,1-2 0,0-3 0,4-3 0,0 2 0,3 1 0,0 3 0,0-4 0,0 5 0,-5-2 0,-1 4 0,-3 0 0,0 0 0,-1 0 0,1 3 0,-1 0 0,0 0 0,1-2 0,-1-1 0,0 1 0,1 2 0,-1-2 0,1 2 0,3-2 0,2-1 0,4 0 0,0-4 0,-3 2 0,0-5 0,-4 1 0,3-4 0,-1 1 0,1-1 0,-2 1 0,0-1 0,0 0 0,-2 1 0,2-2 0,0-1 0,0-1 0,0 1 0,-1 1 0,0-1 0,0-1 0,3 4 0,0 2 0,3 0 0,-3-2 0,7 4 0,0 2 0,9-2 0,3-1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2.259"/>
    </inkml:context>
    <inkml:brush xml:id="br0">
      <inkml:brushProperty name="width" value="0.08571" units="cm"/>
      <inkml:brushProperty name="height" value="0.08571" units="cm"/>
      <inkml:brushProperty name="color" value="#FF0066"/>
    </inkml:brush>
  </inkml:definitions>
  <inkml:trace contextRef="#ctx0" brushRef="#br0">144 47 12287,'-3'-10'0,"-1"-1"0,-2 1 0,3 2 0,-4 6 0,-3-2 0,-2 2 0,-5 6 0,1 1 0,-2 0 0,-5 4 0,-2-4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2.841"/>
    </inkml:context>
    <inkml:brush xml:id="br0">
      <inkml:brushProperty name="width" value="0.08571" units="cm"/>
      <inkml:brushProperty name="height" value="0.08571" units="cm"/>
      <inkml:brushProperty name="color" value="#FF0066"/>
    </inkml:brush>
  </inkml:definitions>
  <inkml:trace contextRef="#ctx0" brushRef="#br0">308 172 12287,'0'-5'0,"-4"0"0,4 5 0,0 0 0,4 0 0,6 0 0,-1 0 0,1 0 0,-1 0 0,1 0 0,0 0 0,-1 0 0,1 0 0,-6 0 0,-4 0 0,-5 0 0,-4 0 0,-1 0 0,-3 0 0,-3 0 0,-2 0 0,-2 0 0,1 0 0,0 0 0,0 0 0,1 0 0,2 0 0,2 0 0,0 0 0,3 0 0,-2 0 0,4-1 0,2-2 0,0-2 0,3-5 0,-1 0 0,1 1 0,1-2 0,3-1 0,-1-1 0,-3-2 0,3 3 0,-2-1 0,2 2 0,1 2 0,0-1 0,1 2 0,2 1 0,-2 4 0,4 6 0,-2 4 0,0 1 0,5 3 0,-2 2 0,2 2 0,-2 0 0,2 3 0,-2-2 0,0 1 0,1-1 0,-4 1 0,2-3 0,1 1 0,-1 2 0,-3-3 0,1-1 0,-2-3 0,-1 0 0,-1-2 0,-2 0 0,-3-3 0,-3-1 0,-1 0 0,0-4 0,-3 0 0,-3 0 0,1-1 0,0-2 0,0-1 0,0-1 0,0-2 0,-1-2 0,3-1 0,3 1 0,1-1 0,3 0 0,3 1 0,1-1 0,2 1 0,13-5 0,3-1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8:02.949"/>
    </inkml:context>
    <inkml:brush xml:id="br0">
      <inkml:brushProperty name="width" value="0.08571" units="cm"/>
      <inkml:brushProperty name="height" value="0.08571" units="cm"/>
      <inkml:brushProperty name="color" value="#FF0066"/>
    </inkml:brush>
  </inkml:definitions>
  <inkml:trace contextRef="#ctx0" brushRef="#br0">56 0 12287,'0'13'0,"0"-1"0,0-8 0,0 7 0,0-5 0,-8 2 0,-4 5 0,-5-5 0,-2-8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3:56.325"/>
    </inkml:context>
    <inkml:brush xml:id="br0">
      <inkml:brushProperty name="width" value="0.08571" units="cm"/>
      <inkml:brushProperty name="height" value="0.08571" units="cm"/>
      <inkml:brushProperty name="color" value="#FF0066"/>
    </inkml:brush>
  </inkml:definitions>
  <inkml:trace contextRef="#ctx0" brushRef="#br0">269 299 12287,'6'4'0,"-2"-2"0,-4 4 0,1 2 0,2 0 0,-2 2 0,2 0 0,-1-1 0,-2 1 0,0-1 0,0 1 0,0 0 0,0-1 0,0 1 0,0-4 0,-2 0 0,-1-2 0,-2-1 0,-5-3 0,1 0 0,-1 0 0,0-1 0,0-2 0,-3-4 0,2-2 0,-3-3 0,2-2 0,-1-1 0,-3 0 0,2-2 0,0 1 0,0-1 0,-2 2 0,3 0 0,2 0 0,0 0 0,-1 4 0,1-2 0,3 3 0,-1 4 0,2-3 0,0 3 0,3 1 0,4 1 0,1 4 0,2 0 0,4 0 0,-2-3 0,2 0 0,-1 0 0,4 3 0,-5-1 0,-2-3 0,-1 3 0,2-2 0,-3 2 0,3 1 0,-4 0 0,0 4 0,0-3 0,0 4 0,0-5 0,4-1 0,3-2 0,2-1 0,4-1 0,2-2 0,5-3 0,3-2 0,2-1 0,7-4 0,4 1 0,1-2 0,1-1 0,1-5 0,-1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4:00.639"/>
    </inkml:context>
    <inkml:brush xml:id="br0">
      <inkml:brushProperty name="width" value="0.08571" units="cm"/>
      <inkml:brushProperty name="height" value="0.08571" units="cm"/>
      <inkml:brushProperty name="color" value="#FF0066"/>
    </inkml:brush>
  </inkml:definitions>
  <inkml:trace contextRef="#ctx0" brushRef="#br0">20 0 12287,'-5'0'0,"-4"0"0,4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4:01.425"/>
    </inkml:context>
    <inkml:brush xml:id="br0">
      <inkml:brushProperty name="width" value="0.08571" units="cm"/>
      <inkml:brushProperty name="height" value="0.08571" units="cm"/>
      <inkml:brushProperty name="color" value="#FF0066"/>
    </inkml:brush>
  </inkml:definitions>
  <inkml:trace contextRef="#ctx0" brushRef="#br0">481 29 12287,'-6'4'0,"1"-3"0,3 3 0,-1 1 0,-4-3 0,3 4 0,-1 2 0,2-3 0,-4 2 0,0 0 0,-2-2 0,-2 2 0,-1 0 0,1-3 0,-2 1 0,1-2 0,0 0 0,1 0 0,-3-3 0,1 0 0,0 0 0,1 0 0,3-1 0,2-1 0,0-1 0,2-5 0,-2 2 0,4-2 0,2-2 0,1 0 0,0 1 0,0-1 0,0 0 0,0 1 0,0-1 0,0 1 0,-1 3 0,-2 3 0,-2 2 0,-5 1 0,0 0 0,1 4 0,-1 3 0,1 1 0,2-1 0,1-1 0,-1 2 0,2 0 0,0 2 0,2-1 0,0 1 0,1 0 0,1-1 0,1 1 0,0-1 0,0 1 0,0 0 0,0-1 0,0 1 0,0-1 0,0 1 0,0-4 0,0 1 0,0-1 0,-4 3 0,-3-3 0,-1-3 0,-2-2 0,1-1 0,-1 0 0,0 0 0,1 4 0,-2-1 0,-1-1 0,0-1 0,-1-1 0,3 0 0,1 0 0,3 0 0,-2 0 0,2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4:01.742"/>
    </inkml:context>
    <inkml:brush xml:id="br0">
      <inkml:brushProperty name="width" value="0.08571" units="cm"/>
      <inkml:brushProperty name="height" value="0.08571" units="cm"/>
      <inkml:brushProperty name="color" value="#FF0066"/>
    </inkml:brush>
  </inkml:definitions>
  <inkml:trace contextRef="#ctx0" brushRef="#br0">0 1 12287,'0'10'0,"0"-1"0,0 2 0,0 2 0,0 3 0,0 2 0,1 2 0,2 1 0,0 2 0,3 4 0,-1-3 0,0 2 0,2-1 0,-2-3 0,3 1 0,-3-4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4:02.375"/>
    </inkml:context>
    <inkml:brush xml:id="br0">
      <inkml:brushProperty name="width" value="0.08571" units="cm"/>
      <inkml:brushProperty name="height" value="0.08571" units="cm"/>
      <inkml:brushProperty name="color" value="#FF0066"/>
    </inkml:brush>
  </inkml:definitions>
  <inkml:trace contextRef="#ctx0" brushRef="#br0">318 173 12287,'-11'0'0,"-1"0"0,1 0 0,-2 0 0,7 1 0,2 2 0,4-2 0,4 4 0,3-2 0,5 0 0,-1 4 0,1-4 0,0-1 0,1-1 0,-2-1 0,1 1 0,-1 1 0,-1 1 0,-1 1 0,1-4 0,-1 0 0,1 0 0,-3-1 0,-1-3 0,-4 2 0,1-4 0,-9 4 0,-5-2 0,-2 3 0,-1 1 0,-3 0 0,1 0 0,-1 0 0,1 0 0,-1 0 0,3 0 0,-1 0 0,-2 0 0,3 0 0,2 1 0,0 2 0,-1 0 0,2 0 0,-1-3 0,1 0 0,4-1 0,1-2 0,4-3 0,-1-3 0,2-1 0,2 1 0,1-1 0,2 0 0,1 1 0,-1-2 0,1-1 0,0-1 0,1 2 0,-4-3 0,1 1 0,-2 1 0,-1 2 0,0 0 0,0 0 0,-1 5 0,-2 1 0,-4 1 0,-1-1 0,-2 1 0,1 3 0,-2 0 0,-2 0 0,1 3 0,-3 2 0,2 0 0,1 2 0,-2-1 0,1 0 0,1 2 0,2 0 0,1 2 0,2-1 0,0 1 0,5 0 0,-1-1 0,2 1 0,1-1 0,3-2 0,2-2 0,3 1 0,3-1 0,1-2 0,1 2 0,3 0 0,2-3 0,2-1 0,-1 3 0,0 2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4:02.557"/>
    </inkml:context>
    <inkml:brush xml:id="br0">
      <inkml:brushProperty name="width" value="0.08571" units="cm"/>
      <inkml:brushProperty name="height" value="0.08571" units="cm"/>
      <inkml:brushProperty name="color" value="#FF0066"/>
    </inkml:brush>
  </inkml:definitions>
  <inkml:trace contextRef="#ctx0" brushRef="#br0">240 20 12287,'-19'-3'0,"1"-1"0,2-2 0,-1 4 0,3-1 0,-1 2 0,-2 1 0,-1 5 0,-3 3 0,0 1 0,-1 0 0,-1-2 0,4 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9:00:43.565"/>
    </inkml:context>
    <inkml:brush xml:id="br0">
      <inkml:brushProperty name="width" value="0.11429" units="cm"/>
      <inkml:brushProperty name="height" value="0.11429" units="cm"/>
      <inkml:brushProperty name="color" value="#F6630D"/>
    </inkml:brush>
  </inkml:definitions>
  <inkml:trace contextRef="#ctx0" brushRef="#br0">0 0 30347,'14'0'-2040,"-4"0"1,-1 0 1798,2 0 1,6 0 0,4 0 0,1 0 278,3 0 0,7 0 0,8 0 1,5 2-80,7 3 0,9-2 1,6 5-1,8-2 47,9-3 1,12 0-1,-44-1 1,1-1-1,0 2 1,2-1 14,1 0 1,2-1 0,2 0 0,0 0 0,6-1 0,0 0 0,2 0 0,0 0-9,1 0 1,1 0 0,0 0 0,1 0-1,0 0 1,0 0 0,2 0 0,0 0-5,1 0 1,2 0-1,5 0 1,1 0-1,0 0 1,0 0-1,-1-1 1,1 0 2,-1-1 1,1-1 0,-1 3 0,2-1 0,4-2 0,1 1 0,2 1 0,0 0 11,1 1 0,-1 0 1,4 0-1,-1 0 1,-4 0-1,0 0 0,1 0 1,0 0-7,-1 0 1,0 0 0,3 1 0,-1 0 0,-3 1 0,-2 1 0,-2 0 0,-1 2 8,0-2 0,-1 1 1,-4 3-1,0-1 0,3-2 1,-1 0-1,0 0 0,-2 1-7,0 0 1,-1-1 0,-1-1-1,-2-1 1,-5 3 0,-1 0-1,-2-1 1,-1 1-6,-1-1 0,0 0 1,1 1-1,-1 1 1,-2-3-1,-1 0 1,-3 0-1,-2 0 5,-1 0 0,-2 1 1,-1-1-1,0 0 0,46 0 1,-2 2 12,-7-2 1,-8 0 0,-15 0 0,-5 2-18,-3-2 0,-3-2 0,-5 1 0,-8 1 3,-8 2 0,-6-1 0,-4-4 0,-7 2-382,-6 3 0,2-4 363,-4 4 0,-3-3 0,1-2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9:01:16.079"/>
    </inkml:context>
    <inkml:brush xml:id="br0">
      <inkml:brushProperty name="width" value="0.11429" units="cm"/>
      <inkml:brushProperty name="height" value="0.11429" units="cm"/>
      <inkml:brushProperty name="color" value="#F6630D"/>
    </inkml:brush>
  </inkml:definitions>
  <inkml:trace contextRef="#ctx0" brushRef="#br0">25 427 24141,'-7'-2'-4815,"2"-2"439,-2 3 3096,6-11 0,-3 6 1189,8-2 0,-1 1 1,5 4 595,2-1 1,2-1 0,1 5 0,0 0-248,0 0 0,-1 0 0,1 0 0,0 0-58,0 0 0,4 0 1,2 0-1,0 0-149,-1 0 0,4 0 0,-4 0 1,3 0 69,2 0 0,1 0 0,2 0 0,1 0 288,3 0 0,2 0 0,4 0 0,-2 0 107,2 0 0,3-4 0,2 0 0,2-1-176,-1 0 0,-2 2 0,-1-4 0,-1-1-357,1 1 1,4-1-1,0-4 1,-1 1 160,-2-2 1,0 6 0,3-9 0,3 0 28,0 2 1,-2-1 0,-5 2-1,0 1 6,0-1 0,2 0 0,-1-2 0,-2 0 13,-1-3 1,5 1 0,3 4 0,3 0-51,1 0 1,-1 2-1,-6 1 1,1 1-87,-1-1 1,1 5 0,-5 0-1,-5 4-113,-4 1 0,-3 0 0,0 0 0,-1 0-8,1 0 0,4-5 0,2 1 0,1 1-55,3 2 1,0 1 0,-2 0-1,-2 0-23,-1 0 0,-4 0 0,5 0 1,-2 0-27,0 0 0,0 1 0,-5 2 0,-2 3-90,-2 1 1,1-4-1,4 1 0,1-2 158,3-2 1,-1 0 0,5 0 0,2 1-14,1 3 0,-4-1 1,-1 4-1,-2-1 92,0-3 0,0-1 1,-6-2-1,-1 1-56,-1 3 1,-1-2 0,5 3 0,-1 0-79,-4-1 1,-2 6 0,-5-1 0,2 1-56,1-2 1,2 2 0,-3-4 0,2 0 90,2 0 0,-3 2 0,4-2 0,-1 1 7,0 3 1,-4-4 0,1 0-1,-3-1 1,-1-3-1,0 2 1,0-2 143,0-2 1,0 1 0,0 2 0,-1 1-48,1-1 1,0-2-1,0 1 1,0 2-122,0 5 0,4-2 0,0 2 1,-1-1 51,-1-1 1,-3 3-1,1-4 1,0 0 188,0 0 0,2-2 1,0-4-1,2 0 85,-1 0 1,3 0 0,-2 0 0,-1 1-89,-2 4 1,-1-4-1,0 3 1,0-2 75,0-2 0,1 0 0,2 0 0,1-2 8,-1-2 0,0 3 0,0-5 0,1 2 148,-1-1 1,-2 0-1,-1 2 145,0-2 0,0-3 1,0 3 288,-1 3 1,1 0-461,0 2 0,-4 0-414,-1 0 518,-5 0-340,3 0-430,-6 0-1613,0 0 1699,-6 0 1,3 2 213,-5 2 1,-6 3 0,-7 6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9:05:36.389"/>
    </inkml:context>
    <inkml:brush xml:id="br0">
      <inkml:brushProperty name="width" value="0.11429" units="cm"/>
      <inkml:brushProperty name="height" value="0.11429" units="cm"/>
      <inkml:brushProperty name="color" value="#F6630D"/>
    </inkml:brush>
  </inkml:definitions>
  <inkml:trace contextRef="#ctx0" brushRef="#br0">8 8 10276,'0'-4'-593,"0"1"0,0 4 0,0 1 543,0 3 0,0 1 0,0 1 0,0 0 19,0 0 1,0 0 0,0 0 0,0 1 5,0 1 0,0-1 0,0 1 1,0 0 14,0 0 1,0-1-1,0 1 1,0 0-1,0 0 0,0-1 1,0 1-1,0-1-59,0-1 1,0 0 0,0 0-185,0 0 0,0 0 191,0 0 87,0-3 0,-3 2 0,-1-2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9:05:37.021"/>
    </inkml:context>
    <inkml:brush xml:id="br0">
      <inkml:brushProperty name="width" value="0.08571" units="cm"/>
      <inkml:brushProperty name="height" value="0.08571" units="cm"/>
      <inkml:brushProperty name="color" value="#F6630D"/>
    </inkml:brush>
  </inkml:definitions>
  <inkml:trace contextRef="#ctx0" brushRef="#br0">106 35 7041,'0'-7'-741,"0"0"671,0 0 1,0 2 74,0 0 0,1 4-3,1-1 0,-1 2 0,3 2 5,-1 3 1,2-2 0,-2 1 0,0 0 1,0 0 0,2 1 1,-2 1 5,1-1 1,-2 1 0,1-1 3,0 1 1,-2-2 0,1 1-15,-1 1 1,-2 0 0,-1 1-12,0 0 1,-3 0 0,0 0 3,-1 0 1,-2 0 0,-1 0 0,0 0-3,1 0 1,0-1-1,0-1 1,-1 0 1,0 1 0,0-3 0,2 1 0,0-1-73,0-1 1,0-1-1,0-1 75,0 0 0,0 0 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8:08.199"/>
    </inkml:context>
    <inkml:brush xml:id="br0">
      <inkml:brushProperty name="width" value="0.08571" units="cm"/>
      <inkml:brushProperty name="height" value="0.08571" units="cm"/>
      <inkml:brushProperty name="color" value="#FF0066"/>
    </inkml:brush>
  </inkml:definitions>
  <inkml:trace contextRef="#ctx0" brushRef="#br0">3543 57 12287,'2'10'0,"4"-3"0,-4-5 0,7-2 0,-9 0 0,0 0 0,8 0 0,-4 0 0,9 0 0,-9 2 0,4 2 0,0 2 0,-6 2 0,7-3 0,-1 1 0,-6 8 0,4-1 0,-1-5 0,-1 1 0,2-1 0,0-4 0,-6 9 0,0-7 0,0 6 0,0 1 0,-2 3 0,-4-3 0,2 2 0,-9-9 0,-1-2 0,-3 4 0,-2-1 0,1-3 0,-1 4 0,0 0 0,0 3 0,-6-7 0,0 2 0,2-4 0,3-2 0,-7 0 0,-3 0 0</inkml:trace>
  <inkml:trace contextRef="#ctx0" brushRef="#br0" timeOffset="866">3112 1 12287,'-13'0'0,"1"0"0,8 0 0,-7 0 0,5 0 0,-5 0 0,-5 2 0,3 4 0,-3-2 0,5 9 0,-1 1 0,-1 3 0,1-5 0,-7 1 0,2 1 0,5 3 0,-5 2 0,7 0 0,-1-1 0,1-5 0,4-1 0,6-1 0,0 1 0,2 3 0,10-9 0,3-2 0,-5-2 0,3-2 0,1 0 0,3 0 0,-5 0 0,1 0 0,2 0 0,-5 0 0,2 0 0,-5 0 0,5 0 0,-10 7 0,0 1 0,-6 2 0,-10-3 0,1 3 0,-4 0 0,-1 1 0,-3-5 0,-2 4 0,-4 1 0,-2-1 0,6-3 0,-4 3 0,2-2 0,0-4 0,0-1 0,4-3 0,-2 0 0,-2 0 0,0 0 0,6 0 0,1-9 0,1-3 0,4-7 0,7-6 0,-2 2 0,2-6 0,1 0 0,3 0 0,-4 6 0,0-2 0,2 4 0,2 2 0,2 0 0,0 1 0,0-1 0,0 0 0,0 9 0,-2 3 0,-5 14 0,-5 5 0,-3 5 0,1 4 0,1 4 0,-1 6 0,-3-2 0,-2 2 0,0 3 0,1 1 0,-1 3 0,2-1 0,3 1 0,1-1 0,9-2 0,-2-1 0,4-5 0,2-2 0,0 0 0,2-4 0,4 2 0,7 0 0,9-8 0,3-5 0,-2-6 0,4 3 0,0-3 0,1 0 0,-1 2 0,4-5 0,-6 3 0,-2-4 0,-2-2 0,4-8 0,0-5 0,0-12 0,-7-4 0</inkml:trace>
  <inkml:trace contextRef="#ctx0" brushRef="#br0" timeOffset="2666">1800 507 12287,'0'12'0,"0"1"0,0 1 0,-2-5 0,-5-3 0,5-6 0,-4-6 0,-2 1 0,1-7 0,-5 6 0,6-7 0,1-1 0,-3 3 0,2-1 0,2-3 0,-5-2 0,1-1 0,-2-1 0,3 0 0,-3 1 0,0-1 0,-1 0 0,5 0 0,-4 1 0,1-1 0,1 0 0,2 0 0,4 1 0,-5-1 0,5 8 0,4 3 0,5 8 0,3 2 0,9 2 0,-1 3 0,7 5 0,0-4 0,-2 1 0,-2-1 0,0 5 0,2-5 0,2 0 0,-2 1 0,-2 5 0,-3-3 0,1-1 0,-6 0 0,-1-5 0,1 3 0,-3 2 0,0-6 0,-5 5 0,1-1 0,0-4 0,-6 9 0,0-7 0,0 7 0,0-7 0,0 6 0,-6-5 0,0 5 0,-7-6 0,5 5 0,-3-3 0,5 4 0,-6-3 0,-3 1 0,5-6 0,-1 5 0,1-3 0,-1 0 0,1 3 0,-5-5 0,3 2 0,-3-2 0,-1 0 0,-3 0 0,-2 3 0,-4-3 0,2 0 0,-8 0 0,-4 2 0,-7-1 0,-6-1 0,-8 0 0,0 2 0,-1-2 0,1 5 0,0-3 0,0-2 0,-1-2 0,9 0 0,7 2 0,5 3 0,5-3 0,6-2 0,-4-2 0,2 0 0,4 0 0,2 0 0,2 0 0,-1 0 0,-5 0 0,4 0 0,-4 0 0,2 0 0,-2 0 0,4 0 0,-4-2 0,4-2 0,3-3 0,-1-1 0,0 2 0,0-5 0,1 1 0,5-7 0,3 5 0,-1-3 0,1 3 0,6-5 0,-3 5 0,5-5 0,2-2 0,0 0 0,0 1 0,2-1 0,5 0 0,5 1 0,-1 1 0,1 2 0,3 3 0,1-3 0,-3 5 0,-1-1 0,3 1 0,2 0 0,3 5 0,3-3 0,2 2 0,-2 0 0,-2-1 0,-2 7 0,-1 0 0,1 0 0,6 0 0,0 0 0,-2 0 0,-2 0 0,0 7 0,2 1 0,0 2 0,-7 5 0,3 2 0,-6 1 0,3 1 0,3 0 0,-9-7 0,-1 1 0,-3 1 0,0 3 0,0 2 0,-6-1 0,0 1 0,0 0 0,-2 0 0,-4-1 0,-4-5 0,-11-1 0,-4 3 0,4-7 0,-4 1 0,2-3 0,-2 0 0,2 0 0,-6-3 0,0 1 0,0 2 0,4 0 0,-4-6 0,-1 0 0,1 0 0,6 0 0,-2 0 0,7-2 0,5-4 0,-4 2 0,5-9 0,4 1 0,1-7 0,5 6 0,2 1 0,2 2 0,5-3 0,5 7 0,-1-3 0,1 3 0,3 2 0,-5 2 0,3 2 0,-9 0 0,12 0 0,-11 0 0,7 0 0,-8 2 0,2 4 0,-3-2 0,-3 9 0,0-7 0,-3 5 0,-3-3 0,2 4 0,-6-3 0,1 1 0,-3-4 0,3 5 0,-1-3 0,-2 1 0,-7-3 0,0-4 0,0 4 0,1-4 0,-1-2 0,0 0 0,0 0 0,1 0 0,-1 0 0,0-6 0,0-2 0,1-1 0,-1 1 0,0-7 0,0 3 0,1-5 0,-1-2 0,6 3 0,3 1 0,0 3 0,-1-3 0,7-2 0,-2-1 0,4-1 0,2 0 0,0 11 0,0 8 0,2 8 0,4 11 0,-4-6 0,4-1 0,-4 3 0,1-5 0,1 2 0,2 3 0,0-5 0,-6 3 0,0 2 0,0-5 0,0 2 0,-8-1 0,-3 3 0,1-1 0,-7-9 0,7 4 0,-3-1 0,1-1 0,-1 0 0,-5-6 0,-1 2 0,0 5 0,0-5 0,1 4 0,-1-4 0,0-2 0,1 0 0,-10-8 0,-1-3 0</inkml:trace>
  <inkml:trace contextRef="#ctx0" brushRef="#br0" timeOffset="3700">1893 900 12287,'0'19'0,"0"-6"0,0-1 0,0-8 0,0 5 0,0-9 0,0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9:05:37.356"/>
    </inkml:context>
    <inkml:brush xml:id="br0">
      <inkml:brushProperty name="width" value="0.08571" units="cm"/>
      <inkml:brushProperty name="height" value="0.08571" units="cm"/>
      <inkml:brushProperty name="color" value="#F6630D"/>
    </inkml:brush>
  </inkml:definitions>
  <inkml:trace contextRef="#ctx0" brushRef="#br0">127 1 8579,'-7'3'-2343,"0"-2"2330,0 4 0,1-3 1,0 2-1,1 0 23,0 0 0,1-2 0,-1 3 0,0 0-15,-1-1 0,1 2 1,0-2-1,1 0-22,0 1 0,-2-3 1,2 3-1,-1 0-82,0-1 1,1 2 108,-3-1 0,0 1 0,0 1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9:05:44.688"/>
    </inkml:context>
    <inkml:brush xml:id="br0">
      <inkml:brushProperty name="width" value="0.08571" units="cm"/>
      <inkml:brushProperty name="height" value="0.08571" units="cm"/>
      <inkml:brushProperty name="color" value="#F6630D"/>
    </inkml:brush>
  </inkml:definitions>
  <inkml:trace contextRef="#ctx0" brushRef="#br0">365 57 6103,'0'-5'554,"0"0"-432,0 4 1,-1-3-55,-1 2 1,1 0 31,-1-3 0,1 3 159,1-3-81,0 4 1,0-3 89,0 2-219,0 1 1,0-1-1,0 4 8,0 3 0,0 1 0,0 1 0,0 0-15,0 0 1,0 2 0,0 0 0,0 0-12,0-1 0,0 1 0,-1 0 1,-1 0-3,0-1 1,0-1 0,2 0-1,0 0-33,0 0 1,0 0-85,0 0 1,0-3-323,0 1-154,0-3 1,0 2 563,0-2 0,0-1 0,0 2 0</inkml:trace>
  <inkml:trace contextRef="#ctx0" brushRef="#br0" timeOffset="866">232 43 7361,'2'4'-27,"0"1"41,0 1 0,1-3 0,-1 2 0,0 1 19,-1 0 1,-1-2 0,1 1-1,0 1 32,1 0 1,1 1 0,-3 0-38,0 0 1,0 0 0,0 0 0,-1 0-36,-1 0 1,1-3 0,-1 1 0,0 0-30,0-1 1,1 2-1,-2-2 29,0 0 1,1 1 0,-2-2 16,1 1 0,-2-2 40,0 0 0,-1 1 1,-1-1-21,0 0 0,2-1 1,1 0-1,0 0 4,0 1 1,0 1 0,-3-3-19,0 0 0,1 1 0,0 0 1,1 1 26,0 0 0,1-1 0,-1-1 90,0 0 0,-1 0-64,-1 0 0,0 0-71,0 0 1,0-1 3,0-1 0,0-2-32,0-3 1,1 2 0,0 1-42,1 1 1,1-2 0,-2 2-31,1-1 1,1 3 43,2-1 1,-2-2 52,-3 2 0,2-3 23,0 3 0,4-1-195,-1 1 0,0 1-275,0-1 1,1 0 450,-1 0 0,1-2 0,1-3 0</inkml:trace>
  <inkml:trace contextRef="#ctx0" brushRef="#br0" timeOffset="1717">99 15 6185,'3'-4'1762,"-2"-2"-1754,2 5-59,-3-2-17,0 9 1,0-1-1,0 4 43,0-1 1,0-1-113,0 0 0,0-3-94,0 1 42,3-3 0,1 1 36,3-3 1,0-1 87,0-1 0,-3 0 0,-1-2 113,0 1 0,-2 0 245,1 1-75,-1 1 1,-1-1 0,0 4-27,0 3 1,-1-2 0,-1 2-92,0 1 1,-3 0 0,2 1-55,-1 0 0,3-3 1,-2 1-1,0 1-126,1 0 0,-1-2 0,1 1-69,0 1 1,-1-1-1,1 0-91,0 0 1,0 0-1,1 1-554,-1-1 793,1 1 0,-2-2 0,3 3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39:30.434"/>
    </inkml:context>
    <inkml:brush xml:id="br0">
      <inkml:brushProperty name="width" value="0.08571" units="cm"/>
      <inkml:brushProperty name="height" value="0.08571" units="cm"/>
      <inkml:brushProperty name="color" value="#AE198D"/>
      <inkml:brushProperty name="inkEffects" value="galaxy"/>
      <inkml:brushProperty name="anchorX" value="-832709.5625"/>
      <inkml:brushProperty name="anchorY" value="-282407"/>
      <inkml:brushProperty name="scaleFactor" value="0.5"/>
    </inkml:brush>
  </inkml:definitions>
  <inkml:trace contextRef="#ctx0" brushRef="#br0">1 75 6494,'7'0'306,"0"0"-206,-3 0 0,-1 0 1,4 1-1,0 2-49,0 1 1,-3 1-1,4-5 1,2 0-23,1 0 1,3 4 0,2 0 0,5 0-40,3 2 1,-2-5 0,1 5 0,5-2-17,3 0 0,-2 1 0,4-2 0,0 1 14,-1-1 1,3-2 0,-6-1-1,-1 0 21,-2 0 0,-1 0 1,0 0-1,0 0 16,0 0 0,-1-4 0,-4 0 0,-2 1-9,0 2 0,0 1 1,5 0-1,-4 0-4,-1 0 0,4 0 0,-1 0 0,3 0-17,1 0 1,0 0 0,-1 0 0,1 0-22,0 0 0,5 0 0,-1 0 1,-2 0-6,0 0 0,-2 0 0,0 0 0,0 0 12,0 0 0,-5-4 0,0 0 0,-1 0 22,1-2 1,-4 5 0,5-4 0,1 4 0,2 1 0,-3 0 0,-1-1 1,3-2 3,0-1 0,2 0 0,0 4 0,-1 0-7,-4 0 1,4 0 0,-3 0 0,2 0 32,2 0 0,-4 0 0,-1 0 0,-1 0-28,0 0 0,1 0 0,2 0 0,-3 0-8,-1 0 1,5 0 0,-4 0 0,2 0 1,0 0 0,-2 0 0,3-2 0,-1-1 23,1-1 1,0-4-1,1 2 1,-3 1 11,3-1 1,-4 1-1,2 2 1,1-1-19,2 1 1,-4 2-1,1 1 1,1 0-22,2 0 0,1 0 0,0 0 1,0 0 4,0 0 1,0 0-1,0 0 1,0 0-15,0 0 0,-5 0 1,0 0-1,-1 0 14,1 0 0,-5-4 0,3-1 1,-1 3 31,-1 0 0,2 1 0,-3-2-29,2-1 1,0 0 0,-5 4 12,1 0 0,-1 0 1,-1-2 19,-2-2-9,-4 3 70,-5-5-71,0 6-40,0 0-244,-5 0-209,3 0-163,-3 0 629,5 0 0,5 0 0,2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39:35.783"/>
    </inkml:context>
    <inkml:brush xml:id="br0">
      <inkml:brushProperty name="width" value="0.08571" units="cm"/>
      <inkml:brushProperty name="height" value="0.08571" units="cm"/>
      <inkml:brushProperty name="color" value="#AE198D"/>
      <inkml:brushProperty name="inkEffects" value="galaxy"/>
      <inkml:brushProperty name="anchorX" value="-845895.6875"/>
      <inkml:brushProperty name="anchorY" value="-287556.21875"/>
      <inkml:brushProperty name="scaleFactor" value="0.5"/>
    </inkml:brush>
  </inkml:definitions>
  <inkml:trace contextRef="#ctx0" brushRef="#br0">13 225 7290,'-7'0'-496,"1"0"707,6 0 7,0 0-205,6 0 0,-3 0 1,5 0-10,2 0 1,1 0-1,1 0-9,1 0 0,-1 0 0,1 0-12,-1 0 1,2 0 0,1 0 9,2 0 0,0 0 1,-5 0-1,1 0 7,-1 0 0,6 0 3,3 0 0,-2 0 0,1 0 0,-2 0 5,-3 0 0,-1 0 0,-2 0 0,1 0 4,-1 0 0,1 0 0,-1 0-1,1 0 0,-1 0 0,1 0-9,-1 0 1,1 1-1,-1 2-3,1 1 0,-1 0 1,1-4-1,-1 0 0,0 2 0,1 0 0,-1 3 16,1-3 0,-1 0 0,1-2 1,-1 0-7,1 0 1,-1 1 0,1 2-1,-1 1 0,1-1 1,3-2 0,1-1 0,-2 0 4,-1 0 0,0 0 0,1 0 1,2 0-16,-2 0 0,0 0 0,1 0 0,0 0 4,0 0 0,-1 0 0,0 0 1,2 0 18,-2 0 0,3 0 0,-1 0 0,-1 0 0,2 0 0,-4 0 0,3 0 0,-2 0-16,2 0 0,-3 0 0,2 0 1,-1 0-10,2 0 1,-3 0 0,4 0-1,-1 0-4,-1 0 0,5 0 0,-3 0 0,0 0 3,0 0 0,4 0 0,-2 0 1,1 0 0,-1 0 1,-3 0 0,2 0-1,1 2 3,-1 2 0,-2-3 0,2 3 0,-1-1 2,-2 1 1,2-2 0,0 2 0,0-3 2,0-1 0,2 0 0,-1 0 0,0 0 4,3 0 1,2 0 0,-1 0 0,-1 0 7,-1 0 0,0 0 0,4 2 0,-1 0 10,-4 3 1,4-1 0,-5-4-1,2 1-14,0 3 1,-2-2 0,4 3-1,-3-1-15,3 1 1,-3-1-1,4-4 1,2 0-5,1 0 0,-1 4 0,-1 0 0,1-1-19,3-2 0,-4-1 1,2 0-1,-5 0 25,0 0 0,-3 0 1,1 0-1,-1 0 29,1 0 0,-5 0 0,3 0 1,0 2-7,3 2 1,-2-3-1,2 3 1,1-2-12,2-2 0,1 1 0,1 2 0,2 1-12,1-1 1,6 2 0,-3-1-1,1-1-15,0-1 1,-1-1-1,1 2 1,-4 1 8,-2-1 0,-4-2 0,1-1 0,-2 0 35,0 0 0,5-1 0,-7-2 0,4-1-7,1 1 0,4 2 1,2-1-1,0-1 0,4-1 1,-2-1 0,3 2 0,3-1-29,0 1 1,4-3 0,-1 1-1,-2-1 6,-1 1 1,-2-3 0,-1 2 0,-3 0 24,-3 1 1,0-1 0,-1 4 0,0-3-4,2 3 0,-3-4 0,5 1 0,2-2-5,1-3 0,7 3 0,1 0 0,0 0-19,-2 0 1,-3 0 0,-2-1 0,-1 2 7,-2 1 0,-4 3 1,-5-3-1,1 1 7,3 0 1,-2-1 0,3 4-1,-1-2-11,1-1 1,0 0 0,-1 3-1,3-2-7,0-1 1,-2-1 0,-5 5 0,0-1-29,0-3 1,-5 3 0,-2-4 0,-2 3-31,1-3 0,5 4 0,-1-5 0,1 2-25,-1 0 1,-3-4-1,-4 2 1,3 1-22,3-1 1,4-3 0,2 0-1,2-2-687,1-1 796,6-6 0,-3-2 0,5-5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40:06.347"/>
    </inkml:context>
    <inkml:brush xml:id="br0">
      <inkml:brushProperty name="width" value="0.11429" units="cm"/>
      <inkml:brushProperty name="height" value="0.11429" units="cm"/>
      <inkml:brushProperty name="color" value="#AE198D"/>
      <inkml:brushProperty name="inkEffects" value="galaxy"/>
      <inkml:brushProperty name="anchorX" value="-860017.8125"/>
      <inkml:brushProperty name="anchorY" value="-293017.4375"/>
      <inkml:brushProperty name="scaleFactor" value="0.5"/>
    </inkml:brush>
  </inkml:definitions>
  <inkml:trace contextRef="#ctx0" brushRef="#br0">11 1 19729,'-6'0'-3404,"1"0"3507,5 0 1,5 0-140,2 0 0,6 1 0,0 1 0,0 3-207,-1 1 1,2-3 0,1 3 0,0 0 116,0 0 1,3-3 0,-1 4-1,0 0 29,0-1 1,0 2-1,1-3 1,0 0-3,0 3 0,-2-2 0,2 1 0,0 0-74,2-1 1,-3 3 0,1-3 0,0 1 1008,2 0 0,1-1 0,1 2 0,1-2-993,1-2 1,2 3 0,-3-2 0,2 0 46,-2-1 0,-1 1 0,-1-3 0,-1 2 141,1-2 0,-3-1 0,-2-1 0,0 0 1,0 0 0,-3 0 0,1 0 0,-1 0 3,1 0 0,-3 0 0,3 0 0,-1 0-15,1 0 0,-1 0 1,3 0-1,0 0-10,0 0 0,-1 1 0,4 2 0,1 0-42,-2-1 1,1-1-1,2 1 1,0 0-61,-1 1 0,-2 1 1,-1-4-1,1 0 19,-2 0 0,2 0 0,-4 0 0,0 0-15,1 0 0,-3 0 1,2 0-1,-2 0-7,2 0 0,-1-1 0,3-2 1,1 0 12,-1 1 0,1 0 1,4 2-1,0 0-14,0 0 0,-4 0 0,1 0 0,1 0 13,4 0 1,-4 0 0,2 0-1,-1 0 35,-1 0 1,-1 0 0,-1 0 0,0 0 24,0 0 0,1 0 0,-4 0 1,0 0-12,1 0 1,-3-3-1,3 0 1,-1 0 3,0 2 1,1 0 0,-3-1-1,4-2 1,0 2 0,-2 1 0,3 1 1,2 0 18,0 0 1,2-4 0,1 1 0,1-1 15,2 0 1,4 1-1,-3-3 1,2 2-35,0 1 1,-5-1-1,2 0 1,-3 2-23,-2 1 1,1-3-1,-1 1 1,-3 1-8,-3 0 1,-1 2-1,0 0 1,1 0-7,-2 0 1,0 0-1,-1 0 1,0 0 14,3 0 0,-2 0 0,2 0 0,-2 0-6,2 0 0,-1 0 0,3 0 0,-1 0 15,-2 0 0,2 0 1,0 2-1,1 0-3,3 1 1,-3 1 0,0-4 0,1 0 14,-1 0 0,1 0 0,4-1 1,0-2-4,0 0 0,0-1 0,0 4 1,1 0-32,2 0 1,-2 0 0,2 0-1,-3 0-7,-3 0 0,1 0 0,-1 0 0,0 0 7,0 0 0,1 0 0,-1 0 0,1 2 19,2 1 1,0-2-1,0 3 1,0-2-2,0 2 0,0-3 0,1 2 1,1-2 12,1-1 0,2 4 1,-3-1-1,2 0-30,2-2 1,-4-1 0,2 0 0,-3 0-28,-2 0 1,-2 0-1,-1 0 1,1 0 29,-2 0 0,2 0 0,-3 0 0,0 0 5,1 0 1,1-1 0,-2-2 0,0 0 22,0 0 0,4 2 0,-3 0 0,0-1-1,-2-2 0,1 1 1,-1 3-66,-1 0 36,-2 0 14,-5 0 29,-1 0-2,-5 0-102,-5 0 45,4 0 42,-4 0-197,5 0 1,-4 0 0,-2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6:39.677"/>
    </inkml:context>
    <inkml:brush xml:id="br0">
      <inkml:brushProperty name="width" value="0.08571" units="cm"/>
      <inkml:brushProperty name="height" value="0.08571" units="cm"/>
      <inkml:brushProperty name="color" value="#FF0066"/>
    </inkml:brush>
  </inkml:definitions>
  <inkml:trace contextRef="#ctx0" brushRef="#br0">4184 376 12287,'0'7'0,"0"5"0,0-4 0,0 6 0,1-5 0,2 0 0,2 2 0,6 1 0,-4 1 0,1 1 0,-1-5 0,-4 0 0,2 2 0,-2 1 0,-1 2 0,-1-2 0,4-3 0,-4 3 0,4-3 0,-4 4 0,-2-1 0,-2-2 0,-3-1 0,-2 2 0,-1-3 0,-5-1 0,0 1 0,1-1 0,-2-3 0,-2 2 0,-3-2 0,-1 1 0,-2-1 0,-4-2 0,-2 1 0,-3 1 0,3 1 0,-4-5 0,1 0 0,0 0 0,-5 0 0,4 0 0,-1 0 0,1 0 0,1 0 0,5 0 0,-1-2 0,1-2 0,4 1 0,0-5 0,1 2 0,0 3 0,-2-4 0,6-1 0,1-1 0,2 0 0,1 4 0,1-4 0,-1-2 0,6-1 0,4-1 0,2-1 0,2 0 0,0 1 0,0-1 0,2 2 0,2 1 0,4 2 0,-1-2 0,6 1 0,-4-1 0,3 2 0,2-2 0,4 4 0,0-2 0,-1-1 0,-2 3 0,3-1 0,0 5 0,1-3 0,0-1 0,-3 3 0,3 0 0,0 2 0,-1 2 0,0 0 0,-4 0 0,-1 0 0,1 0 0,0 0 0,-1 0 0,1 0 0,-5 5 0,-1 1 0,-2 2 0,-1-4 0,-7 4 0,-1-1 0,-2 1 0,-5 0 0,1 2 0,-4-2 0,0-2 0,-5 5 0,-1-4 0,1 2 0,-2 0 0,5-6 0,-5 3 0,2-1 0,0 0 0,-5 1 0,5-3 0,0 1 0,-2-1 0,5 3 0,-4-1 0,4-2 0,2 0 0,-1 2 0,5-4 0,0 4 0,6-10 0,-3-2 0</inkml:trace>
  <inkml:trace contextRef="#ctx0" brushRef="#br0" timeOffset="316">3350 61 12287,'0'-14'0,"0"1"0,0-1 0,4 5 0,1 0 0,4 7 0,-5 2 0,1 6 0,1 2 0,-3 9 0,5-4 0,-2 4 0,-3 3 0,3-3 0,0 5 0,0 1 0,0-2 0,0 5 0,-3-4 0,2 0 0,-2 1 0,3-5 0,-2 4 0,1-3 0,1-2 0,-4 3 0,4-2 0,-2-1 0,1-2 0,1-6 0,-3 0 0,1 2 0,7 1 0,-3 2 0</inkml:trace>
  <inkml:trace contextRef="#ctx0" brushRef="#br0" timeOffset="616">4211 102 12287,'0'-7'0,"0"-6"0,0 12 0,0-4 0,0 10 0,0 4 0,0 3 0,0 2 0,0-7 0,0 0 0</inkml:trace>
  <inkml:trace contextRef="#ctx0" brushRef="#br0" timeOffset="799">3801 171 12287,'-14'0'0,"7"0"0,0 0 0,7 0 0,0 0 0,0 0 0</inkml:trace>
  <inkml:trace contextRef="#ctx0" brushRef="#br0" timeOffset="1266">3568 567 12287,'-9'0'0,"0"0"0,-2 0 0,4 0 0,-2 0 0,0 0 0,-5 0 0,5 0 0,0 0 0,0 0 0,-5 0 0,0 0 0,5 0 0,0 0 0,-2 0 0,-1 0 0,-1 0 0,-1 0 0,0 0 0,1 0 0,-1 0 0,-1 0 0,-4 0 0,4 0 0,-3 0 0,3 0 0,1 0 0,5 5 0,0 1 0,0 1 0,1 4 0,1-3 0,3 1 0,0 1 0,-1 3 0,7 0 0,2 1 0,3 0 0,3-1 0,-1 1 0,-1 0 0,3-2 0,-4-2 0,-1 0 0,-1-6 0,-5 5 0,0 2 0,-6 0 0,-3-2 0,-4-3 0,0 0 0,-1-3 0,0 4 0,1 1 0,-1 0 0,0-5 0,1 1 0,-1-2 0,0-2 0,1 6 0,-1 1 0</inkml:trace>
  <inkml:trace contextRef="#ctx0" brushRef="#br0" timeOffset="1800">2898 430 12287,'9'0'0,"0"0"0,-6 2 0,2 3 0,-3 2 0,-2 7 0,0-1 0,0 1 0,0 0 0,0-1 0,0 1 0,0 0 0,0 4 0,-2 0 0,-3-1 0,-4-2 0,2-3 0,-2-1 0,-2-2 0,-1-4 0,-2 2 0,0-1 0,1-1 0,-1-7 0,0-2 0,5 1 0,2-6 0,-1-2 0,1-1 0,-1-3 0,-3-2 0,4-1 0,1 1 0,-4 2 0,6 1 0,-1 0 0,-1 1 0,0-1 0,-4 2 0,2 1 0,2 2 0,-5 2 0,4-4 0,-2 3 0,-1 2 0,1 2 0,-4 4 0,-1 0 0,0 0 0,5 0 0,0 0 0,-2 0 0,-1 0 0,3 0 0,0 0 0,0 1 0,1 4 0,-2 2 0,4 6 0,-2-4 0,5 3 0,-2-3 0,4 3 0,1-3 0,0 0 0,6-1 0,3 1 0,3-4 0,3-4 0,2 1 0,1 1 0,-1 1 0,0 1 0,-1-5 0,4 0 0,2 0 0,-6 0 0,2 0 0,4 0 0,-1 0 0</inkml:trace>
  <inkml:trace contextRef="#ctx0" brushRef="#br0" timeOffset="2016">2707 772 12287,'-14'-13'0,"5"5"0,0 4 0,-2 0 0,-1 0 0,-2 2 0,1-2 0,-1 2 0,0 2 0,1 2 0,-1 1 0,0 1 0,1-1 0,5-1 0,-4-8 0,4-2 0</inkml:trace>
  <inkml:trace contextRef="#ctx0" brushRef="#br0" timeOffset="2200">2789 321 12287,'-14'0'0,"0"0"0,1-2 0,-1-1 0,0-1 0,-1-1 0,-2 5 0,-1 0 0,-6 6 0,3 2 0</inkml:trace>
  <inkml:trace contextRef="#ctx0" brushRef="#br0" timeOffset="2466">2091 294 12287,'0'9'0,"0"0"0,0 2 0,5-4 0,1 1 0,1-1 0,4 1 0,-3 1 0,1 5 0,1 1 0,3 3 0,0-3 0,1 5 0,-2-2 0,-3 1 0,3-1 0,-4-5 0,0 1 0,-4 0 0,4 0 0,-1-1 0</inkml:trace>
  <inkml:trace contextRef="#ctx0" brushRef="#br0" timeOffset="3250">1749 253 12287,'-7'-14'0,"2"0"0,4 1 0,1 5 0,0 3 0,1 8 0,4 5 0,4 4 0,-2-1 0,1 7 0,0-1 0,-1 1 0,2-3 0,5 5 0,0-2 0,-1 0 0,-4 2 0,1-3 0,0 1 0,2-1 0,-3-2 0,1-1 0,0-1 0,2 1 0,-4-5 0,-2 0 0,0 2 0,-4 1 0,-2-4 0,-9-4 0,-4-2 0,0-2 0,-6 0 0,0-2 0,-1-2 0,0-5 0,-3 1 0,5 0 0,1 1 0,2-1 0,2 5 0,-1-3 0,0 2 0,1-1 0,3 0 0,1 5 0,-1 0 0,2 0 0,-1 0 0,1 7 0,-2 0 0,2 2 0,2 0 0,-5-4 0,2 3 0,-3-1 0,-2 1 0,-4-1 0,0 4 0,0-3 0,-2-2 0,-1 0 0,-7-3 0,1 1 0,0-1 0,-1-1 0,2-2 0,1 0 0,-3 0 0,9 0 0,-9 0 0,4-2 0,3-2 0,-5 1 0,4-5 0,0 1 0,-1-1 0,6-1 0,-3-3 0,2 1 0,0 2 0,1 0 0,7-3 0,0 3 0,7-4 0,-1 7 0,8-3 0,6 5 0,-3 2 0,2 2 0,2 0 0,1 0 0,2 0 0,-1 0 0,1 0 0,-5 5 0,0-1 0,2 1 0,1 1 0,0-3 0,-1 4 0,-2 1 0,2 0 0,-4-4 0,2 5 0,2 2 0,0 1 0,-1 0 0,-2-1 0,-2-2 0,-1 0 0,-5 5 0,0 0 0,-2-5 0,-3 0 0,-4 0 0,-3-1 0,-3 2 0,-2-4 0,-2 0 0,-3 0 0,4 0 0,-3-3 0,-1 2 0,1-2 0,3 0 0,-3 0 0,1 2 0,3-2 0,2-2 0,1-1 0,1-6 0,-1-1 0</inkml:trace>
  <inkml:trace contextRef="#ctx0" brushRef="#br0" timeOffset="3517">1571 239 12287,'0'14'0,"-1"-7"0,-2-1 0,-2 0 0,-5-3 0,-1 5 0,-4 0 0,-3-1 0,-7 1 0,3 1 0,-10 3 0,-3-4 0</inkml:trace>
  <inkml:trace contextRef="#ctx0" brushRef="#br0" timeOffset="4233">614 471 12287,'-14'-6'0,"1"-1"0,4-7 0,-1 0 0,3 1 0,-2-1 0,4 5 0,10 1 0,4 2 0,-2 2 0,3 4 0,0 0 0,2 0 0,2 0 0,0 0 0,-1 0 0,1 4 0,0 1 0,-2-1 0,-3 2 0,2-2 0,-5 5 0,1 1 0,-4 2 0,2 2 0,-4 0 0,-2-2 0,-4-1 0,-4-4 0,-3-1 0,-6 3 0,0-4 0,-1-1 0,0 3 0,-1-6 0,-4 4 0,1-4 0,-1-1 0,-2 0 0,-2 0 0,2-1 0,4-4 0,-4-1 0,3-5 0,-1 2 0,1-1 0,-3-3 0,5 0 0,-2 1 0,0 3 0,0-4 0,-2 6 0,0-2 0,3 0 0,3 4 0,-4-3 0,1 2 0,0 3 0,3 0 0,5 0 0,0-1 0,7-1 0,2 5 0,10 0 0,4 0 0,3 0 0,3 0 0,3 0 0,4 0 0,-1 0 0,3 0 0,-4 2 0,0 1 0,0 1 0,-2 1 0,-5-5 0,1 0 0,0 0 0,-1 0 0,0 1 0,-4 4 0,1-2 0,-7 6 0,-4 2 0,-1 1 0,-7 1 0,-1 1 0,-3 0 0,0-1 0,-1 3 0,0 0 0,1 3 0,1 3 0,1-3 0,3-1 0,2 2 0,2-5 0,4 3 0,0-3 0,0-1 0,6 0 0,3-1 0,3-1 0,2-2 0,4 0 0,2-5 0,1-2 0,3-2 0,2-1 0,2 0 0,-3 0 0,-2 0 0,3 0 0,-5 0 0,1-1 0,-4-4 0,2-4 0,-2-8 0,-1-1 0,-2-6 0,-2 3 0</inkml:trace>
  <inkml:trace contextRef="#ctx0" brushRef="#br0" timeOffset="4416">655 225 12287,'-9'-4'0,"0"-2"0,-2-2 0,4 3 0,-2-2 0,-2 1 0,-1 3 0,-3 1 0,-2 4 0,-3 2 0,-1 5 0,-2 4 0,-4 0 0,-1 1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7:10.074"/>
    </inkml:context>
    <inkml:brush xml:id="br0">
      <inkml:brushProperty name="width" value="0.08571" units="cm"/>
      <inkml:brushProperty name="height" value="0.08571" units="cm"/>
      <inkml:brushProperty name="color" value="#FF0066"/>
    </inkml:brush>
  </inkml:definitions>
  <inkml:trace contextRef="#ctx0" brushRef="#br0">10 67 12287,'0'22'0,"-2"-9"0,-5-6 0,7-5 0,0-2 0,12 0 0,17 0 0,11 0 0,9 0 0,3 0 0,14 0 0,10 0 0,8 0 0,14 0 0,-44 1 0,1 1 0,5 0 0,3 1 0,6 0 0,2 1 0,8 0 0,2 0 0,3-4 0,2 0 0,1 0 0,1 0-116,0 0 1,1 0-1,8 0 1,3 0-1,-32 0 1,1 0-1,0 0 1,2 0-1,0 0 1,-1 0 115,-1-1 0,0 1 0,0 1 0,0 0 0,0 2 0,-1 0 0,28 2 0,-2 0 0,1 0 0,-1 0 0,-1-1 0,-1 1 0,0 3 0,-2-1 0,-4-2 0,-2 0 0,-7 0 0,-2 0-35,-4 0 0,-1 0 0,-5 0 0,0 0 0,-2-3 0,0 1 0,-6 0 0,-1 1 35,42 1 0,-14-3 0,-25-2 0,-7 0 0,-6 0 0,-1 0 0,-3 0 0,-3 0 0,-2 0 0,-10 3 0,3 2 0,-6 2 0,-12 0 0,-4-7 280,-16 0 0,-24 0 0,-24 0 0,-20 0-280,-20 0 0,43 0 0,0 0 0,-3 0 0,-1 0 0,-2 0 0,-1 0 0,-1 0 0,-3 0 0,-9 0 0,-2 0 0,-2 0 0,-1 0 0,0 0 0,-1 0-96,1 0 1,-2 0 0,-7 0 0,-3 0 0,-6 1-1,-2-2 1,27 1 0,-2-1 0,0 0 95,-4-1 0,-1-1 0,-1 1 0,1 1 0,-1 0 0,0 0 0,-1-2 0,-1 0 0,1-1 0,-1 1 0,-1 0 0,1-1 0,1 0 0,1-1 0,0 0 0,-1 0 0,1 1 0,1 0 0,5 0 0,1 0 0,1 0 0,-30-2 0,2 0 0,6-1 0,2 1 0,5 4 0,2 0 0,10-2 0,3 0 0,6 2 0,2 2 0,8 0 0,4 0 0,-28 0 0,30 0 0,10 0 0,9 0 0,15 0 0,8 0 0,17 0 0,14 0 0,18 0 0,17 0 0,23 0 0,16 0 0,-42 0 0,1 0 0,8 0 0,3 0 0,6 1 0,2 0 0,4 1 0,0 1 0,5 1 0,0-1 0,2 2 0,1-2 0,3-3 0,2 0 0,6 1 0,2 0-125,-29 2 0,2-1 0,1 1 1,4-2-1,0-1 0,2 1 1,2 1-1,2 1 0,0 0 1,3-2-1,1 1 0,0-1 125,3 2 0,1-1 0,0 1 0,3-2 0,0 1 0,0 0 0,-1 1 0,-1 2 0,0-1 0,-4 0 0,0 0 0,-2 0 0,-1 1 0,-1-1 0,0 0 0,-5-2 0,-1 0 0,0 1 0,-3 1 0,-1 0 0,0 0 0,-3 0 0,0 1 0,0-1 0,-3 0 0,-1 0 0,-2 0 0,27 0 0,-3-1 0,-12 3 0,-3 1 0,-6-2 0,-2 0 153,-7-3 1,-2 0-1,3 0 1,-3-1-1,39-1 1,-11 0-154,-14 0 0,-13 0 0,-24 0 0,-6 0 0,-18 0 0,-12 0 0,-12 0 0,-40-7 0,-24-3 0,24 4 0,-4-1 0,-12-1 0,-2-1 0,-6 3 0,-3 0 0,-11-1 0,-2-1 0,-1 0 0,-1-1 0,-2-1 0,0 0 0,29 3 0,-1-1 0,1 1 0,-30-3 0,0 0 0,28 4 0,1 0 0,-2 1-119,-3 0 1,-1 0-1,-1 0 1,-6 1 0,-2 0-1,-1 0 1,-4-2-1,-1 0 1,0 1 0,-2 0-1,0 1 1,0 0 118,-3 1 0,-1 0 0,1 0 0,4-3 0,1 0 0,0 0 0,-3 2 0,-1 0 0,2 0 0,5-1 0,2 0 0,1 0 0,4 0 0,2 0 0,1 1 0,5 2 0,0 0 0,4 1 0,-15-4 0,4 0 0,8 1 0,2 0 349,9 1 0,3-1 1,-33-3-1,25 7-349,17 0 0,25 0 14,22 0 1,12 0 0,25 0 0,25 0-15,31 0 0,-25 0 0,5 0 0,13 1 0,5 0 0,-25 1 0,1-1 0,2 1 0,2 0 0,1 1 0,1-1 0,4 2 0,0-1 0,1 0 0,1-1 0,2-1 0,0 1 0,2 1 0,1 0 0,0 1-125,1 0 1,1 1 0,1-2-1,3 0 1,1-1 0,-1 1 0,-2 1-1,1 1 1,0 0 0,2 1 0,1-1-1,0-1 125,1 0 0,0 0 0,-1 1 0,-1 1 0,0 1 0,-2-1 0,-5-1 0,-1 0 0,-1 0 0,-6 1 0,0 1 0,-2 0 0,-4 0 0,-2 1 0,-2-1 0,20 0 0,-4 1 0,-11-1 0,-2 0 0,-9 1 0,-2-1 707,40 5 0,-24-2-707,-30-10 0,-21 0 0,-26 0 0,-17 0 0,-46 0 0,15 0 0,-6 0 0,-16 0 0,-4 0 0,-14 0 0,-5 0 0,22 0 0,-2-1 0,-1 0 0,-5-1 0,-2 0 0,-1-2 0,-2 0 0,-1-1 0,0 0-122,-2-1 0,-1-1 1,-1 0-1,-5 0 1,-1-1-1,0 1 0,22 1 1,0 1-1,-1-1 1,1 1-1,-1-1 1,0 1-1,0-1 0,0 1 122,-2-1 0,1 0 0,-1 1 0,0-1 0,3 1 0,-1 0 0,1 0 0,0 1 0,-1-1 0,0 1 0,-1 0 0,2-1 0,-20 1 0,1-1 0,1 0 0,4-1 0,2 0 0,3 0 0,8 3 0,2 0 0,5 0 0,-11-1 0,5 0 0,10 3 0,4 0 0,-37 1 0,30 0 0,25 0 0,22 0 357,22 0 1,12 0 0,23 0 0,19 0-358,24 0 0,-21 0 0,5 0 0,10 0 0,3 0 0,7 0 0,1 0 0,4 0 0,1 0 0,0 0 0,1 0 0,1 0 0,0 0 0,2-1 0,0 2 0,3 3 0,0 2 0,4 0 0,1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7:12.024"/>
    </inkml:context>
    <inkml:brush xml:id="br0">
      <inkml:brushProperty name="width" value="0.08571" units="cm"/>
      <inkml:brushProperty name="height" value="0.08571" units="cm"/>
      <inkml:brushProperty name="color" value="#FF0066"/>
    </inkml:brush>
  </inkml:definitions>
  <inkml:trace contextRef="#ctx0" brushRef="#br0">1213 346 12287,'0'-12'0,"2"0"0,2 0 0,-2 6 0,6 3 0,1 6 0,-2 3 0,1 6 0,0 0 0,-2 0 0,5 0 0,-3 0 0,3 0 0,0 0 0,1-1 0,0 1 0,0 0 0,0 0 0,-4 0 0,-1 0 0,-2 0 0,-2 0 0,2-4 0,-1 0 0,-2 1 0,-6 0 0,-5-1 0,-4-3 0,-3 1 0,-5-5 0,1 3 0,-2-3 0,-2-1 0,-4 0 0,0-1 0,1-2 0,-3-1 0,5-4 0,-2 3 0,1-1 0,3-4 0,0 0 0,3-2 0,4 0 0,3 0 0,5 1 0,2 2 0,0 1 0,4-1 0,2 2 0,4 1 0,4 0 0,2 2 0,2 4 0,0 0 0,0 0 0,0 0 0,0 0 0,0 0 0,0 2 0,-2 2 0,-1 2 0,-1 1 0,-4 4 0,3-4 0,-2 4 0,-1 1 0,-4 0 0,0 0 0,-5 0 0,-4 0 0,-6-1 0,-5 1 0,-6-4 0,-3-1 0,0 0 0,0-1 0,-3-2 0,4 3 0,2-2 0,0-2 0,4-2 0,2-1 0,3-11 0,5-2 0</inkml:trace>
  <inkml:trace contextRef="#ctx0" brushRef="#br0" timeOffset="216">1344 144 12287,'-1'-23'0,"-2"3"0,-1 5 0,-5 3 0,1 4 0,-4 4 0,-4 2 0,-6 12 0,-7 3 0,-2 4 0,-2 4 0,-1-4 0,-2 1 0</inkml:trace>
  <inkml:trace contextRef="#ctx0" brushRef="#br0" timeOffset="799">523 322 12287,'-7'-18'0,"4"2"0,1 3 0,2 1 0,0 4 0,0 0 0,5 1 0,3-1 0,3 4 0,1 3 0,4 2 0,0 3 0,-2 3 0,-1-1 0,-1 5 0,0-3 0,0 3 0,0 0 0,-1 1 0,-3 0 0,-5 0 0,-1 0 0,2 0 0,0 0 0,-2 0 0,-6-4 0,-4-2 0,-2 0 0,-2-4 0,-5 0 0,-3-2 0,-3 0 0,0 0 0,-2 0 0,-2-2 0,-2-2 0,-1-4 0,2-2 0,-3-2 0,1 0 0,0 0 0,2 0 0,-3-1 0,2-2 0,3 0 0,1 0 0,1 6 0,0 1 0,0-1 0,1-1 0,0 2 0,2 3 0,1 0 0,6 3 0,-2-1 0,8 3 0,4 3 0,12-1 0,5 3 0,4-1 0,4 0 0,-2 4 0,-1-3 0,1 2 0,-1 2 0,-4-2 0,-1 1 0,-4 1 0,0 1 0,-3 6 0,-2 0 0,-3-1 0,-1-2 0,-5 3 0,-3 1 0,-4 0 0,-4 0 0,1 5 0,-3-4 0,1 2 0,2 0 0,3-6 0,4 2 0,4-3 0,3-1 0,1 0 0,1-1 0,3-3 0,7-3 0,6-5 0,2 0 0,2 0 0,1 0 0,1 0 0,-2 0 0,-1 0 0,0-5 0,3-3 0,1-4 0,0-4 0,5-8 0,1-6 0</inkml:trace>
  <inkml:trace contextRef="#ctx0" brushRef="#br0" timeOffset="914">618 60 12287,'0'-12'0,"0"1"0,-1-1 0,-3 0 0,-7 5 0,-6 3 0,-3 3 0,-5 1 0,0 1 0,-7 2 0,-1 2 0,-1 2 0,-2 1 0,1 4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7:18.690"/>
    </inkml:context>
    <inkml:brush xml:id="br0">
      <inkml:brushProperty name="width" value="0.08571" units="cm"/>
      <inkml:brushProperty name="height" value="0.08571" units="cm"/>
      <inkml:brushProperty name="color" value="#FF0066"/>
    </inkml:brush>
  </inkml:definitions>
  <inkml:trace contextRef="#ctx0" brushRef="#br0">41 213 12287,'-12'0'0,"0"0"0,5 0 0,5-2 0,-5-5 0,7 4 0,7-4 0,7 5 0,8 2 0,6 0 0,8 0 0,5 0 0,11-7 0,8 0 0,10 2 0,9 2 0,14 3 0,-42-1 0,1 0 0,4-1 0,2-1 0,6 0 0,2-1 0,8-1 0,2 0 0,8 3 0,2 0 0,3-2 0,1 0-135,2 2 0,1 0 0,-4 0 0,1 1 0,3 1 0,0 0 1,3 0-1,0 0 135,3 0 0,0 0 0,-6 0 0,-2 0 0,0 0 0,-2 0 0,-6 0 0,-1 0 0,-2 0 0,0 0 0,2 0 0,1 0 0,4 0 0,1 0 0,-3 0 0,-1-2-84,-5-2 1,-2 1-1,0 1 1,-1-1 0,-3-3-1,0 0 1,4 0 0,1 0 83,5 0 0,-1 0 0,-6 3 0,-1-1 0,-2-2 0,0 0 0,-3 1 0,1 0 0,0 3 0,1 0 0,7 0 0,0 1 0,1 1 0,0 0 0,-1 0 0,-2 0 0,-5 0 0,-1 0 0,-4 1 0,-2 1 0,-3 0 0,0 0 0,0 3 0,1 0-29,3 1 1,-1 0 0,-5-3-1,0-1 1,1 1 0,0 1 0,-6-2-1,0 1 29,-5 0 0,0 1 0,46-2 0,-12 5 0,-3-4 0,-2-3 0,-7 0 0,6-3 0,1-1 0,-2-4 0,-5-6 0,-15 5 0,-9-1 325,-10 0 0,0-4 0,-9 7-325,-3 2 0,-9-4 0,-3 1 181,3 4 0,-7 4 1,-1 4-1,-1 6-181,-1 2 0,0 2 0,-7 8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7:20.437"/>
    </inkml:context>
    <inkml:brush xml:id="br0">
      <inkml:brushProperty name="width" value="0.08571" units="cm"/>
      <inkml:brushProperty name="height" value="0.08571" units="cm"/>
      <inkml:brushProperty name="color" value="#FF0066"/>
    </inkml:brush>
  </inkml:definitions>
  <inkml:trace contextRef="#ctx0" brushRef="#br0">22 84 12287,'-12'0'0,"2"0"0,29 0 0,-5 7 0,15 0 0,-5 1 0,-2 1 0,2-4 0,2 7 0,5-3 0,2-4 0,-4 5 0,7-3 0,2 0 0,3 3 0,-5-8 0,0 8 0,2-3 0,3 0 0,2 3 0,-3-6 0,-1 4 0,-4-4 0,-1 6 0,4-1 0,-2 1 0,2 0 0,-4-1 0,2-4 0,0 5 0,-3 2 0,8-8 0,-5 6 0,4-3 0,3 0 0,-7 0 0,0-7 0,2 0 0,3 0 0,2 0 0,-2 0 0,-3 0 0,-2 0 0,0 0 0,4 0 0,-1 0 0,-4 0 0,-6 0 0,7 0 0,2 0 0,3 0 0,2 0 0,0 0 0,0 0 0,0 0 0,3 0 0,1 0 0,6 0 0,2 0 0,0 0 0,5-2 0,-3-3 0,3-2 0,-7 0 0,-1 7 0,-2-3 0,1-4 0,8 5 0,-1-5 0,2 4 0,-3 3 0,5 0 0,-4 0 0,4 0 0,2 0 0,1 0 0,-1 0 0,1 0 0,0 0 0,-3 8 0,-2-1 0,-5-3 0,-3-1 0,8-3 0,0 0 0,7 0 0,4 0 0,1 0 0,-7 0 0,2 0 0,4 0 0,-4-3 0,5-1 0,-5-6 0,-2-2 0,-1 5 0,3-5 0,3 0 0,1 0 0,11 5 0,-3-5 0,4 2 0,3 6 0,0-6 0,-2 3 0,-3 2 0,-2 3 0,-9 2 0,4 0 0,-2 0 0,-1 0 0,1 0 0,-7 0 0,-1 0 0,1 0 0,7 0 0,-1 0 0,-1 0 0,-3 0 0,-10-3 0,0-1 0,3-4 0,2 4 0,-4 1 0,-1 3 0,3 0 0,2 0 0,10 0 0,2 0 0,0 0 0,0 0 0,-2 0 0,-7 0 0,-3 0 0,-5 0 0,-4 0 0,-10 0 0,0 0 0,0 0 0,0 0 0,0 0 0,-2 0 0,-5 0 0,2 0 0,-7 0 0,0 0 0,0 0 0,-2-2 0,-8-3 0,1-2 0,-1 2 0,1-5 0,-1 3 0,1 0 0,-1-2 0,1 6 0,0-4 0,-1 5 0,1-6 0,-1 1 0,1 2 0,6 3 0,1 0 0,-3-3 0,-2-2 0,-2 0 0,-1 7 0,1 0 0,-1 0 0,1 0 0,-3-3 0,-2-2 0,-3-2 0,0-2 0,8 1 0,-1 6 0,1-5 0,-10-5 0,7 10 0,-17-6 0,8 13 0,0 2 0,2 1 0,9-8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48:12.963"/>
    </inkml:context>
    <inkml:brush xml:id="br0">
      <inkml:brushProperty name="width" value="0.08571" units="cm"/>
      <inkml:brushProperty name="height" value="0.08571" units="cm"/>
      <inkml:brushProperty name="color" value="#FF0066"/>
    </inkml:brush>
  </inkml:definitions>
  <inkml:trace contextRef="#ctx0" brushRef="#br0">206 1 12287,'-10'18'0,"-7"-7"0,5-3 0,-5 0 0,-2-6 0,1 5 0,5-5 0,1-2 0,-1 6 0,-3 2 0,3 3 0,5-5 0,6 4 0,-3 1 0,-1-1 0,0-3 0,6 5 0,0 3 0,-6-5 0,-1 2 0,3 3 0,2-5 0,4 1 0,5-3 0,-3 5 0,8-7 0,3-2 0,1-2 0,3-2 0,0 0 0,0 0 0,-1-2 0,1-2 0,0-2 0,0-3 0,-1 5 0,-1-4 0,-4-3 0,3 5 0,-5-6 0,1-1 0,1 3 0,-7-5 0,4 7 0,-1-2 0,-5-5 0,-2 5 0,-2-3 0,0-2 0,-2 5 0,-4 0 0,-7 1 0,3 3 0,-3 6 0,-4 0 0,-5 0 0,1 0 0,-4 2 0,4 4 0,2 7 0,0-5 0,1-2 0,-9 5 0,-3-1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7:58.952"/>
    </inkml:context>
    <inkml:brush xml:id="br0">
      <inkml:brushProperty name="width" value="0.08571" units="cm"/>
      <inkml:brushProperty name="height" value="0.08571" units="cm"/>
      <inkml:brushProperty name="color" value="#FF0066"/>
    </inkml:brush>
  </inkml:definitions>
  <inkml:trace contextRef="#ctx0" brushRef="#br0">87 174 12287,'-10'-2'0,"4"-4"0,4-5 0,4 3 0,4 2 0,6 4 0,16 2 0,11 2 0,9 2 0,12 2 0,7 5 0,8-3 0,6 0 0,3-1 0,-34-1 0,2 0 0,3-3 0,2 0 0,4-1 0,1 0 0,4-1 0,1 0 0,2-1 0,0 0 0,2 0 0,0 0 0,4 0 0,0 0-104,5 0 1,0 0 0,-2 0 0,0 0-1,8 0 1,1 0 0,-1 0 0,-1 0 103,0 0 0,1 0 0,6 0 0,1 0 0,2-1 0,0 0 0,3-1 0,1 0-129,-3-1 1,0 0 0,-1-1 0,0 0 0,1 2 0,1 0 0,0 0-1,0-1 129,0 1 0,0 0 0,-6-2 0,-1 0 0,2 0 0,1 0 0,-5 1 0,-1-1 0,-4 0 0,1 0 0,1-2 0,-1-1 0,0 1 0,-1 0 0,3-1 0,0 1-79,-5 0 1,-1 0 0,0-2 0,0 1 0,-4 1 0,0 0 0,2-1 0,2 1 78,1 0 0,-1 0 0,-6 1 0,-2 1 0,-5 1 0,-1 2 0,-2-2 0,-1 0-22,1 1 1,-1 0-1,-1 0 1,-1 0-1,1 0 1,-1 0-1,-5 0 1,-2-1 21,38-1 0,-5 2 0,-12 2 0,-2 0 166,-2 0 1,-6 0 0,-5 0-1,-10 0-166,-6 0 0,-11 0 0,-10 0 336,-4 0 1,-11 0-1,-8 0-336,-10 0 0,-15 0 0,-11 0 0,-14 0 186,-12 0 1,-5 0 0,-4 0 0,-4 0-187,-6 0 0,-4 0 0,-3 0 0,-7 0 0,44 0 0,-1 0 0,-3 0 0,0 0 0,-4 0 0,1 0 0,0 0 0,0 0-54,0 0 1,-1 0 0,-7 0 0,-1 0 0,-5 0 0,-2 0 0,-7 0 0,-1 0 53,-4-1 0,-2 2 0,-1 1 0,-2 2 0,-7-1 0,-1 1 0,31-1 0,0 0 0,-1 1-94,-4 0 1,1 1 0,-1-1 0,4 0 0,1-1 0,0 0 0,-3 0 0,-1 0 0,1 1 0,2-1 0,0 0 0,1 0 93,1 1 0,1-1 0,-1 0 0,-2-1 0,0 0 0,-1 0 0,3 1 0,0 0 0,0 0 0,0 0 0,0 1 0,0-1 0,-27 2 0,0-1 0,1-2 0,-1 0 0,2 2 0,0 0 0,-2-1 0,-1 0-92,0 0 0,0 0 0,7 0 0,1-1 0,2-1 0,1 0 0,2 1 1,0 0 91,1 1 0,1 0 0,1 0 0,2 0 0,3-3 0,2 0 0,0 0 0,1 0-33,3 0 0,0 0 0,4 0 0,1 0 0,0 0 0,1 0 0,3 0 0,0 0 33,4 0 0,1 0 0,-42 0 0,7 0 0,8 0 0,4 0 0,8-6 0,6 0 0,-3 2 0,-1 2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8:00.636"/>
    </inkml:context>
    <inkml:brush xml:id="br0">
      <inkml:brushProperty name="width" value="0.08571" units="cm"/>
      <inkml:brushProperty name="height" value="0.08571" units="cm"/>
      <inkml:brushProperty name="color" value="#FF0066"/>
    </inkml:brush>
  </inkml:definitions>
  <inkml:trace contextRef="#ctx0" brushRef="#br0">0 208 12287,'2'10'0,"4"-4"0,-2-4 0,7-2 0,3 0 0,1 0 0,5-2 0,3-2 0,6-2 0,3 2 0,11 2 0,5 2 0,7 0 0,9 0 0,3 0 0,2 0 0,3 0 0,3 0 0,7 0 0,14 0 0,-43 0 0,0-2 0,2 0 0,2-1 0,4 2 0,1 0 0,5-3 0,1 0 0,3 1 0,2 0-91,4 1 1,2-1 0,-2-1-1,1 0 1,3 2 0,0 0 0,-2-1-1,0 0 91,-2 1 0,1 0 0,2-1 0,0-1 0,1 1 0,0 0 0,0 1 0,1 0 0,-3 1 0,0 0 0,-2-2 0,0 0 0,0 0 0,1 1 0,2-1 0,0 0 0,4-1 0,-1 0 0,-4 3 0,0 0 0,4-2 0,0 0 0,-4 2 0,1-1 0,2-1 0,0 0 0,2 2 0,1 0 0,0-2 0,-1 0 0,-2 2 0,0 2 0,-4 2 0,-1 0 0,2-2 0,0 2 0,2 2 0,0 1 0,-1 1 0,-1 0 0,1 1 0,-2-1 0,-3-1 0,-2 0 0,0-1 0,-2 1 0,0 0 0,-1 0 0,-1-2 0,0 1 0,-1 2 0,-1 0 0,0-4 0,1 0 0,-1-1 0,0-1-37,-2 1 1,-1-2 0,-1 0 0,-1 0 0,-2 0-1,-1 0 1,-1 0 0,0 0 36,-3 0 0,-1 0 0,-3 0 0,-2 0 0,48 0 0,-3-2 0,-4-3 0,-3 1 0,-6-6 0,-8 1 0,-8-1 0,-11 4 0,-8-5 0,2-1 0,2 3 0,-4-5 0,-1 6 0,-3-1 0,-4-5 0,-7 5 0,-4-1 0,-2 0 350,-4 1 1,-7 3-351,-3-6 0,-7 1 0,-4 1 0,-10 3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28:06.136"/>
    </inkml:context>
    <inkml:brush xml:id="br0">
      <inkml:brushProperty name="width" value="0.08571" units="cm"/>
      <inkml:brushProperty name="height" value="0.08571" units="cm"/>
      <inkml:brushProperty name="color" value="#FF0066"/>
    </inkml:brush>
  </inkml:definitions>
  <inkml:trace contextRef="#ctx0" brushRef="#br0">1 122 12287,'7'10'0,"-5"-1"0,4-3 0,-2-4 0,2 4 0,-3-4 0,9-2 0,-6-2 0,5-2 0,3-2 0,-5 0 0,3 6 0,1-2 0,3-3 0,1 3 0,0-4 0,3 4 0,3 2 0,-2-6 0,8 0 0,3 3 0,7 1 0,5 2 0,10 0 0,2 0 0,1 0 0,9 0 0,-5 0 0,3 0 0,-1 0 0,1 0 0,3 2 0,-2 1 0,-1 3 0,1 2 0,8-4 0,2 2 0,-1-3 0,-1 5 0,0-2 0,2-2 0,-2-2 0,-2 3 0,-2 1 0,0-2 0,1-2 0,3-2 0,4 0 0,5 0 0,1 0 0,-6 0 0,4 0 0,3-2 0,7-4 0,-1 4 0,-40-1 0,0-1 0,2 1 0,0 0 0,2 0 0,0 0 0,2-3 0,-1 1 0,-1 1 0,0 2 0,1-1 0,0 0-29,-1-1 0,-1 0 0,1 3 0,0-2 0,0-1 0,0-1 0,1 0 0,1 0 29,1 0 0,0 1 0,-6 2 0,0 0 0,1-2 0,0 0 0,-1 1 0,2 0 0,0 1 0,1-1 0,3-3 0,0 0 0,2 3 0,1 0 0,-3 1 0,-1 0 0,-3 2 0,-2-2 0,1 0 0,0-1 0,46-3 0,-45 4 0,0 0 0,5 1 0,-1 0 0,-3 1 0,0 0 0,4-1 0,0 0 0,-4 0 0,-1-2 0,-1 1 0,0-1 0,0-1 0,0 2 0,0 2 0,0 0 0,0 0 0,0 0 0,0-1 0,0 2 0,44 5 0,-4 1 0,-3 1 0,-3 0 0,3 3 0,3-3 0,6 0 0,-47-5 0,0 1 0,47 4 0,-2-4 0,-4 2 0,-7-3 0,-4-1 0,-8-2 0,6 0 0,5 0 0,-3 0 0,6 0 0,-10 0 0,-6 0 0,-2 0 0,-2 0 0,-3 0 0,-6 0 0,1 0 0,1 0 0,1 0 0,5 0 0,-9 0 0,-3-2 0,-6-1 0,1-3 0,-5 0 0,0 6 0,-2 0 0,-3 0 0,-3 0 0,-3 0 0,-2 0 58,-2 0 0,-2 0 0,3-2 0,-1-2-58,2-1 0,2-1 0,1 6 0,1 0 0,0 0 0,-1 0 0,1 0 0,1 0 0,5 0 0,-5 0 0,3 0 0,-7 0 0,-3 0 0,0 0 0,4 2 0,-2 2 0,-3 1 0,-6 1 0,3-6 0,-2 0 0,0 0 0,0 0 0,-6 0 0,2 0 0,4 0 0,-3 0 0,3 0 0,-2 0 0,2 0 0,-2 0 0,6 0 0,0 0 0,0 0 0,0 0 0,4 0 0,-3 0 0,3 0 0,-4-2 0,2-2 0,0-1 0,-2 1 0,-2 2 0,-8 0 0,0-2 0,1-2 0,-1 0 0,0 6 0,1 0 0,-9-1 0,-3-5 0,-4 4 0,-2-6 0,0 8 0,-8 0 0,6 0 0,-5 0 0,7 0 0,-2 0 0,-4 0 0,4 0 0,-13 0 0,5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43:24.046"/>
    </inkml:context>
    <inkml:brush xml:id="br0">
      <inkml:brushProperty name="width" value="0.11429" units="cm"/>
      <inkml:brushProperty name="height" value="0.11429" units="cm"/>
      <inkml:brushProperty name="color" value="#AE198D"/>
      <inkml:brushProperty name="inkEffects" value="galaxy"/>
      <inkml:brushProperty name="anchorX" value="-867746.75"/>
      <inkml:brushProperty name="anchorY" value="-298389.3125"/>
      <inkml:brushProperty name="scaleFactor" value="0.5"/>
    </inkml:brush>
  </inkml:definitions>
  <inkml:trace contextRef="#ctx0" brushRef="#br0">1 64 14408,'21'-8'495,"0"1"1,0 0 0,3 7 0,2 0-608,2 0 1,2 0 0,-4-2 0,5-3 189,1-2 0,4 0 0,6 7 1,-2 0-38,-5 0 1,5-7 0,-5 0 0,7 3-54,7 1 1,-4 3 0,4 0-1,-4 0-30,-3 0 1,0 0-1,0 0 1,1 0-38,-1 0 1,0 7-1,-2 0 1,0 0 9,2 3 1,-11-8-1,11 5 1,-5-5-33,-4-2 0,7 0 0,-7 0 0,2 0 116,0 0 0,1 0 1,3 0-1,1 0-69,2 0 1,-4 0 0,11 0 0,-4 0-2,-3 0 0,-4 0 1,1 0-1,4 0 30,-6 0 1,5 0-1,-9 0 1,3 0 18,-1 0 1,-7 0 0,5 0-1,-3 0 14,-4 0 1,4 3-1,-1 1 1,-4 3-5,-1-2 1,4-2 0,0-1 0,-2 3-83,-3 2 0,6 0 0,-1-7 0,-2 0 78,-3 0 0,5 0 0,3 0 0,-1 0-9,1 0 0,4 0 0,-5 2 0,1 3-64,-1 2 1,6 0-1,-8-7 1,0 0 76,2 0 0,-4 0 0,7 0 0,-3 0 10,-4 0 1,0 0 0,0 0-1,4 0 31,3 0 1,-7 0 0,2 0 0,-2 0 103,2 0 1,-2-7 0,7 0 0,-3 2-10,-4 3 0,5 2 0,-1-3 0,3-1-36,4-3 1,-4 0-1,2 7 1,3 0-90,2 0 0,2 0 0,0 0 0,1 0 74,-1 0 0,0 0 0,0 0 0,0 0-78,1 0 0,-3 0 0,-3 0 0,-4 0-4,-3 0 1,8 0 0,-3 2 0,3 3-25,-3 2 0,5 0 1,-5-7-1,7 2-75,7 5 0,3-2 1,4 6-1,-6 1-40,-6 0 1,1-5 0,2 5 0,2-1-13,-2 1 0,-10-7 0,-1 2 1,1-2 94,3 2 0,0-5 1,-3 5-1,-1-5 77,1-2 0,-4 0 0,2 0 0,3 3-50,1 4 1,6-5 0,2 5 0,5-2 14,2 2 1,-5-5 0,7 5 0,3-2 69,2 2 1,-5-5-1,0 5 1,1-4 8,-3-3 1,-3 2 0,-9 3 0,1 2 61,-1-3 1,0-1 0,0-6-1,1-1 91,-1-3 0,2 0 0,3 7 0,3-3-81,-4-4 0,1 5 0,0-5 1,7 5-96,7 2 0,-9 0 1,11 0-1,-4 0 15,-5 0 1,9 0-1,-2 0 1,5 2-34,-5 5 1,2-2 0,-7 9 0,8 0 978,6-3 1,-11 6 0,2-10-1,-5-2-950,-2-3 1,-5 0 0,5 3 0,-2 2-11,-5-2 0,-3-3 0,-1-2 0,-1-2-21,0-5 0,3 2 0,1-7 1,6 1-8,2-1 1,2 5-1,8-5 1,-1 0 9,0 1 0,8 6 0,-1-2 1,0 5-74,3 2 1,-14 0-1,2 0 1,-7 0 25,-7 0 1,7 2 0,0 3 0,0 2 25,-5-3 1,-2 6-1,0-3 1,4-3-53,3-1 1,-7-3-1,2 0 1,-4 0 0,-3 0 1,3 2 0,-1 3 0,1 2-179,-5-2 0,-10-1 0,3 1 1,0 2 36,0-2 1,2-3 0,5 0 0,-3 3 4,-1 2 0,-8 2 0,7-4 0,0 2 43,-2-2 0,4 0 0,-8-1 1,-4 3-417,-1-2 551,-12-3-416,-3-2 105,-9 0-575,-9 0-142,6 0 1066,-6 0 0,9 0 0,0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43:33.375"/>
    </inkml:context>
    <inkml:brush xml:id="br0">
      <inkml:brushProperty name="width" value="0.11429" units="cm"/>
      <inkml:brushProperty name="height" value="0.11429" units="cm"/>
      <inkml:brushProperty name="color" value="#AE198D"/>
      <inkml:brushProperty name="inkEffects" value="galaxy"/>
      <inkml:brushProperty name="anchorX" value="-882380.625"/>
      <inkml:brushProperty name="anchorY" value="-310170.625"/>
      <inkml:brushProperty name="scaleFactor" value="0.5"/>
    </inkml:brush>
  </inkml:definitions>
  <inkml:trace contextRef="#ctx0" brushRef="#br0">64 760 14670,'-14'0'0,"0"0"0,7 0 0,-7 0 0,9 0 0,-5 0 0,10-2 333,0-5-852,0 5 1,3-8 919,4 10 0,-2-7 1,9 0-265,2 3 0,3 1 0,2 3 1,0-2-14,0-5 0,3 4 0,1-4 0,4 5-86,-4 2 1,8 0-1,2-2 1,5-3 29,2-2 0,1 0 0,-1 7 1,2-2-17,6-5 0,4 4 0,9-4 0,0 5-108,1 2 0,1 0 0,3 2 0,5 3-38,2 2 1,-7 0-1,0-5 1,-7 3-348,-4 2 1,-8 0-1,5-9 1,-5-5 489,-9-7 0,2 2 0,-9-2 0,2-3 61,0-1 1,-2 6 0,5 2 0,-5 3-41,-3 0 0,5 0 1,-4 7-1,-1 0-120,1 0 1,4 0 0,-5 0 0,1 0-43,-1 0 0,8 7 0,-3 0 0,3-2 59,-3-3 1,2-2-1,-6 3 1,-1 2-9,1 2 0,-1 0 1,-4-7-1,2 0 94,-2 0 1,-2 0-1,-3 0 1,0 0-178,0 0 1,7 0-1,0 0 1,-2 0-57,-3 0 1,1 0-1,2 0 1,4 0 104,3 0 1,2 0 0,7 0-1,1 0 75,-1 0 1,2 0 0,3 0 0,5 0 1076,2 0 0,-7 0 0,2 0 0,-4 0-1068,-3 0 1,0 2-1,-2 3 1,-2 2 12,-3-3 1,-9-1-1,4-3 1,-2 0-20,0 0 1,3 0-1,-5 0 1,4-3 66,3-4 0,0 5 0,4-5 0,-1 5-83,1 2 1,3 0 0,5 2 0,1 3-69,4 2 0,6 2 1,-4-4-1,-1 4-28,1 3 0,6-7 0,-4 4 1,3-2 13,-1 0 0,-9 0 1,2-5-1,-4 3 14,-3 2 1,-9 0 0,-3-4 0,-2 1 23,1 3 1,8 0 0,-4-7 0,2 0-9,0 0 1,1 0-1,6 0 1,2 0-76,6 0 1,-6 0-1,8 0 1,-3 0 62,0 0 0,10 0 0,-5 0 0,0 0 61,-5 0 0,-4 0 0,-3 0 1,0 3-21,0 4 1,-6-5-1,-4 5 1,-1-5 21,-5-2 0,0 0 1,-1 0-1,3 0 7,-2 0 0,0 0 1,2-2-1,5-3 38,0-2 0,7-7 0,-5 5 0,5-1-81,2 1 1,0 2-1,1 7 1,-1 0-29,0 0 1,0 0 0,0 0 0,-2 0 12,-4 0 0,1 0 1,-9 0-1,-2 0-15,-3 0 1,8 0 0,2 2 17,0 5 1,-3-4-1,-9 4 1,0-5-8,0-2 0,1 0 0,-1 0 1,0 0 4,0 0 0,0 0 0,0 0 1,0 0-43,0 0 0,-7-2 0,1-3 0,1-2 32,3 2 0,2 3 1,0 2 16,0 0 0,7 0 0,0 0 0,-2 0 2,-2 0 1,-3 0 0,0 0 0,0 0 21,0 0 1,0-2-1,0-3 1,0-2 70,0 2 1,1 3 0,-1 2-101,0 0 0,-7-7 178,0 0 7,-9 0-97,4 7 1,-7 0-44,5 0 1,-2 0-9,9 0-74,0 0-98,7 0 163,0 0 1,-6 0-85,-1 0 1,-7 0 0,7 0-3,2 0 1,-4 0 0,2 0-63,2 0 0,3 0 148,2 0 1,0 0-1,1 0-2,-1 0 1,-7 0 0,0 0 13,2 0 0,3 0 1,2 0-1,0 0-17,0 0 1,0 7 0,1 0 0,-1-2 8,0-3 0,7-2 0,0 0 1,-2 0 9,-3 0 1,-2 0 0,1 0 0,-1 0 2,0 0 0,7 0 0,0 0 1,-2 0 4,-3 0 1,-2 0 0,1 0 0,-1 0 5,0 0 1,0 0-1,0 0-2,0 0 1,0 0 0,0 0 0,0 0-6,1 0 0,-8 0 1,0 0 24,2 0 0,3 0 0,2 0-10,0 0 1,-7 0 0,0 0-14,3 0 0,1 0 1,4-2 12,-1-5 1,-7 4 0,0-4-1,2 5-22,3 2 1,-5 0 0,0 0 0,3 0 8,1 0 0,3-7 0,1 0 0,-1 2-10,0 3 1,0 2 0,0 0 0,0 0-3,0 0 1,0 0 0,0 0 0,1 0 14,-1 0 1,0-7 0,0 0 0,0 2-4,0 3 1,0 2 0,0 0-1,0 0-3,1 0 0,-1 0 0,0 0 0,0 0-21,0 0 1,0 0 0,0 0 0,0 0 30,0 0 1,1-7 0,-1 0 0,0 2-27,0 2 0,2 3 10,6 0 0,-6 0 0,5 0 1,-4 0-3,-3 0 1,0 0-1,0 0-29,0 0 1,-7 8 0,0-1-26,3-3 0,-6-1-48,3-3 81,1 0 1,6 0-26,0 0 1,-7 0 17,0 0 0,0 0 28,7 0 1,0 7 0,0 0-4,0-3 0,1-1 1,-4-1-1,-1 3-4,-3 2 0,0 0 0,7-7 30,0 0 0,0 2 0,0 3-31,0 2 0,-7 0 1,1-7-12,1 0 0,-4 7-15,2 0 1,-7 0 0,5-5-12,-3 5 0,0-4 11,-2 4 1,-4-2-75,4 2 109,4-5 1,1 7-20,9-9 1,-7 3 6,0 4 0,1-5-25,6 5 1,0-5 74,0-2 1,-7 0-38,0 0 0,0 0 0,7 0 1,-7 0 16,0 0 0,0 0-24,8 0 1,-8 0 9,0 0 0,0 0 14,7 0 0,-7 0 0,0 0-1,2 0 0,3 0 1,2 0 0,0 0 1,1 0 0,-1 0 0,0 0 1,0 0-1,0 0 1,0 0 22,0 0 1,-7 0-1,0 0 1,3 0 14,2 0 0,2 0 0,0-2 0,0-3-20,0-2 1,0 0 0,0 5 0,0-3 6,0-2 0,1-2 0,-1 4 0,0-2 4,0 2 1,2-4 0,3 0 0,2-1-12,-2 1 0,-2-5 1,-1 4-1,3 1-17,2 0 1,2-5 0,-4 4-1,2 1 4,-2-1 0,5-4 0,-3 5 0,-2 0-4,-3-1 1,5 1 0,0 4-1,-2-2 2,-2 2 0,-3-4 0,2 2 0,3 2 21,2 3 0,0 2 0,-7 0 0,1 0-5,-1 0 0,0 0 0,0 0 0,0 0 10,0 0 1,0 0 0,0 0-1,1 0-11,-1 0 0,0 0 0,0 0 5,0 0 1,0 0 0,0 0 0,0 0 5,0 0 1,1 2 0,-1 3-3,0 2 1,0 0-1,0-7 1,0 0 1,0 0 1,0 0 0,0 0-27,1 0 0,-1 2 1,0 3-17,0 2 1,0 0-33,0-7 34,0 0 1,0 0-5,0 0 0,-9 3-9,-5 4 25,5-5 0,0 7 3,9-9 1,-7 0 1,0 0 1,0 0 16,7 0 0,-7 0 5,0 0 0,0 0-22,7 0-8,-9 0-7,7 0 5,-17 0 50,17 0 0,-14 0 70,9 0-88,-9 0 0,6 0-19,-4 0 0,-4 0-21,6 0 42,-9 0 123,0 0-107,9 0 1,3 0-1,9 0 2,0 0 0,-7 0 0,0 0 0,3 0 15,2 0 0,2 0 0,0 0 0,0 0-59,0 0 1,3 0-1,1 0 1,4 0 5,-4 0 1,-1 0 0,-3 0-2,0 0 1,0 0-1,0 0 5,0 0 1,0 0-1,1 0 1,-8 0 5,0 0 0,-7 0 19,7 0 0,-7-2 5,7-5 1,0 5 2,7-5 1,0 4-48,0 3 1,-7 0 0,1 0 13,1 0 1,3 0 0,2 0 127,0 0 0,-7 0 0,0 0-225,2 0 1,3 0 88,2 0 1,0 0-11,1 0 1,-8 0-17,0 0 1,-10-2 4,3-5 18,5 4 0,0-6 0,9 9 44,0 0 1,0 0 0,0 0 0,3 0-42,4 0 0,2 0 0,8 0 0,-3 0 13,3 0 1,-1 0-1,1-2 1,-5-3-20,-3-2 1,5 0-1,-4 5 1,-1-3-6,1-2 1,-3-7 0,-7 7-3,0 2 0,0-4 0,0 2-17,1 2 1,-8 0-62,0-2 1,-7 5 28,7-5 0,0 4 32,7 3 1,0 0 0,0 3 27,0 4 0,0-5 1,1 5-1,1-4 6,5-3 1,-4 7 0,4 0-1,-5-3 5,-2-1 1,7-3-1,3 0 1,-1 0-12,1 0 1,-1 0 0,-4 0 0,5 0-3,2 0 1,-5 0 0,5 0 0,-1 0-2,1 0 0,-7-3 0,5-1 1,-3-3-2,0 2 0,2 3 1,-4 2-1,5 0 0,2 0 1,-5-7 0,4 0 0,1 2 0,0 2 0,-5 3 1,8 0-1,-1 0 0,-2 0 0,-1 0 0,-6 0 1,5 0-2,2 0 1,-5 0 0,5 0 0,-1 0 29,1 0 1,-7 8-1,4-1 1,-1-3 18,-1-1 1,0-3 0,-5 0 0,3 0-21,2 0 0,3 0 1,-5 0-1,2 0 1,-2 0 0,4 0 0,1-3 0,-1-1-17,1-3 0,6-3 0,-2 5 0,5-2-23,2 3 0,1-1 0,-1 0 0,0-2 4,0 3 0,1-6 0,-1 3 1,0 2 1,0 3 1,7 0 0,1-3 0,-1-2 13,3 2 1,-1 3 0,8 2 0,-1 0 21,8 0 0,-7 2 1,7 3-1,-3 2-25,-5-2 1,-8-3 0,-1-4 0,-2-3 51,2-2 1,-7-2 0,1 4 0,-11-4-45,-1-3 0,-5 5 0,7-5 0,-3 3-28,-4 4 0,-3 0 1,-2 1-1,1-3-68,-1 2 0,0 0 1,0 1-56,0-3 0,0-1 0,0 8 86,0 0 1,0-2 0,1-3 26,-1-2 1,-7 0-1,-2 5-42,-3-5 1,0 2-117,-2-9 1,-4 0 0,4-7 0,-3 0-787,3 0 969,-4 0 0,-3-10 0,-12-2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4:43:34.621"/>
    </inkml:context>
    <inkml:brush xml:id="br0">
      <inkml:brushProperty name="width" value="0.11429" units="cm"/>
      <inkml:brushProperty name="height" value="0.11429" units="cm"/>
      <inkml:brushProperty name="color" value="#AE198D"/>
      <inkml:brushProperty name="inkEffects" value="galaxy"/>
      <inkml:brushProperty name="anchorX" value="-905142.6875"/>
      <inkml:brushProperty name="anchorY" value="-322711.96875"/>
      <inkml:brushProperty name="scaleFactor" value="0.5"/>
    </inkml:brush>
  </inkml:definitions>
  <inkml:trace contextRef="#ctx0" brushRef="#br0">1 191 18064,'21'0'-1164,"0"0"1,0-3 870,0-4 1,3 3-1,1-8 579,4 3 0,-1-1 1,-5 6-1,3-6-100,2-2 0,7 8 1,-4-6-1,2 3-191,4 0 1,5 0 0,5 7 0,5 0-80,2 0 0,0 0 0,5 0 0,-3 0 12,2 0 1,11 0-1,3 0 1,1 0 73,0 0 0,4-2 1,-7-3-1,1-4 64,2-3 0,-10 5 1,0-5-1,-11 3-94,-8 4 0,-4-4 0,-5 2 0,-6 2-108,-6 3 1,-2 2 0,3 0 0,1 0-105,4 0 1,1 0-1,-2 0 175,7 0 1,5 0 0,3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36.148"/>
    </inkml:context>
    <inkml:brush xml:id="br0">
      <inkml:brushProperty name="width" value="0.08571" units="cm"/>
      <inkml:brushProperty name="height" value="0.08571" units="cm"/>
      <inkml:brushProperty name="color" value="#FF0066"/>
    </inkml:brush>
  </inkml:definitions>
  <inkml:trace contextRef="#ctx0" brushRef="#br0">19 79 12287,'-10'-17'0,"2"-1"0,8 0 0,0 6 0,0 1 0,0 9 0,0 2 0,0 8 0,0 9 0,0 1 0,0 0 0,0-1 0,0 3 0,0 2 0,0 1 0,0 7 0,0-7 0,0-1 0,0-3 0,0 5 0,0 0 0,0-3 0,0-1 0,6-2 0,0-1 0,-2 1 0,-2 0 0,3-1 0,1 1 0,-2 0 0,6-1 0,0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36.999"/>
    </inkml:context>
    <inkml:brush xml:id="br0">
      <inkml:brushProperty name="width" value="0.08571" units="cm"/>
      <inkml:brushProperty name="height" value="0.08571" units="cm"/>
      <inkml:brushProperty name="color" value="#FF0066"/>
    </inkml:brush>
  </inkml:definitions>
  <inkml:trace contextRef="#ctx0" brushRef="#br0">761 18 12287,'-17'-8'0,"5"6"0,0-4 0,6 4 0,-5 2 0,7 2 0,-2 4 0,4 4 0,2 7 0,0 1 0,0-6 0,0 0 0,0 1 0,0 3 0,0 2 0,8-6 0,3-1 0,-1-7 0,0 4 0,-2 0 0,6-6 0,-10 6 0,7-8 0,-7 2 0,2 4 0,-6-4 0,-6 4 0,2 1 0,-7-1 0,-3-2 0,-2-2 0,-2-2 0,-1 0 0,-3 0 0,-1 0 0,-3 0 0,4 0 0,-1 0 0,1 0 0,3 0 0,1 0 0,0 0 0,1 0 0,1-2 0,2-2 0,4-3 0,2-3 0,0 0 0,5-4 0,-3 2 0,-2 1 0,2-7 0,4 0 0,-4 0 0,-4 9 0,-2 3 0,-3 4 0,-3 2 0,0 0 0,7 2 0,-1 2 0,-2 2 0,6 1 0,0-3 0,2 4 0,0 2 0,1-4 0,3 4 0,-4-2 0,4 5 0,-4-1 0,4 4 0,2 2 0,2-1 0,4 1 0,-4-6 0,4 0 0,-4-7 0,-2 7 0,0-6 0,0 6 0,-2-8 0,-4 2 0,-6-4 0,-4 0 0,-1 2 0,-1 2 0,0-1 0,0-5 0,1 0 0,-1 0 0,6 0 0,1 0 0,-3 0 0,-2 0 0,4 0 0,0 0 0,1 0 0,-7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37.298"/>
    </inkml:context>
    <inkml:brush xml:id="br0">
      <inkml:brushProperty name="width" value="0.08571" units="cm"/>
      <inkml:brushProperty name="height" value="0.08571" units="cm"/>
      <inkml:brushProperty name="color" value="#FF0066"/>
    </inkml:brush>
  </inkml:definitions>
  <inkml:trace contextRef="#ctx0" brushRef="#br0">213 34 12287,'0'-12'0,"0"0"0,-2 8 0,-4-1 0,-6 5 0,-4 5 0,-7 3 0,-3 6 0,-1-4 0,-5-2 0,-1 5 0,-2-3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37.548"/>
    </inkml:context>
    <inkml:brush xml:id="br0">
      <inkml:brushProperty name="width" value="0.08571" units="cm"/>
      <inkml:brushProperty name="height" value="0.08571" units="cm"/>
      <inkml:brushProperty name="color" value="#FF0066"/>
    </inkml:brush>
  </inkml:definitions>
  <inkml:trace contextRef="#ctx0" brushRef="#br0">0 49 12287,'0'-18'0,"0"7"0,0-1 0,2 8 0,2 0 0,2 8 0,-2 8 0,0 5 0,0 7 0,2 4 0,-2-1 0,0 6 0,0-5 0,4 1 0,1 1 0,-5-8 0,12 3 0,-6-7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0:38.921"/>
    </inkml:context>
    <inkml:brush xml:id="br0">
      <inkml:brushProperty name="width" value="0.08571" units="cm"/>
      <inkml:brushProperty name="height" value="0.08571" units="cm"/>
      <inkml:brushProperty name="color" value="#FF0066"/>
    </inkml:brush>
  </inkml:definitions>
  <inkml:trace contextRef="#ctx0" brushRef="#br0">33 264 12287,'-7'10'0,"-4"-5"0,3-1 0,3 1 0,3-1 0,2 7 0,0-6 0,2 5 0,3-3 0,5 0 0,6-3 0,1 1 0,-1-1 0,6-2 0,2-2 0,2 0 0,3 0 0,7 0 0,5 0 0,1 0 0,4 0 0,1 0 0,5 0 0,1-2 0,2-3 0,5 3 0,-3-4 0,-2 3 0,-4-3 0,2 2 0,-11-5 0,1 2 0,-5 3 0,2-5 0,-1 0 0,-4-2 0,-6 0 0,2 6 0,-3-6 0,1 0 0,-2 1 0,-3-4 0,-7 5 0,-3-2 0,-3 0 0,2 5 0,-7-5 0,-1 7 0,-7-3 0,-3 7 0,-4 0 0,-8 0 0,1-2 0,-1-3 0,1 1 0,-1-5 0,1 0 0,-1 0 0,1-1 0,-1-2 0,1 1 0,-1-2 0,3 4 0,1-1 0,2 1 0,-2 0 0,4 6 0,-2-5 0,-2 1 0,4 5 0,-2-3 0,7 3 0,-3 2 0,9 0 0,3 0 0,-1 0 0,7 0 0,-6 0 0,5 2 0,-3 3 0,0-3 0,-1 3 0,-4-3 0,7 0 0,-4 4 0,-3-5 0,7 9 0,-3-5 0,-3 2 0,6 6 0,-1-2 0,5 0 0,-2 6 0,3-3 0,1-1 0,-2-4 0,-2-1 0,0 3 0,5-4 0,1 2 0,-6-5 0,0 1 0,2-3 0,-4 0 0,2 2 0,1 1 0,-2 1 0,1-6 0,0 0 0,0 0 0,0 0 0,-8 0 0,5 0 0,-8 0 0,-2 5 0,-4 1 0,-5-3 0,2 5 0,0-1 0,0 0 0,0 1 0,-2 3 0,-6-4 0,-1 2 0,-4 4 0,4 1 0,-6 3 0,2-1 0,0 1 0,-8 5 0,5 0 0,-3 0 0,1 2 0,-1 0 0,-6 3 0,-5-5 0,4-4 0,-5-1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37.932"/>
    </inkml:context>
    <inkml:brush xml:id="br0">
      <inkml:brushProperty name="width" value="0.08571" units="cm"/>
      <inkml:brushProperty name="height" value="0.08571" units="cm"/>
      <inkml:brushProperty name="color" value="#FF0066"/>
    </inkml:brush>
  </inkml:definitions>
  <inkml:trace contextRef="#ctx0" brushRef="#br0">390 124 12287,'-18'-8'0,"1"-2"0,1-2 0,4 1 0,6-3 0,-2 4 0,2-2 0,0 0 0,8-3 0,4 3 0,4 4 0,8 8 0,0 0 0,-1 0 0,1 8 0,-2 4 0,-5 3 0,-1-3 0,-6 0 0,2 2 0,-2 1 0,0-3 0,0 0 0,2 2 0,-2 2 0,-2-5 0,-2 1 0,0 2 0,-8 0 0,-4-1 0,-4-3 0,-1-2 0,-7 0 0,-2-4 0,1 2 0,-1-2 0,-5-2 0,3-2 0,-1 0 0,-1 0 0,3-2 0,-3-2 0,5-4 0,-1-2 0,7-2 0,-5-5 0,4-9 0,3-1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38.115"/>
    </inkml:context>
    <inkml:brush xml:id="br0">
      <inkml:brushProperty name="width" value="0.08571" units="cm"/>
      <inkml:brushProperty name="height" value="0.08571" units="cm"/>
      <inkml:brushProperty name="color" value="#FF0066"/>
    </inkml:brush>
  </inkml:definitions>
  <inkml:trace contextRef="#ctx0" brushRef="#br0">18 0 12287,'-10'0'0,"2"8"0,8-6 0,0 6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44.932"/>
    </inkml:context>
    <inkml:brush xml:id="br0">
      <inkml:brushProperty name="width" value="0.08571" units="cm"/>
      <inkml:brushProperty name="height" value="0.08571" units="cm"/>
      <inkml:brushProperty name="color" value="#FF0066"/>
    </inkml:brush>
  </inkml:definitions>
  <inkml:trace contextRef="#ctx0" brushRef="#br0">56 29 12287,'-28'0'0,"12"-3"0,7-7 0,6 7 0,6-9 0,6 12 0,13 0 0,12 0 0,10 0 0,12 0 0,6 0 0,13 0 0,6 0 0,-25 0 0,3 0 0,7 0 0,2 0 0,6 0 0,4 0 0,15 0 0,4 0 0,-29 0 0,2 0 0,0 0 0,6 0 0,1 0 0,1 0-140,5 0 0,1 0 0,1 0 0,-1 1 1,1 0-1,1 0 0,2 1 0,2 0 0,-1 0 1,0 1-1,-1 1 0,0-1 140,-2-1 0,0 0 0,0 0 0,-4 0 0,0 0 0,0 0 0,-3 0 0,0 0 0,-1 0 0,-1 1 0,0 1 0,-1-1 0,-1-1 0,-1 0 0,-2 0 0,27 0 0,-2-1 0,0-1 0,-1 0 0,-4 0 0,-1 0-72,-3 0 1,-1 0 0,-3 0 0,0 0 0,-4 0 0,-2 0 0,-4 0 0,-1 0 71,-6 0 0,-1 0 0,-4 0 0,-2 0 0,39 0 0,-15 3 0,-15 6 0,-23-6 0,-8 7 0,-7-7 0,0-3 0,6 0 0,7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46.778"/>
    </inkml:context>
    <inkml:brush xml:id="br0">
      <inkml:brushProperty name="width" value="0.08571" units="cm"/>
      <inkml:brushProperty name="height" value="0.08571" units="cm"/>
      <inkml:brushProperty name="color" value="#FF0066"/>
    </inkml:brush>
  </inkml:definitions>
  <inkml:trace contextRef="#ctx0" brushRef="#br0">29 477 12287,'-3'-25'0,"-3"3"0,-4 3 0,1 1 0,9-10 0,0 12 0,3 4 0,6 12 0,10 0 0,6 0 0,3 0 0,0 0 0,0 0 0,9 0 0,4 0 0,-1 0 0,1 0 0,18 3 0,-3 3 0,3 3 0,0-2 0,9-1 0,10 0 0,12 3 0,-39-5 0,1-1 0,2-1 0,1-1 0,1-1 0,0 0 0,0 1 0,0 1 0,0 3 0,0-1 0,4-2 0,1-1 0,-1 4 0,-2 0 0,-1-2 0,-2 0 0,-1 2 0,-2-1 0,38 2 0,7 10 0,-4-4 0,0-5 0,4 5 0,-4 1 0,-42-7 0,1 0-31,2 0 1,1 0-1,1 4 1,0-1-1,0-2 1,0-1 0,0 0-1,0 0 31,0 0 0,0 0 0,0 1 0,0-1 0,0-3 0,0 0 0,0 2 0,0-1 0,0 0 0,0-1 0,0-1 0,0-1 0,0-1 0,0 0 0,0 0 0,0 0 0,-1 0 0,2 0 0,2 0 0,0 0 0,-3-1 0,0-1 0,-4-1 0,-1-1 0,48-5 0,-15-10 0,6 7 0,-6 0 0,3-1 0,7 1 0,-4 5 0,6-2 0,4 3 0,-50 0 0,-1-1 0,4 2 0,0 1 0,44-2 0,-10 3 0,3 3 0,-15 0 0,2 0 0,-2 0 0,3 0 0,-10 0 0,4 0 0,6 0 0,3 0 0,3 3 0,-4 3 0,-5 3 0,6 1 0,-6-10 0,2 3 0,-2 6 0,6-6 0,-10 7 0,4-4 0,0 3 0,-1-6 0,7 7 0,-3-4 0,-3 3 0,-4-6 0,7 7 0,-3-7 61,3-3 0,-7 0 0,1 0 0,-1 0-61,1 0 0,-1 0 0,4 0 0,-10 0 0,-6 0 0,-3 0 0,4 0 0,2 0 0,3 0 0,3-10 0,-5 1 0,5 3 0,4 3 0,-1 3 0,7 0 0,-6 0 0,-4 0 0,-3 0 0,-9 0 0,0 0 0,0 0 0,0 0 0,0 0 0,3 0 0,7 0 0,-7 0 0,9 0 0,1 0 0,5 0 0,4 0 0,3 0 0,0 0 0,6 0 0,3-3 0,-6-4 0,0-2 0,0 3 0,6 3 0,-2 3 0,-8-3 0,1-7 0,-9 7 0,3-6 0,2 3 0,4-4 0,-6 7 0,0-6 0,2 6 0,4 3 0,3-10 0,-3 1 0,-6 3 0,-10 3 0,4-7 0,-1 1 0,0 0 0,1-4 0,-1 10 0,-6-9 0,7 2 0,2 1 0,1-3 0,6 5 0,-4-2 0,4 3 0,3-7 0,6 4 0,0 3 0,-3 3 0,3 0 0,-18-4 0,-1-2 0,1 3 0,5 3 0,-5 3 0,-1-3 0,1-7 0,9 7 0,-4-6 0,7 6 0,3 3 0,0-10 0,0 1 0,0 3 0,0 3 0,-3-7 0,-6 1 0,-10 3 0,-6 3 0,6-7 0,4 1 0,-1 0 0,1-4 0,8 10 0,-2-9 0,6 3 0,3-1 0,9-2 0,4 6 0,-1-4 0,1 4 0,-4-6 0,-6 2 0,3 4 0,4 3 0,-43-1 0,0-1 0,46-5 0,-1 4 0,1 3 0,-45 3 0,1 0 0,47-3 0,-1-3 0,-5-4 0,-10 1 0,-6 9 0,-4 0 0,4 0 0,-10 0 0,-2 0 0,-7 0 0,-3 0 0,9 0 0,-3 0 0,-6 0 0,-6 0 0,-12 0 0,5 0 0,1 0 0,-1 0 0,-9 0 0,4 0 0,-7 0 0,-3 0 0,0 0 0,0 0 0,0 0 0,-10 0 0,1 0 0,-10 0 0,10 0 0,-13 3 0,4 6 0,2-2 0,1 11 0,2 4 0,-9 3 0,4 3 0,-7 0 0,-3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1:47.714"/>
    </inkml:context>
    <inkml:brush xml:id="br0">
      <inkml:brushProperty name="width" value="0.08571" units="cm"/>
      <inkml:brushProperty name="height" value="0.08571" units="cm"/>
      <inkml:brushProperty name="color" value="#FF0066"/>
    </inkml:brush>
  </inkml:definitions>
  <inkml:trace contextRef="#ctx0" brushRef="#br0">57 113 12287,'-16'-13'0,"1"10"0,9-9 0,-4-1 0,1 7 0,9-13 0,0 13 0,3-16 0,6 13 0,10 0 0,15 9 0,7 3 0,2 6 0,4-3 0,12 10 0,6 0 0,10-1 0,9-6 0,9 7 0,-41-8 0,2 0 0,4 0 0,2-1 0,5-3 0,1-2 0,6 3 0,2 0 0,1-3 0,0-1-43,-2-1 0,0 0 0,-7 0 0,-2 0 0,-2 1 0,-2 1 0,-4 1 0,0 0 43,-4 2 0,-2-1 0,44 6 0,-20-10 0,-5 0 0,-1 0 0,-2 0 0,11 0 0,4 0 0,-3 0 0,0 0 0,6 0 0,-6 0 0,-1 0 0,1 0 0,-3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2:15.545"/>
    </inkml:context>
    <inkml:brush xml:id="br0">
      <inkml:brushProperty name="width" value="0.08571" units="cm"/>
      <inkml:brushProperty name="height" value="0.08571" units="cm"/>
      <inkml:brushProperty name="color" value="#FF0066"/>
    </inkml:brush>
  </inkml:definitions>
  <inkml:trace contextRef="#ctx0" brushRef="#br0">2911 38 12287,'0'-10'0,"0"1"0,0-1 0,0 5 0,1 1 0,1 8 0,1 2 0,3 4 0,-3 1 0,1 3 0,0 1 0,-2 1 0,3 2 0,1 0 0,-1 1 0,-3-5 0,1 5 0,-1-1 0,2 0 0,-3 2 0,2-1 0,-1-1 0,1-2 0,-2 1 0,2-3 0,-1-1 0,-2 1 0,0-1 0,0-3 0,0-1 0,4-4 0,1 0 0</inkml:trace>
  <inkml:trace contextRef="#ctx0" brushRef="#br0" timeOffset="983">2585 28 12287,'-10'0'0,"1"0"0,4-1 0,1-2 0,3-2 0,1-1 0,0 3 0,0 6 0,0 3 0,0 3 0,0 1 0,0-1 0,0 4 0,0 1 0,0 0 0,0-1 0,0 3 0,0-3 0,0 0 0,0 1 0,1-4 0,1 3 0,3-2 0,0-2 0,-2 1 0,4-2 0,0 0 0,2-2 0,-3-4 0,0 2 0,2-3 0,0-1 0,2 0 0,-1 0 0,1 0 0,0 0 0,-1 0 0,1-1 0,-1-1 0,1-2 0,-1-2 0,1 2 0,0-2 0,-2 3 0,-1-3 0,1 4 0,-7-4 0,1 4 0,-4-1 0,-4 0 0,-6 3 0,-2 0 0,-1 0 0,-1 1 0,-3 1 0,0 1 0,0-1 0,0 3 0,0-2 0,-2 0 0,-1 1 0,2-2 0,-4 5 0,2-1 0,0-1 0,-5 3 0,2-4 0,-4 1 0,-3 3 0,1-3 0,-4 1 0,-1-1 0,-1 0 0,-2-2 0,1 3 0,1-1 0,2 0 0,1-1 0,3 1 0,0-1 0,3-2 0,1 2 0,3 0 0,0-2 0,-3-1 0,3 2 0,-1 0 0,1-1 0,-1-1 0,0-1 0,-4 0 0,1 0 0,3 0 0,-2 0 0,5 0 0,1 0 0,1 0 0,-3-1 0,2-1 0,2-1 0,2 1 0,2 0 0,-2 0 0,2-3 0,1 0 0,-2 3 0,3-2 0,2 1 0,0-1 0,-2-3 0,1 2 0,0-2 0,1 1 0,2 0 0,-1-1 0,2 1 0,1-2 0,-1 0 0,2-2 0,1 1 0,-2-1 0,3 0 0,2 1 0,1-1 0,1 4 0,0-1 0,0 0 0,0-1 0,0 1 0,0 1 0,0-2 0,0 3 0,0-1 0,1 3 0,2 0 0,0 2 0,3 1 0,0 0 0,4 0 0</inkml:trace>
  <inkml:trace contextRef="#ctx0" brushRef="#br0" timeOffset="1333">1944 105 12287,'0'-15'0,"-4"1"0,1 4 0,1 1 0,-2-1 0,0 2 0,-2 1 0,3 2 0,-3 3 0,-2-1 0,3 0 0,-1 3 0,-2 0 0,-4 0 0,0 1 0,-1 2 0,-1 3 0,0 3 0,-4 1 0,1 2 0,0 1 0,-7 4 0,3-2 0</inkml:trace>
  <inkml:trace contextRef="#ctx0" brushRef="#br0" timeOffset="1768">910 267 12287,'6'0'0,"0"0"0,-3 0 0,1 5 0,-4 1 0,0 3 0,-1 1 0,-2 2 0,-4 1 0,-1-2 0,-3 3 0,-1 0 0,0 0 0,0 0 0,-2 2 0,1-3 0,2 1 0,0 0 0,1-1 0,1-4 0,-1 1 0,1-5 0,-1 0 0</inkml:trace>
  <inkml:trace contextRef="#ctx0" brushRef="#br0" timeOffset="2250">680 239 12287,'5'4'0,"4"-2"0,-3 4 0,-2-2 0,1 2 0,-1 1 0,-3-1 0,2 0 0,-2 2 0,-1 0 0,0-1 0,0-1 0,0 1 0,0 2 0,0 0 0,-1 0 0,-2-3 0,1-1 0,-5-5 0,1-1 0,-2-3 0,1-2 0,0 1 0,2-3 0,1-1 0,0-3 0,-2-1 0,2 4 0,2-2 0,1-2 0,-2 1 0,0-2 0,1-1 0,1 0 0,1 2 0,1-2 0,2 0 0,3 0 0,0 3 0,1-3 0,3 1 0,1 2 0,3-2 0,-1 3 0,3 1 0,2 3 0,1 1 0,0 0 0,0 3 0,1 2 0,0 1 0,0 0 0,0 0 0,-2 0 0,4-5 0,2 0 0</inkml:trace>
  <inkml:trace contextRef="#ctx0" brushRef="#br0" timeOffset="2783">661 325 12287,'-9'1'0,"2"1"0,0 1 0,4 0 0,-3-3 0,-2 0 0,0 0 0,-2 0 0,1 0 0,-4 0 0,0 1 0,2 2 0,0 0 0,-2 0 0,-1-3 0,0 0 0,1 0 0,-3 0 0,3-1 0,1-1 0,2-1 0,-3-2 0,0 3 0,1-2 0,2-1 0,3-1 0,1-1 0,0 1 0,0-2 0,-1 0 0,3-2 0,-1 0 0,1 1 0,1-4 0,2 0 0,-2 2 0,0 0 0,-2 1 0,0 2 0,0 2 0,-2 0 0,-2 4 0,-1-1 0,0 1 0,-3 1 0,-2 1 0,-1 1 0,0 2 0,0-1 0,-3 4 0,1 1 0,2-2 0,-1 4 0,4-3 0,1 3 0,2 0 0,0 3 0,1-2 0,3-1 0,3-1 0,2 1 0,1 1 0,0-1 0,0 1 0,1-2 0,2-1 0,2-3 0,5-4 0,0 0 0,-1 0 0,2 0 0,1 0 0,3 0 0,0 0 0,-1 0 0,-3 0 0,2 0 0,-3-4 0,4-2 0</inkml:trace>
  <inkml:trace contextRef="#ctx0" brushRef="#br0" timeOffset="3000">307 66 12287,'-10'0'0,"0"0"0,1-1 0,-1-2 0,0 2 0,-2-2 0,-2 2 0,-1 1 0,2 1 0,-4 2 0,-2 3 0,-2 3 0,-6 1 0,2-1 0,-3 1 0,-5-1 0,-1 1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2:19.344"/>
    </inkml:context>
    <inkml:brush xml:id="br0">
      <inkml:brushProperty name="width" value="0.08571" units="cm"/>
      <inkml:brushProperty name="height" value="0.08571" units="cm"/>
      <inkml:brushProperty name="color" value="#FF0066"/>
    </inkml:brush>
  </inkml:definitions>
  <inkml:trace contextRef="#ctx0" brushRef="#br0">2337 48 12287,'5'1'0,"-1"2"0,-1 5 0,0 4 0,5 4 0,-3 6 0,2 2 0,-1 1 0,0 3 0,3-3 0,-2 3 0,0 0 0,-5 0 0,2-2 0,-1-4 0,0-2 0,1-4 0,-4 0 0,-5-4 0,0 2 0</inkml:trace>
  <inkml:trace contextRef="#ctx0" brushRef="#br0" timeOffset="683">2193 154 12287,'-10'4'0,"5"-3"0,1 4 0,4-2 0,0-1 0,1 5 0,2 0 0,1-1 0,4 0 0,-2 1 0,2 2 0,0 1 0,2 0 0,-2 2 0,-1 1 0,1-1 0,-3-1 0,2 1 0,-1 1 0,-1 0 0,3-1 0,-3 1 0,-1-1 0,3-1 0,-4 1 0,-1 1 0,-1-2 0,-1 0 0,0-1 0,0-1 0,-1-2 0,-2-2 0,-4-1 0,-5-2 0,0 0 0,-4 1 0,-1 0 0,-1-1 0,-1-1 0,-1-1 0,-2 0 0,0 0 0,-1 0 0,1 0 0,0 0 0,1 0 0,1-1 0,2-1 0,0-3 0,3 0 0,3 2 0,-1-3 0,2-1 0,2 2 0,4-4 0,1 3 0,3-3 0,1 0 0,1-1 0,3 1 0,1 2 0,4 2 0,1 0 0,0-1 0,-1 4 0,1-1 0,-1 2 0,1 1 0,-1 0 0,1 0 0,0 0 0,-1 0 0,1 1 0,-1 2 0,1 3 0,-2 3 0,-1 1 0,0-4 0,-4 0 0,0 2 0,1 0 0,-1 2 0,-1 0 0,-2-1 0,-3 1 0,-3-2 0,-3-1 0,-5 1 0,-2-1 0,-2 1 0,-1 2 0,-3-2 0,-2 0 0,-1-2 0,-5 1 0,1 2 0,-3 0 0,-2-3 0,0-2 0</inkml:trace>
  <inkml:trace contextRef="#ctx0" brushRef="#br0" timeOffset="1300">1475 441 12287,'-4'5'0,"-2"-1"0,-3-4 0,2 0 0,1 0 0,1-4 0,-2-2 0,3 0 0,4 0 0,0 3 0,0-4 0,0 0 0,0-2 0,1 1 0,1-1 0,1 0 0,4 4 0,-3-7 0,1 0 0,3 1 0,0-2 0,2-1 0,-1 0 0,1 0 0,0 0 0,-1 3 0,2-3 0,2-1 0,-3 3 0,3-1 0,-2 4 0,-2 3 0,4-2 0,0 4 0,-2-2 0,0 4 0,-1-1 0,-1 2 0,-3 5 0,-3 3 0,-2 1 0,-1 2 0,0-1 0,0 1 0,0 0 0,-1 0 0,-1 2 0,-3 1 0,0-2 0,0 0 0,-3-1 0,2-1 0,-2 1 0,0-2 0,-3 0 0,0-2 0,-2 1 0,-1 2 0,2 0 0,0-2 0,0-1 0,-2 0 0,0 1 0,0-2 0,1 0 0,0-2 0,3-3 0,-4 4 0,-1 1 0</inkml:trace>
  <inkml:trace contextRef="#ctx0" brushRef="#br0" timeOffset="1617">1322 39 12287,'0'-10'0,"3"4"0,0-1 0,4 6 0,-3 0 0,1 4 0,3 3 0,-1 1 0,0 5 0,0 2 0,0 1 0,2-3 0,-1 3 0,0 0 0,-2 0 0,0 0 0,3 2 0,-2-1 0,0 1 0,-4-2 0,2 0 0,1-1 0,-1-3 0,-3 3 0,1-1 0,-2-2 0,-1 0 0,0-1 0,0-1 0,0 1 0,0-1 0</inkml:trace>
  <inkml:trace contextRef="#ctx0" brushRef="#br0" timeOffset="1817">1552 77 12287,'5'0'0,"-1"0"0,-4 0 0,0 0 0</inkml:trace>
  <inkml:trace contextRef="#ctx0" brushRef="#br0" timeOffset="2317">1532 364 12287,'-9'5'0,"-1"-1"0,4 0 0,-1-1 0,0-1 0,-2-1 0,-1-1 0,-2 0 0,-1 0 0,2 0 0,-3 0 0,0 0 0,0 1 0,0 3 0,-3-3 0,2 2 0,0-2 0,-1-1 0,0 0 0,-4 0 0,2 0 0,2 0 0,-1-3 0,4-1 0,-1 1 0,0-1 0,1 0 0,4-4 0,0 2 0,3-1 0,-2-2 0,4-1 0,0 1 0,-1-1 0,2 4 0,3 0 0,0-2 0,1 1 0,3 0 0,-2 3 0,4 4 0,-4 1 0,1 2 0,-2-1 0,-1 5 0,0 0 0,-1 2 0,-2 0 0,-3 1 0,-2-4 0,1 0 0,1-1 0,-2 0 0,-2 1 0,-1 0 0,-2-2 0,1 0 0,-3-3 0,-1 4 0,-2-2 0,-1 0 0,0 0 0,1-3 0,1 0 0,1 0 0,1 0 0,-2 0 0,2 0 0,1 0 0,2 0 0,1 0 0,0 1 0,2 3 0,-3-3 0,11 3 0,-3-4 0</inkml:trace>
  <inkml:trace contextRef="#ctx0" brushRef="#br0" timeOffset="2566">1035 517 12287,'-10'7'0,"-1"-2"0,-1-1 0,1-1 0,-2-3 0,3 2 0,0 1 0,-3-2 0,0 2 0,1-2 0,2-1 0</inkml:trace>
  <inkml:trace contextRef="#ctx0" brushRef="#br0" timeOffset="3417">661 268 12287,'6'-1'0,"-2"-1"0,-1-2 0,0-1 0,0 1 0,-3-2 0,0-1 0,4 1 0,-1 0 0,0 3 0,-2-3 0,2 2 0,-2 1 0,3 3 0,0 1 0,-1 2 0,3 3 0,-2 3 0,2 1 0,0-1 0,3 1 0,-3-1 0,2 1 0,-4 0 0,0-1 0,0 1 0,3-4 0,-4 0 0,0 2 0,1 0 0,-3-1 0,3-1 0,-3 2 0,-2-1 0,-2 1 0,-1-3 0,-1-1 0,-3-1 0,-3-3 0,-3 1 0,-1 3 0,2-3 0,-2 2 0,0-2 0,1-1 0,1 0 0,-2-1 0,1-1 0,2-2 0,2-2 0,1 2 0,2 0 0,0-1 0,5 1 0,-1 1 0,2 2 0,-3-3 0,-3 4 0,2 3 0,-1 1 0,-2 1 0,0 1 0,-2 1 0,1-1 0,-1-2 0,0 1 0,1-1 0,-1-2 0,1-1 0,-1-1 0,1 0 0,-1 0 0,4 0 0,-1-1 0,0-1 0,-2-1 0,3-4 0,0 0 0,-1-1 0,2-2 0,-3 0 0,4-2 0,0-1 0,0 1 0,-3-1 0,3-1 0,0 0 0,-1 0 0,-2-2 0,2 3 0,-2 2 0,1 0 0,3-1 0,-3 2 0,1 1 0,0 1 0,-1 2 0,-1 1 0,1 1 0,-2 2 0,0 1 0,-2 1 0,1 0 0,-1 0 0,-3 1 0,0 2 0,2 3 0,0 3 0,2 0 0,-1 1 0,0 0 0,1 3 0,2-2 0,2 3 0,1-2 0,2 1 0,1 0 0,1-3 0,1-1 0,2 1 0,-1-1 0,5 0 0,3-2 0,2 0 0,2-5 0,-2 1 0,3-2 0,0-1 0,3 0 0,-3 0 0,1 0 0,0 0 0,-1-1 0,2-1 0,-2-1 0,-1 0 0,2-1 0,-4 1 0,5-9 0,-2 2 0</inkml:trace>
  <inkml:trace contextRef="#ctx0" brushRef="#br0" timeOffset="3582">719 39 12287,'-10'0'0,"0"0"0,1 0 0</inkml:trace>
  <inkml:trace contextRef="#ctx0" brushRef="#br0" timeOffset="3800">575 527 12287,'-13'0'0,"0"0"0,-2 0 0,1 0 0,0 0 0,0 0 0,-3 3 0,1 1 0,-2 1 0,-1-1 0,4 3 0,-7-6 0,1 4 0</inkml:trace>
  <inkml:trace contextRef="#ctx0" brushRef="#br0" timeOffset="4049">230 10 12287,'-9'-1'0,"-2"-1"0,-2-1 0,-1-1 0,-7 4 0,0 1 0,-1 3 0,-5 1 0,2 5 0,-7 3 0,-2 2 0</inkml:trace>
  <inkml:trace contextRef="#ctx0" brushRef="#br0" timeOffset="4634">575 307 12287,'-4'-6'0,"3"2"0,-2 8 0,5 3 0,2 1 0,1 2 0,2-1 0,3 1 0,2 0 0,1-1 0,1 1 0,-2-1 0,3 1 0,4-1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2:25.060"/>
    </inkml:context>
    <inkml:brush xml:id="br0">
      <inkml:brushProperty name="width" value="0.08571" units="cm"/>
      <inkml:brushProperty name="height" value="0.08571" units="cm"/>
      <inkml:brushProperty name="color" value="#FF0066"/>
    </inkml:brush>
  </inkml:definitions>
  <inkml:trace contextRef="#ctx0" brushRef="#br0">0 58 12287,'0'-10'0,"0"4"0,0-1 0,1 4 0,2-2 0,4 0 0,-3-2 0,9 2 0,-3-5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31.132"/>
    </inkml:context>
    <inkml:brush xml:id="br0">
      <inkml:brushProperty name="width" value="0.08571" units="cm"/>
      <inkml:brushProperty name="height" value="0.08571" units="cm"/>
      <inkml:brushProperty name="color" value="#FF0066"/>
    </inkml:brush>
  </inkml:definitions>
  <inkml:trace contextRef="#ctx0" brushRef="#br0">3061 269 12287,'2'-8'0,"2"8"0,2 10 0,2 8 0,-4 4 0,4 1 0,2-1 0,-4 4 0,4-2 0,0 0 0,0 2 0,-4-6 0,4 6 0,-2-3 0,-4 1 0,4 0 0,-2-6 0,-2 0 0,6 0 0,0 0 0</inkml:trace>
  <inkml:trace contextRef="#ctx0" brushRef="#br0" timeOffset="915">2703 376 12287,'0'-12'0,"0"0"0,-2 8 0,-4-2 0,-5 4 0,-5 2 0,-2 0 0,0 0 0,0 0 0,-6 6 0,-2 0 0,-2 0 0,-3 2 0,-3-6 0,-2 6 0,0-2 0,0 0 0,0 0 0,1-4 0,-1 2 0,0 2 0,2 0 0,2-6 0,5 0 0,1 0 0,0 0 0,4 0 0,-2 0 0,2 0 0,2 0 0,2 0 0,3-8 0,3-4 0,4 4 0,16-8 0,-4 14 0,8-4 0,-9 4 0,5 2 0,-10 0 0,-4 0 0,-3 2 0,-9 2 0,0 2 0,0 0 0,0-4 0,0 4 0,0-4 0,0 6 0,-2-2 0,-4 0 0,5 0 0,-5-6 0,4 2 0,2 4 0,0-4 0,0 4 0,0-4 0,0 6 0,0 2 0</inkml:trace>
  <inkml:trace contextRef="#ctx0" brushRef="#br0" timeOffset="1248">2095 143 12287,'-18'0'0,"0"0"0,0 0 0,0 0 0,0 2 0,0 2 0,0 2 0,-7 0 0,-3-6 0,-2 0 0,0 0 0,0 8 0,-6 2 0</inkml:trace>
  <inkml:trace contextRef="#ctx0" brushRef="#br0" timeOffset="1816">1504 251 12287,'8'10'0,"2"-2"0,8-8 0,-8 0 0,-2 0 0,-10 6 0,-4 0 0,-4 2 0,-8-4 0,0 2 0,0-2 0,0-2 0,0-2 0,0 2 0,0 4 0,-5-4 0,-1 4 0,2-4 0,2-2 0,-4 5 0,0 1 0,0-2 0,-2-2 0,13 0 0,-5 2 0,2 2 0,0 0 0,6-14 0,2-2 0</inkml:trace>
  <inkml:trace contextRef="#ctx0" brushRef="#br0" timeOffset="2117">1540 108 12287,'0'10'0,"0"-2"0,0-10 0,0-4 0,0-6 0,-6 2 0,0-2 0,2-2 0,2-2 0,0 0 0,-4 4 0,4-4 0,-8 14 0,4-4 0,-6 4 0,2 2 0,-2 2 0,-2 4 0,-2 4 0,-2 8 0,1 0 0</inkml:trace>
  <inkml:trace contextRef="#ctx0" brushRef="#br0" timeOffset="2650">1039 305 12287,'-12'0'0,"0"0"0,-2 0 0,6 0 0,0 0 0,22 0 0,4 0 0,-2 0 0,-5 0 0,3 0 0,2 0 0,2 0 0,0 0 0,0 0 0,0 0 0,0-2 0,0-2 0,0-2 0,0 0 0,-1 6 0,1-8 0,-10 6 0,-8-4 0,-8 4 0,-12 2 0,-1 0 0,-3 0 0,-8 0 0,2 0 0,-2 0 0,2 0 0,-3 2 0,3 2 0,-2 2 0,2-2 0,2 4 0,6-2 0,-2 0 0,3 2 0,1-6 0,2 4 0,0-4 0,6-2 0,0 0 0,8-2 0,-2-4 0,4-4 0,2-8 0,0 0 0,-2 6 0,-2 0 0,-2-2 0,2-2 0,2-4 0,2-2 0,-2-2 0,-4 3 0,4 1 0,-4 2 0,4 0 0,2 0 0,0 0 0,0 0 0,0 8 0,0 2 0,-8 8 0,-2 0 0</inkml:trace>
  <inkml:trace contextRef="#ctx0" brushRef="#br0" timeOffset="2865">430 251 12287,'0'-10'0,"-2"2"0,-4 8 0,-4 2 0,-8 4 0,-2 6 0,-4 4 0,-4 2 0,-7 0 0,-1 2 0,0 3 0,0-1 0,-2 6 0,-3-2 0,-5 6 0,-8-4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38.065"/>
    </inkml:context>
    <inkml:brush xml:id="br0">
      <inkml:brushProperty name="width" value="0.08571" units="cm"/>
      <inkml:brushProperty name="height" value="0.08571" units="cm"/>
      <inkml:brushProperty name="color" value="#FF0066"/>
    </inkml:brush>
  </inkml:definitions>
  <inkml:trace contextRef="#ctx0" brushRef="#br0">3205 88 12287,'10'8'0,"4"-4"0,-8 8 0,0 1 0,2 3 0,-4 2 0,6 0 0,-2 0 0,-4 0 0,4 0 0,-2 0 0,0 0 0,2 0 0,-6-6 0,4-1 0,-4 1 0,-2 6 0</inkml:trace>
  <inkml:trace contextRef="#ctx0" brushRef="#br0" timeOffset="666">2883 141 12287,'-8'10'0,"6"-2"0,-6-6 0,8 4 0,0-2 0,0 8 0,2-6 0,2 6 0,2 2 0,6-4 0,-4 0 0,0 0 0,0 0 0,4-4 0,-4 4 0,0 0 0,0 0 0,4-4 0,-4 5 0,2 3 0,-6-4 0,2 2 0,-6 0 0,-6 6 0,-4-8 0,-8-4 0,0-4 0,0-2 0,-6 6 0,0 0 0,2-2 0,2-2 0,-3-2 0,-1 0 0,2 0 0,2 0 0,-4 0 0,0-2 0,2-4 0,4 2 0,5-6 0,3 0 0,2 0 0,2 4 0,6-6 0,0 0 0,2-4 0,4 4 0,-4 3 0,6 5 0,0-2 0,1-2 0,9 2 0,0 4 0,0-4 0,0 4 0,0 2 0,-6 2 0,0 4 0,-2 4 0,2 8 0,-2-9 0,-6-1 0,2 0 0,0 2 0,-6 8 0,-2-6 0,-4 0 0,-4-8 0,-6 4 0,2-2 0,2 0 0,6 0 0,-6-6 0,-2 0 0,-10 8 0,-4 2 0</inkml:trace>
  <inkml:trace contextRef="#ctx0" brushRef="#br0" timeOffset="932">2561 34 12287,'10'-2'0,"-4"-4"0,-4 2 0,-2-8 0,2 8 0,4-2 0,-4 12 0,4 6 0,-4 4 0,-2 2 0,0 0 0,0 0 0,0 0 0,0-1 0,0 1 0,0 0 0,0 0 0</inkml:trace>
  <inkml:trace contextRef="#ctx0" brushRef="#br0" timeOffset="1250">2633 428 12287,'0'18'0,"0"-6"0,0 0 0,0-8 0,0 4 0,0-8 0,-2-6 0,-4 0 0,2-6 0,-8 4 0,-2-2 0,4 6 0,0-4 0,0 2 0,0 0 0,4-6 0,-6 4 0,-2-2 0,-2-2 0,-2-6 0,0 0 0,6 6 0,1 0 0,-3-1 0,0-3 0,0-2 0,2 0 0,8 0 0,-4 2 0,2 2 0,0 2 0,0 0 0,6-6 0,0 0 0,-6 6 0,0 1 0,0-1 0,6-6 0</inkml:trace>
  <inkml:trace contextRef="#ctx0" brushRef="#br0" timeOffset="1833">2149 303 12287,'-18'0'0,"8"-2"0,4-4 0,4 2 0,2-8 0,2 8 0,2-4 0,2 0 0,8 6 0,-2-4 0,4 4 0,2 2 0,-6 0 0,-2 2 0,-2 4 0,4-2 0,-6 8 0,2-6 0,-2 6 0,-4 0 0,4 5 0,-10-5 0,-4-2 0,-2-2 0,4 0 0,-6-4 0,-2 2 0,4 6 0,-2-6 0,-2-2 0,-2-2 0,-2-2 0,6 0 0,0 0 0,-2 0 0,5-8 0,-3-4 0,6-2 0,-4 0 0,2 2 0,4-2 0,-4 4 0,2-1 0,0-3 0,-2-2 0,6 4 0,-4 0 0,2 0 0,-2 2 0,4-6 0,-4 4 0,4-4 0,-4-2 0,0 0 0,-2 2 0,4 3 0,-2 1 0,0 8 0,6-12 0,-8 14 0,-2-6 0</inkml:trace>
  <inkml:trace contextRef="#ctx0" brushRef="#br0" timeOffset="2066">2239 34 12287,'-8'10'0,"6"-2"0,-8-8 0,4 0 0,2 6 0,-8 0 0,6 2 0,-6-2 0,0-4 0,-6 6 0</inkml:trace>
  <inkml:trace contextRef="#ctx0" brushRef="#br0" timeOffset="2433">1791 249 12287,'0'12'0,"0"0"0,2-8 0,2 4 0,2 0 0,0-4 0,-6 7 0,6-5 0,0 6 0,0-6 0,-6 6 0,0-6 0,0 6 0,-2-6 0,-4 6 0,-4-8 0,-8 2 0,0-4 0,0-2 0,0-6 0,1-2 0,-1 0 0,0 0 0,0-4 0,0 4 0,0 0 0,0 0 0,6-4 0,2 4 0,0 1 0,0-1 0,-2-14 0,-6 2 0</inkml:trace>
  <inkml:trace contextRef="#ctx0" brushRef="#br0" timeOffset="2650">1809 88 12287,'-18'-8'0,"6"6"0,0-4 0,-2 4 0,-2 2 0,-1 2 0,-1 2 0,0 2 0,0 0 0,0-6 0,0 8 0,0 2 0</inkml:trace>
  <inkml:trace contextRef="#ctx0" brushRef="#br0" timeOffset="3083">1361 446 12287,'6'12'0,"0"0"0,-2 2 0,0-1 0,0 1 0,2-2 0,-2 2 0,4 2 0,0 2 0,2 0 0,-6 0 0,12 0 0,-6 0 0</inkml:trace>
  <inkml:trace contextRef="#ctx0" brushRef="#br0" timeOffset="4029">1236 70 12287,'0'12'0,"0"0"0,0-8 0,0 4 0,0-6 0,0 4 0,0-2 0,0 7 0,0-5 0,0 6 0,0 2 0,0-4 0,-2 0 0,-2 0 0,-2 0 0,-2 0 0,4 4 0,-2-2 0,-2 0 0,4 6 0,-2 0 0,0-6 0,6-1 0,0-5 0,0 6 0,0-8 0,2 4 0,4-6 0,6 4 0,-2-4 0,2 4 0,-6-4 0,6-2 0,0 0 0,0 2 0,0 4 0,-8-4 0,2 8 0,-12-4 0,2-4 0,-8 4 0,6-4 0,-6 0 0,-2 4 0,-2-4 0,-2 4 0,0-4 0,7 4 0,-1 0 0,-2-2 0,-2-2 0,-2 4 0,0 0 0,0 0 0,0 2 0,0-6 0,-2 6 0,-2-2 0,-1 0 0,-1 2 0,4-4 0,-2 1 0,-2-1 0,-2-2 0,4-2 0,-2 0 0,3 0 0,1 0 0,2 0 0,0 0 0,0 0 0,0 0 0,0 0 0,0 0 0,2-8 0,2-1 0,3-1 0,7 0 0,-4 4 0,0-6 0,6 2 0,-4-2 0,4 0 0,2-6 0,0 6 0,0 0 0,0 6 0,0-6 0,0 8 0,0-4 0,0 8 0,2 0 0,4 0 0,-4 2 0,4 4 0,2-2 0,-2 8 0,-1 0 0,-5 6 0,6-6 0,0 0 0,0 0 0,-6 6 0,0-6 0,0 0 0,0-8 0,0 4 0</inkml:trace>
  <inkml:trace contextRef="#ctx0" brushRef="#br0" timeOffset="4279">1147 678 12287,'-2'-9'0,"-4"3"0,-4-4 0,-8 0 0</inkml:trace>
  <inkml:trace contextRef="#ctx0" brushRef="#br0" timeOffset="5116">269 285 12287,'10'0'0,"0"6"0,-6 2 0,2 1 0,-2 5 0,-2-4 0,-2 2 0,0 2 0,0 2 0,0-4 0,0 0 0,-2 0 0,-4-2 0,2 6 0,-8-4 0,6-2 0,-6 2 0,1-8 0,-7 2 0,6-4 0,2-4 0,2-4 0,0 2 0,4-8 0,-2-2 0,-2 4 0,4-2 0,-2-2 0,0-2 0,4 0 0,-2 2 0,-2 2 0,0 6 0,6-6 0,-2 6 0,-4-6 0,4 6 0,-4-5 0,-4 7 0,-2-2 0,2 4 0,-2 2 0,6 0 0,-3 2 0,-1 2 0,0 2 0,4 5 0,-4-3 0,2 2 0,0-4 0,4 6 0,-2 2 0,0-4 0,6 2 0,0-6 0,0 6 0,8-8 0,4 2 0,4-4 0,2-2 0,-1 0 0,-5 0 0,0 0 0,2 0 0,2 0 0,2 0 0</inkml:trace>
  <inkml:trace contextRef="#ctx0" brushRef="#br0" timeOffset="5331">359 696 12287,'-12'0'0,"0"0"0,0 6 0,-6 0 0,0-2 0,6-2 0,0 0 0,-1 2 0,-3 2 0,-2 0 0,0-6 0,0 0 0</inkml:trace>
  <inkml:trace contextRef="#ctx0" brushRef="#br0" timeOffset="5831">556 320 12287,'0'10'0,"0"0"0,0-4 0,0-4 0,0 8 0,2-6 0,4 2 0,-4 2 0,4-2 0,2-2 0,-2 8 0,2 0 0,-2 6 0,-4-6 0,4 0 0,-4-6 0,-4 4 0,-4-2 0,2-2 0,-6-4 0,0 2 0,0 1 0,4 1 0,-6-6 0,-2 0 0,-2 8 0,-2 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0:41.954"/>
    </inkml:context>
    <inkml:brush xml:id="br0">
      <inkml:brushProperty name="width" value="0.08571" units="cm"/>
      <inkml:brushProperty name="height" value="0.08571" units="cm"/>
      <inkml:brushProperty name="color" value="#FF0066"/>
    </inkml:brush>
  </inkml:definitions>
  <inkml:trace contextRef="#ctx0" brushRef="#br0">3727 1 12287,'2'9'0,"3"-3"0,-3-5 0,5-1 0,-7 2 0,0 4 0,0-3 0,0 10 0,0 4 0,0 3 0,8 9 0,3-1 0,3 3 0,3 2 0,-1 5 0,1 1 0,-1-3 0,1-1 0,-6-4 0,0-3 0,-8 3 0,5-5 0</inkml:trace>
  <inkml:trace contextRef="#ctx0" brushRef="#br0" timeOffset="834">3364 17 12287,'0'17'0,"0"-1"0,0 1 0,0-6 0,0 0 0,0 0 0,0 5 0,0 1 0,0-1 0,0 1 0,0-1 0,0-5 0,-2 0 0,-2 2 0,-1 2 0,-2 1 0,3 1 0,-2-1 0,3 1 0,-4-1 0,1 1 0,-1-8 0,1-4 0,6-3 0,0-2 0,2-7 0,9-4 0,2-4 0,-4 4 0,2 0 0,2 0 0,1 2 0,-3 0 0,0 5 0,2-1 0,-4-6 0,2 5 0,-5 1 0,5 5 0,-7 7 0,1 4 0,-3 4 0,-2 1 0,-2 1 0,-3-1 0,1 1 0,-5-1 0,0 1 0,-1-1 0,1 1 0,-4-3 0,2-1 0,-1-2 0,-3-2 0,-2 4 0,1-4 0,0-1 0,-3 3 0,-1-4 0,-2 0 0,2 1 0,-4-3 0,2-5 0,0 0 0,-2 0 0,6-5 0,-4-3 0,4 1 0,1 0 0,6-6 0,0 4 0,0-2 0,2 0 0,2 0 0,7-6 0,0 6 0,0 0 0,0-2 0,2 6 0,3 2 0,-1 3 0,7 2 0,2 0 0,1 0 0,1 2 0,-2 3 0,-2 6 0,0-2 0,5 2 0,-1 2 0,-4 2 0,2 1 0,-6 1 0,0-1 0,1 1 0,-3-1 0,-5 1 0,0-1 0,0 1 0,0-1 0,-2 1 0,-3-1 0,-4-1 0,-8-4 0,1-4 0,-1 0 0,1-5 0,-3 4 0,-1-5 0,-2-1 0,-5 0 0,5-1 0,2-5 0,1-3 0,3-7 0</inkml:trace>
  <inkml:trace contextRef="#ctx0" brushRef="#br0" timeOffset="1050">3364 710 12287,'11'20'0,"-2"-2"0,-2-3 0,-1-9 0,-8 1 0,-3-7 0,-6 0 0,-4 0 0,2 0 0,-2 0 0,-3 0 0,0 0 0,0-7 0,-6-3 0,-2-6 0</inkml:trace>
  <inkml:trace contextRef="#ctx0" brushRef="#br0" timeOffset="1583">2688 133 12287,'0'9'0,"0"-2"0,-2-7 0,-3 0 0,1 0 0,-7 0 0,-2 0 0,4 8 0,0 3 0,0 2 0,0-2 0,-1 3 0,-2-3 0,2 4 0,3 1 0,0-5 0,3 0 0,-1 2 0,-1-4 0,6 2 0,2-7 0,3 1 0,6-3 0,-1-2 0,1 0 0,1 0 0,-2 6 0,1-1 0,-2 3 0,2-3 0,-6 6 0,-3 4 0,-2 1 0,0 1 0,0-1 0,-2 6 0,-1 2 0,-5 2 0,-1 3 0,0 2 0,-4 4 0,2 2 0,-2 1 0,4 0 0,0-5 0,2-1 0,3-5 0,2 2 0,2-7 0,0-1 0,0-3 0,2-2 0,3-1 0,6-4 0,4-4 0,2-7 0,-1 0 0,1 0 0,5-2 0,-1-3 0,0-6 0,-3-4 0,4-7 0,0-1 0,-2-1 0,-2 0 0,-1-5 0,-1 3 0</inkml:trace>
  <inkml:trace contextRef="#ctx0" brushRef="#br0" timeOffset="2000">2325 595 12287,'9'0'0,"-1"0"0,-8-8 0,-2-3 0,-4-3 0,3 3 0,-6 0 0,1-2 0,1 5 0,3 1 0,-1 0 0,-1-2 0,6-2 0,0 0 0,2 7 0,4-2 0,-3 6 0,8 6 0,2 5 0,-4 4 0,0 1 0,-1 2 0,-5 4 0,-1-3 0,-2 3 0,0-2 0,0 2 0,-2-2 0,-5 6 0,-8-1 0,-5 1 0,-7-6 0,3 4 0,-2-2 0,-3 0 0,0-6 0,-1-6 0,3-3 0,-2-3 0,-3-10 0,-1-3 0</inkml:trace>
  <inkml:trace contextRef="#ctx0" brushRef="#br0" timeOffset="2266">1930 166 12287,'0'16'0,"0"-6"0,0-1 0,0-4 0,0-1 0,0 7 0,0 2 0,0 1 0,0 5 0,0 1 0,0 4 0,0 1 0,5 3 0,2 5 0,1 0 0,-1 0 0,6-6 0,-4-1 0,2-2 0,0-4 0,-5-7 0,4-2 0,1-8 0,6 5 0</inkml:trace>
  <inkml:trace contextRef="#ctx0" brushRef="#br0" timeOffset="3233">1682 116 12287,'8'10'0,"-7"4"0,9-10 0,-5 7 0,-3-6 0,3 6 0,-3 0 0,-2 6 0,2-1 0,4 1 0,-5-1 0,7 1 0,-3 1 0,1 4 0,5-2 0,-4 6 0,2 0 0,4-1 0,-4-3 0,2 4 0,0-2 0,-2-4 0,4-2 0,-7-1 0,-1-1 0,2 1 0,-5-6 0,4 0 0,-6-8 0,-6 3 0,-5-4 0,-3-8 0,-5-1 0,-1-2 0,-2-4 0,-2-2 0,2-1 0,-3-1 0,-1 1 0,-5-1 0,5 1 0,-1-1 0,-1 1 0,6-1 0,-3 1 0,1 1 0,4 4 0,1-4 0,3 6 0,-1 0 0,8 0 0,4 3 0,5 5 0,5-5 0,6 4 0,4 2 0,-4 0 0,0 0 0,2 0 0,1 0 0,5 0 0,1 2 0,2 2 0,-2 1 0,-2 3 0,-1-5 0,-1 3 0,1 5 0,-3-4 0,-3 2 0,2-3 0,-5 3 0,1-2 0,-6 1 0,3-3 0,-6-3 0,-6 3 0,3 3 0,-8-3 0,-2-1 0,-2-2 0,-1 3 0,-1 2 0,1 1 0,-1-1 0,1 4 0,-1-4 0,-1 3 0,-4 2 0,4-2 0,-4-1 0,3 0 0,3 0 0,-2-3 0,-3 3 0,-1-2 0,2-3 0,2 3 0,2-1 0,-1-3 0,1-1 0,-1-2 0,1 0 0,-1 0 0,1 0 0,-1 0 0,1 0 0,-1 0 0,6-7 0,2-4 0,2-4 0,1 4 0,6 0 0,0-2 0,0-1 0,0 3 0,0 0 0,0-2 0,0-2 0,0 4 0,0 0 0,0-2 0,0-1 0,0-3 0,0 1 0,0-1 0,0 1 0,2 1 0,3 4 0,-3-4 0,7 14 0,-3-5 0,-4 6 0,5 4 0,0 1 0,-5 8 0,4-2 0,-4 4 0,-2 1 0,1 1 0,3-1 0,2 1 0,-1-1 0,-5 1 0,0-1 0,0 1 0,0-1 0,-2 1 0,-3-1 0,1-1 0,-5-2 0,0-2 0,0 1 0,-2-2 0,-6-1 0,1-2 0,-8-1 0,-2-6 0</inkml:trace>
  <inkml:trace contextRef="#ctx0" brushRef="#br0" timeOffset="3466">891 17 12287,'11'17'0,"0"-1"0,-6-5 0,6 0 0,-7-5 0,1 5 0,-3 2 0,-2 1 0,0 8 0,0 2 0,0 0 0,0 0 0,0 3 0,0-5 0,0 0 0,0 2 0,8-6 0,1 6 0</inkml:trace>
  <inkml:trace contextRef="#ctx0" brushRef="#br0" timeOffset="4150">973 677 12287,'-7'9'0,"3"0"0,-7-5 0,-2 1 0,4 1 0,-2-6 0,-1 0 0,-3-7 0,-2-4 0,1-4 0,-1-2 0,6 7 0,2-1 0,0-2 0,0-2 0,5-1 0,-1-1 0,3 1 0,2 5 0,0 0 0,0 7 0,-2-3 0,-2 8 0,-3 3 0,-2 2 0,0 6 0,-4-1 0,2 2 0,-2-2 0,-2 4 0,-1-6 0,0 0 0,5 4 0,0-7 0,-2-3 0,-2-1 0,-1-2 0,1-2 0,4-3 0,2 3 0,3-4 0,4 5 0,-10 8 0,6 4 0,2 3 0,-3-3 0,2 0 0,-8 0 0,9-1 0,-7-5 0,7-5 0,-1-5 0,3 1 0,2-7 0,2 7 0,3-1 0,5 3 0,6 2 0,-7 7 0,-3 4 0,-4 4 0,-2 1 0,0 1 0,0-1 0,0-5 0,-2 0 0,-4 0 0,-5-1 0,-9 2 0,-4-4 0,-1-1 0,-5 0 0,-1-1 0,-2-6 0,0 0 0,0 0 0,0-2 0,0-2 0,0-3 0,0-2 0,6-2 0,1-6 0,2 1 0,4-1 0,2 1 0,3-1 0,3-1 0,1-4 0,7 4 0,-2-6 0,5 2 0,1 0 0,5-7 0,1 1 0,6-3 0,-2-2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47.964"/>
    </inkml:context>
    <inkml:brush xml:id="br0">
      <inkml:brushProperty name="width" value="0.08571" units="cm"/>
      <inkml:brushProperty name="height" value="0.08571" units="cm"/>
      <inkml:brushProperty name="color" value="#FF0066"/>
    </inkml:brush>
  </inkml:definitions>
  <inkml:trace contextRef="#ctx0" brushRef="#br0">72 126 12287,'-12'-8'0,"0"-2"0,0-2 0,2 0 0,0 8 0,6-4 0,-2 0 0,0 6 0,8-6 0,4 8 0,10 0 0,12 0 0,4 0 0,5 0 0,13 0 0,4 0 0,12 0 0,9 0 0,17 0 0,-39 0 0,3 0 0,5 0 0,1 0 0,5 0 0,2 0 0,2 0 0,1 0 0,3 0 0,1 0 0,3 0 0,1 0-88,3 0 0,-1 0 1,1 0-1,-1 0 0,-4 0 1,0 0-1,-4 0 0,1 0 88,-2 1 0,-1-2 0,-1-1 0,-1-2 0,-2 1 0,-1 0 0,-3 1 0,-2 0 0,-4 2 0,-1-2 0,39-4 0,-7 0 0,-5 3 0,-9 1 0,-5-4 0,-16 0 0,-1 2 0,1 2 0,-8 2 0,-5 0 0,-5 0 0,-6 0 0,-4 0 0,-6 0 0,4 0 0,4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49.894"/>
    </inkml:context>
    <inkml:brush xml:id="br0">
      <inkml:brushProperty name="width" value="0.08571" units="cm"/>
      <inkml:brushProperty name="height" value="0.08571" units="cm"/>
      <inkml:brushProperty name="color" value="#FF0066"/>
    </inkml:brush>
  </inkml:definitions>
  <inkml:trace contextRef="#ctx0" brushRef="#br0">18 36 12287,'0'-18'0,"0"8"0,-8 3 0,-2 7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49.030"/>
    </inkml:context>
    <inkml:brush xml:id="br0">
      <inkml:brushProperty name="width" value="0.08571" units="cm"/>
      <inkml:brushProperty name="height" value="0.08571" units="cm"/>
      <inkml:brushProperty name="color" value="#FF0066"/>
    </inkml:brush>
  </inkml:definitions>
  <inkml:trace contextRef="#ctx0" brushRef="#br0">1629 18 12287,'-18'0'0,"0"0"0,0 0 0,1 0 0,-1 6 0,0 0 0,8 8 0,4-2 0,4 4 0,2 2 0,0 0 0,8-6 0,4-2 0,4-2 0,2-4 0,-1 4 0,1-2 0,0-2 0,0-2 0,0-2 0,0 0 0,0 0 0,0 0 0,0-6 0,0 0 0,-1 0 0,1-2 0,0 4 0,0-8 0,0-2 0,-8 4 0,-2 0 0,-2 0 0,0 0 0,0 4 0,-6-6 0,-2 8 0,-4-2 0,-4 4 0,-8 2 0,-2 0 0,-4 0 0,2 0 0,-5 0 0,-1 0 0,0 0 0,4 0 0,-4 0 0,2 0 0,4 0 0,1 0 0,-1 0 0,-2 0 0,2 0 0,2 0 0,2 0 0,0 0 0,0 0 0,0 0 0,0 0 0,1-2 0,-1-4 0,6 4 0,0-4 0,-2 4 0,-2 2 0,4-2 0,0-4 0,0 4 0,2-6 0,4 8 0,12 0 0,6 0 0,-2 0 0,2 0 0,2 0 0,2 0 0,2 0 0,0 0 0,0 0 0,-1 0 0,1 0 0,-2 2 0,-2 2 0,-2 2 0,-6 0 0,6-6 0,-2 8 0,2 4 0,-6-2 0,-12 0 0,-6-2 0,-4 6 0,-4-4 0,-2 2 0,-2 0 0,-7-2 0,3 4 0,-2-2 0,0 2 0,0-4 0,-4-1 0,3 1 0,1 0 0,8-4 0,-4 4 0,0-2 0,6 6 0,-4-10 0,13 8 0,3-8 0,16 4 0,-8-6 0,0 2 0,-10 2 0,-4 2 0,-2-4 0,0 4 0,-4 2 0,-2-6 0,4 12 0,0-6 0</inkml:trace>
  <inkml:trace contextRef="#ctx0" brushRef="#br0" timeOffset="716">555 72 12287,'0'-12'0,"0"0"0,0-2 0,0 4 0,0-2 0,2 8 0,4-2 0,4 6 0,8 6 0,-6-2 0,-2 8 0,-2 2 0,0 2 0,-4 2 0,2 0 0,-1 0 0,-5 0 0,0 0 0,0 0 0,0-1 0,-7 1 0,-5 0 0,-4-2 0,-2-4 0,0-4 0,0 0 0,0-6 0,0 4 0,0-4 0,0-2 0,0 0 0,1 0 0,-1 0 0,0 0 0,0 0 0,0 0 0,0 0 0,2-2 0,2-2 0,4-4 0,2-2 0,-4 4 0,4-6 0,-2-2 0,5-2 0,-7-2 0,6 1 0,-4-1 0,2 0 0,-4 6 0,4 0 0,-2-2 0,4 6 0,-4 0 0,0 2 0,0 0 0,-2 0 0,-6 6 0,0 0 0,6-6 0,0 0 0,-1 2 0,-3 2 0,-2 4 0,0 4 0,6-2 0,0 8 0,8 0 0,-2 6 0,4 0 0,2 0 0,0 0 0,2-2 0,4-4 0,-2 1 0,8-7 0,-2 2 0,4-4 0,-2 2 0,-6 0 0,6-6 0,2 0 0,-5 0 0,3 0 0,-6 0 0,6 0 0,2 0 0,-4 0 0,2 0 0,2 0 0,-4 0 0,2 0 0,0-16 0,6-4 0</inkml:trace>
  <inkml:trace contextRef="#ctx0" brushRef="#br0" timeOffset="1066">501 359 12287,'-28'0'0,"-3"0"0,5 0 0,0 0 0,0 0 0,-6 0 0,4 0 0,-1 0 0,-1 0 0,0 2 0,-6 3 0,8-3 0,2 6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52.494"/>
    </inkml:context>
    <inkml:brush xml:id="br0">
      <inkml:brushProperty name="width" value="0.08571" units="cm"/>
      <inkml:brushProperty name="height" value="0.08571" units="cm"/>
      <inkml:brushProperty name="color" value="#FF0066"/>
    </inkml:brush>
  </inkml:definitions>
  <inkml:trace contextRef="#ctx0" brushRef="#br0">1 1 12287,'12'0'0,"-1"0"0,5 0 0,6 0 0,-2 0 0,4 0 0,-4 0 0,-2 0 0,8 0 0,2 0 0,1 0 0,1 0 0,-6 0 0,6 0 0,2 0 0,2 0 0,-5 0 0,1 0 0,4 2 0,6 4 0,10-4 0,13 6 0,13-2 0,9 0 0,9 6 0,-40-9 0,1 0 0,2-1 0,2 2 0,3 0 0,1-1 0,3-1 0,1 0 0,5 3 0,-1 0 0,0 0 0,0 0-48,-3 1 1,1-2 0,-2-1 0,-1-2 0,-4 2 0,-1 0 0,-1-1 0,0-2 47,-3 0 0,-1 0 0,-2 1 0,0 0 0,-3 1 0,-1 0 0,48 4 0,-1-2 0,-15-2 0,-3-2 0,-11 0 0,-7 0 0,7 0 0,-2 0 0,3 0 0,3 0 0,2 0 0,1 0 0,7 0 0,5 0 0,-10 6 0,-9 2 0,-30 2 0,-26-6 0,-9 2 0,-8 2 0,-4-2 0,-10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4:54.979"/>
    </inkml:context>
    <inkml:brush xml:id="br0">
      <inkml:brushProperty name="width" value="0.08571" units="cm"/>
      <inkml:brushProperty name="height" value="0.08571" units="cm"/>
      <inkml:brushProperty name="color" value="#FF0066"/>
    </inkml:brush>
  </inkml:definitions>
  <inkml:trace contextRef="#ctx0" brushRef="#br0">2775 215 12287,'0'-12'0,"0"0"0,0 6 0,0-6 0,0 8 0,0-2 0,0 12 0,0 4 0,0 8 0,0 2 0,0 4 0,0-2 0,0 6 0,0 0 0,0-1 0,2-3 0,2 4 0,4-2 0,2-4 0,0 0 0,4 0 0,-2 1 0,2-1 0,-4-8 0,2-2 0,2 2 0,2-6 0,2 0 0</inkml:trace>
  <inkml:trace contextRef="#ctx0" brushRef="#br0" timeOffset="883">2256 179 12287,'-10'0'0,"2"2"0,8 4 0,0 6 0,0 4 0,0 2 0,2 0 0,4 0 0,2 6 0,6 0 0,-2-1 0,2 3 0,0-6 0,0 6 0,-2-2 0,2 0 0,0 0 0,0-8 0,-2-3 0,2-1 0,-5 0 0,3 6 0,0 0 0,-2-8 0,-8-4 0,-10-10 0,-4-2 0,-7 2 0,1-4 0,-6 0 0,4 0 0,2 0 0,-6-4 0,0 4 0,2 0 0,2 1 0,3-5 0,-1 4 0,0-2 0,0 4 0,0-4 0,0 2 0,6-4 0,0 6 0,8-2 0,-2 2 0,4 4 0,10-6 0,4 8 0,4 0 0,2 0 0,-6 0 0,0 0 0,2 0 0,2 0 0,2 0 0,-3 2 0,-1 2 0,-2 2 0,-8 2 0,2-2 0,-4-2 0,-4 6 0,-4-2 0,-2 0 0,-6-4 0,2 2 0,-1-2 0,-3 0 0,-4 0 0,-2 2 0,-2-2 0,0 0 0,6 0 0,0 1 0,0-1 0,-5-2 0,-1-2 0,2 0 0,2 0 0,2 0 0,0 0 0,0 0 0,0 0 0,0 0 0,0 0 0,1 0 0,5 0 0,0 0 0,-2 0 0,4 0 0,0-2 0,2-4 0,0 3 0,2-9 0,4 0 0,-4-6 0,2 0 0,0 0 0,-2 0 0,-2 0 0,2 0 0,-4 0 0,0 0 0,-6 1 0,6-1 0,-1-2 0,-1-4 0,2 4 0,-4-4 0,2 6 0,-2 6 0,6-4 0,0 6 0,2-2 0,0 1 0,0 7 0,6-4 0,0 8 0,0 0 0</inkml:trace>
  <inkml:trace contextRef="#ctx0" brushRef="#br0" timeOffset="1400">1236 591 12287,'-10'-8'0,"0"6"0,6-6 0,-2 0 0,0 4 0,6-8 0,0 6 0,0-6 0,0 0 0,0-5 0,0-1 0,0 0 0,2 2 0,2 2 0,4 4 0,2 2 0,-4 0 0,6 4 0,2-2 0,2-2 0,2 4 0,-1-2 0,1 0 0,0 6 0,0 0 0,0 0 0,-2 2 0,-2 2 0,-2 2 0,-8 2 0,2-2 0,-4-2 0,-2 8 0,-2-2 0,-4 4 0,-6-2 0,-4-8 0,-2 2 0,0-4 0,0 0 0,0 2 0,0 2 0,1-2 0,-1-2 0,0-2 0,0 0 0,0 2 0,0 2 0,0 2 0,0 0 0,0-6 0</inkml:trace>
  <inkml:trace contextRef="#ctx0" brushRef="#br0" timeOffset="1700">1093 143 12287,'0'-9'0,"0"-7"0,0 4 0,0-4 0,0-2 0,0 8 0,0 4 0,0 12 0,0 6 0,6-2 0,0 2 0,-2 2 0,-2 2 0,0 3 0,2 3 0,2 2 0,-3-2 0,1 0 0,0 0 0,2 2 0,-2-2 0,6-2 0,0-3 0</inkml:trace>
  <inkml:trace contextRef="#ctx0" brushRef="#br0" timeOffset="2767">1146 502 12287,'-8'9'0,"6"7"0,-6-14 0,1 6 0,-3-8 0,-8 0 0,0 0 0,0 0 0,0 0 0,0 0 0,0 0 0,0 0 0,0 0 0,0 0 0,1 0 0,-1 0 0,0 0 0,0-2 0,0-4 0,0 4 0,0-6 0,0 2 0,0 1 0,6-3 0,0 4 0,-1-2 0,3-6 0,0 4 0,2-2 0,2 4 0,6-6 0,0 6 0,0-6 0,0 8 0,8-4 0,4 8 0,-2 0 0,1 0 0,-5 0 0,6 0 0,0 0 0,6 0 0,-2 2 0,-4 4 0,-2-4 0,-6 6 0,2 0 0,0-4 0,-4 6 0,4-2 0,-4 0 0,4-2 0,-4 4 0,-2 8 0,0-7 0,0 1 0,-2-8 0,-4 4 0,-6 0 0,-4-6 0,-2 4 0,0-4 0,0-2 0,0 0 0,1 0 0,-1 0 0,0 0 0,0 0 0,0 0 0,0 0 0,6-6 0,0 0 0,8-2 0,-4 4 0,0-2 0,4 0 0,-8 6 0,6 0 0,-6 0 0,0 0 0,-5 0 0,-1 2 0,0 2 0,0 2 0,6 0 0,0-6 0,-2 0 0,4 0 0,-2 0 0,-2 0 0,4 0 0,-2 0 0,-2 0 0,5-6 0,-1-2 0,2-2 0,0 5 0,4-7 0,-2-2 0,0 4 0,4-2 0,-4-2 0,2-2 0,-8-2 0,-2 0 0,4 6 0,-2 0 0,-2-2 0,4 6 0,-2 2 0,-2 2 0,-2-2 0,-1 4 0,-1-3 0,0 3 0,0 2 0,0 0 0,0 2 0,0 3 0,2-1 0,2 6 0,2 0 0,-2 0 0,4 2 0,1 6 0,1 0 0,2-6 0,6 0 0,0 2 0,0-4 0,0 2 0,0 2 0,8-4 0,4 2 0,3-9 0,3 3 0,0-2 0,0 2 0,0-4 0,0 4 0,0-4 0,0-2 0,-6 0 0,0 0 0,2 0 0,1 0 0,3 0 0,0 0 0,0-2 0,0-4 0,0 4 0,0-4 0,8-11 0,2-3 0</inkml:trace>
  <inkml:trace contextRef="#ctx0" brushRef="#br0" timeOffset="2915">806 197 12287,'10'-24'0,"-4"0"0,-2 9 0,2 9 0,-4 4 0,14 10 0,-6 1 0</inkml:trace>
  <inkml:trace contextRef="#ctx0" brushRef="#br0" timeOffset="3117">699 627 12287,'-16'-8'0,"2"-2"0,2 0 0,6-4 0,-6 8 0,-2 2 0,-2 2 0,-2 2 0,0 0 0,1 0 0,7 0 0,-14 0 0,4 0 0</inkml:trace>
  <inkml:trace contextRef="#ctx0" brushRef="#br0" timeOffset="3282">484 54 12287,'-16'-8'0,"2"-4"0,2-2 0,-2 2 0,-2 4 0,-4 8 0,-3 0 0,-13 8 0,-10 2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5:13.995"/>
    </inkml:context>
    <inkml:brush xml:id="br0">
      <inkml:brushProperty name="width" value="0.08571" units="cm"/>
      <inkml:brushProperty name="height" value="0.08571" units="cm"/>
      <inkml:brushProperty name="color" value="#FF0066"/>
    </inkml:brush>
  </inkml:definitions>
  <inkml:trace contextRef="#ctx0" brushRef="#br0">0 48 12287,'13'10'0,"0"-7"0,-5 5 0,5-6 0,11-2 0,-1 0 0,1 0 0,-1 0 0,3 0 0,6 0 0,4 0 0,14 0 0,7-2 0,14-6 0,12 5 0,-33-2 0,2 0 0,4 1 0,0 0 0,5 0 0,1 0 0,10-4 0,2 0 0,5 4 0,2 1 0,-2 0 0,1 0-119,0 2 1,2 0 0,4 1 0,3 0 0,3 0 0,1 0 0,2 0-1,1 0 119,-3 0 0,-1 0 0,-4 0 0,-1 0 0,-7 0 0,-1 0 0,-1 0 0,1 0 0,0 0 0,1 0 0,7 0 0,1 0 0,0 0 0,-1 0 0,-2 0 0,0 0 0,1 0 0,0 0 0,1 0 0,1 0 0,7 0 0,0 0 0,2 0 0,0 0 0,1 0 0,-1 0 0,-2 0 0,-2 0 0,-2 0 0,-1 0 0,1 0 0,0 0 0,2-1 0,0 2 0,0 2 0,-1 2 0,-2 0 0,-2 0 0,-5 0 0,-2 0 0,-5 1 0,0-1 0,0 0 0,2 0 0,1-2 0,1 0 0,2 1 0,0-1-75,1 0 1,-1 0 0,-6-1-1,-1 1 1,-7-1 0,0 1 0,2 1-1,1 0 75,2-2 0,0 1 0,4 2 0,0 1 0,-6-2 0,-1-1 0,-4 0 0,-1 0 0,-3-2 0,-1 0 0,-6-1 0,-1 0 0,1 0 0,0 0 0,0 0 0,-1 0-33,0 0 1,0 0 0,7-1 0,0 0 0,-2-2 0,0 0-1,1 0 1,0-1 32,0 1 0,0 0 0,-2 2 0,-1 0 0,-2 1 0,-1 0 0,-2 0 0,-2 0 0,47 0 0,-45 0 0,0 0 0,4 0 0,1 0 0,2 0 0,2 0 0,1 0 0,1 0 0,-1 0 0,-1 0 0,-6 1 0,-1 0 0,-2 2 0,-2 0 0,47 4 0,2 1 0,-2-8 0,-6 0-5,0 0 1,1 0 0,2 0-1,-5 0 5,-11 0 0,0-8 0,-18 1 0,0-1 214,-5-3 0,3 9 1,-4-9-1,-1 3-214,-4 1 0,6-1 0,0 8 0,-3-3 158,-2-5 1,-3 6 0,0-6 0,0 5-159,0 3 0,7 0 0,-1 0 0,-6 0 101,-6 0 0,-12 0 0,5 0-101,0 0 0,-8 0 5,6 0 1,4 11-1,1 2 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5:14.895"/>
    </inkml:context>
    <inkml:brush xml:id="br0">
      <inkml:brushProperty name="width" value="0.08571" units="cm"/>
      <inkml:brushProperty name="height" value="0.08571" units="cm"/>
      <inkml:brushProperty name="color" value="#FF0066"/>
    </inkml:brush>
  </inkml:definitions>
  <inkml:trace contextRef="#ctx0" brushRef="#br0">105 165 12287,'-34'0'0,"16"-3"0,-6-5 0,14 6 0,-6-6 0,14 5 0,2 3 0,15 0 0,14 0 0,8 0 0,15 0 0,11 0 0,15 0 0,-25 0 0,3 0 0,7 0 0,2 0 0,6-1 0,2 0 0,4-3 0,3 0 0,7 2 0,3 1 0,7-4 0,2 0 0,-28 2 0,0 0 0,1 1-106,2-1 0,-1 1 1,2-1-1,3-2 1,1-1-1,-1 1 1,-5 2-1,0 1 1,-2 0-1,29-1 1,-2 0 105,-7 2 0,-2 0 0,-6 0 0,-1 2 0,-2 0 0,-1 0 0,-3 2 0,-1 0 0,-2 0 0,-2 1 0,-3 1 0,-3-2 0,-8-2 0,-2-2 0,0 1 0,0 0-36,1 0 0,0 0 0,5 0 0,1 0 0,1 0 1,-1 0-1,0-1 0,-1 0 36,0-3 0,-2 0 0,-5 3 0,-1-1 0,0-3 0,-1 0 0,47-3 0,-5 0 0,-5-8 0,-19 9 0,3 1 0,6 4 0,-9-6 0,1 0 0,-17 3 0,-12 2 0,-10 6 0,-12 5 0,4 7 0,-8 6 0,7 3 0,1-11 0,-11-3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5:25.410"/>
    </inkml:context>
    <inkml:brush xml:id="br0">
      <inkml:brushProperty name="width" value="0.08571" units="cm"/>
      <inkml:brushProperty name="height" value="0.08571" units="cm"/>
      <inkml:brushProperty name="color" value="#FF0066"/>
    </inkml:brush>
  </inkml:definitions>
  <inkml:trace contextRef="#ctx0" brushRef="#br0">1552 513 12287,'-8'15'0,"0"1"0,0-8 0,8 8 0,0-9 0,3 6 0,5-2 0,-6 7 0,6-2 0,-5-3 0,-3 3 0,0 2 0,0-5 0,0 3 0,0 2 0,0-5 0,0 3 0,-3-1 0,-5 9 0,3-11 0,-11-5 0,9-6 0,-9-2 0,0-2 0,-7-6 0,10 3 0,2-9 0,3 1 0,1 0 0,-1 6 0,5-7 0,-5 4 0,3-8 0,-11 2 0,9 6 0,-9 2 0,0-3 0,-7 4 0,-1-1 0,1 8 0,-1 0 0,9 2 0,-1 6 0,3 5 0,-5 8 0,2-5 0,11-3 0,-3-5 0,5 7 0,-5 6 0,1 3 0,-1-9 0,8 1 0,0 2 0,0-5 0,0 3 0,2-3 0,4 5 0,1-2 0,1-8 0,-8 7 0,0-7 0,0 8 0,0 2 0,-2-5 0,-6 3 0,-5-8 0,-11 5 0,1-3 0,-8 1 0,-3-6 0,0 3 0,0-3 0,-8-2 0,3-3 0,-8 2 0,-8 6 0,5-5 0,-5 5 0,6-6 0,2-2 0,0 0 0,0 3 0,3 2 0,4 3 0,6 0 0,11-8 0,10 0 0,2 0 0</inkml:trace>
  <inkml:trace contextRef="#ctx0" brushRef="#br0" timeOffset="383">1810 137 12287,'-13'-11'0,"-8"6"0,6-11 0,-6 11 0,-5-3 0,-3 8 0,-2 8 0,-3 3 0,5 7 0,-5-5 0,-3-3 0,9 9 0,-17-6 0,9 10 0</inkml:trace>
  <inkml:trace contextRef="#ctx0" brushRef="#br0" timeOffset="1000">659 348 12287,'0'16'0,"0"0"0,0-11 0,0 8 0,0-5 0,2-6 0,4 9 0,2-1 0,2-5 0,-2 11 0,-3-11 0,8 6 0,-2-1 0,-4 3 0,-7 11 0,0-1 0,0-7 0,-2-3 0,-6-3 0,-5 1 0,-11-6 0,-2 3 0,-5-3 0,2-2 0,-10-3 0,0 0 0,2 0 0,-7 0 0,5 0 0,-3 0 0,3 0 0,2 0 0,9 0 0,-4-3 0,4-5 0,1 6 0,7-9 0,1 3 0,4 1 0,9-12 0,-1 4 0,4-6 0,3-3 0,0 1 0,0 7 0,3 3 0,2 0 0,3 0 0,7 5 0,-4-5 0,2 3 0,5 4 0,-5-4 0,3 2 0,2 3 0,-5 2 0,3 3 0,2 0 0,-5 0 0,3 0 0,-11 11 0,3 4 0,-6-2 0,-2 3 0,0 2 0,0 3 0,-2 0 0,-6-5 0,-5 5 0,-11-8 0,1 0 0,-1 5 0,1-10 0,-1-3 0,1 6 0,-1-4 0,1-1 0,-1-4 0,1-2 0,-1-10 0,1-3 0</inkml:trace>
  <inkml:trace contextRef="#ctx0" brushRef="#br0" timeOffset="1233">48 19 12287,'3'-13'0,"2"8"0,3 10 0,-1 8 0,-4 11 0,2-1 0,3 1 0,3 10 0,-6 2 0,3 3 0,-3 1 0,8-12 0,0 17 0,10-9 0</inkml:trace>
  <inkml:trace contextRef="#ctx0" brushRef="#br0" timeOffset="1432">565 842 12287,'-13'-11'0,"2"-2"0,11-10 0,0-1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5:30.393"/>
    </inkml:context>
    <inkml:brush xml:id="br0">
      <inkml:brushProperty name="width" value="0.08571" units="cm"/>
      <inkml:brushProperty name="height" value="0.08571" units="cm"/>
      <inkml:brushProperty name="color" value="#FF0066"/>
    </inkml:brush>
  </inkml:definitions>
  <inkml:trace contextRef="#ctx0" brushRef="#br0">3502 48 12287,'0'-16'0,"0"0"0,0 11 0,0-5 0,3 12 0,2 6 0,3 8 0,-1 13 0,-7 5 0,3 2 0,5 6 0,-5 2 0,4 3 0,-1 0 0,1 0 0,-4 0 0,5 0 0,-3 0 0,3 0 0,-5-8 0,4-2 0,-4-3 0,-3-5 0,0-14 0,0 6 0,0-8 0</inkml:trace>
  <inkml:trace contextRef="#ctx0" brushRef="#br0" timeOffset="916">3173 118 12287,'-13'-23'0,"0"-1"0,5 1 0,5 10 0,-7 5 0,10 16 0,0 5 0,0 10 0,0 3 0,0 6 0,0-6 0,0 8 0,0-3 0,0 0 0,0 9 0,0-6 0,0-1 0,0 1 0,0-2 0,0-6 0,0 3 0,0 2 0,3 3 0,4-3 0,-1-7 0,9 2 0,4-8 0,-6-13 0,2 3 0,4-5 0,2-3 0,-1-3 0,-4-5 0,-5 3 0,-9-8 0,6 3 0,-5-9 0,4 4 0,-4 2 0,-6-1 0,-4 4 0,1 2 0,-9 8 0,-4 0 0,6-8 0,-2 1 0,-4 1 0,-1 4 0,-4 2 0,1 0 0,-1 0 0,1 2 0,-1 4 0,-2 1 0,-5-1 0,4 4 0,-6 0 0,-1 1 0,-6-1 0,4 6 0,-3-8 0,0 0 0,2 2 0,-5-5 0,8 8 0,-2 0 0,-6 1 0,0-7 0,0 6 0,3-2 0,-3-6 0,6 0 0,-3 1 0,0 1 0,2-1 0,-5-1 0,8 0 0,0 3 0,0-3 0,-5 0 0,5 1 0,0 1 0,0-1 0,-5-4 0,5-2 0,0 0 0,0 0 0,1 0 0,4 0 0,-5 0 0,-3 0 0,9 0 0,-4 0 0,6 0 0,3 0 0,-1 0 0,1 0 0,-1 0 0,1 0 0,7 0 0,0 0 0,-2 0 0,5-8 0,0-2 0,3-3 0,-6 5 0,5-5 0,-2 3 0,8-1 0,-3 3 0,6-7 0,-6 2 0,0-3 0,3-2 0,2 5 0,3-3 0,-2 0 0,-6 3 0,5-8 0,-5 6 0,6-6 0,2-3 0,0 1 0,0-1 0,0 1 0,0-1 0,0 1 0,0-1 0,0 9 0,0-1 0,0 0 0,0 3 0,0 3 0,0 10 0,10 0 0,3 0 0</inkml:trace>
  <inkml:trace contextRef="#ctx0" brushRef="#br0" timeOffset="1233">2327 400 12287,'0'-23'0,"0"7"0,0 0 0,0 1 0,0-9 0,0 1 0,0-1 0,-2 11 0,-6 5 0,-8 6 0,3 2 0,-3 0 0,-2 0 0,-3 0 0,-2 8 0,-1-1 0,-10 12 0,-2-6 0</inkml:trace>
  <inkml:trace contextRef="#ctx0" brushRef="#br0" timeOffset="1550">941 729 12287,'13'-23'0,"-5"20"0,-16 11 0,-8 10 0,-2 6 0,0-1 0,2 3 0,-2 6 0,5-6 0,-3 5 0,-2-5 0,-3-2 0,5-3 0,0-6 0,1 6 0,-9-8 0</inkml:trace>
  <inkml:trace contextRef="#ctx0" brushRef="#br0" timeOffset="1967">635 447 12287,'-2'13'0,"-4"-2"0,-1-1 0,-1-5 0,8 11 0,2 0 0,4 7 0,1 1 0,9-1 0,-5 1 0,2-1 0,-6-2 0,6-3 0,-2-2 0,-1-8 0,-2 8 0,-5-11 0,7 3 0,-10-16 0,0-8 0,0-5 0,0-5 0,-2-5 0,-6-8 0,5 2 0,-5-2 0,6-3 0,2-2 0,0-3 0,0 2 0,0 4 0,0 1 0,2 9 0,6-5 0,10 2 0,11 5 0,8 3 0,10 5 0,0 5 0,0 8 0,0 6 0,0 2 0,-3 0 0,-5 0 0,-5 2 0,-10 6 0,-1 5 0,1 11 0</inkml:trace>
  <inkml:trace contextRef="#ctx0" brushRef="#br0" timeOffset="2416">682 776 12287,'-23'0'0,"-1"0"0,1 0 0,-1 0 0,1 0 0,-1 0 0,1 0 0,-1-2 0,1-6 0,7 5 0,0-5 0,9-2 0,-6-1 0,2-2 0,1-2 0,4-9 0,-1 1 0,-1-1 0,5 1 0,-5-1 0,6 1 0,-9-1 0,1 1 0,5-1 0,-11 1 0,0 10 0,-7 5 0,-1 5 0,1 3 0,-1 0 0,1 3 0,-1 5 0,1-3 0,-1 11 0,1 2 0,-1 3 0,9-6 0,2 1 0,0 2 0,0 3 0,7-5 0,-2 0 0,6 2 0,2-5 0,2 0 0,6 0 0,8 0 0,7-8 0,9 6 0,7-3 0,5-1 0,14 1 0,2-8 0,10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5:33.842"/>
    </inkml:context>
    <inkml:brush xml:id="br0">
      <inkml:brushProperty name="width" value="0.08571" units="cm"/>
      <inkml:brushProperty name="height" value="0.08571" units="cm"/>
      <inkml:brushProperty name="color" value="#FF0066"/>
    </inkml:brush>
  </inkml:definitions>
  <inkml:trace contextRef="#ctx0" brushRef="#br0">11655 68 12287,'0'24'0,"3"7"0,2 0 0,5 1 0,3 2 0,-5-6 0,5 12 0,0-1 0,0-3 0,-5 9 0,5-9 0,0 3 0,0 1 0,-5-4 0,5 3 0,-2-5 0,-6 0 0,8-18 0,-11 15 0,9-18 0</inkml:trace>
  <inkml:trace contextRef="#ctx0" brushRef="#br0" timeOffset="601">11396 139 12287,'-2'-24'0,"-6"1"0,5-1 0,-4 1 0,4-1 0,3 11 0,0 5 0,0 16 0,0-3 0,0 14 0,0 4 0,0 6 0,0 5 0,0-5 0,0 5 0,0 2 0,8 1 0,2 4 0,1-1 0,-1 1 0,1-7 0,-6 0 0,5-2 0,3-1 0,-8 8 0,3-8 0,-2-2 0,1-3 0,-4 0 0,5 3 0,-6 2 0,-2-2 0,0-11 0,-2-2 0,-6 2 0,-5 1 0,-11-4 0,1-7 0,-1-5 0,1-3 0,-1 0 0,1 0 0,-1 0 0,-7-8 0,0-3 0,2-2 0,3-5 0,5-3 0,3-2 0,2-1 0,-2 1 0,5-1 0,0 1 0,2-1 0,3 9 0,8-1 0,0-2 0,3 7 0,5 3 0,8 6 0,4 2 0,4 0 0,-1 0 0,-7 0 0,0 0 0,2 0 0,0 2 0,1 4 0,-6 4 0,-3 3 0,6-5 0,-8 8 0,-3 2 0,-3 3 0,-2 2 0,0 1 0,-2-1 0,-6 1 0,-8-3 0,-5-6 0,-5 6 0,-2-5 0,-4 2 0,4-2 0,-6 5 0,2-8 0,1 2 0,-3 1 0,8-3 0,-5 3 0,4 5 0,4-8 0</inkml:trace>
  <inkml:trace contextRef="#ctx0" brushRef="#br0" timeOffset="1050">10339 961 12287,'-13'-10'0,"0"-1"0,8-7 0,-3 2 0,0 1 0,8-9 0,0 1 0,0-1 0,0 1 0,0-1 0,0 1 0,3 7 0,2 0 0,5-2 0,3-3 0,-5-2 0,8-1 0,2 1 0,0 7 0,1 3 0,-4 0 0,4 0 0,-6 8 0,2-3 0,1 3 0,-3-3 0,8 5 0,-5-5 0,4 6 0,-4 2 0,0 0 0,-11 2 0,3 6 0,-6 8 0,-2 5 0,0 2 0,0 1 0,-2-1 0,-6 1 0,-8-1 0,-2 1 0,0-1 0,2-2 0,-2-5 0,-3 5 0,-2-6 0,-1 6 0,1-5 0,-1-3 0,1-3 0,-1-4 0,8 4 0,1-2 0,-4-3 0,-1 8 0,-4 0 0</inkml:trace>
  <inkml:trace contextRef="#ctx0" brushRef="#br0" timeOffset="1299">10081 303 12287,'0'-15'0,"0"-1"0,0 11 0,2-3 0,6 16 0,-5-3 0,7 13 0,-2 6 0,0 4 0,10 4 0,-2-6 0,2 3 0,-2 2 0,2 3 0,-8-5 0,1 2 0,-1-2 0,6-3 0,-6-3 0,3 1 0,3-1 0,8 1 0</inkml:trace>
  <inkml:trace contextRef="#ctx0" brushRef="#br0" timeOffset="1466">10504 397 12287,'-14'-10'0,"4"7"0,0-18 0,-3 8 0</inkml:trace>
  <inkml:trace contextRef="#ctx0" brushRef="#br0" timeOffset="2464">10433 985 12287,'-16'-3'0,"1"-2"0,-4-3 0,-1-8 0,-4 8 0,1 3 0,-1 3 0,1 2 0,-1 0 0,1 0 0,-1 0 0,1 0 0,-1 0 0,1 0 0,-1 0 0,1 0 0,-1 0 0,1-3 0,-1-2 0,1-3 0,7-8 0,3 6 0,0-3 0,0-5 0,8-3 0,-3-3 0,5 1 0,-5 7 0,0 0 0,1 1 0,17 2 0,-5 2 0,11 11 0,-11 11 0,3 4 0,-5 6 0,-3 3 0,0-1 0,0 1 0,-3-1 0,-5-2 0,-5-3 0,0-2 0,-8-3 0,5 5 0,-4-5 0,-4-2 0,-7 4 0,-3-4 0,0-1 0,0 1 0,-5-3 0,7-8 0,4 0 0,2 0 0,-6-3 0,1-2 0,5-6 0,8-2 0,-1-2 0,9-9 0,-1 1 0,1-1 0,2 1 0,8-1 0,0 1 0,0-1 0,3 3 0,2 3 0,5 5 0,3 3 0,0-1 0,6 6 0,-4-3 0,4 3 0,2 2 0,2 3 0,1 3 0,-1 5 0,-10 5 0,-5 10 0,-5 1 0,-3-1 0,0 1 0,0-1 0,0 1 0,-3-1 0,-5 1 0,-5-1 0,-10-2 0,-1-3 0,1-2 0,7-11 0,0 3 0,-2-3 0,-3 3 0,-2-5 0,-1 5 0,1-6 0,-1-2 0,1-10 0,-1-6 0,1-5 0,-1-2 0,3-1 0,6 1 0,2-1 0,7 1 0,-2-1 0,-7 1 0,7-1 0,3 1 0,-6 7 0,3 0 0,-10 3 0,3-2 0,1-4 0,-1 12 0,-3 1 0,-3 4 0,-3 2 0,1 0 0,7 0 0,0 0 0,-2 0 0,5 8 0,0 2 0,2 3 0,-4 3 0,7 7 0,3 1 0,2-9 0,3 1 0,0 2 0,11-5 0,4 0 0,6-2 0,3-1 0,-1-5 0,1 3 0,-1-2 0,1-4 0,10 9 0,2 2 0</inkml:trace>
  <inkml:trace contextRef="#ctx0" brushRef="#br0" timeOffset="2998">10081 1337 12287,'0'13'0,"0"0"0,-3-8 0,-5 3 0,3 0 0,-11-8 0,-2 0 0,-3 0 0,-2 0 0,-1 0 0,8 0 0,1 0 0,-4 0 0,-1-10 0,-4-3 0</inkml:trace>
  <inkml:trace contextRef="#ctx0" brushRef="#br0" timeOffset="3199">9564 609 12287,'0'-24'0,"0"1"0,0 7 0,0 0 0,0 11 0,0 5 0,0 13 0</inkml:trace>
  <inkml:trace contextRef="#ctx0" brushRef="#br0" timeOffset="3348">9517 1314 12287,'-24'0'0,"-2"0"0,-5 0 0,12 0 0,-4 0 0,-1 2 0,-4 6 0,2-3 0,-8 8 0,0-2 0,-13 7 0,-13-5 0</inkml:trace>
  <inkml:trace contextRef="#ctx0" brushRef="#br0" timeOffset="4300">8459 797 12287,'-13'2'0,"5"6"0,6-3 0,2 11 0,0 0 0,0 7 0,0 1 0,0-1 0,0 1 0,-3-1 0,-2 1 0,-3-1 0,-10-7 0,5-1 0,-3 4 0,0 2 0,-2-6 0,-11-2 0,-5 0 0,-2 0 0,5-5 0,-9 5 0,1-2 0,3-6 0,-9-2 0,6-3 0,-5 0 0,-3 0 0,8 0 0,-1 0 0,1 0 0,3 0 0,-6-8 0,8-3 0,0 1 0,0-1 0,0 1 0,5 2 0,-2-5 0,2 0 0,3-5 0,3 7 0,-1 1 0,1-1 0,-1-4 0,1 4 0,2-2 0,5-5 0,-5 5 0,6-3 0,-4-2 0,4-3 0,-6-2 0,5-1 0,-2 1 0,2-1 0,-2 1 0,8-1 0,-4 3 0,-4 6 0,8-6 0,-1 5 0,4-5 0,-1-2 0,0 7 0,5 0 0,-5-2 0,6 5 0,-6-3 0,8 11 0,8-3 0,-6 3 0,9 0 0,-1-3 0,1-2 0,7 4 0,-2-1 0,-1-4 0,9 6 0,-1-3 0,1 3 0,-1-6 0,3 4 0,6 1 0,-9 1 0,3 0 0,-7-3 0,-1 3 0,3 2 0,5 3 0,5 0 0,-5-8 0,6 1 0,-6 1 0,-3 4 0,1 2 0,-1 0 0,1 0 0,-1 0 0,1 0 0,-1 10 0,1 3 0</inkml:trace>
  <inkml:trace contextRef="#ctx0" brushRef="#br0" timeOffset="4550">8389 1619 12287,'-3'-21'0,"-5"6"0,6-6 0,-11 18 0,5-5 0,5 6 0,-18-9 0,8-2 0</inkml:trace>
  <inkml:trace contextRef="#ctx0" brushRef="#br0" timeOffset="4783">7919 750 12287,'-11'-13'0,"6"-6"0,-11 12 0,11 1 0,-5 14 0,2 10 0,0 11 0,0 0 0,6 7 0,-6-2 0,-5 8 0,-11-5 0</inkml:trace>
  <inkml:trace contextRef="#ctx0" brushRef="#br0" timeOffset="5318">7378 1079 12287,'-23'13'0,"-1"-5"0,1-6 0,-1-2 0,1 0 0,-1 0 0,1 0 0,2-2 0,3-6 0,2-5 0,-2 0 0,5-8 0,-3 8 0,-2-3 0,-3 0 0,-3 3 0,1-5 0,-1 2 0,1-2 0,-1-3 0,-2-2 0,-2-1 0,-4 1 0,1 7 0,7 0 0,1-2 0,-1-3 0,9 0 0,2 3 0,2 2 0,6-2 0,-5 5 0,2-3 0,2 11 0,14-3 0,-2 8 0,9 8 0,-7-3 0,5 11 0,0 2 0,0 3 0,3 5 0,7 3 0,1 2 0,-1-2 0,1 0 0,-3-1 0,-3 4 0,-2-3 0,-1-3 0,6 0 0,-2 2 0,-4 4 0,-7-1 0,5-7 0,-2-1 0,-6 1 0,5-9 0,-2 1 0,-3 2 0,-2-5 0,-6 0 0,-5-2 0,-5 4 0,-10-7 0,-1-2 0,1-4 0,-8-2 0,-3 0 0,-3 0 0,-5 0 0,0-2 0,1-4 0,4-4 0,3-3 0,-8-3 0,6-7 0,-1-1 0,6 1 0,5-11 0,2-3 0,1-10 0</inkml:trace>
  <inkml:trace contextRef="#ctx0" brushRef="#br0" timeOffset="6000">5780 585 12287,'14'-10'0,"-4"7"0,-7-7 0,2 12 0,3 6 0,2 5 0,-5 11 0,6-1 0,2 1 0,-5 7 0,5 3 0,0 0 0,0 0 0,-8 0 0,5-5 0,-2 4 0,0 4 0,8-6 0,-8 6 0,-3-1 0,-3 1 0,6-8 0,0 2 0,0 6 0,-8-1 0</inkml:trace>
  <inkml:trace contextRef="#ctx0" brushRef="#br0" timeOffset="6631">5498 820 12287,'-13'0'0,"0"0"0,6 0 0,1 0 0,-9 0 0,9 3 0,-4 2 0,0 3 0,7 2 0,-7-4 0,2 4 0,0 3 0,-8-5 0,6 5 0,-3 0 0,-6 0 0,6 3 0,-2 7 0,-4 1 0,6-9 0,0 1 0,3 2 0,2-5 0,8 3 0,3-11 0,2 6 0,5-4 0,3 1 0,3 0 0,8-8 0,-1 0 0,1 0 0,-1 0 0,0 0 0,1 0 0,-8 0 0,-1 0 0,4 0 0,-9 0 0,0 3 0,-10 5 0,-10-6 0,-6 9 0,-5-4 0,-2 1 0,-1 8 0,-2-6 0,-2 3 0,-4 6 0,-2-6 0,6 0 0,-4-3 0,4-4 0,-6 4 0,2-2 0,4 0 0,2 2 0,2-7 0,-2 5 0,-3-6 0,-2-2 0,0 0 0,7 0 0,1 0 0,-1 0 0,1 0 0,-1-2 0,1-4 0,-1-2 0,8-10 0,1 5 0,-4-3 0,-1 1 0,4-3 0,0-11 0,1-3 0,2 4 0,-8-6 0,8 2 0,0 1 0,5-3 0,-3 8 0,3-5 0,3 5 0,3 2 0,2 9 0,0-1 0,10 11 0,3-16 0,11 8 0</inkml:trace>
  <inkml:trace contextRef="#ctx0" brushRef="#br0" timeOffset="6933">5757 1267 12287,'0'15'0,"-3"-2"0,-4-2 0,1-3 0,-9-8 0,-4 0 0,6 0 0,-2 0 0,-11 0 0,-11 0 0</inkml:trace>
  <inkml:trace contextRef="#ctx0" brushRef="#br0" timeOffset="7081">5287 1431 12287,'-23'-23'0,"-1"-1"0</inkml:trace>
  <inkml:trace contextRef="#ctx0" brushRef="#br0" timeOffset="7700">4018 1032 12287,'16'-8'0,"-1"0"0,-9-2 0,2 2 0,5 5 0,-8-7 0,10 10 0,-9 10 0,2 6 0,-6 5 0,-10 2 0,-2 1 0,-1-1 0,1 1 0,-8-3 0,5-3 0,-3-3 0,0 4 0,8 2 0,-5 2 0,3 1 0,0-3 0,4-3 0,-2-3 0,1 1 0,7 8 0,2-1 0,6 1 0,5-11 0,8-3 0,-3-2 0,-2 0 0,-8 2 0,7-5 0,4 3 0,-9 3 0,1-6 0,-1 3 0,-7 0 0,5-1 0,-16 1 0,-5 0 0,-11-8 0,1 0 0,2 3 0,2 2 0,4 3 0,-3-3 0,-3-2 0,-3-3 0,1 0 0,2-3 0,2-2 0,4-3 0,-3 3 0,4-1 0,-1-1 0,-3-9 0,7 3 0,1 0 0,2 0 0,0 0 0,0-3 0,8-7 0,0-1 0</inkml:trace>
  <inkml:trace contextRef="#ctx0" brushRef="#br0" timeOffset="7848">4253 1384 12287,'8'-16'0,"0"1"0,2 10 0,-2-3 0,-5 5 0,18-7 0,-8-3 0</inkml:trace>
  <inkml:trace contextRef="#ctx0" brushRef="#br0" timeOffset="8032">4347 1737 12287,'-23'13'0,"-1"-6"0,1 4 0,-1-3 0,1-3 0,-3 0 0,-3 0 0,-3 6 0,4 2 0,-19-8 0,-3 6 0</inkml:trace>
  <inkml:trace contextRef="#ctx0" brushRef="#br0" timeOffset="9033">3078 1431 12287,'-13'-16'0,"5"1"0,-5 10 0,11-6 0,-6 11 0,16 0 0,-3 0 0,11 0 0,2 0 0,-5 8 0,3 0 0,-9 0 0,9-8 0,-11 0 0,6-3 0,-14-2 0,-5-3 0,-5-2 0,-10 4 0,-3-4 0,-6-3 0,4 5 0,-12-8 0,-1-2 0,-4-3 0,-10-2 0,1 2 0,1 2 0,4 4 0,10 2 0,2-6 0,0 6 0,1 3 0,15 0 0,-2 4 0,2-2 0,10 1 0,1 7 0,12 0 0,6 0 0,8 0 0,5 0 0,5 0 0,5 0 0,-5 7 0,6 1 0,-6-2 0,-3-4 0,1-2 0,-1 0 0,1 0 0,-1 0 0,-7 8 0,0 0 0,2-3 0,0 0 0,-2 3 0,-8 8 0,-6-3 0,-4 2 0,-6 4 0,-8 2 0,-5 2 0,-5 1 0,-3-1 0,-2 1 0,0-1 0,7 1 0,1-1 0,-1 1 0,3-1 0,3 1 0,5-1 0,3 1 0,2-9 0,8 1 0,2-11 0,9 6 0,10-4 0,7 1 0,14 0 0,-3-8 0,3 0 0,-3 0 0,6 0 0,-9 0 0,1 0 0,-6 0 0,-5-3 0,-2-4 0,-1-6 0,1-11 0</inkml:trace>
  <inkml:trace contextRef="#ctx0" brushRef="#br0" timeOffset="9316">1880 703 12287,'10'13'0,"-7"0"0,7-8 0,1 3 0,-9 2 0,6-2 0,-3 8 0,3 5 0,-2 5 0,7 3 0,0 4 0,0 4 0,0 2 0,5 8 0,-2 0 0,2 0 0,-5-2 0,0-4 0,0-2 0,0 3 0,-8-8 0,6 0 0</inkml:trace>
  <inkml:trace contextRef="#ctx0" brushRef="#br0" timeOffset="9850">1574 844 12287,'3'-21'0,"5"5"0,-3-5 0,11 6 0,-8 4 0,7 3 0,-7 6 0,5 4 0,-2 6 0,-4 5 0,-7 11 0,0 2 0,0 5 0,0-2 0,0 7 0,-2 1 0,-6-1 0,-5 1 0,-11 5 0,1-3 0,-1 3 0,1-6 0,2 3 0,3 1 0,2-4 0,3-2 0,-5-10 0,5 2 0,2 5 0,1-13 0,5 6 0,-3-3 0,3-11 0,12-2 0,9-5 0,5-3 0,2 0 0,3 0 0,6 0 0,-6-3 0,5-5 0,-5-8 0,-2 3 0,-1-2 0,1-3 0,-11 4 0,-5-1 0,-6-3 0,-2 4 0,0-1 0,0-3 0,-2-3 0,-6-3 0,-8 1 0,-5 7 0,-2 3 0,-1 0 0,1 0 0,-8-3 0,-3-7 0,0 2 0,0 5 0,-8-5 0,3 6 0,-3-6 0,3-3 0,-3 1 0,11-1 0,-1 1 0,-2-1 0,8 1 0,-5-1 0,15 8 0,9 1 0,4 10 0,13-6 0,3 11 0</inkml:trace>
  <inkml:trace contextRef="#ctx0" brushRef="#br0" timeOffset="10232">893 1173 12287,'23'13'0,"1"-5"0,-8-6 0,-3 1 0,-3 5 0,8-3 0,-2 10 0,-6-7 0,-2 8 0,3 0 0,-3 7 0,-3-2 0,-13-3 0,-5-2 0,0 2 0,-8-5 0,5 0 0,-5 0 0,-2 0 0,-1-7 0,-10 15 0,-2-8 0</inkml:trace>
  <inkml:trace contextRef="#ctx0" brushRef="#br0" timeOffset="10532">470 844 12287,'-13'-24'0,"0"3"0,5 6 0,5 7 0,-4 16 0,4 7 0,6 9 0,4 5 0,9 4 0,5 4 0,-5 2 0,-1 6 0,4-4 0,1-2 0,4-2 0,-3 5 0,-3-3 0,-2 3 0,-3-8 0,3 0 0,-6-6 0,0-4 0,-7 5 0,7-16 0</inkml:trace>
  <inkml:trace contextRef="#ctx0" brushRef="#br0" timeOffset="10766">94 1290 12287,'-16'0'0,"1"0"0,-1 0 0,3 3 0,5 5 0,16-6 0,8 6 0,5-5 0,2 4 0,-2 4 0,-5 2 0,-6-5 0,-7 7 0,4 4 0,-7 2 0,3 2 0,-11 1 0,-5-1 0,-5 1 0,-13-1 0,-6 1 0,-10-1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0:57.187"/>
    </inkml:context>
    <inkml:brush xml:id="br0">
      <inkml:brushProperty name="width" value="0.08571" units="cm"/>
      <inkml:brushProperty name="height" value="0.08571" units="cm"/>
      <inkml:brushProperty name="color" value="#FF0066"/>
    </inkml:brush>
  </inkml:definitions>
  <inkml:trace contextRef="#ctx0" brushRef="#br0">133 328 12287,'-8'9'0,"5"-2"0,-8-7 0,-2 0 0,4 0 0,0 2 0,-1 2 0,1 1 0,0 3 0,-4-5 0,2 3 0,2 1 0,-2-1 0,4 3 0,7 7 0,7-5 0,4-1 0,6-3 0,5-3 0,-4-3 0,6-1 0,-2 0 0,0 0 0,2 0 0,-4 0 0,2 0 0,-2 0 0,4 0 0,-2 0 0,-2 0 0,-2 0 0,-1 0 0,-1 0 0,1 0 0,-1 0 0,0 0 0,1 0 0,-6 0 0,0 0 0,-7 0 0,8-1 0,-6-5 0,1 4 0,-3-5 0,1 0 0,3-1 0,-5-5 0,3 2 0,-2-1 0,3 2 0,-2-1 0,1 0 0,1 2 0,-5-5 0,5 3 0,-1-4 0,-1-1 0,1-6 0,-4 0 0,1 1 0,3 3 0,-1-4 0,-3 0 0,2 2 0,1 2 0,1-1 0,-6-1 0,0-2 0,0 0 0,0 6 0,0 7 0,-2 3 0,-2 12 0,-1 5 0,-2 3 0,3 3 0,-2-1 0,3 1 0,1-6 0,2 0 0,0 1 0,5 3 0,3 0 0,-1-2 0,0-2 0,6-6 0,-2 4 0,4-1 0,1-5 0,1 5 0,-1-3 0,1 1 0,-1 1 0,6-5 0,0 3 0,0-3 0,2-2 0,-6 0 0,4 0 0,-2 0 0,2 0 0,-3 0 0,3 0 0,-4-2 0,-1-3 0,-6 3 0,0-5 0,1-1 0,-2 6 0,-1-5 0,-2 0 0,-1 5 0,-6-5 0,-6 8 0,-1 5 0,-2 5 0,-4 4 0,-7 1 0,-2 1 0,0 1 0,-2 4 0,-2-2 0,-7 7 0,0 3 0,0 1 0,6 2 0,-1 0 0,-1-2 0,-2-3 0,7 1 0,6-9 0,7-4 0,3-3 0,5-9 0,8 1 0,6-6 0,11-10 0,11-15 0,9-16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5:45.724"/>
    </inkml:context>
    <inkml:brush xml:id="br0">
      <inkml:brushProperty name="width" value="0.08571" units="cm"/>
      <inkml:brushProperty name="height" value="0.08571" units="cm"/>
      <inkml:brushProperty name="color" value="#FF0066"/>
    </inkml:brush>
  </inkml:definitions>
  <inkml:trace contextRef="#ctx0" brushRef="#br0">7590 706 12287,'-13'-11'0,"-8"8"0,6-4 0,2 4 0,0 0 0,2-4 0,-7 4 0,2-5 0,6-5 0,-1 0 0,11-10 0,11 9 0,4 4 0,6 0 0,-5 7 0,0-5 0,2 6 0,-5 2 0,3 0 0,-1 0 0,-2 2 0,-5 6 0,-5 5 0,-6 8 0,-5-3 0,-7-2 0,2 0 0,-6 7 0,-4-2 0,-6-5 0,-10 4 0,5-4 0,-3 2 0,-4-2 0,-1 5 0,0-8 0,6 3 0,2-1 0,2-7 0,9 5 0,-1-2 0,11-3 0,3-8 0</inkml:trace>
  <inkml:trace contextRef="#ctx0" brushRef="#br0" timeOffset="848">6956 588 12287,'-13'-10'0,"-8"7"0,5-5 0,3 6 0,-3 2 0,-2 0 0,-3 0 0,-2 0 0,-1 0 0,1 2 0,-1 6 0,-7-5 0,0 7 0,-1-2 0,-2 0 0,0 7 0,-7-7 0,4-3 0,3-2 0,-5 5 0,5 0 0,0-3 0,0-2 0,3-3 0,7 0 0,1 0 0,-1 0 0,3-3 0,3-5 0,3-8 0,9-4 0,-4-4 0,2 1 0,0-1 0,-7-7 0,7-1 0,0 1 0,-3-3 0,6 5 0,-8-7 0,3 2 0,4 5 0,1 3 0,0 3 0,-3-1 0,0 8 0,8 1 0,0 10 0,0-3 0,0 16 0,0-3 0,0 10 0,0 4 0,0-6 0,0 2 0,0 4 0,0 2 0,0 2 0,0 1 0,3-1 0,5 1 0,-6 7 0,6 0 0,-3-2 0,3-3 0,-5 0 0,7 3 0,-2 2 0,0-2 0,0-3 0,-8-2 0,0-1 0,0 1 0,0-1 0,-3 1 0,-5-1 0,-2-7 0,-8-3 0,2-3 0,-2-5 0,-11-2 0,-2-3 0,2 0 0,3 0 0,-5 0 0,-1 0 0,4 0 0,1-8 0,4-2 0,2-3 0,5-6 0,3 6 0,8-2 0,-3-4 0,0-1 0,8-4 0,3 8 0,5 1 0,5 9 0,10-1 0,-7 4 0,0 3 0,-8 0 0,7 0 0,-10 10 0,3 6 0,-5 5 0,-3-5 0,0-1 0,0 4 0,-8 2 0,-2 2 0,-3 1 0,-6-1 0,-2-7 0,-2-1 0,-1 1 0,1-3 0,-1 5 0,1-7 0,-1-1 0,1 1 0,-1 4 0,1-7 0,-11 0 0,-3-8 0</inkml:trace>
  <inkml:trace contextRef="#ctx0" brushRef="#br0" timeOffset="1281">5240 471 12287,'16'2'0,"-3"6"0,-2 8 0,-4-3 0,-4 0 0,5-3 0,-5 8 0,7-4 0,-13-1 0,-4-6 0,1-7 0,-7-7 0,3-9 0,-6-5 0,6-5 0,-1-3 0,1-2 0,2-3 0,5 5 0,-2-5 0,-3-2 0,0 7 0,8-5 0,0 3 0,0-1 0,3 1 0,2 8 0,6-1 0,2 1 0,2 2 0,9 2 0,-1 6 0,1 3 0,-1-6 0,1 8 0,-1 3 0,1 3 0,10 2 0,2 0 0</inkml:trace>
  <inkml:trace contextRef="#ctx0" brushRef="#br0" timeOffset="1814">5240 612 12287,'-20'-16'0,"1"3"0,4 2 0,-4 6 0,6 3 0,-2 2 0,-4 0 0,-2 0 0,-2 0 0,-1 0 0,1 0 0,-1 0 0,9 0 0,-1 0 0,-2 0 0,-3 0 0,5 0 0,1 0 0,-4 0 0,6 0 0,-2 0 0,-1 0 0,-7 0 0,9-3 0,4-2 0,0-3 0,-3 0 0,-11 8 0,1 0 0,7 0 0,0 0 0,-2 0 0,-3 0 0,-2 0 0,-1 0 0,1 0 0,7 0 0,0 0 0,-2 0 0,5 0 0,-3 0 0,-2 0 0,5-3 0,0-4 0,0-6 0,0-1 0,0-6 0,-6 4 0,4-5 0,-4-2 0,6-1 0,0 1 0,0-1 0,0 1 0,8-1 0,-5 1 0,-1-1 0,8 8 0,-4 1 0,4 10 0,3-6 0,0 11 0</inkml:trace>
  <inkml:trace contextRef="#ctx0" brushRef="#br0" timeOffset="2047">4794 823 12287,'-23'13'0,"-1"-5"0,1-5 0,7-3 0,0 0 0,-2 0 0,-3 0 0,-2 0 0,-1 0 0,1 0 0,-11 0 0,-3 0 0</inkml:trace>
  <inkml:trace contextRef="#ctx0" brushRef="#br0" timeOffset="2335">4019 541 12287,'0'-13'0,"0"5"0,-3 16 0,-5 8 0,3 2 0,-11 0 0,-2-2 0,-3 2 0,5-5 0,1 3 0,-4 0 0,-1-3 0,-7 5 0,-1-8 0,-4 1 0,4-1 0,2-2 0,2-8 0,-2 3 0,-5 4 0,12-4 0,-4 5 0,2-5 0,0-3 0,0-11 0,6-5 0,-6-4 0,8-4 0</inkml:trace>
  <inkml:trace contextRef="#ctx0" brushRef="#br0" timeOffset="2617">3878 353 12287,'-13'-10'0,"2"4"0,11-9 0,0-1 0,-8 0 0,0 1 0,-2 10 0,2-3 0,6 5 0,-19 14 0,8 2 0</inkml:trace>
  <inkml:trace contextRef="#ctx0" brushRef="#br0" timeOffset="2715">3690 330 12287,'-16'0'0,"0"0"0,8-3 0,-7-5 0,7 6 0,-8-6 0,11 5 0,-16 14 0,8 2 0</inkml:trace>
  <inkml:trace contextRef="#ctx0" brushRef="#br0" timeOffset="2984">2961 165 12287,'0'-23'0,"0"-1"0,0 8 0,0 1 0,0 10 0,0 5 0,0 15 0,3 6 0,5 3 0,2 10 0,8 5 0,-5 2 0,-2-1 0,5 4 0,-6-5 0,0 3 0,1-3 0,-1 3 0,-2-11 0,-5 11 0,7-5 0</inkml:trace>
  <inkml:trace contextRef="#ctx0" brushRef="#br0" timeOffset="3618">2609 259 12287,'-3'-21'0,"-2"8"0,-3 13 0,0 11 0,8 12 0,0 1 0,0-1 0,0 1 0,3-1 0,2 1 0,3-1 0,2 1 0,-4-1 0,4 1 0,3-1 0,-5-2 0,5-3 0,0-5 0,0-2 0,-5 4 0,8-7 0,-1 0 0,-2 2 0,8-7 0,-5 5 0,-3-5 0,3-3 0,-11 0 0,-5 0 0,-16 0 0,-5 0 0,-2 2 0,-1 3 0,1 3 0,-1-3 0,1 6 0,-1-1 0,-2 1 0,-5-1 0,5 6 0,-8-6 0,2 1 0,1-1 0,-3 1 0,3-6 0,-6 3 0,1-3 0,2-2 0,8-3 0,-3 0 0,-2 0 0,-1 0 0,11-3 0,6-5 0,2-2 0,7-9 0,-1 4 0,1-4 0,6 6 0,8-2 0,8-4 0,-3 6 0,3 0 0,2 3 0,3-1 0,2 4 0,1 4 0,-1-5 0,-10 16 0,-5 8 0,-5 5 0,-3 2 0,0 1 0,0-1 0,-3 1 0,-5-1 0,-5 1 0,-10-1 0,-1 1 0,1-1 0,-1-7 0,1-1 0,-1 1 0,1-3 0,-1 5 0,1-7 0,-1-1 0,1 1 0,7 4 0,0-7 0,11 0 0,-5-8 0</inkml:trace>
  <inkml:trace contextRef="#ctx0" brushRef="#br0" timeOffset="3848">1763 259 12287,'0'-10'0,"0"10"0,0 13 0,0 15 0,2 6 0,6 3 0,-3 2 0,11 8 0,0 0 0,-3 0 0,8-10 0,-8-3 0</inkml:trace>
  <inkml:trace contextRef="#ctx0" brushRef="#br0" timeOffset="4268">1152 870 12287,'0'-23'0,"0"-1"0,0 1 0,0-1 0,-3 1 0,-2-4 0,-3-4 0,0 2 0,8-7 0,0 2 0,0 5 0,3 0 0,2 1 0,6-1 0,2 8 0,2-2 0,9 10 0,-1-3 0,1 0 0,-1 11 0,1-3 0,-1 6 0,1 2 0,-1 0 0,1 0 0,-1 0 0,-2 10 0,-3 3 0,-4 3 0,-4-1 0,0 1 0,-4 8 0,1-1 0,-1 1 0,-4-1 0,-2 1 0,-2-1 0,-6 1 0,3-9 0,-11 1 0,-2 0 0,-3-3 0,-3 5 0,3-8 0,1 1 0,-4-1 0,14 6 0,-16-8 0,2 0 0,3 2 0,-8-7 0,14 4 0,-6-4 0,-3-3 0,9 0 0,-1 0 0,0 0 0,-7 0 0</inkml:trace>
  <inkml:trace contextRef="#ctx0" brushRef="#br0" timeOffset="4482">940 142 12287,'-13'-11'0,"5"-5"0,6-4 0,2-4 0,0 11 0,0 5 0,0 16 0,0 8 0,0 5 0,8 5 0,2 2 0,1 6 0,-1 3 0,8 2 0,-2 5 0,2-2 0,-2-3 0,15-10 0,-5 5 0</inkml:trace>
  <inkml:trace contextRef="#ctx0" brushRef="#br0" timeOffset="5100">1034 729 12287,'-13'10'0,"-8"-4"0,6 9 0,2-9 0,-3 1 0,0-4 0,-7-3 0,7 0 0,1-3 0,-4-4 0,6 4 0,-2-7 0,-4-1 0,-2 6 0,-2-11 0,7 11 0,1-3 0,-1-5 0,-8 10 0,1-4 0,7 4 0,1 3 0,-4 0 0,6 0 0,0 3 0,3 4 0,-1-4 0,3 5 0,3-5 0,-10-3 0,9 0 0,-15 0 0,16 0 0,-10 0 0,-1 0 0,-8 0 0,9 0 0,-1 0 0,0 0 0,-7 0 0,7 0 0,1 0 0,7-8 0,-8-3 0,-2-2 0,5 5 0,0-7 0,0-1 0,0 3 0,5-8 0,-8 8 0,0-3 0,3 1 0,-7 9 0,6-4 0,-1 2 0,-1 0 0,8 1 0,-7 7 0,-4 0 0,-2 0 0,-2 0 0,-1 0 0,4 2 0,4 6 0,5-5 0,11 17 0,11-17 0,5 5 0,4-3 0,4 3 0,-1-5 0,4 4 0,1-4 0,4-3 0,-1 10 0,-8 4 0</inkml:trace>
  <inkml:trace contextRef="#ctx0" brushRef="#br0" timeOffset="5248">776 118 12287,'-11'-23'0,"9"-1"0,-11 11 0,8 8 0,-3 10 0,-11-2 0,6 7 0</inkml:trace>
  <inkml:trace contextRef="#ctx0" brushRef="#br0" timeOffset="5347">447 142 12287,'-34'0'0,"5"0"0,-10 0 0,0 0 0,2 0 0,-4 0 0,7 0 0,0 2 0,0 6 0,2 2 0,9 6 0,-1 5 0,1-8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6:32.287"/>
    </inkml:context>
    <inkml:brush xml:id="br0">
      <inkml:brushProperty name="width" value="0.08571" units="cm"/>
      <inkml:brushProperty name="height" value="0.08571" units="cm"/>
      <inkml:brushProperty name="color" value="#FF0066"/>
    </inkml:brush>
  </inkml:definitions>
  <inkml:trace contextRef="#ctx0" brushRef="#br0">113 224 12287,'-16'0'0,"-9"0"0,7 0 0,2 0 0,-3 0 0,13 0 0,-6 0 0,24 0 0,7 0 0,6 0 0,3 0 0,0 0 0,0-3 0,0-6 0,3 5 0,3-5 0,7 6 0,2 3 0,-6 0 0,7 0 0,0-3 0,-1-6 0,7 5 0,12-5 0,3 3 0,-2-3 0,8 5 0,4-8 0,6 3 0,3-1 0,0-8 0,-3 8 0,-4 4 0,-2 3 0,-13-6 0,4-1 0,-7 4 0,-3 3 0,-13 3 0,-5 0 0,-4 0 0,3 0 0,-6 0 0,7 0 0,-7 0 0,-3 0 0,3 0 0,3 0 0,3 0 0,-2 0 0,5 0 0,0 0 0,4 0 0,6 0 0,-7 0 0,4 0 0,0-3 0,-4-6 0,10 5 0,-6-5 0,2 6 0,-2 3 0,-6 0 0,-13-3 0,0-3 0,0-4 0,0 1 0,0 9 0,0 0 0,0 0 0,-13 0 0,1 0 0,-7 0 0,7 9 0,12 1 0,0 2 0,0-6 0,0 4 0,-10-1 0,1-6 0,3 6 0,3-2 0,3 8 0,0 1 0,0-1 0,0-8 0,0 2 0,3-3 0,6 3 0,-6-5 0,6 8 0,-2-3 0,2 1 0,7-1 0,12-9 0,-4 0 0,-5 0 0,6 0 0,-9 0 0,2 0 0,1 0 0,-4 0 0,4 0 0,-10 0 0,-5 0 0,-4 0 0,0 0 0,0 0 0,0 0 0,0 0 0,0 0 0,0 0 0,-1 0 0,1 0 0,0 0 0,0 0 0,0 0 0,0 0 0,0 0 0,0 0 0,10 0 0,2 0 0,1 0 0,-1 0 0,10 0 0,-3 0 0,5 0 0,4 0 0,0 0 0,0 0 0,0 0 0,0 0 0,0 0 0,-3 0 0,-3 0 0,-3 0 0,-1 0 0,10 0 0,0 0 0,0 0 0,-9 0 0,0 0 0,3 0 0,2 0 0,8 0 0,2 0 0,3 0 0,-3 0 0,16 0 0,0 0 0,-4 0 0,-2 0 0,6 0 0,-7 0 0,1 0 0,-7 0 0,-3 0 0,1 0 0,2 0 0,-3 0 0,-3 0 0,-3 0 0,0 0 0,0 0 0,3 0 0,4 3 0,5 3 0,4 4 0,-10 2 0,6-6 0,-2 4 0,-1-4 0,7 6 0,-13-2 0,-6-4 0,-1-3 0,-8 0 0,3 3 0,-1 4 0,-2-4 0,-1-3 0,-8-3 0,5 0 0,4 0 0,-1 0 0,7 0 0,-3 0 0,2 0 0,4 0 0,3 0 0,3 0 0,7 0 0,-4 0 0,13 0 0,2 0 0,4 0 0,0 0 0,-6 3 0,-7 3 0,1 4 0,-10-1 0,9-9 0,-2 0 0,-1 0 0,-9 0 0,-9 0 0,2 0 0,4 0 0,3 0 0,0 0 0,0 0 0,0 0 0,0 0 0,0 0 0,0-3 0,0-6 0,0 5 0,0-5 0,-3 6 0,-6 3 0,6 0 0,-7 0 0,4 0 0,-3 0 0,6 0 0,-7 0 0,7 0 0,3 0 0,0 0 0,0 0 0,0 0 0,0 0 0,9 0 0,1 0 0,-4 0 0,-3 0 0,-3 0 0,3-3 0,3-3 0,4-4 0,-1 1 0,-9 9 0,-3 0 0,-6 0 0,12-3 0,-10-3 0,-2-4 0,-3 4 0,-4 3 0,-3 3 0,7 0 0,0 0 0,-1 0 0,-9 0 0,7 0 0,2 0 0,-8 0 0,5 0 0,-3 0 0,1 0 0,-1 0 0,-6 0 0,3 0 0,4 0 0,8 0 0,-8 0 0,-1 0 0,3 0 0,-8 0 0,8 0 0,-3 0 0,1 0 0,-1 0 0,-6 0 0,3 0 0,4 0 0,-1 0 0,-9 0 0,0 0 0,0 0 0,0 0 0,3 0 0,3 0 0,4 0 0,-1 0 0,-6 0 0,3 0 0,4 0 0,-1 0 0,-9 0 0,0 0 0,0 0 0,0 0 0,0 0 0,0 0 0,0 0 0,0 0 0,0 0 0,-13 0 0,-2-25 0,-13-6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6:43.116"/>
    </inkml:context>
    <inkml:brush xml:id="br0">
      <inkml:brushProperty name="width" value="0.08571" units="cm"/>
      <inkml:brushProperty name="height" value="0.08571" units="cm"/>
      <inkml:brushProperty name="color" value="#FF0066"/>
    </inkml:brush>
  </inkml:definitions>
  <inkml:trace contextRef="#ctx0" brushRef="#br0">1 1 12287,'0'28'0,"0"0"0,0-13 0,0-2 0,0-13 0,3 0 0,6 0 0,-2 0 0,11 0 0,4 0 0,6 0 0,6 3 0,4 3 0,-4 4 0,6-1 0,1-6 0,-1 3 0,1 4 0,8-1 0,-2-9 0,6 0 0,3 0 0,0 9 0,3 1 0,3-4 0,4-3 0,2-3 0,-6 0 0,4 0 0,-4 0 0,6 0 0,-2 0 0,-4 0 0,-3 0 0,-3 0 0,0 0 0,-3 0 0,-7 0 0,13 0 0,-9-3 0,-3-3 0,-4-4 0,4 1 0,-6 6 0,2-3 0,7-4 0,-7 1 0,1 6 0,0-3 0,-1-4 0,1 1 0,5 9 0,-5-3 0,-4-7 0,7 7 0,-6-6 0,2 6 0,7 3 0,-10 0 0,1 0 0,-4 0 0,0 0 0,1 0 0,-10 0 0,0 0 0,0 0 0,0 0 0,0 0 0,0 0 0,0 0 0,0 0 0,0 0 0,0 0 0,0 0 0,0 0 0,0-3 0,0-7 0,0 7 0,0-6 0,0 6 0,-10 3 0,1 0 0,3 0 0,3 0 0,3 0 0,0 0 0,-10 0 0,1 0 0,3 0 0,-7 0 0,4 0 0,0 0 0,9 0 0,-13 0 0,10 0 0,-22 0 0,10 0 0,-16 0 0,-7 0 0,4 0 0,-13 0 0,-2 0 0,-17 12 0,-5 4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6:44.770"/>
    </inkml:context>
    <inkml:brush xml:id="br0">
      <inkml:brushProperty name="width" value="0.08571" units="cm"/>
      <inkml:brushProperty name="height" value="0.08571" units="cm"/>
      <inkml:brushProperty name="color" value="#FF0066"/>
    </inkml:brush>
  </inkml:definitions>
  <inkml:trace contextRef="#ctx0" brushRef="#br0">26 113 12287,'-16'0'0,"7"0"0,18 0 0,7 0 0,12 0 0,0 0 0,0 0 0,3 9 0,6 1 0,10-1 0,6 3 0,6-9 0,3 7 0,6-7 0,4-3 0,3 3 0,9 3 0,-3 4 0,-7-4 0,7-3 0,-9-3 0,2 0 0,1 0 0,0 0 0,9 0 0,3 0 0,6 0 0,-6 0 0,10 0 0,-1 0 0,-44 0 0,-1 0 0,36 0 0,-3 0 0,-6 0 0,-7 0 0,1-3 0,-10-3 0,3-4 0,-3 4 0,7-6 0,-1 2 0,4 4 0,6 3 0,12-6 0,3-1 0,-3 4 0,-2 3 0,-1 3 0,0 0 0,0 0 0,-6 0 0,-16 0 0,3 0 0,1 0 0,6 0 0,-7 0 0,0 0 0,1 0 0,6 0 0,9 0 0,6 0 0,3 0 0,-3 0 0,-6 0 0,-6 0 0,-6 0 0,-4 0 0,7 9 0,-10 1 0,-3-4 0,-3-3 0,-3-3 0,0 0 0,0 3 0,0 6 0,4-6 0,5 7 0,9-7 0,7-3 0,3 0 0,-3-3 0,-6-3 0,-10-4 0,4 1 0,-7 6 0,-6-3 0,-6-4 0,-13 1 0,7 6 0,-1-3 0,1-4 0,-7-2 0,7 6 0,-4-4 0,-6 4 0,7-6 0,-4 2 0,-3 4 0,-3 3 0,-3-6 0,0-1 0,0 4 0,0 3 0,-9 3 0,0 0 0,-10 0 0,10 0 0,-13 0 0,6 3 0,-9 6 0,7 10 0,-7 6 0,22 3 0,-10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17.650"/>
    </inkml:context>
    <inkml:brush xml:id="br0">
      <inkml:brushProperty name="width" value="0.08571" units="cm"/>
      <inkml:brushProperty name="height" value="0.08571" units="cm"/>
      <inkml:brushProperty name="color" value="#FF0066"/>
    </inkml:brush>
  </inkml:definitions>
  <inkml:trace contextRef="#ctx0" brushRef="#br0">1829 549 12287,'0'-17'0,"0"8"0,0 3 0,0 12 0,0-2 0,0 7 0,0 2 0,0 1 0,0 3 0,0 0 0,5-6 0,1 0 0,-3 2 0,-1 1 0,-2 3 0,0 0 0,-2-1 0,-1 1 0,-3 0 0,-7-6 0,2-2 0,-4 0 0,-1 0 0,-1-5 0,-1 2 0,-3-5 0,-1-1 0,-5 0 0,3-1 0,0-3 0,0-2 0,0-7 0,3 2 0,-1-3 0,2-3 0,1 0 0,5-1 0,1-2 0,2-3 0,0-1 0,-4 4 0,2-4 0,2-2 0,5-1 0,-3-5 0,0 3 0,-1 1 0,7 2 0,-5-2 0,3 4 0,-1 0 0,1 6 0,5-4 0,0 3 0,0 10 0,0 2 0,0 8 0,0 5 0,2 3 0,1 8 0,3-1 0,-2 1 0,-1 0 0,1-1 0,1 1 0,-1 0 0,0-1 0,0 3 0,1 1 0,-1 2 0,3 0 0,-1-5 0,-3 0 0,-1-1 0,4 1 0,-1-1 0,-1 1 0,-2 0 0,3-1 0,1 1 0,-2-1 0,-2 1 0,-2-6 0,0 0 0,-2 0 0,-4-1 0,-3 4 0,-8-4 0,1-1 0,-1 4 0,0-8 0,1-1 0,-1-2 0,-5 3 0,0 1 0,2-2 0,1-3 0,-3-1 0,0 0 0,0 0 0,-2 0 0,3 0 0,-5 0 0,1 0 0,-1 0 0,-2 0 0,-5-1 0,0-3 0,-1-2 0,1-1 0,2 3 0,1-3 0,3-2 0,1 3 0,-2-3 0,6 0 0,3-1 0,3 1 0,1-4 0,2 2 0,2-2 0,7 4 0,-3-2 0,-1-2 0,7-2 0,-5-1 0,4-1 0,2 0 0,0 6 0,2 0 0,2-2 0,1-1 0,6-3 0,-5 0 0,-1 1 0,3-1 0,-1 0 0,6 1 0,-2-1 0,-1 1 0,2 1 0,0 2 0,0 2 0,-2 7 0,-1-3 0,0 1 0,0 1 0,-3-1 0,3 4 0,0-1 0,1-3 0,-5 0 0,6 6 0,2 0 0,-4 2 0,2 4 0,-5 3 0,3 8 0,-1-1 0,3 1 0,-6 0 0,-1-1 0,-2 1 0,-2-1 0,0 1 0,0 0 0,0-1 0,0 1 0,0 0 0,0-1 0,0 1 0,-2-2 0,-4-4 0,-3 2 0,-7-6 0,-1 2 0,0-5 0,1 1 0,-1-3 0,0-2 0,1 0 0,-1 0 0,1 0 0,-1-5 0,2-3 0,2 1 0,2 0 0,6-5 0,-5 5 0,3-2 0,1-2 0,6-6 0,0 1 0,0-1 0,2 8 0,2 1 0,3 3 0,3-1 0,-5 1 0,6 5 0,0 0 0,4 2 0,-4 3 0,-5 6 0,-3-2 0,1 2 0,2 2 0,-1-3 0,-5 1 0,0 2 0,-2 0 0,-1-1 0,-5 0 0,-1 0 0,-2-2 0,-6-1 0,1 0 0,-1 0 0,0-5 0,-1 3 0,-2-1 0,-2 0 0,-2-1 0,3-5 0,-1 0 0,2 0 0,-4 0 0,2 0 0,1 0 0,3 0 0,1-5 0,1-1 0,-1 0 0,0-1 0,6 5 0,0-5 0,-2-1 0,-1 7 0,-3-5 0,8 4 0,1 2 0,8 2 0,0 4 0,8-5 0,3 5 0,2-2 0,0-1 0,-2 3 0,-8-1 0,8-3 0,-11 4 0,2-4 0,-13 3 0,-2-3 0,-1-2 0,-9 6 0,-1-1 0,0 1 0,0 1 0,-3-5 0,3 5 0,0-1 0,0-1 0,2 3 0,5-5 0,0 5 0,1 1 0,1-3 0,2 5 0,2 2 0,7 1 0,-1 3 0,3 0 0,2-1 0,0 1 0,2-1 0,1 1 0,3 0 0,5-1 0,-4 1 0,1 0 0,-1-1 0,6 1 0,-4-1 0,2 1 0,0 0 0,-1-6 0,3-2 0,-2-2 0,7 6 0,8-3 0</inkml:trace>
  <inkml:trace contextRef="#ctx0" brushRef="#br0" timeOffset="483">2011 100 12287,'6'-18'0,"1"-3"0,3-1 0,-5 2 0,6 9 0,-7 3 0,-2 16 0,-10 1 0,-1 0 0,-4-3 0,-9 3 0,-4 0 0</inkml:trace>
  <inkml:trace contextRef="#ctx0" brushRef="#br0" timeOffset="599">1762 117 12287,'-11'0'0,"0"0"0,7 0 0,-3 0 0,7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1.382"/>
    </inkml:context>
    <inkml:brush xml:id="br0">
      <inkml:brushProperty name="width" value="0.08571" units="cm"/>
      <inkml:brushProperty name="height" value="0.08571" units="cm"/>
      <inkml:brushProperty name="color" value="#FF0066"/>
    </inkml:brush>
  </inkml:definitions>
  <inkml:trace contextRef="#ctx0" brushRef="#br0">183 133 12287,'-30'0'0,"-2"0"0,-3 0 0,8 0 0,9 0 0,-2 0 0,8 0 0,3 0 0,18 0 0,6 0 0,14 0 0,4 0 0,2 0 0,15 0 0,0 0 0,15-3 0,11-5 0,1 5 0,20-6 0,-47 6 0,0 0 0,2-2 0,-1 1 0,4 3 0,-1-1 0,3-3 0,1-2 0,5 3 0,1-1-101,4 1 0,2 0 0,3-1 0,2 1 0,5 2 0,2 1 0,2-2 0,2 0 101,7-1 0,0-1 0,-6-1 0,0 0 0,1 3 0,0 0 0,-3-1 0,-2 0 0,1 0 0,0 2 0,-2 0 0,1 1 0,4 1 0,0 0 0,-2 0 0,1 0 0,-4 0 0,0 0 0,0 0 0,-2 0 0,1 0 0,0 0 0,4 0 0,1 0 0,6 0 0,2 0 0,0 0 0,0 0 0,-27 0 0,0 0 0,-1 0 0,33 0 0,0 0-102,-4 0 0,1 0 0,-29 0 0,1 0 0,0 0 0,1 0 0,0 0 0,0 0 0,1 0 0,1 0 0,0 0 102,-1 0 0,0 0 0,-1 0 0,28 0 0,0 0 0,0 0 0,0 0 0,0 1 0,1 1 0,-31 0 0,2 2 0,-2-1 0,29-2 0,-1 1 0,-28 0 0,0 2 0,0-2 0,26 0 0,-1-1 0,-3-1 0,-1 0 0,-3 0 0,1 0 0,5 0 0,0 0 0,2 0 0,0 0-90,-3 0 1,0 0 0,-3 0 0,-1 0 0,-6 0 0,-1 0 0,2 0 0,0 0 89,3 0 0,0 0 0,-2 0 0,1 0 0,4 0 0,0 0 0,-1 0 0,-1 0 0,-2 0 0,-1 0 0,-5 1 0,-1 1 0,-2 1 0,-1 0 0,-1 2 0,0-1-55,-2-1 1,-1 0-1,0 0 1,0 0-1,0-1 1,1 2-1,1 1 1,2 1 54,1 2 0,-1-1 0,-9-3 0,-1 1 0,-1 2 0,-1 1 0,-4-2 0,-2-1 67,-1-2 1,-2 0 0,-1 3 0,-2 0-1,2-1 1,-1-1 0,0-1 0,0 0-68,41 0 0,-6-3 0,-5 0 0,-3 0 346,-7 0 0,-17-3 1,-20-6-347,-13-9 0,-5-2 0,-24 2 0,-12 6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2.500"/>
    </inkml:context>
    <inkml:brush xml:id="br0">
      <inkml:brushProperty name="width" value="0.08571" units="cm"/>
      <inkml:brushProperty name="height" value="0.08571" units="cm"/>
      <inkml:brushProperty name="color" value="#FF0066"/>
    </inkml:brush>
  </inkml:definitions>
  <inkml:trace contextRef="#ctx0" brushRef="#br0">372 50 12287,'-3'-23'0,"-6"5"0,6 9 0,-6 18 0,9 6 0,6 11 0,3 1 0,9-1 0,-7 1 0,1-1 0,0 1 0,9-1 0,-7 1 0,4-1 0,0 1 0,-10-1 0,10 1 0,3-1 0,2 1 0,-5-9 0,-3-1 0,-1 4 0,1 2 0,-6-5 0,6 0 0,-1-1 0,1-2 0,-9 9 0,3-7 0,-9 7 0,-9 3 0,-9-13 0,-14-2 0,-6-3 0,-4 0 0,7 2 0,-9-5 0,-3 3 0,-3-3 0,6 6 0,-1-3 0,1-3 0,3-3 0,-9-3 0,6 0 0,-6 0 0,-3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2.750"/>
    </inkml:context>
    <inkml:brush xml:id="br0">
      <inkml:brushProperty name="width" value="0.08571" units="cm"/>
      <inkml:brushProperty name="height" value="0.08571" units="cm"/>
      <inkml:brushProperty name="color" value="#FF0066"/>
    </inkml:brush>
  </inkml:definitions>
  <inkml:trace contextRef="#ctx0" brushRef="#br0">0 24 12287,'12'-15'0,"3"6"0,8 18 0,-5 9 0,6 5 0,-10 4 0,4-1 0,0 1 0,-4 8 0,7 1 0,-6-4 0,-4-3 0,7-2 0,-9 0 0,0-4 0,3-5 0,-9 5 0,8-8 0,-11 12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3.466"/>
    </inkml:context>
    <inkml:brush xml:id="br0">
      <inkml:brushProperty name="width" value="0.08571" units="cm"/>
      <inkml:brushProperty name="height" value="0.08571" units="cm"/>
      <inkml:brushProperty name="color" value="#FF0066"/>
    </inkml:brush>
  </inkml:definitions>
  <inkml:trace contextRef="#ctx0" brushRef="#br0">1697 399 12287,'-26'-12'0,"8"6"0,0-12 0,12 1 0,-3-10 0,6 1 0,3-1 0,3 0 0,6 1 0,-3 11 0,12 6 0,2 6 0,4-5 0,3-1 0,-1 3 0,1 3 0,-1 3 0,1 0 0,-1 9 0,1 0 0,-1-1 0,1 4 0,-1-9 0,-2 9 0,-4-3 0,-2 0 0,0 2 0,8-5 0,-2 6 0,-7 3 0,7-6 0,-6 8 0,-7-8 0,-2 9 0,-9-3 0,-9 5 0,-8-2 0,-16-9 0,-5 5 0,-3-2 0,-6-6 0,0 6 0,-1 0 0,4-1 0,-3 1 0,-6 6 0,-6-6 0,-3-1 0,3 1 0,1-3 0,-1-6 0,-6 3 0,-3 3 0,0 0 0,-5-9 0,2 0 0,-3 0 0,-2 2 0,-1 4 0,4 3 0,2-3 0,12-3 0,0-3 0,9 0 0,6 0 0,9 0 0,-7 0 0,4 0 0,3 0 0,8 0 0,4-3 0,5-6 0,-6 3 0,7-11 0,-4 8 0,1-9 0,2-2 0,9 8 0,-6 0 0,4 0 0,5-5 0,-6 2 0,0-3 0,-3-2 0,9-4 0,-5-2 0,-1-1 0,9 9 0,-9 1 0,3-4 0,1-3 0,-1-2 0,6 2 0,-3 4 0,-3 2 0,0 0 0,9-8 0,0-1 0,0 1 0,-12-1 0,-2 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4.233"/>
    </inkml:context>
    <inkml:brush xml:id="br0">
      <inkml:brushProperty name="width" value="0.08571" units="cm"/>
      <inkml:brushProperty name="height" value="0.08571" units="cm"/>
      <inkml:brushProperty name="color" value="#FF0066"/>
    </inkml:brush>
  </inkml:definitions>
  <inkml:trace contextRef="#ctx0" brushRef="#br0">1167 1 12287,'0'27'0,"0"-13"0,0-2 0,0-12 0,3 0 0,6 0 0,-6 3 0,6 6 0,-6 6 0,-3 11 0,-3-2 0,-3-4 0,-3-2 0,-12-3 0,4 2 0,-7-8 0,6-6 0,1-3 0,-4 0 0,6 0 0,-2 0 0,-1-3 0,3-6 0,1 3 0,8-11 0,-3-4 0,-9 6 0,9-2 0,1 8 0,8-9 0,-12 12 0,-3-5 0,-11 13 0,-1 7 0,9-3 0,1 9 0,-4-3 0,-2 5 0,-4-8 0,1-3 0,8 6 0,0-3 0,-2-3 0,5-3 0,-3-3 0,12 0 0,-5 0 0,13 2 0,7 7 0,-6-3 0,9 12 0,0 2 0,-9-5 0,6 3 0,-6 0 0,-3 8 0,-3-2 0,-6-4 0,-9-5 0,-5-3 0,-7-3 0,-2-9 0,-7 0 0,-2 0 0,0 0 0,-6-3 0,3-6 0,-4-9 0,10-5 0,0-4 0,3 1 0,-1-1 0,1-2 0,11-4 0,4-2 0,2 2 0,0-8 0,-8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0:58.136"/>
    </inkml:context>
    <inkml:brush xml:id="br0">
      <inkml:brushProperty name="width" value="0.08571" units="cm"/>
      <inkml:brushProperty name="height" value="0.08571" units="cm"/>
      <inkml:brushProperty name="color" value="#FF0066"/>
    </inkml:brush>
  </inkml:definitions>
  <inkml:trace contextRef="#ctx0" brushRef="#br0">1253 314 12287,'17'-6'0,"-3"-1"0,-1 0 0,-2-1 0,-5-5 0,5 2 0,2-3 0,-1 3 0,1 2 0,-2 1 0,-5-3 0,5 6 0,-6-1 0,6 6 0,-5 8 0,3 3 0,-2 5 0,-3 6 0,0 4 0,-1 5 0,3-2 0,-3-1 0,5 5 0,-3 3 0,1-3 0,1-3 0,-5-10 0,3 3 0,-3-1 0,-2 0 0,0-5 0,0-6 0,0 0 0,0 5 0</inkml:trace>
  <inkml:trace contextRef="#ctx0" brushRef="#br0" timeOffset="584">990 380 12287,'0'-17'0,"0"6"0,1 0 0,5-2 0,-4 4 0,3-2 0,-3-2 0,0-1 0,2-3 0,1 1 0,1 5 0,-6 0 0,0 7 0,0 4 0,0 13 0,0 7 0,-2 0 0,-2 6 0,-3-1 0,-2 1 0,-1 2 0,-2 5 0,1 0 0,-2 0 0,4 0 0,-1-2 0,1-2 0,0-2 0,5-6 0,-3 2 0,2-1 0,-1 0 0,1-5 0,5-6 0,1-7 0,5 1 0,3-10 0,8-6 0,-1-4 0,1-2 0,-3 1 0,-1-1 0,-2 1 0,2-1 0,-6 1 0,-1-1 0,-3 1 0,3-1 0,-4 1 0,3 0 0,-3-1 0,-2 1 0,-6-1 0,-1 2 0,-2 3 0,-4 1 0,-1 0 0,-3-6 0,-1 2 0,-4 4 0,3-3 0,-4 5 0,1-2 0,0 0 0,0 7 0,5-3 0,1-1 0,-1 7 0,3-7 0,3 1 0,3 3 0,8-7 0,-7 0 0,-2-5 0</inkml:trace>
  <inkml:trace contextRef="#ctx0" brushRef="#br0" timeOffset="1383">511 643 12287,'-16'26'0,"-1"-6"0,3-5 0,3-4 0,2-7 0,3 1 0,4-3 0,-3-2 0,10 0 0,6 0 0,-2-6 0,2-1 0,2-2 0,2-2 0,1-4 0,1 4 0,-6-3 0,0 3 0,2-4 0,-4-2 0,0 1 0,-2-1 0,4 1 0,-5-1 0,1 7 0,-1-1 0,-6 7 0,0-2 0,-10 5 0,1 1 0,-2 1 0,-1 3 0,-3 2 0,-2 5 0,1-4 0,-1 0 0,1 0 0,-1 4 0,1-5 0,-1-1 0,1 3 0,-1-6 0,1 3 0,-1-3 0,1 3 0,0 1 0,5-1 0,0-5 0,5 0 0,-5 0 0,7 0 0,-1 0 0,10 0 0,-1 0 0,5 2 0,-1 4 0,3-3 0,-4 7 0,0-1 0,1 0 0,2-4 0,-4 6 0,-2 2 0,-1 0 0,1 0 0,1-2 0,1 0 0,-6 5 0,-7 1 0,-4-1 0,1-7 0,0-3 0,-3-4 0,-2 3 0,-1 1 0,-1-3 0,1-1 0,-1-4 0,1-1 0,-1-3 0,1-1 0,-1 1 0,1-5 0,-1-1 0,2-1 0,3 2 0,1-2 0,2 4 0,-4 0 0,4 0 0,1-1 0,-3 5 0,4-4 0,0 0 0,-1-1 0,1 5 0,3-6 0,-1-2 0,-6 4 0,5-2 0,3-2 0,-1-2 0,0-1 0,-1-1 0,1 1 0,2-6 0,4-2 0,4 0 0,5 1 0,3-14 0,3 2 0</inkml:trace>
  <inkml:trace contextRef="#ctx0" brushRef="#br0" timeOffset="1499">412 0 12287,'-7'26'0,"-4"-4"0,-2-9 0,0-4 0,3-2 0,0 1 0,-2-5 0,1 3 0,0-1 0,-6-5 0,1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4.815"/>
    </inkml:context>
    <inkml:brush xml:id="br0">
      <inkml:brushProperty name="width" value="0.08571" units="cm"/>
      <inkml:brushProperty name="height" value="0.08571" units="cm"/>
      <inkml:brushProperty name="color" value="#FF0066"/>
    </inkml:brush>
  </inkml:definitions>
  <inkml:trace contextRef="#ctx0" brushRef="#br0">0 38 12287,'0'-17'0,"0"-1"0,3 15 0,3 3 0,3 15 0,-3 8 0,0 7 0,0 2 0,5 4 0,4-4 0,-9 6 0,6-2 0,-3-4 0,-1-3 0,10 1 0,-9 2 0,0 4 0,3-4 0,-9-2 0,5-4 0,-2 1 0,3-1 0,-6-8 0,6-1 0,-6 4 0,-3 3 0,0 2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5.233"/>
    </inkml:context>
    <inkml:brush xml:id="br0">
      <inkml:brushProperty name="width" value="0.08571" units="cm"/>
      <inkml:brushProperty name="height" value="0.08571" units="cm"/>
      <inkml:brushProperty name="color" value="#FF0066"/>
    </inkml:brush>
  </inkml:definitions>
  <inkml:trace contextRef="#ctx0" brushRef="#br0">107 583 12287,'-15'-11'0,"6"-7"0,6 3 0,0 1 0,-6 2 0,6 6 0,-5 15 0,8 3 0,6 8 0,2-2 0,-2 2 0,0-5 0,0 3 0,3 2 0,-3 4 0,6 2 0,-4 1 0,-2-1 0,0-8 0,0 0 0,3 2 0,0-5 0,-9 3 0,0 0 0,-3-4 0,-6-5 0,-3-9 0,-8-6 0,5-6 0,3-2 0,0-4 0,6-8 0,-5-1 0,-4 0 0,9 1 0,-6-3 0,3-4 0,1-2 0,-1-1 0,9 7 0,0-3 0,0-4 0,0-8 0,0 9 0,3-1 0,5-2 0,-2 9 0,12-7 0,6 4 0,8-3 0,-3 5 0,10-2 0,-4 8 0,0 7 0,13-1 0,-7-6 0,0 7 0,9-7 0,-9 9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5.949"/>
    </inkml:context>
    <inkml:brush xml:id="br0">
      <inkml:brushProperty name="width" value="0.08571" units="cm"/>
      <inkml:brushProperty name="height" value="0.08571" units="cm"/>
      <inkml:brushProperty name="color" value="#FF0066"/>
    </inkml:brush>
  </inkml:definitions>
  <inkml:trace contextRef="#ctx0" brushRef="#br0">1087 186 12287,'-27'12'0,"10"-9"0,-1 9 0,-3-1 0,-2-8 0,-4 6 0,4-3 0,5 3 0,-6-6 0,7 6 0,-7-6 0,-2 5 0,-1 1 0,1 0 0,-1-9 0,9 0 0,1 0 0,2-12 0,-3-5 0,7-7 0,11-2 0,0-1 0,0 9 0,0 1 0,0-4 0,0-3 0,0-2 0,0-1 0,0 10 0,0-1 0,-3 12 0,-6-3 0,3 6 0,-12 3 0,-2 0 0,-4 0 0,-2 3 0,-1 6 0,1 9 0,-1 5 0,1 4 0,-1-1 0,1 1 0,-1 0 0,1-1 0,2 1 0,3-4 0,4-5 0,11 5 0,-3-5 0,6 6 0,3 2 0,0 1 0,3-4 0,3-2 0,6-7 0,2-2 0,-5 6 0,9-6 0,3 2 0,-10-5 0,-2 9 0,-6-9 0,-3 8 0,0 1 0,-3 6 0,-6-7 0,3-2 0,-11-9 0,-1 6 0,3 2 0,-8-5 0,5 6 0,-5-3 0,-4-6 0,9 5 0,1 1 0,-4 3 0,-2-9 0,-1 6 0,3-4 0,4 1 0,8 0 0,-9-9 0,1 0 0,-10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6.116"/>
    </inkml:context>
    <inkml:brush xml:id="br0">
      <inkml:brushProperty name="width" value="0.08571" units="cm"/>
      <inkml:brushProperty name="height" value="0.08571" units="cm"/>
      <inkml:brushProperty name="color" value="#FF0066"/>
    </inkml:brush>
  </inkml:definitions>
  <inkml:trace contextRef="#ctx0" brushRef="#br0">1 107 12287,'0'-27'0,"3"1"0,5-1 0,-5 12 0,9 4 0,-24 11 0,-2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6.832"/>
    </inkml:context>
    <inkml:brush xml:id="br0">
      <inkml:brushProperty name="width" value="0.08571" units="cm"/>
      <inkml:brushProperty name="height" value="0.08571" units="cm"/>
      <inkml:brushProperty name="color" value="#FF0066"/>
    </inkml:brush>
  </inkml:definitions>
  <inkml:trace contextRef="#ctx0" brushRef="#br0">265 440 12287,'3'-15'0,"3"3"0,3 0 0,12 9 0,-4-6 0,-2 18 0,3 9 0,-12 6 0,3 2 0,-7 1 0,-2-1 0,0 1 0,-2-4 0,-4-2 0,-3-4 0,-9-8 0,6 6 0,-2-3 0,-4 5 0,-9-8 0,10 0 0,-1-9 0,-3 0 0,10-3 0,-1-3 0,3-6 0,0-2 0,-8-4 0,5-8 0,0-1 0,0 1 0,-5-10 0,5-2 0,0 0 0,0-1 0,0-8 0,7 3 0,-4-3 0,3 3 0,3-3 0,3 11 0,0 4 0,0 2 0,0 4 0,0-1 0,0 13 0,-12 14 0,-3 14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7.015"/>
    </inkml:context>
    <inkml:brush xml:id="br0">
      <inkml:brushProperty name="width" value="0.08571" units="cm"/>
      <inkml:brushProperty name="height" value="0.08571" units="cm"/>
      <inkml:brushProperty name="color" value="#FF0066"/>
    </inkml:brush>
  </inkml:definitions>
  <inkml:trace contextRef="#ctx0" brushRef="#br0">1 54 12287,'0'-18'0,"0"0"0,0 12 0,0-5 0,0 11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7:28.613"/>
    </inkml:context>
    <inkml:brush xml:id="br0">
      <inkml:brushProperty name="width" value="0.08571" units="cm"/>
      <inkml:brushProperty name="height" value="0.08571" units="cm"/>
      <inkml:brushProperty name="color" value="#FF0066"/>
    </inkml:brush>
  </inkml:definitions>
  <inkml:trace contextRef="#ctx0" brushRef="#br0">2042 118 12287,'-15'-18'0,"6"1"0,6-1 0,3-9 0,0 10 0,0-1 0,0 15 0,0 3 0,0 3 0,0 15 0,3 2 0,6 4 0,-6 11 0,6 1 0,-6-1 0,-3 3 0,3-8 0,3 8 0,2-3 0,-2 1 0,-3-1 0,-3-9 0,0 4 0,0 5 0,9-14 0,0 5 0,-3-2 0,-3 0 0,0-1 0,3-2 0,2-4 0,13-2 0,-3 3 0,-4-6 0,4-12 0,3 0 0,-7 0 0,4 0 0,-9-3 0,9-6 0,-12 3 0,5-9 0,1 3 0,-9 4 0,6 8 0,-18 0 0,-6 0 0,-11 0 0,-1 0 0,1 0 0,-1 0 0,1 2 0,-1 7 0,1-6 0,-1 9 0,1-3 0,-1 0 0,-2 0 0,-4-7 0,-2 4 0,3 3 0,-7 3 0,4-6 0,0 3 0,-4-3 0,7-1 0,-9 1 0,0 3 0,-1-3 0,7-3 0,-6-3 0,3 0 0,5 0 0,4 0 0,2 0 0,1-3 0,-1-6 0,4 3 0,2-8 0,3-1 0,-2 0 0,8 6 0,0-8 0,0-4 0,1-2 0,-7-4 0,9 1 0,6 8 0,3 0 0,0-2 0,0-4 0,3 0 0,6 7 0,-3-4 0,11 9 0,4-2 0,3 8 0,2-3 0,-2 3 0,-7-3 0,7 6 0,-6-6 0,5 6 0,4 3 0,-10 0 0,1 0 0,3 0 0,2 0 0,4 3 0,-1 6 0,-11-3 0,-3 9 0,-3 0 0,-1-1 0,1-5 0,-9 9 0,0 2 0,0 4 0,0 2 0,-12-2 0,-5-3 0,-7-4 0,-2 4 0,-1-9 0,1 0 0,-1-4 0,1 1 0,-1 3 0,1-6 0,-1 3 0,1-3 0,8-3 0,0-3 0,-2 0 0,-1-3 0,3-6 0,7 3 0,11-12 0,0-2 0,0 5 0,3 0 0,5 3 0,7-5 0,12 5 0,-1-3 0,-8 9 0,-1-3 0,1 6 0,0 3 0,-1 0 0,-11 3 0,0 3 0,-12 3 0,0 9 0,-8-6 0,-1-1 0,0 1 0,6 0 0,-8-6 0,-4 3 0,-2 8 0,-4-8 0,1-3 0,-1 6 0,1-3 0,-1-3 0,1-3 0,-1-3 0,1 2 0,-1 4 0,1 3 0,-1 0 0,1-6 0,-1 6 0,1-3 0,-1 11 0,12-8 0,7 9 0,5 0 0,14-4 0,7-5 0,6-6 0,2-3 0,1 0 0,-1 0 0,1 0 0,-1 0 0,1 0 0,-1 0 0,1 0 0,-13 0 0,-5 0 0,-18 0 0,-8 0 0,-7 0 0,-5 0 0,-4 0 0,-2 0 0,0 0 0,5 0 0,-2 3 0,-4 6 0,1-6 0,9 6 0,-1-6 0,1-3 0,-1 0 0,1-3 0,-1-6 0,1-6 0,2-11 0,6-1 0,-2 1 0,8 2 0,0 3 0,0 4 0,-5-1 0,5-8 0,-3-1 0,6 3 0,-8 4 0,-4 2 0,6 12 0,-2-3 0,-4 6 0,-3 3 0,-2 0 0,-3 3 0,-4 3 0,-2 3 0,-1 9 0,10-6 0,-1 2 0,1 7 0,-1 3 0,1 2 0,-1 1 0,13-10 0,5 1 0,6 2 0,3-5 0,3 0 0,6-3 0,5-3 0,13-9 0,2 0 0,7 0 0,-4 2 0,9 4 0,1 3 0,-1-3 0,3-15 0,9-5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38:21.911"/>
    </inkml:context>
    <inkml:brush xml:id="br0">
      <inkml:brushProperty name="width" value="0.08571" units="cm"/>
      <inkml:brushProperty name="height" value="0.08571" units="cm"/>
      <inkml:brushProperty name="color" value="#FF0066"/>
    </inkml:brush>
  </inkml:definitions>
  <inkml:trace contextRef="#ctx0" brushRef="#br0">29 141 12287,'-16'0'0,"4"-3"0,12-7 0,12 4 0,7-10 0,6 4 0,3 6 0,0-7 0,3 1 0,3-1 0,3 1 0,13 3 0,-3 9 0,6-3 0,3-7 0,9 7 0,0-6 0,1 6 0,2 3 0,-9 0 0,10 0 0,-4 0 0,0 0 0,0 0 0,-9 0 0,-3 0 0,-6 0 0,12 3 0,-9 3 0,3 6 0,9 4 0,-3 0 0,13 5 0,-1-2 0,1 3 0,2 3 0,10 0 0,0-4 0,0-2 0,-9 0 0,-3 6 0,-4-4 0,-6-2 0,7 0 0,-4 9 0,-6-3 0,-9-7 0,3 7 0,-3-6 0,9 3 0,6-4 0,0 4 0,-6-13 0,7 1 0,8 2 0,4-9 0,-3 7 0,-7-7 0,1-3 0,-19 3 0,6 3 0,-4 3 0,1-2 0,0-1 0,-6 0 0,-7 6 0,1 4 0,-7 0 0,10 5 0,-1-2 0,1 3 0,-7 3 0,13 0 0,6-4 0,6-2 0,13-3 0,-7 5 0,4-5 0,5-4 0,4 7 0,3-10 0,-3-2 0,-6-4 0,3-3 0,-10 0 0,4-3 0,5-7 0,4 4 0,3-10 0,3 1 0,7-1 0,-45 9 0,1-1 0,4-3 0,1 0 0,-2 2 0,0-1 0,-1 0 0,-1-1 0,39-11 0,6 0 0,-2 3 0,-1-2 0,0-4 0,-6-3 0,7 3 0,-44 15 0,2 1 0,2-4 0,1 1 0,1 4 0,0 1 0,-1-2 0,-1-1 0,-2 0 0,-1 1 0,45 0 0,-9-7 0,0 4 0,-3 6 0,7-7 0,-20 4 0,4 3 0,-1 3 0,10 3 0,13 0 0,-1 0 0,1 0 0,-1 0 0,-6 0 0,4-3 0,-4-7 0,-3 4 0,-3-13 0,-3 1 0,-6 2 0,15-9 0,-6 7 0,3-7 0,0-3 0,0 0 0,3 0 0,4 0 0,-4 0 0,-12 3 0,-7 6 0,-2 10 0,-7 6 0,-3-7 0,-3 1 0,-3 3 0,-7 3 0,4 15 0,-9 4 0,2 2 0,7 1 0,3-3 0,3 5 0,0-2 0,0 3 0,9 3 0,1 3 0,-1 0 0,3 0 0,-9 0 0,10 3 0,-4 3 0,1 3 0,-4 10 0,-12-7 0,-4 1 0,4-1 0,3 7 0,3-10 0,3-2 0,6-4 0,-2-6 0,11-7 0,1-18 0,9-15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42:57.085"/>
    </inkml:context>
    <inkml:brush xml:id="br0">
      <inkml:brushProperty name="width" value="0.08571" units="cm"/>
      <inkml:brushProperty name="height" value="0.08571" units="cm"/>
      <inkml:brushProperty name="color" value="#FF0066"/>
    </inkml:brush>
  </inkml:definitions>
  <inkml:trace contextRef="#ctx0" brushRef="#br0">45 90 12287,'0'-23'0,"-7"8"0,-1 1 0,1 9 0,-1-8 0,1 6 0,-1 4 0,8-7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42:58.352"/>
    </inkml:context>
    <inkml:brush xml:id="br0">
      <inkml:brushProperty name="width" value="0.08571" units="cm"/>
      <inkml:brushProperty name="height" value="0.08571" units="cm"/>
      <inkml:brushProperty name="color" value="#FF0066"/>
    </inkml:brush>
  </inkml:definitions>
  <inkml:trace contextRef="#ctx0" brushRef="#br0">4221 537 12287,'-15'0'0,"0"2"0,0 6 0,3 7 0,-8-3 0,2 3 0,-6 0 0,-6-3 0,-2 8 0,4-5 0,-4 2 0,-3-2 0,8 3 0,-3-9 0,5 1 0,3 0 0,0 0 0,-1-5 0,1 3 0,10-1 0,-8-17 0,7-2 0</inkml:trace>
  <inkml:trace contextRef="#ctx0" brushRef="#br0" timeOffset="183">4198 202 12287,'0'-22'0,"0"7"0,0 0 0,0 10 0,0-5 0,-10 20 0,-2 2 0</inkml:trace>
  <inkml:trace contextRef="#ctx0" brushRef="#br0" timeOffset="502">3595 90 12287,'13'13'0,"-3"-3"0,-8-10 0,6 0 0,-6 9 0,6 6 0,2 5 0,-3 5 0,0 2 0,3 3 0,-7 2 0,7-4 0,-3 4 0,1 3 0,2-1 0,-5 6 0,2-5 0,-2-3 0,-3 8 0,8-15 0,3 7 0</inkml:trace>
  <inkml:trace contextRef="#ctx0" brushRef="#br0" timeOffset="1049">3305 380 12287,'-2'-14'0,"-6"-1"0,6 10 0,-8-5 0,10 20 0,0 5 0,-8 4 0,-2 1 0,-2-5 0,5 5 0,-8-8 0,-3 1 0,-1 4 0,-4-7 0,1 0 0,0 0 0,-1 0 0,1-5 0,0 2 0,-1 1 0,1-8 0,0 0 0,-1 0 0,1-3 0,0-4 0,2 2 0,2-8 0,6 1 0,2 0 0,3 4 0,7-7 0,0 10 0,0-14 0,0 16 0,0-7 0,0 20 0,0 5 0,0-3 0,-3 1 0,-4-3 0,4 0 0,-7-5 0,3 4 0,-1 4 0,-9-8 0,2 5 0,-5 0 0,-2-5 0,0 10 0,-1-8 0,1 8 0,10-10 0,2 5 0</inkml:trace>
  <inkml:trace contextRef="#ctx0" brushRef="#br0" timeOffset="1666">3149 46 12287,'-13'-15'0,"6"0"0,5 10 0,2-5 0,0 20 0,0 5 0,0 5 0,0 2 0,0 0 0,0 1 0,0-1 0</inkml:trace>
  <inkml:trace contextRef="#ctx0" brushRef="#br0" timeOffset="2483">2077 581 12287,'-12'0'0,"2"-2"0,10-5 0,0 2 0,0-10 0,0-3 0,0 6 0,0-3 0,0-2 0,0 4 0,0-2 0,0 8 0,2-5 0,6 2 0,-3 2 0,10 8 0,2 0 0,-5 0 0,3 0 0,3 0 0,1 0 0,4 0 0,-1 0 0,-7 3 0,0 4 0,2 8 0,-4-5 0,-1 0 0,-2 0 0,-3 2 0,-7 10 0,0 1 0,-2-3 0,-5-5 0,-6 2 0,-9-7 0,-1 0 0,1 0 0,-3 5 0,-2-6 0,-5 1 0,-3 0 0,8 5 0,-3-7 0,3-1 0,-3 3 0,5-8 0,-5 8 0,6 0 0,1-5 0,1 10 0,9-7 0,6 7 0,5-8 0,2 8 0,0 2 0,0-4 0,0 1 0,0 1 0,0 8 0,0-8 0,0-1 0,0-6 0,-3 4 0,-2 1 0,-2-1 0,-11-4 0,3 4 0,-4-2 0,-4 0 0,1-3 0,0 8 0,-1-5 0,1 10 0,0-8 0</inkml:trace>
  <inkml:trace contextRef="#ctx0" brushRef="#br0" timeOffset="2649">2211 1162 12287,'0'-15'0,"0"0"0,0 10 0,0-15 0,0 8 0</inkml:trace>
  <inkml:trace contextRef="#ctx0" brushRef="#br0" timeOffset="2831">1854 470 12287,'0'-23'0,"0"1"0,-3 10 0,-2 2 0,-2 0 0,0 7 0,7 3 0,0 13 0</inkml:trace>
  <inkml:trace contextRef="#ctx0" brushRef="#br0" timeOffset="3633">1229 537 12287,'0'-13'0,"2"-4"0,6 10 0,-6-1 0,11 11 0,-6 4 0,-5 5 0,6 11 0,-6-1 0,-2 0 0,0 1 0,0-1 0,0 0 0,0 1 0,0-1 0,-10 0 0,-4-2 0,-6-5 0,-3 3 0,1-11 0,0-2 0,-1-3 0,1-2 0,0 0 0,-1 0 0,1-7 0,0-3 0,-1-2 0,1-3 0,0-8 0,7 11 0,2 2 0,4 0 0,-9 8 0,3-6 0,3 8 0,-3 8 0,-2 7 0,4-3 0,-2 3 0,-2 2 0,-3-4 0,-2-1 0,2 0 0,5 1 0,-5-6 0,5 6 0,-7-3 0,-8-5 0,5 4 0,-4-1 0,4-3 0,3-3 0,-3 6 0,-3-1 0,-1-2 0,1-2 0,4-3 0,1 0 0,1 0 0,0 0 0,-1 0 0,1-3 0,0-4 0,-1-6 0,1-6 0,2 1 0,5 3 0,-5 0 0,8-7 0,-3-3 0,0-5 0,8 6 0,-6-9 0,1 4 0,0-1 0,-1-2 0,-4 4 0,2-1 0,7-1 0,-4 7 0,2 1 0,5 0 0,3 9 0,2 1 0,0 5 0,20-6 0,4-9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1:02.319"/>
    </inkml:context>
    <inkml:brush xml:id="br0">
      <inkml:brushProperty name="width" value="0.08571" units="cm"/>
      <inkml:brushProperty name="height" value="0.08571" units="cm"/>
      <inkml:brushProperty name="color" value="#FF0066"/>
    </inkml:brush>
  </inkml:definitions>
  <inkml:trace contextRef="#ctx0" brushRef="#br0">2078 363 12287,'0'17'0,"0"-1"0,0-6 0,0 4 0,0-12 0,-8 11 0,-3-8 0,-3 1 0,-1-4 0,4 3 0,-4-3 0,4 4 0,-3-12 0,-3-5 0,8 2 0,4-2 0,3-2 0,2-2 0,0-1 0,0-1 0,2 1 0,3-1 0,2 6 0,6 2 0,-2 2 0,0 1 0,6 6 0,-3 2 0,-1 4 0,-2 5 0,-7-2 0,1 2 0,-1 0 0,1-2 0,-3 6 0,4-4 0,-4 3 0,-2 3 0,0-1 0,-2 1 0,-4-1 0,-5 1 0,-3-1 0,-5-1 0,-3-4 0,-3 11 0,-8-4 0</inkml:trace>
  <inkml:trace contextRef="#ctx0" brushRef="#br0" timeOffset="550">1698 1 12287,'10'0'0,"-3"0"0,-7 0 0,0 2 0,0 3 0,0-1 0,0 7 0,0 2 0,5 3 0,1 4 0,-1 4 0,3 2 0,-5 1 0,7 6 0,-1 0 0,0 0 0,-6 0 0,3 0 0,-4 0 0,-2 0 0,0-7 0,0-3 0,0-6 0</inkml:trace>
  <inkml:trace contextRef="#ctx0" brushRef="#br0" timeOffset="2150">1418 83 12287,'-9'0'0,"0"0"0,3 0 0,4 0 0,-5 0 0,7 0 0,-2 0 0,-3 0 0,3 7 0,-4 4 0,5 4 0,1 2 0,0-1 0,0-5 0,0 0 0,0 2 0,0 2 0,0 1 0,0 1 0,0-1 0,0 1 0,-2-3 0,-2-1 0,-1-2 0,-1 0 0,6 5 0,-5 1 0,-1-1 0,1-6 0,5 4 0,0-12 0,0 4 0,0-12 0,0 2 0,0-7 0,1 8 0,5-3 0,-2 3 0,7-3 0,-6 4 0,6-3 0,-5-3 0,5 3 0,-6-1 0,6 6 0,-5 0 0,5 0 0,-6 0 0,6 0 0,-5 0 0,5 0 0,-6 0 0,6 0 0,-7 8 0,9-5 0,-8 8 0,1-5 0,-6 5 0,0 0 0,0 5 0,0 1 0,-2-6 0,-4-2 0,-5-2 0,2 4 0,0-3 0,2 1 0,-6-5 0,4 3 0,-1 0 0,-4-5 0,3 4 0,-4-3 0,-1 1 0,-1 1 0,6 1 0,0-6 0,-2 0 0,4 0 0,-2 0 0,-2 0 0,4 0 0,-2 0 0,0 0 0,-5 0 0,5 0 0,2 2 0,1 3 0,-5-3 0,4 5 0,-7-7 0,5-2 0,0-3 0,2 1 0,-2-7 0,-4 2 0,4-2 0,4 2 0,1 4 0,-3 3 0,2-4 0,-4 12 0,-2 3 0,7 7 0,1 1 0,5-1 0,0 1 0,0-1 0,0-5 0,2-2 0,3-1 0,4-3 0,8-5 0,-6 0 0,0 0 0,-6 0 0,6 0 0,-7 0 0,3-7 0,-9 5 0,-3-3 0,1 3 0,-7 2 0,-1 0 0,2 5 0,-1 1 0,-1-3 0,-3 5 0,-2-3 0,1-1 0,-1 0 0,1-1 0,-1 3 0,1-1 0,-1-5 0,1 0 0,5 0 0,0 0 0,0-2 0,2-3 0,-6 1 0,6-7 0,-2-2 0,0-1 0,2-3 0,-4 1 0,4-3 0,2-2 0,-4 0 0,3-4 0,1-1 0,0 0 0,1 4 0,4-3 0,-1-1 0,-3 0 0,1 6 0,5-3 0,0 1 0,0 0 0,0 0 0,1 5 0,5 1 0,-4 5 0,5 0 0,0-2 0,3-2 0,6-1 0</inkml:trace>
  <inkml:trace contextRef="#ctx0" brushRef="#br0" timeOffset="3117">478 512 12287,'9'7'0,"-1"-5"0,-6 5 0,3-7 0,-3 0 0,5 0 0,-7 0 0,8 0 0,-7 2 0,5 4 0,-4 3 0,-2 7 0,0 1 0,0-6 0,0 0 0,0 2 0,-2 1 0,-4 3 0,3-3 0,-6-1 0,1-2 0,1-7 0,1 1 0,-5-3 0,2-2 0,-2 0 0,-1 0 0,2-2 0,-1-1 0,0-5 0,2-1 0,-4 4 0,6-6 0,-2-2 0,-4-2 0,4 4 0,-2 0 0,-2-2 0,4-1 0,-2-3 0,5 3 0,-3 1 0,2 2 0,1 5 0,5-3 0,-5 2 0,4 1 0,-7 6 0,4 0 0,1 8 0,-5 3 0,0 3 0,0 3 0,5-1 0,-3 1 0,1-1 0,1 1 0,-1-6 0,4 0 0,-3 2 0,3 1 0,-4 3 0,5-8 0,8-2 0,4-7 0,4-2 0,1-1 0,0-3 0,-5-5 0,0 4 0,2-2 0,0 3 0,0-3 0,-2 0 0,2 0 0,-4 5 0,0-3 0,0 1 0,0 1 0,2-8 0,6 4 0</inkml:trace>
  <inkml:trace contextRef="#ctx0" brushRef="#br0" timeOffset="3384">511 858 12287,'-2'26'0,"-1"-4"0,-3-4 0,-5-7 0,4-2 0,-2-2 0,-2-1 0,-6-6 0,1 0 0,-1 0 0,1 0 0,-1-2 0,1-3 0,-8-4 0,-2-8 0</inkml:trace>
  <inkml:trace contextRef="#ctx0" brushRef="#br0" timeOffset="3616">247 182 12287,'0'17'0,"0"-1"0,-7 1 0,-4-1 0,-3-1 0,-5-2 0,-1-2 0,-2 1 0,-2 3 0,2 1 0,-3-1 0,-1-4 0,-5 4 0,5-6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42:55.935"/>
    </inkml:context>
    <inkml:brush xml:id="br0">
      <inkml:brushProperty name="width" value="0.08571" units="cm"/>
      <inkml:brushProperty name="height" value="0.08571" units="cm"/>
      <inkml:brushProperty name="color" value="#FF0066"/>
    </inkml:brush>
  </inkml:definitions>
  <inkml:trace contextRef="#ctx0" brushRef="#br0">1940 23 12287,'13'0'0,"-3"0"0,-8 0 0,3-3 0,3-4 0,-1 4 0,-5-6 0,6 9 0,-6 2 0,6 5 0,-6 6 0,1 7 0,2-3 0,2-2 0,3 0 0,-5 7 0,5 0 0,2 1 0,-4-3 0,7-5 0,0 4 0,7-6 0</inkml:trace>
  <inkml:trace contextRef="#ctx0" brushRef="#br0" timeOffset="933">1672 68 12287,'13'12'0,"-1"-2"0,-4-10 0,-6 0 0,8 0 0,-10 0 0,0 0 0,7 2 0,1 6 0,-3 7 0,5-3 0,0 3 0,2 2 0,-4 3 0,4 2 0,-2 1 0,5-1 0,-8 0 0,-2 1 0,-2-8 0,-3 0 0,0 2 0,0-5 0,-3 1 0,-4-3 0,-3 0 0,-8-5 0,4 2 0,-4-2 0,-2-3 0,-2-2 0,0 0 0,-1 0 0,-1-2 0,-4-5 0,-2-8 0,1-3 0,6 1 0,1 4 0,0 4 0,7-6 0,2 5 0,4-3 0,-6 6 0,5-6 0,-3 4 0,6 1 0,-8 8 0,-2 0 0,4 0 0,-2 0 0,-2 0 0,-3 0 0,-2 3 0,-1 4 0,9-4 0,-1 4 0,-3-5 0,6 6 0,-3-1 0,-2-2 0,4-2 0,-2-3 0,3 2 0,-5 3 0,2 3 0,0-1 0,-7-7 0,-1 0 0,1 8 0,0-1 0,-1-2 0,1-3 0,0-2 0,-1 3 0,1 4 0,0-4 0,-1 4 0,1-4 0,0-3 0,-1 0 0,1 0 0,0 0 0,-1 0 0,1 0 0,0 0 0,-1 0 0,1 0 0,0 0 0,-1 0 0,1 0 0,-3-8 0,-2 1 0,-3-1 0,3-1 0,2-1 0,3-8 0,-1 6 0,1 2 0,0-5 0,-1 5 0,4-2 0,4-6 0,-5 6 0,5-3 0,-2-2 0,2-3 0,-3 5 0,8 0 0,-2-2 0,7-3 0,-2-2 0,7 9 0,7 6 0,15-6 0,13 1 0</inkml:trace>
  <inkml:trace contextRef="#ctx0" brushRef="#br0" timeOffset="1366">1114 68 12287,'-22'22'0</inkml:trace>
  <inkml:trace contextRef="#ctx0" brushRef="#br0" timeOffset="1684">132 179 12287,'-23'0'0,"1"0"0,2-2 0,5-6 0,-4 6 0,4-6 0,5 8 0,2 8 0,8-6 0,5 8 0,3 0 0,2-5 0,-3 7 0,8-2 0,-3 5 0,1-5 0,-3 3 0,0-6 0,-3 8 0,-5 0 0,6 7 0,-6-7 0,-4-3 0,-6-2 0,-14 8 0,-13-6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43:03.134"/>
    </inkml:context>
    <inkml:brush xml:id="br0">
      <inkml:brushProperty name="width" value="0.08571" units="cm"/>
      <inkml:brushProperty name="height" value="0.08571" units="cm"/>
      <inkml:brushProperty name="color" value="#FF0066"/>
    </inkml:brush>
  </inkml:definitions>
  <inkml:trace contextRef="#ctx0" brushRef="#br0">6096 1139 12287,'-10'13'0,"5"-3"0,-10-10 0,10 0 0,-15 10 0,8 2 0</inkml:trace>
  <inkml:trace contextRef="#ctx0" brushRef="#br0" timeOffset="116">5940 1184 12287,'-15'0'0,"0"-2"0,-2-6 0,4 6 0,-2-6 0,10 6 0,-5 2 0</inkml:trace>
  <inkml:trace contextRef="#ctx0" brushRef="#br0" timeOffset="583">5672 380 12287,'-13'-12'0,"-4"-1"0,10 6 0,-11 4 0,16-4 0,-6 14 0,6-2 0,4 8 0,6-3 0,4 7 0,10-2 0,-9 5 0,-6 2 0,-4 0 0,-6-2 0,-4-5 0,-15 5 0,-13-8 0</inkml:trace>
  <inkml:trace contextRef="#ctx0" brushRef="#br0" timeOffset="834">5359 224 12287,'-15'0'0,"3"-3"0,0-2 0,-1-2 0,-2-3 0,-7 5 0,0-2 0,-1 2 0,3 5 0,3 5 0,2 5 0,-2 2 0,-3 3 0,-2 7 0,9-9 0,3 6 0,10-6 0</inkml:trace>
  <inkml:trace contextRef="#ctx0" brushRef="#br0" timeOffset="1000">5337 45 12287,'-35'-2'0,"5"-3"0,6-3 0,1-2 0,1 5 0,0-2 0,-1 2 0,1 3 0,0 2 0,-1 0 0,1 0 0,0 10 0,-1 4 0,3 6 0,6 3 0,-6-1 0,5 0 0,-5 1 0,-2-1 0</inkml:trace>
  <inkml:trace contextRef="#ctx0" brushRef="#br0" timeOffset="1800">3975 648 12287,'-13'-2'0,"6"-6"0,-5 6 0,-1-8 0,-9 10 0,0 0 0,-1 0 0,8 0 0,3 2 0,0 3 0,-1 3 0,6 7 0,-8-8 0,10 10 0,-3-2 0,8-5 0,8-2 0,4 2 0,11-3 0,-4 3 0,-1-5 0,-3 2 0,-3 3 0,3-2 0,-5-3 0,-10 10 0,0-8 0,-3 5 0,-4-2 0,-5 5 0,-11-7 0,-2-1 0,-4 3 0,4-8 0,-5 6 0,5-3 0,3 2 0,0-4 0,-1 4 0,1-4 0,0-3 0,-1 0 0,11 0 0,2 0 0,10 0 0,7 2 0,1 6 0,-3 7 0,-3 4 0,-2 4 0,0-1 0,-7 0 0,-3-2 0,-2-2 0,-6-4 0,-9-1 0,-3 4 0,0-4 0,-2-3 0,5-1 0,-10-4 0,-3 3 0,-2-3 0,7-3 0,5-2 0,5 0 0,3 0 0,0-2 0,-1-6 0,1-6 0,10-9 0,4-7 0,16-4 0,4-11 0</inkml:trace>
  <inkml:trace contextRef="#ctx0" brushRef="#br0" timeOffset="1916">3394 670 12287,'-22'0'0,"0"0"0,-1 0 0,9-7 0,-1 0 0,10-1 0,-5-2 0,10-2 0</inkml:trace>
  <inkml:trace contextRef="#ctx0" brushRef="#br0" timeOffset="2450">2635 403 12287,'0'14'0,"0"1"0,0-7 0,0 7 0,0-1 0,0 9 0,0-1 0,3 0 0,4 3 0,8 5 0,-3-5 0,3 5 0,0-6 0,-2-1 0,6 7 0,-6-1 0,-1-1 0,-4-4 0,4-1 0,1-1 0</inkml:trace>
  <inkml:trace contextRef="#ctx0" brushRef="#br0" timeOffset="3047">2256 358 12287,'-23'-22'0,"8"2"0,3 2 0,0 6 0,-1 2 0,8 3 0,-5 7 0,10 9 0,0 6 0,0 5 0,0 3 0,0-1 0,0 0 0,0 1 0,0-1 0,3 0 0,2 0 0,5 1 0,2-1 0,1 0 0,4 1 0,-2-1 0,2 0 0,3-7 0,2 0 0,1 0 0,-1-2 0,0 4 0,1-10 0,-1-2 0,0-2 0,1-3 0,-1 0 0,0 0 0,-9 0 0,-13 0 0,-15 0 0,-5 0 0,-2 0 0,-3 0 0,-2 0 0,-6 0 0,-1 0 0,-1 7 0,-5 1 0,3-1 0,-3 3 0,-2-5 0,0 7 0,2-2 0,3-5 0,7 5 0,-5-2 0,3-3 0,5-3 0,2-2 0,3 0 0,-1 0 0,11-10 0,5-5 0,4-5 0,3 6 0,0-1 0,0-3 0,3 1 0,2 0 0,2 2 0,10 10 0,-2-3 0,5 6 0,2 2 0,-7 0 0,0 0 0,-10 10 0,3 5 0,-6 4 0,-2 4 0,-2-1 0,-3 0 0,-3 1 0,-9-1 0,-1 0 0,-6 1 0,-6-1 0,-10 0 0,3 1 0,-3-1 0,3 0 0,-3 1 0,11-3 0,1-6 0,-6 6 0,-1-7 0</inkml:trace>
  <inkml:trace contextRef="#ctx0" brushRef="#br0" timeOffset="3297">1318 313 12287,'-13'-10'0,"6"-5"0,2-2 0,-2 2 0,4 8 0,-4 14 0,4 11 0,3 9 0,8-2 0,2 7 0,2-2 0,5-1 0,3 9 0,3-6 0,-1 0 0,0 0 0,-2 6 0,-3-9 0,-2-1 0,10 6 0,10 1 0</inkml:trace>
  <inkml:trace contextRef="#ctx0" brushRef="#br0" timeOffset="4197">1117 737 12287,'-22'-7'0,"-1"0"0,8-8 0,1 5 0,-1-3 0,2-4 0,1 5 0,7-3 0,-3-3 0,1-2 0,7-2 0,2 0 0,6-1 0,-3 11 0,10 5 0,2 4 0,-4 3 0,1 0 0,1 0 0,0 3 0,-2 4 0,-3 8 0,-3 5 0,-7 2 0,0 0 0,0 1 0,0-1 0,0-7 0,-3 0 0,-4 0 0,-8-3 0,-5 6 0,-2-9 0,0 4 0,-1 4 0,-6-7 0,-4 0 0,1-2 0,0-1 0,-8 0 0,5-7 0,-2 0 0,0 0 0,10 0 0,-6 0 0,4-2 0,-1-6 0,3 4 0,9-9 0,3 1 0,-2-1 0,7-2 0,3-7 0,4 0 0,3-1 0,0 9 0,3 1 0,4 3 0,-2 3 0,10 7 0,0-10 0,7 7 0,-10-7 0,1 10 0,-6 0 0,-4 3 0,4 4 0,-2-4 0,0 7 0,3 0 0,2-5 0,-3 10 0,-5-8 0,6 8 0,2 0 0,-3 7 0,3-9 0,-5-4 0,3 1 0,-1-5 0,-7 10 0,0 3 0,0-6 0,0 3 0,-2 0 0,-6 7 0,-4-7 0,-11 0 0,1 2 0,-3-7 0,-2-2 0,-3-3 0,3 2 0,2-5 0,0 6 0,-2-6 0,-3-2 0,0 0 0,8 0 0,0 0 0,-1 0 0,1 0 0,0 0 0,0 0 0,-1 0 0,1 0 0,0 0 0,2-2 0,2-3 0,3-3 0,8 1 0,-8 7 0,-2 0 0,7-2 0,0-3 0,0-3 0,7-2 0,-6 5 0,-1-2 0,7-3 0,-7 5 0,0-2 0,8-11 0,-6 3 0,-2-5 0,3-2 0,2 0 0,3-1 0,2 1 0,0 0 0,9-10 0,4-3 0</inkml:trace>
  <inkml:trace contextRef="#ctx0" brushRef="#br0" timeOffset="4464">1028 269 12287,'-3'12'0,"-4"-5"0,2-2 0,-10 0 0,-2 3 0,-3-1 0,-3-7 0,-9 10 0,-3 3 0</inkml:trace>
  <inkml:trace contextRef="#ctx0" brushRef="#br0" timeOffset="4632">447 380 12287,'-22'0'0,"7"0"0,0 0 0,10 0 0,-15-10 0,8-2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6:43:08.900"/>
    </inkml:context>
    <inkml:brush xml:id="br0">
      <inkml:brushProperty name="width" value="0.08571" units="cm"/>
      <inkml:brushProperty name="height" value="0.08571" units="cm"/>
      <inkml:brushProperty name="color" value="#FF0066"/>
    </inkml:brush>
  </inkml:definitions>
  <inkml:trace contextRef="#ctx0" brushRef="#br0">2925 177 12287,'-12'-10'0,"2"5"0,10-10 0,0 10 0,0 7 0,0 18 0,2 7 0,6 1 0,-3 4 0,7-2 0,0-3 0,1-2 0,-6 5 0,6 2 0,-1 0 0,1 0 0,-1 1 0,5-6 0,-2 3 0,3-3 0,1 8 0,4-1 0</inkml:trace>
  <inkml:trace contextRef="#ctx0" brushRef="#br0" timeOffset="531">2434 110 12287,'-13'-10'0,"-4"-3"0,7-7 0,0 3 0,0 2 0,0 8 0,3-8 0,5 10 0,-8-3 0,10 16 0,2 7 0,6 5 0,-4 4 0,11 4 0,0 4 0,-2 3 0,6-6 0,-4 6 0,3-3 0,-3-4 0,2-1 0,-7 0 0,0 3 0,0-3 0,-3-2 0,-7-3 0,0 1 0,0-1 0,-2 0 0,-8-2 0,-10-2 0,-7-3 0,-13-3 0,3 3 0,-5-5 0,-3 0 0,3-8 0,2 6 0,5-6 0,3-2 0,-5-2 0,7-3 0,3-3 0,12-9 0,7 2 0,6-5 0,4 5 0,6 0 0,7-2 0,5 7 0,2 3 0,-2 2 0,-5-3 0,5 6 0,-6-6 0,6 6 0,-5 2 0,0 0 0,-3 2 0,6 3 0,-3 3 0,-10 2 0,2-3 0,-4 8 0,-3 5 0,-3 2 0,-4 0 0,-6 1 0,-9-3 0,0-3 0,-1-2 0,-6 0 0,-4 7 0,1 0 0,0 1 0,-5-3 0,7-3 0,2-2 0,-6 0 0,-1 7 0</inkml:trace>
  <inkml:trace contextRef="#ctx0" brushRef="#br0" timeOffset="900">1630 690 12287,'0'-22'0,"0"-1"0,0 9 0,0-1 0,0-3 0,0-2 0,0-2 0,0 0 0,0-1 0,0 1 0,0 7 0,3 0 0,4-2 0,-5 5 0,8-1 0,0 3 0,-5 0 0,10 3 0,-7 4 0,7-4 0,-11 14 0,4 8 0,-8 5 0,-5 2 0,-2 1 0,-11-8 0,6 0 0,-3-1 0,0-1 0,0 4 0,-5-7 0,3 0 0,2 0 0,0 7 0,-7-4 0,-1-1 0,9 1 0,-1-6 0,0-5 0,-8 8 0</inkml:trace>
  <inkml:trace contextRef="#ctx0" brushRef="#br0" timeOffset="1133">1384 132 12287,'0'-22'0,"0"9"0,0 13 0,3 15 0,2 5 0,2 2 0,8 1 0,-5-1 0,0 0 0,0 1 0,7 6 0,-4 1 0,2-5 0,0-8 0,-8 3 0,5-5 0,1 5 0,-1 2 0,-7-7 0,3 0 0,4-10 0,0 5 0</inkml:trace>
  <inkml:trace contextRef="#ctx0" brushRef="#br0" timeOffset="1350">1742 132 12287,'-10'-22'0,"7"9"0,-14 13 0,10 15 0,2 5 0,-8 2 0,1 1 0</inkml:trace>
  <inkml:trace contextRef="#ctx0" brushRef="#br0" timeOffset="1883">1608 645 12287,'0'23'0,"-10"-8"0,-5 0 0,-5-11 0,-2 4 0,-1-6 0,1-2 0,0 0 0,-1 0 0,1 0 0,0 0 0,-1 0 0,1 0 0,0 0 0,0 0 0,2-2 0,5-6 0,-5 6 0,8-8 0,-3 3 0,0-1 0,10-9 0,-3 2 0,6-5 0,2 5 0,0 0 0,0-2 0,0 5 0,0-3 0,0 7 0,0-7 0,0 10 0,0-2 0,0 14 0,-10 3 0,-5 5 0,3 3 0,-1-9 0,3 4 0,0-8 0,3 2 0,4-4 0,-6-3 0,9 0 0,0 0 0,-10 0 0,-5 0 0,-5 0 0,-2 0 0,-1 0 0,8 0 0,0 0 0,-2 2 0,-3 6 0,-2-3 0,0 7 0,-1-2 0,8 0 0,1-5 0,-4 2 0,8 11 0,0-6 0</inkml:trace>
  <inkml:trace contextRef="#ctx0" brushRef="#br0" timeOffset="2100">1251 802 12287,'-35'12'0,"-5"-2"0,10-10 0,1 0 0,6 0 0,1 0 0,7 0 0,0 0 0,0 0 0,-7 0 0</inkml:trace>
  <inkml:trace contextRef="#ctx0" brushRef="#br0" timeOffset="2816">871 578 12287,'-15'-14'0,"3"-1"0,2-3 0,0 6 0,5-3 0,-3-2 0,1-3 0,7-3 0,0 1 0,0 10 0,2 2 0,6 10 0,-6 0 0,11 7 0,-8 3 0,2 3 0,3-1 0,-5 5 0,3-2 0,1 0 0,-4 7 0,3 1 0,-1-8 0,-7 0 0,0 2 0,0-5 0,-2 1 0,-3-1 0,-3 1 0,-9-6 0,2 5 0,-5-2 0,-2 0 0,0-5 0,-1 3 0,1-1 0,0-7 0,7 0 0,2-2 0,3-6 0,1 6 0,1-6 0,3-2 0,-10 3 0,8-1 0,-8 8 0,-2 0 0,4 3 0,-2 2 0,-2 2 0,0 3 0,-1-5 0,3 3 0,3 2 0,-6-5 0,4 2 0,6 0 0,-7-7 0,8 0 0,-8 0 0,8-7 0,-6-3 0,3-2 0,5-6 0,-5 6 0,0-3 0,-2-2 0,-3-3 0,-5-3 0,3 4 0,2 4 0,8-3 0,-8 8 0,-3-2 0,-2 0 0,-2-3 0,0 7 0,-1 6 0,1 2 0,0 0 0,7 0 0,0 2 0,0 6 0,3 7 0,-6-3 0,11 3 0,-1 2 0,-1 3 0,6 2 0,-4 1 0,4-1 0,3 0 0,0 1 0,10-3 0,5-6 0,5-6 0,-5-6 0,0-2 0,4 0 0,9 0 0,-3 0 0,7 0 0,0-2 0,5-6 0,-2-1 0,2-6 0,0-15 0,8 5 0</inkml:trace>
  <inkml:trace contextRef="#ctx0" brushRef="#br0" timeOffset="2932">648 244 12287,'-10'-13'0,"5"3"0,-10 10 0,10 0 0,-15 0 0,8 0 0</inkml:trace>
  <inkml:trace contextRef="#ctx0" brushRef="#br0" timeOffset="3082">625 846 12287,'-37'0'0,"2"0"0,3 0 0,5 0 0,2 0 0,3 0 0,-1 0 0,1 0 0,7 0 0,0 0 0,0-10 0,-7-2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20:06:12.688"/>
    </inkml:context>
    <inkml:brush xml:id="br0">
      <inkml:brushProperty name="width" value="0.08571" units="cm"/>
      <inkml:brushProperty name="height" value="0.08571" units="cm"/>
      <inkml:brushProperty name="color" value="#F6630D"/>
    </inkml:brush>
  </inkml:definitions>
  <inkml:trace contextRef="#ctx0" brushRef="#br0">64 1206 7706,'-7'-14'-321,"-1"0"463,6-5 0,-6 11 0,4-2 0,1 0 1,-1 1-111,1-2 0,-4 4-86,3 0 1,-3 4 1,4-4 50,-1 4 1,9-1-1,3 4 1,4 0 66,2 0 0,5 0 0,-2 0 0,4 0-21,4 0 1,-1 0-1,4 0 1,0 0-5,-1 0 0,4 0 0,-3 0 1,2 0-30,2 0 1,-1 0 0,-2 0 0,-3 0-59,-4 0 1,1 0 0,-9 0-182,-1 0 97,-6 0 0,-7 0 1,-7-2-1,-4 0-30,-3-2 1,1 0-1,-5 0 1,0-2 64,-2 0 1,0 1-1,1 2 1,1-1-93,-1-2 1,3 2 0,-1-3 187,2-1 0,-4-2 0,3 0 0</inkml:trace>
  <inkml:trace contextRef="#ctx0" brushRef="#br0" timeOffset="751">307 1048 7566,'10'-4'-204,"1"1"1,1-4 0,2 3 0,3 2 177,3 1 0,2-1 1,0 0-1,1-1 22,2 0 1,0 2 0,-4 1 0,0 0 2,0 0 1,-1 0 0,-1 0-1,-3 0 79,0 0 26,-2 0 0,-10 0-99,-4 0 1,-5 0-1,-9 0 1,-4 0-5,-2 0 1,-1 0 0,0 0 0,-1 0 0,1 0 1,0-1-1,0-1 1,0-2-13,0 2 0,0 0 1,-1 2-1,1 0 19,0 0 0,3 0 1,2 2-1,1 0 17,2 2 1,5 3-1,2-3-10,1 2 0,2-2 0,4 2 0,2-1 25,4 1 0,4 0 1,2 1-1,2-2-10,1 0 1,2-1 0,2 3-1,-1-2-16,-1 0 1,-1-3-1,3 4 1,-1 0 2,-1 0 1,-2-3 0,2 3 0,-4 0 1,-3 0 1,4-3 0,-1 3-1,-3 0-9,-2 0 1,0-2-20,-2 3 1,-2 0 6,-2 3 1,-6 1-1,-4-1 1,-3 1-20,0 0 0,-4-1 0,-2 1 0,1-1-39,0 1 1,-3-1 0,3 0 0,0-2-253,-1-1 0,-1 0 311,3 4 0,-5-1 0,2 1 0</inkml:trace>
  <inkml:trace contextRef="#ctx0" brushRef="#br0" timeOffset="2251">3278 339 6765,'-7'0'-30,"0"0"1,5 5 0,-2 2 0,2 2 44,-1 2 1,1 0-1,-1-1 1,2 1-19,1-1 1,0 1 0,0-1 29,0 1 0,3 0 0,2-2 13,1-2 1,-3-2 0,4-5-41,2 0 0,-4-1 0,1-3 0,0-2-4,0 0 0,-4-3 1,3 2-1,-1-3-15,-1 0 0,1-4 0,-4 0 0,0 1 10,0 1 1,0 1 0,0 1 32,0-1 1,-1 4 0,-3 1 22,-3 2 0,-2 0 1,-2 4-1,-1 0-5,-2 0 0,2 5 0,-2 2 0,1 2-36,-1 2 1,3-1 0,-4 0 0,4-2-17,0-1 0,4-3 0,0 1-28,-1 0 0,2 2 6,-1-3 1,4-2-26,0-5 1,2-3 0,1-5 43,0 1 0,0 3 0,1 1 132,2 1 1,-3 1-81,0 4 1,-1 0 0,-6 0 0,-1 2-37,-1 1 0,-5 3 1,-2 5-1,1-1-49,0 1 1,-4-4 0,2 0 0,0 0 15,-1-1 1,4 2 0,-2-5 0,0 0 41,3-2 1,2-1 0,0 0 0,1 0 13,-1 0 0,2-1 0,0-2 1,2-1-4,-1-2 1,2-1-1,0-4 1,2 0-23,1-4 0,-1 4 0,0-5 0,1 1-1,-2-2 1,4 0 0,-3 1-1,2-1-12,-2 1 1,3-1 0,-4 0 0,2 1 6,-1 1 1,1 7 0,2-3 32,-3 2 1,3 3-53,-3-1 1,3 6 6,1 1 1,0 4-1,0 8 1,0 1 35,0 1 0,0 4 0,0-3 0,0 0-16,0 1 0,0 3 1,0-2-1,0 3 38,0 1 0,4-3 0,-1 0 0,0 0-14,-2 2 1,-1 1-1,0 1 1,0-2-9,0-3 1,0 3-1,-1-3 1,-3-1 0,-3-2 1,-2-2 0,-2-2 0,-1 1-2,-2 0 0,1-5 0,-3-3 0,-1-2-34,1-1 1,-2 0 0,-2 0 0,2-1-22,0-2 1,1-3 0,-1-5 0,1-1-91,2-2 1,1 1 0,3-4 0,1-2-558,-1-1 683,5-1 0,-3-5 0,3-1 0</inkml:trace>
  <inkml:trace contextRef="#ctx0" brushRef="#br0" timeOffset="2517">3003 128 7789,'-3'-17'-55,"-1"3"0,1 2-232,-2 2 1,3 3-1,-5 1 181,-1 1 1,-2 2-1,0 4 1,-2 2 73,-2 4 1,-2 8 0,-1 2 0,2 3 44,-1 1 0,3 0 0,-3 1 0,1-1-82,2 0 69,1 0 0,-3 0 0,-2 0 0</inkml:trace>
  <inkml:trace contextRef="#ctx0" brushRef="#br0" timeOffset="2834">2221 43 7627,'0'-5'-200,"0"5"1,0 6-1,1 8 1,1 4 139,2 2 1,-1 2 0,-3 2 0,0 2-37,0 1 1,2-4-1,0 2 1,2-3 95,-2-1 0,-1 1 0,-1-1 0</inkml:trace>
  <inkml:trace contextRef="#ctx0" brushRef="#br0" timeOffset="3284">1978 33 7809,'1'-6'6,"2"3"-81,4 6 1,-1 3-1,1 4 1,0 1 26,-1-1 1,4 6-1,-4 1 1,1 2-25,0-1 1,-4 2 0,3-3 0,-1 2 66,-3-1 1,-1 0 0,-1-3 0,0-3 30,0 0 1,-1 0 0,-2 0-1,-4-1-5,-3-1 0,1-2 1,0 2-1,2-2 0,-1-1 0,0 0 0,0 2 0,2-1-8,1 0 0,-2-1 34,4 3 0,-1 1 51,4-1 1,0 1 8,0-1 1,-3 1-69,-1 0 1,-4-1 0,2 1-54,0-1 1,-3-4 0,2-1 0,-3-2-137,0 1 0,-1 1 0,-1-3 0,-1 2-49,-1-2 0,-5-1 0,3-1 0,-2 0-1,1 0 0,-1 0 0,-3-1 200,0-3 0,0-2 0,0-4 0</inkml:trace>
  <inkml:trace contextRef="#ctx0" brushRef="#br0" timeOffset="3850">1449 466 7809,'0'-14'-222,"0"0"1,0-4-1,1 4 1,1 0 22,2-1 0,4 3 1,-1-3-1,3 0 209,0-3 0,1-1 0,1 0 1,0 2 27,3-2 0,3 0 1,-1 1-1,0 4 35,1 3 1,-4 0 0,3 2 0,-2 0-3,-2 2 0,-1 5-41,-2-1 1,0 3 22,-3 3 0,-3 3 0,-4 4 0,-1 1 18,-2 0 0,-3 0 0,-5 3 0,1 3-47,-1-1 0,-1 3 0,-1-5 1,-1-1-25,1-1 1,-2-1 0,0-1-1,-1 1-6,1-1 1,0 0 0,2-3 0,-2-4-76,-2-2 1,0-1-1,-3 0 1,2-1 41,4-2 0,-1-3 0,1-5 1,1 1 44,1-1 1,1 1-1,1-1 1,-1 0 36,1 1 1,-1 3 0,0 1 0,1 1 32,-1 3 1,1 1 0,-1 1 0,1 0-50,-1 0 1,0 3 0,1 2 0,-1 0-20,1-1 0,-4 3 0,-1-3 0,4-1 3,3 2 1,-2-4-1,3 3 1,-2-3 80,-2-1 0,4 0 1,0 0-36,-1 0 0,-2-1 0,1-3-11,2-3 0,-1 1 0,3-1 0,0-1-82,1-1 0,-1-2 0,3 1 0,-2-1-98,2 0 1,-3 1 0,1-2-1,2-1-119,1-1 0,1 0 0,0 2 253,0-2 0,0-2 0,0-6 0</inkml:trace>
  <inkml:trace contextRef="#ctx0" brushRef="#br0" timeOffset="3999">1333 1 6121,'0'10'0</inkml:trace>
  <inkml:trace contextRef="#ctx0" brushRef="#br0" timeOffset="4767">3300 1037 6509,'0'-10'92,"0"-1"-38,0 0 1,0 4 0,0 0-28,0-1 0,0 2 0,1 0 0,1 1 10,2-1 1,4 3 0,-1 0 42,2 2 1,2 1 0,-1 0-22,1 0 0,0 4 1,-1 3-1,0 3-49,-3 0 1,-2 1-1,-2-1 1,0 2-21,0 2 1,-2-2-1,-1 3 1,0-1 9,0 1 0,-5 0 1,-2-2-1,-2 1-15,-2-1 0,-3-1 0,-1-2 0,-2 1-44,-1-1 0,-2 0 0,-2-2 0,2-2-83,3-2 0,-7 0 0,3-4 0,-1 0 142,0 0 0,0 0 0,1 0 0</inkml:trace>
  <inkml:trace contextRef="#ctx0" brushRef="#br0" timeOffset="5034">2982 794 7231,'1'15'-108,"3"3"1,-3 3 0,3 3 0,-3 0 1,-1 0 1,0 2 0,1-1 0,1 0 14,2-3 0,-1 2 0,-3-8 0,0 1-134,0-3 225,0-2 0,0-2 0,0 1 0</inkml:trace>
  <inkml:trace contextRef="#ctx0" brushRef="#br0" timeOffset="5767">2834 836 7351,'0'-4'-518,"1"4"598,3 5 1,-3 5 0,3 0-1,-2 2-106,2 2 1,-3-1-1,3 4 1,0-2 16,-1-2 0,1-1 0,-4-1 21,0 3 0,0 2 0,0 1-11,0-3 1,0-5-1,-1-3 1,-3-2-11,-3-1 1,1-2 0,-1-1 0,-1 0-48,-1 0 0,-2 0 1,-1 0-1,-1-1 25,-1-3 1,0 2 0,2-4 0,0 1 49,-3 3 1,1 1 0,3-1 0,-2 0 50,-1-1 1,-4-1 0,3 4 0,-1 1-37,1 3 0,-4-2 1,2 5-1,-3 0-31,-1-1 1,-4 3 0,0-3 0,2 1-5,0 0 0,-1-3 0,-1 2 1,2-1-12,0-3 0,1-1 0,-2-1 0,0 0 8,0 0 0,-2 0 1,2 0-1,0 0 8,2 0 1,1-1 0,0-1-1,-1-3-3,1-1 1,4 0 0,0-2 0,2 1-2,2-1 0,1-1 0,3 1 0,1 1-3,1-1 1,4-2 0,0 0 0,2 3 0,2 1-22,2 1 0,3 2 0,5 3 1,-1-1 11,1-3 1,-1 3 0,1-3 0,0 3 6,-1 1 1,1 0 0,-1 0 0,1 0 10,-1 0 1,1 4-1,0-1 1,-1 1 24,1 0 0,-1 1 0,1 3 1,-1-2 14,1-1 1,-4 3 0,0-1-14,1 3 0,1 0 1,-2 1-1,-4-1-17,-2 1 1,-1 0 0,0-1 0,0 1-24,0-1 0,-4 1 0,-3-1 0,-3 0-47,0-3 1,-1 1 0,0-4 0,1-1-114,-1 2 1,1-4 0,-1 3-37,1-3 0,3-1 0,1-1 203,1-3 0,-3-2 0,2-4 0</inkml:trace>
  <inkml:trace contextRef="#ctx0" brushRef="#br0" timeOffset="6034">2528 879 7595,'4'-6'-990,"-4"2"956,0 8 0,-4-2 0,-8 5 0,-1 1-44,-1 2 1,-5-1-1,1-1 1,-3-1-146,-3 2 223,1-5 0,-7 6 0,3-4 0</inkml:trace>
  <inkml:trace contextRef="#ctx0" brushRef="#br0" timeOffset="6667">1713 805 7714,'1'-6'-457,"2"1"424,0 0 1,6 4 0,-4-1 28,1 4 1,3 0-1,-5 6 1,1 0-56,0 1 1,-2 2-1,-3-1 1,0 1 32,0-1 1,0 1 0,0 0 45,0-1 1,0 1-1,-1-2 16,-3-2 1,2-1-1,-5-4-23,-1 2 0,-2-1 1,0-3-19,-1 0 1,1 0 0,-1-1 0,1-1-36,-1-2 1,0-3-1,1 3 1,-1-1-4,1 0 1,-1-3 0,1 1 0,-1-1 27,0 1 1,4-2 0,0 5 0,-1-1 5,-1 0 1,2 2-1,0 2 14,-2-3 1,0 3 0,-2-3 13,1 3 1,-1 5-1,2 1 1,1 0 41,1 4 0,1 0 1,-3 2-1,4-1-20,0 1 1,-2-1-1,2 1 1,0-1-14,1 1 0,0 0 1,4 0-19,0 3 0,0-5 0,0 1 2,0 0 0,0-1 29,0 2 1,0-4-1,0 0 0,-1-1 0,-3 2-25,-3-1 0,-2-4 0,-2 3 0,1-1-33,-1-3 0,1 3 0,-2 0 0,-1-1-93,-1 1 0,-5 2 0,2-3 0,-3-2-25,-2-1 1,4-1 0,-1 0 0,-1 0 37,1 0 1,5-1 0,0-1 0,1-3 96,-1-1 0,2-1 0,-3-3 0</inkml:trace>
  <inkml:trace contextRef="#ctx0" brushRef="#br0" timeOffset="7083">1787 604 6917,'-1'-6'-528,"-2"2"1,0 3 527,-4 1 0,0 0 0,-3 0 0</inkml:trace>
  <inkml:trace contextRef="#ctx0" brushRef="#br0" timeOffset="7181">1576 625 6848,'-6'4'0,"1"2"0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34.610"/>
    </inkml:context>
    <inkml:brush xml:id="br0">
      <inkml:brushProperty name="width" value="0.08571" units="cm"/>
      <inkml:brushProperty name="height" value="0.08571" units="cm"/>
      <inkml:brushProperty name="color" value="#F6630D"/>
    </inkml:brush>
  </inkml:definitions>
  <inkml:trace contextRef="#ctx0" brushRef="#br0">307 109 8164,'-15'0'-297,"4"-4"-32,-2-3 1,2 3 0,1 1 0,0 2 216,1 1 1,2-4 75,0 1 1,5-5 43,-1 2 1,2-3 0,2 0-1,2 1-4,4 2 0,2 0 0,0-1 0,1 1 15,0 2 1,3-3 0,0 4 0,0 1 26,-2 1 1,2 1 0,0 0 0,-1 0 44,-1 0 1,-1 3-1,0 1 1,-2 2-47,-1 2 1,1 1-1,-4 3 1,0 3-50,1 0 1,-2 0 0,-3 3 0,0-2 4,0 2 1,-3-1 0,-3 1 0,-1-2-12,-4 2 1,-6-3 0,0 1 0,-5-2-35,-5-2 0,-2-1 1,-3-1-1,-2 0-87,-1 0 0,0-5 0,-1 0 131,3-1 0,-2-3 0,0 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1:38.783"/>
    </inkml:context>
    <inkml:brush xml:id="br0">
      <inkml:brushProperty name="width" value="0.08571" units="cm"/>
      <inkml:brushProperty name="height" value="0.08571" units="cm"/>
      <inkml:brushProperty name="color" value="#FF0066"/>
    </inkml:brush>
  </inkml:definitions>
  <inkml:trace contextRef="#ctx0" brushRef="#br0">80 373 12287,'-6'8'0,"-2"-4"0,-4-2 0,-2-2 0,5 0 0,1 0 0,3 1 0,-4 4 0,6-2 0,-1 6 0,2-5 0,2 5 0,11-6 0,3 1 0,6-2 0,3-2 0,3 0 0,2 0 0,4 0 0,8 0 0,0 0 0,6-2 0,-1-1 0,-1-1 0,7-6 0,-4 2 0,0-1 0,-2 0 0,-8 5 0,-3-5 0,-1 0 0,-4 2 0,-1-5 0,-2 3 0,-4-3 0,-4-1 0,-4-1 0,0 1 0,-2 0 0,-3-1 0,-4 6 0,-5-1 0,0-2 0,-5 5 0,-4 2 0,-3 1 0,-2-1 0,0 2 0,-3-4 0,-2 2 0,-2-1 0,5-5 0,-3 2 0,1 0 0,0-1 0,0 0 0,5-5 0,0 1 0,-1 0 0,1-5 0,0 0 0,-1 3 0,1 5 0,4-2 0,2 3 0,1-3 0,-5 5 0,11 1 0,0 6 0,2 0 0,5 2 0,1 1 0,-1 1 0,2 5 0,6-5 0,1 1 0,2 1 0,0-5 0,-5 5 0,0-1 0,1-1 0,-1 0 0,0-4 0,1 0 0,-1 0 0,0 2 0,1 1 0,-1 1 0,0 2 0,1-1 0,-7-2 0,-2 6 0,-4 1 0,-1-3 0,0 2 0,0 2 0,0 0 0,-6 4 0,-3 2 0,-3 2 0,-1 2 0,-6 1 0,-3 4 0,-4 3 0,0 2 0,-2-2 0,-4 5 0,-5 0 0,-6 1 0,-4 0 0,-6 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1:48.316"/>
    </inkml:context>
    <inkml:brush xml:id="br0">
      <inkml:brushProperty name="width" value="0.08571" units="cm"/>
      <inkml:brushProperty name="height" value="0.08571" units="cm"/>
      <inkml:brushProperty name="color" value="#FF0066"/>
    </inkml:brush>
  </inkml:definitions>
  <inkml:trace contextRef="#ctx0" brushRef="#br0">5588 1 12287,'7'7'0,"1"-1"0,-4-6 0,-2 0 0,8-1 0,-6-4 0,1 4 0,-5-5 0,0 7 0,0 4 0,0 4 0,0 4 0,1 3 0,2 4 0,2 0 0,1 3 0,-3 2 0,1-2 0,-1 0 0,-1-1 0,-2 5 0,0-2 0,0-3 0,0-3 0,0-5 0,0-1 0,-6 6 0,-2 2 0</inkml:trace>
  <inkml:trace contextRef="#ctx0" brushRef="#br0" timeOffset="931">5388 68 12287,'0'13'0,"0"-4"0,0 0 0,0 1 0,0-3 0,-2 1 0,-2-2 0,1 3 0,-4-3 0,-1 0 0,1-1 0,2 6 0,-2-2 0,1 3 0,0-1 0,3 0 0,-1-2 0,1 1 0,1-3 0,2 2 0,2-1 0,2 1 0,3-3 0,7-6 0,-1 0 0,-4 0 0,0 0 0,0-2 0,-2-2 0,4 1 0,-5-5 0,1 2 0,-3 0 0,5 2 0,-6 2 0,3-3 0,-7 6 0,-2 3 0,-3 4 0,-2-1 0,-1 5 0,-4-3 0,0 1 0,-1-1 0,1 3 0,0-3 0,-2 1 0,-3-1 0,3 3 0,-2-4 0,0 0 0,0 1 0,0-6 0,-4 2 0,2-2 0,3 1 0,-3-2 0,1 2 0,2-2 0,1-2 0,1-2 0,1-1 0,0-3 0,-1-1 0,1 2 0,1-4 0,3-1 0,-1-2 0,6-1 0,-1 4 0,5 0 0,0 5 0,0-5 0,6 6 0,3-2 0,-2 4 0,2 1 0,0 0 0,3 1 0,-3 4 0,-2-4 0,-4 5 0,2 0 0,1 0 0,-3 4 0,1-1 0,5-4 0,-5 4 0,1-5 0,-4 4 0,4-3 0,-4 1 0,4-1 0,-4 4 0,-1-2 0,-1 2 0,-4 0 0,-4-2 0,-3 5 0,-1-3 0,0 3 0,-1 1 0,0 5 0,-3-2 0,-2-2 0,-2-4 0,-1-7 0,-5 3 0</inkml:trace>
  <inkml:trace contextRef="#ctx0" brushRef="#br0" timeOffset="1233">4748 241 12287,'9'7'0,"-2"-1"0,-1 0 0,0-4 0,-2 2 0,-1-2 0,6-2 0,-4 1 0,3 3 0,-3-2 0,2 4 0,-1 0 0,0-5 0,-3 5 0,2 0 0,-2 2 0,-6 5 0,-2 0 0,-5 1 0,1-1 0,-4 0 0,-5 1 0,1-6 0,-3 1 0,0 2 0,-3 1 0,2 1 0</inkml:trace>
  <inkml:trace contextRef="#ctx0" brushRef="#br0" timeOffset="1600">4454 294 12287,'-1'12'0,"-2"-2"0,-2-1 0,1-4 0,3 4 0,-4 1 0,4-3 0,-4 2 0,4 2 0,1 1 0,0 1 0,0 0 0,0 1 0,1-7 0,4-3 0,3-2 0,0-8 0,1-3 0,1-3 0,2-1 0,-3 0 0,0-1 0,1 1 0,1 0 0,-3-1 0,-3 1 0,1 0 0,-2-1 0,1 5 0,-5 0 0,-6 6 0,-3-1 0,-3 3 0,-1 5 0,-1 0 0,1 1 0,0 1 0,1-3 0,1 4 0,3-1 0,-3-3 0,-1-1 0,-1-2 0,0 0 0</inkml:trace>
  <inkml:trace contextRef="#ctx0" brushRef="#br0" timeOffset="1783">4468 121 12287,'-14'6'0,"5"-5"0,2 5 0,0 0 0,-1 3 0,1 3 0,-4 1 0,3 1 0,-3-1 0,-5 0 0,-2 1 0,0-1 0,-1 0 0,4-1 0,-3-3 0,-2 3 0,-1-5 0</inkml:trace>
  <inkml:trace contextRef="#ctx0" brushRef="#br0" timeOffset="2149">3988 414 12287,'0'9'0,"0"0"0,-6-6 0,4 1 0,-2-8 0,2 1 0,2-6 0,0-1 0,0-2 0,0 3 0,0 0 0,0-1 0,0-2 0,0-1 0,0-1 0,0 1 0,6 5 0,3 4 0,-2 4 0,2 4 0,-6 4 0,2 7 0,-4 2 0,-1 6 0,-1 0 0,-2 1 0,-3-2 0,-2 2 0,0 4 0,-6 0 0,1-2 0,0-1 0,-5-6 0,0-1 0,2-3 0,1-2 0,-4-6 0,-2-7 0,-6-7 0</inkml:trace>
  <inkml:trace contextRef="#ctx0" brushRef="#br0" timeOffset="2400">3628 188 12287,'4'8'0,"0"1"0,2-6 0,-1 2 0,-4-2 0,4 1 0,-4 5 0,4 0 0,-1 3 0,1 3 0,0-1 0,1 7 0,5 1 0,-2 4 0,1 0 0,2 1 0,1 1 0,-1 0 0,-3-1 0,1 1 0,-5-10 0,-1 0 0,-4-5 0</inkml:trace>
  <inkml:trace contextRef="#ctx0" brushRef="#br0" timeOffset="3566">3414 174 12287,'-6'9'0,"-3"0"0,2-5 0,-2 5 0,6 0 0,-1 5 0,2-1 0,2 0 0,0 1 0,0-1 0,0 0 0,0 1 0,2 3 0,2 1 0,4-2 0,-1-1 0,5-1 0,-3-1 0,3 0 0,1-1 0,0-2 0,1-1 0,-1-1 0,0 1 0,-5 3 0,-4-4 0,-4 0 0,-4 1 0,-4-6 0,-5 1 0,0-2 0,-1-2 0,1 0 0,0 0 0,-1 0 0,1 0 0,0-2 0,-1-2 0,1-5 0,-1 1 0,1 1 0,0 1 0,-1-4 0,1 1 0,1-3 0,3-1 0,-1 4 0,6 0 0,1-2 0,1 4 0,2-2 0,2 2 0,1-4 0,1 2 0,5 5 0,-3-3 0,1 1 0,-2 1 0,4 5 0,-5-4 0,5-1 0,0 1 0,4 10 0,1 3 0,-7-2 0,-3 2 0,-2 1 0,-1-2 0,2 1 0,2 1 0,-1 2 0,-4 1 0,0 1 0,0-1 0,0 0 0,0 1 0,-6-1 0,-1 0 0,-1 1 0,-3-3 0,3 0 0,-1-2 0,0 1 0,0-3 0,-4 1 0,0-2 0,-1-2 0,1-4 0,0 0 0,-1 0 0,1-1 0,0-4 0,5 2 0,2-4 0,2 0 0,0-1 0,-5 4 0,3-4 0,-2 2 0,4-3 0,-5 5 0,5 0 0,-5 4 0,0 1 0,-5 4 0,1 0 0,1 6 0,2-4 0,1-1 0,0 3 0,-3-3 0,2 0 0,1 0 0,0 3 0,-4-3 0,-1 0 0,1-1 0,-5 4 0,1-4 0,0-2 0,2-2 0,2-1 0,0 0 0,-1 0 0,1 0 0,0 0 0,5-6 0,4-3 0,2-2 0,2 2 0,0 0 0,0-2 0,2 1 0,1 0 0,1 1 0,7 1 0,-4-2 0,0 1 0,1 6 0,-4-1 0,5 2 0,-1 2 0,1 0 0,-5 5 0,3 1 0,1 1 0,-1 3 0,-4-2 0,2 1 0,-4 1 0,-1 2 0,0 1 0,0 1 0,0-1 0,0 0 0,-1 1 0,-4-1 0,-4 0 0,-3 1 0,4-1 0,-1 0 0,-2 1 0,-1-1 0,-1-4 0,0 0 0,-1 0 0,1-2 0,0-1 0,-1-5 0,1 2 0,0 2 0,-1-1 0,1-4 0,0-6 0,-1-1 0,1-6 0</inkml:trace>
  <inkml:trace contextRef="#ctx0" brushRef="#br0" timeOffset="3800">3187 201 12287,'0'-8'0,"0"3"0,-4 6 0,-2 3 0,-1 5 0,-4 3 0,-2 2 0,-5-1 0,-3 6 0,-5 2 0</inkml:trace>
  <inkml:trace contextRef="#ctx0" brushRef="#br0" timeOffset="3983">3081 788 12287,'-9'4'0,"0"1"0,5 0 0,-5 0 0,0-4 0,-5 5 0</inkml:trace>
  <inkml:trace contextRef="#ctx0" brushRef="#br0" timeOffset="4499">2521 228 12287,'0'8'0,"0"1"0,0-4 0,0 4 0,0 1 0,0-3 0,0 2 0,0 2 0,0 1 0,4 1 0,1 2 0,-2 1 0,-2 2 0,-1 4 0,0-4 0,0 0 0,0 1 0,0-4 0,0 2 0,0 0 0,0 1 0,0-7 0,-1 6 0,-4-1 0,2-1 0,-6-5 0,-1-2 0,-2-3 0,-1 4 0,-1-4 0,1-2 0,0-2 0,-1-1 0,1 0 0,0-1 0,-1-4 0,-3-2 0,0-6 0,4-2 0,3-3 0,1-3 0,-5-5 0</inkml:trace>
  <inkml:trace contextRef="#ctx0" brushRef="#br0" timeOffset="4916">2147 628 12287,'0'13'0,"0"-6"0,0 5 0,-1-10 0,-4 2 0,2-4 0,-5-4 0,5 1 0,-3-6 0,0-2 0,4 0 0,-2-3 0,2 1 0,2 0 0,0-1 0,0 1 0,0 0 0,0 4 0,0 0 0,0-2 0,5 4 0,-1-2 0,5 8 0,-4 1 0,-2 7 0,-2 5 0,-1 1 0,0 2 0,0 3 0,0 1 0,-1 5 0,-2-3 0,-2-2 0,-5 3 0,1-3 0,-3 1 0,-1-1 0,-5-1 0,0-5 0,0-1 0,-1-3 0,-2-3 0,-5 0 0,-1 1 0</inkml:trace>
  <inkml:trace contextRef="#ctx0" brushRef="#br0" timeOffset="5198">1894 228 12287,'4'8'0,"1"1"0,-2 2 0,-2-4 0,1 1 0,1 0 0,1 4 0,1-1 0,-5 8 0,0 0 0,0 3 0,0 4 0,1-1 0,2-2 0,2 0 0,0-3 0,-2 4 0,2-3 0,-2-2 0,-2-1 0,-1-5 0,0 1 0,0-1 0</inkml:trace>
  <inkml:trace contextRef="#ctx0" brushRef="#br0" timeOffset="6198">1694 268 12287,'-7'13'0,"-4"-4"0,7 0 0,1 1 0,1-3 0,2 4 0,0 2 0,0 3 0,0 2 0,0-3 0,0 3 0,0 4 0,5-1 0,1 1 0,1 2 0,3 1 0,2 2 0,2-2 0,-3-2 0,-2 0 0,3-5 0,-4 2 0,0 0 0,1-4 0,-6-1 0,2-2 0,-4 0 0,-1 1 0,0-1 0,-6-6 0,-3-2 0,-2-2 0,-3 1 0,-1-2 0,-1 2 0,-2-2 0,2-2 0,-3 0 0,0-2 0,-1-1 0,1-1 0,-3-5 0,4 3 0,0 0 0,-1 0 0,4-4 0,-3 2 0,4-1 0,0 1 0,5 0 0,0-2 0,1 1 0,0-2 0,2 4 0,5-2 0,-2-1 0,-2-2 0,1 3 0,4 0 0,0-1 0,0-2 0,4-1 0,2-1 0,2 1 0,1 0 0,2-1 0,0 1 0,-2 0 0,0 4 0,4 1 0,0 2 0,-4 2 0,0 4 0,1 0 0,-2 6 0,-1 3 0,-1 3 0,3 1 0,-5 0 0,-1 1 0,-1-1 0,-2 2 0,0 1 0,-2 2 0,-2-2 0,-2-1 0,-4-2 0,1 1 0,-2-1 0,0-1 0,-3-2 0,1-1 0,0 1 0,-1-4 0,1 0 0,0-1 0,-1-1 0,1 1 0,0-5 0,-1-2 0,1-2 0,4 2 0,0-4 0,-1 0 0,2 5 0,1-5 0,1 0 0,0 5 0,2-4 0,-4 5 0,-5 5 0,4-2 0,0 5 0,0-5 0,-4 2 0,0-4 0,-1-1 0,1-1 0,0-4 0,-1-1 0,2-4 0,3 1 0,-2 6 0,3-3 0,1 0 0,-1 5 0,4-4 0,2 4 0,-9 1 0,9 0 0,-5 0 0,4 1 0,-2 4 0,-1-4 0,3 5 0,-1 0 0,-6 2 0,1 3 0,-3-2 0,3 3 0,0-4 0,0 1 0,2-1 0,-5-3 0,3 2 0,-3-1 0,-1-1 0,-1-5 0</inkml:trace>
  <inkml:trace contextRef="#ctx0" brushRef="#br0" timeOffset="6549">760 414 12287,'6'8'0,"-3"2"0,5-4 0,-2 1 0,-2 2 0,-4 6 0,0 3 0,0 4 0,0-1 0,0 1 0,0 2 0,0 1 0,0 2 0,0-2 0,-1-3 0,-4-4 0,-2 3 0,-7-7 0,1 6 0</inkml:trace>
  <inkml:trace contextRef="#ctx0" brushRef="#br0" timeOffset="7249">520 801 12287,'-13'0'0,"4"0"0,0-2 0,-1-2 0,4 1 0,0-6 0,0-1 0,5-2 0,-4-1 0,4-1 0,2 5 0,2 1 0,2-3 0,4 4 0,-4-1 0,3 2 0,1-2 0,4 3 0,0 2 0,-4 2 0,0 1 0,2 0 0,-4 4 0,0 2 0,-1 1 0,-3 4 0,-1-4 0,-2 2 0,0 1 0,0 2 0,-5 3 0,-1 1 0,-1 2 0,-3-2 0,-1-1 0,1-1 0,1-1 0,-1 0 0,-2-4 0,-2 0 0,1 0 0,0-2 0,-1-1 0,1-6 0,0 0 0,-1 0 0,1-1 0,0-4 0,1-2 0,3-6 0,3-1 0,0 1 0,5 4 0,-5 0 0,0-1 0,3-1 0,-5 1 0,2 1 0,1 2 0,2-4 0,-2 3 0,-1 3 0,3-4 0,-1-1 0,-2 4 0,3 0 0,-2 0 0,-3 3 0,3-6 0,-5 6 0,1-1 0,1 2 0,0 4 0,-3 2 0,-1 4 0,-1 5 0,0 0 0,4 1 0,0-1 0,0 0 0,2 1 0,-4-1 0,7 0 0,-5 1 0,4-1 0,1-6 0,5-1 0,4-6 0,4 0 0,1-1 0,1-4 0,-3-2 0,3 0 0,-4-5 0,2 3 0,2-3 0,-1-1 0,0-1 0,-1 1 0,-6-6 0,3-2 0</inkml:trace>
  <inkml:trace contextRef="#ctx0" brushRef="#br0" timeOffset="7450">400 534 12287,'-13'0'0,"4"2"0,0 2 0,6-1 0,-3 5 0,0-3 0,-1 4 0,-6-4 0,-1-1 0,1-4 0</inkml:trace>
  <inkml:trace contextRef="#ctx0" brushRef="#br0" timeOffset="7582">94 574 12287,'-21'2'0,"3"1"0,3 1 0,8 2 0,1-3 0,2 3 0,-1 1 0,1-4 0,-2 3 0,-2-6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2:06.031"/>
    </inkml:context>
    <inkml:brush xml:id="br0">
      <inkml:brushProperty name="width" value="0.08571" units="cm"/>
      <inkml:brushProperty name="height" value="0.08571" units="cm"/>
      <inkml:brushProperty name="color" value="#FF0066"/>
    </inkml:brush>
  </inkml:definitions>
  <inkml:trace contextRef="#ctx0" brushRef="#br0">54 320 12287,'-13'14'0,"4"-7"0,1-1 0,2 0 0,-4-5 0,9 5 0,-5-6 0,6 0 0,1 0 0,4 0 0,3 0 0,0 0 0,2 0 0,4 0 0,2 0 0,8 0 0,-1 0 0,7-1 0,5-4 0,4-2 0,2-6 0,2-1 0,2 1 0,-1 0 0,-4-1 0,0-1 0,0-2 0,-6 3 0,-2-2 0,-6 4 0,-4 2 0,-2-5 0,-7 6 0,-6 2 0,-2-2 0,-4-2 0,-1 4 0,0-2 0,0-1 0,-1-2 0,-2-1 0,-2-1 0,-5 1 0,1 1 0,-3 3 0,-1-1 0,0 4 0,-1-2 0,1 5 0,0-1 0,-1 3 0,1 1 0,0 0 0,5 0 0,4 0 0,8 0 0,4 0 0,5 0 0,0-2 0,1-2 0,-1 2 0,0-2 0,1 2 0,-1 2 0,0 0 0,1 0 0,-1 0 0,0 0 0,1 2 0,-1 2 0,-4-1 0,-2 6 0,-1 1 0,-1 2 0,-5 2 0,0-1 0,-2 0 0,-1 2 0,-3 1 0,-1 2 0,2 1 0,-3-2 0,-3 2 0,-1 2 0,-1-4 0,0 4 0,-1 0 0,1 0 0,0-1 0,-2 3 0,-1-6 0,-2-2 0,1-1 0,7-1 0,1 0 0,-1 1 0,4-7 0,-6-7 0,5-7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2:06.730"/>
    </inkml:context>
    <inkml:brush xml:id="br0">
      <inkml:brushProperty name="width" value="0.08571" units="cm"/>
      <inkml:brushProperty name="height" value="0.08571" units="cm"/>
      <inkml:brushProperty name="color" value="#FF0066"/>
    </inkml:brush>
  </inkml:definitions>
  <inkml:trace contextRef="#ctx0" brushRef="#br0">2201 1 12287,'6'13'0,"-3"0"0,5 1 0,-2-1 0,-2-3 0,-4 2 0,0 5 0,0 2 0,0 3 0,0 5 0,0 1 0,0 3 0,0-3 0,0 5 0,-2-2 0,-2 0 0,3-1 0,-4-8 0,2-4 0,-1-4 0,2-6 0,-4-2 0,6-6 0</inkml:trace>
  <inkml:trace contextRef="#ctx0" brushRef="#br0" timeOffset="584">1735 107 12287,'0'-8'0,"0"-1"0,0 6 0,0-3 0,1 16 0,3 3 0,-2 4 0,2-4 0,-1 0 0,2 1 0,-4-1 0,4 2 0,-4 1 0,-1 2 0,0 0 0,0-3 0,-1 1 0,-4 2 0,-1 4 0,-4-4 0,3-1 0,1 3 0,-3-5 0,3 2 0,0-2 0,0-2 0,0-1 0,3-1 0,-1-2 0,1-6 0,7 1 0,4-3 0,5-1 0,0 0 0,-1-1 0,-2-2 0,-2-3 0,-2-1 0,3 2 0,-3-2 0,1 1 0,-4 0 0,1 2 0,-2 2 0,-4-8 0,-1 4 0,-1-2 0,-5 4 0,3-4 0,0 1 0,0 0 0,-4 2 0,1-4 0,-3-1 0,-1-2 0,0 3 0,-2 0 0,-2-1 0,0-2 0,-3-1 0,4 1 0,-2 2 0,2 1 0,-3 0 0,1-5 0,0-5 0,5-2 0</inkml:trace>
  <inkml:trace contextRef="#ctx0" brushRef="#br0" timeOffset="1383">1201 414 12287,'9'0'0,"0"0"0,1 0 0,-2 0 0,1 0 0,1 0 0,2 0 0,1 0 0,0 0 0,-1 2 0,-3 2 0,-1-1 0,-5 6 0,1 1 0,0-2 0,-5-1 0,-3 1 0,-5-1 0,-3 0 0,-2 4 0,1-2 0,0 1 0,-5-3 0,-1 2 0,0 2 0,-1 0 0,2-2 0,4-1 0,-3-1 0,0 1 0,-1-5 0,4 1 0,1-3 0,0-1 0,4 0 0,0 0 0,-1 0 0,2-1 0,-1-3 0,6-4 0,-1-5 0,2-1 0,2 7 0,-1 1 0,-3 6 0,2 6 0,-2 3 0,-2 3 0,1 1 0,-1 0 0,2 1 0,2-1 0,-2 0 0,2 1 0,2-1 0,0-4 0,0 0 0,0 1 0,0-2 0,0 1 0,0-5 0,0 5 0,0-5 0,0 5 0,-1-6 0,-2 3 0,-1 0 0,-7-3 0,2 4 0,-3-1 0,4 0 0,-1-3 0,-2 2 0,-1-2 0,-1 3 0,-2-2 0,-1 1 0,-2 0 0,0-3 0,5 4 0,-2-2 0,-3 1 0,4 1 0,-4-3 0,3 3 0,2 1 0,-1-4 0,1 1 0,0-1 0,-1 2 0,1-4 0,0 4 0,1-5 0,3-5 0,3 1 0,6-8 0,0-4 0,0-4 0,6-2 0,1-4 0</inkml:trace>
  <inkml:trace contextRef="#ctx0" brushRef="#br0" timeOffset="1567">974 334 12287,'-11'-1'0,"0"-2"0,2-2 0,-1 2 0,-2 3 0,-1 5 0,-2 5 0,-3 6 0,0 1 0,-5 3 0,-3 0 0,3-4 0,-7-1 0,-4-2 0</inkml:trace>
  <inkml:trace contextRef="#ctx0" brushRef="#br0" timeOffset="1783">401 267 12287,'-7'-5'0,"1"5"0,6 0 0,0 8 0,0 9 0,1 5 0,2 9 0,2 5 0,-2 2 0,-2 2 0,-1 2 0,0 1 0,0 1 0,0-2 0,0-11 0,-12 0 0,-3-10 0</inkml:trace>
  <inkml:trace contextRef="#ctx0" brushRef="#br0" timeOffset="2101">81 507 12287,'9'0'0,"-2"2"0,-1 2 0,3-1 0,-4 6 0,-3 2 0,0-4 0,-2 2 0,-2 1 0,-2 2 0,-3 3 0,-7 1 0,1 4 0,0 0 0,-1 4 0,1 6 0,0 1 0,-1-2 0,7 1 0,2 0 0,4 2 0,1 2 0,1-4 0,4 1 0,5-4 0,7-5 0,3-3 0,7-5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2:23.345"/>
    </inkml:context>
    <inkml:brush xml:id="br0">
      <inkml:brushProperty name="width" value="0.08571" units="cm"/>
      <inkml:brushProperty name="height" value="0.08571" units="cm"/>
      <inkml:brushProperty name="color" value="#FF0066"/>
    </inkml:brush>
  </inkml:definitions>
  <inkml:trace contextRef="#ctx0" brushRef="#br0">67 1414 12287,'-13'0'0,"0"0"0,-1 0 0,6 0 0,-1 0 0,6 0 0,-3 1 0,7 2 0,4 2 0,-2-1 0,6-2 0,1 2 0,3-3 0,4 4 0,0-4 0,7-2 0,-2-4 0,3-2 0,2 0 0,6-7 0,2 2 0,4-4 0,1 0 0,4-3 0,2-1 0,0 0 0,0-4 0,3 3 0,-5-1 0,-1 0 0,-1 1 0,-8-3 0,-3 6 0,-3 1 0,-1-3 0,-8 10 0,-6-3 0,-7 1 0,-10 4 0,-5 1 0,-3 1 0,-1 3 0,-2-3 0,-1 0 0,-2-1 0,2-3 0,5 2 0,2 1 0,-1 1 0,3-3 0,-2 4 0,6 1 0,-5 4 0,4 0 0,2 6 0,-2 3 0,3 3 0,1 1 0,0 0 0,0-4 0,1-1 0,2-1 0,1 0 0,5-2 0,-3 2 0,2-1 0,2-3 0,-3 3 0,2-1 0,2-2 0,1 2 0,1 0 0,-1 1 0,-2-3 0,-1 1 0,-6 7 0,1-3 0,-2 4 0,-2 2 0,-2-1 0,-2 0 0,-5 1 0,2-1 0,-2 0 0,-2 2 0,0 3 0,-3-3 0,1 3 0,0-4 0,-7 0 0,0-1 0</inkml:trace>
  <inkml:trace contextRef="#ctx0" brushRef="#br0" timeOffset="1718">4948 147 12287,'0'-8'0,"0"13"0,0 8 0,0 2 0,0 0 0,0-2 0,0 1 0,0-1 0,0 0 0,0 1 0,0-1 0,0 0 0,0 1 0,0-1 0,-1-4 0,-4 0 0,-2-2 0,-6 2 0,5-3 0,2-8 0,8-1 0,2-1 0,4-2 0,5 3 0,0-1 0,1-1 0,-1 5 0,0 0 0,1 0 0,-1 0 0,0 0 0,1 0 0,-1 0 0,0 0 0,1 0 0,-7 2 0,-3 2 0,-2 4 0,-2 5 0,0 0 0,0 1 0,-2-1 0,-2 0 0,2-4 0,-3-1 0,0-1 0,1 0 0,-7-2 0,2 2 0,-2-1 0,-3-3 0,1 3 0,-2-2 0,-1 1 0,-2 1 0,-6-5 0,4 4 0,-3-4 0,1-1 0,0 0 0,-3 0 0,1 0 0,2 0 0,4 0 0,-4 0 0,-1 0 0,3 0 0,-5 0 0,4 0 0,-1 0 0,-1 0 0,6 0 0,-4-1 0,0-2 0,0-2 0,5-4 0,-2 4 0,3-3 0,8-1 0,3-4 0,2 0 0,4-1 0,2 1 0,-1 1 0,6 2 0,1 1 0,2-2 0,0 4 0,-2 0 0,-1 1 0,2 3 0,-4-3 0,2 1 0,1 2 0,-2 2 0,1 1 0,-6 1 0,1 4 0,-3 2 0,-1 7 0,0-1 0,-1 0 0,-2 1 0,-1-1 0,-7 0 0,4 1 0,-1-1 0,-3-1 0,2-2 0,-2-1 0,2 1 0,-2 1 0,0-1 0,-4-1 0,-2 1 0,-1-2 0,4-1 0,1-1 0,0-3 0,-1 3 0,1-2 0,0-1 0,-1-1 0,6-2 0,-1 0 0,-2 0 0,5-6 0,2-3 0,2-3 0,-2-1 0,0 0 0,1-1 0,1 1 0,2 0 0,0 5 0,0 4 0,-1 7 0,-4 1 0,-1 6 0,-4-1 0,1 3 0,-1 2 0,-2-1 0,-2-1 0,1-2 0,0-1 0,-5 0 0,0 3 0,2-3 0,1-5 0,0 2 0,-1-2 0,-3-1 0,-2-1 0,5-2 0,-2 0 0,2 0 0,-2 0 0,3 0 0,-3 0 0,3 0 0,2 0 0,0-5 0,-1 1 0,5-5 0,1 5 0,6-5 0,1 3 0,4-2 0,7 4 0,-1-5 0,3 6 0,0-3 0,-2 2 0,-1-1 0,-5 1 0,5 4 0,2 0 0,-4 0 0,2 0 0,1 0 0,-2 0 0,0 0 0,-5 6 0,2 3 0,-4-2 0,-1 2 0,0 1 0,-1 2 0,-4 0 0,-3-3 0,-4 3 0,-2-5 0,1 2 0,0 0 0,-1-5 0,0 4 0,-3-2 0,-1-3 0,-4-2 0,3-1 0,0 0 0,-1 0 0,3 0 0,2-1 0,-1-2 0,-2-2 0,0-5 0,5 1 0,1-4 0,3-5 0,-1 2 0,5-7 0,-5 1 0,2-4 0</inkml:trace>
  <inkml:trace contextRef="#ctx0" brushRef="#br0" timeOffset="2051">5042 0 12287,'-15'5'0,"-2"-1"0,0-1 0,0-1 0,3 2 0,0 0 0,1-1 0,-6-1 0,-2-2 0</inkml:trace>
  <inkml:trace contextRef="#ctx0" brushRef="#br0" timeOffset="2285">4481 160 12287,'-13'0'0,"0"0"0,-1 0 0,1 2 0,0 2 0,-6 4 0,-2 5 0,0 0 0,-10 1 0,3-1 0</inkml:trace>
  <inkml:trace contextRef="#ctx0" brushRef="#br0" timeOffset="2568">4148 667 12287,'-21'13'0,"-2"-1"0,5-2 0,0-2 0,-1-2 0,4-2 0,-4-4 0,-1 0 0,-2 0 0,-9 0 0,-3 0 0</inkml:trace>
  <inkml:trace contextRef="#ctx0" brushRef="#br0" timeOffset="2801">3868 254 12287,'-13'5'0,"4"-3"0,0 4 0,-1 0 0,-2 1 0,-2 7 0,1-1 0,0 0 0,-1-5 0,-5 3 0,-2-3 0</inkml:trace>
  <inkml:trace contextRef="#ctx0" brushRef="#br0" timeOffset="3267">3095 334 12287,'0'13'0,"0"0"0,0 1 0,0-1 0,0 0 0,0 1 0,0 5 0,0 5 0,1 4 0,3 3 0,-1 4 0,5-4 0,-1-1 0,1-2 0,1-1 0,4 0 0</inkml:trace>
  <inkml:trace contextRef="#ctx0" brushRef="#br0" timeOffset="3866">2775 334 12287,'-6'-14'0,"3"1"0,-6 0 0,6 7 0,-2 6 0,4 7 0,1 6 0,0 4 0,0 2 0,0 2 0,0 1 0,0 5 0,0-2 0,0-3 0,0 3 0,0-4 0,0 1 0,0 0 0,0-4 0,0 3 0,1-2 0,4-3 0,-4-1 0,4-1 0,-4-1 0,-1-6 0,-1-1 0,-4-6 0,2 0 0,-4-1 0,-1-2 0,1-2 0,3-4 0,-4 4 0,2-3 0,0 1 0,3-4 0,-1 2 0,0 5 0,4-5 0,-2 6 0,-2-1 0,1 2 0,-6 2 0,6 6 0,-3 2 0,1 0 0,1 1 0,-6 0 0,1 5 0,-3-1 0,3-1 0,0-2 0,0-1 0,2 1 0,-5-2 0,3 1 0,-3 1 0,3-4 0,0-2 0,-1-2 0,-2-2 0,-1-6 0,-1-1 0</inkml:trace>
  <inkml:trace contextRef="#ctx0" brushRef="#br0" timeOffset="4268">2481 440 12287,'-7'0'0,"-5"0"0,10 0 0,-9 0 0,3 0 0</inkml:trace>
  <inkml:trace contextRef="#ctx0" brushRef="#br0" timeOffset="4584">2094 454 12287,'5'14'0,"-1"4"0,5 3 0,-3 6 0,0-1 0,0 1 0,3 3 0,-5-2 0,1-5 0,1-2 0,-5-3 0,4-5 0,-4 1 0,-1-1 0</inkml:trace>
  <inkml:trace contextRef="#ctx0" brushRef="#br0" timeOffset="4934">1921 720 12287,'0'14'0,"0"-1"0,2-1 0,2-3 0,-3 3 0,4-4 0,-4 4 0,-1-3 0,0 0 0,0 1 0,-1-2 0,-5-1 0,-6 1 0,-4-1 0,-3-4 0,1 1 0,-4-2 0,-4-2 0,0 0 0,-1 0 0,0 0 0,1 0 0,-1-4 0,0-2 0,1-2 0,-1-2 0,2-1 0,1 1 0,2 1 0,-2-1 0,-1-1 0,-2 1 0,2 1 0,3-1 0,-3 2 0,4 0 0,0-3 0,3-1 0,4-7 0,0-2 0</inkml:trace>
  <inkml:trace contextRef="#ctx0" brushRef="#br0" timeOffset="5151">1641 334 12287,'-13'-8'0,"5"-4"0,2 12 0,6 0 0,-4 8 0,-2 8 0,0 2 0,0-2 0,-4-1 0,-4 4 0,-6 2 0</inkml:trace>
  <inkml:trace contextRef="#ctx0" brushRef="#br0" timeOffset="5249">1468 400 12287,'-21'-6'0,"3"-1"0,9-6 0,3 5 0,12-4 0,2 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7:54.669"/>
    </inkml:context>
    <inkml:brush xml:id="br0">
      <inkml:brushProperty name="width" value="0.11429" units="cm"/>
      <inkml:brushProperty name="height" value="0.11429" units="cm"/>
      <inkml:brushProperty name="color" value="#F6630D"/>
    </inkml:brush>
  </inkml:definitions>
  <inkml:trace contextRef="#ctx0" brushRef="#br0">1 70 28930,'0'-15'-4916,"1"3"1,1-3 1783,2 3 1,0 5 2333,-4-1 1,1 7 0,1 1 765,2 6 0,-1 4 0,-3 2 1,0 1-101,0 2 0,0 1 0,0-3 1,0 3 101,0 1 1,0-3 0,0 4 0,0 2 24,0 0 0,0 1 1,0-2-1,0 0-523,0 4 0,0-5 0,2 4 0,0-1 630,2-1 0,3 1 0,-2-2 0,0-2 52,-1-1 1,4-2 0,-5-3-697,0 0-958,-2 0 1594,-1-5 1,-5-1 0,-1-5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7:55.604"/>
    </inkml:context>
    <inkml:brush xml:id="br0">
      <inkml:brushProperty name="width" value="0.11429" units="cm"/>
      <inkml:brushProperty name="height" value="0.11429" units="cm"/>
      <inkml:brushProperty name="color" value="#F6630D"/>
    </inkml:brush>
  </inkml:definitions>
  <inkml:trace contextRef="#ctx0" brushRef="#br0">947 42 29414,'0'-11'-9831,"0"5"6733,-5-3 0,3 4 3137,-6-2 0,1 3 275,-4 8 0,1 2 0,2 3 0,2 0-479,1-2 1,0 0-1,3 4-138,-2 0 0,1 0 0,3 0 0,1-1 307,2-3 0,3 2 0,5-1 1,1 0-154,3-1 0,-3 2 0,4-6 0,-2 1 965,1 1 0,-1-3 0,-2 4-67,3-1 0,-3-1-44,2-4 0,-7 3-869,-7 1 1,-7 1 0,-7-3-1,-4 2 604,-3-2 1,0 1 0,-1-1-1,0 2 164,0-2 0,2 3 0,0-1 0,2-2-226,-1-1 0,0 1 1,0 0-1,4 2-306,-1-2 0,4-1 0,-3-1 0,3 0-55,1 0 1,1 0-1,-1-1 47,0-3 1,0 3-1,0-4 1,1 1-375,3-4 1,-3 2-1,4-1 371,0-1 0,-2-2 0,3-1-615,-1 0 1,4 0 0,-3 0 176,0 0 1,4 4-1,-4 1 1,1 0 87,1 0 1,-6 4 0,2-2 386,-3 3 1,-4 1 0,-1 0 0,1 0-129,-2 0 0,3 1 1,-4 1-1,1 3-134,3 1 0,-1-2 0,1 3 0,-1 0 54,0 0 0,6 2 0,2-2 0,0 2-114,0-2 1,3 3 0,0-3 10,2 3 0,1 1 0,0 0 1,0-1-34,0 1 0,0-3 0,1-1-81,2 1 1,-1 2 0,1 1-439,-2 0 0,-1-4 0,0 0 245,0 2 0,-1-5 0,-2 1 0,-5-1 633,-1 0 1,-6 0 0,-1-1 0,0 0 179,-4 0 0,0-2 0,-2-1 0,0 0 187,0 0 1,1 1-1,0 2 1,2 0 12,1 0 1,3-2 0,-2-1 0,1 0 429,3 0 1,1-1-441,1-3 1,5 2-1,2-6-499,3 0 0,1-2 0,0-1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7:59.619"/>
    </inkml:context>
    <inkml:brush xml:id="br0">
      <inkml:brushProperty name="width" value="0.08571" units="cm"/>
      <inkml:brushProperty name="height" value="0.08571" units="cm"/>
      <inkml:brushProperty name="color" value="#F6630D"/>
    </inkml:brush>
  </inkml:definitions>
  <inkml:trace contextRef="#ctx0" brushRef="#br0">186 44 7619,'0'-11'-458,"0"0"1,1 5 640,3 2-8,-3-2-87,4 5 22,0-4 0,-5 5-117,0 0 0,-2 4 1,-4 1-11,2 1 1,-5-4 0,2 3-32,-3 0 1,-1-4-1,0 3 1,1-3-8,-1-1 0,3 0 1,1 0 41,-1 0 1,-2 0 2,-1 0 88,0 0 1,4 0 96,0 0-177,4 0 1,-3 0-1,4 1-185,-2 3 1,-1 1-1,3 3 1,-3-2 186,-1-1 0,-1 3 0,-4-1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0.003"/>
    </inkml:context>
    <inkml:brush xml:id="br0">
      <inkml:brushProperty name="width" value="0.08571" units="cm"/>
      <inkml:brushProperty name="height" value="0.08571" units="cm"/>
      <inkml:brushProperty name="color" value="#F6630D"/>
    </inkml:brush>
  </inkml:definitions>
  <inkml:trace contextRef="#ctx0" brushRef="#br0">0 21 7591,'0'-10'-319,"0"4"1,0 2 0,2 6 447,1 2 0,-2 4 1,4 1-1,-1 3-42,-1 2 0,5 5 0,-3-4 1,-1 1-83,1 0 0,2 3 0,-3-2 0,-1 1-83,-2 0 1,-1-4 0,0 1 0,0 0-773,0-1 850,0 1 0,0 1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0.553"/>
    </inkml:context>
    <inkml:brush xml:id="br0">
      <inkml:brushProperty name="width" value="0.08571" units="cm"/>
      <inkml:brushProperty name="height" value="0.08571" units="cm"/>
      <inkml:brushProperty name="color" value="#F6630D"/>
    </inkml:brush>
  </inkml:definitions>
  <inkml:trace contextRef="#ctx0" brushRef="#br0">218 240 7616,'0'-11'-473,"0"0"1,-1 1 381,-3-1 0,3 0 0,-2 0 266,1 0 1,4 4 0,1 0-139,4-2 1,-1 1 0,2 0 0,-1 4-14,-1-1 0,4 3 0,-3-1 0,3 2-6,1 1 1,-1 0 0,1 1-24,0 2 0,-4 2 0,-1 4 0,-1-2-12,-2 1 0,2 2 1,-2 2-1,0 2 25,-2 0 0,-2 1 1,-2-5-1,-2 1 20,-1 0 0,-1 0 0,-4 0 0,0 0 11,0 0 1,-1 0 0,-1-2 0,-2 0 9,2-2 0,0-3 0,0 2 0,-2-2-8,2-1 1,1-2 0,1-1 0,0 0-12,0 0 0,0 0 0,0-1 27,0-3 1,2-2-1,2-5 1,2-1 15,0-2 0,4 2 0,-4-3 0,1 2 46,1-2 0,-2 0 0,2-5 0,0 2-32,0-1 1,-2 2 0,2 0 0,-1 0-12,-1 0 0,4 0 1,-4-1-1,2 4-97,-1 1 1,0 6 0,3 1 0,-1 0-591,-2 0-160,1 4-91,3-3 862,-5 5 0,3 0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34.992"/>
    </inkml:context>
    <inkml:brush xml:id="br0">
      <inkml:brushProperty name="width" value="0.08571" units="cm"/>
      <inkml:brushProperty name="height" value="0.08571" units="cm"/>
      <inkml:brushProperty name="color" value="#F6630D"/>
    </inkml:brush>
  </inkml:definitions>
  <inkml:trace contextRef="#ctx0" brushRef="#br0">1 31 8162,'0'-7'-996,"0"0"807,0 0 0,1 2 1,2 2 298,4 2 1,-2 2 0,2 2-1,-1 5-87,0 4 1,3-1 0,-3 3 0,3 1-47,1 1 0,-3 3 1,-1 0-1,1 1-9,-2 0 0,3 0 0,-4-1 0,1 1-121,-1 0 0,0 0 0,-1-1 153,0 1 0,0 0 0,-3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0.803"/>
    </inkml:context>
    <inkml:brush xml:id="br0">
      <inkml:brushProperty name="width" value="0.08571" units="cm"/>
      <inkml:brushProperty name="height" value="0.08571" units="cm"/>
      <inkml:brushProperty name="color" value="#F6630D"/>
    </inkml:brush>
  </inkml:definitions>
  <inkml:trace contextRef="#ctx0" brushRef="#br0">22 23 7890,'-1'-10'-1071,"-3"3"730,3 2 0,-5 6 341,3 3 0,1 2 0,-2 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1.086"/>
    </inkml:context>
    <inkml:brush xml:id="br0">
      <inkml:brushProperty name="width" value="0.08571" units="cm"/>
      <inkml:brushProperty name="height" value="0.08571" units="cm"/>
      <inkml:brushProperty name="color" value="#F6630D"/>
    </inkml:brush>
  </inkml:definitions>
  <inkml:trace contextRef="#ctx0" brushRef="#br0">153 1 7424,'-7'0'-295,"0"0"0,1 1 0,-3 1 1,2 3 371,-2 1 0,0 1 1,-2 4-87,0 0 1,0 0 0,0-1-1,0-2-163,0-1 1,4-3 171,0 3 0,0-4 0,-4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1.286"/>
    </inkml:context>
    <inkml:brush xml:id="br0">
      <inkml:brushProperty name="width" value="0.08571" units="cm"/>
      <inkml:brushProperty name="height" value="0.08571" units="cm"/>
      <inkml:brushProperty name="color" value="#F6630D"/>
    </inkml:brush>
  </inkml:definitions>
  <inkml:trace contextRef="#ctx0" brushRef="#br0">294 33 7973,'-5'-11'-430,"4"4"0,-4 1 178,1 1 1,-3 2-1,-3 4 1,-1 2 228,0 5 1,-6 3 0,-4 3-1,-4 3-31,-3 0 0,4 2 0,-1-3 0,0 0 54,0-1 0,2 5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1.670"/>
    </inkml:context>
    <inkml:brush xml:id="br0">
      <inkml:brushProperty name="width" value="0.08571" units="cm"/>
      <inkml:brushProperty name="height" value="0.08571" units="cm"/>
      <inkml:brushProperty name="color" value="#F6630D"/>
    </inkml:brush>
  </inkml:definitions>
  <inkml:trace contextRef="#ctx0" brushRef="#br0">109 65 7178,'-6'-4'-85,"1"2"0,5-4 111,0 3 1,2-2-1,1-4 2,4 2 0,0 4 0,0-3-73,1 1 1,1 0-1,-1 2 1,-1 0 46,2 0 1,1 2-1,0 2 81,1 3 0,-3-2 0,-2 6 15,-2 0 1,0 2 0,-4 1-1,0 0 5,0-1 0,0 1 1,-1 1-1,-2 2-38,0 0 1,-6 1 0,2-4-1,-4 0-129,-3-1 0,2 1 0,-3 0 0,2-1-169,-2-3 0,2 3 1,-5-3-1,0 1-660,1 0 893,1-3 0,0-1 0,-1 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1.919"/>
    </inkml:context>
    <inkml:brush xml:id="br0">
      <inkml:brushProperty name="width" value="0.08571" units="cm"/>
      <inkml:brushProperty name="height" value="0.08571" units="cm"/>
      <inkml:brushProperty name="color" value="#F6630D"/>
    </inkml:brush>
  </inkml:definitions>
  <inkml:trace contextRef="#ctx0" brushRef="#br0">12 6 7930,'0'-6'-21,"0"10"1,0 7-4,0 1 1,3 5 0,1 1 0,-1 1 43,-2-1 1,2 3 0,1-3 0,-2 3-110,0 0 1,-2-2 0,0-1-1,0 1-213,0 2 0,-4-1 1,-1-1 301,-1 0 0,-1-6 0,-4 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2.720"/>
    </inkml:context>
    <inkml:brush xml:id="br0">
      <inkml:brushProperty name="width" value="0.08571" units="cm"/>
      <inkml:brushProperty name="height" value="0.08571" units="cm"/>
      <inkml:brushProperty name="color" value="#F6630D"/>
    </inkml:brush>
  </inkml:definitions>
  <inkml:trace contextRef="#ctx0" brushRef="#br0">958 251 7967,'-11'1'-61,"1"3"0,-1-2 1,0 4-14,0-1 0,0 2 1,0-3-1,0-2 13,0-1 1,-1 3 0,-1 0-1,-2-2 116,2-1 0,-3-1 1,2 0-1,-1 0-12,0 0 0,-1 0 1,-3 0-1,2 0-33,1 0 0,-3 0 0,2 0 0,-1-1-24,0-3 0,3 3 0,-2-4 1,0 2-1,0-1 0,0-3 1,-1 2-1,2-1-1,1-2 1,1 1 0,-4 0 0,0 0-56,1 1 1,-2-4-1,4 4 1,1-1 19,-2 0 0,4 3 0,-2-2 0,2 0-4,1 0 0,3 4 14,1-2-24,5 3 0,-2 1 0,8 0 1,3 0 16,3 0 1,2 0-1,1 0 1,3-2 47,1-1 0,-4 2 0,1-3 0,-1 3 3,-3 1 1,1 0 0,0 0 0,0 0 21,0 0 1,-4 0 0,0 1-18,2 3 1,-4-2 0,-2 5 3,-1 2 0,-2-3 1,0 1-1,0 2 40,0 0 0,-5-2 0,-3 1 0,-1 0 44,-2 2 1,-4 1 0,1-2 0,1 0-15,1-2 1,-1-1 0,0 3 0,-1-3-26,0-2 1,2 4 0,0-3-1,-1-1-60,-2 1 1,1 2 0,2-3 0,-2-1-19,0-2 0,-1 2 0,5 1 0,-1-2 11,0 0 0,0-2 0,0 0 0,0 0 88,0 0 1,0-5 0,1-1-12,-1 0 1,1-4 0,2 4 0,1-1 29,3-1 0,-4 1 0,4-4 0,-1 0-26,0 1 0,0-1 0,3 0 0,-3 0-24,-1 0 1,3-5 0,-1-1 0,0-1-27,0 0 1,1 4 0,3-4 0,0-1-11,0 2 1,0-2 0,0 5 0,0 0-435,0 2-484,0 1 0,-2 5-46,-1 3 952,2 1 0,-9 7 0,4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2.970"/>
    </inkml:context>
    <inkml:brush xml:id="br0">
      <inkml:brushProperty name="width" value="0.08571" units="cm"/>
      <inkml:brushProperty name="height" value="0.08571" units="cm"/>
      <inkml:brushProperty name="color" value="#F6630D"/>
    </inkml:brush>
  </inkml:definitions>
  <inkml:trace contextRef="#ctx0" brushRef="#br0">77 11 7951,'-11'-6'-513,"0"1"1,0 5 512,0 0 0,0 0 0,0 5 0,0 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09.585"/>
    </inkml:context>
    <inkml:brush xml:id="br0">
      <inkml:brushProperty name="width" value="0.11429" units="cm"/>
      <inkml:brushProperty name="height" value="0.11429" units="cm"/>
      <inkml:brushProperty name="color" value="#F6630D"/>
    </inkml:brush>
  </inkml:definitions>
  <inkml:trace contextRef="#ctx0" brushRef="#br0">2520 797 30497,'19'-13'-1757,"0"-5"1,-10 5 0,7 1 0,-1 2 1118,1 1 0,-7-10 1,7 7-1,-1 0 291,1-1 1,-7 4-1,7 6 737,-4-7-872,-3 7 461,-9-9-710,0 12 1,-3 0 490,-6 0 0,-4 3 0,-8 3 0,2 7 148,-3 2 0,7-9 1,-1 7-1,4-1-140,5 7 0,-5-4 0,0 4-55,-4 3 0,10-7-330,-4 4 1,7-10 245,3 10 1,3-3 0,7 2 185,8-8 0,7-7 0,3-3 685,0 0 0,0-3 1,0-7-621,0-8 0,-12 2 0,-4 0 1,-2 1-29,-1-1 0,0 7 1,-12-10 58,-6-2 1,3 8 0,-10 1 0,1 2 176,-1 1 0,7 0 0,-10 9 0,0-3 158,4-7 1,-10 7-1,6-6 141,-6 6 0,-3 3 0,0 3 0,0 3-247,0 3 1,0 10 0,0-6-1,-3-1-187,-6 0 1,6 10-1,-10-6 1,4-1 127,0-5 1,-1 2 0,10-3-1,0-2 226,0-4 1,10-3 0,-1 0 37,-3 0 0,7 0 0,-1-3-397,4-7 1,2 4-290,10-13-1122,0 1 826,0 2 1,-3 4 639,-6 12 0,3 0 1,-13 0-1,-3 0 83,-3 0 1,-3 3-1,0 3 1,-3 3-108,-6-2 0,6 5 0,-10-3 0,4-2 7,0-4 1,-1 6-1,7 0 1,-3-2 99,-3-4 1,6-3 0,9 3 0,-3 3 65,3 3 1,0 1 0,-6-10 0</inkml:trace>
  <inkml:trace contextRef="#ctx0" brushRef="#br0" timeOffset="201">2184 377 22744,'13'-38'-2278,"5"1"1,-5 9-1,-1 13 1712,1 2 1,-10 7 219,6 15 0,-6 7 0,-3 12 103,0 0 1,-12 0 0,-4 0-1</inkml:trace>
  <inkml:trace contextRef="#ctx0" brushRef="#br0" timeOffset="634">1092 713 30203,'0'-28'-3087,"10"0"0,2 0 1,4 0 2441,6 0 1,-7 0 0,4 0 0,3 0 683,2 0 0,4 9 0,4 4 0,2-1 165,3 0 1,4 10 0,-7-3 0,3 6-122,-3 3 0,-3 0 1,-3 0-1,0 3-183,0 6 1,-12-3 0,-4 10 0,-2 0-460,-1-1 0,0 4-31,-9 9 1,0-10 0,-3-2 0,-3 0 765,-3-1 0,-13-6 0,3 7 0,-6 0-23,-3-1 0,0-6 0,0 7 0,0 0-114,0-1 1,-9-6 0,0 7 0,3 0-214,2-1 0,1-6 0,-3 7 1,-3-4-313,3-5 578,2 8 0,-8 1 1,-4 12-1</inkml:trace>
  <inkml:trace contextRef="#ctx0" brushRef="#br0" timeOffset="817">1064 181 23068,'0'-47'-4319,"0"0"0,4 13 3943,5-3 1,-3 21-1,10 16 1,-4 16-18,-6 9 1,-3 15 0,-3 7-1,0 6 113,0 3 1,0 0 0,0 0 149,0 0 1,0 0 0,0 0 0</inkml:trace>
  <inkml:trace contextRef="#ctx0" brushRef="#br0" timeOffset="1348">812 937 14841,'-24'-28'0,"2"0"-1055,3 0 0,10 9 883,-10 0 1,10 13 0,-10-3 565,-3 6 0,-3 3 0,1-3-219,5-7 1,-3-5-1,13-13-454,3 0 1,2 0 0,4 0 0,0 0 178,0 0 1,4 0 0,5 0-1,10 3 263,5 6 1,4-3 0,0 13 0,0 0 63,0-4 1,0 10 0,0-6 0,0 6 308,0 3 0,0 0-66,0 0 1,-3 3-679,-6 6 0,-10 7 0,-18 9 0,-10-4 245,-6-2 1,-12 0 0,0 9 0,-1-3 355,-2-7 0,9 7 0,-6-9 0,9 2 108,9 1 1,-6 0-610,6 9 0,7 0-403,3 0 1,9 0 162,9 0 1,3-10 0,10-2 0,-6-1-115,-4 1 0,1-10 890,-4 4 1,-9 2-347,0-3 0,-13 1 0,-15-10 0,0 0 63,0 0 1,-3 0 0,-3 0 0,-3-3-48,3-7 1,2 7 0,1-6 0,-3 3-50,-3-4 0,-10 7 0,10-9 0,3 2-29,3 1 0,3 0 1,3 6-1,3-4 57,3-2 0,13-3-112,-3 2 1,-7-5 0,1-13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3.919"/>
    </inkml:context>
    <inkml:brush xml:id="br0">
      <inkml:brushProperty name="width" value="0.11429" units="cm"/>
      <inkml:brushProperty name="height" value="0.11429" units="cm"/>
      <inkml:brushProperty name="color" value="#F6630D"/>
    </inkml:brush>
  </inkml:definitions>
  <inkml:trace contextRef="#ctx0" brushRef="#br0">1145 113 31476,'-9'-19'-9831,"-4"0"6578,-2-3 1,5 1 1483,-8 2 2043,11 7 1,-18 12 0,7 0 0,-7 3 100,-3 6 0,-13 7 0,-5 12 1,-7 0-180,-3 0 1,-3 9 0,-3 3 0,-4 1-122,4-1 0,3 10 1,3-6-1,3 2-378,6 1 0,-6 0 1,10 12-1,-4 6 395,1 10 0,11 2 1,1 1-1,9-3-218,7 3 1,11-1 0,-2 1 0,9-6-25,9-4 0,-2 7 1,11-7-1,4 1-223,3-1 0,0 10 0,-3-7 1,-4 1-104,4-7 0,-6 4 1,-1-4-1,1 0 60,-1 4 1,-9-10 0,7 6 0,-4-6 13,1-3 1,2-9 0,-6 0-1,4 3 79,-4 2 1,-3 4 0,-3-3 0,3-3 126,6-3 1,-6-1 0,7 10 0,-7 0 60,-3 0 0,3-9 1,3-3-1,4-1 135,-4 1 0,-3-7 1,-3 7-1,0-4-45,0-6 0,0-3 1,0-3-1,0 0 1,0 0 0,0 0 0,0 0 1,0 0 38,0 0 1,0 0 0,0 0 53,0 0 0,0 0 0,0 0 0,0 0 41,0 0 0,9-9 1,1 0-1,-1-1 236,3-2 1,1 9 0,9-10-1,-4 4 247,4 0 0,15-10 0,10 7 0,6-4 95,3-6 0,15 0 0,13 1 0,16 2-446,-47-5 1,3-2-1,10-1 1,2-2-1,1-1 1,2-2 0,3-1-1,1 1 50,5 1 0,2-1 1,4-2-1,2 0-272,-21 3 0,2 0 0,0 0 0,4-2 0,1 0 0,0-1 0,3 1 0,1-1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6.002"/>
    </inkml:context>
    <inkml:brush xml:id="br0">
      <inkml:brushProperty name="width" value="0.11429" units="cm"/>
      <inkml:brushProperty name="height" value="0.11429" units="cm"/>
      <inkml:brushProperty name="color" value="#F6630D"/>
    </inkml:brush>
  </inkml:definitions>
  <inkml:trace contextRef="#ctx0" brushRef="#br0">2129 87 28276,'0'-28'-9831,"0"10"3732,0-1 5180,0 0 1,0 16-1,3 16 819,6 18 1,-6 0 0,10 6 0,-4-6 116,0-3 1,10 10-1,-10-1 1,1 0-36,2 4 0,-6-10 0,10 9 1,-1-2 35,1-1 0,-10 0 0,4-9 0,-4 0-1104,3 0 1,-6 0 1216,7 0-78,-7-12 1,-16-4-1,-9-15 1,-12-3 503,-12-3 1,2-13 0,0 3-1,1-9-246,-1-9 0,1 6 1,-7-7-1,6 7-19,4 3 0,3 0 0,9 0 1,0 3 402,0 7 0,0-4 90,0 13 1,12-4-237,7 4 1,9 9 624,9 0 1,-3 3-806,13 16 1,-3-10 0,5 7-1,-5-1-623,-4 1 1,7-7 0,-7 7 115,4-4 1,-7 0 145,10-2 0,-10-4-75,10 13 0,-13-10-476,4 10 1,-7-1 164,-3 10 1,0-9-1,-3-4 1,-4 1 54,-2 0 0,-13-7 1,4 6-1,-7 1 381,-3 0 1,-3-10 0,-4 6-1,-2-2 108,3-1 1,-10 3-1,-2-5 1,-4 2 61,3-3 1,-6-3 0,7-3-1,-7 0 34,-3 0 1,12-9 0,4-4 0,2-2-138,1-7 1,0-3 0,9-6-88,0-6 1,12 12 0,4-6 0,2 3 308,1 6 0,0 0-699,9-6 0,12 3-46,7 7 0,-4 5 0,4 13 527,3 0 0,3 0 0,0 3-92,-7 7 1,7-7 0,-9 9-322,-1 1 0,1-10 0,-10 9-174,3 1 1,1-7 285,-10 13 1,0-10-452,0 10 533,0-1 0,-3 7 1,-7-6 397,-8-10 0,-17-6 0,-2-3 0,0 0-321,-4 0 1,1 0 0,-10-3 0,3-6-46,-2-10 1,-1 4 0,3-1-1,10 1 139,6-1 1,3 7 0,0-7 664,0 4-355,12-10 0,4 22-416,12 0 0,3 3 0,3 16 0,3 2 251,-2 4 0,5 3 0,1 0 0,-1 0-410,0 0 1,7 0 0,-10 0-1,1 0-453,2 0 0,-9 0 1,7 0-303,-7 0 1,-3-9-992,0 0 1854,0-13 1,-25 6 0,-12-12-1,-13-3 266,-6-6 1,-10-7-1,1-12 1,3 0 317,3 0 0,12 0 0,4 0 1,2-3-130,7-6-285,3 6 0,3-22 1,0 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35.709"/>
    </inkml:context>
    <inkml:brush xml:id="br0">
      <inkml:brushProperty name="width" value="0.08571" units="cm"/>
      <inkml:brushProperty name="height" value="0.08571" units="cm"/>
      <inkml:brushProperty name="color" value="#F6630D"/>
    </inkml:brush>
  </inkml:definitions>
  <inkml:trace contextRef="#ctx0" brushRef="#br0">731 89 7288,'5'5'-242,"3"-3"0,-5 4 166,-1 2 0,0-2 1,-2 0 76,0 2 0,0-3 0,0 2 0,-2 0 6,-1-2 0,-3 3 0,-7-4 1,-1 0 4,-1 1 1,-3-1-1,-4-2 1,-2 2-5,-1-2 0,2 2 0,-3 0 0,-1-1-16,2 1 1,1-3 0,5 3-1,3-3-21,3-1-8,2 0 1,6 0 0,7 0 28,6 0 1,3 0 0,6 0 0,-1 0 6,0 0 0,2 1 0,-2 1 1,-1 1 1,-2-1 0,-1 0 0,0-2 0,0 1 4,-3 2 1,1-2 0,-4 3-4,3 1 0,-3-3 1,-4 4-3,-4-2 0,-5 2 0,-6-1 0,-4 0 11,-1 3 1,-2-2 0,-1 0 0,-2 1 0,-3-2 1,-1 3 0,-1-4 0,2 1 12,-2-1 1,0 0 0,-2-1 0,2 0 4,1-1 1,3-1 0,5-1-1,-2 0 46,-2 0 0,5 0 1,-1 0-1,4-1 7,3-2 0,1 1 1,1-4-1,1 1 28,3-1 0,-2 0 0,4-3 0,-1 1-22,1 2 0,-3-1 1,4-3-1,1-1-32,1-2 0,1 1 1,0-3-1,0-1-91,0 1 1,-1 2 0,-1-4 0,-2 1-100,2 0 0,1-1 1,0 4-1,-1 1-200,-2 1 0,0 1 1,2 0-1,-3 1 333,0 3 0,3-8 0,-3 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6.268"/>
    </inkml:context>
    <inkml:brush xml:id="br0">
      <inkml:brushProperty name="width" value="0.11429" units="cm"/>
      <inkml:brushProperty name="height" value="0.11429" units="cm"/>
      <inkml:brushProperty name="color" value="#F6630D"/>
    </inkml:brush>
  </inkml:definitions>
  <inkml:trace contextRef="#ctx0" brushRef="#br0">85 196 27511,'0'-40'-4294,"-13"9"1,10 0 2227,-6 12 1,3 3 2189,-4-2 0,-5-7 1,-13 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6.501"/>
    </inkml:context>
    <inkml:brush xml:id="br0">
      <inkml:brushProperty name="width" value="0.11429" units="cm"/>
      <inkml:brushProperty name="height" value="0.11429" units="cm"/>
      <inkml:brushProperty name="color" value="#F6630D"/>
    </inkml:brush>
  </inkml:definitions>
  <inkml:trace contextRef="#ctx0" brushRef="#br0">1 84 29750,'0'-28'-9831,"0"0"7644,0 13 1,0 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6.802"/>
    </inkml:context>
    <inkml:brush xml:id="br0">
      <inkml:brushProperty name="width" value="0.11429" units="cm"/>
      <inkml:brushProperty name="height" value="0.11429" units="cm"/>
      <inkml:brushProperty name="color" value="#F6630D"/>
    </inkml:brush>
  </inkml:definitions>
  <inkml:trace contextRef="#ctx0" brushRef="#br0">1 69 29992,'0'-28'-9831,"0"10"7392,0-1 1,0 16 0,3 3 0,6 19 2387,10 15 1,3 9 0,-1 16 0,-2 4-76,3 2 1,-7 3 0,1-5 0,0 5-14,-1 4 1,-9-10-1,4 6 1,-7-5-374,-3-7 1,-3 6 416,-7-16 0,-5 7 0,-13 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7.432"/>
    </inkml:context>
    <inkml:brush xml:id="br0">
      <inkml:brushProperty name="width" value="0.11429" units="cm"/>
      <inkml:brushProperty name="height" value="0.11429" units="cm"/>
      <inkml:brushProperty name="color" value="#F6630D"/>
    </inkml:brush>
  </inkml:definitions>
  <inkml:trace contextRef="#ctx0" brushRef="#br0">281 184 8222,'0'-37'0,"-3"0"-529,-7 2 0,7 4-1599,-6 3 2437,6 13 1,3 15-293,0 18 0,0-2 1,0 3-1,3 2 173,6 4 0,-6 3 0,7 0 0,-4 0-32,3 0 1,-2 3 0,8 4-1,1 5-34,-1 4 0,1-1 1,6 4-1,-7-7 47,-3 1 0,7-7 0,-6 10 0,-1-4-158,0-6 1,1 7 0,-7-4-1,3-3 60,-2-3 0,5-3-69,-3 0 1,1 0 480,-10 0-1076,0-12-167,0-4-81,0-12 2812,0 0-891,-13 0 1,7 0 67,-13 0 1,1 0-139,-10 0 1,0 0-454,0 0 1,3-3 0,3-3 0,4-3 249,-4 2 1,6 4-1,-2 3 68,-4 0 1,6 0 0,-2 0 445,-4 0 0,6 0-1334,-2 0 9,-1 0 34,-9 0 1,9 0 47,1 0 0,8 0-141,-8 0 1,11-3-290,-2-6 1,3 6-297,-4-7-1072,7 7 1727,-9 3 0,12 0 1,0 0-1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8.868"/>
    </inkml:context>
    <inkml:brush xml:id="br0">
      <inkml:brushProperty name="width" value="0.11429" units="cm"/>
      <inkml:brushProperty name="height" value="0.11429" units="cm"/>
      <inkml:brushProperty name="color" value="#F6630D"/>
    </inkml:brush>
  </inkml:definitions>
  <inkml:trace contextRef="#ctx0" brushRef="#br0">1485 672 25531,'0'-18'-4916,"0"-1"1,-9 0 4482,-1-9 0,-12 10 0,7-1 0,-4-3 614,1-3 0,-10-3 1,-10 3-1,4 4 131,3 2 1,-6 0 0,-1-6-1,7 4-66,9 2 1,-3 10 473,7-10-713,-7 13 1,12-7 14,13 13 0,13 3 0,18 4 0,3 2 634,4-3 0,8 7 0,-8-4 0,-4 0-185,-3 4 1,-3-7 0,0 10-162,0-4 1,0 10-413,0-4 0,-3 7 1,-3 0-114,-4-6 0,-12 6 1,4-7-304,-7 7 0,-3-6 0,0 0 0,-3-1 23,-7-2 0,-5 6 0,-16-10 468,-7 4 0,7-10 1,-9 3-1,3-6 55,-1-3 0,-2 0 0,6 0 0,-4 0 50,4 0 1,3 0-1,3-3 1,-3-3-24,-7-3 0,7-13 0,-6 3 1,6-9-107,3-9 0,0 6 0,0-10 1,3 4 15,6 0 0,-2-13 1,8 6-1,1-2 111,-1-1 0,4 10 0,9-7 1,0 4-222,0 5 1,0 4-820,0 3 0,3 13-2389,6 5 3063,-6 7 0,13 16 0,-10 5 1,4 7-187,-4 3 1,-3 3-1,-3 4 1,0 5 171,0 4 1,0-7 0,-3 10-1,-3-1 208,-4-2 1,-12 6 0,4-10 0,-4 1 203,3-1 1,-6-3-1,10-9 1,-4 0 122,1 0 0,8-9 0,-5 0 42,2 2 1,4-5-337,9 3 0,3-13 0,6 3 157,10-6 0,6-3 0,3 0 518,0 0 1,-3-3 0,-3-3 331,-4-3 0,-2-4 235,2 4-1305,-5 6 0,-26-10 0,-5 13 0,-7 0 642,-3 0 1,0 0 0,-3 0 0,-3 0-22,-4 0 1,-2 0 0,6 3 0,-4 4 143,4 2 0,0 0 1,0-6-1,-4 4-693,4 2 0,3 0 0,3-9 284,0 0 0,9 0 0,1 0 110,-4 0 1,9-3 0,1-3-1,3-7-300,-1-2 1,-2-4 0,6-9 0,-4 0 199,4 0 1,0-3 0,0-6 0,-4-7-756,4 1 1,-6-7 0,2 10 0,4-1-323,3 1 1,3-7 0,0 10-2159,0 2 2455,0 17 0,0 5 0,0 13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19.318"/>
    </inkml:context>
    <inkml:brush xml:id="br0">
      <inkml:brushProperty name="width" value="0.11429" units="cm"/>
      <inkml:brushProperty name="height" value="0.11429" units="cm"/>
      <inkml:brushProperty name="color" value="#F6630D"/>
    </inkml:brush>
  </inkml:definitions>
  <inkml:trace contextRef="#ctx0" brushRef="#br0">197 56 30421,'-16'-18'-4916,"7"-1"1,-6 13 4605,-4-4 0,3 7 1125,-2 3 1,2 13-1236,-3 5 0,4-2 0,9 3-591,-4 2 1,1-5 311,9 3 0,12-1 0,7 7 705,6-6 1,-6-4-1,-1-8 1,1 5-678,-3 4 1,8-7 1072,-5 10 0,-6-10-740,-4 10 1,-6-10 0,-6 10-884,-6 2 1,-19 4 1355,-19 3 1,-18 0 0,-7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39.083"/>
    </inkml:context>
    <inkml:brush xml:id="br0">
      <inkml:brushProperty name="width" value="0.11429" units="cm"/>
      <inkml:brushProperty name="height" value="0.11429" units="cm"/>
      <inkml:brushProperty name="color" value="#F6630D"/>
    </inkml:brush>
  </inkml:definitions>
  <inkml:trace contextRef="#ctx0" brushRef="#br0">8540 560 27687,'-19'-9'-3033,"0"0"1446,13-13 2962,-19 19 0,10-10-1296,-13 13 0,3 3 1,3 4-1,3 5-499,-2 4 1,5 2-1,1 10 1,2 0-98,7 0 0,-7 0 1,4 0-1,3 0 34,3 0 1,3-9 0,0 0 0,3-1 126,6-2 1,7-4 0,12-9 0,3 4 267,6 2 0,4 0 0,8-9 0,-5 0-47,-4 0 0,-2 0 0,-10 0 0,0 0 513,0 0-626,0-12 1,-6 9 176,-13-7 0,-12 7 1,-25 3-1,-3 0 680,-7 0 0,-2 0 0,-10 0 1,7 0 11,2 0 1,-9 0 0,7 0 0,-4 3-468,0 7 1,10-7 0,-6 6 0,2-6-212,7-3 1,3 0-1,3 0 1,0 0 53,0 0 1,0-3 0,3-6-309,6-10 0,-3-6 0,10-3-117,-4 0 0,10 0 0,-3 0 558,6 0 0,0 3-927,-7 7 1,4-4 733,-13 13 1,1 12 0,-10 15-19,0 7 0,3 3 0,3 0 1,3 3-186,-2 7 0,5-4 0,1 13 0,2-1-205,7-2 1,-7 5 0,4-8 0,3-1 194,3 1 1,12 5 0,4-8 0,5-7 523,13-9 1,0-1 0,16-8 0,3-1 130,3 1 1,-7 5 0,1-8 0,3-4 19,3-3 0,-7 6 1,-2 1-273,-4-4 0,10 10 1,-6-1-1</inkml:trace>
  <inkml:trace contextRef="#ctx0" brushRef="#br0" timeOffset="466">6888 504 24827,'-28'0'0</inkml:trace>
  <inkml:trace contextRef="#ctx0" brushRef="#br0" timeOffset="867">6888 504 26613,'-16'-15'-5651,"1"2"5922,5 13 1,7 3-1141,-6 7 1,6 5-1,6 13 417,6 0 1,-6 10 0,10-1 0,-4-3 190,1-3 1,2-3-1,-6 0 1,4 0-63,-4 0 1,0-9 0,0 0-319,4 2-201,-1 4 1,-6 0 600,6-6 1,-6-10-193,7-18 0,-7-7 0,-6-15 387,-7-6 0,7 6 0,-9-7 1,-1 4 88,-5-3 1,2 3-1,1-10 1,-1 0-17,1 1 0,5 9 0,-5-4 0,2 4 44,7-3 1,0 6-1,0-7-60,-4 7 0,4 3 0,15 0 73,10 0 1,6 10 0,3 2-1,0 4 242,0 5 1,3-5-1,3 3 1,4 2-269,-4 4 0,6 3 1,1 0-1,-1 0 1333,1 0-900,8 0 0,-18 13 0,10 2 0</inkml:trace>
  <inkml:trace contextRef="#ctx0" brushRef="#br0" timeOffset="1430">7000 784 27249,'-19'10'-1594,"1"-1"1,8 0 0,-5-6 0,-1 4 910,1 2 1,5 3 0,-8-2 527,-4 8 0,6-5 1,1-1-1,-1-3 168,1 1 0,5-1 0,-8-9 496,-4 0 1,6 0-1,-2 0-232,-4 0 0,6 0 0,-2 0 0,-1-3-199,3-6 0,-9 3 0,7-13 0,-10-3-276,-10-3 1,7 0-1,-6 0 1,3 1 206,-4-8 0,7-2 1,-6 6-1,6 0 65,3 0 0,3 0 0,3 0 45,4 0-491,11 0-199,-5 13 0,15 5 1,3 20-1,7 8 292,2 7 0,4 13 0,6 2 1,-3 4 54,-4 5 1,-2 4 0,6 0 0,-4-3-18,4-3 0,-10-4 0,1 7 0,-4-7-15,1-2 0,-1-4 1,-9-9-14,0 0 0,-3-3 1,-7-6-1,-8-10 649,-7-6 0,-12-3 1,-1 0-1,1-3-50,-4-6 1,10-7 0,-9-12 0,3 0-9,-1 0 0,1-3 0,9-3 1,0-7-493,0-2 0,9 5 1,4-8-1,-1-4-239,1-3 0,8 10 1,-2 5-1,6 7-667,3 3 1,3 0 1125,6 0 0,19 0 0,16 0 0</inkml:trace>
  <inkml:trace contextRef="#ctx0" brushRef="#br0" timeOffset="1780">5124 112 31417,'3'-25'-1207,"6"7"0,4 18 0,9 21 0,-4 14 209,4 11 1,-6 7-1,2 3 1,4 0 375,3 0 1,-6 0-1,-1 3 1,1 4 91,-3 2 1,-1-9 0,-9-9-1,4-1-1376,-4-2 1587,-3-4 1,-15 1 0,-4 2-1</inkml:trace>
  <inkml:trace contextRef="#ctx0" brushRef="#br0" timeOffset="2349">4648 28 28236,'3'-15'-3277,"6"5"0,-2 7 0,8 6 2770,-2 7 1,-4 5 0,-6 13 0,3 3 130,4 7 0,8-4 1,-5 9-1,2 1 231,7 0 0,-6-7 0,-1 10 0,1-1 35,-1-2 0,-5-1 0,5-8 0,-2 2-124,-7-3 0,-3-3 1,-3-3-249,0 0 1,0 0-450,0 0 1,-16-12 0,-8-7 1257,-11-6 1,-2-3 0,6 0-1,-6 0-74,-10 0 1,3 0-1,-2 0 1,-4-3 155,-3-6 1,-3-4 0,3-8-1,3 5-11,4 4 0,11-7 1,-5 10-1,3 2 175,-1 4 0,1 3 0,9 0 0,-3 0 82,-6 0 0,5 0 0,-5 0 0,6 0 69,3 0 1,-9 0 0,-1 3-1,1 4-109,-3 2 1,-1 10 0,-9-7 0,4 0-636,-4 1 1,-6-1 0,-6-5 0,-4 2-21,4-3 1,3 7 0,6-4 0,3-3 66,4-3 1,2-3 0,-6 0-1,7 0 98,2 0 0,-5 0 1,8 0-1,4 0-86,3 0 0,3 0 0,0 0 0,3-3-106,7-6 0,-7 6-208,6-7-589,-6 7 605,10 3 0,15-12 1,15-4-1</inkml:trace>
  <inkml:trace contextRef="#ctx0" brushRef="#br0" timeOffset="2617">3948 224 4673,'0'-28'0,"0"0"-935,0 0 1,-9 10 2310,-1-1 1,-2 13-114,3-4 0,2 10 0,-8 13 0,-1 12-1469,1 9 0,5 6 0,-5-5 219,2 2 0,-21 13 1,3-7-1</inkml:trace>
  <inkml:trace contextRef="#ctx0" brushRef="#br0" timeOffset="3084">2688 728 29718,'-28'-15'-3584,"9"-10"0,1 6 1604,-4-6 0,10 7 1210,2-1 1,7 0-1,6-6 689,7 7 0,5 5 0,10 10 1,-3-3 367,-4-3 0,1-1 0,9 10 422,0 0 0,0 0-422,0 0 1,0 13 0,-3 5-743,-6 7 0,-7-6 0,-12 0 1,0 2 67,0 4 0,0 3 0,-3-3 0,-3 0 312,-4 3 1,-11-16 0,2 16-1,-6-3 397,-3 0 1,-9 0 0,-1-3 0,1-7-31,-3-2 1,9 5 0,-7-8-1,4-4-17,-3-3 1,6-3-1,-7 0 1,7-3-345,3-6 0,0 2 1,0-11-1,0-4-215,0-3 1,3-3 0,3 0 0,4-3 241,-4-6 0,6 6 0,1-7 1,2 4 206,7-3 0,0 6 0,0-7-476,-4 7 0,1 3-1461,9 0-100,0 13 1,13 2 1833,5 13 0,7 13 0,3 2 0</inkml:trace>
  <inkml:trace contextRef="#ctx0" brushRef="#br0" timeOffset="3317">3304 168 29557,'-15'-3'-3526,"2"-3"1643,1-3 647,9-1 1,-13 10 1426,7 0 1,2 0 0,-11 0 0,-4 0 369,-3 0-663,-3 13 1,-12 2 0,-4 13 0</inkml:trace>
  <inkml:trace contextRef="#ctx0" brushRef="#br0" timeOffset="3766">1792 672 29287,'-28'0'-361,"0"0"0,0 0 0,0 0-618,0 0 0,10 0 1120,-1 0 1,13-3 0,-4-6-1704,7-10 0,3-6 478,0-3 1,3 3 0,7 7 1002,8 8 1,4 4 0,0 0-1,-3-3 158,2 2 0,-5 4 1,-1 6-1,1 4-538,0 2 0,-10 13 1,3-4-152,-6 7 1,-3-6 0,0 0 0,0 2-313,0 4 0,-3 3 1,-3 0 461,-3 0 0,-13 0 0,3-3 0,-6-3 878,-3-3 0,-9-13 1,0 6-1,2-2 323,4-1 1,3 0 0,0-9 0,0 0-467,0 0 0,0-9 1,0-4-1,0-2-387,0-7 0,0-3 1,0-3-1,0-3 28,0-6 1,10 6 0,2-10 0,0 4 110,1 0 1,9-10 0,-7 10 0,4 2 106,0 4 1,-1 3-923,10 0 1,3 13-2070,7 5 2895,5 7 0,13 3 1,0 0-1</inkml:trace>
  <inkml:trace contextRef="#ctx0" brushRef="#br0" timeOffset="3881">1764 196 29648,'0'-28'-9831,"0"0"8911,0 13 1,-12 15 0,-4 15 0</inkml:trace>
  <inkml:trace contextRef="#ctx0" brushRef="#br0" timeOffset="4118">672 840 27356,'-18'10'-2404,"2"2"1781,4 4 0,-1-7 0,4 6 838,-10-2 1,-15-4-1,-7-6 1,-2 3 8,-7 4 1,-3-1 0,0-12 0,4-6-687,2-10 1,3 4 0,-5-4 287,2-3 0,13-15 0,-7-7 0</inkml:trace>
  <inkml:trace contextRef="#ctx0" brushRef="#br0" timeOffset="4247">476 252 29328,'-28'-12'-2049,"0"-1"0,0-8 0,0 5 1621,0 4 1,0 15-1,0 15 102,0 7 1,-12 16 0,-4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18:31.984"/>
    </inkml:context>
    <inkml:brush xml:id="br0">
      <inkml:brushProperty name="width" value="0.11429" units="cm"/>
      <inkml:brushProperty name="height" value="0.11429" units="cm"/>
      <inkml:brushProperty name="color" value="#F6630D"/>
    </inkml:brush>
  </inkml:definitions>
  <inkml:trace contextRef="#ctx0" brushRef="#br0">7112 1008 27342,'12'-15'-8474,"-5"-7"4024,11 13 5580,-11-1-602,5 10 0,-15 3-428,-6 7 0,-7-7 1,-12 6 206,0-6 1,0-3 0,0 0 85,0 0 1,0-9 0,3-4-818,6-2 0,-5 6 724,5-10 0,6 10-129,4-10 0,9 13 0,9-4-101,10 7 0,-3 3 1,2 0-1,4 0 186,3 0 0,-6 0 0,-1 0 130,4 0 1,-6 0-1,2 0-201,4 0 0,-6 0 0,-1 3-332,-2 7 1,-4-4 0,-9 13-451,0 2 1,0-5 0,0 3 118,0 2 0,0 4 0,-3 0 0,-3-3 433,-4-3 1,-11-4 0,5 7 0,-3-7-100,1-2 1,-1 6 0,-9-10 0,3 0 12,6 4 0,-5-10 0,5 6 0,-6-3 45,-3 4 0,0-7 1,0 6 135,0-6 1,0-6 0,0-3-1,3-7-8,6-2 0,-5 6 1,8-10 335,0-3 1,-5-3 0,11-3 0,4 0-164,3 0 0,-6 0 0,-1 0 0,4-3-340,3-6 0,3 3 0,0-13 0,0 0-235,0 4 0,-3-13 1,-3 6-1,-4-9-20,4-3 0,3 18 1,3-9-1,0 10-716,0 8 0,0 14-2927,0 2 656,0 13 3079,0-7 1,0 26-1,0 2 1</inkml:trace>
  <inkml:trace contextRef="#ctx0" brushRef="#br0" timeOffset="617">7028 476 30133,'0'-28'-9831,"0"0"1140,0 13 7824,0 2 1,-3 16 1288,-6 7 0,-7-4 0,-12 13 1,-3 2-234,-6 4 0,-7-3 0,-12 0 89,0 0 0,-12 21 0,-4-12 0</inkml:trace>
  <inkml:trace contextRef="#ctx0" brushRef="#br0" timeOffset="1333">6048 308 29807,'0'-28'-4916,"0"0"1,0 10-2936,0-1 7151,0 13 1,3-7 0,3 16 914,4 7 0,-1-4 0,-9 13 1,3-1-182,7-2 0,-7 9 0,6-7 0,-6 7-74,-3 3 1,9 0 0,1 0 0,-1 0 11,4 0 0,-10 10 0,6-1 0,-3 0-559,4 4 0,-7-10 0,6 9 0,-3-2 657,4-1 0,-7 3 0,6-5 1,-6 2-78,-3-3 1,0 7 0,0-4-1,0-3 52,0-3 1,0-3 0,-3 0-232,-6 0 0,2-9 0,-11-4 0,-4-2 560,-3-7 1,6 0 0,1 1-1,-4 2 121,-3-3 1,-6-3-1,-3-3 1,-4 0 90,4 0 1,3-3 0,3-3 0,0-7-134,0-2 1,0 6 0,0-10 0,0-3-121,0-3 1,9-3 0,4 0-109,2 0 0,4 0 1,9 0-289,0 0 1,0 0 0,3 3-53,7 7 0,-4 5 0,12 10 140,4-6 0,3 6 1,3-7 52,0 7 0,-9 13 0,-1 2-253,4 4 1,-9-7 0,-1 10-58,1 2 1,-10 4-1,9 0 1,-3-3 173,1-3 0,-1-1 1,-9 10-66,0 0 0,0-9 0,-3 0 1,-6-1 434,-10-2 1,3 6 0,-5-10 0,-7 0 62,-7 1 0,-2-1 1,9-5-1,-3 2-460,-6-3 0,6-3 0,-7-3 0,7 0-318,3 0 0,0 0 1,0-3 516,0-6 1,-12-7-1,-4-12 1</inkml:trace>
  <inkml:trace contextRef="#ctx0" brushRef="#br0" timeOffset="1600">5348 280 29725,'0'-12'-9831,"0"12"8331,0 15 0,13 23 1,2 8-1,4 7 1308,-1 3 0,-2 0 0,6 0 1,-7 0 11,-2 0 0,5 0 0,-8 3 0,-1 4-57,4 2 1,-10-9 0,6-9 0,-6-1-481,-3-2 0,-9 6 0,-4-13 733,-2-3 1,-4-3 0,-9-3-1</inkml:trace>
  <inkml:trace contextRef="#ctx0" brushRef="#br0" timeOffset="1866">4788 392 29236,'0'-28'-3277,"0"16"0,0 12 0,3 19 1933,7 15 1,2 0 0,10 13 0,-4 2 1141,4 4 0,-6 3 1,-1-3-1,1-3-1,-1-3 0,1-1 1,3 7-1,-10-6-612,-6-10 0,-3 4 689,0-4 1,-25 0-1,-6-9 1</inkml:trace>
  <inkml:trace contextRef="#ctx0" brushRef="#br0" timeOffset="2150">4424 784 25721,'28'13'-2045,"-3"5"1383,-6 7 1,3 3 0,-10 0 0,0 0-70,1 0 1,-4 0 0,-6-3-1191,7-6 1663,-7 6 0,6-13 0,-18 7 0,-10-10 699,-6-6 1,-3-3 0,-3 0-1,-3 0-129,-3 0 0,-13 0 0,6-3 1,-2-3-441,-1-3 0,10-10 1,-10 6-1,0-2-109,4-7 0,2-3 0,16-3 0,4 0-313,2 0 1,10-9 492,-10 0 0,13-13 1,-7 6-1</inkml:trace>
  <inkml:trace contextRef="#ctx0" brushRef="#br0" timeOffset="2264">4228 364 29248,'0'-28'-4916,"0"0"1</inkml:trace>
  <inkml:trace contextRef="#ctx0" brushRef="#br0" timeOffset="2566">3416 756 28009,'-15'0'-686,"-1"0"539,7 0 1,6 3 0,-7 7-1953,7 8 1,16-2 0,5 0 1965,7-4 1,-6-3 0,0-9 593,2 0 1,4 0-204,3 0 1,-9-3-503,0-6 1,-13-7-1,6-12 1</inkml:trace>
  <inkml:trace contextRef="#ctx0" brushRef="#br0" timeOffset="2833">3556 672 29736,'-18'0'-1218,"-1"0"481,-3 0 1,-3 0-1,-3 0 596,0 0 1,0 10-1,0 2 1,0 1-176,0-1 0,0 7 0,0-10 1,0 0 208,0 4 0,10-10 0,-1 9-156,-3 1-1,-3-10 489,-3 6 0,3-9 1,4-9-457,2-10 0,13 4 1,-4-4-1,4-3-181,-3-3 0,6 7 0,-7-1 0,7-3-204,3-3 1,0-12 0,0 0 0,0 2 24,0 4 1,0-6 0,0 0 0,0 2-101,0 4 1,0-6-1,0 0-255,0 2 1,0 14 0,3 5-1862,7 4 2533,-7 2 0,9 10 0,-12 0 0</inkml:trace>
  <inkml:trace contextRef="#ctx0" brushRef="#br0" timeOffset="3283">2660 588 27107,'0'-15'-4916,"0"5"1,0 20 3634,0 8 0,0-2 0,-3 0 0,-3-1 1313,-3 1 0,-4 2 100,4 10 0,-7-3 0,-12-6 0,0-7 231,0 1 0,-3-10 1,-3 6-1,-3-6-80,2-3 0,-5 0 1,3 0-1,-1 0-71,-2 0 1,9 0 0,-7 0-249,7 0 0,13 0 0,2-3 2740,4-6-662,2 6-1581,10-10 0,-3 13 211,-6 0 1,-7 3 0,-12 4-598,0 2 1,0 0 0,0-9-1,0 0-232,0 0 1,0 10 0,0-1-152,0-3 0,0-3 0,0-3-401,0 0 805,0 0 1,0 0-1,0 0 1</inkml:trace>
  <inkml:trace contextRef="#ctx0" brushRef="#br0" timeOffset="3532">2604 1260 30813,'-28'-9'-3007,"0"0"1958,0 2 1,10 4-1,-1 3 1127,-3 0 1,-3 0 0,-3 0 0,0 0-112,0 0 0,0 0 0,0 0-51,0 0 1,0-12 0,0-4 0</inkml:trace>
  <inkml:trace contextRef="#ctx0" brushRef="#br0" timeOffset="4031">2408 364 31290,'-28'0'-3372,"10"-9"1471,-1 0 1,10-1 1839,-10 10 1,0 13 0,-9 2 0</inkml:trace>
  <inkml:trace contextRef="#ctx0" brushRef="#br0" timeOffset="4450">1512 840 27484,'-25'-18'-2220,"7"-1"1,-4 10-1,13-10 823,2-3 1,4 7 0,3-4 623,0-3 1,0 7-1,3-4 1,7-3 817,8-3 0,7 7 0,3-1 0,0-3 157,0-3 0,0 10 1,0 2-1,0 4 97,0 0 0,-6-10 0,3 10 23,6 2 0,3 4 0,-6 3 0,0 0-288,0 0 1,-9 0-1,0 0 1,-1 3 128,-2 7 0,6 5 0,-10 13-27,4 0 0,-10-9 1,3 0-87,-6 2 0,-3 4 1,-3 3-193,-6 0 0,3-3 0,-13-3 0,-3-6 161,-3-4 0,-3 7 0,0-7 0,0 1-163,0-1 1,0 7-1,0-10-323,0-3 1,0-3 417,0-3 0,0 13 0,0 2 0</inkml:trace>
  <inkml:trace contextRef="#ctx0" brushRef="#br0" timeOffset="4649">1708 28 29855,'3'-15'-4916,"7"5"1,-4 7 4348,13 3 1,-13 13-1,3 5 1,-6 7-358,-3 3 0,0 3 0,0 4 0,0 5-1791,0 4 2372,0-10 0,0 19 0,0-10 0</inkml:trace>
  <inkml:trace contextRef="#ctx0" brushRef="#br0" timeOffset="5283">1764 784 25857,'-18'0'588,"-1"3"-784,-3 7 0,7-7 1,-4 9-1,-3-2 155,-3-1 0,-6 3 0,-3-5 0,-3 2 136,2-3 1,-5-3 0,3 0 0,2 4-82,4 2 0,3 0 1,0-9-1,0 0-98,0 0 1,0-9 0,0 0 0,0-1-167,0-2 0,10 6 0,-1-10-1164,-3 4-95,10-10-340,-1 19 1870,13-10 1,0 16 0,0 7-1,-3 5-356,-6 1 0,6 9 0,-10-10 1,4 4-11,0 0 1,-13-1 0,3 10 250,-6 0 0,-3-9 1,-3-4-1,-3 1 226,-3 0 1,-1-10 0,7 3 0,-3-6 192,-3-3 1,-13 0-1,6 0 1,1 0-47,6 0 1,2-3 0,1-6 58,-3-10 1,3-6 0,12-3-944,3 0 1,13 0 0,-3 0 270,5 0 0,8 3 0,5 4 338,10 2 0,-4 13 1,4-4 292,3 7 1,2 3 0,4 0-306,0 0 1,0 13-1,-3 5-419,-6 7 1,3 3 0,-10-3 0,1-3-70,-1-3 1,7-1-1,-10 10 97,-3 0 1,-3 0 0,-3 0 391,0 0 0,0-9 511,0 0 1,-15-4 0,-10 4 0,-12-10-38,-7-6 0,7-3 0,-7 0 0,1 0-543,-1 0 0,7-12 1,-7-7-1,4-6-358,6-3 0,-7 0 1,4 0-1,3-3 4,2-6 1,17 6 0,6-10 0,5 4-271,4 0 1,0-1 0,4 13 1059,5 7 1,19-7 0,15 9 0</inkml:trace>
  <inkml:trace contextRef="#ctx0" brushRef="#br0" timeOffset="5516">1232 1344 29353,'3'-15'-4845,"7"5"1,-10 7 4303,0 3 1,-3 0 0,-16-3 1774,-3-6-1025,-3 6 1,-3-10-1,0 13 1</inkml:trace>
  <inkml:trace contextRef="#ctx0" brushRef="#br0" timeOffset="6000">644 364 30041,'0'-15'-9831,"0"-10"5427,0 6 1,-12 7 5046,-7 2 1,-6 7-1,-3 6 1,0 4-259,0 2 1,-3 13 0,-6-4-146,-10 7 0,-6 3 1,-3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9:41.863"/>
    </inkml:context>
    <inkml:brush xml:id="br0">
      <inkml:brushProperty name="width" value="0.08571" units="cm"/>
      <inkml:brushProperty name="height" value="0.08571" units="cm"/>
      <inkml:brushProperty name="color" value="#FF0066"/>
    </inkml:brush>
  </inkml:definitions>
  <inkml:trace contextRef="#ctx0" brushRef="#br0">4089 8 12287,'4'-2'0,"1"-1"0,0 1 0,2 3 0,0 1 0,-1 2 0,-1 3 0,0 1 0,0 1 0,2 0 0,-1 1 0,-1 1 0,0 0 0,0 0 0,2 2 0,0-3 0,0 1 0,-3 0 0,1-1 0,0 0 0,2 1 0,-1 0 0,-1-1 0,0 0 0,0 1 0,2-1 0,0-2 0,0 2 0,0-2 0,-3 0 0,1-1 0,0 0 0,-2 0 0,3-2 0,-3-1 0,1 2 0,-3-2 0,3 0 0,-1 2 0,-3 0 0,3 1 0,-2 0 0,-1 0 0,0 1 0,0 0 0,0 2 0,0-2 0,0 0 0,0-1 0,0 0 0,0 0 0,-1 0 0,-2 0 0,2-2 0,-4-2 0,0 1 0,-1 0 0,-1-1 0,0-2 0,0 0 0,0-1 0,0 0 0,0 0 0,0 0 0,0 0 0,-1 0 0,-1 0 0,0 0 0,0 0 0,1 0 0,-1 0 0,-1-1 0,-1-1 0,3 1 0,-2-2 0,0 1 0,1-1 0,-4-2 0,3 1 0,-2-1 0,0 1 0,3-1 0,-2-2 0,0 0 0,0 0 0,3 0 0,-2 1 0,3 0 0,0 2 0,0-1 0,0-2 0,0 0 0,3 0 0,1 1 0,-1 1 0,4 2 0,0 3 0,1-2 0,4-1 0,-4 1 0,5 3 0,-4 1 0,1 2 0,-3 3 0,0 0 0,0 0 0,0 0 0,0 0 0,0 0 0,0 0 0,-1 0 0,-2 0 0,2 0 0,-3 0 0,0-1 0,0-1 0,0 0 0,-3-2 0,-1 0 0,-2 1 0,0-2 0,-2-2 0,0 0 0,0 0 0,-1 1 0,-2 0 0,-1 2 0,0-2 0,-1 0 0,0 0 0,0 0 0,-1 2 0,-2 1 0,4-1 0,0 0 0,2 1 0,0 1 0,0-1 0,3 1 0,1-1 0,3 1 0,2 1 0,0-1 0,4 0 0,1-2 0,4-1 0,3-2 0,0 0 0,2 0 0,0 0 0,1 0 0,0 0 0,-2 0 0,3-1 0,0 0 0,0-2 0,-2-1 0,2 1 0,-1 1 0,-1-1 0,-1 1 0,-1-2 0,0 1 0,0 2 0,0-2 0,0 0 0,-4 0 0,0 1 0,-6 1 0,-4-1 0,-4 2 0,-2 2 0,-1 0 0,-1 2 0,-2 1 0,-1-1 0,0 2 0,-1-2 0,0 1 0,-1-1 0,-1 0 0,0 2 0,2-3 0,0 1 0,1 0 0,-1-1 0,1-2 0,1 0 0,1-1 0,2 0 0,0 0 0,3 0 0,-2 0 0,4-1 0,0 0 0,2-2 0,0-2 0,0 0 0,0-1 0,2 1 0,0 1 0,0-2 0,-1 3 0,-1 1 0,0 1 0,0 1 0,0 0 0,0 0 0,-1 0 0,-2 0 0,2 0 0,-4 0 0,1 1 0,0 1 0,-2-1 0,3 2 0,-1-1 0,-1 1 0,2-1 0,0-1 0,0 0 0,1 2 0,-1-1 0,1-2 0,0 0 0,0 0 0,2-2 0,-1-2 0,-2 1 0,5-1 0,-1-2 0,1 2 0,1 1 0,2-2 0,-2 0 0,1-1 0,1 1 0,2 1 0,0-1 0,0 0 0,0 1 0,0 2 0,3 0 0,-3 4 0,3 3 0,-5 1 0,-1 1 0,-1 0 0,-1 0 0,-1-2 0,-1-1 0,0 2 0,0 0 0,0 1 0,0-1 0,0 0 0,0-2 0,-3-1 0,1 0 0,0 1 0,2 0 0,3-2 0,-3-2 0,4-4 0</inkml:trace>
  <inkml:trace contextRef="#ctx0" brushRef="#br0" timeOffset="315">4117 631 12287,'-4'4'0,"3"-1"0,-4-3 0,0 0 0,-1 0 0,-2 0 0,-2 0 0,-1 0 0,-2 0 0,-5-3 0,1-1 0</inkml:trace>
  <inkml:trace contextRef="#ctx0" brushRef="#br0" timeOffset="582">3389 246 12287,'-11'0'0,"4"-3"0,-3 2 0,3-1 0,0 1 0,0 2 0,-1 2 0,-2 3 0,-1 3 0,-2 1 0,-1-1 0,0-1 0,0 2 0</inkml:trace>
  <inkml:trace contextRef="#ctx0" brushRef="#br0" timeOffset="1350">2696 57 12287,'0'5'0,"0"-1"0,3 1 0,1 2 0,3 0 0,0 2 0,0 1 0,0-1 0,0 1 0,0 1 0,0 3 0,0-1 0,0-1 0,-3 1 0,1-1 0,0 1 0,-1 1 0,-1 0 0,-1-1 0,0 0 0,0-2 0,-4 0 0,-2 2 0,-1-3 0,-3 1 0,-3-1 0,-2-2 0,-2 2 0,-4-2 0,1 2 0,-1 0 0,0-2 0,-1 0 0,-1-1 0,2 0 0,1-1 0,1-1 0,1 0 0,2-2 0,0 0 0,3 1 0,-2 0 0,4-1 0,0-2 0,2-3 0,0-2 0</inkml:trace>
  <inkml:trace contextRef="#ctx0" brushRef="#br0" timeOffset="1632">2535 169 12287,'0'7'0,"2"1"0,0 1 0,4 3 0,-2 3 0,2 2 0,-1 1 0,1 1 0,-2 1 0,0-1 0,-2-3 0,2-1 0,0-2 0,0-1 0,1-3 0,-3-2 0,3-2 0,-3-2 0,1-3 0</inkml:trace>
  <inkml:trace contextRef="#ctx0" brushRef="#br0" timeOffset="2165">2311 281 12287,'-3'5'0,"1"-1"0,0 2 0,2 3 0,0 3 0,0 1 0,0-1 0,0-1 0,0 2 0,0 0 0,0-2 0,0-2 0,0-1 0,0-1 0,0-2 0,-1-2 0,-1 1 0,-2-2 0,-3-3 0,0-1 0,0-3 0,2-1 0,0-1 0,-2-1 0,-2-1 0,0 0 0,1-2 0,-1-2 0,0 0 0,-3-3 0,3-2 0,0 1 0,-1 0 0,1 1 0,-2 2 0,0 1 0,0 1 0,3 2 0,-2 4 0,0 1 0,1 3 0,-1 1 0,1 2 0,0 1 0,0 3 0,2 1 0,0 1 0,0 0 0,0 0 0,0 2 0,0 1 0,0-2 0,0 0 0,0 0 0,2 0 0,1 2 0,1-2 0,-2 0 0,3-1 0,0 0 0,2 0 0,0 0 0,0 0 0,0 0 0,3-2 0,1-2 0,3 1 0,0-2 0,0-2 0,2 0 0,0 0 0,1 0 0,-3 0 0,2-1 0,0-1 0,4 0 0,-2-2 0,0-2 0,1 0 0,-1-2 0,1-1 0,1-2 0,-2-3 0</inkml:trace>
  <inkml:trace contextRef="#ctx0" brushRef="#br0" timeOffset="2314">2241 78 12287,'4'0'0,"1"1"0,0 1 0,2-1 0,0 2 0</inkml:trace>
  <inkml:trace contextRef="#ctx0" brushRef="#br0" timeOffset="3732">1618 141 12287,'2'-2'0,"0"3"0,0 5 0,-1 7 0,-1 1 0,2 3 0,0 1 0,1 2 0,0-1 0,1 1 0,0 1 0,2 0 0,-2-1 0,0-1 0,1-3 0,-3-3 0,2-3 0,0 0 0,0-4 0,-2 1 0,1-7 0,-4 1 0,-1-3 0,-3 1 0,-1-3 0,-1-1 0,0-1 0,0-1 0,-3 0 0,-2-1 0,-1 0 0,-1-2 0,-3-2 0,0 1 0,-1-1 0,-1 1 0,-1 2 0,-2-1 0,0 1 0,1-1 0,-1 3 0,5 3 0,0 1 0,0 2 0,-1 0 0,3 1 0,3-1 0,1-1 0,2 1 0,2-1 0,3 0 0,1 0 0,6 1 0,1-1 0,3 1 0,0 1 0,0 0 0,2 0 0,0 0 0,1 0 0,-3 0 0,0 0 0,0 0 0,0 0 0,0 0 0,0 0 0,0 2 0,0 1 0,0 0 0,0 1 0,-3-1 0,1-2 0,0 2 0,-1 1 0,2-1 0,-2 1 0,0 2 0,1-2 0,-3 0 0,0 2 0,-1 0 0,-2 1 0,-1 0 0,-3 0 0,-2 0 0,-2 0 0,-1 0 0,-1 0 0,0 0 0,-3 0 0,0 0 0,0 0 0,0 0 0,0-1 0,0 0 0,0-2 0,-3 0 0,2 1 0,1-3 0,1-1 0,2-1 0,-1 0 0,1 0 0,1 0 0,-2-1 0,3-1 0,0-3 0,-1-1 0,2-1 0,-2 0 0,0 0 0,1 0 0,1 0 0,2 0 0,1 0 0,0 0 0,0 2 0,0 1 0,2-1 0,0 1 0,1-1 0,-3 2 0,4-2 0,-3 4 0,2-1 0,-2 1 0,-2 2 0,1 1 0,-1 1 0,1 3 0,-1-2 0,-1 2 0,0 0 0,0 1 0,0 0 0,0 0 0,0 0 0,0-1 0,0 0 0,0-2 0,0-1 0,-1 0 0,-1 1 0,0 0 0,0-2 0,1 0 0,-1-1 0,0-1 0,-1-1 0,1 0 0,0-2 0,1 2 0,-1-2 0,0 0 0,-1 2 0,-1 0 0,3 1 0,-1 0 0,1 0 0,1 0 0,0 1 0,0 1 0,0 3 0,3 1 0,1 1 0,0 0 0,1 0 0,0 0 0,3-1 0,0 0 0,1-2 0,3-1 0,-2 0 0,1 1 0,1 0 0,2-1 0,0-1 0,0-2 0,-3 0 0,-2 0 0,-4 0 0,-3 0 0,-1 0 0,-1 0 0,-1-1 0,-1 0 0,-3-2 0,-1-1 0,-1 0 0,0 1 0,0-3 0,0 1 0,-1-1 0,-1 2 0,0-2 0,0 1 0,2 0 0,1 2 0,1 0 0,-1 2 0,2-1 0,0 1 0,2 1 0,3 0 0,1 0 0,0 0 0,1 3 0,0 2 0,1 1 0,-2-1 0,3-1 0,0 1 0,-1-1 0,1 2 0,-3-1 0,0 1 0,1-1 0,-1-1 0,0 2 0,0-2 0,-1-1 0,1 1 0,1 0 0,-3-1 0,0-1 0,0-2 0</inkml:trace>
  <inkml:trace contextRef="#ctx0" brushRef="#br0" timeOffset="4050">1863 659 12287,'-8'-2'0,"-1"-2"0,-1 1 0,-1 0 0,1 1 0,-3 2 0,-3 0 0,-1 0 0,-1 0 0,-10-6 0,0-2 0</inkml:trace>
  <inkml:trace contextRef="#ctx0" brushRef="#br0" timeOffset="4316">1107 134 12287,'-7'0'0,"0"0"0,0 0 0,0 0 0,0 0 0,0 0 0,-3 3 0,-1 1 0,-3 3 0</inkml:trace>
  <inkml:trace contextRef="#ctx0" brushRef="#br0" timeOffset="4917">428 155 12287,'-3'7'0,"-1"-1"0,-2 0 0,1-2 0,-1-1 0,3 1 0,-1 2 0,3 0 0,-1 1 0,1 0 0,3-2 0,2-2 0,1 1 0,3 0 0,2-2 0,-2 1 0,2-1 0,1 1 0,-2 0 0,0-2 0,-1 2 0,-1 1 0,0-1 0,0 0 0,-1 1 0,-1 0 0,-2-1 0,-3 1 0,0 2 0,0 0 0,-3-1 0,-3-1 0,-2 1 0,-4-1 0,-1 1 0,-1-2 0,-1 0 0,-1 1 0,1-2 0,-2-2 0,0 0 0,1 0 0,-3 0 0,1 0 0,-1-1 0,0-1 0,4-1 0,-2-4 0,0 1 0,1-2 0,0-1 0,3 1 0,0-3 0,1 1 0,3-2 0,-2-2 0,1 0 0,2 0 0,1 3 0,1 2 0,1 1 0,0 1 0,1 3 0,-1 2 0,2 2 0,-3 2 0,1 3 0,0 1 0,-1 2 0,-1 1 0,0 3 0,0 4 0,0 2 0,0 3 0,0 0 0,0 0 0,0 3 0,1 1 0,1 0 0,3-2 0,1-4 0,1-3 0,1-1 0,1-1 0,4-4 0,5-2 0,1-4 0,3 0 0,5-2 0,0-2 0,2 0 0,8-3 0,-1-1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9:48.312"/>
    </inkml:context>
    <inkml:brush xml:id="br0">
      <inkml:brushProperty name="width" value="0.08571" units="cm"/>
      <inkml:brushProperty name="height" value="0.08571" units="cm"/>
      <inkml:brushProperty name="color" value="#FF0066"/>
    </inkml:brush>
  </inkml:definitions>
  <inkml:trace contextRef="#ctx0" brushRef="#br0">3137 1 12287,'0'11'0,"0"-2"0,0-1 0,0 0 0,0 1 0,0 3 0,0 1 0,2 3 0,1 2 0,1 2 0,1 4 0,2 3 0,0 2 0,-1 0 0,-1 2 0,1-3 0,-2-4 0,0 0 0,1-4 0,-3-3 0,1-6 0,-1-3 0,0-3 0,4-3 0,-2-2 0,3-4 0</inkml:trace>
  <inkml:trace contextRef="#ctx0" brushRef="#br0" timeOffset="867">2948 99 12287,'0'-7'0,"0"0"0,0 4 0,0 3 0,0 4 0,0 2 0,0 2 0,2 1 0,1 3 0,1 1 0,1 1 0,2 0 0,-1 1 0,-1 1 0,1-1 0,-2 1 0,2-1 0,-1-1 0,0 0 0,-3-1 0,1 0 0,0-2 0,-2-2 0,1 0 0,-2-1 0,-2-1 0,-2-3 0,-3-2 0,-1-1 0,-1-1 0,-2 0 0,0-1 0,1-1 0,0-3 0,2 1 0,-2-1 0,0-2 0,1-2 0,0 1 0,2 2 0,2 2 0,0-2 0,1 2 0,-3 0 0,0 2 0,0 0 0,0 3 0,0 2 0,0 2 0,0 0 0,-1 2 0,-1 2 0,0-1 0,-3 1 0,0-1 0,-1-1 0,-1 0 0,0 0 0,0 0 0,0 0 0,0-2 0,0-2 0,0 1 0,0 0 0,0-2 0,0 0 0,-1-1 0,-1-1 0,1 0 0,-2-1 0,3-1 0,0-3 0,2 1 0,1 0 0,1-1 0,1 1 0,0-2 0,1 2 0,3-1 0,1 1 0,2 1 0,2-1 0,0 1 0,3-1 0,1 1 0,3 1 0,0 2 0,-1-1 0,-1-1 0,1 1 0,-2-1 0,3 1 0,0 1 0,-3 0 0,1 0 0,0 0 0,2 0 0,-3 3 0,-2 2 0,-1 1 0,-1-1 0,-1-1 0,-1 1 0,-3-1 0,1 2 0,-1-1 0,0 0 0,-1 0 0,-2 0 0,-1-2 0,-1 1 0,-1 2 0,2-3 0,-3 0 0,0-1 0,-1 1 0,-1-1 0,0-2 0,0 0 0,3 0 0,-2-2 0,0-2 0,-2 1 0,-1-3 0,2-1 0,2-2 0,0-2 0,-1 0 0,1-5 0,1 2 0,1 0 0,2-1 0,1 1 0,1 0 0,2 0 0,1 0 0,1 3 0,2 2 0,0 1 0,0 1 0,0 0 0,1 0 0,1 1 0,3 1 0,4-4 0,2 1 0</inkml:trace>
  <inkml:trace contextRef="#ctx0" brushRef="#br0" timeOffset="1116">2899 141 12287,'-4'-3'0,"-2"2"0,1-1 0,-1 1 0,-1 1 0,0 0 0,0 0 0,0 0 0,-3 0 0,-1 0 0,-3 0 0</inkml:trace>
  <inkml:trace contextRef="#ctx0" brushRef="#br0" timeOffset="1265">2521 190 12287,'-7'0'0,"0"0"0,-2 1 0,1 0 0,1 2 0,-1 1 0,1 1 0,-3 1 0,0-1 0,-1 1 0,-3-2 0</inkml:trace>
  <inkml:trace contextRef="#ctx0" brushRef="#br0" timeOffset="1800">2108 302 12287,'2'9'0,"0"1"0,1 1 0,-3-1 0,0-2 0,0 0 0,0 0 0,-1 0 0,-1 2 0,0-3 0,-2-3 0,0 1 0,0-1 0,1 0 0,-3-3 0,1 2 0,0-2 0,1 0 0,-1-1 0,1-1 0,0-1 0,-2 0 0,2-2 0,-1-1 0,0 1 0,1-2 0,-3 1 0,0-1 0,0-1 0,0 0 0,0 0 0,0 1 0,0 1 0,2 0 0,0 2 0,0 2 0,-1 0 0,-1 1 0,0 0 0,0 0 0,2 0 0,1 1 0,0 1 0,0 3 0,2 0 0,-2 1 0,1 1 0,-2 1 0,3 4 0,1-3 0,0-1 0,1-3 0,0-1 0,-1 2 0,-1 0 0,1 1 0,-1 0 0,1 0 0,1 0 0,-1-1 0,-1 0 0,0-2 0,-1 1 0,1 1 0,-3 0 0,-1-2 0,-1 0 0,0 2 0,0-2 0,0 2 0,-3-2 0,0-1 0,0 1 0,0-3 0,-2 2 0,2 0 0,0-2 0,0 0 0,1-1 0,2 0 0,0 0 0,0 0 0,0-3 0,3-1 0,1-3 0</inkml:trace>
  <inkml:trace contextRef="#ctx0" brushRef="#br0" timeOffset="1982">2185 561 12287,'4'-2'0,"0"-2"0,-1 1 0,0 2 0,-5 1 0,-2 4 0,-2 3 0,-6 1 0,-1 2 0,-2-2 0,-3-3 0,-3 1 0,0-2 0</inkml:trace>
  <inkml:trace contextRef="#ctx0" brushRef="#br0" timeOffset="2333">1583 225 12287,'0'-6'0,"0"4"0,0 7 0,0 8 0,1 4 0,1 3 0,-1 0 0,3 3 0,0-1 0,0-1 0,0 0 0,1 0 0,0-1 0,1-1 0,-3-5 0,3-1 0,-2-2 0</inkml:trace>
  <inkml:trace contextRef="#ctx0" brushRef="#br0" timeOffset="2984">1380 260 12287,'-4'-8'0,"1"0"0,0 1 0,1 0 0,0 5 0,3 2 0,0 5 0,2 3 0,1 2 0,0 2 0,1 0 0,0 1 0,1 1 0,0 1 0,1 0 0,0 2 0,0-2 0,0-2 0,0-2 0,-1 1 0,-1-1 0,1 0 0,-2-3 0,0 2 0,-1-3 0,-3-3 0,-3-2 0,-2 0 0,-2-2 0,-2-2 0,0 0 0,-2-2 0,0-1 0,0 1 0,3-2 0,-2 2 0,0-1 0,1 1 0,0 1 0,2-1 0,0 1 0,0 2 0,0 0 0,0 1 0,0 0 0,0 0 0,0 0 0,0 1 0,-1 1 0,-1 3 0,0 1 0,-3 1 0,0 0 0,-1 0 0,-1-2 0,0-1 0,0 2 0,0 0 0,0-1 0,1-2 0,-1 1 0,0-3 0,4 0 0,-3-1 0,2 0 0,3 0 0,-3-3 0,2-1 0,1-1 0,0 1 0,1-1 0,0-2 0,0 0 0,0 0 0,1 2 0,1 1 0,3-2 0,1 2 0,1 0 0,0 2 0,0-1 0,3 9 0,-2-4 0,1 5 0,-1-1 0,-2 0 0,-1-1 0,0-1 0,-3-2 0,0 3 0,-1-2 0,-1 0 0,0 0 0,0-2 0,0 1 0,0-4 0,0-2 0</inkml:trace>
  <inkml:trace contextRef="#ctx0" brushRef="#br0" timeOffset="3333">974 218 12287,'0'4'0,"3"2"0,-2-4 0,1 2 0,1-1 0,-1 1 0,1 1 0,-3 2 0</inkml:trace>
  <inkml:trace contextRef="#ctx0" brushRef="#br0" timeOffset="3601">729 204 12287,'7'14'0,"0"3"0,1 2 0,0 3 0,1 2 0,3 0 0,-3-3 0,0 0 0,2-1 0,0-6 0</inkml:trace>
  <inkml:trace contextRef="#ctx0" brushRef="#br0" timeOffset="4333">610 344 12287,'1'10'0,"0"-2"0,1-3 0,1-2 0,-3 1 0,0 2 0,0-2 0,1-1 0,0 1 0,1 0 0,1-1 0,-3 1 0,0 2 0,-3-2 0,0-1 0,-1 1 0,2-2 0,-3-2 0,0 0 0,-1 0 0,-1 0 0,0 0 0,0 0 0,0 0 0,1-1 0,1-1 0,-1 1 0,1-1 0,0 0 0,0 0 0,-1 1 0,1-1 0,-1 1 0,-1 1 0,0 0 0,-1 0 0,-1 0 0,0 0 0,-1 2 0,2 1 0,-2-1 0,2 1 0,-2-2 0,0 1 0,2 0 0,0 0 0,1-1 0,0 2 0,0-1 0,0 1 0,0-1 0,0-2 0,0 0 0,0 0 0,2 0 0,1 0 0,-2-1 0,0-1 0,0 0 0,0-2 0,2-1 0,-2 1 0,0-2 0,-1 1 0,0-1 0,0-1 0,0-2 0,0-2 0,0 1 0,0 0 0,0-2 0,0 1 0,0-1 0,0 1 0,-2 1 0,-1-1 0,2 1 0,0 2 0,-1 1 0,-2 2 0,1 2 0,0 0 0,-2 2 0,1-1 0,-1 2 0,1 2 0,1 0 0,-1 2 0,1 1 0,2-1 0,-1 2 0,1-1 0,-2 3 0,2 2 0,1 1 0,1-1 0,2 0 0,1 1 0,-1 0 0,1-1 0,2 0 0,0 1 0,1-2 0,0-2 0,0 0 0,0 0 0,2-2 0,1-2 0,1 1 0,2-3 0,0 0 0,1-1 0,0 0 0,0 0 0,2-1 0,1 0 0,1-3 0,2 1 0,0 0 0,1-1 0,0-2 0,3-3 0,1-2 0</inkml:trace>
  <inkml:trace contextRef="#ctx0" brushRef="#br0" timeOffset="4532">554 148 12287,'-7'0'0,"0"0"0,2 3 0,0 2 0,0 2 0,-1 2 0,-2 2 0,-1 3 0,-1 1 0,-1 1 0,3-1 0,-5 2 0,2-3 0</inkml:trace>
  <inkml:trace contextRef="#ctx0" brushRef="#br0" timeOffset="4698">428 463 12287,'-9'-2'0,"-1"-1"0,1 1 0,2 3 0,0 1 0,0 3 0,-1 3 0,0 2 0,-3-1 0,1 1 0,-2-5 0,-5 4 0,-1-5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35.978"/>
    </inkml:context>
    <inkml:brush xml:id="br0">
      <inkml:brushProperty name="width" value="0.08571" units="cm"/>
      <inkml:brushProperty name="height" value="0.08571" units="cm"/>
      <inkml:brushProperty name="color" value="#F6630D"/>
    </inkml:brush>
  </inkml:definitions>
  <inkml:trace contextRef="#ctx0" brushRef="#br0">237 20 8165,'-14'-4'-372,"3"-1"1,-6-1 0,2 3 371,0 2 0,-1 1 0,-5 1 0,-2 3 0,-4 6 0,3 0 0,-4 4 0,3-4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59:58.044"/>
    </inkml:context>
    <inkml:brush xml:id="br0">
      <inkml:brushProperty name="width" value="0.08571" units="cm"/>
      <inkml:brushProperty name="height" value="0.08571" units="cm"/>
      <inkml:brushProperty name="color" value="#FF0066"/>
    </inkml:brush>
  </inkml:definitions>
  <inkml:trace contextRef="#ctx0" brushRef="#br0">1 382 12287,'99'-5'0,"-47"2"0,-1-1 0,3 0 0,1-1 0,1 1 0,2-1 0,5 0 0,1 0 0,2 1 0,0 1 0,1-1 0,2 1 0,2 1 0,1 0 0,3-2 0,1 0 0,2-1 0,1 1-217,1-1 0,0 1 0,0 2 0,1-1 0,0-2 1,2-1-1,4 0 0,1 0 217,5-1 0,1 0 0,-5 2 0,-1 0 0,2-1 0,0 1 0,-1-1 0,0 0 0,2-1 0,0 0 0,3-1 0,0 0 0,-1 0 0,1 0 0,-2 1 0,-1-1 0,-1 0 0,-1 0 0,-1 0 0,-1 0 0,0 1 0,1 0 0,0 1 0,1 0 0,0 0 0,0 1 0,-4 1 0,0 0 0,-5-2 0,-1-1 0,-2 2 0,0-2 0,0-1 0,0-1 0,1 2 0,-1 0 0,2-3 0,0 0 0,0 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0:01.678"/>
    </inkml:context>
    <inkml:brush xml:id="br0">
      <inkml:brushProperty name="width" value="0.08571" units="cm"/>
      <inkml:brushProperty name="height" value="0.08571" units="cm"/>
      <inkml:brushProperty name="color" value="#FF0066"/>
    </inkml:brush>
  </inkml:definitions>
  <inkml:trace contextRef="#ctx0" brushRef="#br0">32 205 12287,'-11'0'0,"1"0"0,6 0 0,-3 0 0,14 0 0,4 0 0,5 0 0,5 0 0,5 0 0,12 2 0,10 1 0,8 2 0,12 8 0,7-3 0,9 4 0,10 2 0,-42-9 0,1 0 0,7-1 0,1 0 0,4-1 0,1-1 0,3-1 0,1 1 0,0 1 0,1 0 0,1-2 0,0 0 0,2-1 0,0-1-83,5 1 0,0-2 0,-4-2 0,0-1 0,2-1 0,-1 1 0,-3-1 0,0-1 83,1-1 0,-1 0 0,4 2 0,0 1 0,5-1 0,1 1 0,1 0 0,0 0 0,-2 1 0,0-1 0,3 0 0,0 1 0,0 2 0,0 0 0,2 0 0,1 0 0,0 0 0,0 0 0,-5 0 0,-1 0 0,2 0 0,0 0 0,-4 0 0,-1 0 0,-3 0 0,0 0 0,3 0 0,0 0 0,-2 0 0,0 0 0,0-1 0,-1 0 0,-3-1 0,0-1 0,-2 0 0,-1-1 0,-3-2 0,-1 0 0,2 0 0,-1 1 0,2-1 0,0 0 0,-5-1 0,-2 0 0,-2 0 0,-1 0 0,-3 1 0,-2 0-16,-1 0 1,-1 1 0,1 1 0,-1-1 0,3 0 0,-1 0 0,-2 1-1,-1 1 16,44-4 0,-8 5 0,-10-5 0,-2 2 0,-1 0 0,-8-2 0,1 3 0,-6-1 0,-3 1 0,-13-4 0,2-3 0,-6-6 0,2-3 0,1 1 0,-2-2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0:04.160"/>
    </inkml:context>
    <inkml:brush xml:id="br0">
      <inkml:brushProperty name="width" value="0.08571" units="cm"/>
      <inkml:brushProperty name="height" value="0.08571" units="cm"/>
      <inkml:brushProperty name="color" value="#FF0066"/>
    </inkml:brush>
  </inkml:definitions>
  <inkml:trace contextRef="#ctx0" brushRef="#br0">6103 262 12287,'-5'-5'0,"-1"-2"0,2 2 0,-1 0 0,3-2 0,-1 1 0,0-1 0,0-2 0,-1 2 0,2 0 0,0 1 0,-1 1 0,3 1 0,0 5 0,0 7 0,0 4 0,0 5 0,0 2 0,0 1 0,3 6 0,0-1 0,2 2 0,2-1 0,-1 2 0,1 0 0,-2-2 0,2-2 0,0-1 0,2-4 0,-1-3 0,1-3 0,-1-5 0</inkml:trace>
  <inkml:trace contextRef="#ctx0" brushRef="#br0" timeOffset="1385">5859 161 12287,'-5'-1'0,"1"-1"0,0-1 0,0-4 0,-5 2 0,4 1 0,-1 1 0,3 2 0,-1 2 0,0 2 0,1-1 0,3 3 0,0 2 0,0-2 0,0 0 0,0 2 0,0 0 0,0 2 0,0-1 0,0 1 0,0-1 0,1 1 0,2 2 0,1 0 0,1-1 0,3 2 0,-4 1 0,2 0 0,0 2 0,-1-2 0,3 0 0,-2-1 0,0-2 0,-2 3 0,3-2 0,-2-1 0,-2 0 0,3-2 0,-3 0 0,0 1 0,0-1 0,-2 1 0,2-1 0,-2 1 0,-1-4 0,0 1 0,0 0 0,0-1 0,0 1 0,-1-2 0,-2 2 0,-1-1 0,-5-4 0,1 2 0,2 0 0,1-3 0,-2 1 0,0 2 0,-2-2 0,1 2 0,-1-2 0,1-1 0,-3 0 0,-1 0 0,2 0 0,1 0 0,-3-1 0,1-1 0,1-2 0,1-1 0,0 1 0,0-3 0,-1 1 0,2 0 0,-2-2 0,4 0 0,-1 0 0,-2-1 0,4 1 0,2 0 0,0 2 0,0 0 0,0 0 0,3-2 0,0 2 0,0 1 0,0 3 0,0-2 0,0 12 0,-1-3 0,-1 6 0,-4-1 0,-1-2 0,0 1 0,-1-1 0,-1 1 0,-2-1 0,0-1 0,-4 0 0,0-1 0,-2-1 0,-1 3 0,-2-2 0,-2 0 0,-2-4 0,1 1 0,0-2 0,0-1 0,-3 0 0,0 0 0,0 0 0,-1 0 0,2-4 0,-4-2 0,0 0 0,-2 0 0,2-1 0,1 1 0,2-1 0,0 2 0,3-3 0,2 4 0,5-1 0,3 2 0,6-2 0,4 4 0,6-1 0,1 1 0,5 1 0,0-1 0,2-2 0,2 2 0,2-2 0,-1 2 0,1 1 0,1-1 0,0-1 0,-2 0 0,1 0 0,-2-2 0,2 1 0,-2 0 0,-1 0 0,-1 2 0,-2-2 0,-2 1 0,-1-1 0,1 2 0,-6-2 0,1 6 0,-4 3 0,-4 1 0,-2 2 0,-2 0 0,-2 1 0,-2 2 0,0-1 0,-2-3 0,-1 1 0,0-1 0,-3 1 0,1-1 0,-1 1 0,-1-1 0,3-2 0,-4-2 0,0 0 0,1-2 0,2-1 0,0-1 0,2 0 0,3 0 0,-5-1 0,2-2 0,-1-3 0,0-1 0,2-4 0,-1-1 0,0-2 0,0-1 0,0-3 0,1-2 0,1 0 0,1 0 0,1 2 0,-1-2 0,4 3 0,3 3 0,0 2 0,1 4 0,2 3 0,0 2 0,1 5 0,-3 1 0,2 4 0,-2-2 0,0 3 0,2 0 0,-4 1 0,3 2 0,-2 1 0,1 1 0,0 0 0,2 2 0,0-2 0,1-1 0,0 1 0,3-3 0,0 1 0,0-1 0,0 0 0,1-2 0,1 1 0,3-4 0,4 0 0,0-1 0,2-2 0,0-2 0,5-2 0,2-2 0,0-1 0,3-1 0,2-5 0,1-3 0,2-2 0</inkml:trace>
  <inkml:trace contextRef="#ctx0" brushRef="#br0" timeOffset="1768">5665 169 12287,'-4'5'0,"3"-2"0,-6-4 0,5-1 0,-5 0 0,1-4 0,-1 0 0,-1 2 0,-1 1 0,1 2 0,-1 1 0,1 0 0,-1 1 0,1 2 0,0-2 0,-5 6 0,0-2 0</inkml:trace>
  <inkml:trace contextRef="#ctx0" brushRef="#br0" timeOffset="2317">5218 363 12287,'6'3'0,"-1"-1"0,-2 1 0,2-4 0,-2-1 0,0 0 0,-4-4 0,-1-1 0,-2 0 0,-3-1 0,2 0 0,-2 2 0,0-1 0,-2 1 0,1 0 0,-1 0 0,-2 0 0,-1 3 0,-1 0 0,-2-1 0,-1 3 0,-1-2 0,-1 3 0,-1 0 0,1 2 0,-3 2 0,1 1 0,1 1 0,2-1 0,4 1 0,1 0 0,1 2 0,2 3 0,2 1 0,1 0 0,3 0 0,2 3 0,2-1 0,2 2 0,3 1 0,4-3 0,2-1 0,0 0 0,0-3 0,1-1 0,-3-1 0,1-2 0,-1 0 0,0-4 0,-2 0 0,1-4 0,3-3 0,1-3 0</inkml:trace>
  <inkml:trace contextRef="#ctx0" brushRef="#br0" timeOffset="2534">5201 161 12287,'-1'-8'0,"-2"2"0,-2 4 0,-6 1 0,-4 1 0,-2 1 0,-6 1 0,1 3 0,-7 3 0,0-3 0,-1 3 0,-4-4 0</inkml:trace>
  <inkml:trace contextRef="#ctx0" brushRef="#br0" timeOffset="2784">4586 161 12287,'4'4'0,"-4"0"0,0-4 0,-5 0 0,-3 0 0,-4 1 0,-2 1 0,-2 1 0,-4 0 0,-4-1 0,-3 2 0,-4 1 0,-2-3 0,0 5 0,-1-2 0</inkml:trace>
  <inkml:trace contextRef="#ctx0" brushRef="#br0" timeOffset="3367">4055 304 12287,'-1'13'0,"-2"-2"0,1-4 0,-2-2 0,0 2 0,1 0 0,4-2 0,2-2 0,1-2 0,5-1 0,-1-1 0,1-2 0,-1-1 0,1-2 0,-1 0 0,0 0 0,1-2 0,-1 0 0,1-1 0,-2 1 0,0-1 0,-3 1 0,0 0 0,-1 2 0,-3 0 0,0 0 0,-5 2 0,-2 1 0,-3 2 0,-5 2 0,1 2 0,-3 3 0,-3 1 0,1-1 0,-2-1 0,-1 2 0,1 0 0,-1 4 0,0-2 0,2-1 0,2-1 0,2 1 0,2-1 0,3-1 0,2-4 0,0-1 0,1-1 0,3-1 0,2-1 0,2-4 0,1-1 0,1-2 0,2 1 0,-1 0 0,3 2 0,-1 1 0,1 1 0,-2-1 0,2 1 0,2-1 0,0 3 0,2-1 0,-3 0 0,-1 0 0,-3 1 0,1 5 0,-2 2 0,-1 3 0,0 0 0,0 1 0,0 0 0,0 2 0,-4 2 0,-2 2 0,-2-1 0,-3 1 0,0 1 0,-3 0 0,-2 0 0,-2-2 0,-1 2 0,-3-3 0,-1 0 0,2-5 0,-4 0 0,4-3 0</inkml:trace>
  <inkml:trace contextRef="#ctx0" brushRef="#br0" timeOffset="4201">3431 397 12287,'-1'-9'0,"-2"1"0,3-2 0,-3 0 0,1-1 0,-1 0 0,2 1 0,-2 0 0,2-1 0,1 0 0,3 2 0,0 1 0,0-1 0,1 1 0,0-1 0,5 2 0,-1 0 0,0 2 0,2 3 0,0-1 0,1 1 0,0-1 0,-5 2 0,0-2 0,0 3 0,2 0 0,-2 0 0,-1 3 0,-3 2 0,1 4 0,-2 3 0,-2-3 0,-2 2 0,-2-1 0,1-2 0,-4-1 0,3 0 0,-3-1 0,0 0 0,-1-1 0,1 0 0,-1 1 0,1-1 0,-1-1 0,1-2 0,0 1 0,-1-1 0,4-1 0,-1-1 0,-1 0 0,0 0 0,-2-3 0,1-1 0,0 0 0,-1-3 0,1 0 0,-1-1 0,1 3 0,0 0 0,2 3 0,0-1 0,0 1 0,1 1 0,-1 1 0,0 0 0,-2 0 0,0 0 0,0 0 0,-1 0 0,1 0 0,-1 0 0,1 0 0,-1 0 0,1 0 0,-1 0 0,-2 0 0,0 0 0,-3-2 0,2-1 0,0 0 0,-1-1 0,-1 3 0,2-2 0,0 3 0,0 0 0,0-3 0,1 0 0,0 1 0,1 1 0,1 1 0,0 0 0,1 0 0,3 0 0,5-3 0,6 0 0,1 2 0,-1-1 0,-1 0 0,2-1 0,0 1 0,2-2 0,-1 2 0,1-2 0,-1 1 0,-2 2 0,-1-2 0,-3 6 0,1 3 0,-2 1 0,-1 2 0,-3 0 0,0 1 0,1 3 0,-2 0 0,0 3 0,-3 5 0,3 1 0,0 1 0,-3-1 0,3 0 0,-1 1 0,2 2 0,2-4 0,1-2 0,0-3 0,0-2 0,0-4 0,1 2 0,2-4 0,3-2 0,-1 0 0,3-3 0,1-1 0,1-1 0,-1-1 0,-1 0 0,2-1 0,1-2 0,-1-4 0,4-6 0,1 0 0,1-8 0,1-5 0</inkml:trace>
  <inkml:trace contextRef="#ctx0" brushRef="#br0" timeOffset="4365">3389 0 12287,'0'5'0,"0"0"0,-1-2 0,-2 2 0,2 3 0,-2 0 0</inkml:trace>
  <inkml:trace contextRef="#ctx0" brushRef="#br0" timeOffset="5817">2749 287 12287,'0'5'0,"0"-3"0,0-4 0,0-3 0,0-3 0,0-1 0,0 1 0,-3-1 0,0 0 0,0-2 0,-1-3 0,2 0 0,-3 0 0,-2-1 0,0-4 0,-1 1 0,2-2 0,0 3 0,0 0 0,-1 1 0,0 2 0,2 2 0,3 3 0,-2 9 0,4 5 0,0 5 0,0 3 0,0 1 0,0 3 0,1 1 0,2 2 0,-1-3 0,3 3 0,-1-2 0,1-1 0,-2 0 0,1 2 0,1 0 0,0-3 0,-3 1 0,1-4 0,0 1 0,0 0 0,0-1 0,-3 1 0,0-3 0,0-1 0,0-5 0,-1 0 0,-2-1 0,-2-1 0,-3-3 0,0 0 0,-1 0 0,1 0 0,-1-1 0,1-2 0,-1-3 0,-2-1 0,0-3 0,1 0 0,0-1 0,2-4 0,-2 1 0,0-2 0,-1-1 0,0 0 0,2 0 0,1 1 0,-1 2 0,2-1 0,0 4 0,2 1 0,-2 0 0,3 2 0,2 0 0,1 3 0,1 1 0,0 5 0,1 1 0,1 1 0,-1 3 0,2 0 0,-1 1 0,0 2 0,1-1 0,0 1 0,-1-1 0,1 1 0,3-1 0,-3 0 0,-1 1 0,2-1 0,-3 1 0,3 0 0,-1 1 0,-1 2 0,1-1 0,-3-3 0,0 2 0,0 1 0,0-2 0,0 2 0,-1-1 0,-2-2 0,2 1 0,-5-1 0,-1 0 0,-4-3 0,2 2 0,-2-4 0,0-2 0,0 0 0,1-1 0,-3 0 0,0-1 0,3-1 0,0-3 0,0-3 0,-2-1 0,2 1 0,1-4 0,0 1 0,1 1 0,-1 1 0,1 0 0,0 1 0,2 0 0,0 3 0,3 2 0,-2 6 0,3 1 0,-2 4 0,1-2 0,1 0 0,-4 0 0,2 2 0,0 0 0,-2 1 0,-2-2 0,-1 0 0,1-2 0,-4-2 0,0 3 0,-1 0 0,-2-2 0,-1 3 0,-2-4 0,0-1 0,-2 2 0,-3-3 0,0 3 0,-1-1 0,-1-1 0,-1 1 0,1-3 0,-1 1 0,-2 2 0,1-2 0,-4 2 0,-1-1 0,-1 0 0,-1-1 0,1 3 0,-2-1 0,-2 0 0,4 0 0,-2-1 0,4 1 0,2-1 0,-2 0 0,2 0 0,-1 1 0,-2-2 0,3 3 0,0-1 0,1-1 0,0-1 0,0 2 0,4-1 0,0 0 0,2-1 0,3-1 0,-1 0 0,3-1 0,0-1 0,0-1 0,1-5 0,1-1 0,1-1 0,0-2 0,-3 0 0,0-1 0,0-2 0,3-1 0,0-1 0,1 1 0,3 2 0,-1 2 0,6 4 0,0-1 0,-2 1 0,6-1 0,1 5 0,4-4 0,5 4 0</inkml:trace>
  <inkml:trace contextRef="#ctx0" brushRef="#br0" timeOffset="6133">2218 152 12287,'-9'0'0,"1"0"0,-1 0 0,1 0 0,-1 0 0,0 1 0,-2 2 0,-3 2 0,-2-1 0,-9 4 0,-1-4 0</inkml:trace>
  <inkml:trace contextRef="#ctx0" brushRef="#br0" timeOffset="6671">684 397 12287,'-13'3'0,"4"-2"0,-4 3 0,3-4 0,-2 0 0,1 0 0,3 0 0,-1 0 0,1-3 0,-1-1 0,1 0 0,2-1 0,2-2 0,0 2 0,2-1 0,5-1 0,3 1 0,2 0 0,2 3 0,2 0 0,2-1 0,-3 3 0,2-2 0,0 3 0,0 0 0,-3 0 0,2 0 0,-3 0 0,-1 0 0,1 0 0,-1 0 0,1 0 0,-4 2 0,0 2 0,-1 1 0,-2 1 0,-1 2 0,-2 0 0,-2 2 0,-3 1 0,-2-1 0,-3 3 0,-1-1 0,-1-1 0,-4-2 0,-2 0 0,0-1 0,1 0 0,1-3 0,-3-1 0,-2-4 0</inkml:trace>
  <inkml:trace contextRef="#ctx0" brushRef="#br0" timeOffset="6983">515 93 12287,'0'-8'0,"0"3"0,3 2 0,0 6 0,2 2 0,-1 3 0,1 1 0,-2-2 0,1 0 0,1-2 0,0 2 0,-3-3 0,3 2 0,-1 1 0,0-1 0,-3 1 0,2-2 0,-1 2 0,-2-2 0,-3-1 0,-2 1 0,-3 0 0,-4-1 0,-2 3 0,-2-2 0,-1-2 0,-3 4 0,-2-2 0</inkml:trace>
  <inkml:trace contextRef="#ctx0" brushRef="#br0" timeOffset="7317">144 110 12287,'-3'6'0,"1"-1"0,0 2 0,2 1 0,2 2 0,1 4 0,2 2 0,-2-1 0,2 5 0,1 0 0,-1-1 0,1 4 0,-2-3 0,0-1 0,0 2 0,-2-3 0,-2 1 0,0-2 0,0-3 0,-3 1 0,-2-4 0,-1 0 0,1-2 0,-1-4 0,-2-2 0,-1-2 0,1-1 0,-3 0 0,-2-1 0,1-3 0,0-5 0,0 0 0,1-4 0,-3-1 0,1-2 0,1 1 0,0-13 0,-1 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0:15.226"/>
    </inkml:context>
    <inkml:brush xml:id="br0">
      <inkml:brushProperty name="width" value="0.08571" units="cm"/>
      <inkml:brushProperty name="height" value="0.08571" units="cm"/>
      <inkml:brushProperty name="color" value="#FF0066"/>
    </inkml:brush>
  </inkml:definitions>
  <inkml:trace contextRef="#ctx0" brushRef="#br0">26 274 12287,'-14'-12'0,"6"-4"0,5-6 0,3-3 0,8 0 0,3 3 0,3 6 0,3 2 0,7 8 0,1-2 0,0 3 0,8 2 0,3 3 0,3 0 0,5 0 0,11 0 0,5 0 0,7 0 0,10 0 0,3 0 0,16 0 0,-44 0 0,1 0 0,2 0 0,0 0 0,3 0 0,0 0 0,4 0 0,0 0 0,0 0 0,0 0-64,0 0 1,0 0-1,4 1 1,1 1-1,0 0 1,1 1-1,0 1 1,1 0 63,3-1 0,0 0 0,1-1 0,0-1 0,4-1 0,0 0 0,2 1 0,-1 0 0,1 4 0,0-1 0,3-3 0,-2 0 0,-9 4 0,-1-1 0,3-2 0,0-2 0,1 1 0,1-2 0,7 1 0,1 0 0,0 1 0,0 1 0,-3 1 0,0 0-93,-3 1 1,0 0-1,-1 1 1,0-2 0,3-2-1,2-2 1,2 1 0,2 0 92,0 0 0,1 0 0,3 0 0,1 0 0,-7 0 0,-1 0 0,3 0 0,1 0 0,1 0 0,0 0 0,4 0 0,0 0 0,0 0 0,0 0 0,-1 0 0,-1 0 0,-1 1 0,0-2 0,0-2 0,1-2 0,1 1 0,2 0 0,1 1 0,1 0-110,0 2 0,0-1 0,2-1 0,1-2 0,-7 1 0,-1 0 0,-1 1 0,0 0 110,1 2 0,-1 0 0,-4 0 0,0 2 0,7-1 0,0 0 0,-4 0 0,0 0 0,-4 0 0,-1 0 0,-5 0 0,-2 0 0,-5 0 0,0 0 0,1-1 0,-1-1-39,-1-2 0,0 0 0,-1 2 0,-1 1 0,-5-4 0,0-1 0,-1 2 0,-1 0 39,-2 0 0,0-1 0,0-3 0,0 0 0,-7 3 0,0 1 0,42-4 93,-4-3 0,-4 8 0,-2-5 0,5 5-93,0 3 0,6-8 0,-9 0 0,1 2 0,-1 4 0,-5 2 0,-13 0 0,-12 0 168,-11 0 0,0 0 0,-11 0 0,-3 0-168,-2 0 0,-3 0 959,-1 0-959,-10 0 393,-3 0-393,-11 0 43,0 0-43,11 0 0,3 0 0,11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0:18.910"/>
    </inkml:context>
    <inkml:brush xml:id="br0">
      <inkml:brushProperty name="width" value="0.08571" units="cm"/>
      <inkml:brushProperty name="height" value="0.08571" units="cm"/>
      <inkml:brushProperty name="color" value="#FF0066"/>
    </inkml:brush>
  </inkml:definitions>
  <inkml:trace contextRef="#ctx0" brushRef="#br0">1787 100 12287,'-24'-30'0,"-1"5"0,-3 6 0,-5 5 0,-11 3 0,-25 14 0,-25 5 0,37-1 0,-4 3 0,-13 1 0,-4 2 0,-12 3 0,-5 1 0,25-4 0,-1 0 0,-3 0 0,-5 0 0,-2 0 0,-1 0 0,-7-1 0,-1 1 0,-1-3 0,-5-1 0,0-1 0,1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0:19.260"/>
    </inkml:context>
    <inkml:brush xml:id="br0">
      <inkml:brushProperty name="width" value="0.08571" units="cm"/>
      <inkml:brushProperty name="height" value="0.08571" units="cm"/>
      <inkml:brushProperty name="color" value="#FF0066"/>
    </inkml:brush>
  </inkml:definitions>
  <inkml:trace contextRef="#ctx0" brushRef="#br0">2096 1 12287,'-62'0'0,"0"0"0,-10 0 0,-2 0 0,-4 0 0,-1 0 0,-4 0 0,-3 0 0,-7 1 0,-4 1 0,29 0 0,-2 2 0,-1 1 0,-8 2 0,-2 2 0,-2 2-1887,-8 3 0,-1 2 1,-1 1 1886,2 2 0,0 1 0,-2 2 0,17-3 0,-1 3 0,0 0 0,1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30:21.224"/>
    </inkml:context>
    <inkml:brush xml:id="br0">
      <inkml:brushProperty name="width" value="0.08571" units="cm"/>
      <inkml:brushProperty name="height" value="0.08571" units="cm"/>
      <inkml:brushProperty name="color" value="#F6630D"/>
    </inkml:brush>
  </inkml:definitions>
  <inkml:trace contextRef="#ctx0" brushRef="#br0">6951 461 7552,'0'13'-1255,"-3"5"1141,-5-10 0,6 10 123,-6-2 1,5-4 112,3 4 1,-2-3 0,-3 5-55,-3-3 1,0 1-74,8 7 1,0-8-1,3-2 0,4-3 0,-1 6-6,9-8 1,-7-1 0,7-7-8,3 0 1,-5 0 0,0-2 0,0-3-11,0-3 0,-8-10 1,5 5-1,-2-2-1,0-1 0,-1 1 0,-4-9 16,5 1 0,-6 0 0,6 0 53,-5 0 1,-3 7 1,0 1 0,0 7 19,0-7 1,-3 10-59,-5-3 0,-5 13 0,-7 5 0,2 1 8,2-1 0,1 5 0,-8-4 8,0 2 1,-1-6-1,1 6 30,0-3 1,0 6 0,0-6-24,0 3 1,-1 2 0,1 6 0,0-3-7,0-2 0,7-9 1,1 6-1,-3 0-8,-3 0 1,6-5-22,-1 7 0,9-10 196,-9 3-166,11-6 1,-5-4-1,10-6-3,0-7 0,0-6 0,0-2 0,0 0-2,0 0 1,-8-1 0,-2-1-1,0-4 1,-1-1 0,1-1 1,5 5-1,-6-2 16,-1-3 1,6 0 0,-1 8-104,4-1 1,-5 9 0,1 0-169,2-3 1,2 5 237,3-3 0,10 1 0,3-8 0</inkml:trace>
  <inkml:trace contextRef="#ctx0" brushRef="#br0" timeOffset="466">5954 276 7715,'0'-13'-657,"0"6"1,0 14 682,0 9 0,0-3 0,0 2 0,0 3 70,0 3 1,3 4-1,2 4 1,5 2-71,3-3 1,-5 0-1,5 1 1,0 1-51,0-1 0,-6-4 0,6 1 1,0 0-78,0-3 1,-8 5 0,5-12-160,1 4 1,-9 4 259,6-1 0,5-10 0,0-3 0</inkml:trace>
  <inkml:trace contextRef="#ctx0" brushRef="#br0" timeOffset="1083">5676 624 7507,'-10'12'-1274,"5"-1"1184,-11-11 23,11 0 1,-8 0 263,6 0 1,1 8-135,-9-1 0,0 1 1,-9-8-5,1 0 0,0 8 0,0-1 1,-3 1-78,-5 2 1,3-7 0,-11 7 0,-2-2-7,-3 0 1,3 2-1,-3-5 1,-4 3 11,-1-3 0,0 5 0,2-2 1,1-3 4,0-2 1,-1-3-1,4 0 1,4 0-14,8 0 1,5 0 0,3 0 0,0 0-2,0 0 1,7-8-1,4-2-23,1-3 1,4 5-10,7-7 0,0 7 39,0-7 166,0 9-43,0-4-73,0 10 181,0 0-161,-11 0 0,6 8 1,-10 2-35,-3 3 0,5-5 0,-3 5 0,-2-3-28,-2-5 1,4 5 0,1 1 0,-3-1-8,-3 0 0,-2 1 1,0-6-1,0 2-113,0-1 1,-1 4-1,1-2-125,0-3 1,8-3 250,-1-2 0,11-10 0,-5-3 0</inkml:trace>
  <inkml:trace contextRef="#ctx0" brushRef="#br0" timeOffset="1350">4865 346 7727,'-15'0'-99,"-1"0"-28,-2 0 0,6 0 1,-4 2-1,-4 3-149,-9 3 1,3 8 0,-7-6 0,2 0 275,0 0 0,-7 1 0,7-4 0,-10-4 0,5 7 0</inkml:trace>
  <inkml:trace contextRef="#ctx0" brushRef="#br0" timeOffset="2016">4031 577 7508,'-13'0'-1445,"3"0"1510,31 0 1,-14 0-22,17 0 0,-6 0-29,5 0 1,0 8-23,0 0 1,-10 10 8,-5-3 1,-6-2 0,-2 3 27,0 2 1,0-6 0,-2 1-1,-3 0 15,-3 0 1,-8-5-1,6 5 1,-3-1-33,-5 1 0,-2-7 1,-4 4-1,1-2-8,0-1 0,-8 1 1,0-8-1,0 0-56,-2 0 0,5 0 0,-8 0 0,2-3-20,6-4 0,2 2 0,3-8 0,0 0 35,0 0 0,7 8 1,3-6 38,3 1 1,2 5 63,8-10-22,0 9 0,3-4 56,5 10 0,-3 0-43,10 0 1,-7 3 22,7 4 0,-10-1 0,3 9 0,-5-7 93,-3 7-146,0 1 0,-3 4-204,-5-4 0,-4 2-126,-12-11 0,9 1 302,0-8 0,9 0 0,-14-10 0,7-3 0</inkml:trace>
  <inkml:trace contextRef="#ctx0" brushRef="#br0" timeOffset="2215">4193 183 7737,'0'-15'-1837,"0"0"1837,0 9 0,-10-4 0,-3 10 0</inkml:trace>
  <inkml:trace contextRef="#ctx0" brushRef="#br0" timeOffset="2949">3197 693 7697,'-10'13'43,"5"5"1,-8-8-413,3 3 1,2-5 46,8 7 1,2-9 302,6 1 0,5-4 11,10-3 0,0-10 0,-2-6-28,-6-5 0,3 6 0,-7 2 0,-1 0 20,0 0 0,1 6 11,-4-9 1,-1 3-1,6-5 24,-1 3 60,-4 10 0,-9-6-1,-6 11 1,3 8-1,-10 2-31,-3 3 1,-3 3 0,-5 4 0,-2-2-9,-3-2 0,-2-1 1,4 6-1,-4-3-8,-3-3 1,0-2-1,-6 5 1,4-5-27,-3-3 0,7 6 1,1-8-1,2-1-28,0 4 1,0-9 0,8 6-45,0-6 0,10-4 0,3-3 1,2-6-5,0-1 0,0-4 0,11-7 0,2 0-50,3 0 0,10-1 1,-3 1-1,6 0 105,2 0 0,-7 8 0,-1 2 0,3 0 29,3 0 0,2 8 116,0-3 0,0 8-8,0 8 1,-10-3 0,-5 10 41,-6 3 0,-2 3 0,0 2-47,0 0 1,0 0 0,0 1-53,0-1 1,-2-3 0,-3-2-1,-3-2-21,3 2 0,-8 2 1,-3 4-35,-4-1 0,-3-8 0,0 1 0,-1-1-176,1-2 0,-3 5 1,-2-10-1,-5-1-204,-3 4 0,7-9 371,-2 6 0,-5-16 0,0-5 0</inkml:trace>
  <inkml:trace contextRef="#ctx0" brushRef="#br0" timeOffset="3749">2294 299 6917,'-11'-13'-757,"9"-7"928,-8 17 1,10-4-27,0 14 0,0 6 1,0 10-1,0 0-109,0 1 0,2 1 1,3 4-1,3 2-37,-3-3 1,5 5 0,-2-2 0,-3-2-96,-2-4 1,5 6 0,-1 0 0,1-3-368,2-2 463,-7-3 0,7 0 0,-10 1 0</inkml:trace>
  <inkml:trace contextRef="#ctx0" brushRef="#br0" timeOffset="4666">1807 763 7711,'-15'0'-347,"-1"0"-53,11 0 0,-15 0 500,4 0 0,3 0 0,-2 0-161,-3 0 1,-3-8 0,-2-2 5,0-3 1,2 5 0,3-7 44,3-3 1,2-3 0,-5 0 0,5 3-16,3 3 1,2 7 0,8-7 25,0-3 1,0 5 0,3 0 11,4 3 0,-2-6 0,11 9-7,2 1 1,2 4-1,4 2-6,-1 0 1,-8 0-1,1 2 1,2 4 9,2 1 0,-4 9 0,-1-6 0,1 3 3,-3 5 0,5-5 1,-8 2-1,0 3 1,0 3 0,6-6 1,-8 1-1,-1 2-13,4 2 0,-9-4 1,6-1-1,-3 1 14,3-3 1,-6 7-3,6-4 1,-8 4-1,-8 1-12,-7-6 1,2-5-1,-2-7 1,-3 2-39,-3 3 1,-10 0-1,0-8 1,3 0-31,2 0 1,0-8 0,-2-2 0,-3-1-38,3 1 1,2-8-1,3 5 86,0 0 0,10 0 0,3 8 26,-1-2 1,6-1 119,-10 8 1,7 2-74,-7 6 1,-1 5-1,-7 10 33,0 0 0,7-7 0,1-3-5,-3-3 0,-3 5 0,-2-4-18,0 2 0,8-8 0,-1 2 9,-2-4 1,5-3-24,-2 0 0,7-3 1,-5-4 1,3-9 0,0 3 0,4-2-13,-1-3 1,-9-3-1,6-2-42,-3 0 0,5 0 0,-5 0 0,3-1-10,5 1 0,-5 0 0,-1-3-68,-1-4 1,4-4 0,-8-5-45,-2 9 0,8 4 1,0 5-1,2 3-124,0 3 1,-2 10-1,5-6 248,-3 1 0,0 7 0,-2-27 0,-3 4 0</inkml:trace>
  <inkml:trace contextRef="#ctx0" brushRef="#br0" timeOffset="4899">1784 44 7680,'13'-10'-860,"-3"-3"1,-12 0 835,-6 6 1,-13 14-1,-10 9 1,0 2 30,-2-3 0,0 6 1,-9-6-8,4 6 0,-11 2 0,-10 0 0</inkml:trace>
  <inkml:trace contextRef="#ctx0" brushRef="#br0" timeOffset="5232">1784 1249 7759,'-15'-13'99,"-1"6"0,1 7 1,-9 7-1,1 6-382,0 0 1,-10 5-1,-6-8 1,-5 3 152,-2 5 1,0-7 0,-1-4 0,1-4 129,0-3 0,-1 0 0,1 0 0</inkml:trace>
  <inkml:trace contextRef="#ctx0" brushRef="#br0" timeOffset="5983">718 763 7385,'-13'-11'-642,"6"11"1,12 0 715,3 13 0,2 0 1,-5 3-1,5-1-15,3-2 1,-5 7 0,5-4-29,-3 4 1,-2-4 0,-8-1-7,0 3 1,0-5-49,0 3 0,-3-11 0,-2 5 1,-5-2-114,-3 0 0,-3-1 1,-7-7-1,3-2 86,4-6 1,-2 3 0,8-8-1,-3 0 59,-5 0 0,8 6 1,-1-6 123,1 2 253,8 4-274,-19 7 0,16 0 0,-11 2-91,-2 6 0,5-5 0,-2 7-83,-3 0 0,-3-7 1,-2 4-54,0-4 0,8-3 34,-1 0 56,1 0 53,2 0 0,5 8 0,16 2 0,7 3-3,6 5 0,-6 0 1,1 0-1,2-3 21,2 3 0,-4 0 0,-3 0 1,0-2 78,-1 2 1,-4-5 0,5 2 0,-3 3 1,-2-5 0,-8 3 18,0 2 1,-10-8 0,-6 0-1,-4-2-94,-3 0 0,-3-1 0,-2-7 0,-6 0-47,-2 0 0,-3 0 0,-4 0 0,1-2-162,4-6 0,2-5 0,-3-10 0,8 0-49,6 0 0,4-8 0,3-3 207,2-2 0,11-13 0,-5-10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30:29.207"/>
    </inkml:context>
    <inkml:brush xml:id="br0">
      <inkml:brushProperty name="width" value="0.08571" units="cm"/>
      <inkml:brushProperty name="height" value="0.08571" units="cm"/>
      <inkml:brushProperty name="color" value="#F6630D"/>
    </inkml:brush>
  </inkml:definitions>
  <inkml:trace contextRef="#ctx0" brushRef="#br0">1947 856 6647,'0'13'435,"0"-3"-153,0-10 1,0-3-210,0-4 1,-8-6 0,-2-11-35,-3 1 0,5 0 0,-5 0 0,0 0-107,0 0 0,6-6 0,-6 1-2,3 0 1,-6 7 0,8-10 0,1 8-75,-4 8 1,9-6 56,-6 6 76,6 4-235,2 1 287,0 10 0,0 10 0,0 6 0,2 4-27,6 3 1,-3 1 0,8-1 0,-3 3-13,-5 4 0,6-4 1,-4 8-1,-2-3 11,-2-1 1,5 4-1,-1-6 1,-1 3-9,-4-3 0,-2-2 0,0-3 1,0 0-22,0 1 1,0-1 11,0 0 1,0-8-1,0 1 0,-10-11 0,-6 3-15,-4-6 0,4-12 0,1-3 0,-3-5 13,-3-5 1,-2 5-1,3-13 1,2 5 2,2 3 1,1-8-1,-6 0 1,3 0 2,3-2 1,2 7 0,-3-7 0,6 2 5,0 0 1,5 0 0,-8 8 0,2 0 19,6 0 0,0-1 0,0 1 37,-3 0 0,0 8 18,8-1-46,0 11-119,0-5 0,3 18 1,2 2 99,3 3 1,10 2-1,-5 8 1,2 0-16,1 1 1,-9-1 0,6 0 0,-2 0 2,-6 0 1,5 0 0,-2 1 0,-1-1 7,4 0 1,-9 3-1,6 2 9,-5 3 0,-3 0 0,0-8 5,0 0 1,0 0-13,0 0 0,-11-10-19,-4-5 0,2-5 0,-2-3 1,-3-3-27,-3-5 1,6 3 0,-1-8-1,1 0-46,2 1 1,-8 4-1,6-5 52,-6 3 1,-2 2 0,0 8 24,0 0 0,-1 0 37,1 0 0,0 10-15,0 6 0,10 4 1,5 3 12,6 1 1,2-9 0,0 1 9,0 2 0,0 2 0,2 1 1,4-3 30,1-3 0,4-7 0,-6 7-32,2 3 0,1-5 0,-5 0 20,4-3 0,-4 8-10,5-2 0,-6-3 0,-4 2-34,-6 3 1,3-7 0,-11-1-1,-2-2-21,-2-1 1,-3 4 0,-1-6 0,1 2 2,0-1 1,-8 4 0,0-2-1,3-3-26,2-3 1,3 1 0,0 2 0,0 3-102,0-3 1,-1-2-110,1-3 0,8 0-234,-1 0 0,11-3 468,-2-5 0,4-15 0,3-13 0</inkml:trace>
  <inkml:trace contextRef="#ctx0" brushRef="#br0" timeOffset="899">858 1041 7767,'-13'-3'-5,"5"-4"0,3 4-550,-3-5 535,6-4 1,-9-1-1,9-8 1,-3 3 60,-3 3 0,0-1 0,8-7 0,0-3-85,0-5 1,-7 3 0,-1-8 0,3 3-7,2 4 0,3 3 1,0 1-1,3-4 4,4-1 0,-1-1 2,9 7 0,0 1 0,9 3-3,-1 4 0,-8 6 0,1 10 0,2-3-1,2-4 0,-4 4 0,-1-5 42,3 6 0,3 2 0,2 2 3,0 6 0,-7-3 1,-4 11-1,1 2 32,0 2 0,-8-2 1,3 3-15,-5 5 1,-3 5 0,0-3 0,0 3 6,0-3 0,0-10 0,-3-2 0,-5 2 17,-7 2 1,-6 3-1,-2-2 1,0-3-17,0-3 1,0-7 0,-1 5 0,1-3-17,0-5 0,-8-2 0,0-3 0,3 0-21,2 0 0,-5 0 0,0-3 0,3-4-40,2-9 1,3-2-1,3 0 1,2 3 18,2-3 1,8 0 0,-4 0-1,1 2 13,6-2 0,0 8 0,0 0 30,-3-1 19,0 9 1,6-9 12,-6 11 1,3 3-3,-10 5 0,7 2 1,-5 8-1,0-5-13,0-3 0,5 6 1,-4-6-1,-1 0 8,0 1 1,5 4-1,-5-5 1,0 1 15,1-1 0,-4 5-35,-7-7 0,2 2 0,3-4 13,3 1 0,-1 1 1,-4-11-1,2-2 14,2-2 1,9-11 0,-9 2 0,1-7 28,2-8 1,-5 3 0,8-8-1,-1 0 38,1 0 1,-5-3 0,7-7-1,0-1-108,-2 1 1,7 5 0,-7 0 0,2-1 24,0 9 0,1-3 0,7 5-15,0 3 1,0 10-372,0 2-402,0 11-158,0-5 921,0 10 0,-11 0 0,-1 0 0</inkml:trace>
  <inkml:trace contextRef="#ctx0" brushRef="#br0" timeOffset="1047">557 91 7826,'0'-36'-370,"0"5"1,2 16-740,6 7 1109,-6 16 0,19 5 0,-8 10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30:41.072"/>
    </inkml:context>
    <inkml:brush xml:id="br0">
      <inkml:brushProperty name="width" value="0.08571" units="cm"/>
      <inkml:brushProperty name="height" value="0.08571" units="cm"/>
      <inkml:brushProperty name="color" value="#F6630D"/>
    </inkml:brush>
  </inkml:definitions>
  <inkml:trace contextRef="#ctx0" brushRef="#br0">1592 219 7771,'-11'0'-219,"-1"0"1,5-4-1,0-1-184,2-2 0,-3 3 0,5-3 429,0-2 0,2 3 0,1-2-34,0-1 1,0 3 0,1-1 375,3 2-74,-3-4-299,4 8 0,-1-3 59,0 8 0,0 4 0,-4 6 0,0 2-38,0 2 0,0-3 0,0 4 1,0 2-15,0 0 0,0 2 1,1 0-1,2 1-2,0 3 1,2-2 0,-2 5 0,1-1-21,-2 0 1,3-3 0,-1 0 0,0-1-30,1-3 0,-4 0 0,5-2 0,-3-2-83,1-1 1,0-2 0,-4-4-251,0 1 382,0-6 0,0-1 0,0-5 0</inkml:trace>
  <inkml:trace contextRef="#ctx0" brushRef="#br0" timeOffset="1100">1397 333 7873,'-5'8'-438,"-2"-1"1,0-4 0,0 1 400,-2-3 0,2 0 0,0 2 14,-2 1 1,3 3-1,-2-3 1,0 0 20,2 1 1,-6-4 0,2 4-1,-4-1 35,0 0 1,2 0 0,0-3 0,1 2 19,-1 0 0,1 1 1,-1-4-1,1 0-35,-1 0 0,-3 0 0,0 0 0,1 0-12,1 0 0,2-1 0,-1-2-13,1 0 0,-1-3 0,1 3 4,0-5 0,-1-1 1,2 0-1,1 3 11,1 1 0,5-4 0,-5 1 27,-1-2 0,3 2 7,-2 1 0,5 3-34,0-4-158,1 6-19,2-3 159,0 5 0,0 5 1,-1 2-1,-3 4 15,-3 0 0,-4 6 0,0 0 1,-2 2-2,-2 1 1,2-3 0,-2 4 0,2-2-6,2 1 1,1-3-1,1-2 1,2-2-74,2-2 0,2 1 28,3-1 0,1-3 1,3-2 44,3-1 0,1-1 1,2-4-1,3-1-7,0-3 0,-1 3 1,0-3-1,-1 2-2,1 2 1,-5-3 0,1-1-16,1 1 29,1 2 0,-4 2 28,-2 3 1,-8 2 0,-2 6-18,0-1 1,-5-3-1,4-2-4,-3-1 1,2 3 0,0-4 0,1 0-19,0 1 1,-3-4-1,3 4 1,-5-1-3,-3 0 0,2 0 0,-2-4 1,2 0 3,2 0 1,-5 0 0,1 0 0,0 0 1,-2 0 1,5 0 0,-4 0 0,4-2-8,0-2 1,5 2-1,-1-4 1,0-1-5,2 1 0,-3 2 1,5-4-1,2 0 7,0-3 1,-1 4-1,-1-1 19,1-1 1,2-1 40,1-1 0,1 4 16,3 3 30,-3 3-5,4 1-24,-5 0-58,0 0 0,-1 5 1,-1 3-17,-2 2 0,-5-2 0,1-1 0,-2 2-66,-1 1 0,-1 2 1,1-1-1,-1 1-30,1-1 0,-2 1 0,-1-2 0,-1-1 100,1-2 0,-4 1 0,0 3 0</inkml:trace>
  <inkml:trace contextRef="#ctx0" brushRef="#br0" timeOffset="1450">1123 1 7716,'-12'0'-561,"1"0"273,-1 0 0,1 1 219,-1 3 0,6-1 0,1 3 0,0 0 33,-3 1 1,2-3-1,0 3 1,-1 1 34,1-2 1,-2 4 0,-3-3 0,-1 4 0</inkml:trace>
  <inkml:trace contextRef="#ctx0" brushRef="#br0" timeOffset="1632">756 287 7954,'7'7'-585,"-2"-2"0,-1-4 585,-1 3 0,1-3 0,-4 4 0</inkml:trace>
  <inkml:trace contextRef="#ctx0" brushRef="#br0" timeOffset="1984">367 115 7644,'-8'0'-388,"1"0"0,4 2 359,-1 2 1,8 2 0,3 5 0,0 1 46,1-1 1,-1 1-1,5 0 1,-1 4-3,1 3 1,-5 2-1,0 4 1,-1 0-4,1 2 0,-4 3 1,4-3-1,-2-2-137,-3 0 1,0-3-1,-2 1 1,-2 0-57,-1 0 0,0-5 0,-5-3 180,-1-2 0,-1-7 0,-1-1 0</inkml:trace>
  <inkml:trace contextRef="#ctx0" brushRef="#br0" timeOffset="2548">92 390 7878,'-4'-11'0,"-1"-1"-321,-1 1 1,3-1-1,0 1 273,1 0 1,2-1-1,0 1 1,0-1-3,0 1 1,2 3 0,1 0 0,4 0 37,-1-3 1,4 0 0,-2 0-1,2-1 53,2 1 0,-1-1 1,1 1-1,-1-1-23,0 1 1,5 1 0,-1 1 0,-1 2-12,-1 2 1,-2-2 0,1 3 0,-1 1-12,0 2 0,-3 2 0,-2 3 0,0 4 11,-4 2 1,-1 1-1,-1 2 1,-1 1 13,-3 1 1,-2 4-1,-6-2 1,0 1-16,-4 2 0,2 2 0,-3 1 0,-1 0 3,0-1 1,3-2 0,-3-1 0,0 0 0,0-2 1,3 0 0,-3-4-1,2 1 16,2 1 0,1-1 0,2-5 1,0-1 33,4 0 1,2 3 0,5 0 0,0 1-3,0-1 1,5 6 0,2 2 0,4 2 0,0 2 0,4 1 0,2 2 0,1 0-50,2 0 1,2-2 0,1-1 0,-1-1-91,1-3 1,5-3 0,4-4 0,5-2 80,5-3 0,18-1 0,5-6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3:31:18.319"/>
    </inkml:context>
    <inkml:brush xml:id="br0">
      <inkml:brushProperty name="width" value="0.08571" units="cm"/>
      <inkml:brushProperty name="height" value="0.08571" units="cm"/>
      <inkml:brushProperty name="color" value="#F6630D"/>
    </inkml:brush>
  </inkml:definitions>
  <inkml:trace contextRef="#ctx0" brushRef="#br0">3145 192 7883,'0'-10'-1700,"0"6"1729,0 4 0,0 4 0,0 6-21,0 0 0,0 1 0,0 1 0,0 1 50,0-1 1,1 0 0,1 0-1,2 2 37,-2 2 0,-1-1 0,-1 4 0,1-1-62,2 3 0,-2 1 1,3-2-1,-2-1-159,1 1 0,-1 0 0,4 0 0,-2-1-218,-2 1 344,4-5 0,-1 0 0,5-6 0</inkml:trace>
  <inkml:trace contextRef="#ctx0" brushRef="#br0" timeOffset="1101">2909 350 8237,'0'-10'-332,"0"3"-666,0 1 911,0 4 1,0-2-1,0 8 106,0 2 1,0 3 0,0 1 39,0 0 0,0 0 1,0-1-1,0 1-52,0 0 1,0 0 0,1 0 8,2 0 1,-2-1 0,2 1 12,-2 0 1,-1-3 0,-1-2-28,-2 0 1,-2 1-1,-5-3 1,0 0-53,0-2 1,-3-1-1,-1 0 1,-2 0 7,-1 0 0,-2-4 0,-1 0 0,2-1 5,1-3 1,0 2 0,4 1 0,1 0 27,1-1 1,-2 4 0,0-3-1,4 2 17,1 0 0,1 0 0,-2 3 2,-1 0 0,0 0 0,0 1 0,0 1 7,0 1 0,0 4 0,1-3 0,-2 2-4,-3 1 0,3-1 0,-3-1 0,0 1 0,-2-1 0,0-2 1,0 3-1,-2-1-8,0 1 1,-5-3 0,0 3 0,0-2-7,-1-2 0,0 0 0,-4 1 1,2 0-6,-2-1 1,1-1 0,0-1 0,2 0-1,0 0 1,-1 0 0,3 0 0,1 0-20,1 0 1,2-3 0,-1 0 0,0-1 15,1 0 1,2 2-1,2-4 1,-1 1 7,1-1 0,3 3 0,-1-2 0,2-1-16,1 1 0,4-1 0,-1-2 1,0 2-17,2-2 0,1 3 1,4-2-1,0 0 1,0-2 0,1-1 20,2 0 1,2 1-1,5 2 1,0 1 17,0 2 1,0-3 0,0 4 0,0 1 27,-1 1 0,2 1 1,1 0-1,2 0-21,-2 0 1,-1 1 0,-2 1 0,1 2-8,0 2 0,-3-1 0,-2 3 1,0-1 12,-3 0 1,2 2 0,-1 1 23,0 0 1,-3-1 0,-3 1 0,-1 0-1,-1 0 0,-3 0 0,-4-1 0,-2-2-16,-2 0 1,0-1 0,-4 3 0,-1-1 9,-2-2 0,1-2 1,-4 1-1,0 0 32,1-3 0,0 2 0,3-1 0,-1 0-29,1-2 0,1-2 0,1-2 0,2-1-48,1-1 0,-1-2 0,1-3 0,0 0 4,0 0 0,0-5 0,3-3 0,1-7-109,-1-3 1,3-4 0,-2-7 0,3-1-43,4 1 1,1 4 0,5 1 154,0 0 0,9 3 0,2-3 0</inkml:trace>
  <inkml:trace contextRef="#ctx0" brushRef="#br0" timeOffset="1616">2800 123 8253,'0'-10'1,"3"0"0,2 2-107,0 1 0,-1 3 0,2 4-231,2 0 1,-4 1 0,-1 2-97,-1 4 1,-2 1 432,0 2 0,0 0 0,-5-4 0,0-2 0</inkml:trace>
  <inkml:trace contextRef="#ctx0" brushRef="#br0" timeOffset="1798">2672 212 8278,'-3'-12'0,"-2"3"-451,0 4 0,2 1 1,-4 5-1,-1 3 451,0 2 0,-11 7 0,-2 3 0</inkml:trace>
  <inkml:trace contextRef="#ctx0" brushRef="#br0" timeOffset="2100">2031 182 8289,'-19'-3'-354,"-1"0"0,0-1 0,2 5 0,0 3-286,2 2 640,-5 3 0,0 5 0,-3 2 0</inkml:trace>
  <inkml:trace contextRef="#ctx0" brushRef="#br0" timeOffset="2500">1243 370 8378,'0'-7'-1385,"1"1"1226,2 2 1,-1 1-1,5 3 126,1 0 1,0 1-1,1 2 1,-1 3 19,-2-1 1,-3 4 0,0-3 0,-2 3 42,-1 1 0,-1 3 0,-2 0 0,-5 0 18,-4 2 1,-4-4-1,-3 2 1,-1-2-96,0-1 1,-4 1-1,-2 1 1,-2 0 46,-2-4 0,0 2 0,1-4 0</inkml:trace>
  <inkml:trace contextRef="#ctx0" brushRef="#br0" timeOffset="2800">839 15 7483,'0'10'-331,"0"-1"1,3 6-1,1 2 1,2 5 273,1 4 0,2 3 0,1 0 0,-1 1 57,-3 0 0,3-1 0,-3 1 0</inkml:trace>
  <inkml:trace contextRef="#ctx0" brushRef="#br0" timeOffset="3117">612 340 8427,'-11'0'0,"-1"1"-25,-1 2 0,0 3 1,3 5-1,0 1-29,0 1 1,-1 0 0,-2-3-1,-3 0-138,-3 0 0,-2-1 0,-1 0 0,-1-2 240,1-4 0,-3-2 0,-1-1 1,-4 0-22,-3 0 1,4-3 0,-2-1-1,4-2-115,-1-2 0,3 0 1,0-3-1,2-1-41,4-1 1,1-2 0,5 2 0,2-3 128,3-3 0,-1-1 0,4 1 0</inkml:trace>
  <inkml:trace contextRef="#ctx0" brushRef="#br0" timeOffset="3332">366 25 8445,'-7'-9'323,"0"2"-323,5-2 0,-7 13 0,4-3 0</inkml:trace>
  <inkml:trace contextRef="#ctx0" brushRef="#br0" timeOffset="3448">188 64 8314,'-18'-4'60,"1"-3"0,4 2-60,6-2 0,-1 5 0,2-3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7T10:45:36.156"/>
    </inkml:context>
    <inkml:brush xml:id="br0">
      <inkml:brushProperty name="width" value="0.08571" units="cm"/>
      <inkml:brushProperty name="height" value="0.08571" units="cm"/>
      <inkml:brushProperty name="color" value="#F6630D"/>
    </inkml:brush>
  </inkml:definitions>
  <inkml:trace contextRef="#ctx0" brushRef="#br0">1 50 8108,'6'-8'0,"1"-2"328,1-1 1,-3 2-329,2 2 0,-14 3 0,0 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30.846"/>
    </inkml:context>
    <inkml:brush xml:id="br0">
      <inkml:brushProperty name="width" value="0.08571" units="cm"/>
      <inkml:brushProperty name="height" value="0.08571" units="cm"/>
      <inkml:brushProperty name="color" value="#FF0066"/>
    </inkml:brush>
  </inkml:definitions>
  <inkml:trace contextRef="#ctx0" brushRef="#br0">1990 36 12287,'9'8'0,"-1"-3"0,1-1 0,0 0 0,-3-2 0,-2 5 0,0 1 0,-2 3 0,2 5 0,-1-2 0,-1 3 0,-1 0 0,-1 4 0,0 3 0,0 1 0,0 1 0,1 1 0,1 1 0,2 1 0,1-1 0,0-1 0,4-5 0,0-5 0,0-4 0,3-3 0,2-2 0</inkml:trace>
  <inkml:trace contextRef="#ctx0" brushRef="#br0" timeOffset="667">1737 88 12287,'5'0'0,"3"0"0,-3 0 0,0 0 0,0 1 0,0 1 0,0 1 0,-2 3 0,1-3 0,0 2 0,-2 2 0,-1 4 0,-1 1 0,0 1 0,0 0 0,0 2 0,0 0 0,-1 1 0,-2 2 0,-1-1 0,-5 0 0,0 0 0,0-3 0,0 3 0,-2-3 0,-1 0 0,2 1 0,0-4 0,1 2 0,1-3 0,-1-2 0,1-1 0,2 2 0,3-4 0,6-2 0,2-3 0,4 0 0,0 0 0,-1 0 0,2 0 0,1-2 0,0-1 0,0 1 0,-1-3 0,-2 0 0,1-1 0,0 0 0,0 3 0,-1-2 0,1-2 0,-4 2 0,-1 0 0,-1 0 0,0 1 0,-1-2 0,-3-3 0,-1 0 0,0 1 0,-4-1 0,-2 0 0,-3 0 0,2-2 0,-4-2 0,1 1 0,1-1 0,-4-2 0,4 3 0,-1-1 0,-1 1 0,4-1 0,-3 2 0,3 0 0,4 0 0,-2 1 0,4 2 0,1-1 0,1 0 0,1 4 0,-4-6 0,-1 1 0</inkml:trace>
  <inkml:trace contextRef="#ctx0" brushRef="#br0" timeOffset="1283">1397 193 12287,'0'-6'0,"0"0"0,0-1 0,0-1 0,0 0 0,0 4 0,0 4 0,0 5 0,0 0 0,0 0 0,0 2 0,0 1 0,0 1 0,0-1 0,0 1 0,0 0 0,0-3 0,0-1 0,0 2 0,0 1 0,-1-2 0,-1 0 0,-1 0 0,-1-1 0,1 0 0,-3-1 0,1 2 0,0-3 0,-2-1 0,-1-1 0,-2-1 0,0 0 0,-2 0 0,0-1 0,4-1 0,-2-2 0,-2-1 0,3 0 0,-3-2 0,1 2 0,0-2 0,1-1 0,-2 0 0,3 1 0,0 2 0,0 0 0,1-2 0,-1 2 0,0 1 0,3 0 0,0 2 0,0 0 0,-2-1 0,-1 3 0,0 0 0,4 0 0,0 1 0,1 2 0,-2-2 0,2 4 0,-1-1 0,2 0 0,-2-1 0,-2 3 0,0-1 0,0-1 0,2 0 0,-2-2 0,-1 2 0,-2 0 0,0 0 0,-2 0 0,-1 0 0,3-2 0,-3 1 0,0-2 0,1 3 0,-2-1 0,2-1 0,0-5 0,3-2 0</inkml:trace>
  <inkml:trace contextRef="#ctx0" brushRef="#br0" timeOffset="1683">1458 44 12287,'-6'6'0,"0"0"0,4-4 0,-2 2 0,4-8 0,0-1 0</inkml:trace>
  <inkml:trace contextRef="#ctx0" brushRef="#br0" timeOffset="1951">1275 71 12287,'-9'0'0,"0"0"0,-1 0 0,-1 0 0,-4 2 0,-5 1 0,-3-1 0,-3-1 0,0-1 0</inkml:trace>
  <inkml:trace contextRef="#ctx0" brushRef="#br0" timeOffset="2632">995 201 12287,'-8'8'0,"-1"-2"0,0-2 0,0-4 0,1 0 0,-1 0 0,-3 0 0,1 0 0,-1 0 0,-1 0 0,3 0 0,-4 0 0,2 1 0,1 2 0,-2-1 0,2 2 0,0 1 0,1 0 0,5 1 0,0 3 0,1-1 0,2 1 0,5-1 0,3-2 0,1-1 0,3-3 0,1 0 0,0 0 0,4-1 0,-2-1 0,-1 0 0,1 0 0,1-3 0,-1 0 0,-1-1 0,1 0 0,-1-3 0,-4 2 0,1-1 0,0 1 0,-1-1 0,-2-3 0,0 0 0,-4 1 0,1-1 0,-6 1 0,-3 2 0,-2 2 0,-4 0 0,1 4 0,-3-3 0,-3 2 0,-2 1 0,1 3 0,-3-1 0,3 1 0,0 1 0,-2-2 0,0 3 0,0 0 0,2 0 0,-3-2 0,1 1 0,1 1 0,0 0 0,2-3 0,-1 2 0,2-1 0,1 0 0,0 0 0,3-3 0,2 0 0,0 0 0,1 3 0,0 0 0,5-1 0,0-2 0,4-1 0,0-1 0,0 0 0,0-4 0,0-1 0,0-2 0,0-1 0,0-3 0,0-1 0,-3 1 0,-1-3 0,0 2 0,0-2 0,0 0 0,2-2 0,-1 2 0,1 1 0,1 3 0,-1 3 0,-1-1 0,1-1 0,-3-3 0,0-3 0</inkml:trace>
  <inkml:trace contextRef="#ctx0" brushRef="#br0" timeOffset="2983">228 140 12287,'-9'5'0,"0"-2"0,0-2 0,1-1 0,2 3 0,1 1 0,1 1 0,1-2 0,4 1 0,1 1 0,1 0 0,4-2 0,-1 2 0,1 0 0,2 0 0,0-3 0,0 3 0,-1 0 0,1 0 0,0 1 0,-1 3 0,-3-1 0,-3 1 0,-8 0 0,-5-1 0,-5 1 0,-5 1 0,-3 1 0,-5 0 0,-6 0 0,-4-1 0,-5-2 0,1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37.195"/>
    </inkml:context>
    <inkml:brush xml:id="br0">
      <inkml:brushProperty name="width" value="0.08571" units="cm"/>
      <inkml:brushProperty name="height" value="0.08571" units="cm"/>
      <inkml:brushProperty name="color" value="#FF0066"/>
    </inkml:brush>
  </inkml:definitions>
  <inkml:trace contextRef="#ctx0" brushRef="#br0">0 163 12287,'23'-21'0,"3"3"0,2 6 0,3 1 0,10 4 0,-2 7 0,4 0 0,3 0 0,3 0 0,5 0 0,5 0 0,0 0 0,8 0 0,-6 0 0,9 0 0,7 0 0,0 7 0,12 1 0,9-3 0,-47-3 0,0-1 0,8-1 0,1 0 0,4 0 0,2 0 0,4 0 0,1 0-119,6 0 1,0 0-1,1 0 1,1 0 0,10 0-1,1 0 1,4 0 0,0 2 118,4 2 0,1 0 0,-32-2 0,-1-1 0,1 1 0,2 2 0,-1 1 0,1-1 0,1 0 0,0-1 0,0 0-92,0-1 0,0 0 0,0-1 1,0 0-1,-1 0 0,0 0 1,-1-1-1,-1 0 0,1 0 0,-1 0 1,1 0-1,0 0 92,1 0 0,2 0 0,-1 0 0,-2 0 0,1 0 0,-1 0 0,2 0 0,1 0 0,-1 0 0,-3-1 0,1 1 0,-1-2 0,1 0 0,-1-1 0,1 1 0,1 0 0,0 1 0,1-2 0,0 0 0,2-2 0,-1 1 0,0 0 0,0 0 0,0 1 0,-3 1 0,0 1 0,1-1 0,0 1 0,1-1 0,-1 0 0,-3 0 0,1 1 0,0-1 0,2-1 0,0 1 0,1-1 0,1 2 0,2-1 0,-2 0 0,-3-1 0,-1-1 0,1 1 0,1-1 0,0 1 0,1 0 0,-1-1 0,0 1 0,0-1 0,2 1 0,0 0 0,0-1 0,0-1 0,0-1 0,0 2 0,2 1 0,1 0 0,0 1 0,-1 0 0,1-1 0,-1 0 0,1 0 0,-1-1 0,1 1 0,0 2 0,1 0 0,-1 0 0,2-1 0,0-1 0,1 1 0,-1 0 0,0 2 0,0-1 0,1 1 0,0 0 0,0 0 0,-3 1 0,0 0 0,1 0 0,2 0 0,0 1 0,0 0 0,-4 1 0,0 0 0,-1 1 0,-2 0 0,0 1 0,0-1 0,5 0 0,1 0 0,-1 1 0,1 1 0,1 0 0,-2 0 0,0-2 0,-2 1 0,0-1 0,-5-1 0,0 1 0,-1-1 0,32 2 0,-1 0 0,-6-2 0,-2-1 0,5 2 0,0 0 0,1-1 0,-2-1 0,-10 0 0,-4-1 0,-5-1 0,-3 0 0,-6 0 0,-2 0-30,0 0 1,-2 0 0,-2 0-1,1 0 1,2 0 0,-1 0-1,-2 0 1,-2 0 29,-4 0 0,-2 0 0,45-5 0,-5-11 0,1 3 0,-1-15 0,1 2 0,-1-2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7.278"/>
    </inkml:context>
    <inkml:brush xml:id="br0">
      <inkml:brushProperty name="width" value="0.08571" units="cm"/>
      <inkml:brushProperty name="height" value="0.08571" units="cm"/>
      <inkml:brushProperty name="color" value="#FF0066"/>
    </inkml:brush>
  </inkml:definitions>
  <inkml:trace contextRef="#ctx0" brushRef="#br0">785 77 12287,'-4'-18'0,"2"2"0,1 4 0,1 3 0,0 1 0,0 1 0,1 4 0,1 3 0,3 4 0,1 3 0,1 1 0,0 2 0,0-2 0,-2 3 0,1 0 0,0 1 0,-1-1 0,1 0 0,1 2 0,0-2 0,0 2 0,-1-2 0,0 0 0,-2 1 0,2-1 0,0 0 0,1-3 0,-1 2 0,-1-2 0,0 0 0,-2-1 0,0 0 0,1 0 0,-2 0 0,-2 0 0,0 0 0,0-2 0,0-1 0,0 2 0,0-2 0,-1-1 0,-1 1 0,1-1 0,-2-2 0,0 2 0,1-1 0,-2-1 0,1 1 0,-2-1 0,0 1 0,-1-1 0,1-1 0,1 0 0,-2 0 0,0 0 0,1 0 0,1 0 0,-2-1 0,0-1 0,-1 0 0,0-2 0,-1-2 0,-1 0 0,0-1 0,-2-1 0,0-1 0,1-3 0,0 0 0,-1-1 0,-1-2 0,1 1 0,-1-1 0,1 1 0,1 0 0,0 0 0,-1 0 0,1 0 0,2 0 0,0 0 0,1 2 0,0 1 0,0-1 0,0 1 0,0 1 0,0 4 0,1 0 0,1 2 0,-1-1 0,5 1 0,-2 2 0,3 4 0,0 3 0,1 2 0,0 1 0,2 2 0,1 1 0,1 1 0,2 1 0,0 0 0,0-2 0,-2 1 0,-1 1 0,2 0 0,0-2 0,1 1 0,0 1 0,0 0 0,0-2 0,0-1 0,0 1 0,-1 1 0,-1-1 0,0 0 0,-2-3 0,-2 2 0,0-2 0,-1-2 0,-1-3 0,-1 1 0,-3 0 0,-3-1 0,-3-2 0,1 0 0,0-1 0,-1 0 0,0 0 0,1 0 0,-1-1 0,-2-1 0,2-2 0,1 0 0,-2-2 0,1 1 0,0-1 0,2-1 0,1 0 0,1 1 0,0 0 0,0 2 0,0-1 0,0-2 0,2 3 0,1 2 0,1 1 0,-1 1 0,-1 3 0,-1 2 0,1 1 0,-1-1 0,1-1 0,-1 2 0,-1 0 0,0-1 0,-1-1 0,-1 1 0,-3-1 0,1 2 0,0-2 0,0 1 0,1-1 0,-2-1 0,-2 0 0,0 1 0,0-3 0,0 0 0,0-1 0,0 0 0,0 0 0,0 0 0,0-1 0,0 0 0,0-2 0,-1 0 0,0 2 0,1-3 0,0 1 0,4 0 0,-1-1 0,0 0 0,1 1 0,1 0 0,0-1 0,1-2 0,2 0 0,0 0 0,2 0 0,1 2 0,1-1 0,1-2 0,-1 0 0,1 0 0,-2 3 0,4 1 0,1 3 0,-1 0 0,2 0 0,-3 3 0,0-1 0,0 2 0,0 1 0,0 2 0,0-2 0,0-1 0,0 1 0,0 2 0,-2-2 0,-1-1 0,1-1 0,2 1 0,0-2 0,-1 3 0,-1-2 0,1 0 0,-1-1 0,-1 0 0,0 2 0,-2-2 0,0 0 0,-1-1 0,-1-1 0,0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7.827"/>
    </inkml:context>
    <inkml:brush xml:id="br0">
      <inkml:brushProperty name="width" value="0.08571" units="cm"/>
      <inkml:brushProperty name="height" value="0.08571" units="cm"/>
      <inkml:brushProperty name="color" value="#FF0066"/>
    </inkml:brush>
  </inkml:definitions>
  <inkml:trace contextRef="#ctx0" brushRef="#br0">1 1 12287,'4'7'0,"-1"-2"0,-3-1 0,0-2 0,0 1 0,0-3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7.942"/>
    </inkml:context>
    <inkml:brush xml:id="br0">
      <inkml:brushProperty name="width" value="0.08571" units="cm"/>
      <inkml:brushProperty name="height" value="0.08571" units="cm"/>
      <inkml:brushProperty name="color" value="#FF0066"/>
    </inkml:brush>
  </inkml:definitions>
  <inkml:trace contextRef="#ctx0" brushRef="#br0">36 7 12287,'-6'-1'0,"0"0"0,2-2 0,2 2 0,-1 2 0,0 2 0,-1 2 0,-3-1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8.779"/>
    </inkml:context>
    <inkml:brush xml:id="br0">
      <inkml:brushProperty name="width" value="0.08571" units="cm"/>
      <inkml:brushProperty name="height" value="0.08571" units="cm"/>
      <inkml:brushProperty name="color" value="#FF0066"/>
    </inkml:brush>
  </inkml:definitions>
  <inkml:trace contextRef="#ctx0" brushRef="#br0">463 169 12287,'-2'-11'0,"-1"2"0,1 1 0,2 1 0,0 0 0,0 2 0,0 1 0,0-2 0,0 0 0,-1 1 0,0 1 0,-2-2 0,2 0 0,-2 1 0,0 1 0,2-2 0,0 0 0,1-1 0,0 0 0,0 0 0,0 0 0,0 0 0,2 0 0,1 1 0,1 1 0,0 1 0,2 3 0,-2-2 0,2 2 0,-2 0 0,-1 2 0,1 0 0,0 2 0,0 2 0,2 0 0,-3 1 0,1 1 0,1 0 0,0 1 0,0 0 0,0 2 0,1-1 0,-2-2 0,1-1 0,-1-1 0,0 1 0,2-1 0,-3 1 0,1 1 0,1 0 0,-1 0 0,0 0 0,-1 0 0,-3 0 0,0 0 0,-3 0 0,-2-1 0,-1 0 0,-1-2 0,-1 0 0,0 2 0,-3-2 0,1 2 0,-1-2 0,-2-1 0,2 1 0,-2 0 0,-2-1 0,-2 0 0,1 1 0,-1 0 0,1-2 0,-3 0 0,-2-1 0,-2-1 0,1 0 0,2 0 0,2 0 0,-2 0 0,3 0 0,1-1 0,2 0 0,2-2 0,2-1 0,3 0 0,0 1 0,1-2 0,1-2 0,3 1 0,3 0 0,2 2 0,2 1 0,0-1 0,1 1 0,1 1 0,0 1 0,0-1 0,1 1 0,0-1 0,2 1 0,-2 1 0,0 2 0,-1 1 0,0 1 0,0 2 0,1-2 0,0 0 0,2 2 0,-2 0 0,-1 3 0,-1 1 0,-3-1 0,1 1 0,-2-1 0,-2 2 0,-1 1 0,-1-1 0,-2 1 0,-4-2 0,-1 0 0,-3 1 0,-1 0 0,-2-1 0,0-2 0,-2 0 0,-1-1 0,0-1 0,1 0 0,-3-2 0,0-2 0,0 0 0,0-1 0,2-1 0,0-6 0,-1-4 0,5-5 0,4-3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9.011"/>
    </inkml:context>
    <inkml:brush xml:id="br0">
      <inkml:brushProperty name="width" value="0.08571" units="cm"/>
      <inkml:brushProperty name="height" value="0.08571" units="cm"/>
      <inkml:brushProperty name="color" value="#FF0066"/>
    </inkml:brush>
  </inkml:definitions>
  <inkml:trace contextRef="#ctx0" brushRef="#br0">134 19 12287,'-7'-3'0,"0"-2"0,2 1 0,1 0 0,-2 1 0,0 4 0,-2 4 0,-1 2 0,-3 2 0,-2-1 0,-2 1 0,-2-1 0,-3-1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9.461"/>
    </inkml:context>
    <inkml:brush xml:id="br0">
      <inkml:brushProperty name="width" value="0.08571" units="cm"/>
      <inkml:brushProperty name="height" value="0.08571" units="cm"/>
      <inkml:brushProperty name="color" value="#FF0066"/>
    </inkml:brush>
  </inkml:definitions>
  <inkml:trace contextRef="#ctx0" brushRef="#br0">274 92 12287,'-9'0'0,"-1"0"0,2-1 0,2 0 0,2-3 0,1 1 0,1 0 0,3-1 0,1 1 0,0 1 0,2 2 0,2 0 0,0 0 0,1 0 0,1 0 0,0 0 0,2 0 0,0 0 0,-2 0 0,2 0 0,-2 0 0,2 2 0,0 1 0,-1 0 0,1 1 0,-2 1 0,1 0 0,-1 1 0,-1 1 0,-2-2 0,-1-1 0,-1 2 0,-2 0 0,0 1 0,-2 0 0,-1 0 0,-3 0 0,-2 0 0,-2 0 0,-3 0 0,-1 0 0,1-1 0,1 0 0,-3-3 0,-1 1 0,0 0 0,-2-1 0,1-2 0,-1 0 0,-2-1 0,0 0 0,-1-1 0,-1-1 0,0-2 0,0-3 0,1 0 0,1 0 0,0-1 0,3 0 0,3-3 0,3 1 0,3 0 0,1-1 0,2-2 0,1 0 0,1-4 0,3-2 0,1-1 0,2-1 0,3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9.712"/>
    </inkml:context>
    <inkml:brush xml:id="br0">
      <inkml:brushProperty name="width" value="0.08571" units="cm"/>
      <inkml:brushProperty name="height" value="0.08571" units="cm"/>
      <inkml:brushProperty name="color" value="#FF0066"/>
    </inkml:brush>
  </inkml:definitions>
  <inkml:trace contextRef="#ctx0" brushRef="#br0">29 24 12287,'-4'-9'0,"2"-1"0,1 6 0,1 6 0,0 3 0,0 5 0,-1 1 0,-1 0 0,-2-2 0,-3 1 0,0-3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5:01:49.826"/>
    </inkml:context>
    <inkml:brush xml:id="br0">
      <inkml:brushProperty name="width" value="0.08571" units="cm"/>
      <inkml:brushProperty name="height" value="0.08571" units="cm"/>
      <inkml:brushProperty name="color" value="#FF0066"/>
    </inkml:brush>
  </inkml:definitions>
  <inkml:trace contextRef="#ctx0" brushRef="#br0">57 1 12287,'-12'4'0,"1"-2"0,1-1 0,3-1 0,3 1 0,1 1 0,-1 2 0,1 3 0,1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54F4B8A-EE42-4A6F-981C-63680941B3FF}" type="datetimeFigureOut">
              <a:rPr lang="en-US"/>
              <a:pPr>
                <a:defRPr/>
              </a:pPr>
              <a:t>6/19/23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1D5F2B2-741A-4B56-BD05-181ABD5B25BE}" type="slidenum">
              <a:rPr lang="en-US"/>
              <a:pPr>
                <a:defRPr/>
              </a:pPr>
              <a:t>‹#›</a:t>
            </a:fld>
            <a:endParaRPr lang="en-US" dirty="0"/>
          </a:p>
        </p:txBody>
      </p:sp>
    </p:spTree>
    <p:extLst>
      <p:ext uri="{BB962C8B-B14F-4D97-AF65-F5344CB8AC3E}">
        <p14:creationId xmlns:p14="http://schemas.microsoft.com/office/powerpoint/2010/main" val="389505748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Recent reviews of Herzberg’s research have resulted in many criticisms of the theory. The procedure that Herzberg used is limited by its methodology,</a:t>
            </a:r>
            <a:r>
              <a:rPr lang="en-US" baseline="0" dirty="0"/>
              <a:t> therefore, t</a:t>
            </a:r>
            <a:r>
              <a:rPr lang="en-US" dirty="0"/>
              <a:t>he </a:t>
            </a:r>
            <a:r>
              <a:rPr lang="en-US" i="1" dirty="0"/>
              <a:t>reliability</a:t>
            </a:r>
            <a:r>
              <a:rPr lang="en-US" dirty="0"/>
              <a:t> of Herzberg’s methodology is questioned. For</a:t>
            </a:r>
            <a:r>
              <a:rPr lang="en-US" baseline="0" dirty="0"/>
              <a:t> example, n</a:t>
            </a:r>
            <a:r>
              <a:rPr lang="en-US" dirty="0"/>
              <a:t>o overall measure of satisfaction was utilized. </a:t>
            </a:r>
          </a:p>
          <a:p>
            <a:pPr eaLnBrk="1" hangingPunct="1">
              <a:spcBef>
                <a:spcPct val="0"/>
              </a:spcBef>
            </a:pPr>
            <a:r>
              <a:rPr lang="en-US" dirty="0"/>
              <a:t>Regardless of criticisms, Herzberg’s theory has been widely read, and few managers are unfamiliar with his recommendations. </a:t>
            </a:r>
          </a:p>
          <a:p>
            <a:pPr lvl="2" eaLnBrk="1" hangingPunct="1">
              <a:spcBef>
                <a:spcPct val="0"/>
              </a:spcBef>
            </a:pPr>
            <a:endParaRPr lang="en-US" dirty="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47C056-0609-4CBB-A9D6-8032CDDF2564}"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Another traditional theory is McClelland’s Theory of Needs. This theory focuses on three needs: achievement, power, and affiliation. Let’s look at each one in more detail.</a:t>
            </a:r>
          </a:p>
          <a:p>
            <a:pPr eaLnBrk="1" hangingPunct="1">
              <a:spcBef>
                <a:spcPct val="0"/>
              </a:spcBef>
            </a:pPr>
            <a:endParaRPr lang="en-US" dirty="0"/>
          </a:p>
          <a:p>
            <a:pPr eaLnBrk="1" hangingPunct="1">
              <a:spcBef>
                <a:spcPct val="0"/>
              </a:spcBef>
            </a:pPr>
            <a:r>
              <a:rPr lang="en-US" dirty="0"/>
              <a:t>The first of this theory’s variables is achievement need, abbreviated as </a:t>
            </a:r>
            <a:r>
              <a:rPr lang="en-US" dirty="0" err="1"/>
              <a:t>nAch</a:t>
            </a:r>
            <a:r>
              <a:rPr lang="en-US" dirty="0"/>
              <a:t>, which is the drive to excel, to achieve in relation to a set of standards, and</a:t>
            </a:r>
            <a:r>
              <a:rPr lang="en-US" baseline="0" dirty="0"/>
              <a:t> </a:t>
            </a:r>
            <a:r>
              <a:rPr lang="en-US" dirty="0"/>
              <a:t>to strive to succeed. High achievers perform best when they perceive their probability of success as 50/50. They like to set goals that require stretching themselves a little. </a:t>
            </a:r>
          </a:p>
          <a:p>
            <a:pPr eaLnBrk="1" hangingPunct="1">
              <a:spcBef>
                <a:spcPct val="0"/>
              </a:spcBef>
            </a:pPr>
            <a:r>
              <a:rPr lang="ar-SA" dirty="0"/>
              <a:t>I</a:t>
            </a:r>
            <a:endParaRPr lang="en-US" dirty="0"/>
          </a:p>
          <a:p>
            <a:pPr eaLnBrk="1" hangingPunct="1">
              <a:spcBef>
                <a:spcPct val="0"/>
              </a:spcBef>
            </a:pPr>
            <a:r>
              <a:rPr lang="en-US" dirty="0"/>
              <a:t>Need for power, the second variable, is the need to make others behave in a way that they would not have behaved otherwise. The need for power, abbreviated as </a:t>
            </a:r>
            <a:r>
              <a:rPr lang="en-US" dirty="0" err="1"/>
              <a:t>nPow</a:t>
            </a:r>
            <a:r>
              <a:rPr lang="en-US" dirty="0"/>
              <a:t>, is the desire to have impact, to be influential, and to control others. Individuals high in </a:t>
            </a:r>
            <a:r>
              <a:rPr lang="en-US" dirty="0" err="1"/>
              <a:t>nPow</a:t>
            </a:r>
            <a:r>
              <a:rPr lang="en-US" dirty="0"/>
              <a:t> enjoy being “in charge.” They strive for influence over others. They prefer to be placed into competitive and status-oriented situations. They also tend to be more concerned with prestige and gaining influence over others than with effective performance. </a:t>
            </a:r>
          </a:p>
          <a:p>
            <a:pPr eaLnBrk="1" hangingPunct="1">
              <a:spcBef>
                <a:spcPct val="0"/>
              </a:spcBef>
            </a:pPr>
            <a:endParaRPr lang="en-US" dirty="0"/>
          </a:p>
          <a:p>
            <a:pPr eaLnBrk="1" hangingPunct="1">
              <a:spcBef>
                <a:spcPct val="0"/>
              </a:spcBef>
            </a:pPr>
            <a:r>
              <a:rPr lang="en-US" dirty="0"/>
              <a:t>Finally, the need for affiliation, abbreviated as </a:t>
            </a:r>
            <a:r>
              <a:rPr lang="en-US" dirty="0" err="1"/>
              <a:t>nAfl</a:t>
            </a:r>
            <a:r>
              <a:rPr lang="en-US" dirty="0"/>
              <a:t>, is the desire for friendly and close personal relationships. This need has received the least attention from researchers. In general, individuals with high affiliation strive for friendship and prefer cooperative situations over competitive ones. They typically desire relationships involving a high degree of mutual understanding.  </a:t>
            </a:r>
          </a:p>
          <a:p>
            <a:pPr eaLnBrk="1" hangingPunct="1">
              <a:spcBef>
                <a:spcPct val="0"/>
              </a:spcBef>
            </a:pPr>
            <a:endParaRPr lang="en-US" dirty="0"/>
          </a:p>
          <a:p>
            <a:pPr lvl="2" eaLnBrk="1" hangingPunct="1">
              <a:spcBef>
                <a:spcPct val="0"/>
              </a:spcBef>
            </a:pPr>
            <a:endParaRPr lang="ar-SA" dirty="0"/>
          </a:p>
          <a:p>
            <a:pPr lvl="2" eaLnBrk="1" hangingPunct="1">
              <a:spcBef>
                <a:spcPct val="0"/>
              </a:spcBef>
            </a:pPr>
            <a:endParaRPr lang="ar-SA" dirty="0"/>
          </a:p>
          <a:p>
            <a:pPr lvl="2" eaLnBrk="1" hangingPunct="1">
              <a:spcBef>
                <a:spcPct val="0"/>
              </a:spcBef>
            </a:pPr>
            <a:endParaRPr lang="ar-SA" dirty="0"/>
          </a:p>
          <a:p>
            <a:pPr lvl="2" eaLnBrk="1" hangingPunct="1">
              <a:spcBef>
                <a:spcPct val="0"/>
              </a:spcBef>
            </a:pPr>
            <a:r>
              <a:rPr lang="ar-SA" dirty="0"/>
              <a:t>L</a:t>
            </a:r>
            <a:endParaRPr lang="en-US"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22BD3A-4504-415E-A802-961420D0758B}" type="slidenum">
              <a:rPr lang="en-US">
                <a:cs typeface="Arial" charset="0"/>
              </a:rPr>
              <a:pPr fontAlgn="base">
                <a:spcBef>
                  <a:spcPct val="0"/>
                </a:spcBef>
                <a:spcAft>
                  <a:spcPct val="0"/>
                </a:spcAft>
                <a:defRPr/>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Among the early theories of motivation, McClelland’s has had the best research support. Unfortunately, it has less practical effect than the others. McClelland argued that the three needs are subconscious</a:t>
            </a:r>
            <a:r>
              <a:rPr lang="en-US" baseline="0" dirty="0"/>
              <a:t> – we </a:t>
            </a:r>
            <a:r>
              <a:rPr lang="en-US" dirty="0"/>
              <a:t>may rank high on them, but not know it. Because of this, measuring them is not easy. </a:t>
            </a:r>
          </a:p>
          <a:p>
            <a:pPr eaLnBrk="1" hangingPunct="1">
              <a:spcBef>
                <a:spcPct val="0"/>
              </a:spcBef>
            </a:pPr>
            <a:endParaRPr lang="en-US" dirty="0"/>
          </a:p>
          <a:p>
            <a:pPr eaLnBrk="1" hangingPunct="1">
              <a:spcBef>
                <a:spcPct val="0"/>
              </a:spcBef>
            </a:pPr>
            <a:r>
              <a:rPr lang="en-US" dirty="0"/>
              <a:t>It is more common to find situations in which managers aware of these motivational drivers label employees based on observations made over time.</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CE46B7-7669-4C6B-A0E9-62BD7E26F8C2}" type="slidenum">
              <a:rPr lang="en-US">
                <a:cs typeface="Arial" charset="0"/>
              </a:rPr>
              <a:pPr fontAlgn="base">
                <a:spcBef>
                  <a:spcPct val="0"/>
                </a:spcBef>
                <a:spcAft>
                  <a:spcPct val="0"/>
                </a:spcAft>
                <a:defRPr/>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Early theories of motivation have not been supported by research or have fallen out favor. In contrast, contemporary theories have generally been supported, but caution is still in order. </a:t>
            </a:r>
          </a:p>
          <a:p>
            <a:pPr eaLnBrk="1" hangingPunct="1">
              <a:spcBef>
                <a:spcPct val="0"/>
              </a:spcBef>
            </a:pPr>
            <a:endParaRPr lang="en-US" dirty="0"/>
          </a:p>
          <a:p>
            <a:pPr eaLnBrk="1" hangingPunct="1">
              <a:spcBef>
                <a:spcPct val="0"/>
              </a:spcBef>
            </a:pPr>
            <a:r>
              <a:rPr lang="en-US" dirty="0"/>
              <a:t>We begin our discussion of contemporary motivation theories with </a:t>
            </a:r>
            <a:r>
              <a:rPr lang="en-US" i="1" dirty="0"/>
              <a:t>self-determination theory,</a:t>
            </a:r>
            <a:r>
              <a:rPr lang="en-US" i="1" baseline="0" dirty="0"/>
              <a:t> </a:t>
            </a:r>
            <a:r>
              <a:rPr lang="en-US" dirty="0"/>
              <a:t>which proposes that people prefer to feel they have control over their actions, so anything that makes a previously enjoyed task feel more like an obligation than a freely chosen activity will undermine motivation. Much research on self-determination theory in OB has focused on cognitive evaluation theory, which hypothesizes that extrinsic rewards will reduce intrinsic interest in a task. For</a:t>
            </a:r>
            <a:r>
              <a:rPr lang="en-US" baseline="0" dirty="0"/>
              <a:t> example, w</a:t>
            </a:r>
            <a:r>
              <a:rPr lang="en-US" dirty="0"/>
              <a:t>hen people are paid for work, it feels less like something they </a:t>
            </a:r>
            <a:r>
              <a:rPr lang="en-US" i="1" u="none" dirty="0"/>
              <a:t>want</a:t>
            </a:r>
            <a:r>
              <a:rPr lang="en-US" dirty="0"/>
              <a:t> to do and more like something they </a:t>
            </a:r>
            <a:r>
              <a:rPr lang="en-US" i="1" u="none" dirty="0"/>
              <a:t>have</a:t>
            </a:r>
            <a:r>
              <a:rPr lang="en-US" dirty="0"/>
              <a:t> to do. Self-determination theory also proposes that in addition to being driven by a need for autonomy, people seek ways to achieve competence and positive connections to others. A large number of studies support self-determination theory. Its major implications relate to work rewards.</a:t>
            </a: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BA26B5-50E9-4FEE-916E-F529ABC37531}" type="slidenum">
              <a:rPr lang="en-US">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When organizations use extrinsic rewards as payoffs for superior performance, employees feel they are doing a good job less because of their own intrinsic desire to excel than because that’s what the organization wants. Eliminating extrinsic rewards can also shift an individual’s perception of why he or she works on a task from an external to an internal explanation. For</a:t>
            </a:r>
            <a:r>
              <a:rPr lang="en-US" baseline="0" dirty="0"/>
              <a:t> example, i</a:t>
            </a:r>
            <a:r>
              <a:rPr lang="en-US" dirty="0"/>
              <a:t>f you’re reading a novel a week because your English literature instructor requires you to, you can attribute your reading behavior to an external source. However, if you find yourself continuing to read a novel each week after the course is over, your natural inclination is to say, “I must enjoy reading novels because I’m still reading one each week.” </a:t>
            </a:r>
          </a:p>
          <a:p>
            <a:pPr eaLnBrk="1" hangingPunct="1">
              <a:spcBef>
                <a:spcPct val="0"/>
              </a:spcBef>
            </a:pPr>
            <a:endParaRPr lang="en-US" dirty="0"/>
          </a:p>
          <a:p>
            <a:pPr eaLnBrk="1" hangingPunct="1">
              <a:spcBef>
                <a:spcPct val="0"/>
              </a:spcBef>
            </a:pPr>
            <a:r>
              <a:rPr lang="en-US" dirty="0"/>
              <a:t>Studies examining how extrinsic rewards increased motivation for some creative tasks suggest we might need to place cognitive evaluation theory’s predictions in a broader context. Goal setting is more effective in improving motivation, for instance, when we provide rewards for achieving the goals. The original authors of self-determination theory acknowledge that extrinsic rewards, such as verbal praise and feedback about competence, can improve even intrinsic motivation under specific circumstances. Deadlines and specific work standards do, too, if people believe they are in control of their behavior. This is consistent with the central theme of self-determination theory: rewards and deadlines diminish motivation if people see them as coercive.</a:t>
            </a:r>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0405A5-DE07-482A-B6D7-FF9B2798FC56}" type="slidenum">
              <a:rPr lang="en-US">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Self-determination theory creates suggestions for providing rewards. For example, if a senior sales representative really enjoys selling and making the deal, a commission indicates he’s been doing a good job and increases his sense of competence by providing feedback that could improve intrinsic motivation. If a computer programmer values writing code because she likes to solve problems, a reward for working toward an externally imposed standard she does not accept, such as writing a certain number of lines of code every day, could feel coercive, and her intrinsic motivation could suffer. She could be less interested in the task and might reduce her effort.</a:t>
            </a:r>
          </a:p>
          <a:p>
            <a:pPr eaLnBrk="1" hangingPunct="1">
              <a:spcBef>
                <a:spcPct val="0"/>
              </a:spcBef>
            </a:pPr>
            <a:endParaRPr lang="en-US" dirty="0"/>
          </a:p>
          <a:p>
            <a:pPr eaLnBrk="1" hangingPunct="1">
              <a:spcBef>
                <a:spcPct val="0"/>
              </a:spcBef>
            </a:pPr>
            <a:r>
              <a:rPr lang="en-US" dirty="0"/>
              <a:t>A recent outgrowth of self-determination theory is </a:t>
            </a:r>
            <a:r>
              <a:rPr lang="en-US" sz="1050" b="0" i="1" dirty="0"/>
              <a:t>self-concordance</a:t>
            </a:r>
            <a:r>
              <a:rPr lang="en-US" dirty="0"/>
              <a:t>, which considers how strongly peoples’ reasons for pursuing goals are consistent with their interests and core values. If individuals pursue goals because of an intrinsic interest, they are more likely to attain their goals and are happy even if they do not. The process of striving toward them is fun. In contrast, people who pursue goals for extrinsic reasons, like money or status, are less likely to attain their goals and are less happy even when they do because the goals are less meaningful to them. OB research suggests that people who pursue work goals for intrinsic reasons are more satisfied with their jobs, feel they fit into their organizations better, and may perform better.</a:t>
            </a:r>
          </a:p>
          <a:p>
            <a:pPr eaLnBrk="1" hangingPunct="1">
              <a:spcBef>
                <a:spcPct val="0"/>
              </a:spcBef>
            </a:pPr>
            <a:endParaRPr lang="en-US" dirty="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4A7B41-C03D-4256-BB69-BD2C23813C14}" type="slidenum">
              <a:rPr lang="en-US">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What does all of this mean? For individuals, it means to choose your job for reasons other than extrinsic rewards. For organizations, it means managers should provide intrinsic as well as extrinsic incentives. They need to make the work interesting, provide recognition, and support employee growth and development. Employees who feel what they do is within their control and a result of free choice are likely to be more motivated by their work and committed to their employers.</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D0A2AA-7F19-4425-954F-8A2C0042BAF9}" type="slidenum">
              <a:rPr lang="en-US">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Edwin Locke’s </a:t>
            </a:r>
            <a:r>
              <a:rPr lang="en-US" i="1" dirty="0">
                <a:latin typeface="Times New Roman" panose="02020603050405020304" pitchFamily="18" charset="0"/>
                <a:cs typeface="Times New Roman" panose="02020603050405020304" pitchFamily="18" charset="0"/>
              </a:rPr>
              <a:t>goal-setting theory </a:t>
            </a:r>
            <a:r>
              <a:rPr lang="en-US" dirty="0">
                <a:latin typeface="Times New Roman" panose="02020603050405020304" pitchFamily="18" charset="0"/>
                <a:cs typeface="Times New Roman" panose="02020603050405020304" pitchFamily="18" charset="0"/>
              </a:rPr>
              <a:t>proposed that intentions to work toward a goal are a major source of work motivation. Goals tell an employee what needs to be done and how much effort is needed. Evidence strongly suggests that specific goals increase performance, and that difficult goals, when accepted, result in higher performance than do easy goals.</a:t>
            </a:r>
            <a:r>
              <a:rPr lang="en-US" baseline="0" dirty="0">
                <a:latin typeface="Times New Roman" panose="02020603050405020304" pitchFamily="18" charset="0"/>
                <a:cs typeface="Times New Roman" panose="02020603050405020304" pitchFamily="18" charset="0"/>
              </a:rPr>
              <a:t> Also, p</a:t>
            </a:r>
            <a:r>
              <a:rPr lang="en-US" dirty="0">
                <a:latin typeface="Times New Roman" panose="02020603050405020304" pitchFamily="18" charset="0"/>
                <a:cs typeface="Times New Roman" panose="02020603050405020304" pitchFamily="18" charset="0"/>
              </a:rPr>
              <a:t>eople will do better when they get feedback on how well they are progressing toward their goals. Self-generated feedback is more powerful a motivator than externally generated feedback. </a:t>
            </a:r>
          </a:p>
          <a:p>
            <a:pPr eaLnBrk="1" hangingPunct="1">
              <a:spcBef>
                <a:spcPct val="0"/>
              </a:spcBef>
            </a:pPr>
            <a:endParaRPr lang="en-US" dirty="0"/>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1A8DDC-211D-4F6E-8875-36D23609C5F1}" type="slidenum">
              <a:rPr lang="en-US">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There are contingencies in goal-setting theory. In addition to goal acceptance, difficulty</a:t>
            </a:r>
            <a:r>
              <a:rPr lang="en-US" baseline="0" dirty="0"/>
              <a:t> level, and </a:t>
            </a:r>
            <a:r>
              <a:rPr lang="en-US" dirty="0"/>
              <a:t>feedback, three other factors influence the goals-performance relationship: goal commitment, task characteristics, and national culture.</a:t>
            </a:r>
          </a:p>
          <a:p>
            <a:pPr eaLnBrk="1" hangingPunct="1">
              <a:spcBef>
                <a:spcPct val="0"/>
              </a:spcBef>
            </a:pPr>
            <a:endParaRPr lang="en-US" dirty="0"/>
          </a:p>
          <a:p>
            <a:pPr eaLnBrk="1" hangingPunct="1">
              <a:spcBef>
                <a:spcPct val="0"/>
              </a:spcBef>
            </a:pPr>
            <a:r>
              <a:rPr lang="en-US" dirty="0"/>
              <a:t>Goal-setting theory presupposes that an individual is committed to the goal, believes it can be achieved, and wants to achieve it. </a:t>
            </a:r>
            <a:r>
              <a:rPr lang="en-US" i="1" dirty="0"/>
              <a:t>Goal commitment </a:t>
            </a:r>
            <a:r>
              <a:rPr lang="en-US" dirty="0"/>
              <a:t>is most likely to occur when goals are made public, when the individual has an internal locus of control, and when the goals are self-set rather than assigned.   </a:t>
            </a:r>
            <a:endParaRPr lang="en-US" sz="1100" dirty="0"/>
          </a:p>
          <a:p>
            <a:pPr eaLnBrk="1" hangingPunct="1">
              <a:spcBef>
                <a:spcPct val="0"/>
              </a:spcBef>
            </a:pPr>
            <a:endParaRPr lang="en-US" sz="1100" dirty="0"/>
          </a:p>
          <a:p>
            <a:pPr eaLnBrk="1" hangingPunct="1">
              <a:spcBef>
                <a:spcPct val="0"/>
              </a:spcBef>
            </a:pPr>
            <a:r>
              <a:rPr lang="en-US" dirty="0"/>
              <a:t>Goals themselves seem to affect performance more strongly when </a:t>
            </a:r>
            <a:r>
              <a:rPr lang="en-US" i="1" dirty="0"/>
              <a:t>task characteristics </a:t>
            </a:r>
            <a:r>
              <a:rPr lang="en-US" dirty="0"/>
              <a:t>are: simple rather than complex; well-learned rather than novel; and independent rather than interdependent. On interdependent tasks, group goals are preferable. </a:t>
            </a:r>
            <a:endParaRPr lang="en-US" sz="1100" dirty="0"/>
          </a:p>
          <a:p>
            <a:pPr eaLnBrk="1" hangingPunct="1">
              <a:spcBef>
                <a:spcPct val="0"/>
              </a:spcBef>
            </a:pPr>
            <a:endParaRPr lang="en-US" sz="1100" dirty="0"/>
          </a:p>
          <a:p>
            <a:pPr eaLnBrk="1" hangingPunct="1">
              <a:spcBef>
                <a:spcPct val="0"/>
              </a:spcBef>
            </a:pPr>
            <a:r>
              <a:rPr lang="en-US" dirty="0"/>
              <a:t>Setting specific, difficult individual goals may have different effects in different cultures. Research has not shown that group-based goals are more effective in collectivists than in individualist cultures. In collectivist and high-power-distance cultures, achievable moderate goals can be more highly motivating than difficult ones. Finally, assigned goals appear to generate greater goal commitment in high than in low power-distance cultures. More research is needed to assess how goal constructs might differ across cultures.</a:t>
            </a:r>
            <a:endParaRPr lang="en-US" sz="1100" dirty="0"/>
          </a:p>
          <a:p>
            <a:pPr eaLnBrk="1" hangingPunct="1">
              <a:spcBef>
                <a:spcPct val="0"/>
              </a:spcBef>
            </a:pPr>
            <a:endParaRPr lang="en-US" sz="1100" dirty="0"/>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74B8F-9CF4-4995-8BBD-6AD38F2D3031}" type="slidenum">
              <a:rPr lang="en-US">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spcBef>
                <a:spcPct val="0"/>
              </a:spcBef>
              <a:buFont typeface="+mj-lt"/>
              <a:buNone/>
            </a:pPr>
            <a:r>
              <a:rPr lang="en-US" dirty="0"/>
              <a:t>Research has also found that people differ in the way they regulate their thoughts and behaviors during goal pursuit. Generally, people fall into one of two categories, though they could belong to both. Those with a </a:t>
            </a:r>
            <a:r>
              <a:rPr lang="en-US" i="1" dirty="0"/>
              <a:t>promotion focus </a:t>
            </a:r>
            <a:r>
              <a:rPr lang="en-US" dirty="0"/>
              <a:t>strive for advancement and accomplishment and approach conditions that move them closer toward desired goals. Those with a </a:t>
            </a:r>
            <a:r>
              <a:rPr lang="en-US" i="1" dirty="0"/>
              <a:t>prevention focus </a:t>
            </a:r>
            <a:r>
              <a:rPr lang="en-US" dirty="0"/>
              <a:t>strive to fulfill duties and obligations and avoid conditions that pull them away from desired goals. Which is the better strategy? Ideally, it’s probably best to be both promotion </a:t>
            </a:r>
            <a:r>
              <a:rPr lang="en-US" i="1" dirty="0"/>
              <a:t>and</a:t>
            </a:r>
            <a:r>
              <a:rPr lang="en-US" dirty="0"/>
              <a:t> prevention oriented.</a:t>
            </a: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74B8F-9CF4-4995-8BBD-6AD38F2D3031}" type="slidenum">
              <a:rPr lang="en-US">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Chapter 7: Motivation Concepts</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How do you put goal-setting operations into practice? </a:t>
            </a:r>
            <a:r>
              <a:rPr lang="en-US" i="1" dirty="0"/>
              <a:t>Management by Objectives </a:t>
            </a:r>
            <a:r>
              <a:rPr lang="en-US" dirty="0"/>
              <a:t>(MBO) allows employees to participatively set goals that are tangible, verifiable, and measurable. As shown in Exhibit 7-4, an organization’s overall objectives are translated into specific objectives for each succeeding level. Four ingredients common to MBO programs are: goal specificity; participation in decision making; explicit time period; and performance feedback. MBO programs are common in many business, healthcare, educational, government, and nonprofit organizations. </a:t>
            </a:r>
          </a:p>
          <a:p>
            <a:pPr eaLnBrk="1" hangingPunct="1">
              <a:spcBef>
                <a:spcPct val="0"/>
              </a:spcBef>
            </a:pPr>
            <a:endParaRPr lang="en-US" sz="1100" dirty="0"/>
          </a:p>
          <a:p>
            <a:pPr eaLnBrk="1" hangingPunct="1">
              <a:spcBef>
                <a:spcPct val="0"/>
              </a:spcBef>
            </a:pPr>
            <a:endParaRPr lang="en-US" sz="1100" dirty="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CD5DE4-FF81-40C5-B79D-4A853EE0E1E6}" type="slidenum">
              <a:rPr lang="en-US">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marL="0" lvl="3"/>
            <a:r>
              <a:rPr lang="en-US" dirty="0"/>
              <a:t>The relationship between goal</a:t>
            </a:r>
            <a:r>
              <a:rPr lang="en-US" baseline="0" dirty="0"/>
              <a:t> </a:t>
            </a:r>
            <a:r>
              <a:rPr lang="en-US" dirty="0"/>
              <a:t>setting and ethics is quite complex: if we emphasize the attainment of goals, what is the cost? The answer is probably found in the standards we set for goal achievement.  If we are put under time pressure and worry about that, thoughts about time turn against us.</a:t>
            </a:r>
          </a:p>
          <a:p>
            <a:pPr marL="0" lvl="3"/>
            <a:endParaRPr lang="en-US" dirty="0"/>
          </a:p>
          <a:p>
            <a:pPr marL="0" lvl="3"/>
            <a:r>
              <a:rPr lang="en-US" dirty="0"/>
              <a:t>Time pressure often increases as we are nearing a goal, which can tempt us to act unethically to achieve it.  We may forgo mastering tasks and adopt avoidance techniques so we don’t look bad, both of which can incline us toward unethical choices. </a:t>
            </a: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74B8F-9CF4-4995-8BBD-6AD38F2D3031}" type="slidenum">
              <a:rPr lang="en-US">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Self-efficacy theory,</a:t>
            </a:r>
            <a:r>
              <a:rPr lang="en-US" i="1" baseline="0" dirty="0"/>
              <a:t> </a:t>
            </a:r>
            <a:r>
              <a:rPr lang="en-US" dirty="0"/>
              <a:t>also known as </a:t>
            </a:r>
            <a:r>
              <a:rPr lang="en-US" i="1" dirty="0"/>
              <a:t>social cognitive theory </a:t>
            </a:r>
            <a:r>
              <a:rPr lang="en-US" dirty="0"/>
              <a:t>and </a:t>
            </a:r>
            <a:r>
              <a:rPr lang="en-US" i="1" dirty="0"/>
              <a:t>social learning theory</a:t>
            </a:r>
            <a:r>
              <a:rPr lang="en-US" dirty="0"/>
              <a:t>,</a:t>
            </a:r>
            <a:r>
              <a:rPr lang="en-US" baseline="0" dirty="0"/>
              <a:t> </a:t>
            </a:r>
            <a:r>
              <a:rPr lang="en-US" dirty="0"/>
              <a:t>is a new theory gaining much attention. The  theory defines four characteristics: </a:t>
            </a:r>
            <a:r>
              <a:rPr lang="en-US" i="1" dirty="0"/>
              <a:t>enactive mastery</a:t>
            </a:r>
            <a:r>
              <a:rPr lang="en-US" dirty="0"/>
              <a:t>, or gaining relevant experience with the task or job; </a:t>
            </a:r>
            <a:r>
              <a:rPr lang="en-US" i="1" dirty="0"/>
              <a:t>vicarious modeling</a:t>
            </a:r>
            <a:r>
              <a:rPr lang="en-US" dirty="0"/>
              <a:t>, or becoming more confident because you see someone else doing the task;</a:t>
            </a:r>
            <a:r>
              <a:rPr lang="en-US" baseline="0" dirty="0"/>
              <a:t> </a:t>
            </a:r>
            <a:r>
              <a:rPr lang="en-US" i="1" dirty="0"/>
              <a:t>verbal persuasion</a:t>
            </a:r>
            <a:r>
              <a:rPr lang="en-US" dirty="0"/>
              <a:t>, occurring when a person is more confident because someone convinces him that he has the skills;</a:t>
            </a:r>
            <a:r>
              <a:rPr lang="en-US" baseline="0" dirty="0"/>
              <a:t> and </a:t>
            </a:r>
            <a:r>
              <a:rPr lang="en-US" i="1" dirty="0"/>
              <a:t>arousal</a:t>
            </a:r>
            <a:r>
              <a:rPr lang="en-US" dirty="0"/>
              <a:t>, which leads to an energized state, driving a person to complete the task.</a:t>
            </a:r>
            <a:endParaRPr lang="en-US" sz="1100"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7B8731-B3F8-4684-BD4D-7EB4BDB49E63}" type="slidenum">
              <a:rPr lang="en-US">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Goal-setting theory and self-efficacy theory don’t compete with one another; they complement each other, as shown in Exhibit 7-5. </a:t>
            </a:r>
          </a:p>
          <a:p>
            <a:pPr eaLnBrk="1" hangingPunct="1">
              <a:spcBef>
                <a:spcPct val="0"/>
              </a:spcBef>
            </a:pPr>
            <a:endParaRPr lang="en-US" sz="1100" dirty="0"/>
          </a:p>
          <a:p>
            <a:pPr eaLnBrk="1" hangingPunct="1">
              <a:spcBef>
                <a:spcPct val="0"/>
              </a:spcBef>
            </a:pPr>
            <a:endParaRPr lang="en-US" sz="1100" dirty="0"/>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9E467B-F8DF-403C-9D1F-E19F6EDB9E01}" type="slidenum">
              <a:rPr lang="en-US">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What are the implications of self-efficacy theory? First, training programs often make use of enactive mastery by having people practice and build their skills. In fact, one reason training works is that it increases self-efficacy. Second, individuals with higher levels of self-efficacy also appear to reap more benefits from training programs and are more likely to use their training on the job. </a:t>
            </a:r>
          </a:p>
          <a:p>
            <a:pPr eaLnBrk="1" hangingPunct="1"/>
            <a:r>
              <a:rPr lang="en-US" dirty="0">
                <a:latin typeface="Times New Roman" panose="02020603050405020304" pitchFamily="18" charset="0"/>
                <a:cs typeface="Times New Roman" panose="02020603050405020304" pitchFamily="18" charset="0"/>
              </a:rPr>
              <a:t>The best way for a manager to use verbal persuasion is through the </a:t>
            </a:r>
            <a:r>
              <a:rPr lang="en-US" i="1" dirty="0">
                <a:latin typeface="Times New Roman" panose="02020603050405020304" pitchFamily="18" charset="0"/>
                <a:cs typeface="Times New Roman" panose="02020603050405020304" pitchFamily="18" charset="0"/>
              </a:rPr>
              <a:t>Pygmalion effect. </a:t>
            </a:r>
            <a:r>
              <a:rPr lang="en-US" dirty="0">
                <a:latin typeface="Times New Roman" panose="02020603050405020304" pitchFamily="18" charset="0"/>
                <a:cs typeface="Times New Roman" panose="02020603050405020304" pitchFamily="18" charset="0"/>
              </a:rPr>
              <a:t>A form of </a:t>
            </a:r>
            <a:r>
              <a:rPr lang="en-US" i="1" dirty="0">
                <a:latin typeface="Times New Roman" panose="02020603050405020304" pitchFamily="18" charset="0"/>
                <a:cs typeface="Times New Roman" panose="02020603050405020304" pitchFamily="18" charset="0"/>
              </a:rPr>
              <a:t>self-fulfilling prophecy </a:t>
            </a:r>
            <a:r>
              <a:rPr lang="en-US" dirty="0">
                <a:latin typeface="Times New Roman" panose="02020603050405020304" pitchFamily="18" charset="0"/>
                <a:cs typeface="Times New Roman" panose="02020603050405020304" pitchFamily="18" charset="0"/>
              </a:rPr>
              <a:t>– believing in something can make it true.</a:t>
            </a:r>
          </a:p>
          <a:p>
            <a:pPr eaLnBrk="1" hangingPunct="1">
              <a:spcBef>
                <a:spcPct val="0"/>
              </a:spcBef>
            </a:pPr>
            <a:endParaRPr lang="en-US" dirty="0">
              <a:latin typeface="Times New Roman" panose="02020603050405020304" pitchFamily="18" charset="0"/>
              <a:cs typeface="Times New Roman" panose="02020603050405020304" pitchFamily="18" charset="0"/>
            </a:endParaRPr>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03855B-4AF5-48BC-9C30-7A1AB573F5D0}" type="slidenum">
              <a:rPr lang="en-US">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Let’s look at </a:t>
            </a:r>
            <a:r>
              <a:rPr lang="en-US" i="1" dirty="0"/>
              <a:t>reinforcement theory</a:t>
            </a:r>
            <a:r>
              <a:rPr lang="en-US" dirty="0"/>
              <a:t>. While</a:t>
            </a:r>
            <a:r>
              <a:rPr lang="en-US" baseline="0" dirty="0"/>
              <a:t> g</a:t>
            </a:r>
            <a:r>
              <a:rPr lang="en-US" dirty="0"/>
              <a:t>oal</a:t>
            </a:r>
            <a:r>
              <a:rPr lang="en-US" baseline="0" dirty="0"/>
              <a:t> </a:t>
            </a:r>
            <a:r>
              <a:rPr lang="en-US" dirty="0"/>
              <a:t>setting is a cognitive approach proposing that an individual’s purposes direct his or her action,</a:t>
            </a:r>
            <a:r>
              <a:rPr lang="en-US" baseline="0" dirty="0"/>
              <a:t> r</a:t>
            </a:r>
            <a:r>
              <a:rPr lang="en-US" dirty="0"/>
              <a:t>einforcement theory, by contrast, takes a behavioristic view, arguing that reinforcement conditions behavior. The two theories are clearly at odds, philosophically. Reinforcement theorists see behavior as environmentally caused,</a:t>
            </a:r>
            <a:r>
              <a:rPr lang="en-US" baseline="0" dirty="0"/>
              <a:t> </a:t>
            </a:r>
            <a:r>
              <a:rPr lang="en-US" dirty="0"/>
              <a:t>ignoring the inner state of the individual and concentrating solely on what happens when he or she takes some action. Because it does not concern itself with what initiates behavior, it is not, strictly speaking, a theory of motivation. But it does provide a powerful means of analyzing what controls behavior, and this is why we typically consider it in discussions of motivation. </a:t>
            </a:r>
          </a:p>
          <a:p>
            <a:pPr eaLnBrk="1" hangingPunct="1">
              <a:spcBef>
                <a:spcPct val="0"/>
              </a:spcBef>
            </a:pPr>
            <a:endParaRPr lang="en-US" dirty="0"/>
          </a:p>
          <a:p>
            <a:pPr eaLnBrk="1" hangingPunct="1">
              <a:spcBef>
                <a:spcPct val="0"/>
              </a:spcBef>
            </a:pPr>
            <a:r>
              <a:rPr lang="en-US" i="1" dirty="0"/>
              <a:t>Operant conditioning theory </a:t>
            </a:r>
            <a:r>
              <a:rPr lang="en-US" dirty="0"/>
              <a:t>argues that people learn to behave to get something they want or to avoid something they don’t want. Unlike reflexive or unlearned behavior, operant behavior is influenced by the reinforcement or lack of reinforcement brought about by its consequences. Reinforcement strengthens a behavior and increases the likelihood it will be repeated. B. F. Skinner, one of the most prominent advocates of operant conditioning, argued that creating pleasing consequences to follow specific forms of behavior would increase the frequency of that behavior – a theory known as </a:t>
            </a:r>
            <a:r>
              <a:rPr lang="en-US" i="1" dirty="0"/>
              <a:t>behaviorism</a:t>
            </a:r>
            <a:r>
              <a:rPr lang="en-US" dirty="0"/>
              <a:t>. He demonstrated that people will most likely engage in desired behaviors if they are positively reinforced for doing so,</a:t>
            </a:r>
            <a:r>
              <a:rPr lang="en-US" baseline="0" dirty="0"/>
              <a:t> </a:t>
            </a:r>
            <a:r>
              <a:rPr lang="en-US" dirty="0"/>
              <a:t>that rewards are most effective if they immediately follow the desired response, and that behavior that is not rewarded or is punished</a:t>
            </a:r>
            <a:r>
              <a:rPr lang="en-US" baseline="0" dirty="0"/>
              <a:t> </a:t>
            </a:r>
            <a:r>
              <a:rPr lang="en-US" dirty="0"/>
              <a:t>is less likely to be repeated. </a:t>
            </a:r>
          </a:p>
          <a:p>
            <a:pPr eaLnBrk="1" hangingPunct="1">
              <a:spcBef>
                <a:spcPct val="0"/>
              </a:spcBef>
            </a:pPr>
            <a:endParaRPr lang="en-US" dirty="0"/>
          </a:p>
        </p:txBody>
      </p:sp>
      <p:sp>
        <p:nvSpPr>
          <p:cNvPr id="768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5EF110-91C0-4094-A362-58486AEDF6EE}" type="slidenum">
              <a:rPr lang="en-US">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Social-learning theory </a:t>
            </a:r>
            <a:r>
              <a:rPr lang="en-US" dirty="0"/>
              <a:t>argues that we can learn through both observation and direct experience. Models are central to the social-learning viewpoint.</a:t>
            </a:r>
            <a:r>
              <a:rPr lang="en-US" baseline="0" dirty="0"/>
              <a:t> </a:t>
            </a:r>
            <a:r>
              <a:rPr lang="en-US" dirty="0"/>
              <a:t>Four processes determine their influence on an individual:</a:t>
            </a:r>
          </a:p>
          <a:p>
            <a:pPr eaLnBrk="1" hangingPunct="1">
              <a:spcBef>
                <a:spcPct val="0"/>
              </a:spcBef>
            </a:pPr>
            <a:endParaRPr lang="en-US" dirty="0"/>
          </a:p>
          <a:p>
            <a:pPr marL="171450" indent="-171450" eaLnBrk="1" hangingPunct="1">
              <a:spcBef>
                <a:spcPct val="0"/>
              </a:spcBef>
              <a:buFont typeface="Arial"/>
              <a:buChar char="•"/>
            </a:pPr>
            <a:r>
              <a:rPr lang="en-US" i="1" dirty="0"/>
              <a:t>Attentional processes</a:t>
            </a:r>
            <a:r>
              <a:rPr lang="en-US" dirty="0"/>
              <a:t>:</a:t>
            </a:r>
            <a:r>
              <a:rPr lang="en-US" baseline="0" dirty="0"/>
              <a:t> p</a:t>
            </a:r>
            <a:r>
              <a:rPr lang="en-US" dirty="0"/>
              <a:t>eople learn from a model only when they recognize and pay attention to its critical features. </a:t>
            </a:r>
          </a:p>
          <a:p>
            <a:pPr marL="171450" indent="-171450" eaLnBrk="1" hangingPunct="1">
              <a:spcBef>
                <a:spcPct val="0"/>
              </a:spcBef>
              <a:buFont typeface="Arial"/>
              <a:buChar char="•"/>
            </a:pPr>
            <a:r>
              <a:rPr lang="en-US" i="1" dirty="0"/>
              <a:t>Retention processes</a:t>
            </a:r>
            <a:r>
              <a:rPr lang="en-US" dirty="0"/>
              <a:t>:</a:t>
            </a:r>
            <a:r>
              <a:rPr lang="en-US" baseline="0" dirty="0"/>
              <a:t> a</a:t>
            </a:r>
            <a:r>
              <a:rPr lang="en-US" dirty="0"/>
              <a:t> model’s influence depends on how well the individual remembers the model’s action after the model is no longer readily available.</a:t>
            </a:r>
          </a:p>
          <a:p>
            <a:pPr marL="171450" indent="-171450" eaLnBrk="1" hangingPunct="1">
              <a:spcBef>
                <a:spcPct val="0"/>
              </a:spcBef>
              <a:buFont typeface="Arial"/>
              <a:buChar char="•"/>
            </a:pPr>
            <a:r>
              <a:rPr lang="en-US" i="1" dirty="0"/>
              <a:t>Motor reproduction processes</a:t>
            </a:r>
            <a:r>
              <a:rPr lang="en-US" dirty="0"/>
              <a:t>:</a:t>
            </a:r>
            <a:r>
              <a:rPr lang="en-US" baseline="0" dirty="0"/>
              <a:t> a</a:t>
            </a:r>
            <a:r>
              <a:rPr lang="en-US" dirty="0"/>
              <a:t>fter a person has seen a new behavior by observing the model, watching must be converted to doing. </a:t>
            </a:r>
          </a:p>
          <a:p>
            <a:pPr marL="171450" indent="-171450" eaLnBrk="1" hangingPunct="1">
              <a:spcBef>
                <a:spcPct val="0"/>
              </a:spcBef>
              <a:buFont typeface="Arial"/>
              <a:buChar char="•"/>
            </a:pPr>
            <a:r>
              <a:rPr lang="en-US" i="1" dirty="0"/>
              <a:t>Reinforcement processes</a:t>
            </a:r>
            <a:r>
              <a:rPr lang="en-US" dirty="0"/>
              <a:t>:</a:t>
            </a:r>
            <a:r>
              <a:rPr lang="en-US" baseline="0" dirty="0"/>
              <a:t> i</a:t>
            </a:r>
            <a:r>
              <a:rPr lang="en-US" dirty="0"/>
              <a:t>ndividuals are motivated to exhibit the modeled behavior if positive incentives or rewards are provided. </a:t>
            </a:r>
          </a:p>
          <a:p>
            <a:pPr eaLnBrk="1" hangingPunct="1">
              <a:spcBef>
                <a:spcPct val="0"/>
              </a:spcBef>
            </a:pPr>
            <a:endParaRPr lang="en-US" dirty="0"/>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4BA6B7-EB4A-46EE-8BF6-7DF9F46DCEC3}" type="slidenum">
              <a:rPr lang="en-US">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What role does equity play in motivation? </a:t>
            </a:r>
            <a:r>
              <a:rPr lang="en-US" i="1" dirty="0"/>
              <a:t>Equity theory </a:t>
            </a:r>
            <a:r>
              <a:rPr lang="en-US" dirty="0"/>
              <a:t>argues that individuals make comparisons of their job inputs and outcomes relative to those of others and then respond to any inequities. If we perceive our ratio to be equal to that of the relevant others with whom we compare ourselves, a state of equity is said to exist. We perceive our situation as fair. When we see the ratio as unequal, we experience equity tension. </a:t>
            </a:r>
          </a:p>
          <a:p>
            <a:pPr eaLnBrk="1" hangingPunct="1">
              <a:spcBef>
                <a:spcPct val="0"/>
              </a:spcBef>
            </a:pPr>
            <a:endParaRPr lang="en-US" dirty="0"/>
          </a:p>
        </p:txBody>
      </p:sp>
      <p:sp>
        <p:nvSpPr>
          <p:cNvPr id="829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E163D5-1CF8-44E7-AE1C-18DC89272383}" type="slidenum">
              <a:rPr lang="en-US">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When employees perceive an inequity, they can be predicted to make one of six choices:</a:t>
            </a:r>
            <a:r>
              <a:rPr lang="en-US" baseline="0" dirty="0"/>
              <a:t> t</a:t>
            </a:r>
            <a:r>
              <a:rPr lang="en-US" dirty="0"/>
              <a:t>hey can change their inputs; change their outcomes;</a:t>
            </a:r>
            <a:r>
              <a:rPr lang="en-US" baseline="0" dirty="0"/>
              <a:t> </a:t>
            </a:r>
            <a:r>
              <a:rPr lang="en-US" dirty="0"/>
              <a:t>distort perceptions of self; distort perceptions of others;</a:t>
            </a:r>
            <a:r>
              <a:rPr lang="en-US" baseline="0" dirty="0"/>
              <a:t> </a:t>
            </a:r>
            <a:r>
              <a:rPr lang="en-US" dirty="0"/>
              <a:t>choose a different referent;</a:t>
            </a:r>
            <a:r>
              <a:rPr lang="en-US" baseline="0" dirty="0"/>
              <a:t> o</a:t>
            </a:r>
            <a:r>
              <a:rPr lang="en-US" dirty="0"/>
              <a:t>r they can leave the field. </a:t>
            </a:r>
          </a:p>
          <a:p>
            <a:pPr eaLnBrk="1" hangingPunct="1">
              <a:spcBef>
                <a:spcPct val="0"/>
              </a:spcBef>
            </a:pPr>
            <a:endParaRPr lang="en-US" dirty="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F18CEE-F486-4968-A198-8F156CB7AB76}" type="slidenum">
              <a:rPr lang="en-US">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eaLnBrk="1" hangingPunct="1">
              <a:spcBef>
                <a:spcPct val="0"/>
              </a:spcBef>
            </a:pPr>
            <a:r>
              <a:rPr lang="en-US" dirty="0"/>
              <a:t>However, </a:t>
            </a:r>
            <a:r>
              <a:rPr lang="en-US" i="1" dirty="0"/>
              <a:t>organizational justice </a:t>
            </a:r>
            <a:r>
              <a:rPr lang="en-US" dirty="0"/>
              <a:t>draws a bigger picture. Organizational justice is concerned with how employees feel they are treated by authorities and decisions-makers at work. For the most part, employees make their evaluations along four dimensions, as shown in Exhibit 7-7. </a:t>
            </a:r>
          </a:p>
          <a:p>
            <a:pPr eaLnBrk="1" hangingPunct="1">
              <a:spcBef>
                <a:spcPct val="0"/>
              </a:spcBef>
            </a:pPr>
            <a:endParaRPr lang="en-US" dirty="0"/>
          </a:p>
          <a:p>
            <a:pPr eaLnBrk="1" hangingPunct="1">
              <a:spcBef>
                <a:spcPct val="0"/>
              </a:spcBef>
            </a:pPr>
            <a:r>
              <a:rPr lang="en-US" i="1" dirty="0"/>
              <a:t>Distributive justice </a:t>
            </a:r>
            <a:r>
              <a:rPr lang="en-US" dirty="0"/>
              <a:t>is concerned with the fairness of the outcomes, such as pay and recognition that employees receive. Although employees care a lot about what outcomes are distributed (distributive justice), they also care a lot about how outcomes are distributed. While distributive justice looks at what outcomes are allocated, </a:t>
            </a:r>
            <a:r>
              <a:rPr lang="en-US" i="1" dirty="0"/>
              <a:t>procedural justice </a:t>
            </a:r>
            <a:r>
              <a:rPr lang="en-US" dirty="0"/>
              <a:t>examines how outcomes are allocated. Having direct influence over how decisions or made, or at the very least being able to present your opinion to decision-makers, creates a sense of control and makes us feel empowered. Employees also perceive that procedures are fairer when decision-makers follow several “rules.” It turns out that procedural and distributive justice combine to influence people’s perceptions of fairness. If outcomes are favorable and individuals get what they want, they care less about the process, so procedural justice doesn’t matter as much when distributions are perceived to be fair.</a:t>
            </a:r>
          </a:p>
          <a:p>
            <a:pPr eaLnBrk="1" hangingPunct="1">
              <a:spcBef>
                <a:spcPct val="0"/>
              </a:spcBef>
            </a:pPr>
            <a:endParaRPr lang="en-US" dirty="0"/>
          </a:p>
          <a:p>
            <a:pPr eaLnBrk="1" hangingPunct="1">
              <a:spcBef>
                <a:spcPct val="0"/>
              </a:spcBef>
            </a:pPr>
            <a:r>
              <a:rPr lang="en-US" dirty="0"/>
              <a:t>Research has shown that employees care about two other types of fairness that have to do with the way they are treated during interactions with others. </a:t>
            </a:r>
          </a:p>
          <a:p>
            <a:pPr eaLnBrk="1" hangingPunct="1">
              <a:spcBef>
                <a:spcPct val="0"/>
              </a:spcBef>
            </a:pPr>
            <a:r>
              <a:rPr lang="en-US" dirty="0"/>
              <a:t>The first type is </a:t>
            </a:r>
            <a:r>
              <a:rPr lang="en-US" i="1" dirty="0"/>
              <a:t>informational justice</a:t>
            </a:r>
            <a:r>
              <a:rPr lang="en-US" dirty="0"/>
              <a:t>, which reflects whether managers provide employees with explanations for key decisions and keep them informed of important organizational matters. The second type of justice relevant to interactions between managers and employees is </a:t>
            </a:r>
            <a:r>
              <a:rPr lang="en-US" i="1" dirty="0"/>
              <a:t>interpersonal justice</a:t>
            </a:r>
            <a:r>
              <a:rPr lang="en-US" dirty="0"/>
              <a:t>, which reflects whether employees are treated with dignity and respect.</a:t>
            </a:r>
          </a:p>
        </p:txBody>
      </p:sp>
      <p:sp>
        <p:nvSpPr>
          <p:cNvPr id="890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3B07B9-224D-41AE-9AAA-A60218E2B5DE}" type="slidenum">
              <a:rPr lang="en-US">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fontAlgn="auto" hangingPunct="1">
              <a:spcAft>
                <a:spcPts val="0"/>
              </a:spcAft>
              <a:buFont typeface="Wingdings" pitchFamily="2" charset="2"/>
              <a:buNone/>
              <a:defRPr/>
            </a:pPr>
            <a:r>
              <a:rPr lang="en-US" sz="1200" dirty="0">
                <a:latin typeface="+mn-lt"/>
              </a:rPr>
              <a:t>After studying this chapter, you should be able to:</a:t>
            </a:r>
          </a:p>
          <a:p>
            <a:pPr marL="171450" lvl="0" indent="-171450">
              <a:buFont typeface="Arial" panose="020B0604020202020204" pitchFamily="34" charset="0"/>
              <a:buChar char="•"/>
            </a:pPr>
            <a:r>
              <a:rPr lang="en-US" dirty="0"/>
              <a:t>Describe the three key elements of motivation.</a:t>
            </a:r>
          </a:p>
          <a:p>
            <a:pPr marL="171450" lvl="0" indent="-171450">
              <a:buFont typeface="Arial" panose="020B0604020202020204" pitchFamily="34" charset="0"/>
              <a:buChar char="•"/>
            </a:pPr>
            <a:r>
              <a:rPr lang="en-US" dirty="0"/>
              <a:t>Compare the early theories of motivation.</a:t>
            </a:r>
          </a:p>
          <a:p>
            <a:pPr marL="171450" lvl="0" indent="-171450">
              <a:buFont typeface="Arial" panose="020B0604020202020204" pitchFamily="34" charset="0"/>
              <a:buChar char="•"/>
            </a:pPr>
            <a:r>
              <a:rPr lang="en-US" dirty="0"/>
              <a:t>Contrast the elements of self-determination theory and goal-setting theory.</a:t>
            </a:r>
          </a:p>
          <a:p>
            <a:pPr marL="171450" lvl="0" indent="-171450">
              <a:buFont typeface="Arial" panose="020B0604020202020204" pitchFamily="34" charset="0"/>
              <a:buChar char="•"/>
            </a:pPr>
            <a:r>
              <a:rPr lang="en-US" dirty="0"/>
              <a:t>Demonstrate the differences among self-efficacy theory, reinforcement theory, equity theory, and expectancy theory.</a:t>
            </a:r>
          </a:p>
          <a:p>
            <a:pPr marL="171450" lvl="0" indent="-171450">
              <a:buFont typeface="Arial" panose="020B0604020202020204" pitchFamily="34" charset="0"/>
              <a:buChar char="•"/>
            </a:pPr>
            <a:r>
              <a:rPr lang="en-US" dirty="0"/>
              <a:t>Identify the implications of employee job engagement for managers.</a:t>
            </a:r>
          </a:p>
          <a:p>
            <a:pPr marL="171450" lvl="0" indent="-171450">
              <a:buFont typeface="Arial" panose="020B0604020202020204" pitchFamily="34" charset="0"/>
              <a:buChar char="•"/>
            </a:pPr>
            <a:r>
              <a:rPr lang="en-US" dirty="0"/>
              <a:t>Describe how the contemporary theories of motivation complement one another.</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4B1259-F369-4963-9589-99253A146CE5}" type="slidenum">
              <a:rPr lang="en-US">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Expectancy theory </a:t>
            </a:r>
            <a:r>
              <a:rPr lang="en-US" dirty="0"/>
              <a:t>is one of the most widely accepted explanations of motivation. Victor Vroom’s expectancy theory has its critics, but most of the research is supported. Expectancy theory argues that the strength of one’s tendency to act in a certain way depends on the strength of the expectation that the act will be followed by a given outcome and on the attractiveness of that outcome to the individual. It says that an employee will be motivated to exert a high level of effort when he</a:t>
            </a:r>
            <a:r>
              <a:rPr lang="en-US" baseline="0" dirty="0"/>
              <a:t> or </a:t>
            </a:r>
            <a:r>
              <a:rPr lang="en-US" dirty="0"/>
              <a:t>she believes that effort will lead to a good performance appraisal, that a good appraisal will lead to organizational rewards, and that the rewards will satisfy his</a:t>
            </a:r>
            <a:r>
              <a:rPr lang="en-US" baseline="0" dirty="0"/>
              <a:t> or </a:t>
            </a:r>
            <a:r>
              <a:rPr lang="en-US" dirty="0"/>
              <a:t>her personal goals. </a:t>
            </a:r>
          </a:p>
          <a:p>
            <a:pPr eaLnBrk="1" hangingPunct="1">
              <a:spcBef>
                <a:spcPct val="0"/>
              </a:spcBef>
            </a:pPr>
            <a:endParaRPr lang="en-US" dirty="0"/>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E6306F-CA5D-4799-9403-212BBA28DB78}" type="slidenum">
              <a:rPr lang="en-US">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Exhibit 7-8 shows the three key relationships: the </a:t>
            </a:r>
            <a:r>
              <a:rPr lang="en-US" i="1" dirty="0"/>
              <a:t>effort-performance relationship</a:t>
            </a:r>
            <a:r>
              <a:rPr lang="en-US" dirty="0"/>
              <a:t>, which is the probability perceived by the individual that exerting a given amount of effort will lead to performance; the </a:t>
            </a:r>
            <a:r>
              <a:rPr lang="en-US" i="1" dirty="0"/>
              <a:t>performance-reward relationship</a:t>
            </a:r>
            <a:r>
              <a:rPr lang="en-US" dirty="0"/>
              <a:t>, which is the degree to which the individual believes that performing at a particular level will lead to the attainment of a desired outcome; and the </a:t>
            </a:r>
            <a:r>
              <a:rPr lang="en-US" i="1" dirty="0"/>
              <a:t>rewards-personal goals relationship</a:t>
            </a:r>
            <a:r>
              <a:rPr lang="en-US" dirty="0"/>
              <a:t>, which is the degree to which organizational rewards satisfy an individual’s personal goals or needs and the attractiveness of those potential rewards for the individual.</a:t>
            </a:r>
          </a:p>
          <a:p>
            <a:pPr eaLnBrk="1" hangingPunct="1">
              <a:spcBef>
                <a:spcPct val="0"/>
              </a:spcBef>
            </a:pPr>
            <a:endParaRPr lang="en-US" dirty="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279ABE-6C22-4F01-98AE-40EB041EF6B0}" type="slidenum">
              <a:rPr lang="en-US">
                <a:cs typeface="Arial" charset="0"/>
              </a:rPr>
              <a:pPr fontAlgn="base">
                <a:spcBef>
                  <a:spcPct val="0"/>
                </a:spcBef>
                <a:spcAft>
                  <a:spcPct val="0"/>
                </a:spcAft>
                <a:defRPr/>
              </a:pPr>
              <a:t>31</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Expectancy theory helps explain why a lot of workers aren’t motivated on their jobs and do only the minimum necessary to get by. We can look at the theory’s three relationships by asking three questions that employees would need to answer affirmatively if they are to be motivated: First, if I give maximum effort, will it be recognized in my performance appraisal? Second, if I get a good performance appraisal, will it lead to organizational rewards? Third, if I’m rewarded, are the rewards attractive to me?</a:t>
            </a:r>
          </a:p>
          <a:p>
            <a:pPr eaLnBrk="1" hangingPunct="1">
              <a:spcBef>
                <a:spcPct val="0"/>
              </a:spcBef>
            </a:pPr>
            <a:endParaRPr lang="en-US" dirty="0"/>
          </a:p>
        </p:txBody>
      </p:sp>
      <p:sp>
        <p:nvSpPr>
          <p:cNvPr id="911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E6306F-CA5D-4799-9403-212BBA28DB78}" type="slidenum">
              <a:rPr lang="en-US">
                <a:cs typeface="Arial" charset="0"/>
              </a:rPr>
              <a:pPr fontAlgn="base">
                <a:spcBef>
                  <a:spcPct val="0"/>
                </a:spcBef>
                <a:spcAft>
                  <a:spcPct val="0"/>
                </a:spcAft>
                <a:defRPr/>
              </a:pPr>
              <a:t>32</a:t>
            </a:fld>
            <a:endParaRPr lang="en-US">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Job engagement </a:t>
            </a:r>
            <a:r>
              <a:rPr lang="en-US" dirty="0"/>
              <a:t>is the investment of an employee’s physical, cognitive, and emotional energies into job performance. Practicing managers and scholars alike have lately become interested in facilitating job engagement, believing something deeper than liking a job or finding it interesting drives performance. Many studies attempt to measure this deeper level of commitment. </a:t>
            </a:r>
          </a:p>
          <a:p>
            <a:pPr eaLnBrk="1" hangingPunct="1">
              <a:spcBef>
                <a:spcPct val="0"/>
              </a:spcBef>
            </a:pPr>
            <a:endParaRPr lang="en-US" dirty="0"/>
          </a:p>
          <a:p>
            <a:pPr eaLnBrk="1" hangingPunct="1">
              <a:spcBef>
                <a:spcPct val="0"/>
              </a:spcBef>
            </a:pPr>
            <a:r>
              <a:rPr lang="en-US" dirty="0"/>
              <a:t>The Gallup organization has been using twelve questions to assess the extent to which employee engagement is linked to positive work outcomes for millions of employees over the past 30 years. There are far more engaged employees in highly successful organizations than in average organizations, and groups with more engaged employees have higher levels of productivity, fewer safety incidents, and lower turnover. </a:t>
            </a:r>
          </a:p>
          <a:p>
            <a:pPr eaLnBrk="1" hangingPunct="1">
              <a:spcBef>
                <a:spcPct val="0"/>
              </a:spcBef>
            </a:pPr>
            <a:endParaRPr lang="en-US" dirty="0"/>
          </a:p>
          <a:p>
            <a:pPr eaLnBrk="1" hangingPunct="1">
              <a:spcBef>
                <a:spcPct val="0"/>
              </a:spcBef>
            </a:pPr>
            <a:r>
              <a:rPr lang="en-US" dirty="0"/>
              <a:t>Academic studies have also found positive outcomes. One study found higher levels of engagement were associated with task performance and citizenship behavior.</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A6369F-4B75-4DFE-9BDC-74E876D5F446}" type="slidenum">
              <a:rPr lang="en-US">
                <a:cs typeface="Arial" charset="0"/>
              </a:rPr>
              <a:pPr fontAlgn="base">
                <a:spcBef>
                  <a:spcPct val="0"/>
                </a:spcBef>
                <a:spcAft>
                  <a:spcPct val="0"/>
                </a:spcAft>
                <a:defRPr/>
              </a:pPr>
              <a:t>33</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What makes people more likely to be engaged in their jobs? One key is the degree to which an employee believes it is meaningful to engage in work. This is partially determined by job characteristics and access to sufficient resources to work effectively.  Another factor is a match between the individual’s values and those of the organization. In addition, leadership behaviors that inspire workers to a greater sense of mission also increase employee engagement. </a:t>
            </a:r>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F80910-9667-40B4-9A38-62072E5655F6}" type="slidenum">
              <a:rPr lang="en-US">
                <a:cs typeface="Arial" charset="0"/>
              </a:rPr>
              <a:pPr fontAlgn="base">
                <a:spcBef>
                  <a:spcPct val="0"/>
                </a:spcBef>
                <a:spcAft>
                  <a:spcPct val="0"/>
                </a:spcAft>
                <a:defRPr/>
              </a:pPr>
              <a:t>34</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One of the critiques of engagement is that the construct is partially redundant with job attitudes like satisfaction or stress. However, engagement questionnaires usually assess motivation and absorption in a task, quite unlike job satisfaction questionnaires. Engagement may also predict important work outcomes better than traditional job attitudes. Others critics note there may be a “dark side” to engagement, as evidenced by positive relationships between engagement and work-family conflict. </a:t>
            </a:r>
          </a:p>
          <a:p>
            <a:pPr eaLnBrk="1" hangingPunct="1">
              <a:spcBef>
                <a:spcPct val="0"/>
              </a:spcBef>
            </a:pPr>
            <a:r>
              <a:rPr lang="en-US" dirty="0"/>
              <a:t>Individuals might grow so engaged in their work roles that family responsibilities become an unwelcomed intrusion. Further research exploring how engagement relates to these negative outcomes may help clarify whether some highly engaged employees might be getting “too much of a good thing.”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DAACB1-B6E5-4A4E-BF4F-F27E3D906199}" type="slidenum">
              <a:rPr lang="en-US">
                <a:cs typeface="Arial" charset="0"/>
              </a:rPr>
              <a:pPr fontAlgn="base">
                <a:spcBef>
                  <a:spcPct val="0"/>
                </a:spcBef>
                <a:spcAft>
                  <a:spcPct val="0"/>
                </a:spcAft>
                <a:defRPr/>
              </a:pPr>
              <a:t>35</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Exhibit 7-9 integrates much of what we know about motivation. Its basic foundation is the expectancy model. Expectancy theory predicts that an employee will exert a high level of effort if he</a:t>
            </a:r>
            <a:r>
              <a:rPr lang="en-US" baseline="0" dirty="0"/>
              <a:t> or </a:t>
            </a:r>
            <a:r>
              <a:rPr lang="en-US" dirty="0"/>
              <a:t>she perceives that there is a strong relationship between effort and performance, performance and rewards, and rewards and satisfaction of personal goals. Each of these relationships, in turn, is influenced by certain factors. For effort to lead to good performance, the individual must have the requisite ability to perform, and the performance appraisal system must be perceived as being fair and objective. The final link in expectancy theory is the rewards-goals relationship. </a:t>
            </a:r>
          </a:p>
          <a:p>
            <a:pPr eaLnBrk="1" hangingPunct="1">
              <a:spcBef>
                <a:spcPct val="0"/>
              </a:spcBef>
            </a:pPr>
            <a:endParaRPr lang="en-US" dirty="0"/>
          </a:p>
          <a:p>
            <a:pPr eaLnBrk="1" hangingPunct="1">
              <a:spcBef>
                <a:spcPct val="0"/>
              </a:spcBef>
            </a:pPr>
            <a:r>
              <a:rPr lang="en-US" dirty="0"/>
              <a:t>The model also considers the achievement, need, reinforcement, and equity/organizational justice theories. High achievers are internally driven as long as the jobs they are doing provide them with personal responsibility, feedback, and moderate risks. Reinforcement theory recognizes that the organization’s rewards reinforce the individual’s performance. Individuals will compare the rewards they receive (outcomes) from the inputs they make with the outcome-input ratio of relevant others, and inequities may influence the effort expended. </a:t>
            </a:r>
          </a:p>
          <a:p>
            <a:pPr eaLnBrk="1" hangingPunct="1">
              <a:spcBef>
                <a:spcPct val="0"/>
              </a:spcBef>
            </a:pPr>
            <a:endParaRPr lang="en-US" dirty="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8FC7F1-3625-4A39-9B06-94C83C424210}" type="slidenum">
              <a:rPr lang="en-US">
                <a:cs typeface="Arial" charset="0"/>
              </a:rPr>
              <a:pPr fontAlgn="base">
                <a:spcBef>
                  <a:spcPct val="0"/>
                </a:spcBef>
                <a:spcAft>
                  <a:spcPct val="0"/>
                </a:spcAft>
                <a:defRPr/>
              </a:pPr>
              <a:t>36</a:t>
            </a:fld>
            <a:endParaRPr lang="en-US">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300" dirty="0">
                <a:latin typeface="Times New Roman" panose="02020603050405020304" pitchFamily="18" charset="0"/>
                <a:cs typeface="Times New Roman" panose="02020603050405020304" pitchFamily="18" charset="0"/>
              </a:rPr>
              <a:t>The motivation theories in this chapter differ in their predictive strength. Maslow’s hierarchy, McClelland’s needs, and the two-factor theory focus on needs. None has found widespread support, although McClelland’s is the strongest, particularly regarding the relationship between achievement and productivity. Self-determination theory and related theories have merits to consider. Goal-setting theory can be helpful but does not cover absenteeism, turnover, or job satisfaction. Self-efficacy theory contributes to our understanding of personal motivation. Reinforcement theory can be helpful, but not regarding employee satisfaction or the decision to quit. Equity theory’s strongest legacy is that it provided the spark for research on organizational justice, which has more support in the literature. Expectancy theory can be helpful, but assumes employees have few constraints on decision making, such as bias or incomplete information, and this limits its applicability. Job engagement goes a long way toward explaining employee commitment. </a:t>
            </a:r>
          </a:p>
          <a:p>
            <a:pPr lvl="0"/>
            <a:endParaRPr lang="en-US" sz="1200" kern="1200" dirty="0">
              <a:solidFill>
                <a:schemeClr val="tx1"/>
              </a:solidFill>
              <a:effectLst/>
              <a:latin typeface="+mn-lt"/>
              <a:ea typeface="+mn-ea"/>
              <a:cs typeface="+mn-cs"/>
            </a:endParaRPr>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5612C3-EC74-40CD-8C18-0A0A8689CCA4}" type="slidenum">
              <a:rPr lang="en-US">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lvl="0"/>
            <a:r>
              <a:rPr lang="en-US" dirty="0"/>
              <a:t>In addition, managers should c</a:t>
            </a:r>
            <a:r>
              <a:rPr lang="en-US" sz="1200" kern="1200" dirty="0">
                <a:solidFill>
                  <a:schemeClr val="tx1"/>
                </a:solidFill>
                <a:effectLst/>
                <a:latin typeface="+mn-lt"/>
                <a:ea typeface="+mn-ea"/>
                <a:cs typeface="+mn-cs"/>
              </a:rPr>
              <a:t>onsider reinforcement theory regarding quality and quantity of work, persistence of effort, absenteeism, tardiness, and accident rates. Managers should also consult equity theory to help understand productivity, satisfaction, absence, and turnover variables. Finally, managers need to recognize that expectancy theory also offers a powerful explanation of performance variables such as employee productivity, absenteeism, and turnover.</a:t>
            </a:r>
          </a:p>
          <a:p>
            <a:pPr eaLnBrk="1" hangingPunct="1">
              <a:spcBef>
                <a:spcPct val="0"/>
              </a:spcBef>
            </a:pPr>
            <a:endParaRPr lang="en-US" dirty="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5612C3-EC74-40CD-8C18-0A0A8689CCA4}" type="slidenum">
              <a:rPr lang="en-US">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Motivation is the processes that account for an individual’s intensity, direction, </a:t>
            </a:r>
            <a:r>
              <a:rPr lang="ar-SA" dirty="0"/>
              <a:t> </a:t>
            </a:r>
            <a:r>
              <a:rPr lang="en-US" dirty="0"/>
              <a:t>and persistence of effort toward attaining a goal. We will narrow the focus to organizational goals in order to reflect our singular interest in work-related behavior. Keep in mind that the level of motivation varies both between individuals and within individuals at different times.</a:t>
            </a:r>
          </a:p>
          <a:p>
            <a:pPr eaLnBrk="1" hangingPunct="1">
              <a:spcBef>
                <a:spcPct val="0"/>
              </a:spcBef>
            </a:pPr>
            <a:endParaRPr lang="en-US" dirty="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147595-DD09-4FDE-A5ED-1FE6D2A31444}" type="slidenum">
              <a:rPr lang="en-US">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three key elements of our definition of motivation are intensity, direction, and persistence. Intensity is concerned with how hard a person tries to do anything. This is the element most of us focus on when we talk about motivation. Direction is the orientation that benefits the organization;</a:t>
            </a:r>
            <a:r>
              <a:rPr lang="en-US" baseline="0" dirty="0"/>
              <a:t> it</a:t>
            </a:r>
            <a:r>
              <a:rPr lang="en-US" sz="1100" dirty="0"/>
              <a:t> can be positive or negative. </a:t>
            </a:r>
            <a:r>
              <a:rPr lang="en-US" dirty="0"/>
              <a:t>Persistence is a measure of how long a person can maintain his or her effort. Motivated individuals stay with a task long enough to achieve their goal. </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8FD883-124F-4328-B725-C83B39D8A668}" type="slidenum">
              <a:rPr lang="en-US">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Abraham Maslow’s hierarchy of needs is the most well-known theory of motivation. Maslow hypothesized that within every human being there exists a hierarchy of five needs,</a:t>
            </a:r>
            <a:r>
              <a:rPr lang="en-US" baseline="0" dirty="0"/>
              <a:t> beginning</a:t>
            </a:r>
            <a:r>
              <a:rPr lang="en-US" dirty="0"/>
              <a:t> with physiological needs that include hunger, thirst, shelter, sex, and other bodily needs. The second level is safety needs that include security and protection from physical and emotional harm. The next level is social needs that include affection, belongingness, acceptance, and friendship. Reaching a higher level, we find esteem needs that include </a:t>
            </a:r>
            <a:r>
              <a:rPr lang="en-US" i="1" dirty="0"/>
              <a:t>internal</a:t>
            </a:r>
            <a:r>
              <a:rPr lang="en-US" dirty="0"/>
              <a:t> esteem factors such as self-respect, autonomy, and achievement, and </a:t>
            </a:r>
            <a:r>
              <a:rPr lang="en-US" i="1" dirty="0"/>
              <a:t>external</a:t>
            </a:r>
            <a:r>
              <a:rPr lang="en-US" dirty="0"/>
              <a:t> esteem factors such as status, recognition, and attention. At the top of the hierarchy is self-actualization needs;</a:t>
            </a:r>
            <a:r>
              <a:rPr lang="en-US" baseline="0" dirty="0"/>
              <a:t> t</a:t>
            </a:r>
            <a:r>
              <a:rPr lang="en-US" dirty="0"/>
              <a:t>his is the drive to become what one is capable of becoming,</a:t>
            </a:r>
            <a:r>
              <a:rPr lang="en-US" baseline="0" dirty="0"/>
              <a:t> and </a:t>
            </a:r>
            <a:r>
              <a:rPr lang="en-US" dirty="0"/>
              <a:t>includes growth, achieving one’s potential, and self-fulfillment.</a:t>
            </a:r>
          </a:p>
          <a:p>
            <a:pPr marL="0" marR="0" lvl="2"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2"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mn-ea"/>
                <a:cs typeface="+mn-cs"/>
              </a:rPr>
              <a:t>Maslow separated the five needs into </a:t>
            </a:r>
            <a:r>
              <a:rPr lang="en-US" sz="1200" b="0" kern="1200" dirty="0">
                <a:solidFill>
                  <a:schemeClr val="tx1"/>
                </a:solidFill>
                <a:effectLst/>
                <a:latin typeface="+mn-lt"/>
                <a:ea typeface="+mn-ea"/>
                <a:cs typeface="+mn-cs"/>
              </a:rPr>
              <a:t>higher and lower orders.</a:t>
            </a:r>
            <a:r>
              <a:rPr lang="en-US" sz="1200" b="0" kern="1200" baseline="0" dirty="0">
                <a:solidFill>
                  <a:schemeClr val="tx1"/>
                </a:solidFill>
                <a:effectLst/>
                <a:latin typeface="+mn-lt"/>
                <a:ea typeface="+mn-ea"/>
                <a:cs typeface="+mn-cs"/>
              </a:rPr>
              <a:t> </a:t>
            </a:r>
            <a:r>
              <a:rPr lang="en-US" dirty="0"/>
              <a:t>As a need becomes substantially satisfied, the next need becomes dominant. No need is ever fully gratified; a substantially satisfied need no longer motivates. </a:t>
            </a:r>
          </a:p>
          <a:p>
            <a:pPr lvl="2" eaLnBrk="1" hangingPunct="1">
              <a:spcBef>
                <a:spcPct val="0"/>
              </a:spcBef>
            </a:pPr>
            <a:r>
              <a:rPr lang="en-US" dirty="0"/>
              <a:t> </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683877-B7EC-480A-B6AB-A98A34690B30}" type="slidenum">
              <a:rPr lang="en-US">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Maslow’s need theory has received wide recognition, particularly among practicing managers. It is intuitively logical and easy to understand and some research has validated it. However, most research does, especially when the theory is applied to diverse cultures.  </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C5F02D-BAE4-42CA-AC5A-4D493A1A6D8B}" type="slidenum">
              <a:rPr lang="en-US">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Proposed by psychologist Frederick Herzberg when he investigated the question, “What do people want from their jobs?” the two-factor theory is sometimes also called motivation-hygiene theory. Herzberg asked people to describe situations in which they felt exceptionally good or bad about their jobs. These responses were then tabulated and categorized. </a:t>
            </a:r>
          </a:p>
          <a:p>
            <a:pPr eaLnBrk="1" hangingPunct="1">
              <a:spcBef>
                <a:spcPct val="0"/>
              </a:spcBef>
            </a:pPr>
            <a:endParaRPr lang="en-US" dirty="0"/>
          </a:p>
          <a:p>
            <a:pPr eaLnBrk="1" hangingPunct="1">
              <a:spcBef>
                <a:spcPct val="0"/>
              </a:spcBef>
            </a:pPr>
            <a:r>
              <a:rPr lang="en-US" dirty="0"/>
              <a:t>From the categorized responses, as shown here in</a:t>
            </a:r>
            <a:r>
              <a:rPr lang="en-US" baseline="0" dirty="0"/>
              <a:t> Exhibit 7-2, </a:t>
            </a:r>
            <a:r>
              <a:rPr lang="en-US" dirty="0"/>
              <a:t>Herzberg concluded that intrinsic factors, such as advancement, recognition, responsibility, and achievement seem to be related to job satisfaction. Dissatisfied respondents tended to cite extrinsic factors, such as supervision, pay, company policies, and working conditions. </a:t>
            </a:r>
          </a:p>
          <a:p>
            <a:pPr eaLnBrk="1" hangingPunct="1">
              <a:spcBef>
                <a:spcPct val="0"/>
              </a:spcBef>
            </a:pPr>
            <a:endParaRPr lang="en-US" dirty="0"/>
          </a:p>
          <a:p>
            <a:pPr eaLnBrk="1" hangingPunct="1">
              <a:spcBef>
                <a:spcPct val="0"/>
              </a:spcBef>
            </a:pPr>
            <a:r>
              <a:rPr lang="en-US" dirty="0"/>
              <a:t>Moreover, the opposite of satisfaction is not dissatisfaction. Removing dissatisfying characteristics from a job does not necessarily make the job satisfying. Job satisfaction factors are separate and distinct from job dissatisfaction factors. </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27963C-B38B-4908-AD81-4CF30809BA26}" type="slidenum">
              <a:rPr lang="en-US">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Managers who eliminate job dissatisfaction factors may not necessarily bring about motivation. Exhibit 7-3 reveals that when </a:t>
            </a:r>
            <a:r>
              <a:rPr lang="en-US" b="0" dirty="0"/>
              <a:t>hygiene factors </a:t>
            </a:r>
            <a:r>
              <a:rPr lang="en-US" dirty="0"/>
              <a:t>are adequate, people will not be dissatisfied. Neither will they be satisfied. To motivate people, managers must emphasize intrinsically rewarding factors that are associated with the work itself or to outcomes directly derived from it. </a:t>
            </a:r>
          </a:p>
          <a:p>
            <a:pPr lvl="2" eaLnBrk="1" hangingPunct="1">
              <a:spcBef>
                <a:spcPct val="0"/>
              </a:spcBef>
            </a:pPr>
            <a:endParaRPr lang="en-US"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7E50DC-D865-4D8D-8299-7CF1F0950A3F}" type="slidenum">
              <a:rPr lang="en-US">
                <a:cs typeface="Arial" charset="0"/>
              </a:rPr>
              <a:pPr fontAlgn="base">
                <a:spcBef>
                  <a:spcPct val="0"/>
                </a:spcBef>
                <a:spcAft>
                  <a:spcPct val="0"/>
                </a:spcAft>
                <a:defRPr/>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5-</a:t>
            </a:r>
            <a:fld id="{6BFA72AD-7AE2-490B-BF66-2D12DED99EE6}"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EF4942AF-62B8-4088-894B-6807CABFFD9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1907F031-9B8A-47B0-9F5E-FCEDEA4F6C56}"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799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defRPr/>
            </a:pPr>
            <a:r>
              <a:rPr lang="en-US"/>
              <a:t>1-</a:t>
            </a:r>
            <a:fld id="{344FE1AA-F304-4559-91A1-C0B42B50423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0C6369A0-1520-4DF5-8E00-F7CA273EFFD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FB89D3EC-3E20-4526-8008-C8E18622DCD2}"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A0183D36-5F6B-43D8-9D61-70C0312DD5CC}"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C0C1EBF3-7D93-4AB6-AD8D-37BF1729877C}" type="slidenum">
              <a:rPr lang="en-US" smtClean="0"/>
              <a:pPr>
                <a:defRPr/>
              </a:pPr>
              <a:t>‹#›</a:t>
            </a:fld>
            <a:endParaRPr lang="en-US"/>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0DD4FFB-72C7-4F33-9CA1-CB8FD520883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335F6DE8-B054-4E79-97F0-B8898F594939}"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9D5F8A92-9C6D-4C9A-B90C-FAB54C32250D}"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5-</a:t>
            </a:r>
            <a:fld id="{6BFA72AD-7AE2-490B-BF66-2D12DED99EE6}"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customXml" Target="../ink/ink83.xml"/><Relationship Id="rId18" Type="http://schemas.openxmlformats.org/officeDocument/2006/relationships/image" Target="../media/image530.png"/><Relationship Id="rId26" Type="http://schemas.openxmlformats.org/officeDocument/2006/relationships/image" Target="../media/image72.png"/><Relationship Id="rId3" Type="http://schemas.openxmlformats.org/officeDocument/2006/relationships/customXml" Target="../ink/ink78.xml"/><Relationship Id="rId21" Type="http://schemas.openxmlformats.org/officeDocument/2006/relationships/customXml" Target="../ink/ink87.xml"/><Relationship Id="rId7" Type="http://schemas.openxmlformats.org/officeDocument/2006/relationships/customXml" Target="../ink/ink80.xml"/><Relationship Id="rId12" Type="http://schemas.openxmlformats.org/officeDocument/2006/relationships/image" Target="../media/image500.png"/><Relationship Id="rId17" Type="http://schemas.openxmlformats.org/officeDocument/2006/relationships/customXml" Target="../ink/ink85.xml"/><Relationship Id="rId25" Type="http://schemas.openxmlformats.org/officeDocument/2006/relationships/customXml" Target="../ink/ink89.xml"/><Relationship Id="rId2" Type="http://schemas.openxmlformats.org/officeDocument/2006/relationships/notesSlide" Target="../notesSlides/notesSlide10.xml"/><Relationship Id="rId16" Type="http://schemas.openxmlformats.org/officeDocument/2006/relationships/image" Target="../media/image52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customXml" Target="../ink/ink82.xml"/><Relationship Id="rId24" Type="http://schemas.openxmlformats.org/officeDocument/2006/relationships/image" Target="../media/image71.png"/><Relationship Id="rId5" Type="http://schemas.openxmlformats.org/officeDocument/2006/relationships/customXml" Target="../ink/ink79.xml"/><Relationship Id="rId15" Type="http://schemas.openxmlformats.org/officeDocument/2006/relationships/customXml" Target="../ink/ink84.xml"/><Relationship Id="rId23" Type="http://schemas.openxmlformats.org/officeDocument/2006/relationships/customXml" Target="../ink/ink88.xml"/><Relationship Id="rId10" Type="http://schemas.openxmlformats.org/officeDocument/2006/relationships/image" Target="../media/image490.png"/><Relationship Id="rId19" Type="http://schemas.openxmlformats.org/officeDocument/2006/relationships/customXml" Target="../ink/ink86.xml"/><Relationship Id="rId4" Type="http://schemas.openxmlformats.org/officeDocument/2006/relationships/image" Target="../media/image460.png"/><Relationship Id="rId9" Type="http://schemas.openxmlformats.org/officeDocument/2006/relationships/customXml" Target="../ink/ink81.xml"/><Relationship Id="rId14" Type="http://schemas.openxmlformats.org/officeDocument/2006/relationships/image" Target="../media/image511.png"/><Relationship Id="rId22" Type="http://schemas.openxmlformats.org/officeDocument/2006/relationships/image" Target="../media/image70.png"/></Relationships>
</file>

<file path=ppt/slides/_rels/slide11.xml.rels><?xml version="1.0" encoding="UTF-8" standalone="yes"?>
<Relationships xmlns="http://schemas.openxmlformats.org/package/2006/relationships"><Relationship Id="rId13" Type="http://schemas.openxmlformats.org/officeDocument/2006/relationships/customXml" Target="../ink/ink95.xml"/><Relationship Id="rId18" Type="http://schemas.openxmlformats.org/officeDocument/2006/relationships/image" Target="../media/image611.png"/><Relationship Id="rId26" Type="http://schemas.openxmlformats.org/officeDocument/2006/relationships/image" Target="../media/image650.png"/><Relationship Id="rId39" Type="http://schemas.openxmlformats.org/officeDocument/2006/relationships/customXml" Target="../ink/ink108.xml"/><Relationship Id="rId21" Type="http://schemas.openxmlformats.org/officeDocument/2006/relationships/customXml" Target="../ink/ink99.xml"/><Relationship Id="rId34" Type="http://schemas.openxmlformats.org/officeDocument/2006/relationships/image" Target="../media/image690.png"/><Relationship Id="rId42" Type="http://schemas.openxmlformats.org/officeDocument/2006/relationships/image" Target="../media/image73.png"/><Relationship Id="rId7" Type="http://schemas.openxmlformats.org/officeDocument/2006/relationships/customXml" Target="../ink/ink92.xml"/><Relationship Id="rId2" Type="http://schemas.openxmlformats.org/officeDocument/2006/relationships/notesSlide" Target="../notesSlides/notesSlide11.xml"/><Relationship Id="rId16" Type="http://schemas.openxmlformats.org/officeDocument/2006/relationships/image" Target="../media/image600.png"/><Relationship Id="rId20" Type="http://schemas.openxmlformats.org/officeDocument/2006/relationships/image" Target="../media/image620.png"/><Relationship Id="rId29" Type="http://schemas.openxmlformats.org/officeDocument/2006/relationships/customXml" Target="../ink/ink103.xml"/><Relationship Id="rId41" Type="http://schemas.openxmlformats.org/officeDocument/2006/relationships/customXml" Target="../ink/ink109.xml"/><Relationship Id="rId1" Type="http://schemas.openxmlformats.org/officeDocument/2006/relationships/slideLayout" Target="../slideLayouts/slideLayout2.xml"/><Relationship Id="rId6" Type="http://schemas.openxmlformats.org/officeDocument/2006/relationships/image" Target="../media/image550.png"/><Relationship Id="rId11" Type="http://schemas.openxmlformats.org/officeDocument/2006/relationships/customXml" Target="../ink/ink94.xml"/><Relationship Id="rId24" Type="http://schemas.openxmlformats.org/officeDocument/2006/relationships/image" Target="../media/image640.png"/><Relationship Id="rId32" Type="http://schemas.openxmlformats.org/officeDocument/2006/relationships/image" Target="../media/image680.png"/><Relationship Id="rId37" Type="http://schemas.openxmlformats.org/officeDocument/2006/relationships/customXml" Target="../ink/ink107.xml"/><Relationship Id="rId40" Type="http://schemas.openxmlformats.org/officeDocument/2006/relationships/image" Target="../media/image720.png"/><Relationship Id="rId5" Type="http://schemas.openxmlformats.org/officeDocument/2006/relationships/customXml" Target="../ink/ink91.xml"/><Relationship Id="rId15" Type="http://schemas.openxmlformats.org/officeDocument/2006/relationships/customXml" Target="../ink/ink96.xml"/><Relationship Id="rId23" Type="http://schemas.openxmlformats.org/officeDocument/2006/relationships/customXml" Target="../ink/ink100.xml"/><Relationship Id="rId28" Type="http://schemas.openxmlformats.org/officeDocument/2006/relationships/image" Target="../media/image660.png"/><Relationship Id="rId36" Type="http://schemas.openxmlformats.org/officeDocument/2006/relationships/image" Target="../media/image700.png"/><Relationship Id="rId10" Type="http://schemas.openxmlformats.org/officeDocument/2006/relationships/image" Target="../media/image570.png"/><Relationship Id="rId19" Type="http://schemas.openxmlformats.org/officeDocument/2006/relationships/customXml" Target="../ink/ink98.xml"/><Relationship Id="rId31" Type="http://schemas.openxmlformats.org/officeDocument/2006/relationships/customXml" Target="../ink/ink104.xml"/><Relationship Id="rId4" Type="http://schemas.openxmlformats.org/officeDocument/2006/relationships/image" Target="../media/image540.png"/><Relationship Id="rId9" Type="http://schemas.openxmlformats.org/officeDocument/2006/relationships/customXml" Target="../ink/ink93.xml"/><Relationship Id="rId14" Type="http://schemas.openxmlformats.org/officeDocument/2006/relationships/image" Target="../media/image590.png"/><Relationship Id="rId22" Type="http://schemas.openxmlformats.org/officeDocument/2006/relationships/image" Target="../media/image630.png"/><Relationship Id="rId27" Type="http://schemas.openxmlformats.org/officeDocument/2006/relationships/customXml" Target="../ink/ink102.xml"/><Relationship Id="rId30" Type="http://schemas.openxmlformats.org/officeDocument/2006/relationships/image" Target="../media/image670.png"/><Relationship Id="rId35" Type="http://schemas.openxmlformats.org/officeDocument/2006/relationships/customXml" Target="../ink/ink106.xml"/><Relationship Id="rId8" Type="http://schemas.openxmlformats.org/officeDocument/2006/relationships/image" Target="../media/image560.png"/><Relationship Id="rId3" Type="http://schemas.openxmlformats.org/officeDocument/2006/relationships/customXml" Target="../ink/ink90.xml"/><Relationship Id="rId12" Type="http://schemas.openxmlformats.org/officeDocument/2006/relationships/image" Target="../media/image580.png"/><Relationship Id="rId17" Type="http://schemas.openxmlformats.org/officeDocument/2006/relationships/customXml" Target="../ink/ink97.xml"/><Relationship Id="rId25" Type="http://schemas.openxmlformats.org/officeDocument/2006/relationships/customXml" Target="../ink/ink101.xml"/><Relationship Id="rId33" Type="http://schemas.openxmlformats.org/officeDocument/2006/relationships/customXml" Target="../ink/ink105.xml"/><Relationship Id="rId38" Type="http://schemas.openxmlformats.org/officeDocument/2006/relationships/image" Target="../media/image711.png"/></Relationships>
</file>

<file path=ppt/slides/_rels/slide12.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customXml" Target="../ink/ink115.xml"/><Relationship Id="rId3" Type="http://schemas.openxmlformats.org/officeDocument/2006/relationships/customXml" Target="../ink/ink110.xml"/><Relationship Id="rId7" Type="http://schemas.openxmlformats.org/officeDocument/2006/relationships/customXml" Target="../ink/ink112.xml"/><Relationship Id="rId12" Type="http://schemas.openxmlformats.org/officeDocument/2006/relationships/image" Target="../media/image7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customXml" Target="../ink/ink114.xml"/><Relationship Id="rId5" Type="http://schemas.openxmlformats.org/officeDocument/2006/relationships/customXml" Target="../ink/ink111.xml"/><Relationship Id="rId10" Type="http://schemas.openxmlformats.org/officeDocument/2006/relationships/image" Target="../media/image77.png"/><Relationship Id="rId4" Type="http://schemas.openxmlformats.org/officeDocument/2006/relationships/image" Target="../media/image74.png"/><Relationship Id="rId9" Type="http://schemas.openxmlformats.org/officeDocument/2006/relationships/customXml" Target="../ink/ink113.xml"/><Relationship Id="rId14" Type="http://schemas.openxmlformats.org/officeDocument/2006/relationships/image" Target="../media/image79.png"/></Relationships>
</file>

<file path=ppt/slides/_rels/slide13.xml.rels><?xml version="1.0" encoding="UTF-8" standalone="yes"?>
<Relationships xmlns="http://schemas.openxmlformats.org/package/2006/relationships"><Relationship Id="rId13" Type="http://schemas.openxmlformats.org/officeDocument/2006/relationships/customXml" Target="../ink/ink121.xml"/><Relationship Id="rId18" Type="http://schemas.openxmlformats.org/officeDocument/2006/relationships/image" Target="../media/image84.png"/><Relationship Id="rId26" Type="http://schemas.openxmlformats.org/officeDocument/2006/relationships/image" Target="../media/image88.png"/><Relationship Id="rId39" Type="http://schemas.openxmlformats.org/officeDocument/2006/relationships/customXml" Target="../ink/ink134.xml"/><Relationship Id="rId21" Type="http://schemas.openxmlformats.org/officeDocument/2006/relationships/customXml" Target="../ink/ink125.xml"/><Relationship Id="rId34" Type="http://schemas.openxmlformats.org/officeDocument/2006/relationships/image" Target="../media/image92.png"/><Relationship Id="rId42" Type="http://schemas.openxmlformats.org/officeDocument/2006/relationships/image" Target="../media/image96.png"/><Relationship Id="rId47" Type="http://schemas.openxmlformats.org/officeDocument/2006/relationships/customXml" Target="../ink/ink138.xml"/><Relationship Id="rId50" Type="http://schemas.openxmlformats.org/officeDocument/2006/relationships/image" Target="../media/image100.png"/><Relationship Id="rId55" Type="http://schemas.openxmlformats.org/officeDocument/2006/relationships/customXml" Target="../ink/ink142.xml"/><Relationship Id="rId7" Type="http://schemas.openxmlformats.org/officeDocument/2006/relationships/customXml" Target="../ink/ink118.xml"/><Relationship Id="rId2" Type="http://schemas.openxmlformats.org/officeDocument/2006/relationships/notesSlide" Target="../notesSlides/notesSlide13.xml"/><Relationship Id="rId16" Type="http://schemas.openxmlformats.org/officeDocument/2006/relationships/image" Target="../media/image83.png"/><Relationship Id="rId29" Type="http://schemas.openxmlformats.org/officeDocument/2006/relationships/customXml" Target="../ink/ink129.xml"/><Relationship Id="rId11" Type="http://schemas.openxmlformats.org/officeDocument/2006/relationships/customXml" Target="../ink/ink120.xml"/><Relationship Id="rId24" Type="http://schemas.openxmlformats.org/officeDocument/2006/relationships/image" Target="../media/image87.png"/><Relationship Id="rId32" Type="http://schemas.openxmlformats.org/officeDocument/2006/relationships/image" Target="../media/image91.png"/><Relationship Id="rId37" Type="http://schemas.openxmlformats.org/officeDocument/2006/relationships/customXml" Target="../ink/ink133.xml"/><Relationship Id="rId40" Type="http://schemas.openxmlformats.org/officeDocument/2006/relationships/image" Target="../media/image95.png"/><Relationship Id="rId45" Type="http://schemas.openxmlformats.org/officeDocument/2006/relationships/customXml" Target="../ink/ink137.xml"/><Relationship Id="rId53" Type="http://schemas.openxmlformats.org/officeDocument/2006/relationships/customXml" Target="../ink/ink141.xml"/><Relationship Id="rId5" Type="http://schemas.openxmlformats.org/officeDocument/2006/relationships/customXml" Target="../ink/ink117.xml"/><Relationship Id="rId10" Type="http://schemas.openxmlformats.org/officeDocument/2006/relationships/image" Target="../media/image80.png"/><Relationship Id="rId19" Type="http://schemas.openxmlformats.org/officeDocument/2006/relationships/customXml" Target="../ink/ink124.xml"/><Relationship Id="rId31" Type="http://schemas.openxmlformats.org/officeDocument/2006/relationships/customXml" Target="../ink/ink130.xml"/><Relationship Id="rId44" Type="http://schemas.openxmlformats.org/officeDocument/2006/relationships/image" Target="../media/image97.png"/><Relationship Id="rId52" Type="http://schemas.openxmlformats.org/officeDocument/2006/relationships/image" Target="../media/image101.png"/><Relationship Id="rId4" Type="http://schemas.openxmlformats.org/officeDocument/2006/relationships/image" Target="../media/image770.png"/><Relationship Id="rId9" Type="http://schemas.openxmlformats.org/officeDocument/2006/relationships/customXml" Target="../ink/ink119.xml"/><Relationship Id="rId14" Type="http://schemas.openxmlformats.org/officeDocument/2006/relationships/image" Target="../media/image82.png"/><Relationship Id="rId22" Type="http://schemas.openxmlformats.org/officeDocument/2006/relationships/image" Target="../media/image86.png"/><Relationship Id="rId27" Type="http://schemas.openxmlformats.org/officeDocument/2006/relationships/customXml" Target="../ink/ink128.xml"/><Relationship Id="rId30" Type="http://schemas.openxmlformats.org/officeDocument/2006/relationships/image" Target="../media/image90.png"/><Relationship Id="rId35" Type="http://schemas.openxmlformats.org/officeDocument/2006/relationships/customXml" Target="../ink/ink132.xml"/><Relationship Id="rId43" Type="http://schemas.openxmlformats.org/officeDocument/2006/relationships/customXml" Target="../ink/ink136.xml"/><Relationship Id="rId48" Type="http://schemas.openxmlformats.org/officeDocument/2006/relationships/image" Target="../media/image99.png"/><Relationship Id="rId56" Type="http://schemas.openxmlformats.org/officeDocument/2006/relationships/image" Target="../media/image103.png"/><Relationship Id="rId8" Type="http://schemas.openxmlformats.org/officeDocument/2006/relationships/image" Target="../media/image790.png"/><Relationship Id="rId51" Type="http://schemas.openxmlformats.org/officeDocument/2006/relationships/customXml" Target="../ink/ink140.xml"/><Relationship Id="rId3" Type="http://schemas.openxmlformats.org/officeDocument/2006/relationships/customXml" Target="../ink/ink116.xml"/><Relationship Id="rId12" Type="http://schemas.openxmlformats.org/officeDocument/2006/relationships/image" Target="../media/image81.png"/><Relationship Id="rId17" Type="http://schemas.openxmlformats.org/officeDocument/2006/relationships/customXml" Target="../ink/ink123.xml"/><Relationship Id="rId25" Type="http://schemas.openxmlformats.org/officeDocument/2006/relationships/customXml" Target="../ink/ink127.xml"/><Relationship Id="rId33" Type="http://schemas.openxmlformats.org/officeDocument/2006/relationships/customXml" Target="../ink/ink131.xml"/><Relationship Id="rId38" Type="http://schemas.openxmlformats.org/officeDocument/2006/relationships/image" Target="../media/image94.png"/><Relationship Id="rId46" Type="http://schemas.openxmlformats.org/officeDocument/2006/relationships/image" Target="../media/image98.png"/><Relationship Id="rId20" Type="http://schemas.openxmlformats.org/officeDocument/2006/relationships/image" Target="../media/image85.png"/><Relationship Id="rId41" Type="http://schemas.openxmlformats.org/officeDocument/2006/relationships/customXml" Target="../ink/ink135.xml"/><Relationship Id="rId54"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780.png"/><Relationship Id="rId15" Type="http://schemas.openxmlformats.org/officeDocument/2006/relationships/customXml" Target="../ink/ink122.xml"/><Relationship Id="rId23" Type="http://schemas.openxmlformats.org/officeDocument/2006/relationships/customXml" Target="../ink/ink126.xml"/><Relationship Id="rId28" Type="http://schemas.openxmlformats.org/officeDocument/2006/relationships/image" Target="../media/image89.png"/><Relationship Id="rId36" Type="http://schemas.openxmlformats.org/officeDocument/2006/relationships/image" Target="../media/image93.png"/><Relationship Id="rId49" Type="http://schemas.openxmlformats.org/officeDocument/2006/relationships/customXml" Target="../ink/ink139.xml"/></Relationships>
</file>

<file path=ppt/slides/_rels/slide14.xml.rels><?xml version="1.0" encoding="UTF-8" standalone="yes"?>
<Relationships xmlns="http://schemas.openxmlformats.org/package/2006/relationships"><Relationship Id="rId26" Type="http://schemas.openxmlformats.org/officeDocument/2006/relationships/image" Target="../media/image105.png"/><Relationship Id="rId21" Type="http://schemas.openxmlformats.org/officeDocument/2006/relationships/customXml" Target="../ink/ink152.xml"/><Relationship Id="rId42" Type="http://schemas.openxmlformats.org/officeDocument/2006/relationships/image" Target="../media/image113.png"/><Relationship Id="rId47" Type="http://schemas.openxmlformats.org/officeDocument/2006/relationships/customXml" Target="../ink/ink165.xml"/><Relationship Id="rId63" Type="http://schemas.openxmlformats.org/officeDocument/2006/relationships/customXml" Target="../ink/ink173.xml"/><Relationship Id="rId68" Type="http://schemas.openxmlformats.org/officeDocument/2006/relationships/image" Target="../media/image126.png"/><Relationship Id="rId2" Type="http://schemas.openxmlformats.org/officeDocument/2006/relationships/notesSlide" Target="../notesSlides/notesSlide14.xml"/><Relationship Id="rId16" Type="http://schemas.openxmlformats.org/officeDocument/2006/relationships/image" Target="../media/image1000.png"/><Relationship Id="rId29" Type="http://schemas.openxmlformats.org/officeDocument/2006/relationships/customXml" Target="../ink/ink156.xml"/><Relationship Id="rId11" Type="http://schemas.openxmlformats.org/officeDocument/2006/relationships/customXml" Target="../ink/ink147.xml"/><Relationship Id="rId24" Type="http://schemas.openxmlformats.org/officeDocument/2006/relationships/image" Target="../media/image104.png"/><Relationship Id="rId32" Type="http://schemas.openxmlformats.org/officeDocument/2006/relationships/image" Target="../media/image108.png"/><Relationship Id="rId37" Type="http://schemas.openxmlformats.org/officeDocument/2006/relationships/customXml" Target="../ink/ink160.xml"/><Relationship Id="rId40" Type="http://schemas.openxmlformats.org/officeDocument/2006/relationships/image" Target="../media/image112.png"/><Relationship Id="rId45" Type="http://schemas.openxmlformats.org/officeDocument/2006/relationships/customXml" Target="../ink/ink164.xml"/><Relationship Id="rId53" Type="http://schemas.openxmlformats.org/officeDocument/2006/relationships/customXml" Target="../ink/ink168.xml"/><Relationship Id="rId58" Type="http://schemas.openxmlformats.org/officeDocument/2006/relationships/image" Target="../media/image121.png"/><Relationship Id="rId66" Type="http://schemas.openxmlformats.org/officeDocument/2006/relationships/image" Target="../media/image125.png"/><Relationship Id="rId74" Type="http://schemas.openxmlformats.org/officeDocument/2006/relationships/image" Target="../media/image129.png"/><Relationship Id="rId5" Type="http://schemas.openxmlformats.org/officeDocument/2006/relationships/customXml" Target="../ink/ink144.xml"/><Relationship Id="rId61" Type="http://schemas.openxmlformats.org/officeDocument/2006/relationships/customXml" Target="../ink/ink172.xml"/><Relationship Id="rId19" Type="http://schemas.openxmlformats.org/officeDocument/2006/relationships/customXml" Target="../ink/ink151.xml"/><Relationship Id="rId14" Type="http://schemas.openxmlformats.org/officeDocument/2006/relationships/image" Target="../media/image990.png"/><Relationship Id="rId22" Type="http://schemas.openxmlformats.org/officeDocument/2006/relationships/image" Target="../media/image1030.png"/><Relationship Id="rId27" Type="http://schemas.openxmlformats.org/officeDocument/2006/relationships/customXml" Target="../ink/ink155.xml"/><Relationship Id="rId30" Type="http://schemas.openxmlformats.org/officeDocument/2006/relationships/image" Target="../media/image107.png"/><Relationship Id="rId35" Type="http://schemas.openxmlformats.org/officeDocument/2006/relationships/customXml" Target="../ink/ink159.xml"/><Relationship Id="rId43" Type="http://schemas.openxmlformats.org/officeDocument/2006/relationships/customXml" Target="../ink/ink163.xml"/><Relationship Id="rId48" Type="http://schemas.openxmlformats.org/officeDocument/2006/relationships/image" Target="../media/image116.png"/><Relationship Id="rId56" Type="http://schemas.openxmlformats.org/officeDocument/2006/relationships/image" Target="../media/image120.png"/><Relationship Id="rId64" Type="http://schemas.openxmlformats.org/officeDocument/2006/relationships/image" Target="../media/image124.png"/><Relationship Id="rId69" Type="http://schemas.openxmlformats.org/officeDocument/2006/relationships/customXml" Target="../ink/ink176.xml"/><Relationship Id="rId8" Type="http://schemas.openxmlformats.org/officeDocument/2006/relationships/image" Target="../media/image960.png"/><Relationship Id="rId51" Type="http://schemas.openxmlformats.org/officeDocument/2006/relationships/customXml" Target="../ink/ink167.xml"/><Relationship Id="rId72" Type="http://schemas.openxmlformats.org/officeDocument/2006/relationships/image" Target="../media/image128.png"/><Relationship Id="rId3" Type="http://schemas.openxmlformats.org/officeDocument/2006/relationships/customXml" Target="../ink/ink143.xml"/><Relationship Id="rId12" Type="http://schemas.openxmlformats.org/officeDocument/2006/relationships/image" Target="../media/image980.png"/><Relationship Id="rId17" Type="http://schemas.openxmlformats.org/officeDocument/2006/relationships/customXml" Target="../ink/ink150.xml"/><Relationship Id="rId25" Type="http://schemas.openxmlformats.org/officeDocument/2006/relationships/customXml" Target="../ink/ink154.xml"/><Relationship Id="rId33" Type="http://schemas.openxmlformats.org/officeDocument/2006/relationships/customXml" Target="../ink/ink158.xml"/><Relationship Id="rId38" Type="http://schemas.openxmlformats.org/officeDocument/2006/relationships/image" Target="../media/image111.png"/><Relationship Id="rId46" Type="http://schemas.openxmlformats.org/officeDocument/2006/relationships/image" Target="../media/image115.png"/><Relationship Id="rId59" Type="http://schemas.openxmlformats.org/officeDocument/2006/relationships/customXml" Target="../ink/ink171.xml"/><Relationship Id="rId67" Type="http://schemas.openxmlformats.org/officeDocument/2006/relationships/customXml" Target="../ink/ink175.xml"/><Relationship Id="rId20" Type="http://schemas.openxmlformats.org/officeDocument/2006/relationships/image" Target="../media/image1020.png"/><Relationship Id="rId41" Type="http://schemas.openxmlformats.org/officeDocument/2006/relationships/customXml" Target="../ink/ink162.xml"/><Relationship Id="rId54" Type="http://schemas.openxmlformats.org/officeDocument/2006/relationships/image" Target="../media/image119.png"/><Relationship Id="rId62" Type="http://schemas.openxmlformats.org/officeDocument/2006/relationships/image" Target="../media/image123.png"/><Relationship Id="rId70" Type="http://schemas.openxmlformats.org/officeDocument/2006/relationships/image" Target="../media/image127.png"/><Relationship Id="rId75" Type="http://schemas.openxmlformats.org/officeDocument/2006/relationships/customXml" Target="../ink/ink179.xml"/><Relationship Id="rId1" Type="http://schemas.openxmlformats.org/officeDocument/2006/relationships/slideLayout" Target="../slideLayouts/slideLayout2.xml"/><Relationship Id="rId6" Type="http://schemas.openxmlformats.org/officeDocument/2006/relationships/image" Target="../media/image950.png"/><Relationship Id="rId15" Type="http://schemas.openxmlformats.org/officeDocument/2006/relationships/customXml" Target="../ink/ink149.xml"/><Relationship Id="rId23" Type="http://schemas.openxmlformats.org/officeDocument/2006/relationships/customXml" Target="../ink/ink153.xml"/><Relationship Id="rId28" Type="http://schemas.openxmlformats.org/officeDocument/2006/relationships/image" Target="../media/image106.png"/><Relationship Id="rId36" Type="http://schemas.openxmlformats.org/officeDocument/2006/relationships/image" Target="../media/image110.png"/><Relationship Id="rId49" Type="http://schemas.openxmlformats.org/officeDocument/2006/relationships/customXml" Target="../ink/ink166.xml"/><Relationship Id="rId57" Type="http://schemas.openxmlformats.org/officeDocument/2006/relationships/customXml" Target="../ink/ink170.xml"/><Relationship Id="rId10" Type="http://schemas.openxmlformats.org/officeDocument/2006/relationships/image" Target="../media/image970.png"/><Relationship Id="rId31" Type="http://schemas.openxmlformats.org/officeDocument/2006/relationships/customXml" Target="../ink/ink157.xml"/><Relationship Id="rId44" Type="http://schemas.openxmlformats.org/officeDocument/2006/relationships/image" Target="../media/image114.png"/><Relationship Id="rId52" Type="http://schemas.openxmlformats.org/officeDocument/2006/relationships/image" Target="../media/image118.png"/><Relationship Id="rId60" Type="http://schemas.openxmlformats.org/officeDocument/2006/relationships/image" Target="../media/image122.png"/><Relationship Id="rId65" Type="http://schemas.openxmlformats.org/officeDocument/2006/relationships/customXml" Target="../ink/ink174.xml"/><Relationship Id="rId73" Type="http://schemas.openxmlformats.org/officeDocument/2006/relationships/customXml" Target="../ink/ink178.xml"/><Relationship Id="rId4" Type="http://schemas.openxmlformats.org/officeDocument/2006/relationships/image" Target="../media/image940.png"/><Relationship Id="rId9" Type="http://schemas.openxmlformats.org/officeDocument/2006/relationships/customXml" Target="../ink/ink146.xml"/><Relationship Id="rId13" Type="http://schemas.openxmlformats.org/officeDocument/2006/relationships/customXml" Target="../ink/ink148.xml"/><Relationship Id="rId18" Type="http://schemas.openxmlformats.org/officeDocument/2006/relationships/image" Target="../media/image1011.png"/><Relationship Id="rId39" Type="http://schemas.openxmlformats.org/officeDocument/2006/relationships/customXml" Target="../ink/ink161.xml"/><Relationship Id="rId34" Type="http://schemas.openxmlformats.org/officeDocument/2006/relationships/image" Target="../media/image109.png"/><Relationship Id="rId50" Type="http://schemas.openxmlformats.org/officeDocument/2006/relationships/image" Target="../media/image117.png"/><Relationship Id="rId55" Type="http://schemas.openxmlformats.org/officeDocument/2006/relationships/customXml" Target="../ink/ink169.xml"/><Relationship Id="rId76" Type="http://schemas.openxmlformats.org/officeDocument/2006/relationships/image" Target="../media/image130.png"/><Relationship Id="rId7" Type="http://schemas.openxmlformats.org/officeDocument/2006/relationships/customXml" Target="../ink/ink145.xml"/><Relationship Id="rId71" Type="http://schemas.openxmlformats.org/officeDocument/2006/relationships/customXml" Target="../ink/ink177.xml"/></Relationships>
</file>

<file path=ppt/slides/_rels/slide15.xml.rels><?xml version="1.0" encoding="UTF-8" standalone="yes"?>
<Relationships xmlns="http://schemas.openxmlformats.org/package/2006/relationships"><Relationship Id="rId8" Type="http://schemas.openxmlformats.org/officeDocument/2006/relationships/image" Target="../media/image1220.png"/><Relationship Id="rId13" Type="http://schemas.openxmlformats.org/officeDocument/2006/relationships/customXml" Target="../ink/ink185.xml"/><Relationship Id="rId18" Type="http://schemas.openxmlformats.org/officeDocument/2006/relationships/image" Target="../media/image131.png"/><Relationship Id="rId26" Type="http://schemas.openxmlformats.org/officeDocument/2006/relationships/image" Target="../media/image135.png"/><Relationship Id="rId3" Type="http://schemas.openxmlformats.org/officeDocument/2006/relationships/customXml" Target="../ink/ink180.xml"/><Relationship Id="rId21" Type="http://schemas.openxmlformats.org/officeDocument/2006/relationships/customXml" Target="../ink/ink189.xml"/><Relationship Id="rId7" Type="http://schemas.openxmlformats.org/officeDocument/2006/relationships/customXml" Target="../ink/ink182.xml"/><Relationship Id="rId12" Type="http://schemas.openxmlformats.org/officeDocument/2006/relationships/image" Target="../media/image1240.png"/><Relationship Id="rId17" Type="http://schemas.openxmlformats.org/officeDocument/2006/relationships/customXml" Target="../ink/ink187.xml"/><Relationship Id="rId25" Type="http://schemas.openxmlformats.org/officeDocument/2006/relationships/customXml" Target="../ink/ink191.xml"/><Relationship Id="rId2" Type="http://schemas.openxmlformats.org/officeDocument/2006/relationships/notesSlide" Target="../notesSlides/notesSlide15.xml"/><Relationship Id="rId16" Type="http://schemas.openxmlformats.org/officeDocument/2006/relationships/image" Target="../media/image1260.png"/><Relationship Id="rId20" Type="http://schemas.openxmlformats.org/officeDocument/2006/relationships/image" Target="../media/image132.png"/><Relationship Id="rId29" Type="http://schemas.openxmlformats.org/officeDocument/2006/relationships/customXml" Target="../ink/ink193.xml"/><Relationship Id="rId1" Type="http://schemas.openxmlformats.org/officeDocument/2006/relationships/slideLayout" Target="../slideLayouts/slideLayout2.xml"/><Relationship Id="rId6" Type="http://schemas.openxmlformats.org/officeDocument/2006/relationships/image" Target="../media/image1211.png"/><Relationship Id="rId11" Type="http://schemas.openxmlformats.org/officeDocument/2006/relationships/customXml" Target="../ink/ink184.xml"/><Relationship Id="rId24" Type="http://schemas.openxmlformats.org/officeDocument/2006/relationships/image" Target="../media/image134.png"/><Relationship Id="rId32" Type="http://schemas.openxmlformats.org/officeDocument/2006/relationships/image" Target="../media/image138.png"/><Relationship Id="rId5" Type="http://schemas.openxmlformats.org/officeDocument/2006/relationships/customXml" Target="../ink/ink181.xml"/><Relationship Id="rId15" Type="http://schemas.openxmlformats.org/officeDocument/2006/relationships/customXml" Target="../ink/ink186.xml"/><Relationship Id="rId23" Type="http://schemas.openxmlformats.org/officeDocument/2006/relationships/customXml" Target="../ink/ink190.xml"/><Relationship Id="rId28" Type="http://schemas.openxmlformats.org/officeDocument/2006/relationships/image" Target="../media/image136.png"/><Relationship Id="rId10" Type="http://schemas.openxmlformats.org/officeDocument/2006/relationships/image" Target="../media/image1230.png"/><Relationship Id="rId19" Type="http://schemas.openxmlformats.org/officeDocument/2006/relationships/customXml" Target="../ink/ink188.xml"/><Relationship Id="rId31" Type="http://schemas.openxmlformats.org/officeDocument/2006/relationships/customXml" Target="../ink/ink194.xml"/><Relationship Id="rId4" Type="http://schemas.openxmlformats.org/officeDocument/2006/relationships/image" Target="../media/image1200.png"/><Relationship Id="rId9" Type="http://schemas.openxmlformats.org/officeDocument/2006/relationships/customXml" Target="../ink/ink183.xml"/><Relationship Id="rId14" Type="http://schemas.openxmlformats.org/officeDocument/2006/relationships/image" Target="../media/image1250.png"/><Relationship Id="rId22" Type="http://schemas.openxmlformats.org/officeDocument/2006/relationships/image" Target="../media/image133.png"/><Relationship Id="rId27" Type="http://schemas.openxmlformats.org/officeDocument/2006/relationships/customXml" Target="../ink/ink192.xml"/><Relationship Id="rId30" Type="http://schemas.openxmlformats.org/officeDocument/2006/relationships/image" Target="../media/image137.png"/></Relationships>
</file>

<file path=ppt/slides/_rels/slide16.xml.rels><?xml version="1.0" encoding="UTF-8" standalone="yes"?>
<Relationships xmlns="http://schemas.openxmlformats.org/package/2006/relationships"><Relationship Id="rId8" Type="http://schemas.openxmlformats.org/officeDocument/2006/relationships/image" Target="../media/image1290.png"/><Relationship Id="rId13" Type="http://schemas.openxmlformats.org/officeDocument/2006/relationships/customXml" Target="../ink/ink200.xml"/><Relationship Id="rId18" Type="http://schemas.openxmlformats.org/officeDocument/2006/relationships/image" Target="../media/image142.png"/><Relationship Id="rId3" Type="http://schemas.openxmlformats.org/officeDocument/2006/relationships/customXml" Target="../ink/ink195.xml"/><Relationship Id="rId21" Type="http://schemas.openxmlformats.org/officeDocument/2006/relationships/customXml" Target="../ink/ink204.xml"/><Relationship Id="rId7" Type="http://schemas.openxmlformats.org/officeDocument/2006/relationships/customXml" Target="../ink/ink197.xml"/><Relationship Id="rId12" Type="http://schemas.openxmlformats.org/officeDocument/2006/relationships/image" Target="../media/image139.png"/><Relationship Id="rId17" Type="http://schemas.openxmlformats.org/officeDocument/2006/relationships/customXml" Target="../ink/ink202.xml"/><Relationship Id="rId2" Type="http://schemas.openxmlformats.org/officeDocument/2006/relationships/notesSlide" Target="../notesSlides/notesSlide16.xml"/><Relationship Id="rId16" Type="http://schemas.openxmlformats.org/officeDocument/2006/relationships/image" Target="../media/image141.png"/><Relationship Id="rId20"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280.png"/><Relationship Id="rId11" Type="http://schemas.openxmlformats.org/officeDocument/2006/relationships/customXml" Target="../ink/ink199.xml"/><Relationship Id="rId5" Type="http://schemas.openxmlformats.org/officeDocument/2006/relationships/customXml" Target="../ink/ink196.xml"/><Relationship Id="rId15" Type="http://schemas.openxmlformats.org/officeDocument/2006/relationships/customXml" Target="../ink/ink201.xml"/><Relationship Id="rId10" Type="http://schemas.openxmlformats.org/officeDocument/2006/relationships/image" Target="../media/image1300.png"/><Relationship Id="rId19" Type="http://schemas.openxmlformats.org/officeDocument/2006/relationships/customXml" Target="../ink/ink203.xml"/><Relationship Id="rId4" Type="http://schemas.openxmlformats.org/officeDocument/2006/relationships/image" Target="../media/image1270.png"/><Relationship Id="rId9" Type="http://schemas.openxmlformats.org/officeDocument/2006/relationships/customXml" Target="../ink/ink198.xml"/><Relationship Id="rId14" Type="http://schemas.openxmlformats.org/officeDocument/2006/relationships/image" Target="../media/image140.png"/><Relationship Id="rId22" Type="http://schemas.openxmlformats.org/officeDocument/2006/relationships/image" Target="../media/image144.png"/></Relationships>
</file>

<file path=ppt/slides/_rels/slide17.xml.rels><?xml version="1.0" encoding="UTF-8" standalone="yes"?>
<Relationships xmlns="http://schemas.openxmlformats.org/package/2006/relationships"><Relationship Id="rId8" Type="http://schemas.openxmlformats.org/officeDocument/2006/relationships/image" Target="../media/image1330.png"/><Relationship Id="rId13" Type="http://schemas.openxmlformats.org/officeDocument/2006/relationships/customXml" Target="../ink/ink210.xml"/><Relationship Id="rId18" Type="http://schemas.openxmlformats.org/officeDocument/2006/relationships/image" Target="../media/image1380.png"/><Relationship Id="rId3" Type="http://schemas.openxmlformats.org/officeDocument/2006/relationships/customXml" Target="../ink/ink205.xml"/><Relationship Id="rId7" Type="http://schemas.openxmlformats.org/officeDocument/2006/relationships/customXml" Target="../ink/ink207.xml"/><Relationship Id="rId12" Type="http://schemas.openxmlformats.org/officeDocument/2006/relationships/image" Target="../media/image1350.png"/><Relationship Id="rId17" Type="http://schemas.openxmlformats.org/officeDocument/2006/relationships/customXml" Target="../ink/ink212.xml"/><Relationship Id="rId2" Type="http://schemas.openxmlformats.org/officeDocument/2006/relationships/notesSlide" Target="../notesSlides/notesSlide17.xml"/><Relationship Id="rId16" Type="http://schemas.openxmlformats.org/officeDocument/2006/relationships/image" Target="../media/image1370.png"/><Relationship Id="rId20" Type="http://schemas.openxmlformats.org/officeDocument/2006/relationships/image" Target="../media/image1390.png"/><Relationship Id="rId1" Type="http://schemas.openxmlformats.org/officeDocument/2006/relationships/slideLayout" Target="../slideLayouts/slideLayout2.xml"/><Relationship Id="rId6" Type="http://schemas.openxmlformats.org/officeDocument/2006/relationships/image" Target="../media/image1320.png"/><Relationship Id="rId11" Type="http://schemas.openxmlformats.org/officeDocument/2006/relationships/customXml" Target="../ink/ink209.xml"/><Relationship Id="rId5" Type="http://schemas.openxmlformats.org/officeDocument/2006/relationships/customXml" Target="../ink/ink206.xml"/><Relationship Id="rId15" Type="http://schemas.openxmlformats.org/officeDocument/2006/relationships/customXml" Target="../ink/ink211.xml"/><Relationship Id="rId10" Type="http://schemas.openxmlformats.org/officeDocument/2006/relationships/image" Target="../media/image1340.png"/><Relationship Id="rId19" Type="http://schemas.openxmlformats.org/officeDocument/2006/relationships/customXml" Target="../ink/ink213.xml"/><Relationship Id="rId4" Type="http://schemas.openxmlformats.org/officeDocument/2006/relationships/image" Target="../media/image1311.png"/><Relationship Id="rId9" Type="http://schemas.openxmlformats.org/officeDocument/2006/relationships/customXml" Target="../ink/ink208.xml"/><Relationship Id="rId14" Type="http://schemas.openxmlformats.org/officeDocument/2006/relationships/image" Target="../media/image1360.png"/></Relationships>
</file>

<file path=ppt/slides/_rels/slide18.xml.rels><?xml version="1.0" encoding="UTF-8" standalone="yes"?>
<Relationships xmlns="http://schemas.openxmlformats.org/package/2006/relationships"><Relationship Id="rId8" Type="http://schemas.openxmlformats.org/officeDocument/2006/relationships/image" Target="../media/image1420.png"/><Relationship Id="rId13" Type="http://schemas.openxmlformats.org/officeDocument/2006/relationships/customXml" Target="../ink/ink219.xml"/><Relationship Id="rId18" Type="http://schemas.openxmlformats.org/officeDocument/2006/relationships/image" Target="../media/image147.png"/><Relationship Id="rId26" Type="http://schemas.openxmlformats.org/officeDocument/2006/relationships/image" Target="../media/image151.png"/><Relationship Id="rId3" Type="http://schemas.openxmlformats.org/officeDocument/2006/relationships/customXml" Target="../ink/ink214.xml"/><Relationship Id="rId21" Type="http://schemas.openxmlformats.org/officeDocument/2006/relationships/customXml" Target="../ink/ink223.xml"/><Relationship Id="rId7" Type="http://schemas.openxmlformats.org/officeDocument/2006/relationships/customXml" Target="../ink/ink216.xml"/><Relationship Id="rId12" Type="http://schemas.openxmlformats.org/officeDocument/2006/relationships/image" Target="../media/image1440.png"/><Relationship Id="rId17" Type="http://schemas.openxmlformats.org/officeDocument/2006/relationships/customXml" Target="../ink/ink221.xml"/><Relationship Id="rId25" Type="http://schemas.openxmlformats.org/officeDocument/2006/relationships/customXml" Target="../ink/ink225.xml"/><Relationship Id="rId2" Type="http://schemas.openxmlformats.org/officeDocument/2006/relationships/notesSlide" Target="../notesSlides/notesSlide18.xml"/><Relationship Id="rId16" Type="http://schemas.openxmlformats.org/officeDocument/2006/relationships/image" Target="../media/image146.png"/><Relationship Id="rId20"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411.png"/><Relationship Id="rId11" Type="http://schemas.openxmlformats.org/officeDocument/2006/relationships/customXml" Target="../ink/ink218.xml"/><Relationship Id="rId24" Type="http://schemas.openxmlformats.org/officeDocument/2006/relationships/image" Target="../media/image150.png"/><Relationship Id="rId5" Type="http://schemas.openxmlformats.org/officeDocument/2006/relationships/customXml" Target="../ink/ink215.xml"/><Relationship Id="rId15" Type="http://schemas.openxmlformats.org/officeDocument/2006/relationships/customXml" Target="../ink/ink220.xml"/><Relationship Id="rId23" Type="http://schemas.openxmlformats.org/officeDocument/2006/relationships/customXml" Target="../ink/ink224.xml"/><Relationship Id="rId10" Type="http://schemas.openxmlformats.org/officeDocument/2006/relationships/image" Target="../media/image1430.png"/><Relationship Id="rId19" Type="http://schemas.openxmlformats.org/officeDocument/2006/relationships/customXml" Target="../ink/ink222.xml"/><Relationship Id="rId4" Type="http://schemas.openxmlformats.org/officeDocument/2006/relationships/image" Target="../media/image1400.png"/><Relationship Id="rId9" Type="http://schemas.openxmlformats.org/officeDocument/2006/relationships/customXml" Target="../ink/ink217.xml"/><Relationship Id="rId14" Type="http://schemas.openxmlformats.org/officeDocument/2006/relationships/image" Target="../media/image145.png"/><Relationship Id="rId22" Type="http://schemas.openxmlformats.org/officeDocument/2006/relationships/image" Target="../media/image149.png"/></Relationships>
</file>

<file path=ppt/slides/_rels/slide19.xml.rels><?xml version="1.0" encoding="UTF-8" standalone="yes"?>
<Relationships xmlns="http://schemas.openxmlformats.org/package/2006/relationships"><Relationship Id="rId26" Type="http://schemas.openxmlformats.org/officeDocument/2006/relationships/image" Target="../media/image163.png"/><Relationship Id="rId21" Type="http://schemas.openxmlformats.org/officeDocument/2006/relationships/customXml" Target="../ink/ink235.xml"/><Relationship Id="rId42" Type="http://schemas.openxmlformats.org/officeDocument/2006/relationships/image" Target="../media/image171.png"/><Relationship Id="rId47" Type="http://schemas.openxmlformats.org/officeDocument/2006/relationships/customXml" Target="../ink/ink248.xml"/><Relationship Id="rId63" Type="http://schemas.openxmlformats.org/officeDocument/2006/relationships/customXml" Target="../ink/ink256.xml"/><Relationship Id="rId68" Type="http://schemas.openxmlformats.org/officeDocument/2006/relationships/image" Target="../media/image184.png"/><Relationship Id="rId2" Type="http://schemas.openxmlformats.org/officeDocument/2006/relationships/notesSlide" Target="../notesSlides/notesSlide19.xml"/><Relationship Id="rId16" Type="http://schemas.openxmlformats.org/officeDocument/2006/relationships/image" Target="../media/image158.png"/><Relationship Id="rId29" Type="http://schemas.openxmlformats.org/officeDocument/2006/relationships/customXml" Target="../ink/ink239.xml"/><Relationship Id="rId11" Type="http://schemas.openxmlformats.org/officeDocument/2006/relationships/customXml" Target="../ink/ink230.xml"/><Relationship Id="rId24" Type="http://schemas.openxmlformats.org/officeDocument/2006/relationships/image" Target="../media/image162.png"/><Relationship Id="rId32" Type="http://schemas.openxmlformats.org/officeDocument/2006/relationships/image" Target="../media/image166.png"/><Relationship Id="rId37" Type="http://schemas.openxmlformats.org/officeDocument/2006/relationships/customXml" Target="../ink/ink243.xml"/><Relationship Id="rId40" Type="http://schemas.openxmlformats.org/officeDocument/2006/relationships/image" Target="../media/image170.png"/><Relationship Id="rId45" Type="http://schemas.openxmlformats.org/officeDocument/2006/relationships/customXml" Target="../ink/ink247.xml"/><Relationship Id="rId53" Type="http://schemas.openxmlformats.org/officeDocument/2006/relationships/customXml" Target="../ink/ink251.xml"/><Relationship Id="rId58" Type="http://schemas.openxmlformats.org/officeDocument/2006/relationships/image" Target="../media/image179.png"/><Relationship Id="rId66" Type="http://schemas.openxmlformats.org/officeDocument/2006/relationships/image" Target="../media/image183.png"/><Relationship Id="rId74" Type="http://schemas.openxmlformats.org/officeDocument/2006/relationships/image" Target="../media/image187.png"/><Relationship Id="rId5" Type="http://schemas.openxmlformats.org/officeDocument/2006/relationships/customXml" Target="../ink/ink227.xml"/><Relationship Id="rId61" Type="http://schemas.openxmlformats.org/officeDocument/2006/relationships/customXml" Target="../ink/ink255.xml"/><Relationship Id="rId19" Type="http://schemas.openxmlformats.org/officeDocument/2006/relationships/customXml" Target="../ink/ink234.xml"/><Relationship Id="rId14" Type="http://schemas.openxmlformats.org/officeDocument/2006/relationships/image" Target="../media/image157.png"/><Relationship Id="rId22" Type="http://schemas.openxmlformats.org/officeDocument/2006/relationships/image" Target="../media/image161.png"/><Relationship Id="rId27" Type="http://schemas.openxmlformats.org/officeDocument/2006/relationships/customXml" Target="../ink/ink238.xml"/><Relationship Id="rId30" Type="http://schemas.openxmlformats.org/officeDocument/2006/relationships/image" Target="../media/image165.png"/><Relationship Id="rId35" Type="http://schemas.openxmlformats.org/officeDocument/2006/relationships/customXml" Target="../ink/ink242.xml"/><Relationship Id="rId43" Type="http://schemas.openxmlformats.org/officeDocument/2006/relationships/customXml" Target="../ink/ink246.xml"/><Relationship Id="rId48" Type="http://schemas.openxmlformats.org/officeDocument/2006/relationships/image" Target="../media/image174.png"/><Relationship Id="rId56" Type="http://schemas.openxmlformats.org/officeDocument/2006/relationships/image" Target="../media/image178.png"/><Relationship Id="rId64" Type="http://schemas.openxmlformats.org/officeDocument/2006/relationships/image" Target="../media/image182.png"/><Relationship Id="rId69" Type="http://schemas.openxmlformats.org/officeDocument/2006/relationships/customXml" Target="../ink/ink259.xml"/><Relationship Id="rId8" Type="http://schemas.openxmlformats.org/officeDocument/2006/relationships/image" Target="../media/image154.png"/><Relationship Id="rId51" Type="http://schemas.openxmlformats.org/officeDocument/2006/relationships/customXml" Target="../ink/ink250.xml"/><Relationship Id="rId72" Type="http://schemas.openxmlformats.org/officeDocument/2006/relationships/image" Target="../media/image186.png"/><Relationship Id="rId3" Type="http://schemas.openxmlformats.org/officeDocument/2006/relationships/customXml" Target="../ink/ink226.xml"/><Relationship Id="rId12" Type="http://schemas.openxmlformats.org/officeDocument/2006/relationships/image" Target="../media/image156.png"/><Relationship Id="rId17" Type="http://schemas.openxmlformats.org/officeDocument/2006/relationships/customXml" Target="../ink/ink233.xml"/><Relationship Id="rId25" Type="http://schemas.openxmlformats.org/officeDocument/2006/relationships/customXml" Target="../ink/ink237.xml"/><Relationship Id="rId33" Type="http://schemas.openxmlformats.org/officeDocument/2006/relationships/customXml" Target="../ink/ink241.xml"/><Relationship Id="rId38" Type="http://schemas.openxmlformats.org/officeDocument/2006/relationships/image" Target="../media/image169.png"/><Relationship Id="rId46" Type="http://schemas.openxmlformats.org/officeDocument/2006/relationships/image" Target="../media/image173.png"/><Relationship Id="rId59" Type="http://schemas.openxmlformats.org/officeDocument/2006/relationships/customXml" Target="../ink/ink254.xml"/><Relationship Id="rId67" Type="http://schemas.openxmlformats.org/officeDocument/2006/relationships/customXml" Target="../ink/ink258.xml"/><Relationship Id="rId20" Type="http://schemas.openxmlformats.org/officeDocument/2006/relationships/image" Target="../media/image160.png"/><Relationship Id="rId41" Type="http://schemas.openxmlformats.org/officeDocument/2006/relationships/customXml" Target="../ink/ink245.xml"/><Relationship Id="rId54" Type="http://schemas.openxmlformats.org/officeDocument/2006/relationships/image" Target="../media/image177.png"/><Relationship Id="rId62" Type="http://schemas.openxmlformats.org/officeDocument/2006/relationships/image" Target="../media/image181.png"/><Relationship Id="rId70" Type="http://schemas.openxmlformats.org/officeDocument/2006/relationships/image" Target="../media/image185.png"/><Relationship Id="rId75" Type="http://schemas.openxmlformats.org/officeDocument/2006/relationships/customXml" Target="../ink/ink262.xml"/><Relationship Id="rId1" Type="http://schemas.openxmlformats.org/officeDocument/2006/relationships/slideLayout" Target="../slideLayouts/slideLayout2.xml"/><Relationship Id="rId6" Type="http://schemas.openxmlformats.org/officeDocument/2006/relationships/image" Target="../media/image153.png"/><Relationship Id="rId15" Type="http://schemas.openxmlformats.org/officeDocument/2006/relationships/customXml" Target="../ink/ink232.xml"/><Relationship Id="rId23" Type="http://schemas.openxmlformats.org/officeDocument/2006/relationships/customXml" Target="../ink/ink236.xml"/><Relationship Id="rId28" Type="http://schemas.openxmlformats.org/officeDocument/2006/relationships/image" Target="../media/image164.png"/><Relationship Id="rId36" Type="http://schemas.openxmlformats.org/officeDocument/2006/relationships/image" Target="../media/image168.png"/><Relationship Id="rId49" Type="http://schemas.openxmlformats.org/officeDocument/2006/relationships/customXml" Target="../ink/ink249.xml"/><Relationship Id="rId57" Type="http://schemas.openxmlformats.org/officeDocument/2006/relationships/customXml" Target="../ink/ink253.xml"/><Relationship Id="rId10" Type="http://schemas.openxmlformats.org/officeDocument/2006/relationships/image" Target="../media/image155.png"/><Relationship Id="rId31" Type="http://schemas.openxmlformats.org/officeDocument/2006/relationships/customXml" Target="../ink/ink240.xml"/><Relationship Id="rId44" Type="http://schemas.openxmlformats.org/officeDocument/2006/relationships/image" Target="../media/image172.png"/><Relationship Id="rId52" Type="http://schemas.openxmlformats.org/officeDocument/2006/relationships/image" Target="../media/image176.png"/><Relationship Id="rId60" Type="http://schemas.openxmlformats.org/officeDocument/2006/relationships/image" Target="../media/image180.png"/><Relationship Id="rId65" Type="http://schemas.openxmlformats.org/officeDocument/2006/relationships/customXml" Target="../ink/ink257.xml"/><Relationship Id="rId73" Type="http://schemas.openxmlformats.org/officeDocument/2006/relationships/customXml" Target="../ink/ink261.xml"/><Relationship Id="rId4" Type="http://schemas.openxmlformats.org/officeDocument/2006/relationships/image" Target="../media/image152.png"/><Relationship Id="rId9" Type="http://schemas.openxmlformats.org/officeDocument/2006/relationships/customXml" Target="../ink/ink229.xml"/><Relationship Id="rId13" Type="http://schemas.openxmlformats.org/officeDocument/2006/relationships/customXml" Target="../ink/ink231.xml"/><Relationship Id="rId18" Type="http://schemas.openxmlformats.org/officeDocument/2006/relationships/image" Target="../media/image159.png"/><Relationship Id="rId39" Type="http://schemas.openxmlformats.org/officeDocument/2006/relationships/customXml" Target="../ink/ink244.xml"/><Relationship Id="rId34" Type="http://schemas.openxmlformats.org/officeDocument/2006/relationships/image" Target="../media/image167.png"/><Relationship Id="rId50" Type="http://schemas.openxmlformats.org/officeDocument/2006/relationships/image" Target="../media/image175.png"/><Relationship Id="rId55" Type="http://schemas.openxmlformats.org/officeDocument/2006/relationships/customXml" Target="../ink/ink252.xml"/><Relationship Id="rId76" Type="http://schemas.openxmlformats.org/officeDocument/2006/relationships/image" Target="../media/image188.png"/><Relationship Id="rId7" Type="http://schemas.openxmlformats.org/officeDocument/2006/relationships/customXml" Target="../ink/ink228.xml"/><Relationship Id="rId71" Type="http://schemas.openxmlformats.org/officeDocument/2006/relationships/customXml" Target="../ink/ink2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11.png"/><Relationship Id="rId4" Type="http://schemas.openxmlformats.org/officeDocument/2006/relationships/customXml" Target="../ink/ink263.xml"/></Relationships>
</file>

<file path=ppt/slides/_rels/slide21.xml.rels><?xml version="1.0" encoding="UTF-8" standalone="yes"?>
<Relationships xmlns="http://schemas.openxmlformats.org/package/2006/relationships"><Relationship Id="rId8" Type="http://schemas.openxmlformats.org/officeDocument/2006/relationships/image" Target="../media/image1840.png"/><Relationship Id="rId13" Type="http://schemas.openxmlformats.org/officeDocument/2006/relationships/customXml" Target="../ink/ink269.xml"/><Relationship Id="rId18" Type="http://schemas.openxmlformats.org/officeDocument/2006/relationships/image" Target="../media/image1890.png"/><Relationship Id="rId26" Type="http://schemas.openxmlformats.org/officeDocument/2006/relationships/image" Target="../media/image193.png"/><Relationship Id="rId3" Type="http://schemas.openxmlformats.org/officeDocument/2006/relationships/customXml" Target="../ink/ink264.xml"/><Relationship Id="rId21" Type="http://schemas.openxmlformats.org/officeDocument/2006/relationships/customXml" Target="../ink/ink273.xml"/><Relationship Id="rId7" Type="http://schemas.openxmlformats.org/officeDocument/2006/relationships/customXml" Target="../ink/ink266.xml"/><Relationship Id="rId12" Type="http://schemas.openxmlformats.org/officeDocument/2006/relationships/image" Target="../media/image1860.png"/><Relationship Id="rId17" Type="http://schemas.openxmlformats.org/officeDocument/2006/relationships/customXml" Target="../ink/ink271.xml"/><Relationship Id="rId25" Type="http://schemas.openxmlformats.org/officeDocument/2006/relationships/customXml" Target="../ink/ink275.xml"/><Relationship Id="rId2" Type="http://schemas.openxmlformats.org/officeDocument/2006/relationships/notesSlide" Target="../notesSlides/notesSlide21.xml"/><Relationship Id="rId16" Type="http://schemas.openxmlformats.org/officeDocument/2006/relationships/image" Target="../media/image1880.png"/><Relationship Id="rId20"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830.png"/><Relationship Id="rId11" Type="http://schemas.openxmlformats.org/officeDocument/2006/relationships/customXml" Target="../ink/ink268.xml"/><Relationship Id="rId24" Type="http://schemas.openxmlformats.org/officeDocument/2006/relationships/image" Target="../media/image192.png"/><Relationship Id="rId5" Type="http://schemas.openxmlformats.org/officeDocument/2006/relationships/customXml" Target="../ink/ink265.xml"/><Relationship Id="rId15" Type="http://schemas.openxmlformats.org/officeDocument/2006/relationships/customXml" Target="../ink/ink270.xml"/><Relationship Id="rId23" Type="http://schemas.openxmlformats.org/officeDocument/2006/relationships/customXml" Target="../ink/ink274.xml"/><Relationship Id="rId28" Type="http://schemas.openxmlformats.org/officeDocument/2006/relationships/image" Target="../media/image194.png"/><Relationship Id="rId10" Type="http://schemas.openxmlformats.org/officeDocument/2006/relationships/image" Target="../media/image1850.png"/><Relationship Id="rId19" Type="http://schemas.openxmlformats.org/officeDocument/2006/relationships/customXml" Target="../ink/ink272.xml"/><Relationship Id="rId4" Type="http://schemas.openxmlformats.org/officeDocument/2006/relationships/image" Target="../media/image1820.png"/><Relationship Id="rId9" Type="http://schemas.openxmlformats.org/officeDocument/2006/relationships/customXml" Target="../ink/ink267.xml"/><Relationship Id="rId14" Type="http://schemas.openxmlformats.org/officeDocument/2006/relationships/image" Target="../media/image1870.png"/><Relationship Id="rId22" Type="http://schemas.openxmlformats.org/officeDocument/2006/relationships/image" Target="../media/image191.png"/><Relationship Id="rId27" Type="http://schemas.openxmlformats.org/officeDocument/2006/relationships/customXml" Target="../ink/ink276.xml"/></Relationships>
</file>

<file path=ppt/slides/_rels/slide22.xml.rels><?xml version="1.0" encoding="UTF-8" standalone="yes"?>
<Relationships xmlns="http://schemas.openxmlformats.org/package/2006/relationships"><Relationship Id="rId8" Type="http://schemas.openxmlformats.org/officeDocument/2006/relationships/image" Target="../media/image196.png"/><Relationship Id="rId13" Type="http://schemas.openxmlformats.org/officeDocument/2006/relationships/customXml" Target="../ink/ink282.xml"/><Relationship Id="rId18" Type="http://schemas.openxmlformats.org/officeDocument/2006/relationships/image" Target="../media/image201.png"/><Relationship Id="rId26" Type="http://schemas.openxmlformats.org/officeDocument/2006/relationships/image" Target="../media/image205.png"/><Relationship Id="rId3" Type="http://schemas.openxmlformats.org/officeDocument/2006/relationships/customXml" Target="../ink/ink277.xml"/><Relationship Id="rId21" Type="http://schemas.openxmlformats.org/officeDocument/2006/relationships/customXml" Target="../ink/ink286.xml"/><Relationship Id="rId7" Type="http://schemas.openxmlformats.org/officeDocument/2006/relationships/customXml" Target="../ink/ink279.xml"/><Relationship Id="rId12" Type="http://schemas.openxmlformats.org/officeDocument/2006/relationships/image" Target="../media/image198.png"/><Relationship Id="rId17" Type="http://schemas.openxmlformats.org/officeDocument/2006/relationships/customXml" Target="../ink/ink284.xml"/><Relationship Id="rId25" Type="http://schemas.openxmlformats.org/officeDocument/2006/relationships/customXml" Target="../ink/ink288.xml"/><Relationship Id="rId2" Type="http://schemas.openxmlformats.org/officeDocument/2006/relationships/notesSlide" Target="../notesSlides/notesSlide22.xml"/><Relationship Id="rId16" Type="http://schemas.openxmlformats.org/officeDocument/2006/relationships/image" Target="../media/image200.png"/><Relationship Id="rId20" Type="http://schemas.openxmlformats.org/officeDocument/2006/relationships/image" Target="../media/image202.png"/><Relationship Id="rId29" Type="http://schemas.openxmlformats.org/officeDocument/2006/relationships/customXml" Target="../ink/ink290.xml"/><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customXml" Target="../ink/ink281.xml"/><Relationship Id="rId24" Type="http://schemas.openxmlformats.org/officeDocument/2006/relationships/image" Target="../media/image204.png"/><Relationship Id="rId5" Type="http://schemas.openxmlformats.org/officeDocument/2006/relationships/customXml" Target="../ink/ink278.xml"/><Relationship Id="rId15" Type="http://schemas.openxmlformats.org/officeDocument/2006/relationships/customXml" Target="../ink/ink283.xml"/><Relationship Id="rId23" Type="http://schemas.openxmlformats.org/officeDocument/2006/relationships/customXml" Target="../ink/ink287.xml"/><Relationship Id="rId28" Type="http://schemas.openxmlformats.org/officeDocument/2006/relationships/image" Target="../media/image206.png"/><Relationship Id="rId10" Type="http://schemas.openxmlformats.org/officeDocument/2006/relationships/image" Target="../media/image197.png"/><Relationship Id="rId19" Type="http://schemas.openxmlformats.org/officeDocument/2006/relationships/customXml" Target="../ink/ink285.xml"/><Relationship Id="rId4" Type="http://schemas.openxmlformats.org/officeDocument/2006/relationships/image" Target="../media/image1940.png"/><Relationship Id="rId9" Type="http://schemas.openxmlformats.org/officeDocument/2006/relationships/customXml" Target="../ink/ink280.xml"/><Relationship Id="rId14" Type="http://schemas.openxmlformats.org/officeDocument/2006/relationships/image" Target="../media/image199.png"/><Relationship Id="rId22" Type="http://schemas.openxmlformats.org/officeDocument/2006/relationships/image" Target="../media/image203.png"/><Relationship Id="rId27" Type="http://schemas.openxmlformats.org/officeDocument/2006/relationships/customXml" Target="../ink/ink289.xml"/><Relationship Id="rId30" Type="http://schemas.openxmlformats.org/officeDocument/2006/relationships/image" Target="../media/image207.png"/></Relationships>
</file>

<file path=ppt/slides/_rels/slide23.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9.png"/></Relationships>
</file>

<file path=ppt/slides/_rels/slide24.xml.rels><?xml version="1.0" encoding="UTF-8" standalone="yes"?>
<Relationships xmlns="http://schemas.openxmlformats.org/package/2006/relationships"><Relationship Id="rId26" Type="http://schemas.openxmlformats.org/officeDocument/2006/relationships/image" Target="../media/image221.png"/><Relationship Id="rId21" Type="http://schemas.openxmlformats.org/officeDocument/2006/relationships/customXml" Target="../ink/ink300.xml"/><Relationship Id="rId42" Type="http://schemas.openxmlformats.org/officeDocument/2006/relationships/image" Target="../media/image229.png"/><Relationship Id="rId47" Type="http://schemas.openxmlformats.org/officeDocument/2006/relationships/customXml" Target="../ink/ink313.xml"/><Relationship Id="rId63" Type="http://schemas.openxmlformats.org/officeDocument/2006/relationships/customXml" Target="../ink/ink321.xml"/><Relationship Id="rId68" Type="http://schemas.openxmlformats.org/officeDocument/2006/relationships/image" Target="../media/image242.png"/><Relationship Id="rId2" Type="http://schemas.openxmlformats.org/officeDocument/2006/relationships/notesSlide" Target="../notesSlides/notesSlide24.xml"/><Relationship Id="rId16" Type="http://schemas.openxmlformats.org/officeDocument/2006/relationships/image" Target="../media/image216.png"/><Relationship Id="rId29" Type="http://schemas.openxmlformats.org/officeDocument/2006/relationships/customXml" Target="../ink/ink304.xml"/><Relationship Id="rId11" Type="http://schemas.openxmlformats.org/officeDocument/2006/relationships/customXml" Target="../ink/ink295.xml"/><Relationship Id="rId24" Type="http://schemas.openxmlformats.org/officeDocument/2006/relationships/image" Target="../media/image220.png"/><Relationship Id="rId32" Type="http://schemas.openxmlformats.org/officeDocument/2006/relationships/image" Target="../media/image224.png"/><Relationship Id="rId37" Type="http://schemas.openxmlformats.org/officeDocument/2006/relationships/customXml" Target="../ink/ink308.xml"/><Relationship Id="rId40" Type="http://schemas.openxmlformats.org/officeDocument/2006/relationships/image" Target="../media/image228.png"/><Relationship Id="rId45" Type="http://schemas.openxmlformats.org/officeDocument/2006/relationships/customXml" Target="../ink/ink312.xml"/><Relationship Id="rId53" Type="http://schemas.openxmlformats.org/officeDocument/2006/relationships/customXml" Target="../ink/ink316.xml"/><Relationship Id="rId58" Type="http://schemas.openxmlformats.org/officeDocument/2006/relationships/image" Target="../media/image237.png"/><Relationship Id="rId66" Type="http://schemas.openxmlformats.org/officeDocument/2006/relationships/image" Target="../media/image241.png"/><Relationship Id="rId74" Type="http://schemas.openxmlformats.org/officeDocument/2006/relationships/image" Target="../media/image245.png"/><Relationship Id="rId5" Type="http://schemas.openxmlformats.org/officeDocument/2006/relationships/customXml" Target="../ink/ink292.xml"/><Relationship Id="rId61" Type="http://schemas.openxmlformats.org/officeDocument/2006/relationships/customXml" Target="../ink/ink320.xml"/><Relationship Id="rId19" Type="http://schemas.openxmlformats.org/officeDocument/2006/relationships/customXml" Target="../ink/ink299.xml"/><Relationship Id="rId14" Type="http://schemas.openxmlformats.org/officeDocument/2006/relationships/image" Target="../media/image215.png"/><Relationship Id="rId22" Type="http://schemas.openxmlformats.org/officeDocument/2006/relationships/image" Target="../media/image219.png"/><Relationship Id="rId27" Type="http://schemas.openxmlformats.org/officeDocument/2006/relationships/customXml" Target="../ink/ink303.xml"/><Relationship Id="rId30" Type="http://schemas.openxmlformats.org/officeDocument/2006/relationships/image" Target="../media/image223.png"/><Relationship Id="rId35" Type="http://schemas.openxmlformats.org/officeDocument/2006/relationships/customXml" Target="../ink/ink307.xml"/><Relationship Id="rId43" Type="http://schemas.openxmlformats.org/officeDocument/2006/relationships/customXml" Target="../ink/ink311.xml"/><Relationship Id="rId48" Type="http://schemas.openxmlformats.org/officeDocument/2006/relationships/image" Target="../media/image232.png"/><Relationship Id="rId56" Type="http://schemas.openxmlformats.org/officeDocument/2006/relationships/image" Target="../media/image236.png"/><Relationship Id="rId64" Type="http://schemas.openxmlformats.org/officeDocument/2006/relationships/image" Target="../media/image240.png"/><Relationship Id="rId69" Type="http://schemas.openxmlformats.org/officeDocument/2006/relationships/customXml" Target="../ink/ink324.xml"/><Relationship Id="rId8" Type="http://schemas.openxmlformats.org/officeDocument/2006/relationships/image" Target="../media/image212.png"/><Relationship Id="rId51" Type="http://schemas.openxmlformats.org/officeDocument/2006/relationships/customXml" Target="../ink/ink315.xml"/><Relationship Id="rId72" Type="http://schemas.openxmlformats.org/officeDocument/2006/relationships/image" Target="../media/image244.png"/><Relationship Id="rId3" Type="http://schemas.openxmlformats.org/officeDocument/2006/relationships/customXml" Target="../ink/ink291.xml"/><Relationship Id="rId12" Type="http://schemas.openxmlformats.org/officeDocument/2006/relationships/image" Target="../media/image214.png"/><Relationship Id="rId17" Type="http://schemas.openxmlformats.org/officeDocument/2006/relationships/customXml" Target="../ink/ink298.xml"/><Relationship Id="rId25" Type="http://schemas.openxmlformats.org/officeDocument/2006/relationships/customXml" Target="../ink/ink302.xml"/><Relationship Id="rId33" Type="http://schemas.openxmlformats.org/officeDocument/2006/relationships/customXml" Target="../ink/ink306.xml"/><Relationship Id="rId38" Type="http://schemas.openxmlformats.org/officeDocument/2006/relationships/image" Target="../media/image227.png"/><Relationship Id="rId46" Type="http://schemas.openxmlformats.org/officeDocument/2006/relationships/image" Target="../media/image231.png"/><Relationship Id="rId59" Type="http://schemas.openxmlformats.org/officeDocument/2006/relationships/customXml" Target="../ink/ink319.xml"/><Relationship Id="rId67" Type="http://schemas.openxmlformats.org/officeDocument/2006/relationships/customXml" Target="../ink/ink323.xml"/><Relationship Id="rId20" Type="http://schemas.openxmlformats.org/officeDocument/2006/relationships/image" Target="../media/image218.png"/><Relationship Id="rId41" Type="http://schemas.openxmlformats.org/officeDocument/2006/relationships/customXml" Target="../ink/ink310.xml"/><Relationship Id="rId54" Type="http://schemas.openxmlformats.org/officeDocument/2006/relationships/image" Target="../media/image235.png"/><Relationship Id="rId62" Type="http://schemas.openxmlformats.org/officeDocument/2006/relationships/image" Target="../media/image239.png"/><Relationship Id="rId70" Type="http://schemas.openxmlformats.org/officeDocument/2006/relationships/image" Target="../media/image243.png"/><Relationship Id="rId75" Type="http://schemas.openxmlformats.org/officeDocument/2006/relationships/customXml" Target="../ink/ink327.xml"/><Relationship Id="rId1" Type="http://schemas.openxmlformats.org/officeDocument/2006/relationships/slideLayout" Target="../slideLayouts/slideLayout2.xml"/><Relationship Id="rId6" Type="http://schemas.openxmlformats.org/officeDocument/2006/relationships/image" Target="../media/image211.png"/><Relationship Id="rId15" Type="http://schemas.openxmlformats.org/officeDocument/2006/relationships/customXml" Target="../ink/ink297.xml"/><Relationship Id="rId23" Type="http://schemas.openxmlformats.org/officeDocument/2006/relationships/customXml" Target="../ink/ink301.xml"/><Relationship Id="rId28" Type="http://schemas.openxmlformats.org/officeDocument/2006/relationships/image" Target="../media/image222.png"/><Relationship Id="rId36" Type="http://schemas.openxmlformats.org/officeDocument/2006/relationships/image" Target="../media/image226.png"/><Relationship Id="rId49" Type="http://schemas.openxmlformats.org/officeDocument/2006/relationships/customXml" Target="../ink/ink314.xml"/><Relationship Id="rId57" Type="http://schemas.openxmlformats.org/officeDocument/2006/relationships/customXml" Target="../ink/ink318.xml"/><Relationship Id="rId10" Type="http://schemas.openxmlformats.org/officeDocument/2006/relationships/image" Target="../media/image213.png"/><Relationship Id="rId31" Type="http://schemas.openxmlformats.org/officeDocument/2006/relationships/customXml" Target="../ink/ink305.xml"/><Relationship Id="rId44" Type="http://schemas.openxmlformats.org/officeDocument/2006/relationships/image" Target="../media/image230.png"/><Relationship Id="rId52" Type="http://schemas.openxmlformats.org/officeDocument/2006/relationships/image" Target="../media/image234.png"/><Relationship Id="rId60" Type="http://schemas.openxmlformats.org/officeDocument/2006/relationships/image" Target="../media/image238.png"/><Relationship Id="rId65" Type="http://schemas.openxmlformats.org/officeDocument/2006/relationships/customXml" Target="../ink/ink322.xml"/><Relationship Id="rId73" Type="http://schemas.openxmlformats.org/officeDocument/2006/relationships/customXml" Target="../ink/ink326.xml"/><Relationship Id="rId4" Type="http://schemas.openxmlformats.org/officeDocument/2006/relationships/image" Target="../media/image210.png"/><Relationship Id="rId9" Type="http://schemas.openxmlformats.org/officeDocument/2006/relationships/customXml" Target="../ink/ink294.xml"/><Relationship Id="rId13" Type="http://schemas.openxmlformats.org/officeDocument/2006/relationships/customXml" Target="../ink/ink296.xml"/><Relationship Id="rId18" Type="http://schemas.openxmlformats.org/officeDocument/2006/relationships/image" Target="../media/image217.png"/><Relationship Id="rId39" Type="http://schemas.openxmlformats.org/officeDocument/2006/relationships/customXml" Target="../ink/ink309.xml"/><Relationship Id="rId34" Type="http://schemas.openxmlformats.org/officeDocument/2006/relationships/image" Target="../media/image225.png"/><Relationship Id="rId50" Type="http://schemas.openxmlformats.org/officeDocument/2006/relationships/image" Target="../media/image233.png"/><Relationship Id="rId55" Type="http://schemas.openxmlformats.org/officeDocument/2006/relationships/customXml" Target="../ink/ink317.xml"/><Relationship Id="rId76" Type="http://schemas.openxmlformats.org/officeDocument/2006/relationships/image" Target="../media/image246.png"/><Relationship Id="rId7" Type="http://schemas.openxmlformats.org/officeDocument/2006/relationships/customXml" Target="../ink/ink293.xml"/><Relationship Id="rId71" Type="http://schemas.openxmlformats.org/officeDocument/2006/relationships/customXml" Target="../ink/ink325.xml"/></Relationships>
</file>

<file path=ppt/slides/_rels/slide25.xml.rels><?xml version="1.0" encoding="UTF-8" standalone="yes"?>
<Relationships xmlns="http://schemas.openxmlformats.org/package/2006/relationships"><Relationship Id="rId13" Type="http://schemas.openxmlformats.org/officeDocument/2006/relationships/customXml" Target="../ink/ink333.xml"/><Relationship Id="rId18" Type="http://schemas.openxmlformats.org/officeDocument/2006/relationships/image" Target="../media/image2330.png"/><Relationship Id="rId26" Type="http://schemas.openxmlformats.org/officeDocument/2006/relationships/image" Target="../media/image2370.png"/><Relationship Id="rId39" Type="http://schemas.openxmlformats.org/officeDocument/2006/relationships/customXml" Target="../ink/ink346.xml"/><Relationship Id="rId21" Type="http://schemas.openxmlformats.org/officeDocument/2006/relationships/customXml" Target="../ink/ink337.xml"/><Relationship Id="rId34" Type="http://schemas.openxmlformats.org/officeDocument/2006/relationships/image" Target="../media/image2410.png"/><Relationship Id="rId42" Type="http://schemas.openxmlformats.org/officeDocument/2006/relationships/image" Target="../media/image249.png"/><Relationship Id="rId7" Type="http://schemas.openxmlformats.org/officeDocument/2006/relationships/customXml" Target="../ink/ink330.xml"/><Relationship Id="rId2" Type="http://schemas.openxmlformats.org/officeDocument/2006/relationships/notesSlide" Target="../notesSlides/notesSlide25.xml"/><Relationship Id="rId16" Type="http://schemas.openxmlformats.org/officeDocument/2006/relationships/image" Target="../media/image2320.png"/><Relationship Id="rId20" Type="http://schemas.openxmlformats.org/officeDocument/2006/relationships/image" Target="../media/image2340.png"/><Relationship Id="rId29" Type="http://schemas.openxmlformats.org/officeDocument/2006/relationships/customXml" Target="../ink/ink341.xml"/><Relationship Id="rId41" Type="http://schemas.openxmlformats.org/officeDocument/2006/relationships/customXml" Target="../ink/ink347.xml"/><Relationship Id="rId1" Type="http://schemas.openxmlformats.org/officeDocument/2006/relationships/slideLayout" Target="../slideLayouts/slideLayout2.xml"/><Relationship Id="rId6" Type="http://schemas.openxmlformats.org/officeDocument/2006/relationships/image" Target="../media/image2270.png"/><Relationship Id="rId11" Type="http://schemas.openxmlformats.org/officeDocument/2006/relationships/customXml" Target="../ink/ink332.xml"/><Relationship Id="rId24" Type="http://schemas.openxmlformats.org/officeDocument/2006/relationships/image" Target="../media/image2360.png"/><Relationship Id="rId32" Type="http://schemas.openxmlformats.org/officeDocument/2006/relationships/image" Target="../media/image2400.png"/><Relationship Id="rId37" Type="http://schemas.openxmlformats.org/officeDocument/2006/relationships/customXml" Target="../ink/ink345.xml"/><Relationship Id="rId40" Type="http://schemas.openxmlformats.org/officeDocument/2006/relationships/image" Target="../media/image248.png"/><Relationship Id="rId5" Type="http://schemas.openxmlformats.org/officeDocument/2006/relationships/customXml" Target="../ink/ink329.xml"/><Relationship Id="rId15" Type="http://schemas.openxmlformats.org/officeDocument/2006/relationships/customXml" Target="../ink/ink334.xml"/><Relationship Id="rId23" Type="http://schemas.openxmlformats.org/officeDocument/2006/relationships/customXml" Target="../ink/ink338.xml"/><Relationship Id="rId28" Type="http://schemas.openxmlformats.org/officeDocument/2006/relationships/image" Target="../media/image2380.png"/><Relationship Id="rId36" Type="http://schemas.openxmlformats.org/officeDocument/2006/relationships/image" Target="../media/image2420.png"/><Relationship Id="rId10" Type="http://schemas.openxmlformats.org/officeDocument/2006/relationships/image" Target="../media/image2290.png"/><Relationship Id="rId19" Type="http://schemas.openxmlformats.org/officeDocument/2006/relationships/customXml" Target="../ink/ink336.xml"/><Relationship Id="rId31" Type="http://schemas.openxmlformats.org/officeDocument/2006/relationships/customXml" Target="../ink/ink342.xml"/><Relationship Id="rId4" Type="http://schemas.openxmlformats.org/officeDocument/2006/relationships/image" Target="../media/image2260.png"/><Relationship Id="rId9" Type="http://schemas.openxmlformats.org/officeDocument/2006/relationships/customXml" Target="../ink/ink331.xml"/><Relationship Id="rId14" Type="http://schemas.openxmlformats.org/officeDocument/2006/relationships/image" Target="../media/image2310.png"/><Relationship Id="rId22" Type="http://schemas.openxmlformats.org/officeDocument/2006/relationships/image" Target="../media/image2350.png"/><Relationship Id="rId27" Type="http://schemas.openxmlformats.org/officeDocument/2006/relationships/customXml" Target="../ink/ink340.xml"/><Relationship Id="rId30" Type="http://schemas.openxmlformats.org/officeDocument/2006/relationships/image" Target="../media/image2390.png"/><Relationship Id="rId35" Type="http://schemas.openxmlformats.org/officeDocument/2006/relationships/customXml" Target="../ink/ink344.xml"/><Relationship Id="rId8" Type="http://schemas.openxmlformats.org/officeDocument/2006/relationships/image" Target="../media/image2280.png"/><Relationship Id="rId3" Type="http://schemas.openxmlformats.org/officeDocument/2006/relationships/customXml" Target="../ink/ink328.xml"/><Relationship Id="rId12" Type="http://schemas.openxmlformats.org/officeDocument/2006/relationships/image" Target="../media/image2300.png"/><Relationship Id="rId17" Type="http://schemas.openxmlformats.org/officeDocument/2006/relationships/customXml" Target="../ink/ink335.xml"/><Relationship Id="rId25" Type="http://schemas.openxmlformats.org/officeDocument/2006/relationships/customXml" Target="../ink/ink339.xml"/><Relationship Id="rId33" Type="http://schemas.openxmlformats.org/officeDocument/2006/relationships/customXml" Target="../ink/ink343.xml"/><Relationship Id="rId38" Type="http://schemas.openxmlformats.org/officeDocument/2006/relationships/image" Target="../media/image247.png"/></Relationships>
</file>

<file path=ppt/slides/_rels/slide26.xml.rels><?xml version="1.0" encoding="UTF-8" standalone="yes"?>
<Relationships xmlns="http://schemas.openxmlformats.org/package/2006/relationships"><Relationship Id="rId13" Type="http://schemas.openxmlformats.org/officeDocument/2006/relationships/customXml" Target="../ink/ink353.xml"/><Relationship Id="rId18" Type="http://schemas.openxmlformats.org/officeDocument/2006/relationships/image" Target="../media/image250.png"/><Relationship Id="rId26" Type="http://schemas.openxmlformats.org/officeDocument/2006/relationships/image" Target="../media/image254.png"/><Relationship Id="rId3" Type="http://schemas.openxmlformats.org/officeDocument/2006/relationships/customXml" Target="../ink/ink348.xml"/><Relationship Id="rId21" Type="http://schemas.openxmlformats.org/officeDocument/2006/relationships/customXml" Target="../ink/ink357.xml"/><Relationship Id="rId7" Type="http://schemas.openxmlformats.org/officeDocument/2006/relationships/customXml" Target="../ink/ink350.xml"/><Relationship Id="rId12" Type="http://schemas.openxmlformats.org/officeDocument/2006/relationships/image" Target="../media/image2470.png"/><Relationship Id="rId17" Type="http://schemas.openxmlformats.org/officeDocument/2006/relationships/customXml" Target="../ink/ink355.xml"/><Relationship Id="rId25" Type="http://schemas.openxmlformats.org/officeDocument/2006/relationships/customXml" Target="../ink/ink359.xml"/><Relationship Id="rId33" Type="http://schemas.openxmlformats.org/officeDocument/2006/relationships/image" Target="../media/image258.png"/><Relationship Id="rId2" Type="http://schemas.openxmlformats.org/officeDocument/2006/relationships/notesSlide" Target="../notesSlides/notesSlide26.xml"/><Relationship Id="rId16" Type="http://schemas.openxmlformats.org/officeDocument/2006/relationships/image" Target="../media/image2490.png"/><Relationship Id="rId20" Type="http://schemas.openxmlformats.org/officeDocument/2006/relationships/image" Target="../media/image251.png"/><Relationship Id="rId29" Type="http://schemas.openxmlformats.org/officeDocument/2006/relationships/image" Target="../media/image256.png"/><Relationship Id="rId1" Type="http://schemas.openxmlformats.org/officeDocument/2006/relationships/slideLayout" Target="../slideLayouts/slideLayout2.xml"/><Relationship Id="rId6" Type="http://schemas.openxmlformats.org/officeDocument/2006/relationships/image" Target="../media/image2440.png"/><Relationship Id="rId11" Type="http://schemas.openxmlformats.org/officeDocument/2006/relationships/customXml" Target="../ink/ink352.xml"/><Relationship Id="rId24" Type="http://schemas.openxmlformats.org/officeDocument/2006/relationships/image" Target="../media/image253.png"/><Relationship Id="rId32" Type="http://schemas.openxmlformats.org/officeDocument/2006/relationships/customXml" Target="../ink/ink362.xml"/><Relationship Id="rId5" Type="http://schemas.openxmlformats.org/officeDocument/2006/relationships/customXml" Target="../ink/ink349.xml"/><Relationship Id="rId15" Type="http://schemas.openxmlformats.org/officeDocument/2006/relationships/customXml" Target="../ink/ink354.xml"/><Relationship Id="rId23" Type="http://schemas.openxmlformats.org/officeDocument/2006/relationships/customXml" Target="../ink/ink358.xml"/><Relationship Id="rId28" Type="http://schemas.openxmlformats.org/officeDocument/2006/relationships/image" Target="../media/image255.png"/><Relationship Id="rId10" Type="http://schemas.openxmlformats.org/officeDocument/2006/relationships/image" Target="../media/image2460.png"/><Relationship Id="rId19" Type="http://schemas.openxmlformats.org/officeDocument/2006/relationships/customXml" Target="../ink/ink356.xml"/><Relationship Id="rId31" Type="http://schemas.openxmlformats.org/officeDocument/2006/relationships/image" Target="../media/image257.png"/><Relationship Id="rId4" Type="http://schemas.openxmlformats.org/officeDocument/2006/relationships/image" Target="../media/image2430.png"/><Relationship Id="rId9" Type="http://schemas.openxmlformats.org/officeDocument/2006/relationships/customXml" Target="../ink/ink351.xml"/><Relationship Id="rId14" Type="http://schemas.openxmlformats.org/officeDocument/2006/relationships/image" Target="../media/image2480.png"/><Relationship Id="rId22" Type="http://schemas.openxmlformats.org/officeDocument/2006/relationships/image" Target="../media/image252.png"/><Relationship Id="rId27" Type="http://schemas.openxmlformats.org/officeDocument/2006/relationships/customXml" Target="../ink/ink360.xml"/><Relationship Id="rId30" Type="http://schemas.openxmlformats.org/officeDocument/2006/relationships/customXml" Target="../ink/ink361.xml"/><Relationship Id="rId8" Type="http://schemas.openxmlformats.org/officeDocument/2006/relationships/image" Target="../media/image2450.png"/></Relationships>
</file>

<file path=ppt/slides/_rels/slide27.xml.rels><?xml version="1.0" encoding="UTF-8" standalone="yes"?>
<Relationships xmlns="http://schemas.openxmlformats.org/package/2006/relationships"><Relationship Id="rId8" Type="http://schemas.openxmlformats.org/officeDocument/2006/relationships/customXml" Target="../ink/ink365.xml"/><Relationship Id="rId13" Type="http://schemas.openxmlformats.org/officeDocument/2006/relationships/image" Target="../media/image263.png"/><Relationship Id="rId18" Type="http://schemas.openxmlformats.org/officeDocument/2006/relationships/customXml" Target="../ink/ink370.xml"/><Relationship Id="rId3" Type="http://schemas.openxmlformats.org/officeDocument/2006/relationships/image" Target="../media/image259.png"/><Relationship Id="rId21" Type="http://schemas.openxmlformats.org/officeDocument/2006/relationships/image" Target="../media/image267.png"/><Relationship Id="rId7" Type="http://schemas.openxmlformats.org/officeDocument/2006/relationships/image" Target="../media/image260.png"/><Relationship Id="rId12" Type="http://schemas.openxmlformats.org/officeDocument/2006/relationships/customXml" Target="../ink/ink367.xml"/><Relationship Id="rId17" Type="http://schemas.openxmlformats.org/officeDocument/2006/relationships/image" Target="../media/image265.png"/><Relationship Id="rId2" Type="http://schemas.openxmlformats.org/officeDocument/2006/relationships/notesSlide" Target="../notesSlides/notesSlide27.xml"/><Relationship Id="rId16" Type="http://schemas.openxmlformats.org/officeDocument/2006/relationships/customXml" Target="../ink/ink369.xml"/><Relationship Id="rId20" Type="http://schemas.openxmlformats.org/officeDocument/2006/relationships/customXml" Target="../ink/ink371.xml"/><Relationship Id="rId1" Type="http://schemas.openxmlformats.org/officeDocument/2006/relationships/slideLayout" Target="../slideLayouts/slideLayout2.xml"/><Relationship Id="rId6" Type="http://schemas.openxmlformats.org/officeDocument/2006/relationships/customXml" Target="../ink/ink364.xml"/><Relationship Id="rId11" Type="http://schemas.openxmlformats.org/officeDocument/2006/relationships/image" Target="../media/image262.png"/><Relationship Id="rId5" Type="http://schemas.openxmlformats.org/officeDocument/2006/relationships/image" Target="../media/image2590.png"/><Relationship Id="rId15" Type="http://schemas.openxmlformats.org/officeDocument/2006/relationships/image" Target="../media/image264.png"/><Relationship Id="rId10" Type="http://schemas.openxmlformats.org/officeDocument/2006/relationships/customXml" Target="../ink/ink366.xml"/><Relationship Id="rId19" Type="http://schemas.openxmlformats.org/officeDocument/2006/relationships/image" Target="../media/image266.png"/><Relationship Id="rId4" Type="http://schemas.openxmlformats.org/officeDocument/2006/relationships/customXml" Target="../ink/ink363.xml"/><Relationship Id="rId9" Type="http://schemas.openxmlformats.org/officeDocument/2006/relationships/image" Target="../media/image261.png"/><Relationship Id="rId14" Type="http://schemas.openxmlformats.org/officeDocument/2006/relationships/customXml" Target="../ink/ink368.xml"/></Relationships>
</file>

<file path=ppt/slides/_rels/slide28.xml.rels><?xml version="1.0" encoding="UTF-8" standalone="yes"?>
<Relationships xmlns="http://schemas.openxmlformats.org/package/2006/relationships"><Relationship Id="rId13" Type="http://schemas.openxmlformats.org/officeDocument/2006/relationships/customXml" Target="../ink/ink377.xml"/><Relationship Id="rId18" Type="http://schemas.openxmlformats.org/officeDocument/2006/relationships/image" Target="../media/image2670.png"/><Relationship Id="rId26" Type="http://schemas.openxmlformats.org/officeDocument/2006/relationships/image" Target="../media/image271.png"/><Relationship Id="rId39" Type="http://schemas.openxmlformats.org/officeDocument/2006/relationships/customXml" Target="../ink/ink390.xml"/><Relationship Id="rId21" Type="http://schemas.openxmlformats.org/officeDocument/2006/relationships/customXml" Target="../ink/ink381.xml"/><Relationship Id="rId34" Type="http://schemas.openxmlformats.org/officeDocument/2006/relationships/image" Target="../media/image275.png"/><Relationship Id="rId42" Type="http://schemas.openxmlformats.org/officeDocument/2006/relationships/image" Target="../media/image279.png"/><Relationship Id="rId47" Type="http://schemas.openxmlformats.org/officeDocument/2006/relationships/customXml" Target="../ink/ink394.xml"/><Relationship Id="rId50" Type="http://schemas.openxmlformats.org/officeDocument/2006/relationships/image" Target="../media/image283.png"/><Relationship Id="rId55" Type="http://schemas.openxmlformats.org/officeDocument/2006/relationships/customXml" Target="../ink/ink398.xml"/><Relationship Id="rId7" Type="http://schemas.openxmlformats.org/officeDocument/2006/relationships/customXml" Target="../ink/ink374.xml"/><Relationship Id="rId2" Type="http://schemas.openxmlformats.org/officeDocument/2006/relationships/notesSlide" Target="../notesSlides/notesSlide28.xml"/><Relationship Id="rId16" Type="http://schemas.openxmlformats.org/officeDocument/2006/relationships/image" Target="../media/image2660.png"/><Relationship Id="rId29" Type="http://schemas.openxmlformats.org/officeDocument/2006/relationships/customXml" Target="../ink/ink385.xml"/><Relationship Id="rId11" Type="http://schemas.openxmlformats.org/officeDocument/2006/relationships/customXml" Target="../ink/ink376.xml"/><Relationship Id="rId24" Type="http://schemas.openxmlformats.org/officeDocument/2006/relationships/image" Target="../media/image270.png"/><Relationship Id="rId32" Type="http://schemas.openxmlformats.org/officeDocument/2006/relationships/image" Target="../media/image274.png"/><Relationship Id="rId37" Type="http://schemas.openxmlformats.org/officeDocument/2006/relationships/customXml" Target="../ink/ink389.xml"/><Relationship Id="rId40" Type="http://schemas.openxmlformats.org/officeDocument/2006/relationships/image" Target="../media/image278.png"/><Relationship Id="rId45" Type="http://schemas.openxmlformats.org/officeDocument/2006/relationships/customXml" Target="../ink/ink393.xml"/><Relationship Id="rId53" Type="http://schemas.openxmlformats.org/officeDocument/2006/relationships/customXml" Target="../ink/ink397.xml"/><Relationship Id="rId58" Type="http://schemas.openxmlformats.org/officeDocument/2006/relationships/image" Target="../media/image287.png"/><Relationship Id="rId5" Type="http://schemas.openxmlformats.org/officeDocument/2006/relationships/customXml" Target="../ink/ink373.xml"/><Relationship Id="rId19" Type="http://schemas.openxmlformats.org/officeDocument/2006/relationships/customXml" Target="../ink/ink380.xml"/><Relationship Id="rId4" Type="http://schemas.openxmlformats.org/officeDocument/2006/relationships/image" Target="../media/image2600.png"/><Relationship Id="rId9" Type="http://schemas.openxmlformats.org/officeDocument/2006/relationships/customXml" Target="../ink/ink375.xml"/><Relationship Id="rId14" Type="http://schemas.openxmlformats.org/officeDocument/2006/relationships/image" Target="../media/image2650.png"/><Relationship Id="rId22" Type="http://schemas.openxmlformats.org/officeDocument/2006/relationships/image" Target="../media/image269.png"/><Relationship Id="rId27" Type="http://schemas.openxmlformats.org/officeDocument/2006/relationships/customXml" Target="../ink/ink384.xml"/><Relationship Id="rId30" Type="http://schemas.openxmlformats.org/officeDocument/2006/relationships/image" Target="../media/image273.png"/><Relationship Id="rId35" Type="http://schemas.openxmlformats.org/officeDocument/2006/relationships/customXml" Target="../ink/ink388.xml"/><Relationship Id="rId43" Type="http://schemas.openxmlformats.org/officeDocument/2006/relationships/customXml" Target="../ink/ink392.xml"/><Relationship Id="rId48" Type="http://schemas.openxmlformats.org/officeDocument/2006/relationships/image" Target="../media/image282.png"/><Relationship Id="rId56" Type="http://schemas.openxmlformats.org/officeDocument/2006/relationships/image" Target="../media/image286.png"/><Relationship Id="rId8" Type="http://schemas.openxmlformats.org/officeDocument/2006/relationships/image" Target="../media/image2620.png"/><Relationship Id="rId51" Type="http://schemas.openxmlformats.org/officeDocument/2006/relationships/customXml" Target="../ink/ink396.xml"/><Relationship Id="rId3" Type="http://schemas.openxmlformats.org/officeDocument/2006/relationships/customXml" Target="../ink/ink372.xml"/><Relationship Id="rId12" Type="http://schemas.openxmlformats.org/officeDocument/2006/relationships/image" Target="../media/image2640.png"/><Relationship Id="rId17" Type="http://schemas.openxmlformats.org/officeDocument/2006/relationships/customXml" Target="../ink/ink379.xml"/><Relationship Id="rId25" Type="http://schemas.openxmlformats.org/officeDocument/2006/relationships/customXml" Target="../ink/ink383.xml"/><Relationship Id="rId33" Type="http://schemas.openxmlformats.org/officeDocument/2006/relationships/customXml" Target="../ink/ink387.xml"/><Relationship Id="rId38" Type="http://schemas.openxmlformats.org/officeDocument/2006/relationships/image" Target="../media/image277.png"/><Relationship Id="rId46" Type="http://schemas.openxmlformats.org/officeDocument/2006/relationships/image" Target="../media/image281.png"/><Relationship Id="rId20" Type="http://schemas.openxmlformats.org/officeDocument/2006/relationships/image" Target="../media/image268.png"/><Relationship Id="rId41" Type="http://schemas.openxmlformats.org/officeDocument/2006/relationships/customXml" Target="../ink/ink391.xml"/><Relationship Id="rId54" Type="http://schemas.openxmlformats.org/officeDocument/2006/relationships/image" Target="../media/image285.png"/><Relationship Id="rId1" Type="http://schemas.openxmlformats.org/officeDocument/2006/relationships/slideLayout" Target="../slideLayouts/slideLayout2.xml"/><Relationship Id="rId6" Type="http://schemas.openxmlformats.org/officeDocument/2006/relationships/image" Target="../media/image2610.png"/><Relationship Id="rId15" Type="http://schemas.openxmlformats.org/officeDocument/2006/relationships/customXml" Target="../ink/ink378.xml"/><Relationship Id="rId23" Type="http://schemas.openxmlformats.org/officeDocument/2006/relationships/customXml" Target="../ink/ink382.xml"/><Relationship Id="rId28" Type="http://schemas.openxmlformats.org/officeDocument/2006/relationships/image" Target="../media/image272.png"/><Relationship Id="rId36" Type="http://schemas.openxmlformats.org/officeDocument/2006/relationships/image" Target="../media/image276.png"/><Relationship Id="rId49" Type="http://schemas.openxmlformats.org/officeDocument/2006/relationships/customXml" Target="../ink/ink395.xml"/><Relationship Id="rId57" Type="http://schemas.openxmlformats.org/officeDocument/2006/relationships/customXml" Target="../ink/ink399.xml"/><Relationship Id="rId10" Type="http://schemas.openxmlformats.org/officeDocument/2006/relationships/image" Target="../media/image2630.png"/><Relationship Id="rId31" Type="http://schemas.openxmlformats.org/officeDocument/2006/relationships/customXml" Target="../ink/ink386.xml"/><Relationship Id="rId44" Type="http://schemas.openxmlformats.org/officeDocument/2006/relationships/image" Target="../media/image280.png"/><Relationship Id="rId52" Type="http://schemas.openxmlformats.org/officeDocument/2006/relationships/image" Target="../media/image284.png"/></Relationships>
</file>

<file path=ppt/slides/_rels/slide29.xml.rels><?xml version="1.0" encoding="UTF-8" standalone="yes"?>
<Relationships xmlns="http://schemas.openxmlformats.org/package/2006/relationships"><Relationship Id="rId26" Type="http://schemas.openxmlformats.org/officeDocument/2006/relationships/customXml" Target="../ink/ink411.xml"/><Relationship Id="rId21" Type="http://schemas.openxmlformats.org/officeDocument/2006/relationships/image" Target="../media/image293.png"/><Relationship Id="rId42" Type="http://schemas.openxmlformats.org/officeDocument/2006/relationships/customXml" Target="../ink/ink419.xml"/><Relationship Id="rId47" Type="http://schemas.openxmlformats.org/officeDocument/2006/relationships/image" Target="../media/image306.png"/><Relationship Id="rId63" Type="http://schemas.openxmlformats.org/officeDocument/2006/relationships/image" Target="../media/image314.png"/><Relationship Id="rId68" Type="http://schemas.openxmlformats.org/officeDocument/2006/relationships/customXml" Target="../ink/ink432.xml"/><Relationship Id="rId2" Type="http://schemas.openxmlformats.org/officeDocument/2006/relationships/notesSlide" Target="../notesSlides/notesSlide29.xml"/><Relationship Id="rId16" Type="http://schemas.openxmlformats.org/officeDocument/2006/relationships/customXml" Target="../ink/ink406.xml"/><Relationship Id="rId29" Type="http://schemas.openxmlformats.org/officeDocument/2006/relationships/image" Target="../media/image297.png"/><Relationship Id="rId11" Type="http://schemas.openxmlformats.org/officeDocument/2006/relationships/image" Target="../media/image2880.png"/><Relationship Id="rId24" Type="http://schemas.openxmlformats.org/officeDocument/2006/relationships/customXml" Target="../ink/ink410.xml"/><Relationship Id="rId32" Type="http://schemas.openxmlformats.org/officeDocument/2006/relationships/customXml" Target="../ink/ink414.xml"/><Relationship Id="rId37" Type="http://schemas.openxmlformats.org/officeDocument/2006/relationships/image" Target="../media/image301.png"/><Relationship Id="rId40" Type="http://schemas.openxmlformats.org/officeDocument/2006/relationships/customXml" Target="../ink/ink418.xml"/><Relationship Id="rId45" Type="http://schemas.openxmlformats.org/officeDocument/2006/relationships/image" Target="../media/image305.png"/><Relationship Id="rId53" Type="http://schemas.openxmlformats.org/officeDocument/2006/relationships/image" Target="../media/image309.png"/><Relationship Id="rId58" Type="http://schemas.openxmlformats.org/officeDocument/2006/relationships/customXml" Target="../ink/ink427.xml"/><Relationship Id="rId66" Type="http://schemas.openxmlformats.org/officeDocument/2006/relationships/customXml" Target="../ink/ink431.xml"/><Relationship Id="rId5" Type="http://schemas.openxmlformats.org/officeDocument/2006/relationships/image" Target="../media/image2850.png"/><Relationship Id="rId61" Type="http://schemas.openxmlformats.org/officeDocument/2006/relationships/image" Target="../media/image313.png"/><Relationship Id="rId19" Type="http://schemas.openxmlformats.org/officeDocument/2006/relationships/image" Target="../media/image292.png"/><Relationship Id="rId14" Type="http://schemas.openxmlformats.org/officeDocument/2006/relationships/customXml" Target="../ink/ink405.xml"/><Relationship Id="rId22" Type="http://schemas.openxmlformats.org/officeDocument/2006/relationships/customXml" Target="../ink/ink409.xml"/><Relationship Id="rId27" Type="http://schemas.openxmlformats.org/officeDocument/2006/relationships/image" Target="../media/image296.png"/><Relationship Id="rId30" Type="http://schemas.openxmlformats.org/officeDocument/2006/relationships/customXml" Target="../ink/ink413.xml"/><Relationship Id="rId35" Type="http://schemas.openxmlformats.org/officeDocument/2006/relationships/image" Target="../media/image300.png"/><Relationship Id="rId43" Type="http://schemas.openxmlformats.org/officeDocument/2006/relationships/image" Target="../media/image304.png"/><Relationship Id="rId48" Type="http://schemas.openxmlformats.org/officeDocument/2006/relationships/customXml" Target="../ink/ink422.xml"/><Relationship Id="rId56" Type="http://schemas.openxmlformats.org/officeDocument/2006/relationships/customXml" Target="../ink/ink426.xml"/><Relationship Id="rId64" Type="http://schemas.openxmlformats.org/officeDocument/2006/relationships/customXml" Target="../ink/ink430.xml"/><Relationship Id="rId69" Type="http://schemas.openxmlformats.org/officeDocument/2006/relationships/image" Target="../media/image317.png"/><Relationship Id="rId8" Type="http://schemas.openxmlformats.org/officeDocument/2006/relationships/customXml" Target="../ink/ink402.xml"/><Relationship Id="rId51" Type="http://schemas.openxmlformats.org/officeDocument/2006/relationships/image" Target="../media/image308.png"/><Relationship Id="rId72" Type="http://schemas.openxmlformats.org/officeDocument/2006/relationships/customXml" Target="../ink/ink434.xml"/><Relationship Id="rId3" Type="http://schemas.openxmlformats.org/officeDocument/2006/relationships/image" Target="../media/image288.png"/><Relationship Id="rId12" Type="http://schemas.openxmlformats.org/officeDocument/2006/relationships/customXml" Target="../ink/ink404.xml"/><Relationship Id="rId17" Type="http://schemas.openxmlformats.org/officeDocument/2006/relationships/image" Target="../media/image291.png"/><Relationship Id="rId25" Type="http://schemas.openxmlformats.org/officeDocument/2006/relationships/image" Target="../media/image295.png"/><Relationship Id="rId33" Type="http://schemas.openxmlformats.org/officeDocument/2006/relationships/image" Target="../media/image299.png"/><Relationship Id="rId38" Type="http://schemas.openxmlformats.org/officeDocument/2006/relationships/customXml" Target="../ink/ink417.xml"/><Relationship Id="rId46" Type="http://schemas.openxmlformats.org/officeDocument/2006/relationships/customXml" Target="../ink/ink421.xml"/><Relationship Id="rId59" Type="http://schemas.openxmlformats.org/officeDocument/2006/relationships/image" Target="../media/image312.png"/><Relationship Id="rId67" Type="http://schemas.openxmlformats.org/officeDocument/2006/relationships/image" Target="../media/image316.png"/><Relationship Id="rId20" Type="http://schemas.openxmlformats.org/officeDocument/2006/relationships/customXml" Target="../ink/ink408.xml"/><Relationship Id="rId41" Type="http://schemas.openxmlformats.org/officeDocument/2006/relationships/image" Target="../media/image303.png"/><Relationship Id="rId54" Type="http://schemas.openxmlformats.org/officeDocument/2006/relationships/customXml" Target="../ink/ink425.xml"/><Relationship Id="rId62" Type="http://schemas.openxmlformats.org/officeDocument/2006/relationships/customXml" Target="../ink/ink429.xml"/><Relationship Id="rId70" Type="http://schemas.openxmlformats.org/officeDocument/2006/relationships/customXml" Target="../ink/ink433.xml"/><Relationship Id="rId1" Type="http://schemas.openxmlformats.org/officeDocument/2006/relationships/slideLayout" Target="../slideLayouts/slideLayout2.xml"/><Relationship Id="rId6" Type="http://schemas.openxmlformats.org/officeDocument/2006/relationships/customXml" Target="../ink/ink401.xml"/><Relationship Id="rId15" Type="http://schemas.openxmlformats.org/officeDocument/2006/relationships/image" Target="../media/image290.png"/><Relationship Id="rId23" Type="http://schemas.openxmlformats.org/officeDocument/2006/relationships/image" Target="../media/image294.png"/><Relationship Id="rId28" Type="http://schemas.openxmlformats.org/officeDocument/2006/relationships/customXml" Target="../ink/ink412.xml"/><Relationship Id="rId36" Type="http://schemas.openxmlformats.org/officeDocument/2006/relationships/customXml" Target="../ink/ink416.xml"/><Relationship Id="rId49" Type="http://schemas.openxmlformats.org/officeDocument/2006/relationships/image" Target="../media/image307.png"/><Relationship Id="rId57" Type="http://schemas.openxmlformats.org/officeDocument/2006/relationships/image" Target="../media/image311.png"/><Relationship Id="rId10" Type="http://schemas.openxmlformats.org/officeDocument/2006/relationships/customXml" Target="../ink/ink403.xml"/><Relationship Id="rId31" Type="http://schemas.openxmlformats.org/officeDocument/2006/relationships/image" Target="../media/image298.png"/><Relationship Id="rId44" Type="http://schemas.openxmlformats.org/officeDocument/2006/relationships/customXml" Target="../ink/ink420.xml"/><Relationship Id="rId52" Type="http://schemas.openxmlformats.org/officeDocument/2006/relationships/customXml" Target="../ink/ink424.xml"/><Relationship Id="rId60" Type="http://schemas.openxmlformats.org/officeDocument/2006/relationships/customXml" Target="../ink/ink428.xml"/><Relationship Id="rId65" Type="http://schemas.openxmlformats.org/officeDocument/2006/relationships/image" Target="../media/image315.png"/><Relationship Id="rId73" Type="http://schemas.openxmlformats.org/officeDocument/2006/relationships/image" Target="../media/image319.png"/><Relationship Id="rId4" Type="http://schemas.openxmlformats.org/officeDocument/2006/relationships/customXml" Target="../ink/ink400.xml"/><Relationship Id="rId9" Type="http://schemas.openxmlformats.org/officeDocument/2006/relationships/image" Target="../media/image2870.png"/><Relationship Id="rId13" Type="http://schemas.openxmlformats.org/officeDocument/2006/relationships/image" Target="../media/image289.png"/><Relationship Id="rId18" Type="http://schemas.openxmlformats.org/officeDocument/2006/relationships/customXml" Target="../ink/ink407.xml"/><Relationship Id="rId39" Type="http://schemas.openxmlformats.org/officeDocument/2006/relationships/image" Target="../media/image302.png"/><Relationship Id="rId34" Type="http://schemas.openxmlformats.org/officeDocument/2006/relationships/customXml" Target="../ink/ink415.xml"/><Relationship Id="rId50" Type="http://schemas.openxmlformats.org/officeDocument/2006/relationships/customXml" Target="../ink/ink423.xml"/><Relationship Id="rId55" Type="http://schemas.openxmlformats.org/officeDocument/2006/relationships/image" Target="../media/image310.png"/><Relationship Id="rId7" Type="http://schemas.openxmlformats.org/officeDocument/2006/relationships/image" Target="../media/image2860.png"/><Relationship Id="rId71" Type="http://schemas.openxmlformats.org/officeDocument/2006/relationships/image" Target="../media/image3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130.png"/><Relationship Id="rId13" Type="http://schemas.openxmlformats.org/officeDocument/2006/relationships/customXml" Target="../ink/ink440.xml"/><Relationship Id="rId18" Type="http://schemas.openxmlformats.org/officeDocument/2006/relationships/image" Target="../media/image3180.png"/><Relationship Id="rId3" Type="http://schemas.openxmlformats.org/officeDocument/2006/relationships/customXml" Target="../ink/ink435.xml"/><Relationship Id="rId7" Type="http://schemas.openxmlformats.org/officeDocument/2006/relationships/customXml" Target="../ink/ink437.xml"/><Relationship Id="rId12" Type="http://schemas.openxmlformats.org/officeDocument/2006/relationships/image" Target="../media/image3150.png"/><Relationship Id="rId17" Type="http://schemas.openxmlformats.org/officeDocument/2006/relationships/customXml" Target="../ink/ink442.xml"/><Relationship Id="rId2" Type="http://schemas.openxmlformats.org/officeDocument/2006/relationships/notesSlide" Target="../notesSlides/notesSlide30.xml"/><Relationship Id="rId16" Type="http://schemas.openxmlformats.org/officeDocument/2006/relationships/image" Target="../media/image3170.png"/><Relationship Id="rId1" Type="http://schemas.openxmlformats.org/officeDocument/2006/relationships/slideLayout" Target="../slideLayouts/slideLayout2.xml"/><Relationship Id="rId6" Type="http://schemas.openxmlformats.org/officeDocument/2006/relationships/image" Target="../media/image3120.png"/><Relationship Id="rId11" Type="http://schemas.openxmlformats.org/officeDocument/2006/relationships/customXml" Target="../ink/ink439.xml"/><Relationship Id="rId5" Type="http://schemas.openxmlformats.org/officeDocument/2006/relationships/customXml" Target="../ink/ink436.xml"/><Relationship Id="rId15" Type="http://schemas.openxmlformats.org/officeDocument/2006/relationships/customXml" Target="../ink/ink441.xml"/><Relationship Id="rId10" Type="http://schemas.openxmlformats.org/officeDocument/2006/relationships/image" Target="../media/image3140.png"/><Relationship Id="rId4" Type="http://schemas.openxmlformats.org/officeDocument/2006/relationships/image" Target="../media/image3110.png"/><Relationship Id="rId9" Type="http://schemas.openxmlformats.org/officeDocument/2006/relationships/customXml" Target="../ink/ink438.xml"/><Relationship Id="rId14" Type="http://schemas.openxmlformats.org/officeDocument/2006/relationships/image" Target="../media/image3160.png"/></Relationships>
</file>

<file path=ppt/slides/_rels/slide31.xml.rels><?xml version="1.0" encoding="UTF-8" standalone="yes"?>
<Relationships xmlns="http://schemas.openxmlformats.org/package/2006/relationships"><Relationship Id="rId8" Type="http://schemas.openxmlformats.org/officeDocument/2006/relationships/customXml" Target="../ink/ink445.xml"/><Relationship Id="rId3" Type="http://schemas.openxmlformats.org/officeDocument/2006/relationships/image" Target="../media/image320.png"/><Relationship Id="rId7" Type="http://schemas.openxmlformats.org/officeDocument/2006/relationships/image" Target="../media/image32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444.xml"/><Relationship Id="rId5" Type="http://schemas.openxmlformats.org/officeDocument/2006/relationships/image" Target="../media/image321.png"/><Relationship Id="rId4" Type="http://schemas.openxmlformats.org/officeDocument/2006/relationships/customXml" Target="../ink/ink443.xml"/><Relationship Id="rId9" Type="http://schemas.openxmlformats.org/officeDocument/2006/relationships/image" Target="../media/image323.png"/></Relationships>
</file>

<file path=ppt/slides/_rels/slide32.xml.rels><?xml version="1.0" encoding="UTF-8" standalone="yes"?>
<Relationships xmlns="http://schemas.openxmlformats.org/package/2006/relationships"><Relationship Id="rId8" Type="http://schemas.openxmlformats.org/officeDocument/2006/relationships/image" Target="../media/image3220.png"/><Relationship Id="rId13" Type="http://schemas.openxmlformats.org/officeDocument/2006/relationships/customXml" Target="../ink/ink451.xml"/><Relationship Id="rId18" Type="http://schemas.openxmlformats.org/officeDocument/2006/relationships/image" Target="../media/image327.png"/><Relationship Id="rId3" Type="http://schemas.openxmlformats.org/officeDocument/2006/relationships/customXml" Target="../ink/ink446.xml"/><Relationship Id="rId7" Type="http://schemas.openxmlformats.org/officeDocument/2006/relationships/customXml" Target="../ink/ink448.xml"/><Relationship Id="rId12" Type="http://schemas.openxmlformats.org/officeDocument/2006/relationships/image" Target="../media/image324.png"/><Relationship Id="rId17" Type="http://schemas.openxmlformats.org/officeDocument/2006/relationships/customXml" Target="../ink/ink453.xml"/><Relationship Id="rId2" Type="http://schemas.openxmlformats.org/officeDocument/2006/relationships/notesSlide" Target="../notesSlides/notesSlide32.xml"/><Relationship Id="rId16" Type="http://schemas.openxmlformats.org/officeDocument/2006/relationships/image" Target="../media/image326.png"/><Relationship Id="rId20" Type="http://schemas.openxmlformats.org/officeDocument/2006/relationships/image" Target="../media/image328.png"/><Relationship Id="rId1" Type="http://schemas.openxmlformats.org/officeDocument/2006/relationships/slideLayout" Target="../slideLayouts/slideLayout2.xml"/><Relationship Id="rId6" Type="http://schemas.openxmlformats.org/officeDocument/2006/relationships/image" Target="../media/image3210.png"/><Relationship Id="rId11" Type="http://schemas.openxmlformats.org/officeDocument/2006/relationships/customXml" Target="../ink/ink450.xml"/><Relationship Id="rId5" Type="http://schemas.openxmlformats.org/officeDocument/2006/relationships/customXml" Target="../ink/ink447.xml"/><Relationship Id="rId15" Type="http://schemas.openxmlformats.org/officeDocument/2006/relationships/customXml" Target="../ink/ink452.xml"/><Relationship Id="rId10" Type="http://schemas.openxmlformats.org/officeDocument/2006/relationships/image" Target="../media/image3230.png"/><Relationship Id="rId19" Type="http://schemas.openxmlformats.org/officeDocument/2006/relationships/customXml" Target="../ink/ink454.xml"/><Relationship Id="rId4" Type="http://schemas.openxmlformats.org/officeDocument/2006/relationships/image" Target="../media/image3200.png"/><Relationship Id="rId9" Type="http://schemas.openxmlformats.org/officeDocument/2006/relationships/customXml" Target="../ink/ink449.xml"/><Relationship Id="rId14" Type="http://schemas.openxmlformats.org/officeDocument/2006/relationships/image" Target="../media/image325.png"/></Relationships>
</file>

<file path=ppt/slides/_rels/slide33.xml.rels><?xml version="1.0" encoding="UTF-8" standalone="yes"?>
<Relationships xmlns="http://schemas.openxmlformats.org/package/2006/relationships"><Relationship Id="rId13" Type="http://schemas.openxmlformats.org/officeDocument/2006/relationships/customXml" Target="../ink/ink460.xml"/><Relationship Id="rId18" Type="http://schemas.openxmlformats.org/officeDocument/2006/relationships/image" Target="../media/image336.png"/><Relationship Id="rId26" Type="http://schemas.openxmlformats.org/officeDocument/2006/relationships/image" Target="../media/image340.png"/><Relationship Id="rId3" Type="http://schemas.openxmlformats.org/officeDocument/2006/relationships/customXml" Target="../ink/ink455.xml"/><Relationship Id="rId21" Type="http://schemas.openxmlformats.org/officeDocument/2006/relationships/customXml" Target="../ink/ink464.xml"/><Relationship Id="rId34" Type="http://schemas.openxmlformats.org/officeDocument/2006/relationships/image" Target="../media/image344.png"/><Relationship Id="rId7" Type="http://schemas.openxmlformats.org/officeDocument/2006/relationships/customXml" Target="../ink/ink457.xml"/><Relationship Id="rId12" Type="http://schemas.openxmlformats.org/officeDocument/2006/relationships/image" Target="../media/image333.png"/><Relationship Id="rId17" Type="http://schemas.openxmlformats.org/officeDocument/2006/relationships/customXml" Target="../ink/ink462.xml"/><Relationship Id="rId25" Type="http://schemas.openxmlformats.org/officeDocument/2006/relationships/customXml" Target="../ink/ink466.xml"/><Relationship Id="rId33" Type="http://schemas.openxmlformats.org/officeDocument/2006/relationships/customXml" Target="../ink/ink470.xml"/><Relationship Id="rId2" Type="http://schemas.openxmlformats.org/officeDocument/2006/relationships/notesSlide" Target="../notesSlides/notesSlide33.xml"/><Relationship Id="rId16" Type="http://schemas.openxmlformats.org/officeDocument/2006/relationships/image" Target="../media/image335.png"/><Relationship Id="rId20" Type="http://schemas.openxmlformats.org/officeDocument/2006/relationships/image" Target="../media/image337.png"/><Relationship Id="rId29" Type="http://schemas.openxmlformats.org/officeDocument/2006/relationships/customXml" Target="../ink/ink468.xml"/><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customXml" Target="../ink/ink459.xml"/><Relationship Id="rId24" Type="http://schemas.openxmlformats.org/officeDocument/2006/relationships/image" Target="../media/image339.png"/><Relationship Id="rId32" Type="http://schemas.openxmlformats.org/officeDocument/2006/relationships/image" Target="../media/image343.png"/><Relationship Id="rId5" Type="http://schemas.openxmlformats.org/officeDocument/2006/relationships/customXml" Target="../ink/ink456.xml"/><Relationship Id="rId15" Type="http://schemas.openxmlformats.org/officeDocument/2006/relationships/customXml" Target="../ink/ink461.xml"/><Relationship Id="rId23" Type="http://schemas.openxmlformats.org/officeDocument/2006/relationships/customXml" Target="../ink/ink465.xml"/><Relationship Id="rId28" Type="http://schemas.openxmlformats.org/officeDocument/2006/relationships/image" Target="../media/image341.png"/><Relationship Id="rId10" Type="http://schemas.openxmlformats.org/officeDocument/2006/relationships/image" Target="../media/image332.png"/><Relationship Id="rId19" Type="http://schemas.openxmlformats.org/officeDocument/2006/relationships/customXml" Target="../ink/ink463.xml"/><Relationship Id="rId31" Type="http://schemas.openxmlformats.org/officeDocument/2006/relationships/customXml" Target="../ink/ink469.xml"/><Relationship Id="rId4" Type="http://schemas.openxmlformats.org/officeDocument/2006/relationships/image" Target="../media/image329.png"/><Relationship Id="rId9" Type="http://schemas.openxmlformats.org/officeDocument/2006/relationships/customXml" Target="../ink/ink458.xml"/><Relationship Id="rId14" Type="http://schemas.openxmlformats.org/officeDocument/2006/relationships/image" Target="../media/image334.png"/><Relationship Id="rId22" Type="http://schemas.openxmlformats.org/officeDocument/2006/relationships/image" Target="../media/image338.png"/><Relationship Id="rId27" Type="http://schemas.openxmlformats.org/officeDocument/2006/relationships/customXml" Target="../ink/ink467.xml"/><Relationship Id="rId30" Type="http://schemas.openxmlformats.org/officeDocument/2006/relationships/image" Target="../media/image342.png"/><Relationship Id="rId8" Type="http://schemas.openxmlformats.org/officeDocument/2006/relationships/image" Target="../media/image331.png"/></Relationships>
</file>

<file path=ppt/slides/_rels/slide34.xml.rels><?xml version="1.0" encoding="UTF-8" standalone="yes"?>
<Relationships xmlns="http://schemas.openxmlformats.org/package/2006/relationships"><Relationship Id="rId13" Type="http://schemas.openxmlformats.org/officeDocument/2006/relationships/customXml" Target="../ink/ink476.xml"/><Relationship Id="rId18" Type="http://schemas.openxmlformats.org/officeDocument/2006/relationships/image" Target="../media/image352.png"/><Relationship Id="rId26" Type="http://schemas.openxmlformats.org/officeDocument/2006/relationships/image" Target="../media/image356.png"/><Relationship Id="rId3" Type="http://schemas.openxmlformats.org/officeDocument/2006/relationships/customXml" Target="../ink/ink471.xml"/><Relationship Id="rId21" Type="http://schemas.openxmlformats.org/officeDocument/2006/relationships/customXml" Target="../ink/ink480.xml"/><Relationship Id="rId34" Type="http://schemas.openxmlformats.org/officeDocument/2006/relationships/image" Target="../media/image360.png"/><Relationship Id="rId7" Type="http://schemas.openxmlformats.org/officeDocument/2006/relationships/customXml" Target="../ink/ink473.xml"/><Relationship Id="rId12" Type="http://schemas.openxmlformats.org/officeDocument/2006/relationships/image" Target="../media/image349.png"/><Relationship Id="rId17" Type="http://schemas.openxmlformats.org/officeDocument/2006/relationships/customXml" Target="../ink/ink478.xml"/><Relationship Id="rId25" Type="http://schemas.openxmlformats.org/officeDocument/2006/relationships/customXml" Target="../ink/ink482.xml"/><Relationship Id="rId33" Type="http://schemas.openxmlformats.org/officeDocument/2006/relationships/customXml" Target="../ink/ink486.xml"/><Relationship Id="rId2" Type="http://schemas.openxmlformats.org/officeDocument/2006/relationships/notesSlide" Target="../notesSlides/notesSlide34.xml"/><Relationship Id="rId16" Type="http://schemas.openxmlformats.org/officeDocument/2006/relationships/image" Target="../media/image351.png"/><Relationship Id="rId20" Type="http://schemas.openxmlformats.org/officeDocument/2006/relationships/image" Target="../media/image353.png"/><Relationship Id="rId29" Type="http://schemas.openxmlformats.org/officeDocument/2006/relationships/customXml" Target="../ink/ink484.xml"/><Relationship Id="rId1" Type="http://schemas.openxmlformats.org/officeDocument/2006/relationships/slideLayout" Target="../slideLayouts/slideLayout2.xml"/><Relationship Id="rId6" Type="http://schemas.openxmlformats.org/officeDocument/2006/relationships/image" Target="../media/image346.png"/><Relationship Id="rId11" Type="http://schemas.openxmlformats.org/officeDocument/2006/relationships/customXml" Target="../ink/ink475.xml"/><Relationship Id="rId24" Type="http://schemas.openxmlformats.org/officeDocument/2006/relationships/image" Target="../media/image355.png"/><Relationship Id="rId32" Type="http://schemas.openxmlformats.org/officeDocument/2006/relationships/image" Target="../media/image359.png"/><Relationship Id="rId5" Type="http://schemas.openxmlformats.org/officeDocument/2006/relationships/customXml" Target="../ink/ink472.xml"/><Relationship Id="rId15" Type="http://schemas.openxmlformats.org/officeDocument/2006/relationships/customXml" Target="../ink/ink477.xml"/><Relationship Id="rId23" Type="http://schemas.openxmlformats.org/officeDocument/2006/relationships/customXml" Target="../ink/ink481.xml"/><Relationship Id="rId28" Type="http://schemas.openxmlformats.org/officeDocument/2006/relationships/image" Target="../media/image357.png"/><Relationship Id="rId10" Type="http://schemas.openxmlformats.org/officeDocument/2006/relationships/image" Target="../media/image348.png"/><Relationship Id="rId19" Type="http://schemas.openxmlformats.org/officeDocument/2006/relationships/customXml" Target="../ink/ink479.xml"/><Relationship Id="rId31" Type="http://schemas.openxmlformats.org/officeDocument/2006/relationships/customXml" Target="../ink/ink485.xml"/><Relationship Id="rId4" Type="http://schemas.openxmlformats.org/officeDocument/2006/relationships/image" Target="../media/image345.png"/><Relationship Id="rId9" Type="http://schemas.openxmlformats.org/officeDocument/2006/relationships/customXml" Target="../ink/ink474.xml"/><Relationship Id="rId14" Type="http://schemas.openxmlformats.org/officeDocument/2006/relationships/image" Target="../media/image350.png"/><Relationship Id="rId22" Type="http://schemas.openxmlformats.org/officeDocument/2006/relationships/image" Target="../media/image354.png"/><Relationship Id="rId27" Type="http://schemas.openxmlformats.org/officeDocument/2006/relationships/customXml" Target="../ink/ink483.xml"/><Relationship Id="rId30" Type="http://schemas.openxmlformats.org/officeDocument/2006/relationships/image" Target="../media/image358.png"/><Relationship Id="rId8" Type="http://schemas.openxmlformats.org/officeDocument/2006/relationships/image" Target="../media/image347.png"/></Relationships>
</file>

<file path=ppt/slides/_rels/slide35.xml.rels><?xml version="1.0" encoding="UTF-8" standalone="yes"?>
<Relationships xmlns="http://schemas.openxmlformats.org/package/2006/relationships"><Relationship Id="rId8" Type="http://schemas.openxmlformats.org/officeDocument/2006/relationships/image" Target="../media/image363.png"/><Relationship Id="rId13" Type="http://schemas.openxmlformats.org/officeDocument/2006/relationships/customXml" Target="../ink/ink492.xml"/><Relationship Id="rId3" Type="http://schemas.openxmlformats.org/officeDocument/2006/relationships/customXml" Target="../ink/ink487.xml"/><Relationship Id="rId7" Type="http://schemas.openxmlformats.org/officeDocument/2006/relationships/customXml" Target="../ink/ink489.xml"/><Relationship Id="rId12" Type="http://schemas.openxmlformats.org/officeDocument/2006/relationships/image" Target="../media/image365.png"/><Relationship Id="rId2" Type="http://schemas.openxmlformats.org/officeDocument/2006/relationships/notesSlide" Target="../notesSlides/notesSlide35.xml"/><Relationship Id="rId16" Type="http://schemas.openxmlformats.org/officeDocument/2006/relationships/image" Target="../media/image367.png"/><Relationship Id="rId1" Type="http://schemas.openxmlformats.org/officeDocument/2006/relationships/slideLayout" Target="../slideLayouts/slideLayout2.xml"/><Relationship Id="rId6" Type="http://schemas.openxmlformats.org/officeDocument/2006/relationships/image" Target="../media/image362.png"/><Relationship Id="rId11" Type="http://schemas.openxmlformats.org/officeDocument/2006/relationships/customXml" Target="../ink/ink491.xml"/><Relationship Id="rId5" Type="http://schemas.openxmlformats.org/officeDocument/2006/relationships/customXml" Target="../ink/ink488.xml"/><Relationship Id="rId15" Type="http://schemas.openxmlformats.org/officeDocument/2006/relationships/customXml" Target="../ink/ink493.xml"/><Relationship Id="rId10" Type="http://schemas.openxmlformats.org/officeDocument/2006/relationships/image" Target="../media/image364.png"/><Relationship Id="rId4" Type="http://schemas.openxmlformats.org/officeDocument/2006/relationships/image" Target="../media/image361.png"/><Relationship Id="rId9" Type="http://schemas.openxmlformats.org/officeDocument/2006/relationships/customXml" Target="../ink/ink490.xml"/><Relationship Id="rId14" Type="http://schemas.openxmlformats.org/officeDocument/2006/relationships/image" Target="../media/image366.png"/></Relationships>
</file>

<file path=ppt/slides/_rels/slide36.xml.rels><?xml version="1.0" encoding="UTF-8" standalone="yes"?>
<Relationships xmlns="http://schemas.openxmlformats.org/package/2006/relationships"><Relationship Id="rId3" Type="http://schemas.openxmlformats.org/officeDocument/2006/relationships/image" Target="../media/image36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18.png"/><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4.xml"/><Relationship Id="rId16" Type="http://schemas.openxmlformats.org/officeDocument/2006/relationships/image" Target="../media/image9.png"/><Relationship Id="rId20" Type="http://schemas.openxmlformats.org/officeDocument/2006/relationships/image" Target="../media/image11.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image" Target="../media/image17.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5.png"/><Relationship Id="rId10" Type="http://schemas.openxmlformats.org/officeDocument/2006/relationships/image" Target="../media/image6.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3.xml"/><Relationship Id="rId30" Type="http://schemas.openxmlformats.org/officeDocument/2006/relationships/image" Target="../media/image16.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3" Type="http://schemas.openxmlformats.org/officeDocument/2006/relationships/customXml" Target="../ink/ink22.xml"/><Relationship Id="rId18" Type="http://schemas.openxmlformats.org/officeDocument/2006/relationships/image" Target="../media/image1010.png"/><Relationship Id="rId26" Type="http://schemas.openxmlformats.org/officeDocument/2006/relationships/image" Target="../media/image1410.png"/><Relationship Id="rId39" Type="http://schemas.openxmlformats.org/officeDocument/2006/relationships/customXml" Target="../ink/ink35.xml"/><Relationship Id="rId21" Type="http://schemas.openxmlformats.org/officeDocument/2006/relationships/customXml" Target="../ink/ink26.xml"/><Relationship Id="rId34" Type="http://schemas.openxmlformats.org/officeDocument/2006/relationships/image" Target="../media/image1810.png"/><Relationship Id="rId42" Type="http://schemas.openxmlformats.org/officeDocument/2006/relationships/image" Target="../media/image22.png"/><Relationship Id="rId47" Type="http://schemas.openxmlformats.org/officeDocument/2006/relationships/customXml" Target="../ink/ink39.xml"/><Relationship Id="rId50" Type="http://schemas.openxmlformats.org/officeDocument/2006/relationships/image" Target="../media/image26.png"/><Relationship Id="rId55" Type="http://schemas.openxmlformats.org/officeDocument/2006/relationships/customXml" Target="../ink/ink43.xml"/><Relationship Id="rId7" Type="http://schemas.openxmlformats.org/officeDocument/2006/relationships/customXml" Target="../ink/ink19.xml"/><Relationship Id="rId2" Type="http://schemas.openxmlformats.org/officeDocument/2006/relationships/notesSlide" Target="../notesSlides/notesSlide5.xml"/><Relationship Id="rId16" Type="http://schemas.openxmlformats.org/officeDocument/2006/relationships/image" Target="../media/image910.png"/><Relationship Id="rId29" Type="http://schemas.openxmlformats.org/officeDocument/2006/relationships/customXml" Target="../ink/ink30.xml"/><Relationship Id="rId11" Type="http://schemas.openxmlformats.org/officeDocument/2006/relationships/customXml" Target="../ink/ink21.xml"/><Relationship Id="rId24" Type="http://schemas.openxmlformats.org/officeDocument/2006/relationships/image" Target="../media/image1310.png"/><Relationship Id="rId32" Type="http://schemas.openxmlformats.org/officeDocument/2006/relationships/image" Target="../media/image1710.png"/><Relationship Id="rId37" Type="http://schemas.openxmlformats.org/officeDocument/2006/relationships/customXml" Target="../ink/ink34.xml"/><Relationship Id="rId40" Type="http://schemas.openxmlformats.org/officeDocument/2006/relationships/image" Target="../media/image21.png"/><Relationship Id="rId45" Type="http://schemas.openxmlformats.org/officeDocument/2006/relationships/customXml" Target="../ink/ink38.xml"/><Relationship Id="rId53" Type="http://schemas.openxmlformats.org/officeDocument/2006/relationships/customXml" Target="../ink/ink42.xml"/><Relationship Id="rId58" Type="http://schemas.openxmlformats.org/officeDocument/2006/relationships/image" Target="../media/image30.png"/><Relationship Id="rId5" Type="http://schemas.openxmlformats.org/officeDocument/2006/relationships/customXml" Target="../ink/ink18.xml"/><Relationship Id="rId19" Type="http://schemas.openxmlformats.org/officeDocument/2006/relationships/customXml" Target="../ink/ink25.xml"/><Relationship Id="rId4" Type="http://schemas.openxmlformats.org/officeDocument/2006/relationships/image" Target="../media/image368.png"/><Relationship Id="rId9" Type="http://schemas.openxmlformats.org/officeDocument/2006/relationships/customXml" Target="../ink/ink20.xml"/><Relationship Id="rId14" Type="http://schemas.openxmlformats.org/officeDocument/2006/relationships/image" Target="../media/image810.png"/><Relationship Id="rId22" Type="http://schemas.openxmlformats.org/officeDocument/2006/relationships/image" Target="../media/image1210.png"/><Relationship Id="rId27" Type="http://schemas.openxmlformats.org/officeDocument/2006/relationships/customXml" Target="../ink/ink29.xml"/><Relationship Id="rId30" Type="http://schemas.openxmlformats.org/officeDocument/2006/relationships/image" Target="../media/image1610.png"/><Relationship Id="rId35" Type="http://schemas.openxmlformats.org/officeDocument/2006/relationships/customXml" Target="../ink/ink33.xml"/><Relationship Id="rId43" Type="http://schemas.openxmlformats.org/officeDocument/2006/relationships/customXml" Target="../ink/ink37.xml"/><Relationship Id="rId48" Type="http://schemas.openxmlformats.org/officeDocument/2006/relationships/image" Target="../media/image25.png"/><Relationship Id="rId56" Type="http://schemas.openxmlformats.org/officeDocument/2006/relationships/image" Target="../media/image29.png"/><Relationship Id="rId8" Type="http://schemas.openxmlformats.org/officeDocument/2006/relationships/image" Target="../media/image510.png"/><Relationship Id="rId51" Type="http://schemas.openxmlformats.org/officeDocument/2006/relationships/customXml" Target="../ink/ink41.xml"/><Relationship Id="rId3" Type="http://schemas.openxmlformats.org/officeDocument/2006/relationships/customXml" Target="../ink/ink17.xml"/><Relationship Id="rId12" Type="http://schemas.openxmlformats.org/officeDocument/2006/relationships/image" Target="../media/image710.png"/><Relationship Id="rId17" Type="http://schemas.openxmlformats.org/officeDocument/2006/relationships/customXml" Target="../ink/ink24.xml"/><Relationship Id="rId25" Type="http://schemas.openxmlformats.org/officeDocument/2006/relationships/customXml" Target="../ink/ink28.xml"/><Relationship Id="rId33" Type="http://schemas.openxmlformats.org/officeDocument/2006/relationships/customXml" Target="../ink/ink32.xml"/><Relationship Id="rId38" Type="http://schemas.openxmlformats.org/officeDocument/2006/relationships/image" Target="../media/image20.png"/><Relationship Id="rId46" Type="http://schemas.openxmlformats.org/officeDocument/2006/relationships/image" Target="../media/image24.png"/><Relationship Id="rId20" Type="http://schemas.openxmlformats.org/officeDocument/2006/relationships/image" Target="../media/image1110.png"/><Relationship Id="rId41" Type="http://schemas.openxmlformats.org/officeDocument/2006/relationships/customXml" Target="../ink/ink36.xml"/><Relationship Id="rId54"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10.png"/><Relationship Id="rId15" Type="http://schemas.openxmlformats.org/officeDocument/2006/relationships/customXml" Target="../ink/ink23.xml"/><Relationship Id="rId23" Type="http://schemas.openxmlformats.org/officeDocument/2006/relationships/customXml" Target="../ink/ink27.xml"/><Relationship Id="rId28" Type="http://schemas.openxmlformats.org/officeDocument/2006/relationships/image" Target="../media/image1510.png"/><Relationship Id="rId36" Type="http://schemas.openxmlformats.org/officeDocument/2006/relationships/image" Target="../media/image19.png"/><Relationship Id="rId49" Type="http://schemas.openxmlformats.org/officeDocument/2006/relationships/customXml" Target="../ink/ink40.xml"/><Relationship Id="rId57" Type="http://schemas.openxmlformats.org/officeDocument/2006/relationships/customXml" Target="../ink/ink44.xml"/><Relationship Id="rId10" Type="http://schemas.openxmlformats.org/officeDocument/2006/relationships/image" Target="../media/image610.png"/><Relationship Id="rId31" Type="http://schemas.openxmlformats.org/officeDocument/2006/relationships/customXml" Target="../ink/ink31.xml"/><Relationship Id="rId44" Type="http://schemas.openxmlformats.org/officeDocument/2006/relationships/image" Target="../media/image23.png"/><Relationship Id="rId52"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customXml" Target="../ink/ink49.xml"/><Relationship Id="rId18" Type="http://schemas.openxmlformats.org/officeDocument/2006/relationships/image" Target="../media/image39.png"/><Relationship Id="rId3" Type="http://schemas.openxmlformats.org/officeDocument/2006/relationships/image" Target="../media/image31.png"/><Relationship Id="rId21" Type="http://schemas.openxmlformats.org/officeDocument/2006/relationships/customXml" Target="../ink/ink53.xml"/><Relationship Id="rId7" Type="http://schemas.openxmlformats.org/officeDocument/2006/relationships/customXml" Target="../ink/ink46.xml"/><Relationship Id="rId12" Type="http://schemas.openxmlformats.org/officeDocument/2006/relationships/image" Target="../media/image36.png"/><Relationship Id="rId17" Type="http://schemas.openxmlformats.org/officeDocument/2006/relationships/customXml" Target="../ink/ink51.xml"/><Relationship Id="rId2" Type="http://schemas.openxmlformats.org/officeDocument/2006/relationships/notesSlide" Target="../notesSlides/notesSlide6.xml"/><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customXml" Target="../ink/ink48.xml"/><Relationship Id="rId24" Type="http://schemas.openxmlformats.org/officeDocument/2006/relationships/image" Target="../media/image42.png"/><Relationship Id="rId5" Type="http://schemas.openxmlformats.org/officeDocument/2006/relationships/customXml" Target="../ink/ink45.xml"/><Relationship Id="rId15" Type="http://schemas.openxmlformats.org/officeDocument/2006/relationships/customXml" Target="../ink/ink50.xml"/><Relationship Id="rId23" Type="http://schemas.openxmlformats.org/officeDocument/2006/relationships/customXml" Target="../ink/ink54.xml"/><Relationship Id="rId10" Type="http://schemas.openxmlformats.org/officeDocument/2006/relationships/image" Target="../media/image35.png"/><Relationship Id="rId19" Type="http://schemas.openxmlformats.org/officeDocument/2006/relationships/customXml" Target="../ink/ink52.xml"/><Relationship Id="rId4" Type="http://schemas.openxmlformats.org/officeDocument/2006/relationships/image" Target="../media/image32.png"/><Relationship Id="rId9" Type="http://schemas.openxmlformats.org/officeDocument/2006/relationships/customXml" Target="../ink/ink47.xml"/><Relationship Id="rId14" Type="http://schemas.openxmlformats.org/officeDocument/2006/relationships/image" Target="../media/image37.png"/><Relationship Id="rId22" Type="http://schemas.openxmlformats.org/officeDocument/2006/relationships/image" Target="../media/image41.png"/></Relationships>
</file>

<file path=ppt/slides/_rels/slide7.xml.rels><?xml version="1.0" encoding="UTF-8" standalone="yes"?>
<Relationships xmlns="http://schemas.openxmlformats.org/package/2006/relationships"><Relationship Id="rId13" Type="http://schemas.openxmlformats.org/officeDocument/2006/relationships/customXml" Target="../ink/ink60.xml"/><Relationship Id="rId18" Type="http://schemas.openxmlformats.org/officeDocument/2006/relationships/image" Target="../media/image50.png"/><Relationship Id="rId26" Type="http://schemas.openxmlformats.org/officeDocument/2006/relationships/image" Target="../media/image54.png"/><Relationship Id="rId39" Type="http://schemas.openxmlformats.org/officeDocument/2006/relationships/customXml" Target="../ink/ink73.xml"/><Relationship Id="rId21" Type="http://schemas.openxmlformats.org/officeDocument/2006/relationships/customXml" Target="../ink/ink64.xml"/><Relationship Id="rId34" Type="http://schemas.openxmlformats.org/officeDocument/2006/relationships/image" Target="../media/image58.png"/><Relationship Id="rId42" Type="http://schemas.openxmlformats.org/officeDocument/2006/relationships/image" Target="../media/image62.png"/><Relationship Id="rId47" Type="http://schemas.openxmlformats.org/officeDocument/2006/relationships/customXml" Target="../ink/ink77.xml"/><Relationship Id="rId7" Type="http://schemas.openxmlformats.org/officeDocument/2006/relationships/customXml" Target="../ink/ink57.xml"/><Relationship Id="rId2" Type="http://schemas.openxmlformats.org/officeDocument/2006/relationships/notesSlide" Target="../notesSlides/notesSlide7.xml"/><Relationship Id="rId16" Type="http://schemas.openxmlformats.org/officeDocument/2006/relationships/image" Target="../media/image49.png"/><Relationship Id="rId29" Type="http://schemas.openxmlformats.org/officeDocument/2006/relationships/customXml" Target="../ink/ink68.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customXml" Target="../ink/ink59.xml"/><Relationship Id="rId24" Type="http://schemas.openxmlformats.org/officeDocument/2006/relationships/image" Target="../media/image53.png"/><Relationship Id="rId32" Type="http://schemas.openxmlformats.org/officeDocument/2006/relationships/image" Target="../media/image57.png"/><Relationship Id="rId37" Type="http://schemas.openxmlformats.org/officeDocument/2006/relationships/customXml" Target="../ink/ink72.xml"/><Relationship Id="rId40" Type="http://schemas.openxmlformats.org/officeDocument/2006/relationships/image" Target="../media/image61.png"/><Relationship Id="rId45" Type="http://schemas.openxmlformats.org/officeDocument/2006/relationships/customXml" Target="../ink/ink76.xml"/><Relationship Id="rId5" Type="http://schemas.openxmlformats.org/officeDocument/2006/relationships/customXml" Target="../ink/ink56.xml"/><Relationship Id="rId15" Type="http://schemas.openxmlformats.org/officeDocument/2006/relationships/customXml" Target="../ink/ink61.xml"/><Relationship Id="rId23" Type="http://schemas.openxmlformats.org/officeDocument/2006/relationships/customXml" Target="../ink/ink65.xml"/><Relationship Id="rId28" Type="http://schemas.openxmlformats.org/officeDocument/2006/relationships/image" Target="../media/image55.png"/><Relationship Id="rId36" Type="http://schemas.openxmlformats.org/officeDocument/2006/relationships/image" Target="../media/image59.png"/><Relationship Id="rId10" Type="http://schemas.openxmlformats.org/officeDocument/2006/relationships/image" Target="../media/image46.png"/><Relationship Id="rId19" Type="http://schemas.openxmlformats.org/officeDocument/2006/relationships/customXml" Target="../ink/ink63.xml"/><Relationship Id="rId31" Type="http://schemas.openxmlformats.org/officeDocument/2006/relationships/customXml" Target="../ink/ink69.xml"/><Relationship Id="rId44" Type="http://schemas.openxmlformats.org/officeDocument/2006/relationships/image" Target="../media/image63.png"/><Relationship Id="rId4" Type="http://schemas.openxmlformats.org/officeDocument/2006/relationships/image" Target="../media/image43.png"/><Relationship Id="rId9" Type="http://schemas.openxmlformats.org/officeDocument/2006/relationships/customXml" Target="../ink/ink58.xml"/><Relationship Id="rId14" Type="http://schemas.openxmlformats.org/officeDocument/2006/relationships/image" Target="../media/image48.png"/><Relationship Id="rId22" Type="http://schemas.openxmlformats.org/officeDocument/2006/relationships/image" Target="../media/image52.png"/><Relationship Id="rId27" Type="http://schemas.openxmlformats.org/officeDocument/2006/relationships/customXml" Target="../ink/ink67.xml"/><Relationship Id="rId30" Type="http://schemas.openxmlformats.org/officeDocument/2006/relationships/image" Target="../media/image56.png"/><Relationship Id="rId35" Type="http://schemas.openxmlformats.org/officeDocument/2006/relationships/customXml" Target="../ink/ink71.xml"/><Relationship Id="rId43" Type="http://schemas.openxmlformats.org/officeDocument/2006/relationships/customXml" Target="../ink/ink75.xml"/><Relationship Id="rId48" Type="http://schemas.openxmlformats.org/officeDocument/2006/relationships/image" Target="../media/image65.png"/><Relationship Id="rId8" Type="http://schemas.openxmlformats.org/officeDocument/2006/relationships/image" Target="../media/image45.png"/><Relationship Id="rId3" Type="http://schemas.openxmlformats.org/officeDocument/2006/relationships/customXml" Target="../ink/ink55.xml"/><Relationship Id="rId12" Type="http://schemas.openxmlformats.org/officeDocument/2006/relationships/image" Target="../media/image47.png"/><Relationship Id="rId17" Type="http://schemas.openxmlformats.org/officeDocument/2006/relationships/customXml" Target="../ink/ink62.xml"/><Relationship Id="rId25" Type="http://schemas.openxmlformats.org/officeDocument/2006/relationships/customXml" Target="../ink/ink66.xml"/><Relationship Id="rId33" Type="http://schemas.openxmlformats.org/officeDocument/2006/relationships/customXml" Target="../ink/ink70.xml"/><Relationship Id="rId38" Type="http://schemas.openxmlformats.org/officeDocument/2006/relationships/image" Target="../media/image60.png"/><Relationship Id="rId46" Type="http://schemas.openxmlformats.org/officeDocument/2006/relationships/image" Target="../media/image64.png"/><Relationship Id="rId20" Type="http://schemas.openxmlformats.org/officeDocument/2006/relationships/image" Target="../media/image51.png"/><Relationship Id="rId41" Type="http://schemas.openxmlformats.org/officeDocument/2006/relationships/customXml" Target="../ink/ink74.xml"/></Relationships>
</file>

<file path=ppt/slides/_rels/slide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91533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93683" y="608318"/>
            <a:ext cx="8223787" cy="1173162"/>
          </a:xfrm>
        </p:spPr>
        <p:txBody>
          <a:bodyPr>
            <a:noAutofit/>
          </a:bodyPr>
          <a:lstStyle/>
          <a:p>
            <a:pPr marL="514350" indent="-514350">
              <a:defRPr/>
            </a:pPr>
            <a:r>
              <a:rPr lang="en-US" sz="4000" dirty="0"/>
              <a:t> </a:t>
            </a:r>
            <a:r>
              <a:rPr lang="en-US" sz="4800" dirty="0"/>
              <a:t>Compare the Early </a:t>
            </a:r>
            <a:br>
              <a:rPr lang="en-US" sz="4800" dirty="0"/>
            </a:br>
            <a:r>
              <a:rPr lang="en-US" sz="4800" dirty="0"/>
              <a:t>Theories of Motivation</a:t>
            </a:r>
            <a:br>
              <a:rPr lang="en-US" sz="4800" dirty="0"/>
            </a:br>
            <a:endParaRPr lang="en-US" sz="4800" dirty="0"/>
          </a:p>
        </p:txBody>
      </p:sp>
      <p:sp>
        <p:nvSpPr>
          <p:cNvPr id="36872" name="Content Placeholder 13"/>
          <p:cNvSpPr>
            <a:spLocks noGrp="1"/>
          </p:cNvSpPr>
          <p:nvPr>
            <p:ph idx="1"/>
          </p:nvPr>
        </p:nvSpPr>
        <p:spPr bwMode="auto">
          <a:xfrm>
            <a:off x="889488" y="1712913"/>
            <a:ext cx="8102111" cy="4593294"/>
          </a:xfrm>
        </p:spPr>
        <p:txBody>
          <a:bodyPr wrap="square" numCol="1" anchor="t" anchorCtr="0" compatLnSpc="1">
            <a:prstTxWarp prst="textNoShape">
              <a:avLst/>
            </a:prstTxWarp>
            <a:normAutofit/>
          </a:bodyPr>
          <a:lstStyle/>
          <a:p>
            <a:pPr eaLnBrk="1" hangingPunct="1"/>
            <a:endParaRPr lang="en-US" sz="2800" dirty="0">
              <a:effectLst/>
              <a:latin typeface="+mn-lt"/>
              <a:cs typeface="Arial" charset="0"/>
            </a:endParaRPr>
          </a:p>
          <a:p>
            <a:pPr eaLnBrk="1" hangingPunct="1"/>
            <a:r>
              <a:rPr lang="en-US" sz="2800" dirty="0">
                <a:effectLst/>
              </a:rPr>
              <a:t>Criticisms of Herzberg’s theory: </a:t>
            </a:r>
          </a:p>
          <a:p>
            <a:pPr lvl="1" eaLnBrk="1" hangingPunct="1"/>
            <a:r>
              <a:rPr lang="en-US" sz="2800" dirty="0">
                <a:effectLst/>
              </a:rPr>
              <a:t>Limited because it relies on self-reports. </a:t>
            </a:r>
          </a:p>
          <a:p>
            <a:pPr lvl="1" eaLnBrk="1" hangingPunct="1"/>
            <a:r>
              <a:rPr lang="en-US" sz="2800" dirty="0">
                <a:effectLst/>
              </a:rPr>
              <a:t>Reliability of methodology is questioned. </a:t>
            </a:r>
          </a:p>
          <a:p>
            <a:pPr lvl="1" eaLnBrk="1" hangingPunct="1"/>
            <a:r>
              <a:rPr lang="en-US" sz="2800" dirty="0">
                <a:effectLst/>
              </a:rPr>
              <a:t>No overall measure of satisfaction was utilized. </a:t>
            </a:r>
          </a:p>
        </p:txBody>
      </p:sp>
      <p:sp>
        <p:nvSpPr>
          <p:cNvPr id="10"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6" name="حبر 16">
                <a:extLst>
                  <a:ext uri="{FF2B5EF4-FFF2-40B4-BE49-F238E27FC236}">
                    <a16:creationId xmlns:a16="http://schemas.microsoft.com/office/drawing/2014/main" id="{8AE13BA3-475A-4AFE-BDA5-13299546767E}"/>
                  </a:ext>
                </a:extLst>
              </p14:cNvPr>
              <p14:cNvContentPartPr/>
              <p14:nvPr/>
            </p14:nvContentPartPr>
            <p14:xfrm>
              <a:off x="6543743" y="2554796"/>
              <a:ext cx="1547640" cy="237240"/>
            </p14:xfrm>
          </p:contentPart>
        </mc:Choice>
        <mc:Fallback xmlns="">
          <p:pic>
            <p:nvPicPr>
              <p:cNvPr id="16" name="حبر 16">
                <a:extLst>
                  <a:ext uri="{FF2B5EF4-FFF2-40B4-BE49-F238E27FC236}">
                    <a16:creationId xmlns:a16="http://schemas.microsoft.com/office/drawing/2014/main" id="{8AE13BA3-475A-4AFE-BDA5-13299546767E}"/>
                  </a:ext>
                </a:extLst>
              </p:cNvPr>
              <p:cNvPicPr/>
              <p:nvPr/>
            </p:nvPicPr>
            <p:blipFill>
              <a:blip r:embed="rId4"/>
              <a:stretch>
                <a:fillRect/>
              </a:stretch>
            </p:blipFill>
            <p:spPr>
              <a:xfrm>
                <a:off x="6528623" y="2539676"/>
                <a:ext cx="15778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حبر 30">
                <a:extLst>
                  <a:ext uri="{FF2B5EF4-FFF2-40B4-BE49-F238E27FC236}">
                    <a16:creationId xmlns:a16="http://schemas.microsoft.com/office/drawing/2014/main" id="{3FDA68DA-F3AB-3D64-8CF6-DE08726DC2C9}"/>
                  </a:ext>
                </a:extLst>
              </p14:cNvPr>
              <p14:cNvContentPartPr/>
              <p14:nvPr/>
            </p14:nvContentPartPr>
            <p14:xfrm>
              <a:off x="5288836" y="2605200"/>
              <a:ext cx="1159560" cy="217080"/>
            </p14:xfrm>
          </p:contentPart>
        </mc:Choice>
        <mc:Fallback xmlns="">
          <p:pic>
            <p:nvPicPr>
              <p:cNvPr id="30" name="حبر 30">
                <a:extLst>
                  <a:ext uri="{FF2B5EF4-FFF2-40B4-BE49-F238E27FC236}">
                    <a16:creationId xmlns:a16="http://schemas.microsoft.com/office/drawing/2014/main" id="{3FDA68DA-F3AB-3D64-8CF6-DE08726DC2C9}"/>
                  </a:ext>
                </a:extLst>
              </p:cNvPr>
              <p:cNvPicPr/>
              <p:nvPr/>
            </p:nvPicPr>
            <p:blipFill>
              <a:blip r:embed="rId6"/>
              <a:stretch>
                <a:fillRect/>
              </a:stretch>
            </p:blipFill>
            <p:spPr>
              <a:xfrm>
                <a:off x="5273716" y="2590080"/>
                <a:ext cx="1190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حبر 30">
                <a:extLst>
                  <a:ext uri="{FF2B5EF4-FFF2-40B4-BE49-F238E27FC236}">
                    <a16:creationId xmlns:a16="http://schemas.microsoft.com/office/drawing/2014/main" id="{380E434D-18C1-A6B8-27FB-E61A889151C3}"/>
                  </a:ext>
                </a:extLst>
              </p14:cNvPr>
              <p14:cNvContentPartPr/>
              <p14:nvPr/>
            </p14:nvContentPartPr>
            <p14:xfrm>
              <a:off x="3752230" y="3580841"/>
              <a:ext cx="1910520" cy="137520"/>
            </p14:xfrm>
          </p:contentPart>
        </mc:Choice>
        <mc:Fallback xmlns="">
          <p:pic>
            <p:nvPicPr>
              <p:cNvPr id="31" name="حبر 30">
                <a:extLst>
                  <a:ext uri="{FF2B5EF4-FFF2-40B4-BE49-F238E27FC236}">
                    <a16:creationId xmlns:a16="http://schemas.microsoft.com/office/drawing/2014/main" id="{380E434D-18C1-A6B8-27FB-E61A889151C3}"/>
                  </a:ext>
                </a:extLst>
              </p:cNvPr>
              <p:cNvPicPr/>
              <p:nvPr/>
            </p:nvPicPr>
            <p:blipFill>
              <a:blip r:embed="rId8"/>
              <a:stretch>
                <a:fillRect/>
              </a:stretch>
            </p:blipFill>
            <p:spPr>
              <a:xfrm>
                <a:off x="3737110" y="3565721"/>
                <a:ext cx="19411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1">
                <a:extLst>
                  <a:ext uri="{FF2B5EF4-FFF2-40B4-BE49-F238E27FC236}">
                    <a16:creationId xmlns:a16="http://schemas.microsoft.com/office/drawing/2014/main" id="{2FB1B4BD-74C9-F7B6-D02E-5FC5FD3F13CC}"/>
                  </a:ext>
                </a:extLst>
              </p14:cNvPr>
              <p14:cNvContentPartPr/>
              <p14:nvPr/>
            </p14:nvContentPartPr>
            <p14:xfrm>
              <a:off x="1819390" y="3604961"/>
              <a:ext cx="2545560" cy="119520"/>
            </p14:xfrm>
          </p:contentPart>
        </mc:Choice>
        <mc:Fallback xmlns="">
          <p:pic>
            <p:nvPicPr>
              <p:cNvPr id="32" name="حبر 31">
                <a:extLst>
                  <a:ext uri="{FF2B5EF4-FFF2-40B4-BE49-F238E27FC236}">
                    <a16:creationId xmlns:a16="http://schemas.microsoft.com/office/drawing/2014/main" id="{2FB1B4BD-74C9-F7B6-D02E-5FC5FD3F13CC}"/>
                  </a:ext>
                </a:extLst>
              </p:cNvPr>
              <p:cNvPicPr/>
              <p:nvPr/>
            </p:nvPicPr>
            <p:blipFill>
              <a:blip r:embed="rId10"/>
              <a:stretch>
                <a:fillRect/>
              </a:stretch>
            </p:blipFill>
            <p:spPr>
              <a:xfrm>
                <a:off x="1804270" y="3589481"/>
                <a:ext cx="257580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حبر 47">
                <a:extLst>
                  <a:ext uri="{FF2B5EF4-FFF2-40B4-BE49-F238E27FC236}">
                    <a16:creationId xmlns:a16="http://schemas.microsoft.com/office/drawing/2014/main" id="{C9C0FF22-773B-1865-238F-03748314D556}"/>
                  </a:ext>
                </a:extLst>
              </p14:cNvPr>
              <p14:cNvContentPartPr/>
              <p14:nvPr/>
            </p14:nvContentPartPr>
            <p14:xfrm>
              <a:off x="6774993" y="3167542"/>
              <a:ext cx="2212200" cy="215640"/>
            </p14:xfrm>
          </p:contentPart>
        </mc:Choice>
        <mc:Fallback xmlns="">
          <p:pic>
            <p:nvPicPr>
              <p:cNvPr id="47" name="حبر 47">
                <a:extLst>
                  <a:ext uri="{FF2B5EF4-FFF2-40B4-BE49-F238E27FC236}">
                    <a16:creationId xmlns:a16="http://schemas.microsoft.com/office/drawing/2014/main" id="{C9C0FF22-773B-1865-238F-03748314D556}"/>
                  </a:ext>
                </a:extLst>
              </p:cNvPr>
              <p:cNvPicPr/>
              <p:nvPr/>
            </p:nvPicPr>
            <p:blipFill>
              <a:blip r:embed="rId12"/>
              <a:stretch>
                <a:fillRect/>
              </a:stretch>
            </p:blipFill>
            <p:spPr>
              <a:xfrm>
                <a:off x="6759873" y="3152422"/>
                <a:ext cx="22428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حبر 47">
                <a:extLst>
                  <a:ext uri="{FF2B5EF4-FFF2-40B4-BE49-F238E27FC236}">
                    <a16:creationId xmlns:a16="http://schemas.microsoft.com/office/drawing/2014/main" id="{2CFEED49-8F61-6EB9-6E37-E29C3148F722}"/>
                  </a:ext>
                </a:extLst>
              </p14:cNvPr>
              <p14:cNvContentPartPr/>
              <p14:nvPr/>
            </p14:nvContentPartPr>
            <p14:xfrm>
              <a:off x="1607322" y="4117589"/>
              <a:ext cx="3850200" cy="98640"/>
            </p14:xfrm>
          </p:contentPart>
        </mc:Choice>
        <mc:Fallback xmlns="">
          <p:pic>
            <p:nvPicPr>
              <p:cNvPr id="48" name="حبر 47">
                <a:extLst>
                  <a:ext uri="{FF2B5EF4-FFF2-40B4-BE49-F238E27FC236}">
                    <a16:creationId xmlns:a16="http://schemas.microsoft.com/office/drawing/2014/main" id="{2CFEED49-8F61-6EB9-6E37-E29C3148F722}"/>
                  </a:ext>
                </a:extLst>
              </p:cNvPr>
              <p:cNvPicPr/>
              <p:nvPr/>
            </p:nvPicPr>
            <p:blipFill>
              <a:blip r:embed="rId14"/>
              <a:stretch>
                <a:fillRect/>
              </a:stretch>
            </p:blipFill>
            <p:spPr>
              <a:xfrm>
                <a:off x="1592202" y="4102469"/>
                <a:ext cx="38808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8">
                <a:extLst>
                  <a:ext uri="{FF2B5EF4-FFF2-40B4-BE49-F238E27FC236}">
                    <a16:creationId xmlns:a16="http://schemas.microsoft.com/office/drawing/2014/main" id="{50386D28-307A-860B-D832-2DD74F322783}"/>
                  </a:ext>
                </a:extLst>
              </p14:cNvPr>
              <p14:cNvContentPartPr/>
              <p14:nvPr/>
            </p14:nvContentPartPr>
            <p14:xfrm>
              <a:off x="7216842" y="4242509"/>
              <a:ext cx="643320" cy="80640"/>
            </p14:xfrm>
          </p:contentPart>
        </mc:Choice>
        <mc:Fallback xmlns="">
          <p:pic>
            <p:nvPicPr>
              <p:cNvPr id="49" name="حبر 48">
                <a:extLst>
                  <a:ext uri="{FF2B5EF4-FFF2-40B4-BE49-F238E27FC236}">
                    <a16:creationId xmlns:a16="http://schemas.microsoft.com/office/drawing/2014/main" id="{50386D28-307A-860B-D832-2DD74F322783}"/>
                  </a:ext>
                </a:extLst>
              </p:cNvPr>
              <p:cNvPicPr/>
              <p:nvPr/>
            </p:nvPicPr>
            <p:blipFill>
              <a:blip r:embed="rId16"/>
              <a:stretch>
                <a:fillRect/>
              </a:stretch>
            </p:blipFill>
            <p:spPr>
              <a:xfrm>
                <a:off x="7201722" y="4227389"/>
                <a:ext cx="6739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حبر 49">
                <a:extLst>
                  <a:ext uri="{FF2B5EF4-FFF2-40B4-BE49-F238E27FC236}">
                    <a16:creationId xmlns:a16="http://schemas.microsoft.com/office/drawing/2014/main" id="{1FAEADE8-CC6E-E9FE-6718-77FE22A1BA69}"/>
                  </a:ext>
                </a:extLst>
              </p14:cNvPr>
              <p14:cNvContentPartPr/>
              <p14:nvPr/>
            </p14:nvContentPartPr>
            <p14:xfrm>
              <a:off x="1755282" y="4724909"/>
              <a:ext cx="754560" cy="84600"/>
            </p14:xfrm>
          </p:contentPart>
        </mc:Choice>
        <mc:Fallback xmlns="">
          <p:pic>
            <p:nvPicPr>
              <p:cNvPr id="50" name="حبر 49">
                <a:extLst>
                  <a:ext uri="{FF2B5EF4-FFF2-40B4-BE49-F238E27FC236}">
                    <a16:creationId xmlns:a16="http://schemas.microsoft.com/office/drawing/2014/main" id="{1FAEADE8-CC6E-E9FE-6718-77FE22A1BA69}"/>
                  </a:ext>
                </a:extLst>
              </p:cNvPr>
              <p:cNvPicPr/>
              <p:nvPr/>
            </p:nvPicPr>
            <p:blipFill>
              <a:blip r:embed="rId18"/>
              <a:stretch>
                <a:fillRect/>
              </a:stretch>
            </p:blipFill>
            <p:spPr>
              <a:xfrm>
                <a:off x="1740162" y="4709789"/>
                <a:ext cx="78516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حبر 18">
                <a:extLst>
                  <a:ext uri="{FF2B5EF4-FFF2-40B4-BE49-F238E27FC236}">
                    <a16:creationId xmlns:a16="http://schemas.microsoft.com/office/drawing/2014/main" id="{0BA9C46D-D6F3-695A-4C1B-56A1614ED57E}"/>
                  </a:ext>
                </a:extLst>
              </p14:cNvPr>
              <p14:cNvContentPartPr/>
              <p14:nvPr/>
            </p14:nvContentPartPr>
            <p14:xfrm>
              <a:off x="5172506" y="4412803"/>
              <a:ext cx="2552400" cy="483120"/>
            </p14:xfrm>
          </p:contentPart>
        </mc:Choice>
        <mc:Fallback xmlns="">
          <p:pic>
            <p:nvPicPr>
              <p:cNvPr id="18" name="حبر 18">
                <a:extLst>
                  <a:ext uri="{FF2B5EF4-FFF2-40B4-BE49-F238E27FC236}">
                    <a16:creationId xmlns:a16="http://schemas.microsoft.com/office/drawing/2014/main" id="{0BA9C46D-D6F3-695A-4C1B-56A1614ED57E}"/>
                  </a:ext>
                </a:extLst>
              </p:cNvPr>
              <p:cNvPicPr/>
              <p:nvPr/>
            </p:nvPicPr>
            <p:blipFill>
              <a:blip r:embed="rId20"/>
              <a:stretch>
                <a:fillRect/>
              </a:stretch>
            </p:blipFill>
            <p:spPr>
              <a:xfrm>
                <a:off x="5157026" y="4397683"/>
                <a:ext cx="258300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حبر 22">
                <a:extLst>
                  <a:ext uri="{FF2B5EF4-FFF2-40B4-BE49-F238E27FC236}">
                    <a16:creationId xmlns:a16="http://schemas.microsoft.com/office/drawing/2014/main" id="{70C763B9-DE99-E218-45F5-35E38C912BCA}"/>
                  </a:ext>
                </a:extLst>
              </p14:cNvPr>
              <p14:cNvContentPartPr/>
              <p14:nvPr/>
            </p14:nvContentPartPr>
            <p14:xfrm>
              <a:off x="4354946" y="4379323"/>
              <a:ext cx="700920" cy="500040"/>
            </p14:xfrm>
          </p:contentPart>
        </mc:Choice>
        <mc:Fallback xmlns="">
          <p:pic>
            <p:nvPicPr>
              <p:cNvPr id="22" name="حبر 22">
                <a:extLst>
                  <a:ext uri="{FF2B5EF4-FFF2-40B4-BE49-F238E27FC236}">
                    <a16:creationId xmlns:a16="http://schemas.microsoft.com/office/drawing/2014/main" id="{70C763B9-DE99-E218-45F5-35E38C912BCA}"/>
                  </a:ext>
                </a:extLst>
              </p:cNvPr>
              <p:cNvPicPr/>
              <p:nvPr/>
            </p:nvPicPr>
            <p:blipFill>
              <a:blip r:embed="rId22"/>
              <a:stretch>
                <a:fillRect/>
              </a:stretch>
            </p:blipFill>
            <p:spPr>
              <a:xfrm>
                <a:off x="4339826" y="4364203"/>
                <a:ext cx="73152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حبر 32">
                <a:extLst>
                  <a:ext uri="{FF2B5EF4-FFF2-40B4-BE49-F238E27FC236}">
                    <a16:creationId xmlns:a16="http://schemas.microsoft.com/office/drawing/2014/main" id="{CF36D5FB-E103-F65E-1A24-E19F0467F89C}"/>
                  </a:ext>
                </a:extLst>
              </p14:cNvPr>
              <p14:cNvContentPartPr/>
              <p14:nvPr/>
            </p14:nvContentPartPr>
            <p14:xfrm>
              <a:off x="980717" y="4335650"/>
              <a:ext cx="581400" cy="318240"/>
            </p14:xfrm>
          </p:contentPart>
        </mc:Choice>
        <mc:Fallback xmlns="">
          <p:pic>
            <p:nvPicPr>
              <p:cNvPr id="29" name="حبر 32">
                <a:extLst>
                  <a:ext uri="{FF2B5EF4-FFF2-40B4-BE49-F238E27FC236}">
                    <a16:creationId xmlns:a16="http://schemas.microsoft.com/office/drawing/2014/main" id="{CF36D5FB-E103-F65E-1A24-E19F0467F89C}"/>
                  </a:ext>
                </a:extLst>
              </p:cNvPr>
              <p:cNvPicPr/>
              <p:nvPr/>
            </p:nvPicPr>
            <p:blipFill>
              <a:blip r:embed="rId24"/>
              <a:stretch>
                <a:fillRect/>
              </a:stretch>
            </p:blipFill>
            <p:spPr>
              <a:xfrm>
                <a:off x="965597" y="4320513"/>
                <a:ext cx="612000" cy="34851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حبر 43">
                <a:extLst>
                  <a:ext uri="{FF2B5EF4-FFF2-40B4-BE49-F238E27FC236}">
                    <a16:creationId xmlns:a16="http://schemas.microsoft.com/office/drawing/2014/main" id="{03E69CB3-F9B1-1E21-B572-039FF4D76872}"/>
                  </a:ext>
                </a:extLst>
              </p14:cNvPr>
              <p14:cNvContentPartPr/>
              <p14:nvPr/>
            </p14:nvContentPartPr>
            <p14:xfrm>
              <a:off x="1493518" y="2063393"/>
              <a:ext cx="1153800" cy="207720"/>
            </p14:xfrm>
          </p:contentPart>
        </mc:Choice>
        <mc:Fallback xmlns="">
          <p:pic>
            <p:nvPicPr>
              <p:cNvPr id="43" name="حبر 43">
                <a:extLst>
                  <a:ext uri="{FF2B5EF4-FFF2-40B4-BE49-F238E27FC236}">
                    <a16:creationId xmlns:a16="http://schemas.microsoft.com/office/drawing/2014/main" id="{03E69CB3-F9B1-1E21-B572-039FF4D76872}"/>
                  </a:ext>
                </a:extLst>
              </p:cNvPr>
              <p:cNvPicPr/>
              <p:nvPr/>
            </p:nvPicPr>
            <p:blipFill>
              <a:blip r:embed="rId26"/>
              <a:stretch>
                <a:fillRect/>
              </a:stretch>
            </p:blipFill>
            <p:spPr>
              <a:xfrm>
                <a:off x="1478393" y="2048273"/>
                <a:ext cx="1184410" cy="2383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25214" y="422278"/>
            <a:ext cx="8257051" cy="1173162"/>
          </a:xfrm>
        </p:spPr>
        <p:txBody>
          <a:bodyPr>
            <a:noAutofit/>
          </a:bodyPr>
          <a:lstStyle/>
          <a:p>
            <a:pPr marL="514350" indent="-514350">
              <a:defRPr/>
            </a:pPr>
            <a:r>
              <a:rPr lang="en-US" sz="4000" dirty="0"/>
              <a:t> </a:t>
            </a:r>
            <a:r>
              <a:rPr lang="en-US" sz="4800" dirty="0"/>
              <a:t>Compare the Early </a:t>
            </a:r>
            <a:br>
              <a:rPr lang="en-US" sz="4800" dirty="0"/>
            </a:br>
            <a:r>
              <a:rPr lang="en-US" sz="4800" dirty="0"/>
              <a:t>Theories of Motivation</a:t>
            </a:r>
            <a:br>
              <a:rPr lang="en-US" sz="4000" dirty="0"/>
            </a:br>
            <a:endParaRPr lang="en-US" sz="4000" dirty="0"/>
          </a:p>
        </p:txBody>
      </p:sp>
      <p:sp>
        <p:nvSpPr>
          <p:cNvPr id="38920" name="Content Placeholder 13"/>
          <p:cNvSpPr>
            <a:spLocks noGrp="1"/>
          </p:cNvSpPr>
          <p:nvPr>
            <p:ph idx="1"/>
          </p:nvPr>
        </p:nvSpPr>
        <p:spPr bwMode="auto">
          <a:xfrm>
            <a:off x="889489" y="1595440"/>
            <a:ext cx="7983523" cy="4805360"/>
          </a:xfrm>
        </p:spPr>
        <p:txBody>
          <a:bodyPr wrap="square" numCol="1" anchor="t" anchorCtr="0" compatLnSpc="1">
            <a:prstTxWarp prst="textNoShape">
              <a:avLst/>
            </a:prstTxWarp>
            <a:normAutofit lnSpcReduction="10000"/>
          </a:bodyPr>
          <a:lstStyle/>
          <a:p>
            <a:pPr marL="457200" indent="-457200" eaLnBrk="1" hangingPunct="1"/>
            <a:r>
              <a:rPr lang="en-US" sz="2800" b="1" dirty="0">
                <a:effectLst/>
              </a:rPr>
              <a:t>McClelland’s Theory of Needs</a:t>
            </a:r>
          </a:p>
          <a:p>
            <a:pPr marL="891540" lvl="1" indent="-457200"/>
            <a:r>
              <a:rPr lang="en-US" sz="2800" dirty="0">
                <a:effectLst/>
              </a:rPr>
              <a:t>The theory focuses on three needs: </a:t>
            </a:r>
          </a:p>
          <a:p>
            <a:pPr marL="1143000" lvl="2" indent="-457200"/>
            <a:r>
              <a:rPr lang="en-US" sz="2800" b="1" dirty="0">
                <a:solidFill>
                  <a:srgbClr val="FF9900"/>
                </a:solidFill>
                <a:effectLst/>
              </a:rPr>
              <a:t>Need for achievement </a:t>
            </a:r>
            <a:r>
              <a:rPr lang="en-US" sz="2800" dirty="0">
                <a:effectLst/>
              </a:rPr>
              <a:t>(</a:t>
            </a:r>
            <a:r>
              <a:rPr lang="en-US" sz="2800" dirty="0" err="1">
                <a:effectLst/>
              </a:rPr>
              <a:t>nAch</a:t>
            </a:r>
            <a:r>
              <a:rPr lang="en-US" sz="2800" dirty="0">
                <a:effectLst/>
              </a:rPr>
              <a:t>): drive to excel, to achieve in relation to a set of standards, to strive to succeed.</a:t>
            </a:r>
          </a:p>
          <a:p>
            <a:pPr marL="1143000" lvl="2" indent="-457200"/>
            <a:r>
              <a:rPr lang="en-US" sz="2800" b="1" dirty="0">
                <a:solidFill>
                  <a:srgbClr val="FF9900"/>
                </a:solidFill>
              </a:rPr>
              <a:t>Need for power </a:t>
            </a:r>
            <a:r>
              <a:rPr lang="en-US" sz="2800" dirty="0"/>
              <a:t>(</a:t>
            </a:r>
            <a:r>
              <a:rPr lang="en-US" sz="2800" dirty="0" err="1"/>
              <a:t>nPow</a:t>
            </a:r>
            <a:r>
              <a:rPr lang="en-US" sz="2800" dirty="0"/>
              <a:t>): need to make others behave in a way that they would not have behaved otherwise.</a:t>
            </a:r>
          </a:p>
          <a:p>
            <a:pPr marL="1143000" lvl="2" indent="-457200"/>
            <a:r>
              <a:rPr lang="en-US" sz="2800" b="1" dirty="0">
                <a:solidFill>
                  <a:srgbClr val="FF9900"/>
                </a:solidFill>
              </a:rPr>
              <a:t>Need for affiliation </a:t>
            </a:r>
            <a:r>
              <a:rPr lang="en-US" sz="2800" dirty="0"/>
              <a:t>(</a:t>
            </a:r>
            <a:r>
              <a:rPr lang="en-US" sz="2800" dirty="0" err="1"/>
              <a:t>nAfl</a:t>
            </a:r>
            <a:r>
              <a:rPr lang="en-US" sz="2800" dirty="0"/>
              <a:t>): desire for friendly and close interpersonal relationships. </a:t>
            </a:r>
            <a:r>
              <a:rPr lang="en-US" sz="2800" b="1" dirty="0"/>
              <a:t>  </a:t>
            </a:r>
          </a:p>
          <a:p>
            <a:pPr marL="1066800" lvl="2" indent="-381000">
              <a:buFont typeface="Wingdings" pitchFamily="2" charset="2"/>
              <a:buAutoNum type="arabicPeriod"/>
            </a:pPr>
            <a:endParaRPr lang="en-US" dirty="0">
              <a:effectLst/>
              <a:latin typeface="+mn-lt"/>
              <a:cs typeface="Arial" charset="0"/>
            </a:endParaRPr>
          </a:p>
        </p:txBody>
      </p:sp>
      <p:sp>
        <p:nvSpPr>
          <p:cNvPr id="10"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B7E31E3B-344E-C904-A305-E3D11F38F3CB}"/>
                  </a:ext>
                </a:extLst>
              </p14:cNvPr>
              <p14:cNvContentPartPr/>
              <p14:nvPr/>
            </p14:nvContentPartPr>
            <p14:xfrm>
              <a:off x="4334054" y="4933989"/>
              <a:ext cx="763560" cy="163800"/>
            </p14:xfrm>
          </p:contentPart>
        </mc:Choice>
        <mc:Fallback xmlns="">
          <p:pic>
            <p:nvPicPr>
              <p:cNvPr id="12" name="حبر 12">
                <a:extLst>
                  <a:ext uri="{FF2B5EF4-FFF2-40B4-BE49-F238E27FC236}">
                    <a16:creationId xmlns:a16="http://schemas.microsoft.com/office/drawing/2014/main" id="{B7E31E3B-344E-C904-A305-E3D11F38F3CB}"/>
                  </a:ext>
                </a:extLst>
              </p:cNvPr>
              <p:cNvPicPr/>
              <p:nvPr/>
            </p:nvPicPr>
            <p:blipFill>
              <a:blip r:embed="rId4"/>
              <a:stretch>
                <a:fillRect/>
              </a:stretch>
            </p:blipFill>
            <p:spPr>
              <a:xfrm>
                <a:off x="4318934" y="4918869"/>
                <a:ext cx="7941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2">
                <a:extLst>
                  <a:ext uri="{FF2B5EF4-FFF2-40B4-BE49-F238E27FC236}">
                    <a16:creationId xmlns:a16="http://schemas.microsoft.com/office/drawing/2014/main" id="{F03FF3F6-22F6-199F-ADE6-668C72CC4D40}"/>
                  </a:ext>
                </a:extLst>
              </p14:cNvPr>
              <p14:cNvContentPartPr/>
              <p14:nvPr/>
            </p14:nvContentPartPr>
            <p14:xfrm>
              <a:off x="3591008" y="2418446"/>
              <a:ext cx="4780080" cy="58680"/>
            </p14:xfrm>
          </p:contentPart>
        </mc:Choice>
        <mc:Fallback xmlns="">
          <p:pic>
            <p:nvPicPr>
              <p:cNvPr id="13" name="حبر 12">
                <a:extLst>
                  <a:ext uri="{FF2B5EF4-FFF2-40B4-BE49-F238E27FC236}">
                    <a16:creationId xmlns:a16="http://schemas.microsoft.com/office/drawing/2014/main" id="{F03FF3F6-22F6-199F-ADE6-668C72CC4D40}"/>
                  </a:ext>
                </a:extLst>
              </p:cNvPr>
              <p:cNvPicPr/>
              <p:nvPr/>
            </p:nvPicPr>
            <p:blipFill>
              <a:blip r:embed="rId6"/>
              <a:stretch>
                <a:fillRect/>
              </a:stretch>
            </p:blipFill>
            <p:spPr>
              <a:xfrm>
                <a:off x="3575888" y="2403326"/>
                <a:ext cx="481032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حبر 13">
                <a:extLst>
                  <a:ext uri="{FF2B5EF4-FFF2-40B4-BE49-F238E27FC236}">
                    <a16:creationId xmlns:a16="http://schemas.microsoft.com/office/drawing/2014/main" id="{BB2C76DF-D23B-4487-52DF-FD484C2B34BE}"/>
                  </a:ext>
                </a:extLst>
              </p14:cNvPr>
              <p14:cNvContentPartPr/>
              <p14:nvPr/>
            </p14:nvContentPartPr>
            <p14:xfrm>
              <a:off x="1768597" y="3033921"/>
              <a:ext cx="333000" cy="110880"/>
            </p14:xfrm>
          </p:contentPart>
        </mc:Choice>
        <mc:Fallback xmlns="">
          <p:pic>
            <p:nvPicPr>
              <p:cNvPr id="14" name="حبر 13">
                <a:extLst>
                  <a:ext uri="{FF2B5EF4-FFF2-40B4-BE49-F238E27FC236}">
                    <a16:creationId xmlns:a16="http://schemas.microsoft.com/office/drawing/2014/main" id="{BB2C76DF-D23B-4487-52DF-FD484C2B34BE}"/>
                  </a:ext>
                </a:extLst>
              </p:cNvPr>
              <p:cNvPicPr/>
              <p:nvPr/>
            </p:nvPicPr>
            <p:blipFill>
              <a:blip r:embed="rId8"/>
              <a:stretch>
                <a:fillRect/>
              </a:stretch>
            </p:blipFill>
            <p:spPr>
              <a:xfrm>
                <a:off x="1753477" y="3018801"/>
                <a:ext cx="3636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0C5F86A0-D2C6-A37A-03C1-CF78BCDB560F}"/>
                  </a:ext>
                </a:extLst>
              </p14:cNvPr>
              <p14:cNvContentPartPr/>
              <p14:nvPr/>
            </p14:nvContentPartPr>
            <p14:xfrm>
              <a:off x="1881997" y="3036081"/>
              <a:ext cx="2880" cy="7920"/>
            </p14:xfrm>
          </p:contentPart>
        </mc:Choice>
        <mc:Fallback xmlns="">
          <p:pic>
            <p:nvPicPr>
              <p:cNvPr id="15" name="حبر 14">
                <a:extLst>
                  <a:ext uri="{FF2B5EF4-FFF2-40B4-BE49-F238E27FC236}">
                    <a16:creationId xmlns:a16="http://schemas.microsoft.com/office/drawing/2014/main" id="{0C5F86A0-D2C6-A37A-03C1-CF78BCDB560F}"/>
                  </a:ext>
                </a:extLst>
              </p:cNvPr>
              <p:cNvPicPr/>
              <p:nvPr/>
            </p:nvPicPr>
            <p:blipFill>
              <a:blip r:embed="rId10"/>
              <a:stretch>
                <a:fillRect/>
              </a:stretch>
            </p:blipFill>
            <p:spPr>
              <a:xfrm>
                <a:off x="1866877" y="3020961"/>
                <a:ext cx="33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حبر 15">
                <a:extLst>
                  <a:ext uri="{FF2B5EF4-FFF2-40B4-BE49-F238E27FC236}">
                    <a16:creationId xmlns:a16="http://schemas.microsoft.com/office/drawing/2014/main" id="{903E84F5-D1F5-D913-CB24-73CD635D05A5}"/>
                  </a:ext>
                </a:extLst>
              </p14:cNvPr>
              <p14:cNvContentPartPr/>
              <p14:nvPr/>
            </p14:nvContentPartPr>
            <p14:xfrm>
              <a:off x="1844197" y="3033921"/>
              <a:ext cx="12960" cy="5040"/>
            </p14:xfrm>
          </p:contentPart>
        </mc:Choice>
        <mc:Fallback xmlns="">
          <p:pic>
            <p:nvPicPr>
              <p:cNvPr id="16" name="حبر 15">
                <a:extLst>
                  <a:ext uri="{FF2B5EF4-FFF2-40B4-BE49-F238E27FC236}">
                    <a16:creationId xmlns:a16="http://schemas.microsoft.com/office/drawing/2014/main" id="{903E84F5-D1F5-D913-CB24-73CD635D05A5}"/>
                  </a:ext>
                </a:extLst>
              </p:cNvPr>
              <p:cNvPicPr/>
              <p:nvPr/>
            </p:nvPicPr>
            <p:blipFill>
              <a:blip r:embed="rId12"/>
              <a:stretch>
                <a:fillRect/>
              </a:stretch>
            </p:blipFill>
            <p:spPr>
              <a:xfrm>
                <a:off x="1829077" y="3018801"/>
                <a:ext cx="43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حبر 16">
                <a:extLst>
                  <a:ext uri="{FF2B5EF4-FFF2-40B4-BE49-F238E27FC236}">
                    <a16:creationId xmlns:a16="http://schemas.microsoft.com/office/drawing/2014/main" id="{4D592B18-4FA1-6786-A471-35246763A88F}"/>
                  </a:ext>
                </a:extLst>
              </p14:cNvPr>
              <p14:cNvContentPartPr/>
              <p14:nvPr/>
            </p14:nvContentPartPr>
            <p14:xfrm>
              <a:off x="1594717" y="3066321"/>
              <a:ext cx="207000" cy="141480"/>
            </p14:xfrm>
          </p:contentPart>
        </mc:Choice>
        <mc:Fallback xmlns="">
          <p:pic>
            <p:nvPicPr>
              <p:cNvPr id="17" name="حبر 16">
                <a:extLst>
                  <a:ext uri="{FF2B5EF4-FFF2-40B4-BE49-F238E27FC236}">
                    <a16:creationId xmlns:a16="http://schemas.microsoft.com/office/drawing/2014/main" id="{4D592B18-4FA1-6786-A471-35246763A88F}"/>
                  </a:ext>
                </a:extLst>
              </p:cNvPr>
              <p:cNvPicPr/>
              <p:nvPr/>
            </p:nvPicPr>
            <p:blipFill>
              <a:blip r:embed="rId14"/>
              <a:stretch>
                <a:fillRect/>
              </a:stretch>
            </p:blipFill>
            <p:spPr>
              <a:xfrm>
                <a:off x="1579597" y="3051201"/>
                <a:ext cx="2376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حبر 17">
                <a:extLst>
                  <a:ext uri="{FF2B5EF4-FFF2-40B4-BE49-F238E27FC236}">
                    <a16:creationId xmlns:a16="http://schemas.microsoft.com/office/drawing/2014/main" id="{E76C23C3-C06E-F78C-2F9F-0C2411B9DB41}"/>
                  </a:ext>
                </a:extLst>
              </p14:cNvPr>
              <p14:cNvContentPartPr/>
              <p14:nvPr/>
            </p14:nvContentPartPr>
            <p14:xfrm>
              <a:off x="1733317" y="3022041"/>
              <a:ext cx="48240" cy="19800"/>
            </p14:xfrm>
          </p:contentPart>
        </mc:Choice>
        <mc:Fallback xmlns="">
          <p:pic>
            <p:nvPicPr>
              <p:cNvPr id="18" name="حبر 17">
                <a:extLst>
                  <a:ext uri="{FF2B5EF4-FFF2-40B4-BE49-F238E27FC236}">
                    <a16:creationId xmlns:a16="http://schemas.microsoft.com/office/drawing/2014/main" id="{E76C23C3-C06E-F78C-2F9F-0C2411B9DB41}"/>
                  </a:ext>
                </a:extLst>
              </p:cNvPr>
              <p:cNvPicPr/>
              <p:nvPr/>
            </p:nvPicPr>
            <p:blipFill>
              <a:blip r:embed="rId16"/>
              <a:stretch>
                <a:fillRect/>
              </a:stretch>
            </p:blipFill>
            <p:spPr>
              <a:xfrm>
                <a:off x="1718197" y="3006561"/>
                <a:ext cx="788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حبر 18">
                <a:extLst>
                  <a:ext uri="{FF2B5EF4-FFF2-40B4-BE49-F238E27FC236}">
                    <a16:creationId xmlns:a16="http://schemas.microsoft.com/office/drawing/2014/main" id="{3099C376-866D-5C6A-604D-548AE3AD9B04}"/>
                  </a:ext>
                </a:extLst>
              </p14:cNvPr>
              <p14:cNvContentPartPr/>
              <p14:nvPr/>
            </p14:nvContentPartPr>
            <p14:xfrm>
              <a:off x="1443517" y="3073881"/>
              <a:ext cx="146520" cy="75960"/>
            </p14:xfrm>
          </p:contentPart>
        </mc:Choice>
        <mc:Fallback xmlns="">
          <p:pic>
            <p:nvPicPr>
              <p:cNvPr id="19" name="حبر 18">
                <a:extLst>
                  <a:ext uri="{FF2B5EF4-FFF2-40B4-BE49-F238E27FC236}">
                    <a16:creationId xmlns:a16="http://schemas.microsoft.com/office/drawing/2014/main" id="{3099C376-866D-5C6A-604D-548AE3AD9B04}"/>
                  </a:ext>
                </a:extLst>
              </p:cNvPr>
              <p:cNvPicPr/>
              <p:nvPr/>
            </p:nvPicPr>
            <p:blipFill>
              <a:blip r:embed="rId18"/>
              <a:stretch>
                <a:fillRect/>
              </a:stretch>
            </p:blipFill>
            <p:spPr>
              <a:xfrm>
                <a:off x="1428397" y="3058761"/>
                <a:ext cx="1771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حبر 19">
                <a:extLst>
                  <a:ext uri="{FF2B5EF4-FFF2-40B4-BE49-F238E27FC236}">
                    <a16:creationId xmlns:a16="http://schemas.microsoft.com/office/drawing/2014/main" id="{F9461259-6472-6BDC-879A-6C17266CD69D}"/>
                  </a:ext>
                </a:extLst>
              </p14:cNvPr>
              <p14:cNvContentPartPr/>
              <p14:nvPr/>
            </p14:nvContentPartPr>
            <p14:xfrm>
              <a:off x="1521637" y="2982441"/>
              <a:ext cx="10440" cy="23760"/>
            </p14:xfrm>
          </p:contentPart>
        </mc:Choice>
        <mc:Fallback xmlns="">
          <p:pic>
            <p:nvPicPr>
              <p:cNvPr id="20" name="حبر 19">
                <a:extLst>
                  <a:ext uri="{FF2B5EF4-FFF2-40B4-BE49-F238E27FC236}">
                    <a16:creationId xmlns:a16="http://schemas.microsoft.com/office/drawing/2014/main" id="{F9461259-6472-6BDC-879A-6C17266CD69D}"/>
                  </a:ext>
                </a:extLst>
              </p:cNvPr>
              <p:cNvPicPr/>
              <p:nvPr/>
            </p:nvPicPr>
            <p:blipFill>
              <a:blip r:embed="rId20"/>
              <a:stretch>
                <a:fillRect/>
              </a:stretch>
            </p:blipFill>
            <p:spPr>
              <a:xfrm>
                <a:off x="1506517" y="2967321"/>
                <a:ext cx="410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حبر 20">
                <a:extLst>
                  <a:ext uri="{FF2B5EF4-FFF2-40B4-BE49-F238E27FC236}">
                    <a16:creationId xmlns:a16="http://schemas.microsoft.com/office/drawing/2014/main" id="{EFDC2ABF-46F2-C493-9A49-E2E77FEAE917}"/>
                  </a:ext>
                </a:extLst>
              </p14:cNvPr>
              <p14:cNvContentPartPr/>
              <p14:nvPr/>
            </p14:nvContentPartPr>
            <p14:xfrm>
              <a:off x="1476277" y="2990721"/>
              <a:ext cx="20520" cy="12960"/>
            </p14:xfrm>
          </p:contentPart>
        </mc:Choice>
        <mc:Fallback xmlns="">
          <p:pic>
            <p:nvPicPr>
              <p:cNvPr id="21" name="حبر 20">
                <a:extLst>
                  <a:ext uri="{FF2B5EF4-FFF2-40B4-BE49-F238E27FC236}">
                    <a16:creationId xmlns:a16="http://schemas.microsoft.com/office/drawing/2014/main" id="{EFDC2ABF-46F2-C493-9A49-E2E77FEAE917}"/>
                  </a:ext>
                </a:extLst>
              </p:cNvPr>
              <p:cNvPicPr/>
              <p:nvPr/>
            </p:nvPicPr>
            <p:blipFill>
              <a:blip r:embed="rId22"/>
              <a:stretch>
                <a:fillRect/>
              </a:stretch>
            </p:blipFill>
            <p:spPr>
              <a:xfrm>
                <a:off x="1461157" y="2975601"/>
                <a:ext cx="511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حبر 29">
                <a:extLst>
                  <a:ext uri="{FF2B5EF4-FFF2-40B4-BE49-F238E27FC236}">
                    <a16:creationId xmlns:a16="http://schemas.microsoft.com/office/drawing/2014/main" id="{91DDD154-FD61-43A4-C2CC-3C2C4BDA0B93}"/>
                  </a:ext>
                </a:extLst>
              </p14:cNvPr>
              <p14:cNvContentPartPr/>
              <p14:nvPr/>
            </p14:nvContentPartPr>
            <p14:xfrm>
              <a:off x="8693250" y="3285913"/>
              <a:ext cx="315360" cy="161280"/>
            </p14:xfrm>
          </p:contentPart>
        </mc:Choice>
        <mc:Fallback xmlns="">
          <p:pic>
            <p:nvPicPr>
              <p:cNvPr id="29" name="حبر 29">
                <a:extLst>
                  <a:ext uri="{FF2B5EF4-FFF2-40B4-BE49-F238E27FC236}">
                    <a16:creationId xmlns:a16="http://schemas.microsoft.com/office/drawing/2014/main" id="{91DDD154-FD61-43A4-C2CC-3C2C4BDA0B93}"/>
                  </a:ext>
                </a:extLst>
              </p:cNvPr>
              <p:cNvPicPr/>
              <p:nvPr/>
            </p:nvPicPr>
            <p:blipFill>
              <a:blip r:embed="rId24"/>
              <a:stretch>
                <a:fillRect/>
              </a:stretch>
            </p:blipFill>
            <p:spPr>
              <a:xfrm>
                <a:off x="8678130" y="3270793"/>
                <a:ext cx="345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حبر 38">
                <a:extLst>
                  <a:ext uri="{FF2B5EF4-FFF2-40B4-BE49-F238E27FC236}">
                    <a16:creationId xmlns:a16="http://schemas.microsoft.com/office/drawing/2014/main" id="{E0232D3F-12A4-E7CB-5FA0-04B4F98681A3}"/>
                  </a:ext>
                </a:extLst>
              </p14:cNvPr>
              <p14:cNvContentPartPr/>
              <p14:nvPr/>
            </p14:nvContentPartPr>
            <p14:xfrm>
              <a:off x="8017890" y="3179713"/>
              <a:ext cx="620280" cy="249840"/>
            </p14:xfrm>
          </p:contentPart>
        </mc:Choice>
        <mc:Fallback xmlns="">
          <p:pic>
            <p:nvPicPr>
              <p:cNvPr id="38" name="حبر 38">
                <a:extLst>
                  <a:ext uri="{FF2B5EF4-FFF2-40B4-BE49-F238E27FC236}">
                    <a16:creationId xmlns:a16="http://schemas.microsoft.com/office/drawing/2014/main" id="{E0232D3F-12A4-E7CB-5FA0-04B4F98681A3}"/>
                  </a:ext>
                </a:extLst>
              </p:cNvPr>
              <p:cNvPicPr/>
              <p:nvPr/>
            </p:nvPicPr>
            <p:blipFill>
              <a:blip r:embed="rId26"/>
              <a:stretch>
                <a:fillRect/>
              </a:stretch>
            </p:blipFill>
            <p:spPr>
              <a:xfrm>
                <a:off x="8002770" y="3164593"/>
                <a:ext cx="6508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 name="حبر 51">
                <a:extLst>
                  <a:ext uri="{FF2B5EF4-FFF2-40B4-BE49-F238E27FC236}">
                    <a16:creationId xmlns:a16="http://schemas.microsoft.com/office/drawing/2014/main" id="{B4684D56-E556-AEE9-38F6-71939C3D00C3}"/>
                  </a:ext>
                </a:extLst>
              </p14:cNvPr>
              <p14:cNvContentPartPr/>
              <p14:nvPr/>
            </p14:nvContentPartPr>
            <p14:xfrm>
              <a:off x="7017450" y="3285553"/>
              <a:ext cx="897480" cy="264960"/>
            </p14:xfrm>
          </p:contentPart>
        </mc:Choice>
        <mc:Fallback xmlns="">
          <p:pic>
            <p:nvPicPr>
              <p:cNvPr id="51" name="حبر 51">
                <a:extLst>
                  <a:ext uri="{FF2B5EF4-FFF2-40B4-BE49-F238E27FC236}">
                    <a16:creationId xmlns:a16="http://schemas.microsoft.com/office/drawing/2014/main" id="{B4684D56-E556-AEE9-38F6-71939C3D00C3}"/>
                  </a:ext>
                </a:extLst>
              </p:cNvPr>
              <p:cNvPicPr/>
              <p:nvPr/>
            </p:nvPicPr>
            <p:blipFill>
              <a:blip r:embed="rId28"/>
              <a:stretch>
                <a:fillRect/>
              </a:stretch>
            </p:blipFill>
            <p:spPr>
              <a:xfrm>
                <a:off x="7002330" y="3270433"/>
                <a:ext cx="92808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9" name="حبر 59">
                <a:extLst>
                  <a:ext uri="{FF2B5EF4-FFF2-40B4-BE49-F238E27FC236}">
                    <a16:creationId xmlns:a16="http://schemas.microsoft.com/office/drawing/2014/main" id="{AEAE68A5-A025-A830-FA5A-72474259169F}"/>
                  </a:ext>
                </a:extLst>
              </p14:cNvPr>
              <p14:cNvContentPartPr/>
              <p14:nvPr/>
            </p14:nvContentPartPr>
            <p14:xfrm>
              <a:off x="7927125" y="4592729"/>
              <a:ext cx="786960" cy="234720"/>
            </p14:xfrm>
          </p:contentPart>
        </mc:Choice>
        <mc:Fallback xmlns="">
          <p:pic>
            <p:nvPicPr>
              <p:cNvPr id="59" name="حبر 59">
                <a:extLst>
                  <a:ext uri="{FF2B5EF4-FFF2-40B4-BE49-F238E27FC236}">
                    <a16:creationId xmlns:a16="http://schemas.microsoft.com/office/drawing/2014/main" id="{AEAE68A5-A025-A830-FA5A-72474259169F}"/>
                  </a:ext>
                </a:extLst>
              </p:cNvPr>
              <p:cNvPicPr/>
              <p:nvPr/>
            </p:nvPicPr>
            <p:blipFill>
              <a:blip r:embed="rId30"/>
              <a:stretch>
                <a:fillRect/>
              </a:stretch>
            </p:blipFill>
            <p:spPr>
              <a:xfrm>
                <a:off x="7911652" y="4577273"/>
                <a:ext cx="817546" cy="26491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923" name="حبر 38923">
                <a:extLst>
                  <a:ext uri="{FF2B5EF4-FFF2-40B4-BE49-F238E27FC236}">
                    <a16:creationId xmlns:a16="http://schemas.microsoft.com/office/drawing/2014/main" id="{429A3B1F-5A72-A0FD-9721-E8B5F2EBBA3B}"/>
                  </a:ext>
                </a:extLst>
              </p14:cNvPr>
              <p14:cNvContentPartPr/>
              <p14:nvPr/>
            </p14:nvContentPartPr>
            <p14:xfrm>
              <a:off x="6756405" y="4557089"/>
              <a:ext cx="1111320" cy="304560"/>
            </p14:xfrm>
          </p:contentPart>
        </mc:Choice>
        <mc:Fallback xmlns="">
          <p:pic>
            <p:nvPicPr>
              <p:cNvPr id="38923" name="حبر 38923">
                <a:extLst>
                  <a:ext uri="{FF2B5EF4-FFF2-40B4-BE49-F238E27FC236}">
                    <a16:creationId xmlns:a16="http://schemas.microsoft.com/office/drawing/2014/main" id="{429A3B1F-5A72-A0FD-9721-E8B5F2EBBA3B}"/>
                  </a:ext>
                </a:extLst>
              </p:cNvPr>
              <p:cNvPicPr/>
              <p:nvPr/>
            </p:nvPicPr>
            <p:blipFill>
              <a:blip r:embed="rId32"/>
              <a:stretch>
                <a:fillRect/>
              </a:stretch>
            </p:blipFill>
            <p:spPr>
              <a:xfrm>
                <a:off x="6741285" y="4541951"/>
                <a:ext cx="1141920" cy="33519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925" name="حبر 38924">
                <a:extLst>
                  <a:ext uri="{FF2B5EF4-FFF2-40B4-BE49-F238E27FC236}">
                    <a16:creationId xmlns:a16="http://schemas.microsoft.com/office/drawing/2014/main" id="{A81811C4-0ACE-15C0-2D15-00F4EA83D82A}"/>
                  </a:ext>
                </a:extLst>
              </p14:cNvPr>
              <p14:cNvContentPartPr/>
              <p14:nvPr/>
            </p14:nvContentPartPr>
            <p14:xfrm>
              <a:off x="8728336" y="5125317"/>
              <a:ext cx="11880" cy="9000"/>
            </p14:xfrm>
          </p:contentPart>
        </mc:Choice>
        <mc:Fallback xmlns="">
          <p:pic>
            <p:nvPicPr>
              <p:cNvPr id="38925" name="حبر 38924">
                <a:extLst>
                  <a:ext uri="{FF2B5EF4-FFF2-40B4-BE49-F238E27FC236}">
                    <a16:creationId xmlns:a16="http://schemas.microsoft.com/office/drawing/2014/main" id="{A81811C4-0ACE-15C0-2D15-00F4EA83D82A}"/>
                  </a:ext>
                </a:extLst>
              </p:cNvPr>
              <p:cNvPicPr/>
              <p:nvPr/>
            </p:nvPicPr>
            <p:blipFill>
              <a:blip r:embed="rId34"/>
              <a:stretch>
                <a:fillRect/>
              </a:stretch>
            </p:blipFill>
            <p:spPr>
              <a:xfrm>
                <a:off x="8712856" y="5110197"/>
                <a:ext cx="421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8933" name="حبر 38933">
                <a:extLst>
                  <a:ext uri="{FF2B5EF4-FFF2-40B4-BE49-F238E27FC236}">
                    <a16:creationId xmlns:a16="http://schemas.microsoft.com/office/drawing/2014/main" id="{BEB692D3-A2DB-8AA8-FC3D-1D16969658FF}"/>
                  </a:ext>
                </a:extLst>
              </p14:cNvPr>
              <p14:cNvContentPartPr/>
              <p14:nvPr/>
            </p14:nvContentPartPr>
            <p14:xfrm>
              <a:off x="7440976" y="4861077"/>
              <a:ext cx="1409760" cy="182520"/>
            </p14:xfrm>
          </p:contentPart>
        </mc:Choice>
        <mc:Fallback xmlns="">
          <p:pic>
            <p:nvPicPr>
              <p:cNvPr id="38933" name="حبر 38933">
                <a:extLst>
                  <a:ext uri="{FF2B5EF4-FFF2-40B4-BE49-F238E27FC236}">
                    <a16:creationId xmlns:a16="http://schemas.microsoft.com/office/drawing/2014/main" id="{BEB692D3-A2DB-8AA8-FC3D-1D16969658FF}"/>
                  </a:ext>
                </a:extLst>
              </p:cNvPr>
              <p:cNvPicPr/>
              <p:nvPr/>
            </p:nvPicPr>
            <p:blipFill>
              <a:blip r:embed="rId36"/>
              <a:stretch>
                <a:fillRect/>
              </a:stretch>
            </p:blipFill>
            <p:spPr>
              <a:xfrm>
                <a:off x="7425856" y="4845927"/>
                <a:ext cx="1440000" cy="2131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8934" name="حبر 38933">
                <a:extLst>
                  <a:ext uri="{FF2B5EF4-FFF2-40B4-BE49-F238E27FC236}">
                    <a16:creationId xmlns:a16="http://schemas.microsoft.com/office/drawing/2014/main" id="{3306B092-B4B6-73DF-6537-B872825BA385}"/>
                  </a:ext>
                </a:extLst>
              </p14:cNvPr>
              <p14:cNvContentPartPr/>
              <p14:nvPr/>
            </p14:nvContentPartPr>
            <p14:xfrm>
              <a:off x="6502196" y="5161765"/>
              <a:ext cx="1585800" cy="253080"/>
            </p14:xfrm>
          </p:contentPart>
        </mc:Choice>
        <mc:Fallback xmlns="">
          <p:pic>
            <p:nvPicPr>
              <p:cNvPr id="38934" name="حبر 38933">
                <a:extLst>
                  <a:ext uri="{FF2B5EF4-FFF2-40B4-BE49-F238E27FC236}">
                    <a16:creationId xmlns:a16="http://schemas.microsoft.com/office/drawing/2014/main" id="{3306B092-B4B6-73DF-6537-B872825BA385}"/>
                  </a:ext>
                </a:extLst>
              </p:cNvPr>
              <p:cNvPicPr/>
              <p:nvPr/>
            </p:nvPicPr>
            <p:blipFill>
              <a:blip r:embed="rId38"/>
              <a:stretch>
                <a:fillRect/>
              </a:stretch>
            </p:blipFill>
            <p:spPr>
              <a:xfrm>
                <a:off x="6487076" y="5146645"/>
                <a:ext cx="16164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943" name="حبر 38943">
                <a:extLst>
                  <a:ext uri="{FF2B5EF4-FFF2-40B4-BE49-F238E27FC236}">
                    <a16:creationId xmlns:a16="http://schemas.microsoft.com/office/drawing/2014/main" id="{462C4027-46D3-57CB-180F-0A3865FBC6B4}"/>
                  </a:ext>
                </a:extLst>
              </p14:cNvPr>
              <p14:cNvContentPartPr/>
              <p14:nvPr/>
            </p14:nvContentPartPr>
            <p14:xfrm>
              <a:off x="7130396" y="5743885"/>
              <a:ext cx="1447920" cy="405360"/>
            </p14:xfrm>
          </p:contentPart>
        </mc:Choice>
        <mc:Fallback xmlns="">
          <p:pic>
            <p:nvPicPr>
              <p:cNvPr id="38943" name="حبر 38943">
                <a:extLst>
                  <a:ext uri="{FF2B5EF4-FFF2-40B4-BE49-F238E27FC236}">
                    <a16:creationId xmlns:a16="http://schemas.microsoft.com/office/drawing/2014/main" id="{462C4027-46D3-57CB-180F-0A3865FBC6B4}"/>
                  </a:ext>
                </a:extLst>
              </p:cNvPr>
              <p:cNvPicPr/>
              <p:nvPr/>
            </p:nvPicPr>
            <p:blipFill>
              <a:blip r:embed="rId40"/>
              <a:stretch>
                <a:fillRect/>
              </a:stretch>
            </p:blipFill>
            <p:spPr>
              <a:xfrm>
                <a:off x="7114916" y="5728765"/>
                <a:ext cx="147852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8961" name="حبر 38961">
                <a:extLst>
                  <a:ext uri="{FF2B5EF4-FFF2-40B4-BE49-F238E27FC236}">
                    <a16:creationId xmlns:a16="http://schemas.microsoft.com/office/drawing/2014/main" id="{BF796BDB-AC86-EAF8-6EEB-068C1E736CA7}"/>
                  </a:ext>
                </a:extLst>
              </p14:cNvPr>
              <p14:cNvContentPartPr/>
              <p14:nvPr/>
            </p14:nvContentPartPr>
            <p14:xfrm>
              <a:off x="4871036" y="5813005"/>
              <a:ext cx="2190600" cy="451080"/>
            </p14:xfrm>
          </p:contentPart>
        </mc:Choice>
        <mc:Fallback xmlns="">
          <p:pic>
            <p:nvPicPr>
              <p:cNvPr id="38961" name="حبر 38961">
                <a:extLst>
                  <a:ext uri="{FF2B5EF4-FFF2-40B4-BE49-F238E27FC236}">
                    <a16:creationId xmlns:a16="http://schemas.microsoft.com/office/drawing/2014/main" id="{BF796BDB-AC86-EAF8-6EEB-068C1E736CA7}"/>
                  </a:ext>
                </a:extLst>
              </p:cNvPr>
              <p:cNvPicPr/>
              <p:nvPr/>
            </p:nvPicPr>
            <p:blipFill>
              <a:blip r:embed="rId42"/>
              <a:stretch>
                <a:fillRect/>
              </a:stretch>
            </p:blipFill>
            <p:spPr>
              <a:xfrm>
                <a:off x="4855559" y="5797537"/>
                <a:ext cx="2220835" cy="481656"/>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422278"/>
            <a:ext cx="7754712" cy="1173162"/>
          </a:xfrm>
        </p:spPr>
        <p:txBody>
          <a:bodyPr>
            <a:noAutofit/>
          </a:bodyPr>
          <a:lstStyle/>
          <a:p>
            <a:pPr marL="514350" indent="-514350">
              <a:defRPr/>
            </a:pPr>
            <a:r>
              <a:rPr lang="en-US" sz="4000" dirty="0"/>
              <a:t> </a:t>
            </a:r>
            <a:r>
              <a:rPr lang="en-US" sz="4800" dirty="0"/>
              <a:t>Compare the Early </a:t>
            </a:r>
            <a:br>
              <a:rPr lang="en-US" sz="4800" dirty="0"/>
            </a:br>
            <a:r>
              <a:rPr lang="en-US" sz="4800" dirty="0"/>
              <a:t>Theories of Motivation</a:t>
            </a:r>
            <a:br>
              <a:rPr lang="en-US" sz="4000" dirty="0"/>
            </a:br>
            <a:endParaRPr lang="en-US" sz="4000" dirty="0"/>
          </a:p>
        </p:txBody>
      </p:sp>
      <p:sp>
        <p:nvSpPr>
          <p:cNvPr id="45064" name="Content Placeholder 13"/>
          <p:cNvSpPr>
            <a:spLocks noGrp="1"/>
          </p:cNvSpPr>
          <p:nvPr>
            <p:ph idx="1"/>
          </p:nvPr>
        </p:nvSpPr>
        <p:spPr bwMode="auto">
          <a:xfrm>
            <a:off x="889488" y="1723150"/>
            <a:ext cx="7982975" cy="4530232"/>
          </a:xfrm>
        </p:spPr>
        <p:txBody>
          <a:bodyPr wrap="square" numCol="1" anchor="t" anchorCtr="0" compatLnSpc="1">
            <a:prstTxWarp prst="textNoShape">
              <a:avLst/>
            </a:prstTxWarp>
            <a:normAutofit/>
          </a:bodyPr>
          <a:lstStyle/>
          <a:p>
            <a:pPr eaLnBrk="1" hangingPunct="1"/>
            <a:r>
              <a:rPr lang="en-US" sz="2800" dirty="0">
                <a:effectLst/>
              </a:rPr>
              <a:t>McClelland’s theory has had the best support. </a:t>
            </a:r>
          </a:p>
          <a:p>
            <a:pPr lvl="1" eaLnBrk="1" hangingPunct="1"/>
            <a:r>
              <a:rPr lang="en-US" sz="2800" dirty="0">
                <a:effectLst/>
              </a:rPr>
              <a:t>It has less practical effect than the others. </a:t>
            </a:r>
          </a:p>
          <a:p>
            <a:pPr lvl="1" eaLnBrk="1" hangingPunct="1"/>
            <a:r>
              <a:rPr lang="en-US" sz="2800" dirty="0">
                <a:effectLst/>
              </a:rPr>
              <a:t>Because McClelland argued that the three needs are subconscious—we may rank high on them but not know it—measuring them is not easy. </a:t>
            </a:r>
          </a:p>
          <a:p>
            <a:pPr lvl="1">
              <a:spcBef>
                <a:spcPct val="0"/>
              </a:spcBef>
            </a:pPr>
            <a:r>
              <a:rPr lang="en-US" sz="2800" dirty="0"/>
              <a:t>It is more common to find situations in which managers aware of these motivational drivers label employees based on observations made over time.</a:t>
            </a:r>
          </a:p>
        </p:txBody>
      </p:sp>
      <p:sp>
        <p:nvSpPr>
          <p:cNvPr id="10"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1E18C84C-7F49-04C9-E912-B3C0E87C93BE}"/>
                  </a:ext>
                </a:extLst>
              </p14:cNvPr>
              <p14:cNvContentPartPr/>
              <p14:nvPr/>
            </p14:nvContentPartPr>
            <p14:xfrm>
              <a:off x="7934483" y="1392850"/>
              <a:ext cx="1235520" cy="401400"/>
            </p14:xfrm>
          </p:contentPart>
        </mc:Choice>
        <mc:Fallback xmlns="">
          <p:pic>
            <p:nvPicPr>
              <p:cNvPr id="2" name="حبر 1">
                <a:extLst>
                  <a:ext uri="{FF2B5EF4-FFF2-40B4-BE49-F238E27FC236}">
                    <a16:creationId xmlns:a16="http://schemas.microsoft.com/office/drawing/2014/main" id="{1E18C84C-7F49-04C9-E912-B3C0E87C93BE}"/>
                  </a:ext>
                </a:extLst>
              </p:cNvPr>
              <p:cNvPicPr/>
              <p:nvPr/>
            </p:nvPicPr>
            <p:blipFill>
              <a:blip r:embed="rId4"/>
              <a:stretch>
                <a:fillRect/>
              </a:stretch>
            </p:blipFill>
            <p:spPr>
              <a:xfrm>
                <a:off x="7919363" y="1377730"/>
                <a:ext cx="126612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2">
                <a:extLst>
                  <a:ext uri="{FF2B5EF4-FFF2-40B4-BE49-F238E27FC236}">
                    <a16:creationId xmlns:a16="http://schemas.microsoft.com/office/drawing/2014/main" id="{016DA852-3D2A-F4B3-62F5-70534A8BA8E3}"/>
                  </a:ext>
                </a:extLst>
              </p14:cNvPr>
              <p14:cNvContentPartPr/>
              <p14:nvPr/>
            </p14:nvContentPartPr>
            <p14:xfrm>
              <a:off x="4074025" y="3144745"/>
              <a:ext cx="770040" cy="205560"/>
            </p14:xfrm>
          </p:contentPart>
        </mc:Choice>
        <mc:Fallback xmlns="">
          <p:pic>
            <p:nvPicPr>
              <p:cNvPr id="12" name="حبر 12">
                <a:extLst>
                  <a:ext uri="{FF2B5EF4-FFF2-40B4-BE49-F238E27FC236}">
                    <a16:creationId xmlns:a16="http://schemas.microsoft.com/office/drawing/2014/main" id="{016DA852-3D2A-F4B3-62F5-70534A8BA8E3}"/>
                  </a:ext>
                </a:extLst>
              </p:cNvPr>
              <p:cNvPicPr/>
              <p:nvPr/>
            </p:nvPicPr>
            <p:blipFill>
              <a:blip r:embed="rId6"/>
              <a:stretch>
                <a:fillRect/>
              </a:stretch>
            </p:blipFill>
            <p:spPr>
              <a:xfrm>
                <a:off x="4058545" y="3129265"/>
                <a:ext cx="8006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حبر 27">
                <a:extLst>
                  <a:ext uri="{FF2B5EF4-FFF2-40B4-BE49-F238E27FC236}">
                    <a16:creationId xmlns:a16="http://schemas.microsoft.com/office/drawing/2014/main" id="{B5A64D10-6039-D17B-1728-3DC50EBEE0D8}"/>
                  </a:ext>
                </a:extLst>
              </p14:cNvPr>
              <p14:cNvContentPartPr/>
              <p14:nvPr/>
            </p14:nvContentPartPr>
            <p14:xfrm>
              <a:off x="7607149" y="2191950"/>
              <a:ext cx="1068840" cy="217080"/>
            </p14:xfrm>
          </p:contentPart>
        </mc:Choice>
        <mc:Fallback xmlns="">
          <p:pic>
            <p:nvPicPr>
              <p:cNvPr id="27" name="حبر 27">
                <a:extLst>
                  <a:ext uri="{FF2B5EF4-FFF2-40B4-BE49-F238E27FC236}">
                    <a16:creationId xmlns:a16="http://schemas.microsoft.com/office/drawing/2014/main" id="{B5A64D10-6039-D17B-1728-3DC50EBEE0D8}"/>
                  </a:ext>
                </a:extLst>
              </p:cNvPr>
              <p:cNvPicPr/>
              <p:nvPr/>
            </p:nvPicPr>
            <p:blipFill>
              <a:blip r:embed="rId8"/>
              <a:stretch>
                <a:fillRect/>
              </a:stretch>
            </p:blipFill>
            <p:spPr>
              <a:xfrm>
                <a:off x="7592029" y="2176830"/>
                <a:ext cx="10994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حبر 2">
                <a:extLst>
                  <a:ext uri="{FF2B5EF4-FFF2-40B4-BE49-F238E27FC236}">
                    <a16:creationId xmlns:a16="http://schemas.microsoft.com/office/drawing/2014/main" id="{EBFD3CC3-EB4B-915B-E3D1-1296BDF376E0}"/>
                  </a:ext>
                </a:extLst>
              </p14:cNvPr>
              <p14:cNvContentPartPr/>
              <p14:nvPr/>
            </p14:nvContentPartPr>
            <p14:xfrm>
              <a:off x="5800565" y="2645908"/>
              <a:ext cx="199440" cy="150840"/>
            </p14:xfrm>
          </p:contentPart>
        </mc:Choice>
        <mc:Fallback xmlns="">
          <p:pic>
            <p:nvPicPr>
              <p:cNvPr id="3" name="حبر 2">
                <a:extLst>
                  <a:ext uri="{FF2B5EF4-FFF2-40B4-BE49-F238E27FC236}">
                    <a16:creationId xmlns:a16="http://schemas.microsoft.com/office/drawing/2014/main" id="{EBFD3CC3-EB4B-915B-E3D1-1296BDF376E0}"/>
                  </a:ext>
                </a:extLst>
              </p:cNvPr>
              <p:cNvPicPr/>
              <p:nvPr/>
            </p:nvPicPr>
            <p:blipFill>
              <a:blip r:embed="rId10"/>
              <a:stretch>
                <a:fillRect/>
              </a:stretch>
            </p:blipFill>
            <p:spPr>
              <a:xfrm>
                <a:off x="5785085" y="2630428"/>
                <a:ext cx="2300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حبر 3">
                <a:extLst>
                  <a:ext uri="{FF2B5EF4-FFF2-40B4-BE49-F238E27FC236}">
                    <a16:creationId xmlns:a16="http://schemas.microsoft.com/office/drawing/2014/main" id="{9F246FE0-24B3-62A0-5F20-3EE3E667E3A2}"/>
                  </a:ext>
                </a:extLst>
              </p14:cNvPr>
              <p14:cNvContentPartPr/>
              <p14:nvPr/>
            </p14:nvContentPartPr>
            <p14:xfrm>
              <a:off x="5951045" y="2812588"/>
              <a:ext cx="12600" cy="4320"/>
            </p14:xfrm>
          </p:contentPart>
        </mc:Choice>
        <mc:Fallback xmlns="">
          <p:pic>
            <p:nvPicPr>
              <p:cNvPr id="4" name="حبر 3">
                <a:extLst>
                  <a:ext uri="{FF2B5EF4-FFF2-40B4-BE49-F238E27FC236}">
                    <a16:creationId xmlns:a16="http://schemas.microsoft.com/office/drawing/2014/main" id="{9F246FE0-24B3-62A0-5F20-3EE3E667E3A2}"/>
                  </a:ext>
                </a:extLst>
              </p:cNvPr>
              <p:cNvPicPr/>
              <p:nvPr/>
            </p:nvPicPr>
            <p:blipFill>
              <a:blip r:embed="rId12"/>
              <a:stretch>
                <a:fillRect/>
              </a:stretch>
            </p:blipFill>
            <p:spPr>
              <a:xfrm>
                <a:off x="5935565" y="2797108"/>
                <a:ext cx="43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حبر 4">
                <a:extLst>
                  <a:ext uri="{FF2B5EF4-FFF2-40B4-BE49-F238E27FC236}">
                    <a16:creationId xmlns:a16="http://schemas.microsoft.com/office/drawing/2014/main" id="{909435A7-BCA9-E964-579D-27F3278FB87F}"/>
                  </a:ext>
                </a:extLst>
              </p14:cNvPr>
              <p14:cNvContentPartPr/>
              <p14:nvPr/>
            </p14:nvContentPartPr>
            <p14:xfrm>
              <a:off x="5670245" y="2715028"/>
              <a:ext cx="73800" cy="61560"/>
            </p14:xfrm>
          </p:contentPart>
        </mc:Choice>
        <mc:Fallback xmlns="">
          <p:pic>
            <p:nvPicPr>
              <p:cNvPr id="5" name="حبر 4">
                <a:extLst>
                  <a:ext uri="{FF2B5EF4-FFF2-40B4-BE49-F238E27FC236}">
                    <a16:creationId xmlns:a16="http://schemas.microsoft.com/office/drawing/2014/main" id="{909435A7-BCA9-E964-579D-27F3278FB87F}"/>
                  </a:ext>
                </a:extLst>
              </p:cNvPr>
              <p:cNvPicPr/>
              <p:nvPr/>
            </p:nvPicPr>
            <p:blipFill>
              <a:blip r:embed="rId14"/>
              <a:stretch>
                <a:fillRect/>
              </a:stretch>
            </p:blipFill>
            <p:spPr>
              <a:xfrm>
                <a:off x="5654689" y="2699548"/>
                <a:ext cx="104550" cy="921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31750"/>
            <a:ext cx="8427720" cy="1436688"/>
          </a:xfrm>
        </p:spPr>
        <p:txBody>
          <a:bodyPr>
            <a:noAutofit/>
          </a:bodyPr>
          <a:lstStyle/>
          <a:p>
            <a:pPr eaLnBrk="1" fontAlgn="auto" hangingPunct="1">
              <a:spcAft>
                <a:spcPts val="0"/>
              </a:spcAft>
              <a:defRPr/>
            </a:pPr>
            <a:r>
              <a:rPr lang="en-US" sz="4800" dirty="0"/>
              <a:t>Self-Determination Theory </a:t>
            </a:r>
            <a:br>
              <a:rPr lang="en-US" sz="4800" dirty="0"/>
            </a:br>
            <a:r>
              <a:rPr lang="en-US" sz="4800" dirty="0"/>
              <a:t>vs. Goal-Setting Theory</a:t>
            </a:r>
          </a:p>
        </p:txBody>
      </p:sp>
      <p:sp>
        <p:nvSpPr>
          <p:cNvPr id="47112" name="Content Placeholder 13"/>
          <p:cNvSpPr>
            <a:spLocks noGrp="1"/>
          </p:cNvSpPr>
          <p:nvPr>
            <p:ph idx="1"/>
          </p:nvPr>
        </p:nvSpPr>
        <p:spPr bwMode="auto">
          <a:xfrm>
            <a:off x="889489" y="1671144"/>
            <a:ext cx="8064012" cy="4524703"/>
          </a:xfrm>
        </p:spPr>
        <p:txBody>
          <a:bodyPr wrap="square" numCol="1" anchor="t" anchorCtr="0" compatLnSpc="1">
            <a:prstTxWarp prst="textNoShape">
              <a:avLst/>
            </a:prstTxWarp>
            <a:noAutofit/>
          </a:bodyPr>
          <a:lstStyle/>
          <a:p>
            <a:pPr eaLnBrk="1" hangingPunct="1"/>
            <a:r>
              <a:rPr lang="en-US" sz="2800" b="1" dirty="0">
                <a:solidFill>
                  <a:srgbClr val="FF9900"/>
                </a:solidFill>
                <a:effectLst/>
              </a:rPr>
              <a:t>Self-Determination Theory</a:t>
            </a:r>
          </a:p>
          <a:p>
            <a:pPr lvl="1"/>
            <a:r>
              <a:rPr lang="en-US" sz="2800" dirty="0">
                <a:effectLst/>
              </a:rPr>
              <a:t>People prefer to feel they have control over their actions.</a:t>
            </a:r>
          </a:p>
          <a:p>
            <a:pPr lvl="2"/>
            <a:r>
              <a:rPr lang="en-US" sz="2800" dirty="0">
                <a:effectLst/>
              </a:rPr>
              <a:t>People paid for work feel less like they </a:t>
            </a:r>
            <a:r>
              <a:rPr lang="en-US" sz="2800" i="1" dirty="0">
                <a:effectLst/>
              </a:rPr>
              <a:t>want</a:t>
            </a:r>
            <a:r>
              <a:rPr lang="en-US" sz="2800" dirty="0">
                <a:effectLst/>
              </a:rPr>
              <a:t> to do it and more like they </a:t>
            </a:r>
            <a:r>
              <a:rPr lang="en-US" sz="2800" i="1" dirty="0">
                <a:effectLst/>
              </a:rPr>
              <a:t>have</a:t>
            </a:r>
            <a:r>
              <a:rPr lang="en-US" sz="2800" dirty="0">
                <a:effectLst/>
              </a:rPr>
              <a:t> to it. </a:t>
            </a:r>
          </a:p>
          <a:p>
            <a:pPr lvl="1"/>
            <a:r>
              <a:rPr lang="en-US" sz="2800" dirty="0">
                <a:effectLst/>
              </a:rPr>
              <a:t>Proposes that in addition to being driven by a need for autonomy, people seek ways to achieve competence and positive connections to others. </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EE055CE8-655E-5764-D067-B992E087B49A}"/>
                  </a:ext>
                </a:extLst>
              </p14:cNvPr>
              <p14:cNvContentPartPr/>
              <p14:nvPr/>
            </p14:nvContentPartPr>
            <p14:xfrm>
              <a:off x="1351523" y="1944730"/>
              <a:ext cx="4515840" cy="81000"/>
            </p14:xfrm>
          </p:contentPart>
        </mc:Choice>
        <mc:Fallback xmlns="">
          <p:pic>
            <p:nvPicPr>
              <p:cNvPr id="3" name="حبر 2">
                <a:extLst>
                  <a:ext uri="{FF2B5EF4-FFF2-40B4-BE49-F238E27FC236}">
                    <a16:creationId xmlns:a16="http://schemas.microsoft.com/office/drawing/2014/main" id="{EE055CE8-655E-5764-D067-B992E087B49A}"/>
                  </a:ext>
                </a:extLst>
              </p:cNvPr>
              <p:cNvPicPr/>
              <p:nvPr/>
            </p:nvPicPr>
            <p:blipFill>
              <a:blip r:embed="rId4"/>
              <a:stretch>
                <a:fillRect/>
              </a:stretch>
            </p:blipFill>
            <p:spPr>
              <a:xfrm>
                <a:off x="1297883" y="1836730"/>
                <a:ext cx="46234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حبر 22">
                <a:extLst>
                  <a:ext uri="{FF2B5EF4-FFF2-40B4-BE49-F238E27FC236}">
                    <a16:creationId xmlns:a16="http://schemas.microsoft.com/office/drawing/2014/main" id="{EEB290B9-6C45-CA64-98F4-FF8FC9B652F1}"/>
                  </a:ext>
                </a:extLst>
              </p14:cNvPr>
              <p14:cNvContentPartPr/>
              <p14:nvPr/>
            </p14:nvContentPartPr>
            <p14:xfrm>
              <a:off x="3702354" y="1441895"/>
              <a:ext cx="1710720" cy="318960"/>
            </p14:xfrm>
          </p:contentPart>
        </mc:Choice>
        <mc:Fallback xmlns="">
          <p:pic>
            <p:nvPicPr>
              <p:cNvPr id="22" name="حبر 22">
                <a:extLst>
                  <a:ext uri="{FF2B5EF4-FFF2-40B4-BE49-F238E27FC236}">
                    <a16:creationId xmlns:a16="http://schemas.microsoft.com/office/drawing/2014/main" id="{EEB290B9-6C45-CA64-98F4-FF8FC9B652F1}"/>
                  </a:ext>
                </a:extLst>
              </p:cNvPr>
              <p:cNvPicPr/>
              <p:nvPr/>
            </p:nvPicPr>
            <p:blipFill>
              <a:blip r:embed="rId6"/>
              <a:stretch>
                <a:fillRect/>
              </a:stretch>
            </p:blipFill>
            <p:spPr>
              <a:xfrm>
                <a:off x="3686874" y="1426432"/>
                <a:ext cx="1741320" cy="34952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حبر 25">
                <a:extLst>
                  <a:ext uri="{FF2B5EF4-FFF2-40B4-BE49-F238E27FC236}">
                    <a16:creationId xmlns:a16="http://schemas.microsoft.com/office/drawing/2014/main" id="{06C56427-4248-0503-9F72-491106ABC6B4}"/>
                  </a:ext>
                </a:extLst>
              </p14:cNvPr>
              <p14:cNvContentPartPr/>
              <p14:nvPr/>
            </p14:nvContentPartPr>
            <p14:xfrm>
              <a:off x="8464141" y="2733098"/>
              <a:ext cx="335160" cy="183960"/>
            </p14:xfrm>
          </p:contentPart>
        </mc:Choice>
        <mc:Fallback xmlns="">
          <p:pic>
            <p:nvPicPr>
              <p:cNvPr id="25" name="حبر 25">
                <a:extLst>
                  <a:ext uri="{FF2B5EF4-FFF2-40B4-BE49-F238E27FC236}">
                    <a16:creationId xmlns:a16="http://schemas.microsoft.com/office/drawing/2014/main" id="{06C56427-4248-0503-9F72-491106ABC6B4}"/>
                  </a:ext>
                </a:extLst>
              </p:cNvPr>
              <p:cNvPicPr/>
              <p:nvPr/>
            </p:nvPicPr>
            <p:blipFill>
              <a:blip r:embed="rId8"/>
              <a:stretch>
                <a:fillRect/>
              </a:stretch>
            </p:blipFill>
            <p:spPr>
              <a:xfrm>
                <a:off x="8449021" y="2717978"/>
                <a:ext cx="3657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حبر 39">
                <a:extLst>
                  <a:ext uri="{FF2B5EF4-FFF2-40B4-BE49-F238E27FC236}">
                    <a16:creationId xmlns:a16="http://schemas.microsoft.com/office/drawing/2014/main" id="{40BBFF5D-B275-E3BB-4710-602C99CDC9BB}"/>
                  </a:ext>
                </a:extLst>
              </p14:cNvPr>
              <p14:cNvContentPartPr/>
              <p14:nvPr/>
            </p14:nvContentPartPr>
            <p14:xfrm>
              <a:off x="6211621" y="2668298"/>
              <a:ext cx="2382480" cy="334800"/>
            </p14:xfrm>
          </p:contentPart>
        </mc:Choice>
        <mc:Fallback xmlns="">
          <p:pic>
            <p:nvPicPr>
              <p:cNvPr id="39" name="حبر 39">
                <a:extLst>
                  <a:ext uri="{FF2B5EF4-FFF2-40B4-BE49-F238E27FC236}">
                    <a16:creationId xmlns:a16="http://schemas.microsoft.com/office/drawing/2014/main" id="{40BBFF5D-B275-E3BB-4710-602C99CDC9BB}"/>
                  </a:ext>
                </a:extLst>
              </p:cNvPr>
              <p:cNvPicPr/>
              <p:nvPr/>
            </p:nvPicPr>
            <p:blipFill>
              <a:blip r:embed="rId10"/>
              <a:stretch>
                <a:fillRect/>
              </a:stretch>
            </p:blipFill>
            <p:spPr>
              <a:xfrm>
                <a:off x="6196501" y="2653178"/>
                <a:ext cx="241308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حبر 39">
                <a:extLst>
                  <a:ext uri="{FF2B5EF4-FFF2-40B4-BE49-F238E27FC236}">
                    <a16:creationId xmlns:a16="http://schemas.microsoft.com/office/drawing/2014/main" id="{130A7CC8-4984-5876-D3BC-82286FB7AB03}"/>
                  </a:ext>
                </a:extLst>
              </p14:cNvPr>
              <p14:cNvContentPartPr/>
              <p14:nvPr/>
            </p14:nvContentPartPr>
            <p14:xfrm>
              <a:off x="6276421" y="2846498"/>
              <a:ext cx="124560" cy="129960"/>
            </p14:xfrm>
          </p:contentPart>
        </mc:Choice>
        <mc:Fallback xmlns="">
          <p:pic>
            <p:nvPicPr>
              <p:cNvPr id="40" name="حبر 39">
                <a:extLst>
                  <a:ext uri="{FF2B5EF4-FFF2-40B4-BE49-F238E27FC236}">
                    <a16:creationId xmlns:a16="http://schemas.microsoft.com/office/drawing/2014/main" id="{130A7CC8-4984-5876-D3BC-82286FB7AB03}"/>
                  </a:ext>
                </a:extLst>
              </p:cNvPr>
              <p:cNvPicPr/>
              <p:nvPr/>
            </p:nvPicPr>
            <p:blipFill>
              <a:blip r:embed="rId12"/>
              <a:stretch>
                <a:fillRect/>
              </a:stretch>
            </p:blipFill>
            <p:spPr>
              <a:xfrm>
                <a:off x="6261301" y="2831378"/>
                <a:ext cx="1551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8" name="حبر 58">
                <a:extLst>
                  <a:ext uri="{FF2B5EF4-FFF2-40B4-BE49-F238E27FC236}">
                    <a16:creationId xmlns:a16="http://schemas.microsoft.com/office/drawing/2014/main" id="{B1CB96AA-9BEA-923E-8A60-D3DF8BF90A04}"/>
                  </a:ext>
                </a:extLst>
              </p14:cNvPr>
              <p14:cNvContentPartPr/>
              <p14:nvPr/>
            </p14:nvContentPartPr>
            <p14:xfrm>
              <a:off x="4077901" y="2695298"/>
              <a:ext cx="1950480" cy="421560"/>
            </p14:xfrm>
          </p:contentPart>
        </mc:Choice>
        <mc:Fallback xmlns="">
          <p:pic>
            <p:nvPicPr>
              <p:cNvPr id="58" name="حبر 58">
                <a:extLst>
                  <a:ext uri="{FF2B5EF4-FFF2-40B4-BE49-F238E27FC236}">
                    <a16:creationId xmlns:a16="http://schemas.microsoft.com/office/drawing/2014/main" id="{B1CB96AA-9BEA-923E-8A60-D3DF8BF90A04}"/>
                  </a:ext>
                </a:extLst>
              </p:cNvPr>
              <p:cNvPicPr/>
              <p:nvPr/>
            </p:nvPicPr>
            <p:blipFill>
              <a:blip r:embed="rId14"/>
              <a:stretch>
                <a:fillRect/>
              </a:stretch>
            </p:blipFill>
            <p:spPr>
              <a:xfrm>
                <a:off x="4062781" y="2680178"/>
                <a:ext cx="198072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حبر 47103">
                <a:extLst>
                  <a:ext uri="{FF2B5EF4-FFF2-40B4-BE49-F238E27FC236}">
                    <a16:creationId xmlns:a16="http://schemas.microsoft.com/office/drawing/2014/main" id="{FAFBA7AE-DA06-6139-6DDA-8D2A6794326E}"/>
                  </a:ext>
                </a:extLst>
              </p14:cNvPr>
              <p14:cNvContentPartPr/>
              <p14:nvPr/>
            </p14:nvContentPartPr>
            <p14:xfrm>
              <a:off x="2363312" y="4054464"/>
              <a:ext cx="567360" cy="158760"/>
            </p14:xfrm>
          </p:contentPart>
        </mc:Choice>
        <mc:Fallback xmlns="">
          <p:pic>
            <p:nvPicPr>
              <p:cNvPr id="63" name="حبر 47103">
                <a:extLst>
                  <a:ext uri="{FF2B5EF4-FFF2-40B4-BE49-F238E27FC236}">
                    <a16:creationId xmlns:a16="http://schemas.microsoft.com/office/drawing/2014/main" id="{FAFBA7AE-DA06-6139-6DDA-8D2A6794326E}"/>
                  </a:ext>
                </a:extLst>
              </p:cNvPr>
              <p:cNvPicPr/>
              <p:nvPr/>
            </p:nvPicPr>
            <p:blipFill>
              <a:blip r:embed="rId16"/>
              <a:stretch>
                <a:fillRect/>
              </a:stretch>
            </p:blipFill>
            <p:spPr>
              <a:xfrm>
                <a:off x="2348192" y="4039344"/>
                <a:ext cx="5979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113" name="حبر 47113">
                <a:extLst>
                  <a:ext uri="{FF2B5EF4-FFF2-40B4-BE49-F238E27FC236}">
                    <a16:creationId xmlns:a16="http://schemas.microsoft.com/office/drawing/2014/main" id="{E84DB1AF-7FDD-C9A1-9B7E-CB1ABFEF49AA}"/>
                  </a:ext>
                </a:extLst>
              </p14:cNvPr>
              <p14:cNvContentPartPr/>
              <p14:nvPr/>
            </p14:nvContentPartPr>
            <p14:xfrm>
              <a:off x="3807200" y="4494008"/>
              <a:ext cx="814320" cy="132480"/>
            </p14:xfrm>
          </p:contentPart>
        </mc:Choice>
        <mc:Fallback xmlns="">
          <p:pic>
            <p:nvPicPr>
              <p:cNvPr id="47113" name="حبر 47113">
                <a:extLst>
                  <a:ext uri="{FF2B5EF4-FFF2-40B4-BE49-F238E27FC236}">
                    <a16:creationId xmlns:a16="http://schemas.microsoft.com/office/drawing/2014/main" id="{E84DB1AF-7FDD-C9A1-9B7E-CB1ABFEF49AA}"/>
                  </a:ext>
                </a:extLst>
              </p:cNvPr>
              <p:cNvPicPr/>
              <p:nvPr/>
            </p:nvPicPr>
            <p:blipFill>
              <a:blip r:embed="rId18"/>
              <a:stretch>
                <a:fillRect/>
              </a:stretch>
            </p:blipFill>
            <p:spPr>
              <a:xfrm>
                <a:off x="3792080" y="4478888"/>
                <a:ext cx="8449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114" name="حبر 47113">
                <a:extLst>
                  <a:ext uri="{FF2B5EF4-FFF2-40B4-BE49-F238E27FC236}">
                    <a16:creationId xmlns:a16="http://schemas.microsoft.com/office/drawing/2014/main" id="{6F273869-86C8-AEB4-0848-DAC29D169F99}"/>
                  </a:ext>
                </a:extLst>
              </p14:cNvPr>
              <p14:cNvContentPartPr/>
              <p14:nvPr/>
            </p14:nvContentPartPr>
            <p14:xfrm>
              <a:off x="1614929" y="5727645"/>
              <a:ext cx="3502440" cy="109440"/>
            </p14:xfrm>
          </p:contentPart>
        </mc:Choice>
        <mc:Fallback xmlns="">
          <p:pic>
            <p:nvPicPr>
              <p:cNvPr id="47114" name="حبر 47113">
                <a:extLst>
                  <a:ext uri="{FF2B5EF4-FFF2-40B4-BE49-F238E27FC236}">
                    <a16:creationId xmlns:a16="http://schemas.microsoft.com/office/drawing/2014/main" id="{6F273869-86C8-AEB4-0848-DAC29D169F99}"/>
                  </a:ext>
                </a:extLst>
              </p:cNvPr>
              <p:cNvPicPr/>
              <p:nvPr/>
            </p:nvPicPr>
            <p:blipFill>
              <a:blip r:embed="rId20"/>
              <a:stretch>
                <a:fillRect/>
              </a:stretch>
            </p:blipFill>
            <p:spPr>
              <a:xfrm>
                <a:off x="1599449" y="5712165"/>
                <a:ext cx="35330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7115" name="حبر 47114">
                <a:extLst>
                  <a:ext uri="{FF2B5EF4-FFF2-40B4-BE49-F238E27FC236}">
                    <a16:creationId xmlns:a16="http://schemas.microsoft.com/office/drawing/2014/main" id="{ED0DE367-83A1-3258-1B04-19F6B2D69846}"/>
                  </a:ext>
                </a:extLst>
              </p14:cNvPr>
              <p14:cNvContentPartPr/>
              <p14:nvPr/>
            </p14:nvContentPartPr>
            <p14:xfrm>
              <a:off x="5089649" y="5247045"/>
              <a:ext cx="1674000" cy="75960"/>
            </p14:xfrm>
          </p:contentPart>
        </mc:Choice>
        <mc:Fallback xmlns="">
          <p:pic>
            <p:nvPicPr>
              <p:cNvPr id="47115" name="حبر 47114">
                <a:extLst>
                  <a:ext uri="{FF2B5EF4-FFF2-40B4-BE49-F238E27FC236}">
                    <a16:creationId xmlns:a16="http://schemas.microsoft.com/office/drawing/2014/main" id="{ED0DE367-83A1-3258-1B04-19F6B2D69846}"/>
                  </a:ext>
                </a:extLst>
              </p:cNvPr>
              <p:cNvPicPr/>
              <p:nvPr/>
            </p:nvPicPr>
            <p:blipFill>
              <a:blip r:embed="rId22"/>
              <a:stretch>
                <a:fillRect/>
              </a:stretch>
            </p:blipFill>
            <p:spPr>
              <a:xfrm>
                <a:off x="5074169" y="5231925"/>
                <a:ext cx="170460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129" name="حبر 47129">
                <a:extLst>
                  <a:ext uri="{FF2B5EF4-FFF2-40B4-BE49-F238E27FC236}">
                    <a16:creationId xmlns:a16="http://schemas.microsoft.com/office/drawing/2014/main" id="{A2CD78AA-17F2-0AF5-1FB3-101E54C9CC90}"/>
                  </a:ext>
                </a:extLst>
              </p14:cNvPr>
              <p14:cNvContentPartPr/>
              <p14:nvPr/>
            </p14:nvContentPartPr>
            <p14:xfrm>
              <a:off x="6076263" y="5399176"/>
              <a:ext cx="2349720" cy="264240"/>
            </p14:xfrm>
          </p:contentPart>
        </mc:Choice>
        <mc:Fallback xmlns="">
          <p:pic>
            <p:nvPicPr>
              <p:cNvPr id="47129" name="حبر 47129">
                <a:extLst>
                  <a:ext uri="{FF2B5EF4-FFF2-40B4-BE49-F238E27FC236}">
                    <a16:creationId xmlns:a16="http://schemas.microsoft.com/office/drawing/2014/main" id="{A2CD78AA-17F2-0AF5-1FB3-101E54C9CC90}"/>
                  </a:ext>
                </a:extLst>
              </p:cNvPr>
              <p:cNvPicPr/>
              <p:nvPr/>
            </p:nvPicPr>
            <p:blipFill>
              <a:blip r:embed="rId24"/>
              <a:stretch>
                <a:fillRect/>
              </a:stretch>
            </p:blipFill>
            <p:spPr>
              <a:xfrm>
                <a:off x="6061143" y="5384056"/>
                <a:ext cx="23803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131" name="حبر 47130">
                <a:extLst>
                  <a:ext uri="{FF2B5EF4-FFF2-40B4-BE49-F238E27FC236}">
                    <a16:creationId xmlns:a16="http://schemas.microsoft.com/office/drawing/2014/main" id="{2726D335-B695-17CF-5170-739BD4913F4E}"/>
                  </a:ext>
                </a:extLst>
              </p14:cNvPr>
              <p14:cNvContentPartPr/>
              <p14:nvPr/>
            </p14:nvContentPartPr>
            <p14:xfrm>
              <a:off x="6258783" y="5737576"/>
              <a:ext cx="93600" cy="11160"/>
            </p14:xfrm>
          </p:contentPart>
        </mc:Choice>
        <mc:Fallback xmlns="">
          <p:pic>
            <p:nvPicPr>
              <p:cNvPr id="47131" name="حبر 47130">
                <a:extLst>
                  <a:ext uri="{FF2B5EF4-FFF2-40B4-BE49-F238E27FC236}">
                    <a16:creationId xmlns:a16="http://schemas.microsoft.com/office/drawing/2014/main" id="{2726D335-B695-17CF-5170-739BD4913F4E}"/>
                  </a:ext>
                </a:extLst>
              </p:cNvPr>
              <p:cNvPicPr/>
              <p:nvPr/>
            </p:nvPicPr>
            <p:blipFill>
              <a:blip r:embed="rId26"/>
              <a:stretch>
                <a:fillRect/>
              </a:stretch>
            </p:blipFill>
            <p:spPr>
              <a:xfrm>
                <a:off x="6243663" y="5722456"/>
                <a:ext cx="1238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133" name="حبر 47133">
                <a:extLst>
                  <a:ext uri="{FF2B5EF4-FFF2-40B4-BE49-F238E27FC236}">
                    <a16:creationId xmlns:a16="http://schemas.microsoft.com/office/drawing/2014/main" id="{44C5B42A-2D28-C8B6-53D1-4D4BD7AC667E}"/>
                  </a:ext>
                </a:extLst>
              </p14:cNvPr>
              <p14:cNvContentPartPr/>
              <p14:nvPr/>
            </p14:nvContentPartPr>
            <p14:xfrm>
              <a:off x="6091383" y="5504296"/>
              <a:ext cx="383760" cy="47520"/>
            </p14:xfrm>
          </p:contentPart>
        </mc:Choice>
        <mc:Fallback xmlns="">
          <p:pic>
            <p:nvPicPr>
              <p:cNvPr id="47133" name="حبر 47133">
                <a:extLst>
                  <a:ext uri="{FF2B5EF4-FFF2-40B4-BE49-F238E27FC236}">
                    <a16:creationId xmlns:a16="http://schemas.microsoft.com/office/drawing/2014/main" id="{44C5B42A-2D28-C8B6-53D1-4D4BD7AC667E}"/>
                  </a:ext>
                </a:extLst>
              </p:cNvPr>
              <p:cNvPicPr/>
              <p:nvPr/>
            </p:nvPicPr>
            <p:blipFill>
              <a:blip r:embed="rId28"/>
              <a:stretch>
                <a:fillRect/>
              </a:stretch>
            </p:blipFill>
            <p:spPr>
              <a:xfrm>
                <a:off x="6075903" y="5488816"/>
                <a:ext cx="4143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7142" name="حبر 47142">
                <a:extLst>
                  <a:ext uri="{FF2B5EF4-FFF2-40B4-BE49-F238E27FC236}">
                    <a16:creationId xmlns:a16="http://schemas.microsoft.com/office/drawing/2014/main" id="{8F21DD9C-6E08-340B-7D4F-C95AC75A83EA}"/>
                  </a:ext>
                </a:extLst>
              </p14:cNvPr>
              <p14:cNvContentPartPr/>
              <p14:nvPr/>
            </p14:nvContentPartPr>
            <p14:xfrm>
              <a:off x="7439223" y="5759896"/>
              <a:ext cx="1005840" cy="212760"/>
            </p14:xfrm>
          </p:contentPart>
        </mc:Choice>
        <mc:Fallback xmlns="">
          <p:pic>
            <p:nvPicPr>
              <p:cNvPr id="47142" name="حبر 47142">
                <a:extLst>
                  <a:ext uri="{FF2B5EF4-FFF2-40B4-BE49-F238E27FC236}">
                    <a16:creationId xmlns:a16="http://schemas.microsoft.com/office/drawing/2014/main" id="{8F21DD9C-6E08-340B-7D4F-C95AC75A83EA}"/>
                  </a:ext>
                </a:extLst>
              </p:cNvPr>
              <p:cNvPicPr/>
              <p:nvPr/>
            </p:nvPicPr>
            <p:blipFill>
              <a:blip r:embed="rId30"/>
              <a:stretch>
                <a:fillRect/>
              </a:stretch>
            </p:blipFill>
            <p:spPr>
              <a:xfrm>
                <a:off x="7424103" y="5744776"/>
                <a:ext cx="1036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160" name="حبر 47160">
                <a:extLst>
                  <a:ext uri="{FF2B5EF4-FFF2-40B4-BE49-F238E27FC236}">
                    <a16:creationId xmlns:a16="http://schemas.microsoft.com/office/drawing/2014/main" id="{F2561EAC-EA0A-B4A6-509C-88F2D5037CBF}"/>
                  </a:ext>
                </a:extLst>
              </p14:cNvPr>
              <p14:cNvContentPartPr/>
              <p14:nvPr/>
            </p14:nvContentPartPr>
            <p14:xfrm>
              <a:off x="5491983" y="5789776"/>
              <a:ext cx="1813320" cy="242280"/>
            </p14:xfrm>
          </p:contentPart>
        </mc:Choice>
        <mc:Fallback xmlns="">
          <p:pic>
            <p:nvPicPr>
              <p:cNvPr id="47160" name="حبر 47160">
                <a:extLst>
                  <a:ext uri="{FF2B5EF4-FFF2-40B4-BE49-F238E27FC236}">
                    <a16:creationId xmlns:a16="http://schemas.microsoft.com/office/drawing/2014/main" id="{F2561EAC-EA0A-B4A6-509C-88F2D5037CBF}"/>
                  </a:ext>
                </a:extLst>
              </p:cNvPr>
              <p:cNvPicPr/>
              <p:nvPr/>
            </p:nvPicPr>
            <p:blipFill>
              <a:blip r:embed="rId32"/>
              <a:stretch>
                <a:fillRect/>
              </a:stretch>
            </p:blipFill>
            <p:spPr>
              <a:xfrm>
                <a:off x="5476506" y="5774296"/>
                <a:ext cx="1843914"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165" name="حبر 47165">
                <a:extLst>
                  <a:ext uri="{FF2B5EF4-FFF2-40B4-BE49-F238E27FC236}">
                    <a16:creationId xmlns:a16="http://schemas.microsoft.com/office/drawing/2014/main" id="{954B06CF-1BC1-EB01-7B9D-70886B420FCA}"/>
                  </a:ext>
                </a:extLst>
              </p14:cNvPr>
              <p14:cNvContentPartPr/>
              <p14:nvPr/>
            </p14:nvContentPartPr>
            <p14:xfrm>
              <a:off x="7379463" y="6083896"/>
              <a:ext cx="1099080" cy="201600"/>
            </p14:xfrm>
          </p:contentPart>
        </mc:Choice>
        <mc:Fallback xmlns="">
          <p:pic>
            <p:nvPicPr>
              <p:cNvPr id="47165" name="حبر 47165">
                <a:extLst>
                  <a:ext uri="{FF2B5EF4-FFF2-40B4-BE49-F238E27FC236}">
                    <a16:creationId xmlns:a16="http://schemas.microsoft.com/office/drawing/2014/main" id="{954B06CF-1BC1-EB01-7B9D-70886B420FCA}"/>
                  </a:ext>
                </a:extLst>
              </p:cNvPr>
              <p:cNvPicPr/>
              <p:nvPr/>
            </p:nvPicPr>
            <p:blipFill>
              <a:blip r:embed="rId34"/>
              <a:stretch>
                <a:fillRect/>
              </a:stretch>
            </p:blipFill>
            <p:spPr>
              <a:xfrm>
                <a:off x="7364338" y="6068416"/>
                <a:ext cx="112969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7166" name="حبر 47165">
                <a:extLst>
                  <a:ext uri="{FF2B5EF4-FFF2-40B4-BE49-F238E27FC236}">
                    <a16:creationId xmlns:a16="http://schemas.microsoft.com/office/drawing/2014/main" id="{54BBFE50-9309-C400-8636-4A663B8E38F9}"/>
                  </a:ext>
                </a:extLst>
              </p14:cNvPr>
              <p14:cNvContentPartPr/>
              <p14:nvPr/>
            </p14:nvContentPartPr>
            <p14:xfrm>
              <a:off x="6951423" y="6143296"/>
              <a:ext cx="346680" cy="134280"/>
            </p14:xfrm>
          </p:contentPart>
        </mc:Choice>
        <mc:Fallback xmlns="">
          <p:pic>
            <p:nvPicPr>
              <p:cNvPr id="47166" name="حبر 47165">
                <a:extLst>
                  <a:ext uri="{FF2B5EF4-FFF2-40B4-BE49-F238E27FC236}">
                    <a16:creationId xmlns:a16="http://schemas.microsoft.com/office/drawing/2014/main" id="{54BBFE50-9309-C400-8636-4A663B8E38F9}"/>
                  </a:ext>
                </a:extLst>
              </p:cNvPr>
              <p:cNvPicPr/>
              <p:nvPr/>
            </p:nvPicPr>
            <p:blipFill>
              <a:blip r:embed="rId36"/>
              <a:stretch>
                <a:fillRect/>
              </a:stretch>
            </p:blipFill>
            <p:spPr>
              <a:xfrm>
                <a:off x="6936303" y="6128176"/>
                <a:ext cx="3772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 name="حبر 8">
                <a:extLst>
                  <a:ext uri="{FF2B5EF4-FFF2-40B4-BE49-F238E27FC236}">
                    <a16:creationId xmlns:a16="http://schemas.microsoft.com/office/drawing/2014/main" id="{3975B09E-3AC2-3512-C76F-B49C4C356581}"/>
                  </a:ext>
                </a:extLst>
              </p14:cNvPr>
              <p14:cNvContentPartPr/>
              <p14:nvPr/>
            </p14:nvContentPartPr>
            <p14:xfrm>
              <a:off x="1587756" y="3176079"/>
              <a:ext cx="283320" cy="212760"/>
            </p14:xfrm>
          </p:contentPart>
        </mc:Choice>
        <mc:Fallback xmlns="">
          <p:pic>
            <p:nvPicPr>
              <p:cNvPr id="8" name="حبر 8">
                <a:extLst>
                  <a:ext uri="{FF2B5EF4-FFF2-40B4-BE49-F238E27FC236}">
                    <a16:creationId xmlns:a16="http://schemas.microsoft.com/office/drawing/2014/main" id="{3975B09E-3AC2-3512-C76F-B49C4C356581}"/>
                  </a:ext>
                </a:extLst>
              </p:cNvPr>
              <p:cNvPicPr/>
              <p:nvPr/>
            </p:nvPicPr>
            <p:blipFill>
              <a:blip r:embed="rId38"/>
              <a:stretch>
                <a:fillRect/>
              </a:stretch>
            </p:blipFill>
            <p:spPr>
              <a:xfrm>
                <a:off x="1572636" y="3160599"/>
                <a:ext cx="3139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 name="حبر 17">
                <a:extLst>
                  <a:ext uri="{FF2B5EF4-FFF2-40B4-BE49-F238E27FC236}">
                    <a16:creationId xmlns:a16="http://schemas.microsoft.com/office/drawing/2014/main" id="{8D8CDD3B-07BE-6ACA-3B32-F7C4480F509A}"/>
                  </a:ext>
                </a:extLst>
              </p14:cNvPr>
              <p14:cNvContentPartPr/>
              <p14:nvPr/>
            </p14:nvContentPartPr>
            <p14:xfrm>
              <a:off x="813600" y="2925213"/>
              <a:ext cx="731160" cy="212040"/>
            </p14:xfrm>
          </p:contentPart>
        </mc:Choice>
        <mc:Fallback xmlns="">
          <p:pic>
            <p:nvPicPr>
              <p:cNvPr id="17" name="حبر 17">
                <a:extLst>
                  <a:ext uri="{FF2B5EF4-FFF2-40B4-BE49-F238E27FC236}">
                    <a16:creationId xmlns:a16="http://schemas.microsoft.com/office/drawing/2014/main" id="{8D8CDD3B-07BE-6ACA-3B32-F7C4480F509A}"/>
                  </a:ext>
                </a:extLst>
              </p:cNvPr>
              <p:cNvPicPr/>
              <p:nvPr/>
            </p:nvPicPr>
            <p:blipFill>
              <a:blip r:embed="rId40"/>
              <a:stretch>
                <a:fillRect/>
              </a:stretch>
            </p:blipFill>
            <p:spPr>
              <a:xfrm>
                <a:off x="798480" y="2910093"/>
                <a:ext cx="7668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حبر 33">
                <a:extLst>
                  <a:ext uri="{FF2B5EF4-FFF2-40B4-BE49-F238E27FC236}">
                    <a16:creationId xmlns:a16="http://schemas.microsoft.com/office/drawing/2014/main" id="{BBE3CB87-BCFF-8178-CC7D-942DE464BD85}"/>
                  </a:ext>
                </a:extLst>
              </p14:cNvPr>
              <p14:cNvContentPartPr/>
              <p14:nvPr/>
            </p14:nvContentPartPr>
            <p14:xfrm>
              <a:off x="40320" y="2893893"/>
              <a:ext cx="728280" cy="255960"/>
            </p14:xfrm>
          </p:contentPart>
        </mc:Choice>
        <mc:Fallback xmlns="">
          <p:pic>
            <p:nvPicPr>
              <p:cNvPr id="33" name="حبر 33">
                <a:extLst>
                  <a:ext uri="{FF2B5EF4-FFF2-40B4-BE49-F238E27FC236}">
                    <a16:creationId xmlns:a16="http://schemas.microsoft.com/office/drawing/2014/main" id="{BBE3CB87-BCFF-8178-CC7D-942DE464BD85}"/>
                  </a:ext>
                </a:extLst>
              </p:cNvPr>
              <p:cNvPicPr/>
              <p:nvPr/>
            </p:nvPicPr>
            <p:blipFill>
              <a:blip r:embed="rId42"/>
              <a:stretch>
                <a:fillRect/>
              </a:stretch>
            </p:blipFill>
            <p:spPr>
              <a:xfrm>
                <a:off x="25200" y="2878435"/>
                <a:ext cx="758880" cy="286517"/>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2" name="حبر 42">
                <a:extLst>
                  <a:ext uri="{FF2B5EF4-FFF2-40B4-BE49-F238E27FC236}">
                    <a16:creationId xmlns:a16="http://schemas.microsoft.com/office/drawing/2014/main" id="{00C5DF85-C3B6-CC2B-8580-8B85054D9C23}"/>
                  </a:ext>
                </a:extLst>
              </p14:cNvPr>
              <p14:cNvContentPartPr/>
              <p14:nvPr/>
            </p14:nvContentPartPr>
            <p14:xfrm>
              <a:off x="1128600" y="3192693"/>
              <a:ext cx="398520" cy="191520"/>
            </p14:xfrm>
          </p:contentPart>
        </mc:Choice>
        <mc:Fallback xmlns="">
          <p:pic>
            <p:nvPicPr>
              <p:cNvPr id="42" name="حبر 42">
                <a:extLst>
                  <a:ext uri="{FF2B5EF4-FFF2-40B4-BE49-F238E27FC236}">
                    <a16:creationId xmlns:a16="http://schemas.microsoft.com/office/drawing/2014/main" id="{00C5DF85-C3B6-CC2B-8580-8B85054D9C23}"/>
                  </a:ext>
                </a:extLst>
              </p:cNvPr>
              <p:cNvPicPr/>
              <p:nvPr/>
            </p:nvPicPr>
            <p:blipFill>
              <a:blip r:embed="rId44"/>
              <a:stretch>
                <a:fillRect/>
              </a:stretch>
            </p:blipFill>
            <p:spPr>
              <a:xfrm>
                <a:off x="1113480" y="3177573"/>
                <a:ext cx="4291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7105" name="حبر 47105">
                <a:extLst>
                  <a:ext uri="{FF2B5EF4-FFF2-40B4-BE49-F238E27FC236}">
                    <a16:creationId xmlns:a16="http://schemas.microsoft.com/office/drawing/2014/main" id="{E48C639B-A6CF-27BF-9FC9-22CB41E88DA1}"/>
                  </a:ext>
                </a:extLst>
              </p14:cNvPr>
              <p14:cNvContentPartPr/>
              <p14:nvPr/>
            </p14:nvContentPartPr>
            <p14:xfrm>
              <a:off x="284401" y="3200259"/>
              <a:ext cx="1356120" cy="443160"/>
            </p14:xfrm>
          </p:contentPart>
        </mc:Choice>
        <mc:Fallback xmlns="">
          <p:pic>
            <p:nvPicPr>
              <p:cNvPr id="47105" name="حبر 47105">
                <a:extLst>
                  <a:ext uri="{FF2B5EF4-FFF2-40B4-BE49-F238E27FC236}">
                    <a16:creationId xmlns:a16="http://schemas.microsoft.com/office/drawing/2014/main" id="{E48C639B-A6CF-27BF-9FC9-22CB41E88DA1}"/>
                  </a:ext>
                </a:extLst>
              </p:cNvPr>
              <p:cNvPicPr/>
              <p:nvPr/>
            </p:nvPicPr>
            <p:blipFill>
              <a:blip r:embed="rId46"/>
              <a:stretch>
                <a:fillRect/>
              </a:stretch>
            </p:blipFill>
            <p:spPr>
              <a:xfrm>
                <a:off x="264241" y="3179739"/>
                <a:ext cx="139680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106" name="حبر 47105">
                <a:extLst>
                  <a:ext uri="{FF2B5EF4-FFF2-40B4-BE49-F238E27FC236}">
                    <a16:creationId xmlns:a16="http://schemas.microsoft.com/office/drawing/2014/main" id="{B5C4DDCC-FC70-3BFD-CE19-2B42FC59AF31}"/>
                  </a:ext>
                </a:extLst>
              </p14:cNvPr>
              <p14:cNvContentPartPr/>
              <p14:nvPr/>
            </p14:nvContentPartPr>
            <p14:xfrm>
              <a:off x="226441" y="3494739"/>
              <a:ext cx="383040" cy="133920"/>
            </p14:xfrm>
          </p:contentPart>
        </mc:Choice>
        <mc:Fallback xmlns="">
          <p:pic>
            <p:nvPicPr>
              <p:cNvPr id="47106" name="حبر 47105">
                <a:extLst>
                  <a:ext uri="{FF2B5EF4-FFF2-40B4-BE49-F238E27FC236}">
                    <a16:creationId xmlns:a16="http://schemas.microsoft.com/office/drawing/2014/main" id="{B5C4DDCC-FC70-3BFD-CE19-2B42FC59AF31}"/>
                  </a:ext>
                </a:extLst>
              </p:cNvPr>
              <p:cNvPicPr/>
              <p:nvPr/>
            </p:nvPicPr>
            <p:blipFill>
              <a:blip r:embed="rId48"/>
              <a:stretch>
                <a:fillRect/>
              </a:stretch>
            </p:blipFill>
            <p:spPr>
              <a:xfrm>
                <a:off x="206281" y="3474579"/>
                <a:ext cx="423720" cy="174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10" name="حبر 10">
                <a:extLst>
                  <a:ext uri="{FF2B5EF4-FFF2-40B4-BE49-F238E27FC236}">
                    <a16:creationId xmlns:a16="http://schemas.microsoft.com/office/drawing/2014/main" id="{529F64DF-502A-9C06-E6C9-EC63B7B4564E}"/>
                  </a:ext>
                </a:extLst>
              </p14:cNvPr>
              <p14:cNvContentPartPr/>
              <p14:nvPr/>
            </p14:nvContentPartPr>
            <p14:xfrm>
              <a:off x="5948003" y="1904410"/>
              <a:ext cx="735840" cy="272520"/>
            </p14:xfrm>
          </p:contentPart>
        </mc:Choice>
        <mc:Fallback>
          <p:pic>
            <p:nvPicPr>
              <p:cNvPr id="10" name="حبر 10">
                <a:extLst>
                  <a:ext uri="{FF2B5EF4-FFF2-40B4-BE49-F238E27FC236}">
                    <a16:creationId xmlns:a16="http://schemas.microsoft.com/office/drawing/2014/main" id="{529F64DF-502A-9C06-E6C9-EC63B7B4564E}"/>
                  </a:ext>
                </a:extLst>
              </p:cNvPr>
              <p:cNvPicPr/>
              <p:nvPr/>
            </p:nvPicPr>
            <p:blipFill>
              <a:blip r:embed="rId50"/>
              <a:stretch>
                <a:fillRect/>
              </a:stretch>
            </p:blipFill>
            <p:spPr>
              <a:xfrm>
                <a:off x="5932531" y="1888930"/>
                <a:ext cx="766425" cy="303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29" name="حبر 29">
                <a:extLst>
                  <a:ext uri="{FF2B5EF4-FFF2-40B4-BE49-F238E27FC236}">
                    <a16:creationId xmlns:a16="http://schemas.microsoft.com/office/drawing/2014/main" id="{C617FB68-AF80-5489-3F9C-CAC33AB536EB}"/>
                  </a:ext>
                </a:extLst>
              </p14:cNvPr>
              <p14:cNvContentPartPr/>
              <p14:nvPr/>
            </p14:nvContentPartPr>
            <p14:xfrm>
              <a:off x="6653243" y="1652410"/>
              <a:ext cx="2177640" cy="544680"/>
            </p14:xfrm>
          </p:contentPart>
        </mc:Choice>
        <mc:Fallback>
          <p:pic>
            <p:nvPicPr>
              <p:cNvPr id="29" name="حبر 29">
                <a:extLst>
                  <a:ext uri="{FF2B5EF4-FFF2-40B4-BE49-F238E27FC236}">
                    <a16:creationId xmlns:a16="http://schemas.microsoft.com/office/drawing/2014/main" id="{C617FB68-AF80-5489-3F9C-CAC33AB536EB}"/>
                  </a:ext>
                </a:extLst>
              </p:cNvPr>
              <p:cNvPicPr/>
              <p:nvPr/>
            </p:nvPicPr>
            <p:blipFill>
              <a:blip r:embed="rId52"/>
              <a:stretch>
                <a:fillRect/>
              </a:stretch>
            </p:blipFill>
            <p:spPr>
              <a:xfrm>
                <a:off x="6638123" y="1636930"/>
                <a:ext cx="2207880" cy="575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38" name="حبر 40">
                <a:extLst>
                  <a:ext uri="{FF2B5EF4-FFF2-40B4-BE49-F238E27FC236}">
                    <a16:creationId xmlns:a16="http://schemas.microsoft.com/office/drawing/2014/main" id="{7ED04392-1F5E-62CB-DD9C-B4522F4D7C61}"/>
                  </a:ext>
                </a:extLst>
              </p14:cNvPr>
              <p14:cNvContentPartPr/>
              <p14:nvPr/>
            </p14:nvContentPartPr>
            <p14:xfrm>
              <a:off x="8870843" y="1561690"/>
              <a:ext cx="614520" cy="333000"/>
            </p14:xfrm>
          </p:contentPart>
        </mc:Choice>
        <mc:Fallback>
          <p:pic>
            <p:nvPicPr>
              <p:cNvPr id="38" name="حبر 40">
                <a:extLst>
                  <a:ext uri="{FF2B5EF4-FFF2-40B4-BE49-F238E27FC236}">
                    <a16:creationId xmlns:a16="http://schemas.microsoft.com/office/drawing/2014/main" id="{7ED04392-1F5E-62CB-DD9C-B4522F4D7C61}"/>
                  </a:ext>
                </a:extLst>
              </p:cNvPr>
              <p:cNvPicPr/>
              <p:nvPr/>
            </p:nvPicPr>
            <p:blipFill>
              <a:blip r:embed="rId54"/>
              <a:stretch>
                <a:fillRect/>
              </a:stretch>
            </p:blipFill>
            <p:spPr>
              <a:xfrm>
                <a:off x="8855723" y="1546210"/>
                <a:ext cx="645120" cy="363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45" name="حبر 45">
                <a:extLst>
                  <a:ext uri="{FF2B5EF4-FFF2-40B4-BE49-F238E27FC236}">
                    <a16:creationId xmlns:a16="http://schemas.microsoft.com/office/drawing/2014/main" id="{35CBD6C8-491D-0778-7352-FF1C770250D7}"/>
                  </a:ext>
                </a:extLst>
              </p14:cNvPr>
              <p14:cNvContentPartPr/>
              <p14:nvPr/>
            </p14:nvContentPartPr>
            <p14:xfrm>
              <a:off x="6419603" y="1391410"/>
              <a:ext cx="595080" cy="392400"/>
            </p14:xfrm>
          </p:contentPart>
        </mc:Choice>
        <mc:Fallback>
          <p:pic>
            <p:nvPicPr>
              <p:cNvPr id="45" name="حبر 45">
                <a:extLst>
                  <a:ext uri="{FF2B5EF4-FFF2-40B4-BE49-F238E27FC236}">
                    <a16:creationId xmlns:a16="http://schemas.microsoft.com/office/drawing/2014/main" id="{35CBD6C8-491D-0778-7352-FF1C770250D7}"/>
                  </a:ext>
                </a:extLst>
              </p:cNvPr>
              <p:cNvPicPr/>
              <p:nvPr/>
            </p:nvPicPr>
            <p:blipFill>
              <a:blip r:embed="rId56"/>
              <a:stretch>
                <a:fillRect/>
              </a:stretch>
            </p:blipFill>
            <p:spPr>
              <a:xfrm>
                <a:off x="6404483" y="1376290"/>
                <a:ext cx="625680" cy="4230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25780" y="31750"/>
            <a:ext cx="8427720" cy="1436688"/>
          </a:xfrm>
        </p:spPr>
        <p:txBody>
          <a:bodyPr>
            <a:noAutofit/>
          </a:bodyPr>
          <a:lstStyle/>
          <a:p>
            <a:pPr>
              <a:defRPr/>
            </a:pPr>
            <a:r>
              <a:rPr lang="en-US" sz="4800" dirty="0"/>
              <a:t>Self-Determination Theory </a:t>
            </a:r>
            <a:br>
              <a:rPr lang="en-US" sz="4800" dirty="0"/>
            </a:br>
            <a:r>
              <a:rPr lang="en-US" sz="4800" dirty="0"/>
              <a:t>vs. Goal-Setting Theory</a:t>
            </a:r>
          </a:p>
        </p:txBody>
      </p:sp>
      <p:sp>
        <p:nvSpPr>
          <p:cNvPr id="49160" name="Content Placeholder 13"/>
          <p:cNvSpPr>
            <a:spLocks noGrp="1"/>
          </p:cNvSpPr>
          <p:nvPr>
            <p:ph idx="1"/>
          </p:nvPr>
        </p:nvSpPr>
        <p:spPr bwMode="auto">
          <a:xfrm>
            <a:off x="889489" y="1718444"/>
            <a:ext cx="8213725" cy="4493171"/>
          </a:xfrm>
        </p:spPr>
        <p:txBody>
          <a:bodyPr wrap="square" numCol="1" anchor="t" anchorCtr="0" compatLnSpc="1">
            <a:prstTxWarp prst="textNoShape">
              <a:avLst/>
            </a:prstTxWarp>
            <a:noAutofit/>
          </a:bodyPr>
          <a:lstStyle/>
          <a:p>
            <a:pPr marL="393700" indent="-279400" eaLnBrk="1" hangingPunct="1"/>
            <a:r>
              <a:rPr lang="en-US" sz="2800" dirty="0">
                <a:effectLst/>
              </a:rPr>
              <a:t>When extrinsic rewards are used as payoffs for performance, employees feel they are doing a good job. </a:t>
            </a:r>
          </a:p>
          <a:p>
            <a:pPr lvl="1"/>
            <a:r>
              <a:rPr lang="en-US" sz="2800" dirty="0">
                <a:effectLst/>
              </a:rPr>
              <a:t>Eliminating extrinsic rewards can also shift an individual’s perception of why he or she works on a task from an external to an internal explanation. </a:t>
            </a:r>
          </a:p>
          <a:p>
            <a:pPr marL="393700" indent="-279400" eaLnBrk="1" hangingPunct="1"/>
            <a:r>
              <a:rPr lang="en-US" sz="2800" dirty="0">
                <a:effectLst/>
              </a:rPr>
              <a:t>Self-determination theory acknowledges that extrinsic rewards can improve even intrinsic motivation under specific circumstances. </a:t>
            </a:r>
          </a:p>
          <a:p>
            <a:pPr eaLnBrk="1" hangingPunct="1">
              <a:buFont typeface="Wingdings" pitchFamily="2" charset="2"/>
              <a:buNone/>
            </a:pPr>
            <a:r>
              <a:rPr lang="en-US" sz="2800" dirty="0">
                <a:effectLst/>
              </a:rPr>
              <a:t>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424D03C0-A3DD-9216-4ED7-302C818CF6B6}"/>
                  </a:ext>
                </a:extLst>
              </p14:cNvPr>
              <p14:cNvContentPartPr/>
              <p14:nvPr/>
            </p14:nvContentPartPr>
            <p14:xfrm>
              <a:off x="1389587" y="2153989"/>
              <a:ext cx="5322960" cy="90720"/>
            </p14:xfrm>
          </p:contentPart>
        </mc:Choice>
        <mc:Fallback xmlns="">
          <p:pic>
            <p:nvPicPr>
              <p:cNvPr id="2" name="حبر 1">
                <a:extLst>
                  <a:ext uri="{FF2B5EF4-FFF2-40B4-BE49-F238E27FC236}">
                    <a16:creationId xmlns:a16="http://schemas.microsoft.com/office/drawing/2014/main" id="{424D03C0-A3DD-9216-4ED7-302C818CF6B6}"/>
                  </a:ext>
                </a:extLst>
              </p:cNvPr>
              <p:cNvPicPr/>
              <p:nvPr/>
            </p:nvPicPr>
            <p:blipFill>
              <a:blip r:embed="rId4"/>
              <a:stretch>
                <a:fillRect/>
              </a:stretch>
            </p:blipFill>
            <p:spPr>
              <a:xfrm>
                <a:off x="1374107" y="2138509"/>
                <a:ext cx="53532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4E7CF035-FEE6-EF2F-D467-9E263FC522B6}"/>
                  </a:ext>
                </a:extLst>
              </p14:cNvPr>
              <p14:cNvContentPartPr/>
              <p14:nvPr/>
            </p14:nvContentPartPr>
            <p14:xfrm>
              <a:off x="4609372" y="1597679"/>
              <a:ext cx="227880" cy="208440"/>
            </p14:xfrm>
          </p:contentPart>
        </mc:Choice>
        <mc:Fallback xmlns="">
          <p:pic>
            <p:nvPicPr>
              <p:cNvPr id="3" name="حبر 2">
                <a:extLst>
                  <a:ext uri="{FF2B5EF4-FFF2-40B4-BE49-F238E27FC236}">
                    <a16:creationId xmlns:a16="http://schemas.microsoft.com/office/drawing/2014/main" id="{4E7CF035-FEE6-EF2F-D467-9E263FC522B6}"/>
                  </a:ext>
                </a:extLst>
              </p:cNvPr>
              <p:cNvPicPr/>
              <p:nvPr/>
            </p:nvPicPr>
            <p:blipFill>
              <a:blip r:embed="rId6"/>
              <a:stretch>
                <a:fillRect/>
              </a:stretch>
            </p:blipFill>
            <p:spPr>
              <a:xfrm>
                <a:off x="4593892" y="1582199"/>
                <a:ext cx="2584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3FA64226-0B1E-58C6-F1D1-6DA2B3016EEB}"/>
                  </a:ext>
                </a:extLst>
              </p14:cNvPr>
              <p14:cNvContentPartPr/>
              <p14:nvPr/>
            </p14:nvContentPartPr>
            <p14:xfrm>
              <a:off x="4439812" y="1558799"/>
              <a:ext cx="237600" cy="208440"/>
            </p14:xfrm>
          </p:contentPart>
        </mc:Choice>
        <mc:Fallback xmlns="">
          <p:pic>
            <p:nvPicPr>
              <p:cNvPr id="4" name="حبر 3">
                <a:extLst>
                  <a:ext uri="{FF2B5EF4-FFF2-40B4-BE49-F238E27FC236}">
                    <a16:creationId xmlns:a16="http://schemas.microsoft.com/office/drawing/2014/main" id="{3FA64226-0B1E-58C6-F1D1-6DA2B3016EEB}"/>
                  </a:ext>
                </a:extLst>
              </p:cNvPr>
              <p:cNvPicPr/>
              <p:nvPr/>
            </p:nvPicPr>
            <p:blipFill>
              <a:blip r:embed="rId8"/>
              <a:stretch>
                <a:fillRect/>
              </a:stretch>
            </p:blipFill>
            <p:spPr>
              <a:xfrm>
                <a:off x="4424332" y="1543679"/>
                <a:ext cx="268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01D25B84-0CDE-3433-C050-A38A6598799D}"/>
                  </a:ext>
                </a:extLst>
              </p14:cNvPr>
              <p14:cNvContentPartPr/>
              <p14:nvPr/>
            </p14:nvContentPartPr>
            <p14:xfrm>
              <a:off x="4153972" y="1563839"/>
              <a:ext cx="179640" cy="218160"/>
            </p14:xfrm>
          </p:contentPart>
        </mc:Choice>
        <mc:Fallback xmlns="">
          <p:pic>
            <p:nvPicPr>
              <p:cNvPr id="5" name="حبر 4">
                <a:extLst>
                  <a:ext uri="{FF2B5EF4-FFF2-40B4-BE49-F238E27FC236}">
                    <a16:creationId xmlns:a16="http://schemas.microsoft.com/office/drawing/2014/main" id="{01D25B84-0CDE-3433-C050-A38A6598799D}"/>
                  </a:ext>
                </a:extLst>
              </p:cNvPr>
              <p:cNvPicPr/>
              <p:nvPr/>
            </p:nvPicPr>
            <p:blipFill>
              <a:blip r:embed="rId10"/>
              <a:stretch>
                <a:fillRect/>
              </a:stretch>
            </p:blipFill>
            <p:spPr>
              <a:xfrm>
                <a:off x="4138852" y="1548359"/>
                <a:ext cx="2098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حبر 7">
                <a:extLst>
                  <a:ext uri="{FF2B5EF4-FFF2-40B4-BE49-F238E27FC236}">
                    <a16:creationId xmlns:a16="http://schemas.microsoft.com/office/drawing/2014/main" id="{0B7D9E76-B3AD-E4C6-A442-7DFFBCF7878E}"/>
                  </a:ext>
                </a:extLst>
              </p14:cNvPr>
              <p14:cNvContentPartPr/>
              <p14:nvPr/>
            </p14:nvContentPartPr>
            <p14:xfrm>
              <a:off x="4270252" y="1597679"/>
              <a:ext cx="10080" cy="29520"/>
            </p14:xfrm>
          </p:contentPart>
        </mc:Choice>
        <mc:Fallback xmlns="">
          <p:pic>
            <p:nvPicPr>
              <p:cNvPr id="8" name="حبر 7">
                <a:extLst>
                  <a:ext uri="{FF2B5EF4-FFF2-40B4-BE49-F238E27FC236}">
                    <a16:creationId xmlns:a16="http://schemas.microsoft.com/office/drawing/2014/main" id="{0B7D9E76-B3AD-E4C6-A442-7DFFBCF7878E}"/>
                  </a:ext>
                </a:extLst>
              </p:cNvPr>
              <p:cNvPicPr/>
              <p:nvPr/>
            </p:nvPicPr>
            <p:blipFill>
              <a:blip r:embed="rId12"/>
              <a:stretch>
                <a:fillRect/>
              </a:stretch>
            </p:blipFill>
            <p:spPr>
              <a:xfrm>
                <a:off x="4255132" y="1582199"/>
                <a:ext cx="406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حبر 9">
                <a:extLst>
                  <a:ext uri="{FF2B5EF4-FFF2-40B4-BE49-F238E27FC236}">
                    <a16:creationId xmlns:a16="http://schemas.microsoft.com/office/drawing/2014/main" id="{F60E8CE1-DB59-CF98-F123-A4CA62C480B7}"/>
                  </a:ext>
                </a:extLst>
              </p14:cNvPr>
              <p14:cNvContentPartPr/>
              <p14:nvPr/>
            </p14:nvContentPartPr>
            <p14:xfrm>
              <a:off x="4090972" y="1466999"/>
              <a:ext cx="57240" cy="58320"/>
            </p14:xfrm>
          </p:contentPart>
        </mc:Choice>
        <mc:Fallback xmlns="">
          <p:pic>
            <p:nvPicPr>
              <p:cNvPr id="10" name="حبر 9">
                <a:extLst>
                  <a:ext uri="{FF2B5EF4-FFF2-40B4-BE49-F238E27FC236}">
                    <a16:creationId xmlns:a16="http://schemas.microsoft.com/office/drawing/2014/main" id="{F60E8CE1-DB59-CF98-F123-A4CA62C480B7}"/>
                  </a:ext>
                </a:extLst>
              </p:cNvPr>
              <p:cNvPicPr/>
              <p:nvPr/>
            </p:nvPicPr>
            <p:blipFill>
              <a:blip r:embed="rId14"/>
              <a:stretch>
                <a:fillRect/>
              </a:stretch>
            </p:blipFill>
            <p:spPr>
              <a:xfrm>
                <a:off x="4075852" y="1451519"/>
                <a:ext cx="878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حبر 10">
                <a:extLst>
                  <a:ext uri="{FF2B5EF4-FFF2-40B4-BE49-F238E27FC236}">
                    <a16:creationId xmlns:a16="http://schemas.microsoft.com/office/drawing/2014/main" id="{D07B502E-BE90-13CD-658E-F5417F4803D9}"/>
                  </a:ext>
                </a:extLst>
              </p14:cNvPr>
              <p14:cNvContentPartPr/>
              <p14:nvPr/>
            </p14:nvContentPartPr>
            <p14:xfrm>
              <a:off x="3951292" y="1704239"/>
              <a:ext cx="77400" cy="82800"/>
            </p14:xfrm>
          </p:contentPart>
        </mc:Choice>
        <mc:Fallback xmlns="">
          <p:pic>
            <p:nvPicPr>
              <p:cNvPr id="11" name="حبر 10">
                <a:extLst>
                  <a:ext uri="{FF2B5EF4-FFF2-40B4-BE49-F238E27FC236}">
                    <a16:creationId xmlns:a16="http://schemas.microsoft.com/office/drawing/2014/main" id="{D07B502E-BE90-13CD-658E-F5417F4803D9}"/>
                  </a:ext>
                </a:extLst>
              </p:cNvPr>
              <p:cNvPicPr/>
              <p:nvPr/>
            </p:nvPicPr>
            <p:blipFill>
              <a:blip r:embed="rId16"/>
              <a:stretch>
                <a:fillRect/>
              </a:stretch>
            </p:blipFill>
            <p:spPr>
              <a:xfrm>
                <a:off x="3936172" y="1688759"/>
                <a:ext cx="1076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حبر 11">
                <a:extLst>
                  <a:ext uri="{FF2B5EF4-FFF2-40B4-BE49-F238E27FC236}">
                    <a16:creationId xmlns:a16="http://schemas.microsoft.com/office/drawing/2014/main" id="{84AA4F07-2EDB-AE90-FCA2-ABEC37CD1280}"/>
                  </a:ext>
                </a:extLst>
              </p14:cNvPr>
              <p14:cNvContentPartPr/>
              <p14:nvPr/>
            </p14:nvContentPartPr>
            <p14:xfrm>
              <a:off x="3994132" y="1636199"/>
              <a:ext cx="24480" cy="14760"/>
            </p14:xfrm>
          </p:contentPart>
        </mc:Choice>
        <mc:Fallback xmlns="">
          <p:pic>
            <p:nvPicPr>
              <p:cNvPr id="12" name="حبر 11">
                <a:extLst>
                  <a:ext uri="{FF2B5EF4-FFF2-40B4-BE49-F238E27FC236}">
                    <a16:creationId xmlns:a16="http://schemas.microsoft.com/office/drawing/2014/main" id="{84AA4F07-2EDB-AE90-FCA2-ABEC37CD1280}"/>
                  </a:ext>
                </a:extLst>
              </p:cNvPr>
              <p:cNvPicPr/>
              <p:nvPr/>
            </p:nvPicPr>
            <p:blipFill>
              <a:blip r:embed="rId18"/>
              <a:stretch>
                <a:fillRect/>
              </a:stretch>
            </p:blipFill>
            <p:spPr>
              <a:xfrm>
                <a:off x="3979012" y="1621079"/>
                <a:ext cx="55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حبر 12">
                <a:extLst>
                  <a:ext uri="{FF2B5EF4-FFF2-40B4-BE49-F238E27FC236}">
                    <a16:creationId xmlns:a16="http://schemas.microsoft.com/office/drawing/2014/main" id="{F3CB0BD8-A661-1A9B-F2C7-D378B5A9868D}"/>
                  </a:ext>
                </a:extLst>
              </p14:cNvPr>
              <p14:cNvContentPartPr/>
              <p14:nvPr/>
            </p14:nvContentPartPr>
            <p14:xfrm>
              <a:off x="3878212" y="1641239"/>
              <a:ext cx="29520" cy="23040"/>
            </p14:xfrm>
          </p:contentPart>
        </mc:Choice>
        <mc:Fallback xmlns="">
          <p:pic>
            <p:nvPicPr>
              <p:cNvPr id="13" name="حبر 12">
                <a:extLst>
                  <a:ext uri="{FF2B5EF4-FFF2-40B4-BE49-F238E27FC236}">
                    <a16:creationId xmlns:a16="http://schemas.microsoft.com/office/drawing/2014/main" id="{F3CB0BD8-A661-1A9B-F2C7-D378B5A9868D}"/>
                  </a:ext>
                </a:extLst>
              </p:cNvPr>
              <p:cNvPicPr/>
              <p:nvPr/>
            </p:nvPicPr>
            <p:blipFill>
              <a:blip r:embed="rId20"/>
              <a:stretch>
                <a:fillRect/>
              </a:stretch>
            </p:blipFill>
            <p:spPr>
              <a:xfrm>
                <a:off x="3862732" y="1625759"/>
                <a:ext cx="597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حبر 13">
                <a:extLst>
                  <a:ext uri="{FF2B5EF4-FFF2-40B4-BE49-F238E27FC236}">
                    <a16:creationId xmlns:a16="http://schemas.microsoft.com/office/drawing/2014/main" id="{89489E09-826B-A2C0-3FBE-D78E334DDEF6}"/>
                  </a:ext>
                </a:extLst>
              </p14:cNvPr>
              <p14:cNvContentPartPr/>
              <p14:nvPr/>
            </p14:nvContentPartPr>
            <p14:xfrm>
              <a:off x="3422812" y="1563839"/>
              <a:ext cx="246600" cy="276480"/>
            </p14:xfrm>
          </p:contentPart>
        </mc:Choice>
        <mc:Fallback xmlns="">
          <p:pic>
            <p:nvPicPr>
              <p:cNvPr id="14" name="حبر 13">
                <a:extLst>
                  <a:ext uri="{FF2B5EF4-FFF2-40B4-BE49-F238E27FC236}">
                    <a16:creationId xmlns:a16="http://schemas.microsoft.com/office/drawing/2014/main" id="{89489E09-826B-A2C0-3FBE-D78E334DDEF6}"/>
                  </a:ext>
                </a:extLst>
              </p:cNvPr>
              <p:cNvPicPr/>
              <p:nvPr/>
            </p:nvPicPr>
            <p:blipFill>
              <a:blip r:embed="rId22"/>
              <a:stretch>
                <a:fillRect/>
              </a:stretch>
            </p:blipFill>
            <p:spPr>
              <a:xfrm>
                <a:off x="3407692" y="1548359"/>
                <a:ext cx="27720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حبر 14">
                <a:extLst>
                  <a:ext uri="{FF2B5EF4-FFF2-40B4-BE49-F238E27FC236}">
                    <a16:creationId xmlns:a16="http://schemas.microsoft.com/office/drawing/2014/main" id="{85DB817E-73F7-1755-67DD-F148E7CD78A4}"/>
                  </a:ext>
                </a:extLst>
              </p14:cNvPr>
              <p14:cNvContentPartPr/>
              <p14:nvPr/>
            </p14:nvContentPartPr>
            <p14:xfrm>
              <a:off x="3563212" y="1607399"/>
              <a:ext cx="5040" cy="24480"/>
            </p14:xfrm>
          </p:contentPart>
        </mc:Choice>
        <mc:Fallback xmlns="">
          <p:pic>
            <p:nvPicPr>
              <p:cNvPr id="15" name="حبر 14">
                <a:extLst>
                  <a:ext uri="{FF2B5EF4-FFF2-40B4-BE49-F238E27FC236}">
                    <a16:creationId xmlns:a16="http://schemas.microsoft.com/office/drawing/2014/main" id="{85DB817E-73F7-1755-67DD-F148E7CD78A4}"/>
                  </a:ext>
                </a:extLst>
              </p:cNvPr>
              <p:cNvPicPr/>
              <p:nvPr/>
            </p:nvPicPr>
            <p:blipFill>
              <a:blip r:embed="rId24"/>
              <a:stretch>
                <a:fillRect/>
              </a:stretch>
            </p:blipFill>
            <p:spPr>
              <a:xfrm>
                <a:off x="3548092" y="1591919"/>
                <a:ext cx="3564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حبر 15">
                <a:extLst>
                  <a:ext uri="{FF2B5EF4-FFF2-40B4-BE49-F238E27FC236}">
                    <a16:creationId xmlns:a16="http://schemas.microsoft.com/office/drawing/2014/main" id="{E9A599F9-073C-451B-9196-16E257CFEB8D}"/>
                  </a:ext>
                </a:extLst>
              </p14:cNvPr>
              <p14:cNvContentPartPr/>
              <p14:nvPr/>
            </p14:nvContentPartPr>
            <p14:xfrm>
              <a:off x="3175852" y="1735199"/>
              <a:ext cx="172440" cy="133920"/>
            </p14:xfrm>
          </p:contentPart>
        </mc:Choice>
        <mc:Fallback xmlns="">
          <p:pic>
            <p:nvPicPr>
              <p:cNvPr id="16" name="حبر 15">
                <a:extLst>
                  <a:ext uri="{FF2B5EF4-FFF2-40B4-BE49-F238E27FC236}">
                    <a16:creationId xmlns:a16="http://schemas.microsoft.com/office/drawing/2014/main" id="{E9A599F9-073C-451B-9196-16E257CFEB8D}"/>
                  </a:ext>
                </a:extLst>
              </p:cNvPr>
              <p:cNvPicPr/>
              <p:nvPr/>
            </p:nvPicPr>
            <p:blipFill>
              <a:blip r:embed="rId26"/>
              <a:stretch>
                <a:fillRect/>
              </a:stretch>
            </p:blipFill>
            <p:spPr>
              <a:xfrm>
                <a:off x="3160732" y="1720079"/>
                <a:ext cx="2030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حبر 16">
                <a:extLst>
                  <a:ext uri="{FF2B5EF4-FFF2-40B4-BE49-F238E27FC236}">
                    <a16:creationId xmlns:a16="http://schemas.microsoft.com/office/drawing/2014/main" id="{227E65BE-40FD-3546-E545-3B11CDEC493D}"/>
                  </a:ext>
                </a:extLst>
              </p14:cNvPr>
              <p14:cNvContentPartPr/>
              <p14:nvPr/>
            </p14:nvContentPartPr>
            <p14:xfrm>
              <a:off x="2929612" y="1675079"/>
              <a:ext cx="271080" cy="106920"/>
            </p14:xfrm>
          </p:contentPart>
        </mc:Choice>
        <mc:Fallback xmlns="">
          <p:pic>
            <p:nvPicPr>
              <p:cNvPr id="17" name="حبر 16">
                <a:extLst>
                  <a:ext uri="{FF2B5EF4-FFF2-40B4-BE49-F238E27FC236}">
                    <a16:creationId xmlns:a16="http://schemas.microsoft.com/office/drawing/2014/main" id="{227E65BE-40FD-3546-E545-3B11CDEC493D}"/>
                  </a:ext>
                </a:extLst>
              </p:cNvPr>
              <p:cNvPicPr/>
              <p:nvPr/>
            </p:nvPicPr>
            <p:blipFill>
              <a:blip r:embed="rId28"/>
              <a:stretch>
                <a:fillRect/>
              </a:stretch>
            </p:blipFill>
            <p:spPr>
              <a:xfrm>
                <a:off x="2914492" y="1659959"/>
                <a:ext cx="3013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حبر 17">
                <a:extLst>
                  <a:ext uri="{FF2B5EF4-FFF2-40B4-BE49-F238E27FC236}">
                    <a16:creationId xmlns:a16="http://schemas.microsoft.com/office/drawing/2014/main" id="{D563BE90-7312-A9A5-F7DD-DB42E9473103}"/>
                  </a:ext>
                </a:extLst>
              </p14:cNvPr>
              <p14:cNvContentPartPr/>
              <p14:nvPr/>
            </p14:nvContentPartPr>
            <p14:xfrm>
              <a:off x="3127612" y="1844639"/>
              <a:ext cx="5040" cy="5040"/>
            </p14:xfrm>
          </p:contentPart>
        </mc:Choice>
        <mc:Fallback xmlns="">
          <p:pic>
            <p:nvPicPr>
              <p:cNvPr id="18" name="حبر 17">
                <a:extLst>
                  <a:ext uri="{FF2B5EF4-FFF2-40B4-BE49-F238E27FC236}">
                    <a16:creationId xmlns:a16="http://schemas.microsoft.com/office/drawing/2014/main" id="{D563BE90-7312-A9A5-F7DD-DB42E9473103}"/>
                  </a:ext>
                </a:extLst>
              </p:cNvPr>
              <p:cNvPicPr/>
              <p:nvPr/>
            </p:nvPicPr>
            <p:blipFill>
              <a:blip r:embed="rId30"/>
              <a:stretch>
                <a:fillRect/>
              </a:stretch>
            </p:blipFill>
            <p:spPr>
              <a:xfrm>
                <a:off x="3112492" y="1829159"/>
                <a:ext cx="356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حبر 18">
                <a:extLst>
                  <a:ext uri="{FF2B5EF4-FFF2-40B4-BE49-F238E27FC236}">
                    <a16:creationId xmlns:a16="http://schemas.microsoft.com/office/drawing/2014/main" id="{3910B1AA-142C-6D54-F5C0-5AF30DD4AF72}"/>
                  </a:ext>
                </a:extLst>
              </p14:cNvPr>
              <p14:cNvContentPartPr/>
              <p14:nvPr/>
            </p14:nvContentPartPr>
            <p14:xfrm>
              <a:off x="2929252" y="1592639"/>
              <a:ext cx="24480" cy="14760"/>
            </p14:xfrm>
          </p:contentPart>
        </mc:Choice>
        <mc:Fallback xmlns="">
          <p:pic>
            <p:nvPicPr>
              <p:cNvPr id="19" name="حبر 18">
                <a:extLst>
                  <a:ext uri="{FF2B5EF4-FFF2-40B4-BE49-F238E27FC236}">
                    <a16:creationId xmlns:a16="http://schemas.microsoft.com/office/drawing/2014/main" id="{3910B1AA-142C-6D54-F5C0-5AF30DD4AF72}"/>
                  </a:ext>
                </a:extLst>
              </p:cNvPr>
              <p:cNvPicPr/>
              <p:nvPr/>
            </p:nvPicPr>
            <p:blipFill>
              <a:blip r:embed="rId32"/>
              <a:stretch>
                <a:fillRect/>
              </a:stretch>
            </p:blipFill>
            <p:spPr>
              <a:xfrm>
                <a:off x="2913772" y="1577519"/>
                <a:ext cx="550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حبر 21">
                <a:extLst>
                  <a:ext uri="{FF2B5EF4-FFF2-40B4-BE49-F238E27FC236}">
                    <a16:creationId xmlns:a16="http://schemas.microsoft.com/office/drawing/2014/main" id="{CC938AF7-0306-CA88-91BF-6878D4A91BBA}"/>
                  </a:ext>
                </a:extLst>
              </p14:cNvPr>
              <p14:cNvContentPartPr/>
              <p14:nvPr/>
            </p14:nvContentPartPr>
            <p14:xfrm>
              <a:off x="1303677" y="3026234"/>
              <a:ext cx="1169640" cy="59040"/>
            </p14:xfrm>
          </p:contentPart>
        </mc:Choice>
        <mc:Fallback xmlns="">
          <p:pic>
            <p:nvPicPr>
              <p:cNvPr id="22" name="حبر 21">
                <a:extLst>
                  <a:ext uri="{FF2B5EF4-FFF2-40B4-BE49-F238E27FC236}">
                    <a16:creationId xmlns:a16="http://schemas.microsoft.com/office/drawing/2014/main" id="{CC938AF7-0306-CA88-91BF-6878D4A91BBA}"/>
                  </a:ext>
                </a:extLst>
              </p:cNvPr>
              <p:cNvPicPr/>
              <p:nvPr/>
            </p:nvPicPr>
            <p:blipFill>
              <a:blip r:embed="rId34"/>
              <a:stretch>
                <a:fillRect/>
              </a:stretch>
            </p:blipFill>
            <p:spPr>
              <a:xfrm>
                <a:off x="1288557" y="3010754"/>
                <a:ext cx="119988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8" name="حبر 38">
                <a:extLst>
                  <a:ext uri="{FF2B5EF4-FFF2-40B4-BE49-F238E27FC236}">
                    <a16:creationId xmlns:a16="http://schemas.microsoft.com/office/drawing/2014/main" id="{F02ADD1F-04A8-75C6-9C65-164139611FB2}"/>
                  </a:ext>
                </a:extLst>
              </p14:cNvPr>
              <p14:cNvContentPartPr/>
              <p14:nvPr/>
            </p14:nvContentPartPr>
            <p14:xfrm>
              <a:off x="2285185" y="3033564"/>
              <a:ext cx="1058760" cy="179280"/>
            </p14:xfrm>
          </p:contentPart>
        </mc:Choice>
        <mc:Fallback xmlns="">
          <p:pic>
            <p:nvPicPr>
              <p:cNvPr id="38" name="حبر 38">
                <a:extLst>
                  <a:ext uri="{FF2B5EF4-FFF2-40B4-BE49-F238E27FC236}">
                    <a16:creationId xmlns:a16="http://schemas.microsoft.com/office/drawing/2014/main" id="{F02ADD1F-04A8-75C6-9C65-164139611FB2}"/>
                  </a:ext>
                </a:extLst>
              </p:cNvPr>
              <p:cNvPicPr/>
              <p:nvPr/>
            </p:nvPicPr>
            <p:blipFill>
              <a:blip r:embed="rId36"/>
              <a:stretch>
                <a:fillRect/>
              </a:stretch>
            </p:blipFill>
            <p:spPr>
              <a:xfrm>
                <a:off x="2270065" y="3018444"/>
                <a:ext cx="1089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حبر 45">
                <a:extLst>
                  <a:ext uri="{FF2B5EF4-FFF2-40B4-BE49-F238E27FC236}">
                    <a16:creationId xmlns:a16="http://schemas.microsoft.com/office/drawing/2014/main" id="{447BDD68-6603-4B9B-870A-7908C0F91DFC}"/>
                  </a:ext>
                </a:extLst>
              </p14:cNvPr>
              <p14:cNvContentPartPr/>
              <p14:nvPr/>
            </p14:nvContentPartPr>
            <p14:xfrm>
              <a:off x="1481334" y="3086496"/>
              <a:ext cx="738720" cy="159120"/>
            </p14:xfrm>
          </p:contentPart>
        </mc:Choice>
        <mc:Fallback xmlns="">
          <p:pic>
            <p:nvPicPr>
              <p:cNvPr id="45" name="حبر 45">
                <a:extLst>
                  <a:ext uri="{FF2B5EF4-FFF2-40B4-BE49-F238E27FC236}">
                    <a16:creationId xmlns:a16="http://schemas.microsoft.com/office/drawing/2014/main" id="{447BDD68-6603-4B9B-870A-7908C0F91DFC}"/>
                  </a:ext>
                </a:extLst>
              </p:cNvPr>
              <p:cNvPicPr/>
              <p:nvPr/>
            </p:nvPicPr>
            <p:blipFill>
              <a:blip r:embed="rId38"/>
              <a:stretch>
                <a:fillRect/>
              </a:stretch>
            </p:blipFill>
            <p:spPr>
              <a:xfrm>
                <a:off x="1466214" y="3071376"/>
                <a:ext cx="7693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حبر 45">
                <a:extLst>
                  <a:ext uri="{FF2B5EF4-FFF2-40B4-BE49-F238E27FC236}">
                    <a16:creationId xmlns:a16="http://schemas.microsoft.com/office/drawing/2014/main" id="{AED50DEF-3768-8824-D503-422100B4B1F7}"/>
                  </a:ext>
                </a:extLst>
              </p14:cNvPr>
              <p14:cNvContentPartPr/>
              <p14:nvPr/>
            </p14:nvContentPartPr>
            <p14:xfrm>
              <a:off x="6912371" y="5687762"/>
              <a:ext cx="1211400" cy="83520"/>
            </p14:xfrm>
          </p:contentPart>
        </mc:Choice>
        <mc:Fallback xmlns="">
          <p:pic>
            <p:nvPicPr>
              <p:cNvPr id="46" name="حبر 45">
                <a:extLst>
                  <a:ext uri="{FF2B5EF4-FFF2-40B4-BE49-F238E27FC236}">
                    <a16:creationId xmlns:a16="http://schemas.microsoft.com/office/drawing/2014/main" id="{AED50DEF-3768-8824-D503-422100B4B1F7}"/>
                  </a:ext>
                </a:extLst>
              </p:cNvPr>
              <p:cNvPicPr/>
              <p:nvPr/>
            </p:nvPicPr>
            <p:blipFill>
              <a:blip r:embed="rId40"/>
              <a:stretch>
                <a:fillRect/>
              </a:stretch>
            </p:blipFill>
            <p:spPr>
              <a:xfrm>
                <a:off x="6897251" y="5672642"/>
                <a:ext cx="12416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حبر 46">
                <a:extLst>
                  <a:ext uri="{FF2B5EF4-FFF2-40B4-BE49-F238E27FC236}">
                    <a16:creationId xmlns:a16="http://schemas.microsoft.com/office/drawing/2014/main" id="{A15FF2C9-19D6-DD64-70E5-56F203C65004}"/>
                  </a:ext>
                </a:extLst>
              </p14:cNvPr>
              <p14:cNvContentPartPr/>
              <p14:nvPr/>
            </p14:nvContentPartPr>
            <p14:xfrm>
              <a:off x="1397531" y="6144602"/>
              <a:ext cx="1467360" cy="104040"/>
            </p14:xfrm>
          </p:contentPart>
        </mc:Choice>
        <mc:Fallback xmlns="">
          <p:pic>
            <p:nvPicPr>
              <p:cNvPr id="47" name="حبر 46">
                <a:extLst>
                  <a:ext uri="{FF2B5EF4-FFF2-40B4-BE49-F238E27FC236}">
                    <a16:creationId xmlns:a16="http://schemas.microsoft.com/office/drawing/2014/main" id="{A15FF2C9-19D6-DD64-70E5-56F203C65004}"/>
                  </a:ext>
                </a:extLst>
              </p:cNvPr>
              <p:cNvPicPr/>
              <p:nvPr/>
            </p:nvPicPr>
            <p:blipFill>
              <a:blip r:embed="rId42"/>
              <a:stretch>
                <a:fillRect/>
              </a:stretch>
            </p:blipFill>
            <p:spPr>
              <a:xfrm>
                <a:off x="1382411" y="6129122"/>
                <a:ext cx="149796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حبر 51">
                <a:extLst>
                  <a:ext uri="{FF2B5EF4-FFF2-40B4-BE49-F238E27FC236}">
                    <a16:creationId xmlns:a16="http://schemas.microsoft.com/office/drawing/2014/main" id="{6AE806F8-EB15-251F-D0BB-48A06BB8B985}"/>
                  </a:ext>
                </a:extLst>
              </p14:cNvPr>
              <p14:cNvContentPartPr/>
              <p14:nvPr/>
            </p14:nvContentPartPr>
            <p14:xfrm>
              <a:off x="6854177" y="6167202"/>
              <a:ext cx="663480" cy="270360"/>
            </p14:xfrm>
          </p:contentPart>
        </mc:Choice>
        <mc:Fallback xmlns="">
          <p:pic>
            <p:nvPicPr>
              <p:cNvPr id="51" name="حبر 51">
                <a:extLst>
                  <a:ext uri="{FF2B5EF4-FFF2-40B4-BE49-F238E27FC236}">
                    <a16:creationId xmlns:a16="http://schemas.microsoft.com/office/drawing/2014/main" id="{6AE806F8-EB15-251F-D0BB-48A06BB8B985}"/>
                  </a:ext>
                </a:extLst>
              </p:cNvPr>
              <p:cNvPicPr/>
              <p:nvPr/>
            </p:nvPicPr>
            <p:blipFill>
              <a:blip r:embed="rId44"/>
              <a:stretch>
                <a:fillRect/>
              </a:stretch>
            </p:blipFill>
            <p:spPr>
              <a:xfrm>
                <a:off x="6839057" y="6151722"/>
                <a:ext cx="6940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4" name="حبر 54">
                <a:extLst>
                  <a:ext uri="{FF2B5EF4-FFF2-40B4-BE49-F238E27FC236}">
                    <a16:creationId xmlns:a16="http://schemas.microsoft.com/office/drawing/2014/main" id="{3E812843-6ABE-BB75-AF50-31CC9D80B521}"/>
                  </a:ext>
                </a:extLst>
              </p14:cNvPr>
              <p14:cNvContentPartPr/>
              <p14:nvPr/>
            </p14:nvContentPartPr>
            <p14:xfrm>
              <a:off x="6857777" y="6262962"/>
              <a:ext cx="14040" cy="20880"/>
            </p14:xfrm>
          </p:contentPart>
        </mc:Choice>
        <mc:Fallback xmlns="">
          <p:pic>
            <p:nvPicPr>
              <p:cNvPr id="54" name="حبر 54">
                <a:extLst>
                  <a:ext uri="{FF2B5EF4-FFF2-40B4-BE49-F238E27FC236}">
                    <a16:creationId xmlns:a16="http://schemas.microsoft.com/office/drawing/2014/main" id="{3E812843-6ABE-BB75-AF50-31CC9D80B521}"/>
                  </a:ext>
                </a:extLst>
              </p:cNvPr>
              <p:cNvPicPr/>
              <p:nvPr/>
            </p:nvPicPr>
            <p:blipFill>
              <a:blip r:embed="rId46"/>
              <a:stretch>
                <a:fillRect/>
              </a:stretch>
            </p:blipFill>
            <p:spPr>
              <a:xfrm>
                <a:off x="6842297" y="6247482"/>
                <a:ext cx="44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9154" name="حبر 49154">
                <a:extLst>
                  <a:ext uri="{FF2B5EF4-FFF2-40B4-BE49-F238E27FC236}">
                    <a16:creationId xmlns:a16="http://schemas.microsoft.com/office/drawing/2014/main" id="{EF08CF22-0AAA-6E91-EB57-0971F1C2A00F}"/>
                  </a:ext>
                </a:extLst>
              </p14:cNvPr>
              <p14:cNvContentPartPr/>
              <p14:nvPr/>
            </p14:nvContentPartPr>
            <p14:xfrm>
              <a:off x="5650697" y="6215442"/>
              <a:ext cx="1077120" cy="334800"/>
            </p14:xfrm>
          </p:contentPart>
        </mc:Choice>
        <mc:Fallback xmlns="">
          <p:pic>
            <p:nvPicPr>
              <p:cNvPr id="49154" name="حبر 49154">
                <a:extLst>
                  <a:ext uri="{FF2B5EF4-FFF2-40B4-BE49-F238E27FC236}">
                    <a16:creationId xmlns:a16="http://schemas.microsoft.com/office/drawing/2014/main" id="{EF08CF22-0AAA-6E91-EB57-0971F1C2A00F}"/>
                  </a:ext>
                </a:extLst>
              </p:cNvPr>
              <p:cNvPicPr/>
              <p:nvPr/>
            </p:nvPicPr>
            <p:blipFill>
              <a:blip r:embed="rId48"/>
              <a:stretch>
                <a:fillRect/>
              </a:stretch>
            </p:blipFill>
            <p:spPr>
              <a:xfrm>
                <a:off x="5635577" y="6199979"/>
                <a:ext cx="1107720" cy="36500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9157" name="حبر 49156">
                <a:extLst>
                  <a:ext uri="{FF2B5EF4-FFF2-40B4-BE49-F238E27FC236}">
                    <a16:creationId xmlns:a16="http://schemas.microsoft.com/office/drawing/2014/main" id="{D83842E2-97C5-F1F1-823F-D91D1BAEB1E9}"/>
                  </a:ext>
                </a:extLst>
              </p14:cNvPr>
              <p14:cNvContentPartPr/>
              <p14:nvPr/>
            </p14:nvContentPartPr>
            <p14:xfrm>
              <a:off x="5309057" y="6481482"/>
              <a:ext cx="185040" cy="24120"/>
            </p14:xfrm>
          </p:contentPart>
        </mc:Choice>
        <mc:Fallback xmlns="">
          <p:pic>
            <p:nvPicPr>
              <p:cNvPr id="49157" name="حبر 49156">
                <a:extLst>
                  <a:ext uri="{FF2B5EF4-FFF2-40B4-BE49-F238E27FC236}">
                    <a16:creationId xmlns:a16="http://schemas.microsoft.com/office/drawing/2014/main" id="{D83842E2-97C5-F1F1-823F-D91D1BAEB1E9}"/>
                  </a:ext>
                </a:extLst>
              </p:cNvPr>
              <p:cNvPicPr/>
              <p:nvPr/>
            </p:nvPicPr>
            <p:blipFill>
              <a:blip r:embed="rId50"/>
              <a:stretch>
                <a:fillRect/>
              </a:stretch>
            </p:blipFill>
            <p:spPr>
              <a:xfrm>
                <a:off x="5293577" y="6466362"/>
                <a:ext cx="2156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158" name="حبر 49158">
                <a:extLst>
                  <a:ext uri="{FF2B5EF4-FFF2-40B4-BE49-F238E27FC236}">
                    <a16:creationId xmlns:a16="http://schemas.microsoft.com/office/drawing/2014/main" id="{67AC843A-2AB2-A199-61FF-29289EB5C79D}"/>
                  </a:ext>
                </a:extLst>
              </p14:cNvPr>
              <p14:cNvContentPartPr/>
              <p14:nvPr/>
            </p14:nvContentPartPr>
            <p14:xfrm>
              <a:off x="5418497" y="6242442"/>
              <a:ext cx="75600" cy="185040"/>
            </p14:xfrm>
          </p:contentPart>
        </mc:Choice>
        <mc:Fallback xmlns="">
          <p:pic>
            <p:nvPicPr>
              <p:cNvPr id="49158" name="حبر 49158">
                <a:extLst>
                  <a:ext uri="{FF2B5EF4-FFF2-40B4-BE49-F238E27FC236}">
                    <a16:creationId xmlns:a16="http://schemas.microsoft.com/office/drawing/2014/main" id="{67AC843A-2AB2-A199-61FF-29289EB5C79D}"/>
                  </a:ext>
                </a:extLst>
              </p:cNvPr>
              <p:cNvPicPr/>
              <p:nvPr/>
            </p:nvPicPr>
            <p:blipFill>
              <a:blip r:embed="rId52"/>
              <a:stretch>
                <a:fillRect/>
              </a:stretch>
            </p:blipFill>
            <p:spPr>
              <a:xfrm>
                <a:off x="5403017" y="6226962"/>
                <a:ext cx="1062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9172" name="حبر 49172">
                <a:extLst>
                  <a:ext uri="{FF2B5EF4-FFF2-40B4-BE49-F238E27FC236}">
                    <a16:creationId xmlns:a16="http://schemas.microsoft.com/office/drawing/2014/main" id="{D3BC10E8-FD80-15B7-F772-5A187F689B92}"/>
                  </a:ext>
                </a:extLst>
              </p14:cNvPr>
              <p14:cNvContentPartPr/>
              <p14:nvPr/>
            </p14:nvContentPartPr>
            <p14:xfrm>
              <a:off x="4071377" y="6204642"/>
              <a:ext cx="1244880" cy="263520"/>
            </p14:xfrm>
          </p:contentPart>
        </mc:Choice>
        <mc:Fallback xmlns="">
          <p:pic>
            <p:nvPicPr>
              <p:cNvPr id="49172" name="حبر 49172">
                <a:extLst>
                  <a:ext uri="{FF2B5EF4-FFF2-40B4-BE49-F238E27FC236}">
                    <a16:creationId xmlns:a16="http://schemas.microsoft.com/office/drawing/2014/main" id="{D3BC10E8-FD80-15B7-F772-5A187F689B92}"/>
                  </a:ext>
                </a:extLst>
              </p:cNvPr>
              <p:cNvPicPr/>
              <p:nvPr/>
            </p:nvPicPr>
            <p:blipFill>
              <a:blip r:embed="rId54"/>
              <a:stretch>
                <a:fillRect/>
              </a:stretch>
            </p:blipFill>
            <p:spPr>
              <a:xfrm>
                <a:off x="4056257" y="6189522"/>
                <a:ext cx="12751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 name="حبر 19">
                <a:extLst>
                  <a:ext uri="{FF2B5EF4-FFF2-40B4-BE49-F238E27FC236}">
                    <a16:creationId xmlns:a16="http://schemas.microsoft.com/office/drawing/2014/main" id="{FBD88319-30AC-F102-4EFA-E6A9E87F4F19}"/>
                  </a:ext>
                </a:extLst>
              </p14:cNvPr>
              <p14:cNvContentPartPr/>
              <p14:nvPr/>
            </p14:nvContentPartPr>
            <p14:xfrm>
              <a:off x="3518308" y="4323002"/>
              <a:ext cx="4695120" cy="99720"/>
            </p14:xfrm>
          </p:contentPart>
        </mc:Choice>
        <mc:Fallback xmlns="">
          <p:pic>
            <p:nvPicPr>
              <p:cNvPr id="20" name="حبر 19">
                <a:extLst>
                  <a:ext uri="{FF2B5EF4-FFF2-40B4-BE49-F238E27FC236}">
                    <a16:creationId xmlns:a16="http://schemas.microsoft.com/office/drawing/2014/main" id="{FBD88319-30AC-F102-4EFA-E6A9E87F4F19}"/>
                  </a:ext>
                </a:extLst>
              </p:cNvPr>
              <p:cNvPicPr/>
              <p:nvPr/>
            </p:nvPicPr>
            <p:blipFill>
              <a:blip r:embed="rId56"/>
              <a:stretch>
                <a:fillRect/>
              </a:stretch>
            </p:blipFill>
            <p:spPr>
              <a:xfrm>
                <a:off x="3497788" y="4302482"/>
                <a:ext cx="47361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1" name="حبر 20">
                <a:extLst>
                  <a:ext uri="{FF2B5EF4-FFF2-40B4-BE49-F238E27FC236}">
                    <a16:creationId xmlns:a16="http://schemas.microsoft.com/office/drawing/2014/main" id="{4BADF0F1-745E-5685-4034-60E9BA496EA7}"/>
                  </a:ext>
                </a:extLst>
              </p14:cNvPr>
              <p14:cNvContentPartPr/>
              <p14:nvPr/>
            </p14:nvContentPartPr>
            <p14:xfrm>
              <a:off x="1756108" y="4785962"/>
              <a:ext cx="1938960" cy="77760"/>
            </p14:xfrm>
          </p:contentPart>
        </mc:Choice>
        <mc:Fallback xmlns="">
          <p:pic>
            <p:nvPicPr>
              <p:cNvPr id="21" name="حبر 20">
                <a:extLst>
                  <a:ext uri="{FF2B5EF4-FFF2-40B4-BE49-F238E27FC236}">
                    <a16:creationId xmlns:a16="http://schemas.microsoft.com/office/drawing/2014/main" id="{4BADF0F1-745E-5685-4034-60E9BA496EA7}"/>
                  </a:ext>
                </a:extLst>
              </p:cNvPr>
              <p:cNvPicPr/>
              <p:nvPr/>
            </p:nvPicPr>
            <p:blipFill>
              <a:blip r:embed="rId58"/>
              <a:stretch>
                <a:fillRect/>
              </a:stretch>
            </p:blipFill>
            <p:spPr>
              <a:xfrm>
                <a:off x="1735588" y="4765442"/>
                <a:ext cx="19796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0" name="حبر 30">
                <a:extLst>
                  <a:ext uri="{FF2B5EF4-FFF2-40B4-BE49-F238E27FC236}">
                    <a16:creationId xmlns:a16="http://schemas.microsoft.com/office/drawing/2014/main" id="{910C1B90-20A5-F2E6-C094-D7074EF66A8C}"/>
                  </a:ext>
                </a:extLst>
              </p14:cNvPr>
              <p14:cNvContentPartPr/>
              <p14:nvPr/>
            </p14:nvContentPartPr>
            <p14:xfrm>
              <a:off x="7474879" y="4502931"/>
              <a:ext cx="1187640" cy="234000"/>
            </p14:xfrm>
          </p:contentPart>
        </mc:Choice>
        <mc:Fallback xmlns="">
          <p:pic>
            <p:nvPicPr>
              <p:cNvPr id="30" name="حبر 30">
                <a:extLst>
                  <a:ext uri="{FF2B5EF4-FFF2-40B4-BE49-F238E27FC236}">
                    <a16:creationId xmlns:a16="http://schemas.microsoft.com/office/drawing/2014/main" id="{910C1B90-20A5-F2E6-C094-D7074EF66A8C}"/>
                  </a:ext>
                </a:extLst>
              </p:cNvPr>
              <p:cNvPicPr/>
              <p:nvPr/>
            </p:nvPicPr>
            <p:blipFill>
              <a:blip r:embed="rId60"/>
              <a:stretch>
                <a:fillRect/>
              </a:stretch>
            </p:blipFill>
            <p:spPr>
              <a:xfrm>
                <a:off x="7454359" y="4482771"/>
                <a:ext cx="122868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6" name="حبر 56">
                <a:extLst>
                  <a:ext uri="{FF2B5EF4-FFF2-40B4-BE49-F238E27FC236}">
                    <a16:creationId xmlns:a16="http://schemas.microsoft.com/office/drawing/2014/main" id="{76D2B3A6-9706-B13E-4212-3A01CB325F26}"/>
                  </a:ext>
                </a:extLst>
              </p14:cNvPr>
              <p14:cNvContentPartPr/>
              <p14:nvPr/>
            </p14:nvContentPartPr>
            <p14:xfrm>
              <a:off x="5303501" y="4475355"/>
              <a:ext cx="2068560" cy="328320"/>
            </p14:xfrm>
          </p:contentPart>
        </mc:Choice>
        <mc:Fallback xmlns="">
          <p:pic>
            <p:nvPicPr>
              <p:cNvPr id="56" name="حبر 56">
                <a:extLst>
                  <a:ext uri="{FF2B5EF4-FFF2-40B4-BE49-F238E27FC236}">
                    <a16:creationId xmlns:a16="http://schemas.microsoft.com/office/drawing/2014/main" id="{76D2B3A6-9706-B13E-4212-3A01CB325F26}"/>
                  </a:ext>
                </a:extLst>
              </p:cNvPr>
              <p:cNvPicPr/>
              <p:nvPr/>
            </p:nvPicPr>
            <p:blipFill>
              <a:blip r:embed="rId62"/>
              <a:stretch>
                <a:fillRect/>
              </a:stretch>
            </p:blipFill>
            <p:spPr>
              <a:xfrm>
                <a:off x="5282981" y="4454835"/>
                <a:ext cx="210960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9162" name="حبر 49162">
                <a:extLst>
                  <a:ext uri="{FF2B5EF4-FFF2-40B4-BE49-F238E27FC236}">
                    <a16:creationId xmlns:a16="http://schemas.microsoft.com/office/drawing/2014/main" id="{B53E0FFA-6067-BD56-CDF1-BECA0B0EF3F2}"/>
                  </a:ext>
                </a:extLst>
              </p14:cNvPr>
              <p14:cNvContentPartPr/>
              <p14:nvPr/>
            </p14:nvContentPartPr>
            <p14:xfrm>
              <a:off x="3765585" y="4566774"/>
              <a:ext cx="1459800" cy="291240"/>
            </p14:xfrm>
          </p:contentPart>
        </mc:Choice>
        <mc:Fallback xmlns="">
          <p:pic>
            <p:nvPicPr>
              <p:cNvPr id="49162" name="حبر 49162">
                <a:extLst>
                  <a:ext uri="{FF2B5EF4-FFF2-40B4-BE49-F238E27FC236}">
                    <a16:creationId xmlns:a16="http://schemas.microsoft.com/office/drawing/2014/main" id="{B53E0FFA-6067-BD56-CDF1-BECA0B0EF3F2}"/>
                  </a:ext>
                </a:extLst>
              </p:cNvPr>
              <p:cNvPicPr/>
              <p:nvPr/>
            </p:nvPicPr>
            <p:blipFill>
              <a:blip r:embed="rId64"/>
              <a:stretch>
                <a:fillRect/>
              </a:stretch>
            </p:blipFill>
            <p:spPr>
              <a:xfrm>
                <a:off x="3745425" y="4546254"/>
                <a:ext cx="15004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9179" name="حبر 49179">
                <a:extLst>
                  <a:ext uri="{FF2B5EF4-FFF2-40B4-BE49-F238E27FC236}">
                    <a16:creationId xmlns:a16="http://schemas.microsoft.com/office/drawing/2014/main" id="{5C498281-2831-6669-FD59-CEFFE022DB45}"/>
                  </a:ext>
                </a:extLst>
              </p14:cNvPr>
              <p14:cNvContentPartPr/>
              <p14:nvPr/>
            </p14:nvContentPartPr>
            <p14:xfrm>
              <a:off x="7320721" y="4796743"/>
              <a:ext cx="1415520" cy="210960"/>
            </p14:xfrm>
          </p:contentPart>
        </mc:Choice>
        <mc:Fallback xmlns="">
          <p:pic>
            <p:nvPicPr>
              <p:cNvPr id="49179" name="حبر 49179">
                <a:extLst>
                  <a:ext uri="{FF2B5EF4-FFF2-40B4-BE49-F238E27FC236}">
                    <a16:creationId xmlns:a16="http://schemas.microsoft.com/office/drawing/2014/main" id="{5C498281-2831-6669-FD59-CEFFE022DB45}"/>
                  </a:ext>
                </a:extLst>
              </p:cNvPr>
              <p:cNvPicPr/>
              <p:nvPr/>
            </p:nvPicPr>
            <p:blipFill>
              <a:blip r:embed="rId66"/>
              <a:stretch>
                <a:fillRect/>
              </a:stretch>
            </p:blipFill>
            <p:spPr>
              <a:xfrm>
                <a:off x="7305601" y="4781623"/>
                <a:ext cx="14461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184" name="حبر 49184">
                <a:extLst>
                  <a:ext uri="{FF2B5EF4-FFF2-40B4-BE49-F238E27FC236}">
                    <a16:creationId xmlns:a16="http://schemas.microsoft.com/office/drawing/2014/main" id="{38691DB2-73DF-A3FF-ACC7-F641FFEB5223}"/>
                  </a:ext>
                </a:extLst>
              </p14:cNvPr>
              <p14:cNvContentPartPr/>
              <p14:nvPr/>
            </p14:nvContentPartPr>
            <p14:xfrm>
              <a:off x="3452982" y="4473411"/>
              <a:ext cx="295920" cy="156960"/>
            </p14:xfrm>
          </p:contentPart>
        </mc:Choice>
        <mc:Fallback xmlns="">
          <p:pic>
            <p:nvPicPr>
              <p:cNvPr id="49184" name="حبر 49184">
                <a:extLst>
                  <a:ext uri="{FF2B5EF4-FFF2-40B4-BE49-F238E27FC236}">
                    <a16:creationId xmlns:a16="http://schemas.microsoft.com/office/drawing/2014/main" id="{38691DB2-73DF-A3FF-ACC7-F641FFEB5223}"/>
                  </a:ext>
                </a:extLst>
              </p:cNvPr>
              <p:cNvPicPr/>
              <p:nvPr/>
            </p:nvPicPr>
            <p:blipFill>
              <a:blip r:embed="rId68"/>
              <a:stretch>
                <a:fillRect/>
              </a:stretch>
            </p:blipFill>
            <p:spPr>
              <a:xfrm>
                <a:off x="3432822" y="4452891"/>
                <a:ext cx="3315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9185" name="حبر 49184">
                <a:extLst>
                  <a:ext uri="{FF2B5EF4-FFF2-40B4-BE49-F238E27FC236}">
                    <a16:creationId xmlns:a16="http://schemas.microsoft.com/office/drawing/2014/main" id="{AB1B3D6E-0185-7208-816F-CD2523440FBE}"/>
                  </a:ext>
                </a:extLst>
              </p14:cNvPr>
              <p14:cNvContentPartPr/>
              <p14:nvPr/>
            </p14:nvContentPartPr>
            <p14:xfrm>
              <a:off x="5547024" y="5276385"/>
              <a:ext cx="2013120" cy="27000"/>
            </p14:xfrm>
          </p:contentPart>
        </mc:Choice>
        <mc:Fallback xmlns="">
          <p:pic>
            <p:nvPicPr>
              <p:cNvPr id="49185" name="حبر 49184">
                <a:extLst>
                  <a:ext uri="{FF2B5EF4-FFF2-40B4-BE49-F238E27FC236}">
                    <a16:creationId xmlns:a16="http://schemas.microsoft.com/office/drawing/2014/main" id="{AB1B3D6E-0185-7208-816F-CD2523440FBE}"/>
                  </a:ext>
                </a:extLst>
              </p:cNvPr>
              <p:cNvPicPr/>
              <p:nvPr/>
            </p:nvPicPr>
            <p:blipFill>
              <a:blip r:embed="rId70"/>
              <a:stretch>
                <a:fillRect/>
              </a:stretch>
            </p:blipFill>
            <p:spPr>
              <a:xfrm>
                <a:off x="5531904" y="5260905"/>
                <a:ext cx="20437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9190" name="حبر 49190">
                <a:extLst>
                  <a:ext uri="{FF2B5EF4-FFF2-40B4-BE49-F238E27FC236}">
                    <a16:creationId xmlns:a16="http://schemas.microsoft.com/office/drawing/2014/main" id="{B2798BEB-B472-12E2-B6BA-7971DE2C3FAE}"/>
                  </a:ext>
                </a:extLst>
              </p14:cNvPr>
              <p14:cNvContentPartPr/>
              <p14:nvPr/>
            </p14:nvContentPartPr>
            <p14:xfrm>
              <a:off x="6378984" y="4836825"/>
              <a:ext cx="387360" cy="184680"/>
            </p14:xfrm>
          </p:contentPart>
        </mc:Choice>
        <mc:Fallback xmlns="">
          <p:pic>
            <p:nvPicPr>
              <p:cNvPr id="49190" name="حبر 49190">
                <a:extLst>
                  <a:ext uri="{FF2B5EF4-FFF2-40B4-BE49-F238E27FC236}">
                    <a16:creationId xmlns:a16="http://schemas.microsoft.com/office/drawing/2014/main" id="{B2798BEB-B472-12E2-B6BA-7971DE2C3FAE}"/>
                  </a:ext>
                </a:extLst>
              </p:cNvPr>
              <p:cNvPicPr/>
              <p:nvPr/>
            </p:nvPicPr>
            <p:blipFill>
              <a:blip r:embed="rId72"/>
              <a:stretch>
                <a:fillRect/>
              </a:stretch>
            </p:blipFill>
            <p:spPr>
              <a:xfrm>
                <a:off x="6363864" y="4821705"/>
                <a:ext cx="4179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199" name="حبر 49199">
                <a:extLst>
                  <a:ext uri="{FF2B5EF4-FFF2-40B4-BE49-F238E27FC236}">
                    <a16:creationId xmlns:a16="http://schemas.microsoft.com/office/drawing/2014/main" id="{27C31CEB-5D87-E5C4-7D2A-4B5978B7CAE3}"/>
                  </a:ext>
                </a:extLst>
              </p14:cNvPr>
              <p14:cNvContentPartPr/>
              <p14:nvPr/>
            </p14:nvContentPartPr>
            <p14:xfrm>
              <a:off x="3194625" y="5308537"/>
              <a:ext cx="538920" cy="123120"/>
            </p14:xfrm>
          </p:contentPart>
        </mc:Choice>
        <mc:Fallback xmlns="">
          <p:pic>
            <p:nvPicPr>
              <p:cNvPr id="49199" name="حبر 49199">
                <a:extLst>
                  <a:ext uri="{FF2B5EF4-FFF2-40B4-BE49-F238E27FC236}">
                    <a16:creationId xmlns:a16="http://schemas.microsoft.com/office/drawing/2014/main" id="{27C31CEB-5D87-E5C4-7D2A-4B5978B7CAE3}"/>
                  </a:ext>
                </a:extLst>
              </p:cNvPr>
              <p:cNvPicPr/>
              <p:nvPr/>
            </p:nvPicPr>
            <p:blipFill>
              <a:blip r:embed="rId74"/>
              <a:stretch>
                <a:fillRect/>
              </a:stretch>
            </p:blipFill>
            <p:spPr>
              <a:xfrm>
                <a:off x="3174452" y="5288377"/>
                <a:ext cx="574584"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9207" name="حبر 49207">
                <a:extLst>
                  <a:ext uri="{FF2B5EF4-FFF2-40B4-BE49-F238E27FC236}">
                    <a16:creationId xmlns:a16="http://schemas.microsoft.com/office/drawing/2014/main" id="{601DA79F-178E-3C3D-9AA5-247BFCCCEC2B}"/>
                  </a:ext>
                </a:extLst>
              </p14:cNvPr>
              <p14:cNvContentPartPr/>
              <p14:nvPr/>
            </p14:nvContentPartPr>
            <p14:xfrm>
              <a:off x="1998345" y="5234377"/>
              <a:ext cx="587520" cy="212040"/>
            </p14:xfrm>
          </p:contentPart>
        </mc:Choice>
        <mc:Fallback xmlns="">
          <p:pic>
            <p:nvPicPr>
              <p:cNvPr id="49207" name="حبر 49207">
                <a:extLst>
                  <a:ext uri="{FF2B5EF4-FFF2-40B4-BE49-F238E27FC236}">
                    <a16:creationId xmlns:a16="http://schemas.microsoft.com/office/drawing/2014/main" id="{601DA79F-178E-3C3D-9AA5-247BFCCCEC2B}"/>
                  </a:ext>
                </a:extLst>
              </p:cNvPr>
              <p:cNvPicPr/>
              <p:nvPr/>
            </p:nvPicPr>
            <p:blipFill>
              <a:blip r:embed="rId76"/>
              <a:stretch>
                <a:fillRect/>
              </a:stretch>
            </p:blipFill>
            <p:spPr>
              <a:xfrm>
                <a:off x="1983216" y="5218897"/>
                <a:ext cx="618139" cy="2426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25780" y="31750"/>
            <a:ext cx="8427720" cy="1436688"/>
          </a:xfrm>
        </p:spPr>
        <p:txBody>
          <a:bodyPr>
            <a:noAutofit/>
          </a:bodyPr>
          <a:lstStyle/>
          <a:p>
            <a:pPr>
              <a:defRPr/>
            </a:pPr>
            <a:r>
              <a:rPr lang="en-US" sz="4800" dirty="0"/>
              <a:t>Self-Determination Theory </a:t>
            </a:r>
            <a:br>
              <a:rPr lang="en-US" sz="4800" dirty="0"/>
            </a:br>
            <a:r>
              <a:rPr lang="en-US" sz="4800" dirty="0"/>
              <a:t>vs. Goal-Setting Theory</a:t>
            </a:r>
          </a:p>
        </p:txBody>
      </p:sp>
      <p:sp>
        <p:nvSpPr>
          <p:cNvPr id="51208" name="Content Placeholder 13"/>
          <p:cNvSpPr>
            <a:spLocks noGrp="1"/>
          </p:cNvSpPr>
          <p:nvPr>
            <p:ph idx="1"/>
          </p:nvPr>
        </p:nvSpPr>
        <p:spPr bwMode="auto">
          <a:xfrm>
            <a:off x="889489" y="1886334"/>
            <a:ext cx="8064011" cy="4514466"/>
          </a:xfrm>
        </p:spPr>
        <p:txBody>
          <a:bodyPr wrap="square" numCol="1" anchor="t" anchorCtr="0" compatLnSpc="1">
            <a:prstTxWarp prst="textNoShape">
              <a:avLst/>
            </a:prstTxWarp>
            <a:noAutofit/>
          </a:bodyPr>
          <a:lstStyle/>
          <a:p>
            <a:pPr eaLnBrk="1" hangingPunct="1"/>
            <a:r>
              <a:rPr lang="en-US" sz="2800" dirty="0">
                <a:effectLst/>
              </a:rPr>
              <a:t>What does self-determination theory suggest for providing rewards?</a:t>
            </a:r>
          </a:p>
          <a:p>
            <a:r>
              <a:rPr lang="en-US" sz="2800" b="1" dirty="0">
                <a:solidFill>
                  <a:srgbClr val="FF9900"/>
                </a:solidFill>
              </a:rPr>
              <a:t>Self-concordance</a:t>
            </a:r>
            <a:r>
              <a:rPr lang="en-US" sz="2800" dirty="0">
                <a:solidFill>
                  <a:srgbClr val="FF9900"/>
                </a:solidFill>
              </a:rPr>
              <a:t>:</a:t>
            </a:r>
            <a:r>
              <a:rPr lang="en-US" sz="2800" dirty="0"/>
              <a:t> considers how strongly people’s reasons for pursuing goals are consistent with their interests and core values. </a:t>
            </a:r>
          </a:p>
          <a:p>
            <a:pPr lvl="1" eaLnBrk="1" hangingPunct="1"/>
            <a:endParaRPr lang="en-US" sz="2800" dirty="0">
              <a:effectLst/>
            </a:endParaRP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E8A1CFCE-9ABC-74FD-D954-6EA59BE034A8}"/>
                  </a:ext>
                </a:extLst>
              </p14:cNvPr>
              <p14:cNvContentPartPr/>
              <p14:nvPr/>
            </p14:nvContentPartPr>
            <p14:xfrm>
              <a:off x="4268205" y="2751125"/>
              <a:ext cx="288360" cy="263520"/>
            </p14:xfrm>
          </p:contentPart>
        </mc:Choice>
        <mc:Fallback xmlns="">
          <p:pic>
            <p:nvPicPr>
              <p:cNvPr id="2" name="حبر 1">
                <a:extLst>
                  <a:ext uri="{FF2B5EF4-FFF2-40B4-BE49-F238E27FC236}">
                    <a16:creationId xmlns:a16="http://schemas.microsoft.com/office/drawing/2014/main" id="{E8A1CFCE-9ABC-74FD-D954-6EA59BE034A8}"/>
                  </a:ext>
                </a:extLst>
              </p:cNvPr>
              <p:cNvPicPr/>
              <p:nvPr/>
            </p:nvPicPr>
            <p:blipFill>
              <a:blip r:embed="rId4"/>
              <a:stretch>
                <a:fillRect/>
              </a:stretch>
            </p:blipFill>
            <p:spPr>
              <a:xfrm>
                <a:off x="4252725" y="2736005"/>
                <a:ext cx="31896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2C7E840F-0A95-25E4-EFD6-7C27FE46AFB3}"/>
                  </a:ext>
                </a:extLst>
              </p14:cNvPr>
              <p14:cNvContentPartPr/>
              <p14:nvPr/>
            </p14:nvContentPartPr>
            <p14:xfrm>
              <a:off x="4744565" y="2592588"/>
              <a:ext cx="1393920" cy="279000"/>
            </p14:xfrm>
          </p:contentPart>
        </mc:Choice>
        <mc:Fallback xmlns="">
          <p:pic>
            <p:nvPicPr>
              <p:cNvPr id="24" name="حبر 24">
                <a:extLst>
                  <a:ext uri="{FF2B5EF4-FFF2-40B4-BE49-F238E27FC236}">
                    <a16:creationId xmlns:a16="http://schemas.microsoft.com/office/drawing/2014/main" id="{2C7E840F-0A95-25E4-EFD6-7C27FE46AFB3}"/>
                  </a:ext>
                </a:extLst>
              </p:cNvPr>
              <p:cNvPicPr/>
              <p:nvPr/>
            </p:nvPicPr>
            <p:blipFill>
              <a:blip r:embed="rId6"/>
              <a:stretch>
                <a:fillRect/>
              </a:stretch>
            </p:blipFill>
            <p:spPr>
              <a:xfrm>
                <a:off x="4729445" y="2577468"/>
                <a:ext cx="14241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حبر 33">
                <a:extLst>
                  <a:ext uri="{FF2B5EF4-FFF2-40B4-BE49-F238E27FC236}">
                    <a16:creationId xmlns:a16="http://schemas.microsoft.com/office/drawing/2014/main" id="{BE539219-045E-B77B-DB9F-B03388DAFEF5}"/>
                  </a:ext>
                </a:extLst>
              </p14:cNvPr>
              <p14:cNvContentPartPr/>
              <p14:nvPr/>
            </p14:nvContentPartPr>
            <p14:xfrm>
              <a:off x="2729530" y="3175148"/>
              <a:ext cx="1021320" cy="316440"/>
            </p14:xfrm>
          </p:contentPart>
        </mc:Choice>
        <mc:Fallback xmlns="">
          <p:pic>
            <p:nvPicPr>
              <p:cNvPr id="33" name="حبر 33">
                <a:extLst>
                  <a:ext uri="{FF2B5EF4-FFF2-40B4-BE49-F238E27FC236}">
                    <a16:creationId xmlns:a16="http://schemas.microsoft.com/office/drawing/2014/main" id="{BE539219-045E-B77B-DB9F-B03388DAFEF5}"/>
                  </a:ext>
                </a:extLst>
              </p:cNvPr>
              <p:cNvPicPr/>
              <p:nvPr/>
            </p:nvPicPr>
            <p:blipFill>
              <a:blip r:embed="rId8"/>
              <a:stretch>
                <a:fillRect/>
              </a:stretch>
            </p:blipFill>
            <p:spPr>
              <a:xfrm>
                <a:off x="2714405" y="3160028"/>
                <a:ext cx="1051931"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حبر 33">
                <a:extLst>
                  <a:ext uri="{FF2B5EF4-FFF2-40B4-BE49-F238E27FC236}">
                    <a16:creationId xmlns:a16="http://schemas.microsoft.com/office/drawing/2014/main" id="{055FD6BA-63C8-EBBB-84FC-F038DFCD8E46}"/>
                  </a:ext>
                </a:extLst>
              </p14:cNvPr>
              <p14:cNvContentPartPr/>
              <p14:nvPr/>
            </p14:nvContentPartPr>
            <p14:xfrm>
              <a:off x="4568410" y="3644948"/>
              <a:ext cx="2244240" cy="89640"/>
            </p14:xfrm>
          </p:contentPart>
        </mc:Choice>
        <mc:Fallback xmlns="">
          <p:pic>
            <p:nvPicPr>
              <p:cNvPr id="34" name="حبر 33">
                <a:extLst>
                  <a:ext uri="{FF2B5EF4-FFF2-40B4-BE49-F238E27FC236}">
                    <a16:creationId xmlns:a16="http://schemas.microsoft.com/office/drawing/2014/main" id="{055FD6BA-63C8-EBBB-84FC-F038DFCD8E46}"/>
                  </a:ext>
                </a:extLst>
              </p:cNvPr>
              <p:cNvPicPr/>
              <p:nvPr/>
            </p:nvPicPr>
            <p:blipFill>
              <a:blip r:embed="rId10"/>
              <a:stretch>
                <a:fillRect/>
              </a:stretch>
            </p:blipFill>
            <p:spPr>
              <a:xfrm>
                <a:off x="4552930" y="3629828"/>
                <a:ext cx="22748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حبر 34">
                <a:extLst>
                  <a:ext uri="{FF2B5EF4-FFF2-40B4-BE49-F238E27FC236}">
                    <a16:creationId xmlns:a16="http://schemas.microsoft.com/office/drawing/2014/main" id="{CF568808-62C0-1CD9-984C-86430ECAA8EF}"/>
                  </a:ext>
                </a:extLst>
              </p14:cNvPr>
              <p14:cNvContentPartPr/>
              <p14:nvPr/>
            </p14:nvContentPartPr>
            <p14:xfrm>
              <a:off x="1360450" y="4090628"/>
              <a:ext cx="1790640" cy="97560"/>
            </p14:xfrm>
          </p:contentPart>
        </mc:Choice>
        <mc:Fallback xmlns="">
          <p:pic>
            <p:nvPicPr>
              <p:cNvPr id="35" name="حبر 34">
                <a:extLst>
                  <a:ext uri="{FF2B5EF4-FFF2-40B4-BE49-F238E27FC236}">
                    <a16:creationId xmlns:a16="http://schemas.microsoft.com/office/drawing/2014/main" id="{CF568808-62C0-1CD9-984C-86430ECAA8EF}"/>
                  </a:ext>
                </a:extLst>
              </p:cNvPr>
              <p:cNvPicPr/>
              <p:nvPr/>
            </p:nvPicPr>
            <p:blipFill>
              <a:blip r:embed="rId12"/>
              <a:stretch>
                <a:fillRect/>
              </a:stretch>
            </p:blipFill>
            <p:spPr>
              <a:xfrm>
                <a:off x="1344970" y="4075205"/>
                <a:ext cx="1821240" cy="12804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حبر 35">
                <a:extLst>
                  <a:ext uri="{FF2B5EF4-FFF2-40B4-BE49-F238E27FC236}">
                    <a16:creationId xmlns:a16="http://schemas.microsoft.com/office/drawing/2014/main" id="{186574DE-512B-7AE0-8900-237CE76195E3}"/>
                  </a:ext>
                </a:extLst>
              </p14:cNvPr>
              <p14:cNvContentPartPr/>
              <p14:nvPr/>
            </p14:nvContentPartPr>
            <p14:xfrm>
              <a:off x="2737450" y="4252628"/>
              <a:ext cx="89640" cy="284040"/>
            </p14:xfrm>
          </p:contentPart>
        </mc:Choice>
        <mc:Fallback xmlns="">
          <p:pic>
            <p:nvPicPr>
              <p:cNvPr id="36" name="حبر 35">
                <a:extLst>
                  <a:ext uri="{FF2B5EF4-FFF2-40B4-BE49-F238E27FC236}">
                    <a16:creationId xmlns:a16="http://schemas.microsoft.com/office/drawing/2014/main" id="{186574DE-512B-7AE0-8900-237CE76195E3}"/>
                  </a:ext>
                </a:extLst>
              </p:cNvPr>
              <p:cNvPicPr/>
              <p:nvPr/>
            </p:nvPicPr>
            <p:blipFill>
              <a:blip r:embed="rId14"/>
              <a:stretch>
                <a:fillRect/>
              </a:stretch>
            </p:blipFill>
            <p:spPr>
              <a:xfrm>
                <a:off x="2721908" y="4237148"/>
                <a:ext cx="120363"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حبر 51">
                <a:extLst>
                  <a:ext uri="{FF2B5EF4-FFF2-40B4-BE49-F238E27FC236}">
                    <a16:creationId xmlns:a16="http://schemas.microsoft.com/office/drawing/2014/main" id="{7B6CBC3D-7B8C-1AC8-B1E0-8308393EB3D0}"/>
                  </a:ext>
                </a:extLst>
              </p14:cNvPr>
              <p14:cNvContentPartPr/>
              <p14:nvPr/>
            </p14:nvContentPartPr>
            <p14:xfrm>
              <a:off x="1222930" y="4252628"/>
              <a:ext cx="1418040" cy="348840"/>
            </p14:xfrm>
          </p:contentPart>
        </mc:Choice>
        <mc:Fallback xmlns="">
          <p:pic>
            <p:nvPicPr>
              <p:cNvPr id="51" name="حبر 51">
                <a:extLst>
                  <a:ext uri="{FF2B5EF4-FFF2-40B4-BE49-F238E27FC236}">
                    <a16:creationId xmlns:a16="http://schemas.microsoft.com/office/drawing/2014/main" id="{7B6CBC3D-7B8C-1AC8-B1E0-8308393EB3D0}"/>
                  </a:ext>
                </a:extLst>
              </p:cNvPr>
              <p:cNvPicPr/>
              <p:nvPr/>
            </p:nvPicPr>
            <p:blipFill>
              <a:blip r:embed="rId16"/>
              <a:stretch>
                <a:fillRect/>
              </a:stretch>
            </p:blipFill>
            <p:spPr>
              <a:xfrm>
                <a:off x="1207450" y="4237508"/>
                <a:ext cx="144828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حبر 13">
                <a:extLst>
                  <a:ext uri="{FF2B5EF4-FFF2-40B4-BE49-F238E27FC236}">
                    <a16:creationId xmlns:a16="http://schemas.microsoft.com/office/drawing/2014/main" id="{5F7681FA-2A0D-CE75-4BDD-7A6BA8E8F833}"/>
                  </a:ext>
                </a:extLst>
              </p14:cNvPr>
              <p14:cNvContentPartPr/>
              <p14:nvPr/>
            </p14:nvContentPartPr>
            <p14:xfrm>
              <a:off x="7417277" y="4341253"/>
              <a:ext cx="1185840" cy="230040"/>
            </p14:xfrm>
          </p:contentPart>
        </mc:Choice>
        <mc:Fallback xmlns="">
          <p:pic>
            <p:nvPicPr>
              <p:cNvPr id="13" name="حبر 13">
                <a:extLst>
                  <a:ext uri="{FF2B5EF4-FFF2-40B4-BE49-F238E27FC236}">
                    <a16:creationId xmlns:a16="http://schemas.microsoft.com/office/drawing/2014/main" id="{5F7681FA-2A0D-CE75-4BDD-7A6BA8E8F833}"/>
                  </a:ext>
                </a:extLst>
              </p:cNvPr>
              <p:cNvPicPr/>
              <p:nvPr/>
            </p:nvPicPr>
            <p:blipFill>
              <a:blip r:embed="rId18"/>
              <a:stretch>
                <a:fillRect/>
              </a:stretch>
            </p:blipFill>
            <p:spPr>
              <a:xfrm>
                <a:off x="7402157" y="4326133"/>
                <a:ext cx="12164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حبر 19">
                <a:extLst>
                  <a:ext uri="{FF2B5EF4-FFF2-40B4-BE49-F238E27FC236}">
                    <a16:creationId xmlns:a16="http://schemas.microsoft.com/office/drawing/2014/main" id="{DA473543-9BE5-D5D4-8AE5-79600A604020}"/>
                  </a:ext>
                </a:extLst>
              </p14:cNvPr>
              <p14:cNvContentPartPr/>
              <p14:nvPr/>
            </p14:nvContentPartPr>
            <p14:xfrm>
              <a:off x="6621677" y="4359973"/>
              <a:ext cx="614520" cy="312840"/>
            </p14:xfrm>
          </p:contentPart>
        </mc:Choice>
        <mc:Fallback xmlns="">
          <p:pic>
            <p:nvPicPr>
              <p:cNvPr id="19" name="حبر 19">
                <a:extLst>
                  <a:ext uri="{FF2B5EF4-FFF2-40B4-BE49-F238E27FC236}">
                    <a16:creationId xmlns:a16="http://schemas.microsoft.com/office/drawing/2014/main" id="{DA473543-9BE5-D5D4-8AE5-79600A604020}"/>
                  </a:ext>
                </a:extLst>
              </p:cNvPr>
              <p:cNvPicPr/>
              <p:nvPr/>
            </p:nvPicPr>
            <p:blipFill>
              <a:blip r:embed="rId20"/>
              <a:stretch>
                <a:fillRect/>
              </a:stretch>
            </p:blipFill>
            <p:spPr>
              <a:xfrm>
                <a:off x="6606557" y="4344511"/>
                <a:ext cx="645120" cy="34304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حبر 26">
                <a:extLst>
                  <a:ext uri="{FF2B5EF4-FFF2-40B4-BE49-F238E27FC236}">
                    <a16:creationId xmlns:a16="http://schemas.microsoft.com/office/drawing/2014/main" id="{175E7DBD-8143-C215-8381-5FD8260C24AD}"/>
                  </a:ext>
                </a:extLst>
              </p14:cNvPr>
              <p14:cNvContentPartPr/>
              <p14:nvPr/>
            </p14:nvContentPartPr>
            <p14:xfrm>
              <a:off x="6157277" y="4677853"/>
              <a:ext cx="80640" cy="16560"/>
            </p14:xfrm>
          </p:contentPart>
        </mc:Choice>
        <mc:Fallback xmlns="">
          <p:pic>
            <p:nvPicPr>
              <p:cNvPr id="27" name="حبر 26">
                <a:extLst>
                  <a:ext uri="{FF2B5EF4-FFF2-40B4-BE49-F238E27FC236}">
                    <a16:creationId xmlns:a16="http://schemas.microsoft.com/office/drawing/2014/main" id="{175E7DBD-8143-C215-8381-5FD8260C24AD}"/>
                  </a:ext>
                </a:extLst>
              </p:cNvPr>
              <p:cNvPicPr/>
              <p:nvPr/>
            </p:nvPicPr>
            <p:blipFill>
              <a:blip r:embed="rId22"/>
              <a:stretch>
                <a:fillRect/>
              </a:stretch>
            </p:blipFill>
            <p:spPr>
              <a:xfrm>
                <a:off x="6141797" y="4662733"/>
                <a:ext cx="1108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حبر 45">
                <a:extLst>
                  <a:ext uri="{FF2B5EF4-FFF2-40B4-BE49-F238E27FC236}">
                    <a16:creationId xmlns:a16="http://schemas.microsoft.com/office/drawing/2014/main" id="{6F556C31-9FE4-0176-27E1-7609AA7224E0}"/>
                  </a:ext>
                </a:extLst>
              </p14:cNvPr>
              <p14:cNvContentPartPr/>
              <p14:nvPr/>
            </p14:nvContentPartPr>
            <p14:xfrm>
              <a:off x="4090517" y="4250533"/>
              <a:ext cx="2456640" cy="331560"/>
            </p14:xfrm>
          </p:contentPart>
        </mc:Choice>
        <mc:Fallback xmlns="">
          <p:pic>
            <p:nvPicPr>
              <p:cNvPr id="45" name="حبر 45">
                <a:extLst>
                  <a:ext uri="{FF2B5EF4-FFF2-40B4-BE49-F238E27FC236}">
                    <a16:creationId xmlns:a16="http://schemas.microsoft.com/office/drawing/2014/main" id="{6F556C31-9FE4-0176-27E1-7609AA7224E0}"/>
                  </a:ext>
                </a:extLst>
              </p:cNvPr>
              <p:cNvPicPr/>
              <p:nvPr/>
            </p:nvPicPr>
            <p:blipFill>
              <a:blip r:embed="rId24"/>
              <a:stretch>
                <a:fillRect/>
              </a:stretch>
            </p:blipFill>
            <p:spPr>
              <a:xfrm>
                <a:off x="4075039" y="4235413"/>
                <a:ext cx="2486876"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5" name="حبر 55">
                <a:extLst>
                  <a:ext uri="{FF2B5EF4-FFF2-40B4-BE49-F238E27FC236}">
                    <a16:creationId xmlns:a16="http://schemas.microsoft.com/office/drawing/2014/main" id="{F8252066-5754-1DBC-95C8-42CFBC8656E5}"/>
                  </a:ext>
                </a:extLst>
              </p14:cNvPr>
              <p14:cNvContentPartPr/>
              <p14:nvPr/>
            </p14:nvContentPartPr>
            <p14:xfrm>
              <a:off x="7401437" y="4664173"/>
              <a:ext cx="1170000" cy="259560"/>
            </p14:xfrm>
          </p:contentPart>
        </mc:Choice>
        <mc:Fallback xmlns="">
          <p:pic>
            <p:nvPicPr>
              <p:cNvPr id="55" name="حبر 55">
                <a:extLst>
                  <a:ext uri="{FF2B5EF4-FFF2-40B4-BE49-F238E27FC236}">
                    <a16:creationId xmlns:a16="http://schemas.microsoft.com/office/drawing/2014/main" id="{F8252066-5754-1DBC-95C8-42CFBC8656E5}"/>
                  </a:ext>
                </a:extLst>
              </p:cNvPr>
              <p:cNvPicPr/>
              <p:nvPr/>
            </p:nvPicPr>
            <p:blipFill>
              <a:blip r:embed="rId26"/>
              <a:stretch>
                <a:fillRect/>
              </a:stretch>
            </p:blipFill>
            <p:spPr>
              <a:xfrm>
                <a:off x="7386317" y="4649053"/>
                <a:ext cx="12002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حبر 51199">
                <a:extLst>
                  <a:ext uri="{FF2B5EF4-FFF2-40B4-BE49-F238E27FC236}">
                    <a16:creationId xmlns:a16="http://schemas.microsoft.com/office/drawing/2014/main" id="{E50F913B-4DB6-BFD1-CEA5-49F0525B2A03}"/>
                  </a:ext>
                </a:extLst>
              </p14:cNvPr>
              <p14:cNvContentPartPr/>
              <p14:nvPr/>
            </p14:nvContentPartPr>
            <p14:xfrm>
              <a:off x="5922197" y="4726453"/>
              <a:ext cx="1485000" cy="224280"/>
            </p14:xfrm>
          </p:contentPart>
        </mc:Choice>
        <mc:Fallback xmlns="">
          <p:pic>
            <p:nvPicPr>
              <p:cNvPr id="63" name="حبر 51199">
                <a:extLst>
                  <a:ext uri="{FF2B5EF4-FFF2-40B4-BE49-F238E27FC236}">
                    <a16:creationId xmlns:a16="http://schemas.microsoft.com/office/drawing/2014/main" id="{E50F913B-4DB6-BFD1-CEA5-49F0525B2A03}"/>
                  </a:ext>
                </a:extLst>
              </p:cNvPr>
              <p:cNvPicPr/>
              <p:nvPr/>
            </p:nvPicPr>
            <p:blipFill>
              <a:blip r:embed="rId28"/>
              <a:stretch>
                <a:fillRect/>
              </a:stretch>
            </p:blipFill>
            <p:spPr>
              <a:xfrm>
                <a:off x="5906717" y="4711309"/>
                <a:ext cx="1515600" cy="25492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1200" name="حبر 51199">
                <a:extLst>
                  <a:ext uri="{FF2B5EF4-FFF2-40B4-BE49-F238E27FC236}">
                    <a16:creationId xmlns:a16="http://schemas.microsoft.com/office/drawing/2014/main" id="{72E16534-0E22-AB32-4132-2E2829D77765}"/>
                  </a:ext>
                </a:extLst>
              </p14:cNvPr>
              <p14:cNvContentPartPr/>
              <p14:nvPr/>
            </p14:nvContentPartPr>
            <p14:xfrm>
              <a:off x="6125237" y="4779373"/>
              <a:ext cx="75240" cy="11160"/>
            </p14:xfrm>
          </p:contentPart>
        </mc:Choice>
        <mc:Fallback xmlns="">
          <p:pic>
            <p:nvPicPr>
              <p:cNvPr id="51200" name="حبر 51199">
                <a:extLst>
                  <a:ext uri="{FF2B5EF4-FFF2-40B4-BE49-F238E27FC236}">
                    <a16:creationId xmlns:a16="http://schemas.microsoft.com/office/drawing/2014/main" id="{72E16534-0E22-AB32-4132-2E2829D77765}"/>
                  </a:ext>
                </a:extLst>
              </p:cNvPr>
              <p:cNvPicPr/>
              <p:nvPr/>
            </p:nvPicPr>
            <p:blipFill>
              <a:blip r:embed="rId30"/>
              <a:stretch>
                <a:fillRect/>
              </a:stretch>
            </p:blipFill>
            <p:spPr>
              <a:xfrm>
                <a:off x="6109757" y="4764253"/>
                <a:ext cx="1054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206" name="حبر 51206">
                <a:extLst>
                  <a:ext uri="{FF2B5EF4-FFF2-40B4-BE49-F238E27FC236}">
                    <a16:creationId xmlns:a16="http://schemas.microsoft.com/office/drawing/2014/main" id="{ED8DA94A-F3BC-263D-3C1D-44DFA3EB497C}"/>
                  </a:ext>
                </a:extLst>
              </p14:cNvPr>
              <p14:cNvContentPartPr/>
              <p14:nvPr/>
            </p14:nvContentPartPr>
            <p14:xfrm>
              <a:off x="4998437" y="4656613"/>
              <a:ext cx="811800" cy="411480"/>
            </p14:xfrm>
          </p:contentPart>
        </mc:Choice>
        <mc:Fallback xmlns="">
          <p:pic>
            <p:nvPicPr>
              <p:cNvPr id="51206" name="حبر 51206">
                <a:extLst>
                  <a:ext uri="{FF2B5EF4-FFF2-40B4-BE49-F238E27FC236}">
                    <a16:creationId xmlns:a16="http://schemas.microsoft.com/office/drawing/2014/main" id="{ED8DA94A-F3BC-263D-3C1D-44DFA3EB497C}"/>
                  </a:ext>
                </a:extLst>
              </p:cNvPr>
              <p:cNvPicPr/>
              <p:nvPr/>
            </p:nvPicPr>
            <p:blipFill>
              <a:blip r:embed="rId32"/>
              <a:stretch>
                <a:fillRect/>
              </a:stretch>
            </p:blipFill>
            <p:spPr>
              <a:xfrm>
                <a:off x="4982964" y="4641133"/>
                <a:ext cx="842027" cy="4420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8" y="31750"/>
            <a:ext cx="8064011" cy="1436688"/>
          </a:xfrm>
        </p:spPr>
        <p:txBody>
          <a:bodyPr>
            <a:noAutofit/>
          </a:bodyPr>
          <a:lstStyle/>
          <a:p>
            <a:pPr>
              <a:defRPr/>
            </a:pPr>
            <a:r>
              <a:rPr lang="en-US" sz="4800" dirty="0"/>
              <a:t>Self-Determination Theory </a:t>
            </a:r>
            <a:br>
              <a:rPr lang="en-US" sz="4800" dirty="0"/>
            </a:br>
            <a:r>
              <a:rPr lang="en-US" sz="4800" dirty="0"/>
              <a:t>vs. Goal-Setting Theory</a:t>
            </a:r>
          </a:p>
        </p:txBody>
      </p:sp>
      <p:sp>
        <p:nvSpPr>
          <p:cNvPr id="55304" name="Content Placeholder 13"/>
          <p:cNvSpPr>
            <a:spLocks noGrp="1"/>
          </p:cNvSpPr>
          <p:nvPr>
            <p:ph idx="1"/>
          </p:nvPr>
        </p:nvSpPr>
        <p:spPr bwMode="auto">
          <a:xfrm>
            <a:off x="1072055" y="1833345"/>
            <a:ext cx="7881444" cy="4256689"/>
          </a:xfrm>
        </p:spPr>
        <p:txBody>
          <a:bodyPr wrap="square" numCol="1" anchor="t" anchorCtr="0" compatLnSpc="1">
            <a:prstTxWarp prst="textNoShape">
              <a:avLst/>
            </a:prstTxWarp>
            <a:normAutofit lnSpcReduction="10000"/>
          </a:bodyPr>
          <a:lstStyle/>
          <a:p>
            <a:pPr eaLnBrk="1" hangingPunct="1"/>
            <a:r>
              <a:rPr lang="en-US" sz="3000" dirty="0">
                <a:effectLst/>
              </a:rPr>
              <a:t>What does all of this mean?</a:t>
            </a:r>
          </a:p>
          <a:p>
            <a:pPr lvl="1" eaLnBrk="1" hangingPunct="1"/>
            <a:r>
              <a:rPr lang="en-US" sz="3000" dirty="0">
                <a:effectLst/>
              </a:rPr>
              <a:t>For individuals:</a:t>
            </a:r>
          </a:p>
          <a:p>
            <a:pPr lvl="2"/>
            <a:r>
              <a:rPr lang="en-US" sz="3000" dirty="0">
                <a:effectLst/>
              </a:rPr>
              <a:t>Choose your job for reasons other than extrinsic rewards. </a:t>
            </a:r>
          </a:p>
          <a:p>
            <a:pPr lvl="1" eaLnBrk="1" hangingPunct="1"/>
            <a:r>
              <a:rPr lang="en-US" sz="3000" dirty="0">
                <a:effectLst/>
              </a:rPr>
              <a:t>For organizations:</a:t>
            </a:r>
          </a:p>
          <a:p>
            <a:pPr lvl="2"/>
            <a:r>
              <a:rPr lang="en-US" sz="3000" dirty="0"/>
              <a:t>Pr</a:t>
            </a:r>
            <a:r>
              <a:rPr lang="en-US" sz="3000" dirty="0">
                <a:effectLst/>
              </a:rPr>
              <a:t>ovide intrinsic as well as extrinsic incentives. </a:t>
            </a:r>
          </a:p>
          <a:p>
            <a:pPr lvl="2" eaLnBrk="1" hangingPunct="1"/>
            <a:endParaRPr lang="en-US" dirty="0">
              <a:effectLst/>
              <a:latin typeface="Arial" charset="0"/>
              <a:cs typeface="Arial" charset="0"/>
            </a:endParaRPr>
          </a:p>
          <a:p>
            <a:pPr eaLnBrk="1" hangingPunct="1">
              <a:buFont typeface="Wingdings" pitchFamily="2" charset="2"/>
              <a:buNone/>
            </a:pPr>
            <a:r>
              <a:rPr lang="en-US" sz="2800" dirty="0">
                <a:effectLst/>
                <a:latin typeface="Arial" charset="0"/>
                <a:cs typeface="Arial" charset="0"/>
              </a:rPr>
              <a:t>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75A6EB63-2FF1-46BF-92EE-967B275163C5}"/>
                  </a:ext>
                </a:extLst>
              </p14:cNvPr>
              <p14:cNvContentPartPr/>
              <p14:nvPr/>
            </p14:nvContentPartPr>
            <p14:xfrm>
              <a:off x="2308043" y="3598570"/>
              <a:ext cx="2162880" cy="110520"/>
            </p14:xfrm>
          </p:contentPart>
        </mc:Choice>
        <mc:Fallback xmlns="">
          <p:pic>
            <p:nvPicPr>
              <p:cNvPr id="2" name="حبر 1">
                <a:extLst>
                  <a:ext uri="{FF2B5EF4-FFF2-40B4-BE49-F238E27FC236}">
                    <a16:creationId xmlns:a16="http://schemas.microsoft.com/office/drawing/2014/main" id="{75A6EB63-2FF1-46BF-92EE-967B275163C5}"/>
                  </a:ext>
                </a:extLst>
              </p:cNvPr>
              <p:cNvPicPr/>
              <p:nvPr/>
            </p:nvPicPr>
            <p:blipFill>
              <a:blip r:embed="rId4"/>
              <a:stretch>
                <a:fillRect/>
              </a:stretch>
            </p:blipFill>
            <p:spPr>
              <a:xfrm>
                <a:off x="2292923" y="3583090"/>
                <a:ext cx="21934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5">
                <a:extLst>
                  <a:ext uri="{FF2B5EF4-FFF2-40B4-BE49-F238E27FC236}">
                    <a16:creationId xmlns:a16="http://schemas.microsoft.com/office/drawing/2014/main" id="{F27BCA2D-17F0-75AD-EF36-F26A6009BF20}"/>
                  </a:ext>
                </a:extLst>
              </p14:cNvPr>
              <p14:cNvContentPartPr/>
              <p14:nvPr/>
            </p14:nvContentPartPr>
            <p14:xfrm>
              <a:off x="5906603" y="4928050"/>
              <a:ext cx="2357640" cy="544680"/>
            </p14:xfrm>
          </p:contentPart>
        </mc:Choice>
        <mc:Fallback xmlns="">
          <p:pic>
            <p:nvPicPr>
              <p:cNvPr id="15" name="حبر 15">
                <a:extLst>
                  <a:ext uri="{FF2B5EF4-FFF2-40B4-BE49-F238E27FC236}">
                    <a16:creationId xmlns:a16="http://schemas.microsoft.com/office/drawing/2014/main" id="{F27BCA2D-17F0-75AD-EF36-F26A6009BF20}"/>
                  </a:ext>
                </a:extLst>
              </p:cNvPr>
              <p:cNvPicPr/>
              <p:nvPr/>
            </p:nvPicPr>
            <p:blipFill>
              <a:blip r:embed="rId6"/>
              <a:stretch>
                <a:fillRect/>
              </a:stretch>
            </p:blipFill>
            <p:spPr>
              <a:xfrm>
                <a:off x="5891123" y="4912930"/>
                <a:ext cx="238824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2">
                <a:extLst>
                  <a:ext uri="{FF2B5EF4-FFF2-40B4-BE49-F238E27FC236}">
                    <a16:creationId xmlns:a16="http://schemas.microsoft.com/office/drawing/2014/main" id="{9B24715F-45F9-12BD-C501-99938F4E44B1}"/>
                  </a:ext>
                </a:extLst>
              </p14:cNvPr>
              <p14:cNvContentPartPr/>
              <p14:nvPr/>
            </p14:nvContentPartPr>
            <p14:xfrm>
              <a:off x="4021643" y="4847410"/>
              <a:ext cx="1582920" cy="716040"/>
            </p14:xfrm>
          </p:contentPart>
        </mc:Choice>
        <mc:Fallback xmlns="">
          <p:pic>
            <p:nvPicPr>
              <p:cNvPr id="22" name="حبر 22">
                <a:extLst>
                  <a:ext uri="{FF2B5EF4-FFF2-40B4-BE49-F238E27FC236}">
                    <a16:creationId xmlns:a16="http://schemas.microsoft.com/office/drawing/2014/main" id="{9B24715F-45F9-12BD-C501-99938F4E44B1}"/>
                  </a:ext>
                </a:extLst>
              </p:cNvPr>
              <p:cNvPicPr/>
              <p:nvPr/>
            </p:nvPicPr>
            <p:blipFill>
              <a:blip r:embed="rId8"/>
              <a:stretch>
                <a:fillRect/>
              </a:stretch>
            </p:blipFill>
            <p:spPr>
              <a:xfrm>
                <a:off x="4006163" y="4832290"/>
                <a:ext cx="161316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0DF41790-D038-8FAA-D657-09BC45230B0E}"/>
                  </a:ext>
                </a:extLst>
              </p14:cNvPr>
              <p14:cNvContentPartPr/>
              <p14:nvPr/>
            </p14:nvContentPartPr>
            <p14:xfrm>
              <a:off x="2973323" y="5139730"/>
              <a:ext cx="1119240" cy="594000"/>
            </p14:xfrm>
          </p:contentPart>
        </mc:Choice>
        <mc:Fallback xmlns="">
          <p:pic>
            <p:nvPicPr>
              <p:cNvPr id="30" name="حبر 30">
                <a:extLst>
                  <a:ext uri="{FF2B5EF4-FFF2-40B4-BE49-F238E27FC236}">
                    <a16:creationId xmlns:a16="http://schemas.microsoft.com/office/drawing/2014/main" id="{0DF41790-D038-8FAA-D657-09BC45230B0E}"/>
                  </a:ext>
                </a:extLst>
              </p:cNvPr>
              <p:cNvPicPr/>
              <p:nvPr/>
            </p:nvPicPr>
            <p:blipFill>
              <a:blip r:embed="rId10"/>
              <a:stretch>
                <a:fillRect/>
              </a:stretch>
            </p:blipFill>
            <p:spPr>
              <a:xfrm>
                <a:off x="2958203" y="5124610"/>
                <a:ext cx="1149840" cy="624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حبر 2">
                <a:extLst>
                  <a:ext uri="{FF2B5EF4-FFF2-40B4-BE49-F238E27FC236}">
                    <a16:creationId xmlns:a16="http://schemas.microsoft.com/office/drawing/2014/main" id="{ADC49052-F7CC-0300-0C76-01249AEEFA13}"/>
                  </a:ext>
                </a:extLst>
              </p14:cNvPr>
              <p14:cNvContentPartPr/>
              <p14:nvPr/>
            </p14:nvContentPartPr>
            <p14:xfrm>
              <a:off x="4462056" y="2569675"/>
              <a:ext cx="526320" cy="182520"/>
            </p14:xfrm>
          </p:contentPart>
        </mc:Choice>
        <mc:Fallback xmlns="">
          <p:pic>
            <p:nvPicPr>
              <p:cNvPr id="3" name="حبر 2">
                <a:extLst>
                  <a:ext uri="{FF2B5EF4-FFF2-40B4-BE49-F238E27FC236}">
                    <a16:creationId xmlns:a16="http://schemas.microsoft.com/office/drawing/2014/main" id="{ADC49052-F7CC-0300-0C76-01249AEEFA13}"/>
                  </a:ext>
                </a:extLst>
              </p:cNvPr>
              <p:cNvPicPr/>
              <p:nvPr/>
            </p:nvPicPr>
            <p:blipFill>
              <a:blip r:embed="rId12"/>
              <a:stretch>
                <a:fillRect/>
              </a:stretch>
            </p:blipFill>
            <p:spPr>
              <a:xfrm>
                <a:off x="4441536" y="2549155"/>
                <a:ext cx="5673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حبر 26">
                <a:extLst>
                  <a:ext uri="{FF2B5EF4-FFF2-40B4-BE49-F238E27FC236}">
                    <a16:creationId xmlns:a16="http://schemas.microsoft.com/office/drawing/2014/main" id="{1DD2DD60-E9B5-AAC6-9006-94CA181BFC11}"/>
                  </a:ext>
                </a:extLst>
              </p14:cNvPr>
              <p14:cNvContentPartPr/>
              <p14:nvPr/>
            </p14:nvContentPartPr>
            <p14:xfrm>
              <a:off x="5849960" y="2382070"/>
              <a:ext cx="1638360" cy="217800"/>
            </p14:xfrm>
          </p:contentPart>
        </mc:Choice>
        <mc:Fallback xmlns="">
          <p:pic>
            <p:nvPicPr>
              <p:cNvPr id="26" name="حبر 26">
                <a:extLst>
                  <a:ext uri="{FF2B5EF4-FFF2-40B4-BE49-F238E27FC236}">
                    <a16:creationId xmlns:a16="http://schemas.microsoft.com/office/drawing/2014/main" id="{1DD2DD60-E9B5-AAC6-9006-94CA181BFC11}"/>
                  </a:ext>
                </a:extLst>
              </p:cNvPr>
              <p:cNvPicPr/>
              <p:nvPr/>
            </p:nvPicPr>
            <p:blipFill>
              <a:blip r:embed="rId14"/>
              <a:stretch>
                <a:fillRect/>
              </a:stretch>
            </p:blipFill>
            <p:spPr>
              <a:xfrm>
                <a:off x="5834840" y="2366950"/>
                <a:ext cx="16686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حبر 31">
                <a:extLst>
                  <a:ext uri="{FF2B5EF4-FFF2-40B4-BE49-F238E27FC236}">
                    <a16:creationId xmlns:a16="http://schemas.microsoft.com/office/drawing/2014/main" id="{490203D4-0EC0-7E65-F90A-76082550DFE7}"/>
                  </a:ext>
                </a:extLst>
              </p14:cNvPr>
              <p14:cNvContentPartPr/>
              <p14:nvPr/>
            </p14:nvContentPartPr>
            <p14:xfrm>
              <a:off x="5707040" y="2316910"/>
              <a:ext cx="105480" cy="190800"/>
            </p14:xfrm>
          </p:contentPart>
        </mc:Choice>
        <mc:Fallback xmlns="">
          <p:pic>
            <p:nvPicPr>
              <p:cNvPr id="31" name="حبر 31">
                <a:extLst>
                  <a:ext uri="{FF2B5EF4-FFF2-40B4-BE49-F238E27FC236}">
                    <a16:creationId xmlns:a16="http://schemas.microsoft.com/office/drawing/2014/main" id="{490203D4-0EC0-7E65-F90A-76082550DFE7}"/>
                  </a:ext>
                </a:extLst>
              </p:cNvPr>
              <p:cNvPicPr/>
              <p:nvPr/>
            </p:nvPicPr>
            <p:blipFill>
              <a:blip r:embed="rId16"/>
              <a:stretch>
                <a:fillRect/>
              </a:stretch>
            </p:blipFill>
            <p:spPr>
              <a:xfrm>
                <a:off x="5691868" y="2301790"/>
                <a:ext cx="136185"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حبر 40">
                <a:extLst>
                  <a:ext uri="{FF2B5EF4-FFF2-40B4-BE49-F238E27FC236}">
                    <a16:creationId xmlns:a16="http://schemas.microsoft.com/office/drawing/2014/main" id="{BF4F84FA-E538-512D-8610-FE784C3BB459}"/>
                  </a:ext>
                </a:extLst>
              </p14:cNvPr>
              <p14:cNvContentPartPr/>
              <p14:nvPr/>
            </p14:nvContentPartPr>
            <p14:xfrm>
              <a:off x="6614960" y="2669350"/>
              <a:ext cx="907920" cy="184680"/>
            </p14:xfrm>
          </p:contentPart>
        </mc:Choice>
        <mc:Fallback xmlns="">
          <p:pic>
            <p:nvPicPr>
              <p:cNvPr id="40" name="حبر 40">
                <a:extLst>
                  <a:ext uri="{FF2B5EF4-FFF2-40B4-BE49-F238E27FC236}">
                    <a16:creationId xmlns:a16="http://schemas.microsoft.com/office/drawing/2014/main" id="{BF4F84FA-E538-512D-8610-FE784C3BB459}"/>
                  </a:ext>
                </a:extLst>
              </p:cNvPr>
              <p:cNvPicPr/>
              <p:nvPr/>
            </p:nvPicPr>
            <p:blipFill>
              <a:blip r:embed="rId18"/>
              <a:stretch>
                <a:fillRect/>
              </a:stretch>
            </p:blipFill>
            <p:spPr>
              <a:xfrm>
                <a:off x="6599840" y="2654200"/>
                <a:ext cx="938520" cy="2153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حبر 46">
                <a:extLst>
                  <a:ext uri="{FF2B5EF4-FFF2-40B4-BE49-F238E27FC236}">
                    <a16:creationId xmlns:a16="http://schemas.microsoft.com/office/drawing/2014/main" id="{FC622BD6-F38D-48ED-6347-D262AB93C3AE}"/>
                  </a:ext>
                </a:extLst>
              </p14:cNvPr>
              <p14:cNvContentPartPr/>
              <p14:nvPr/>
            </p14:nvContentPartPr>
            <p14:xfrm>
              <a:off x="6135800" y="2682310"/>
              <a:ext cx="400320" cy="183960"/>
            </p14:xfrm>
          </p:contentPart>
        </mc:Choice>
        <mc:Fallback xmlns="">
          <p:pic>
            <p:nvPicPr>
              <p:cNvPr id="46" name="حبر 46">
                <a:extLst>
                  <a:ext uri="{FF2B5EF4-FFF2-40B4-BE49-F238E27FC236}">
                    <a16:creationId xmlns:a16="http://schemas.microsoft.com/office/drawing/2014/main" id="{FC622BD6-F38D-48ED-6347-D262AB93C3AE}"/>
                  </a:ext>
                </a:extLst>
              </p:cNvPr>
              <p:cNvPicPr/>
              <p:nvPr/>
            </p:nvPicPr>
            <p:blipFill>
              <a:blip r:embed="rId20"/>
              <a:stretch>
                <a:fillRect/>
              </a:stretch>
            </p:blipFill>
            <p:spPr>
              <a:xfrm>
                <a:off x="6120320" y="2667190"/>
                <a:ext cx="43092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 name="حبر 51">
                <a:extLst>
                  <a:ext uri="{FF2B5EF4-FFF2-40B4-BE49-F238E27FC236}">
                    <a16:creationId xmlns:a16="http://schemas.microsoft.com/office/drawing/2014/main" id="{F3C59C8A-F726-D238-BD80-04EC6DC85C35}"/>
                  </a:ext>
                </a:extLst>
              </p14:cNvPr>
              <p14:cNvContentPartPr/>
              <p14:nvPr/>
            </p14:nvContentPartPr>
            <p14:xfrm>
              <a:off x="5742320" y="2690230"/>
              <a:ext cx="455400" cy="176400"/>
            </p14:xfrm>
          </p:contentPart>
        </mc:Choice>
        <mc:Fallback xmlns="">
          <p:pic>
            <p:nvPicPr>
              <p:cNvPr id="51" name="حبر 51">
                <a:extLst>
                  <a:ext uri="{FF2B5EF4-FFF2-40B4-BE49-F238E27FC236}">
                    <a16:creationId xmlns:a16="http://schemas.microsoft.com/office/drawing/2014/main" id="{F3C59C8A-F726-D238-BD80-04EC6DC85C35}"/>
                  </a:ext>
                </a:extLst>
              </p:cNvPr>
              <p:cNvPicPr/>
              <p:nvPr/>
            </p:nvPicPr>
            <p:blipFill>
              <a:blip r:embed="rId22"/>
              <a:stretch>
                <a:fillRect/>
              </a:stretch>
            </p:blipFill>
            <p:spPr>
              <a:xfrm>
                <a:off x="5727200" y="2674750"/>
                <a:ext cx="486000" cy="207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80615"/>
            <a:ext cx="8070714" cy="1677988"/>
          </a:xfrm>
        </p:spPr>
        <p:txBody>
          <a:bodyPr>
            <a:noAutofit/>
          </a:bodyPr>
          <a:lstStyle/>
          <a:p>
            <a:pPr>
              <a:defRPr/>
            </a:pPr>
            <a:r>
              <a:rPr lang="en-US" sz="4800" dirty="0"/>
              <a:t>Self-Determination Theory </a:t>
            </a:r>
            <a:br>
              <a:rPr lang="en-US" sz="4800" dirty="0"/>
            </a:br>
            <a:r>
              <a:rPr lang="en-US" sz="4800" dirty="0"/>
              <a:t>vs. Goal-Setting Theory</a:t>
            </a:r>
          </a:p>
        </p:txBody>
      </p:sp>
      <p:sp>
        <p:nvSpPr>
          <p:cNvPr id="63496" name="Content Placeholder 13"/>
          <p:cNvSpPr>
            <a:spLocks noGrp="1"/>
          </p:cNvSpPr>
          <p:nvPr>
            <p:ph idx="1"/>
          </p:nvPr>
        </p:nvSpPr>
        <p:spPr bwMode="auto">
          <a:xfrm>
            <a:off x="889489" y="1823272"/>
            <a:ext cx="8070714" cy="4577528"/>
          </a:xfrm>
        </p:spPr>
        <p:txBody>
          <a:bodyPr wrap="square" numCol="1" anchor="t" anchorCtr="0" compatLnSpc="1">
            <a:prstTxWarp prst="textNoShape">
              <a:avLst/>
            </a:prstTxWarp>
            <a:noAutofit/>
          </a:bodyPr>
          <a:lstStyle/>
          <a:p>
            <a:pPr eaLnBrk="1" hangingPunct="1"/>
            <a:r>
              <a:rPr lang="en-US" sz="2800" b="1" dirty="0">
                <a:solidFill>
                  <a:srgbClr val="FF9900"/>
                </a:solidFill>
                <a:effectLst/>
              </a:rPr>
              <a:t>Goal-Setting Theory </a:t>
            </a:r>
          </a:p>
          <a:p>
            <a:pPr lvl="1"/>
            <a:r>
              <a:rPr lang="en-US" sz="2800" dirty="0"/>
              <a:t>G</a:t>
            </a:r>
            <a:r>
              <a:rPr lang="en-US" sz="2800" dirty="0">
                <a:effectLst/>
              </a:rPr>
              <a:t>oals tell an employee what needs to be done and how much effort is needed. </a:t>
            </a:r>
          </a:p>
          <a:p>
            <a:pPr eaLnBrk="1" hangingPunct="1"/>
            <a:r>
              <a:rPr lang="en-US" sz="2800" dirty="0">
                <a:effectLst/>
              </a:rPr>
              <a:t>Evidence suggests: </a:t>
            </a:r>
          </a:p>
          <a:p>
            <a:pPr lvl="1" eaLnBrk="1" hangingPunct="1"/>
            <a:r>
              <a:rPr lang="en-US" sz="2800" dirty="0">
                <a:effectLst/>
              </a:rPr>
              <a:t>Specific goals increase performance.</a:t>
            </a:r>
          </a:p>
          <a:p>
            <a:pPr lvl="1" eaLnBrk="1" hangingPunct="1"/>
            <a:r>
              <a:rPr lang="en-US" sz="2800" dirty="0">
                <a:effectLst/>
              </a:rPr>
              <a:t>Difficult goals, when accepted, result in higher performance than do easy goals. </a:t>
            </a:r>
          </a:p>
          <a:p>
            <a:pPr lvl="1" eaLnBrk="1" hangingPunct="1"/>
            <a:r>
              <a:rPr lang="en-US" sz="2800" dirty="0">
                <a:effectLst/>
              </a:rPr>
              <a:t>Feedback leads to higher performance than does non-feedback.</a:t>
            </a:r>
          </a:p>
          <a:p>
            <a:pPr eaLnBrk="1" hangingPunct="1"/>
            <a:endParaRPr lang="en-US" sz="2800" dirty="0">
              <a:effectLst/>
            </a:endParaRPr>
          </a:p>
          <a:p>
            <a:pPr eaLnBrk="1" hangingPunct="1">
              <a:buFont typeface="Wingdings" pitchFamily="2" charset="2"/>
              <a:buNone/>
            </a:pPr>
            <a:r>
              <a:rPr lang="en-US" sz="2800" dirty="0">
                <a:effectLst/>
              </a:rPr>
              <a:t> </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1" name="حبر 21">
                <a:extLst>
                  <a:ext uri="{FF2B5EF4-FFF2-40B4-BE49-F238E27FC236}">
                    <a16:creationId xmlns:a16="http://schemas.microsoft.com/office/drawing/2014/main" id="{4B0E4AEB-3468-5480-D320-43816BE9C0BD}"/>
                  </a:ext>
                </a:extLst>
              </p14:cNvPr>
              <p14:cNvContentPartPr/>
              <p14:nvPr/>
            </p14:nvContentPartPr>
            <p14:xfrm>
              <a:off x="2966442" y="1544646"/>
              <a:ext cx="1330560" cy="325080"/>
            </p14:xfrm>
          </p:contentPart>
        </mc:Choice>
        <mc:Fallback xmlns="">
          <p:pic>
            <p:nvPicPr>
              <p:cNvPr id="21" name="حبر 21">
                <a:extLst>
                  <a:ext uri="{FF2B5EF4-FFF2-40B4-BE49-F238E27FC236}">
                    <a16:creationId xmlns:a16="http://schemas.microsoft.com/office/drawing/2014/main" id="{4B0E4AEB-3468-5480-D320-43816BE9C0BD}"/>
                  </a:ext>
                </a:extLst>
              </p:cNvPr>
              <p:cNvPicPr/>
              <p:nvPr/>
            </p:nvPicPr>
            <p:blipFill>
              <a:blip r:embed="rId4"/>
              <a:stretch>
                <a:fillRect/>
              </a:stretch>
            </p:blipFill>
            <p:spPr>
              <a:xfrm>
                <a:off x="2951318" y="1529166"/>
                <a:ext cx="1361168"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حبر 29">
                <a:extLst>
                  <a:ext uri="{FF2B5EF4-FFF2-40B4-BE49-F238E27FC236}">
                    <a16:creationId xmlns:a16="http://schemas.microsoft.com/office/drawing/2014/main" id="{ABD2B12D-850E-BBD7-F31C-85F84ED64668}"/>
                  </a:ext>
                </a:extLst>
              </p14:cNvPr>
              <p14:cNvContentPartPr/>
              <p14:nvPr/>
            </p14:nvContentPartPr>
            <p14:xfrm>
              <a:off x="2175882" y="1647606"/>
              <a:ext cx="672840" cy="198360"/>
            </p14:xfrm>
          </p:contentPart>
        </mc:Choice>
        <mc:Fallback xmlns="">
          <p:pic>
            <p:nvPicPr>
              <p:cNvPr id="29" name="حبر 29">
                <a:extLst>
                  <a:ext uri="{FF2B5EF4-FFF2-40B4-BE49-F238E27FC236}">
                    <a16:creationId xmlns:a16="http://schemas.microsoft.com/office/drawing/2014/main" id="{ABD2B12D-850E-BBD7-F31C-85F84ED64668}"/>
                  </a:ext>
                </a:extLst>
              </p:cNvPr>
              <p:cNvPicPr/>
              <p:nvPr/>
            </p:nvPicPr>
            <p:blipFill>
              <a:blip r:embed="rId6"/>
              <a:stretch>
                <a:fillRect/>
              </a:stretch>
            </p:blipFill>
            <p:spPr>
              <a:xfrm>
                <a:off x="2160762" y="1632486"/>
                <a:ext cx="7030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حبر 29">
                <a:extLst>
                  <a:ext uri="{FF2B5EF4-FFF2-40B4-BE49-F238E27FC236}">
                    <a16:creationId xmlns:a16="http://schemas.microsoft.com/office/drawing/2014/main" id="{6671FE5A-88D7-596C-EC09-D3C6870B640E}"/>
                  </a:ext>
                </a:extLst>
              </p14:cNvPr>
              <p14:cNvContentPartPr/>
              <p14:nvPr/>
            </p14:nvContentPartPr>
            <p14:xfrm>
              <a:off x="6346784" y="2582067"/>
              <a:ext cx="1696680" cy="132120"/>
            </p14:xfrm>
          </p:contentPart>
        </mc:Choice>
        <mc:Fallback xmlns="">
          <p:pic>
            <p:nvPicPr>
              <p:cNvPr id="30" name="حبر 29">
                <a:extLst>
                  <a:ext uri="{FF2B5EF4-FFF2-40B4-BE49-F238E27FC236}">
                    <a16:creationId xmlns:a16="http://schemas.microsoft.com/office/drawing/2014/main" id="{6671FE5A-88D7-596C-EC09-D3C6870B640E}"/>
                  </a:ext>
                </a:extLst>
              </p:cNvPr>
              <p:cNvPicPr/>
              <p:nvPr/>
            </p:nvPicPr>
            <p:blipFill>
              <a:blip r:embed="rId8"/>
              <a:stretch>
                <a:fillRect/>
              </a:stretch>
            </p:blipFill>
            <p:spPr>
              <a:xfrm>
                <a:off x="6331664" y="2566587"/>
                <a:ext cx="1727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حبر 33">
                <a:extLst>
                  <a:ext uri="{FF2B5EF4-FFF2-40B4-BE49-F238E27FC236}">
                    <a16:creationId xmlns:a16="http://schemas.microsoft.com/office/drawing/2014/main" id="{F7DE1930-5DD1-6C49-A7FD-F35CEC50EC40}"/>
                  </a:ext>
                </a:extLst>
              </p14:cNvPr>
              <p14:cNvContentPartPr/>
              <p14:nvPr/>
            </p14:nvContentPartPr>
            <p14:xfrm>
              <a:off x="1729064" y="3109827"/>
              <a:ext cx="6078960" cy="186480"/>
            </p14:xfrm>
          </p:contentPart>
        </mc:Choice>
        <mc:Fallback xmlns="">
          <p:pic>
            <p:nvPicPr>
              <p:cNvPr id="33" name="حبر 33">
                <a:extLst>
                  <a:ext uri="{FF2B5EF4-FFF2-40B4-BE49-F238E27FC236}">
                    <a16:creationId xmlns:a16="http://schemas.microsoft.com/office/drawing/2014/main" id="{F7DE1930-5DD1-6C49-A7FD-F35CEC50EC40}"/>
                  </a:ext>
                </a:extLst>
              </p:cNvPr>
              <p:cNvPicPr/>
              <p:nvPr/>
            </p:nvPicPr>
            <p:blipFill>
              <a:blip r:embed="rId10"/>
              <a:stretch>
                <a:fillRect/>
              </a:stretch>
            </p:blipFill>
            <p:spPr>
              <a:xfrm>
                <a:off x="1713944" y="3094377"/>
                <a:ext cx="6109200" cy="21666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0" name="حبر 50">
                <a:extLst>
                  <a:ext uri="{FF2B5EF4-FFF2-40B4-BE49-F238E27FC236}">
                    <a16:creationId xmlns:a16="http://schemas.microsoft.com/office/drawing/2014/main" id="{D4856609-7E66-3C3C-B84F-747F3271E96D}"/>
                  </a:ext>
                </a:extLst>
              </p14:cNvPr>
              <p14:cNvContentPartPr/>
              <p14:nvPr/>
            </p14:nvContentPartPr>
            <p14:xfrm>
              <a:off x="6052890" y="4035127"/>
              <a:ext cx="2804400" cy="433800"/>
            </p14:xfrm>
          </p:contentPart>
        </mc:Choice>
        <mc:Fallback xmlns="">
          <p:pic>
            <p:nvPicPr>
              <p:cNvPr id="50" name="حبر 50">
                <a:extLst>
                  <a:ext uri="{FF2B5EF4-FFF2-40B4-BE49-F238E27FC236}">
                    <a16:creationId xmlns:a16="http://schemas.microsoft.com/office/drawing/2014/main" id="{D4856609-7E66-3C3C-B84F-747F3271E96D}"/>
                  </a:ext>
                </a:extLst>
              </p:cNvPr>
              <p:cNvPicPr/>
              <p:nvPr/>
            </p:nvPicPr>
            <p:blipFill>
              <a:blip r:embed="rId12"/>
              <a:stretch>
                <a:fillRect/>
              </a:stretch>
            </p:blipFill>
            <p:spPr>
              <a:xfrm>
                <a:off x="6037770" y="4020007"/>
                <a:ext cx="283500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حبر 55">
                <a:extLst>
                  <a:ext uri="{FF2B5EF4-FFF2-40B4-BE49-F238E27FC236}">
                    <a16:creationId xmlns:a16="http://schemas.microsoft.com/office/drawing/2014/main" id="{0F236DB5-0895-D3DF-B754-6CA49D04C753}"/>
                  </a:ext>
                </a:extLst>
              </p14:cNvPr>
              <p14:cNvContentPartPr/>
              <p14:nvPr/>
            </p14:nvContentPartPr>
            <p14:xfrm>
              <a:off x="5540970" y="4205767"/>
              <a:ext cx="297360" cy="230400"/>
            </p14:xfrm>
          </p:contentPart>
        </mc:Choice>
        <mc:Fallback xmlns="">
          <p:pic>
            <p:nvPicPr>
              <p:cNvPr id="55" name="حبر 55">
                <a:extLst>
                  <a:ext uri="{FF2B5EF4-FFF2-40B4-BE49-F238E27FC236}">
                    <a16:creationId xmlns:a16="http://schemas.microsoft.com/office/drawing/2014/main" id="{0F236DB5-0895-D3DF-B754-6CA49D04C753}"/>
                  </a:ext>
                </a:extLst>
              </p:cNvPr>
              <p:cNvPicPr/>
              <p:nvPr/>
            </p:nvPicPr>
            <p:blipFill>
              <a:blip r:embed="rId14"/>
              <a:stretch>
                <a:fillRect/>
              </a:stretch>
            </p:blipFill>
            <p:spPr>
              <a:xfrm>
                <a:off x="5525832" y="4190647"/>
                <a:ext cx="327997"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491" name="حبر 63491">
                <a:extLst>
                  <a:ext uri="{FF2B5EF4-FFF2-40B4-BE49-F238E27FC236}">
                    <a16:creationId xmlns:a16="http://schemas.microsoft.com/office/drawing/2014/main" id="{00EFFD6A-7A37-5B79-25B8-1F7B77E5D0E4}"/>
                  </a:ext>
                </a:extLst>
              </p14:cNvPr>
              <p14:cNvContentPartPr/>
              <p14:nvPr/>
            </p14:nvContentPartPr>
            <p14:xfrm>
              <a:off x="4309770" y="4213327"/>
              <a:ext cx="1127880" cy="281880"/>
            </p14:xfrm>
          </p:contentPart>
        </mc:Choice>
        <mc:Fallback xmlns="">
          <p:pic>
            <p:nvPicPr>
              <p:cNvPr id="63491" name="حبر 63491">
                <a:extLst>
                  <a:ext uri="{FF2B5EF4-FFF2-40B4-BE49-F238E27FC236}">
                    <a16:creationId xmlns:a16="http://schemas.microsoft.com/office/drawing/2014/main" id="{00EFFD6A-7A37-5B79-25B8-1F7B77E5D0E4}"/>
                  </a:ext>
                </a:extLst>
              </p:cNvPr>
              <p:cNvPicPr/>
              <p:nvPr/>
            </p:nvPicPr>
            <p:blipFill>
              <a:blip r:embed="rId16"/>
              <a:stretch>
                <a:fillRect/>
              </a:stretch>
            </p:blipFill>
            <p:spPr>
              <a:xfrm>
                <a:off x="4294290" y="4197867"/>
                <a:ext cx="1158480" cy="31244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3494" name="حبر 63494">
                <a:extLst>
                  <a:ext uri="{FF2B5EF4-FFF2-40B4-BE49-F238E27FC236}">
                    <a16:creationId xmlns:a16="http://schemas.microsoft.com/office/drawing/2014/main" id="{A3B1679E-6460-BB75-A259-633EAC499B8E}"/>
                  </a:ext>
                </a:extLst>
              </p14:cNvPr>
              <p14:cNvContentPartPr/>
              <p14:nvPr/>
            </p14:nvContentPartPr>
            <p14:xfrm>
              <a:off x="3708930" y="4219807"/>
              <a:ext cx="413640" cy="253440"/>
            </p14:xfrm>
          </p:contentPart>
        </mc:Choice>
        <mc:Fallback xmlns="">
          <p:pic>
            <p:nvPicPr>
              <p:cNvPr id="63494" name="حبر 63494">
                <a:extLst>
                  <a:ext uri="{FF2B5EF4-FFF2-40B4-BE49-F238E27FC236}">
                    <a16:creationId xmlns:a16="http://schemas.microsoft.com/office/drawing/2014/main" id="{A3B1679E-6460-BB75-A259-633EAC499B8E}"/>
                  </a:ext>
                </a:extLst>
              </p:cNvPr>
              <p:cNvPicPr/>
              <p:nvPr/>
            </p:nvPicPr>
            <p:blipFill>
              <a:blip r:embed="rId18"/>
              <a:stretch>
                <a:fillRect/>
              </a:stretch>
            </p:blipFill>
            <p:spPr>
              <a:xfrm>
                <a:off x="3693463" y="4204687"/>
                <a:ext cx="444213"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495" name="حبر 63494">
                <a:extLst>
                  <a:ext uri="{FF2B5EF4-FFF2-40B4-BE49-F238E27FC236}">
                    <a16:creationId xmlns:a16="http://schemas.microsoft.com/office/drawing/2014/main" id="{FBCAB838-43EB-C905-5994-58D3E9B86EE3}"/>
                  </a:ext>
                </a:extLst>
              </p14:cNvPr>
              <p14:cNvContentPartPr/>
              <p14:nvPr/>
            </p14:nvContentPartPr>
            <p14:xfrm>
              <a:off x="2588417" y="6065260"/>
              <a:ext cx="2132640" cy="174240"/>
            </p14:xfrm>
          </p:contentPart>
        </mc:Choice>
        <mc:Fallback xmlns="">
          <p:pic>
            <p:nvPicPr>
              <p:cNvPr id="63495" name="حبر 63494">
                <a:extLst>
                  <a:ext uri="{FF2B5EF4-FFF2-40B4-BE49-F238E27FC236}">
                    <a16:creationId xmlns:a16="http://schemas.microsoft.com/office/drawing/2014/main" id="{FBCAB838-43EB-C905-5994-58D3E9B86EE3}"/>
                  </a:ext>
                </a:extLst>
              </p:cNvPr>
              <p:cNvPicPr/>
              <p:nvPr/>
            </p:nvPicPr>
            <p:blipFill>
              <a:blip r:embed="rId20"/>
              <a:stretch>
                <a:fillRect/>
              </a:stretch>
            </p:blipFill>
            <p:spPr>
              <a:xfrm>
                <a:off x="2573297" y="6050140"/>
                <a:ext cx="2162880" cy="20484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198109"/>
            <a:ext cx="8070714" cy="1567629"/>
          </a:xfrm>
        </p:spPr>
        <p:txBody>
          <a:bodyPr>
            <a:noAutofit/>
          </a:bodyPr>
          <a:lstStyle/>
          <a:p>
            <a:pPr>
              <a:defRPr/>
            </a:pPr>
            <a:r>
              <a:rPr lang="en-US" sz="4800" dirty="0"/>
              <a:t>Self-Determination Theory </a:t>
            </a:r>
            <a:br>
              <a:rPr lang="en-US" sz="4800" dirty="0"/>
            </a:br>
            <a:r>
              <a:rPr lang="en-US" sz="4800" dirty="0"/>
              <a:t>vs. Goal-Setting Theory</a:t>
            </a:r>
          </a:p>
        </p:txBody>
      </p:sp>
      <p:sp>
        <p:nvSpPr>
          <p:cNvPr id="65544" name="Content Placeholder 13"/>
          <p:cNvSpPr>
            <a:spLocks noGrp="1"/>
          </p:cNvSpPr>
          <p:nvPr>
            <p:ph idx="1"/>
          </p:nvPr>
        </p:nvSpPr>
        <p:spPr bwMode="auto">
          <a:xfrm>
            <a:off x="1024759" y="1970690"/>
            <a:ext cx="7935444" cy="4430110"/>
          </a:xfrm>
        </p:spPr>
        <p:txBody>
          <a:bodyPr wrap="square" numCol="1" anchor="t" anchorCtr="0" compatLnSpc="1">
            <a:prstTxWarp prst="textNoShape">
              <a:avLst/>
            </a:prstTxWarp>
            <a:normAutofit/>
          </a:bodyPr>
          <a:lstStyle/>
          <a:p>
            <a:pPr marL="457200" indent="-342900" eaLnBrk="1" hangingPunct="1"/>
            <a:r>
              <a:rPr lang="en-US" sz="2800" dirty="0">
                <a:effectLst/>
              </a:rPr>
              <a:t>Three other factors influencing the goals-performance relationship: </a:t>
            </a:r>
          </a:p>
          <a:p>
            <a:pPr lvl="1" eaLnBrk="1" hangingPunct="1"/>
            <a:r>
              <a:rPr lang="en-US" sz="2800" dirty="0">
                <a:solidFill>
                  <a:srgbClr val="FF9900"/>
                </a:solidFill>
                <a:effectLst/>
              </a:rPr>
              <a:t>Goal commitment</a:t>
            </a:r>
          </a:p>
          <a:p>
            <a:pPr lvl="1" eaLnBrk="1" hangingPunct="1"/>
            <a:r>
              <a:rPr lang="en-US" sz="2800" dirty="0">
                <a:solidFill>
                  <a:srgbClr val="FF9900"/>
                </a:solidFill>
                <a:effectLst/>
              </a:rPr>
              <a:t>Task characteristics</a:t>
            </a:r>
          </a:p>
          <a:p>
            <a:pPr lvl="1" eaLnBrk="1" hangingPunct="1"/>
            <a:r>
              <a:rPr lang="en-US" sz="2800" dirty="0">
                <a:solidFill>
                  <a:srgbClr val="FF9900"/>
                </a:solidFill>
                <a:effectLst/>
              </a:rPr>
              <a:t>National culture</a:t>
            </a:r>
          </a:p>
          <a:p>
            <a:pPr eaLnBrk="1" hangingPunct="1"/>
            <a:endParaRPr lang="en-US" sz="2800" dirty="0">
              <a:effectLst/>
              <a:latin typeface="Arial" charset="0"/>
              <a:cs typeface="Arial" charset="0"/>
            </a:endParaRPr>
          </a:p>
          <a:p>
            <a:pPr eaLnBrk="1" hangingPunct="1">
              <a:buFont typeface="Wingdings" pitchFamily="2" charset="2"/>
              <a:buNone/>
            </a:pPr>
            <a:r>
              <a:rPr lang="en-US" sz="2800" dirty="0">
                <a:effectLst/>
                <a:latin typeface="Arial" charset="0"/>
                <a:cs typeface="Arial" charset="0"/>
              </a:rPr>
              <a:t>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8" name="حبر 18">
                <a:extLst>
                  <a:ext uri="{FF2B5EF4-FFF2-40B4-BE49-F238E27FC236}">
                    <a16:creationId xmlns:a16="http://schemas.microsoft.com/office/drawing/2014/main" id="{CE429139-C512-71A5-B21C-E05BAAB5D3FA}"/>
                  </a:ext>
                </a:extLst>
              </p14:cNvPr>
              <p14:cNvContentPartPr/>
              <p14:nvPr/>
            </p14:nvContentPartPr>
            <p14:xfrm>
              <a:off x="4940003" y="2869930"/>
              <a:ext cx="1804320" cy="493200"/>
            </p14:xfrm>
          </p:contentPart>
        </mc:Choice>
        <mc:Fallback xmlns="">
          <p:pic>
            <p:nvPicPr>
              <p:cNvPr id="18" name="حبر 18">
                <a:extLst>
                  <a:ext uri="{FF2B5EF4-FFF2-40B4-BE49-F238E27FC236}">
                    <a16:creationId xmlns:a16="http://schemas.microsoft.com/office/drawing/2014/main" id="{CE429139-C512-71A5-B21C-E05BAAB5D3FA}"/>
                  </a:ext>
                </a:extLst>
              </p:cNvPr>
              <p:cNvPicPr/>
              <p:nvPr/>
            </p:nvPicPr>
            <p:blipFill>
              <a:blip r:embed="rId4"/>
              <a:stretch>
                <a:fillRect/>
              </a:stretch>
            </p:blipFill>
            <p:spPr>
              <a:xfrm>
                <a:off x="4924526" y="2854810"/>
                <a:ext cx="1834554" cy="52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حبر 25">
                <a:extLst>
                  <a:ext uri="{FF2B5EF4-FFF2-40B4-BE49-F238E27FC236}">
                    <a16:creationId xmlns:a16="http://schemas.microsoft.com/office/drawing/2014/main" id="{BC971105-0050-7061-80A4-E7B81656BDFF}"/>
                  </a:ext>
                </a:extLst>
              </p14:cNvPr>
              <p14:cNvContentPartPr/>
              <p14:nvPr/>
            </p14:nvContentPartPr>
            <p14:xfrm>
              <a:off x="5282723" y="3328210"/>
              <a:ext cx="2125800" cy="685440"/>
            </p14:xfrm>
          </p:contentPart>
        </mc:Choice>
        <mc:Fallback xmlns="">
          <p:pic>
            <p:nvPicPr>
              <p:cNvPr id="25" name="حبر 25">
                <a:extLst>
                  <a:ext uri="{FF2B5EF4-FFF2-40B4-BE49-F238E27FC236}">
                    <a16:creationId xmlns:a16="http://schemas.microsoft.com/office/drawing/2014/main" id="{BC971105-0050-7061-80A4-E7B81656BDFF}"/>
                  </a:ext>
                </a:extLst>
              </p:cNvPr>
              <p:cNvPicPr/>
              <p:nvPr/>
            </p:nvPicPr>
            <p:blipFill>
              <a:blip r:embed="rId6"/>
              <a:stretch>
                <a:fillRect/>
              </a:stretch>
            </p:blipFill>
            <p:spPr>
              <a:xfrm>
                <a:off x="5267246" y="3312738"/>
                <a:ext cx="2156035" cy="716024"/>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5">
                <a:extLst>
                  <a:ext uri="{FF2B5EF4-FFF2-40B4-BE49-F238E27FC236}">
                    <a16:creationId xmlns:a16="http://schemas.microsoft.com/office/drawing/2014/main" id="{35456CB3-C56B-9A36-A27F-0F2E84027F91}"/>
                  </a:ext>
                </a:extLst>
              </p14:cNvPr>
              <p14:cNvContentPartPr/>
              <p14:nvPr/>
            </p14:nvContentPartPr>
            <p14:xfrm>
              <a:off x="7116923" y="4059370"/>
              <a:ext cx="30600" cy="212040"/>
            </p14:xfrm>
          </p:contentPart>
        </mc:Choice>
        <mc:Fallback xmlns="">
          <p:pic>
            <p:nvPicPr>
              <p:cNvPr id="26" name="حبر 25">
                <a:extLst>
                  <a:ext uri="{FF2B5EF4-FFF2-40B4-BE49-F238E27FC236}">
                    <a16:creationId xmlns:a16="http://schemas.microsoft.com/office/drawing/2014/main" id="{35456CB3-C56B-9A36-A27F-0F2E84027F91}"/>
                  </a:ext>
                </a:extLst>
              </p:cNvPr>
              <p:cNvPicPr/>
              <p:nvPr/>
            </p:nvPicPr>
            <p:blipFill>
              <a:blip r:embed="rId8"/>
              <a:stretch>
                <a:fillRect/>
              </a:stretch>
            </p:blipFill>
            <p:spPr>
              <a:xfrm>
                <a:off x="7101443" y="4043890"/>
                <a:ext cx="612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حبر 26">
                <a:extLst>
                  <a:ext uri="{FF2B5EF4-FFF2-40B4-BE49-F238E27FC236}">
                    <a16:creationId xmlns:a16="http://schemas.microsoft.com/office/drawing/2014/main" id="{CD534EA6-8EDC-B231-E9AA-C3424193FABE}"/>
                  </a:ext>
                </a:extLst>
              </p14:cNvPr>
              <p14:cNvContentPartPr/>
              <p14:nvPr/>
            </p14:nvContentPartPr>
            <p14:xfrm>
              <a:off x="6250403" y="4029130"/>
              <a:ext cx="674640" cy="262440"/>
            </p14:xfrm>
          </p:contentPart>
        </mc:Choice>
        <mc:Fallback xmlns="">
          <p:pic>
            <p:nvPicPr>
              <p:cNvPr id="27" name="حبر 26">
                <a:extLst>
                  <a:ext uri="{FF2B5EF4-FFF2-40B4-BE49-F238E27FC236}">
                    <a16:creationId xmlns:a16="http://schemas.microsoft.com/office/drawing/2014/main" id="{CD534EA6-8EDC-B231-E9AA-C3424193FABE}"/>
                  </a:ext>
                </a:extLst>
              </p:cNvPr>
              <p:cNvPicPr/>
              <p:nvPr/>
            </p:nvPicPr>
            <p:blipFill>
              <a:blip r:embed="rId10"/>
              <a:stretch>
                <a:fillRect/>
              </a:stretch>
            </p:blipFill>
            <p:spPr>
              <a:xfrm>
                <a:off x="6234923" y="4013650"/>
                <a:ext cx="70524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حبر 27">
                <a:extLst>
                  <a:ext uri="{FF2B5EF4-FFF2-40B4-BE49-F238E27FC236}">
                    <a16:creationId xmlns:a16="http://schemas.microsoft.com/office/drawing/2014/main" id="{909007AE-9FD2-3A2B-A038-849AD561DDE4}"/>
                  </a:ext>
                </a:extLst>
              </p14:cNvPr>
              <p14:cNvContentPartPr/>
              <p14:nvPr/>
            </p14:nvContentPartPr>
            <p14:xfrm>
              <a:off x="6582683" y="4019050"/>
              <a:ext cx="111240" cy="20520"/>
            </p14:xfrm>
          </p:contentPart>
        </mc:Choice>
        <mc:Fallback xmlns="">
          <p:pic>
            <p:nvPicPr>
              <p:cNvPr id="28" name="حبر 27">
                <a:extLst>
                  <a:ext uri="{FF2B5EF4-FFF2-40B4-BE49-F238E27FC236}">
                    <a16:creationId xmlns:a16="http://schemas.microsoft.com/office/drawing/2014/main" id="{909007AE-9FD2-3A2B-A038-849AD561DDE4}"/>
                  </a:ext>
                </a:extLst>
              </p:cNvPr>
              <p:cNvPicPr/>
              <p:nvPr/>
            </p:nvPicPr>
            <p:blipFill>
              <a:blip r:embed="rId12"/>
              <a:stretch>
                <a:fillRect/>
              </a:stretch>
            </p:blipFill>
            <p:spPr>
              <a:xfrm>
                <a:off x="6567203" y="4003570"/>
                <a:ext cx="1418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حبر 28">
                <a:extLst>
                  <a:ext uri="{FF2B5EF4-FFF2-40B4-BE49-F238E27FC236}">
                    <a16:creationId xmlns:a16="http://schemas.microsoft.com/office/drawing/2014/main" id="{C11B87EB-BE09-91EC-541C-2B25A132F7D2}"/>
                  </a:ext>
                </a:extLst>
              </p14:cNvPr>
              <p14:cNvContentPartPr/>
              <p14:nvPr/>
            </p14:nvContentPartPr>
            <p14:xfrm>
              <a:off x="6320963" y="4008970"/>
              <a:ext cx="91080" cy="50760"/>
            </p14:xfrm>
          </p:contentPart>
        </mc:Choice>
        <mc:Fallback xmlns="">
          <p:pic>
            <p:nvPicPr>
              <p:cNvPr id="29" name="حبر 28">
                <a:extLst>
                  <a:ext uri="{FF2B5EF4-FFF2-40B4-BE49-F238E27FC236}">
                    <a16:creationId xmlns:a16="http://schemas.microsoft.com/office/drawing/2014/main" id="{C11B87EB-BE09-91EC-541C-2B25A132F7D2}"/>
                  </a:ext>
                </a:extLst>
              </p:cNvPr>
              <p:cNvPicPr/>
              <p:nvPr/>
            </p:nvPicPr>
            <p:blipFill>
              <a:blip r:embed="rId14"/>
              <a:stretch>
                <a:fillRect/>
              </a:stretch>
            </p:blipFill>
            <p:spPr>
              <a:xfrm>
                <a:off x="6305483" y="3993490"/>
                <a:ext cx="12168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حبر 29">
                <a:extLst>
                  <a:ext uri="{FF2B5EF4-FFF2-40B4-BE49-F238E27FC236}">
                    <a16:creationId xmlns:a16="http://schemas.microsoft.com/office/drawing/2014/main" id="{C78849B2-977B-4527-555B-D6B85CD86D68}"/>
                  </a:ext>
                </a:extLst>
              </p14:cNvPr>
              <p14:cNvContentPartPr/>
              <p14:nvPr/>
            </p14:nvContentPartPr>
            <p14:xfrm>
              <a:off x="5786723" y="4150090"/>
              <a:ext cx="302760" cy="161640"/>
            </p14:xfrm>
          </p:contentPart>
        </mc:Choice>
        <mc:Fallback xmlns="">
          <p:pic>
            <p:nvPicPr>
              <p:cNvPr id="30" name="حبر 29">
                <a:extLst>
                  <a:ext uri="{FF2B5EF4-FFF2-40B4-BE49-F238E27FC236}">
                    <a16:creationId xmlns:a16="http://schemas.microsoft.com/office/drawing/2014/main" id="{C78849B2-977B-4527-555B-D6B85CD86D68}"/>
                  </a:ext>
                </a:extLst>
              </p:cNvPr>
              <p:cNvPicPr/>
              <p:nvPr/>
            </p:nvPicPr>
            <p:blipFill>
              <a:blip r:embed="rId16"/>
              <a:stretch>
                <a:fillRect/>
              </a:stretch>
            </p:blipFill>
            <p:spPr>
              <a:xfrm>
                <a:off x="5771243" y="4134575"/>
                <a:ext cx="333360" cy="19230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حبر 30">
                <a:extLst>
                  <a:ext uri="{FF2B5EF4-FFF2-40B4-BE49-F238E27FC236}">
                    <a16:creationId xmlns:a16="http://schemas.microsoft.com/office/drawing/2014/main" id="{7C174B5A-F706-D2C3-21F0-08CCD41A385A}"/>
                  </a:ext>
                </a:extLst>
              </p14:cNvPr>
              <p14:cNvContentPartPr/>
              <p14:nvPr/>
            </p14:nvContentPartPr>
            <p14:xfrm>
              <a:off x="5978243" y="4079530"/>
              <a:ext cx="10440" cy="20520"/>
            </p14:xfrm>
          </p:contentPart>
        </mc:Choice>
        <mc:Fallback xmlns="">
          <p:pic>
            <p:nvPicPr>
              <p:cNvPr id="31" name="حبر 30">
                <a:extLst>
                  <a:ext uri="{FF2B5EF4-FFF2-40B4-BE49-F238E27FC236}">
                    <a16:creationId xmlns:a16="http://schemas.microsoft.com/office/drawing/2014/main" id="{7C174B5A-F706-D2C3-21F0-08CCD41A385A}"/>
                  </a:ext>
                </a:extLst>
              </p:cNvPr>
              <p:cNvPicPr/>
              <p:nvPr/>
            </p:nvPicPr>
            <p:blipFill>
              <a:blip r:embed="rId18"/>
              <a:stretch>
                <a:fillRect/>
              </a:stretch>
            </p:blipFill>
            <p:spPr>
              <a:xfrm>
                <a:off x="5962763" y="4064050"/>
                <a:ext cx="410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حبر 31">
                <a:extLst>
                  <a:ext uri="{FF2B5EF4-FFF2-40B4-BE49-F238E27FC236}">
                    <a16:creationId xmlns:a16="http://schemas.microsoft.com/office/drawing/2014/main" id="{511C9162-9CE9-E41D-15B6-574B1E5F1ABB}"/>
                  </a:ext>
                </a:extLst>
              </p14:cNvPr>
              <p14:cNvContentPartPr/>
              <p14:nvPr/>
            </p14:nvContentPartPr>
            <p14:xfrm>
              <a:off x="5736323" y="4109770"/>
              <a:ext cx="111240" cy="40680"/>
            </p14:xfrm>
          </p:contentPart>
        </mc:Choice>
        <mc:Fallback xmlns="">
          <p:pic>
            <p:nvPicPr>
              <p:cNvPr id="32" name="حبر 31">
                <a:extLst>
                  <a:ext uri="{FF2B5EF4-FFF2-40B4-BE49-F238E27FC236}">
                    <a16:creationId xmlns:a16="http://schemas.microsoft.com/office/drawing/2014/main" id="{511C9162-9CE9-E41D-15B6-574B1E5F1ABB}"/>
                  </a:ext>
                </a:extLst>
              </p:cNvPr>
              <p:cNvPicPr/>
              <p:nvPr/>
            </p:nvPicPr>
            <p:blipFill>
              <a:blip r:embed="rId20"/>
              <a:stretch>
                <a:fillRect/>
              </a:stretch>
            </p:blipFill>
            <p:spPr>
              <a:xfrm>
                <a:off x="5720843" y="4094290"/>
                <a:ext cx="1418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حبر 32">
                <a:extLst>
                  <a:ext uri="{FF2B5EF4-FFF2-40B4-BE49-F238E27FC236}">
                    <a16:creationId xmlns:a16="http://schemas.microsoft.com/office/drawing/2014/main" id="{53977CF9-1883-BAD3-765D-8AD655DA99F4}"/>
                  </a:ext>
                </a:extLst>
              </p14:cNvPr>
              <p14:cNvContentPartPr/>
              <p14:nvPr/>
            </p14:nvContentPartPr>
            <p14:xfrm>
              <a:off x="5564963" y="4059370"/>
              <a:ext cx="50760" cy="197640"/>
            </p14:xfrm>
          </p:contentPart>
        </mc:Choice>
        <mc:Fallback xmlns="">
          <p:pic>
            <p:nvPicPr>
              <p:cNvPr id="33" name="حبر 32">
                <a:extLst>
                  <a:ext uri="{FF2B5EF4-FFF2-40B4-BE49-F238E27FC236}">
                    <a16:creationId xmlns:a16="http://schemas.microsoft.com/office/drawing/2014/main" id="{53977CF9-1883-BAD3-765D-8AD655DA99F4}"/>
                  </a:ext>
                </a:extLst>
              </p:cNvPr>
              <p:cNvPicPr/>
              <p:nvPr/>
            </p:nvPicPr>
            <p:blipFill>
              <a:blip r:embed="rId22"/>
              <a:stretch>
                <a:fillRect/>
              </a:stretch>
            </p:blipFill>
            <p:spPr>
              <a:xfrm>
                <a:off x="5549483" y="4043862"/>
                <a:ext cx="81360" cy="22829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حبر 33">
                <a:extLst>
                  <a:ext uri="{FF2B5EF4-FFF2-40B4-BE49-F238E27FC236}">
                    <a16:creationId xmlns:a16="http://schemas.microsoft.com/office/drawing/2014/main" id="{C7DBEDC8-8CCA-65DD-D9C3-E420DF2AF35E}"/>
                  </a:ext>
                </a:extLst>
              </p14:cNvPr>
              <p14:cNvContentPartPr/>
              <p14:nvPr/>
            </p14:nvContentPartPr>
            <p14:xfrm>
              <a:off x="5242403" y="4079530"/>
              <a:ext cx="161640" cy="262440"/>
            </p14:xfrm>
          </p:contentPart>
        </mc:Choice>
        <mc:Fallback xmlns="">
          <p:pic>
            <p:nvPicPr>
              <p:cNvPr id="34" name="حبر 33">
                <a:extLst>
                  <a:ext uri="{FF2B5EF4-FFF2-40B4-BE49-F238E27FC236}">
                    <a16:creationId xmlns:a16="http://schemas.microsoft.com/office/drawing/2014/main" id="{C7DBEDC8-8CCA-65DD-D9C3-E420DF2AF35E}"/>
                  </a:ext>
                </a:extLst>
              </p:cNvPr>
              <p:cNvPicPr/>
              <p:nvPr/>
            </p:nvPicPr>
            <p:blipFill>
              <a:blip r:embed="rId24"/>
              <a:stretch>
                <a:fillRect/>
              </a:stretch>
            </p:blipFill>
            <p:spPr>
              <a:xfrm>
                <a:off x="5226923" y="4064029"/>
                <a:ext cx="192240" cy="29308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7" name="حبر 47">
                <a:extLst>
                  <a:ext uri="{FF2B5EF4-FFF2-40B4-BE49-F238E27FC236}">
                    <a16:creationId xmlns:a16="http://schemas.microsoft.com/office/drawing/2014/main" id="{2F2D285B-585D-A066-5FA6-704109C6FFE5}"/>
                  </a:ext>
                </a:extLst>
              </p14:cNvPr>
              <p14:cNvContentPartPr/>
              <p14:nvPr/>
            </p14:nvContentPartPr>
            <p14:xfrm>
              <a:off x="4789933" y="4101970"/>
              <a:ext cx="436320" cy="259920"/>
            </p14:xfrm>
          </p:contentPart>
        </mc:Choice>
        <mc:Fallback xmlns="">
          <p:pic>
            <p:nvPicPr>
              <p:cNvPr id="47" name="حبر 47">
                <a:extLst>
                  <a:ext uri="{FF2B5EF4-FFF2-40B4-BE49-F238E27FC236}">
                    <a16:creationId xmlns:a16="http://schemas.microsoft.com/office/drawing/2014/main" id="{2F2D285B-585D-A066-5FA6-704109C6FFE5}"/>
                  </a:ext>
                </a:extLst>
              </p:cNvPr>
              <p:cNvPicPr/>
              <p:nvPr/>
            </p:nvPicPr>
            <p:blipFill>
              <a:blip r:embed="rId26"/>
              <a:stretch>
                <a:fillRect/>
              </a:stretch>
            </p:blipFill>
            <p:spPr>
              <a:xfrm>
                <a:off x="4774813" y="4086850"/>
                <a:ext cx="466920" cy="2905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80615"/>
            <a:ext cx="8070714" cy="1432875"/>
          </a:xfrm>
        </p:spPr>
        <p:txBody>
          <a:bodyPr>
            <a:noAutofit/>
          </a:bodyPr>
          <a:lstStyle/>
          <a:p>
            <a:pPr>
              <a:defRPr/>
            </a:pPr>
            <a:r>
              <a:rPr lang="en-US" sz="4800" dirty="0"/>
              <a:t>Self-Determination Theory </a:t>
            </a:r>
            <a:br>
              <a:rPr lang="en-US" sz="4800" dirty="0"/>
            </a:br>
            <a:r>
              <a:rPr lang="en-US" sz="4800" dirty="0"/>
              <a:t>vs. Goal-Setting Theory</a:t>
            </a:r>
          </a:p>
        </p:txBody>
      </p:sp>
      <p:sp>
        <p:nvSpPr>
          <p:cNvPr id="65544" name="Content Placeholder 13"/>
          <p:cNvSpPr>
            <a:spLocks noGrp="1"/>
          </p:cNvSpPr>
          <p:nvPr>
            <p:ph idx="1"/>
          </p:nvPr>
        </p:nvSpPr>
        <p:spPr bwMode="auto">
          <a:xfrm>
            <a:off x="740979" y="1671143"/>
            <a:ext cx="8219224" cy="4477407"/>
          </a:xfrm>
        </p:spPr>
        <p:txBody>
          <a:bodyPr wrap="square" numCol="1" anchor="t" anchorCtr="0" compatLnSpc="1">
            <a:prstTxWarp prst="textNoShape">
              <a:avLst/>
            </a:prstTxWarp>
            <a:noAutofit/>
          </a:bodyPr>
          <a:lstStyle/>
          <a:p>
            <a:pPr marL="393700" indent="-279400" eaLnBrk="1" hangingPunct="1"/>
            <a:r>
              <a:rPr lang="en-US" sz="2800" dirty="0">
                <a:effectLst/>
              </a:rPr>
              <a:t>People differ in the way they regulate their thoughts and behaviors.</a:t>
            </a:r>
          </a:p>
          <a:p>
            <a:pPr lvl="1"/>
            <a:r>
              <a:rPr lang="en-US" sz="2800" dirty="0"/>
              <a:t>Those with a </a:t>
            </a:r>
            <a:r>
              <a:rPr lang="en-US" sz="2800" b="1" dirty="0">
                <a:solidFill>
                  <a:srgbClr val="FF9900"/>
                </a:solidFill>
              </a:rPr>
              <a:t>promotion focus </a:t>
            </a:r>
            <a:r>
              <a:rPr lang="en-US" sz="2800" dirty="0"/>
              <a:t>strive for advancement and accomplishment and approach conditions that move them closer toward desired goals. </a:t>
            </a:r>
          </a:p>
          <a:p>
            <a:pPr lvl="1"/>
            <a:r>
              <a:rPr lang="en-US" sz="2800" dirty="0"/>
              <a:t>Those with a </a:t>
            </a:r>
            <a:r>
              <a:rPr lang="en-US" sz="2800" b="1" dirty="0">
                <a:solidFill>
                  <a:srgbClr val="FF9900"/>
                </a:solidFill>
              </a:rPr>
              <a:t>prevention focus </a:t>
            </a:r>
            <a:r>
              <a:rPr lang="en-US" sz="2800" dirty="0"/>
              <a:t>strive to fulfill duties and obligations and avoid conditions that pull them away from desired goals.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19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1" name="حبر 21">
                <a:extLst>
                  <a:ext uri="{FF2B5EF4-FFF2-40B4-BE49-F238E27FC236}">
                    <a16:creationId xmlns:a16="http://schemas.microsoft.com/office/drawing/2014/main" id="{CECBF363-6D60-D15B-A507-9BBD4B453DA7}"/>
                  </a:ext>
                </a:extLst>
              </p14:cNvPr>
              <p14:cNvContentPartPr/>
              <p14:nvPr/>
            </p14:nvContentPartPr>
            <p14:xfrm>
              <a:off x="3902767" y="2403636"/>
              <a:ext cx="2319840" cy="342000"/>
            </p14:xfrm>
          </p:contentPart>
        </mc:Choice>
        <mc:Fallback xmlns="">
          <p:pic>
            <p:nvPicPr>
              <p:cNvPr id="21" name="حبر 21">
                <a:extLst>
                  <a:ext uri="{FF2B5EF4-FFF2-40B4-BE49-F238E27FC236}">
                    <a16:creationId xmlns:a16="http://schemas.microsoft.com/office/drawing/2014/main" id="{CECBF363-6D60-D15B-A507-9BBD4B453DA7}"/>
                  </a:ext>
                </a:extLst>
              </p:cNvPr>
              <p:cNvPicPr/>
              <p:nvPr/>
            </p:nvPicPr>
            <p:blipFill>
              <a:blip r:embed="rId4"/>
              <a:stretch>
                <a:fillRect/>
              </a:stretch>
            </p:blipFill>
            <p:spPr>
              <a:xfrm>
                <a:off x="3887287" y="2388172"/>
                <a:ext cx="2350440" cy="37220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حبر 25">
                <a:extLst>
                  <a:ext uri="{FF2B5EF4-FFF2-40B4-BE49-F238E27FC236}">
                    <a16:creationId xmlns:a16="http://schemas.microsoft.com/office/drawing/2014/main" id="{2C4FA605-CC2A-C429-90E5-92827000E944}"/>
                  </a:ext>
                </a:extLst>
              </p14:cNvPr>
              <p14:cNvContentPartPr/>
              <p14:nvPr/>
            </p14:nvContentPartPr>
            <p14:xfrm>
              <a:off x="6512972" y="2509416"/>
              <a:ext cx="1112760" cy="179640"/>
            </p14:xfrm>
          </p:contentPart>
        </mc:Choice>
        <mc:Fallback xmlns="">
          <p:pic>
            <p:nvPicPr>
              <p:cNvPr id="25" name="حبر 25">
                <a:extLst>
                  <a:ext uri="{FF2B5EF4-FFF2-40B4-BE49-F238E27FC236}">
                    <a16:creationId xmlns:a16="http://schemas.microsoft.com/office/drawing/2014/main" id="{2C4FA605-CC2A-C429-90E5-92827000E944}"/>
                  </a:ext>
                </a:extLst>
              </p:cNvPr>
              <p:cNvPicPr/>
              <p:nvPr/>
            </p:nvPicPr>
            <p:blipFill>
              <a:blip r:embed="rId6"/>
              <a:stretch>
                <a:fillRect/>
              </a:stretch>
            </p:blipFill>
            <p:spPr>
              <a:xfrm>
                <a:off x="6497847" y="2494296"/>
                <a:ext cx="114337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حبر 30">
                <a:extLst>
                  <a:ext uri="{FF2B5EF4-FFF2-40B4-BE49-F238E27FC236}">
                    <a16:creationId xmlns:a16="http://schemas.microsoft.com/office/drawing/2014/main" id="{CAA1D5EB-C12E-1B5A-6FF5-17BD728EF9D1}"/>
                  </a:ext>
                </a:extLst>
              </p14:cNvPr>
              <p14:cNvContentPartPr/>
              <p14:nvPr/>
            </p14:nvContentPartPr>
            <p14:xfrm>
              <a:off x="598892" y="3136896"/>
              <a:ext cx="880200" cy="433800"/>
            </p14:xfrm>
          </p:contentPart>
        </mc:Choice>
        <mc:Fallback xmlns="">
          <p:pic>
            <p:nvPicPr>
              <p:cNvPr id="30" name="حبر 30">
                <a:extLst>
                  <a:ext uri="{FF2B5EF4-FFF2-40B4-BE49-F238E27FC236}">
                    <a16:creationId xmlns:a16="http://schemas.microsoft.com/office/drawing/2014/main" id="{CAA1D5EB-C12E-1B5A-6FF5-17BD728EF9D1}"/>
                  </a:ext>
                </a:extLst>
              </p:cNvPr>
              <p:cNvPicPr/>
              <p:nvPr/>
            </p:nvPicPr>
            <p:blipFill>
              <a:blip r:embed="rId8"/>
              <a:stretch>
                <a:fillRect/>
              </a:stretch>
            </p:blipFill>
            <p:spPr>
              <a:xfrm>
                <a:off x="583772" y="3121763"/>
                <a:ext cx="910440" cy="46442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حبر 38">
                <a:extLst>
                  <a:ext uri="{FF2B5EF4-FFF2-40B4-BE49-F238E27FC236}">
                    <a16:creationId xmlns:a16="http://schemas.microsoft.com/office/drawing/2014/main" id="{2FE10DFA-7BDA-5F95-DB72-DFFA38C0C443}"/>
                  </a:ext>
                </a:extLst>
              </p14:cNvPr>
              <p14:cNvContentPartPr/>
              <p14:nvPr/>
            </p14:nvContentPartPr>
            <p14:xfrm>
              <a:off x="5818532" y="2972736"/>
              <a:ext cx="844200" cy="231840"/>
            </p14:xfrm>
          </p:contentPart>
        </mc:Choice>
        <mc:Fallback xmlns="">
          <p:pic>
            <p:nvPicPr>
              <p:cNvPr id="38" name="حبر 38">
                <a:extLst>
                  <a:ext uri="{FF2B5EF4-FFF2-40B4-BE49-F238E27FC236}">
                    <a16:creationId xmlns:a16="http://schemas.microsoft.com/office/drawing/2014/main" id="{2FE10DFA-7BDA-5F95-DB72-DFFA38C0C443}"/>
                  </a:ext>
                </a:extLst>
              </p:cNvPr>
              <p:cNvPicPr/>
              <p:nvPr/>
            </p:nvPicPr>
            <p:blipFill>
              <a:blip r:embed="rId10"/>
              <a:stretch>
                <a:fillRect/>
              </a:stretch>
            </p:blipFill>
            <p:spPr>
              <a:xfrm>
                <a:off x="5803059" y="2957256"/>
                <a:ext cx="874427"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8" name="حبر 48">
                <a:extLst>
                  <a:ext uri="{FF2B5EF4-FFF2-40B4-BE49-F238E27FC236}">
                    <a16:creationId xmlns:a16="http://schemas.microsoft.com/office/drawing/2014/main" id="{0039BC35-01DA-4441-3C6E-D43596D139D4}"/>
                  </a:ext>
                </a:extLst>
              </p14:cNvPr>
              <p14:cNvContentPartPr/>
              <p14:nvPr/>
            </p14:nvContentPartPr>
            <p14:xfrm>
              <a:off x="530132" y="3623256"/>
              <a:ext cx="926280" cy="290880"/>
            </p14:xfrm>
          </p:contentPart>
        </mc:Choice>
        <mc:Fallback xmlns="">
          <p:pic>
            <p:nvPicPr>
              <p:cNvPr id="48" name="حبر 48">
                <a:extLst>
                  <a:ext uri="{FF2B5EF4-FFF2-40B4-BE49-F238E27FC236}">
                    <a16:creationId xmlns:a16="http://schemas.microsoft.com/office/drawing/2014/main" id="{0039BC35-01DA-4441-3C6E-D43596D139D4}"/>
                  </a:ext>
                </a:extLst>
              </p:cNvPr>
              <p:cNvPicPr/>
              <p:nvPr/>
            </p:nvPicPr>
            <p:blipFill>
              <a:blip r:embed="rId12"/>
              <a:stretch>
                <a:fillRect/>
              </a:stretch>
            </p:blipFill>
            <p:spPr>
              <a:xfrm>
                <a:off x="515018" y="3608136"/>
                <a:ext cx="956508"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حبر 55">
                <a:extLst>
                  <a:ext uri="{FF2B5EF4-FFF2-40B4-BE49-F238E27FC236}">
                    <a16:creationId xmlns:a16="http://schemas.microsoft.com/office/drawing/2014/main" id="{198954C7-5A24-61EC-0E59-4F8AE4761254}"/>
                  </a:ext>
                </a:extLst>
              </p14:cNvPr>
              <p14:cNvContentPartPr/>
              <p14:nvPr/>
            </p14:nvContentPartPr>
            <p14:xfrm>
              <a:off x="5317772" y="4249748"/>
              <a:ext cx="993960" cy="246240"/>
            </p14:xfrm>
          </p:contentPart>
        </mc:Choice>
        <mc:Fallback xmlns="">
          <p:pic>
            <p:nvPicPr>
              <p:cNvPr id="55" name="حبر 55">
                <a:extLst>
                  <a:ext uri="{FF2B5EF4-FFF2-40B4-BE49-F238E27FC236}">
                    <a16:creationId xmlns:a16="http://schemas.microsoft.com/office/drawing/2014/main" id="{198954C7-5A24-61EC-0E59-4F8AE4761254}"/>
                  </a:ext>
                </a:extLst>
              </p:cNvPr>
              <p:cNvPicPr/>
              <p:nvPr/>
            </p:nvPicPr>
            <p:blipFill>
              <a:blip r:embed="rId14"/>
              <a:stretch>
                <a:fillRect/>
              </a:stretch>
            </p:blipFill>
            <p:spPr>
              <a:xfrm>
                <a:off x="5302647" y="4234606"/>
                <a:ext cx="1024571" cy="2768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5">
                <a:extLst>
                  <a:ext uri="{FF2B5EF4-FFF2-40B4-BE49-F238E27FC236}">
                    <a16:creationId xmlns:a16="http://schemas.microsoft.com/office/drawing/2014/main" id="{9DE8BFF1-10C6-703B-2E47-5DE9A43068A3}"/>
                  </a:ext>
                </a:extLst>
              </p14:cNvPr>
              <p14:cNvContentPartPr/>
              <p14:nvPr/>
            </p14:nvContentPartPr>
            <p14:xfrm>
              <a:off x="5781092" y="4250828"/>
              <a:ext cx="7920" cy="36720"/>
            </p14:xfrm>
          </p:contentPart>
        </mc:Choice>
        <mc:Fallback xmlns="">
          <p:pic>
            <p:nvPicPr>
              <p:cNvPr id="56" name="حبر 55">
                <a:extLst>
                  <a:ext uri="{FF2B5EF4-FFF2-40B4-BE49-F238E27FC236}">
                    <a16:creationId xmlns:a16="http://schemas.microsoft.com/office/drawing/2014/main" id="{9DE8BFF1-10C6-703B-2E47-5DE9A43068A3}"/>
                  </a:ext>
                </a:extLst>
              </p:cNvPr>
              <p:cNvPicPr/>
              <p:nvPr/>
            </p:nvPicPr>
            <p:blipFill>
              <a:blip r:embed="rId16"/>
              <a:stretch>
                <a:fillRect/>
              </a:stretch>
            </p:blipFill>
            <p:spPr>
              <a:xfrm>
                <a:off x="5765972" y="4235348"/>
                <a:ext cx="381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5545" name="حبر 65546">
                <a:extLst>
                  <a:ext uri="{FF2B5EF4-FFF2-40B4-BE49-F238E27FC236}">
                    <a16:creationId xmlns:a16="http://schemas.microsoft.com/office/drawing/2014/main" id="{348E9C23-C256-855E-8383-045EB1CA3FF7}"/>
                  </a:ext>
                </a:extLst>
              </p14:cNvPr>
              <p14:cNvContentPartPr/>
              <p14:nvPr/>
            </p14:nvContentPartPr>
            <p14:xfrm>
              <a:off x="3166772" y="4369268"/>
              <a:ext cx="769680" cy="157320"/>
            </p14:xfrm>
          </p:contentPart>
        </mc:Choice>
        <mc:Fallback xmlns="">
          <p:pic>
            <p:nvPicPr>
              <p:cNvPr id="65545" name="حبر 65546">
                <a:extLst>
                  <a:ext uri="{FF2B5EF4-FFF2-40B4-BE49-F238E27FC236}">
                    <a16:creationId xmlns:a16="http://schemas.microsoft.com/office/drawing/2014/main" id="{348E9C23-C256-855E-8383-045EB1CA3FF7}"/>
                  </a:ext>
                </a:extLst>
              </p:cNvPr>
              <p:cNvPicPr/>
              <p:nvPr/>
            </p:nvPicPr>
            <p:blipFill>
              <a:blip r:embed="rId18"/>
              <a:stretch>
                <a:fillRect/>
              </a:stretch>
            </p:blipFill>
            <p:spPr>
              <a:xfrm>
                <a:off x="3151652" y="4354148"/>
                <a:ext cx="800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5546" name="حبر 65546">
                <a:extLst>
                  <a:ext uri="{FF2B5EF4-FFF2-40B4-BE49-F238E27FC236}">
                    <a16:creationId xmlns:a16="http://schemas.microsoft.com/office/drawing/2014/main" id="{8E0FC8CD-1D6D-46A7-DAA6-C61786C2BEF5}"/>
                  </a:ext>
                </a:extLst>
              </p14:cNvPr>
              <p14:cNvContentPartPr/>
              <p14:nvPr/>
            </p14:nvContentPartPr>
            <p14:xfrm>
              <a:off x="4115372" y="4324628"/>
              <a:ext cx="1068480" cy="194400"/>
            </p14:xfrm>
          </p:contentPart>
        </mc:Choice>
        <mc:Fallback xmlns="">
          <p:pic>
            <p:nvPicPr>
              <p:cNvPr id="65546" name="حبر 65546">
                <a:extLst>
                  <a:ext uri="{FF2B5EF4-FFF2-40B4-BE49-F238E27FC236}">
                    <a16:creationId xmlns:a16="http://schemas.microsoft.com/office/drawing/2014/main" id="{8E0FC8CD-1D6D-46A7-DAA6-C61786C2BEF5}"/>
                  </a:ext>
                </a:extLst>
              </p:cNvPr>
              <p:cNvPicPr/>
              <p:nvPr/>
            </p:nvPicPr>
            <p:blipFill>
              <a:blip r:embed="rId20"/>
              <a:stretch>
                <a:fillRect/>
              </a:stretch>
            </p:blipFill>
            <p:spPr>
              <a:xfrm>
                <a:off x="4100252" y="4309148"/>
                <a:ext cx="10990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5547" name="حبر 65546">
                <a:extLst>
                  <a:ext uri="{FF2B5EF4-FFF2-40B4-BE49-F238E27FC236}">
                    <a16:creationId xmlns:a16="http://schemas.microsoft.com/office/drawing/2014/main" id="{53D1F3D6-37CE-0CAE-481A-9BD35DA9F296}"/>
                  </a:ext>
                </a:extLst>
              </p14:cNvPr>
              <p14:cNvContentPartPr/>
              <p14:nvPr/>
            </p14:nvContentPartPr>
            <p14:xfrm>
              <a:off x="7722932" y="4832228"/>
              <a:ext cx="1113120" cy="97560"/>
            </p14:xfrm>
          </p:contentPart>
        </mc:Choice>
        <mc:Fallback xmlns="">
          <p:pic>
            <p:nvPicPr>
              <p:cNvPr id="65547" name="حبر 65546">
                <a:extLst>
                  <a:ext uri="{FF2B5EF4-FFF2-40B4-BE49-F238E27FC236}">
                    <a16:creationId xmlns:a16="http://schemas.microsoft.com/office/drawing/2014/main" id="{53D1F3D6-37CE-0CAE-481A-9BD35DA9F296}"/>
                  </a:ext>
                </a:extLst>
              </p:cNvPr>
              <p:cNvPicPr/>
              <p:nvPr/>
            </p:nvPicPr>
            <p:blipFill>
              <a:blip r:embed="rId22"/>
              <a:stretch>
                <a:fillRect/>
              </a:stretch>
            </p:blipFill>
            <p:spPr>
              <a:xfrm>
                <a:off x="7707812" y="4817108"/>
                <a:ext cx="11437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5548" name="حبر 65547">
                <a:extLst>
                  <a:ext uri="{FF2B5EF4-FFF2-40B4-BE49-F238E27FC236}">
                    <a16:creationId xmlns:a16="http://schemas.microsoft.com/office/drawing/2014/main" id="{A6A0A4C3-F611-58A8-1649-02A70C08C8EB}"/>
                  </a:ext>
                </a:extLst>
              </p14:cNvPr>
              <p14:cNvContentPartPr/>
              <p14:nvPr/>
            </p14:nvContentPartPr>
            <p14:xfrm>
              <a:off x="1630652" y="5220668"/>
              <a:ext cx="1484280" cy="90000"/>
            </p14:xfrm>
          </p:contentPart>
        </mc:Choice>
        <mc:Fallback xmlns="">
          <p:pic>
            <p:nvPicPr>
              <p:cNvPr id="65548" name="حبر 65547">
                <a:extLst>
                  <a:ext uri="{FF2B5EF4-FFF2-40B4-BE49-F238E27FC236}">
                    <a16:creationId xmlns:a16="http://schemas.microsoft.com/office/drawing/2014/main" id="{A6A0A4C3-F611-58A8-1649-02A70C08C8EB}"/>
                  </a:ext>
                </a:extLst>
              </p:cNvPr>
              <p:cNvPicPr/>
              <p:nvPr/>
            </p:nvPicPr>
            <p:blipFill>
              <a:blip r:embed="rId24"/>
              <a:stretch>
                <a:fillRect/>
              </a:stretch>
            </p:blipFill>
            <p:spPr>
              <a:xfrm>
                <a:off x="1615532" y="5205548"/>
                <a:ext cx="15148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5549" name="حبر 65548">
                <a:extLst>
                  <a:ext uri="{FF2B5EF4-FFF2-40B4-BE49-F238E27FC236}">
                    <a16:creationId xmlns:a16="http://schemas.microsoft.com/office/drawing/2014/main" id="{BEFA0572-25BB-14A2-D320-2DC941768986}"/>
                  </a:ext>
                </a:extLst>
              </p14:cNvPr>
              <p14:cNvContentPartPr/>
              <p14:nvPr/>
            </p14:nvContentPartPr>
            <p14:xfrm>
              <a:off x="1135292" y="4010708"/>
              <a:ext cx="306720" cy="112320"/>
            </p14:xfrm>
          </p:contentPart>
        </mc:Choice>
        <mc:Fallback xmlns="">
          <p:pic>
            <p:nvPicPr>
              <p:cNvPr id="65549" name="حبر 65548">
                <a:extLst>
                  <a:ext uri="{FF2B5EF4-FFF2-40B4-BE49-F238E27FC236}">
                    <a16:creationId xmlns:a16="http://schemas.microsoft.com/office/drawing/2014/main" id="{BEFA0572-25BB-14A2-D320-2DC941768986}"/>
                  </a:ext>
                </a:extLst>
              </p:cNvPr>
              <p:cNvPicPr/>
              <p:nvPr/>
            </p:nvPicPr>
            <p:blipFill>
              <a:blip r:embed="rId26"/>
              <a:stretch>
                <a:fillRect/>
              </a:stretch>
            </p:blipFill>
            <p:spPr>
              <a:xfrm>
                <a:off x="1119812" y="3995228"/>
                <a:ext cx="3373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5550" name="حبر 65549">
                <a:extLst>
                  <a:ext uri="{FF2B5EF4-FFF2-40B4-BE49-F238E27FC236}">
                    <a16:creationId xmlns:a16="http://schemas.microsoft.com/office/drawing/2014/main" id="{B61A6C8F-9B49-6FE8-6F40-EF132060BD13}"/>
                  </a:ext>
                </a:extLst>
              </p14:cNvPr>
              <p14:cNvContentPartPr/>
              <p14:nvPr/>
            </p14:nvContentPartPr>
            <p14:xfrm>
              <a:off x="1179932" y="4006748"/>
              <a:ext cx="7920" cy="27000"/>
            </p14:xfrm>
          </p:contentPart>
        </mc:Choice>
        <mc:Fallback xmlns="">
          <p:pic>
            <p:nvPicPr>
              <p:cNvPr id="65550" name="حبر 65549">
                <a:extLst>
                  <a:ext uri="{FF2B5EF4-FFF2-40B4-BE49-F238E27FC236}">
                    <a16:creationId xmlns:a16="http://schemas.microsoft.com/office/drawing/2014/main" id="{B61A6C8F-9B49-6FE8-6F40-EF132060BD13}"/>
                  </a:ext>
                </a:extLst>
              </p:cNvPr>
              <p:cNvPicPr/>
              <p:nvPr/>
            </p:nvPicPr>
            <p:blipFill>
              <a:blip r:embed="rId28"/>
              <a:stretch>
                <a:fillRect/>
              </a:stretch>
            </p:blipFill>
            <p:spPr>
              <a:xfrm>
                <a:off x="1163715" y="3991268"/>
                <a:ext cx="39977"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5551" name="حبر 65550">
                <a:extLst>
                  <a:ext uri="{FF2B5EF4-FFF2-40B4-BE49-F238E27FC236}">
                    <a16:creationId xmlns:a16="http://schemas.microsoft.com/office/drawing/2014/main" id="{F170B671-CC9E-0185-6CBE-67584CD26D76}"/>
                  </a:ext>
                </a:extLst>
              </p14:cNvPr>
              <p14:cNvContentPartPr/>
              <p14:nvPr/>
            </p14:nvContentPartPr>
            <p14:xfrm>
              <a:off x="985892" y="4018988"/>
              <a:ext cx="37800" cy="111600"/>
            </p14:xfrm>
          </p:contentPart>
        </mc:Choice>
        <mc:Fallback xmlns="">
          <p:pic>
            <p:nvPicPr>
              <p:cNvPr id="65551" name="حبر 65550">
                <a:extLst>
                  <a:ext uri="{FF2B5EF4-FFF2-40B4-BE49-F238E27FC236}">
                    <a16:creationId xmlns:a16="http://schemas.microsoft.com/office/drawing/2014/main" id="{F170B671-CC9E-0185-6CBE-67584CD26D76}"/>
                  </a:ext>
                </a:extLst>
              </p:cNvPr>
              <p:cNvPicPr/>
              <p:nvPr/>
            </p:nvPicPr>
            <p:blipFill>
              <a:blip r:embed="rId30"/>
              <a:stretch>
                <a:fillRect/>
              </a:stretch>
            </p:blipFill>
            <p:spPr>
              <a:xfrm>
                <a:off x="970412" y="4003508"/>
                <a:ext cx="684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5552" name="حبر 65551">
                <a:extLst>
                  <a:ext uri="{FF2B5EF4-FFF2-40B4-BE49-F238E27FC236}">
                    <a16:creationId xmlns:a16="http://schemas.microsoft.com/office/drawing/2014/main" id="{A254BC42-62F2-79EB-B8F9-4B91FB05D447}"/>
                  </a:ext>
                </a:extLst>
              </p14:cNvPr>
              <p14:cNvContentPartPr/>
              <p14:nvPr/>
            </p14:nvContentPartPr>
            <p14:xfrm>
              <a:off x="746852" y="4018988"/>
              <a:ext cx="187200" cy="149040"/>
            </p14:xfrm>
          </p:contentPart>
        </mc:Choice>
        <mc:Fallback xmlns="">
          <p:pic>
            <p:nvPicPr>
              <p:cNvPr id="65552" name="حبر 65551">
                <a:extLst>
                  <a:ext uri="{FF2B5EF4-FFF2-40B4-BE49-F238E27FC236}">
                    <a16:creationId xmlns:a16="http://schemas.microsoft.com/office/drawing/2014/main" id="{A254BC42-62F2-79EB-B8F9-4B91FB05D447}"/>
                  </a:ext>
                </a:extLst>
              </p:cNvPr>
              <p:cNvPicPr/>
              <p:nvPr/>
            </p:nvPicPr>
            <p:blipFill>
              <a:blip r:embed="rId32"/>
              <a:stretch>
                <a:fillRect/>
              </a:stretch>
            </p:blipFill>
            <p:spPr>
              <a:xfrm>
                <a:off x="731372" y="4003471"/>
                <a:ext cx="217800" cy="17971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5553" name="حبر 65552">
                <a:extLst>
                  <a:ext uri="{FF2B5EF4-FFF2-40B4-BE49-F238E27FC236}">
                    <a16:creationId xmlns:a16="http://schemas.microsoft.com/office/drawing/2014/main" id="{A58957AA-D00C-86D2-C69D-F77DB1CFF667}"/>
                  </a:ext>
                </a:extLst>
              </p14:cNvPr>
              <p14:cNvContentPartPr/>
              <p14:nvPr/>
            </p14:nvContentPartPr>
            <p14:xfrm>
              <a:off x="709412" y="4055708"/>
              <a:ext cx="30240" cy="74880"/>
            </p14:xfrm>
          </p:contentPart>
        </mc:Choice>
        <mc:Fallback xmlns="">
          <p:pic>
            <p:nvPicPr>
              <p:cNvPr id="65553" name="حبر 65552">
                <a:extLst>
                  <a:ext uri="{FF2B5EF4-FFF2-40B4-BE49-F238E27FC236}">
                    <a16:creationId xmlns:a16="http://schemas.microsoft.com/office/drawing/2014/main" id="{A58957AA-D00C-86D2-C69D-F77DB1CFF667}"/>
                  </a:ext>
                </a:extLst>
              </p:cNvPr>
              <p:cNvPicPr/>
              <p:nvPr/>
            </p:nvPicPr>
            <p:blipFill>
              <a:blip r:embed="rId34"/>
              <a:stretch>
                <a:fillRect/>
              </a:stretch>
            </p:blipFill>
            <p:spPr>
              <a:xfrm>
                <a:off x="693932" y="4040302"/>
                <a:ext cx="60840" cy="105334"/>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5554" name="حبر 65553">
                <a:extLst>
                  <a:ext uri="{FF2B5EF4-FFF2-40B4-BE49-F238E27FC236}">
                    <a16:creationId xmlns:a16="http://schemas.microsoft.com/office/drawing/2014/main" id="{415A44A0-9729-612C-8E94-B666F15C081C}"/>
                  </a:ext>
                </a:extLst>
              </p14:cNvPr>
              <p14:cNvContentPartPr/>
              <p14:nvPr/>
            </p14:nvContentPartPr>
            <p14:xfrm>
              <a:off x="783932" y="4007468"/>
              <a:ext cx="7920" cy="18720"/>
            </p14:xfrm>
          </p:contentPart>
        </mc:Choice>
        <mc:Fallback xmlns="">
          <p:pic>
            <p:nvPicPr>
              <p:cNvPr id="65554" name="حبر 65553">
                <a:extLst>
                  <a:ext uri="{FF2B5EF4-FFF2-40B4-BE49-F238E27FC236}">
                    <a16:creationId xmlns:a16="http://schemas.microsoft.com/office/drawing/2014/main" id="{415A44A0-9729-612C-8E94-B666F15C081C}"/>
                  </a:ext>
                </a:extLst>
              </p:cNvPr>
              <p:cNvPicPr/>
              <p:nvPr/>
            </p:nvPicPr>
            <p:blipFill>
              <a:blip r:embed="rId36"/>
              <a:stretch>
                <a:fillRect/>
              </a:stretch>
            </p:blipFill>
            <p:spPr>
              <a:xfrm>
                <a:off x="768452" y="3991684"/>
                <a:ext cx="38520" cy="49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5555" name="حبر 65554">
                <a:extLst>
                  <a:ext uri="{FF2B5EF4-FFF2-40B4-BE49-F238E27FC236}">
                    <a16:creationId xmlns:a16="http://schemas.microsoft.com/office/drawing/2014/main" id="{0B6D4726-792B-C73A-470B-8EA4E912E761}"/>
                  </a:ext>
                </a:extLst>
              </p14:cNvPr>
              <p14:cNvContentPartPr/>
              <p14:nvPr/>
            </p14:nvContentPartPr>
            <p14:xfrm>
              <a:off x="657212" y="4130228"/>
              <a:ext cx="127440" cy="112320"/>
            </p14:xfrm>
          </p:contentPart>
        </mc:Choice>
        <mc:Fallback xmlns="">
          <p:pic>
            <p:nvPicPr>
              <p:cNvPr id="65555" name="حبر 65554">
                <a:extLst>
                  <a:ext uri="{FF2B5EF4-FFF2-40B4-BE49-F238E27FC236}">
                    <a16:creationId xmlns:a16="http://schemas.microsoft.com/office/drawing/2014/main" id="{0B6D4726-792B-C73A-470B-8EA4E912E761}"/>
                  </a:ext>
                </a:extLst>
              </p:cNvPr>
              <p:cNvPicPr/>
              <p:nvPr/>
            </p:nvPicPr>
            <p:blipFill>
              <a:blip r:embed="rId38"/>
              <a:stretch>
                <a:fillRect/>
              </a:stretch>
            </p:blipFill>
            <p:spPr>
              <a:xfrm>
                <a:off x="641732" y="4114748"/>
                <a:ext cx="1580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5576" name="حبر 65576">
                <a:extLst>
                  <a:ext uri="{FF2B5EF4-FFF2-40B4-BE49-F238E27FC236}">
                    <a16:creationId xmlns:a16="http://schemas.microsoft.com/office/drawing/2014/main" id="{C7E9A663-5247-F411-A9B7-6BF7723F3CDB}"/>
                  </a:ext>
                </a:extLst>
              </p14:cNvPr>
              <p14:cNvContentPartPr/>
              <p14:nvPr/>
            </p14:nvContentPartPr>
            <p14:xfrm>
              <a:off x="324720" y="4030360"/>
              <a:ext cx="1187280" cy="346680"/>
            </p14:xfrm>
          </p:contentPart>
        </mc:Choice>
        <mc:Fallback xmlns="">
          <p:pic>
            <p:nvPicPr>
              <p:cNvPr id="65576" name="حبر 65576">
                <a:extLst>
                  <a:ext uri="{FF2B5EF4-FFF2-40B4-BE49-F238E27FC236}">
                    <a16:creationId xmlns:a16="http://schemas.microsoft.com/office/drawing/2014/main" id="{C7E9A663-5247-F411-A9B7-6BF7723F3CDB}"/>
                  </a:ext>
                </a:extLst>
              </p:cNvPr>
              <p:cNvPicPr/>
              <p:nvPr/>
            </p:nvPicPr>
            <p:blipFill>
              <a:blip r:embed="rId40"/>
              <a:stretch>
                <a:fillRect/>
              </a:stretch>
            </p:blipFill>
            <p:spPr>
              <a:xfrm>
                <a:off x="309600" y="4015240"/>
                <a:ext cx="12178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5579" name="حبر 65579">
                <a:extLst>
                  <a:ext uri="{FF2B5EF4-FFF2-40B4-BE49-F238E27FC236}">
                    <a16:creationId xmlns:a16="http://schemas.microsoft.com/office/drawing/2014/main" id="{D6930133-FCE6-1EE8-E622-A52B8713F7A9}"/>
                  </a:ext>
                </a:extLst>
              </p14:cNvPr>
              <p14:cNvContentPartPr/>
              <p14:nvPr/>
            </p14:nvContentPartPr>
            <p14:xfrm>
              <a:off x="1088375" y="5044159"/>
              <a:ext cx="345240" cy="257760"/>
            </p14:xfrm>
          </p:contentPart>
        </mc:Choice>
        <mc:Fallback xmlns="">
          <p:pic>
            <p:nvPicPr>
              <p:cNvPr id="65579" name="حبر 65579">
                <a:extLst>
                  <a:ext uri="{FF2B5EF4-FFF2-40B4-BE49-F238E27FC236}">
                    <a16:creationId xmlns:a16="http://schemas.microsoft.com/office/drawing/2014/main" id="{D6930133-FCE6-1EE8-E622-A52B8713F7A9}"/>
                  </a:ext>
                </a:extLst>
              </p:cNvPr>
              <p:cNvPicPr/>
              <p:nvPr/>
            </p:nvPicPr>
            <p:blipFill>
              <a:blip r:embed="rId42"/>
              <a:stretch>
                <a:fillRect/>
              </a:stretch>
            </p:blipFill>
            <p:spPr>
              <a:xfrm>
                <a:off x="1073255" y="5029018"/>
                <a:ext cx="375840" cy="28804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5591" name="حبر 65591">
                <a:extLst>
                  <a:ext uri="{FF2B5EF4-FFF2-40B4-BE49-F238E27FC236}">
                    <a16:creationId xmlns:a16="http://schemas.microsoft.com/office/drawing/2014/main" id="{4EF274BC-B8D4-8254-8930-C27F64630F52}"/>
                  </a:ext>
                </a:extLst>
              </p14:cNvPr>
              <p14:cNvContentPartPr/>
              <p14:nvPr/>
            </p14:nvContentPartPr>
            <p14:xfrm>
              <a:off x="80795" y="5098519"/>
              <a:ext cx="1149780" cy="243720"/>
            </p14:xfrm>
          </p:contentPart>
        </mc:Choice>
        <mc:Fallback xmlns="">
          <p:pic>
            <p:nvPicPr>
              <p:cNvPr id="65591" name="حبر 65591">
                <a:extLst>
                  <a:ext uri="{FF2B5EF4-FFF2-40B4-BE49-F238E27FC236}">
                    <a16:creationId xmlns:a16="http://schemas.microsoft.com/office/drawing/2014/main" id="{4EF274BC-B8D4-8254-8930-C27F64630F52}"/>
                  </a:ext>
                </a:extLst>
              </p:cNvPr>
              <p:cNvPicPr/>
              <p:nvPr/>
            </p:nvPicPr>
            <p:blipFill>
              <a:blip r:embed="rId44"/>
              <a:stretch>
                <a:fillRect/>
              </a:stretch>
            </p:blipFill>
            <p:spPr>
              <a:xfrm>
                <a:off x="65676" y="5083039"/>
                <a:ext cx="1180378"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5602" name="حبر 65602">
                <a:extLst>
                  <a:ext uri="{FF2B5EF4-FFF2-40B4-BE49-F238E27FC236}">
                    <a16:creationId xmlns:a16="http://schemas.microsoft.com/office/drawing/2014/main" id="{BEDA4E28-FF44-11AC-2444-E6066E70A193}"/>
                  </a:ext>
                </a:extLst>
              </p14:cNvPr>
              <p14:cNvContentPartPr/>
              <p14:nvPr/>
            </p14:nvContentPartPr>
            <p14:xfrm>
              <a:off x="675875" y="5413159"/>
              <a:ext cx="791640" cy="226800"/>
            </p14:xfrm>
          </p:contentPart>
        </mc:Choice>
        <mc:Fallback xmlns="">
          <p:pic>
            <p:nvPicPr>
              <p:cNvPr id="65602" name="حبر 65602">
                <a:extLst>
                  <a:ext uri="{FF2B5EF4-FFF2-40B4-BE49-F238E27FC236}">
                    <a16:creationId xmlns:a16="http://schemas.microsoft.com/office/drawing/2014/main" id="{BEDA4E28-FF44-11AC-2444-E6066E70A193}"/>
                  </a:ext>
                </a:extLst>
              </p:cNvPr>
              <p:cNvPicPr/>
              <p:nvPr/>
            </p:nvPicPr>
            <p:blipFill>
              <a:blip r:embed="rId46"/>
              <a:stretch>
                <a:fillRect/>
              </a:stretch>
            </p:blipFill>
            <p:spPr>
              <a:xfrm>
                <a:off x="660755" y="5398015"/>
                <a:ext cx="821880" cy="257449"/>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5615" name="حبر 65615">
                <a:extLst>
                  <a:ext uri="{FF2B5EF4-FFF2-40B4-BE49-F238E27FC236}">
                    <a16:creationId xmlns:a16="http://schemas.microsoft.com/office/drawing/2014/main" id="{30B386B4-15C6-2F0B-3BD7-4F64CE4EA96D}"/>
                  </a:ext>
                </a:extLst>
              </p14:cNvPr>
              <p14:cNvContentPartPr/>
              <p14:nvPr/>
            </p14:nvContentPartPr>
            <p14:xfrm>
              <a:off x="-13885" y="5471119"/>
              <a:ext cx="595440" cy="249840"/>
            </p14:xfrm>
          </p:contentPart>
        </mc:Choice>
        <mc:Fallback xmlns="">
          <p:pic>
            <p:nvPicPr>
              <p:cNvPr id="65615" name="حبر 65615">
                <a:extLst>
                  <a:ext uri="{FF2B5EF4-FFF2-40B4-BE49-F238E27FC236}">
                    <a16:creationId xmlns:a16="http://schemas.microsoft.com/office/drawing/2014/main" id="{30B386B4-15C6-2F0B-3BD7-4F64CE4EA96D}"/>
                  </a:ext>
                </a:extLst>
              </p:cNvPr>
              <p:cNvPicPr/>
              <p:nvPr/>
            </p:nvPicPr>
            <p:blipFill>
              <a:blip r:embed="rId48"/>
              <a:stretch>
                <a:fillRect/>
              </a:stretch>
            </p:blipFill>
            <p:spPr>
              <a:xfrm>
                <a:off x="-29005" y="5455999"/>
                <a:ext cx="62604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5616" name="حبر 65615">
                <a:extLst>
                  <a:ext uri="{FF2B5EF4-FFF2-40B4-BE49-F238E27FC236}">
                    <a16:creationId xmlns:a16="http://schemas.microsoft.com/office/drawing/2014/main" id="{9DA3A38B-39F5-087F-7F79-690827E83F1C}"/>
                  </a:ext>
                </a:extLst>
              </p14:cNvPr>
              <p14:cNvContentPartPr/>
              <p14:nvPr/>
            </p14:nvContentPartPr>
            <p14:xfrm>
              <a:off x="5890771" y="5216713"/>
              <a:ext cx="585720" cy="104040"/>
            </p14:xfrm>
          </p:contentPart>
        </mc:Choice>
        <mc:Fallback xmlns="">
          <p:pic>
            <p:nvPicPr>
              <p:cNvPr id="65616" name="حبر 65615">
                <a:extLst>
                  <a:ext uri="{FF2B5EF4-FFF2-40B4-BE49-F238E27FC236}">
                    <a16:creationId xmlns:a16="http://schemas.microsoft.com/office/drawing/2014/main" id="{9DA3A38B-39F5-087F-7F79-690827E83F1C}"/>
                  </a:ext>
                </a:extLst>
              </p:cNvPr>
              <p:cNvPicPr/>
              <p:nvPr/>
            </p:nvPicPr>
            <p:blipFill>
              <a:blip r:embed="rId50"/>
              <a:stretch>
                <a:fillRect/>
              </a:stretch>
            </p:blipFill>
            <p:spPr>
              <a:xfrm>
                <a:off x="5875651" y="5201593"/>
                <a:ext cx="6163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5617" name="حبر 65616">
                <a:extLst>
                  <a:ext uri="{FF2B5EF4-FFF2-40B4-BE49-F238E27FC236}">
                    <a16:creationId xmlns:a16="http://schemas.microsoft.com/office/drawing/2014/main" id="{5E2D4C98-B750-09D1-F416-AE3EC32B0B9C}"/>
                  </a:ext>
                </a:extLst>
              </p14:cNvPr>
              <p14:cNvContentPartPr/>
              <p14:nvPr/>
            </p14:nvContentPartPr>
            <p14:xfrm>
              <a:off x="8338051" y="5753113"/>
              <a:ext cx="363600" cy="138960"/>
            </p14:xfrm>
          </p:contentPart>
        </mc:Choice>
        <mc:Fallback xmlns="">
          <p:pic>
            <p:nvPicPr>
              <p:cNvPr id="65617" name="حبر 65616">
                <a:extLst>
                  <a:ext uri="{FF2B5EF4-FFF2-40B4-BE49-F238E27FC236}">
                    <a16:creationId xmlns:a16="http://schemas.microsoft.com/office/drawing/2014/main" id="{5E2D4C98-B750-09D1-F416-AE3EC32B0B9C}"/>
                  </a:ext>
                </a:extLst>
              </p:cNvPr>
              <p:cNvPicPr/>
              <p:nvPr/>
            </p:nvPicPr>
            <p:blipFill>
              <a:blip r:embed="rId52"/>
              <a:stretch>
                <a:fillRect/>
              </a:stretch>
            </p:blipFill>
            <p:spPr>
              <a:xfrm>
                <a:off x="8322931" y="5737993"/>
                <a:ext cx="3942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5643" name="حبر 65643">
                <a:extLst>
                  <a:ext uri="{FF2B5EF4-FFF2-40B4-BE49-F238E27FC236}">
                    <a16:creationId xmlns:a16="http://schemas.microsoft.com/office/drawing/2014/main" id="{4B8DF456-E727-0665-C9B1-B1A9EE8FBA1A}"/>
                  </a:ext>
                </a:extLst>
              </p14:cNvPr>
              <p14:cNvContentPartPr/>
              <p14:nvPr/>
            </p14:nvContentPartPr>
            <p14:xfrm>
              <a:off x="5786011" y="5623153"/>
              <a:ext cx="2993760" cy="441720"/>
            </p14:xfrm>
          </p:contentPart>
        </mc:Choice>
        <mc:Fallback xmlns="">
          <p:pic>
            <p:nvPicPr>
              <p:cNvPr id="65643" name="حبر 65643">
                <a:extLst>
                  <a:ext uri="{FF2B5EF4-FFF2-40B4-BE49-F238E27FC236}">
                    <a16:creationId xmlns:a16="http://schemas.microsoft.com/office/drawing/2014/main" id="{4B8DF456-E727-0665-C9B1-B1A9EE8FBA1A}"/>
                  </a:ext>
                </a:extLst>
              </p:cNvPr>
              <p:cNvPicPr/>
              <p:nvPr/>
            </p:nvPicPr>
            <p:blipFill>
              <a:blip r:embed="rId54"/>
              <a:stretch>
                <a:fillRect/>
              </a:stretch>
            </p:blipFill>
            <p:spPr>
              <a:xfrm>
                <a:off x="5770891" y="5608033"/>
                <a:ext cx="302436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5644" name="حبر 65643">
                <a:extLst>
                  <a:ext uri="{FF2B5EF4-FFF2-40B4-BE49-F238E27FC236}">
                    <a16:creationId xmlns:a16="http://schemas.microsoft.com/office/drawing/2014/main" id="{72E5B8E5-5538-D858-9A8E-6B6CE89493D7}"/>
                  </a:ext>
                </a:extLst>
              </p14:cNvPr>
              <p14:cNvContentPartPr/>
              <p14:nvPr/>
            </p14:nvContentPartPr>
            <p14:xfrm>
              <a:off x="6088771" y="5882713"/>
              <a:ext cx="52200" cy="52200"/>
            </p14:xfrm>
          </p:contentPart>
        </mc:Choice>
        <mc:Fallback xmlns="">
          <p:pic>
            <p:nvPicPr>
              <p:cNvPr id="65644" name="حبر 65643">
                <a:extLst>
                  <a:ext uri="{FF2B5EF4-FFF2-40B4-BE49-F238E27FC236}">
                    <a16:creationId xmlns:a16="http://schemas.microsoft.com/office/drawing/2014/main" id="{72E5B8E5-5538-D858-9A8E-6B6CE89493D7}"/>
                  </a:ext>
                </a:extLst>
              </p:cNvPr>
              <p:cNvPicPr/>
              <p:nvPr/>
            </p:nvPicPr>
            <p:blipFill>
              <a:blip r:embed="rId56"/>
              <a:stretch>
                <a:fillRect/>
              </a:stretch>
            </p:blipFill>
            <p:spPr>
              <a:xfrm>
                <a:off x="6073651" y="5867593"/>
                <a:ext cx="828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5645" name="حبر 65644">
                <a:extLst>
                  <a:ext uri="{FF2B5EF4-FFF2-40B4-BE49-F238E27FC236}">
                    <a16:creationId xmlns:a16="http://schemas.microsoft.com/office/drawing/2014/main" id="{6E02A2E1-0A1C-7EE0-E02C-1D1B9D7EC5BD}"/>
                  </a:ext>
                </a:extLst>
              </p14:cNvPr>
              <p14:cNvContentPartPr/>
              <p14:nvPr/>
            </p14:nvContentPartPr>
            <p14:xfrm>
              <a:off x="5950531" y="5724313"/>
              <a:ext cx="9000" cy="29160"/>
            </p14:xfrm>
          </p:contentPart>
        </mc:Choice>
        <mc:Fallback xmlns="">
          <p:pic>
            <p:nvPicPr>
              <p:cNvPr id="65645" name="حبر 65644">
                <a:extLst>
                  <a:ext uri="{FF2B5EF4-FFF2-40B4-BE49-F238E27FC236}">
                    <a16:creationId xmlns:a16="http://schemas.microsoft.com/office/drawing/2014/main" id="{6E02A2E1-0A1C-7EE0-E02C-1D1B9D7EC5BD}"/>
                  </a:ext>
                </a:extLst>
              </p:cNvPr>
              <p:cNvPicPr/>
              <p:nvPr/>
            </p:nvPicPr>
            <p:blipFill>
              <a:blip r:embed="rId58"/>
              <a:stretch>
                <a:fillRect/>
              </a:stretch>
            </p:blipFill>
            <p:spPr>
              <a:xfrm>
                <a:off x="5935051" y="5708833"/>
                <a:ext cx="396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6" name="حبر 16">
                <a:extLst>
                  <a:ext uri="{FF2B5EF4-FFF2-40B4-BE49-F238E27FC236}">
                    <a16:creationId xmlns:a16="http://schemas.microsoft.com/office/drawing/2014/main" id="{96F70101-D280-9894-654F-5ABE441BF5EB}"/>
                  </a:ext>
                </a:extLst>
              </p14:cNvPr>
              <p14:cNvContentPartPr/>
              <p14:nvPr/>
            </p14:nvContentPartPr>
            <p14:xfrm>
              <a:off x="5846753" y="1565508"/>
              <a:ext cx="1415520" cy="239040"/>
            </p14:xfrm>
          </p:contentPart>
        </mc:Choice>
        <mc:Fallback xmlns="">
          <p:pic>
            <p:nvPicPr>
              <p:cNvPr id="16" name="حبر 16">
                <a:extLst>
                  <a:ext uri="{FF2B5EF4-FFF2-40B4-BE49-F238E27FC236}">
                    <a16:creationId xmlns:a16="http://schemas.microsoft.com/office/drawing/2014/main" id="{96F70101-D280-9894-654F-5ABE441BF5EB}"/>
                  </a:ext>
                </a:extLst>
              </p:cNvPr>
              <p:cNvPicPr/>
              <p:nvPr/>
            </p:nvPicPr>
            <p:blipFill>
              <a:blip r:embed="rId60"/>
              <a:stretch>
                <a:fillRect/>
              </a:stretch>
            </p:blipFill>
            <p:spPr>
              <a:xfrm>
                <a:off x="5831273" y="1550388"/>
                <a:ext cx="14461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1" name="حبر 31">
                <a:extLst>
                  <a:ext uri="{FF2B5EF4-FFF2-40B4-BE49-F238E27FC236}">
                    <a16:creationId xmlns:a16="http://schemas.microsoft.com/office/drawing/2014/main" id="{A9B47E82-ADE7-BD24-11DD-714E39AB4A19}"/>
                  </a:ext>
                </a:extLst>
              </p14:cNvPr>
              <p14:cNvContentPartPr/>
              <p14:nvPr/>
            </p14:nvContentPartPr>
            <p14:xfrm>
              <a:off x="4758473" y="1569828"/>
              <a:ext cx="1035360" cy="252360"/>
            </p14:xfrm>
          </p:contentPart>
        </mc:Choice>
        <mc:Fallback xmlns="">
          <p:pic>
            <p:nvPicPr>
              <p:cNvPr id="31" name="حبر 31">
                <a:extLst>
                  <a:ext uri="{FF2B5EF4-FFF2-40B4-BE49-F238E27FC236}">
                    <a16:creationId xmlns:a16="http://schemas.microsoft.com/office/drawing/2014/main" id="{A9B47E82-ADE7-BD24-11DD-714E39AB4A19}"/>
                  </a:ext>
                </a:extLst>
              </p:cNvPr>
              <p:cNvPicPr/>
              <p:nvPr/>
            </p:nvPicPr>
            <p:blipFill>
              <a:blip r:embed="rId62"/>
              <a:stretch>
                <a:fillRect/>
              </a:stretch>
            </p:blipFill>
            <p:spPr>
              <a:xfrm>
                <a:off x="4743353" y="1549668"/>
                <a:ext cx="10656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5" name="حبر 45">
                <a:extLst>
                  <a:ext uri="{FF2B5EF4-FFF2-40B4-BE49-F238E27FC236}">
                    <a16:creationId xmlns:a16="http://schemas.microsoft.com/office/drawing/2014/main" id="{34929DC6-CE18-A3D3-20F1-6EE912F4D6A9}"/>
                  </a:ext>
                </a:extLst>
              </p14:cNvPr>
              <p14:cNvContentPartPr/>
              <p14:nvPr/>
            </p14:nvContentPartPr>
            <p14:xfrm>
              <a:off x="3529287" y="1538868"/>
              <a:ext cx="1088280" cy="274680"/>
            </p14:xfrm>
          </p:contentPart>
        </mc:Choice>
        <mc:Fallback xmlns="">
          <p:pic>
            <p:nvPicPr>
              <p:cNvPr id="45" name="حبر 45">
                <a:extLst>
                  <a:ext uri="{FF2B5EF4-FFF2-40B4-BE49-F238E27FC236}">
                    <a16:creationId xmlns:a16="http://schemas.microsoft.com/office/drawing/2014/main" id="{34929DC6-CE18-A3D3-20F1-6EE912F4D6A9}"/>
                  </a:ext>
                </a:extLst>
              </p:cNvPr>
              <p:cNvPicPr/>
              <p:nvPr/>
            </p:nvPicPr>
            <p:blipFill>
              <a:blip r:embed="rId64"/>
              <a:stretch>
                <a:fillRect/>
              </a:stretch>
            </p:blipFill>
            <p:spPr>
              <a:xfrm>
                <a:off x="3513807" y="1523748"/>
                <a:ext cx="11188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0" name="حبر 50">
                <a:extLst>
                  <a:ext uri="{FF2B5EF4-FFF2-40B4-BE49-F238E27FC236}">
                    <a16:creationId xmlns:a16="http://schemas.microsoft.com/office/drawing/2014/main" id="{E4899C85-FC8B-9942-827B-79D9FCF90A59}"/>
                  </a:ext>
                </a:extLst>
              </p14:cNvPr>
              <p14:cNvContentPartPr/>
              <p14:nvPr/>
            </p14:nvContentPartPr>
            <p14:xfrm>
              <a:off x="3241647" y="1543188"/>
              <a:ext cx="203760" cy="217080"/>
            </p14:xfrm>
          </p:contentPart>
        </mc:Choice>
        <mc:Fallback xmlns="">
          <p:pic>
            <p:nvPicPr>
              <p:cNvPr id="50" name="حبر 50">
                <a:extLst>
                  <a:ext uri="{FF2B5EF4-FFF2-40B4-BE49-F238E27FC236}">
                    <a16:creationId xmlns:a16="http://schemas.microsoft.com/office/drawing/2014/main" id="{E4899C85-FC8B-9942-827B-79D9FCF90A59}"/>
                  </a:ext>
                </a:extLst>
              </p:cNvPr>
              <p:cNvPicPr/>
              <p:nvPr/>
            </p:nvPicPr>
            <p:blipFill>
              <a:blip r:embed="rId66"/>
              <a:stretch>
                <a:fillRect/>
              </a:stretch>
            </p:blipFill>
            <p:spPr>
              <a:xfrm>
                <a:off x="3221127" y="1523028"/>
                <a:ext cx="2394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9" name="حبر 59">
                <a:extLst>
                  <a:ext uri="{FF2B5EF4-FFF2-40B4-BE49-F238E27FC236}">
                    <a16:creationId xmlns:a16="http://schemas.microsoft.com/office/drawing/2014/main" id="{D8200707-033F-8A64-4598-480280D5813A}"/>
                  </a:ext>
                </a:extLst>
              </p14:cNvPr>
              <p14:cNvContentPartPr/>
              <p14:nvPr/>
            </p14:nvContentPartPr>
            <p14:xfrm>
              <a:off x="2536256" y="1489819"/>
              <a:ext cx="574920" cy="292320"/>
            </p14:xfrm>
          </p:contentPart>
        </mc:Choice>
        <mc:Fallback xmlns="">
          <p:pic>
            <p:nvPicPr>
              <p:cNvPr id="59" name="حبر 59">
                <a:extLst>
                  <a:ext uri="{FF2B5EF4-FFF2-40B4-BE49-F238E27FC236}">
                    <a16:creationId xmlns:a16="http://schemas.microsoft.com/office/drawing/2014/main" id="{D8200707-033F-8A64-4598-480280D5813A}"/>
                  </a:ext>
                </a:extLst>
              </p:cNvPr>
              <p:cNvPicPr/>
              <p:nvPr/>
            </p:nvPicPr>
            <p:blipFill>
              <a:blip r:embed="rId68"/>
              <a:stretch>
                <a:fillRect/>
              </a:stretch>
            </p:blipFill>
            <p:spPr>
              <a:xfrm>
                <a:off x="2520786" y="1474699"/>
                <a:ext cx="610538"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5557" name="حبر 65557">
                <a:extLst>
                  <a:ext uri="{FF2B5EF4-FFF2-40B4-BE49-F238E27FC236}">
                    <a16:creationId xmlns:a16="http://schemas.microsoft.com/office/drawing/2014/main" id="{A9ADECCA-9584-F5CA-442A-03BFD3C5D798}"/>
                  </a:ext>
                </a:extLst>
              </p14:cNvPr>
              <p14:cNvContentPartPr/>
              <p14:nvPr/>
            </p14:nvContentPartPr>
            <p14:xfrm>
              <a:off x="1578168" y="1505316"/>
              <a:ext cx="873360" cy="234360"/>
            </p14:xfrm>
          </p:contentPart>
        </mc:Choice>
        <mc:Fallback xmlns="">
          <p:pic>
            <p:nvPicPr>
              <p:cNvPr id="65557" name="حبر 65557">
                <a:extLst>
                  <a:ext uri="{FF2B5EF4-FFF2-40B4-BE49-F238E27FC236}">
                    <a16:creationId xmlns:a16="http://schemas.microsoft.com/office/drawing/2014/main" id="{A9ADECCA-9584-F5CA-442A-03BFD3C5D798}"/>
                  </a:ext>
                </a:extLst>
              </p:cNvPr>
              <p:cNvPicPr/>
              <p:nvPr/>
            </p:nvPicPr>
            <p:blipFill>
              <a:blip r:embed="rId70"/>
              <a:stretch>
                <a:fillRect/>
              </a:stretch>
            </p:blipFill>
            <p:spPr>
              <a:xfrm>
                <a:off x="1563042" y="1489836"/>
                <a:ext cx="903973"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565" name="حبر 65565">
                <a:extLst>
                  <a:ext uri="{FF2B5EF4-FFF2-40B4-BE49-F238E27FC236}">
                    <a16:creationId xmlns:a16="http://schemas.microsoft.com/office/drawing/2014/main" id="{78B31A4E-65D9-645E-F658-B735D3E17873}"/>
                  </a:ext>
                </a:extLst>
              </p14:cNvPr>
              <p14:cNvContentPartPr/>
              <p14:nvPr/>
            </p14:nvContentPartPr>
            <p14:xfrm>
              <a:off x="1009310" y="1429184"/>
              <a:ext cx="514440" cy="258840"/>
            </p14:xfrm>
          </p:contentPart>
        </mc:Choice>
        <mc:Fallback xmlns="">
          <p:pic>
            <p:nvPicPr>
              <p:cNvPr id="65565" name="حبر 65565">
                <a:extLst>
                  <a:ext uri="{FF2B5EF4-FFF2-40B4-BE49-F238E27FC236}">
                    <a16:creationId xmlns:a16="http://schemas.microsoft.com/office/drawing/2014/main" id="{78B31A4E-65D9-645E-F658-B735D3E17873}"/>
                  </a:ext>
                </a:extLst>
              </p:cNvPr>
              <p:cNvPicPr/>
              <p:nvPr/>
            </p:nvPicPr>
            <p:blipFill>
              <a:blip r:embed="rId72"/>
              <a:stretch>
                <a:fillRect/>
              </a:stretch>
            </p:blipFill>
            <p:spPr>
              <a:xfrm>
                <a:off x="994190" y="1408664"/>
                <a:ext cx="5446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5571" name="حبر 65571">
                <a:extLst>
                  <a:ext uri="{FF2B5EF4-FFF2-40B4-BE49-F238E27FC236}">
                    <a16:creationId xmlns:a16="http://schemas.microsoft.com/office/drawing/2014/main" id="{3B2EA950-2AF4-C41B-4114-9CE1B0E1F562}"/>
                  </a:ext>
                </a:extLst>
              </p14:cNvPr>
              <p14:cNvContentPartPr/>
              <p14:nvPr/>
            </p14:nvContentPartPr>
            <p14:xfrm>
              <a:off x="562932" y="1413967"/>
              <a:ext cx="416520" cy="216360"/>
            </p14:xfrm>
          </p:contentPart>
        </mc:Choice>
        <mc:Fallback xmlns="">
          <p:pic>
            <p:nvPicPr>
              <p:cNvPr id="65571" name="حبر 65571">
                <a:extLst>
                  <a:ext uri="{FF2B5EF4-FFF2-40B4-BE49-F238E27FC236}">
                    <a16:creationId xmlns:a16="http://schemas.microsoft.com/office/drawing/2014/main" id="{3B2EA950-2AF4-C41B-4114-9CE1B0E1F562}"/>
                  </a:ext>
                </a:extLst>
              </p:cNvPr>
              <p:cNvPicPr/>
              <p:nvPr/>
            </p:nvPicPr>
            <p:blipFill>
              <a:blip r:embed="rId74"/>
              <a:stretch>
                <a:fillRect/>
              </a:stretch>
            </p:blipFill>
            <p:spPr>
              <a:xfrm>
                <a:off x="547452" y="1393447"/>
                <a:ext cx="4471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5577" name="حبر 65577">
                <a:extLst>
                  <a:ext uri="{FF2B5EF4-FFF2-40B4-BE49-F238E27FC236}">
                    <a16:creationId xmlns:a16="http://schemas.microsoft.com/office/drawing/2014/main" id="{3A52113F-4D22-2018-1253-E2C5CFF7E689}"/>
                  </a:ext>
                </a:extLst>
              </p14:cNvPr>
              <p14:cNvContentPartPr/>
              <p14:nvPr/>
            </p14:nvContentPartPr>
            <p14:xfrm>
              <a:off x="8100250" y="4201535"/>
              <a:ext cx="500760" cy="246960"/>
            </p14:xfrm>
          </p:contentPart>
        </mc:Choice>
        <mc:Fallback xmlns="">
          <p:pic>
            <p:nvPicPr>
              <p:cNvPr id="65577" name="حبر 65577">
                <a:extLst>
                  <a:ext uri="{FF2B5EF4-FFF2-40B4-BE49-F238E27FC236}">
                    <a16:creationId xmlns:a16="http://schemas.microsoft.com/office/drawing/2014/main" id="{3A52113F-4D22-2018-1253-E2C5CFF7E689}"/>
                  </a:ext>
                </a:extLst>
              </p:cNvPr>
              <p:cNvPicPr/>
              <p:nvPr/>
            </p:nvPicPr>
            <p:blipFill>
              <a:blip r:embed="rId76"/>
              <a:stretch>
                <a:fillRect/>
              </a:stretch>
            </p:blipFill>
            <p:spPr>
              <a:xfrm>
                <a:off x="8079730" y="4181015"/>
                <a:ext cx="541800" cy="288000"/>
              </a:xfrm>
              <a:prstGeom prst="rect">
                <a:avLst/>
              </a:prstGeom>
            </p:spPr>
          </p:pic>
        </mc:Fallback>
      </mc:AlternateContent>
    </p:spTree>
    <p:extLst>
      <p:ext uri="{BB962C8B-B14F-4D97-AF65-F5344CB8AC3E}">
        <p14:creationId xmlns:p14="http://schemas.microsoft.com/office/powerpoint/2010/main" val="404261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336800"/>
            <a:ext cx="6278562" cy="2819400"/>
          </a:xfrm>
          <a:ln>
            <a:noFill/>
          </a:ln>
        </p:spPr>
        <p:txBody>
          <a:bodyPr>
            <a:normAutofit/>
          </a:bodyPr>
          <a:lstStyle/>
          <a:p>
            <a:pPr fontAlgn="auto">
              <a:spcAft>
                <a:spcPts val="0"/>
              </a:spcAft>
              <a:defRPr/>
            </a:pPr>
            <a:endParaRPr lang="en-US" dirty="0"/>
          </a:p>
          <a:p>
            <a:pPr marL="114300" indent="0" algn="ctr" fontAlgn="auto">
              <a:spcAft>
                <a:spcPts val="0"/>
              </a:spcAft>
              <a:buNone/>
              <a:defRPr/>
            </a:pPr>
            <a:r>
              <a:rPr lang="en-US" sz="5400" dirty="0">
                <a:solidFill>
                  <a:schemeClr val="bg1"/>
                </a:solidFill>
                <a:latin typeface="Aharoni" panose="02010803020104030203" pitchFamily="2" charset="-79"/>
                <a:cs typeface="Aharoni" panose="02010803020104030203" pitchFamily="2" charset="-79"/>
              </a:rPr>
              <a:t>Motivation </a:t>
            </a:r>
          </a:p>
          <a:p>
            <a:pPr marL="114300" indent="0" algn="ctr" fontAlgn="auto">
              <a:spcAft>
                <a:spcPts val="0"/>
              </a:spcAft>
              <a:buNone/>
              <a:defRPr/>
            </a:pPr>
            <a:r>
              <a:rPr lang="en-US" sz="5400" dirty="0">
                <a:solidFill>
                  <a:schemeClr val="bg1"/>
                </a:solidFill>
                <a:latin typeface="Aharoni" panose="02010803020104030203" pitchFamily="2" charset="-79"/>
                <a:cs typeface="Aharoni" panose="02010803020104030203" pitchFamily="2" charset="-79"/>
              </a:rPr>
              <a:t>Concepts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7</a:t>
            </a:r>
          </a:p>
        </p:txBody>
      </p:sp>
    </p:spTree>
    <p:extLst>
      <p:ext uri="{BB962C8B-B14F-4D97-AF65-F5344CB8AC3E}">
        <p14:creationId xmlns:p14="http://schemas.microsoft.com/office/powerpoint/2010/main" val="45196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80615"/>
            <a:ext cx="8070714" cy="1677988"/>
          </a:xfrm>
        </p:spPr>
        <p:txBody>
          <a:bodyPr>
            <a:noAutofit/>
          </a:bodyPr>
          <a:lstStyle/>
          <a:p>
            <a:pPr>
              <a:defRPr/>
            </a:pPr>
            <a:r>
              <a:rPr lang="en-US" sz="4800" dirty="0"/>
              <a:t>Self-Determination Theory </a:t>
            </a:r>
            <a:br>
              <a:rPr lang="en-US" sz="4800" dirty="0"/>
            </a:br>
            <a:r>
              <a:rPr lang="en-US" sz="4800" dirty="0"/>
              <a:t>vs. Goal-Setting Theory</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053" y="1758603"/>
            <a:ext cx="6804661" cy="4219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BACC7F0F-9222-2DDC-4ED2-2F554D21E13A}"/>
                  </a:ext>
                </a:extLst>
              </p14:cNvPr>
              <p14:cNvContentPartPr/>
              <p14:nvPr/>
            </p14:nvContentPartPr>
            <p14:xfrm>
              <a:off x="4714433" y="2948034"/>
              <a:ext cx="1364040" cy="35280"/>
            </p14:xfrm>
          </p:contentPart>
        </mc:Choice>
        <mc:Fallback xmlns="">
          <p:pic>
            <p:nvPicPr>
              <p:cNvPr id="3" name="حبر 2">
                <a:extLst>
                  <a:ext uri="{FF2B5EF4-FFF2-40B4-BE49-F238E27FC236}">
                    <a16:creationId xmlns:a16="http://schemas.microsoft.com/office/drawing/2014/main" id="{BACC7F0F-9222-2DDC-4ED2-2F554D21E13A}"/>
                  </a:ext>
                </a:extLst>
              </p:cNvPr>
              <p:cNvPicPr/>
              <p:nvPr/>
            </p:nvPicPr>
            <p:blipFill>
              <a:blip r:embed="rId5"/>
              <a:stretch>
                <a:fillRect/>
              </a:stretch>
            </p:blipFill>
            <p:spPr>
              <a:xfrm>
                <a:off x="4698953" y="2932914"/>
                <a:ext cx="1394640" cy="658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80615"/>
            <a:ext cx="8070714" cy="1432875"/>
          </a:xfrm>
        </p:spPr>
        <p:txBody>
          <a:bodyPr>
            <a:noAutofit/>
          </a:bodyPr>
          <a:lstStyle/>
          <a:p>
            <a:pPr>
              <a:defRPr/>
            </a:pPr>
            <a:r>
              <a:rPr lang="en-US" sz="4800" dirty="0"/>
              <a:t>Self-Determination Theory </a:t>
            </a:r>
            <a:br>
              <a:rPr lang="en-US" sz="4800" dirty="0"/>
            </a:br>
            <a:r>
              <a:rPr lang="en-US" sz="4800" dirty="0"/>
              <a:t>vs. Goal-Setting Theory</a:t>
            </a:r>
          </a:p>
        </p:txBody>
      </p:sp>
      <p:sp>
        <p:nvSpPr>
          <p:cNvPr id="65544" name="Content Placeholder 13"/>
          <p:cNvSpPr>
            <a:spLocks noGrp="1"/>
          </p:cNvSpPr>
          <p:nvPr>
            <p:ph idx="1"/>
          </p:nvPr>
        </p:nvSpPr>
        <p:spPr bwMode="auto">
          <a:xfrm>
            <a:off x="1135117" y="1923390"/>
            <a:ext cx="7825086" cy="4477407"/>
          </a:xfrm>
        </p:spPr>
        <p:txBody>
          <a:bodyPr wrap="square" numCol="1" anchor="t" anchorCtr="0" compatLnSpc="1">
            <a:prstTxWarp prst="textNoShape">
              <a:avLst/>
            </a:prstTxWarp>
            <a:noAutofit/>
          </a:bodyPr>
          <a:lstStyle/>
          <a:p>
            <a:r>
              <a:rPr lang="en-US" sz="2800" dirty="0"/>
              <a:t>Goal Setting and Ethics</a:t>
            </a:r>
          </a:p>
          <a:p>
            <a:pPr lvl="1"/>
            <a:r>
              <a:rPr lang="en-US" sz="2800" dirty="0"/>
              <a:t>The relationship between goal setting and ethics is quite complex: if we emphasize the attainment of goals, what is the cost?</a:t>
            </a:r>
          </a:p>
          <a:p>
            <a:pPr lvl="1"/>
            <a:r>
              <a:rPr lang="en-US" sz="2800" dirty="0"/>
              <a:t>We may forgo mastering tasks and adopt avoidance techniques so we don’t look bad, both of which can incline us toward unethical choices.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9BD8880C-4C39-6582-A748-8759A6BED863}"/>
                  </a:ext>
                </a:extLst>
              </p14:cNvPr>
              <p14:cNvContentPartPr/>
              <p14:nvPr/>
            </p14:nvContentPartPr>
            <p14:xfrm>
              <a:off x="3513329" y="3111338"/>
              <a:ext cx="1977480" cy="71280"/>
            </p14:xfrm>
          </p:contentPart>
        </mc:Choice>
        <mc:Fallback xmlns="">
          <p:pic>
            <p:nvPicPr>
              <p:cNvPr id="4" name="حبر 3">
                <a:extLst>
                  <a:ext uri="{FF2B5EF4-FFF2-40B4-BE49-F238E27FC236}">
                    <a16:creationId xmlns:a16="http://schemas.microsoft.com/office/drawing/2014/main" id="{9BD8880C-4C39-6582-A748-8759A6BED863}"/>
                  </a:ext>
                </a:extLst>
              </p:cNvPr>
              <p:cNvPicPr/>
              <p:nvPr/>
            </p:nvPicPr>
            <p:blipFill>
              <a:blip r:embed="rId4"/>
              <a:stretch>
                <a:fillRect/>
              </a:stretch>
            </p:blipFill>
            <p:spPr>
              <a:xfrm>
                <a:off x="3459689" y="3003338"/>
                <a:ext cx="208512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EA843F31-A6F1-E018-6649-86135A64CE6B}"/>
                  </a:ext>
                </a:extLst>
              </p14:cNvPr>
              <p14:cNvContentPartPr/>
              <p14:nvPr/>
            </p14:nvContentPartPr>
            <p14:xfrm>
              <a:off x="5796690" y="3752017"/>
              <a:ext cx="2700000" cy="43200"/>
            </p14:xfrm>
          </p:contentPart>
        </mc:Choice>
        <mc:Fallback xmlns="">
          <p:pic>
            <p:nvPicPr>
              <p:cNvPr id="5" name="حبر 4">
                <a:extLst>
                  <a:ext uri="{FF2B5EF4-FFF2-40B4-BE49-F238E27FC236}">
                    <a16:creationId xmlns:a16="http://schemas.microsoft.com/office/drawing/2014/main" id="{EA843F31-A6F1-E018-6649-86135A64CE6B}"/>
                  </a:ext>
                </a:extLst>
              </p:cNvPr>
              <p:cNvPicPr/>
              <p:nvPr/>
            </p:nvPicPr>
            <p:blipFill>
              <a:blip r:embed="rId6"/>
              <a:stretch>
                <a:fillRect/>
              </a:stretch>
            </p:blipFill>
            <p:spPr>
              <a:xfrm>
                <a:off x="5781570" y="3736897"/>
                <a:ext cx="27302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حبر 14">
                <a:extLst>
                  <a:ext uri="{FF2B5EF4-FFF2-40B4-BE49-F238E27FC236}">
                    <a16:creationId xmlns:a16="http://schemas.microsoft.com/office/drawing/2014/main" id="{9B7E7C21-B909-0044-7F27-9551E393577E}"/>
                  </a:ext>
                </a:extLst>
              </p14:cNvPr>
              <p14:cNvContentPartPr/>
              <p14:nvPr/>
            </p14:nvContentPartPr>
            <p14:xfrm>
              <a:off x="7663284" y="2813617"/>
              <a:ext cx="382680" cy="163800"/>
            </p14:xfrm>
          </p:contentPart>
        </mc:Choice>
        <mc:Fallback xmlns="">
          <p:pic>
            <p:nvPicPr>
              <p:cNvPr id="14" name="حبر 14">
                <a:extLst>
                  <a:ext uri="{FF2B5EF4-FFF2-40B4-BE49-F238E27FC236}">
                    <a16:creationId xmlns:a16="http://schemas.microsoft.com/office/drawing/2014/main" id="{9B7E7C21-B909-0044-7F27-9551E393577E}"/>
                  </a:ext>
                </a:extLst>
              </p:cNvPr>
              <p:cNvPicPr/>
              <p:nvPr/>
            </p:nvPicPr>
            <p:blipFill>
              <a:blip r:embed="rId8"/>
              <a:stretch>
                <a:fillRect/>
              </a:stretch>
            </p:blipFill>
            <p:spPr>
              <a:xfrm>
                <a:off x="7648164" y="2798497"/>
                <a:ext cx="4132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CBBA84A4-7F89-6D4C-EEA2-41AC69D605B7}"/>
                  </a:ext>
                </a:extLst>
              </p14:cNvPr>
              <p14:cNvContentPartPr/>
              <p14:nvPr/>
            </p14:nvContentPartPr>
            <p14:xfrm>
              <a:off x="3412359" y="4216027"/>
              <a:ext cx="5169960" cy="91080"/>
            </p14:xfrm>
          </p:contentPart>
        </mc:Choice>
        <mc:Fallback xmlns="">
          <p:pic>
            <p:nvPicPr>
              <p:cNvPr id="18" name="حبر 18">
                <a:extLst>
                  <a:ext uri="{FF2B5EF4-FFF2-40B4-BE49-F238E27FC236}">
                    <a16:creationId xmlns:a16="http://schemas.microsoft.com/office/drawing/2014/main" id="{CBBA84A4-7F89-6D4C-EEA2-41AC69D605B7}"/>
                  </a:ext>
                </a:extLst>
              </p:cNvPr>
              <p:cNvPicPr/>
              <p:nvPr/>
            </p:nvPicPr>
            <p:blipFill>
              <a:blip r:embed="rId10"/>
              <a:stretch>
                <a:fillRect/>
              </a:stretch>
            </p:blipFill>
            <p:spPr>
              <a:xfrm>
                <a:off x="3397239" y="4200907"/>
                <a:ext cx="52002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حبر 18">
                <a:extLst>
                  <a:ext uri="{FF2B5EF4-FFF2-40B4-BE49-F238E27FC236}">
                    <a16:creationId xmlns:a16="http://schemas.microsoft.com/office/drawing/2014/main" id="{0C9B5556-12C2-FF4B-4115-B1CD3BCBC50E}"/>
                  </a:ext>
                </a:extLst>
              </p14:cNvPr>
              <p14:cNvContentPartPr/>
              <p14:nvPr/>
            </p14:nvContentPartPr>
            <p14:xfrm>
              <a:off x="2058399" y="4615987"/>
              <a:ext cx="963720" cy="64080"/>
            </p14:xfrm>
          </p:contentPart>
        </mc:Choice>
        <mc:Fallback xmlns="">
          <p:pic>
            <p:nvPicPr>
              <p:cNvPr id="19" name="حبر 18">
                <a:extLst>
                  <a:ext uri="{FF2B5EF4-FFF2-40B4-BE49-F238E27FC236}">
                    <a16:creationId xmlns:a16="http://schemas.microsoft.com/office/drawing/2014/main" id="{0C9B5556-12C2-FF4B-4115-B1CD3BCBC50E}"/>
                  </a:ext>
                </a:extLst>
              </p:cNvPr>
              <p:cNvPicPr/>
              <p:nvPr/>
            </p:nvPicPr>
            <p:blipFill>
              <a:blip r:embed="rId12"/>
              <a:stretch>
                <a:fillRect/>
              </a:stretch>
            </p:blipFill>
            <p:spPr>
              <a:xfrm>
                <a:off x="2043279" y="4600867"/>
                <a:ext cx="9939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5">
                <a:extLst>
                  <a:ext uri="{FF2B5EF4-FFF2-40B4-BE49-F238E27FC236}">
                    <a16:creationId xmlns:a16="http://schemas.microsoft.com/office/drawing/2014/main" id="{D851737C-34FE-6843-1812-934E073A437C}"/>
                  </a:ext>
                </a:extLst>
              </p14:cNvPr>
              <p14:cNvContentPartPr/>
              <p14:nvPr/>
            </p14:nvContentPartPr>
            <p14:xfrm>
              <a:off x="8082999" y="5206558"/>
              <a:ext cx="799920" cy="336600"/>
            </p14:xfrm>
          </p:contentPart>
        </mc:Choice>
        <mc:Fallback xmlns="">
          <p:pic>
            <p:nvPicPr>
              <p:cNvPr id="25" name="حبر 25">
                <a:extLst>
                  <a:ext uri="{FF2B5EF4-FFF2-40B4-BE49-F238E27FC236}">
                    <a16:creationId xmlns:a16="http://schemas.microsoft.com/office/drawing/2014/main" id="{D851737C-34FE-6843-1812-934E073A437C}"/>
                  </a:ext>
                </a:extLst>
              </p:cNvPr>
              <p:cNvPicPr/>
              <p:nvPr/>
            </p:nvPicPr>
            <p:blipFill>
              <a:blip r:embed="rId14"/>
              <a:stretch>
                <a:fillRect/>
              </a:stretch>
            </p:blipFill>
            <p:spPr>
              <a:xfrm>
                <a:off x="8067879" y="5191438"/>
                <a:ext cx="83052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حبر 32">
                <a:extLst>
                  <a:ext uri="{FF2B5EF4-FFF2-40B4-BE49-F238E27FC236}">
                    <a16:creationId xmlns:a16="http://schemas.microsoft.com/office/drawing/2014/main" id="{9F8443C6-5F38-782B-0DB6-89D694EE94DB}"/>
                  </a:ext>
                </a:extLst>
              </p14:cNvPr>
              <p14:cNvContentPartPr/>
              <p14:nvPr/>
            </p14:nvContentPartPr>
            <p14:xfrm>
              <a:off x="6492879" y="5224918"/>
              <a:ext cx="1435680" cy="336600"/>
            </p14:xfrm>
          </p:contentPart>
        </mc:Choice>
        <mc:Fallback xmlns="">
          <p:pic>
            <p:nvPicPr>
              <p:cNvPr id="32" name="حبر 32">
                <a:extLst>
                  <a:ext uri="{FF2B5EF4-FFF2-40B4-BE49-F238E27FC236}">
                    <a16:creationId xmlns:a16="http://schemas.microsoft.com/office/drawing/2014/main" id="{9F8443C6-5F38-782B-0DB6-89D694EE94DB}"/>
                  </a:ext>
                </a:extLst>
              </p:cNvPr>
              <p:cNvPicPr/>
              <p:nvPr/>
            </p:nvPicPr>
            <p:blipFill>
              <a:blip r:embed="rId16"/>
              <a:stretch>
                <a:fillRect/>
              </a:stretch>
            </p:blipFill>
            <p:spPr>
              <a:xfrm>
                <a:off x="6477403" y="5209438"/>
                <a:ext cx="1466272"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حبر 36">
                <a:extLst>
                  <a:ext uri="{FF2B5EF4-FFF2-40B4-BE49-F238E27FC236}">
                    <a16:creationId xmlns:a16="http://schemas.microsoft.com/office/drawing/2014/main" id="{560B50B3-4842-8BB3-9435-962B150FB7C3}"/>
                  </a:ext>
                </a:extLst>
              </p14:cNvPr>
              <p14:cNvContentPartPr/>
              <p14:nvPr/>
            </p14:nvContentPartPr>
            <p14:xfrm>
              <a:off x="5447799" y="5242918"/>
              <a:ext cx="927360" cy="372960"/>
            </p14:xfrm>
          </p:contentPart>
        </mc:Choice>
        <mc:Fallback xmlns="">
          <p:pic>
            <p:nvPicPr>
              <p:cNvPr id="36" name="حبر 36">
                <a:extLst>
                  <a:ext uri="{FF2B5EF4-FFF2-40B4-BE49-F238E27FC236}">
                    <a16:creationId xmlns:a16="http://schemas.microsoft.com/office/drawing/2014/main" id="{560B50B3-4842-8BB3-9435-962B150FB7C3}"/>
                  </a:ext>
                </a:extLst>
              </p:cNvPr>
              <p:cNvPicPr/>
              <p:nvPr/>
            </p:nvPicPr>
            <p:blipFill>
              <a:blip r:embed="rId18"/>
              <a:stretch>
                <a:fillRect/>
              </a:stretch>
            </p:blipFill>
            <p:spPr>
              <a:xfrm>
                <a:off x="5432679" y="5227798"/>
                <a:ext cx="9576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7" name="حبر 36">
                <a:extLst>
                  <a:ext uri="{FF2B5EF4-FFF2-40B4-BE49-F238E27FC236}">
                    <a16:creationId xmlns:a16="http://schemas.microsoft.com/office/drawing/2014/main" id="{97D618E0-5A77-854D-2954-095FBEE7EB19}"/>
                  </a:ext>
                </a:extLst>
              </p14:cNvPr>
              <p14:cNvContentPartPr/>
              <p14:nvPr/>
            </p14:nvContentPartPr>
            <p14:xfrm>
              <a:off x="5902119" y="4661518"/>
              <a:ext cx="2017800" cy="64080"/>
            </p14:xfrm>
          </p:contentPart>
        </mc:Choice>
        <mc:Fallback xmlns="">
          <p:pic>
            <p:nvPicPr>
              <p:cNvPr id="37" name="حبر 36">
                <a:extLst>
                  <a:ext uri="{FF2B5EF4-FFF2-40B4-BE49-F238E27FC236}">
                    <a16:creationId xmlns:a16="http://schemas.microsoft.com/office/drawing/2014/main" id="{97D618E0-5A77-854D-2954-095FBEE7EB19}"/>
                  </a:ext>
                </a:extLst>
              </p:cNvPr>
              <p:cNvPicPr/>
              <p:nvPr/>
            </p:nvPicPr>
            <p:blipFill>
              <a:blip r:embed="rId20"/>
              <a:stretch>
                <a:fillRect/>
              </a:stretch>
            </p:blipFill>
            <p:spPr>
              <a:xfrm>
                <a:off x="5886999" y="4646038"/>
                <a:ext cx="204804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حبر 37">
                <a:extLst>
                  <a:ext uri="{FF2B5EF4-FFF2-40B4-BE49-F238E27FC236}">
                    <a16:creationId xmlns:a16="http://schemas.microsoft.com/office/drawing/2014/main" id="{036C8D8C-1F8E-8A00-3004-527FD5AB53B4}"/>
                  </a:ext>
                </a:extLst>
              </p14:cNvPr>
              <p14:cNvContentPartPr/>
              <p14:nvPr/>
            </p14:nvContentPartPr>
            <p14:xfrm>
              <a:off x="2058399" y="5061118"/>
              <a:ext cx="454680" cy="27720"/>
            </p14:xfrm>
          </p:contentPart>
        </mc:Choice>
        <mc:Fallback xmlns="">
          <p:pic>
            <p:nvPicPr>
              <p:cNvPr id="38" name="حبر 37">
                <a:extLst>
                  <a:ext uri="{FF2B5EF4-FFF2-40B4-BE49-F238E27FC236}">
                    <a16:creationId xmlns:a16="http://schemas.microsoft.com/office/drawing/2014/main" id="{036C8D8C-1F8E-8A00-3004-527FD5AB53B4}"/>
                  </a:ext>
                </a:extLst>
              </p:cNvPr>
              <p:cNvPicPr/>
              <p:nvPr/>
            </p:nvPicPr>
            <p:blipFill>
              <a:blip r:embed="rId22"/>
              <a:stretch>
                <a:fillRect/>
              </a:stretch>
            </p:blipFill>
            <p:spPr>
              <a:xfrm>
                <a:off x="2043279" y="5045998"/>
                <a:ext cx="4852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حبر 38">
                <a:extLst>
                  <a:ext uri="{FF2B5EF4-FFF2-40B4-BE49-F238E27FC236}">
                    <a16:creationId xmlns:a16="http://schemas.microsoft.com/office/drawing/2014/main" id="{211DF26B-C807-508E-7877-591E8A96FA3E}"/>
                  </a:ext>
                </a:extLst>
              </p14:cNvPr>
              <p14:cNvContentPartPr/>
              <p14:nvPr/>
            </p14:nvContentPartPr>
            <p14:xfrm>
              <a:off x="5747679" y="5097478"/>
              <a:ext cx="2930040" cy="109800"/>
            </p14:xfrm>
          </p:contentPart>
        </mc:Choice>
        <mc:Fallback xmlns="">
          <p:pic>
            <p:nvPicPr>
              <p:cNvPr id="39" name="حبر 38">
                <a:extLst>
                  <a:ext uri="{FF2B5EF4-FFF2-40B4-BE49-F238E27FC236}">
                    <a16:creationId xmlns:a16="http://schemas.microsoft.com/office/drawing/2014/main" id="{211DF26B-C807-508E-7877-591E8A96FA3E}"/>
                  </a:ext>
                </a:extLst>
              </p:cNvPr>
              <p:cNvPicPr/>
              <p:nvPr/>
            </p:nvPicPr>
            <p:blipFill>
              <a:blip r:embed="rId24"/>
              <a:stretch>
                <a:fillRect/>
              </a:stretch>
            </p:blipFill>
            <p:spPr>
              <a:xfrm>
                <a:off x="5732559" y="5082358"/>
                <a:ext cx="29606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حبر 39">
                <a:extLst>
                  <a:ext uri="{FF2B5EF4-FFF2-40B4-BE49-F238E27FC236}">
                    <a16:creationId xmlns:a16="http://schemas.microsoft.com/office/drawing/2014/main" id="{9D05672F-CC83-9F8B-16A9-5756EDC37D27}"/>
                  </a:ext>
                </a:extLst>
              </p14:cNvPr>
              <p14:cNvContentPartPr/>
              <p14:nvPr/>
            </p14:nvContentPartPr>
            <p14:xfrm>
              <a:off x="2403639" y="5501398"/>
              <a:ext cx="1203480" cy="41760"/>
            </p14:xfrm>
          </p:contentPart>
        </mc:Choice>
        <mc:Fallback xmlns="">
          <p:pic>
            <p:nvPicPr>
              <p:cNvPr id="40" name="حبر 39">
                <a:extLst>
                  <a:ext uri="{FF2B5EF4-FFF2-40B4-BE49-F238E27FC236}">
                    <a16:creationId xmlns:a16="http://schemas.microsoft.com/office/drawing/2014/main" id="{9D05672F-CC83-9F8B-16A9-5756EDC37D27}"/>
                  </a:ext>
                </a:extLst>
              </p:cNvPr>
              <p:cNvPicPr/>
              <p:nvPr/>
            </p:nvPicPr>
            <p:blipFill>
              <a:blip r:embed="rId26"/>
              <a:stretch>
                <a:fillRect/>
              </a:stretch>
            </p:blipFill>
            <p:spPr>
              <a:xfrm>
                <a:off x="2388519" y="5486278"/>
                <a:ext cx="12340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 name="حبر 1">
                <a:extLst>
                  <a:ext uri="{FF2B5EF4-FFF2-40B4-BE49-F238E27FC236}">
                    <a16:creationId xmlns:a16="http://schemas.microsoft.com/office/drawing/2014/main" id="{2E8DA9BC-59F5-39BC-FE84-693940BC27DF}"/>
                  </a:ext>
                </a:extLst>
              </p14:cNvPr>
              <p14:cNvContentPartPr/>
              <p14:nvPr/>
            </p14:nvContentPartPr>
            <p14:xfrm>
              <a:off x="1260850" y="4761373"/>
              <a:ext cx="476640" cy="680760"/>
            </p14:xfrm>
          </p:contentPart>
        </mc:Choice>
        <mc:Fallback xmlns="">
          <p:pic>
            <p:nvPicPr>
              <p:cNvPr id="2" name="حبر 1">
                <a:extLst>
                  <a:ext uri="{FF2B5EF4-FFF2-40B4-BE49-F238E27FC236}">
                    <a16:creationId xmlns:a16="http://schemas.microsoft.com/office/drawing/2014/main" id="{2E8DA9BC-59F5-39BC-FE84-693940BC27DF}"/>
                  </a:ext>
                </a:extLst>
              </p:cNvPr>
              <p:cNvPicPr/>
              <p:nvPr/>
            </p:nvPicPr>
            <p:blipFill>
              <a:blip r:embed="rId28"/>
              <a:stretch>
                <a:fillRect/>
              </a:stretch>
            </p:blipFill>
            <p:spPr>
              <a:xfrm>
                <a:off x="1245370" y="4746253"/>
                <a:ext cx="507240" cy="711360"/>
              </a:xfrm>
              <a:prstGeom prst="rect">
                <a:avLst/>
              </a:prstGeom>
            </p:spPr>
          </p:pic>
        </mc:Fallback>
      </mc:AlternateContent>
    </p:spTree>
    <p:extLst>
      <p:ext uri="{BB962C8B-B14F-4D97-AF65-F5344CB8AC3E}">
        <p14:creationId xmlns:p14="http://schemas.microsoft.com/office/powerpoint/2010/main" val="1284778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138853"/>
            <a:ext cx="8070714" cy="1532292"/>
          </a:xfrm>
        </p:spPr>
        <p:txBody>
          <a:bodyPr>
            <a:noAutofit/>
          </a:bodyPr>
          <a:lstStyle/>
          <a:p>
            <a:pPr eaLnBrk="1" fontAlgn="auto" hangingPunct="1">
              <a:spcAft>
                <a:spcPts val="0"/>
              </a:spcAft>
              <a:defRPr/>
            </a:pPr>
            <a:r>
              <a:rPr lang="en-US" sz="4400" dirty="0"/>
              <a:t>Self-Efficacy, Reinforcement, </a:t>
            </a:r>
            <a:br>
              <a:rPr lang="en-US" sz="4400" dirty="0"/>
            </a:br>
            <a:r>
              <a:rPr lang="en-US" sz="4400" dirty="0"/>
              <a:t>Equity, and Expectancy Theory</a:t>
            </a:r>
          </a:p>
        </p:txBody>
      </p:sp>
      <p:sp>
        <p:nvSpPr>
          <p:cNvPr id="69639" name="Content Placeholder 13"/>
          <p:cNvSpPr>
            <a:spLocks noGrp="1"/>
          </p:cNvSpPr>
          <p:nvPr>
            <p:ph idx="1"/>
          </p:nvPr>
        </p:nvSpPr>
        <p:spPr bwMode="auto">
          <a:xfrm>
            <a:off x="735683" y="1865915"/>
            <a:ext cx="8224520" cy="4545997"/>
          </a:xfrm>
        </p:spPr>
        <p:txBody>
          <a:bodyPr wrap="square" numCol="1" anchor="t" anchorCtr="0" compatLnSpc="1">
            <a:prstTxWarp prst="textNoShape">
              <a:avLst/>
            </a:prstTxWarp>
            <a:normAutofit fontScale="92500" lnSpcReduction="10000"/>
          </a:bodyPr>
          <a:lstStyle/>
          <a:p>
            <a:pPr marL="393700" indent="-279400" eaLnBrk="1" hangingPunct="1"/>
            <a:r>
              <a:rPr lang="en-US" sz="3000" b="1" dirty="0">
                <a:solidFill>
                  <a:srgbClr val="FF9900"/>
                </a:solidFill>
                <a:effectLst/>
              </a:rPr>
              <a:t>Self-efficacy theory</a:t>
            </a:r>
            <a:r>
              <a:rPr lang="en-US" sz="3000" dirty="0">
                <a:solidFill>
                  <a:srgbClr val="FF9900"/>
                </a:solidFill>
              </a:rPr>
              <a:t> </a:t>
            </a:r>
            <a:r>
              <a:rPr lang="en-US" sz="3000" dirty="0"/>
              <a:t>is </a:t>
            </a:r>
            <a:r>
              <a:rPr lang="en-US" sz="3000" dirty="0">
                <a:effectLst/>
              </a:rPr>
              <a:t>an individual’s belief that he or she is capable of performing a task.</a:t>
            </a:r>
          </a:p>
          <a:p>
            <a:pPr lvl="1" eaLnBrk="1" hangingPunct="1"/>
            <a:r>
              <a:rPr lang="en-US" sz="3000" dirty="0">
                <a:effectLst/>
              </a:rPr>
              <a:t>Enactive mastery</a:t>
            </a:r>
          </a:p>
          <a:p>
            <a:pPr lvl="1" eaLnBrk="1" hangingPunct="1"/>
            <a:r>
              <a:rPr lang="en-US" sz="3000" dirty="0">
                <a:effectLst/>
              </a:rPr>
              <a:t>Vicarious modeling</a:t>
            </a:r>
          </a:p>
          <a:p>
            <a:pPr lvl="1" eaLnBrk="1" hangingPunct="1"/>
            <a:r>
              <a:rPr lang="en-US" sz="3000" dirty="0">
                <a:effectLst/>
              </a:rPr>
              <a:t>Verbal persuasion</a:t>
            </a:r>
          </a:p>
          <a:p>
            <a:pPr lvl="1" eaLnBrk="1" hangingPunct="1"/>
            <a:r>
              <a:rPr lang="en-US" sz="3000" dirty="0">
                <a:effectLst/>
              </a:rPr>
              <a:t>Arousal</a:t>
            </a:r>
          </a:p>
          <a:p>
            <a:pPr marL="457200" indent="-342900" eaLnBrk="1" hangingPunct="1"/>
            <a:r>
              <a:rPr lang="en-US" sz="3000" dirty="0">
                <a:effectLst/>
              </a:rPr>
              <a:t>Also known as social cognitive theory and social learning theory.</a:t>
            </a:r>
          </a:p>
          <a:p>
            <a:pPr eaLnBrk="1" hangingPunct="1"/>
            <a:endParaRPr lang="en-US" sz="2800" dirty="0">
              <a:effectLst/>
              <a:latin typeface="Arial" charset="0"/>
              <a:cs typeface="Arial" charset="0"/>
            </a:endParaRPr>
          </a:p>
          <a:p>
            <a:pPr eaLnBrk="1" hangingPunct="1">
              <a:buFont typeface="Wingdings" pitchFamily="2" charset="2"/>
              <a:buNone/>
            </a:pPr>
            <a:r>
              <a:rPr lang="en-US" sz="2800" dirty="0">
                <a:effectLst/>
                <a:latin typeface="Arial" charset="0"/>
                <a:cs typeface="Arial" charset="0"/>
              </a:rPr>
              <a:t>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50" name="حبر 50">
                <a:extLst>
                  <a:ext uri="{FF2B5EF4-FFF2-40B4-BE49-F238E27FC236}">
                    <a16:creationId xmlns:a16="http://schemas.microsoft.com/office/drawing/2014/main" id="{B90383DE-7F74-0A7E-0460-69A268E4ED9B}"/>
                  </a:ext>
                </a:extLst>
              </p14:cNvPr>
              <p14:cNvContentPartPr/>
              <p14:nvPr/>
            </p14:nvContentPartPr>
            <p14:xfrm>
              <a:off x="1140833" y="1581453"/>
              <a:ext cx="3111480" cy="363240"/>
            </p14:xfrm>
          </p:contentPart>
        </mc:Choice>
        <mc:Fallback xmlns="">
          <p:pic>
            <p:nvPicPr>
              <p:cNvPr id="50" name="حبر 50">
                <a:extLst>
                  <a:ext uri="{FF2B5EF4-FFF2-40B4-BE49-F238E27FC236}">
                    <a16:creationId xmlns:a16="http://schemas.microsoft.com/office/drawing/2014/main" id="{B90383DE-7F74-0A7E-0460-69A268E4ED9B}"/>
                  </a:ext>
                </a:extLst>
              </p:cNvPr>
              <p:cNvPicPr/>
              <p:nvPr/>
            </p:nvPicPr>
            <p:blipFill>
              <a:blip r:embed="rId4"/>
              <a:stretch>
                <a:fillRect/>
              </a:stretch>
            </p:blipFill>
            <p:spPr>
              <a:xfrm>
                <a:off x="1125355" y="1566333"/>
                <a:ext cx="3142076"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5" name="حبر 55">
                <a:extLst>
                  <a:ext uri="{FF2B5EF4-FFF2-40B4-BE49-F238E27FC236}">
                    <a16:creationId xmlns:a16="http://schemas.microsoft.com/office/drawing/2014/main" id="{B3E533C2-9978-F6D8-BE60-71813786C808}"/>
                  </a:ext>
                </a:extLst>
              </p14:cNvPr>
              <p14:cNvContentPartPr/>
              <p14:nvPr/>
            </p14:nvContentPartPr>
            <p14:xfrm>
              <a:off x="3518183" y="2200830"/>
              <a:ext cx="433440" cy="142560"/>
            </p14:xfrm>
          </p:contentPart>
        </mc:Choice>
        <mc:Fallback xmlns="">
          <p:pic>
            <p:nvPicPr>
              <p:cNvPr id="55" name="حبر 55">
                <a:extLst>
                  <a:ext uri="{FF2B5EF4-FFF2-40B4-BE49-F238E27FC236}">
                    <a16:creationId xmlns:a16="http://schemas.microsoft.com/office/drawing/2014/main" id="{B3E533C2-9978-F6D8-BE60-71813786C808}"/>
                  </a:ext>
                </a:extLst>
              </p:cNvPr>
              <p:cNvPicPr/>
              <p:nvPr/>
            </p:nvPicPr>
            <p:blipFill>
              <a:blip r:embed="rId6"/>
              <a:stretch>
                <a:fillRect/>
              </a:stretch>
            </p:blipFill>
            <p:spPr>
              <a:xfrm>
                <a:off x="3502703" y="2185672"/>
                <a:ext cx="464040" cy="17323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8" name="حبر 58">
                <a:extLst>
                  <a:ext uri="{FF2B5EF4-FFF2-40B4-BE49-F238E27FC236}">
                    <a16:creationId xmlns:a16="http://schemas.microsoft.com/office/drawing/2014/main" id="{5C40F4FD-B791-6C18-8F28-75CC7B9189F2}"/>
                  </a:ext>
                </a:extLst>
              </p14:cNvPr>
              <p14:cNvContentPartPr/>
              <p14:nvPr/>
            </p14:nvContentPartPr>
            <p14:xfrm>
              <a:off x="4446083" y="2890090"/>
              <a:ext cx="272520" cy="171720"/>
            </p14:xfrm>
          </p:contentPart>
        </mc:Choice>
        <mc:Fallback xmlns="">
          <p:pic>
            <p:nvPicPr>
              <p:cNvPr id="58" name="حبر 58">
                <a:extLst>
                  <a:ext uri="{FF2B5EF4-FFF2-40B4-BE49-F238E27FC236}">
                    <a16:creationId xmlns:a16="http://schemas.microsoft.com/office/drawing/2014/main" id="{5C40F4FD-B791-6C18-8F28-75CC7B9189F2}"/>
                  </a:ext>
                </a:extLst>
              </p:cNvPr>
              <p:cNvPicPr/>
              <p:nvPr/>
            </p:nvPicPr>
            <p:blipFill>
              <a:blip r:embed="rId8"/>
              <a:stretch>
                <a:fillRect/>
              </a:stretch>
            </p:blipFill>
            <p:spPr>
              <a:xfrm>
                <a:off x="4430603" y="2874970"/>
                <a:ext cx="3031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9640" name="حبر 69640">
                <a:extLst>
                  <a:ext uri="{FF2B5EF4-FFF2-40B4-BE49-F238E27FC236}">
                    <a16:creationId xmlns:a16="http://schemas.microsoft.com/office/drawing/2014/main" id="{A72CAF92-E45D-6D4B-1919-31958A4EC572}"/>
                  </a:ext>
                </a:extLst>
              </p14:cNvPr>
              <p14:cNvContentPartPr/>
              <p14:nvPr/>
            </p14:nvContentPartPr>
            <p14:xfrm>
              <a:off x="5115387" y="2760400"/>
              <a:ext cx="1100160" cy="217080"/>
            </p14:xfrm>
          </p:contentPart>
        </mc:Choice>
        <mc:Fallback xmlns="">
          <p:pic>
            <p:nvPicPr>
              <p:cNvPr id="69640" name="حبر 69640">
                <a:extLst>
                  <a:ext uri="{FF2B5EF4-FFF2-40B4-BE49-F238E27FC236}">
                    <a16:creationId xmlns:a16="http://schemas.microsoft.com/office/drawing/2014/main" id="{A72CAF92-E45D-6D4B-1919-31958A4EC572}"/>
                  </a:ext>
                </a:extLst>
              </p:cNvPr>
              <p:cNvPicPr/>
              <p:nvPr/>
            </p:nvPicPr>
            <p:blipFill>
              <a:blip r:embed="rId10"/>
              <a:stretch>
                <a:fillRect/>
              </a:stretch>
            </p:blipFill>
            <p:spPr>
              <a:xfrm>
                <a:off x="5100267" y="2745280"/>
                <a:ext cx="11307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9641" name="حبر 69640">
                <a:extLst>
                  <a:ext uri="{FF2B5EF4-FFF2-40B4-BE49-F238E27FC236}">
                    <a16:creationId xmlns:a16="http://schemas.microsoft.com/office/drawing/2014/main" id="{89DA6F33-FF08-3369-B5A0-C8085EFBDDA3}"/>
                  </a:ext>
                </a:extLst>
              </p14:cNvPr>
              <p14:cNvContentPartPr/>
              <p14:nvPr/>
            </p14:nvContentPartPr>
            <p14:xfrm>
              <a:off x="4621080" y="3377467"/>
              <a:ext cx="122400" cy="116280"/>
            </p14:xfrm>
          </p:contentPart>
        </mc:Choice>
        <mc:Fallback xmlns="">
          <p:pic>
            <p:nvPicPr>
              <p:cNvPr id="69641" name="حبر 69640">
                <a:extLst>
                  <a:ext uri="{FF2B5EF4-FFF2-40B4-BE49-F238E27FC236}">
                    <a16:creationId xmlns:a16="http://schemas.microsoft.com/office/drawing/2014/main" id="{89DA6F33-FF08-3369-B5A0-C8085EFBDDA3}"/>
                  </a:ext>
                </a:extLst>
              </p:cNvPr>
              <p:cNvPicPr/>
              <p:nvPr/>
            </p:nvPicPr>
            <p:blipFill>
              <a:blip r:embed="rId12"/>
              <a:stretch>
                <a:fillRect/>
              </a:stretch>
            </p:blipFill>
            <p:spPr>
              <a:xfrm>
                <a:off x="4605960" y="3362347"/>
                <a:ext cx="1530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9653" name="حبر 69653">
                <a:extLst>
                  <a:ext uri="{FF2B5EF4-FFF2-40B4-BE49-F238E27FC236}">
                    <a16:creationId xmlns:a16="http://schemas.microsoft.com/office/drawing/2014/main" id="{C3AE9663-962E-9533-8EF9-A26FFB626942}"/>
                  </a:ext>
                </a:extLst>
              </p14:cNvPr>
              <p14:cNvContentPartPr/>
              <p14:nvPr/>
            </p14:nvContentPartPr>
            <p14:xfrm>
              <a:off x="5048760" y="3250387"/>
              <a:ext cx="1339200" cy="282600"/>
            </p14:xfrm>
          </p:contentPart>
        </mc:Choice>
        <mc:Fallback xmlns="">
          <p:pic>
            <p:nvPicPr>
              <p:cNvPr id="69653" name="حبر 69653">
                <a:extLst>
                  <a:ext uri="{FF2B5EF4-FFF2-40B4-BE49-F238E27FC236}">
                    <a16:creationId xmlns:a16="http://schemas.microsoft.com/office/drawing/2014/main" id="{C3AE9663-962E-9533-8EF9-A26FFB626942}"/>
                  </a:ext>
                </a:extLst>
              </p:cNvPr>
              <p:cNvPicPr/>
              <p:nvPr/>
            </p:nvPicPr>
            <p:blipFill>
              <a:blip r:embed="rId14"/>
              <a:stretch>
                <a:fillRect/>
              </a:stretch>
            </p:blipFill>
            <p:spPr>
              <a:xfrm>
                <a:off x="5033636" y="3235248"/>
                <a:ext cx="1369808" cy="31323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654" name="حبر 69653">
                <a:extLst>
                  <a:ext uri="{FF2B5EF4-FFF2-40B4-BE49-F238E27FC236}">
                    <a16:creationId xmlns:a16="http://schemas.microsoft.com/office/drawing/2014/main" id="{692EE955-AAD6-A41A-C526-46EEDB36070C}"/>
                  </a:ext>
                </a:extLst>
              </p14:cNvPr>
              <p14:cNvContentPartPr/>
              <p14:nvPr/>
            </p14:nvContentPartPr>
            <p14:xfrm>
              <a:off x="4499040" y="3849787"/>
              <a:ext cx="169560" cy="83160"/>
            </p14:xfrm>
          </p:contentPart>
        </mc:Choice>
        <mc:Fallback xmlns="">
          <p:pic>
            <p:nvPicPr>
              <p:cNvPr id="69654" name="حبر 69653">
                <a:extLst>
                  <a:ext uri="{FF2B5EF4-FFF2-40B4-BE49-F238E27FC236}">
                    <a16:creationId xmlns:a16="http://schemas.microsoft.com/office/drawing/2014/main" id="{692EE955-AAD6-A41A-C526-46EEDB36070C}"/>
                  </a:ext>
                </a:extLst>
              </p:cNvPr>
              <p:cNvPicPr/>
              <p:nvPr/>
            </p:nvPicPr>
            <p:blipFill>
              <a:blip r:embed="rId16"/>
              <a:stretch>
                <a:fillRect/>
              </a:stretch>
            </p:blipFill>
            <p:spPr>
              <a:xfrm>
                <a:off x="4483560" y="3834307"/>
                <a:ext cx="1998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9661" name="حبر 69661">
                <a:extLst>
                  <a:ext uri="{FF2B5EF4-FFF2-40B4-BE49-F238E27FC236}">
                    <a16:creationId xmlns:a16="http://schemas.microsoft.com/office/drawing/2014/main" id="{E0E07F78-DE58-A93F-F102-D8F5423E7402}"/>
                  </a:ext>
                </a:extLst>
              </p14:cNvPr>
              <p14:cNvContentPartPr/>
              <p14:nvPr/>
            </p14:nvContentPartPr>
            <p14:xfrm>
              <a:off x="5521080" y="3676987"/>
              <a:ext cx="828000" cy="244440"/>
            </p14:xfrm>
          </p:contentPart>
        </mc:Choice>
        <mc:Fallback xmlns="">
          <p:pic>
            <p:nvPicPr>
              <p:cNvPr id="69661" name="حبر 69661">
                <a:extLst>
                  <a:ext uri="{FF2B5EF4-FFF2-40B4-BE49-F238E27FC236}">
                    <a16:creationId xmlns:a16="http://schemas.microsoft.com/office/drawing/2014/main" id="{E0E07F78-DE58-A93F-F102-D8F5423E7402}"/>
                  </a:ext>
                </a:extLst>
              </p:cNvPr>
              <p:cNvPicPr/>
              <p:nvPr/>
            </p:nvPicPr>
            <p:blipFill>
              <a:blip r:embed="rId18"/>
              <a:stretch>
                <a:fillRect/>
              </a:stretch>
            </p:blipFill>
            <p:spPr>
              <a:xfrm>
                <a:off x="5505600" y="3661530"/>
                <a:ext cx="858600" cy="27499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9670" name="حبر 69671">
                <a:extLst>
                  <a:ext uri="{FF2B5EF4-FFF2-40B4-BE49-F238E27FC236}">
                    <a16:creationId xmlns:a16="http://schemas.microsoft.com/office/drawing/2014/main" id="{64BBDAFA-3EDB-5C56-877E-529C0DECC3C3}"/>
                  </a:ext>
                </a:extLst>
              </p14:cNvPr>
              <p14:cNvContentPartPr/>
              <p14:nvPr/>
            </p14:nvContentPartPr>
            <p14:xfrm>
              <a:off x="4910160" y="3999187"/>
              <a:ext cx="44640" cy="11520"/>
            </p14:xfrm>
          </p:contentPart>
        </mc:Choice>
        <mc:Fallback xmlns="">
          <p:pic>
            <p:nvPicPr>
              <p:cNvPr id="69670" name="حبر 69671">
                <a:extLst>
                  <a:ext uri="{FF2B5EF4-FFF2-40B4-BE49-F238E27FC236}">
                    <a16:creationId xmlns:a16="http://schemas.microsoft.com/office/drawing/2014/main" id="{64BBDAFA-3EDB-5C56-877E-529C0DECC3C3}"/>
                  </a:ext>
                </a:extLst>
              </p:cNvPr>
              <p:cNvPicPr/>
              <p:nvPr/>
            </p:nvPicPr>
            <p:blipFill>
              <a:blip r:embed="rId20"/>
              <a:stretch>
                <a:fillRect/>
              </a:stretch>
            </p:blipFill>
            <p:spPr>
              <a:xfrm>
                <a:off x="4894680" y="3983707"/>
                <a:ext cx="75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9671" name="حبر 69671">
                <a:extLst>
                  <a:ext uri="{FF2B5EF4-FFF2-40B4-BE49-F238E27FC236}">
                    <a16:creationId xmlns:a16="http://schemas.microsoft.com/office/drawing/2014/main" id="{EEF0CB9C-CDA9-495A-F5A8-EA06A4C60DDE}"/>
                  </a:ext>
                </a:extLst>
              </p14:cNvPr>
              <p14:cNvContentPartPr/>
              <p14:nvPr/>
            </p14:nvContentPartPr>
            <p14:xfrm>
              <a:off x="4854360" y="3721267"/>
              <a:ext cx="555840" cy="217080"/>
            </p14:xfrm>
          </p:contentPart>
        </mc:Choice>
        <mc:Fallback xmlns="">
          <p:pic>
            <p:nvPicPr>
              <p:cNvPr id="69671" name="حبر 69671">
                <a:extLst>
                  <a:ext uri="{FF2B5EF4-FFF2-40B4-BE49-F238E27FC236}">
                    <a16:creationId xmlns:a16="http://schemas.microsoft.com/office/drawing/2014/main" id="{EEF0CB9C-CDA9-495A-F5A8-EA06A4C60DDE}"/>
                  </a:ext>
                </a:extLst>
              </p:cNvPr>
              <p:cNvPicPr/>
              <p:nvPr/>
            </p:nvPicPr>
            <p:blipFill>
              <a:blip r:embed="rId22"/>
              <a:stretch>
                <a:fillRect/>
              </a:stretch>
            </p:blipFill>
            <p:spPr>
              <a:xfrm>
                <a:off x="4839240" y="3706147"/>
                <a:ext cx="58644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672" name="حبر 69671">
                <a:extLst>
                  <a:ext uri="{FF2B5EF4-FFF2-40B4-BE49-F238E27FC236}">
                    <a16:creationId xmlns:a16="http://schemas.microsoft.com/office/drawing/2014/main" id="{8D0446EE-5B1A-8E3D-29AD-1297C920BD52}"/>
                  </a:ext>
                </a:extLst>
              </p14:cNvPr>
              <p14:cNvContentPartPr/>
              <p14:nvPr/>
            </p14:nvContentPartPr>
            <p14:xfrm>
              <a:off x="2867822" y="4337974"/>
              <a:ext cx="163800" cy="150480"/>
            </p14:xfrm>
          </p:contentPart>
        </mc:Choice>
        <mc:Fallback xmlns="">
          <p:pic>
            <p:nvPicPr>
              <p:cNvPr id="69672" name="حبر 69671">
                <a:extLst>
                  <a:ext uri="{FF2B5EF4-FFF2-40B4-BE49-F238E27FC236}">
                    <a16:creationId xmlns:a16="http://schemas.microsoft.com/office/drawing/2014/main" id="{8D0446EE-5B1A-8E3D-29AD-1297C920BD52}"/>
                  </a:ext>
                </a:extLst>
              </p:cNvPr>
              <p:cNvPicPr/>
              <p:nvPr/>
            </p:nvPicPr>
            <p:blipFill>
              <a:blip r:embed="rId24"/>
              <a:stretch>
                <a:fillRect/>
              </a:stretch>
            </p:blipFill>
            <p:spPr>
              <a:xfrm>
                <a:off x="2852702" y="4322854"/>
                <a:ext cx="1940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9682" name="حبر 69682">
                <a:extLst>
                  <a:ext uri="{FF2B5EF4-FFF2-40B4-BE49-F238E27FC236}">
                    <a16:creationId xmlns:a16="http://schemas.microsoft.com/office/drawing/2014/main" id="{80332AED-064A-DE0F-762A-C0F8FE997FEB}"/>
                  </a:ext>
                </a:extLst>
              </p14:cNvPr>
              <p14:cNvContentPartPr/>
              <p14:nvPr/>
            </p14:nvContentPartPr>
            <p14:xfrm>
              <a:off x="3495302" y="4168774"/>
              <a:ext cx="882360" cy="241200"/>
            </p14:xfrm>
          </p:contentPart>
        </mc:Choice>
        <mc:Fallback xmlns="">
          <p:pic>
            <p:nvPicPr>
              <p:cNvPr id="69682" name="حبر 69682">
                <a:extLst>
                  <a:ext uri="{FF2B5EF4-FFF2-40B4-BE49-F238E27FC236}">
                    <a16:creationId xmlns:a16="http://schemas.microsoft.com/office/drawing/2014/main" id="{80332AED-064A-DE0F-762A-C0F8FE997FEB}"/>
                  </a:ext>
                </a:extLst>
              </p:cNvPr>
              <p:cNvPicPr/>
              <p:nvPr/>
            </p:nvPicPr>
            <p:blipFill>
              <a:blip r:embed="rId26"/>
              <a:stretch>
                <a:fillRect/>
              </a:stretch>
            </p:blipFill>
            <p:spPr>
              <a:xfrm>
                <a:off x="3479822" y="4153654"/>
                <a:ext cx="9129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9683" name="حبر 69682">
                <a:extLst>
                  <a:ext uri="{FF2B5EF4-FFF2-40B4-BE49-F238E27FC236}">
                    <a16:creationId xmlns:a16="http://schemas.microsoft.com/office/drawing/2014/main" id="{C03C2D45-387A-64AA-9861-19D4EAF15A7A}"/>
                  </a:ext>
                </a:extLst>
              </p14:cNvPr>
              <p14:cNvContentPartPr/>
              <p14:nvPr/>
            </p14:nvContentPartPr>
            <p14:xfrm>
              <a:off x="1119683" y="5270050"/>
              <a:ext cx="3608640" cy="180720"/>
            </p14:xfrm>
          </p:contentPart>
        </mc:Choice>
        <mc:Fallback xmlns="">
          <p:pic>
            <p:nvPicPr>
              <p:cNvPr id="69683" name="حبر 69682">
                <a:extLst>
                  <a:ext uri="{FF2B5EF4-FFF2-40B4-BE49-F238E27FC236}">
                    <a16:creationId xmlns:a16="http://schemas.microsoft.com/office/drawing/2014/main" id="{C03C2D45-387A-64AA-9861-19D4EAF15A7A}"/>
                  </a:ext>
                </a:extLst>
              </p:cNvPr>
              <p:cNvPicPr/>
              <p:nvPr/>
            </p:nvPicPr>
            <p:blipFill>
              <a:blip r:embed="rId28"/>
              <a:stretch>
                <a:fillRect/>
              </a:stretch>
            </p:blipFill>
            <p:spPr>
              <a:xfrm>
                <a:off x="1104563" y="5254930"/>
                <a:ext cx="36392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9684" name="حبر 69683">
                <a:extLst>
                  <a:ext uri="{FF2B5EF4-FFF2-40B4-BE49-F238E27FC236}">
                    <a16:creationId xmlns:a16="http://schemas.microsoft.com/office/drawing/2014/main" id="{6CE7A7B4-4544-F823-CF49-E1E868C812A3}"/>
                  </a:ext>
                </a:extLst>
              </p14:cNvPr>
              <p14:cNvContentPartPr/>
              <p14:nvPr/>
            </p14:nvContentPartPr>
            <p14:xfrm>
              <a:off x="1553123" y="4734730"/>
              <a:ext cx="6798240" cy="201960"/>
            </p14:xfrm>
          </p:contentPart>
        </mc:Choice>
        <mc:Fallback xmlns="">
          <p:pic>
            <p:nvPicPr>
              <p:cNvPr id="69684" name="حبر 69683">
                <a:extLst>
                  <a:ext uri="{FF2B5EF4-FFF2-40B4-BE49-F238E27FC236}">
                    <a16:creationId xmlns:a16="http://schemas.microsoft.com/office/drawing/2014/main" id="{6CE7A7B4-4544-F823-CF49-E1E868C812A3}"/>
                  </a:ext>
                </a:extLst>
              </p:cNvPr>
              <p:cNvPicPr/>
              <p:nvPr/>
            </p:nvPicPr>
            <p:blipFill>
              <a:blip r:embed="rId30"/>
              <a:stretch>
                <a:fillRect/>
              </a:stretch>
            </p:blipFill>
            <p:spPr>
              <a:xfrm>
                <a:off x="1538003" y="4719250"/>
                <a:ext cx="6828840" cy="23256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24226"/>
            <a:ext cx="8096856" cy="1536560"/>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77" y="1799568"/>
            <a:ext cx="652462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15008" y="3976303"/>
            <a:ext cx="4572000" cy="21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80615"/>
            <a:ext cx="8070714" cy="1558999"/>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73735" name="Content Placeholder 13"/>
          <p:cNvSpPr>
            <a:spLocks noGrp="1"/>
          </p:cNvSpPr>
          <p:nvPr>
            <p:ph idx="1"/>
          </p:nvPr>
        </p:nvSpPr>
        <p:spPr bwMode="auto">
          <a:xfrm>
            <a:off x="889489" y="1844566"/>
            <a:ext cx="8070714" cy="4414071"/>
          </a:xfrm>
        </p:spPr>
        <p:txBody>
          <a:bodyPr wrap="square" numCol="1" anchor="t" anchorCtr="0" compatLnSpc="1">
            <a:prstTxWarp prst="textNoShape">
              <a:avLst/>
            </a:prstTxWarp>
            <a:normAutofit/>
          </a:bodyPr>
          <a:lstStyle/>
          <a:p>
            <a:pPr eaLnBrk="1" hangingPunct="1"/>
            <a:r>
              <a:rPr lang="en-US" sz="2800" dirty="0">
                <a:solidFill>
                  <a:srgbClr val="FF9900"/>
                </a:solidFill>
                <a:effectLst/>
              </a:rPr>
              <a:t>Implications of self-efficacy theory:</a:t>
            </a:r>
            <a:endParaRPr lang="en-US" sz="2800" dirty="0">
              <a:effectLst/>
            </a:endParaRPr>
          </a:p>
          <a:p>
            <a:pPr lvl="1" eaLnBrk="1" hangingPunct="1"/>
            <a:r>
              <a:rPr lang="en-US" sz="2800" dirty="0">
                <a:effectLst/>
              </a:rPr>
              <a:t>The best way for a manager to use verbal persuasion is through the </a:t>
            </a:r>
            <a:r>
              <a:rPr lang="en-US" sz="2800" i="1" dirty="0">
                <a:effectLst/>
              </a:rPr>
              <a:t>Pygmalion effect.</a:t>
            </a:r>
          </a:p>
          <a:p>
            <a:pPr marL="1025525" lvl="2" indent="-249238"/>
            <a:r>
              <a:rPr lang="en-US" sz="2800" dirty="0"/>
              <a:t>A form of </a:t>
            </a:r>
            <a:r>
              <a:rPr lang="en-US" sz="2800" i="1" dirty="0"/>
              <a:t>self-fulfilling prophecy </a:t>
            </a:r>
            <a:r>
              <a:rPr lang="en-US" sz="2800" dirty="0"/>
              <a:t>– believing in something can make it true.</a:t>
            </a:r>
            <a:endParaRPr lang="en-US" sz="2800" dirty="0">
              <a:effectLst/>
            </a:endParaRPr>
          </a:p>
          <a:p>
            <a:pPr lvl="1" eaLnBrk="1" hangingPunct="1"/>
            <a:r>
              <a:rPr lang="en-US" sz="2800" dirty="0">
                <a:effectLst/>
              </a:rPr>
              <a:t>Training programs often make use of enactive mastery by having people practice and build their skills.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4" name="حبر 23">
                <a:extLst>
                  <a:ext uri="{FF2B5EF4-FFF2-40B4-BE49-F238E27FC236}">
                    <a16:creationId xmlns:a16="http://schemas.microsoft.com/office/drawing/2014/main" id="{4B0C9B40-3FE6-CFC0-7074-98DB44CF185E}"/>
                  </a:ext>
                </a:extLst>
              </p14:cNvPr>
              <p14:cNvContentPartPr/>
              <p14:nvPr/>
            </p14:nvContentPartPr>
            <p14:xfrm>
              <a:off x="8833750" y="2530058"/>
              <a:ext cx="70560" cy="11160"/>
            </p14:xfrm>
          </p:contentPart>
        </mc:Choice>
        <mc:Fallback xmlns="">
          <p:pic>
            <p:nvPicPr>
              <p:cNvPr id="24" name="حبر 23">
                <a:extLst>
                  <a:ext uri="{FF2B5EF4-FFF2-40B4-BE49-F238E27FC236}">
                    <a16:creationId xmlns:a16="http://schemas.microsoft.com/office/drawing/2014/main" id="{4B0C9B40-3FE6-CFC0-7074-98DB44CF185E}"/>
                  </a:ext>
                </a:extLst>
              </p:cNvPr>
              <p:cNvPicPr/>
              <p:nvPr/>
            </p:nvPicPr>
            <p:blipFill>
              <a:blip r:embed="rId4"/>
              <a:stretch>
                <a:fillRect/>
              </a:stretch>
            </p:blipFill>
            <p:spPr>
              <a:xfrm>
                <a:off x="8818630" y="2514938"/>
                <a:ext cx="10116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4" name="حبر 44">
                <a:extLst>
                  <a:ext uri="{FF2B5EF4-FFF2-40B4-BE49-F238E27FC236}">
                    <a16:creationId xmlns:a16="http://schemas.microsoft.com/office/drawing/2014/main" id="{38257FDB-26AE-B93C-7CDE-469DB32EB8A5}"/>
                  </a:ext>
                </a:extLst>
              </p14:cNvPr>
              <p14:cNvContentPartPr/>
              <p14:nvPr/>
            </p14:nvContentPartPr>
            <p14:xfrm>
              <a:off x="5892910" y="1897538"/>
              <a:ext cx="3065760" cy="568080"/>
            </p14:xfrm>
          </p:contentPart>
        </mc:Choice>
        <mc:Fallback xmlns="">
          <p:pic>
            <p:nvPicPr>
              <p:cNvPr id="44" name="حبر 44">
                <a:extLst>
                  <a:ext uri="{FF2B5EF4-FFF2-40B4-BE49-F238E27FC236}">
                    <a16:creationId xmlns:a16="http://schemas.microsoft.com/office/drawing/2014/main" id="{38257FDB-26AE-B93C-7CDE-469DB32EB8A5}"/>
                  </a:ext>
                </a:extLst>
              </p:cNvPr>
              <p:cNvPicPr/>
              <p:nvPr/>
            </p:nvPicPr>
            <p:blipFill>
              <a:blip r:embed="rId6"/>
              <a:stretch>
                <a:fillRect/>
              </a:stretch>
            </p:blipFill>
            <p:spPr>
              <a:xfrm>
                <a:off x="5877430" y="1882058"/>
                <a:ext cx="3096360" cy="598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حبر 44">
                <a:extLst>
                  <a:ext uri="{FF2B5EF4-FFF2-40B4-BE49-F238E27FC236}">
                    <a16:creationId xmlns:a16="http://schemas.microsoft.com/office/drawing/2014/main" id="{FFCE92F7-DD54-1527-59CB-AB95995AAF6F}"/>
                  </a:ext>
                </a:extLst>
              </p14:cNvPr>
              <p14:cNvContentPartPr/>
              <p14:nvPr/>
            </p14:nvContentPartPr>
            <p14:xfrm>
              <a:off x="5605283" y="2829610"/>
              <a:ext cx="2963520" cy="554760"/>
            </p14:xfrm>
          </p:contentPart>
        </mc:Choice>
        <mc:Fallback xmlns="">
          <p:pic>
            <p:nvPicPr>
              <p:cNvPr id="45" name="حبر 44">
                <a:extLst>
                  <a:ext uri="{FF2B5EF4-FFF2-40B4-BE49-F238E27FC236}">
                    <a16:creationId xmlns:a16="http://schemas.microsoft.com/office/drawing/2014/main" id="{FFCE92F7-DD54-1527-59CB-AB95995AAF6F}"/>
                  </a:ext>
                </a:extLst>
              </p:cNvPr>
              <p:cNvPicPr/>
              <p:nvPr/>
            </p:nvPicPr>
            <p:blipFill>
              <a:blip r:embed="rId8"/>
              <a:stretch>
                <a:fillRect/>
              </a:stretch>
            </p:blipFill>
            <p:spPr>
              <a:xfrm>
                <a:off x="5589803" y="2814490"/>
                <a:ext cx="2994120" cy="58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9" name="حبر 60">
                <a:extLst>
                  <a:ext uri="{FF2B5EF4-FFF2-40B4-BE49-F238E27FC236}">
                    <a16:creationId xmlns:a16="http://schemas.microsoft.com/office/drawing/2014/main" id="{F24DAFDB-4AE6-1E92-E32C-695817C3C0A8}"/>
                  </a:ext>
                </a:extLst>
              </p14:cNvPr>
              <p14:cNvContentPartPr/>
              <p14:nvPr/>
            </p14:nvContentPartPr>
            <p14:xfrm>
              <a:off x="2153036" y="4187433"/>
              <a:ext cx="897840" cy="194400"/>
            </p14:xfrm>
          </p:contentPart>
        </mc:Choice>
        <mc:Fallback xmlns="">
          <p:pic>
            <p:nvPicPr>
              <p:cNvPr id="59" name="حبر 60">
                <a:extLst>
                  <a:ext uri="{FF2B5EF4-FFF2-40B4-BE49-F238E27FC236}">
                    <a16:creationId xmlns:a16="http://schemas.microsoft.com/office/drawing/2014/main" id="{F24DAFDB-4AE6-1E92-E32C-695817C3C0A8}"/>
                  </a:ext>
                </a:extLst>
              </p:cNvPr>
              <p:cNvPicPr/>
              <p:nvPr/>
            </p:nvPicPr>
            <p:blipFill>
              <a:blip r:embed="rId10"/>
              <a:stretch>
                <a:fillRect/>
              </a:stretch>
            </p:blipFill>
            <p:spPr>
              <a:xfrm>
                <a:off x="2137910" y="4172285"/>
                <a:ext cx="928452" cy="22505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0" name="حبر 60">
                <a:extLst>
                  <a:ext uri="{FF2B5EF4-FFF2-40B4-BE49-F238E27FC236}">
                    <a16:creationId xmlns:a16="http://schemas.microsoft.com/office/drawing/2014/main" id="{BAC58514-B0B2-29B1-2184-5627305E3145}"/>
                  </a:ext>
                </a:extLst>
              </p14:cNvPr>
              <p14:cNvContentPartPr/>
              <p14:nvPr/>
            </p14:nvContentPartPr>
            <p14:xfrm>
              <a:off x="3454076" y="4172673"/>
              <a:ext cx="533880" cy="248760"/>
            </p14:xfrm>
          </p:contentPart>
        </mc:Choice>
        <mc:Fallback xmlns="">
          <p:pic>
            <p:nvPicPr>
              <p:cNvPr id="60" name="حبر 60">
                <a:extLst>
                  <a:ext uri="{FF2B5EF4-FFF2-40B4-BE49-F238E27FC236}">
                    <a16:creationId xmlns:a16="http://schemas.microsoft.com/office/drawing/2014/main" id="{BAC58514-B0B2-29B1-2184-5627305E3145}"/>
                  </a:ext>
                </a:extLst>
              </p:cNvPr>
              <p:cNvPicPr/>
              <p:nvPr/>
            </p:nvPicPr>
            <p:blipFill>
              <a:blip r:embed="rId12"/>
              <a:stretch>
                <a:fillRect/>
              </a:stretch>
            </p:blipFill>
            <p:spPr>
              <a:xfrm>
                <a:off x="3438956" y="4157215"/>
                <a:ext cx="564120" cy="27895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1" name="حبر 60">
                <a:extLst>
                  <a:ext uri="{FF2B5EF4-FFF2-40B4-BE49-F238E27FC236}">
                    <a16:creationId xmlns:a16="http://schemas.microsoft.com/office/drawing/2014/main" id="{67238A0F-A513-1166-CA15-1739D2846D1F}"/>
                  </a:ext>
                </a:extLst>
              </p14:cNvPr>
              <p14:cNvContentPartPr/>
              <p14:nvPr/>
            </p14:nvContentPartPr>
            <p14:xfrm>
              <a:off x="1737925" y="5053436"/>
              <a:ext cx="2885040" cy="79200"/>
            </p14:xfrm>
          </p:contentPart>
        </mc:Choice>
        <mc:Fallback xmlns="">
          <p:pic>
            <p:nvPicPr>
              <p:cNvPr id="61" name="حبر 60">
                <a:extLst>
                  <a:ext uri="{FF2B5EF4-FFF2-40B4-BE49-F238E27FC236}">
                    <a16:creationId xmlns:a16="http://schemas.microsoft.com/office/drawing/2014/main" id="{67238A0F-A513-1166-CA15-1739D2846D1F}"/>
                  </a:ext>
                </a:extLst>
              </p:cNvPr>
              <p:cNvPicPr/>
              <p:nvPr/>
            </p:nvPicPr>
            <p:blipFill>
              <a:blip r:embed="rId14"/>
              <a:stretch>
                <a:fillRect/>
              </a:stretch>
            </p:blipFill>
            <p:spPr>
              <a:xfrm>
                <a:off x="1722805" y="5038316"/>
                <a:ext cx="291528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3733" name="حبر 73733">
                <a:extLst>
                  <a:ext uri="{FF2B5EF4-FFF2-40B4-BE49-F238E27FC236}">
                    <a16:creationId xmlns:a16="http://schemas.microsoft.com/office/drawing/2014/main" id="{7D93F5B3-2B81-2719-1371-2FAD686844D1}"/>
                  </a:ext>
                </a:extLst>
              </p14:cNvPr>
              <p14:cNvContentPartPr/>
              <p14:nvPr/>
            </p14:nvContentPartPr>
            <p14:xfrm>
              <a:off x="1659738" y="4665967"/>
              <a:ext cx="852480" cy="154800"/>
            </p14:xfrm>
          </p:contentPart>
        </mc:Choice>
        <mc:Fallback xmlns="">
          <p:pic>
            <p:nvPicPr>
              <p:cNvPr id="73733" name="حبر 73733">
                <a:extLst>
                  <a:ext uri="{FF2B5EF4-FFF2-40B4-BE49-F238E27FC236}">
                    <a16:creationId xmlns:a16="http://schemas.microsoft.com/office/drawing/2014/main" id="{7D93F5B3-2B81-2719-1371-2FAD686844D1}"/>
                  </a:ext>
                </a:extLst>
              </p:cNvPr>
              <p:cNvPicPr/>
              <p:nvPr/>
            </p:nvPicPr>
            <p:blipFill>
              <a:blip r:embed="rId16"/>
              <a:stretch>
                <a:fillRect/>
              </a:stretch>
            </p:blipFill>
            <p:spPr>
              <a:xfrm>
                <a:off x="1644258" y="4650487"/>
                <a:ext cx="8827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3740" name="حبر 73740">
                <a:extLst>
                  <a:ext uri="{FF2B5EF4-FFF2-40B4-BE49-F238E27FC236}">
                    <a16:creationId xmlns:a16="http://schemas.microsoft.com/office/drawing/2014/main" id="{0FD66FA6-1CDD-7F7A-C4B5-0655E952B3D1}"/>
                  </a:ext>
                </a:extLst>
              </p14:cNvPr>
              <p14:cNvContentPartPr/>
              <p14:nvPr/>
            </p14:nvContentPartPr>
            <p14:xfrm>
              <a:off x="1160778" y="4649047"/>
              <a:ext cx="428760" cy="163080"/>
            </p14:xfrm>
          </p:contentPart>
        </mc:Choice>
        <mc:Fallback xmlns="">
          <p:pic>
            <p:nvPicPr>
              <p:cNvPr id="73740" name="حبر 73740">
                <a:extLst>
                  <a:ext uri="{FF2B5EF4-FFF2-40B4-BE49-F238E27FC236}">
                    <a16:creationId xmlns:a16="http://schemas.microsoft.com/office/drawing/2014/main" id="{0FD66FA6-1CDD-7F7A-C4B5-0655E952B3D1}"/>
                  </a:ext>
                </a:extLst>
              </p:cNvPr>
              <p:cNvPicPr/>
              <p:nvPr/>
            </p:nvPicPr>
            <p:blipFill>
              <a:blip r:embed="rId18"/>
              <a:stretch>
                <a:fillRect/>
              </a:stretch>
            </p:blipFill>
            <p:spPr>
              <a:xfrm>
                <a:off x="1145645" y="4633894"/>
                <a:ext cx="459386" cy="19374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3741" name="حبر 73740">
                <a:extLst>
                  <a:ext uri="{FF2B5EF4-FFF2-40B4-BE49-F238E27FC236}">
                    <a16:creationId xmlns:a16="http://schemas.microsoft.com/office/drawing/2014/main" id="{B871F038-994A-E7F3-98C0-EF7710D870A6}"/>
                  </a:ext>
                </a:extLst>
              </p14:cNvPr>
              <p14:cNvContentPartPr/>
              <p14:nvPr/>
            </p14:nvContentPartPr>
            <p14:xfrm>
              <a:off x="5035847" y="5115073"/>
              <a:ext cx="3699720" cy="142200"/>
            </p14:xfrm>
          </p:contentPart>
        </mc:Choice>
        <mc:Fallback xmlns="">
          <p:pic>
            <p:nvPicPr>
              <p:cNvPr id="73741" name="حبر 73740">
                <a:extLst>
                  <a:ext uri="{FF2B5EF4-FFF2-40B4-BE49-F238E27FC236}">
                    <a16:creationId xmlns:a16="http://schemas.microsoft.com/office/drawing/2014/main" id="{B871F038-994A-E7F3-98C0-EF7710D870A6}"/>
                  </a:ext>
                </a:extLst>
              </p:cNvPr>
              <p:cNvPicPr/>
              <p:nvPr/>
            </p:nvPicPr>
            <p:blipFill>
              <a:blip r:embed="rId20"/>
              <a:stretch>
                <a:fillRect/>
              </a:stretch>
            </p:blipFill>
            <p:spPr>
              <a:xfrm>
                <a:off x="5020727" y="5099593"/>
                <a:ext cx="37299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3742" name="حبر 73741">
                <a:extLst>
                  <a:ext uri="{FF2B5EF4-FFF2-40B4-BE49-F238E27FC236}">
                    <a16:creationId xmlns:a16="http://schemas.microsoft.com/office/drawing/2014/main" id="{0B862F10-0528-5773-45ED-F9396E7118CE}"/>
                  </a:ext>
                </a:extLst>
              </p14:cNvPr>
              <p14:cNvContentPartPr/>
              <p14:nvPr/>
            </p14:nvContentPartPr>
            <p14:xfrm>
              <a:off x="1681727" y="5477953"/>
              <a:ext cx="2973960" cy="133200"/>
            </p14:xfrm>
          </p:contentPart>
        </mc:Choice>
        <mc:Fallback xmlns="">
          <p:pic>
            <p:nvPicPr>
              <p:cNvPr id="73742" name="حبر 73741">
                <a:extLst>
                  <a:ext uri="{FF2B5EF4-FFF2-40B4-BE49-F238E27FC236}">
                    <a16:creationId xmlns:a16="http://schemas.microsoft.com/office/drawing/2014/main" id="{0B862F10-0528-5773-45ED-F9396E7118CE}"/>
                  </a:ext>
                </a:extLst>
              </p:cNvPr>
              <p:cNvPicPr/>
              <p:nvPr/>
            </p:nvPicPr>
            <p:blipFill>
              <a:blip r:embed="rId22"/>
              <a:stretch>
                <a:fillRect/>
              </a:stretch>
            </p:blipFill>
            <p:spPr>
              <a:xfrm>
                <a:off x="1666607" y="5462833"/>
                <a:ext cx="30045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752" name="حبر 73752">
                <a:extLst>
                  <a:ext uri="{FF2B5EF4-FFF2-40B4-BE49-F238E27FC236}">
                    <a16:creationId xmlns:a16="http://schemas.microsoft.com/office/drawing/2014/main" id="{464E86C9-DA13-884E-28B7-2FAF422ADD97}"/>
                  </a:ext>
                </a:extLst>
              </p14:cNvPr>
              <p14:cNvContentPartPr/>
              <p14:nvPr/>
            </p14:nvContentPartPr>
            <p14:xfrm>
              <a:off x="7673207" y="5477953"/>
              <a:ext cx="1177560" cy="434160"/>
            </p14:xfrm>
          </p:contentPart>
        </mc:Choice>
        <mc:Fallback xmlns="">
          <p:pic>
            <p:nvPicPr>
              <p:cNvPr id="73752" name="حبر 73752">
                <a:extLst>
                  <a:ext uri="{FF2B5EF4-FFF2-40B4-BE49-F238E27FC236}">
                    <a16:creationId xmlns:a16="http://schemas.microsoft.com/office/drawing/2014/main" id="{464E86C9-DA13-884E-28B7-2FAF422ADD97}"/>
                  </a:ext>
                </a:extLst>
              </p:cNvPr>
              <p:cNvPicPr/>
              <p:nvPr/>
            </p:nvPicPr>
            <p:blipFill>
              <a:blip r:embed="rId24"/>
              <a:stretch>
                <a:fillRect/>
              </a:stretch>
            </p:blipFill>
            <p:spPr>
              <a:xfrm>
                <a:off x="7657727" y="5462833"/>
                <a:ext cx="120780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3758" name="حبر 73758">
                <a:extLst>
                  <a:ext uri="{FF2B5EF4-FFF2-40B4-BE49-F238E27FC236}">
                    <a16:creationId xmlns:a16="http://schemas.microsoft.com/office/drawing/2014/main" id="{4E5B6C27-046D-3EC0-034C-8C5332D48C7F}"/>
                  </a:ext>
                </a:extLst>
              </p14:cNvPr>
              <p14:cNvContentPartPr/>
              <p14:nvPr/>
            </p14:nvContentPartPr>
            <p14:xfrm>
              <a:off x="6381167" y="5650033"/>
              <a:ext cx="1221480" cy="368280"/>
            </p14:xfrm>
          </p:contentPart>
        </mc:Choice>
        <mc:Fallback xmlns="">
          <p:pic>
            <p:nvPicPr>
              <p:cNvPr id="73758" name="حبر 73758">
                <a:extLst>
                  <a:ext uri="{FF2B5EF4-FFF2-40B4-BE49-F238E27FC236}">
                    <a16:creationId xmlns:a16="http://schemas.microsoft.com/office/drawing/2014/main" id="{4E5B6C27-046D-3EC0-034C-8C5332D48C7F}"/>
                  </a:ext>
                </a:extLst>
              </p:cNvPr>
              <p:cNvPicPr/>
              <p:nvPr/>
            </p:nvPicPr>
            <p:blipFill>
              <a:blip r:embed="rId26"/>
              <a:stretch>
                <a:fillRect/>
              </a:stretch>
            </p:blipFill>
            <p:spPr>
              <a:xfrm>
                <a:off x="6365687" y="5634913"/>
                <a:ext cx="125208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767" name="حبر 73767">
                <a:extLst>
                  <a:ext uri="{FF2B5EF4-FFF2-40B4-BE49-F238E27FC236}">
                    <a16:creationId xmlns:a16="http://schemas.microsoft.com/office/drawing/2014/main" id="{93499E4A-A8D8-66C0-60DC-01BED325FCCE}"/>
                  </a:ext>
                </a:extLst>
              </p14:cNvPr>
              <p14:cNvContentPartPr/>
              <p14:nvPr/>
            </p14:nvContentPartPr>
            <p14:xfrm>
              <a:off x="4575767" y="5584153"/>
              <a:ext cx="1602360" cy="442800"/>
            </p14:xfrm>
          </p:contentPart>
        </mc:Choice>
        <mc:Fallback xmlns="">
          <p:pic>
            <p:nvPicPr>
              <p:cNvPr id="73767" name="حبر 73767">
                <a:extLst>
                  <a:ext uri="{FF2B5EF4-FFF2-40B4-BE49-F238E27FC236}">
                    <a16:creationId xmlns:a16="http://schemas.microsoft.com/office/drawing/2014/main" id="{93499E4A-A8D8-66C0-60DC-01BED325FCCE}"/>
                  </a:ext>
                </a:extLst>
              </p:cNvPr>
              <p:cNvPicPr/>
              <p:nvPr/>
            </p:nvPicPr>
            <p:blipFill>
              <a:blip r:embed="rId28"/>
              <a:stretch>
                <a:fillRect/>
              </a:stretch>
            </p:blipFill>
            <p:spPr>
              <a:xfrm>
                <a:off x="4560287" y="5569033"/>
                <a:ext cx="163260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3770" name="حبر 73769">
                <a:extLst>
                  <a:ext uri="{FF2B5EF4-FFF2-40B4-BE49-F238E27FC236}">
                    <a16:creationId xmlns:a16="http://schemas.microsoft.com/office/drawing/2014/main" id="{2E1BE848-FFAC-E83E-DD88-42464F5B6C4E}"/>
                  </a:ext>
                </a:extLst>
              </p14:cNvPr>
              <p14:cNvContentPartPr/>
              <p14:nvPr/>
            </p14:nvContentPartPr>
            <p14:xfrm>
              <a:off x="4496207" y="5682433"/>
              <a:ext cx="9360" cy="25920"/>
            </p14:xfrm>
          </p:contentPart>
        </mc:Choice>
        <mc:Fallback xmlns="">
          <p:pic>
            <p:nvPicPr>
              <p:cNvPr id="73770" name="حبر 73769">
                <a:extLst>
                  <a:ext uri="{FF2B5EF4-FFF2-40B4-BE49-F238E27FC236}">
                    <a16:creationId xmlns:a16="http://schemas.microsoft.com/office/drawing/2014/main" id="{2E1BE848-FFAC-E83E-DD88-42464F5B6C4E}"/>
                  </a:ext>
                </a:extLst>
              </p:cNvPr>
              <p:cNvPicPr/>
              <p:nvPr/>
            </p:nvPicPr>
            <p:blipFill>
              <a:blip r:embed="rId30"/>
              <a:stretch>
                <a:fillRect/>
              </a:stretch>
            </p:blipFill>
            <p:spPr>
              <a:xfrm>
                <a:off x="4480727" y="5667313"/>
                <a:ext cx="396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3772" name="حبر 73771">
                <a:extLst>
                  <a:ext uri="{FF2B5EF4-FFF2-40B4-BE49-F238E27FC236}">
                    <a16:creationId xmlns:a16="http://schemas.microsoft.com/office/drawing/2014/main" id="{BF816553-1DAB-33CB-3C2B-976398086F0E}"/>
                  </a:ext>
                </a:extLst>
              </p14:cNvPr>
              <p14:cNvContentPartPr/>
              <p14:nvPr/>
            </p14:nvContentPartPr>
            <p14:xfrm>
              <a:off x="4186247" y="5523313"/>
              <a:ext cx="27000" cy="61200"/>
            </p14:xfrm>
          </p:contentPart>
        </mc:Choice>
        <mc:Fallback xmlns="">
          <p:pic>
            <p:nvPicPr>
              <p:cNvPr id="73772" name="حبر 73771">
                <a:extLst>
                  <a:ext uri="{FF2B5EF4-FFF2-40B4-BE49-F238E27FC236}">
                    <a16:creationId xmlns:a16="http://schemas.microsoft.com/office/drawing/2014/main" id="{BF816553-1DAB-33CB-3C2B-976398086F0E}"/>
                  </a:ext>
                </a:extLst>
              </p:cNvPr>
              <p:cNvPicPr/>
              <p:nvPr/>
            </p:nvPicPr>
            <p:blipFill>
              <a:blip r:embed="rId32"/>
              <a:stretch>
                <a:fillRect/>
              </a:stretch>
            </p:blipFill>
            <p:spPr>
              <a:xfrm>
                <a:off x="4171127" y="5507833"/>
                <a:ext cx="572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3773" name="حبر 73773">
                <a:extLst>
                  <a:ext uri="{FF2B5EF4-FFF2-40B4-BE49-F238E27FC236}">
                    <a16:creationId xmlns:a16="http://schemas.microsoft.com/office/drawing/2014/main" id="{AEF40A66-0730-F3A6-C9F1-305624F277D8}"/>
                  </a:ext>
                </a:extLst>
              </p14:cNvPr>
              <p14:cNvContentPartPr/>
              <p14:nvPr/>
            </p14:nvContentPartPr>
            <p14:xfrm>
              <a:off x="3805727" y="5796553"/>
              <a:ext cx="770400" cy="221760"/>
            </p14:xfrm>
          </p:contentPart>
        </mc:Choice>
        <mc:Fallback xmlns="">
          <p:pic>
            <p:nvPicPr>
              <p:cNvPr id="73773" name="حبر 73773">
                <a:extLst>
                  <a:ext uri="{FF2B5EF4-FFF2-40B4-BE49-F238E27FC236}">
                    <a16:creationId xmlns:a16="http://schemas.microsoft.com/office/drawing/2014/main" id="{AEF40A66-0730-F3A6-C9F1-305624F277D8}"/>
                  </a:ext>
                </a:extLst>
              </p:cNvPr>
              <p:cNvPicPr/>
              <p:nvPr/>
            </p:nvPicPr>
            <p:blipFill>
              <a:blip r:embed="rId34"/>
              <a:stretch>
                <a:fillRect/>
              </a:stretch>
            </p:blipFill>
            <p:spPr>
              <a:xfrm>
                <a:off x="3790607" y="5781433"/>
                <a:ext cx="8006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حبر 19">
                <a:extLst>
                  <a:ext uri="{FF2B5EF4-FFF2-40B4-BE49-F238E27FC236}">
                    <a16:creationId xmlns:a16="http://schemas.microsoft.com/office/drawing/2014/main" id="{A03670E7-0440-7189-3E8B-E2ECB261D5E1}"/>
                  </a:ext>
                </a:extLst>
              </p14:cNvPr>
              <p14:cNvContentPartPr/>
              <p14:nvPr/>
            </p14:nvContentPartPr>
            <p14:xfrm>
              <a:off x="4265156" y="1633349"/>
              <a:ext cx="1601640" cy="272520"/>
            </p14:xfrm>
          </p:contentPart>
        </mc:Choice>
        <mc:Fallback xmlns="">
          <p:pic>
            <p:nvPicPr>
              <p:cNvPr id="19" name="حبر 19">
                <a:extLst>
                  <a:ext uri="{FF2B5EF4-FFF2-40B4-BE49-F238E27FC236}">
                    <a16:creationId xmlns:a16="http://schemas.microsoft.com/office/drawing/2014/main" id="{A03670E7-0440-7189-3E8B-E2ECB261D5E1}"/>
                  </a:ext>
                </a:extLst>
              </p:cNvPr>
              <p:cNvPicPr/>
              <p:nvPr/>
            </p:nvPicPr>
            <p:blipFill>
              <a:blip r:embed="rId36"/>
              <a:stretch>
                <a:fillRect/>
              </a:stretch>
            </p:blipFill>
            <p:spPr>
              <a:xfrm>
                <a:off x="4250036" y="1618229"/>
                <a:ext cx="16322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حبر 29">
                <a:extLst>
                  <a:ext uri="{FF2B5EF4-FFF2-40B4-BE49-F238E27FC236}">
                    <a16:creationId xmlns:a16="http://schemas.microsoft.com/office/drawing/2014/main" id="{8960F12F-60B1-7287-FA9A-EE84066FB780}"/>
                  </a:ext>
                </a:extLst>
              </p14:cNvPr>
              <p14:cNvContentPartPr/>
              <p14:nvPr/>
            </p14:nvContentPartPr>
            <p14:xfrm>
              <a:off x="3375699" y="1630525"/>
              <a:ext cx="790920" cy="293400"/>
            </p14:xfrm>
          </p:contentPart>
        </mc:Choice>
        <mc:Fallback xmlns="">
          <p:pic>
            <p:nvPicPr>
              <p:cNvPr id="29" name="حبر 29">
                <a:extLst>
                  <a:ext uri="{FF2B5EF4-FFF2-40B4-BE49-F238E27FC236}">
                    <a16:creationId xmlns:a16="http://schemas.microsoft.com/office/drawing/2014/main" id="{8960F12F-60B1-7287-FA9A-EE84066FB780}"/>
                  </a:ext>
                </a:extLst>
              </p:cNvPr>
              <p:cNvPicPr/>
              <p:nvPr/>
            </p:nvPicPr>
            <p:blipFill>
              <a:blip r:embed="rId38"/>
              <a:stretch>
                <a:fillRect/>
              </a:stretch>
            </p:blipFill>
            <p:spPr>
              <a:xfrm>
                <a:off x="3355179" y="1615386"/>
                <a:ext cx="826560" cy="32908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3" name="حبر 33">
                <a:extLst>
                  <a:ext uri="{FF2B5EF4-FFF2-40B4-BE49-F238E27FC236}">
                    <a16:creationId xmlns:a16="http://schemas.microsoft.com/office/drawing/2014/main" id="{1F4311B6-7AC3-5B40-8A70-2BC1507F4F00}"/>
                  </a:ext>
                </a:extLst>
              </p14:cNvPr>
              <p14:cNvContentPartPr/>
              <p14:nvPr/>
            </p14:nvContentPartPr>
            <p14:xfrm>
              <a:off x="2652459" y="1601365"/>
              <a:ext cx="243360" cy="205200"/>
            </p14:xfrm>
          </p:contentPart>
        </mc:Choice>
        <mc:Fallback xmlns="">
          <p:pic>
            <p:nvPicPr>
              <p:cNvPr id="33" name="حبر 33">
                <a:extLst>
                  <a:ext uri="{FF2B5EF4-FFF2-40B4-BE49-F238E27FC236}">
                    <a16:creationId xmlns:a16="http://schemas.microsoft.com/office/drawing/2014/main" id="{1F4311B6-7AC3-5B40-8A70-2BC1507F4F00}"/>
                  </a:ext>
                </a:extLst>
              </p:cNvPr>
              <p:cNvPicPr/>
              <p:nvPr/>
            </p:nvPicPr>
            <p:blipFill>
              <a:blip r:embed="rId40"/>
              <a:stretch>
                <a:fillRect/>
              </a:stretch>
            </p:blipFill>
            <p:spPr>
              <a:xfrm>
                <a:off x="2637339" y="1586245"/>
                <a:ext cx="2739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7" name="حبر 37">
                <a:extLst>
                  <a:ext uri="{FF2B5EF4-FFF2-40B4-BE49-F238E27FC236}">
                    <a16:creationId xmlns:a16="http://schemas.microsoft.com/office/drawing/2014/main" id="{4C98D0E7-775A-0B85-B0FF-719EE05AE6E3}"/>
                  </a:ext>
                </a:extLst>
              </p14:cNvPr>
              <p14:cNvContentPartPr/>
              <p14:nvPr/>
            </p14:nvContentPartPr>
            <p14:xfrm>
              <a:off x="2939379" y="1569325"/>
              <a:ext cx="179280" cy="167040"/>
            </p14:xfrm>
          </p:contentPart>
        </mc:Choice>
        <mc:Fallback xmlns="">
          <p:pic>
            <p:nvPicPr>
              <p:cNvPr id="37" name="حبر 37">
                <a:extLst>
                  <a:ext uri="{FF2B5EF4-FFF2-40B4-BE49-F238E27FC236}">
                    <a16:creationId xmlns:a16="http://schemas.microsoft.com/office/drawing/2014/main" id="{4C98D0E7-775A-0B85-B0FF-719EE05AE6E3}"/>
                  </a:ext>
                </a:extLst>
              </p:cNvPr>
              <p:cNvPicPr/>
              <p:nvPr/>
            </p:nvPicPr>
            <p:blipFill>
              <a:blip r:embed="rId42"/>
              <a:stretch>
                <a:fillRect/>
              </a:stretch>
            </p:blipFill>
            <p:spPr>
              <a:xfrm>
                <a:off x="2924229" y="1553878"/>
                <a:ext cx="209942" cy="19721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حبر 48">
                <a:extLst>
                  <a:ext uri="{FF2B5EF4-FFF2-40B4-BE49-F238E27FC236}">
                    <a16:creationId xmlns:a16="http://schemas.microsoft.com/office/drawing/2014/main" id="{939EAFD5-0993-7945-2EB6-F823564DCC01}"/>
                  </a:ext>
                </a:extLst>
              </p14:cNvPr>
              <p14:cNvContentPartPr/>
              <p14:nvPr/>
            </p14:nvContentPartPr>
            <p14:xfrm>
              <a:off x="2620419" y="1847245"/>
              <a:ext cx="410040" cy="129600"/>
            </p14:xfrm>
          </p:contentPart>
        </mc:Choice>
        <mc:Fallback xmlns="">
          <p:pic>
            <p:nvPicPr>
              <p:cNvPr id="48" name="حبر 48">
                <a:extLst>
                  <a:ext uri="{FF2B5EF4-FFF2-40B4-BE49-F238E27FC236}">
                    <a16:creationId xmlns:a16="http://schemas.microsoft.com/office/drawing/2014/main" id="{939EAFD5-0993-7945-2EB6-F823564DCC01}"/>
                  </a:ext>
                </a:extLst>
              </p:cNvPr>
              <p:cNvPicPr/>
              <p:nvPr/>
            </p:nvPicPr>
            <p:blipFill>
              <a:blip r:embed="rId44"/>
              <a:stretch>
                <a:fillRect/>
              </a:stretch>
            </p:blipFill>
            <p:spPr>
              <a:xfrm>
                <a:off x="2604953" y="1832083"/>
                <a:ext cx="440253" cy="16028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حبر 52">
                <a:extLst>
                  <a:ext uri="{FF2B5EF4-FFF2-40B4-BE49-F238E27FC236}">
                    <a16:creationId xmlns:a16="http://schemas.microsoft.com/office/drawing/2014/main" id="{C4C5FE7E-0E2F-4E68-FEA8-7FEFDB9A3F4B}"/>
                  </a:ext>
                </a:extLst>
              </p14:cNvPr>
              <p14:cNvContentPartPr/>
              <p14:nvPr/>
            </p14:nvContentPartPr>
            <p14:xfrm>
              <a:off x="3071261" y="1820923"/>
              <a:ext cx="198720" cy="176040"/>
            </p14:xfrm>
          </p:contentPart>
        </mc:Choice>
        <mc:Fallback xmlns="">
          <p:pic>
            <p:nvPicPr>
              <p:cNvPr id="52" name="حبر 52">
                <a:extLst>
                  <a:ext uri="{FF2B5EF4-FFF2-40B4-BE49-F238E27FC236}">
                    <a16:creationId xmlns:a16="http://schemas.microsoft.com/office/drawing/2014/main" id="{C4C5FE7E-0E2F-4E68-FEA8-7FEFDB9A3F4B}"/>
                  </a:ext>
                </a:extLst>
              </p:cNvPr>
              <p:cNvPicPr/>
              <p:nvPr/>
            </p:nvPicPr>
            <p:blipFill>
              <a:blip r:embed="rId46"/>
              <a:stretch>
                <a:fillRect/>
              </a:stretch>
            </p:blipFill>
            <p:spPr>
              <a:xfrm>
                <a:off x="3055781" y="1805803"/>
                <a:ext cx="2293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5" name="حبر 55">
                <a:extLst>
                  <a:ext uri="{FF2B5EF4-FFF2-40B4-BE49-F238E27FC236}">
                    <a16:creationId xmlns:a16="http://schemas.microsoft.com/office/drawing/2014/main" id="{9199276A-EDAA-2652-10B8-43928D7427E4}"/>
                  </a:ext>
                </a:extLst>
              </p14:cNvPr>
              <p14:cNvContentPartPr/>
              <p14:nvPr/>
            </p14:nvContentPartPr>
            <p14:xfrm>
              <a:off x="2303254" y="1643359"/>
              <a:ext cx="102600" cy="244800"/>
            </p14:xfrm>
          </p:contentPart>
        </mc:Choice>
        <mc:Fallback xmlns="">
          <p:pic>
            <p:nvPicPr>
              <p:cNvPr id="55" name="حبر 55">
                <a:extLst>
                  <a:ext uri="{FF2B5EF4-FFF2-40B4-BE49-F238E27FC236}">
                    <a16:creationId xmlns:a16="http://schemas.microsoft.com/office/drawing/2014/main" id="{9199276A-EDAA-2652-10B8-43928D7427E4}"/>
                  </a:ext>
                </a:extLst>
              </p:cNvPr>
              <p:cNvPicPr/>
              <p:nvPr/>
            </p:nvPicPr>
            <p:blipFill>
              <a:blip r:embed="rId48"/>
              <a:stretch>
                <a:fillRect/>
              </a:stretch>
            </p:blipFill>
            <p:spPr>
              <a:xfrm>
                <a:off x="2288134" y="1628239"/>
                <a:ext cx="1332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6" name="حبر 55">
                <a:extLst>
                  <a:ext uri="{FF2B5EF4-FFF2-40B4-BE49-F238E27FC236}">
                    <a16:creationId xmlns:a16="http://schemas.microsoft.com/office/drawing/2014/main" id="{BC5A836B-A5E6-97E4-291A-69BEE5A4547A}"/>
                  </a:ext>
                </a:extLst>
              </p14:cNvPr>
              <p14:cNvContentPartPr/>
              <p14:nvPr/>
            </p14:nvContentPartPr>
            <p14:xfrm>
              <a:off x="906840" y="4428935"/>
              <a:ext cx="621000" cy="1087560"/>
            </p14:xfrm>
          </p:contentPart>
        </mc:Choice>
        <mc:Fallback xmlns="">
          <p:pic>
            <p:nvPicPr>
              <p:cNvPr id="56" name="حبر 55">
                <a:extLst>
                  <a:ext uri="{FF2B5EF4-FFF2-40B4-BE49-F238E27FC236}">
                    <a16:creationId xmlns:a16="http://schemas.microsoft.com/office/drawing/2014/main" id="{BC5A836B-A5E6-97E4-291A-69BEE5A4547A}"/>
                  </a:ext>
                </a:extLst>
              </p:cNvPr>
              <p:cNvPicPr/>
              <p:nvPr/>
            </p:nvPicPr>
            <p:blipFill>
              <a:blip r:embed="rId50"/>
              <a:stretch>
                <a:fillRect/>
              </a:stretch>
            </p:blipFill>
            <p:spPr>
              <a:xfrm>
                <a:off x="886320" y="4408415"/>
                <a:ext cx="661680" cy="1128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3736" name="حبر 73736">
                <a:extLst>
                  <a:ext uri="{FF2B5EF4-FFF2-40B4-BE49-F238E27FC236}">
                    <a16:creationId xmlns:a16="http://schemas.microsoft.com/office/drawing/2014/main" id="{AC955C4E-D8CB-791E-5F2E-C6F595CE7E7A}"/>
                  </a:ext>
                </a:extLst>
              </p14:cNvPr>
              <p14:cNvContentPartPr/>
              <p14:nvPr/>
            </p14:nvContentPartPr>
            <p14:xfrm>
              <a:off x="815760" y="5288186"/>
              <a:ext cx="768960" cy="506520"/>
            </p14:xfrm>
          </p:contentPart>
        </mc:Choice>
        <mc:Fallback xmlns="">
          <p:pic>
            <p:nvPicPr>
              <p:cNvPr id="73736" name="حبر 73736">
                <a:extLst>
                  <a:ext uri="{FF2B5EF4-FFF2-40B4-BE49-F238E27FC236}">
                    <a16:creationId xmlns:a16="http://schemas.microsoft.com/office/drawing/2014/main" id="{AC955C4E-D8CB-791E-5F2E-C6F595CE7E7A}"/>
                  </a:ext>
                </a:extLst>
              </p:cNvPr>
              <p:cNvPicPr/>
              <p:nvPr/>
            </p:nvPicPr>
            <p:blipFill>
              <a:blip r:embed="rId52"/>
              <a:stretch>
                <a:fillRect/>
              </a:stretch>
            </p:blipFill>
            <p:spPr>
              <a:xfrm>
                <a:off x="795240" y="5267681"/>
                <a:ext cx="804600" cy="54213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3749" name="حبر 73749">
                <a:extLst>
                  <a:ext uri="{FF2B5EF4-FFF2-40B4-BE49-F238E27FC236}">
                    <a16:creationId xmlns:a16="http://schemas.microsoft.com/office/drawing/2014/main" id="{442C798F-8B42-D049-22FC-251168031ABE}"/>
                  </a:ext>
                </a:extLst>
              </p14:cNvPr>
              <p14:cNvContentPartPr/>
              <p14:nvPr/>
            </p14:nvContentPartPr>
            <p14:xfrm>
              <a:off x="467640" y="5591306"/>
              <a:ext cx="532080" cy="175680"/>
            </p14:xfrm>
          </p:contentPart>
        </mc:Choice>
        <mc:Fallback xmlns="">
          <p:pic>
            <p:nvPicPr>
              <p:cNvPr id="73749" name="حبر 73749">
                <a:extLst>
                  <a:ext uri="{FF2B5EF4-FFF2-40B4-BE49-F238E27FC236}">
                    <a16:creationId xmlns:a16="http://schemas.microsoft.com/office/drawing/2014/main" id="{442C798F-8B42-D049-22FC-251168031ABE}"/>
                  </a:ext>
                </a:extLst>
              </p:cNvPr>
              <p:cNvPicPr/>
              <p:nvPr/>
            </p:nvPicPr>
            <p:blipFill>
              <a:blip r:embed="rId54"/>
              <a:stretch>
                <a:fillRect/>
              </a:stretch>
            </p:blipFill>
            <p:spPr>
              <a:xfrm>
                <a:off x="447120" y="5570786"/>
                <a:ext cx="567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3760" name="حبر 73760">
                <a:extLst>
                  <a:ext uri="{FF2B5EF4-FFF2-40B4-BE49-F238E27FC236}">
                    <a16:creationId xmlns:a16="http://schemas.microsoft.com/office/drawing/2014/main" id="{91896423-9C50-DACE-C15C-F7F464480D4F}"/>
                  </a:ext>
                </a:extLst>
              </p14:cNvPr>
              <p14:cNvContentPartPr/>
              <p14:nvPr/>
            </p14:nvContentPartPr>
            <p14:xfrm>
              <a:off x="840600" y="5828395"/>
              <a:ext cx="821880" cy="214560"/>
            </p14:xfrm>
          </p:contentPart>
        </mc:Choice>
        <mc:Fallback xmlns="">
          <p:pic>
            <p:nvPicPr>
              <p:cNvPr id="73760" name="حبر 73760">
                <a:extLst>
                  <a:ext uri="{FF2B5EF4-FFF2-40B4-BE49-F238E27FC236}">
                    <a16:creationId xmlns:a16="http://schemas.microsoft.com/office/drawing/2014/main" id="{91896423-9C50-DACE-C15C-F7F464480D4F}"/>
                  </a:ext>
                </a:extLst>
              </p:cNvPr>
              <p:cNvPicPr/>
              <p:nvPr/>
            </p:nvPicPr>
            <p:blipFill>
              <a:blip r:embed="rId56"/>
              <a:stretch>
                <a:fillRect/>
              </a:stretch>
            </p:blipFill>
            <p:spPr>
              <a:xfrm>
                <a:off x="825480" y="5812915"/>
                <a:ext cx="852480" cy="244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7">
            <p14:nvContentPartPr>
              <p14:cNvPr id="2" name="حبر 1">
                <a:extLst>
                  <a:ext uri="{FF2B5EF4-FFF2-40B4-BE49-F238E27FC236}">
                    <a16:creationId xmlns:a16="http://schemas.microsoft.com/office/drawing/2014/main" id="{C08452AD-53DF-4B2D-C286-07B3E3BDB575}"/>
                  </a:ext>
                </a:extLst>
              </p14:cNvPr>
              <p14:cNvContentPartPr/>
              <p14:nvPr/>
            </p14:nvContentPartPr>
            <p14:xfrm>
              <a:off x="1050480" y="5844098"/>
              <a:ext cx="360" cy="360"/>
            </p14:xfrm>
          </p:contentPart>
        </mc:Choice>
        <mc:Fallback xmlns="">
          <p:pic>
            <p:nvPicPr>
              <p:cNvPr id="2" name="حبر 1">
                <a:extLst>
                  <a:ext uri="{FF2B5EF4-FFF2-40B4-BE49-F238E27FC236}">
                    <a16:creationId xmlns:a16="http://schemas.microsoft.com/office/drawing/2014/main" id="{C08452AD-53DF-4B2D-C286-07B3E3BDB575}"/>
                  </a:ext>
                </a:extLst>
              </p:cNvPr>
              <p:cNvPicPr/>
              <p:nvPr/>
            </p:nvPicPr>
            <p:blipFill>
              <a:blip r:embed="rId58"/>
              <a:stretch>
                <a:fillRect/>
              </a:stretch>
            </p:blipFill>
            <p:spPr>
              <a:xfrm>
                <a:off x="1029960" y="5823578"/>
                <a:ext cx="41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8" name="حبر 20">
                <a:extLst>
                  <a:ext uri="{FF2B5EF4-FFF2-40B4-BE49-F238E27FC236}">
                    <a16:creationId xmlns:a16="http://schemas.microsoft.com/office/drawing/2014/main" id="{0D764232-06DF-5BF0-7BDA-7923B17D78DD}"/>
                  </a:ext>
                </a:extLst>
              </p14:cNvPr>
              <p14:cNvContentPartPr/>
              <p14:nvPr/>
            </p14:nvContentPartPr>
            <p14:xfrm>
              <a:off x="1181520" y="5984355"/>
              <a:ext cx="521640" cy="146520"/>
            </p14:xfrm>
          </p:contentPart>
        </mc:Choice>
        <mc:Fallback xmlns="">
          <p:pic>
            <p:nvPicPr>
              <p:cNvPr id="18" name="حبر 20">
                <a:extLst>
                  <a:ext uri="{FF2B5EF4-FFF2-40B4-BE49-F238E27FC236}">
                    <a16:creationId xmlns:a16="http://schemas.microsoft.com/office/drawing/2014/main" id="{0D764232-06DF-5BF0-7BDA-7923B17D78DD}"/>
                  </a:ext>
                </a:extLst>
              </p:cNvPr>
              <p:cNvPicPr/>
              <p:nvPr/>
            </p:nvPicPr>
            <p:blipFill>
              <a:blip r:embed="rId60"/>
              <a:stretch>
                <a:fillRect/>
              </a:stretch>
            </p:blipFill>
            <p:spPr>
              <a:xfrm>
                <a:off x="1166400" y="5969235"/>
                <a:ext cx="5522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 name="حبر 20">
                <a:extLst>
                  <a:ext uri="{FF2B5EF4-FFF2-40B4-BE49-F238E27FC236}">
                    <a16:creationId xmlns:a16="http://schemas.microsoft.com/office/drawing/2014/main" id="{E01C53AE-C5E6-5876-AFDB-AD071A7D3E43}"/>
                  </a:ext>
                </a:extLst>
              </p14:cNvPr>
              <p14:cNvContentPartPr/>
              <p14:nvPr/>
            </p14:nvContentPartPr>
            <p14:xfrm>
              <a:off x="654840" y="5875995"/>
              <a:ext cx="174240" cy="91080"/>
            </p14:xfrm>
          </p:contentPart>
        </mc:Choice>
        <mc:Fallback xmlns="">
          <p:pic>
            <p:nvPicPr>
              <p:cNvPr id="20" name="حبر 20">
                <a:extLst>
                  <a:ext uri="{FF2B5EF4-FFF2-40B4-BE49-F238E27FC236}">
                    <a16:creationId xmlns:a16="http://schemas.microsoft.com/office/drawing/2014/main" id="{E01C53AE-C5E6-5876-AFDB-AD071A7D3E43}"/>
                  </a:ext>
                </a:extLst>
              </p:cNvPr>
              <p:cNvPicPr/>
              <p:nvPr/>
            </p:nvPicPr>
            <p:blipFill>
              <a:blip r:embed="rId62"/>
              <a:stretch>
                <a:fillRect/>
              </a:stretch>
            </p:blipFill>
            <p:spPr>
              <a:xfrm>
                <a:off x="634680" y="5860875"/>
                <a:ext cx="2149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1" name="حبر 20">
                <a:extLst>
                  <a:ext uri="{FF2B5EF4-FFF2-40B4-BE49-F238E27FC236}">
                    <a16:creationId xmlns:a16="http://schemas.microsoft.com/office/drawing/2014/main" id="{2DD163B6-AD04-0B59-4220-1EDDC37EC88A}"/>
                  </a:ext>
                </a:extLst>
              </p14:cNvPr>
              <p14:cNvContentPartPr/>
              <p14:nvPr/>
            </p14:nvContentPartPr>
            <p14:xfrm>
              <a:off x="1060560" y="6042675"/>
              <a:ext cx="30600" cy="110880"/>
            </p14:xfrm>
          </p:contentPart>
        </mc:Choice>
        <mc:Fallback xmlns="">
          <p:pic>
            <p:nvPicPr>
              <p:cNvPr id="21" name="حبر 20">
                <a:extLst>
                  <a:ext uri="{FF2B5EF4-FFF2-40B4-BE49-F238E27FC236}">
                    <a16:creationId xmlns:a16="http://schemas.microsoft.com/office/drawing/2014/main" id="{2DD163B6-AD04-0B59-4220-1EDDC37EC88A}"/>
                  </a:ext>
                </a:extLst>
              </p:cNvPr>
              <p:cNvPicPr/>
              <p:nvPr/>
            </p:nvPicPr>
            <p:blipFill>
              <a:blip r:embed="rId64"/>
              <a:stretch>
                <a:fillRect/>
              </a:stretch>
            </p:blipFill>
            <p:spPr>
              <a:xfrm>
                <a:off x="1045080" y="6027195"/>
                <a:ext cx="6120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2" name="حبر 21">
                <a:extLst>
                  <a:ext uri="{FF2B5EF4-FFF2-40B4-BE49-F238E27FC236}">
                    <a16:creationId xmlns:a16="http://schemas.microsoft.com/office/drawing/2014/main" id="{22C59E86-5BF4-6BD1-C7D5-4C335F95405B}"/>
                  </a:ext>
                </a:extLst>
              </p14:cNvPr>
              <p14:cNvContentPartPr/>
              <p14:nvPr/>
            </p14:nvContentPartPr>
            <p14:xfrm>
              <a:off x="934560" y="6065355"/>
              <a:ext cx="78480" cy="83160"/>
            </p14:xfrm>
          </p:contentPart>
        </mc:Choice>
        <mc:Fallback xmlns="">
          <p:pic>
            <p:nvPicPr>
              <p:cNvPr id="22" name="حبر 21">
                <a:extLst>
                  <a:ext uri="{FF2B5EF4-FFF2-40B4-BE49-F238E27FC236}">
                    <a16:creationId xmlns:a16="http://schemas.microsoft.com/office/drawing/2014/main" id="{22C59E86-5BF4-6BD1-C7D5-4C335F95405B}"/>
                  </a:ext>
                </a:extLst>
              </p:cNvPr>
              <p:cNvPicPr/>
              <p:nvPr/>
            </p:nvPicPr>
            <p:blipFill>
              <a:blip r:embed="rId66"/>
              <a:stretch>
                <a:fillRect/>
              </a:stretch>
            </p:blipFill>
            <p:spPr>
              <a:xfrm>
                <a:off x="919080" y="6049875"/>
                <a:ext cx="1090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 name="حبر 22">
                <a:extLst>
                  <a:ext uri="{FF2B5EF4-FFF2-40B4-BE49-F238E27FC236}">
                    <a16:creationId xmlns:a16="http://schemas.microsoft.com/office/drawing/2014/main" id="{07AD0495-5016-772D-1E2E-F0682C1233CD}"/>
                  </a:ext>
                </a:extLst>
              </p14:cNvPr>
              <p14:cNvContentPartPr/>
              <p14:nvPr/>
            </p14:nvContentPartPr>
            <p14:xfrm>
              <a:off x="962280" y="6080115"/>
              <a:ext cx="7920" cy="5400"/>
            </p14:xfrm>
          </p:contentPart>
        </mc:Choice>
        <mc:Fallback xmlns="">
          <p:pic>
            <p:nvPicPr>
              <p:cNvPr id="23" name="حبر 22">
                <a:extLst>
                  <a:ext uri="{FF2B5EF4-FFF2-40B4-BE49-F238E27FC236}">
                    <a16:creationId xmlns:a16="http://schemas.microsoft.com/office/drawing/2014/main" id="{07AD0495-5016-772D-1E2E-F0682C1233CD}"/>
                  </a:ext>
                </a:extLst>
              </p:cNvPr>
              <p:cNvPicPr/>
              <p:nvPr/>
            </p:nvPicPr>
            <p:blipFill>
              <a:blip r:embed="rId68"/>
              <a:stretch>
                <a:fillRect/>
              </a:stretch>
            </p:blipFill>
            <p:spPr>
              <a:xfrm>
                <a:off x="946800" y="6064635"/>
                <a:ext cx="385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5" name="حبر 24">
                <a:extLst>
                  <a:ext uri="{FF2B5EF4-FFF2-40B4-BE49-F238E27FC236}">
                    <a16:creationId xmlns:a16="http://schemas.microsoft.com/office/drawing/2014/main" id="{CD50C2BD-49A9-010F-86E0-B5A1EEC0A176}"/>
                  </a:ext>
                </a:extLst>
              </p14:cNvPr>
              <p14:cNvContentPartPr/>
              <p14:nvPr/>
            </p14:nvContentPartPr>
            <p14:xfrm>
              <a:off x="879120" y="6082995"/>
              <a:ext cx="23040" cy="57960"/>
            </p14:xfrm>
          </p:contentPart>
        </mc:Choice>
        <mc:Fallback xmlns="">
          <p:pic>
            <p:nvPicPr>
              <p:cNvPr id="25" name="حبر 24">
                <a:extLst>
                  <a:ext uri="{FF2B5EF4-FFF2-40B4-BE49-F238E27FC236}">
                    <a16:creationId xmlns:a16="http://schemas.microsoft.com/office/drawing/2014/main" id="{CD50C2BD-49A9-010F-86E0-B5A1EEC0A176}"/>
                  </a:ext>
                </a:extLst>
              </p:cNvPr>
              <p:cNvPicPr/>
              <p:nvPr/>
            </p:nvPicPr>
            <p:blipFill>
              <a:blip r:embed="rId70"/>
              <a:stretch>
                <a:fillRect/>
              </a:stretch>
            </p:blipFill>
            <p:spPr>
              <a:xfrm>
                <a:off x="863640" y="6067515"/>
                <a:ext cx="536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6" name="حبر 25">
                <a:extLst>
                  <a:ext uri="{FF2B5EF4-FFF2-40B4-BE49-F238E27FC236}">
                    <a16:creationId xmlns:a16="http://schemas.microsoft.com/office/drawing/2014/main" id="{2CDB6A6C-E1B1-CB44-E402-E1B54DDDA882}"/>
                  </a:ext>
                </a:extLst>
              </p14:cNvPr>
              <p14:cNvContentPartPr/>
              <p14:nvPr/>
            </p14:nvContentPartPr>
            <p14:xfrm>
              <a:off x="654840" y="6087675"/>
              <a:ext cx="186840" cy="68400"/>
            </p14:xfrm>
          </p:contentPart>
        </mc:Choice>
        <mc:Fallback xmlns="">
          <p:pic>
            <p:nvPicPr>
              <p:cNvPr id="26" name="حبر 25">
                <a:extLst>
                  <a:ext uri="{FF2B5EF4-FFF2-40B4-BE49-F238E27FC236}">
                    <a16:creationId xmlns:a16="http://schemas.microsoft.com/office/drawing/2014/main" id="{2CDB6A6C-E1B1-CB44-E402-E1B54DDDA882}"/>
                  </a:ext>
                </a:extLst>
              </p:cNvPr>
              <p:cNvPicPr/>
              <p:nvPr/>
            </p:nvPicPr>
            <p:blipFill>
              <a:blip r:embed="rId72"/>
              <a:stretch>
                <a:fillRect/>
              </a:stretch>
            </p:blipFill>
            <p:spPr>
              <a:xfrm>
                <a:off x="639360" y="6072195"/>
                <a:ext cx="2174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7" name="حبر 26">
                <a:extLst>
                  <a:ext uri="{FF2B5EF4-FFF2-40B4-BE49-F238E27FC236}">
                    <a16:creationId xmlns:a16="http://schemas.microsoft.com/office/drawing/2014/main" id="{D1950ADC-AD91-37CE-002E-F986AB9C95F7}"/>
                  </a:ext>
                </a:extLst>
              </p14:cNvPr>
              <p14:cNvContentPartPr/>
              <p14:nvPr/>
            </p14:nvContentPartPr>
            <p14:xfrm>
              <a:off x="795960" y="6067515"/>
              <a:ext cx="30600" cy="5400"/>
            </p14:xfrm>
          </p:contentPart>
        </mc:Choice>
        <mc:Fallback xmlns="">
          <p:pic>
            <p:nvPicPr>
              <p:cNvPr id="27" name="حبر 26">
                <a:extLst>
                  <a:ext uri="{FF2B5EF4-FFF2-40B4-BE49-F238E27FC236}">
                    <a16:creationId xmlns:a16="http://schemas.microsoft.com/office/drawing/2014/main" id="{D1950ADC-AD91-37CE-002E-F986AB9C95F7}"/>
                  </a:ext>
                </a:extLst>
              </p:cNvPr>
              <p:cNvPicPr/>
              <p:nvPr/>
            </p:nvPicPr>
            <p:blipFill>
              <a:blip r:embed="rId74"/>
              <a:stretch>
                <a:fillRect/>
              </a:stretch>
            </p:blipFill>
            <p:spPr>
              <a:xfrm>
                <a:off x="780480" y="6052035"/>
                <a:ext cx="61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8" name="حبر 27">
                <a:extLst>
                  <a:ext uri="{FF2B5EF4-FFF2-40B4-BE49-F238E27FC236}">
                    <a16:creationId xmlns:a16="http://schemas.microsoft.com/office/drawing/2014/main" id="{CAB83176-71C4-35DE-67FF-E88613F4DCFE}"/>
                  </a:ext>
                </a:extLst>
              </p14:cNvPr>
              <p14:cNvContentPartPr/>
              <p14:nvPr/>
            </p14:nvContentPartPr>
            <p14:xfrm>
              <a:off x="773280" y="6193515"/>
              <a:ext cx="40680" cy="2880"/>
            </p14:xfrm>
          </p:contentPart>
        </mc:Choice>
        <mc:Fallback xmlns="">
          <p:pic>
            <p:nvPicPr>
              <p:cNvPr id="28" name="حبر 27">
                <a:extLst>
                  <a:ext uri="{FF2B5EF4-FFF2-40B4-BE49-F238E27FC236}">
                    <a16:creationId xmlns:a16="http://schemas.microsoft.com/office/drawing/2014/main" id="{CAB83176-71C4-35DE-67FF-E88613F4DCFE}"/>
                  </a:ext>
                </a:extLst>
              </p:cNvPr>
              <p:cNvPicPr/>
              <p:nvPr/>
            </p:nvPicPr>
            <p:blipFill>
              <a:blip r:embed="rId76"/>
              <a:stretch>
                <a:fillRect/>
              </a:stretch>
            </p:blipFill>
            <p:spPr>
              <a:xfrm>
                <a:off x="757800" y="6178035"/>
                <a:ext cx="71280" cy="3348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199603"/>
            <a:ext cx="8070714" cy="1358351"/>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75783" name="Content Placeholder 13"/>
          <p:cNvSpPr>
            <a:spLocks noGrp="1"/>
          </p:cNvSpPr>
          <p:nvPr>
            <p:ph idx="1"/>
          </p:nvPr>
        </p:nvSpPr>
        <p:spPr bwMode="auto">
          <a:xfrm>
            <a:off x="725214" y="1724024"/>
            <a:ext cx="8234989" cy="4687888"/>
          </a:xfrm>
        </p:spPr>
        <p:txBody>
          <a:bodyPr wrap="square" numCol="1" anchor="t" anchorCtr="0" compatLnSpc="1">
            <a:prstTxWarp prst="textNoShape">
              <a:avLst/>
            </a:prstTxWarp>
            <a:noAutofit/>
          </a:bodyPr>
          <a:lstStyle/>
          <a:p>
            <a:pPr marL="457200" indent="-342900" eaLnBrk="1" hangingPunct="1"/>
            <a:r>
              <a:rPr lang="en-US" sz="2800" b="1" dirty="0">
                <a:solidFill>
                  <a:srgbClr val="FF9900"/>
                </a:solidFill>
                <a:effectLst/>
              </a:rPr>
              <a:t>Reinforcement theory:</a:t>
            </a:r>
            <a:r>
              <a:rPr lang="en-US" sz="2800" dirty="0">
                <a:solidFill>
                  <a:srgbClr val="FF9900"/>
                </a:solidFill>
                <a:effectLst/>
              </a:rPr>
              <a:t> </a:t>
            </a:r>
            <a:r>
              <a:rPr lang="en-US" sz="2800" dirty="0">
                <a:effectLst/>
              </a:rPr>
              <a:t>behavior is a function of its consequences.</a:t>
            </a:r>
          </a:p>
          <a:p>
            <a:pPr lvl="1"/>
            <a:r>
              <a:rPr lang="en-US" sz="2800" dirty="0">
                <a:effectLst/>
              </a:rPr>
              <a:t>Reinforcement conditions behavior.</a:t>
            </a:r>
          </a:p>
          <a:p>
            <a:pPr lvl="1"/>
            <a:r>
              <a:rPr lang="en-US" sz="2800" dirty="0"/>
              <a:t>Behavior is environmentally caused. </a:t>
            </a:r>
            <a:endParaRPr lang="en-US" sz="2800" dirty="0">
              <a:effectLst/>
            </a:endParaRPr>
          </a:p>
          <a:p>
            <a:pPr marL="393700" indent="-279400"/>
            <a:r>
              <a:rPr lang="en-US" sz="2800" dirty="0">
                <a:effectLst/>
              </a:rPr>
              <a:t>Goal setting is a cognitive approach: an individual’s purposes direct his or her action. </a:t>
            </a:r>
          </a:p>
          <a:p>
            <a:pPr marL="393700" indent="-279400"/>
            <a:r>
              <a:rPr lang="en-US" sz="2800" i="1" dirty="0">
                <a:solidFill>
                  <a:srgbClr val="FF9900"/>
                </a:solidFill>
              </a:rPr>
              <a:t>Operant conditioning theory:</a:t>
            </a:r>
            <a:r>
              <a:rPr lang="en-US" sz="2800" dirty="0">
                <a:solidFill>
                  <a:srgbClr val="FF9900"/>
                </a:solidFill>
              </a:rPr>
              <a:t> </a:t>
            </a:r>
            <a:r>
              <a:rPr lang="en-US" sz="2800" dirty="0"/>
              <a:t>people learn to behave to get something they want or to avoid something they don’t want. </a:t>
            </a:r>
          </a:p>
          <a:p>
            <a:pPr lvl="1"/>
            <a:r>
              <a:rPr lang="en-US" sz="2800" dirty="0"/>
              <a:t>B.F. Skinner’s </a:t>
            </a:r>
            <a:r>
              <a:rPr lang="en-US" sz="2800" b="1" dirty="0">
                <a:solidFill>
                  <a:srgbClr val="FF9900"/>
                </a:solidFill>
              </a:rPr>
              <a:t>behaviorism.</a:t>
            </a:r>
          </a:p>
          <a:p>
            <a:pPr lvl="1" eaLnBrk="1" hangingPunct="1"/>
            <a:endParaRPr lang="en-US" sz="2800" dirty="0">
              <a:effectLst/>
            </a:endParaRPr>
          </a:p>
          <a:p>
            <a:pPr eaLnBrk="1" hangingPunct="1">
              <a:buFont typeface="Wingdings" pitchFamily="2" charset="2"/>
              <a:buNone/>
            </a:pPr>
            <a:r>
              <a:rPr lang="en-US" sz="2800" dirty="0">
                <a:effectLst/>
              </a:rPr>
              <a:t>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9" name="حبر 19">
                <a:extLst>
                  <a:ext uri="{FF2B5EF4-FFF2-40B4-BE49-F238E27FC236}">
                    <a16:creationId xmlns:a16="http://schemas.microsoft.com/office/drawing/2014/main" id="{6FFCB343-E058-3202-03AA-4F1767705ED7}"/>
                  </a:ext>
                </a:extLst>
              </p14:cNvPr>
              <p14:cNvContentPartPr/>
              <p14:nvPr/>
            </p14:nvContentPartPr>
            <p14:xfrm>
              <a:off x="2642488" y="1543887"/>
              <a:ext cx="1883880" cy="259920"/>
            </p14:xfrm>
          </p:contentPart>
        </mc:Choice>
        <mc:Fallback xmlns="">
          <p:pic>
            <p:nvPicPr>
              <p:cNvPr id="19" name="حبر 19">
                <a:extLst>
                  <a:ext uri="{FF2B5EF4-FFF2-40B4-BE49-F238E27FC236}">
                    <a16:creationId xmlns:a16="http://schemas.microsoft.com/office/drawing/2014/main" id="{6FFCB343-E058-3202-03AA-4F1767705ED7}"/>
                  </a:ext>
                </a:extLst>
              </p:cNvPr>
              <p:cNvPicPr/>
              <p:nvPr/>
            </p:nvPicPr>
            <p:blipFill>
              <a:blip r:embed="rId4"/>
              <a:stretch>
                <a:fillRect/>
              </a:stretch>
            </p:blipFill>
            <p:spPr>
              <a:xfrm>
                <a:off x="2627368" y="1528746"/>
                <a:ext cx="1914120" cy="2905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حبر 37">
                <a:extLst>
                  <a:ext uri="{FF2B5EF4-FFF2-40B4-BE49-F238E27FC236}">
                    <a16:creationId xmlns:a16="http://schemas.microsoft.com/office/drawing/2014/main" id="{2193B884-B356-67B9-97AB-EA39F6D64498}"/>
                  </a:ext>
                </a:extLst>
              </p14:cNvPr>
              <p14:cNvContentPartPr/>
              <p14:nvPr/>
            </p14:nvContentPartPr>
            <p14:xfrm>
              <a:off x="6014258" y="2473566"/>
              <a:ext cx="2287800" cy="289440"/>
            </p14:xfrm>
          </p:contentPart>
        </mc:Choice>
        <mc:Fallback xmlns="">
          <p:pic>
            <p:nvPicPr>
              <p:cNvPr id="37" name="حبر 37">
                <a:extLst>
                  <a:ext uri="{FF2B5EF4-FFF2-40B4-BE49-F238E27FC236}">
                    <a16:creationId xmlns:a16="http://schemas.microsoft.com/office/drawing/2014/main" id="{2193B884-B356-67B9-97AB-EA39F6D64498}"/>
                  </a:ext>
                </a:extLst>
              </p:cNvPr>
              <p:cNvPicPr/>
              <p:nvPr/>
            </p:nvPicPr>
            <p:blipFill>
              <a:blip r:embed="rId6"/>
              <a:stretch>
                <a:fillRect/>
              </a:stretch>
            </p:blipFill>
            <p:spPr>
              <a:xfrm>
                <a:off x="5998778" y="2458427"/>
                <a:ext cx="2318400" cy="32007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9" name="حبر 49">
                <a:extLst>
                  <a:ext uri="{FF2B5EF4-FFF2-40B4-BE49-F238E27FC236}">
                    <a16:creationId xmlns:a16="http://schemas.microsoft.com/office/drawing/2014/main" id="{0C4404EA-DB7A-7217-1AB9-8EFE7108E6A6}"/>
                  </a:ext>
                </a:extLst>
              </p14:cNvPr>
              <p14:cNvContentPartPr/>
              <p14:nvPr/>
            </p14:nvContentPartPr>
            <p14:xfrm>
              <a:off x="7469266" y="3429036"/>
              <a:ext cx="1563480" cy="194040"/>
            </p14:xfrm>
          </p:contentPart>
        </mc:Choice>
        <mc:Fallback xmlns="">
          <p:pic>
            <p:nvPicPr>
              <p:cNvPr id="49" name="حبر 49">
                <a:extLst>
                  <a:ext uri="{FF2B5EF4-FFF2-40B4-BE49-F238E27FC236}">
                    <a16:creationId xmlns:a16="http://schemas.microsoft.com/office/drawing/2014/main" id="{0C4404EA-DB7A-7217-1AB9-8EFE7108E6A6}"/>
                  </a:ext>
                </a:extLst>
              </p:cNvPr>
              <p:cNvPicPr/>
              <p:nvPr/>
            </p:nvPicPr>
            <p:blipFill>
              <a:blip r:embed="rId8"/>
              <a:stretch>
                <a:fillRect/>
              </a:stretch>
            </p:blipFill>
            <p:spPr>
              <a:xfrm>
                <a:off x="7454143" y="3413556"/>
                <a:ext cx="1594087"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حبر 58">
                <a:extLst>
                  <a:ext uri="{FF2B5EF4-FFF2-40B4-BE49-F238E27FC236}">
                    <a16:creationId xmlns:a16="http://schemas.microsoft.com/office/drawing/2014/main" id="{DB592E73-C9E5-B969-1C09-4B2DDEF33A1E}"/>
                  </a:ext>
                </a:extLst>
              </p14:cNvPr>
              <p14:cNvContentPartPr/>
              <p14:nvPr/>
            </p14:nvContentPartPr>
            <p14:xfrm>
              <a:off x="7851946" y="3649716"/>
              <a:ext cx="1289160" cy="186480"/>
            </p14:xfrm>
          </p:contentPart>
        </mc:Choice>
        <mc:Fallback xmlns="">
          <p:pic>
            <p:nvPicPr>
              <p:cNvPr id="58" name="حبر 58">
                <a:extLst>
                  <a:ext uri="{FF2B5EF4-FFF2-40B4-BE49-F238E27FC236}">
                    <a16:creationId xmlns:a16="http://schemas.microsoft.com/office/drawing/2014/main" id="{DB592E73-C9E5-B969-1C09-4B2DDEF33A1E}"/>
                  </a:ext>
                </a:extLst>
              </p:cNvPr>
              <p:cNvPicPr/>
              <p:nvPr/>
            </p:nvPicPr>
            <p:blipFill>
              <a:blip r:embed="rId10"/>
              <a:stretch>
                <a:fillRect/>
              </a:stretch>
            </p:blipFill>
            <p:spPr>
              <a:xfrm>
                <a:off x="7836466" y="3634567"/>
                <a:ext cx="1319760" cy="21713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5779" name="حبر 75780">
                <a:extLst>
                  <a:ext uri="{FF2B5EF4-FFF2-40B4-BE49-F238E27FC236}">
                    <a16:creationId xmlns:a16="http://schemas.microsoft.com/office/drawing/2014/main" id="{99E260B5-2EBF-177E-3F4F-548320E01077}"/>
                  </a:ext>
                </a:extLst>
              </p14:cNvPr>
              <p14:cNvContentPartPr/>
              <p14:nvPr/>
            </p14:nvContentPartPr>
            <p14:xfrm>
              <a:off x="4375536" y="3550435"/>
              <a:ext cx="753480" cy="315000"/>
            </p14:xfrm>
          </p:contentPart>
        </mc:Choice>
        <mc:Fallback xmlns="">
          <p:pic>
            <p:nvPicPr>
              <p:cNvPr id="75779" name="حبر 75780">
                <a:extLst>
                  <a:ext uri="{FF2B5EF4-FFF2-40B4-BE49-F238E27FC236}">
                    <a16:creationId xmlns:a16="http://schemas.microsoft.com/office/drawing/2014/main" id="{99E260B5-2EBF-177E-3F4F-548320E01077}"/>
                  </a:ext>
                </a:extLst>
              </p:cNvPr>
              <p:cNvPicPr/>
              <p:nvPr/>
            </p:nvPicPr>
            <p:blipFill>
              <a:blip r:embed="rId12"/>
              <a:stretch>
                <a:fillRect/>
              </a:stretch>
            </p:blipFill>
            <p:spPr>
              <a:xfrm>
                <a:off x="4360423" y="3534955"/>
                <a:ext cx="783706"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5780" name="حبر 75780">
                <a:extLst>
                  <a:ext uri="{FF2B5EF4-FFF2-40B4-BE49-F238E27FC236}">
                    <a16:creationId xmlns:a16="http://schemas.microsoft.com/office/drawing/2014/main" id="{FB7B0349-EFDF-B7FE-9E99-796A140EE2D8}"/>
                  </a:ext>
                </a:extLst>
              </p14:cNvPr>
              <p14:cNvContentPartPr/>
              <p14:nvPr/>
            </p14:nvContentPartPr>
            <p14:xfrm>
              <a:off x="5700336" y="3561955"/>
              <a:ext cx="569520" cy="285480"/>
            </p14:xfrm>
          </p:contentPart>
        </mc:Choice>
        <mc:Fallback xmlns="">
          <p:pic>
            <p:nvPicPr>
              <p:cNvPr id="75780" name="حبر 75780">
                <a:extLst>
                  <a:ext uri="{FF2B5EF4-FFF2-40B4-BE49-F238E27FC236}">
                    <a16:creationId xmlns:a16="http://schemas.microsoft.com/office/drawing/2014/main" id="{FB7B0349-EFDF-B7FE-9E99-796A140EE2D8}"/>
                  </a:ext>
                </a:extLst>
              </p:cNvPr>
              <p:cNvPicPr/>
              <p:nvPr/>
            </p:nvPicPr>
            <p:blipFill>
              <a:blip r:embed="rId14"/>
              <a:stretch>
                <a:fillRect/>
              </a:stretch>
            </p:blipFill>
            <p:spPr>
              <a:xfrm>
                <a:off x="5684856" y="3546835"/>
                <a:ext cx="6001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5781" name="حبر 75780">
                <a:extLst>
                  <a:ext uri="{FF2B5EF4-FFF2-40B4-BE49-F238E27FC236}">
                    <a16:creationId xmlns:a16="http://schemas.microsoft.com/office/drawing/2014/main" id="{46AA30C6-D2E9-A2D0-85E6-F8315C50DB9E}"/>
                  </a:ext>
                </a:extLst>
              </p14:cNvPr>
              <p14:cNvContentPartPr/>
              <p14:nvPr/>
            </p14:nvContentPartPr>
            <p14:xfrm>
              <a:off x="1268723" y="4422250"/>
              <a:ext cx="6965280" cy="121320"/>
            </p14:xfrm>
          </p:contentPart>
        </mc:Choice>
        <mc:Fallback xmlns="">
          <p:pic>
            <p:nvPicPr>
              <p:cNvPr id="75781" name="حبر 75780">
                <a:extLst>
                  <a:ext uri="{FF2B5EF4-FFF2-40B4-BE49-F238E27FC236}">
                    <a16:creationId xmlns:a16="http://schemas.microsoft.com/office/drawing/2014/main" id="{46AA30C6-D2E9-A2D0-85E6-F8315C50DB9E}"/>
                  </a:ext>
                </a:extLst>
              </p:cNvPr>
              <p:cNvPicPr/>
              <p:nvPr/>
            </p:nvPicPr>
            <p:blipFill>
              <a:blip r:embed="rId16"/>
              <a:stretch>
                <a:fillRect/>
              </a:stretch>
            </p:blipFill>
            <p:spPr>
              <a:xfrm>
                <a:off x="1253603" y="4407130"/>
                <a:ext cx="69955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5798" name="حبر 75798">
                <a:extLst>
                  <a:ext uri="{FF2B5EF4-FFF2-40B4-BE49-F238E27FC236}">
                    <a16:creationId xmlns:a16="http://schemas.microsoft.com/office/drawing/2014/main" id="{780FDEF9-AAE6-52A9-AEBE-8047469A1CF3}"/>
                  </a:ext>
                </a:extLst>
              </p14:cNvPr>
              <p14:cNvContentPartPr/>
              <p14:nvPr/>
            </p14:nvContentPartPr>
            <p14:xfrm>
              <a:off x="3113662" y="4532015"/>
              <a:ext cx="1792800" cy="221040"/>
            </p14:xfrm>
          </p:contentPart>
        </mc:Choice>
        <mc:Fallback xmlns="">
          <p:pic>
            <p:nvPicPr>
              <p:cNvPr id="75798" name="حبر 75798">
                <a:extLst>
                  <a:ext uri="{FF2B5EF4-FFF2-40B4-BE49-F238E27FC236}">
                    <a16:creationId xmlns:a16="http://schemas.microsoft.com/office/drawing/2014/main" id="{780FDEF9-AAE6-52A9-AEBE-8047469A1CF3}"/>
                  </a:ext>
                </a:extLst>
              </p:cNvPr>
              <p:cNvPicPr/>
              <p:nvPr/>
            </p:nvPicPr>
            <p:blipFill>
              <a:blip r:embed="rId18"/>
              <a:stretch>
                <a:fillRect/>
              </a:stretch>
            </p:blipFill>
            <p:spPr>
              <a:xfrm>
                <a:off x="3098539" y="4516560"/>
                <a:ext cx="1823406" cy="25123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5803" name="حبر 75803">
                <a:extLst>
                  <a:ext uri="{FF2B5EF4-FFF2-40B4-BE49-F238E27FC236}">
                    <a16:creationId xmlns:a16="http://schemas.microsoft.com/office/drawing/2014/main" id="{75EA871E-F2B1-F689-3FFC-0452B3B304C0}"/>
                  </a:ext>
                </a:extLst>
              </p14:cNvPr>
              <p14:cNvContentPartPr/>
              <p14:nvPr/>
            </p14:nvContentPartPr>
            <p14:xfrm>
              <a:off x="2296822" y="4573055"/>
              <a:ext cx="724680" cy="149400"/>
            </p14:xfrm>
          </p:contentPart>
        </mc:Choice>
        <mc:Fallback xmlns="">
          <p:pic>
            <p:nvPicPr>
              <p:cNvPr id="75803" name="حبر 75803">
                <a:extLst>
                  <a:ext uri="{FF2B5EF4-FFF2-40B4-BE49-F238E27FC236}">
                    <a16:creationId xmlns:a16="http://schemas.microsoft.com/office/drawing/2014/main" id="{75EA871E-F2B1-F689-3FFC-0452B3B304C0}"/>
                  </a:ext>
                </a:extLst>
              </p:cNvPr>
              <p:cNvPicPr/>
              <p:nvPr/>
            </p:nvPicPr>
            <p:blipFill>
              <a:blip r:embed="rId20"/>
              <a:stretch>
                <a:fillRect/>
              </a:stretch>
            </p:blipFill>
            <p:spPr>
              <a:xfrm>
                <a:off x="2281350" y="4557575"/>
                <a:ext cx="754905"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5813" name="حبر 75813">
                <a:extLst>
                  <a:ext uri="{FF2B5EF4-FFF2-40B4-BE49-F238E27FC236}">
                    <a16:creationId xmlns:a16="http://schemas.microsoft.com/office/drawing/2014/main" id="{09BFA3E2-A7BC-ABA8-2CB2-8287171BC5CD}"/>
                  </a:ext>
                </a:extLst>
              </p14:cNvPr>
              <p14:cNvContentPartPr/>
              <p14:nvPr/>
            </p14:nvContentPartPr>
            <p14:xfrm>
              <a:off x="7203080" y="5497791"/>
              <a:ext cx="1387800" cy="333000"/>
            </p14:xfrm>
          </p:contentPart>
        </mc:Choice>
        <mc:Fallback xmlns="">
          <p:pic>
            <p:nvPicPr>
              <p:cNvPr id="75813" name="حبر 75813">
                <a:extLst>
                  <a:ext uri="{FF2B5EF4-FFF2-40B4-BE49-F238E27FC236}">
                    <a16:creationId xmlns:a16="http://schemas.microsoft.com/office/drawing/2014/main" id="{09BFA3E2-A7BC-ABA8-2CB2-8287171BC5CD}"/>
                  </a:ext>
                </a:extLst>
              </p:cNvPr>
              <p:cNvPicPr/>
              <p:nvPr/>
            </p:nvPicPr>
            <p:blipFill>
              <a:blip r:embed="rId22"/>
              <a:stretch>
                <a:fillRect/>
              </a:stretch>
            </p:blipFill>
            <p:spPr>
              <a:xfrm>
                <a:off x="7187600" y="5482671"/>
                <a:ext cx="141840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5819" name="حبر 75819">
                <a:extLst>
                  <a:ext uri="{FF2B5EF4-FFF2-40B4-BE49-F238E27FC236}">
                    <a16:creationId xmlns:a16="http://schemas.microsoft.com/office/drawing/2014/main" id="{25CD756F-9C57-DEC2-34D4-3558D7819ED8}"/>
                  </a:ext>
                </a:extLst>
              </p14:cNvPr>
              <p14:cNvContentPartPr/>
              <p14:nvPr/>
            </p14:nvContentPartPr>
            <p14:xfrm>
              <a:off x="6490280" y="5512191"/>
              <a:ext cx="583920" cy="235440"/>
            </p14:xfrm>
          </p:contentPart>
        </mc:Choice>
        <mc:Fallback xmlns="">
          <p:pic>
            <p:nvPicPr>
              <p:cNvPr id="75819" name="حبر 75819">
                <a:extLst>
                  <a:ext uri="{FF2B5EF4-FFF2-40B4-BE49-F238E27FC236}">
                    <a16:creationId xmlns:a16="http://schemas.microsoft.com/office/drawing/2014/main" id="{25CD756F-9C57-DEC2-34D4-3558D7819ED8}"/>
                  </a:ext>
                </a:extLst>
              </p:cNvPr>
              <p:cNvPicPr/>
              <p:nvPr/>
            </p:nvPicPr>
            <p:blipFill>
              <a:blip r:embed="rId24"/>
              <a:stretch>
                <a:fillRect/>
              </a:stretch>
            </p:blipFill>
            <p:spPr>
              <a:xfrm>
                <a:off x="6475169" y="5496711"/>
                <a:ext cx="614141"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5822" name="حبر 75822">
                <a:extLst>
                  <a:ext uri="{FF2B5EF4-FFF2-40B4-BE49-F238E27FC236}">
                    <a16:creationId xmlns:a16="http://schemas.microsoft.com/office/drawing/2014/main" id="{FE83AF69-DAF5-E1C6-ADF7-FF3F101E19DF}"/>
                  </a:ext>
                </a:extLst>
              </p14:cNvPr>
              <p14:cNvContentPartPr/>
              <p14:nvPr/>
            </p14:nvContentPartPr>
            <p14:xfrm>
              <a:off x="5549960" y="5535591"/>
              <a:ext cx="789120" cy="181440"/>
            </p14:xfrm>
          </p:contentPart>
        </mc:Choice>
        <mc:Fallback xmlns="">
          <p:pic>
            <p:nvPicPr>
              <p:cNvPr id="75822" name="حبر 75822">
                <a:extLst>
                  <a:ext uri="{FF2B5EF4-FFF2-40B4-BE49-F238E27FC236}">
                    <a16:creationId xmlns:a16="http://schemas.microsoft.com/office/drawing/2014/main" id="{FE83AF69-DAF5-E1C6-ADF7-FF3F101E19DF}"/>
                  </a:ext>
                </a:extLst>
              </p:cNvPr>
              <p:cNvPicPr/>
              <p:nvPr/>
            </p:nvPicPr>
            <p:blipFill>
              <a:blip r:embed="rId26"/>
              <a:stretch>
                <a:fillRect/>
              </a:stretch>
            </p:blipFill>
            <p:spPr>
              <a:xfrm>
                <a:off x="5534833" y="5520471"/>
                <a:ext cx="819734"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830" name="حبر 75830">
                <a:extLst>
                  <a:ext uri="{FF2B5EF4-FFF2-40B4-BE49-F238E27FC236}">
                    <a16:creationId xmlns:a16="http://schemas.microsoft.com/office/drawing/2014/main" id="{E2277D81-4CD2-42E7-2005-54771D5F52ED}"/>
                  </a:ext>
                </a:extLst>
              </p14:cNvPr>
              <p14:cNvContentPartPr/>
              <p14:nvPr/>
            </p14:nvContentPartPr>
            <p14:xfrm>
              <a:off x="7445720" y="5900631"/>
              <a:ext cx="1333800" cy="286560"/>
            </p14:xfrm>
          </p:contentPart>
        </mc:Choice>
        <mc:Fallback xmlns="">
          <p:pic>
            <p:nvPicPr>
              <p:cNvPr id="75830" name="حبر 75830">
                <a:extLst>
                  <a:ext uri="{FF2B5EF4-FFF2-40B4-BE49-F238E27FC236}">
                    <a16:creationId xmlns:a16="http://schemas.microsoft.com/office/drawing/2014/main" id="{E2277D81-4CD2-42E7-2005-54771D5F52ED}"/>
                  </a:ext>
                </a:extLst>
              </p:cNvPr>
              <p:cNvPicPr/>
              <p:nvPr/>
            </p:nvPicPr>
            <p:blipFill>
              <a:blip r:embed="rId28"/>
              <a:stretch>
                <a:fillRect/>
              </a:stretch>
            </p:blipFill>
            <p:spPr>
              <a:xfrm>
                <a:off x="7430244" y="5885170"/>
                <a:ext cx="1364032" cy="316762"/>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5837" name="حبر 75837">
                <a:extLst>
                  <a:ext uri="{FF2B5EF4-FFF2-40B4-BE49-F238E27FC236}">
                    <a16:creationId xmlns:a16="http://schemas.microsoft.com/office/drawing/2014/main" id="{DC85D61C-3BB8-D457-F9BA-568842958303}"/>
                  </a:ext>
                </a:extLst>
              </p14:cNvPr>
              <p14:cNvContentPartPr/>
              <p14:nvPr/>
            </p14:nvContentPartPr>
            <p14:xfrm>
              <a:off x="6763160" y="5822871"/>
              <a:ext cx="629640" cy="220320"/>
            </p14:xfrm>
          </p:contentPart>
        </mc:Choice>
        <mc:Fallback xmlns="">
          <p:pic>
            <p:nvPicPr>
              <p:cNvPr id="75837" name="حبر 75837">
                <a:extLst>
                  <a:ext uri="{FF2B5EF4-FFF2-40B4-BE49-F238E27FC236}">
                    <a16:creationId xmlns:a16="http://schemas.microsoft.com/office/drawing/2014/main" id="{DC85D61C-3BB8-D457-F9BA-568842958303}"/>
                  </a:ext>
                </a:extLst>
              </p:cNvPr>
              <p:cNvPicPr/>
              <p:nvPr/>
            </p:nvPicPr>
            <p:blipFill>
              <a:blip r:embed="rId30"/>
              <a:stretch>
                <a:fillRect/>
              </a:stretch>
            </p:blipFill>
            <p:spPr>
              <a:xfrm>
                <a:off x="6748040" y="5807751"/>
                <a:ext cx="6602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5849" name="حبر 75849">
                <a:extLst>
                  <a:ext uri="{FF2B5EF4-FFF2-40B4-BE49-F238E27FC236}">
                    <a16:creationId xmlns:a16="http://schemas.microsoft.com/office/drawing/2014/main" id="{5AC42BB1-72D6-3088-79FF-4E7E46F48CC8}"/>
                  </a:ext>
                </a:extLst>
              </p14:cNvPr>
              <p14:cNvContentPartPr/>
              <p14:nvPr/>
            </p14:nvContentPartPr>
            <p14:xfrm>
              <a:off x="5368160" y="5800191"/>
              <a:ext cx="1251360" cy="326520"/>
            </p14:xfrm>
          </p:contentPart>
        </mc:Choice>
        <mc:Fallback xmlns="">
          <p:pic>
            <p:nvPicPr>
              <p:cNvPr id="75849" name="حبر 75849">
                <a:extLst>
                  <a:ext uri="{FF2B5EF4-FFF2-40B4-BE49-F238E27FC236}">
                    <a16:creationId xmlns:a16="http://schemas.microsoft.com/office/drawing/2014/main" id="{5AC42BB1-72D6-3088-79FF-4E7E46F48CC8}"/>
                  </a:ext>
                </a:extLst>
              </p:cNvPr>
              <p:cNvPicPr/>
              <p:nvPr/>
            </p:nvPicPr>
            <p:blipFill>
              <a:blip r:embed="rId32"/>
              <a:stretch>
                <a:fillRect/>
              </a:stretch>
            </p:blipFill>
            <p:spPr>
              <a:xfrm>
                <a:off x="5352680" y="5785071"/>
                <a:ext cx="128196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5863" name="حبر 75863">
                <a:extLst>
                  <a:ext uri="{FF2B5EF4-FFF2-40B4-BE49-F238E27FC236}">
                    <a16:creationId xmlns:a16="http://schemas.microsoft.com/office/drawing/2014/main" id="{57023B92-76CD-FF21-1080-94423A57083C}"/>
                  </a:ext>
                </a:extLst>
              </p14:cNvPr>
              <p14:cNvContentPartPr/>
              <p14:nvPr/>
            </p14:nvContentPartPr>
            <p14:xfrm>
              <a:off x="3737720" y="5861031"/>
              <a:ext cx="1516680" cy="212400"/>
            </p14:xfrm>
          </p:contentPart>
        </mc:Choice>
        <mc:Fallback xmlns="">
          <p:pic>
            <p:nvPicPr>
              <p:cNvPr id="75863" name="حبر 75863">
                <a:extLst>
                  <a:ext uri="{FF2B5EF4-FFF2-40B4-BE49-F238E27FC236}">
                    <a16:creationId xmlns:a16="http://schemas.microsoft.com/office/drawing/2014/main" id="{57023B92-76CD-FF21-1080-94423A57083C}"/>
                  </a:ext>
                </a:extLst>
              </p:cNvPr>
              <p:cNvPicPr/>
              <p:nvPr/>
            </p:nvPicPr>
            <p:blipFill>
              <a:blip r:embed="rId34"/>
              <a:stretch>
                <a:fillRect/>
              </a:stretch>
            </p:blipFill>
            <p:spPr>
              <a:xfrm>
                <a:off x="3722600" y="5845577"/>
                <a:ext cx="1547280" cy="24258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5864" name="حبر 75863">
                <a:extLst>
                  <a:ext uri="{FF2B5EF4-FFF2-40B4-BE49-F238E27FC236}">
                    <a16:creationId xmlns:a16="http://schemas.microsoft.com/office/drawing/2014/main" id="{D266BBB8-31B5-02ED-DAD0-7293A92A8E21}"/>
                  </a:ext>
                </a:extLst>
              </p14:cNvPr>
              <p14:cNvContentPartPr/>
              <p14:nvPr/>
            </p14:nvContentPartPr>
            <p14:xfrm>
              <a:off x="1547480" y="6383804"/>
              <a:ext cx="4327200" cy="122040"/>
            </p14:xfrm>
          </p:contentPart>
        </mc:Choice>
        <mc:Fallback xmlns="">
          <p:pic>
            <p:nvPicPr>
              <p:cNvPr id="75864" name="حبر 75863">
                <a:extLst>
                  <a:ext uri="{FF2B5EF4-FFF2-40B4-BE49-F238E27FC236}">
                    <a16:creationId xmlns:a16="http://schemas.microsoft.com/office/drawing/2014/main" id="{D266BBB8-31B5-02ED-DAD0-7293A92A8E21}"/>
                  </a:ext>
                </a:extLst>
              </p:cNvPr>
              <p:cNvPicPr/>
              <p:nvPr/>
            </p:nvPicPr>
            <p:blipFill>
              <a:blip r:embed="rId36"/>
              <a:stretch>
                <a:fillRect/>
              </a:stretch>
            </p:blipFill>
            <p:spPr>
              <a:xfrm>
                <a:off x="1532360" y="6368684"/>
                <a:ext cx="4357800" cy="15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2" name="حبر 1">
                <a:extLst>
                  <a:ext uri="{FF2B5EF4-FFF2-40B4-BE49-F238E27FC236}">
                    <a16:creationId xmlns:a16="http://schemas.microsoft.com/office/drawing/2014/main" id="{89D05D77-F911-8AA7-9524-444CF8B38C3A}"/>
                  </a:ext>
                </a:extLst>
              </p14:cNvPr>
              <p14:cNvContentPartPr/>
              <p14:nvPr/>
            </p14:nvContentPartPr>
            <p14:xfrm>
              <a:off x="4474163" y="2325610"/>
              <a:ext cx="474120" cy="232200"/>
            </p14:xfrm>
          </p:contentPart>
        </mc:Choice>
        <mc:Fallback>
          <p:pic>
            <p:nvPicPr>
              <p:cNvPr id="2" name="حبر 1">
                <a:extLst>
                  <a:ext uri="{FF2B5EF4-FFF2-40B4-BE49-F238E27FC236}">
                    <a16:creationId xmlns:a16="http://schemas.microsoft.com/office/drawing/2014/main" id="{89D05D77-F911-8AA7-9524-444CF8B38C3A}"/>
                  </a:ext>
                </a:extLst>
              </p:cNvPr>
              <p:cNvPicPr/>
              <p:nvPr/>
            </p:nvPicPr>
            <p:blipFill>
              <a:blip r:embed="rId38"/>
              <a:stretch>
                <a:fillRect/>
              </a:stretch>
            </p:blipFill>
            <p:spPr>
              <a:xfrm>
                <a:off x="4453643" y="2305450"/>
                <a:ext cx="514800" cy="272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8" name="حبر 28">
                <a:extLst>
                  <a:ext uri="{FF2B5EF4-FFF2-40B4-BE49-F238E27FC236}">
                    <a16:creationId xmlns:a16="http://schemas.microsoft.com/office/drawing/2014/main" id="{A706D54F-4CCE-5DE8-E521-74B6032BC7EC}"/>
                  </a:ext>
                </a:extLst>
              </p14:cNvPr>
              <p14:cNvContentPartPr/>
              <p14:nvPr/>
            </p14:nvContentPartPr>
            <p14:xfrm>
              <a:off x="5086753" y="2163138"/>
              <a:ext cx="1574280" cy="213120"/>
            </p14:xfrm>
          </p:contentPart>
        </mc:Choice>
        <mc:Fallback>
          <p:pic>
            <p:nvPicPr>
              <p:cNvPr id="28" name="حبر 28">
                <a:extLst>
                  <a:ext uri="{FF2B5EF4-FFF2-40B4-BE49-F238E27FC236}">
                    <a16:creationId xmlns:a16="http://schemas.microsoft.com/office/drawing/2014/main" id="{A706D54F-4CCE-5DE8-E521-74B6032BC7EC}"/>
                  </a:ext>
                </a:extLst>
              </p:cNvPr>
              <p:cNvPicPr/>
              <p:nvPr/>
            </p:nvPicPr>
            <p:blipFill>
              <a:blip r:embed="rId40"/>
              <a:stretch>
                <a:fillRect/>
              </a:stretch>
            </p:blipFill>
            <p:spPr>
              <a:xfrm>
                <a:off x="5071277" y="2147992"/>
                <a:ext cx="1604873" cy="243772"/>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35" name="حبر 35">
                <a:extLst>
                  <a:ext uri="{FF2B5EF4-FFF2-40B4-BE49-F238E27FC236}">
                    <a16:creationId xmlns:a16="http://schemas.microsoft.com/office/drawing/2014/main" id="{35FF8465-A12C-7C0D-573E-DBFD3144A81B}"/>
                  </a:ext>
                </a:extLst>
              </p14:cNvPr>
              <p14:cNvContentPartPr/>
              <p14:nvPr/>
            </p14:nvContentPartPr>
            <p14:xfrm>
              <a:off x="5282953" y="2391738"/>
              <a:ext cx="612000" cy="158400"/>
            </p14:xfrm>
          </p:contentPart>
        </mc:Choice>
        <mc:Fallback>
          <p:pic>
            <p:nvPicPr>
              <p:cNvPr id="35" name="حبر 35">
                <a:extLst>
                  <a:ext uri="{FF2B5EF4-FFF2-40B4-BE49-F238E27FC236}">
                    <a16:creationId xmlns:a16="http://schemas.microsoft.com/office/drawing/2014/main" id="{35FF8465-A12C-7C0D-573E-DBFD3144A81B}"/>
                  </a:ext>
                </a:extLst>
              </p:cNvPr>
              <p:cNvPicPr/>
              <p:nvPr/>
            </p:nvPicPr>
            <p:blipFill>
              <a:blip r:embed="rId42"/>
              <a:stretch>
                <a:fillRect/>
              </a:stretch>
            </p:blipFill>
            <p:spPr>
              <a:xfrm>
                <a:off x="5267833" y="2376584"/>
                <a:ext cx="642600" cy="18907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80615"/>
            <a:ext cx="8070714" cy="1677988"/>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79879" name="Content Placeholder 13"/>
          <p:cNvSpPr>
            <a:spLocks noGrp="1"/>
          </p:cNvSpPr>
          <p:nvPr>
            <p:ph idx="1"/>
          </p:nvPr>
        </p:nvSpPr>
        <p:spPr bwMode="auto">
          <a:xfrm>
            <a:off x="712757" y="1784606"/>
            <a:ext cx="8247446" cy="4624825"/>
          </a:xfrm>
        </p:spPr>
        <p:txBody>
          <a:bodyPr wrap="square" numCol="1" anchor="t" anchorCtr="0" compatLnSpc="1">
            <a:prstTxWarp prst="textNoShape">
              <a:avLst/>
            </a:prstTxWarp>
            <a:normAutofit/>
          </a:bodyPr>
          <a:lstStyle/>
          <a:p>
            <a:pPr marL="393700" indent="-279400" eaLnBrk="1" hangingPunct="1"/>
            <a:r>
              <a:rPr lang="en-US" sz="2800" b="1" dirty="0">
                <a:solidFill>
                  <a:srgbClr val="FF9900"/>
                </a:solidFill>
                <a:effectLst/>
              </a:rPr>
              <a:t>Social-learning theory</a:t>
            </a:r>
            <a:r>
              <a:rPr lang="en-US" sz="2800" dirty="0">
                <a:solidFill>
                  <a:srgbClr val="FF9900"/>
                </a:solidFill>
                <a:effectLst/>
              </a:rPr>
              <a:t>: </a:t>
            </a:r>
            <a:r>
              <a:rPr lang="en-US" sz="2800" dirty="0">
                <a:effectLst/>
              </a:rPr>
              <a:t>we can learn through both observation and direct experience.</a:t>
            </a:r>
          </a:p>
          <a:p>
            <a:pPr lvl="1"/>
            <a:r>
              <a:rPr lang="en-US" sz="2800" dirty="0">
                <a:effectLst/>
              </a:rPr>
              <a:t>Models are central, and four processes determine their influence on an individual:</a:t>
            </a:r>
          </a:p>
          <a:p>
            <a:pPr lvl="2"/>
            <a:r>
              <a:rPr lang="en-US" sz="2800" b="1" dirty="0">
                <a:solidFill>
                  <a:srgbClr val="FF9900"/>
                </a:solidFill>
              </a:rPr>
              <a:t>Attentional processes</a:t>
            </a:r>
          </a:p>
          <a:p>
            <a:pPr lvl="2"/>
            <a:r>
              <a:rPr lang="en-US" sz="2800" b="1" dirty="0">
                <a:solidFill>
                  <a:srgbClr val="FF9900"/>
                </a:solidFill>
                <a:effectLst/>
              </a:rPr>
              <a:t>Retention processes</a:t>
            </a:r>
          </a:p>
          <a:p>
            <a:pPr lvl="2"/>
            <a:r>
              <a:rPr lang="en-US" sz="2800" b="1" dirty="0">
                <a:solidFill>
                  <a:srgbClr val="FF9900"/>
                </a:solidFill>
              </a:rPr>
              <a:t>Motor reproduction processes</a:t>
            </a:r>
          </a:p>
          <a:p>
            <a:pPr lvl="2"/>
            <a:r>
              <a:rPr lang="en-US" sz="2800" b="1" dirty="0">
                <a:solidFill>
                  <a:srgbClr val="FF9900"/>
                </a:solidFill>
                <a:effectLst/>
              </a:rPr>
              <a:t>Reinforcement processes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6" name="حبر 16">
                <a:extLst>
                  <a:ext uri="{FF2B5EF4-FFF2-40B4-BE49-F238E27FC236}">
                    <a16:creationId xmlns:a16="http://schemas.microsoft.com/office/drawing/2014/main" id="{8B2596F1-B86A-56F1-7879-3915EF6F1663}"/>
                  </a:ext>
                </a:extLst>
              </p14:cNvPr>
              <p14:cNvContentPartPr/>
              <p14:nvPr/>
            </p14:nvContentPartPr>
            <p14:xfrm>
              <a:off x="2791813" y="1539866"/>
              <a:ext cx="1623960" cy="304920"/>
            </p14:xfrm>
          </p:contentPart>
        </mc:Choice>
        <mc:Fallback xmlns="">
          <p:pic>
            <p:nvPicPr>
              <p:cNvPr id="16" name="حبر 16">
                <a:extLst>
                  <a:ext uri="{FF2B5EF4-FFF2-40B4-BE49-F238E27FC236}">
                    <a16:creationId xmlns:a16="http://schemas.microsoft.com/office/drawing/2014/main" id="{8B2596F1-B86A-56F1-7879-3915EF6F1663}"/>
                  </a:ext>
                </a:extLst>
              </p:cNvPr>
              <p:cNvPicPr/>
              <p:nvPr/>
            </p:nvPicPr>
            <p:blipFill>
              <a:blip r:embed="rId4"/>
              <a:stretch>
                <a:fillRect/>
              </a:stretch>
            </p:blipFill>
            <p:spPr>
              <a:xfrm>
                <a:off x="2776690" y="1524746"/>
                <a:ext cx="1654567"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AB766A33-2E62-CC4E-1E6F-F3E54DE2F92F}"/>
                  </a:ext>
                </a:extLst>
              </p14:cNvPr>
              <p14:cNvContentPartPr/>
              <p14:nvPr/>
            </p14:nvContentPartPr>
            <p14:xfrm>
              <a:off x="1806493" y="1581626"/>
              <a:ext cx="808560" cy="213480"/>
            </p14:xfrm>
          </p:contentPart>
        </mc:Choice>
        <mc:Fallback xmlns="">
          <p:pic>
            <p:nvPicPr>
              <p:cNvPr id="23" name="حبر 23">
                <a:extLst>
                  <a:ext uri="{FF2B5EF4-FFF2-40B4-BE49-F238E27FC236}">
                    <a16:creationId xmlns:a16="http://schemas.microsoft.com/office/drawing/2014/main" id="{AB766A33-2E62-CC4E-1E6F-F3E54DE2F92F}"/>
                  </a:ext>
                </a:extLst>
              </p:cNvPr>
              <p:cNvPicPr/>
              <p:nvPr/>
            </p:nvPicPr>
            <p:blipFill>
              <a:blip r:embed="rId6"/>
              <a:stretch>
                <a:fillRect/>
              </a:stretch>
            </p:blipFill>
            <p:spPr>
              <a:xfrm>
                <a:off x="1791373" y="1566506"/>
                <a:ext cx="8391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حبر 27">
                <a:extLst>
                  <a:ext uri="{FF2B5EF4-FFF2-40B4-BE49-F238E27FC236}">
                    <a16:creationId xmlns:a16="http://schemas.microsoft.com/office/drawing/2014/main" id="{9F3FE740-460B-9190-66A3-23C63653A0A8}"/>
                  </a:ext>
                </a:extLst>
              </p14:cNvPr>
              <p14:cNvContentPartPr/>
              <p14:nvPr/>
            </p14:nvContentPartPr>
            <p14:xfrm>
              <a:off x="1279453" y="1639586"/>
              <a:ext cx="410400" cy="205200"/>
            </p14:xfrm>
          </p:contentPart>
        </mc:Choice>
        <mc:Fallback xmlns="">
          <p:pic>
            <p:nvPicPr>
              <p:cNvPr id="27" name="حبر 27">
                <a:extLst>
                  <a:ext uri="{FF2B5EF4-FFF2-40B4-BE49-F238E27FC236}">
                    <a16:creationId xmlns:a16="http://schemas.microsoft.com/office/drawing/2014/main" id="{9F3FE740-460B-9190-66A3-23C63653A0A8}"/>
                  </a:ext>
                </a:extLst>
              </p:cNvPr>
              <p:cNvPicPr/>
              <p:nvPr/>
            </p:nvPicPr>
            <p:blipFill>
              <a:blip r:embed="rId8"/>
              <a:stretch>
                <a:fillRect/>
              </a:stretch>
            </p:blipFill>
            <p:spPr>
              <a:xfrm>
                <a:off x="1264333" y="1624466"/>
                <a:ext cx="440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5CC71B70-46BA-112B-D21F-5E9989FF8C40}"/>
                  </a:ext>
                </a:extLst>
              </p14:cNvPr>
              <p14:cNvContentPartPr/>
              <p14:nvPr/>
            </p14:nvContentPartPr>
            <p14:xfrm>
              <a:off x="2176774" y="2588091"/>
              <a:ext cx="5568120" cy="60840"/>
            </p14:xfrm>
          </p:contentPart>
        </mc:Choice>
        <mc:Fallback xmlns="">
          <p:pic>
            <p:nvPicPr>
              <p:cNvPr id="30" name="حبر 30">
                <a:extLst>
                  <a:ext uri="{FF2B5EF4-FFF2-40B4-BE49-F238E27FC236}">
                    <a16:creationId xmlns:a16="http://schemas.microsoft.com/office/drawing/2014/main" id="{5CC71B70-46BA-112B-D21F-5E9989FF8C40}"/>
                  </a:ext>
                </a:extLst>
              </p:cNvPr>
              <p:cNvPicPr/>
              <p:nvPr/>
            </p:nvPicPr>
            <p:blipFill>
              <a:blip r:embed="rId10"/>
              <a:stretch>
                <a:fillRect/>
              </a:stretch>
            </p:blipFill>
            <p:spPr>
              <a:xfrm>
                <a:off x="2161653" y="2572702"/>
                <a:ext cx="5598722" cy="9090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حبر 37">
                <a:extLst>
                  <a:ext uri="{FF2B5EF4-FFF2-40B4-BE49-F238E27FC236}">
                    <a16:creationId xmlns:a16="http://schemas.microsoft.com/office/drawing/2014/main" id="{1FA2480E-CF00-001B-9A28-24DCED721A58}"/>
                  </a:ext>
                </a:extLst>
              </p14:cNvPr>
              <p14:cNvContentPartPr/>
              <p14:nvPr/>
            </p14:nvContentPartPr>
            <p14:xfrm>
              <a:off x="4229911" y="3613754"/>
              <a:ext cx="807840" cy="180000"/>
            </p14:xfrm>
          </p:contentPart>
        </mc:Choice>
        <mc:Fallback xmlns="">
          <p:pic>
            <p:nvPicPr>
              <p:cNvPr id="37" name="حبر 37">
                <a:extLst>
                  <a:ext uri="{FF2B5EF4-FFF2-40B4-BE49-F238E27FC236}">
                    <a16:creationId xmlns:a16="http://schemas.microsoft.com/office/drawing/2014/main" id="{1FA2480E-CF00-001B-9A28-24DCED721A58}"/>
                  </a:ext>
                </a:extLst>
              </p:cNvPr>
              <p:cNvPicPr/>
              <p:nvPr/>
            </p:nvPicPr>
            <p:blipFill>
              <a:blip r:embed="rId12"/>
              <a:stretch>
                <a:fillRect/>
              </a:stretch>
            </p:blipFill>
            <p:spPr>
              <a:xfrm>
                <a:off x="4214431" y="3598634"/>
                <a:ext cx="83844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حبر 45">
                <a:extLst>
                  <a:ext uri="{FF2B5EF4-FFF2-40B4-BE49-F238E27FC236}">
                    <a16:creationId xmlns:a16="http://schemas.microsoft.com/office/drawing/2014/main" id="{682B98B9-D840-91C3-6914-601EEA2A0D7B}"/>
                  </a:ext>
                </a:extLst>
              </p14:cNvPr>
              <p14:cNvContentPartPr/>
              <p14:nvPr/>
            </p14:nvContentPartPr>
            <p14:xfrm>
              <a:off x="2802151" y="3622034"/>
              <a:ext cx="681120" cy="143280"/>
            </p14:xfrm>
          </p:contentPart>
        </mc:Choice>
        <mc:Fallback xmlns="">
          <p:pic>
            <p:nvPicPr>
              <p:cNvPr id="45" name="حبر 45">
                <a:extLst>
                  <a:ext uri="{FF2B5EF4-FFF2-40B4-BE49-F238E27FC236}">
                    <a16:creationId xmlns:a16="http://schemas.microsoft.com/office/drawing/2014/main" id="{682B98B9-D840-91C3-6914-601EEA2A0D7B}"/>
                  </a:ext>
                </a:extLst>
              </p:cNvPr>
              <p:cNvPicPr/>
              <p:nvPr/>
            </p:nvPicPr>
            <p:blipFill>
              <a:blip r:embed="rId14"/>
              <a:stretch>
                <a:fillRect/>
              </a:stretch>
            </p:blipFill>
            <p:spPr>
              <a:xfrm>
                <a:off x="2787031" y="3606914"/>
                <a:ext cx="7117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حبر 51">
                <a:extLst>
                  <a:ext uri="{FF2B5EF4-FFF2-40B4-BE49-F238E27FC236}">
                    <a16:creationId xmlns:a16="http://schemas.microsoft.com/office/drawing/2014/main" id="{C3917A81-F616-9105-063A-D76FB1FBE9A2}"/>
                  </a:ext>
                </a:extLst>
              </p14:cNvPr>
              <p14:cNvContentPartPr/>
              <p14:nvPr/>
            </p14:nvContentPartPr>
            <p14:xfrm>
              <a:off x="3789271" y="4148354"/>
              <a:ext cx="930600" cy="159480"/>
            </p14:xfrm>
          </p:contentPart>
        </mc:Choice>
        <mc:Fallback xmlns="">
          <p:pic>
            <p:nvPicPr>
              <p:cNvPr id="51" name="حبر 51">
                <a:extLst>
                  <a:ext uri="{FF2B5EF4-FFF2-40B4-BE49-F238E27FC236}">
                    <a16:creationId xmlns:a16="http://schemas.microsoft.com/office/drawing/2014/main" id="{C3917A81-F616-9105-063A-D76FB1FBE9A2}"/>
                  </a:ext>
                </a:extLst>
              </p:cNvPr>
              <p:cNvPicPr/>
              <p:nvPr/>
            </p:nvPicPr>
            <p:blipFill>
              <a:blip r:embed="rId16"/>
              <a:stretch>
                <a:fillRect/>
              </a:stretch>
            </p:blipFill>
            <p:spPr>
              <a:xfrm>
                <a:off x="3774145" y="4132874"/>
                <a:ext cx="961212"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1" name="حبر 61">
                <a:extLst>
                  <a:ext uri="{FF2B5EF4-FFF2-40B4-BE49-F238E27FC236}">
                    <a16:creationId xmlns:a16="http://schemas.microsoft.com/office/drawing/2014/main" id="{A33B835D-F1D4-E818-BDA0-80CF7819780E}"/>
                  </a:ext>
                </a:extLst>
              </p14:cNvPr>
              <p14:cNvContentPartPr/>
              <p14:nvPr/>
            </p14:nvContentPartPr>
            <p14:xfrm>
              <a:off x="2541151" y="4108034"/>
              <a:ext cx="1076760" cy="203760"/>
            </p14:xfrm>
          </p:contentPart>
        </mc:Choice>
        <mc:Fallback xmlns="">
          <p:pic>
            <p:nvPicPr>
              <p:cNvPr id="61" name="حبر 61">
                <a:extLst>
                  <a:ext uri="{FF2B5EF4-FFF2-40B4-BE49-F238E27FC236}">
                    <a16:creationId xmlns:a16="http://schemas.microsoft.com/office/drawing/2014/main" id="{A33B835D-F1D4-E818-BDA0-80CF7819780E}"/>
                  </a:ext>
                </a:extLst>
              </p:cNvPr>
              <p:cNvPicPr/>
              <p:nvPr/>
            </p:nvPicPr>
            <p:blipFill>
              <a:blip r:embed="rId18"/>
              <a:stretch>
                <a:fillRect/>
              </a:stretch>
            </p:blipFill>
            <p:spPr>
              <a:xfrm>
                <a:off x="2525671" y="4092554"/>
                <a:ext cx="11073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9875" name="حبر 79875">
                <a:extLst>
                  <a:ext uri="{FF2B5EF4-FFF2-40B4-BE49-F238E27FC236}">
                    <a16:creationId xmlns:a16="http://schemas.microsoft.com/office/drawing/2014/main" id="{50C2D70E-EB95-1865-FB66-29A6ABE38927}"/>
                  </a:ext>
                </a:extLst>
              </p14:cNvPr>
              <p14:cNvContentPartPr/>
              <p14:nvPr/>
            </p14:nvContentPartPr>
            <p14:xfrm>
              <a:off x="4635560" y="4643360"/>
              <a:ext cx="1105560" cy="168120"/>
            </p14:xfrm>
          </p:contentPart>
        </mc:Choice>
        <mc:Fallback xmlns="">
          <p:pic>
            <p:nvPicPr>
              <p:cNvPr id="79875" name="حبر 79875">
                <a:extLst>
                  <a:ext uri="{FF2B5EF4-FFF2-40B4-BE49-F238E27FC236}">
                    <a16:creationId xmlns:a16="http://schemas.microsoft.com/office/drawing/2014/main" id="{50C2D70E-EB95-1865-FB66-29A6ABE38927}"/>
                  </a:ext>
                </a:extLst>
              </p:cNvPr>
              <p:cNvPicPr/>
              <p:nvPr/>
            </p:nvPicPr>
            <p:blipFill>
              <a:blip r:embed="rId20"/>
              <a:stretch>
                <a:fillRect/>
              </a:stretch>
            </p:blipFill>
            <p:spPr>
              <a:xfrm>
                <a:off x="4620080" y="4628240"/>
                <a:ext cx="1136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9880" name="حبر 79880">
                <a:extLst>
                  <a:ext uri="{FF2B5EF4-FFF2-40B4-BE49-F238E27FC236}">
                    <a16:creationId xmlns:a16="http://schemas.microsoft.com/office/drawing/2014/main" id="{6FA094E9-4BC8-94A3-8618-CED766720620}"/>
                  </a:ext>
                </a:extLst>
              </p14:cNvPr>
              <p14:cNvContentPartPr/>
              <p14:nvPr/>
            </p14:nvContentPartPr>
            <p14:xfrm>
              <a:off x="4051280" y="4653440"/>
              <a:ext cx="363600" cy="117000"/>
            </p14:xfrm>
          </p:contentPart>
        </mc:Choice>
        <mc:Fallback xmlns="">
          <p:pic>
            <p:nvPicPr>
              <p:cNvPr id="79880" name="حبر 79880">
                <a:extLst>
                  <a:ext uri="{FF2B5EF4-FFF2-40B4-BE49-F238E27FC236}">
                    <a16:creationId xmlns:a16="http://schemas.microsoft.com/office/drawing/2014/main" id="{6FA094E9-4BC8-94A3-8618-CED766720620}"/>
                  </a:ext>
                </a:extLst>
              </p:cNvPr>
              <p:cNvPicPr/>
              <p:nvPr/>
            </p:nvPicPr>
            <p:blipFill>
              <a:blip r:embed="rId22"/>
              <a:stretch>
                <a:fillRect/>
              </a:stretch>
            </p:blipFill>
            <p:spPr>
              <a:xfrm>
                <a:off x="4035815" y="4638366"/>
                <a:ext cx="394170" cy="14714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9890" name="حبر 79890">
                <a:extLst>
                  <a:ext uri="{FF2B5EF4-FFF2-40B4-BE49-F238E27FC236}">
                    <a16:creationId xmlns:a16="http://schemas.microsoft.com/office/drawing/2014/main" id="{12AC59CB-E7AF-C1E7-EF23-9E49B008E08A}"/>
                  </a:ext>
                </a:extLst>
              </p14:cNvPr>
              <p14:cNvContentPartPr/>
              <p14:nvPr/>
            </p14:nvContentPartPr>
            <p14:xfrm>
              <a:off x="2606240" y="4531400"/>
              <a:ext cx="1524600" cy="305640"/>
            </p14:xfrm>
          </p:contentPart>
        </mc:Choice>
        <mc:Fallback xmlns="">
          <p:pic>
            <p:nvPicPr>
              <p:cNvPr id="79890" name="حبر 79890">
                <a:extLst>
                  <a:ext uri="{FF2B5EF4-FFF2-40B4-BE49-F238E27FC236}">
                    <a16:creationId xmlns:a16="http://schemas.microsoft.com/office/drawing/2014/main" id="{12AC59CB-E7AF-C1E7-EF23-9E49B008E08A}"/>
                  </a:ext>
                </a:extLst>
              </p:cNvPr>
              <p:cNvPicPr/>
              <p:nvPr/>
            </p:nvPicPr>
            <p:blipFill>
              <a:blip r:embed="rId24"/>
              <a:stretch>
                <a:fillRect/>
              </a:stretch>
            </p:blipFill>
            <p:spPr>
              <a:xfrm>
                <a:off x="2590760" y="4516262"/>
                <a:ext cx="1554840" cy="33591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9891" name="حبر 79890">
                <a:extLst>
                  <a:ext uri="{FF2B5EF4-FFF2-40B4-BE49-F238E27FC236}">
                    <a16:creationId xmlns:a16="http://schemas.microsoft.com/office/drawing/2014/main" id="{0963A8EE-D083-6088-E029-74A1D1D1C2D8}"/>
                  </a:ext>
                </a:extLst>
              </p14:cNvPr>
              <p14:cNvContentPartPr/>
              <p14:nvPr/>
            </p14:nvContentPartPr>
            <p14:xfrm>
              <a:off x="2763560" y="4831280"/>
              <a:ext cx="10440" cy="10440"/>
            </p14:xfrm>
          </p:contentPart>
        </mc:Choice>
        <mc:Fallback xmlns="">
          <p:pic>
            <p:nvPicPr>
              <p:cNvPr id="79891" name="حبر 79890">
                <a:extLst>
                  <a:ext uri="{FF2B5EF4-FFF2-40B4-BE49-F238E27FC236}">
                    <a16:creationId xmlns:a16="http://schemas.microsoft.com/office/drawing/2014/main" id="{0963A8EE-D083-6088-E029-74A1D1D1C2D8}"/>
                  </a:ext>
                </a:extLst>
              </p:cNvPr>
              <p:cNvPicPr/>
              <p:nvPr/>
            </p:nvPicPr>
            <p:blipFill>
              <a:blip r:embed="rId26"/>
              <a:stretch>
                <a:fillRect/>
              </a:stretch>
            </p:blipFill>
            <p:spPr>
              <a:xfrm>
                <a:off x="2748440" y="4816160"/>
                <a:ext cx="41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9902" name="حبر 79902">
                <a:extLst>
                  <a:ext uri="{FF2B5EF4-FFF2-40B4-BE49-F238E27FC236}">
                    <a16:creationId xmlns:a16="http://schemas.microsoft.com/office/drawing/2014/main" id="{2356B0B3-D8C1-70DC-452F-A69B89FC5C08}"/>
                  </a:ext>
                </a:extLst>
              </p14:cNvPr>
              <p14:cNvContentPartPr/>
              <p14:nvPr/>
            </p14:nvContentPartPr>
            <p14:xfrm>
              <a:off x="3159920" y="5101280"/>
              <a:ext cx="2045520" cy="228240"/>
            </p14:xfrm>
          </p:contentPart>
        </mc:Choice>
        <mc:Fallback xmlns="">
          <p:pic>
            <p:nvPicPr>
              <p:cNvPr id="79902" name="حبر 79902">
                <a:extLst>
                  <a:ext uri="{FF2B5EF4-FFF2-40B4-BE49-F238E27FC236}">
                    <a16:creationId xmlns:a16="http://schemas.microsoft.com/office/drawing/2014/main" id="{2356B0B3-D8C1-70DC-452F-A69B89FC5C08}"/>
                  </a:ext>
                </a:extLst>
              </p:cNvPr>
              <p:cNvPicPr/>
              <p:nvPr/>
            </p:nvPicPr>
            <p:blipFill>
              <a:blip r:embed="rId28"/>
              <a:stretch>
                <a:fillRect/>
              </a:stretch>
            </p:blipFill>
            <p:spPr>
              <a:xfrm>
                <a:off x="3144440" y="5085800"/>
                <a:ext cx="2076120" cy="258840"/>
              </a:xfrm>
              <a:prstGeom prst="rect">
                <a:avLst/>
              </a:prstGeom>
            </p:spPr>
          </p:pic>
        </mc:Fallback>
      </mc:AlternateContent>
      <p:pic>
        <p:nvPicPr>
          <p:cNvPr id="79903" name="صورة 79903">
            <a:extLst>
              <a:ext uri="{FF2B5EF4-FFF2-40B4-BE49-F238E27FC236}">
                <a16:creationId xmlns:a16="http://schemas.microsoft.com/office/drawing/2014/main" id="{846AF585-76FE-11BD-6EE2-C4CD120EBB97}"/>
              </a:ext>
            </a:extLst>
          </p:cNvPr>
          <p:cNvPicPr>
            <a:picLocks noChangeAspect="1"/>
          </p:cNvPicPr>
          <p:nvPr/>
        </p:nvPicPr>
        <p:blipFill>
          <a:blip r:embed="rId29"/>
          <a:stretch>
            <a:fillRect/>
          </a:stretch>
        </p:blipFill>
        <p:spPr>
          <a:xfrm>
            <a:off x="7209408" y="3793754"/>
            <a:ext cx="3026371" cy="3129720"/>
          </a:xfrm>
          <a:prstGeom prst="rect">
            <a:avLst/>
          </a:prstGeom>
        </p:spPr>
      </p:pic>
      <mc:AlternateContent xmlns:mc="http://schemas.openxmlformats.org/markup-compatibility/2006" xmlns:p14="http://schemas.microsoft.com/office/powerpoint/2010/main">
        <mc:Choice Requires="p14">
          <p:contentPart p14:bwMode="auto" r:id="rId30">
            <p14:nvContentPartPr>
              <p14:cNvPr id="79904" name="حبر 79903">
                <a:extLst>
                  <a:ext uri="{FF2B5EF4-FFF2-40B4-BE49-F238E27FC236}">
                    <a16:creationId xmlns:a16="http://schemas.microsoft.com/office/drawing/2014/main" id="{F8E59D5C-453A-0331-756E-7D677B365A05}"/>
                  </a:ext>
                </a:extLst>
              </p14:cNvPr>
              <p14:cNvContentPartPr/>
              <p14:nvPr/>
            </p14:nvContentPartPr>
            <p14:xfrm>
              <a:off x="5256198" y="-1855304"/>
              <a:ext cx="2394000" cy="1067040"/>
            </p14:xfrm>
          </p:contentPart>
        </mc:Choice>
        <mc:Fallback xmlns="">
          <p:pic>
            <p:nvPicPr>
              <p:cNvPr id="79904" name="حبر 79903">
                <a:extLst>
                  <a:ext uri="{FF2B5EF4-FFF2-40B4-BE49-F238E27FC236}">
                    <a16:creationId xmlns:a16="http://schemas.microsoft.com/office/drawing/2014/main" id="{F8E59D5C-453A-0331-756E-7D677B365A05}"/>
                  </a:ext>
                </a:extLst>
              </p:cNvPr>
              <p:cNvPicPr/>
              <p:nvPr/>
            </p:nvPicPr>
            <p:blipFill>
              <a:blip r:embed="rId31"/>
              <a:stretch>
                <a:fillRect/>
              </a:stretch>
            </p:blipFill>
            <p:spPr>
              <a:xfrm>
                <a:off x="5240718" y="-1870424"/>
                <a:ext cx="2424240" cy="1097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 name="حبر 2">
                <a:extLst>
                  <a:ext uri="{FF2B5EF4-FFF2-40B4-BE49-F238E27FC236}">
                    <a16:creationId xmlns:a16="http://schemas.microsoft.com/office/drawing/2014/main" id="{B1AC5A3C-DEB2-ADE2-A7F1-1464658EA02F}"/>
                  </a:ext>
                </a:extLst>
              </p14:cNvPr>
              <p14:cNvContentPartPr/>
              <p14:nvPr/>
            </p14:nvContentPartPr>
            <p14:xfrm>
              <a:off x="7407616" y="4169793"/>
              <a:ext cx="684000" cy="2867400"/>
            </p14:xfrm>
          </p:contentPart>
        </mc:Choice>
        <mc:Fallback xmlns="">
          <p:pic>
            <p:nvPicPr>
              <p:cNvPr id="3" name="حبر 2">
                <a:extLst>
                  <a:ext uri="{FF2B5EF4-FFF2-40B4-BE49-F238E27FC236}">
                    <a16:creationId xmlns:a16="http://schemas.microsoft.com/office/drawing/2014/main" id="{B1AC5A3C-DEB2-ADE2-A7F1-1464658EA02F}"/>
                  </a:ext>
                </a:extLst>
              </p:cNvPr>
              <p:cNvPicPr/>
              <p:nvPr/>
            </p:nvPicPr>
            <p:blipFill>
              <a:blip r:embed="rId33"/>
              <a:stretch>
                <a:fillRect/>
              </a:stretch>
            </p:blipFill>
            <p:spPr>
              <a:xfrm>
                <a:off x="7387456" y="4149273"/>
                <a:ext cx="724680" cy="2908440"/>
              </a:xfrm>
              <a:prstGeom prst="rect">
                <a:avLst/>
              </a:prstGeom>
            </p:spPr>
          </p:pic>
        </mc:Fallback>
      </mc:AlternateContent>
    </p:spTree>
    <p:extLst>
      <p:ext uri="{BB962C8B-B14F-4D97-AF65-F5344CB8AC3E}">
        <p14:creationId xmlns:p14="http://schemas.microsoft.com/office/powerpoint/2010/main" val="266194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979" y="189669"/>
            <a:ext cx="8297917" cy="1413065"/>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09" y="2207173"/>
            <a:ext cx="7759422" cy="3401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4" name="حبر 3">
                <a:extLst>
                  <a:ext uri="{FF2B5EF4-FFF2-40B4-BE49-F238E27FC236}">
                    <a16:creationId xmlns:a16="http://schemas.microsoft.com/office/drawing/2014/main" id="{299EF02E-79F5-0226-38D1-66D060BB666C}"/>
                  </a:ext>
                </a:extLst>
              </p14:cNvPr>
              <p14:cNvContentPartPr/>
              <p14:nvPr/>
            </p14:nvContentPartPr>
            <p14:xfrm>
              <a:off x="4776569" y="965018"/>
              <a:ext cx="3713400" cy="83520"/>
            </p14:xfrm>
          </p:contentPart>
        </mc:Choice>
        <mc:Fallback xmlns="">
          <p:pic>
            <p:nvPicPr>
              <p:cNvPr id="4" name="حبر 3">
                <a:extLst>
                  <a:ext uri="{FF2B5EF4-FFF2-40B4-BE49-F238E27FC236}">
                    <a16:creationId xmlns:a16="http://schemas.microsoft.com/office/drawing/2014/main" id="{299EF02E-79F5-0226-38D1-66D060BB666C}"/>
                  </a:ext>
                </a:extLst>
              </p:cNvPr>
              <p:cNvPicPr/>
              <p:nvPr/>
            </p:nvPicPr>
            <p:blipFill>
              <a:blip r:embed="rId5"/>
              <a:stretch>
                <a:fillRect/>
              </a:stretch>
            </p:blipFill>
            <p:spPr>
              <a:xfrm>
                <a:off x="4761089" y="949538"/>
                <a:ext cx="37440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حبر 12">
                <a:extLst>
                  <a:ext uri="{FF2B5EF4-FFF2-40B4-BE49-F238E27FC236}">
                    <a16:creationId xmlns:a16="http://schemas.microsoft.com/office/drawing/2014/main" id="{847C8301-32AB-F261-FD99-90B2591E3051}"/>
                  </a:ext>
                </a:extLst>
              </p14:cNvPr>
              <p14:cNvContentPartPr/>
              <p14:nvPr/>
            </p14:nvContentPartPr>
            <p14:xfrm>
              <a:off x="1396502" y="1510639"/>
              <a:ext cx="995400" cy="281520"/>
            </p14:xfrm>
          </p:contentPart>
        </mc:Choice>
        <mc:Fallback xmlns="">
          <p:pic>
            <p:nvPicPr>
              <p:cNvPr id="12" name="حبر 12">
                <a:extLst>
                  <a:ext uri="{FF2B5EF4-FFF2-40B4-BE49-F238E27FC236}">
                    <a16:creationId xmlns:a16="http://schemas.microsoft.com/office/drawing/2014/main" id="{847C8301-32AB-F261-FD99-90B2591E3051}"/>
                  </a:ext>
                </a:extLst>
              </p:cNvPr>
              <p:cNvPicPr/>
              <p:nvPr/>
            </p:nvPicPr>
            <p:blipFill>
              <a:blip r:embed="rId7"/>
              <a:stretch>
                <a:fillRect/>
              </a:stretch>
            </p:blipFill>
            <p:spPr>
              <a:xfrm>
                <a:off x="1376349" y="1490479"/>
                <a:ext cx="1036065"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حبر 15">
                <a:extLst>
                  <a:ext uri="{FF2B5EF4-FFF2-40B4-BE49-F238E27FC236}">
                    <a16:creationId xmlns:a16="http://schemas.microsoft.com/office/drawing/2014/main" id="{7616051F-859D-C626-A2B1-F6B40CB55EC0}"/>
                  </a:ext>
                </a:extLst>
              </p14:cNvPr>
              <p14:cNvContentPartPr/>
              <p14:nvPr/>
            </p14:nvContentPartPr>
            <p14:xfrm>
              <a:off x="4626720" y="3289096"/>
              <a:ext cx="3390840" cy="338400"/>
            </p14:xfrm>
          </p:contentPart>
        </mc:Choice>
        <mc:Fallback xmlns="">
          <p:pic>
            <p:nvPicPr>
              <p:cNvPr id="15" name="حبر 15">
                <a:extLst>
                  <a:ext uri="{FF2B5EF4-FFF2-40B4-BE49-F238E27FC236}">
                    <a16:creationId xmlns:a16="http://schemas.microsoft.com/office/drawing/2014/main" id="{7616051F-859D-C626-A2B1-F6B40CB55EC0}"/>
                  </a:ext>
                </a:extLst>
              </p:cNvPr>
              <p:cNvPicPr/>
              <p:nvPr/>
            </p:nvPicPr>
            <p:blipFill>
              <a:blip r:embed="rId9"/>
              <a:stretch>
                <a:fillRect/>
              </a:stretch>
            </p:blipFill>
            <p:spPr>
              <a:xfrm>
                <a:off x="4606200" y="3268576"/>
                <a:ext cx="3431520" cy="379440"/>
              </a:xfrm>
              <a:prstGeom prst="rect">
                <a:avLst/>
              </a:prstGeom>
            </p:spPr>
          </p:pic>
        </mc:Fallback>
      </mc:AlternateContent>
      <p:sp>
        <p:nvSpPr>
          <p:cNvPr id="17" name="مربع نص 16">
            <a:extLst>
              <a:ext uri="{FF2B5EF4-FFF2-40B4-BE49-F238E27FC236}">
                <a16:creationId xmlns:a16="http://schemas.microsoft.com/office/drawing/2014/main" id="{DFC2B79B-8440-3F78-56DE-FAE21A23D6B1}"/>
              </a:ext>
            </a:extLst>
          </p:cNvPr>
          <p:cNvSpPr txBox="1"/>
          <p:nvPr/>
        </p:nvSpPr>
        <p:spPr>
          <a:xfrm>
            <a:off x="889489" y="5489849"/>
            <a:ext cx="4853105" cy="1200329"/>
          </a:xfrm>
          <a:prstGeom prst="rect">
            <a:avLst/>
          </a:prstGeom>
          <a:noFill/>
        </p:spPr>
        <p:txBody>
          <a:bodyPr wrap="square">
            <a:spAutoFit/>
          </a:bodyPr>
          <a:lstStyle/>
          <a:p>
            <a:r>
              <a:rPr lang="en-US" i="1" dirty="0"/>
              <a:t>Equity theory </a:t>
            </a:r>
            <a:r>
              <a:rPr lang="en-US" dirty="0"/>
              <a:t>argues that individuals make comparisons of their job inputs and outcomes relative to those of others and then respond to any inequities</a:t>
            </a:r>
            <a:endParaRPr lang="ar-SA" dirty="0"/>
          </a:p>
        </p:txBody>
      </p:sp>
      <mc:AlternateContent xmlns:mc="http://schemas.openxmlformats.org/markup-compatibility/2006" xmlns:p14="http://schemas.microsoft.com/office/powerpoint/2010/main">
        <mc:Choice Requires="p14">
          <p:contentPart p14:bwMode="auto" r:id="rId10">
            <p14:nvContentPartPr>
              <p14:cNvPr id="18" name="حبر 17">
                <a:extLst>
                  <a:ext uri="{FF2B5EF4-FFF2-40B4-BE49-F238E27FC236}">
                    <a16:creationId xmlns:a16="http://schemas.microsoft.com/office/drawing/2014/main" id="{0B182DA7-6357-5317-ED66-71310789A289}"/>
                  </a:ext>
                </a:extLst>
              </p14:cNvPr>
              <p14:cNvContentPartPr/>
              <p14:nvPr/>
            </p14:nvContentPartPr>
            <p14:xfrm>
              <a:off x="1015124" y="5667743"/>
              <a:ext cx="1324440" cy="62280"/>
            </p14:xfrm>
          </p:contentPart>
        </mc:Choice>
        <mc:Fallback xmlns="">
          <p:pic>
            <p:nvPicPr>
              <p:cNvPr id="18" name="حبر 17">
                <a:extLst>
                  <a:ext uri="{FF2B5EF4-FFF2-40B4-BE49-F238E27FC236}">
                    <a16:creationId xmlns:a16="http://schemas.microsoft.com/office/drawing/2014/main" id="{0B182DA7-6357-5317-ED66-71310789A289}"/>
                  </a:ext>
                </a:extLst>
              </p:cNvPr>
              <p:cNvPicPr/>
              <p:nvPr/>
            </p:nvPicPr>
            <p:blipFill>
              <a:blip r:embed="rId11"/>
              <a:stretch>
                <a:fillRect/>
              </a:stretch>
            </p:blipFill>
            <p:spPr>
              <a:xfrm>
                <a:off x="961124" y="5560103"/>
                <a:ext cx="143208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حبر 19">
                <a:extLst>
                  <a:ext uri="{FF2B5EF4-FFF2-40B4-BE49-F238E27FC236}">
                    <a16:creationId xmlns:a16="http://schemas.microsoft.com/office/drawing/2014/main" id="{5AB83607-C70F-8A86-7453-4764103DF9EE}"/>
                  </a:ext>
                </a:extLst>
              </p14:cNvPr>
              <p14:cNvContentPartPr/>
              <p14:nvPr/>
            </p14:nvContentPartPr>
            <p14:xfrm>
              <a:off x="988920" y="6062698"/>
              <a:ext cx="1258200" cy="61560"/>
            </p14:xfrm>
          </p:contentPart>
        </mc:Choice>
        <mc:Fallback xmlns="">
          <p:pic>
            <p:nvPicPr>
              <p:cNvPr id="20" name="حبر 19">
                <a:extLst>
                  <a:ext uri="{FF2B5EF4-FFF2-40B4-BE49-F238E27FC236}">
                    <a16:creationId xmlns:a16="http://schemas.microsoft.com/office/drawing/2014/main" id="{5AB83607-C70F-8A86-7453-4764103DF9EE}"/>
                  </a:ext>
                </a:extLst>
              </p:cNvPr>
              <p:cNvPicPr/>
              <p:nvPr/>
            </p:nvPicPr>
            <p:blipFill>
              <a:blip r:embed="rId13"/>
              <a:stretch>
                <a:fillRect/>
              </a:stretch>
            </p:blipFill>
            <p:spPr>
              <a:xfrm>
                <a:off x="973800" y="6047578"/>
                <a:ext cx="12888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حبر 27">
                <a:extLst>
                  <a:ext uri="{FF2B5EF4-FFF2-40B4-BE49-F238E27FC236}">
                    <a16:creationId xmlns:a16="http://schemas.microsoft.com/office/drawing/2014/main" id="{412C1C7F-D3D8-DDDE-17F1-83FA6A045177}"/>
                  </a:ext>
                </a:extLst>
              </p14:cNvPr>
              <p14:cNvContentPartPr/>
              <p14:nvPr/>
            </p14:nvContentPartPr>
            <p14:xfrm>
              <a:off x="1175040" y="5754538"/>
              <a:ext cx="510120" cy="119520"/>
            </p14:xfrm>
          </p:contentPart>
        </mc:Choice>
        <mc:Fallback xmlns="">
          <p:pic>
            <p:nvPicPr>
              <p:cNvPr id="27" name="حبر 27">
                <a:extLst>
                  <a:ext uri="{FF2B5EF4-FFF2-40B4-BE49-F238E27FC236}">
                    <a16:creationId xmlns:a16="http://schemas.microsoft.com/office/drawing/2014/main" id="{412C1C7F-D3D8-DDDE-17F1-83FA6A045177}"/>
                  </a:ext>
                </a:extLst>
              </p:cNvPr>
              <p:cNvPicPr/>
              <p:nvPr/>
            </p:nvPicPr>
            <p:blipFill>
              <a:blip r:embed="rId15"/>
              <a:stretch>
                <a:fillRect/>
              </a:stretch>
            </p:blipFill>
            <p:spPr>
              <a:xfrm>
                <a:off x="1159920" y="5739418"/>
                <a:ext cx="540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4" name="حبر 44">
                <a:extLst>
                  <a:ext uri="{FF2B5EF4-FFF2-40B4-BE49-F238E27FC236}">
                    <a16:creationId xmlns:a16="http://schemas.microsoft.com/office/drawing/2014/main" id="{44F81475-3BE6-F16A-B435-C45627C6AADC}"/>
                  </a:ext>
                </a:extLst>
              </p14:cNvPr>
              <p14:cNvContentPartPr/>
              <p14:nvPr/>
            </p14:nvContentPartPr>
            <p14:xfrm>
              <a:off x="839520" y="5192929"/>
              <a:ext cx="1376640" cy="329760"/>
            </p14:xfrm>
          </p:contentPart>
        </mc:Choice>
        <mc:Fallback xmlns="">
          <p:pic>
            <p:nvPicPr>
              <p:cNvPr id="44" name="حبر 44">
                <a:extLst>
                  <a:ext uri="{FF2B5EF4-FFF2-40B4-BE49-F238E27FC236}">
                    <a16:creationId xmlns:a16="http://schemas.microsoft.com/office/drawing/2014/main" id="{44F81475-3BE6-F16A-B435-C45627C6AADC}"/>
                  </a:ext>
                </a:extLst>
              </p:cNvPr>
              <p:cNvPicPr/>
              <p:nvPr/>
            </p:nvPicPr>
            <p:blipFill>
              <a:blip r:embed="rId17"/>
              <a:stretch>
                <a:fillRect/>
              </a:stretch>
            </p:blipFill>
            <p:spPr>
              <a:xfrm>
                <a:off x="819005" y="5172431"/>
                <a:ext cx="1412271" cy="37039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حبر 46">
                <a:extLst>
                  <a:ext uri="{FF2B5EF4-FFF2-40B4-BE49-F238E27FC236}">
                    <a16:creationId xmlns:a16="http://schemas.microsoft.com/office/drawing/2014/main" id="{BE7E9E1A-9059-D19E-2575-78324C141A47}"/>
                  </a:ext>
                </a:extLst>
              </p14:cNvPr>
              <p14:cNvContentPartPr/>
              <p14:nvPr/>
            </p14:nvContentPartPr>
            <p14:xfrm>
              <a:off x="940426" y="6325934"/>
              <a:ext cx="4763520" cy="403200"/>
            </p14:xfrm>
          </p:contentPart>
        </mc:Choice>
        <mc:Fallback xmlns="">
          <p:pic>
            <p:nvPicPr>
              <p:cNvPr id="46" name="حبر 46">
                <a:extLst>
                  <a:ext uri="{FF2B5EF4-FFF2-40B4-BE49-F238E27FC236}">
                    <a16:creationId xmlns:a16="http://schemas.microsoft.com/office/drawing/2014/main" id="{BE7E9E1A-9059-D19E-2575-78324C141A47}"/>
                  </a:ext>
                </a:extLst>
              </p:cNvPr>
              <p:cNvPicPr/>
              <p:nvPr/>
            </p:nvPicPr>
            <p:blipFill>
              <a:blip r:embed="rId19"/>
              <a:stretch>
                <a:fillRect/>
              </a:stretch>
            </p:blipFill>
            <p:spPr>
              <a:xfrm>
                <a:off x="920266" y="6305432"/>
                <a:ext cx="4804200" cy="44384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8" name="حبر 68">
                <a:extLst>
                  <a:ext uri="{FF2B5EF4-FFF2-40B4-BE49-F238E27FC236}">
                    <a16:creationId xmlns:a16="http://schemas.microsoft.com/office/drawing/2014/main" id="{5626F2B6-8ED0-97BB-E30B-67B1F7DE4C79}"/>
                  </a:ext>
                </a:extLst>
              </p14:cNvPr>
              <p14:cNvContentPartPr/>
              <p14:nvPr/>
            </p14:nvContentPartPr>
            <p14:xfrm>
              <a:off x="3199695" y="6520990"/>
              <a:ext cx="1462320" cy="235440"/>
            </p14:xfrm>
          </p:contentPart>
        </mc:Choice>
        <mc:Fallback xmlns="">
          <p:pic>
            <p:nvPicPr>
              <p:cNvPr id="68" name="حبر 68">
                <a:extLst>
                  <a:ext uri="{FF2B5EF4-FFF2-40B4-BE49-F238E27FC236}">
                    <a16:creationId xmlns:a16="http://schemas.microsoft.com/office/drawing/2014/main" id="{5626F2B6-8ED0-97BB-E30B-67B1F7DE4C79}"/>
                  </a:ext>
                </a:extLst>
              </p:cNvPr>
              <p:cNvPicPr/>
              <p:nvPr/>
            </p:nvPicPr>
            <p:blipFill>
              <a:blip r:embed="rId21"/>
              <a:stretch>
                <a:fillRect/>
              </a:stretch>
            </p:blipFill>
            <p:spPr>
              <a:xfrm>
                <a:off x="3184215" y="6505847"/>
                <a:ext cx="1492920" cy="266087"/>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47625"/>
            <a:ext cx="8065325" cy="1436688"/>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86023" name="Content Placeholder 13"/>
          <p:cNvSpPr>
            <a:spLocks noGrp="1"/>
          </p:cNvSpPr>
          <p:nvPr>
            <p:ph idx="1"/>
          </p:nvPr>
        </p:nvSpPr>
        <p:spPr bwMode="auto">
          <a:xfrm>
            <a:off x="889489" y="1712912"/>
            <a:ext cx="8065325" cy="4561763"/>
          </a:xfrm>
        </p:spPr>
        <p:txBody>
          <a:bodyPr wrap="square" numCol="1" anchor="t" anchorCtr="0" compatLnSpc="1">
            <a:prstTxWarp prst="textNoShape">
              <a:avLst/>
            </a:prstTxWarp>
            <a:normAutofit/>
          </a:bodyPr>
          <a:lstStyle/>
          <a:p>
            <a:pPr eaLnBrk="1" hangingPunct="1"/>
            <a:r>
              <a:rPr lang="en-US" sz="2800" dirty="0">
                <a:effectLst/>
              </a:rPr>
              <a:t>When employees perceive an inequity, they can be predicted to make one of six choices:</a:t>
            </a:r>
          </a:p>
          <a:p>
            <a:pPr lvl="1" eaLnBrk="1" hangingPunct="1"/>
            <a:r>
              <a:rPr lang="en-US" sz="2800" dirty="0">
                <a:effectLst/>
              </a:rPr>
              <a:t>Change their inputs. </a:t>
            </a:r>
          </a:p>
          <a:p>
            <a:pPr lvl="1" eaLnBrk="1" hangingPunct="1"/>
            <a:r>
              <a:rPr lang="en-US" sz="2800" dirty="0">
                <a:effectLst/>
              </a:rPr>
              <a:t>Change their outcomes. </a:t>
            </a:r>
          </a:p>
          <a:p>
            <a:pPr lvl="1" eaLnBrk="1" hangingPunct="1"/>
            <a:r>
              <a:rPr lang="en-US" sz="2800" dirty="0">
                <a:effectLst/>
              </a:rPr>
              <a:t>Distort perceptions of self. </a:t>
            </a:r>
          </a:p>
          <a:p>
            <a:pPr lvl="1" eaLnBrk="1" hangingPunct="1"/>
            <a:r>
              <a:rPr lang="en-US" sz="2800" dirty="0">
                <a:effectLst/>
              </a:rPr>
              <a:t>Distort perceptions of others. </a:t>
            </a:r>
          </a:p>
          <a:p>
            <a:pPr lvl="1" eaLnBrk="1" hangingPunct="1"/>
            <a:r>
              <a:rPr lang="en-US" sz="2800" dirty="0">
                <a:effectLst/>
              </a:rPr>
              <a:t>Choose a different referent. </a:t>
            </a:r>
          </a:p>
          <a:p>
            <a:pPr lvl="1" eaLnBrk="1" hangingPunct="1"/>
            <a:r>
              <a:rPr lang="en-US" sz="2800" dirty="0">
                <a:effectLst/>
              </a:rPr>
              <a:t>Leave the field. </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C84A2183-E939-4F6E-30EF-2A86EDEFAB35}"/>
                  </a:ext>
                </a:extLst>
              </p14:cNvPr>
              <p14:cNvContentPartPr/>
              <p14:nvPr/>
            </p14:nvContentPartPr>
            <p14:xfrm>
              <a:off x="4270982" y="2171867"/>
              <a:ext cx="2956680" cy="96480"/>
            </p14:xfrm>
          </p:contentPart>
        </mc:Choice>
        <mc:Fallback xmlns="">
          <p:pic>
            <p:nvPicPr>
              <p:cNvPr id="3" name="حبر 2">
                <a:extLst>
                  <a:ext uri="{FF2B5EF4-FFF2-40B4-BE49-F238E27FC236}">
                    <a16:creationId xmlns:a16="http://schemas.microsoft.com/office/drawing/2014/main" id="{C84A2183-E939-4F6E-30EF-2A86EDEFAB35}"/>
                  </a:ext>
                </a:extLst>
              </p:cNvPr>
              <p:cNvPicPr/>
              <p:nvPr/>
            </p:nvPicPr>
            <p:blipFill>
              <a:blip r:embed="rId4"/>
              <a:stretch>
                <a:fillRect/>
              </a:stretch>
            </p:blipFill>
            <p:spPr>
              <a:xfrm>
                <a:off x="4255502" y="2156747"/>
                <a:ext cx="298728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حبر 14">
                <a:extLst>
                  <a:ext uri="{FF2B5EF4-FFF2-40B4-BE49-F238E27FC236}">
                    <a16:creationId xmlns:a16="http://schemas.microsoft.com/office/drawing/2014/main" id="{22FCB615-8A5F-3348-27A9-D608AE988011}"/>
                  </a:ext>
                </a:extLst>
              </p14:cNvPr>
              <p14:cNvContentPartPr/>
              <p14:nvPr/>
            </p14:nvContentPartPr>
            <p14:xfrm>
              <a:off x="5568422" y="1447187"/>
              <a:ext cx="1523880" cy="425520"/>
            </p14:xfrm>
          </p:contentPart>
        </mc:Choice>
        <mc:Fallback xmlns="">
          <p:pic>
            <p:nvPicPr>
              <p:cNvPr id="14" name="حبر 14">
                <a:extLst>
                  <a:ext uri="{FF2B5EF4-FFF2-40B4-BE49-F238E27FC236}">
                    <a16:creationId xmlns:a16="http://schemas.microsoft.com/office/drawing/2014/main" id="{22FCB615-8A5F-3348-27A9-D608AE988011}"/>
                  </a:ext>
                </a:extLst>
              </p:cNvPr>
              <p:cNvPicPr/>
              <p:nvPr/>
            </p:nvPicPr>
            <p:blipFill>
              <a:blip r:embed="rId6"/>
              <a:stretch>
                <a:fillRect/>
              </a:stretch>
            </p:blipFill>
            <p:spPr>
              <a:xfrm>
                <a:off x="5553302" y="1432067"/>
                <a:ext cx="155412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حبر 14">
                <a:extLst>
                  <a:ext uri="{FF2B5EF4-FFF2-40B4-BE49-F238E27FC236}">
                    <a16:creationId xmlns:a16="http://schemas.microsoft.com/office/drawing/2014/main" id="{EE610E2B-1C5D-482D-0FD9-103ACFBCB9EC}"/>
                  </a:ext>
                </a:extLst>
              </p14:cNvPr>
              <p14:cNvContentPartPr/>
              <p14:nvPr/>
            </p14:nvContentPartPr>
            <p14:xfrm>
              <a:off x="3663380" y="2972397"/>
              <a:ext cx="1102680" cy="97200"/>
            </p14:xfrm>
          </p:contentPart>
        </mc:Choice>
        <mc:Fallback xmlns="">
          <p:pic>
            <p:nvPicPr>
              <p:cNvPr id="15" name="حبر 14">
                <a:extLst>
                  <a:ext uri="{FF2B5EF4-FFF2-40B4-BE49-F238E27FC236}">
                    <a16:creationId xmlns:a16="http://schemas.microsoft.com/office/drawing/2014/main" id="{EE610E2B-1C5D-482D-0FD9-103ACFBCB9EC}"/>
                  </a:ext>
                </a:extLst>
              </p:cNvPr>
              <p:cNvPicPr/>
              <p:nvPr/>
            </p:nvPicPr>
            <p:blipFill>
              <a:blip r:embed="rId8"/>
              <a:stretch>
                <a:fillRect/>
              </a:stretch>
            </p:blipFill>
            <p:spPr>
              <a:xfrm>
                <a:off x="3648260" y="2957277"/>
                <a:ext cx="11329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حبر 15">
                <a:extLst>
                  <a:ext uri="{FF2B5EF4-FFF2-40B4-BE49-F238E27FC236}">
                    <a16:creationId xmlns:a16="http://schemas.microsoft.com/office/drawing/2014/main" id="{BF938ADA-A56E-EC8F-D537-055879EBBF67}"/>
                  </a:ext>
                </a:extLst>
              </p14:cNvPr>
              <p14:cNvContentPartPr/>
              <p14:nvPr/>
            </p14:nvContentPartPr>
            <p14:xfrm>
              <a:off x="3933740" y="3457317"/>
              <a:ext cx="1460880" cy="105480"/>
            </p14:xfrm>
          </p:contentPart>
        </mc:Choice>
        <mc:Fallback xmlns="">
          <p:pic>
            <p:nvPicPr>
              <p:cNvPr id="16" name="حبر 15">
                <a:extLst>
                  <a:ext uri="{FF2B5EF4-FFF2-40B4-BE49-F238E27FC236}">
                    <a16:creationId xmlns:a16="http://schemas.microsoft.com/office/drawing/2014/main" id="{BF938ADA-A56E-EC8F-D537-055879EBBF67}"/>
                  </a:ext>
                </a:extLst>
              </p:cNvPr>
              <p:cNvPicPr/>
              <p:nvPr/>
            </p:nvPicPr>
            <p:blipFill>
              <a:blip r:embed="rId10"/>
              <a:stretch>
                <a:fillRect/>
              </a:stretch>
            </p:blipFill>
            <p:spPr>
              <a:xfrm>
                <a:off x="3918260" y="3441837"/>
                <a:ext cx="1491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3">
                <a:extLst>
                  <a:ext uri="{FF2B5EF4-FFF2-40B4-BE49-F238E27FC236}">
                    <a16:creationId xmlns:a16="http://schemas.microsoft.com/office/drawing/2014/main" id="{A4843ADE-12FE-CD66-D053-17E82282C4B8}"/>
                  </a:ext>
                </a:extLst>
              </p14:cNvPr>
              <p14:cNvContentPartPr/>
              <p14:nvPr/>
            </p14:nvContentPartPr>
            <p14:xfrm>
              <a:off x="1671860" y="3586557"/>
              <a:ext cx="1042200" cy="218160"/>
            </p14:xfrm>
          </p:contentPart>
        </mc:Choice>
        <mc:Fallback xmlns="">
          <p:pic>
            <p:nvPicPr>
              <p:cNvPr id="23" name="حبر 23">
                <a:extLst>
                  <a:ext uri="{FF2B5EF4-FFF2-40B4-BE49-F238E27FC236}">
                    <a16:creationId xmlns:a16="http://schemas.microsoft.com/office/drawing/2014/main" id="{A4843ADE-12FE-CD66-D053-17E82282C4B8}"/>
                  </a:ext>
                </a:extLst>
              </p:cNvPr>
              <p:cNvPicPr/>
              <p:nvPr/>
            </p:nvPicPr>
            <p:blipFill>
              <a:blip r:embed="rId12"/>
              <a:stretch>
                <a:fillRect/>
              </a:stretch>
            </p:blipFill>
            <p:spPr>
              <a:xfrm>
                <a:off x="1656385" y="3571103"/>
                <a:ext cx="1072430" cy="24871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حبر 40">
                <a:extLst>
                  <a:ext uri="{FF2B5EF4-FFF2-40B4-BE49-F238E27FC236}">
                    <a16:creationId xmlns:a16="http://schemas.microsoft.com/office/drawing/2014/main" id="{6BA0E68D-D60A-2B0F-C849-E1A2BC59B676}"/>
                  </a:ext>
                </a:extLst>
              </p14:cNvPr>
              <p14:cNvContentPartPr/>
              <p14:nvPr/>
            </p14:nvContentPartPr>
            <p14:xfrm>
              <a:off x="3014005" y="3577659"/>
              <a:ext cx="1447920" cy="167040"/>
            </p14:xfrm>
          </p:contentPart>
        </mc:Choice>
        <mc:Fallback xmlns="">
          <p:pic>
            <p:nvPicPr>
              <p:cNvPr id="40" name="حبر 40">
                <a:extLst>
                  <a:ext uri="{FF2B5EF4-FFF2-40B4-BE49-F238E27FC236}">
                    <a16:creationId xmlns:a16="http://schemas.microsoft.com/office/drawing/2014/main" id="{6BA0E68D-D60A-2B0F-C849-E1A2BC59B676}"/>
                  </a:ext>
                </a:extLst>
              </p:cNvPr>
              <p:cNvPicPr/>
              <p:nvPr/>
            </p:nvPicPr>
            <p:blipFill>
              <a:blip r:embed="rId14"/>
              <a:stretch>
                <a:fillRect/>
              </a:stretch>
            </p:blipFill>
            <p:spPr>
              <a:xfrm>
                <a:off x="2998885" y="3562506"/>
                <a:ext cx="1478160" cy="19770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حبر 40">
                <a:extLst>
                  <a:ext uri="{FF2B5EF4-FFF2-40B4-BE49-F238E27FC236}">
                    <a16:creationId xmlns:a16="http://schemas.microsoft.com/office/drawing/2014/main" id="{63F7C82C-AA0B-5C4B-A5C2-9457D65FDF7A}"/>
                  </a:ext>
                </a:extLst>
              </p14:cNvPr>
              <p14:cNvContentPartPr/>
              <p14:nvPr/>
            </p14:nvContentPartPr>
            <p14:xfrm>
              <a:off x="3007885" y="3611859"/>
              <a:ext cx="19080" cy="19080"/>
            </p14:xfrm>
          </p:contentPart>
        </mc:Choice>
        <mc:Fallback xmlns="">
          <p:pic>
            <p:nvPicPr>
              <p:cNvPr id="41" name="حبر 40">
                <a:extLst>
                  <a:ext uri="{FF2B5EF4-FFF2-40B4-BE49-F238E27FC236}">
                    <a16:creationId xmlns:a16="http://schemas.microsoft.com/office/drawing/2014/main" id="{63F7C82C-AA0B-5C4B-A5C2-9457D65FDF7A}"/>
                  </a:ext>
                </a:extLst>
              </p:cNvPr>
              <p:cNvPicPr/>
              <p:nvPr/>
            </p:nvPicPr>
            <p:blipFill>
              <a:blip r:embed="rId16"/>
              <a:stretch>
                <a:fillRect/>
              </a:stretch>
            </p:blipFill>
            <p:spPr>
              <a:xfrm>
                <a:off x="2992765" y="3596739"/>
                <a:ext cx="496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حبر 41">
                <a:extLst>
                  <a:ext uri="{FF2B5EF4-FFF2-40B4-BE49-F238E27FC236}">
                    <a16:creationId xmlns:a16="http://schemas.microsoft.com/office/drawing/2014/main" id="{80573BA1-920B-FB21-B73E-F93652AA3294}"/>
                  </a:ext>
                </a:extLst>
              </p14:cNvPr>
              <p14:cNvContentPartPr/>
              <p14:nvPr/>
            </p14:nvContentPartPr>
            <p14:xfrm>
              <a:off x="5154981" y="3706945"/>
              <a:ext cx="885600" cy="392040"/>
            </p14:xfrm>
          </p:contentPart>
        </mc:Choice>
        <mc:Fallback xmlns="">
          <p:pic>
            <p:nvPicPr>
              <p:cNvPr id="42" name="حبر 41">
                <a:extLst>
                  <a:ext uri="{FF2B5EF4-FFF2-40B4-BE49-F238E27FC236}">
                    <a16:creationId xmlns:a16="http://schemas.microsoft.com/office/drawing/2014/main" id="{80573BA1-920B-FB21-B73E-F93652AA3294}"/>
                  </a:ext>
                </a:extLst>
              </p:cNvPr>
              <p:cNvPicPr/>
              <p:nvPr/>
            </p:nvPicPr>
            <p:blipFill>
              <a:blip r:embed="rId18"/>
              <a:stretch>
                <a:fillRect/>
              </a:stretch>
            </p:blipFill>
            <p:spPr>
              <a:xfrm>
                <a:off x="5139861" y="3691825"/>
                <a:ext cx="91620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حبر 42">
                <a:extLst>
                  <a:ext uri="{FF2B5EF4-FFF2-40B4-BE49-F238E27FC236}">
                    <a16:creationId xmlns:a16="http://schemas.microsoft.com/office/drawing/2014/main" id="{0F82BF95-8DF0-1AB6-8A7C-41D349AE52F1}"/>
                  </a:ext>
                </a:extLst>
              </p14:cNvPr>
              <p14:cNvContentPartPr/>
              <p14:nvPr/>
            </p14:nvContentPartPr>
            <p14:xfrm>
              <a:off x="5315901" y="4224625"/>
              <a:ext cx="1091520" cy="413280"/>
            </p14:xfrm>
          </p:contentPart>
        </mc:Choice>
        <mc:Fallback xmlns="">
          <p:pic>
            <p:nvPicPr>
              <p:cNvPr id="43" name="حبر 42">
                <a:extLst>
                  <a:ext uri="{FF2B5EF4-FFF2-40B4-BE49-F238E27FC236}">
                    <a16:creationId xmlns:a16="http://schemas.microsoft.com/office/drawing/2014/main" id="{0F82BF95-8DF0-1AB6-8A7C-41D349AE52F1}"/>
                  </a:ext>
                </a:extLst>
              </p:cNvPr>
              <p:cNvPicPr/>
              <p:nvPr/>
            </p:nvPicPr>
            <p:blipFill>
              <a:blip r:embed="rId20"/>
              <a:stretch>
                <a:fillRect/>
              </a:stretch>
            </p:blipFill>
            <p:spPr>
              <a:xfrm>
                <a:off x="5300781" y="4209505"/>
                <a:ext cx="112212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4">
                <a:extLst>
                  <a:ext uri="{FF2B5EF4-FFF2-40B4-BE49-F238E27FC236}">
                    <a16:creationId xmlns:a16="http://schemas.microsoft.com/office/drawing/2014/main" id="{9FC0DE04-7762-9BB8-507E-D1F085371525}"/>
                  </a:ext>
                </a:extLst>
              </p14:cNvPr>
              <p14:cNvContentPartPr/>
              <p14:nvPr/>
            </p14:nvContentPartPr>
            <p14:xfrm>
              <a:off x="4137621" y="5239105"/>
              <a:ext cx="2262600" cy="349920"/>
            </p14:xfrm>
          </p:contentPart>
        </mc:Choice>
        <mc:Fallback xmlns="">
          <p:pic>
            <p:nvPicPr>
              <p:cNvPr id="54" name="حبر 54">
                <a:extLst>
                  <a:ext uri="{FF2B5EF4-FFF2-40B4-BE49-F238E27FC236}">
                    <a16:creationId xmlns:a16="http://schemas.microsoft.com/office/drawing/2014/main" id="{9FC0DE04-7762-9BB8-507E-D1F085371525}"/>
                  </a:ext>
                </a:extLst>
              </p:cNvPr>
              <p:cNvPicPr/>
              <p:nvPr/>
            </p:nvPicPr>
            <p:blipFill>
              <a:blip r:embed="rId22"/>
              <a:stretch>
                <a:fillRect/>
              </a:stretch>
            </p:blipFill>
            <p:spPr>
              <a:xfrm>
                <a:off x="4122503" y="5223641"/>
                <a:ext cx="2292835" cy="38012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حبر 54">
                <a:extLst>
                  <a:ext uri="{FF2B5EF4-FFF2-40B4-BE49-F238E27FC236}">
                    <a16:creationId xmlns:a16="http://schemas.microsoft.com/office/drawing/2014/main" id="{1ED7CB70-02FE-FA8B-ED0F-CB2D92D62FCB}"/>
                  </a:ext>
                </a:extLst>
              </p14:cNvPr>
              <p14:cNvContentPartPr/>
              <p14:nvPr/>
            </p14:nvContentPartPr>
            <p14:xfrm>
              <a:off x="6064341" y="4938145"/>
              <a:ext cx="153360" cy="126360"/>
            </p14:xfrm>
          </p:contentPart>
        </mc:Choice>
        <mc:Fallback xmlns="">
          <p:pic>
            <p:nvPicPr>
              <p:cNvPr id="55" name="حبر 54">
                <a:extLst>
                  <a:ext uri="{FF2B5EF4-FFF2-40B4-BE49-F238E27FC236}">
                    <a16:creationId xmlns:a16="http://schemas.microsoft.com/office/drawing/2014/main" id="{1ED7CB70-02FE-FA8B-ED0F-CB2D92D62FCB}"/>
                  </a:ext>
                </a:extLst>
              </p:cNvPr>
              <p:cNvPicPr/>
              <p:nvPr/>
            </p:nvPicPr>
            <p:blipFill>
              <a:blip r:embed="rId24"/>
              <a:stretch>
                <a:fillRect/>
              </a:stretch>
            </p:blipFill>
            <p:spPr>
              <a:xfrm>
                <a:off x="6049221" y="4923025"/>
                <a:ext cx="1839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2" name="حبر 62">
                <a:extLst>
                  <a:ext uri="{FF2B5EF4-FFF2-40B4-BE49-F238E27FC236}">
                    <a16:creationId xmlns:a16="http://schemas.microsoft.com/office/drawing/2014/main" id="{FBA3128A-001A-C9FB-55EE-D2B003A5F114}"/>
                  </a:ext>
                </a:extLst>
              </p14:cNvPr>
              <p14:cNvContentPartPr/>
              <p14:nvPr/>
            </p14:nvContentPartPr>
            <p14:xfrm>
              <a:off x="7799181" y="4757065"/>
              <a:ext cx="881640" cy="258120"/>
            </p14:xfrm>
          </p:contentPart>
        </mc:Choice>
        <mc:Fallback xmlns="">
          <p:pic>
            <p:nvPicPr>
              <p:cNvPr id="62" name="حبر 62">
                <a:extLst>
                  <a:ext uri="{FF2B5EF4-FFF2-40B4-BE49-F238E27FC236}">
                    <a16:creationId xmlns:a16="http://schemas.microsoft.com/office/drawing/2014/main" id="{FBA3128A-001A-C9FB-55EE-D2B003A5F114}"/>
                  </a:ext>
                </a:extLst>
              </p:cNvPr>
              <p:cNvPicPr/>
              <p:nvPr/>
            </p:nvPicPr>
            <p:blipFill>
              <a:blip r:embed="rId26"/>
              <a:stretch>
                <a:fillRect/>
              </a:stretch>
            </p:blipFill>
            <p:spPr>
              <a:xfrm>
                <a:off x="7783701" y="4741966"/>
                <a:ext cx="912240" cy="28831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حبر 62">
                <a:extLst>
                  <a:ext uri="{FF2B5EF4-FFF2-40B4-BE49-F238E27FC236}">
                    <a16:creationId xmlns:a16="http://schemas.microsoft.com/office/drawing/2014/main" id="{C793377A-CE81-FF83-F50E-38ACC5D2BA90}"/>
                  </a:ext>
                </a:extLst>
              </p14:cNvPr>
              <p14:cNvContentPartPr/>
              <p14:nvPr/>
            </p14:nvContentPartPr>
            <p14:xfrm>
              <a:off x="7295541" y="4784425"/>
              <a:ext cx="475920" cy="126360"/>
            </p14:xfrm>
          </p:contentPart>
        </mc:Choice>
        <mc:Fallback xmlns="">
          <p:pic>
            <p:nvPicPr>
              <p:cNvPr id="63" name="حبر 62">
                <a:extLst>
                  <a:ext uri="{FF2B5EF4-FFF2-40B4-BE49-F238E27FC236}">
                    <a16:creationId xmlns:a16="http://schemas.microsoft.com/office/drawing/2014/main" id="{C793377A-CE81-FF83-F50E-38ACC5D2BA90}"/>
                  </a:ext>
                </a:extLst>
              </p:cNvPr>
              <p:cNvPicPr/>
              <p:nvPr/>
            </p:nvPicPr>
            <p:blipFill>
              <a:blip r:embed="rId28"/>
              <a:stretch>
                <a:fillRect/>
              </a:stretch>
            </p:blipFill>
            <p:spPr>
              <a:xfrm>
                <a:off x="7280061" y="4768945"/>
                <a:ext cx="5065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6016" name="حبر 86015">
                <a:extLst>
                  <a:ext uri="{FF2B5EF4-FFF2-40B4-BE49-F238E27FC236}">
                    <a16:creationId xmlns:a16="http://schemas.microsoft.com/office/drawing/2014/main" id="{AA670369-D6EF-9EA9-8E0F-FAFC2A2842DD}"/>
                  </a:ext>
                </a:extLst>
              </p14:cNvPr>
              <p14:cNvContentPartPr/>
              <p14:nvPr/>
            </p14:nvContentPartPr>
            <p14:xfrm>
              <a:off x="7568061" y="5029225"/>
              <a:ext cx="28440" cy="21240"/>
            </p14:xfrm>
          </p:contentPart>
        </mc:Choice>
        <mc:Fallback xmlns="">
          <p:pic>
            <p:nvPicPr>
              <p:cNvPr id="86016" name="حبر 86015">
                <a:extLst>
                  <a:ext uri="{FF2B5EF4-FFF2-40B4-BE49-F238E27FC236}">
                    <a16:creationId xmlns:a16="http://schemas.microsoft.com/office/drawing/2014/main" id="{AA670369-D6EF-9EA9-8E0F-FAFC2A2842DD}"/>
                  </a:ext>
                </a:extLst>
              </p:cNvPr>
              <p:cNvPicPr/>
              <p:nvPr/>
            </p:nvPicPr>
            <p:blipFill>
              <a:blip r:embed="rId30"/>
              <a:stretch>
                <a:fillRect/>
              </a:stretch>
            </p:blipFill>
            <p:spPr>
              <a:xfrm>
                <a:off x="7552581" y="5013745"/>
                <a:ext cx="590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6017" name="حبر 86016">
                <a:extLst>
                  <a:ext uri="{FF2B5EF4-FFF2-40B4-BE49-F238E27FC236}">
                    <a16:creationId xmlns:a16="http://schemas.microsoft.com/office/drawing/2014/main" id="{152DAA0A-DCC4-4423-5F63-4BB651A8E043}"/>
                  </a:ext>
                </a:extLst>
              </p14:cNvPr>
              <p14:cNvContentPartPr/>
              <p14:nvPr/>
            </p14:nvContentPartPr>
            <p14:xfrm>
              <a:off x="7393461" y="4672465"/>
              <a:ext cx="91440" cy="35280"/>
            </p14:xfrm>
          </p:contentPart>
        </mc:Choice>
        <mc:Fallback xmlns="">
          <p:pic>
            <p:nvPicPr>
              <p:cNvPr id="86017" name="حبر 86016">
                <a:extLst>
                  <a:ext uri="{FF2B5EF4-FFF2-40B4-BE49-F238E27FC236}">
                    <a16:creationId xmlns:a16="http://schemas.microsoft.com/office/drawing/2014/main" id="{152DAA0A-DCC4-4423-5F63-4BB651A8E043}"/>
                  </a:ext>
                </a:extLst>
              </p:cNvPr>
              <p:cNvPicPr/>
              <p:nvPr/>
            </p:nvPicPr>
            <p:blipFill>
              <a:blip r:embed="rId32"/>
              <a:stretch>
                <a:fillRect/>
              </a:stretch>
            </p:blipFill>
            <p:spPr>
              <a:xfrm>
                <a:off x="7377981" y="4656985"/>
                <a:ext cx="1220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6018" name="حبر 86017">
                <a:extLst>
                  <a:ext uri="{FF2B5EF4-FFF2-40B4-BE49-F238E27FC236}">
                    <a16:creationId xmlns:a16="http://schemas.microsoft.com/office/drawing/2014/main" id="{2B7F764C-B196-F5F6-22D5-E698041F47D7}"/>
                  </a:ext>
                </a:extLst>
              </p14:cNvPr>
              <p14:cNvContentPartPr/>
              <p14:nvPr/>
            </p14:nvContentPartPr>
            <p14:xfrm>
              <a:off x="7400301" y="4644385"/>
              <a:ext cx="70200" cy="14400"/>
            </p14:xfrm>
          </p:contentPart>
        </mc:Choice>
        <mc:Fallback xmlns="">
          <p:pic>
            <p:nvPicPr>
              <p:cNvPr id="86018" name="حبر 86017">
                <a:extLst>
                  <a:ext uri="{FF2B5EF4-FFF2-40B4-BE49-F238E27FC236}">
                    <a16:creationId xmlns:a16="http://schemas.microsoft.com/office/drawing/2014/main" id="{2B7F764C-B196-F5F6-22D5-E698041F47D7}"/>
                  </a:ext>
                </a:extLst>
              </p:cNvPr>
              <p:cNvPicPr/>
              <p:nvPr/>
            </p:nvPicPr>
            <p:blipFill>
              <a:blip r:embed="rId34"/>
              <a:stretch>
                <a:fillRect/>
              </a:stretch>
            </p:blipFill>
            <p:spPr>
              <a:xfrm>
                <a:off x="7384821" y="4628508"/>
                <a:ext cx="100800" cy="4578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6027" name="حبر 86026">
                <a:extLst>
                  <a:ext uri="{FF2B5EF4-FFF2-40B4-BE49-F238E27FC236}">
                    <a16:creationId xmlns:a16="http://schemas.microsoft.com/office/drawing/2014/main" id="{DFAF54DB-8D6D-238B-EB1E-BDE54FFC6D01}"/>
                  </a:ext>
                </a:extLst>
              </p14:cNvPr>
              <p14:cNvContentPartPr/>
              <p14:nvPr/>
            </p14:nvContentPartPr>
            <p14:xfrm>
              <a:off x="6966501" y="4854265"/>
              <a:ext cx="210240" cy="63360"/>
            </p14:xfrm>
          </p:contentPart>
        </mc:Choice>
        <mc:Fallback xmlns="">
          <p:pic>
            <p:nvPicPr>
              <p:cNvPr id="86027" name="حبر 86026">
                <a:extLst>
                  <a:ext uri="{FF2B5EF4-FFF2-40B4-BE49-F238E27FC236}">
                    <a16:creationId xmlns:a16="http://schemas.microsoft.com/office/drawing/2014/main" id="{DFAF54DB-8D6D-238B-EB1E-BDE54FFC6D01}"/>
                  </a:ext>
                </a:extLst>
              </p:cNvPr>
              <p:cNvPicPr/>
              <p:nvPr/>
            </p:nvPicPr>
            <p:blipFill>
              <a:blip r:embed="rId36"/>
              <a:stretch>
                <a:fillRect/>
              </a:stretch>
            </p:blipFill>
            <p:spPr>
              <a:xfrm>
                <a:off x="6951021" y="4838785"/>
                <a:ext cx="2408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6028" name="حبر 86027">
                <a:extLst>
                  <a:ext uri="{FF2B5EF4-FFF2-40B4-BE49-F238E27FC236}">
                    <a16:creationId xmlns:a16="http://schemas.microsoft.com/office/drawing/2014/main" id="{DAF05C6E-03BF-FD9D-DE2B-F162CC1B02CF}"/>
                  </a:ext>
                </a:extLst>
              </p14:cNvPr>
              <p14:cNvContentPartPr/>
              <p14:nvPr/>
            </p14:nvContentPartPr>
            <p14:xfrm>
              <a:off x="6728901" y="4840225"/>
              <a:ext cx="280080" cy="91440"/>
            </p14:xfrm>
          </p:contentPart>
        </mc:Choice>
        <mc:Fallback xmlns="">
          <p:pic>
            <p:nvPicPr>
              <p:cNvPr id="86028" name="حبر 86027">
                <a:extLst>
                  <a:ext uri="{FF2B5EF4-FFF2-40B4-BE49-F238E27FC236}">
                    <a16:creationId xmlns:a16="http://schemas.microsoft.com/office/drawing/2014/main" id="{DAF05C6E-03BF-FD9D-DE2B-F162CC1B02CF}"/>
                  </a:ext>
                </a:extLst>
              </p:cNvPr>
              <p:cNvPicPr/>
              <p:nvPr/>
            </p:nvPicPr>
            <p:blipFill>
              <a:blip r:embed="rId38"/>
              <a:stretch>
                <a:fillRect/>
              </a:stretch>
            </p:blipFill>
            <p:spPr>
              <a:xfrm>
                <a:off x="6713441" y="4824684"/>
                <a:ext cx="310641" cy="122161"/>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6029" name="حبر 86028">
                <a:extLst>
                  <a:ext uri="{FF2B5EF4-FFF2-40B4-BE49-F238E27FC236}">
                    <a16:creationId xmlns:a16="http://schemas.microsoft.com/office/drawing/2014/main" id="{B821CB22-78D6-4909-D22F-FD516AAF1766}"/>
                  </a:ext>
                </a:extLst>
              </p14:cNvPr>
              <p14:cNvContentPartPr/>
              <p14:nvPr/>
            </p14:nvContentPartPr>
            <p14:xfrm>
              <a:off x="6938781" y="4686505"/>
              <a:ext cx="360" cy="7200"/>
            </p14:xfrm>
          </p:contentPart>
        </mc:Choice>
        <mc:Fallback xmlns="">
          <p:pic>
            <p:nvPicPr>
              <p:cNvPr id="86029" name="حبر 86028">
                <a:extLst>
                  <a:ext uri="{FF2B5EF4-FFF2-40B4-BE49-F238E27FC236}">
                    <a16:creationId xmlns:a16="http://schemas.microsoft.com/office/drawing/2014/main" id="{B821CB22-78D6-4909-D22F-FD516AAF1766}"/>
                  </a:ext>
                </a:extLst>
              </p:cNvPr>
              <p:cNvPicPr/>
              <p:nvPr/>
            </p:nvPicPr>
            <p:blipFill>
              <a:blip r:embed="rId40"/>
              <a:stretch>
                <a:fillRect/>
              </a:stretch>
            </p:blipFill>
            <p:spPr>
              <a:xfrm>
                <a:off x="6923301" y="4671762"/>
                <a:ext cx="30960" cy="3634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6030" name="حبر 86029">
                <a:extLst>
                  <a:ext uri="{FF2B5EF4-FFF2-40B4-BE49-F238E27FC236}">
                    <a16:creationId xmlns:a16="http://schemas.microsoft.com/office/drawing/2014/main" id="{D5B28A6B-F865-AB5D-B42A-1B7E6044D1FD}"/>
                  </a:ext>
                </a:extLst>
              </p14:cNvPr>
              <p14:cNvContentPartPr/>
              <p14:nvPr/>
            </p14:nvContentPartPr>
            <p14:xfrm>
              <a:off x="6798741" y="4799185"/>
              <a:ext cx="7200" cy="20520"/>
            </p14:xfrm>
          </p:contentPart>
        </mc:Choice>
        <mc:Fallback xmlns="">
          <p:pic>
            <p:nvPicPr>
              <p:cNvPr id="86030" name="حبر 86029">
                <a:extLst>
                  <a:ext uri="{FF2B5EF4-FFF2-40B4-BE49-F238E27FC236}">
                    <a16:creationId xmlns:a16="http://schemas.microsoft.com/office/drawing/2014/main" id="{D5B28A6B-F865-AB5D-B42A-1B7E6044D1FD}"/>
                  </a:ext>
                </a:extLst>
              </p:cNvPr>
              <p:cNvPicPr/>
              <p:nvPr/>
            </p:nvPicPr>
            <p:blipFill>
              <a:blip r:embed="rId42"/>
              <a:stretch>
                <a:fillRect/>
              </a:stretch>
            </p:blipFill>
            <p:spPr>
              <a:xfrm>
                <a:off x="6783261" y="4783705"/>
                <a:ext cx="378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6031" name="حبر 86030">
                <a:extLst>
                  <a:ext uri="{FF2B5EF4-FFF2-40B4-BE49-F238E27FC236}">
                    <a16:creationId xmlns:a16="http://schemas.microsoft.com/office/drawing/2014/main" id="{F5BCF19B-4259-665E-8EFD-0A61D120B295}"/>
                  </a:ext>
                </a:extLst>
              </p14:cNvPr>
              <p14:cNvContentPartPr/>
              <p14:nvPr/>
            </p14:nvContentPartPr>
            <p14:xfrm>
              <a:off x="6721701" y="4815385"/>
              <a:ext cx="21240" cy="11160"/>
            </p14:xfrm>
          </p:contentPart>
        </mc:Choice>
        <mc:Fallback xmlns="">
          <p:pic>
            <p:nvPicPr>
              <p:cNvPr id="86031" name="حبر 86030">
                <a:extLst>
                  <a:ext uri="{FF2B5EF4-FFF2-40B4-BE49-F238E27FC236}">
                    <a16:creationId xmlns:a16="http://schemas.microsoft.com/office/drawing/2014/main" id="{F5BCF19B-4259-665E-8EFD-0A61D120B295}"/>
                  </a:ext>
                </a:extLst>
              </p:cNvPr>
              <p:cNvPicPr/>
              <p:nvPr/>
            </p:nvPicPr>
            <p:blipFill>
              <a:blip r:embed="rId44"/>
              <a:stretch>
                <a:fillRect/>
              </a:stretch>
            </p:blipFill>
            <p:spPr>
              <a:xfrm>
                <a:off x="6706221" y="4799905"/>
                <a:ext cx="518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6032" name="حبر 86031">
                <a:extLst>
                  <a:ext uri="{FF2B5EF4-FFF2-40B4-BE49-F238E27FC236}">
                    <a16:creationId xmlns:a16="http://schemas.microsoft.com/office/drawing/2014/main" id="{033B2D3D-E7A3-9674-DC93-B13467D32C6C}"/>
                  </a:ext>
                </a:extLst>
              </p14:cNvPr>
              <p14:cNvContentPartPr/>
              <p14:nvPr/>
            </p14:nvContentPartPr>
            <p14:xfrm>
              <a:off x="6386181" y="4770385"/>
              <a:ext cx="329040" cy="175320"/>
            </p14:xfrm>
          </p:contentPart>
        </mc:Choice>
        <mc:Fallback xmlns="">
          <p:pic>
            <p:nvPicPr>
              <p:cNvPr id="86032" name="حبر 86031">
                <a:extLst>
                  <a:ext uri="{FF2B5EF4-FFF2-40B4-BE49-F238E27FC236}">
                    <a16:creationId xmlns:a16="http://schemas.microsoft.com/office/drawing/2014/main" id="{033B2D3D-E7A3-9674-DC93-B13467D32C6C}"/>
                  </a:ext>
                </a:extLst>
              </p:cNvPr>
              <p:cNvPicPr/>
              <p:nvPr/>
            </p:nvPicPr>
            <p:blipFill>
              <a:blip r:embed="rId46"/>
              <a:stretch>
                <a:fillRect/>
              </a:stretch>
            </p:blipFill>
            <p:spPr>
              <a:xfrm>
                <a:off x="6370701" y="4754905"/>
                <a:ext cx="3596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6033" name="حبر 86032">
                <a:extLst>
                  <a:ext uri="{FF2B5EF4-FFF2-40B4-BE49-F238E27FC236}">
                    <a16:creationId xmlns:a16="http://schemas.microsoft.com/office/drawing/2014/main" id="{5521C4F0-AD77-40F6-B2B3-CC0A5A97036E}"/>
                  </a:ext>
                </a:extLst>
              </p14:cNvPr>
              <p14:cNvContentPartPr/>
              <p14:nvPr/>
            </p14:nvContentPartPr>
            <p14:xfrm>
              <a:off x="6490941" y="4798465"/>
              <a:ext cx="14400" cy="7200"/>
            </p14:xfrm>
          </p:contentPart>
        </mc:Choice>
        <mc:Fallback xmlns="">
          <p:pic>
            <p:nvPicPr>
              <p:cNvPr id="86033" name="حبر 86032">
                <a:extLst>
                  <a:ext uri="{FF2B5EF4-FFF2-40B4-BE49-F238E27FC236}">
                    <a16:creationId xmlns:a16="http://schemas.microsoft.com/office/drawing/2014/main" id="{5521C4F0-AD77-40F6-B2B3-CC0A5A97036E}"/>
                  </a:ext>
                </a:extLst>
              </p:cNvPr>
              <p:cNvPicPr/>
              <p:nvPr/>
            </p:nvPicPr>
            <p:blipFill>
              <a:blip r:embed="rId48"/>
              <a:stretch>
                <a:fillRect/>
              </a:stretch>
            </p:blipFill>
            <p:spPr>
              <a:xfrm>
                <a:off x="6475461" y="4782985"/>
                <a:ext cx="45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6034" name="حبر 86033">
                <a:extLst>
                  <a:ext uri="{FF2B5EF4-FFF2-40B4-BE49-F238E27FC236}">
                    <a16:creationId xmlns:a16="http://schemas.microsoft.com/office/drawing/2014/main" id="{35A9C614-24DF-D503-8715-6CDB1BF2DEC0}"/>
                  </a:ext>
                </a:extLst>
              </p14:cNvPr>
              <p14:cNvContentPartPr/>
              <p14:nvPr/>
            </p14:nvContentPartPr>
            <p14:xfrm>
              <a:off x="6344061" y="4700185"/>
              <a:ext cx="91440" cy="21240"/>
            </p14:xfrm>
          </p:contentPart>
        </mc:Choice>
        <mc:Fallback xmlns="">
          <p:pic>
            <p:nvPicPr>
              <p:cNvPr id="86034" name="حبر 86033">
                <a:extLst>
                  <a:ext uri="{FF2B5EF4-FFF2-40B4-BE49-F238E27FC236}">
                    <a16:creationId xmlns:a16="http://schemas.microsoft.com/office/drawing/2014/main" id="{35A9C614-24DF-D503-8715-6CDB1BF2DEC0}"/>
                  </a:ext>
                </a:extLst>
              </p:cNvPr>
              <p:cNvPicPr/>
              <p:nvPr/>
            </p:nvPicPr>
            <p:blipFill>
              <a:blip r:embed="rId50"/>
              <a:stretch>
                <a:fillRect/>
              </a:stretch>
            </p:blipFill>
            <p:spPr>
              <a:xfrm>
                <a:off x="6328520" y="4684705"/>
                <a:ext cx="122161"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 name="حبر 3">
                <a:extLst>
                  <a:ext uri="{FF2B5EF4-FFF2-40B4-BE49-F238E27FC236}">
                    <a16:creationId xmlns:a16="http://schemas.microsoft.com/office/drawing/2014/main" id="{E0C16120-C92A-8EA3-C43A-87E8AD084C9C}"/>
                  </a:ext>
                </a:extLst>
              </p14:cNvPr>
              <p14:cNvContentPartPr/>
              <p14:nvPr/>
            </p14:nvContentPartPr>
            <p14:xfrm>
              <a:off x="4934505" y="2927023"/>
              <a:ext cx="423000" cy="233280"/>
            </p14:xfrm>
          </p:contentPart>
        </mc:Choice>
        <mc:Fallback xmlns="">
          <p:pic>
            <p:nvPicPr>
              <p:cNvPr id="4" name="حبر 3">
                <a:extLst>
                  <a:ext uri="{FF2B5EF4-FFF2-40B4-BE49-F238E27FC236}">
                    <a16:creationId xmlns:a16="http://schemas.microsoft.com/office/drawing/2014/main" id="{E0C16120-C92A-8EA3-C43A-87E8AD084C9C}"/>
                  </a:ext>
                </a:extLst>
              </p:cNvPr>
              <p:cNvPicPr/>
              <p:nvPr/>
            </p:nvPicPr>
            <p:blipFill>
              <a:blip r:embed="rId52"/>
              <a:stretch>
                <a:fillRect/>
              </a:stretch>
            </p:blipFill>
            <p:spPr>
              <a:xfrm>
                <a:off x="4914345" y="2906863"/>
                <a:ext cx="4636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 name="حبر 4">
                <a:extLst>
                  <a:ext uri="{FF2B5EF4-FFF2-40B4-BE49-F238E27FC236}">
                    <a16:creationId xmlns:a16="http://schemas.microsoft.com/office/drawing/2014/main" id="{63903C80-32B3-08DA-1AAF-2B83663D6834}"/>
                  </a:ext>
                </a:extLst>
              </p14:cNvPr>
              <p14:cNvContentPartPr/>
              <p14:nvPr/>
            </p14:nvContentPartPr>
            <p14:xfrm>
              <a:off x="5479545" y="3309343"/>
              <a:ext cx="615600" cy="233280"/>
            </p14:xfrm>
          </p:contentPart>
        </mc:Choice>
        <mc:Fallback xmlns="">
          <p:pic>
            <p:nvPicPr>
              <p:cNvPr id="5" name="حبر 4">
                <a:extLst>
                  <a:ext uri="{FF2B5EF4-FFF2-40B4-BE49-F238E27FC236}">
                    <a16:creationId xmlns:a16="http://schemas.microsoft.com/office/drawing/2014/main" id="{63903C80-32B3-08DA-1AAF-2B83663D6834}"/>
                  </a:ext>
                </a:extLst>
              </p:cNvPr>
              <p:cNvPicPr/>
              <p:nvPr/>
            </p:nvPicPr>
            <p:blipFill>
              <a:blip r:embed="rId54"/>
              <a:stretch>
                <a:fillRect/>
              </a:stretch>
            </p:blipFill>
            <p:spPr>
              <a:xfrm>
                <a:off x="5459025" y="3288823"/>
                <a:ext cx="6562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8" name="حبر 7">
                <a:extLst>
                  <a:ext uri="{FF2B5EF4-FFF2-40B4-BE49-F238E27FC236}">
                    <a16:creationId xmlns:a16="http://schemas.microsoft.com/office/drawing/2014/main" id="{BC7E4FE4-6E73-5BBA-02E3-BEB7AB8D29C6}"/>
                  </a:ext>
                </a:extLst>
              </p14:cNvPr>
              <p14:cNvContentPartPr/>
              <p14:nvPr/>
            </p14:nvContentPartPr>
            <p14:xfrm>
              <a:off x="6188025" y="3850063"/>
              <a:ext cx="392040" cy="177480"/>
            </p14:xfrm>
          </p:contentPart>
        </mc:Choice>
        <mc:Fallback xmlns="">
          <p:pic>
            <p:nvPicPr>
              <p:cNvPr id="8" name="حبر 7">
                <a:extLst>
                  <a:ext uri="{FF2B5EF4-FFF2-40B4-BE49-F238E27FC236}">
                    <a16:creationId xmlns:a16="http://schemas.microsoft.com/office/drawing/2014/main" id="{BC7E4FE4-6E73-5BBA-02E3-BEB7AB8D29C6}"/>
                  </a:ext>
                </a:extLst>
              </p:cNvPr>
              <p:cNvPicPr/>
              <p:nvPr/>
            </p:nvPicPr>
            <p:blipFill>
              <a:blip r:embed="rId56"/>
              <a:stretch>
                <a:fillRect/>
              </a:stretch>
            </p:blipFill>
            <p:spPr>
              <a:xfrm>
                <a:off x="6167505" y="3829543"/>
                <a:ext cx="4327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 name="حبر 8">
                <a:extLst>
                  <a:ext uri="{FF2B5EF4-FFF2-40B4-BE49-F238E27FC236}">
                    <a16:creationId xmlns:a16="http://schemas.microsoft.com/office/drawing/2014/main" id="{DD9E3975-3FFF-0E83-FC41-992B72825244}"/>
                  </a:ext>
                </a:extLst>
              </p14:cNvPr>
              <p14:cNvContentPartPr/>
              <p14:nvPr/>
            </p14:nvContentPartPr>
            <p14:xfrm>
              <a:off x="6458385" y="4213663"/>
              <a:ext cx="457200" cy="242640"/>
            </p14:xfrm>
          </p:contentPart>
        </mc:Choice>
        <mc:Fallback xmlns="">
          <p:pic>
            <p:nvPicPr>
              <p:cNvPr id="9" name="حبر 8">
                <a:extLst>
                  <a:ext uri="{FF2B5EF4-FFF2-40B4-BE49-F238E27FC236}">
                    <a16:creationId xmlns:a16="http://schemas.microsoft.com/office/drawing/2014/main" id="{DD9E3975-3FFF-0E83-FC41-992B72825244}"/>
                  </a:ext>
                </a:extLst>
              </p:cNvPr>
              <p:cNvPicPr/>
              <p:nvPr/>
            </p:nvPicPr>
            <p:blipFill>
              <a:blip r:embed="rId58"/>
              <a:stretch>
                <a:fillRect/>
              </a:stretch>
            </p:blipFill>
            <p:spPr>
              <a:xfrm>
                <a:off x="6437865" y="4193143"/>
                <a:ext cx="497880" cy="2836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58548"/>
            <a:ext cx="8096856" cy="1413065"/>
          </a:xfrm>
        </p:spPr>
        <p:txBody>
          <a:bodyPr>
            <a:noAutofit/>
          </a:bodyPr>
          <a:lstStyle/>
          <a:p>
            <a:pPr>
              <a:defRPr/>
            </a:pPr>
            <a:r>
              <a:rPr lang="en-US" sz="4400" dirty="0"/>
              <a:t>Self-Efficacy, Reinforcement, </a:t>
            </a:r>
            <a:br>
              <a:rPr lang="en-US" sz="4400" dirty="0"/>
            </a:br>
            <a:r>
              <a:rPr lang="en-US" sz="4400" dirty="0"/>
              <a:t>Equity, and Expectancy Theory</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29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312" y="1500023"/>
            <a:ext cx="5584606" cy="4900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7" name="حبر 27">
                <a:extLst>
                  <a:ext uri="{FF2B5EF4-FFF2-40B4-BE49-F238E27FC236}">
                    <a16:creationId xmlns:a16="http://schemas.microsoft.com/office/drawing/2014/main" id="{DBED6A0A-9D61-24B2-7FF7-E043294388A6}"/>
                  </a:ext>
                </a:extLst>
              </p14:cNvPr>
              <p14:cNvContentPartPr/>
              <p14:nvPr/>
            </p14:nvContentPartPr>
            <p14:xfrm>
              <a:off x="3270459" y="2126391"/>
              <a:ext cx="1129320" cy="181800"/>
            </p14:xfrm>
          </p:contentPart>
        </mc:Choice>
        <mc:Fallback xmlns="">
          <p:pic>
            <p:nvPicPr>
              <p:cNvPr id="27" name="حبر 27">
                <a:extLst>
                  <a:ext uri="{FF2B5EF4-FFF2-40B4-BE49-F238E27FC236}">
                    <a16:creationId xmlns:a16="http://schemas.microsoft.com/office/drawing/2014/main" id="{DBED6A0A-9D61-24B2-7FF7-E043294388A6}"/>
                  </a:ext>
                </a:extLst>
              </p:cNvPr>
              <p:cNvPicPr/>
              <p:nvPr/>
            </p:nvPicPr>
            <p:blipFill>
              <a:blip r:embed="rId5"/>
              <a:stretch>
                <a:fillRect/>
              </a:stretch>
            </p:blipFill>
            <p:spPr>
              <a:xfrm>
                <a:off x="3255339" y="2111271"/>
                <a:ext cx="1159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حبر 30">
                <a:extLst>
                  <a:ext uri="{FF2B5EF4-FFF2-40B4-BE49-F238E27FC236}">
                    <a16:creationId xmlns:a16="http://schemas.microsoft.com/office/drawing/2014/main" id="{F1511A48-2C6A-4163-EC21-B0A63EED1992}"/>
                  </a:ext>
                </a:extLst>
              </p14:cNvPr>
              <p14:cNvContentPartPr/>
              <p14:nvPr/>
            </p14:nvContentPartPr>
            <p14:xfrm>
              <a:off x="3497259" y="2155551"/>
              <a:ext cx="43200" cy="14040"/>
            </p14:xfrm>
          </p:contentPart>
        </mc:Choice>
        <mc:Fallback xmlns="">
          <p:pic>
            <p:nvPicPr>
              <p:cNvPr id="30" name="حبر 30">
                <a:extLst>
                  <a:ext uri="{FF2B5EF4-FFF2-40B4-BE49-F238E27FC236}">
                    <a16:creationId xmlns:a16="http://schemas.microsoft.com/office/drawing/2014/main" id="{F1511A48-2C6A-4163-EC21-B0A63EED1992}"/>
                  </a:ext>
                </a:extLst>
              </p:cNvPr>
              <p:cNvPicPr/>
              <p:nvPr/>
            </p:nvPicPr>
            <p:blipFill>
              <a:blip r:embed="rId7"/>
              <a:stretch>
                <a:fillRect/>
              </a:stretch>
            </p:blipFill>
            <p:spPr>
              <a:xfrm>
                <a:off x="3482139" y="2140431"/>
                <a:ext cx="738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حبر 38">
                <a:extLst>
                  <a:ext uri="{FF2B5EF4-FFF2-40B4-BE49-F238E27FC236}">
                    <a16:creationId xmlns:a16="http://schemas.microsoft.com/office/drawing/2014/main" id="{11B89890-9CC3-9E4E-3276-5B2EB4097C75}"/>
                  </a:ext>
                </a:extLst>
              </p14:cNvPr>
              <p14:cNvContentPartPr/>
              <p14:nvPr/>
            </p14:nvContentPartPr>
            <p14:xfrm>
              <a:off x="3764379" y="2887431"/>
              <a:ext cx="393480" cy="126360"/>
            </p14:xfrm>
          </p:contentPart>
        </mc:Choice>
        <mc:Fallback xmlns="">
          <p:pic>
            <p:nvPicPr>
              <p:cNvPr id="38" name="حبر 38">
                <a:extLst>
                  <a:ext uri="{FF2B5EF4-FFF2-40B4-BE49-F238E27FC236}">
                    <a16:creationId xmlns:a16="http://schemas.microsoft.com/office/drawing/2014/main" id="{11B89890-9CC3-9E4E-3276-5B2EB4097C75}"/>
                  </a:ext>
                </a:extLst>
              </p:cNvPr>
              <p:cNvPicPr/>
              <p:nvPr/>
            </p:nvPicPr>
            <p:blipFill>
              <a:blip r:embed="rId9"/>
              <a:stretch>
                <a:fillRect/>
              </a:stretch>
            </p:blipFill>
            <p:spPr>
              <a:xfrm>
                <a:off x="3749259" y="2872311"/>
                <a:ext cx="42408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4" name="حبر 54">
                <a:extLst>
                  <a:ext uri="{FF2B5EF4-FFF2-40B4-BE49-F238E27FC236}">
                    <a16:creationId xmlns:a16="http://schemas.microsoft.com/office/drawing/2014/main" id="{BBD1B73D-2D34-646F-5541-F8EE578B3F78}"/>
                  </a:ext>
                </a:extLst>
              </p14:cNvPr>
              <p14:cNvContentPartPr/>
              <p14:nvPr/>
            </p14:nvContentPartPr>
            <p14:xfrm>
              <a:off x="2466579" y="2844951"/>
              <a:ext cx="1220040" cy="204120"/>
            </p14:xfrm>
          </p:contentPart>
        </mc:Choice>
        <mc:Fallback xmlns="">
          <p:pic>
            <p:nvPicPr>
              <p:cNvPr id="54" name="حبر 54">
                <a:extLst>
                  <a:ext uri="{FF2B5EF4-FFF2-40B4-BE49-F238E27FC236}">
                    <a16:creationId xmlns:a16="http://schemas.microsoft.com/office/drawing/2014/main" id="{BBD1B73D-2D34-646F-5541-F8EE578B3F78}"/>
                  </a:ext>
                </a:extLst>
              </p:cNvPr>
              <p:cNvPicPr/>
              <p:nvPr/>
            </p:nvPicPr>
            <p:blipFill>
              <a:blip r:embed="rId11"/>
              <a:stretch>
                <a:fillRect/>
              </a:stretch>
            </p:blipFill>
            <p:spPr>
              <a:xfrm>
                <a:off x="2451459" y="2829831"/>
                <a:ext cx="12506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8" name="حبر 58">
                <a:extLst>
                  <a:ext uri="{FF2B5EF4-FFF2-40B4-BE49-F238E27FC236}">
                    <a16:creationId xmlns:a16="http://schemas.microsoft.com/office/drawing/2014/main" id="{A2F23590-EC84-19D6-4031-6F16CC5F09F4}"/>
                  </a:ext>
                </a:extLst>
              </p14:cNvPr>
              <p14:cNvContentPartPr/>
              <p14:nvPr/>
            </p14:nvContentPartPr>
            <p14:xfrm>
              <a:off x="3383519" y="3348694"/>
              <a:ext cx="458640" cy="118080"/>
            </p14:xfrm>
          </p:contentPart>
        </mc:Choice>
        <mc:Fallback xmlns="">
          <p:pic>
            <p:nvPicPr>
              <p:cNvPr id="58" name="حبر 58">
                <a:extLst>
                  <a:ext uri="{FF2B5EF4-FFF2-40B4-BE49-F238E27FC236}">
                    <a16:creationId xmlns:a16="http://schemas.microsoft.com/office/drawing/2014/main" id="{A2F23590-EC84-19D6-4031-6F16CC5F09F4}"/>
                  </a:ext>
                </a:extLst>
              </p:cNvPr>
              <p:cNvPicPr/>
              <p:nvPr/>
            </p:nvPicPr>
            <p:blipFill>
              <a:blip r:embed="rId13"/>
              <a:stretch>
                <a:fillRect/>
              </a:stretch>
            </p:blipFill>
            <p:spPr>
              <a:xfrm>
                <a:off x="3368039" y="3333574"/>
                <a:ext cx="489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197" name="حبر 8197">
                <a:extLst>
                  <a:ext uri="{FF2B5EF4-FFF2-40B4-BE49-F238E27FC236}">
                    <a16:creationId xmlns:a16="http://schemas.microsoft.com/office/drawing/2014/main" id="{E55BEF52-F14E-36E4-B622-C73FF1B21202}"/>
                  </a:ext>
                </a:extLst>
              </p14:cNvPr>
              <p14:cNvContentPartPr/>
              <p14:nvPr/>
            </p14:nvContentPartPr>
            <p14:xfrm>
              <a:off x="2525279" y="3227734"/>
              <a:ext cx="733680" cy="249480"/>
            </p14:xfrm>
          </p:contentPart>
        </mc:Choice>
        <mc:Fallback xmlns="">
          <p:pic>
            <p:nvPicPr>
              <p:cNvPr id="8197" name="حبر 8197">
                <a:extLst>
                  <a:ext uri="{FF2B5EF4-FFF2-40B4-BE49-F238E27FC236}">
                    <a16:creationId xmlns:a16="http://schemas.microsoft.com/office/drawing/2014/main" id="{E55BEF52-F14E-36E4-B622-C73FF1B21202}"/>
                  </a:ext>
                </a:extLst>
              </p:cNvPr>
              <p:cNvPicPr/>
              <p:nvPr/>
            </p:nvPicPr>
            <p:blipFill>
              <a:blip r:embed="rId15"/>
              <a:stretch>
                <a:fillRect/>
              </a:stretch>
            </p:blipFill>
            <p:spPr>
              <a:xfrm>
                <a:off x="2510159" y="3212254"/>
                <a:ext cx="7642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209" name="حبر 8209">
                <a:extLst>
                  <a:ext uri="{FF2B5EF4-FFF2-40B4-BE49-F238E27FC236}">
                    <a16:creationId xmlns:a16="http://schemas.microsoft.com/office/drawing/2014/main" id="{EF546EA7-F859-3445-D236-AFE822030803}"/>
                  </a:ext>
                </a:extLst>
              </p14:cNvPr>
              <p14:cNvContentPartPr/>
              <p14:nvPr/>
            </p14:nvContentPartPr>
            <p14:xfrm>
              <a:off x="2424849" y="4729264"/>
              <a:ext cx="1398240" cy="218160"/>
            </p14:xfrm>
          </p:contentPart>
        </mc:Choice>
        <mc:Fallback xmlns="">
          <p:pic>
            <p:nvPicPr>
              <p:cNvPr id="8209" name="حبر 8209">
                <a:extLst>
                  <a:ext uri="{FF2B5EF4-FFF2-40B4-BE49-F238E27FC236}">
                    <a16:creationId xmlns:a16="http://schemas.microsoft.com/office/drawing/2014/main" id="{EF546EA7-F859-3445-D236-AFE822030803}"/>
                  </a:ext>
                </a:extLst>
              </p:cNvPr>
              <p:cNvPicPr/>
              <p:nvPr/>
            </p:nvPicPr>
            <p:blipFill>
              <a:blip r:embed="rId17"/>
              <a:stretch>
                <a:fillRect/>
              </a:stretch>
            </p:blipFill>
            <p:spPr>
              <a:xfrm>
                <a:off x="2409725" y="4713784"/>
                <a:ext cx="1428848"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210" name="حبر 8209">
                <a:extLst>
                  <a:ext uri="{FF2B5EF4-FFF2-40B4-BE49-F238E27FC236}">
                    <a16:creationId xmlns:a16="http://schemas.microsoft.com/office/drawing/2014/main" id="{2BB83708-2158-2540-4585-83BDFDADAA51}"/>
                  </a:ext>
                </a:extLst>
              </p14:cNvPr>
              <p14:cNvContentPartPr/>
              <p14:nvPr/>
            </p14:nvContentPartPr>
            <p14:xfrm>
              <a:off x="4320969" y="5275744"/>
              <a:ext cx="104040" cy="104040"/>
            </p14:xfrm>
          </p:contentPart>
        </mc:Choice>
        <mc:Fallback xmlns="">
          <p:pic>
            <p:nvPicPr>
              <p:cNvPr id="8210" name="حبر 8209">
                <a:extLst>
                  <a:ext uri="{FF2B5EF4-FFF2-40B4-BE49-F238E27FC236}">
                    <a16:creationId xmlns:a16="http://schemas.microsoft.com/office/drawing/2014/main" id="{2BB83708-2158-2540-4585-83BDFDADAA51}"/>
                  </a:ext>
                </a:extLst>
              </p:cNvPr>
              <p:cNvPicPr/>
              <p:nvPr/>
            </p:nvPicPr>
            <p:blipFill>
              <a:blip r:embed="rId19"/>
              <a:stretch>
                <a:fillRect/>
              </a:stretch>
            </p:blipFill>
            <p:spPr>
              <a:xfrm>
                <a:off x="4305542" y="5260264"/>
                <a:ext cx="134534"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211" name="حبر 8210">
                <a:extLst>
                  <a:ext uri="{FF2B5EF4-FFF2-40B4-BE49-F238E27FC236}">
                    <a16:creationId xmlns:a16="http://schemas.microsoft.com/office/drawing/2014/main" id="{08EDFD5A-49EE-80EC-966A-3FA199CB4F19}"/>
                  </a:ext>
                </a:extLst>
              </p14:cNvPr>
              <p14:cNvContentPartPr/>
              <p14:nvPr/>
            </p14:nvContentPartPr>
            <p14:xfrm>
              <a:off x="4902009" y="5030584"/>
              <a:ext cx="31320" cy="110520"/>
            </p14:xfrm>
          </p:contentPart>
        </mc:Choice>
        <mc:Fallback xmlns="">
          <p:pic>
            <p:nvPicPr>
              <p:cNvPr id="8211" name="حبر 8210">
                <a:extLst>
                  <a:ext uri="{FF2B5EF4-FFF2-40B4-BE49-F238E27FC236}">
                    <a16:creationId xmlns:a16="http://schemas.microsoft.com/office/drawing/2014/main" id="{08EDFD5A-49EE-80EC-966A-3FA199CB4F19}"/>
                  </a:ext>
                </a:extLst>
              </p:cNvPr>
              <p:cNvPicPr/>
              <p:nvPr/>
            </p:nvPicPr>
            <p:blipFill>
              <a:blip r:embed="rId21"/>
              <a:stretch>
                <a:fillRect/>
              </a:stretch>
            </p:blipFill>
            <p:spPr>
              <a:xfrm>
                <a:off x="4886529" y="5015154"/>
                <a:ext cx="61920" cy="14102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212" name="حبر 8211">
                <a:extLst>
                  <a:ext uri="{FF2B5EF4-FFF2-40B4-BE49-F238E27FC236}">
                    <a16:creationId xmlns:a16="http://schemas.microsoft.com/office/drawing/2014/main" id="{E9F83F98-67C4-EB2B-A7E2-BB68F66B090C}"/>
                  </a:ext>
                </a:extLst>
              </p14:cNvPr>
              <p14:cNvContentPartPr/>
              <p14:nvPr/>
            </p14:nvContentPartPr>
            <p14:xfrm>
              <a:off x="4777449" y="5023744"/>
              <a:ext cx="79920" cy="114120"/>
            </p14:xfrm>
          </p:contentPart>
        </mc:Choice>
        <mc:Fallback xmlns="">
          <p:pic>
            <p:nvPicPr>
              <p:cNvPr id="8212" name="حبر 8211">
                <a:extLst>
                  <a:ext uri="{FF2B5EF4-FFF2-40B4-BE49-F238E27FC236}">
                    <a16:creationId xmlns:a16="http://schemas.microsoft.com/office/drawing/2014/main" id="{E9F83F98-67C4-EB2B-A7E2-BB68F66B090C}"/>
                  </a:ext>
                </a:extLst>
              </p:cNvPr>
              <p:cNvPicPr/>
              <p:nvPr/>
            </p:nvPicPr>
            <p:blipFill>
              <a:blip r:embed="rId23"/>
              <a:stretch>
                <a:fillRect/>
              </a:stretch>
            </p:blipFill>
            <p:spPr>
              <a:xfrm>
                <a:off x="4761969" y="5008264"/>
                <a:ext cx="1105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213" name="حبر 8212">
                <a:extLst>
                  <a:ext uri="{FF2B5EF4-FFF2-40B4-BE49-F238E27FC236}">
                    <a16:creationId xmlns:a16="http://schemas.microsoft.com/office/drawing/2014/main" id="{D1D43960-019A-F381-D28C-D84603E95AFC}"/>
                  </a:ext>
                </a:extLst>
              </p14:cNvPr>
              <p14:cNvContentPartPr/>
              <p14:nvPr/>
            </p14:nvContentPartPr>
            <p14:xfrm>
              <a:off x="4580529" y="5078464"/>
              <a:ext cx="128520" cy="66240"/>
            </p14:xfrm>
          </p:contentPart>
        </mc:Choice>
        <mc:Fallback xmlns="">
          <p:pic>
            <p:nvPicPr>
              <p:cNvPr id="8213" name="حبر 8212">
                <a:extLst>
                  <a:ext uri="{FF2B5EF4-FFF2-40B4-BE49-F238E27FC236}">
                    <a16:creationId xmlns:a16="http://schemas.microsoft.com/office/drawing/2014/main" id="{D1D43960-019A-F381-D28C-D84603E95AFC}"/>
                  </a:ext>
                </a:extLst>
              </p:cNvPr>
              <p:cNvPicPr/>
              <p:nvPr/>
            </p:nvPicPr>
            <p:blipFill>
              <a:blip r:embed="rId25"/>
              <a:stretch>
                <a:fillRect/>
              </a:stretch>
            </p:blipFill>
            <p:spPr>
              <a:xfrm>
                <a:off x="4565049" y="5062899"/>
                <a:ext cx="159120" cy="9700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214" name="حبر 8213">
                <a:extLst>
                  <a:ext uri="{FF2B5EF4-FFF2-40B4-BE49-F238E27FC236}">
                    <a16:creationId xmlns:a16="http://schemas.microsoft.com/office/drawing/2014/main" id="{3EFAD29A-BB88-7A99-56F4-A6BA65139C12}"/>
                  </a:ext>
                </a:extLst>
              </p14:cNvPr>
              <p14:cNvContentPartPr/>
              <p14:nvPr/>
            </p14:nvContentPartPr>
            <p14:xfrm>
              <a:off x="4594209" y="5026984"/>
              <a:ext cx="62640" cy="17280"/>
            </p14:xfrm>
          </p:contentPart>
        </mc:Choice>
        <mc:Fallback xmlns="">
          <p:pic>
            <p:nvPicPr>
              <p:cNvPr id="8214" name="حبر 8213">
                <a:extLst>
                  <a:ext uri="{FF2B5EF4-FFF2-40B4-BE49-F238E27FC236}">
                    <a16:creationId xmlns:a16="http://schemas.microsoft.com/office/drawing/2014/main" id="{3EFAD29A-BB88-7A99-56F4-A6BA65139C12}"/>
                  </a:ext>
                </a:extLst>
              </p:cNvPr>
              <p:cNvPicPr/>
              <p:nvPr/>
            </p:nvPicPr>
            <p:blipFill>
              <a:blip r:embed="rId27"/>
              <a:stretch>
                <a:fillRect/>
              </a:stretch>
            </p:blipFill>
            <p:spPr>
              <a:xfrm>
                <a:off x="4578729" y="5011504"/>
                <a:ext cx="9324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215" name="حبر 8214">
                <a:extLst>
                  <a:ext uri="{FF2B5EF4-FFF2-40B4-BE49-F238E27FC236}">
                    <a16:creationId xmlns:a16="http://schemas.microsoft.com/office/drawing/2014/main" id="{8A06AD1C-9BEB-E3B1-C980-3675177D5C5B}"/>
                  </a:ext>
                </a:extLst>
              </p14:cNvPr>
              <p14:cNvContentPartPr/>
              <p14:nvPr/>
            </p14:nvContentPartPr>
            <p14:xfrm>
              <a:off x="4518249" y="5003584"/>
              <a:ext cx="28080" cy="75240"/>
            </p14:xfrm>
          </p:contentPart>
        </mc:Choice>
        <mc:Fallback xmlns="">
          <p:pic>
            <p:nvPicPr>
              <p:cNvPr id="8215" name="حبر 8214">
                <a:extLst>
                  <a:ext uri="{FF2B5EF4-FFF2-40B4-BE49-F238E27FC236}">
                    <a16:creationId xmlns:a16="http://schemas.microsoft.com/office/drawing/2014/main" id="{8A06AD1C-9BEB-E3B1-C980-3675177D5C5B}"/>
                  </a:ext>
                </a:extLst>
              </p:cNvPr>
              <p:cNvPicPr/>
              <p:nvPr/>
            </p:nvPicPr>
            <p:blipFill>
              <a:blip r:embed="rId29"/>
              <a:stretch>
                <a:fillRect/>
              </a:stretch>
            </p:blipFill>
            <p:spPr>
              <a:xfrm>
                <a:off x="4502769" y="4988104"/>
                <a:ext cx="586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16" name="حبر 8215">
                <a:extLst>
                  <a:ext uri="{FF2B5EF4-FFF2-40B4-BE49-F238E27FC236}">
                    <a16:creationId xmlns:a16="http://schemas.microsoft.com/office/drawing/2014/main" id="{EA635E8B-970C-8D2E-480F-648BFDF57739}"/>
                  </a:ext>
                </a:extLst>
              </p14:cNvPr>
              <p14:cNvContentPartPr/>
              <p14:nvPr/>
            </p14:nvContentPartPr>
            <p14:xfrm>
              <a:off x="4410969" y="5047504"/>
              <a:ext cx="65160" cy="118080"/>
            </p14:xfrm>
          </p:contentPart>
        </mc:Choice>
        <mc:Fallback xmlns="">
          <p:pic>
            <p:nvPicPr>
              <p:cNvPr id="8216" name="حبر 8215">
                <a:extLst>
                  <a:ext uri="{FF2B5EF4-FFF2-40B4-BE49-F238E27FC236}">
                    <a16:creationId xmlns:a16="http://schemas.microsoft.com/office/drawing/2014/main" id="{EA635E8B-970C-8D2E-480F-648BFDF57739}"/>
                  </a:ext>
                </a:extLst>
              </p:cNvPr>
              <p:cNvPicPr/>
              <p:nvPr/>
            </p:nvPicPr>
            <p:blipFill>
              <a:blip r:embed="rId31"/>
              <a:stretch>
                <a:fillRect/>
              </a:stretch>
            </p:blipFill>
            <p:spPr>
              <a:xfrm>
                <a:off x="4395574" y="5032024"/>
                <a:ext cx="95592"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217" name="حبر 8216">
                <a:extLst>
                  <a:ext uri="{FF2B5EF4-FFF2-40B4-BE49-F238E27FC236}">
                    <a16:creationId xmlns:a16="http://schemas.microsoft.com/office/drawing/2014/main" id="{C9471772-1668-04D3-C2B6-8E634D22868D}"/>
                  </a:ext>
                </a:extLst>
              </p14:cNvPr>
              <p14:cNvContentPartPr/>
              <p14:nvPr/>
            </p14:nvContentPartPr>
            <p14:xfrm>
              <a:off x="4677369" y="5057944"/>
              <a:ext cx="31320" cy="24480"/>
            </p14:xfrm>
          </p:contentPart>
        </mc:Choice>
        <mc:Fallback xmlns="">
          <p:pic>
            <p:nvPicPr>
              <p:cNvPr id="8217" name="حبر 8216">
                <a:extLst>
                  <a:ext uri="{FF2B5EF4-FFF2-40B4-BE49-F238E27FC236}">
                    <a16:creationId xmlns:a16="http://schemas.microsoft.com/office/drawing/2014/main" id="{C9471772-1668-04D3-C2B6-8E634D22868D}"/>
                  </a:ext>
                </a:extLst>
              </p:cNvPr>
              <p:cNvPicPr/>
              <p:nvPr/>
            </p:nvPicPr>
            <p:blipFill>
              <a:blip r:embed="rId33"/>
              <a:stretch>
                <a:fillRect/>
              </a:stretch>
            </p:blipFill>
            <p:spPr>
              <a:xfrm>
                <a:off x="4662065" y="5042464"/>
                <a:ext cx="61572"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218" name="حبر 8217">
                <a:extLst>
                  <a:ext uri="{FF2B5EF4-FFF2-40B4-BE49-F238E27FC236}">
                    <a16:creationId xmlns:a16="http://schemas.microsoft.com/office/drawing/2014/main" id="{91E9392F-2DD5-913D-A174-79CDBB20782B}"/>
                  </a:ext>
                </a:extLst>
              </p14:cNvPr>
              <p14:cNvContentPartPr/>
              <p14:nvPr/>
            </p14:nvContentPartPr>
            <p14:xfrm>
              <a:off x="5030169" y="5265304"/>
              <a:ext cx="65880" cy="55800"/>
            </p14:xfrm>
          </p:contentPart>
        </mc:Choice>
        <mc:Fallback xmlns="">
          <p:pic>
            <p:nvPicPr>
              <p:cNvPr id="8218" name="حبر 8217">
                <a:extLst>
                  <a:ext uri="{FF2B5EF4-FFF2-40B4-BE49-F238E27FC236}">
                    <a16:creationId xmlns:a16="http://schemas.microsoft.com/office/drawing/2014/main" id="{91E9392F-2DD5-913D-A174-79CDBB20782B}"/>
                  </a:ext>
                </a:extLst>
              </p:cNvPr>
              <p:cNvPicPr/>
              <p:nvPr/>
            </p:nvPicPr>
            <p:blipFill>
              <a:blip r:embed="rId35"/>
              <a:stretch>
                <a:fillRect/>
              </a:stretch>
            </p:blipFill>
            <p:spPr>
              <a:xfrm>
                <a:off x="5014689" y="5249723"/>
                <a:ext cx="96480" cy="86599"/>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219" name="حبر 8218">
                <a:extLst>
                  <a:ext uri="{FF2B5EF4-FFF2-40B4-BE49-F238E27FC236}">
                    <a16:creationId xmlns:a16="http://schemas.microsoft.com/office/drawing/2014/main" id="{6D3EF937-91C7-B59C-819F-05E61A8B9AEC}"/>
                  </a:ext>
                </a:extLst>
              </p14:cNvPr>
              <p14:cNvContentPartPr/>
              <p14:nvPr/>
            </p14:nvContentPartPr>
            <p14:xfrm>
              <a:off x="4985169" y="5210584"/>
              <a:ext cx="34920" cy="96840"/>
            </p14:xfrm>
          </p:contentPart>
        </mc:Choice>
        <mc:Fallback xmlns="">
          <p:pic>
            <p:nvPicPr>
              <p:cNvPr id="8219" name="حبر 8218">
                <a:extLst>
                  <a:ext uri="{FF2B5EF4-FFF2-40B4-BE49-F238E27FC236}">
                    <a16:creationId xmlns:a16="http://schemas.microsoft.com/office/drawing/2014/main" id="{6D3EF937-91C7-B59C-819F-05E61A8B9AEC}"/>
                  </a:ext>
                </a:extLst>
              </p:cNvPr>
              <p:cNvPicPr/>
              <p:nvPr/>
            </p:nvPicPr>
            <p:blipFill>
              <a:blip r:embed="rId37"/>
              <a:stretch>
                <a:fillRect/>
              </a:stretch>
            </p:blipFill>
            <p:spPr>
              <a:xfrm>
                <a:off x="4969847" y="5195104"/>
                <a:ext cx="65208"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220" name="حبر 8219">
                <a:extLst>
                  <a:ext uri="{FF2B5EF4-FFF2-40B4-BE49-F238E27FC236}">
                    <a16:creationId xmlns:a16="http://schemas.microsoft.com/office/drawing/2014/main" id="{F8CB9706-371F-9C39-B9D5-D49C1961540C}"/>
                  </a:ext>
                </a:extLst>
              </p14:cNvPr>
              <p14:cNvContentPartPr/>
              <p14:nvPr/>
            </p14:nvContentPartPr>
            <p14:xfrm>
              <a:off x="4727769" y="5212024"/>
              <a:ext cx="233640" cy="95400"/>
            </p14:xfrm>
          </p:contentPart>
        </mc:Choice>
        <mc:Fallback xmlns="">
          <p:pic>
            <p:nvPicPr>
              <p:cNvPr id="8220" name="حبر 8219">
                <a:extLst>
                  <a:ext uri="{FF2B5EF4-FFF2-40B4-BE49-F238E27FC236}">
                    <a16:creationId xmlns:a16="http://schemas.microsoft.com/office/drawing/2014/main" id="{F8CB9706-371F-9C39-B9D5-D49C1961540C}"/>
                  </a:ext>
                </a:extLst>
              </p:cNvPr>
              <p:cNvPicPr/>
              <p:nvPr/>
            </p:nvPicPr>
            <p:blipFill>
              <a:blip r:embed="rId39"/>
              <a:stretch>
                <a:fillRect/>
              </a:stretch>
            </p:blipFill>
            <p:spPr>
              <a:xfrm>
                <a:off x="4712289" y="5196544"/>
                <a:ext cx="264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221" name="حبر 8220">
                <a:extLst>
                  <a:ext uri="{FF2B5EF4-FFF2-40B4-BE49-F238E27FC236}">
                    <a16:creationId xmlns:a16="http://schemas.microsoft.com/office/drawing/2014/main" id="{32B431BB-F077-3A6A-00DF-E514805B8E6F}"/>
                  </a:ext>
                </a:extLst>
              </p14:cNvPr>
              <p14:cNvContentPartPr/>
              <p14:nvPr/>
            </p14:nvContentPartPr>
            <p14:xfrm>
              <a:off x="4829649" y="5189704"/>
              <a:ext cx="52200" cy="17280"/>
            </p14:xfrm>
          </p:contentPart>
        </mc:Choice>
        <mc:Fallback xmlns="">
          <p:pic>
            <p:nvPicPr>
              <p:cNvPr id="8221" name="حبر 8220">
                <a:extLst>
                  <a:ext uri="{FF2B5EF4-FFF2-40B4-BE49-F238E27FC236}">
                    <a16:creationId xmlns:a16="http://schemas.microsoft.com/office/drawing/2014/main" id="{32B431BB-F077-3A6A-00DF-E514805B8E6F}"/>
                  </a:ext>
                </a:extLst>
              </p:cNvPr>
              <p:cNvPicPr/>
              <p:nvPr/>
            </p:nvPicPr>
            <p:blipFill>
              <a:blip r:embed="rId41"/>
              <a:stretch>
                <a:fillRect/>
              </a:stretch>
            </p:blipFill>
            <p:spPr>
              <a:xfrm>
                <a:off x="4814169" y="5174224"/>
                <a:ext cx="8280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222" name="حبر 8221">
                <a:extLst>
                  <a:ext uri="{FF2B5EF4-FFF2-40B4-BE49-F238E27FC236}">
                    <a16:creationId xmlns:a16="http://schemas.microsoft.com/office/drawing/2014/main" id="{30B50392-4814-6404-AC41-15CC09C3355C}"/>
                  </a:ext>
                </a:extLst>
              </p14:cNvPr>
              <p14:cNvContentPartPr/>
              <p14:nvPr/>
            </p14:nvContentPartPr>
            <p14:xfrm>
              <a:off x="4559649" y="5210584"/>
              <a:ext cx="140400" cy="100440"/>
            </p14:xfrm>
          </p:contentPart>
        </mc:Choice>
        <mc:Fallback xmlns="">
          <p:pic>
            <p:nvPicPr>
              <p:cNvPr id="8222" name="حبر 8221">
                <a:extLst>
                  <a:ext uri="{FF2B5EF4-FFF2-40B4-BE49-F238E27FC236}">
                    <a16:creationId xmlns:a16="http://schemas.microsoft.com/office/drawing/2014/main" id="{30B50392-4814-6404-AC41-15CC09C3355C}"/>
                  </a:ext>
                </a:extLst>
              </p:cNvPr>
              <p:cNvPicPr/>
              <p:nvPr/>
            </p:nvPicPr>
            <p:blipFill>
              <a:blip r:embed="rId43"/>
              <a:stretch>
                <a:fillRect/>
              </a:stretch>
            </p:blipFill>
            <p:spPr>
              <a:xfrm>
                <a:off x="4544169" y="5195104"/>
                <a:ext cx="17100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226" name="حبر 8225">
                <a:extLst>
                  <a:ext uri="{FF2B5EF4-FFF2-40B4-BE49-F238E27FC236}">
                    <a16:creationId xmlns:a16="http://schemas.microsoft.com/office/drawing/2014/main" id="{7D0FF6E2-305D-17C3-FBC1-F1C8613C1BEF}"/>
                  </a:ext>
                </a:extLst>
              </p14:cNvPr>
              <p14:cNvContentPartPr/>
              <p14:nvPr/>
            </p14:nvContentPartPr>
            <p14:xfrm>
              <a:off x="4961049" y="5372584"/>
              <a:ext cx="142200" cy="155880"/>
            </p14:xfrm>
          </p:contentPart>
        </mc:Choice>
        <mc:Fallback xmlns="">
          <p:pic>
            <p:nvPicPr>
              <p:cNvPr id="8226" name="حبر 8225">
                <a:extLst>
                  <a:ext uri="{FF2B5EF4-FFF2-40B4-BE49-F238E27FC236}">
                    <a16:creationId xmlns:a16="http://schemas.microsoft.com/office/drawing/2014/main" id="{7D0FF6E2-305D-17C3-FBC1-F1C8613C1BEF}"/>
                  </a:ext>
                </a:extLst>
              </p:cNvPr>
              <p:cNvPicPr/>
              <p:nvPr/>
            </p:nvPicPr>
            <p:blipFill>
              <a:blip r:embed="rId45"/>
              <a:stretch>
                <a:fillRect/>
              </a:stretch>
            </p:blipFill>
            <p:spPr>
              <a:xfrm>
                <a:off x="4945569" y="5357464"/>
                <a:ext cx="1728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232" name="حبر 8231">
                <a:extLst>
                  <a:ext uri="{FF2B5EF4-FFF2-40B4-BE49-F238E27FC236}">
                    <a16:creationId xmlns:a16="http://schemas.microsoft.com/office/drawing/2014/main" id="{FE2BC023-7545-8172-3507-507706B920FD}"/>
                  </a:ext>
                </a:extLst>
              </p14:cNvPr>
              <p14:cNvContentPartPr/>
              <p14:nvPr/>
            </p14:nvContentPartPr>
            <p14:xfrm>
              <a:off x="5061129" y="5614864"/>
              <a:ext cx="7200" cy="360"/>
            </p14:xfrm>
          </p:contentPart>
        </mc:Choice>
        <mc:Fallback xmlns="">
          <p:pic>
            <p:nvPicPr>
              <p:cNvPr id="8232" name="حبر 8231">
                <a:extLst>
                  <a:ext uri="{FF2B5EF4-FFF2-40B4-BE49-F238E27FC236}">
                    <a16:creationId xmlns:a16="http://schemas.microsoft.com/office/drawing/2014/main" id="{FE2BC023-7545-8172-3507-507706B920FD}"/>
                  </a:ext>
                </a:extLst>
              </p:cNvPr>
              <p:cNvPicPr/>
              <p:nvPr/>
            </p:nvPicPr>
            <p:blipFill>
              <a:blip r:embed="rId47"/>
              <a:stretch>
                <a:fillRect/>
              </a:stretch>
            </p:blipFill>
            <p:spPr>
              <a:xfrm>
                <a:off x="5046009" y="5599384"/>
                <a:ext cx="378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233" name="حبر 8232">
                <a:extLst>
                  <a:ext uri="{FF2B5EF4-FFF2-40B4-BE49-F238E27FC236}">
                    <a16:creationId xmlns:a16="http://schemas.microsoft.com/office/drawing/2014/main" id="{8839466A-C5DC-F185-39A2-874CAD5EE430}"/>
                  </a:ext>
                </a:extLst>
              </p14:cNvPr>
              <p14:cNvContentPartPr/>
              <p14:nvPr/>
            </p14:nvContentPartPr>
            <p14:xfrm>
              <a:off x="4853769" y="5511184"/>
              <a:ext cx="173520" cy="79920"/>
            </p14:xfrm>
          </p:contentPart>
        </mc:Choice>
        <mc:Fallback xmlns="">
          <p:pic>
            <p:nvPicPr>
              <p:cNvPr id="8233" name="حبر 8232">
                <a:extLst>
                  <a:ext uri="{FF2B5EF4-FFF2-40B4-BE49-F238E27FC236}">
                    <a16:creationId xmlns:a16="http://schemas.microsoft.com/office/drawing/2014/main" id="{8839466A-C5DC-F185-39A2-874CAD5EE430}"/>
                  </a:ext>
                </a:extLst>
              </p:cNvPr>
              <p:cNvPicPr/>
              <p:nvPr/>
            </p:nvPicPr>
            <p:blipFill>
              <a:blip r:embed="rId49"/>
              <a:stretch>
                <a:fillRect/>
              </a:stretch>
            </p:blipFill>
            <p:spPr>
              <a:xfrm>
                <a:off x="4838289" y="5495704"/>
                <a:ext cx="2037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8234" name="حبر 8233">
                <a:extLst>
                  <a:ext uri="{FF2B5EF4-FFF2-40B4-BE49-F238E27FC236}">
                    <a16:creationId xmlns:a16="http://schemas.microsoft.com/office/drawing/2014/main" id="{0F652FD2-1971-2A28-59A0-EA83FB7DBC9A}"/>
                  </a:ext>
                </a:extLst>
              </p14:cNvPr>
              <p14:cNvContentPartPr/>
              <p14:nvPr/>
            </p14:nvContentPartPr>
            <p14:xfrm>
              <a:off x="4826049" y="5413984"/>
              <a:ext cx="17640" cy="111240"/>
            </p14:xfrm>
          </p:contentPart>
        </mc:Choice>
        <mc:Fallback xmlns="">
          <p:pic>
            <p:nvPicPr>
              <p:cNvPr id="8234" name="حبر 8233">
                <a:extLst>
                  <a:ext uri="{FF2B5EF4-FFF2-40B4-BE49-F238E27FC236}">
                    <a16:creationId xmlns:a16="http://schemas.microsoft.com/office/drawing/2014/main" id="{0F652FD2-1971-2A28-59A0-EA83FB7DBC9A}"/>
                  </a:ext>
                </a:extLst>
              </p:cNvPr>
              <p:cNvPicPr/>
              <p:nvPr/>
            </p:nvPicPr>
            <p:blipFill>
              <a:blip r:embed="rId51"/>
              <a:stretch>
                <a:fillRect/>
              </a:stretch>
            </p:blipFill>
            <p:spPr>
              <a:xfrm>
                <a:off x="4810929" y="5398864"/>
                <a:ext cx="482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235" name="حبر 8234">
                <a:extLst>
                  <a:ext uri="{FF2B5EF4-FFF2-40B4-BE49-F238E27FC236}">
                    <a16:creationId xmlns:a16="http://schemas.microsoft.com/office/drawing/2014/main" id="{DBCA864B-4907-A1C8-7E0D-1425D9C85D7C}"/>
                  </a:ext>
                </a:extLst>
              </p14:cNvPr>
              <p14:cNvContentPartPr/>
              <p14:nvPr/>
            </p14:nvContentPartPr>
            <p14:xfrm>
              <a:off x="4635609" y="5421184"/>
              <a:ext cx="155520" cy="76320"/>
            </p14:xfrm>
          </p:contentPart>
        </mc:Choice>
        <mc:Fallback xmlns="">
          <p:pic>
            <p:nvPicPr>
              <p:cNvPr id="8235" name="حبر 8234">
                <a:extLst>
                  <a:ext uri="{FF2B5EF4-FFF2-40B4-BE49-F238E27FC236}">
                    <a16:creationId xmlns:a16="http://schemas.microsoft.com/office/drawing/2014/main" id="{DBCA864B-4907-A1C8-7E0D-1425D9C85D7C}"/>
                  </a:ext>
                </a:extLst>
              </p:cNvPr>
              <p:cNvPicPr/>
              <p:nvPr/>
            </p:nvPicPr>
            <p:blipFill>
              <a:blip r:embed="rId53"/>
              <a:stretch>
                <a:fillRect/>
              </a:stretch>
            </p:blipFill>
            <p:spPr>
              <a:xfrm>
                <a:off x="4620489" y="5405704"/>
                <a:ext cx="1861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236" name="حبر 8235">
                <a:extLst>
                  <a:ext uri="{FF2B5EF4-FFF2-40B4-BE49-F238E27FC236}">
                    <a16:creationId xmlns:a16="http://schemas.microsoft.com/office/drawing/2014/main" id="{39EE1E1B-5D3C-CC8F-2A43-856E9EE0C58C}"/>
                  </a:ext>
                </a:extLst>
              </p14:cNvPr>
              <p14:cNvContentPartPr/>
              <p14:nvPr/>
            </p14:nvContentPartPr>
            <p14:xfrm>
              <a:off x="4625529" y="5362144"/>
              <a:ext cx="86760" cy="17640"/>
            </p14:xfrm>
          </p:contentPart>
        </mc:Choice>
        <mc:Fallback xmlns="">
          <p:pic>
            <p:nvPicPr>
              <p:cNvPr id="8236" name="حبر 8235">
                <a:extLst>
                  <a:ext uri="{FF2B5EF4-FFF2-40B4-BE49-F238E27FC236}">
                    <a16:creationId xmlns:a16="http://schemas.microsoft.com/office/drawing/2014/main" id="{39EE1E1B-5D3C-CC8F-2A43-856E9EE0C58C}"/>
                  </a:ext>
                </a:extLst>
              </p:cNvPr>
              <p:cNvPicPr/>
              <p:nvPr/>
            </p:nvPicPr>
            <p:blipFill>
              <a:blip r:embed="rId55"/>
              <a:stretch>
                <a:fillRect/>
              </a:stretch>
            </p:blipFill>
            <p:spPr>
              <a:xfrm>
                <a:off x="4610049" y="5347024"/>
                <a:ext cx="1173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 name="حبر 1">
                <a:extLst>
                  <a:ext uri="{FF2B5EF4-FFF2-40B4-BE49-F238E27FC236}">
                    <a16:creationId xmlns:a16="http://schemas.microsoft.com/office/drawing/2014/main" id="{E7A10642-D618-CF7A-CFD2-62F86A4146E0}"/>
                  </a:ext>
                </a:extLst>
              </p14:cNvPr>
              <p14:cNvContentPartPr/>
              <p14:nvPr/>
            </p14:nvContentPartPr>
            <p14:xfrm>
              <a:off x="3462231" y="1850207"/>
              <a:ext cx="2692080" cy="76320"/>
            </p14:xfrm>
          </p:contentPart>
        </mc:Choice>
        <mc:Fallback xmlns="">
          <p:pic>
            <p:nvPicPr>
              <p:cNvPr id="2" name="حبر 1">
                <a:extLst>
                  <a:ext uri="{FF2B5EF4-FFF2-40B4-BE49-F238E27FC236}">
                    <a16:creationId xmlns:a16="http://schemas.microsoft.com/office/drawing/2014/main" id="{E7A10642-D618-CF7A-CFD2-62F86A4146E0}"/>
                  </a:ext>
                </a:extLst>
              </p:cNvPr>
              <p:cNvPicPr/>
              <p:nvPr/>
            </p:nvPicPr>
            <p:blipFill>
              <a:blip r:embed="rId57"/>
              <a:stretch>
                <a:fillRect/>
              </a:stretch>
            </p:blipFill>
            <p:spPr>
              <a:xfrm>
                <a:off x="3441711" y="1829687"/>
                <a:ext cx="273312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 name="حبر 2">
                <a:extLst>
                  <a:ext uri="{FF2B5EF4-FFF2-40B4-BE49-F238E27FC236}">
                    <a16:creationId xmlns:a16="http://schemas.microsoft.com/office/drawing/2014/main" id="{0AFDD325-57B5-76D3-F6C3-4C1BC92986AD}"/>
                  </a:ext>
                </a:extLst>
              </p14:cNvPr>
              <p14:cNvContentPartPr/>
              <p14:nvPr/>
            </p14:nvContentPartPr>
            <p14:xfrm>
              <a:off x="5539991" y="3685034"/>
              <a:ext cx="1487160" cy="153720"/>
            </p14:xfrm>
          </p:contentPart>
        </mc:Choice>
        <mc:Fallback xmlns="">
          <p:pic>
            <p:nvPicPr>
              <p:cNvPr id="3" name="حبر 2">
                <a:extLst>
                  <a:ext uri="{FF2B5EF4-FFF2-40B4-BE49-F238E27FC236}">
                    <a16:creationId xmlns:a16="http://schemas.microsoft.com/office/drawing/2014/main" id="{0AFDD325-57B5-76D3-F6C3-4C1BC92986AD}"/>
                  </a:ext>
                </a:extLst>
              </p:cNvPr>
              <p:cNvPicPr/>
              <p:nvPr/>
            </p:nvPicPr>
            <p:blipFill>
              <a:blip r:embed="rId59"/>
              <a:stretch>
                <a:fillRect/>
              </a:stretch>
            </p:blipFill>
            <p:spPr>
              <a:xfrm>
                <a:off x="5519471" y="3664874"/>
                <a:ext cx="15278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 name="حبر 3">
                <a:extLst>
                  <a:ext uri="{FF2B5EF4-FFF2-40B4-BE49-F238E27FC236}">
                    <a16:creationId xmlns:a16="http://schemas.microsoft.com/office/drawing/2014/main" id="{435540B1-A57D-7A58-FEB3-9C9638B232BE}"/>
                  </a:ext>
                </a:extLst>
              </p14:cNvPr>
              <p14:cNvContentPartPr/>
              <p14:nvPr/>
            </p14:nvContentPartPr>
            <p14:xfrm>
              <a:off x="3126857" y="2484280"/>
              <a:ext cx="2880" cy="78480"/>
            </p14:xfrm>
          </p:contentPart>
        </mc:Choice>
        <mc:Fallback xmlns="">
          <p:pic>
            <p:nvPicPr>
              <p:cNvPr id="4" name="حبر 3">
                <a:extLst>
                  <a:ext uri="{FF2B5EF4-FFF2-40B4-BE49-F238E27FC236}">
                    <a16:creationId xmlns:a16="http://schemas.microsoft.com/office/drawing/2014/main" id="{435540B1-A57D-7A58-FEB3-9C9638B232BE}"/>
                  </a:ext>
                </a:extLst>
              </p:cNvPr>
              <p:cNvPicPr/>
              <p:nvPr/>
            </p:nvPicPr>
            <p:blipFill>
              <a:blip r:embed="rId61"/>
              <a:stretch>
                <a:fillRect/>
              </a:stretch>
            </p:blipFill>
            <p:spPr>
              <a:xfrm>
                <a:off x="3106337" y="2463760"/>
                <a:ext cx="43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 name="حبر 4">
                <a:extLst>
                  <a:ext uri="{FF2B5EF4-FFF2-40B4-BE49-F238E27FC236}">
                    <a16:creationId xmlns:a16="http://schemas.microsoft.com/office/drawing/2014/main" id="{2F9ABA26-51A4-F5BC-0ABD-E67850317019}"/>
                  </a:ext>
                </a:extLst>
              </p14:cNvPr>
              <p14:cNvContentPartPr/>
              <p14:nvPr/>
            </p14:nvContentPartPr>
            <p14:xfrm>
              <a:off x="3033617" y="2472040"/>
              <a:ext cx="55800" cy="63000"/>
            </p14:xfrm>
          </p:contentPart>
        </mc:Choice>
        <mc:Fallback xmlns="">
          <p:pic>
            <p:nvPicPr>
              <p:cNvPr id="5" name="حبر 4">
                <a:extLst>
                  <a:ext uri="{FF2B5EF4-FFF2-40B4-BE49-F238E27FC236}">
                    <a16:creationId xmlns:a16="http://schemas.microsoft.com/office/drawing/2014/main" id="{2F9ABA26-51A4-F5BC-0ABD-E67850317019}"/>
                  </a:ext>
                </a:extLst>
              </p:cNvPr>
              <p:cNvPicPr/>
              <p:nvPr/>
            </p:nvPicPr>
            <p:blipFill>
              <a:blip r:embed="rId63"/>
              <a:stretch>
                <a:fillRect/>
              </a:stretch>
            </p:blipFill>
            <p:spPr>
              <a:xfrm>
                <a:off x="3018137" y="2456560"/>
                <a:ext cx="86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 name="حبر 7">
                <a:extLst>
                  <a:ext uri="{FF2B5EF4-FFF2-40B4-BE49-F238E27FC236}">
                    <a16:creationId xmlns:a16="http://schemas.microsoft.com/office/drawing/2014/main" id="{6923A5D5-F106-74B4-1137-436EF667CA4D}"/>
                  </a:ext>
                </a:extLst>
              </p14:cNvPr>
              <p14:cNvContentPartPr/>
              <p14:nvPr/>
            </p14:nvContentPartPr>
            <p14:xfrm>
              <a:off x="2975657" y="2496880"/>
              <a:ext cx="45720" cy="35640"/>
            </p14:xfrm>
          </p:contentPart>
        </mc:Choice>
        <mc:Fallback xmlns="">
          <p:pic>
            <p:nvPicPr>
              <p:cNvPr id="8" name="حبر 7">
                <a:extLst>
                  <a:ext uri="{FF2B5EF4-FFF2-40B4-BE49-F238E27FC236}">
                    <a16:creationId xmlns:a16="http://schemas.microsoft.com/office/drawing/2014/main" id="{6923A5D5-F106-74B4-1137-436EF667CA4D}"/>
                  </a:ext>
                </a:extLst>
              </p:cNvPr>
              <p:cNvPicPr/>
              <p:nvPr/>
            </p:nvPicPr>
            <p:blipFill>
              <a:blip r:embed="rId65"/>
              <a:stretch>
                <a:fillRect/>
              </a:stretch>
            </p:blipFill>
            <p:spPr>
              <a:xfrm>
                <a:off x="2960177" y="2481400"/>
                <a:ext cx="763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7" name="حبر 17">
                <a:extLst>
                  <a:ext uri="{FF2B5EF4-FFF2-40B4-BE49-F238E27FC236}">
                    <a16:creationId xmlns:a16="http://schemas.microsoft.com/office/drawing/2014/main" id="{8C629C17-830B-3553-F4C4-355468F850B6}"/>
                  </a:ext>
                </a:extLst>
              </p14:cNvPr>
              <p14:cNvContentPartPr/>
              <p14:nvPr/>
            </p14:nvContentPartPr>
            <p14:xfrm>
              <a:off x="2821937" y="2464120"/>
              <a:ext cx="131400" cy="78480"/>
            </p14:xfrm>
          </p:contentPart>
        </mc:Choice>
        <mc:Fallback xmlns="">
          <p:pic>
            <p:nvPicPr>
              <p:cNvPr id="17" name="حبر 17">
                <a:extLst>
                  <a:ext uri="{FF2B5EF4-FFF2-40B4-BE49-F238E27FC236}">
                    <a16:creationId xmlns:a16="http://schemas.microsoft.com/office/drawing/2014/main" id="{8C629C17-830B-3553-F4C4-355468F850B6}"/>
                  </a:ext>
                </a:extLst>
              </p:cNvPr>
              <p:cNvPicPr/>
              <p:nvPr/>
            </p:nvPicPr>
            <p:blipFill>
              <a:blip r:embed="rId67"/>
              <a:stretch>
                <a:fillRect/>
              </a:stretch>
            </p:blipFill>
            <p:spPr>
              <a:xfrm>
                <a:off x="2806817" y="2449000"/>
                <a:ext cx="162000" cy="109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11" name="حبر 10">
                <a:extLst>
                  <a:ext uri="{FF2B5EF4-FFF2-40B4-BE49-F238E27FC236}">
                    <a16:creationId xmlns:a16="http://schemas.microsoft.com/office/drawing/2014/main" id="{67B25DAE-3833-3878-1736-F90231480680}"/>
                  </a:ext>
                </a:extLst>
              </p14:cNvPr>
              <p14:cNvContentPartPr/>
              <p14:nvPr/>
            </p14:nvContentPartPr>
            <p14:xfrm>
              <a:off x="6091826" y="3949023"/>
              <a:ext cx="957240" cy="49680"/>
            </p14:xfrm>
          </p:contentPart>
        </mc:Choice>
        <mc:Fallback>
          <p:pic>
            <p:nvPicPr>
              <p:cNvPr id="11" name="حبر 10">
                <a:extLst>
                  <a:ext uri="{FF2B5EF4-FFF2-40B4-BE49-F238E27FC236}">
                    <a16:creationId xmlns:a16="http://schemas.microsoft.com/office/drawing/2014/main" id="{67B25DAE-3833-3878-1736-F90231480680}"/>
                  </a:ext>
                </a:extLst>
              </p:cNvPr>
              <p:cNvPicPr/>
              <p:nvPr/>
            </p:nvPicPr>
            <p:blipFill>
              <a:blip r:embed="rId69"/>
              <a:stretch>
                <a:fillRect/>
              </a:stretch>
            </p:blipFill>
            <p:spPr>
              <a:xfrm>
                <a:off x="6076706" y="3933543"/>
                <a:ext cx="987840" cy="80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0">
            <p14:nvContentPartPr>
              <p14:cNvPr id="12" name="حبر 11">
                <a:extLst>
                  <a:ext uri="{FF2B5EF4-FFF2-40B4-BE49-F238E27FC236}">
                    <a16:creationId xmlns:a16="http://schemas.microsoft.com/office/drawing/2014/main" id="{01151FD3-DE14-49D4-00E8-C6CB5349FED2}"/>
                  </a:ext>
                </a:extLst>
              </p14:cNvPr>
              <p14:cNvContentPartPr/>
              <p14:nvPr/>
            </p14:nvContentPartPr>
            <p14:xfrm>
              <a:off x="5552906" y="4061343"/>
              <a:ext cx="1833480" cy="139680"/>
            </p14:xfrm>
          </p:contentPart>
        </mc:Choice>
        <mc:Fallback>
          <p:pic>
            <p:nvPicPr>
              <p:cNvPr id="12" name="حبر 11">
                <a:extLst>
                  <a:ext uri="{FF2B5EF4-FFF2-40B4-BE49-F238E27FC236}">
                    <a16:creationId xmlns:a16="http://schemas.microsoft.com/office/drawing/2014/main" id="{01151FD3-DE14-49D4-00E8-C6CB5349FED2}"/>
                  </a:ext>
                </a:extLst>
              </p:cNvPr>
              <p:cNvPicPr/>
              <p:nvPr/>
            </p:nvPicPr>
            <p:blipFill>
              <a:blip r:embed="rId71"/>
              <a:stretch>
                <a:fillRect/>
              </a:stretch>
            </p:blipFill>
            <p:spPr>
              <a:xfrm>
                <a:off x="5537426" y="4045863"/>
                <a:ext cx="1863720" cy="170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2">
            <p14:nvContentPartPr>
              <p14:cNvPr id="13" name="حبر 12">
                <a:extLst>
                  <a:ext uri="{FF2B5EF4-FFF2-40B4-BE49-F238E27FC236}">
                    <a16:creationId xmlns:a16="http://schemas.microsoft.com/office/drawing/2014/main" id="{C3FD3668-EBF8-377B-C3B4-A3D1754E5A76}"/>
                  </a:ext>
                </a:extLst>
              </p14:cNvPr>
              <p14:cNvContentPartPr/>
              <p14:nvPr/>
            </p14:nvContentPartPr>
            <p14:xfrm>
              <a:off x="2212225" y="3954788"/>
              <a:ext cx="1315080" cy="79200"/>
            </p14:xfrm>
          </p:contentPart>
        </mc:Choice>
        <mc:Fallback>
          <p:pic>
            <p:nvPicPr>
              <p:cNvPr id="13" name="حبر 12">
                <a:extLst>
                  <a:ext uri="{FF2B5EF4-FFF2-40B4-BE49-F238E27FC236}">
                    <a16:creationId xmlns:a16="http://schemas.microsoft.com/office/drawing/2014/main" id="{C3FD3668-EBF8-377B-C3B4-A3D1754E5A76}"/>
                  </a:ext>
                </a:extLst>
              </p:cNvPr>
              <p:cNvPicPr/>
              <p:nvPr/>
            </p:nvPicPr>
            <p:blipFill>
              <a:blip r:embed="rId73"/>
              <a:stretch>
                <a:fillRect/>
              </a:stretch>
            </p:blipFill>
            <p:spPr>
              <a:xfrm>
                <a:off x="2191705" y="3934628"/>
                <a:ext cx="1355760" cy="1198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26178"/>
            <a:ext cx="7989439" cy="1143000"/>
          </a:xfrm>
        </p:spPr>
        <p:txBody>
          <a:bodyPr/>
          <a:lstStyle/>
          <a:p>
            <a:pPr eaLnBrk="1" fontAlgn="auto" hangingPunct="1">
              <a:spcAft>
                <a:spcPts val="0"/>
              </a:spcAft>
              <a:defRPr/>
            </a:pPr>
            <a:r>
              <a:rPr lang="en-US" sz="4800" dirty="0"/>
              <a:t>Learning Objectives</a:t>
            </a:r>
          </a:p>
        </p:txBody>
      </p:sp>
      <p:sp>
        <p:nvSpPr>
          <p:cNvPr id="3" name="Content Placeholder 2"/>
          <p:cNvSpPr>
            <a:spLocks noGrp="1"/>
          </p:cNvSpPr>
          <p:nvPr>
            <p:ph idx="1"/>
          </p:nvPr>
        </p:nvSpPr>
        <p:spPr>
          <a:xfrm>
            <a:off x="772511" y="1261240"/>
            <a:ext cx="8354808" cy="5029201"/>
          </a:xfrm>
        </p:spPr>
        <p:txBody>
          <a:bodyPr>
            <a:noAutofit/>
          </a:bodyPr>
          <a:lstStyle/>
          <a:p>
            <a:pPr marL="457200" lvl="0" indent="-342900">
              <a:buClr>
                <a:srgbClr val="FF9900"/>
              </a:buClr>
              <a:buFont typeface="Wingdings" panose="05000000000000000000" pitchFamily="2" charset="2"/>
              <a:buChar char="q"/>
            </a:pPr>
            <a:r>
              <a:rPr lang="en-US" sz="2800" dirty="0"/>
              <a:t>Describe the three key elements of motivation.</a:t>
            </a:r>
          </a:p>
          <a:p>
            <a:pPr marL="457200" lvl="0" indent="-342900">
              <a:buClr>
                <a:srgbClr val="FF9900"/>
              </a:buClr>
              <a:buFont typeface="Wingdings" panose="05000000000000000000" pitchFamily="2" charset="2"/>
              <a:buChar char="q"/>
            </a:pPr>
            <a:r>
              <a:rPr lang="en-US" sz="2800" dirty="0"/>
              <a:t>Compare the early theories of motivation.</a:t>
            </a:r>
          </a:p>
          <a:p>
            <a:pPr marL="457200" lvl="0" indent="-342900">
              <a:buClr>
                <a:srgbClr val="FF9900"/>
              </a:buClr>
              <a:buFont typeface="Wingdings" panose="05000000000000000000" pitchFamily="2" charset="2"/>
              <a:buChar char="q"/>
            </a:pPr>
            <a:r>
              <a:rPr lang="en-US" sz="2800" dirty="0"/>
              <a:t>Contrast the elements of self-determination theory and goal-setting theory.</a:t>
            </a:r>
          </a:p>
          <a:p>
            <a:pPr marL="457200" lvl="0" indent="-342900">
              <a:buClr>
                <a:srgbClr val="FF9900"/>
              </a:buClr>
              <a:buFont typeface="Wingdings" panose="05000000000000000000" pitchFamily="2" charset="2"/>
              <a:buChar char="q"/>
            </a:pPr>
            <a:r>
              <a:rPr lang="en-US" sz="2800" dirty="0"/>
              <a:t>Demonstrate the differences among self-efficacy theory, reinforcement theory, equity theory, and expectancy theory.</a:t>
            </a:r>
          </a:p>
          <a:p>
            <a:pPr marL="457200" lvl="0" indent="-342900">
              <a:buClr>
                <a:srgbClr val="FF9900"/>
              </a:buClr>
              <a:buFont typeface="Wingdings" panose="05000000000000000000" pitchFamily="2" charset="2"/>
              <a:buChar char="q"/>
            </a:pPr>
            <a:r>
              <a:rPr lang="en-US" sz="2800" dirty="0"/>
              <a:t>Identify the implications of employee job engagement for managers.</a:t>
            </a:r>
          </a:p>
          <a:p>
            <a:pPr marL="457200" lvl="0" indent="-342900">
              <a:buClr>
                <a:srgbClr val="FF9900"/>
              </a:buClr>
              <a:buFont typeface="Wingdings" panose="05000000000000000000" pitchFamily="2" charset="2"/>
              <a:buChar char="q"/>
            </a:pPr>
            <a:r>
              <a:rPr lang="en-US" sz="2800" dirty="0"/>
              <a:t>Describe how the contemporary theories of motivation complement one another.</a:t>
            </a:r>
          </a:p>
        </p:txBody>
      </p:sp>
      <p:sp>
        <p:nvSpPr>
          <p:cNvPr id="6"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34925"/>
            <a:ext cx="8049560" cy="1436688"/>
          </a:xfrm>
        </p:spPr>
        <p:txBody>
          <a:bodyPr>
            <a:noAutofit/>
          </a:bodyPr>
          <a:lstStyle/>
          <a:p>
            <a:pPr>
              <a:defRPr/>
            </a:pPr>
            <a:r>
              <a:rPr lang="en-US" sz="3800" dirty="0"/>
              <a:t>    </a:t>
            </a:r>
            <a:r>
              <a:rPr lang="en-US" sz="4400" dirty="0"/>
              <a:t>Self-Efficacy, Reinforcement, </a:t>
            </a:r>
            <a:br>
              <a:rPr lang="en-US" sz="4400" dirty="0"/>
            </a:br>
            <a:r>
              <a:rPr lang="en-US" sz="4400" dirty="0"/>
              <a:t>Equity, and Expectancy Theory</a:t>
            </a:r>
          </a:p>
        </p:txBody>
      </p:sp>
      <p:sp>
        <p:nvSpPr>
          <p:cNvPr id="90119" name="Content Placeholder 13"/>
          <p:cNvSpPr>
            <a:spLocks noGrp="1"/>
          </p:cNvSpPr>
          <p:nvPr>
            <p:ph idx="1"/>
          </p:nvPr>
        </p:nvSpPr>
        <p:spPr bwMode="auto">
          <a:xfrm>
            <a:off x="740979" y="1645964"/>
            <a:ext cx="8386340" cy="5480050"/>
          </a:xfrm>
        </p:spPr>
        <p:txBody>
          <a:bodyPr wrap="square" numCol="1" anchor="t" anchorCtr="0" compatLnSpc="1">
            <a:prstTxWarp prst="textNoShape">
              <a:avLst/>
            </a:prstTxWarp>
            <a:noAutofit/>
          </a:bodyPr>
          <a:lstStyle/>
          <a:p>
            <a:pPr eaLnBrk="1" hangingPunct="1"/>
            <a:r>
              <a:rPr lang="en-US" sz="2800" b="1" dirty="0">
                <a:solidFill>
                  <a:srgbClr val="FF9900"/>
                </a:solidFill>
                <a:effectLst/>
              </a:rPr>
              <a:t>Expectancy theory: </a:t>
            </a:r>
            <a:r>
              <a:rPr lang="en-US" sz="2800" dirty="0">
                <a:effectLst/>
              </a:rPr>
              <a:t>a tendency to act in a certain way depends on an expectation that the act will be followed by a given outcome and on the attractiveness of that outcome to the individual. </a:t>
            </a:r>
          </a:p>
          <a:p>
            <a:pPr eaLnBrk="1" hangingPunct="1"/>
            <a:r>
              <a:rPr lang="en-US" sz="2800" dirty="0">
                <a:effectLst/>
              </a:rPr>
              <a:t>Three relationships: </a:t>
            </a:r>
          </a:p>
          <a:p>
            <a:pPr lvl="1"/>
            <a:r>
              <a:rPr lang="en-US" sz="2800" dirty="0">
                <a:solidFill>
                  <a:srgbClr val="FF9900"/>
                </a:solidFill>
              </a:rPr>
              <a:t>Effort-performance relationship</a:t>
            </a:r>
          </a:p>
          <a:p>
            <a:pPr lvl="1"/>
            <a:r>
              <a:rPr lang="en-US" sz="2800" dirty="0">
                <a:solidFill>
                  <a:srgbClr val="FF9900"/>
                </a:solidFill>
                <a:effectLst/>
              </a:rPr>
              <a:t>Performance-reward relationship</a:t>
            </a:r>
          </a:p>
          <a:p>
            <a:pPr lvl="1"/>
            <a:r>
              <a:rPr lang="en-US" sz="2800" dirty="0">
                <a:solidFill>
                  <a:srgbClr val="FF9900"/>
                </a:solidFill>
              </a:rPr>
              <a:t>Rewards-personal goals relationship</a:t>
            </a:r>
            <a:endParaRPr lang="en-US" sz="2800" dirty="0">
              <a:solidFill>
                <a:srgbClr val="FF9900"/>
              </a:solidFill>
              <a:effectLst/>
            </a:endParaRP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8" name="حبر 18">
                <a:extLst>
                  <a:ext uri="{FF2B5EF4-FFF2-40B4-BE49-F238E27FC236}">
                    <a16:creationId xmlns:a16="http://schemas.microsoft.com/office/drawing/2014/main" id="{962A560B-F9E6-36FB-BD6E-AB5C68BA877B}"/>
                  </a:ext>
                </a:extLst>
              </p14:cNvPr>
              <p14:cNvContentPartPr/>
              <p14:nvPr/>
            </p14:nvContentPartPr>
            <p14:xfrm>
              <a:off x="2447607" y="1401022"/>
              <a:ext cx="1531080" cy="307800"/>
            </p14:xfrm>
          </p:contentPart>
        </mc:Choice>
        <mc:Fallback xmlns="">
          <p:pic>
            <p:nvPicPr>
              <p:cNvPr id="18" name="حبر 18">
                <a:extLst>
                  <a:ext uri="{FF2B5EF4-FFF2-40B4-BE49-F238E27FC236}">
                    <a16:creationId xmlns:a16="http://schemas.microsoft.com/office/drawing/2014/main" id="{962A560B-F9E6-36FB-BD6E-AB5C68BA877B}"/>
                  </a:ext>
                </a:extLst>
              </p:cNvPr>
              <p:cNvPicPr/>
              <p:nvPr/>
            </p:nvPicPr>
            <p:blipFill>
              <a:blip r:embed="rId4"/>
              <a:stretch>
                <a:fillRect/>
              </a:stretch>
            </p:blipFill>
            <p:spPr>
              <a:xfrm>
                <a:off x="2432127" y="1385542"/>
                <a:ext cx="156168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8">
                <a:extLst>
                  <a:ext uri="{FF2B5EF4-FFF2-40B4-BE49-F238E27FC236}">
                    <a16:creationId xmlns:a16="http://schemas.microsoft.com/office/drawing/2014/main" id="{2B85F37A-FEDF-88F7-D4CC-FDD9D023B321}"/>
                  </a:ext>
                </a:extLst>
              </p14:cNvPr>
              <p14:cNvContentPartPr/>
              <p14:nvPr/>
            </p14:nvContentPartPr>
            <p14:xfrm>
              <a:off x="5453311" y="2431513"/>
              <a:ext cx="2160360" cy="119880"/>
            </p14:xfrm>
          </p:contentPart>
        </mc:Choice>
        <mc:Fallback xmlns="">
          <p:pic>
            <p:nvPicPr>
              <p:cNvPr id="19" name="حبر 18">
                <a:extLst>
                  <a:ext uri="{FF2B5EF4-FFF2-40B4-BE49-F238E27FC236}">
                    <a16:creationId xmlns:a16="http://schemas.microsoft.com/office/drawing/2014/main" id="{2B85F37A-FEDF-88F7-D4CC-FDD9D023B321}"/>
                  </a:ext>
                </a:extLst>
              </p:cNvPr>
              <p:cNvPicPr/>
              <p:nvPr/>
            </p:nvPicPr>
            <p:blipFill>
              <a:blip r:embed="rId6"/>
              <a:stretch>
                <a:fillRect/>
              </a:stretch>
            </p:blipFill>
            <p:spPr>
              <a:xfrm>
                <a:off x="5438191" y="2416393"/>
                <a:ext cx="2190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حبر 24">
                <a:extLst>
                  <a:ext uri="{FF2B5EF4-FFF2-40B4-BE49-F238E27FC236}">
                    <a16:creationId xmlns:a16="http://schemas.microsoft.com/office/drawing/2014/main" id="{EDA46C5B-E4DF-C059-1F44-208EBC934656}"/>
                  </a:ext>
                </a:extLst>
              </p14:cNvPr>
              <p14:cNvContentPartPr/>
              <p14:nvPr/>
            </p14:nvContentPartPr>
            <p14:xfrm>
              <a:off x="6352974" y="1987277"/>
              <a:ext cx="500760" cy="210600"/>
            </p14:xfrm>
          </p:contentPart>
        </mc:Choice>
        <mc:Fallback xmlns="">
          <p:pic>
            <p:nvPicPr>
              <p:cNvPr id="24" name="حبر 24">
                <a:extLst>
                  <a:ext uri="{FF2B5EF4-FFF2-40B4-BE49-F238E27FC236}">
                    <a16:creationId xmlns:a16="http://schemas.microsoft.com/office/drawing/2014/main" id="{EDA46C5B-E4DF-C059-1F44-208EBC934656}"/>
                  </a:ext>
                </a:extLst>
              </p:cNvPr>
              <p:cNvPicPr/>
              <p:nvPr/>
            </p:nvPicPr>
            <p:blipFill>
              <a:blip r:embed="rId8"/>
              <a:stretch>
                <a:fillRect/>
              </a:stretch>
            </p:blipFill>
            <p:spPr>
              <a:xfrm>
                <a:off x="6337854" y="1972131"/>
                <a:ext cx="531000" cy="24125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4">
                <a:extLst>
                  <a:ext uri="{FF2B5EF4-FFF2-40B4-BE49-F238E27FC236}">
                    <a16:creationId xmlns:a16="http://schemas.microsoft.com/office/drawing/2014/main" id="{6DE33981-234A-85C8-CAC2-123AFFB4CA33}"/>
                  </a:ext>
                </a:extLst>
              </p14:cNvPr>
              <p14:cNvContentPartPr/>
              <p14:nvPr/>
            </p14:nvContentPartPr>
            <p14:xfrm>
              <a:off x="5703527" y="2867752"/>
              <a:ext cx="2688120" cy="77040"/>
            </p14:xfrm>
          </p:contentPart>
        </mc:Choice>
        <mc:Fallback xmlns="">
          <p:pic>
            <p:nvPicPr>
              <p:cNvPr id="25" name="حبر 24">
                <a:extLst>
                  <a:ext uri="{FF2B5EF4-FFF2-40B4-BE49-F238E27FC236}">
                    <a16:creationId xmlns:a16="http://schemas.microsoft.com/office/drawing/2014/main" id="{6DE33981-234A-85C8-CAC2-123AFFB4CA33}"/>
                  </a:ext>
                </a:extLst>
              </p:cNvPr>
              <p:cNvPicPr/>
              <p:nvPr/>
            </p:nvPicPr>
            <p:blipFill>
              <a:blip r:embed="rId10"/>
              <a:stretch>
                <a:fillRect/>
              </a:stretch>
            </p:blipFill>
            <p:spPr>
              <a:xfrm>
                <a:off x="5688407" y="2852632"/>
                <a:ext cx="27187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5">
                <a:extLst>
                  <a:ext uri="{FF2B5EF4-FFF2-40B4-BE49-F238E27FC236}">
                    <a16:creationId xmlns:a16="http://schemas.microsoft.com/office/drawing/2014/main" id="{CA2EA551-C21D-2174-62CE-5E0C6E1920DA}"/>
                  </a:ext>
                </a:extLst>
              </p14:cNvPr>
              <p14:cNvContentPartPr/>
              <p14:nvPr/>
            </p14:nvContentPartPr>
            <p14:xfrm>
              <a:off x="1022807" y="3309472"/>
              <a:ext cx="2991240" cy="123480"/>
            </p14:xfrm>
          </p:contentPart>
        </mc:Choice>
        <mc:Fallback xmlns="">
          <p:pic>
            <p:nvPicPr>
              <p:cNvPr id="26" name="حبر 25">
                <a:extLst>
                  <a:ext uri="{FF2B5EF4-FFF2-40B4-BE49-F238E27FC236}">
                    <a16:creationId xmlns:a16="http://schemas.microsoft.com/office/drawing/2014/main" id="{CA2EA551-C21D-2174-62CE-5E0C6E1920DA}"/>
                  </a:ext>
                </a:extLst>
              </p:cNvPr>
              <p:cNvPicPr/>
              <p:nvPr/>
            </p:nvPicPr>
            <p:blipFill>
              <a:blip r:embed="rId12"/>
              <a:stretch>
                <a:fillRect/>
              </a:stretch>
            </p:blipFill>
            <p:spPr>
              <a:xfrm>
                <a:off x="1007327" y="3294352"/>
                <a:ext cx="30218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6">
                <a:extLst>
                  <a:ext uri="{FF2B5EF4-FFF2-40B4-BE49-F238E27FC236}">
                    <a16:creationId xmlns:a16="http://schemas.microsoft.com/office/drawing/2014/main" id="{E1A5A935-8BC4-E8D3-9ADB-8C804B0A78AA}"/>
                  </a:ext>
                </a:extLst>
              </p14:cNvPr>
              <p14:cNvContentPartPr/>
              <p14:nvPr/>
            </p14:nvContentPartPr>
            <p14:xfrm>
              <a:off x="1657606" y="4785609"/>
              <a:ext cx="2676600" cy="75240"/>
            </p14:xfrm>
          </p:contentPart>
        </mc:Choice>
        <mc:Fallback xmlns="">
          <p:pic>
            <p:nvPicPr>
              <p:cNvPr id="27" name="حبر 26">
                <a:extLst>
                  <a:ext uri="{FF2B5EF4-FFF2-40B4-BE49-F238E27FC236}">
                    <a16:creationId xmlns:a16="http://schemas.microsoft.com/office/drawing/2014/main" id="{E1A5A935-8BC4-E8D3-9ADB-8C804B0A78AA}"/>
                  </a:ext>
                </a:extLst>
              </p:cNvPr>
              <p:cNvPicPr/>
              <p:nvPr/>
            </p:nvPicPr>
            <p:blipFill>
              <a:blip r:embed="rId14"/>
              <a:stretch>
                <a:fillRect/>
              </a:stretch>
            </p:blipFill>
            <p:spPr>
              <a:xfrm>
                <a:off x="1642126" y="4770489"/>
                <a:ext cx="27068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حبر 27">
                <a:extLst>
                  <a:ext uri="{FF2B5EF4-FFF2-40B4-BE49-F238E27FC236}">
                    <a16:creationId xmlns:a16="http://schemas.microsoft.com/office/drawing/2014/main" id="{7A4667BE-3246-8BC2-01DC-E50E588A98C1}"/>
                  </a:ext>
                </a:extLst>
              </p14:cNvPr>
              <p14:cNvContentPartPr/>
              <p14:nvPr/>
            </p14:nvContentPartPr>
            <p14:xfrm>
              <a:off x="1645006" y="5284209"/>
              <a:ext cx="2957760" cy="81360"/>
            </p14:xfrm>
          </p:contentPart>
        </mc:Choice>
        <mc:Fallback xmlns="">
          <p:pic>
            <p:nvPicPr>
              <p:cNvPr id="28" name="حبر 27">
                <a:extLst>
                  <a:ext uri="{FF2B5EF4-FFF2-40B4-BE49-F238E27FC236}">
                    <a16:creationId xmlns:a16="http://schemas.microsoft.com/office/drawing/2014/main" id="{7A4667BE-3246-8BC2-01DC-E50E588A98C1}"/>
                  </a:ext>
                </a:extLst>
              </p:cNvPr>
              <p:cNvPicPr/>
              <p:nvPr/>
            </p:nvPicPr>
            <p:blipFill>
              <a:blip r:embed="rId16"/>
              <a:stretch>
                <a:fillRect/>
              </a:stretch>
            </p:blipFill>
            <p:spPr>
              <a:xfrm>
                <a:off x="1629886" y="5269089"/>
                <a:ext cx="298800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حبر 28">
                <a:extLst>
                  <a:ext uri="{FF2B5EF4-FFF2-40B4-BE49-F238E27FC236}">
                    <a16:creationId xmlns:a16="http://schemas.microsoft.com/office/drawing/2014/main" id="{0AC01314-DD46-8641-843A-08E6DD848D68}"/>
                  </a:ext>
                </a:extLst>
              </p14:cNvPr>
              <p14:cNvContentPartPr/>
              <p14:nvPr/>
            </p14:nvContentPartPr>
            <p14:xfrm>
              <a:off x="1607566" y="5851209"/>
              <a:ext cx="3645720" cy="62640"/>
            </p14:xfrm>
          </p:contentPart>
        </mc:Choice>
        <mc:Fallback xmlns="">
          <p:pic>
            <p:nvPicPr>
              <p:cNvPr id="29" name="حبر 28">
                <a:extLst>
                  <a:ext uri="{FF2B5EF4-FFF2-40B4-BE49-F238E27FC236}">
                    <a16:creationId xmlns:a16="http://schemas.microsoft.com/office/drawing/2014/main" id="{0AC01314-DD46-8641-843A-08E6DD848D68}"/>
                  </a:ext>
                </a:extLst>
              </p:cNvPr>
              <p:cNvPicPr/>
              <p:nvPr/>
            </p:nvPicPr>
            <p:blipFill>
              <a:blip r:embed="rId18"/>
              <a:stretch>
                <a:fillRect/>
              </a:stretch>
            </p:blipFill>
            <p:spPr>
              <a:xfrm>
                <a:off x="1592446" y="5836089"/>
                <a:ext cx="3676320" cy="932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8" y="34925"/>
            <a:ext cx="8096857" cy="1436688"/>
          </a:xfrm>
        </p:spPr>
        <p:txBody>
          <a:bodyPr>
            <a:noAutofit/>
          </a:bodyPr>
          <a:lstStyle/>
          <a:p>
            <a:pPr>
              <a:defRPr/>
            </a:pPr>
            <a:r>
              <a:rPr lang="en-US" sz="3800" dirty="0"/>
              <a:t>    </a:t>
            </a:r>
            <a:r>
              <a:rPr lang="en-US" sz="4400" dirty="0"/>
              <a:t>Self-Efficacy, Reinforcement, </a:t>
            </a:r>
            <a:br>
              <a:rPr lang="en-US" sz="4400" dirty="0"/>
            </a:br>
            <a:r>
              <a:rPr lang="en-US" sz="4400" dirty="0"/>
              <a:t>Equity, and Expectancy Theory</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74" y="2144112"/>
            <a:ext cx="7847346" cy="2798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مربع نص 2">
            <a:extLst>
              <a:ext uri="{FF2B5EF4-FFF2-40B4-BE49-F238E27FC236}">
                <a16:creationId xmlns:a16="http://schemas.microsoft.com/office/drawing/2014/main" id="{B6D5F15C-CAA5-666F-3DAE-4386E1B1651A}"/>
              </a:ext>
            </a:extLst>
          </p:cNvPr>
          <p:cNvSpPr txBox="1"/>
          <p:nvPr/>
        </p:nvSpPr>
        <p:spPr>
          <a:xfrm>
            <a:off x="1138999" y="4656066"/>
            <a:ext cx="7847346" cy="2031325"/>
          </a:xfrm>
          <a:prstGeom prst="rect">
            <a:avLst/>
          </a:prstGeom>
          <a:noFill/>
        </p:spPr>
        <p:txBody>
          <a:bodyPr wrap="square">
            <a:spAutoFit/>
          </a:bodyPr>
          <a:lstStyle/>
          <a:p>
            <a:pPr eaLnBrk="1" hangingPunct="1">
              <a:spcBef>
                <a:spcPct val="0"/>
              </a:spcBef>
            </a:pPr>
            <a:r>
              <a:rPr lang="en-US" dirty="0"/>
              <a:t>which is the probability perceived by the individual that exerting a given amount of effort will lead to performance; the </a:t>
            </a:r>
            <a:r>
              <a:rPr lang="en-US" i="1" dirty="0"/>
              <a:t>performance-reward relationship</a:t>
            </a:r>
            <a:r>
              <a:rPr lang="en-US" dirty="0"/>
              <a:t>, which is the degree to which the individual believes that performing at a particular level will lead to the attainment of a desired outcome; and the </a:t>
            </a:r>
            <a:r>
              <a:rPr lang="en-US" i="1" dirty="0"/>
              <a:t>rewards-personal goals relationship</a:t>
            </a:r>
            <a:r>
              <a:rPr lang="en-US" dirty="0"/>
              <a:t>, which is the degree to which organizational rewards satisfy an individual’s personal goals or needs and the attractiveness of those potential rewards for the individual.</a:t>
            </a:r>
          </a:p>
        </p:txBody>
      </p:sp>
      <mc:AlternateContent xmlns:mc="http://schemas.openxmlformats.org/markup-compatibility/2006">
        <mc:Choice xmlns:p14="http://schemas.microsoft.com/office/powerpoint/2010/main" xmlns:aink="http://schemas.microsoft.com/office/drawing/2016/ink" Requires="p14 aink">
          <p:contentPart p14:bwMode="auto" r:id="rId4">
            <p14:nvContentPartPr>
              <p14:cNvPr id="2" name="حبر 1">
                <a:extLst>
                  <a:ext uri="{FF2B5EF4-FFF2-40B4-BE49-F238E27FC236}">
                    <a16:creationId xmlns:a16="http://schemas.microsoft.com/office/drawing/2014/main" id="{7A22C94D-D4A4-53C9-2DAB-574EA191BBB6}"/>
                  </a:ext>
                </a:extLst>
              </p14:cNvPr>
              <p14:cNvContentPartPr/>
              <p14:nvPr/>
            </p14:nvContentPartPr>
            <p14:xfrm>
              <a:off x="1268907" y="5145349"/>
              <a:ext cx="3656160" cy="144720"/>
            </p14:xfrm>
          </p:contentPart>
        </mc:Choice>
        <mc:Fallback>
          <p:pic>
            <p:nvPicPr>
              <p:cNvPr id="2" name="حبر 1">
                <a:extLst>
                  <a:ext uri="{FF2B5EF4-FFF2-40B4-BE49-F238E27FC236}">
                    <a16:creationId xmlns:a16="http://schemas.microsoft.com/office/drawing/2014/main" id="{7A22C94D-D4A4-53C9-2DAB-574EA191BBB6}"/>
                  </a:ext>
                </a:extLst>
              </p:cNvPr>
              <p:cNvPicPr/>
              <p:nvPr/>
            </p:nvPicPr>
            <p:blipFill>
              <a:blip r:embed="rId5"/>
              <a:stretch>
                <a:fillRect/>
              </a:stretch>
            </p:blipFill>
            <p:spPr>
              <a:xfrm>
                <a:off x="1248747" y="5124829"/>
                <a:ext cx="3696840" cy="185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4" name="حبر 3">
                <a:extLst>
                  <a:ext uri="{FF2B5EF4-FFF2-40B4-BE49-F238E27FC236}">
                    <a16:creationId xmlns:a16="http://schemas.microsoft.com/office/drawing/2014/main" id="{BD2A8E21-3074-440F-0039-88B99E88D0ED}"/>
                  </a:ext>
                </a:extLst>
              </p14:cNvPr>
              <p14:cNvContentPartPr/>
              <p14:nvPr/>
            </p14:nvContentPartPr>
            <p14:xfrm>
              <a:off x="1231107" y="5563309"/>
              <a:ext cx="6616800" cy="273960"/>
            </p14:xfrm>
          </p:contentPart>
        </mc:Choice>
        <mc:Fallback>
          <p:pic>
            <p:nvPicPr>
              <p:cNvPr id="4" name="حبر 3">
                <a:extLst>
                  <a:ext uri="{FF2B5EF4-FFF2-40B4-BE49-F238E27FC236}">
                    <a16:creationId xmlns:a16="http://schemas.microsoft.com/office/drawing/2014/main" id="{BD2A8E21-3074-440F-0039-88B99E88D0ED}"/>
                  </a:ext>
                </a:extLst>
              </p:cNvPr>
              <p:cNvPicPr/>
              <p:nvPr/>
            </p:nvPicPr>
            <p:blipFill>
              <a:blip r:embed="rId7"/>
              <a:stretch>
                <a:fillRect/>
              </a:stretch>
            </p:blipFill>
            <p:spPr>
              <a:xfrm>
                <a:off x="1210587" y="5542789"/>
                <a:ext cx="6657840" cy="314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5" name="حبر 4">
                <a:extLst>
                  <a:ext uri="{FF2B5EF4-FFF2-40B4-BE49-F238E27FC236}">
                    <a16:creationId xmlns:a16="http://schemas.microsoft.com/office/drawing/2014/main" id="{9D962D14-C96B-BAC6-1E84-E229761234FA}"/>
                  </a:ext>
                </a:extLst>
              </p14:cNvPr>
              <p14:cNvContentPartPr/>
              <p14:nvPr/>
            </p14:nvContentPartPr>
            <p14:xfrm>
              <a:off x="1116987" y="5996389"/>
              <a:ext cx="730080" cy="68760"/>
            </p14:xfrm>
          </p:contentPart>
        </mc:Choice>
        <mc:Fallback>
          <p:pic>
            <p:nvPicPr>
              <p:cNvPr id="5" name="حبر 4">
                <a:extLst>
                  <a:ext uri="{FF2B5EF4-FFF2-40B4-BE49-F238E27FC236}">
                    <a16:creationId xmlns:a16="http://schemas.microsoft.com/office/drawing/2014/main" id="{9D962D14-C96B-BAC6-1E84-E229761234FA}"/>
                  </a:ext>
                </a:extLst>
              </p:cNvPr>
              <p:cNvPicPr/>
              <p:nvPr/>
            </p:nvPicPr>
            <p:blipFill>
              <a:blip r:embed="rId9"/>
              <a:stretch>
                <a:fillRect/>
              </a:stretch>
            </p:blipFill>
            <p:spPr>
              <a:xfrm>
                <a:off x="1096827" y="5976229"/>
                <a:ext cx="770760" cy="10944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8" y="34925"/>
            <a:ext cx="8049560" cy="1436688"/>
          </a:xfrm>
        </p:spPr>
        <p:txBody>
          <a:bodyPr>
            <a:noAutofit/>
          </a:bodyPr>
          <a:lstStyle/>
          <a:p>
            <a:pPr>
              <a:defRPr/>
            </a:pPr>
            <a:r>
              <a:rPr lang="en-US" sz="3800" dirty="0"/>
              <a:t>    </a:t>
            </a:r>
            <a:r>
              <a:rPr lang="en-US" sz="4400" dirty="0"/>
              <a:t>Self-Efficacy, Reinforcement, </a:t>
            </a:r>
            <a:br>
              <a:rPr lang="en-US" sz="4400" dirty="0"/>
            </a:br>
            <a:r>
              <a:rPr lang="en-US" sz="4400" dirty="0"/>
              <a:t>Equity, and Expectancy Theory</a:t>
            </a:r>
          </a:p>
        </p:txBody>
      </p:sp>
      <p:sp>
        <p:nvSpPr>
          <p:cNvPr id="90119" name="Content Placeholder 13"/>
          <p:cNvSpPr>
            <a:spLocks noGrp="1"/>
          </p:cNvSpPr>
          <p:nvPr>
            <p:ph idx="1"/>
          </p:nvPr>
        </p:nvSpPr>
        <p:spPr bwMode="auto">
          <a:xfrm>
            <a:off x="738899" y="1630198"/>
            <a:ext cx="8200149" cy="4770602"/>
          </a:xfrm>
        </p:spPr>
        <p:txBody>
          <a:bodyPr wrap="square" numCol="1" anchor="t" anchorCtr="0" compatLnSpc="1">
            <a:prstTxWarp prst="textNoShape">
              <a:avLst/>
            </a:prstTxWarp>
            <a:noAutofit/>
          </a:bodyPr>
          <a:lstStyle/>
          <a:p>
            <a:pPr marL="393700" indent="-279400"/>
            <a:r>
              <a:rPr lang="en-US" sz="2700" dirty="0"/>
              <a:t>Expectancy theory helps explain why a lot of workers aren’t motivated and do only the minimum. </a:t>
            </a:r>
          </a:p>
          <a:p>
            <a:pPr marL="393700" indent="-279400"/>
            <a:r>
              <a:rPr lang="en-US" sz="2700" dirty="0"/>
              <a:t>Three questions employees need to answer in the affirmative if their motivation is to be maximized:</a:t>
            </a:r>
          </a:p>
          <a:p>
            <a:pPr lvl="1"/>
            <a:r>
              <a:rPr lang="en-US" sz="2700" dirty="0"/>
              <a:t>If I give maximum effort, will it be recognized in my performance appraisal?</a:t>
            </a:r>
          </a:p>
          <a:p>
            <a:pPr lvl="1"/>
            <a:r>
              <a:rPr lang="en-US" sz="2700" dirty="0"/>
              <a:t>If I get a good performance appraisal, will it lead to organizational rewards?</a:t>
            </a:r>
          </a:p>
          <a:p>
            <a:pPr lvl="1"/>
            <a:r>
              <a:rPr lang="en-US" sz="2700" dirty="0"/>
              <a:t>If I’m rewarded, are the rewards attractive to me?</a:t>
            </a:r>
          </a:p>
          <a:p>
            <a:pPr lvl="1" eaLnBrk="1" hangingPunct="1"/>
            <a:endParaRPr lang="en-US" sz="2800" dirty="0">
              <a:effectLst/>
              <a:latin typeface="+mn-lt"/>
              <a:cs typeface="Arial" charset="0"/>
            </a:endParaRP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FBDE9DE6-1508-A8A0-FF9D-7A8412A8AC31}"/>
                  </a:ext>
                </a:extLst>
              </p14:cNvPr>
              <p14:cNvContentPartPr/>
              <p14:nvPr/>
            </p14:nvContentPartPr>
            <p14:xfrm>
              <a:off x="7767521" y="3804400"/>
              <a:ext cx="19440" cy="174960"/>
            </p14:xfrm>
          </p:contentPart>
        </mc:Choice>
        <mc:Fallback xmlns="">
          <p:pic>
            <p:nvPicPr>
              <p:cNvPr id="2" name="حبر 1">
                <a:extLst>
                  <a:ext uri="{FF2B5EF4-FFF2-40B4-BE49-F238E27FC236}">
                    <a16:creationId xmlns:a16="http://schemas.microsoft.com/office/drawing/2014/main" id="{FBDE9DE6-1508-A8A0-FF9D-7A8412A8AC31}"/>
                  </a:ext>
                </a:extLst>
              </p:cNvPr>
              <p:cNvPicPr/>
              <p:nvPr/>
            </p:nvPicPr>
            <p:blipFill>
              <a:blip r:embed="rId4"/>
              <a:stretch>
                <a:fillRect/>
              </a:stretch>
            </p:blipFill>
            <p:spPr>
              <a:xfrm>
                <a:off x="7752041" y="3788920"/>
                <a:ext cx="500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74E9E512-0F71-699D-8FFA-81AEFD4877CD}"/>
                  </a:ext>
                </a:extLst>
              </p14:cNvPr>
              <p14:cNvContentPartPr/>
              <p14:nvPr/>
            </p14:nvContentPartPr>
            <p14:xfrm>
              <a:off x="7379081" y="3858400"/>
              <a:ext cx="279720" cy="114840"/>
            </p14:xfrm>
          </p:contentPart>
        </mc:Choice>
        <mc:Fallback xmlns="">
          <p:pic>
            <p:nvPicPr>
              <p:cNvPr id="3" name="حبر 2">
                <a:extLst>
                  <a:ext uri="{FF2B5EF4-FFF2-40B4-BE49-F238E27FC236}">
                    <a16:creationId xmlns:a16="http://schemas.microsoft.com/office/drawing/2014/main" id="{74E9E512-0F71-699D-8FFA-81AEFD4877CD}"/>
                  </a:ext>
                </a:extLst>
              </p:cNvPr>
              <p:cNvPicPr/>
              <p:nvPr/>
            </p:nvPicPr>
            <p:blipFill>
              <a:blip r:embed="rId6"/>
              <a:stretch>
                <a:fillRect/>
              </a:stretch>
            </p:blipFill>
            <p:spPr>
              <a:xfrm>
                <a:off x="7363601" y="3842920"/>
                <a:ext cx="310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DCE5FDEF-D7EA-D3E3-5C11-03A142EB1DE0}"/>
                  </a:ext>
                </a:extLst>
              </p14:cNvPr>
              <p14:cNvContentPartPr/>
              <p14:nvPr/>
            </p14:nvContentPartPr>
            <p14:xfrm>
              <a:off x="7468361" y="3808000"/>
              <a:ext cx="76680" cy="25200"/>
            </p14:xfrm>
          </p:contentPart>
        </mc:Choice>
        <mc:Fallback xmlns="">
          <p:pic>
            <p:nvPicPr>
              <p:cNvPr id="4" name="حبر 3">
                <a:extLst>
                  <a:ext uri="{FF2B5EF4-FFF2-40B4-BE49-F238E27FC236}">
                    <a16:creationId xmlns:a16="http://schemas.microsoft.com/office/drawing/2014/main" id="{DCE5FDEF-D7EA-D3E3-5C11-03A142EB1DE0}"/>
                  </a:ext>
                </a:extLst>
              </p:cNvPr>
              <p:cNvPicPr/>
              <p:nvPr/>
            </p:nvPicPr>
            <p:blipFill>
              <a:blip r:embed="rId8"/>
              <a:stretch>
                <a:fillRect/>
              </a:stretch>
            </p:blipFill>
            <p:spPr>
              <a:xfrm>
                <a:off x="7452881" y="3792296"/>
                <a:ext cx="107280" cy="5624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0EE99096-1F58-120C-633C-F66D63881A87}"/>
                  </a:ext>
                </a:extLst>
              </p14:cNvPr>
              <p14:cNvContentPartPr/>
              <p14:nvPr/>
            </p14:nvContentPartPr>
            <p14:xfrm>
              <a:off x="7328321" y="3777040"/>
              <a:ext cx="32040" cy="107280"/>
            </p14:xfrm>
          </p:contentPart>
        </mc:Choice>
        <mc:Fallback xmlns="">
          <p:pic>
            <p:nvPicPr>
              <p:cNvPr id="5" name="حبر 4">
                <a:extLst>
                  <a:ext uri="{FF2B5EF4-FFF2-40B4-BE49-F238E27FC236}">
                    <a16:creationId xmlns:a16="http://schemas.microsoft.com/office/drawing/2014/main" id="{0EE99096-1F58-120C-633C-F66D63881A87}"/>
                  </a:ext>
                </a:extLst>
              </p:cNvPr>
              <p:cNvPicPr/>
              <p:nvPr/>
            </p:nvPicPr>
            <p:blipFill>
              <a:blip r:embed="rId10"/>
              <a:stretch>
                <a:fillRect/>
              </a:stretch>
            </p:blipFill>
            <p:spPr>
              <a:xfrm>
                <a:off x="7313013" y="3761560"/>
                <a:ext cx="623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حبر 7">
                <a:extLst>
                  <a:ext uri="{FF2B5EF4-FFF2-40B4-BE49-F238E27FC236}">
                    <a16:creationId xmlns:a16="http://schemas.microsoft.com/office/drawing/2014/main" id="{F5906509-718F-64E5-41A4-F2F30DB41EF3}"/>
                  </a:ext>
                </a:extLst>
              </p14:cNvPr>
              <p14:cNvContentPartPr/>
              <p14:nvPr/>
            </p14:nvContentPartPr>
            <p14:xfrm>
              <a:off x="7099001" y="3858400"/>
              <a:ext cx="165960" cy="89640"/>
            </p14:xfrm>
          </p:contentPart>
        </mc:Choice>
        <mc:Fallback xmlns="">
          <p:pic>
            <p:nvPicPr>
              <p:cNvPr id="8" name="حبر 7">
                <a:extLst>
                  <a:ext uri="{FF2B5EF4-FFF2-40B4-BE49-F238E27FC236}">
                    <a16:creationId xmlns:a16="http://schemas.microsoft.com/office/drawing/2014/main" id="{F5906509-718F-64E5-41A4-F2F30DB41EF3}"/>
                  </a:ext>
                </a:extLst>
              </p:cNvPr>
              <p:cNvPicPr/>
              <p:nvPr/>
            </p:nvPicPr>
            <p:blipFill>
              <a:blip r:embed="rId12"/>
              <a:stretch>
                <a:fillRect/>
              </a:stretch>
            </p:blipFill>
            <p:spPr>
              <a:xfrm>
                <a:off x="7083521" y="3842920"/>
                <a:ext cx="1965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حبر 9">
                <a:extLst>
                  <a:ext uri="{FF2B5EF4-FFF2-40B4-BE49-F238E27FC236}">
                    <a16:creationId xmlns:a16="http://schemas.microsoft.com/office/drawing/2014/main" id="{848C6F26-F7BD-CBA7-3881-017C8D2FF320}"/>
                  </a:ext>
                </a:extLst>
              </p14:cNvPr>
              <p14:cNvContentPartPr/>
              <p14:nvPr/>
            </p14:nvContentPartPr>
            <p14:xfrm>
              <a:off x="7194761" y="3794680"/>
              <a:ext cx="6840" cy="6840"/>
            </p14:xfrm>
          </p:contentPart>
        </mc:Choice>
        <mc:Fallback xmlns="">
          <p:pic>
            <p:nvPicPr>
              <p:cNvPr id="10" name="حبر 9">
                <a:extLst>
                  <a:ext uri="{FF2B5EF4-FFF2-40B4-BE49-F238E27FC236}">
                    <a16:creationId xmlns:a16="http://schemas.microsoft.com/office/drawing/2014/main" id="{848C6F26-F7BD-CBA7-3881-017C8D2FF320}"/>
                  </a:ext>
                </a:extLst>
              </p:cNvPr>
              <p:cNvPicPr/>
              <p:nvPr/>
            </p:nvPicPr>
            <p:blipFill>
              <a:blip r:embed="rId14"/>
              <a:stretch>
                <a:fillRect/>
              </a:stretch>
            </p:blipFill>
            <p:spPr>
              <a:xfrm>
                <a:off x="7179281" y="3779200"/>
                <a:ext cx="37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حبر 12">
                <a:extLst>
                  <a:ext uri="{FF2B5EF4-FFF2-40B4-BE49-F238E27FC236}">
                    <a16:creationId xmlns:a16="http://schemas.microsoft.com/office/drawing/2014/main" id="{D5ACB828-FB48-54E8-AC45-C9D2B7E4F2BF}"/>
                  </a:ext>
                </a:extLst>
              </p14:cNvPr>
              <p14:cNvContentPartPr/>
              <p14:nvPr/>
            </p14:nvContentPartPr>
            <p14:xfrm>
              <a:off x="6179843" y="2113930"/>
              <a:ext cx="2016360" cy="30600"/>
            </p14:xfrm>
          </p:contentPart>
        </mc:Choice>
        <mc:Fallback xmlns="">
          <p:pic>
            <p:nvPicPr>
              <p:cNvPr id="13" name="حبر 12">
                <a:extLst>
                  <a:ext uri="{FF2B5EF4-FFF2-40B4-BE49-F238E27FC236}">
                    <a16:creationId xmlns:a16="http://schemas.microsoft.com/office/drawing/2014/main" id="{D5ACB828-FB48-54E8-AC45-C9D2B7E4F2BF}"/>
                  </a:ext>
                </a:extLst>
              </p:cNvPr>
              <p:cNvPicPr/>
              <p:nvPr/>
            </p:nvPicPr>
            <p:blipFill>
              <a:blip r:embed="rId16"/>
              <a:stretch>
                <a:fillRect/>
              </a:stretch>
            </p:blipFill>
            <p:spPr>
              <a:xfrm>
                <a:off x="6164363" y="2098810"/>
                <a:ext cx="20466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حبر 13">
                <a:extLst>
                  <a:ext uri="{FF2B5EF4-FFF2-40B4-BE49-F238E27FC236}">
                    <a16:creationId xmlns:a16="http://schemas.microsoft.com/office/drawing/2014/main" id="{1E8FA4DD-B9A5-C7DF-C584-49D06F7CEBC5}"/>
                  </a:ext>
                </a:extLst>
              </p14:cNvPr>
              <p14:cNvContentPartPr/>
              <p14:nvPr/>
            </p14:nvContentPartPr>
            <p14:xfrm>
              <a:off x="1200323" y="2335690"/>
              <a:ext cx="6390720" cy="222120"/>
            </p14:xfrm>
          </p:contentPart>
        </mc:Choice>
        <mc:Fallback xmlns="">
          <p:pic>
            <p:nvPicPr>
              <p:cNvPr id="14" name="حبر 13">
                <a:extLst>
                  <a:ext uri="{FF2B5EF4-FFF2-40B4-BE49-F238E27FC236}">
                    <a16:creationId xmlns:a16="http://schemas.microsoft.com/office/drawing/2014/main" id="{1E8FA4DD-B9A5-C7DF-C584-49D06F7CEBC5}"/>
                  </a:ext>
                </a:extLst>
              </p:cNvPr>
              <p:cNvPicPr/>
              <p:nvPr/>
            </p:nvPicPr>
            <p:blipFill>
              <a:blip r:embed="rId18"/>
              <a:stretch>
                <a:fillRect/>
              </a:stretch>
            </p:blipFill>
            <p:spPr>
              <a:xfrm>
                <a:off x="1185203" y="2320570"/>
                <a:ext cx="64213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حبر 14">
                <a:extLst>
                  <a:ext uri="{FF2B5EF4-FFF2-40B4-BE49-F238E27FC236}">
                    <a16:creationId xmlns:a16="http://schemas.microsoft.com/office/drawing/2014/main" id="{333F99FE-7D22-1766-85EF-8E7D2C6E9E8D}"/>
                  </a:ext>
                </a:extLst>
              </p14:cNvPr>
              <p14:cNvContentPartPr/>
              <p14:nvPr/>
            </p14:nvContentPartPr>
            <p14:xfrm>
              <a:off x="1220483" y="2829610"/>
              <a:ext cx="1048680" cy="60840"/>
            </p14:xfrm>
          </p:contentPart>
        </mc:Choice>
        <mc:Fallback xmlns="">
          <p:pic>
            <p:nvPicPr>
              <p:cNvPr id="15" name="حبر 14">
                <a:extLst>
                  <a:ext uri="{FF2B5EF4-FFF2-40B4-BE49-F238E27FC236}">
                    <a16:creationId xmlns:a16="http://schemas.microsoft.com/office/drawing/2014/main" id="{333F99FE-7D22-1766-85EF-8E7D2C6E9E8D}"/>
                  </a:ext>
                </a:extLst>
              </p:cNvPr>
              <p:cNvPicPr/>
              <p:nvPr/>
            </p:nvPicPr>
            <p:blipFill>
              <a:blip r:embed="rId20"/>
              <a:stretch>
                <a:fillRect/>
              </a:stretch>
            </p:blipFill>
            <p:spPr>
              <a:xfrm>
                <a:off x="1205363" y="2814490"/>
                <a:ext cx="1079280" cy="91440"/>
              </a:xfrm>
              <a:prstGeom prst="rect">
                <a:avLst/>
              </a:prstGeom>
            </p:spPr>
          </p:pic>
        </mc:Fallback>
      </mc:AlternateContent>
    </p:spTree>
    <p:extLst>
      <p:ext uri="{BB962C8B-B14F-4D97-AF65-F5344CB8AC3E}">
        <p14:creationId xmlns:p14="http://schemas.microsoft.com/office/powerpoint/2010/main" val="251697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683" y="34925"/>
            <a:ext cx="8433636" cy="1436688"/>
          </a:xfrm>
        </p:spPr>
        <p:txBody>
          <a:bodyPr>
            <a:noAutofit/>
          </a:bodyPr>
          <a:lstStyle/>
          <a:p>
            <a:pPr eaLnBrk="1" fontAlgn="auto" hangingPunct="1">
              <a:spcAft>
                <a:spcPts val="0"/>
              </a:spcAft>
              <a:defRPr/>
            </a:pPr>
            <a:r>
              <a:rPr lang="en-US" sz="4800" dirty="0"/>
              <a:t>Implications of Job </a:t>
            </a:r>
            <a:br>
              <a:rPr lang="en-US" sz="4800" dirty="0"/>
            </a:br>
            <a:r>
              <a:rPr lang="en-US" sz="4800" dirty="0"/>
              <a:t>Engagement for Management</a:t>
            </a:r>
          </a:p>
        </p:txBody>
      </p:sp>
      <p:sp>
        <p:nvSpPr>
          <p:cNvPr id="57352" name="Content Placeholder 13"/>
          <p:cNvSpPr>
            <a:spLocks noGrp="1"/>
          </p:cNvSpPr>
          <p:nvPr>
            <p:ph idx="1"/>
          </p:nvPr>
        </p:nvSpPr>
        <p:spPr bwMode="auto">
          <a:xfrm>
            <a:off x="693683" y="1545021"/>
            <a:ext cx="8378825" cy="4997669"/>
          </a:xfrm>
        </p:spPr>
        <p:txBody>
          <a:bodyPr wrap="square" numCol="1" anchor="t" anchorCtr="0" compatLnSpc="1">
            <a:prstTxWarp prst="textNoShape">
              <a:avLst/>
            </a:prstTxWarp>
            <a:normAutofit fontScale="92500" lnSpcReduction="10000"/>
          </a:bodyPr>
          <a:lstStyle/>
          <a:p>
            <a:pPr marL="393700" indent="-279400" eaLnBrk="1" hangingPunct="1"/>
            <a:r>
              <a:rPr lang="en-US" sz="3000" b="1">
                <a:solidFill>
                  <a:srgbClr val="FF9900"/>
                </a:solidFill>
                <a:effectLst/>
              </a:rPr>
              <a:t>Job engagement: </a:t>
            </a:r>
            <a:r>
              <a:rPr lang="en-US" sz="3000">
                <a:effectLst/>
              </a:rPr>
              <a:t>the investment of an employee’s physical, cognitive, and emotional energies into job performance. </a:t>
            </a:r>
          </a:p>
          <a:p>
            <a:pPr lvl="1"/>
            <a:r>
              <a:rPr lang="en-US" sz="3000">
                <a:effectLst/>
              </a:rPr>
              <a:t>Gallup organization: more engaged employees in successful organizations than in average organizations.</a:t>
            </a:r>
          </a:p>
          <a:p>
            <a:pPr lvl="1"/>
            <a:r>
              <a:rPr lang="en-US" sz="3000">
                <a:effectLst/>
              </a:rPr>
              <a:t>Academic studies: job engagement is positively associated with performance and citizenship behaviors.</a:t>
            </a:r>
          </a:p>
          <a:p>
            <a:pPr eaLnBrk="1" hangingPunct="1">
              <a:buFont typeface="Wingdings" pitchFamily="2" charset="2"/>
              <a:buNone/>
            </a:pPr>
            <a:endParaRPr lang="en-US" sz="3200">
              <a:effectLst/>
              <a:latin typeface="Arial" charset="0"/>
              <a:cs typeface="Arial" charset="0"/>
            </a:endParaRPr>
          </a:p>
          <a:p>
            <a:pPr eaLnBrk="1" hangingPunct="1">
              <a:buFont typeface="Wingdings" pitchFamily="2" charset="2"/>
              <a:buNone/>
            </a:pPr>
            <a:r>
              <a:rPr lang="en-US" sz="2800">
                <a:effectLst/>
                <a:latin typeface="Arial" charset="0"/>
                <a:cs typeface="Arial" charset="0"/>
              </a:rPr>
              <a:t> </a:t>
            </a:r>
            <a:endParaRPr lang="en-US" sz="2800" dirty="0">
              <a:effectLst/>
              <a:latin typeface="Arial" charset="0"/>
              <a:cs typeface="Arial" charset="0"/>
            </a:endParaRP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C2C09E73-9D2F-4919-0A7A-2FA1D2379F17}"/>
                  </a:ext>
                </a:extLst>
              </p14:cNvPr>
              <p14:cNvContentPartPr/>
              <p14:nvPr/>
            </p14:nvContentPartPr>
            <p14:xfrm>
              <a:off x="2377913" y="1444228"/>
              <a:ext cx="1075680" cy="175680"/>
            </p14:xfrm>
          </p:contentPart>
        </mc:Choice>
        <mc:Fallback xmlns="">
          <p:pic>
            <p:nvPicPr>
              <p:cNvPr id="12" name="حبر 12">
                <a:extLst>
                  <a:ext uri="{FF2B5EF4-FFF2-40B4-BE49-F238E27FC236}">
                    <a16:creationId xmlns:a16="http://schemas.microsoft.com/office/drawing/2014/main" id="{C2C09E73-9D2F-4919-0A7A-2FA1D2379F17}"/>
                  </a:ext>
                </a:extLst>
              </p:cNvPr>
              <p:cNvPicPr/>
              <p:nvPr/>
            </p:nvPicPr>
            <p:blipFill>
              <a:blip r:embed="rId4"/>
              <a:stretch>
                <a:fillRect/>
              </a:stretch>
            </p:blipFill>
            <p:spPr>
              <a:xfrm>
                <a:off x="2362433" y="1429108"/>
                <a:ext cx="110628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حبر 25">
                <a:extLst>
                  <a:ext uri="{FF2B5EF4-FFF2-40B4-BE49-F238E27FC236}">
                    <a16:creationId xmlns:a16="http://schemas.microsoft.com/office/drawing/2014/main" id="{FBC42375-371C-3BE8-54E6-FED2B9C4B379}"/>
                  </a:ext>
                </a:extLst>
              </p14:cNvPr>
              <p14:cNvContentPartPr/>
              <p14:nvPr/>
            </p14:nvContentPartPr>
            <p14:xfrm>
              <a:off x="1316273" y="1443868"/>
              <a:ext cx="872280" cy="200160"/>
            </p14:xfrm>
          </p:contentPart>
        </mc:Choice>
        <mc:Fallback xmlns="">
          <p:pic>
            <p:nvPicPr>
              <p:cNvPr id="25" name="حبر 25">
                <a:extLst>
                  <a:ext uri="{FF2B5EF4-FFF2-40B4-BE49-F238E27FC236}">
                    <a16:creationId xmlns:a16="http://schemas.microsoft.com/office/drawing/2014/main" id="{FBC42375-371C-3BE8-54E6-FED2B9C4B379}"/>
                  </a:ext>
                </a:extLst>
              </p:cNvPr>
              <p:cNvPicPr/>
              <p:nvPr/>
            </p:nvPicPr>
            <p:blipFill>
              <a:blip r:embed="rId6"/>
              <a:stretch>
                <a:fillRect/>
              </a:stretch>
            </p:blipFill>
            <p:spPr>
              <a:xfrm>
                <a:off x="1301153" y="1428748"/>
                <a:ext cx="9028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5">
                <a:extLst>
                  <a:ext uri="{FF2B5EF4-FFF2-40B4-BE49-F238E27FC236}">
                    <a16:creationId xmlns:a16="http://schemas.microsoft.com/office/drawing/2014/main" id="{B4A782C2-4FC5-932D-F4B7-ABCAC6E1DC32}"/>
                  </a:ext>
                </a:extLst>
              </p14:cNvPr>
              <p14:cNvContentPartPr/>
              <p14:nvPr/>
            </p14:nvContentPartPr>
            <p14:xfrm>
              <a:off x="1554233" y="1526668"/>
              <a:ext cx="14040" cy="20880"/>
            </p14:xfrm>
          </p:contentPart>
        </mc:Choice>
        <mc:Fallback xmlns="">
          <p:pic>
            <p:nvPicPr>
              <p:cNvPr id="26" name="حبر 25">
                <a:extLst>
                  <a:ext uri="{FF2B5EF4-FFF2-40B4-BE49-F238E27FC236}">
                    <a16:creationId xmlns:a16="http://schemas.microsoft.com/office/drawing/2014/main" id="{B4A782C2-4FC5-932D-F4B7-ABCAC6E1DC32}"/>
                  </a:ext>
                </a:extLst>
              </p:cNvPr>
              <p:cNvPicPr/>
              <p:nvPr/>
            </p:nvPicPr>
            <p:blipFill>
              <a:blip r:embed="rId8"/>
              <a:stretch>
                <a:fillRect/>
              </a:stretch>
            </p:blipFill>
            <p:spPr>
              <a:xfrm>
                <a:off x="1538753" y="1511188"/>
                <a:ext cx="44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حبر 34">
                <a:extLst>
                  <a:ext uri="{FF2B5EF4-FFF2-40B4-BE49-F238E27FC236}">
                    <a16:creationId xmlns:a16="http://schemas.microsoft.com/office/drawing/2014/main" id="{FCF7E22A-9B96-0AAA-6D3D-EEAD555D7BBE}"/>
                  </a:ext>
                </a:extLst>
              </p14:cNvPr>
              <p14:cNvContentPartPr/>
              <p14:nvPr/>
            </p14:nvContentPartPr>
            <p14:xfrm>
              <a:off x="5007578" y="1391949"/>
              <a:ext cx="1153800" cy="232200"/>
            </p14:xfrm>
          </p:contentPart>
        </mc:Choice>
        <mc:Fallback xmlns="">
          <p:pic>
            <p:nvPicPr>
              <p:cNvPr id="34" name="حبر 34">
                <a:extLst>
                  <a:ext uri="{FF2B5EF4-FFF2-40B4-BE49-F238E27FC236}">
                    <a16:creationId xmlns:a16="http://schemas.microsoft.com/office/drawing/2014/main" id="{FCF7E22A-9B96-0AAA-6D3D-EEAD555D7BBE}"/>
                  </a:ext>
                </a:extLst>
              </p:cNvPr>
              <p:cNvPicPr/>
              <p:nvPr/>
            </p:nvPicPr>
            <p:blipFill>
              <a:blip r:embed="rId10"/>
              <a:stretch>
                <a:fillRect/>
              </a:stretch>
            </p:blipFill>
            <p:spPr>
              <a:xfrm>
                <a:off x="4992103" y="1376469"/>
                <a:ext cx="1184031"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9" name="حبر 49">
                <a:extLst>
                  <a:ext uri="{FF2B5EF4-FFF2-40B4-BE49-F238E27FC236}">
                    <a16:creationId xmlns:a16="http://schemas.microsoft.com/office/drawing/2014/main" id="{765FC690-1638-C63A-EBCF-1F48AA08C56E}"/>
                  </a:ext>
                </a:extLst>
              </p14:cNvPr>
              <p14:cNvContentPartPr/>
              <p14:nvPr/>
            </p14:nvContentPartPr>
            <p14:xfrm>
              <a:off x="3705458" y="1399149"/>
              <a:ext cx="1192680" cy="263880"/>
            </p14:xfrm>
          </p:contentPart>
        </mc:Choice>
        <mc:Fallback xmlns="">
          <p:pic>
            <p:nvPicPr>
              <p:cNvPr id="49" name="حبر 49">
                <a:extLst>
                  <a:ext uri="{FF2B5EF4-FFF2-40B4-BE49-F238E27FC236}">
                    <a16:creationId xmlns:a16="http://schemas.microsoft.com/office/drawing/2014/main" id="{765FC690-1638-C63A-EBCF-1F48AA08C56E}"/>
                  </a:ext>
                </a:extLst>
              </p:cNvPr>
              <p:cNvPicPr/>
              <p:nvPr/>
            </p:nvPicPr>
            <p:blipFill>
              <a:blip r:embed="rId12"/>
              <a:stretch>
                <a:fillRect/>
              </a:stretch>
            </p:blipFill>
            <p:spPr>
              <a:xfrm>
                <a:off x="3690338" y="1383669"/>
                <a:ext cx="12232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حبر 49">
                <a:extLst>
                  <a:ext uri="{FF2B5EF4-FFF2-40B4-BE49-F238E27FC236}">
                    <a16:creationId xmlns:a16="http://schemas.microsoft.com/office/drawing/2014/main" id="{8F1BAE47-29C0-04F5-81B1-DC960D1DB926}"/>
                  </a:ext>
                </a:extLst>
              </p14:cNvPr>
              <p14:cNvContentPartPr/>
              <p14:nvPr/>
            </p14:nvContentPartPr>
            <p14:xfrm>
              <a:off x="4614458" y="2294109"/>
              <a:ext cx="1224720" cy="45360"/>
            </p14:xfrm>
          </p:contentPart>
        </mc:Choice>
        <mc:Fallback xmlns="">
          <p:pic>
            <p:nvPicPr>
              <p:cNvPr id="50" name="حبر 49">
                <a:extLst>
                  <a:ext uri="{FF2B5EF4-FFF2-40B4-BE49-F238E27FC236}">
                    <a16:creationId xmlns:a16="http://schemas.microsoft.com/office/drawing/2014/main" id="{8F1BAE47-29C0-04F5-81B1-DC960D1DB926}"/>
                  </a:ext>
                </a:extLst>
              </p:cNvPr>
              <p:cNvPicPr/>
              <p:nvPr/>
            </p:nvPicPr>
            <p:blipFill>
              <a:blip r:embed="rId14"/>
              <a:stretch>
                <a:fillRect/>
              </a:stretch>
            </p:blipFill>
            <p:spPr>
              <a:xfrm>
                <a:off x="4598978" y="2278989"/>
                <a:ext cx="12553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حبر 52">
                <a:extLst>
                  <a:ext uri="{FF2B5EF4-FFF2-40B4-BE49-F238E27FC236}">
                    <a16:creationId xmlns:a16="http://schemas.microsoft.com/office/drawing/2014/main" id="{704626DD-EDBF-D6C7-F84C-C618406BD765}"/>
                  </a:ext>
                </a:extLst>
              </p14:cNvPr>
              <p14:cNvContentPartPr/>
              <p14:nvPr/>
            </p14:nvContentPartPr>
            <p14:xfrm>
              <a:off x="5258858" y="1836549"/>
              <a:ext cx="6840" cy="13320"/>
            </p14:xfrm>
          </p:contentPart>
        </mc:Choice>
        <mc:Fallback xmlns="">
          <p:pic>
            <p:nvPicPr>
              <p:cNvPr id="53" name="حبر 52">
                <a:extLst>
                  <a:ext uri="{FF2B5EF4-FFF2-40B4-BE49-F238E27FC236}">
                    <a16:creationId xmlns:a16="http://schemas.microsoft.com/office/drawing/2014/main" id="{704626DD-EDBF-D6C7-F84C-C618406BD765}"/>
                  </a:ext>
                </a:extLst>
              </p:cNvPr>
              <p:cNvPicPr/>
              <p:nvPr/>
            </p:nvPicPr>
            <p:blipFill>
              <a:blip r:embed="rId16"/>
              <a:stretch>
                <a:fillRect/>
              </a:stretch>
            </p:blipFill>
            <p:spPr>
              <a:xfrm>
                <a:off x="5243738" y="1821429"/>
                <a:ext cx="374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حبر 55">
                <a:extLst>
                  <a:ext uri="{FF2B5EF4-FFF2-40B4-BE49-F238E27FC236}">
                    <a16:creationId xmlns:a16="http://schemas.microsoft.com/office/drawing/2014/main" id="{FE5BD074-F937-5032-972A-D1256950B7C9}"/>
                  </a:ext>
                </a:extLst>
              </p14:cNvPr>
              <p14:cNvContentPartPr/>
              <p14:nvPr/>
            </p14:nvContentPartPr>
            <p14:xfrm>
              <a:off x="5084978" y="1907469"/>
              <a:ext cx="670680" cy="135720"/>
            </p14:xfrm>
          </p:contentPart>
        </mc:Choice>
        <mc:Fallback xmlns="">
          <p:pic>
            <p:nvPicPr>
              <p:cNvPr id="55" name="حبر 55">
                <a:extLst>
                  <a:ext uri="{FF2B5EF4-FFF2-40B4-BE49-F238E27FC236}">
                    <a16:creationId xmlns:a16="http://schemas.microsoft.com/office/drawing/2014/main" id="{FE5BD074-F937-5032-972A-D1256950B7C9}"/>
                  </a:ext>
                </a:extLst>
              </p:cNvPr>
              <p:cNvPicPr/>
              <p:nvPr/>
            </p:nvPicPr>
            <p:blipFill>
              <a:blip r:embed="rId18"/>
              <a:stretch>
                <a:fillRect/>
              </a:stretch>
            </p:blipFill>
            <p:spPr>
              <a:xfrm>
                <a:off x="5069498" y="1892349"/>
                <a:ext cx="7012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حبر 55">
                <a:extLst>
                  <a:ext uri="{FF2B5EF4-FFF2-40B4-BE49-F238E27FC236}">
                    <a16:creationId xmlns:a16="http://schemas.microsoft.com/office/drawing/2014/main" id="{8AA72068-5C7B-1083-6622-42521062463F}"/>
                  </a:ext>
                </a:extLst>
              </p14:cNvPr>
              <p14:cNvContentPartPr/>
              <p14:nvPr/>
            </p14:nvContentPartPr>
            <p14:xfrm>
              <a:off x="7063351" y="2377816"/>
              <a:ext cx="1352880" cy="64800"/>
            </p14:xfrm>
          </p:contentPart>
        </mc:Choice>
        <mc:Fallback xmlns="">
          <p:pic>
            <p:nvPicPr>
              <p:cNvPr id="56" name="حبر 55">
                <a:extLst>
                  <a:ext uri="{FF2B5EF4-FFF2-40B4-BE49-F238E27FC236}">
                    <a16:creationId xmlns:a16="http://schemas.microsoft.com/office/drawing/2014/main" id="{8AA72068-5C7B-1083-6622-42521062463F}"/>
                  </a:ext>
                </a:extLst>
              </p:cNvPr>
              <p:cNvPicPr/>
              <p:nvPr/>
            </p:nvPicPr>
            <p:blipFill>
              <a:blip r:embed="rId20"/>
              <a:stretch>
                <a:fillRect/>
              </a:stretch>
            </p:blipFill>
            <p:spPr>
              <a:xfrm>
                <a:off x="7048231" y="2362696"/>
                <a:ext cx="13831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345" name="حبر 57345">
                <a:extLst>
                  <a:ext uri="{FF2B5EF4-FFF2-40B4-BE49-F238E27FC236}">
                    <a16:creationId xmlns:a16="http://schemas.microsoft.com/office/drawing/2014/main" id="{954585E2-F28C-7CEB-3716-755029EDAF64}"/>
                  </a:ext>
                </a:extLst>
              </p14:cNvPr>
              <p14:cNvContentPartPr/>
              <p14:nvPr/>
            </p14:nvContentPartPr>
            <p14:xfrm>
              <a:off x="7843169" y="1675523"/>
              <a:ext cx="1050840" cy="226080"/>
            </p14:xfrm>
          </p:contentPart>
        </mc:Choice>
        <mc:Fallback xmlns="">
          <p:pic>
            <p:nvPicPr>
              <p:cNvPr id="57345" name="حبر 57345">
                <a:extLst>
                  <a:ext uri="{FF2B5EF4-FFF2-40B4-BE49-F238E27FC236}">
                    <a16:creationId xmlns:a16="http://schemas.microsoft.com/office/drawing/2014/main" id="{954585E2-F28C-7CEB-3716-755029EDAF64}"/>
                  </a:ext>
                </a:extLst>
              </p:cNvPr>
              <p:cNvPicPr/>
              <p:nvPr/>
            </p:nvPicPr>
            <p:blipFill>
              <a:blip r:embed="rId22"/>
              <a:stretch>
                <a:fillRect/>
              </a:stretch>
            </p:blipFill>
            <p:spPr>
              <a:xfrm>
                <a:off x="7828049" y="1660043"/>
                <a:ext cx="10814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7346" name="حبر 57345">
                <a:extLst>
                  <a:ext uri="{FF2B5EF4-FFF2-40B4-BE49-F238E27FC236}">
                    <a16:creationId xmlns:a16="http://schemas.microsoft.com/office/drawing/2014/main" id="{966DA966-AB18-DDD7-7601-3F7717E53094}"/>
                  </a:ext>
                </a:extLst>
              </p14:cNvPr>
              <p14:cNvContentPartPr/>
              <p14:nvPr/>
            </p14:nvContentPartPr>
            <p14:xfrm>
              <a:off x="4817363" y="3155068"/>
              <a:ext cx="4221360" cy="42840"/>
            </p14:xfrm>
          </p:contentPart>
        </mc:Choice>
        <mc:Fallback xmlns="">
          <p:pic>
            <p:nvPicPr>
              <p:cNvPr id="57346" name="حبر 57345">
                <a:extLst>
                  <a:ext uri="{FF2B5EF4-FFF2-40B4-BE49-F238E27FC236}">
                    <a16:creationId xmlns:a16="http://schemas.microsoft.com/office/drawing/2014/main" id="{966DA966-AB18-DDD7-7601-3F7717E53094}"/>
                  </a:ext>
                </a:extLst>
              </p:cNvPr>
              <p:cNvPicPr/>
              <p:nvPr/>
            </p:nvPicPr>
            <p:blipFill>
              <a:blip r:embed="rId24"/>
              <a:stretch>
                <a:fillRect/>
              </a:stretch>
            </p:blipFill>
            <p:spPr>
              <a:xfrm>
                <a:off x="4801883" y="3139588"/>
                <a:ext cx="425196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7347" name="حبر 57346">
                <a:extLst>
                  <a:ext uri="{FF2B5EF4-FFF2-40B4-BE49-F238E27FC236}">
                    <a16:creationId xmlns:a16="http://schemas.microsoft.com/office/drawing/2014/main" id="{FE71F145-4F7F-F01F-2FF8-BF4C56157ECA}"/>
                  </a:ext>
                </a:extLst>
              </p14:cNvPr>
              <p14:cNvContentPartPr/>
              <p14:nvPr/>
            </p14:nvContentPartPr>
            <p14:xfrm>
              <a:off x="1497443" y="3502108"/>
              <a:ext cx="1848240" cy="59400"/>
            </p14:xfrm>
          </p:contentPart>
        </mc:Choice>
        <mc:Fallback xmlns="">
          <p:pic>
            <p:nvPicPr>
              <p:cNvPr id="57347" name="حبر 57346">
                <a:extLst>
                  <a:ext uri="{FF2B5EF4-FFF2-40B4-BE49-F238E27FC236}">
                    <a16:creationId xmlns:a16="http://schemas.microsoft.com/office/drawing/2014/main" id="{FE71F145-4F7F-F01F-2FF8-BF4C56157ECA}"/>
                  </a:ext>
                </a:extLst>
              </p:cNvPr>
              <p:cNvPicPr/>
              <p:nvPr/>
            </p:nvPicPr>
            <p:blipFill>
              <a:blip r:embed="rId26"/>
              <a:stretch>
                <a:fillRect/>
              </a:stretch>
            </p:blipFill>
            <p:spPr>
              <a:xfrm>
                <a:off x="1482323" y="3486628"/>
                <a:ext cx="18788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354" name="حبر 57354">
                <a:extLst>
                  <a:ext uri="{FF2B5EF4-FFF2-40B4-BE49-F238E27FC236}">
                    <a16:creationId xmlns:a16="http://schemas.microsoft.com/office/drawing/2014/main" id="{FE055DD0-42D2-ED71-1C85-A37136ECB001}"/>
                  </a:ext>
                </a:extLst>
              </p14:cNvPr>
              <p14:cNvContentPartPr/>
              <p14:nvPr/>
            </p14:nvContentPartPr>
            <p14:xfrm>
              <a:off x="7803203" y="5060188"/>
              <a:ext cx="651600" cy="404640"/>
            </p14:xfrm>
          </p:contentPart>
        </mc:Choice>
        <mc:Fallback xmlns="">
          <p:pic>
            <p:nvPicPr>
              <p:cNvPr id="57354" name="حبر 57354">
                <a:extLst>
                  <a:ext uri="{FF2B5EF4-FFF2-40B4-BE49-F238E27FC236}">
                    <a16:creationId xmlns:a16="http://schemas.microsoft.com/office/drawing/2014/main" id="{FE055DD0-42D2-ED71-1C85-A37136ECB001}"/>
                  </a:ext>
                </a:extLst>
              </p:cNvPr>
              <p:cNvPicPr/>
              <p:nvPr/>
            </p:nvPicPr>
            <p:blipFill>
              <a:blip r:embed="rId28"/>
              <a:stretch>
                <a:fillRect/>
              </a:stretch>
            </p:blipFill>
            <p:spPr>
              <a:xfrm>
                <a:off x="7788083" y="5045068"/>
                <a:ext cx="6822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7361" name="حبر 57361">
                <a:extLst>
                  <a:ext uri="{FF2B5EF4-FFF2-40B4-BE49-F238E27FC236}">
                    <a16:creationId xmlns:a16="http://schemas.microsoft.com/office/drawing/2014/main" id="{6F3B6C16-DF5F-4288-0196-BAEF6BF60AFE}"/>
                  </a:ext>
                </a:extLst>
              </p14:cNvPr>
              <p14:cNvContentPartPr/>
              <p14:nvPr/>
            </p14:nvContentPartPr>
            <p14:xfrm>
              <a:off x="6305963" y="5041468"/>
              <a:ext cx="1294920" cy="364320"/>
            </p14:xfrm>
          </p:contentPart>
        </mc:Choice>
        <mc:Fallback xmlns="">
          <p:pic>
            <p:nvPicPr>
              <p:cNvPr id="57361" name="حبر 57361">
                <a:extLst>
                  <a:ext uri="{FF2B5EF4-FFF2-40B4-BE49-F238E27FC236}">
                    <a16:creationId xmlns:a16="http://schemas.microsoft.com/office/drawing/2014/main" id="{6F3B6C16-DF5F-4288-0196-BAEF6BF60AFE}"/>
                  </a:ext>
                </a:extLst>
              </p:cNvPr>
              <p:cNvPicPr/>
              <p:nvPr/>
            </p:nvPicPr>
            <p:blipFill>
              <a:blip r:embed="rId30"/>
              <a:stretch>
                <a:fillRect/>
              </a:stretch>
            </p:blipFill>
            <p:spPr>
              <a:xfrm>
                <a:off x="6290839" y="5026333"/>
                <a:ext cx="1325529" cy="39495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388" name="حبر 57388">
                <a:extLst>
                  <a:ext uri="{FF2B5EF4-FFF2-40B4-BE49-F238E27FC236}">
                    <a16:creationId xmlns:a16="http://schemas.microsoft.com/office/drawing/2014/main" id="{97582640-F7E1-BB42-69DD-502F73A149C4}"/>
                  </a:ext>
                </a:extLst>
              </p14:cNvPr>
              <p14:cNvContentPartPr/>
              <p14:nvPr/>
            </p14:nvContentPartPr>
            <p14:xfrm>
              <a:off x="1941323" y="5076388"/>
              <a:ext cx="4263480" cy="659160"/>
            </p14:xfrm>
          </p:contentPart>
        </mc:Choice>
        <mc:Fallback xmlns="">
          <p:pic>
            <p:nvPicPr>
              <p:cNvPr id="57388" name="حبر 57388">
                <a:extLst>
                  <a:ext uri="{FF2B5EF4-FFF2-40B4-BE49-F238E27FC236}">
                    <a16:creationId xmlns:a16="http://schemas.microsoft.com/office/drawing/2014/main" id="{97582640-F7E1-BB42-69DD-502F73A149C4}"/>
                  </a:ext>
                </a:extLst>
              </p:cNvPr>
              <p:cNvPicPr/>
              <p:nvPr/>
            </p:nvPicPr>
            <p:blipFill>
              <a:blip r:embed="rId32"/>
              <a:stretch>
                <a:fillRect/>
              </a:stretch>
            </p:blipFill>
            <p:spPr>
              <a:xfrm>
                <a:off x="1925844" y="5061268"/>
                <a:ext cx="4294077" cy="689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405" name="حبر 57405">
                <a:extLst>
                  <a:ext uri="{FF2B5EF4-FFF2-40B4-BE49-F238E27FC236}">
                    <a16:creationId xmlns:a16="http://schemas.microsoft.com/office/drawing/2014/main" id="{33F62558-926C-87DA-60D7-F8645A8C504A}"/>
                  </a:ext>
                </a:extLst>
              </p14:cNvPr>
              <p14:cNvContentPartPr/>
              <p14:nvPr/>
            </p14:nvContentPartPr>
            <p14:xfrm>
              <a:off x="5823923" y="5650588"/>
              <a:ext cx="2741040" cy="347400"/>
            </p14:xfrm>
          </p:contentPart>
        </mc:Choice>
        <mc:Fallback xmlns="">
          <p:pic>
            <p:nvPicPr>
              <p:cNvPr id="57405" name="حبر 57405">
                <a:extLst>
                  <a:ext uri="{FF2B5EF4-FFF2-40B4-BE49-F238E27FC236}">
                    <a16:creationId xmlns:a16="http://schemas.microsoft.com/office/drawing/2014/main" id="{33F62558-926C-87DA-60D7-F8645A8C504A}"/>
                  </a:ext>
                </a:extLst>
              </p:cNvPr>
              <p:cNvPicPr/>
              <p:nvPr/>
            </p:nvPicPr>
            <p:blipFill>
              <a:blip r:embed="rId34"/>
              <a:stretch>
                <a:fillRect/>
              </a:stretch>
            </p:blipFill>
            <p:spPr>
              <a:xfrm>
                <a:off x="5808803" y="5635452"/>
                <a:ext cx="2771640" cy="378032"/>
              </a:xfrm>
              <a:prstGeom prst="rect">
                <a:avLst/>
              </a:prstGeom>
            </p:spPr>
          </p:pic>
        </mc:Fallback>
      </mc:AlternateContent>
      <p:sp>
        <p:nvSpPr>
          <p:cNvPr id="4" name="مربع نص 3">
            <a:extLst>
              <a:ext uri="{FF2B5EF4-FFF2-40B4-BE49-F238E27FC236}">
                <a16:creationId xmlns:a16="http://schemas.microsoft.com/office/drawing/2014/main" id="{B6F41684-32C1-E256-E6CD-B2F4653E4A9B}"/>
              </a:ext>
            </a:extLst>
          </p:cNvPr>
          <p:cNvSpPr txBox="1"/>
          <p:nvPr/>
        </p:nvSpPr>
        <p:spPr>
          <a:xfrm>
            <a:off x="3779723" y="3473356"/>
            <a:ext cx="4636508" cy="646331"/>
          </a:xfrm>
          <a:prstGeom prst="rect">
            <a:avLst/>
          </a:prstGeom>
          <a:noFill/>
        </p:spPr>
        <p:txBody>
          <a:bodyPr wrap="square">
            <a:spAutoFit/>
          </a:bodyPr>
          <a:lstStyle/>
          <a:p>
            <a:r>
              <a:rPr lang="en-GB" dirty="0"/>
              <a:t>has been using twelve questions to assess the extent to which employee engagement</a:t>
            </a:r>
            <a:endParaRPr lang="ar-SA" dirty="0"/>
          </a:p>
        </p:txBody>
      </p:sp>
    </p:spTree>
    <p:extLst>
      <p:ext uri="{BB962C8B-B14F-4D97-AF65-F5344CB8AC3E}">
        <p14:creationId xmlns:p14="http://schemas.microsoft.com/office/powerpoint/2010/main" val="119694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17" y="34925"/>
            <a:ext cx="8449400" cy="1436688"/>
          </a:xfrm>
        </p:spPr>
        <p:txBody>
          <a:bodyPr>
            <a:noAutofit/>
          </a:bodyPr>
          <a:lstStyle/>
          <a:p>
            <a:pPr>
              <a:defRPr/>
            </a:pPr>
            <a:r>
              <a:rPr lang="en-US" sz="4800" dirty="0"/>
              <a:t>Implications of Job </a:t>
            </a:r>
            <a:br>
              <a:rPr lang="en-US" sz="4800" dirty="0"/>
            </a:br>
            <a:r>
              <a:rPr lang="en-US" sz="4800" dirty="0"/>
              <a:t>Engagement for Management</a:t>
            </a:r>
          </a:p>
        </p:txBody>
      </p:sp>
      <p:sp>
        <p:nvSpPr>
          <p:cNvPr id="59400" name="Content Placeholder 13"/>
          <p:cNvSpPr>
            <a:spLocks noGrp="1"/>
          </p:cNvSpPr>
          <p:nvPr>
            <p:ph idx="1"/>
          </p:nvPr>
        </p:nvSpPr>
        <p:spPr bwMode="auto">
          <a:xfrm>
            <a:off x="889488" y="1712912"/>
            <a:ext cx="8089655" cy="4545997"/>
          </a:xfrm>
        </p:spPr>
        <p:txBody>
          <a:bodyPr wrap="square" numCol="1" anchor="t" anchorCtr="0" compatLnSpc="1">
            <a:prstTxWarp prst="textNoShape">
              <a:avLst/>
            </a:prstTxWarp>
            <a:normAutofit/>
          </a:bodyPr>
          <a:lstStyle/>
          <a:p>
            <a:pPr eaLnBrk="1" hangingPunct="1"/>
            <a:r>
              <a:rPr lang="en-US" sz="2800" dirty="0">
                <a:effectLst/>
              </a:rPr>
              <a:t>What makes people more engaged in their job?</a:t>
            </a:r>
          </a:p>
          <a:p>
            <a:pPr lvl="1"/>
            <a:r>
              <a:rPr lang="en-US" sz="2800" dirty="0">
                <a:effectLst/>
              </a:rPr>
              <a:t>The degree to which an employee believes it is meaningful to engage in work. </a:t>
            </a:r>
          </a:p>
          <a:p>
            <a:pPr lvl="1"/>
            <a:r>
              <a:rPr lang="en-US" sz="2800" dirty="0">
                <a:effectLst/>
              </a:rPr>
              <a:t>A match between the individual’s values and the organization’s. </a:t>
            </a:r>
          </a:p>
          <a:p>
            <a:pPr lvl="1"/>
            <a:r>
              <a:rPr lang="en-US" sz="2800" dirty="0">
                <a:effectLst/>
              </a:rPr>
              <a:t>Leadership behaviors that inspire workers to a greater sense of mission.</a:t>
            </a:r>
          </a:p>
          <a:p>
            <a:pPr eaLnBrk="1" hangingPunct="1">
              <a:buFont typeface="Wingdings" pitchFamily="2" charset="2"/>
              <a:buNone/>
            </a:pPr>
            <a:r>
              <a:rPr lang="en-US" sz="2800" dirty="0">
                <a:effectLst/>
              </a:rPr>
              <a:t> </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AB92EBB4-79BF-21D2-E605-239A114F010B}"/>
                  </a:ext>
                </a:extLst>
              </p14:cNvPr>
              <p14:cNvContentPartPr/>
              <p14:nvPr/>
            </p14:nvContentPartPr>
            <p14:xfrm>
              <a:off x="2107523" y="3053530"/>
              <a:ext cx="4838400" cy="121320"/>
            </p14:xfrm>
          </p:contentPart>
        </mc:Choice>
        <mc:Fallback xmlns="">
          <p:pic>
            <p:nvPicPr>
              <p:cNvPr id="3" name="حبر 2">
                <a:extLst>
                  <a:ext uri="{FF2B5EF4-FFF2-40B4-BE49-F238E27FC236}">
                    <a16:creationId xmlns:a16="http://schemas.microsoft.com/office/drawing/2014/main" id="{AB92EBB4-79BF-21D2-E605-239A114F010B}"/>
                  </a:ext>
                </a:extLst>
              </p:cNvPr>
              <p:cNvPicPr/>
              <p:nvPr/>
            </p:nvPicPr>
            <p:blipFill>
              <a:blip r:embed="rId4"/>
              <a:stretch>
                <a:fillRect/>
              </a:stretch>
            </p:blipFill>
            <p:spPr>
              <a:xfrm>
                <a:off x="2092403" y="3038050"/>
                <a:ext cx="48690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11D85DB9-1064-CE2B-3870-391D3A61CDF3}"/>
                  </a:ext>
                </a:extLst>
              </p14:cNvPr>
              <p14:cNvContentPartPr/>
              <p14:nvPr/>
            </p14:nvContentPartPr>
            <p14:xfrm>
              <a:off x="6985883" y="3587410"/>
              <a:ext cx="1240200" cy="60840"/>
            </p14:xfrm>
          </p:contentPart>
        </mc:Choice>
        <mc:Fallback xmlns="">
          <p:pic>
            <p:nvPicPr>
              <p:cNvPr id="4" name="حبر 3">
                <a:extLst>
                  <a:ext uri="{FF2B5EF4-FFF2-40B4-BE49-F238E27FC236}">
                    <a16:creationId xmlns:a16="http://schemas.microsoft.com/office/drawing/2014/main" id="{11D85DB9-1064-CE2B-3870-391D3A61CDF3}"/>
                  </a:ext>
                </a:extLst>
              </p:cNvPr>
              <p:cNvPicPr/>
              <p:nvPr/>
            </p:nvPicPr>
            <p:blipFill>
              <a:blip r:embed="rId6"/>
              <a:stretch>
                <a:fillRect/>
              </a:stretch>
            </p:blipFill>
            <p:spPr>
              <a:xfrm>
                <a:off x="6970763" y="3572290"/>
                <a:ext cx="12704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A2ED41BE-ECC7-A0E1-0B2E-1DF111547AB9}"/>
                  </a:ext>
                </a:extLst>
              </p14:cNvPr>
              <p14:cNvContentPartPr/>
              <p14:nvPr/>
            </p14:nvContentPartPr>
            <p14:xfrm>
              <a:off x="2330363" y="4000690"/>
              <a:ext cx="2408040" cy="70920"/>
            </p14:xfrm>
          </p:contentPart>
        </mc:Choice>
        <mc:Fallback xmlns="">
          <p:pic>
            <p:nvPicPr>
              <p:cNvPr id="5" name="حبر 4">
                <a:extLst>
                  <a:ext uri="{FF2B5EF4-FFF2-40B4-BE49-F238E27FC236}">
                    <a16:creationId xmlns:a16="http://schemas.microsoft.com/office/drawing/2014/main" id="{A2ED41BE-ECC7-A0E1-0B2E-1DF111547AB9}"/>
                  </a:ext>
                </a:extLst>
              </p:cNvPr>
              <p:cNvPicPr/>
              <p:nvPr/>
            </p:nvPicPr>
            <p:blipFill>
              <a:blip r:embed="rId8"/>
              <a:stretch>
                <a:fillRect/>
              </a:stretch>
            </p:blipFill>
            <p:spPr>
              <a:xfrm>
                <a:off x="2315243" y="3985570"/>
                <a:ext cx="24386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حبر 11">
                <a:extLst>
                  <a:ext uri="{FF2B5EF4-FFF2-40B4-BE49-F238E27FC236}">
                    <a16:creationId xmlns:a16="http://schemas.microsoft.com/office/drawing/2014/main" id="{5DCC6C7D-1382-54A1-1313-EEDD678FF9EC}"/>
                  </a:ext>
                </a:extLst>
              </p14:cNvPr>
              <p14:cNvContentPartPr/>
              <p14:nvPr/>
            </p14:nvContentPartPr>
            <p14:xfrm>
              <a:off x="6185311" y="3840366"/>
              <a:ext cx="740520" cy="389160"/>
            </p14:xfrm>
          </p:contentPart>
        </mc:Choice>
        <mc:Fallback xmlns="">
          <p:pic>
            <p:nvPicPr>
              <p:cNvPr id="11" name="حبر 11">
                <a:extLst>
                  <a:ext uri="{FF2B5EF4-FFF2-40B4-BE49-F238E27FC236}">
                    <a16:creationId xmlns:a16="http://schemas.microsoft.com/office/drawing/2014/main" id="{5DCC6C7D-1382-54A1-1313-EEDD678FF9EC}"/>
                  </a:ext>
                </a:extLst>
              </p:cNvPr>
              <p:cNvPicPr/>
              <p:nvPr/>
            </p:nvPicPr>
            <p:blipFill>
              <a:blip r:embed="rId10"/>
              <a:stretch>
                <a:fillRect/>
              </a:stretch>
            </p:blipFill>
            <p:spPr>
              <a:xfrm>
                <a:off x="6170184" y="3825246"/>
                <a:ext cx="771135"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حبر 11">
                <a:extLst>
                  <a:ext uri="{FF2B5EF4-FFF2-40B4-BE49-F238E27FC236}">
                    <a16:creationId xmlns:a16="http://schemas.microsoft.com/office/drawing/2014/main" id="{39590ADC-88F7-EA23-E1EF-DBEEFBF67F15}"/>
                  </a:ext>
                </a:extLst>
              </p14:cNvPr>
              <p14:cNvContentPartPr/>
              <p14:nvPr/>
            </p14:nvContentPartPr>
            <p14:xfrm>
              <a:off x="2031620" y="5037675"/>
              <a:ext cx="4170240" cy="57600"/>
            </p14:xfrm>
          </p:contentPart>
        </mc:Choice>
        <mc:Fallback xmlns="">
          <p:pic>
            <p:nvPicPr>
              <p:cNvPr id="12" name="حبر 11">
                <a:extLst>
                  <a:ext uri="{FF2B5EF4-FFF2-40B4-BE49-F238E27FC236}">
                    <a16:creationId xmlns:a16="http://schemas.microsoft.com/office/drawing/2014/main" id="{39590ADC-88F7-EA23-E1EF-DBEEFBF67F15}"/>
                  </a:ext>
                </a:extLst>
              </p:cNvPr>
              <p:cNvPicPr/>
              <p:nvPr/>
            </p:nvPicPr>
            <p:blipFill>
              <a:blip r:embed="rId12"/>
              <a:stretch>
                <a:fillRect/>
              </a:stretch>
            </p:blipFill>
            <p:spPr>
              <a:xfrm>
                <a:off x="2016140" y="5022555"/>
                <a:ext cx="42004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حبر 12">
                <a:extLst>
                  <a:ext uri="{FF2B5EF4-FFF2-40B4-BE49-F238E27FC236}">
                    <a16:creationId xmlns:a16="http://schemas.microsoft.com/office/drawing/2014/main" id="{7D3DE4C4-9AFC-58A8-9AFB-8752ED6586F3}"/>
                  </a:ext>
                </a:extLst>
              </p14:cNvPr>
              <p14:cNvContentPartPr/>
              <p14:nvPr/>
            </p14:nvContentPartPr>
            <p14:xfrm>
              <a:off x="5665820" y="5220195"/>
              <a:ext cx="247320" cy="266400"/>
            </p14:xfrm>
          </p:contentPart>
        </mc:Choice>
        <mc:Fallback xmlns="">
          <p:pic>
            <p:nvPicPr>
              <p:cNvPr id="13" name="حبر 12">
                <a:extLst>
                  <a:ext uri="{FF2B5EF4-FFF2-40B4-BE49-F238E27FC236}">
                    <a16:creationId xmlns:a16="http://schemas.microsoft.com/office/drawing/2014/main" id="{7D3DE4C4-9AFC-58A8-9AFB-8752ED6586F3}"/>
                  </a:ext>
                </a:extLst>
              </p:cNvPr>
              <p:cNvPicPr/>
              <p:nvPr/>
            </p:nvPicPr>
            <p:blipFill>
              <a:blip r:embed="rId14"/>
              <a:stretch>
                <a:fillRect/>
              </a:stretch>
            </p:blipFill>
            <p:spPr>
              <a:xfrm>
                <a:off x="5650700" y="5204715"/>
                <a:ext cx="27792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حبر 13">
                <a:extLst>
                  <a:ext uri="{FF2B5EF4-FFF2-40B4-BE49-F238E27FC236}">
                    <a16:creationId xmlns:a16="http://schemas.microsoft.com/office/drawing/2014/main" id="{005DD2F7-27F4-D2AA-88A7-10A3A0726DE0}"/>
                  </a:ext>
                </a:extLst>
              </p14:cNvPr>
              <p14:cNvContentPartPr/>
              <p14:nvPr/>
            </p14:nvContentPartPr>
            <p14:xfrm>
              <a:off x="5732780" y="5334675"/>
              <a:ext cx="95760" cy="151920"/>
            </p14:xfrm>
          </p:contentPart>
        </mc:Choice>
        <mc:Fallback xmlns="">
          <p:pic>
            <p:nvPicPr>
              <p:cNvPr id="14" name="حبر 13">
                <a:extLst>
                  <a:ext uri="{FF2B5EF4-FFF2-40B4-BE49-F238E27FC236}">
                    <a16:creationId xmlns:a16="http://schemas.microsoft.com/office/drawing/2014/main" id="{005DD2F7-27F4-D2AA-88A7-10A3A0726DE0}"/>
                  </a:ext>
                </a:extLst>
              </p:cNvPr>
              <p:cNvPicPr/>
              <p:nvPr/>
            </p:nvPicPr>
            <p:blipFill>
              <a:blip r:embed="rId16"/>
              <a:stretch>
                <a:fillRect/>
              </a:stretch>
            </p:blipFill>
            <p:spPr>
              <a:xfrm>
                <a:off x="5717300" y="5319555"/>
                <a:ext cx="1263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حبر 14">
                <a:extLst>
                  <a:ext uri="{FF2B5EF4-FFF2-40B4-BE49-F238E27FC236}">
                    <a16:creationId xmlns:a16="http://schemas.microsoft.com/office/drawing/2014/main" id="{788EA3D3-27AF-F4EA-A9AC-2AC8A8119B7A}"/>
                  </a:ext>
                </a:extLst>
              </p14:cNvPr>
              <p14:cNvContentPartPr/>
              <p14:nvPr/>
            </p14:nvContentPartPr>
            <p14:xfrm>
              <a:off x="4702100" y="5342955"/>
              <a:ext cx="781560" cy="210240"/>
            </p14:xfrm>
          </p:contentPart>
        </mc:Choice>
        <mc:Fallback xmlns="">
          <p:pic>
            <p:nvPicPr>
              <p:cNvPr id="15" name="حبر 14">
                <a:extLst>
                  <a:ext uri="{FF2B5EF4-FFF2-40B4-BE49-F238E27FC236}">
                    <a16:creationId xmlns:a16="http://schemas.microsoft.com/office/drawing/2014/main" id="{788EA3D3-27AF-F4EA-A9AC-2AC8A8119B7A}"/>
                  </a:ext>
                </a:extLst>
              </p:cNvPr>
              <p:cNvPicPr/>
              <p:nvPr/>
            </p:nvPicPr>
            <p:blipFill>
              <a:blip r:embed="rId18"/>
              <a:stretch>
                <a:fillRect/>
              </a:stretch>
            </p:blipFill>
            <p:spPr>
              <a:xfrm>
                <a:off x="4686980" y="5327835"/>
                <a:ext cx="8121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حبر 15">
                <a:extLst>
                  <a:ext uri="{FF2B5EF4-FFF2-40B4-BE49-F238E27FC236}">
                    <a16:creationId xmlns:a16="http://schemas.microsoft.com/office/drawing/2014/main" id="{37ACACF8-E679-943D-A238-3526A69DBC1C}"/>
                  </a:ext>
                </a:extLst>
              </p14:cNvPr>
              <p14:cNvContentPartPr/>
              <p14:nvPr/>
            </p14:nvContentPartPr>
            <p14:xfrm>
              <a:off x="4139060" y="5438355"/>
              <a:ext cx="429840" cy="143640"/>
            </p14:xfrm>
          </p:contentPart>
        </mc:Choice>
        <mc:Fallback xmlns="">
          <p:pic>
            <p:nvPicPr>
              <p:cNvPr id="16" name="حبر 15">
                <a:extLst>
                  <a:ext uri="{FF2B5EF4-FFF2-40B4-BE49-F238E27FC236}">
                    <a16:creationId xmlns:a16="http://schemas.microsoft.com/office/drawing/2014/main" id="{37ACACF8-E679-943D-A238-3526A69DBC1C}"/>
                  </a:ext>
                </a:extLst>
              </p:cNvPr>
              <p:cNvPicPr/>
              <p:nvPr/>
            </p:nvPicPr>
            <p:blipFill>
              <a:blip r:embed="rId20"/>
              <a:stretch>
                <a:fillRect/>
              </a:stretch>
            </p:blipFill>
            <p:spPr>
              <a:xfrm>
                <a:off x="4123940" y="5423235"/>
                <a:ext cx="4600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حبر 16">
                <a:extLst>
                  <a:ext uri="{FF2B5EF4-FFF2-40B4-BE49-F238E27FC236}">
                    <a16:creationId xmlns:a16="http://schemas.microsoft.com/office/drawing/2014/main" id="{3D9C5EF5-20F7-19D0-079F-B38EA4D7B533}"/>
                  </a:ext>
                </a:extLst>
              </p14:cNvPr>
              <p14:cNvContentPartPr/>
              <p14:nvPr/>
            </p14:nvContentPartPr>
            <p14:xfrm>
              <a:off x="3957980" y="5300835"/>
              <a:ext cx="67320" cy="233640"/>
            </p14:xfrm>
          </p:contentPart>
        </mc:Choice>
        <mc:Fallback xmlns="">
          <p:pic>
            <p:nvPicPr>
              <p:cNvPr id="17" name="حبر 16">
                <a:extLst>
                  <a:ext uri="{FF2B5EF4-FFF2-40B4-BE49-F238E27FC236}">
                    <a16:creationId xmlns:a16="http://schemas.microsoft.com/office/drawing/2014/main" id="{3D9C5EF5-20F7-19D0-079F-B38EA4D7B533}"/>
                  </a:ext>
                </a:extLst>
              </p:cNvPr>
              <p:cNvPicPr/>
              <p:nvPr/>
            </p:nvPicPr>
            <p:blipFill>
              <a:blip r:embed="rId22"/>
              <a:stretch>
                <a:fillRect/>
              </a:stretch>
            </p:blipFill>
            <p:spPr>
              <a:xfrm>
                <a:off x="3942500" y="5285355"/>
                <a:ext cx="975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حبر 17">
                <a:extLst>
                  <a:ext uri="{FF2B5EF4-FFF2-40B4-BE49-F238E27FC236}">
                    <a16:creationId xmlns:a16="http://schemas.microsoft.com/office/drawing/2014/main" id="{B7FD2E47-DF1F-D59B-82E2-AD000EE2B18C}"/>
                  </a:ext>
                </a:extLst>
              </p14:cNvPr>
              <p14:cNvContentPartPr/>
              <p14:nvPr/>
            </p14:nvContentPartPr>
            <p14:xfrm>
              <a:off x="3795620" y="5161875"/>
              <a:ext cx="162720" cy="314280"/>
            </p14:xfrm>
          </p:contentPart>
        </mc:Choice>
        <mc:Fallback xmlns="">
          <p:pic>
            <p:nvPicPr>
              <p:cNvPr id="18" name="حبر 17">
                <a:extLst>
                  <a:ext uri="{FF2B5EF4-FFF2-40B4-BE49-F238E27FC236}">
                    <a16:creationId xmlns:a16="http://schemas.microsoft.com/office/drawing/2014/main" id="{B7FD2E47-DF1F-D59B-82E2-AD000EE2B18C}"/>
                  </a:ext>
                </a:extLst>
              </p:cNvPr>
              <p:cNvPicPr/>
              <p:nvPr/>
            </p:nvPicPr>
            <p:blipFill>
              <a:blip r:embed="rId24"/>
              <a:stretch>
                <a:fillRect/>
              </a:stretch>
            </p:blipFill>
            <p:spPr>
              <a:xfrm>
                <a:off x="3780500" y="5146395"/>
                <a:ext cx="1929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حبر 18">
                <a:extLst>
                  <a:ext uri="{FF2B5EF4-FFF2-40B4-BE49-F238E27FC236}">
                    <a16:creationId xmlns:a16="http://schemas.microsoft.com/office/drawing/2014/main" id="{077CEB03-8858-C69C-2392-2E63C197B106}"/>
                  </a:ext>
                </a:extLst>
              </p14:cNvPr>
              <p14:cNvContentPartPr/>
              <p14:nvPr/>
            </p14:nvContentPartPr>
            <p14:xfrm>
              <a:off x="3442820" y="5390835"/>
              <a:ext cx="391680" cy="277200"/>
            </p14:xfrm>
          </p:contentPart>
        </mc:Choice>
        <mc:Fallback xmlns="">
          <p:pic>
            <p:nvPicPr>
              <p:cNvPr id="19" name="حبر 18">
                <a:extLst>
                  <a:ext uri="{FF2B5EF4-FFF2-40B4-BE49-F238E27FC236}">
                    <a16:creationId xmlns:a16="http://schemas.microsoft.com/office/drawing/2014/main" id="{077CEB03-8858-C69C-2392-2E63C197B106}"/>
                  </a:ext>
                </a:extLst>
              </p:cNvPr>
              <p:cNvPicPr/>
              <p:nvPr/>
            </p:nvPicPr>
            <p:blipFill>
              <a:blip r:embed="rId26"/>
              <a:stretch>
                <a:fillRect/>
              </a:stretch>
            </p:blipFill>
            <p:spPr>
              <a:xfrm>
                <a:off x="3427340" y="5375715"/>
                <a:ext cx="4219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حبر 19">
                <a:extLst>
                  <a:ext uri="{FF2B5EF4-FFF2-40B4-BE49-F238E27FC236}">
                    <a16:creationId xmlns:a16="http://schemas.microsoft.com/office/drawing/2014/main" id="{215037A4-F520-B126-444B-2AE9DCB6CCC6}"/>
                  </a:ext>
                </a:extLst>
              </p14:cNvPr>
              <p14:cNvContentPartPr/>
              <p14:nvPr/>
            </p14:nvContentPartPr>
            <p14:xfrm>
              <a:off x="3757460" y="5619795"/>
              <a:ext cx="10080" cy="38520"/>
            </p14:xfrm>
          </p:contentPart>
        </mc:Choice>
        <mc:Fallback xmlns="">
          <p:pic>
            <p:nvPicPr>
              <p:cNvPr id="20" name="حبر 19">
                <a:extLst>
                  <a:ext uri="{FF2B5EF4-FFF2-40B4-BE49-F238E27FC236}">
                    <a16:creationId xmlns:a16="http://schemas.microsoft.com/office/drawing/2014/main" id="{215037A4-F520-B126-444B-2AE9DCB6CCC6}"/>
                  </a:ext>
                </a:extLst>
              </p:cNvPr>
              <p:cNvPicPr/>
              <p:nvPr/>
            </p:nvPicPr>
            <p:blipFill>
              <a:blip r:embed="rId28"/>
              <a:stretch>
                <a:fillRect/>
              </a:stretch>
            </p:blipFill>
            <p:spPr>
              <a:xfrm>
                <a:off x="3742340" y="5604675"/>
                <a:ext cx="403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حبر 20">
                <a:extLst>
                  <a:ext uri="{FF2B5EF4-FFF2-40B4-BE49-F238E27FC236}">
                    <a16:creationId xmlns:a16="http://schemas.microsoft.com/office/drawing/2014/main" id="{546B9FE0-5B47-3A1B-B255-E883ED7394B1}"/>
                  </a:ext>
                </a:extLst>
              </p14:cNvPr>
              <p14:cNvContentPartPr/>
              <p14:nvPr/>
            </p14:nvContentPartPr>
            <p14:xfrm>
              <a:off x="3204140" y="5290035"/>
              <a:ext cx="133920" cy="244080"/>
            </p14:xfrm>
          </p:contentPart>
        </mc:Choice>
        <mc:Fallback xmlns="">
          <p:pic>
            <p:nvPicPr>
              <p:cNvPr id="21" name="حبر 20">
                <a:extLst>
                  <a:ext uri="{FF2B5EF4-FFF2-40B4-BE49-F238E27FC236}">
                    <a16:creationId xmlns:a16="http://schemas.microsoft.com/office/drawing/2014/main" id="{546B9FE0-5B47-3A1B-B255-E883ED7394B1}"/>
                  </a:ext>
                </a:extLst>
              </p:cNvPr>
              <p:cNvPicPr/>
              <p:nvPr/>
            </p:nvPicPr>
            <p:blipFill>
              <a:blip r:embed="rId30"/>
              <a:stretch>
                <a:fillRect/>
              </a:stretch>
            </p:blipFill>
            <p:spPr>
              <a:xfrm>
                <a:off x="3189020" y="5274915"/>
                <a:ext cx="1645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حبر 21">
                <a:extLst>
                  <a:ext uri="{FF2B5EF4-FFF2-40B4-BE49-F238E27FC236}">
                    <a16:creationId xmlns:a16="http://schemas.microsoft.com/office/drawing/2014/main" id="{424534EF-6348-F609-76E3-C7A503EE7516}"/>
                  </a:ext>
                </a:extLst>
              </p14:cNvPr>
              <p14:cNvContentPartPr/>
              <p14:nvPr/>
            </p14:nvContentPartPr>
            <p14:xfrm>
              <a:off x="3251660" y="5638875"/>
              <a:ext cx="360" cy="19440"/>
            </p14:xfrm>
          </p:contentPart>
        </mc:Choice>
        <mc:Fallback xmlns="">
          <p:pic>
            <p:nvPicPr>
              <p:cNvPr id="22" name="حبر 21">
                <a:extLst>
                  <a:ext uri="{FF2B5EF4-FFF2-40B4-BE49-F238E27FC236}">
                    <a16:creationId xmlns:a16="http://schemas.microsoft.com/office/drawing/2014/main" id="{424534EF-6348-F609-76E3-C7A503EE7516}"/>
                  </a:ext>
                </a:extLst>
              </p:cNvPr>
              <p:cNvPicPr/>
              <p:nvPr/>
            </p:nvPicPr>
            <p:blipFill>
              <a:blip r:embed="rId32"/>
              <a:stretch>
                <a:fillRect/>
              </a:stretch>
            </p:blipFill>
            <p:spPr>
              <a:xfrm>
                <a:off x="3236540" y="5623755"/>
                <a:ext cx="309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حبر 22">
                <a:extLst>
                  <a:ext uri="{FF2B5EF4-FFF2-40B4-BE49-F238E27FC236}">
                    <a16:creationId xmlns:a16="http://schemas.microsoft.com/office/drawing/2014/main" id="{E0D46506-F841-C73E-C483-3E90895230AD}"/>
                  </a:ext>
                </a:extLst>
              </p14:cNvPr>
              <p14:cNvContentPartPr/>
              <p14:nvPr/>
            </p14:nvContentPartPr>
            <p14:xfrm>
              <a:off x="2287940" y="5243595"/>
              <a:ext cx="829440" cy="300240"/>
            </p14:xfrm>
          </p:contentPart>
        </mc:Choice>
        <mc:Fallback xmlns="">
          <p:pic>
            <p:nvPicPr>
              <p:cNvPr id="23" name="حبر 22">
                <a:extLst>
                  <a:ext uri="{FF2B5EF4-FFF2-40B4-BE49-F238E27FC236}">
                    <a16:creationId xmlns:a16="http://schemas.microsoft.com/office/drawing/2014/main" id="{E0D46506-F841-C73E-C483-3E90895230AD}"/>
                  </a:ext>
                </a:extLst>
              </p:cNvPr>
              <p:cNvPicPr/>
              <p:nvPr/>
            </p:nvPicPr>
            <p:blipFill>
              <a:blip r:embed="rId34"/>
              <a:stretch>
                <a:fillRect/>
              </a:stretch>
            </p:blipFill>
            <p:spPr>
              <a:xfrm>
                <a:off x="2272820" y="5228115"/>
                <a:ext cx="860040" cy="330840"/>
              </a:xfrm>
              <a:prstGeom prst="rect">
                <a:avLst/>
              </a:prstGeom>
            </p:spPr>
          </p:pic>
        </mc:Fallback>
      </mc:AlternateContent>
    </p:spTree>
    <p:extLst>
      <p:ext uri="{BB962C8B-B14F-4D97-AF65-F5344CB8AC3E}">
        <p14:creationId xmlns:p14="http://schemas.microsoft.com/office/powerpoint/2010/main" val="2666272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917" y="34925"/>
            <a:ext cx="8449401" cy="1436688"/>
          </a:xfrm>
        </p:spPr>
        <p:txBody>
          <a:bodyPr>
            <a:noAutofit/>
          </a:bodyPr>
          <a:lstStyle/>
          <a:p>
            <a:pPr>
              <a:defRPr/>
            </a:pPr>
            <a:r>
              <a:rPr lang="en-US" sz="4800" dirty="0"/>
              <a:t>Implications of Job </a:t>
            </a:r>
            <a:br>
              <a:rPr lang="en-US" sz="4800" dirty="0"/>
            </a:br>
            <a:r>
              <a:rPr lang="en-US" sz="4800" dirty="0"/>
              <a:t>Engagement for Management</a:t>
            </a:r>
          </a:p>
        </p:txBody>
      </p:sp>
      <p:sp>
        <p:nvSpPr>
          <p:cNvPr id="61448" name="Content Placeholder 13"/>
          <p:cNvSpPr>
            <a:spLocks noGrp="1"/>
          </p:cNvSpPr>
          <p:nvPr>
            <p:ph idx="1"/>
          </p:nvPr>
        </p:nvSpPr>
        <p:spPr bwMode="auto">
          <a:xfrm>
            <a:off x="889489" y="1738915"/>
            <a:ext cx="8167253" cy="4672121"/>
          </a:xfrm>
        </p:spPr>
        <p:txBody>
          <a:bodyPr wrap="square" numCol="1" anchor="t" anchorCtr="0" compatLnSpc="1">
            <a:prstTxWarp prst="textNoShape">
              <a:avLst/>
            </a:prstTxWarp>
          </a:bodyPr>
          <a:lstStyle/>
          <a:p>
            <a:pPr eaLnBrk="1" hangingPunct="1"/>
            <a:r>
              <a:rPr lang="en-US" sz="2800" dirty="0">
                <a:effectLst/>
              </a:rPr>
              <a:t>Are highly engaged employees getting “too much of a good thing?”</a:t>
            </a:r>
          </a:p>
          <a:p>
            <a:pPr lvl="1"/>
            <a:r>
              <a:rPr lang="en-US" sz="2800" dirty="0">
                <a:effectLst/>
              </a:rPr>
              <a:t>Construct is partially redundant with job attitudes. </a:t>
            </a:r>
          </a:p>
          <a:p>
            <a:pPr lvl="1"/>
            <a:r>
              <a:rPr lang="en-US" sz="2800" dirty="0">
                <a:effectLst/>
              </a:rPr>
              <a:t>It may have a “dark side.” </a:t>
            </a:r>
          </a:p>
          <a:p>
            <a:pPr lvl="2"/>
            <a:r>
              <a:rPr lang="en-US" sz="2800" dirty="0"/>
              <a:t>P</a:t>
            </a:r>
            <a:r>
              <a:rPr lang="en-US" sz="2800" dirty="0">
                <a:effectLst/>
              </a:rPr>
              <a:t>ositive relationships between engagement and work-family conflict. </a:t>
            </a:r>
          </a:p>
          <a:p>
            <a:pPr eaLnBrk="1" hangingPunct="1">
              <a:buFont typeface="Wingdings" pitchFamily="2" charset="2"/>
              <a:buNone/>
            </a:pPr>
            <a:r>
              <a:rPr lang="en-US" sz="2800" dirty="0">
                <a:effectLst/>
                <a:latin typeface="Arial" charset="0"/>
                <a:cs typeface="Arial" charset="0"/>
              </a:rPr>
              <a:t> </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1CAC0E89-501B-19CA-79B6-D980BBE8D1D8}"/>
                  </a:ext>
                </a:extLst>
              </p14:cNvPr>
              <p14:cNvContentPartPr/>
              <p14:nvPr/>
            </p14:nvContentPartPr>
            <p14:xfrm>
              <a:off x="1882523" y="5059090"/>
              <a:ext cx="4142880" cy="312840"/>
            </p14:xfrm>
          </p:contentPart>
        </mc:Choice>
        <mc:Fallback xmlns="">
          <p:pic>
            <p:nvPicPr>
              <p:cNvPr id="3" name="حبر 2">
                <a:extLst>
                  <a:ext uri="{FF2B5EF4-FFF2-40B4-BE49-F238E27FC236}">
                    <a16:creationId xmlns:a16="http://schemas.microsoft.com/office/drawing/2014/main" id="{1CAC0E89-501B-19CA-79B6-D980BBE8D1D8}"/>
                  </a:ext>
                </a:extLst>
              </p:cNvPr>
              <p:cNvPicPr/>
              <p:nvPr/>
            </p:nvPicPr>
            <p:blipFill>
              <a:blip r:embed="rId4"/>
              <a:stretch>
                <a:fillRect/>
              </a:stretch>
            </p:blipFill>
            <p:spPr>
              <a:xfrm>
                <a:off x="1867403" y="5043970"/>
                <a:ext cx="41734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7">
                <a:extLst>
                  <a:ext uri="{FF2B5EF4-FFF2-40B4-BE49-F238E27FC236}">
                    <a16:creationId xmlns:a16="http://schemas.microsoft.com/office/drawing/2014/main" id="{B08F9419-E08E-EE54-F02C-591D9DEB1863}"/>
                  </a:ext>
                </a:extLst>
              </p14:cNvPr>
              <p14:cNvContentPartPr/>
              <p14:nvPr/>
            </p14:nvContentPartPr>
            <p14:xfrm>
              <a:off x="8547752" y="3574537"/>
              <a:ext cx="16560" cy="32400"/>
            </p14:xfrm>
          </p:contentPart>
        </mc:Choice>
        <mc:Fallback xmlns="">
          <p:pic>
            <p:nvPicPr>
              <p:cNvPr id="8" name="حبر 7">
                <a:extLst>
                  <a:ext uri="{FF2B5EF4-FFF2-40B4-BE49-F238E27FC236}">
                    <a16:creationId xmlns:a16="http://schemas.microsoft.com/office/drawing/2014/main" id="{B08F9419-E08E-EE54-F02C-591D9DEB1863}"/>
                  </a:ext>
                </a:extLst>
              </p:cNvPr>
              <p:cNvPicPr/>
              <p:nvPr/>
            </p:nvPicPr>
            <p:blipFill>
              <a:blip r:embed="rId6"/>
              <a:stretch>
                <a:fillRect/>
              </a:stretch>
            </p:blipFill>
            <p:spPr>
              <a:xfrm>
                <a:off x="8532632" y="3559057"/>
                <a:ext cx="468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21">
                <a:extLst>
                  <a:ext uri="{FF2B5EF4-FFF2-40B4-BE49-F238E27FC236}">
                    <a16:creationId xmlns:a16="http://schemas.microsoft.com/office/drawing/2014/main" id="{A8FBF1B7-9A13-90C3-C662-531E205D689B}"/>
                  </a:ext>
                </a:extLst>
              </p14:cNvPr>
              <p14:cNvContentPartPr/>
              <p14:nvPr/>
            </p14:nvContentPartPr>
            <p14:xfrm>
              <a:off x="6272912" y="3172417"/>
              <a:ext cx="1519560" cy="418320"/>
            </p14:xfrm>
          </p:contentPart>
        </mc:Choice>
        <mc:Fallback xmlns="">
          <p:pic>
            <p:nvPicPr>
              <p:cNvPr id="20" name="حبر 21">
                <a:extLst>
                  <a:ext uri="{FF2B5EF4-FFF2-40B4-BE49-F238E27FC236}">
                    <a16:creationId xmlns:a16="http://schemas.microsoft.com/office/drawing/2014/main" id="{A8FBF1B7-9A13-90C3-C662-531E205D689B}"/>
                  </a:ext>
                </a:extLst>
              </p:cNvPr>
              <p:cNvPicPr/>
              <p:nvPr/>
            </p:nvPicPr>
            <p:blipFill>
              <a:blip r:embed="rId8"/>
              <a:stretch>
                <a:fillRect/>
              </a:stretch>
            </p:blipFill>
            <p:spPr>
              <a:xfrm>
                <a:off x="6257792" y="3157297"/>
                <a:ext cx="155016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1">
                <a:extLst>
                  <a:ext uri="{FF2B5EF4-FFF2-40B4-BE49-F238E27FC236}">
                    <a16:creationId xmlns:a16="http://schemas.microsoft.com/office/drawing/2014/main" id="{2F501C78-BD4F-5C4D-1E82-4D031F05C6C7}"/>
                  </a:ext>
                </a:extLst>
              </p14:cNvPr>
              <p14:cNvContentPartPr/>
              <p14:nvPr/>
            </p14:nvContentPartPr>
            <p14:xfrm>
              <a:off x="8042312" y="3260977"/>
              <a:ext cx="763200" cy="145080"/>
            </p14:xfrm>
          </p:contentPart>
        </mc:Choice>
        <mc:Fallback xmlns="">
          <p:pic>
            <p:nvPicPr>
              <p:cNvPr id="21" name="حبر 21">
                <a:extLst>
                  <a:ext uri="{FF2B5EF4-FFF2-40B4-BE49-F238E27FC236}">
                    <a16:creationId xmlns:a16="http://schemas.microsoft.com/office/drawing/2014/main" id="{2F501C78-BD4F-5C4D-1E82-4D031F05C6C7}"/>
                  </a:ext>
                </a:extLst>
              </p:cNvPr>
              <p:cNvPicPr/>
              <p:nvPr/>
            </p:nvPicPr>
            <p:blipFill>
              <a:blip r:embed="rId10"/>
              <a:stretch>
                <a:fillRect/>
              </a:stretch>
            </p:blipFill>
            <p:spPr>
              <a:xfrm>
                <a:off x="8026832" y="3245857"/>
                <a:ext cx="79344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حبر 35">
                <a:extLst>
                  <a:ext uri="{FF2B5EF4-FFF2-40B4-BE49-F238E27FC236}">
                    <a16:creationId xmlns:a16="http://schemas.microsoft.com/office/drawing/2014/main" id="{D452B22C-E3AA-11B7-BDCE-1D26AF5E8CE3}"/>
                  </a:ext>
                </a:extLst>
              </p14:cNvPr>
              <p14:cNvContentPartPr/>
              <p14:nvPr/>
            </p14:nvContentPartPr>
            <p14:xfrm>
              <a:off x="4528712" y="3140377"/>
              <a:ext cx="2194920" cy="426600"/>
            </p14:xfrm>
          </p:contentPart>
        </mc:Choice>
        <mc:Fallback xmlns="">
          <p:pic>
            <p:nvPicPr>
              <p:cNvPr id="35" name="حبر 35">
                <a:extLst>
                  <a:ext uri="{FF2B5EF4-FFF2-40B4-BE49-F238E27FC236}">
                    <a16:creationId xmlns:a16="http://schemas.microsoft.com/office/drawing/2014/main" id="{D452B22C-E3AA-11B7-BDCE-1D26AF5E8CE3}"/>
                  </a:ext>
                </a:extLst>
              </p:cNvPr>
              <p:cNvPicPr/>
              <p:nvPr/>
            </p:nvPicPr>
            <p:blipFill>
              <a:blip r:embed="rId12"/>
              <a:stretch>
                <a:fillRect/>
              </a:stretch>
            </p:blipFill>
            <p:spPr>
              <a:xfrm>
                <a:off x="4513590" y="3125244"/>
                <a:ext cx="2225525" cy="45722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6" name="حبر 46">
                <a:extLst>
                  <a:ext uri="{FF2B5EF4-FFF2-40B4-BE49-F238E27FC236}">
                    <a16:creationId xmlns:a16="http://schemas.microsoft.com/office/drawing/2014/main" id="{71B09CAD-FBF1-743B-A4FC-1EC95D34220C}"/>
                  </a:ext>
                </a:extLst>
              </p14:cNvPr>
              <p14:cNvContentPartPr/>
              <p14:nvPr/>
            </p14:nvContentPartPr>
            <p14:xfrm>
              <a:off x="3194552" y="3197617"/>
              <a:ext cx="1117440" cy="304920"/>
            </p14:xfrm>
          </p:contentPart>
        </mc:Choice>
        <mc:Fallback xmlns="">
          <p:pic>
            <p:nvPicPr>
              <p:cNvPr id="46" name="حبر 46">
                <a:extLst>
                  <a:ext uri="{FF2B5EF4-FFF2-40B4-BE49-F238E27FC236}">
                    <a16:creationId xmlns:a16="http://schemas.microsoft.com/office/drawing/2014/main" id="{71B09CAD-FBF1-743B-A4FC-1EC95D34220C}"/>
                  </a:ext>
                </a:extLst>
              </p:cNvPr>
              <p:cNvPicPr/>
              <p:nvPr/>
            </p:nvPicPr>
            <p:blipFill>
              <a:blip r:embed="rId14"/>
              <a:stretch>
                <a:fillRect/>
              </a:stretch>
            </p:blipFill>
            <p:spPr>
              <a:xfrm>
                <a:off x="3179077" y="3182497"/>
                <a:ext cx="114767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حبر 24">
                <a:extLst>
                  <a:ext uri="{FF2B5EF4-FFF2-40B4-BE49-F238E27FC236}">
                    <a16:creationId xmlns:a16="http://schemas.microsoft.com/office/drawing/2014/main" id="{8C9A1708-A03B-DCC7-3CC5-53D6469D6CF6}"/>
                  </a:ext>
                </a:extLst>
              </p14:cNvPr>
              <p14:cNvContentPartPr/>
              <p14:nvPr/>
            </p14:nvContentPartPr>
            <p14:xfrm>
              <a:off x="7834822" y="2622734"/>
              <a:ext cx="1230120" cy="483840"/>
            </p14:xfrm>
          </p:contentPart>
        </mc:Choice>
        <mc:Fallback xmlns="">
          <p:pic>
            <p:nvPicPr>
              <p:cNvPr id="24" name="حبر 24">
                <a:extLst>
                  <a:ext uri="{FF2B5EF4-FFF2-40B4-BE49-F238E27FC236}">
                    <a16:creationId xmlns:a16="http://schemas.microsoft.com/office/drawing/2014/main" id="{8C9A1708-A03B-DCC7-3CC5-53D6469D6CF6}"/>
                  </a:ext>
                </a:extLst>
              </p:cNvPr>
              <p:cNvPicPr/>
              <p:nvPr/>
            </p:nvPicPr>
            <p:blipFill>
              <a:blip r:embed="rId16"/>
              <a:stretch>
                <a:fillRect/>
              </a:stretch>
            </p:blipFill>
            <p:spPr>
              <a:xfrm>
                <a:off x="7819342" y="2607614"/>
                <a:ext cx="1260360" cy="514440"/>
              </a:xfrm>
              <a:prstGeom prst="rect">
                <a:avLst/>
              </a:prstGeom>
            </p:spPr>
          </p:pic>
        </mc:Fallback>
      </mc:AlternateContent>
    </p:spTree>
    <p:extLst>
      <p:ext uri="{BB962C8B-B14F-4D97-AF65-F5344CB8AC3E}">
        <p14:creationId xmlns:p14="http://schemas.microsoft.com/office/powerpoint/2010/main" val="619840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04" y="127196"/>
            <a:ext cx="8005762" cy="1436688"/>
          </a:xfrm>
        </p:spPr>
        <p:txBody>
          <a:bodyPr>
            <a:noAutofit/>
          </a:bodyPr>
          <a:lstStyle/>
          <a:p>
            <a:pPr eaLnBrk="1" fontAlgn="auto" hangingPunct="1">
              <a:spcAft>
                <a:spcPts val="0"/>
              </a:spcAft>
              <a:defRPr/>
            </a:pPr>
            <a:r>
              <a:rPr lang="en-US" sz="4800" dirty="0"/>
              <a:t>Compare Contemporary </a:t>
            </a:r>
            <a:br>
              <a:rPr lang="en-US" sz="4800" dirty="0"/>
            </a:br>
            <a:r>
              <a:rPr lang="en-US" sz="4800" dirty="0"/>
              <a:t>Theories of Motivation </a:t>
            </a: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128" y="1563884"/>
            <a:ext cx="5001542" cy="4773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806" y="34925"/>
            <a:ext cx="8182304" cy="1436688"/>
          </a:xfrm>
        </p:spPr>
        <p:txBody>
          <a:bodyPr wrap="square" numCol="1" anchorCtr="0" compatLnSpc="1">
            <a:prstTxWarp prst="textNoShape">
              <a:avLst/>
            </a:prstTxWarp>
            <a:noAutofit/>
          </a:bodyPr>
          <a:lstStyle/>
          <a:p>
            <a:pPr marL="514350" indent="-514350">
              <a:defRPr/>
            </a:pPr>
            <a:r>
              <a:rPr lang="en-US" sz="4800" dirty="0">
                <a:cs typeface="Arial Narrow"/>
              </a:rPr>
              <a:t>Implications for Managers</a:t>
            </a:r>
            <a:endParaRPr lang="en-US" sz="4800" dirty="0">
              <a:solidFill>
                <a:schemeClr val="tx1"/>
              </a:solidFill>
              <a:latin typeface="Arial Narrow" pitchFamily="34" charset="0"/>
            </a:endParaRPr>
          </a:p>
        </p:txBody>
      </p:sp>
      <p:sp>
        <p:nvSpPr>
          <p:cNvPr id="98311" name="Content Placeholder 13"/>
          <p:cNvSpPr>
            <a:spLocks noGrp="1"/>
          </p:cNvSpPr>
          <p:nvPr>
            <p:ph idx="1"/>
          </p:nvPr>
        </p:nvSpPr>
        <p:spPr bwMode="auto">
          <a:xfrm>
            <a:off x="819806" y="1524329"/>
            <a:ext cx="8152853" cy="4897656"/>
          </a:xfrm>
        </p:spPr>
        <p:txBody>
          <a:bodyPr wrap="square" numCol="1" anchor="t" anchorCtr="0" compatLnSpc="1">
            <a:prstTxWarp prst="textNoShape">
              <a:avLst/>
            </a:prstTxWarp>
            <a:noAutofit/>
          </a:bodyPr>
          <a:lstStyle/>
          <a:p>
            <a:r>
              <a:rPr lang="en-US" sz="2800" dirty="0"/>
              <a:t>Make sure extrinsic rewards for employees are not viewed as coercive, but instead provide information about competence and relatedness.</a:t>
            </a:r>
          </a:p>
          <a:p>
            <a:r>
              <a:rPr lang="en-US" sz="2800" dirty="0"/>
              <a:t>Consider goal-setting theory, as clear and difficult goals often lead to higher levels of employee productivity. </a:t>
            </a:r>
          </a:p>
        </p:txBody>
      </p:sp>
      <p:sp>
        <p:nvSpPr>
          <p:cNvPr id="5"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571" y="34925"/>
            <a:ext cx="8135008" cy="1436688"/>
          </a:xfrm>
        </p:spPr>
        <p:txBody>
          <a:bodyPr wrap="square" numCol="1" anchorCtr="0" compatLnSpc="1">
            <a:prstTxWarp prst="textNoShape">
              <a:avLst/>
            </a:prstTxWarp>
            <a:noAutofit/>
          </a:bodyPr>
          <a:lstStyle/>
          <a:p>
            <a:pPr marL="514350" indent="-514350">
              <a:defRPr/>
            </a:pPr>
            <a:r>
              <a:rPr lang="en-US" sz="4800" dirty="0">
                <a:cs typeface="Arial Narrow"/>
              </a:rPr>
              <a:t>Implications for Managers</a:t>
            </a:r>
            <a:endParaRPr lang="en-US" sz="4800" dirty="0">
              <a:solidFill>
                <a:schemeClr val="tx1"/>
              </a:solidFill>
              <a:latin typeface="Arial Narrow" pitchFamily="34" charset="0"/>
            </a:endParaRPr>
          </a:p>
        </p:txBody>
      </p:sp>
      <p:sp>
        <p:nvSpPr>
          <p:cNvPr id="98311" name="Content Placeholder 13"/>
          <p:cNvSpPr>
            <a:spLocks noGrp="1"/>
          </p:cNvSpPr>
          <p:nvPr>
            <p:ph idx="1"/>
          </p:nvPr>
        </p:nvSpPr>
        <p:spPr bwMode="auto">
          <a:xfrm>
            <a:off x="817726" y="1503144"/>
            <a:ext cx="8152853" cy="4897656"/>
          </a:xfrm>
        </p:spPr>
        <p:txBody>
          <a:bodyPr wrap="square" numCol="1" anchor="t" anchorCtr="0" compatLnSpc="1">
            <a:prstTxWarp prst="textNoShape">
              <a:avLst/>
            </a:prstTxWarp>
            <a:noAutofit/>
          </a:bodyPr>
          <a:lstStyle/>
          <a:p>
            <a:r>
              <a:rPr lang="en-US" sz="2800" dirty="0"/>
              <a:t>Consider reinforcement theory regarding quality and quantity of work, persistence of effort, absenteeism, tardiness, and accident rates. </a:t>
            </a:r>
          </a:p>
          <a:p>
            <a:r>
              <a:rPr lang="en-US" sz="2800" dirty="0"/>
              <a:t>Consult equity theory to help understand productivity, satisfaction, absence, and turnover variables. </a:t>
            </a:r>
          </a:p>
          <a:p>
            <a:r>
              <a:rPr lang="en-US" sz="2800" dirty="0"/>
              <a:t>Expectancy theory also offers a powerful explanation of performance variables such as employee productivity, absenteeism, and turnover.</a:t>
            </a:r>
          </a:p>
        </p:txBody>
      </p:sp>
      <p:sp>
        <p:nvSpPr>
          <p:cNvPr id="5"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38</a:t>
            </a:fld>
            <a:endParaRPr lang="en-US" dirty="0"/>
          </a:p>
        </p:txBody>
      </p:sp>
    </p:spTree>
    <p:extLst>
      <p:ext uri="{BB962C8B-B14F-4D97-AF65-F5344CB8AC3E}">
        <p14:creationId xmlns:p14="http://schemas.microsoft.com/office/powerpoint/2010/main" val="247070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200471"/>
            <a:ext cx="8121555" cy="1438275"/>
          </a:xfrm>
        </p:spPr>
        <p:txBody>
          <a:bodyPr>
            <a:noAutofit/>
          </a:bodyPr>
          <a:lstStyle/>
          <a:p>
            <a:pPr marL="514350" indent="-514350" eaLnBrk="1" fontAlgn="auto" hangingPunct="1">
              <a:spcAft>
                <a:spcPts val="0"/>
              </a:spcAft>
              <a:defRPr/>
            </a:pPr>
            <a:r>
              <a:rPr lang="en-US" sz="4800" dirty="0"/>
              <a:t>Describe the Three </a:t>
            </a:r>
            <a:br>
              <a:rPr lang="en-US" sz="4800" dirty="0"/>
            </a:br>
            <a:r>
              <a:rPr lang="en-US" sz="4800" dirty="0"/>
              <a:t>Key Elements of Motivation</a:t>
            </a:r>
          </a:p>
        </p:txBody>
      </p:sp>
      <p:sp>
        <p:nvSpPr>
          <p:cNvPr id="20488" name="Content Placeholder 13"/>
          <p:cNvSpPr>
            <a:spLocks noGrp="1"/>
          </p:cNvSpPr>
          <p:nvPr>
            <p:ph idx="1"/>
          </p:nvPr>
        </p:nvSpPr>
        <p:spPr bwMode="auto">
          <a:xfrm>
            <a:off x="714702" y="1846535"/>
            <a:ext cx="8296341" cy="4333547"/>
          </a:xfrm>
        </p:spPr>
        <p:txBody>
          <a:bodyPr wrap="square" numCol="1" anchor="t" anchorCtr="0" compatLnSpc="1">
            <a:prstTxWarp prst="textNoShape">
              <a:avLst/>
            </a:prstTxWarp>
          </a:bodyPr>
          <a:lstStyle/>
          <a:p>
            <a:pPr marL="393700" indent="-279400" eaLnBrk="1" hangingPunct="1">
              <a:spcBef>
                <a:spcPts val="0"/>
              </a:spcBef>
              <a:spcAft>
                <a:spcPts val="600"/>
              </a:spcAft>
            </a:pPr>
            <a:endParaRPr lang="en-US" sz="2800" b="1" dirty="0">
              <a:solidFill>
                <a:srgbClr val="FF9900"/>
              </a:solidFill>
              <a:effectLst/>
            </a:endParaRPr>
          </a:p>
          <a:p>
            <a:pPr marL="393700" indent="-279400" eaLnBrk="1" hangingPunct="1">
              <a:spcBef>
                <a:spcPts val="0"/>
              </a:spcBef>
              <a:spcAft>
                <a:spcPts val="600"/>
              </a:spcAft>
            </a:pPr>
            <a:r>
              <a:rPr lang="en-US" sz="2800" b="1" dirty="0">
                <a:solidFill>
                  <a:srgbClr val="FF9900"/>
                </a:solidFill>
                <a:effectLst/>
              </a:rPr>
              <a:t>Motivation</a:t>
            </a:r>
            <a:r>
              <a:rPr lang="en-US" sz="2800" dirty="0">
                <a:solidFill>
                  <a:srgbClr val="FF9900"/>
                </a:solidFill>
                <a:effectLst/>
              </a:rPr>
              <a:t> </a:t>
            </a:r>
            <a:r>
              <a:rPr lang="en-US" sz="2800" dirty="0">
                <a:effectLst/>
              </a:rPr>
              <a:t>is the processes that account for an individual’s intensity, direction, and persistence of effort toward attaining a goal. </a:t>
            </a:r>
          </a:p>
          <a:p>
            <a:pPr marL="393700" indent="-279400" eaLnBrk="1" hangingPunct="1">
              <a:spcBef>
                <a:spcPts val="0"/>
              </a:spcBef>
              <a:spcAft>
                <a:spcPts val="600"/>
              </a:spcAft>
            </a:pPr>
            <a:r>
              <a:rPr lang="en-US" sz="2800" dirty="0"/>
              <a:t>The level of motivation varies both between individuals and within individuals at different times.</a:t>
            </a:r>
            <a:endParaRPr lang="en-US" sz="2800" dirty="0">
              <a:effectLst/>
            </a:endParaRPr>
          </a:p>
          <a:p>
            <a:pPr eaLnBrk="1" hangingPunct="1"/>
            <a:endParaRPr lang="en-US" sz="2800" dirty="0">
              <a:effectLst/>
              <a:latin typeface="Arial" charset="0"/>
              <a:cs typeface="Arial" charset="0"/>
            </a:endParaRPr>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4</a:t>
            </a:fld>
            <a:endParaRPr lang="en-US" dirty="0"/>
          </a:p>
        </p:txBody>
      </p:sp>
      <p:sp>
        <p:nvSpPr>
          <p:cNvPr id="9" name="Rounded Rectangle 8"/>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8" name="حبر 9">
                <a:extLst>
                  <a:ext uri="{FF2B5EF4-FFF2-40B4-BE49-F238E27FC236}">
                    <a16:creationId xmlns:a16="http://schemas.microsoft.com/office/drawing/2014/main" id="{95F90C16-9081-E9ED-F2D6-B77F2B613D98}"/>
                  </a:ext>
                </a:extLst>
              </p14:cNvPr>
              <p14:cNvContentPartPr/>
              <p14:nvPr/>
            </p14:nvContentPartPr>
            <p14:xfrm>
              <a:off x="1798350" y="2152165"/>
              <a:ext cx="630360" cy="329760"/>
            </p14:xfrm>
          </p:contentPart>
        </mc:Choice>
        <mc:Fallback xmlns="">
          <p:pic>
            <p:nvPicPr>
              <p:cNvPr id="8" name="حبر 9">
                <a:extLst>
                  <a:ext uri="{FF2B5EF4-FFF2-40B4-BE49-F238E27FC236}">
                    <a16:creationId xmlns:a16="http://schemas.microsoft.com/office/drawing/2014/main" id="{95F90C16-9081-E9ED-F2D6-B77F2B613D98}"/>
                  </a:ext>
                </a:extLst>
              </p:cNvPr>
              <p:cNvPicPr/>
              <p:nvPr/>
            </p:nvPicPr>
            <p:blipFill>
              <a:blip r:embed="rId4"/>
              <a:stretch>
                <a:fillRect/>
              </a:stretch>
            </p:blipFill>
            <p:spPr>
              <a:xfrm>
                <a:off x="1777830" y="2132005"/>
                <a:ext cx="67140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3">
                <a:extLst>
                  <a:ext uri="{FF2B5EF4-FFF2-40B4-BE49-F238E27FC236}">
                    <a16:creationId xmlns:a16="http://schemas.microsoft.com/office/drawing/2014/main" id="{3B2030A9-BB8C-E671-2A4A-DDAB695FFA8A}"/>
                  </a:ext>
                </a:extLst>
              </p14:cNvPr>
              <p14:cNvContentPartPr/>
              <p14:nvPr/>
            </p14:nvContentPartPr>
            <p14:xfrm>
              <a:off x="6761155" y="2162105"/>
              <a:ext cx="873720" cy="243720"/>
            </p14:xfrm>
          </p:contentPart>
        </mc:Choice>
        <mc:Fallback xmlns="">
          <p:pic>
            <p:nvPicPr>
              <p:cNvPr id="13" name="حبر 13">
                <a:extLst>
                  <a:ext uri="{FF2B5EF4-FFF2-40B4-BE49-F238E27FC236}">
                    <a16:creationId xmlns:a16="http://schemas.microsoft.com/office/drawing/2014/main" id="{3B2030A9-BB8C-E671-2A4A-DDAB695FFA8A}"/>
                  </a:ext>
                </a:extLst>
              </p:cNvPr>
              <p:cNvPicPr/>
              <p:nvPr/>
            </p:nvPicPr>
            <p:blipFill>
              <a:blip r:embed="rId6"/>
              <a:stretch>
                <a:fillRect/>
              </a:stretch>
            </p:blipFill>
            <p:spPr>
              <a:xfrm>
                <a:off x="6740635" y="2141945"/>
                <a:ext cx="9147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حبر 25">
                <a:extLst>
                  <a:ext uri="{FF2B5EF4-FFF2-40B4-BE49-F238E27FC236}">
                    <a16:creationId xmlns:a16="http://schemas.microsoft.com/office/drawing/2014/main" id="{1DC1D0DF-F157-BFF0-CD88-E2459377AA13}"/>
                  </a:ext>
                </a:extLst>
              </p14:cNvPr>
              <p14:cNvContentPartPr/>
              <p14:nvPr/>
            </p14:nvContentPartPr>
            <p14:xfrm>
              <a:off x="2459480" y="2752203"/>
              <a:ext cx="361080" cy="177120"/>
            </p14:xfrm>
          </p:contentPart>
        </mc:Choice>
        <mc:Fallback xmlns="">
          <p:pic>
            <p:nvPicPr>
              <p:cNvPr id="24" name="حبر 25">
                <a:extLst>
                  <a:ext uri="{FF2B5EF4-FFF2-40B4-BE49-F238E27FC236}">
                    <a16:creationId xmlns:a16="http://schemas.microsoft.com/office/drawing/2014/main" id="{1DC1D0DF-F157-BFF0-CD88-E2459377AA13}"/>
                  </a:ext>
                </a:extLst>
              </p:cNvPr>
              <p:cNvPicPr/>
              <p:nvPr/>
            </p:nvPicPr>
            <p:blipFill>
              <a:blip r:embed="rId8"/>
              <a:stretch>
                <a:fillRect/>
              </a:stretch>
            </p:blipFill>
            <p:spPr>
              <a:xfrm>
                <a:off x="2444360" y="2736723"/>
                <a:ext cx="3913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A6A84509-3339-8BB1-CC27-D806B07418AD}"/>
                  </a:ext>
                </a:extLst>
              </p14:cNvPr>
              <p14:cNvContentPartPr/>
              <p14:nvPr/>
            </p14:nvContentPartPr>
            <p14:xfrm>
              <a:off x="3296480" y="2789643"/>
              <a:ext cx="514080" cy="136080"/>
            </p14:xfrm>
          </p:contentPart>
        </mc:Choice>
        <mc:Fallback xmlns="">
          <p:pic>
            <p:nvPicPr>
              <p:cNvPr id="25" name="حبر 25">
                <a:extLst>
                  <a:ext uri="{FF2B5EF4-FFF2-40B4-BE49-F238E27FC236}">
                    <a16:creationId xmlns:a16="http://schemas.microsoft.com/office/drawing/2014/main" id="{A6A84509-3339-8BB1-CC27-D806B07418AD}"/>
                  </a:ext>
                </a:extLst>
              </p:cNvPr>
              <p:cNvPicPr/>
              <p:nvPr/>
            </p:nvPicPr>
            <p:blipFill>
              <a:blip r:embed="rId10"/>
              <a:stretch>
                <a:fillRect/>
              </a:stretch>
            </p:blipFill>
            <p:spPr>
              <a:xfrm>
                <a:off x="3281360" y="2774204"/>
                <a:ext cx="544680" cy="1665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5">
                <a:extLst>
                  <a:ext uri="{FF2B5EF4-FFF2-40B4-BE49-F238E27FC236}">
                    <a16:creationId xmlns:a16="http://schemas.microsoft.com/office/drawing/2014/main" id="{62546C5B-0FA3-4AC0-BB37-9419F5862D09}"/>
                  </a:ext>
                </a:extLst>
              </p14:cNvPr>
              <p14:cNvContentPartPr/>
              <p14:nvPr/>
            </p14:nvContentPartPr>
            <p14:xfrm>
              <a:off x="5799004" y="2806966"/>
              <a:ext cx="149760" cy="117720"/>
            </p14:xfrm>
          </p:contentPart>
        </mc:Choice>
        <mc:Fallback xmlns="">
          <p:pic>
            <p:nvPicPr>
              <p:cNvPr id="26" name="حبر 25">
                <a:extLst>
                  <a:ext uri="{FF2B5EF4-FFF2-40B4-BE49-F238E27FC236}">
                    <a16:creationId xmlns:a16="http://schemas.microsoft.com/office/drawing/2014/main" id="{62546C5B-0FA3-4AC0-BB37-9419F5862D09}"/>
                  </a:ext>
                </a:extLst>
              </p:cNvPr>
              <p:cNvPicPr/>
              <p:nvPr/>
            </p:nvPicPr>
            <p:blipFill>
              <a:blip r:embed="rId12"/>
              <a:stretch>
                <a:fillRect/>
              </a:stretch>
            </p:blipFill>
            <p:spPr>
              <a:xfrm>
                <a:off x="5783487" y="2791439"/>
                <a:ext cx="180434" cy="14841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6">
                <a:extLst>
                  <a:ext uri="{FF2B5EF4-FFF2-40B4-BE49-F238E27FC236}">
                    <a16:creationId xmlns:a16="http://schemas.microsoft.com/office/drawing/2014/main" id="{78FD1671-3F93-85ED-537C-F778C460B49B}"/>
                  </a:ext>
                </a:extLst>
              </p14:cNvPr>
              <p14:cNvContentPartPr/>
              <p14:nvPr/>
            </p14:nvContentPartPr>
            <p14:xfrm>
              <a:off x="5734924" y="2771326"/>
              <a:ext cx="46440" cy="121320"/>
            </p14:xfrm>
          </p:contentPart>
        </mc:Choice>
        <mc:Fallback xmlns="">
          <p:pic>
            <p:nvPicPr>
              <p:cNvPr id="27" name="حبر 26">
                <a:extLst>
                  <a:ext uri="{FF2B5EF4-FFF2-40B4-BE49-F238E27FC236}">
                    <a16:creationId xmlns:a16="http://schemas.microsoft.com/office/drawing/2014/main" id="{78FD1671-3F93-85ED-537C-F778C460B49B}"/>
                  </a:ext>
                </a:extLst>
              </p:cNvPr>
              <p:cNvPicPr/>
              <p:nvPr/>
            </p:nvPicPr>
            <p:blipFill>
              <a:blip r:embed="rId14"/>
              <a:stretch>
                <a:fillRect/>
              </a:stretch>
            </p:blipFill>
            <p:spPr>
              <a:xfrm>
                <a:off x="5719444" y="2755846"/>
                <a:ext cx="770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حبر 27">
                <a:extLst>
                  <a:ext uri="{FF2B5EF4-FFF2-40B4-BE49-F238E27FC236}">
                    <a16:creationId xmlns:a16="http://schemas.microsoft.com/office/drawing/2014/main" id="{84BD239D-C151-422F-846A-E718F916EA55}"/>
                  </a:ext>
                </a:extLst>
              </p14:cNvPr>
              <p14:cNvContentPartPr/>
              <p14:nvPr/>
            </p14:nvContentPartPr>
            <p14:xfrm>
              <a:off x="5418844" y="2785726"/>
              <a:ext cx="270360" cy="117720"/>
            </p14:xfrm>
          </p:contentPart>
        </mc:Choice>
        <mc:Fallback xmlns="">
          <p:pic>
            <p:nvPicPr>
              <p:cNvPr id="28" name="حبر 27">
                <a:extLst>
                  <a:ext uri="{FF2B5EF4-FFF2-40B4-BE49-F238E27FC236}">
                    <a16:creationId xmlns:a16="http://schemas.microsoft.com/office/drawing/2014/main" id="{84BD239D-C151-422F-846A-E718F916EA55}"/>
                  </a:ext>
                </a:extLst>
              </p:cNvPr>
              <p:cNvPicPr/>
              <p:nvPr/>
            </p:nvPicPr>
            <p:blipFill>
              <a:blip r:embed="rId16"/>
              <a:stretch>
                <a:fillRect/>
              </a:stretch>
            </p:blipFill>
            <p:spPr>
              <a:xfrm>
                <a:off x="5403385" y="2770246"/>
                <a:ext cx="300919"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حبر 28">
                <a:extLst>
                  <a:ext uri="{FF2B5EF4-FFF2-40B4-BE49-F238E27FC236}">
                    <a16:creationId xmlns:a16="http://schemas.microsoft.com/office/drawing/2014/main" id="{2EC16D25-5D47-C8F8-B046-F5D637AD207B}"/>
                  </a:ext>
                </a:extLst>
              </p14:cNvPr>
              <p14:cNvContentPartPr/>
              <p14:nvPr/>
            </p14:nvContentPartPr>
            <p14:xfrm>
              <a:off x="5607124" y="2778526"/>
              <a:ext cx="85680" cy="18000"/>
            </p14:xfrm>
          </p:contentPart>
        </mc:Choice>
        <mc:Fallback xmlns="">
          <p:pic>
            <p:nvPicPr>
              <p:cNvPr id="29" name="حبر 28">
                <a:extLst>
                  <a:ext uri="{FF2B5EF4-FFF2-40B4-BE49-F238E27FC236}">
                    <a16:creationId xmlns:a16="http://schemas.microsoft.com/office/drawing/2014/main" id="{2EC16D25-5D47-C8F8-B046-F5D637AD207B}"/>
                  </a:ext>
                </a:extLst>
              </p:cNvPr>
              <p:cNvPicPr/>
              <p:nvPr/>
            </p:nvPicPr>
            <p:blipFill>
              <a:blip r:embed="rId18"/>
              <a:stretch>
                <a:fillRect/>
              </a:stretch>
            </p:blipFill>
            <p:spPr>
              <a:xfrm>
                <a:off x="5591579" y="2763046"/>
                <a:ext cx="116409"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حبر 29">
                <a:extLst>
                  <a:ext uri="{FF2B5EF4-FFF2-40B4-BE49-F238E27FC236}">
                    <a16:creationId xmlns:a16="http://schemas.microsoft.com/office/drawing/2014/main" id="{9687D8FB-FC30-0B52-AA63-9F3713D1390A}"/>
                  </a:ext>
                </a:extLst>
              </p14:cNvPr>
              <p14:cNvContentPartPr/>
              <p14:nvPr/>
            </p14:nvContentPartPr>
            <p14:xfrm>
              <a:off x="5575084" y="2945566"/>
              <a:ext cx="12240" cy="18000"/>
            </p14:xfrm>
          </p:contentPart>
        </mc:Choice>
        <mc:Fallback xmlns="">
          <p:pic>
            <p:nvPicPr>
              <p:cNvPr id="30" name="حبر 29">
                <a:extLst>
                  <a:ext uri="{FF2B5EF4-FFF2-40B4-BE49-F238E27FC236}">
                    <a16:creationId xmlns:a16="http://schemas.microsoft.com/office/drawing/2014/main" id="{9687D8FB-FC30-0B52-AA63-9F3713D1390A}"/>
                  </a:ext>
                </a:extLst>
              </p:cNvPr>
              <p:cNvPicPr/>
              <p:nvPr/>
            </p:nvPicPr>
            <p:blipFill>
              <a:blip r:embed="rId20"/>
              <a:stretch>
                <a:fillRect/>
              </a:stretch>
            </p:blipFill>
            <p:spPr>
              <a:xfrm>
                <a:off x="5559604" y="2930086"/>
                <a:ext cx="428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حبر 30">
                <a:extLst>
                  <a:ext uri="{FF2B5EF4-FFF2-40B4-BE49-F238E27FC236}">
                    <a16:creationId xmlns:a16="http://schemas.microsoft.com/office/drawing/2014/main" id="{CE6B3A7A-7EBC-DE77-A65C-8689E9E2AD83}"/>
                  </a:ext>
                </a:extLst>
              </p14:cNvPr>
              <p14:cNvContentPartPr/>
              <p14:nvPr/>
            </p14:nvContentPartPr>
            <p14:xfrm>
              <a:off x="5116804" y="2764486"/>
              <a:ext cx="273960" cy="163800"/>
            </p14:xfrm>
          </p:contentPart>
        </mc:Choice>
        <mc:Fallback xmlns="">
          <p:pic>
            <p:nvPicPr>
              <p:cNvPr id="31" name="حبر 30">
                <a:extLst>
                  <a:ext uri="{FF2B5EF4-FFF2-40B4-BE49-F238E27FC236}">
                    <a16:creationId xmlns:a16="http://schemas.microsoft.com/office/drawing/2014/main" id="{CE6B3A7A-7EBC-DE77-A65C-8689E9E2AD83}"/>
                  </a:ext>
                </a:extLst>
              </p:cNvPr>
              <p:cNvPicPr/>
              <p:nvPr/>
            </p:nvPicPr>
            <p:blipFill>
              <a:blip r:embed="rId22"/>
              <a:stretch>
                <a:fillRect/>
              </a:stretch>
            </p:blipFill>
            <p:spPr>
              <a:xfrm>
                <a:off x="5101324" y="2749006"/>
                <a:ext cx="3045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حبر 33">
                <a:extLst>
                  <a:ext uri="{FF2B5EF4-FFF2-40B4-BE49-F238E27FC236}">
                    <a16:creationId xmlns:a16="http://schemas.microsoft.com/office/drawing/2014/main" id="{5AAAA33F-C9C8-8A95-8EAB-EC2C0546E3D9}"/>
                  </a:ext>
                </a:extLst>
              </p14:cNvPr>
              <p14:cNvContentPartPr/>
              <p14:nvPr/>
            </p14:nvContentPartPr>
            <p14:xfrm>
              <a:off x="8514334" y="2847096"/>
              <a:ext cx="106200" cy="73440"/>
            </p14:xfrm>
          </p:contentPart>
        </mc:Choice>
        <mc:Fallback xmlns="">
          <p:pic>
            <p:nvPicPr>
              <p:cNvPr id="34" name="حبر 33">
                <a:extLst>
                  <a:ext uri="{FF2B5EF4-FFF2-40B4-BE49-F238E27FC236}">
                    <a16:creationId xmlns:a16="http://schemas.microsoft.com/office/drawing/2014/main" id="{5AAAA33F-C9C8-8A95-8EAB-EC2C0546E3D9}"/>
                  </a:ext>
                </a:extLst>
              </p:cNvPr>
              <p:cNvPicPr/>
              <p:nvPr/>
            </p:nvPicPr>
            <p:blipFill>
              <a:blip r:embed="rId24"/>
              <a:stretch>
                <a:fillRect/>
              </a:stretch>
            </p:blipFill>
            <p:spPr>
              <a:xfrm>
                <a:off x="8493814" y="2826936"/>
                <a:ext cx="1468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1" name="حبر 41">
                <a:extLst>
                  <a:ext uri="{FF2B5EF4-FFF2-40B4-BE49-F238E27FC236}">
                    <a16:creationId xmlns:a16="http://schemas.microsoft.com/office/drawing/2014/main" id="{2435B845-C9E2-553C-811C-404520BD9197}"/>
                  </a:ext>
                </a:extLst>
              </p14:cNvPr>
              <p14:cNvContentPartPr/>
              <p14:nvPr/>
            </p14:nvContentPartPr>
            <p14:xfrm>
              <a:off x="7881814" y="2766816"/>
              <a:ext cx="574920" cy="128520"/>
            </p14:xfrm>
          </p:contentPart>
        </mc:Choice>
        <mc:Fallback xmlns="">
          <p:pic>
            <p:nvPicPr>
              <p:cNvPr id="41" name="حبر 41">
                <a:extLst>
                  <a:ext uri="{FF2B5EF4-FFF2-40B4-BE49-F238E27FC236}">
                    <a16:creationId xmlns:a16="http://schemas.microsoft.com/office/drawing/2014/main" id="{2435B845-C9E2-553C-811C-404520BD9197}"/>
                  </a:ext>
                </a:extLst>
              </p:cNvPr>
              <p:cNvPicPr/>
              <p:nvPr/>
            </p:nvPicPr>
            <p:blipFill>
              <a:blip r:embed="rId26"/>
              <a:stretch>
                <a:fillRect/>
              </a:stretch>
            </p:blipFill>
            <p:spPr>
              <a:xfrm>
                <a:off x="7866694" y="2751696"/>
                <a:ext cx="6055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حبر 41">
                <a:extLst>
                  <a:ext uri="{FF2B5EF4-FFF2-40B4-BE49-F238E27FC236}">
                    <a16:creationId xmlns:a16="http://schemas.microsoft.com/office/drawing/2014/main" id="{AB9489AA-20C2-556E-E25D-5202DE05644C}"/>
                  </a:ext>
                </a:extLst>
              </p14:cNvPr>
              <p14:cNvContentPartPr/>
              <p14:nvPr/>
            </p14:nvContentPartPr>
            <p14:xfrm>
              <a:off x="1248480" y="3715776"/>
              <a:ext cx="4942080" cy="61200"/>
            </p14:xfrm>
          </p:contentPart>
        </mc:Choice>
        <mc:Fallback xmlns="">
          <p:pic>
            <p:nvPicPr>
              <p:cNvPr id="42" name="حبر 41">
                <a:extLst>
                  <a:ext uri="{FF2B5EF4-FFF2-40B4-BE49-F238E27FC236}">
                    <a16:creationId xmlns:a16="http://schemas.microsoft.com/office/drawing/2014/main" id="{AB9489AA-20C2-556E-E25D-5202DE05644C}"/>
                  </a:ext>
                </a:extLst>
              </p:cNvPr>
              <p:cNvPicPr/>
              <p:nvPr/>
            </p:nvPicPr>
            <p:blipFill>
              <a:blip r:embed="rId28"/>
              <a:stretch>
                <a:fillRect/>
              </a:stretch>
            </p:blipFill>
            <p:spPr>
              <a:xfrm>
                <a:off x="1228320" y="3695256"/>
                <a:ext cx="49827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 name="حبر 45">
                <a:extLst>
                  <a:ext uri="{FF2B5EF4-FFF2-40B4-BE49-F238E27FC236}">
                    <a16:creationId xmlns:a16="http://schemas.microsoft.com/office/drawing/2014/main" id="{95296781-19C1-2DC6-37C2-DB60FAA74020}"/>
                  </a:ext>
                </a:extLst>
              </p14:cNvPr>
              <p14:cNvContentPartPr/>
              <p14:nvPr/>
            </p14:nvContentPartPr>
            <p14:xfrm>
              <a:off x="4316209" y="3182267"/>
              <a:ext cx="479160" cy="144000"/>
            </p14:xfrm>
          </p:contentPart>
        </mc:Choice>
        <mc:Fallback xmlns="">
          <p:pic>
            <p:nvPicPr>
              <p:cNvPr id="45" name="حبر 45">
                <a:extLst>
                  <a:ext uri="{FF2B5EF4-FFF2-40B4-BE49-F238E27FC236}">
                    <a16:creationId xmlns:a16="http://schemas.microsoft.com/office/drawing/2014/main" id="{95296781-19C1-2DC6-37C2-DB60FAA74020}"/>
                  </a:ext>
                </a:extLst>
              </p:cNvPr>
              <p:cNvPicPr/>
              <p:nvPr/>
            </p:nvPicPr>
            <p:blipFill>
              <a:blip r:embed="rId30"/>
              <a:stretch>
                <a:fillRect/>
              </a:stretch>
            </p:blipFill>
            <p:spPr>
              <a:xfrm>
                <a:off x="4301089" y="3167147"/>
                <a:ext cx="509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حبر 47">
                <a:extLst>
                  <a:ext uri="{FF2B5EF4-FFF2-40B4-BE49-F238E27FC236}">
                    <a16:creationId xmlns:a16="http://schemas.microsoft.com/office/drawing/2014/main" id="{31956A0C-F562-0293-C7F4-F3E7FD6C284C}"/>
                  </a:ext>
                </a:extLst>
              </p14:cNvPr>
              <p14:cNvContentPartPr/>
              <p14:nvPr/>
            </p14:nvContentPartPr>
            <p14:xfrm>
              <a:off x="4482529" y="3330947"/>
              <a:ext cx="50760" cy="25560"/>
            </p14:xfrm>
          </p:contentPart>
        </mc:Choice>
        <mc:Fallback xmlns="">
          <p:pic>
            <p:nvPicPr>
              <p:cNvPr id="48" name="حبر 47">
                <a:extLst>
                  <a:ext uri="{FF2B5EF4-FFF2-40B4-BE49-F238E27FC236}">
                    <a16:creationId xmlns:a16="http://schemas.microsoft.com/office/drawing/2014/main" id="{31956A0C-F562-0293-C7F4-F3E7FD6C284C}"/>
                  </a:ext>
                </a:extLst>
              </p:cNvPr>
              <p:cNvPicPr/>
              <p:nvPr/>
            </p:nvPicPr>
            <p:blipFill>
              <a:blip r:embed="rId32"/>
              <a:stretch>
                <a:fillRect/>
              </a:stretch>
            </p:blipFill>
            <p:spPr>
              <a:xfrm>
                <a:off x="4467409" y="3315827"/>
                <a:ext cx="813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حبر 50">
                <a:extLst>
                  <a:ext uri="{FF2B5EF4-FFF2-40B4-BE49-F238E27FC236}">
                    <a16:creationId xmlns:a16="http://schemas.microsoft.com/office/drawing/2014/main" id="{89785174-9636-8815-F8B1-2CCE9A303BCF}"/>
                  </a:ext>
                </a:extLst>
              </p14:cNvPr>
              <p14:cNvContentPartPr/>
              <p14:nvPr/>
            </p14:nvContentPartPr>
            <p14:xfrm>
              <a:off x="4429609" y="3177227"/>
              <a:ext cx="159120" cy="48240"/>
            </p14:xfrm>
          </p:contentPart>
        </mc:Choice>
        <mc:Fallback xmlns="">
          <p:pic>
            <p:nvPicPr>
              <p:cNvPr id="50" name="حبر 50">
                <a:extLst>
                  <a:ext uri="{FF2B5EF4-FFF2-40B4-BE49-F238E27FC236}">
                    <a16:creationId xmlns:a16="http://schemas.microsoft.com/office/drawing/2014/main" id="{89785174-9636-8815-F8B1-2CCE9A303BCF}"/>
                  </a:ext>
                </a:extLst>
              </p:cNvPr>
              <p:cNvPicPr/>
              <p:nvPr/>
            </p:nvPicPr>
            <p:blipFill>
              <a:blip r:embed="rId34"/>
              <a:stretch>
                <a:fillRect/>
              </a:stretch>
            </p:blipFill>
            <p:spPr>
              <a:xfrm>
                <a:off x="4414489" y="3162107"/>
                <a:ext cx="189720" cy="788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56744" y="200471"/>
            <a:ext cx="8185401" cy="1438275"/>
          </a:xfrm>
        </p:spPr>
        <p:txBody>
          <a:bodyPr>
            <a:noAutofit/>
          </a:bodyPr>
          <a:lstStyle/>
          <a:p>
            <a:pPr marL="514350" indent="-514350" eaLnBrk="1" fontAlgn="auto" hangingPunct="1">
              <a:spcAft>
                <a:spcPts val="0"/>
              </a:spcAft>
              <a:defRPr/>
            </a:pPr>
            <a:r>
              <a:rPr lang="en-US" sz="4800" dirty="0"/>
              <a:t>Describe the Three </a:t>
            </a:r>
            <a:br>
              <a:rPr lang="en-US" sz="4800" dirty="0"/>
            </a:br>
            <a:r>
              <a:rPr lang="en-US" sz="4800" dirty="0"/>
              <a:t>Key Elements of Motivation</a:t>
            </a:r>
          </a:p>
        </p:txBody>
      </p:sp>
      <p:sp>
        <p:nvSpPr>
          <p:cNvPr id="22536" name="Content Placeholder 13"/>
          <p:cNvSpPr>
            <a:spLocks noGrp="1"/>
          </p:cNvSpPr>
          <p:nvPr>
            <p:ph idx="1"/>
          </p:nvPr>
        </p:nvSpPr>
        <p:spPr bwMode="auto">
          <a:xfrm>
            <a:off x="889489" y="1970691"/>
            <a:ext cx="8052656" cy="4430109"/>
          </a:xfrm>
        </p:spPr>
        <p:txBody>
          <a:bodyPr wrap="square" numCol="1" anchor="t" anchorCtr="0" compatLnSpc="1">
            <a:prstTxWarp prst="textNoShape">
              <a:avLst/>
            </a:prstTxWarp>
          </a:bodyPr>
          <a:lstStyle/>
          <a:p>
            <a:pPr eaLnBrk="1" hangingPunct="1"/>
            <a:r>
              <a:rPr lang="en-US" sz="2800" dirty="0">
                <a:effectLst/>
              </a:rPr>
              <a:t>The three key elements of motivation are:  </a:t>
            </a:r>
          </a:p>
          <a:p>
            <a:pPr marL="925830" lvl="1" indent="-514350" eaLnBrk="1" hangingPunct="1">
              <a:buClrTx/>
              <a:buFont typeface="+mj-lt"/>
              <a:buAutoNum type="arabicPeriod"/>
            </a:pPr>
            <a:r>
              <a:rPr lang="en-US" sz="2800" dirty="0">
                <a:solidFill>
                  <a:srgbClr val="FF9900"/>
                </a:solidFill>
                <a:effectLst/>
              </a:rPr>
              <a:t>Intensity:</a:t>
            </a:r>
            <a:r>
              <a:rPr lang="en-US" sz="2800" dirty="0">
                <a:effectLst/>
              </a:rPr>
              <a:t> concerned with how hard a person tries.</a:t>
            </a:r>
          </a:p>
          <a:p>
            <a:pPr marL="925830" lvl="1" indent="-514350" eaLnBrk="1" hangingPunct="1">
              <a:buClrTx/>
              <a:buFont typeface="+mj-lt"/>
              <a:buAutoNum type="arabicPeriod"/>
            </a:pPr>
            <a:r>
              <a:rPr lang="en-US" sz="2800" dirty="0">
                <a:solidFill>
                  <a:srgbClr val="FF9900"/>
                </a:solidFill>
                <a:effectLst/>
              </a:rPr>
              <a:t>Direction:</a:t>
            </a:r>
            <a:r>
              <a:rPr lang="en-US" sz="2800" dirty="0">
                <a:effectLst/>
              </a:rPr>
              <a:t> the orientation that benefits the organization. </a:t>
            </a:r>
          </a:p>
          <a:p>
            <a:pPr marL="925830" lvl="1" indent="-514350" eaLnBrk="1" hangingPunct="1">
              <a:buClrTx/>
              <a:buFont typeface="+mj-lt"/>
              <a:buAutoNum type="arabicPeriod"/>
            </a:pPr>
            <a:r>
              <a:rPr lang="en-US" sz="2800" dirty="0">
                <a:solidFill>
                  <a:srgbClr val="FF9900"/>
                </a:solidFill>
                <a:effectLst/>
              </a:rPr>
              <a:t>Persistence</a:t>
            </a:r>
            <a:r>
              <a:rPr lang="en-US" sz="2800" i="1" dirty="0">
                <a:solidFill>
                  <a:srgbClr val="FF9900"/>
                </a:solidFill>
                <a:effectLst/>
              </a:rPr>
              <a:t>:</a:t>
            </a:r>
            <a:r>
              <a:rPr lang="en-US" sz="2800" dirty="0">
                <a:effectLst/>
              </a:rPr>
              <a:t> a measure of how long a person can maintain his/her effort. </a:t>
            </a:r>
          </a:p>
        </p:txBody>
      </p:sp>
      <p:sp>
        <p:nvSpPr>
          <p:cNvPr id="9"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0" name="حبر 10">
                <a:extLst>
                  <a:ext uri="{FF2B5EF4-FFF2-40B4-BE49-F238E27FC236}">
                    <a16:creationId xmlns:a16="http://schemas.microsoft.com/office/drawing/2014/main" id="{7F7DF09B-2816-6E8E-4516-3486347F4646}"/>
                  </a:ext>
                </a:extLst>
              </p14:cNvPr>
              <p14:cNvContentPartPr/>
              <p14:nvPr/>
            </p14:nvContentPartPr>
            <p14:xfrm>
              <a:off x="816465" y="2590813"/>
              <a:ext cx="559080" cy="241920"/>
            </p14:xfrm>
          </p:contentPart>
        </mc:Choice>
        <mc:Fallback xmlns="">
          <p:pic>
            <p:nvPicPr>
              <p:cNvPr id="10" name="حبر 10">
                <a:extLst>
                  <a:ext uri="{FF2B5EF4-FFF2-40B4-BE49-F238E27FC236}">
                    <a16:creationId xmlns:a16="http://schemas.microsoft.com/office/drawing/2014/main" id="{7F7DF09B-2816-6E8E-4516-3486347F4646}"/>
                  </a:ext>
                </a:extLst>
              </p:cNvPr>
              <p:cNvPicPr/>
              <p:nvPr/>
            </p:nvPicPr>
            <p:blipFill>
              <a:blip r:embed="rId4"/>
              <a:stretch>
                <a:fillRect/>
              </a:stretch>
            </p:blipFill>
            <p:spPr>
              <a:xfrm>
                <a:off x="800995" y="2575333"/>
                <a:ext cx="589301"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حبر 29">
                <a:extLst>
                  <a:ext uri="{FF2B5EF4-FFF2-40B4-BE49-F238E27FC236}">
                    <a16:creationId xmlns:a16="http://schemas.microsoft.com/office/drawing/2014/main" id="{76550D51-532B-7A26-158E-956AB6815A2B}"/>
                  </a:ext>
                </a:extLst>
              </p14:cNvPr>
              <p14:cNvContentPartPr/>
              <p14:nvPr/>
            </p14:nvContentPartPr>
            <p14:xfrm>
              <a:off x="700545" y="4463533"/>
              <a:ext cx="604080" cy="330480"/>
            </p14:xfrm>
          </p:contentPart>
        </mc:Choice>
        <mc:Fallback xmlns="">
          <p:pic>
            <p:nvPicPr>
              <p:cNvPr id="28" name="حبر 29">
                <a:extLst>
                  <a:ext uri="{FF2B5EF4-FFF2-40B4-BE49-F238E27FC236}">
                    <a16:creationId xmlns:a16="http://schemas.microsoft.com/office/drawing/2014/main" id="{76550D51-532B-7A26-158E-956AB6815A2B}"/>
                  </a:ext>
                </a:extLst>
              </p:cNvPr>
              <p:cNvPicPr/>
              <p:nvPr/>
            </p:nvPicPr>
            <p:blipFill>
              <a:blip r:embed="rId6"/>
              <a:stretch>
                <a:fillRect/>
              </a:stretch>
            </p:blipFill>
            <p:spPr>
              <a:xfrm>
                <a:off x="685065" y="4448397"/>
                <a:ext cx="634680" cy="36111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حبر 29">
                <a:extLst>
                  <a:ext uri="{FF2B5EF4-FFF2-40B4-BE49-F238E27FC236}">
                    <a16:creationId xmlns:a16="http://schemas.microsoft.com/office/drawing/2014/main" id="{494A6F5C-F979-A31A-2936-AA838C23FEFB}"/>
                  </a:ext>
                </a:extLst>
              </p14:cNvPr>
              <p14:cNvContentPartPr/>
              <p14:nvPr/>
            </p14:nvContentPartPr>
            <p14:xfrm>
              <a:off x="745905" y="3568573"/>
              <a:ext cx="595080" cy="266760"/>
            </p14:xfrm>
          </p:contentPart>
        </mc:Choice>
        <mc:Fallback xmlns="">
          <p:pic>
            <p:nvPicPr>
              <p:cNvPr id="29" name="حبر 29">
                <a:extLst>
                  <a:ext uri="{FF2B5EF4-FFF2-40B4-BE49-F238E27FC236}">
                    <a16:creationId xmlns:a16="http://schemas.microsoft.com/office/drawing/2014/main" id="{494A6F5C-F979-A31A-2936-AA838C23FEFB}"/>
                  </a:ext>
                </a:extLst>
              </p:cNvPr>
              <p:cNvPicPr/>
              <p:nvPr/>
            </p:nvPicPr>
            <p:blipFill>
              <a:blip r:embed="rId8"/>
              <a:stretch>
                <a:fillRect/>
              </a:stretch>
            </p:blipFill>
            <p:spPr>
              <a:xfrm>
                <a:off x="730425" y="3553473"/>
                <a:ext cx="625680" cy="2969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29">
                <a:extLst>
                  <a:ext uri="{FF2B5EF4-FFF2-40B4-BE49-F238E27FC236}">
                    <a16:creationId xmlns:a16="http://schemas.microsoft.com/office/drawing/2014/main" id="{B0F21CFD-5B9D-AFD8-2F30-4259A09A595B}"/>
                  </a:ext>
                </a:extLst>
              </p14:cNvPr>
              <p14:cNvContentPartPr/>
              <p14:nvPr/>
            </p14:nvContentPartPr>
            <p14:xfrm>
              <a:off x="5450374" y="2858646"/>
              <a:ext cx="2511360" cy="75600"/>
            </p14:xfrm>
          </p:contentPart>
        </mc:Choice>
        <mc:Fallback xmlns="">
          <p:pic>
            <p:nvPicPr>
              <p:cNvPr id="30" name="حبر 29">
                <a:extLst>
                  <a:ext uri="{FF2B5EF4-FFF2-40B4-BE49-F238E27FC236}">
                    <a16:creationId xmlns:a16="http://schemas.microsoft.com/office/drawing/2014/main" id="{B0F21CFD-5B9D-AFD8-2F30-4259A09A595B}"/>
                  </a:ext>
                </a:extLst>
              </p:cNvPr>
              <p:cNvPicPr/>
              <p:nvPr/>
            </p:nvPicPr>
            <p:blipFill>
              <a:blip r:embed="rId10"/>
              <a:stretch>
                <a:fillRect/>
              </a:stretch>
            </p:blipFill>
            <p:spPr>
              <a:xfrm>
                <a:off x="5435254" y="2843166"/>
                <a:ext cx="25419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حبر 30">
                <a:extLst>
                  <a:ext uri="{FF2B5EF4-FFF2-40B4-BE49-F238E27FC236}">
                    <a16:creationId xmlns:a16="http://schemas.microsoft.com/office/drawing/2014/main" id="{D6B8D601-8403-3A58-396B-8A272C5EAACF}"/>
                  </a:ext>
                </a:extLst>
              </p14:cNvPr>
              <p14:cNvContentPartPr/>
              <p14:nvPr/>
            </p14:nvContentPartPr>
            <p14:xfrm>
              <a:off x="1937134" y="3328806"/>
              <a:ext cx="1928520" cy="111240"/>
            </p14:xfrm>
          </p:contentPart>
        </mc:Choice>
        <mc:Fallback xmlns="">
          <p:pic>
            <p:nvPicPr>
              <p:cNvPr id="31" name="حبر 30">
                <a:extLst>
                  <a:ext uri="{FF2B5EF4-FFF2-40B4-BE49-F238E27FC236}">
                    <a16:creationId xmlns:a16="http://schemas.microsoft.com/office/drawing/2014/main" id="{D6B8D601-8403-3A58-396B-8A272C5EAACF}"/>
                  </a:ext>
                </a:extLst>
              </p:cNvPr>
              <p:cNvPicPr/>
              <p:nvPr/>
            </p:nvPicPr>
            <p:blipFill>
              <a:blip r:embed="rId12"/>
              <a:stretch>
                <a:fillRect/>
              </a:stretch>
            </p:blipFill>
            <p:spPr>
              <a:xfrm>
                <a:off x="1921654" y="3313326"/>
                <a:ext cx="19591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 name="حبر 41">
                <a:extLst>
                  <a:ext uri="{FF2B5EF4-FFF2-40B4-BE49-F238E27FC236}">
                    <a16:creationId xmlns:a16="http://schemas.microsoft.com/office/drawing/2014/main" id="{4C7C9652-FC47-0479-E679-3CDB672229FE}"/>
                  </a:ext>
                </a:extLst>
              </p14:cNvPr>
              <p14:cNvContentPartPr/>
              <p14:nvPr/>
            </p14:nvContentPartPr>
            <p14:xfrm>
              <a:off x="6343793" y="2909367"/>
              <a:ext cx="1751400" cy="331560"/>
            </p14:xfrm>
          </p:contentPart>
        </mc:Choice>
        <mc:Fallback xmlns="">
          <p:pic>
            <p:nvPicPr>
              <p:cNvPr id="41" name="حبر 41">
                <a:extLst>
                  <a:ext uri="{FF2B5EF4-FFF2-40B4-BE49-F238E27FC236}">
                    <a16:creationId xmlns:a16="http://schemas.microsoft.com/office/drawing/2014/main" id="{4C7C9652-FC47-0479-E679-3CDB672229FE}"/>
                  </a:ext>
                </a:extLst>
              </p:cNvPr>
              <p:cNvPicPr/>
              <p:nvPr/>
            </p:nvPicPr>
            <p:blipFill>
              <a:blip r:embed="rId14"/>
              <a:stretch>
                <a:fillRect/>
              </a:stretch>
            </p:blipFill>
            <p:spPr>
              <a:xfrm>
                <a:off x="6328670" y="2893904"/>
                <a:ext cx="1782006" cy="3621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حبر 52">
                <a:extLst>
                  <a:ext uri="{FF2B5EF4-FFF2-40B4-BE49-F238E27FC236}">
                    <a16:creationId xmlns:a16="http://schemas.microsoft.com/office/drawing/2014/main" id="{19F1DEBD-2226-C681-458E-894856863A87}"/>
                  </a:ext>
                </a:extLst>
              </p14:cNvPr>
              <p14:cNvContentPartPr/>
              <p14:nvPr/>
            </p14:nvContentPartPr>
            <p14:xfrm>
              <a:off x="5044193" y="3006927"/>
              <a:ext cx="1209240" cy="256320"/>
            </p14:xfrm>
          </p:contentPart>
        </mc:Choice>
        <mc:Fallback xmlns="">
          <p:pic>
            <p:nvPicPr>
              <p:cNvPr id="52" name="حبر 52">
                <a:extLst>
                  <a:ext uri="{FF2B5EF4-FFF2-40B4-BE49-F238E27FC236}">
                    <a16:creationId xmlns:a16="http://schemas.microsoft.com/office/drawing/2014/main" id="{19F1DEBD-2226-C681-458E-894856863A87}"/>
                  </a:ext>
                </a:extLst>
              </p:cNvPr>
              <p:cNvPicPr/>
              <p:nvPr/>
            </p:nvPicPr>
            <p:blipFill>
              <a:blip r:embed="rId16"/>
              <a:stretch>
                <a:fillRect/>
              </a:stretch>
            </p:blipFill>
            <p:spPr>
              <a:xfrm>
                <a:off x="5028713" y="2991447"/>
                <a:ext cx="123984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3" name="حبر 52">
                <a:extLst>
                  <a:ext uri="{FF2B5EF4-FFF2-40B4-BE49-F238E27FC236}">
                    <a16:creationId xmlns:a16="http://schemas.microsoft.com/office/drawing/2014/main" id="{3C5CA4FE-A4ED-7743-8846-0EF3591A96AA}"/>
                  </a:ext>
                </a:extLst>
              </p14:cNvPr>
              <p14:cNvContentPartPr/>
              <p14:nvPr/>
            </p14:nvContentPartPr>
            <p14:xfrm>
              <a:off x="1939514" y="3792156"/>
              <a:ext cx="1336320" cy="94680"/>
            </p14:xfrm>
          </p:contentPart>
        </mc:Choice>
        <mc:Fallback xmlns="">
          <p:pic>
            <p:nvPicPr>
              <p:cNvPr id="53" name="حبر 52">
                <a:extLst>
                  <a:ext uri="{FF2B5EF4-FFF2-40B4-BE49-F238E27FC236}">
                    <a16:creationId xmlns:a16="http://schemas.microsoft.com/office/drawing/2014/main" id="{3C5CA4FE-A4ED-7743-8846-0EF3591A96AA}"/>
                  </a:ext>
                </a:extLst>
              </p:cNvPr>
              <p:cNvPicPr/>
              <p:nvPr/>
            </p:nvPicPr>
            <p:blipFill>
              <a:blip r:embed="rId18"/>
              <a:stretch>
                <a:fillRect/>
              </a:stretch>
            </p:blipFill>
            <p:spPr>
              <a:xfrm>
                <a:off x="1924034" y="3776676"/>
                <a:ext cx="13669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حبر 59">
                <a:extLst>
                  <a:ext uri="{FF2B5EF4-FFF2-40B4-BE49-F238E27FC236}">
                    <a16:creationId xmlns:a16="http://schemas.microsoft.com/office/drawing/2014/main" id="{C01F68DB-2E6F-D17F-1C34-B9B1815147AF}"/>
                  </a:ext>
                </a:extLst>
              </p14:cNvPr>
              <p14:cNvContentPartPr/>
              <p14:nvPr/>
            </p14:nvContentPartPr>
            <p14:xfrm>
              <a:off x="7524194" y="3906636"/>
              <a:ext cx="870120" cy="331200"/>
            </p14:xfrm>
          </p:contentPart>
        </mc:Choice>
        <mc:Fallback xmlns="">
          <p:pic>
            <p:nvPicPr>
              <p:cNvPr id="59" name="حبر 59">
                <a:extLst>
                  <a:ext uri="{FF2B5EF4-FFF2-40B4-BE49-F238E27FC236}">
                    <a16:creationId xmlns:a16="http://schemas.microsoft.com/office/drawing/2014/main" id="{C01F68DB-2E6F-D17F-1C34-B9B1815147AF}"/>
                  </a:ext>
                </a:extLst>
              </p:cNvPr>
              <p:cNvPicPr/>
              <p:nvPr/>
            </p:nvPicPr>
            <p:blipFill>
              <a:blip r:embed="rId20"/>
              <a:stretch>
                <a:fillRect/>
              </a:stretch>
            </p:blipFill>
            <p:spPr>
              <a:xfrm>
                <a:off x="7509074" y="3891500"/>
                <a:ext cx="900720" cy="36183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534" name="حبر 22534">
                <a:extLst>
                  <a:ext uri="{FF2B5EF4-FFF2-40B4-BE49-F238E27FC236}">
                    <a16:creationId xmlns:a16="http://schemas.microsoft.com/office/drawing/2014/main" id="{90987DE9-9093-F269-72B0-4D47BADC0838}"/>
                  </a:ext>
                </a:extLst>
              </p14:cNvPr>
              <p14:cNvContentPartPr/>
              <p14:nvPr/>
            </p14:nvContentPartPr>
            <p14:xfrm>
              <a:off x="6328994" y="3987636"/>
              <a:ext cx="1077120" cy="329760"/>
            </p14:xfrm>
          </p:contentPart>
        </mc:Choice>
        <mc:Fallback xmlns="">
          <p:pic>
            <p:nvPicPr>
              <p:cNvPr id="22534" name="حبر 22534">
                <a:extLst>
                  <a:ext uri="{FF2B5EF4-FFF2-40B4-BE49-F238E27FC236}">
                    <a16:creationId xmlns:a16="http://schemas.microsoft.com/office/drawing/2014/main" id="{90987DE9-9093-F269-72B0-4D47BADC0838}"/>
                  </a:ext>
                </a:extLst>
              </p:cNvPr>
              <p:cNvPicPr/>
              <p:nvPr/>
            </p:nvPicPr>
            <p:blipFill>
              <a:blip r:embed="rId22"/>
              <a:stretch>
                <a:fillRect/>
              </a:stretch>
            </p:blipFill>
            <p:spPr>
              <a:xfrm>
                <a:off x="6313874" y="3972499"/>
                <a:ext cx="1107360" cy="36039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544" name="حبر 22544">
                <a:extLst>
                  <a:ext uri="{FF2B5EF4-FFF2-40B4-BE49-F238E27FC236}">
                    <a16:creationId xmlns:a16="http://schemas.microsoft.com/office/drawing/2014/main" id="{AD97ADD0-0364-E656-FD00-0CD9B39ED6EA}"/>
                  </a:ext>
                </a:extLst>
              </p14:cNvPr>
              <p14:cNvContentPartPr/>
              <p14:nvPr/>
            </p14:nvContentPartPr>
            <p14:xfrm>
              <a:off x="5290034" y="4014636"/>
              <a:ext cx="904320" cy="243360"/>
            </p14:xfrm>
          </p:contentPart>
        </mc:Choice>
        <mc:Fallback xmlns="">
          <p:pic>
            <p:nvPicPr>
              <p:cNvPr id="22544" name="حبر 22544">
                <a:extLst>
                  <a:ext uri="{FF2B5EF4-FFF2-40B4-BE49-F238E27FC236}">
                    <a16:creationId xmlns:a16="http://schemas.microsoft.com/office/drawing/2014/main" id="{AD97ADD0-0364-E656-FD00-0CD9B39ED6EA}"/>
                  </a:ext>
                </a:extLst>
              </p:cNvPr>
              <p:cNvPicPr/>
              <p:nvPr/>
            </p:nvPicPr>
            <p:blipFill>
              <a:blip r:embed="rId24"/>
              <a:stretch>
                <a:fillRect/>
              </a:stretch>
            </p:blipFill>
            <p:spPr>
              <a:xfrm>
                <a:off x="5274560" y="3999516"/>
                <a:ext cx="934548"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549" name="حبر 22549">
                <a:extLst>
                  <a:ext uri="{FF2B5EF4-FFF2-40B4-BE49-F238E27FC236}">
                    <a16:creationId xmlns:a16="http://schemas.microsoft.com/office/drawing/2014/main" id="{612A0F77-FAD0-0FA4-52AE-B3180926F27B}"/>
                  </a:ext>
                </a:extLst>
              </p14:cNvPr>
              <p14:cNvContentPartPr/>
              <p14:nvPr/>
            </p14:nvContentPartPr>
            <p14:xfrm>
              <a:off x="6909498" y="5357506"/>
              <a:ext cx="648000" cy="263520"/>
            </p14:xfrm>
          </p:contentPart>
        </mc:Choice>
        <mc:Fallback xmlns="">
          <p:pic>
            <p:nvPicPr>
              <p:cNvPr id="22549" name="حبر 22549">
                <a:extLst>
                  <a:ext uri="{FF2B5EF4-FFF2-40B4-BE49-F238E27FC236}">
                    <a16:creationId xmlns:a16="http://schemas.microsoft.com/office/drawing/2014/main" id="{612A0F77-FAD0-0FA4-52AE-B3180926F27B}"/>
                  </a:ext>
                </a:extLst>
              </p:cNvPr>
              <p:cNvPicPr/>
              <p:nvPr/>
            </p:nvPicPr>
            <p:blipFill>
              <a:blip r:embed="rId26"/>
              <a:stretch>
                <a:fillRect/>
              </a:stretch>
            </p:blipFill>
            <p:spPr>
              <a:xfrm>
                <a:off x="6894018" y="5342026"/>
                <a:ext cx="6786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550" name="حبر 22549">
                <a:extLst>
                  <a:ext uri="{FF2B5EF4-FFF2-40B4-BE49-F238E27FC236}">
                    <a16:creationId xmlns:a16="http://schemas.microsoft.com/office/drawing/2014/main" id="{31BBE740-DE15-FB58-3172-99426271E1B0}"/>
                  </a:ext>
                </a:extLst>
              </p14:cNvPr>
              <p14:cNvContentPartPr/>
              <p14:nvPr/>
            </p14:nvContentPartPr>
            <p14:xfrm>
              <a:off x="6659658" y="5397826"/>
              <a:ext cx="27360" cy="242640"/>
            </p14:xfrm>
          </p:contentPart>
        </mc:Choice>
        <mc:Fallback xmlns="">
          <p:pic>
            <p:nvPicPr>
              <p:cNvPr id="22550" name="حبر 22549">
                <a:extLst>
                  <a:ext uri="{FF2B5EF4-FFF2-40B4-BE49-F238E27FC236}">
                    <a16:creationId xmlns:a16="http://schemas.microsoft.com/office/drawing/2014/main" id="{31BBE740-DE15-FB58-3172-99426271E1B0}"/>
                  </a:ext>
                </a:extLst>
              </p:cNvPr>
              <p:cNvPicPr/>
              <p:nvPr/>
            </p:nvPicPr>
            <p:blipFill>
              <a:blip r:embed="rId28"/>
              <a:stretch>
                <a:fillRect/>
              </a:stretch>
            </p:blipFill>
            <p:spPr>
              <a:xfrm>
                <a:off x="6644178" y="5382323"/>
                <a:ext cx="57960" cy="27328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551" name="حبر 22550">
                <a:extLst>
                  <a:ext uri="{FF2B5EF4-FFF2-40B4-BE49-F238E27FC236}">
                    <a16:creationId xmlns:a16="http://schemas.microsoft.com/office/drawing/2014/main" id="{9293D54C-3404-C498-A783-14DFF888AD83}"/>
                  </a:ext>
                </a:extLst>
              </p14:cNvPr>
              <p14:cNvContentPartPr/>
              <p14:nvPr/>
            </p14:nvContentPartPr>
            <p14:xfrm>
              <a:off x="6329178" y="5397826"/>
              <a:ext cx="189360" cy="196200"/>
            </p14:xfrm>
          </p:contentPart>
        </mc:Choice>
        <mc:Fallback xmlns="">
          <p:pic>
            <p:nvPicPr>
              <p:cNvPr id="22551" name="حبر 22550">
                <a:extLst>
                  <a:ext uri="{FF2B5EF4-FFF2-40B4-BE49-F238E27FC236}">
                    <a16:creationId xmlns:a16="http://schemas.microsoft.com/office/drawing/2014/main" id="{9293D54C-3404-C498-A783-14DFF888AD83}"/>
                  </a:ext>
                </a:extLst>
              </p:cNvPr>
              <p:cNvPicPr/>
              <p:nvPr/>
            </p:nvPicPr>
            <p:blipFill>
              <a:blip r:embed="rId30"/>
              <a:stretch>
                <a:fillRect/>
              </a:stretch>
            </p:blipFill>
            <p:spPr>
              <a:xfrm>
                <a:off x="6313698" y="5382318"/>
                <a:ext cx="219960" cy="226856"/>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552" name="حبر 22551">
                <a:extLst>
                  <a:ext uri="{FF2B5EF4-FFF2-40B4-BE49-F238E27FC236}">
                    <a16:creationId xmlns:a16="http://schemas.microsoft.com/office/drawing/2014/main" id="{5A51EA59-F4D0-D533-F2F9-CEFDC2787E2A}"/>
                  </a:ext>
                </a:extLst>
              </p14:cNvPr>
              <p14:cNvContentPartPr/>
              <p14:nvPr/>
            </p14:nvContentPartPr>
            <p14:xfrm>
              <a:off x="6329178" y="5424826"/>
              <a:ext cx="13680" cy="34200"/>
            </p14:xfrm>
          </p:contentPart>
        </mc:Choice>
        <mc:Fallback xmlns="">
          <p:pic>
            <p:nvPicPr>
              <p:cNvPr id="22552" name="حبر 22551">
                <a:extLst>
                  <a:ext uri="{FF2B5EF4-FFF2-40B4-BE49-F238E27FC236}">
                    <a16:creationId xmlns:a16="http://schemas.microsoft.com/office/drawing/2014/main" id="{5A51EA59-F4D0-D533-F2F9-CEFDC2787E2A}"/>
                  </a:ext>
                </a:extLst>
              </p:cNvPr>
              <p:cNvPicPr/>
              <p:nvPr/>
            </p:nvPicPr>
            <p:blipFill>
              <a:blip r:embed="rId32"/>
              <a:stretch>
                <a:fillRect/>
              </a:stretch>
            </p:blipFill>
            <p:spPr>
              <a:xfrm>
                <a:off x="6314095" y="5409181"/>
                <a:ext cx="43495" cy="65126"/>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553" name="حبر 22552">
                <a:extLst>
                  <a:ext uri="{FF2B5EF4-FFF2-40B4-BE49-F238E27FC236}">
                    <a16:creationId xmlns:a16="http://schemas.microsoft.com/office/drawing/2014/main" id="{BFFE1C44-DA33-727D-6D2D-98FA38534A98}"/>
                  </a:ext>
                </a:extLst>
              </p14:cNvPr>
              <p14:cNvContentPartPr/>
              <p14:nvPr/>
            </p14:nvContentPartPr>
            <p14:xfrm>
              <a:off x="6059178" y="5492506"/>
              <a:ext cx="196200" cy="162360"/>
            </p14:xfrm>
          </p:contentPart>
        </mc:Choice>
        <mc:Fallback xmlns="">
          <p:pic>
            <p:nvPicPr>
              <p:cNvPr id="22553" name="حبر 22552">
                <a:extLst>
                  <a:ext uri="{FF2B5EF4-FFF2-40B4-BE49-F238E27FC236}">
                    <a16:creationId xmlns:a16="http://schemas.microsoft.com/office/drawing/2014/main" id="{BFFE1C44-DA33-727D-6D2D-98FA38534A98}"/>
                  </a:ext>
                </a:extLst>
              </p:cNvPr>
              <p:cNvPicPr/>
              <p:nvPr/>
            </p:nvPicPr>
            <p:blipFill>
              <a:blip r:embed="rId34"/>
              <a:stretch>
                <a:fillRect/>
              </a:stretch>
            </p:blipFill>
            <p:spPr>
              <a:xfrm>
                <a:off x="6043670" y="5477026"/>
                <a:ext cx="226856"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554" name="حبر 22553">
                <a:extLst>
                  <a:ext uri="{FF2B5EF4-FFF2-40B4-BE49-F238E27FC236}">
                    <a16:creationId xmlns:a16="http://schemas.microsoft.com/office/drawing/2014/main" id="{A7F7A7E9-B006-F5CC-69DF-1125196A8174}"/>
                  </a:ext>
                </a:extLst>
              </p14:cNvPr>
              <p14:cNvContentPartPr/>
              <p14:nvPr/>
            </p14:nvContentPartPr>
            <p14:xfrm>
              <a:off x="6106338" y="5748826"/>
              <a:ext cx="162360" cy="27360"/>
            </p14:xfrm>
          </p:contentPart>
        </mc:Choice>
        <mc:Fallback xmlns="">
          <p:pic>
            <p:nvPicPr>
              <p:cNvPr id="22554" name="حبر 22553">
                <a:extLst>
                  <a:ext uri="{FF2B5EF4-FFF2-40B4-BE49-F238E27FC236}">
                    <a16:creationId xmlns:a16="http://schemas.microsoft.com/office/drawing/2014/main" id="{A7F7A7E9-B006-F5CC-69DF-1125196A8174}"/>
                  </a:ext>
                </a:extLst>
              </p:cNvPr>
              <p:cNvPicPr/>
              <p:nvPr/>
            </p:nvPicPr>
            <p:blipFill>
              <a:blip r:embed="rId36"/>
              <a:stretch>
                <a:fillRect/>
              </a:stretch>
            </p:blipFill>
            <p:spPr>
              <a:xfrm>
                <a:off x="6090858" y="5733346"/>
                <a:ext cx="1929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555" name="حبر 22554">
                <a:extLst>
                  <a:ext uri="{FF2B5EF4-FFF2-40B4-BE49-F238E27FC236}">
                    <a16:creationId xmlns:a16="http://schemas.microsoft.com/office/drawing/2014/main" id="{D66FC111-6DDE-E972-627E-2FE3B75BE33A}"/>
                  </a:ext>
                </a:extLst>
              </p14:cNvPr>
              <p14:cNvContentPartPr/>
              <p14:nvPr/>
            </p14:nvContentPartPr>
            <p14:xfrm>
              <a:off x="5721858" y="5451826"/>
              <a:ext cx="196200" cy="250200"/>
            </p14:xfrm>
          </p:contentPart>
        </mc:Choice>
        <mc:Fallback xmlns="">
          <p:pic>
            <p:nvPicPr>
              <p:cNvPr id="22555" name="حبر 22554">
                <a:extLst>
                  <a:ext uri="{FF2B5EF4-FFF2-40B4-BE49-F238E27FC236}">
                    <a16:creationId xmlns:a16="http://schemas.microsoft.com/office/drawing/2014/main" id="{D66FC111-6DDE-E972-627E-2FE3B75BE33A}"/>
                  </a:ext>
                </a:extLst>
              </p:cNvPr>
              <p:cNvPicPr/>
              <p:nvPr/>
            </p:nvPicPr>
            <p:blipFill>
              <a:blip r:embed="rId38"/>
              <a:stretch>
                <a:fillRect/>
              </a:stretch>
            </p:blipFill>
            <p:spPr>
              <a:xfrm>
                <a:off x="5706378" y="5436324"/>
                <a:ext cx="226800" cy="280844"/>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2556" name="حبر 22555">
                <a:extLst>
                  <a:ext uri="{FF2B5EF4-FFF2-40B4-BE49-F238E27FC236}">
                    <a16:creationId xmlns:a16="http://schemas.microsoft.com/office/drawing/2014/main" id="{9CA792EE-1880-E21F-5C71-B2AC761C66B4}"/>
                  </a:ext>
                </a:extLst>
              </p14:cNvPr>
              <p14:cNvContentPartPr/>
              <p14:nvPr/>
            </p14:nvContentPartPr>
            <p14:xfrm>
              <a:off x="5924178" y="5775826"/>
              <a:ext cx="13680" cy="20520"/>
            </p14:xfrm>
          </p:contentPart>
        </mc:Choice>
        <mc:Fallback xmlns="">
          <p:pic>
            <p:nvPicPr>
              <p:cNvPr id="22556" name="حبر 22555">
                <a:extLst>
                  <a:ext uri="{FF2B5EF4-FFF2-40B4-BE49-F238E27FC236}">
                    <a16:creationId xmlns:a16="http://schemas.microsoft.com/office/drawing/2014/main" id="{9CA792EE-1880-E21F-5C71-B2AC761C66B4}"/>
                  </a:ext>
                </a:extLst>
              </p:cNvPr>
              <p:cNvPicPr/>
              <p:nvPr/>
            </p:nvPicPr>
            <p:blipFill>
              <a:blip r:embed="rId40"/>
              <a:stretch>
                <a:fillRect/>
              </a:stretch>
            </p:blipFill>
            <p:spPr>
              <a:xfrm>
                <a:off x="5908698" y="5760613"/>
                <a:ext cx="44280" cy="5059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557" name="حبر 22556">
                <a:extLst>
                  <a:ext uri="{FF2B5EF4-FFF2-40B4-BE49-F238E27FC236}">
                    <a16:creationId xmlns:a16="http://schemas.microsoft.com/office/drawing/2014/main" id="{606AEEE7-2A5A-0BB2-E603-E63FA8B33F1F}"/>
                  </a:ext>
                </a:extLst>
              </p14:cNvPr>
              <p14:cNvContentPartPr/>
              <p14:nvPr/>
            </p14:nvContentPartPr>
            <p14:xfrm>
              <a:off x="5850018" y="5789146"/>
              <a:ext cx="34200" cy="32760"/>
            </p14:xfrm>
          </p:contentPart>
        </mc:Choice>
        <mc:Fallback xmlns="">
          <p:pic>
            <p:nvPicPr>
              <p:cNvPr id="22557" name="حبر 22556">
                <a:extLst>
                  <a:ext uri="{FF2B5EF4-FFF2-40B4-BE49-F238E27FC236}">
                    <a16:creationId xmlns:a16="http://schemas.microsoft.com/office/drawing/2014/main" id="{606AEEE7-2A5A-0BB2-E603-E63FA8B33F1F}"/>
                  </a:ext>
                </a:extLst>
              </p:cNvPr>
              <p:cNvPicPr/>
              <p:nvPr/>
            </p:nvPicPr>
            <p:blipFill>
              <a:blip r:embed="rId42"/>
              <a:stretch>
                <a:fillRect/>
              </a:stretch>
            </p:blipFill>
            <p:spPr>
              <a:xfrm>
                <a:off x="5834538" y="5773494"/>
                <a:ext cx="64800" cy="637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2558" name="حبر 22557">
                <a:extLst>
                  <a:ext uri="{FF2B5EF4-FFF2-40B4-BE49-F238E27FC236}">
                    <a16:creationId xmlns:a16="http://schemas.microsoft.com/office/drawing/2014/main" id="{15EF6790-3768-9491-49AE-4B0A2575B5E4}"/>
                  </a:ext>
                </a:extLst>
              </p14:cNvPr>
              <p14:cNvContentPartPr/>
              <p14:nvPr/>
            </p14:nvContentPartPr>
            <p14:xfrm>
              <a:off x="5310378" y="5586826"/>
              <a:ext cx="297360" cy="142200"/>
            </p14:xfrm>
          </p:contentPart>
        </mc:Choice>
        <mc:Fallback xmlns="">
          <p:pic>
            <p:nvPicPr>
              <p:cNvPr id="22558" name="حبر 22557">
                <a:extLst>
                  <a:ext uri="{FF2B5EF4-FFF2-40B4-BE49-F238E27FC236}">
                    <a16:creationId xmlns:a16="http://schemas.microsoft.com/office/drawing/2014/main" id="{15EF6790-3768-9491-49AE-4B0A2575B5E4}"/>
                  </a:ext>
                </a:extLst>
              </p:cNvPr>
              <p:cNvPicPr/>
              <p:nvPr/>
            </p:nvPicPr>
            <p:blipFill>
              <a:blip r:embed="rId44"/>
              <a:stretch>
                <a:fillRect/>
              </a:stretch>
            </p:blipFill>
            <p:spPr>
              <a:xfrm>
                <a:off x="5294898" y="5571307"/>
                <a:ext cx="327960" cy="17287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2559" name="حبر 22558">
                <a:extLst>
                  <a:ext uri="{FF2B5EF4-FFF2-40B4-BE49-F238E27FC236}">
                    <a16:creationId xmlns:a16="http://schemas.microsoft.com/office/drawing/2014/main" id="{70D5305A-9748-D37D-E3F5-0DE5169DD094}"/>
                  </a:ext>
                </a:extLst>
              </p14:cNvPr>
              <p14:cNvContentPartPr/>
              <p14:nvPr/>
            </p14:nvContentPartPr>
            <p14:xfrm>
              <a:off x="5337018" y="5539666"/>
              <a:ext cx="47520" cy="142200"/>
            </p14:xfrm>
          </p:contentPart>
        </mc:Choice>
        <mc:Fallback xmlns="">
          <p:pic>
            <p:nvPicPr>
              <p:cNvPr id="22559" name="حبر 22558">
                <a:extLst>
                  <a:ext uri="{FF2B5EF4-FFF2-40B4-BE49-F238E27FC236}">
                    <a16:creationId xmlns:a16="http://schemas.microsoft.com/office/drawing/2014/main" id="{70D5305A-9748-D37D-E3F5-0DE5169DD094}"/>
                  </a:ext>
                </a:extLst>
              </p:cNvPr>
              <p:cNvPicPr/>
              <p:nvPr/>
            </p:nvPicPr>
            <p:blipFill>
              <a:blip r:embed="rId46"/>
              <a:stretch>
                <a:fillRect/>
              </a:stretch>
            </p:blipFill>
            <p:spPr>
              <a:xfrm>
                <a:off x="5321538" y="5524186"/>
                <a:ext cx="781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2560" name="حبر 22559">
                <a:extLst>
                  <a:ext uri="{FF2B5EF4-FFF2-40B4-BE49-F238E27FC236}">
                    <a16:creationId xmlns:a16="http://schemas.microsoft.com/office/drawing/2014/main" id="{F6312CE0-65AF-6E99-1FB0-8F47531B5BA2}"/>
                  </a:ext>
                </a:extLst>
              </p14:cNvPr>
              <p14:cNvContentPartPr/>
              <p14:nvPr/>
            </p14:nvContentPartPr>
            <p14:xfrm>
              <a:off x="5499018" y="5485666"/>
              <a:ext cx="20520" cy="34200"/>
            </p14:xfrm>
          </p:contentPart>
        </mc:Choice>
        <mc:Fallback xmlns="">
          <p:pic>
            <p:nvPicPr>
              <p:cNvPr id="22560" name="حبر 22559">
                <a:extLst>
                  <a:ext uri="{FF2B5EF4-FFF2-40B4-BE49-F238E27FC236}">
                    <a16:creationId xmlns:a16="http://schemas.microsoft.com/office/drawing/2014/main" id="{F6312CE0-65AF-6E99-1FB0-8F47531B5BA2}"/>
                  </a:ext>
                </a:extLst>
              </p:cNvPr>
              <p:cNvPicPr/>
              <p:nvPr/>
            </p:nvPicPr>
            <p:blipFill>
              <a:blip r:embed="rId48"/>
              <a:stretch>
                <a:fillRect/>
              </a:stretch>
            </p:blipFill>
            <p:spPr>
              <a:xfrm>
                <a:off x="5483538" y="5470186"/>
                <a:ext cx="5112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2561" name="حبر 22560">
                <a:extLst>
                  <a:ext uri="{FF2B5EF4-FFF2-40B4-BE49-F238E27FC236}">
                    <a16:creationId xmlns:a16="http://schemas.microsoft.com/office/drawing/2014/main" id="{8A86FC99-F792-43B2-AE2D-A45AE2A984A9}"/>
                  </a:ext>
                </a:extLst>
              </p14:cNvPr>
              <p14:cNvContentPartPr/>
              <p14:nvPr/>
            </p14:nvContentPartPr>
            <p14:xfrm>
              <a:off x="5141538" y="5498986"/>
              <a:ext cx="40680" cy="182520"/>
            </p14:xfrm>
          </p:contentPart>
        </mc:Choice>
        <mc:Fallback xmlns="">
          <p:pic>
            <p:nvPicPr>
              <p:cNvPr id="22561" name="حبر 22560">
                <a:extLst>
                  <a:ext uri="{FF2B5EF4-FFF2-40B4-BE49-F238E27FC236}">
                    <a16:creationId xmlns:a16="http://schemas.microsoft.com/office/drawing/2014/main" id="{8A86FC99-F792-43B2-AE2D-A45AE2A984A9}"/>
                  </a:ext>
                </a:extLst>
              </p:cNvPr>
              <p:cNvPicPr/>
              <p:nvPr/>
            </p:nvPicPr>
            <p:blipFill>
              <a:blip r:embed="rId50"/>
              <a:stretch>
                <a:fillRect/>
              </a:stretch>
            </p:blipFill>
            <p:spPr>
              <a:xfrm>
                <a:off x="5126194" y="5483506"/>
                <a:ext cx="71012"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2563" name="حبر 22562">
                <a:extLst>
                  <a:ext uri="{FF2B5EF4-FFF2-40B4-BE49-F238E27FC236}">
                    <a16:creationId xmlns:a16="http://schemas.microsoft.com/office/drawing/2014/main" id="{195ADB15-658A-C917-32BF-7B1B25775E21}"/>
                  </a:ext>
                </a:extLst>
              </p14:cNvPr>
              <p14:cNvContentPartPr/>
              <p14:nvPr/>
            </p14:nvContentPartPr>
            <p14:xfrm>
              <a:off x="4635378" y="5458666"/>
              <a:ext cx="405360" cy="297360"/>
            </p14:xfrm>
          </p:contentPart>
        </mc:Choice>
        <mc:Fallback xmlns="">
          <p:pic>
            <p:nvPicPr>
              <p:cNvPr id="22563" name="حبر 22562">
                <a:extLst>
                  <a:ext uri="{FF2B5EF4-FFF2-40B4-BE49-F238E27FC236}">
                    <a16:creationId xmlns:a16="http://schemas.microsoft.com/office/drawing/2014/main" id="{195ADB15-658A-C917-32BF-7B1B25775E21}"/>
                  </a:ext>
                </a:extLst>
              </p:cNvPr>
              <p:cNvPicPr/>
              <p:nvPr/>
            </p:nvPicPr>
            <p:blipFill>
              <a:blip r:embed="rId52"/>
              <a:stretch>
                <a:fillRect/>
              </a:stretch>
            </p:blipFill>
            <p:spPr>
              <a:xfrm>
                <a:off x="4619884" y="5443186"/>
                <a:ext cx="435987"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2564" name="حبر 22563">
                <a:extLst>
                  <a:ext uri="{FF2B5EF4-FFF2-40B4-BE49-F238E27FC236}">
                    <a16:creationId xmlns:a16="http://schemas.microsoft.com/office/drawing/2014/main" id="{1F09D9B1-463E-01D1-A178-39C832E4CBB1}"/>
                  </a:ext>
                </a:extLst>
              </p14:cNvPr>
              <p14:cNvContentPartPr/>
              <p14:nvPr/>
            </p14:nvContentPartPr>
            <p14:xfrm>
              <a:off x="4804218" y="5492506"/>
              <a:ext cx="20520" cy="27360"/>
            </p14:xfrm>
          </p:contentPart>
        </mc:Choice>
        <mc:Fallback xmlns="">
          <p:pic>
            <p:nvPicPr>
              <p:cNvPr id="22564" name="حبر 22563">
                <a:extLst>
                  <a:ext uri="{FF2B5EF4-FFF2-40B4-BE49-F238E27FC236}">
                    <a16:creationId xmlns:a16="http://schemas.microsoft.com/office/drawing/2014/main" id="{1F09D9B1-463E-01D1-A178-39C832E4CBB1}"/>
                  </a:ext>
                </a:extLst>
              </p:cNvPr>
              <p:cNvPicPr/>
              <p:nvPr/>
            </p:nvPicPr>
            <p:blipFill>
              <a:blip r:embed="rId54"/>
              <a:stretch>
                <a:fillRect/>
              </a:stretch>
            </p:blipFill>
            <p:spPr>
              <a:xfrm>
                <a:off x="4788738" y="5477026"/>
                <a:ext cx="511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2571" name="حبر 22571">
                <a:extLst>
                  <a:ext uri="{FF2B5EF4-FFF2-40B4-BE49-F238E27FC236}">
                    <a16:creationId xmlns:a16="http://schemas.microsoft.com/office/drawing/2014/main" id="{7EB49464-7639-FAFA-8562-A4F7993667DA}"/>
                  </a:ext>
                </a:extLst>
              </p14:cNvPr>
              <p14:cNvContentPartPr/>
              <p14:nvPr/>
            </p14:nvContentPartPr>
            <p14:xfrm>
              <a:off x="3252258" y="5505826"/>
              <a:ext cx="1316160" cy="344520"/>
            </p14:xfrm>
          </p:contentPart>
        </mc:Choice>
        <mc:Fallback xmlns="">
          <p:pic>
            <p:nvPicPr>
              <p:cNvPr id="22571" name="حبر 22571">
                <a:extLst>
                  <a:ext uri="{FF2B5EF4-FFF2-40B4-BE49-F238E27FC236}">
                    <a16:creationId xmlns:a16="http://schemas.microsoft.com/office/drawing/2014/main" id="{7EB49464-7639-FAFA-8562-A4F7993667DA}"/>
                  </a:ext>
                </a:extLst>
              </p:cNvPr>
              <p:cNvPicPr/>
              <p:nvPr/>
            </p:nvPicPr>
            <p:blipFill>
              <a:blip r:embed="rId56"/>
              <a:stretch>
                <a:fillRect/>
              </a:stretch>
            </p:blipFill>
            <p:spPr>
              <a:xfrm>
                <a:off x="3236778" y="5490706"/>
                <a:ext cx="134676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2572" name="حبر 22571">
                <a:extLst>
                  <a:ext uri="{FF2B5EF4-FFF2-40B4-BE49-F238E27FC236}">
                    <a16:creationId xmlns:a16="http://schemas.microsoft.com/office/drawing/2014/main" id="{7A5288EC-C484-B34A-A08B-BCFD9182B423}"/>
                  </a:ext>
                </a:extLst>
              </p14:cNvPr>
              <p14:cNvContentPartPr/>
              <p14:nvPr/>
            </p14:nvContentPartPr>
            <p14:xfrm>
              <a:off x="3070098" y="5613826"/>
              <a:ext cx="115200" cy="88200"/>
            </p14:xfrm>
          </p:contentPart>
        </mc:Choice>
        <mc:Fallback xmlns="">
          <p:pic>
            <p:nvPicPr>
              <p:cNvPr id="22572" name="حبر 22571">
                <a:extLst>
                  <a:ext uri="{FF2B5EF4-FFF2-40B4-BE49-F238E27FC236}">
                    <a16:creationId xmlns:a16="http://schemas.microsoft.com/office/drawing/2014/main" id="{7A5288EC-C484-B34A-A08B-BCFD9182B423}"/>
                  </a:ext>
                </a:extLst>
              </p:cNvPr>
              <p:cNvPicPr/>
              <p:nvPr/>
            </p:nvPicPr>
            <p:blipFill>
              <a:blip r:embed="rId58"/>
              <a:stretch>
                <a:fillRect/>
              </a:stretch>
            </p:blipFill>
            <p:spPr>
              <a:xfrm>
                <a:off x="3054618" y="5598706"/>
                <a:ext cx="145440" cy="1184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863220"/>
            <a:ext cx="8092776" cy="445318"/>
          </a:xfrm>
        </p:spPr>
        <p:txBody>
          <a:bodyPr>
            <a:noAutofit/>
          </a:bodyPr>
          <a:lstStyle/>
          <a:p>
            <a:pPr marL="514350" indent="-514350">
              <a:defRPr/>
            </a:pPr>
            <a:r>
              <a:rPr lang="en-US" sz="4000" dirty="0"/>
              <a:t>    </a:t>
            </a:r>
            <a:r>
              <a:rPr lang="en-US" sz="4800" dirty="0"/>
              <a:t>Compare the Early </a:t>
            </a:r>
            <a:br>
              <a:rPr lang="en-US" sz="4800" dirty="0"/>
            </a:br>
            <a:r>
              <a:rPr lang="en-US" sz="4800" dirty="0"/>
              <a:t>Theories of Motivation </a:t>
            </a:r>
            <a:br>
              <a:rPr lang="en-US" sz="4000" dirty="0"/>
            </a:br>
            <a:endParaRPr lang="en-US" sz="4000" dirty="0"/>
          </a:p>
        </p:txBody>
      </p:sp>
      <p:sp>
        <p:nvSpPr>
          <p:cNvPr id="7"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1844566"/>
            <a:ext cx="8104380" cy="3397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489" y="5443161"/>
            <a:ext cx="6400800" cy="20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11" name="حبر 10">
                <a:extLst>
                  <a:ext uri="{FF2B5EF4-FFF2-40B4-BE49-F238E27FC236}">
                    <a16:creationId xmlns:a16="http://schemas.microsoft.com/office/drawing/2014/main" id="{4C5C21DB-B48A-7CF3-BF8E-81A8333532C1}"/>
                  </a:ext>
                </a:extLst>
              </p14:cNvPr>
              <p14:cNvContentPartPr/>
              <p14:nvPr/>
            </p14:nvContentPartPr>
            <p14:xfrm>
              <a:off x="6416226" y="4445456"/>
              <a:ext cx="480960" cy="196200"/>
            </p14:xfrm>
          </p:contentPart>
        </mc:Choice>
        <mc:Fallback xmlns="">
          <p:pic>
            <p:nvPicPr>
              <p:cNvPr id="11" name="حبر 10">
                <a:extLst>
                  <a:ext uri="{FF2B5EF4-FFF2-40B4-BE49-F238E27FC236}">
                    <a16:creationId xmlns:a16="http://schemas.microsoft.com/office/drawing/2014/main" id="{4C5C21DB-B48A-7CF3-BF8E-81A8333532C1}"/>
                  </a:ext>
                </a:extLst>
              </p:cNvPr>
              <p:cNvPicPr/>
              <p:nvPr/>
            </p:nvPicPr>
            <p:blipFill>
              <a:blip r:embed="rId6"/>
              <a:stretch>
                <a:fillRect/>
              </a:stretch>
            </p:blipFill>
            <p:spPr>
              <a:xfrm>
                <a:off x="6400746" y="4430336"/>
                <a:ext cx="5115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2">
                <a:extLst>
                  <a:ext uri="{FF2B5EF4-FFF2-40B4-BE49-F238E27FC236}">
                    <a16:creationId xmlns:a16="http://schemas.microsoft.com/office/drawing/2014/main" id="{3AE7BB63-B55D-59CD-043F-A64958F538D9}"/>
                  </a:ext>
                </a:extLst>
              </p14:cNvPr>
              <p14:cNvContentPartPr/>
              <p14:nvPr/>
            </p14:nvContentPartPr>
            <p14:xfrm>
              <a:off x="7407306" y="4302896"/>
              <a:ext cx="1401120" cy="332640"/>
            </p14:xfrm>
          </p:contentPart>
        </mc:Choice>
        <mc:Fallback xmlns="">
          <p:pic>
            <p:nvPicPr>
              <p:cNvPr id="22" name="حبر 22">
                <a:extLst>
                  <a:ext uri="{FF2B5EF4-FFF2-40B4-BE49-F238E27FC236}">
                    <a16:creationId xmlns:a16="http://schemas.microsoft.com/office/drawing/2014/main" id="{3AE7BB63-B55D-59CD-043F-A64958F538D9}"/>
                  </a:ext>
                </a:extLst>
              </p:cNvPr>
              <p:cNvPicPr/>
              <p:nvPr/>
            </p:nvPicPr>
            <p:blipFill>
              <a:blip r:embed="rId8"/>
              <a:stretch>
                <a:fillRect/>
              </a:stretch>
            </p:blipFill>
            <p:spPr>
              <a:xfrm>
                <a:off x="7392186" y="4287776"/>
                <a:ext cx="14317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2">
                <a:extLst>
                  <a:ext uri="{FF2B5EF4-FFF2-40B4-BE49-F238E27FC236}">
                    <a16:creationId xmlns:a16="http://schemas.microsoft.com/office/drawing/2014/main" id="{8DA9A417-136B-D746-26F8-7405B85CDD8F}"/>
                  </a:ext>
                </a:extLst>
              </p14:cNvPr>
              <p14:cNvContentPartPr/>
              <p14:nvPr/>
            </p14:nvContentPartPr>
            <p14:xfrm>
              <a:off x="6095466" y="4185176"/>
              <a:ext cx="362520" cy="218520"/>
            </p14:xfrm>
          </p:contentPart>
        </mc:Choice>
        <mc:Fallback xmlns="">
          <p:pic>
            <p:nvPicPr>
              <p:cNvPr id="23" name="حبر 22">
                <a:extLst>
                  <a:ext uri="{FF2B5EF4-FFF2-40B4-BE49-F238E27FC236}">
                    <a16:creationId xmlns:a16="http://schemas.microsoft.com/office/drawing/2014/main" id="{8DA9A417-136B-D746-26F8-7405B85CDD8F}"/>
                  </a:ext>
                </a:extLst>
              </p:cNvPr>
              <p:cNvPicPr/>
              <p:nvPr/>
            </p:nvPicPr>
            <p:blipFill>
              <a:blip r:embed="rId10"/>
              <a:stretch>
                <a:fillRect/>
              </a:stretch>
            </p:blipFill>
            <p:spPr>
              <a:xfrm>
                <a:off x="6080346" y="4169696"/>
                <a:ext cx="39276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حبر 28">
                <a:extLst>
                  <a:ext uri="{FF2B5EF4-FFF2-40B4-BE49-F238E27FC236}">
                    <a16:creationId xmlns:a16="http://schemas.microsoft.com/office/drawing/2014/main" id="{ABBC00A2-6410-5B36-6988-259EA2D3B624}"/>
                  </a:ext>
                </a:extLst>
              </p14:cNvPr>
              <p14:cNvContentPartPr/>
              <p14:nvPr/>
            </p14:nvContentPartPr>
            <p14:xfrm>
              <a:off x="8000946" y="3869816"/>
              <a:ext cx="534600" cy="291240"/>
            </p14:xfrm>
          </p:contentPart>
        </mc:Choice>
        <mc:Fallback xmlns="">
          <p:pic>
            <p:nvPicPr>
              <p:cNvPr id="28" name="حبر 28">
                <a:extLst>
                  <a:ext uri="{FF2B5EF4-FFF2-40B4-BE49-F238E27FC236}">
                    <a16:creationId xmlns:a16="http://schemas.microsoft.com/office/drawing/2014/main" id="{ABBC00A2-6410-5B36-6988-259EA2D3B624}"/>
                  </a:ext>
                </a:extLst>
              </p:cNvPr>
              <p:cNvPicPr/>
              <p:nvPr/>
            </p:nvPicPr>
            <p:blipFill>
              <a:blip r:embed="rId12"/>
              <a:stretch>
                <a:fillRect/>
              </a:stretch>
            </p:blipFill>
            <p:spPr>
              <a:xfrm>
                <a:off x="7985466" y="3854696"/>
                <a:ext cx="5652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حبر 35">
                <a:extLst>
                  <a:ext uri="{FF2B5EF4-FFF2-40B4-BE49-F238E27FC236}">
                    <a16:creationId xmlns:a16="http://schemas.microsoft.com/office/drawing/2014/main" id="{6EC8FB08-650B-64BA-DA17-84840E216D3B}"/>
                  </a:ext>
                </a:extLst>
              </p14:cNvPr>
              <p14:cNvContentPartPr/>
              <p14:nvPr/>
            </p14:nvContentPartPr>
            <p14:xfrm>
              <a:off x="7098786" y="3958736"/>
              <a:ext cx="748080" cy="344880"/>
            </p14:xfrm>
          </p:contentPart>
        </mc:Choice>
        <mc:Fallback xmlns="">
          <p:pic>
            <p:nvPicPr>
              <p:cNvPr id="35" name="حبر 35">
                <a:extLst>
                  <a:ext uri="{FF2B5EF4-FFF2-40B4-BE49-F238E27FC236}">
                    <a16:creationId xmlns:a16="http://schemas.microsoft.com/office/drawing/2014/main" id="{6EC8FB08-650B-64BA-DA17-84840E216D3B}"/>
                  </a:ext>
                </a:extLst>
              </p:cNvPr>
              <p:cNvPicPr/>
              <p:nvPr/>
            </p:nvPicPr>
            <p:blipFill>
              <a:blip r:embed="rId14"/>
              <a:stretch>
                <a:fillRect/>
              </a:stretch>
            </p:blipFill>
            <p:spPr>
              <a:xfrm>
                <a:off x="7083306" y="3943600"/>
                <a:ext cx="778680" cy="37551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حبر 35">
                <a:extLst>
                  <a:ext uri="{FF2B5EF4-FFF2-40B4-BE49-F238E27FC236}">
                    <a16:creationId xmlns:a16="http://schemas.microsoft.com/office/drawing/2014/main" id="{A0F2DEA9-9862-1A6E-66AF-A96351F57F55}"/>
                  </a:ext>
                </a:extLst>
              </p14:cNvPr>
              <p14:cNvContentPartPr/>
              <p14:nvPr/>
            </p14:nvContentPartPr>
            <p14:xfrm>
              <a:off x="5847176" y="3749375"/>
              <a:ext cx="302760" cy="187560"/>
            </p14:xfrm>
          </p:contentPart>
        </mc:Choice>
        <mc:Fallback xmlns="">
          <p:pic>
            <p:nvPicPr>
              <p:cNvPr id="36" name="حبر 35">
                <a:extLst>
                  <a:ext uri="{FF2B5EF4-FFF2-40B4-BE49-F238E27FC236}">
                    <a16:creationId xmlns:a16="http://schemas.microsoft.com/office/drawing/2014/main" id="{A0F2DEA9-9862-1A6E-66AF-A96351F57F55}"/>
                  </a:ext>
                </a:extLst>
              </p:cNvPr>
              <p:cNvPicPr/>
              <p:nvPr/>
            </p:nvPicPr>
            <p:blipFill>
              <a:blip r:embed="rId16"/>
              <a:stretch>
                <a:fillRect/>
              </a:stretch>
            </p:blipFill>
            <p:spPr>
              <a:xfrm>
                <a:off x="5831696" y="3733895"/>
                <a:ext cx="3333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حبر 55">
                <a:extLst>
                  <a:ext uri="{FF2B5EF4-FFF2-40B4-BE49-F238E27FC236}">
                    <a16:creationId xmlns:a16="http://schemas.microsoft.com/office/drawing/2014/main" id="{595F2BB4-FF51-DD3C-8870-9C8084C2AD09}"/>
                  </a:ext>
                </a:extLst>
              </p14:cNvPr>
              <p14:cNvContentPartPr/>
              <p14:nvPr/>
            </p14:nvContentPartPr>
            <p14:xfrm>
              <a:off x="6423257" y="3417843"/>
              <a:ext cx="2035800" cy="322200"/>
            </p14:xfrm>
          </p:contentPart>
        </mc:Choice>
        <mc:Fallback xmlns="">
          <p:pic>
            <p:nvPicPr>
              <p:cNvPr id="55" name="حبر 55">
                <a:extLst>
                  <a:ext uri="{FF2B5EF4-FFF2-40B4-BE49-F238E27FC236}">
                    <a16:creationId xmlns:a16="http://schemas.microsoft.com/office/drawing/2014/main" id="{595F2BB4-FF51-DD3C-8870-9C8084C2AD09}"/>
                  </a:ext>
                </a:extLst>
              </p:cNvPr>
              <p:cNvPicPr/>
              <p:nvPr/>
            </p:nvPicPr>
            <p:blipFill>
              <a:blip r:embed="rId18"/>
              <a:stretch>
                <a:fillRect/>
              </a:stretch>
            </p:blipFill>
            <p:spPr>
              <a:xfrm>
                <a:off x="6407777" y="3402706"/>
                <a:ext cx="2066400" cy="35283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حبر 55">
                <a:extLst>
                  <a:ext uri="{FF2B5EF4-FFF2-40B4-BE49-F238E27FC236}">
                    <a16:creationId xmlns:a16="http://schemas.microsoft.com/office/drawing/2014/main" id="{3F393503-2B36-EAD2-61A1-C51BEF36C8AC}"/>
                  </a:ext>
                </a:extLst>
              </p14:cNvPr>
              <p14:cNvContentPartPr/>
              <p14:nvPr/>
            </p14:nvContentPartPr>
            <p14:xfrm>
              <a:off x="5482217" y="3509283"/>
              <a:ext cx="259560" cy="151920"/>
            </p14:xfrm>
          </p:contentPart>
        </mc:Choice>
        <mc:Fallback xmlns="">
          <p:pic>
            <p:nvPicPr>
              <p:cNvPr id="56" name="حبر 55">
                <a:extLst>
                  <a:ext uri="{FF2B5EF4-FFF2-40B4-BE49-F238E27FC236}">
                    <a16:creationId xmlns:a16="http://schemas.microsoft.com/office/drawing/2014/main" id="{3F393503-2B36-EAD2-61A1-C51BEF36C8AC}"/>
                  </a:ext>
                </a:extLst>
              </p:cNvPr>
              <p:cNvPicPr/>
              <p:nvPr/>
            </p:nvPicPr>
            <p:blipFill>
              <a:blip r:embed="rId20"/>
              <a:stretch>
                <a:fillRect/>
              </a:stretch>
            </p:blipFill>
            <p:spPr>
              <a:xfrm>
                <a:off x="5467097" y="3493803"/>
                <a:ext cx="2901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3" name="حبر 1023">
                <a:extLst>
                  <a:ext uri="{FF2B5EF4-FFF2-40B4-BE49-F238E27FC236}">
                    <a16:creationId xmlns:a16="http://schemas.microsoft.com/office/drawing/2014/main" id="{490D7C69-5CDB-7493-C792-152FFB21C3AC}"/>
                  </a:ext>
                </a:extLst>
              </p14:cNvPr>
              <p14:cNvContentPartPr/>
              <p14:nvPr/>
            </p14:nvContentPartPr>
            <p14:xfrm>
              <a:off x="6331817" y="3129843"/>
              <a:ext cx="802440" cy="370080"/>
            </p14:xfrm>
          </p:contentPart>
        </mc:Choice>
        <mc:Fallback xmlns="">
          <p:pic>
            <p:nvPicPr>
              <p:cNvPr id="63" name="حبر 1023">
                <a:extLst>
                  <a:ext uri="{FF2B5EF4-FFF2-40B4-BE49-F238E27FC236}">
                    <a16:creationId xmlns:a16="http://schemas.microsoft.com/office/drawing/2014/main" id="{490D7C69-5CDB-7493-C792-152FFB21C3AC}"/>
                  </a:ext>
                </a:extLst>
              </p:cNvPr>
              <p:cNvPicPr/>
              <p:nvPr/>
            </p:nvPicPr>
            <p:blipFill>
              <a:blip r:embed="rId22"/>
              <a:stretch>
                <a:fillRect/>
              </a:stretch>
            </p:blipFill>
            <p:spPr>
              <a:xfrm>
                <a:off x="6316690" y="3114723"/>
                <a:ext cx="833054"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38" name="حبر 1038">
                <a:extLst>
                  <a:ext uri="{FF2B5EF4-FFF2-40B4-BE49-F238E27FC236}">
                    <a16:creationId xmlns:a16="http://schemas.microsoft.com/office/drawing/2014/main" id="{4DADFBA6-5728-0EB5-44B3-31BB466B575B}"/>
                  </a:ext>
                </a:extLst>
              </p14:cNvPr>
              <p14:cNvContentPartPr/>
              <p14:nvPr/>
            </p14:nvContentPartPr>
            <p14:xfrm>
              <a:off x="5098097" y="2592363"/>
              <a:ext cx="1834560" cy="518400"/>
            </p14:xfrm>
          </p:contentPart>
        </mc:Choice>
        <mc:Fallback xmlns="">
          <p:pic>
            <p:nvPicPr>
              <p:cNvPr id="1038" name="حبر 1038">
                <a:extLst>
                  <a:ext uri="{FF2B5EF4-FFF2-40B4-BE49-F238E27FC236}">
                    <a16:creationId xmlns:a16="http://schemas.microsoft.com/office/drawing/2014/main" id="{4DADFBA6-5728-0EB5-44B3-31BB466B575B}"/>
                  </a:ext>
                </a:extLst>
              </p:cNvPr>
              <p:cNvPicPr/>
              <p:nvPr/>
            </p:nvPicPr>
            <p:blipFill>
              <a:blip r:embed="rId24"/>
              <a:stretch>
                <a:fillRect/>
              </a:stretch>
            </p:blipFill>
            <p:spPr>
              <a:xfrm>
                <a:off x="5082974" y="2576894"/>
                <a:ext cx="1865166" cy="548979"/>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89489" y="592575"/>
            <a:ext cx="7971885" cy="1173162"/>
          </a:xfrm>
        </p:spPr>
        <p:txBody>
          <a:bodyPr>
            <a:noAutofit/>
          </a:bodyPr>
          <a:lstStyle/>
          <a:p>
            <a:pPr marL="514350" indent="-514350">
              <a:defRPr/>
            </a:pPr>
            <a:r>
              <a:rPr lang="en-US" sz="4800" dirty="0"/>
              <a:t>Compare the Early </a:t>
            </a:r>
            <a:br>
              <a:rPr lang="en-US" sz="4800" dirty="0"/>
            </a:br>
            <a:r>
              <a:rPr lang="en-US" sz="4800" dirty="0"/>
              <a:t>Theories of Motivation</a:t>
            </a:r>
            <a:br>
              <a:rPr lang="en-US" sz="4000" dirty="0"/>
            </a:br>
            <a:endParaRPr lang="en-US" sz="4000" dirty="0"/>
          </a:p>
        </p:txBody>
      </p:sp>
      <p:sp>
        <p:nvSpPr>
          <p:cNvPr id="26632" name="Content Placeholder 13"/>
          <p:cNvSpPr>
            <a:spLocks noGrp="1"/>
          </p:cNvSpPr>
          <p:nvPr>
            <p:ph idx="1"/>
          </p:nvPr>
        </p:nvSpPr>
        <p:spPr bwMode="auto">
          <a:xfrm>
            <a:off x="889489" y="1765737"/>
            <a:ext cx="8103476" cy="4445876"/>
          </a:xfrm>
        </p:spPr>
        <p:txBody>
          <a:bodyPr wrap="square" numCol="1" anchor="t" anchorCtr="0" compatLnSpc="1">
            <a:prstTxWarp prst="textNoShape">
              <a:avLst/>
            </a:prstTxWarp>
          </a:bodyPr>
          <a:lstStyle/>
          <a:p>
            <a:pPr eaLnBrk="1" hangingPunct="1"/>
            <a:r>
              <a:rPr lang="en-US" sz="2800" dirty="0">
                <a:effectLst/>
              </a:rPr>
              <a:t>Maslow’s need theory has received wide recognition, particularly among practicing managers. </a:t>
            </a:r>
          </a:p>
          <a:p>
            <a:pPr lvl="1">
              <a:spcBef>
                <a:spcPct val="0"/>
              </a:spcBef>
            </a:pPr>
            <a:r>
              <a:rPr lang="en-US" sz="2800" dirty="0"/>
              <a:t>It is intuitively logical and easy to understand and some research has validated it. </a:t>
            </a:r>
          </a:p>
          <a:p>
            <a:pPr lvl="1">
              <a:spcBef>
                <a:spcPct val="0"/>
              </a:spcBef>
            </a:pPr>
            <a:r>
              <a:rPr lang="en-US" sz="2800" dirty="0"/>
              <a:t>However, most research does not, especially when the theory is applied to diverse cultures.  </a:t>
            </a:r>
          </a:p>
        </p:txBody>
      </p:sp>
      <p:sp>
        <p:nvSpPr>
          <p:cNvPr id="10"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D1D13BA9-6103-5AFE-C15A-6958A5D79EB7}"/>
                  </a:ext>
                </a:extLst>
              </p14:cNvPr>
              <p14:cNvContentPartPr/>
              <p14:nvPr/>
            </p14:nvContentPartPr>
            <p14:xfrm>
              <a:off x="6701036" y="1697947"/>
              <a:ext cx="23760" cy="174600"/>
            </p14:xfrm>
          </p:contentPart>
        </mc:Choice>
        <mc:Fallback xmlns="">
          <p:pic>
            <p:nvPicPr>
              <p:cNvPr id="2" name="حبر 1">
                <a:extLst>
                  <a:ext uri="{FF2B5EF4-FFF2-40B4-BE49-F238E27FC236}">
                    <a16:creationId xmlns:a16="http://schemas.microsoft.com/office/drawing/2014/main" id="{D1D13BA9-6103-5AFE-C15A-6958A5D79EB7}"/>
                  </a:ext>
                </a:extLst>
              </p:cNvPr>
              <p:cNvPicPr/>
              <p:nvPr/>
            </p:nvPicPr>
            <p:blipFill>
              <a:blip r:embed="rId4"/>
              <a:stretch>
                <a:fillRect/>
              </a:stretch>
            </p:blipFill>
            <p:spPr>
              <a:xfrm>
                <a:off x="6680516" y="1677427"/>
                <a:ext cx="644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03476B59-9BF8-AB48-B472-2F3ADFDBF211}"/>
                  </a:ext>
                </a:extLst>
              </p14:cNvPr>
              <p14:cNvContentPartPr/>
              <p14:nvPr/>
            </p14:nvContentPartPr>
            <p14:xfrm>
              <a:off x="6195956" y="1743307"/>
              <a:ext cx="378000" cy="125280"/>
            </p14:xfrm>
          </p:contentPart>
        </mc:Choice>
        <mc:Fallback xmlns="">
          <p:pic>
            <p:nvPicPr>
              <p:cNvPr id="3" name="حبر 2">
                <a:extLst>
                  <a:ext uri="{FF2B5EF4-FFF2-40B4-BE49-F238E27FC236}">
                    <a16:creationId xmlns:a16="http://schemas.microsoft.com/office/drawing/2014/main" id="{03476B59-9BF8-AB48-B472-2F3ADFDBF211}"/>
                  </a:ext>
                </a:extLst>
              </p:cNvPr>
              <p:cNvPicPr/>
              <p:nvPr/>
            </p:nvPicPr>
            <p:blipFill>
              <a:blip r:embed="rId6"/>
              <a:stretch>
                <a:fillRect/>
              </a:stretch>
            </p:blipFill>
            <p:spPr>
              <a:xfrm>
                <a:off x="6175456" y="1722787"/>
                <a:ext cx="418641"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0">
                <a:extLst>
                  <a:ext uri="{FF2B5EF4-FFF2-40B4-BE49-F238E27FC236}">
                    <a16:creationId xmlns:a16="http://schemas.microsoft.com/office/drawing/2014/main" id="{89F97D74-A0FC-FECB-19B2-9AFE7C943A5C}"/>
                  </a:ext>
                </a:extLst>
              </p14:cNvPr>
              <p14:cNvContentPartPr/>
              <p14:nvPr/>
            </p14:nvContentPartPr>
            <p14:xfrm>
              <a:off x="6368036" y="1691827"/>
              <a:ext cx="72720" cy="27720"/>
            </p14:xfrm>
          </p:contentPart>
        </mc:Choice>
        <mc:Fallback xmlns="">
          <p:pic>
            <p:nvPicPr>
              <p:cNvPr id="11" name="حبر 10">
                <a:extLst>
                  <a:ext uri="{FF2B5EF4-FFF2-40B4-BE49-F238E27FC236}">
                    <a16:creationId xmlns:a16="http://schemas.microsoft.com/office/drawing/2014/main" id="{89F97D74-A0FC-FECB-19B2-9AFE7C943A5C}"/>
                  </a:ext>
                </a:extLst>
              </p:cNvPr>
              <p:cNvPicPr/>
              <p:nvPr/>
            </p:nvPicPr>
            <p:blipFill>
              <a:blip r:embed="rId8"/>
              <a:stretch>
                <a:fillRect/>
              </a:stretch>
            </p:blipFill>
            <p:spPr>
              <a:xfrm>
                <a:off x="6352556" y="1676545"/>
                <a:ext cx="103320" cy="5792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FD51189C-25C5-40E9-325C-F0FE0646B37F}"/>
                  </a:ext>
                </a:extLst>
              </p14:cNvPr>
              <p14:cNvContentPartPr/>
              <p14:nvPr/>
            </p14:nvContentPartPr>
            <p14:xfrm>
              <a:off x="6258596" y="1648987"/>
              <a:ext cx="19800" cy="105840"/>
            </p14:xfrm>
          </p:contentPart>
        </mc:Choice>
        <mc:Fallback xmlns="">
          <p:pic>
            <p:nvPicPr>
              <p:cNvPr id="12" name="حبر 11">
                <a:extLst>
                  <a:ext uri="{FF2B5EF4-FFF2-40B4-BE49-F238E27FC236}">
                    <a16:creationId xmlns:a16="http://schemas.microsoft.com/office/drawing/2014/main" id="{FD51189C-25C5-40E9-325C-F0FE0646B37F}"/>
                  </a:ext>
                </a:extLst>
              </p:cNvPr>
              <p:cNvPicPr/>
              <p:nvPr/>
            </p:nvPicPr>
            <p:blipFill>
              <a:blip r:embed="rId10"/>
              <a:stretch>
                <a:fillRect/>
              </a:stretch>
            </p:blipFill>
            <p:spPr>
              <a:xfrm>
                <a:off x="6243392" y="1633454"/>
                <a:ext cx="49854" cy="13654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حبر 12">
                <a:extLst>
                  <a:ext uri="{FF2B5EF4-FFF2-40B4-BE49-F238E27FC236}">
                    <a16:creationId xmlns:a16="http://schemas.microsoft.com/office/drawing/2014/main" id="{D893BBF6-239D-720E-85C5-DB165D8B1757}"/>
                  </a:ext>
                </a:extLst>
              </p14:cNvPr>
              <p14:cNvContentPartPr/>
              <p14:nvPr/>
            </p14:nvContentPartPr>
            <p14:xfrm>
              <a:off x="6086156" y="1675987"/>
              <a:ext cx="125640" cy="121680"/>
            </p14:xfrm>
          </p:contentPart>
        </mc:Choice>
        <mc:Fallback xmlns="">
          <p:pic>
            <p:nvPicPr>
              <p:cNvPr id="13" name="حبر 12">
                <a:extLst>
                  <a:ext uri="{FF2B5EF4-FFF2-40B4-BE49-F238E27FC236}">
                    <a16:creationId xmlns:a16="http://schemas.microsoft.com/office/drawing/2014/main" id="{D893BBF6-239D-720E-85C5-DB165D8B1757}"/>
                  </a:ext>
                </a:extLst>
              </p:cNvPr>
              <p:cNvPicPr/>
              <p:nvPr/>
            </p:nvPicPr>
            <p:blipFill>
              <a:blip r:embed="rId12"/>
              <a:stretch>
                <a:fillRect/>
              </a:stretch>
            </p:blipFill>
            <p:spPr>
              <a:xfrm>
                <a:off x="6070676" y="1660507"/>
                <a:ext cx="156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حبر 13">
                <a:extLst>
                  <a:ext uri="{FF2B5EF4-FFF2-40B4-BE49-F238E27FC236}">
                    <a16:creationId xmlns:a16="http://schemas.microsoft.com/office/drawing/2014/main" id="{19F3806D-7D23-993E-E0BF-72F92FCA9261}"/>
                  </a:ext>
                </a:extLst>
              </p14:cNvPr>
              <p14:cNvContentPartPr/>
              <p14:nvPr/>
            </p14:nvContentPartPr>
            <p14:xfrm>
              <a:off x="6188036" y="1672027"/>
              <a:ext cx="8280" cy="8280"/>
            </p14:xfrm>
          </p:contentPart>
        </mc:Choice>
        <mc:Fallback xmlns="">
          <p:pic>
            <p:nvPicPr>
              <p:cNvPr id="14" name="حبر 13">
                <a:extLst>
                  <a:ext uri="{FF2B5EF4-FFF2-40B4-BE49-F238E27FC236}">
                    <a16:creationId xmlns:a16="http://schemas.microsoft.com/office/drawing/2014/main" id="{19F3806D-7D23-993E-E0BF-72F92FCA9261}"/>
                  </a:ext>
                </a:extLst>
              </p:cNvPr>
              <p:cNvPicPr/>
              <p:nvPr/>
            </p:nvPicPr>
            <p:blipFill>
              <a:blip r:embed="rId14"/>
              <a:stretch>
                <a:fillRect/>
              </a:stretch>
            </p:blipFill>
            <p:spPr>
              <a:xfrm>
                <a:off x="6171852" y="1656547"/>
                <a:ext cx="40271"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حبر 14">
                <a:extLst>
                  <a:ext uri="{FF2B5EF4-FFF2-40B4-BE49-F238E27FC236}">
                    <a16:creationId xmlns:a16="http://schemas.microsoft.com/office/drawing/2014/main" id="{C48F6174-2246-C159-4471-B7A2F3759928}"/>
                  </a:ext>
                </a:extLst>
              </p14:cNvPr>
              <p14:cNvContentPartPr/>
              <p14:nvPr/>
            </p14:nvContentPartPr>
            <p14:xfrm>
              <a:off x="6113516" y="1617307"/>
              <a:ext cx="55080" cy="35640"/>
            </p14:xfrm>
          </p:contentPart>
        </mc:Choice>
        <mc:Fallback xmlns="">
          <p:pic>
            <p:nvPicPr>
              <p:cNvPr id="15" name="حبر 14">
                <a:extLst>
                  <a:ext uri="{FF2B5EF4-FFF2-40B4-BE49-F238E27FC236}">
                    <a16:creationId xmlns:a16="http://schemas.microsoft.com/office/drawing/2014/main" id="{C48F6174-2246-C159-4471-B7A2F3759928}"/>
                  </a:ext>
                </a:extLst>
              </p:cNvPr>
              <p:cNvPicPr/>
              <p:nvPr/>
            </p:nvPicPr>
            <p:blipFill>
              <a:blip r:embed="rId16"/>
              <a:stretch>
                <a:fillRect/>
              </a:stretch>
            </p:blipFill>
            <p:spPr>
              <a:xfrm>
                <a:off x="6098036" y="1601827"/>
                <a:ext cx="856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حبر 15">
                <a:extLst>
                  <a:ext uri="{FF2B5EF4-FFF2-40B4-BE49-F238E27FC236}">
                    <a16:creationId xmlns:a16="http://schemas.microsoft.com/office/drawing/2014/main" id="{4F591D32-448E-54D9-EE2C-C9A3A3B133EF}"/>
                  </a:ext>
                </a:extLst>
              </p14:cNvPr>
              <p14:cNvContentPartPr/>
              <p14:nvPr/>
            </p14:nvContentPartPr>
            <p14:xfrm>
              <a:off x="6058796" y="1585987"/>
              <a:ext cx="106200" cy="63000"/>
            </p14:xfrm>
          </p:contentPart>
        </mc:Choice>
        <mc:Fallback xmlns="">
          <p:pic>
            <p:nvPicPr>
              <p:cNvPr id="16" name="حبر 15">
                <a:extLst>
                  <a:ext uri="{FF2B5EF4-FFF2-40B4-BE49-F238E27FC236}">
                    <a16:creationId xmlns:a16="http://schemas.microsoft.com/office/drawing/2014/main" id="{4F591D32-448E-54D9-EE2C-C9A3A3B133EF}"/>
                  </a:ext>
                </a:extLst>
              </p:cNvPr>
              <p:cNvPicPr/>
              <p:nvPr/>
            </p:nvPicPr>
            <p:blipFill>
              <a:blip r:embed="rId18"/>
              <a:stretch>
                <a:fillRect/>
              </a:stretch>
            </p:blipFill>
            <p:spPr>
              <a:xfrm>
                <a:off x="6043316" y="1570507"/>
                <a:ext cx="1368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حبر 16">
                <a:extLst>
                  <a:ext uri="{FF2B5EF4-FFF2-40B4-BE49-F238E27FC236}">
                    <a16:creationId xmlns:a16="http://schemas.microsoft.com/office/drawing/2014/main" id="{D293A80E-0147-35A9-B2F7-AF6025143C30}"/>
                  </a:ext>
                </a:extLst>
              </p14:cNvPr>
              <p14:cNvContentPartPr/>
              <p14:nvPr/>
            </p14:nvContentPartPr>
            <p14:xfrm>
              <a:off x="5929556" y="1762387"/>
              <a:ext cx="78840" cy="90360"/>
            </p14:xfrm>
          </p:contentPart>
        </mc:Choice>
        <mc:Fallback xmlns="">
          <p:pic>
            <p:nvPicPr>
              <p:cNvPr id="17" name="حبر 16">
                <a:extLst>
                  <a:ext uri="{FF2B5EF4-FFF2-40B4-BE49-F238E27FC236}">
                    <a16:creationId xmlns:a16="http://schemas.microsoft.com/office/drawing/2014/main" id="{D293A80E-0147-35A9-B2F7-AF6025143C30}"/>
                  </a:ext>
                </a:extLst>
              </p:cNvPr>
              <p:cNvPicPr/>
              <p:nvPr/>
            </p:nvPicPr>
            <p:blipFill>
              <a:blip r:embed="rId20"/>
              <a:stretch>
                <a:fillRect/>
              </a:stretch>
            </p:blipFill>
            <p:spPr>
              <a:xfrm>
                <a:off x="5914076" y="1746907"/>
                <a:ext cx="109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حبر 17">
                <a:extLst>
                  <a:ext uri="{FF2B5EF4-FFF2-40B4-BE49-F238E27FC236}">
                    <a16:creationId xmlns:a16="http://schemas.microsoft.com/office/drawing/2014/main" id="{FA226643-A9A8-961C-8EA9-EA9749D4F6AA}"/>
                  </a:ext>
                </a:extLst>
              </p14:cNvPr>
              <p14:cNvContentPartPr/>
              <p14:nvPr/>
            </p14:nvContentPartPr>
            <p14:xfrm>
              <a:off x="5945036" y="1689667"/>
              <a:ext cx="12240" cy="123840"/>
            </p14:xfrm>
          </p:contentPart>
        </mc:Choice>
        <mc:Fallback xmlns="">
          <p:pic>
            <p:nvPicPr>
              <p:cNvPr id="18" name="حبر 17">
                <a:extLst>
                  <a:ext uri="{FF2B5EF4-FFF2-40B4-BE49-F238E27FC236}">
                    <a16:creationId xmlns:a16="http://schemas.microsoft.com/office/drawing/2014/main" id="{FA226643-A9A8-961C-8EA9-EA9749D4F6AA}"/>
                  </a:ext>
                </a:extLst>
              </p:cNvPr>
              <p:cNvPicPr/>
              <p:nvPr/>
            </p:nvPicPr>
            <p:blipFill>
              <a:blip r:embed="rId22"/>
              <a:stretch>
                <a:fillRect/>
              </a:stretch>
            </p:blipFill>
            <p:spPr>
              <a:xfrm>
                <a:off x="5929556" y="1674232"/>
                <a:ext cx="42840" cy="15435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حبر 18">
                <a:extLst>
                  <a:ext uri="{FF2B5EF4-FFF2-40B4-BE49-F238E27FC236}">
                    <a16:creationId xmlns:a16="http://schemas.microsoft.com/office/drawing/2014/main" id="{3C746321-F988-9C91-BE27-337038DCCD8D}"/>
                  </a:ext>
                </a:extLst>
              </p14:cNvPr>
              <p14:cNvContentPartPr/>
              <p14:nvPr/>
            </p14:nvContentPartPr>
            <p14:xfrm>
              <a:off x="5525996" y="1687867"/>
              <a:ext cx="344880" cy="125640"/>
            </p14:xfrm>
          </p:contentPart>
        </mc:Choice>
        <mc:Fallback xmlns="">
          <p:pic>
            <p:nvPicPr>
              <p:cNvPr id="19" name="حبر 18">
                <a:extLst>
                  <a:ext uri="{FF2B5EF4-FFF2-40B4-BE49-F238E27FC236}">
                    <a16:creationId xmlns:a16="http://schemas.microsoft.com/office/drawing/2014/main" id="{3C746321-F988-9C91-BE27-337038DCCD8D}"/>
                  </a:ext>
                </a:extLst>
              </p:cNvPr>
              <p:cNvPicPr/>
              <p:nvPr/>
            </p:nvPicPr>
            <p:blipFill>
              <a:blip r:embed="rId24"/>
              <a:stretch>
                <a:fillRect/>
              </a:stretch>
            </p:blipFill>
            <p:spPr>
              <a:xfrm>
                <a:off x="5510516" y="1672431"/>
                <a:ext cx="375480" cy="15615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حبر 19">
                <a:extLst>
                  <a:ext uri="{FF2B5EF4-FFF2-40B4-BE49-F238E27FC236}">
                    <a16:creationId xmlns:a16="http://schemas.microsoft.com/office/drawing/2014/main" id="{EE9DB920-A9F9-FE81-C272-F607A35D81D2}"/>
                  </a:ext>
                </a:extLst>
              </p14:cNvPr>
              <p14:cNvContentPartPr/>
              <p14:nvPr/>
            </p14:nvContentPartPr>
            <p14:xfrm>
              <a:off x="5639756" y="1656547"/>
              <a:ext cx="27720" cy="4320"/>
            </p14:xfrm>
          </p:contentPart>
        </mc:Choice>
        <mc:Fallback xmlns="">
          <p:pic>
            <p:nvPicPr>
              <p:cNvPr id="20" name="حبر 19">
                <a:extLst>
                  <a:ext uri="{FF2B5EF4-FFF2-40B4-BE49-F238E27FC236}">
                    <a16:creationId xmlns:a16="http://schemas.microsoft.com/office/drawing/2014/main" id="{EE9DB920-A9F9-FE81-C272-F607A35D81D2}"/>
                  </a:ext>
                </a:extLst>
              </p:cNvPr>
              <p:cNvPicPr/>
              <p:nvPr/>
            </p:nvPicPr>
            <p:blipFill>
              <a:blip r:embed="rId26"/>
              <a:stretch>
                <a:fillRect/>
              </a:stretch>
            </p:blipFill>
            <p:spPr>
              <a:xfrm>
                <a:off x="5624474" y="1641067"/>
                <a:ext cx="57928"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حبر 29">
                <a:extLst>
                  <a:ext uri="{FF2B5EF4-FFF2-40B4-BE49-F238E27FC236}">
                    <a16:creationId xmlns:a16="http://schemas.microsoft.com/office/drawing/2014/main" id="{5DC864E6-0DCE-8A96-CD3B-C5D051D0CEFB}"/>
                  </a:ext>
                </a:extLst>
              </p14:cNvPr>
              <p14:cNvContentPartPr/>
              <p14:nvPr/>
            </p14:nvContentPartPr>
            <p14:xfrm>
              <a:off x="3538883" y="2774890"/>
              <a:ext cx="998280" cy="347400"/>
            </p14:xfrm>
          </p:contentPart>
        </mc:Choice>
        <mc:Fallback xmlns="">
          <p:pic>
            <p:nvPicPr>
              <p:cNvPr id="29" name="حبر 29">
                <a:extLst>
                  <a:ext uri="{FF2B5EF4-FFF2-40B4-BE49-F238E27FC236}">
                    <a16:creationId xmlns:a16="http://schemas.microsoft.com/office/drawing/2014/main" id="{5DC864E6-0DCE-8A96-CD3B-C5D051D0CEFB}"/>
                  </a:ext>
                </a:extLst>
              </p:cNvPr>
              <p:cNvPicPr/>
              <p:nvPr/>
            </p:nvPicPr>
            <p:blipFill>
              <a:blip r:embed="rId28"/>
              <a:stretch>
                <a:fillRect/>
              </a:stretch>
            </p:blipFill>
            <p:spPr>
              <a:xfrm>
                <a:off x="3518363" y="2754370"/>
                <a:ext cx="103896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حبر 29">
                <a:extLst>
                  <a:ext uri="{FF2B5EF4-FFF2-40B4-BE49-F238E27FC236}">
                    <a16:creationId xmlns:a16="http://schemas.microsoft.com/office/drawing/2014/main" id="{10163A37-85F1-6A02-CE54-3316855A8131}"/>
                  </a:ext>
                </a:extLst>
              </p14:cNvPr>
              <p14:cNvContentPartPr/>
              <p14:nvPr/>
            </p14:nvContentPartPr>
            <p14:xfrm>
              <a:off x="1201763" y="3958570"/>
              <a:ext cx="854640" cy="1430640"/>
            </p14:xfrm>
          </p:contentPart>
        </mc:Choice>
        <mc:Fallback xmlns="">
          <p:pic>
            <p:nvPicPr>
              <p:cNvPr id="30" name="حبر 29">
                <a:extLst>
                  <a:ext uri="{FF2B5EF4-FFF2-40B4-BE49-F238E27FC236}">
                    <a16:creationId xmlns:a16="http://schemas.microsoft.com/office/drawing/2014/main" id="{10163A37-85F1-6A02-CE54-3316855A8131}"/>
                  </a:ext>
                </a:extLst>
              </p:cNvPr>
              <p:cNvPicPr/>
              <p:nvPr/>
            </p:nvPicPr>
            <p:blipFill>
              <a:blip r:embed="rId30"/>
              <a:stretch>
                <a:fillRect/>
              </a:stretch>
            </p:blipFill>
            <p:spPr>
              <a:xfrm>
                <a:off x="1181243" y="3938050"/>
                <a:ext cx="895680" cy="1471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حبر 30">
                <a:extLst>
                  <a:ext uri="{FF2B5EF4-FFF2-40B4-BE49-F238E27FC236}">
                    <a16:creationId xmlns:a16="http://schemas.microsoft.com/office/drawing/2014/main" id="{4C8B0F0B-9549-661D-BC44-FE5C7F2AF0D8}"/>
                  </a:ext>
                </a:extLst>
              </p14:cNvPr>
              <p14:cNvContentPartPr/>
              <p14:nvPr/>
            </p14:nvContentPartPr>
            <p14:xfrm>
              <a:off x="7600763" y="5388850"/>
              <a:ext cx="837000" cy="293760"/>
            </p14:xfrm>
          </p:contentPart>
        </mc:Choice>
        <mc:Fallback xmlns="">
          <p:pic>
            <p:nvPicPr>
              <p:cNvPr id="31" name="حبر 30">
                <a:extLst>
                  <a:ext uri="{FF2B5EF4-FFF2-40B4-BE49-F238E27FC236}">
                    <a16:creationId xmlns:a16="http://schemas.microsoft.com/office/drawing/2014/main" id="{4C8B0F0B-9549-661D-BC44-FE5C7F2AF0D8}"/>
                  </a:ext>
                </a:extLst>
              </p:cNvPr>
              <p:cNvPicPr/>
              <p:nvPr/>
            </p:nvPicPr>
            <p:blipFill>
              <a:blip r:embed="rId32"/>
              <a:stretch>
                <a:fillRect/>
              </a:stretch>
            </p:blipFill>
            <p:spPr>
              <a:xfrm>
                <a:off x="7580243" y="5368330"/>
                <a:ext cx="8776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حبر 31">
                <a:extLst>
                  <a:ext uri="{FF2B5EF4-FFF2-40B4-BE49-F238E27FC236}">
                    <a16:creationId xmlns:a16="http://schemas.microsoft.com/office/drawing/2014/main" id="{664959F0-7D89-BFD4-DFF7-4BFAA709A071}"/>
                  </a:ext>
                </a:extLst>
              </p14:cNvPr>
              <p14:cNvContentPartPr/>
              <p14:nvPr/>
            </p14:nvContentPartPr>
            <p14:xfrm>
              <a:off x="8225723" y="5833450"/>
              <a:ext cx="30600" cy="70920"/>
            </p14:xfrm>
          </p:contentPart>
        </mc:Choice>
        <mc:Fallback xmlns="">
          <p:pic>
            <p:nvPicPr>
              <p:cNvPr id="32" name="حبر 31">
                <a:extLst>
                  <a:ext uri="{FF2B5EF4-FFF2-40B4-BE49-F238E27FC236}">
                    <a16:creationId xmlns:a16="http://schemas.microsoft.com/office/drawing/2014/main" id="{664959F0-7D89-BFD4-DFF7-4BFAA709A071}"/>
                  </a:ext>
                </a:extLst>
              </p:cNvPr>
              <p:cNvPicPr/>
              <p:nvPr/>
            </p:nvPicPr>
            <p:blipFill>
              <a:blip r:embed="rId34"/>
              <a:stretch>
                <a:fillRect/>
              </a:stretch>
            </p:blipFill>
            <p:spPr>
              <a:xfrm>
                <a:off x="8205203" y="5812930"/>
                <a:ext cx="7128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3" name="حبر 32">
                <a:extLst>
                  <a:ext uri="{FF2B5EF4-FFF2-40B4-BE49-F238E27FC236}">
                    <a16:creationId xmlns:a16="http://schemas.microsoft.com/office/drawing/2014/main" id="{318770DB-0735-EB66-B144-DB2580915BC0}"/>
                  </a:ext>
                </a:extLst>
              </p14:cNvPr>
              <p14:cNvContentPartPr/>
              <p14:nvPr/>
            </p14:nvContentPartPr>
            <p14:xfrm>
              <a:off x="7983803" y="5268970"/>
              <a:ext cx="360" cy="30600"/>
            </p14:xfrm>
          </p:contentPart>
        </mc:Choice>
        <mc:Fallback xmlns="">
          <p:pic>
            <p:nvPicPr>
              <p:cNvPr id="33" name="حبر 32">
                <a:extLst>
                  <a:ext uri="{FF2B5EF4-FFF2-40B4-BE49-F238E27FC236}">
                    <a16:creationId xmlns:a16="http://schemas.microsoft.com/office/drawing/2014/main" id="{318770DB-0735-EB66-B144-DB2580915BC0}"/>
                  </a:ext>
                </a:extLst>
              </p:cNvPr>
              <p:cNvPicPr/>
              <p:nvPr/>
            </p:nvPicPr>
            <p:blipFill>
              <a:blip r:embed="rId36"/>
              <a:stretch>
                <a:fillRect/>
              </a:stretch>
            </p:blipFill>
            <p:spPr>
              <a:xfrm>
                <a:off x="7963283" y="5248450"/>
                <a:ext cx="410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حبر 33">
                <a:extLst>
                  <a:ext uri="{FF2B5EF4-FFF2-40B4-BE49-F238E27FC236}">
                    <a16:creationId xmlns:a16="http://schemas.microsoft.com/office/drawing/2014/main" id="{11D83ACD-3FE4-9D14-1E37-1BBC3F3D1D6D}"/>
                  </a:ext>
                </a:extLst>
              </p14:cNvPr>
              <p14:cNvContentPartPr/>
              <p14:nvPr/>
            </p14:nvContentPartPr>
            <p14:xfrm>
              <a:off x="7510043" y="5213890"/>
              <a:ext cx="70920" cy="367560"/>
            </p14:xfrm>
          </p:contentPart>
        </mc:Choice>
        <mc:Fallback xmlns="">
          <p:pic>
            <p:nvPicPr>
              <p:cNvPr id="34" name="حبر 33">
                <a:extLst>
                  <a:ext uri="{FF2B5EF4-FFF2-40B4-BE49-F238E27FC236}">
                    <a16:creationId xmlns:a16="http://schemas.microsoft.com/office/drawing/2014/main" id="{11D83ACD-3FE4-9D14-1E37-1BBC3F3D1D6D}"/>
                  </a:ext>
                </a:extLst>
              </p:cNvPr>
              <p:cNvPicPr/>
              <p:nvPr/>
            </p:nvPicPr>
            <p:blipFill>
              <a:blip r:embed="rId38"/>
              <a:stretch>
                <a:fillRect/>
              </a:stretch>
            </p:blipFill>
            <p:spPr>
              <a:xfrm>
                <a:off x="7489523" y="5193370"/>
                <a:ext cx="11160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حبر 34">
                <a:extLst>
                  <a:ext uri="{FF2B5EF4-FFF2-40B4-BE49-F238E27FC236}">
                    <a16:creationId xmlns:a16="http://schemas.microsoft.com/office/drawing/2014/main" id="{88637CC8-99AC-6466-AF02-CCF758C720B1}"/>
                  </a:ext>
                </a:extLst>
              </p14:cNvPr>
              <p14:cNvContentPartPr/>
              <p14:nvPr/>
            </p14:nvContentPartPr>
            <p14:xfrm>
              <a:off x="7288283" y="5232970"/>
              <a:ext cx="191880" cy="348480"/>
            </p14:xfrm>
          </p:contentPart>
        </mc:Choice>
        <mc:Fallback xmlns="">
          <p:pic>
            <p:nvPicPr>
              <p:cNvPr id="35" name="حبر 34">
                <a:extLst>
                  <a:ext uri="{FF2B5EF4-FFF2-40B4-BE49-F238E27FC236}">
                    <a16:creationId xmlns:a16="http://schemas.microsoft.com/office/drawing/2014/main" id="{88637CC8-99AC-6466-AF02-CCF758C720B1}"/>
                  </a:ext>
                </a:extLst>
              </p:cNvPr>
              <p:cNvPicPr/>
              <p:nvPr/>
            </p:nvPicPr>
            <p:blipFill>
              <a:blip r:embed="rId40"/>
              <a:stretch>
                <a:fillRect/>
              </a:stretch>
            </p:blipFill>
            <p:spPr>
              <a:xfrm>
                <a:off x="7267763" y="5212450"/>
                <a:ext cx="2325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 name="حبر 35">
                <a:extLst>
                  <a:ext uri="{FF2B5EF4-FFF2-40B4-BE49-F238E27FC236}">
                    <a16:creationId xmlns:a16="http://schemas.microsoft.com/office/drawing/2014/main" id="{521ED1F5-82A9-16A5-9EA4-016F4913EA1D}"/>
                  </a:ext>
                </a:extLst>
              </p14:cNvPr>
              <p14:cNvContentPartPr/>
              <p14:nvPr/>
            </p14:nvContentPartPr>
            <p14:xfrm>
              <a:off x="6794363" y="5339530"/>
              <a:ext cx="554760" cy="292680"/>
            </p14:xfrm>
          </p:contentPart>
        </mc:Choice>
        <mc:Fallback xmlns="">
          <p:pic>
            <p:nvPicPr>
              <p:cNvPr id="36" name="حبر 35">
                <a:extLst>
                  <a:ext uri="{FF2B5EF4-FFF2-40B4-BE49-F238E27FC236}">
                    <a16:creationId xmlns:a16="http://schemas.microsoft.com/office/drawing/2014/main" id="{521ED1F5-82A9-16A5-9EA4-016F4913EA1D}"/>
                  </a:ext>
                </a:extLst>
              </p:cNvPr>
              <p:cNvPicPr/>
              <p:nvPr/>
            </p:nvPicPr>
            <p:blipFill>
              <a:blip r:embed="rId42"/>
              <a:stretch>
                <a:fillRect/>
              </a:stretch>
            </p:blipFill>
            <p:spPr>
              <a:xfrm>
                <a:off x="6773843" y="5319010"/>
                <a:ext cx="59544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حبر 36">
                <a:extLst>
                  <a:ext uri="{FF2B5EF4-FFF2-40B4-BE49-F238E27FC236}">
                    <a16:creationId xmlns:a16="http://schemas.microsoft.com/office/drawing/2014/main" id="{C2F12ABF-897E-6E6F-F28A-75BC7FE0A029}"/>
                  </a:ext>
                </a:extLst>
              </p14:cNvPr>
              <p14:cNvContentPartPr/>
              <p14:nvPr/>
            </p14:nvContentPartPr>
            <p14:xfrm>
              <a:off x="6562523" y="5490730"/>
              <a:ext cx="81000" cy="161640"/>
            </p14:xfrm>
          </p:contentPart>
        </mc:Choice>
        <mc:Fallback xmlns="">
          <p:pic>
            <p:nvPicPr>
              <p:cNvPr id="37" name="حبر 36">
                <a:extLst>
                  <a:ext uri="{FF2B5EF4-FFF2-40B4-BE49-F238E27FC236}">
                    <a16:creationId xmlns:a16="http://schemas.microsoft.com/office/drawing/2014/main" id="{C2F12ABF-897E-6E6F-F28A-75BC7FE0A029}"/>
                  </a:ext>
                </a:extLst>
              </p:cNvPr>
              <p:cNvPicPr/>
              <p:nvPr/>
            </p:nvPicPr>
            <p:blipFill>
              <a:blip r:embed="rId44"/>
              <a:stretch>
                <a:fillRect/>
              </a:stretch>
            </p:blipFill>
            <p:spPr>
              <a:xfrm>
                <a:off x="6542003" y="5470210"/>
                <a:ext cx="121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635" name="حبر 26636">
                <a:extLst>
                  <a:ext uri="{FF2B5EF4-FFF2-40B4-BE49-F238E27FC236}">
                    <a16:creationId xmlns:a16="http://schemas.microsoft.com/office/drawing/2014/main" id="{87DE65E3-F065-568B-57C6-0E66F5A819A8}"/>
                  </a:ext>
                </a:extLst>
              </p14:cNvPr>
              <p14:cNvContentPartPr/>
              <p14:nvPr/>
            </p14:nvContentPartPr>
            <p14:xfrm>
              <a:off x="4798883" y="5883850"/>
              <a:ext cx="3146040" cy="504360"/>
            </p14:xfrm>
          </p:contentPart>
        </mc:Choice>
        <mc:Fallback xmlns="">
          <p:pic>
            <p:nvPicPr>
              <p:cNvPr id="26635" name="حبر 26636">
                <a:extLst>
                  <a:ext uri="{FF2B5EF4-FFF2-40B4-BE49-F238E27FC236}">
                    <a16:creationId xmlns:a16="http://schemas.microsoft.com/office/drawing/2014/main" id="{87DE65E3-F065-568B-57C6-0E66F5A819A8}"/>
                  </a:ext>
                </a:extLst>
              </p:cNvPr>
              <p:cNvPicPr/>
              <p:nvPr/>
            </p:nvPicPr>
            <p:blipFill>
              <a:blip r:embed="rId46"/>
              <a:stretch>
                <a:fillRect/>
              </a:stretch>
            </p:blipFill>
            <p:spPr>
              <a:xfrm>
                <a:off x="4778365" y="5863330"/>
                <a:ext cx="3186715"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6636" name="حبر 26636">
                <a:extLst>
                  <a:ext uri="{FF2B5EF4-FFF2-40B4-BE49-F238E27FC236}">
                    <a16:creationId xmlns:a16="http://schemas.microsoft.com/office/drawing/2014/main" id="{46963DC2-90DC-D1A2-3494-6EB0477FC358}"/>
                  </a:ext>
                </a:extLst>
              </p14:cNvPr>
              <p14:cNvContentPartPr/>
              <p14:nvPr/>
            </p14:nvContentPartPr>
            <p14:xfrm>
              <a:off x="3861443" y="5238730"/>
              <a:ext cx="2580840" cy="484200"/>
            </p14:xfrm>
          </p:contentPart>
        </mc:Choice>
        <mc:Fallback xmlns="">
          <p:pic>
            <p:nvPicPr>
              <p:cNvPr id="26636" name="حبر 26636">
                <a:extLst>
                  <a:ext uri="{FF2B5EF4-FFF2-40B4-BE49-F238E27FC236}">
                    <a16:creationId xmlns:a16="http://schemas.microsoft.com/office/drawing/2014/main" id="{46963DC2-90DC-D1A2-3494-6EB0477FC358}"/>
                  </a:ext>
                </a:extLst>
              </p:cNvPr>
              <p:cNvPicPr/>
              <p:nvPr/>
            </p:nvPicPr>
            <p:blipFill>
              <a:blip r:embed="rId48"/>
              <a:stretch>
                <a:fillRect/>
              </a:stretch>
            </p:blipFill>
            <p:spPr>
              <a:xfrm>
                <a:off x="3840923" y="5218210"/>
                <a:ext cx="2621520" cy="5248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8" y="608318"/>
            <a:ext cx="8049559" cy="987122"/>
          </a:xfrm>
        </p:spPr>
        <p:txBody>
          <a:bodyPr>
            <a:noAutofit/>
          </a:bodyPr>
          <a:lstStyle/>
          <a:p>
            <a:pPr marL="514350" indent="-514350">
              <a:defRPr/>
            </a:pPr>
            <a:r>
              <a:rPr lang="en-US" sz="4000" dirty="0"/>
              <a:t>   </a:t>
            </a:r>
            <a:r>
              <a:rPr lang="en-US" sz="4800" dirty="0"/>
              <a:t>Compare the Early </a:t>
            </a:r>
            <a:br>
              <a:rPr lang="en-US" sz="4800" dirty="0"/>
            </a:br>
            <a:r>
              <a:rPr lang="en-US" sz="4800" dirty="0"/>
              <a:t>Theories of Motivation</a:t>
            </a:r>
            <a:br>
              <a:rPr lang="en-US" sz="4000" dirty="0"/>
            </a:br>
            <a:endParaRPr lang="en-US" sz="4000" dirty="0"/>
          </a:p>
        </p:txBody>
      </p:sp>
      <p:sp>
        <p:nvSpPr>
          <p:cNvPr id="10"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8</a:t>
            </a:fld>
            <a:endParaRPr lang="en-US" dirty="0"/>
          </a:p>
        </p:txBody>
      </p:sp>
      <p:sp>
        <p:nvSpPr>
          <p:cNvPr id="6" name="Rounded Rectangle 5"/>
          <p:cNvSpPr/>
          <p:nvPr/>
        </p:nvSpPr>
        <p:spPr>
          <a:xfrm>
            <a:off x="0" y="297027"/>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714" y="1485900"/>
            <a:ext cx="656272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18844" y="3663643"/>
            <a:ext cx="4572000" cy="34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363860"/>
            <a:ext cx="8049559" cy="1481332"/>
          </a:xfrm>
        </p:spPr>
        <p:txBody>
          <a:bodyPr>
            <a:noAutofit/>
          </a:bodyPr>
          <a:lstStyle/>
          <a:p>
            <a:pPr marL="514350" indent="-514350">
              <a:defRPr/>
            </a:pPr>
            <a:r>
              <a:rPr lang="en-US" sz="4000" dirty="0"/>
              <a:t> </a:t>
            </a:r>
            <a:r>
              <a:rPr lang="en-US" sz="4800" dirty="0"/>
              <a:t>Compare the Early </a:t>
            </a:r>
            <a:br>
              <a:rPr lang="en-US" sz="4800" dirty="0"/>
            </a:br>
            <a:r>
              <a:rPr lang="en-US" sz="4800" dirty="0"/>
              <a:t>Theories of Motivation</a:t>
            </a:r>
            <a:br>
              <a:rPr lang="en-US" sz="4000" dirty="0"/>
            </a:br>
            <a:endParaRPr lang="en-US" sz="4000" dirty="0"/>
          </a:p>
        </p:txBody>
      </p:sp>
      <p:sp>
        <p:nvSpPr>
          <p:cNvPr id="10" name="Slide Number Placeholder 5"/>
          <p:cNvSpPr>
            <a:spLocks noGrp="1"/>
          </p:cNvSpPr>
          <p:nvPr>
            <p:ph type="sldNum" sz="quarter" idx="12"/>
          </p:nvPr>
        </p:nvSpPr>
        <p:spPr/>
        <p:txBody>
          <a:bodyPr/>
          <a:lstStyle/>
          <a:p>
            <a:pPr>
              <a:defRPr/>
            </a:pPr>
            <a:r>
              <a:rPr lang="en-US" dirty="0"/>
              <a:t>7-</a:t>
            </a:r>
            <a:fld id="{208F2169-29D0-4C78-8318-7DE100BECB92}" type="slidenum">
              <a:rPr lang="en-US"/>
              <a:pPr>
                <a:defRPr/>
              </a:pPr>
              <a:t>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379" y="1734207"/>
            <a:ext cx="7794463" cy="4107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4642</TotalTime>
  <Words>6385</Words>
  <Application>Microsoft Office PowerPoint</Application>
  <PresentationFormat>عرض على الشاشة (4:3)</PresentationFormat>
  <Paragraphs>372</Paragraphs>
  <Slides>38</Slides>
  <Notes>38</Notes>
  <HiddenSlides>0</HiddenSlides>
  <MMClips>0</MMClips>
  <ScaleCrop>false</ScaleCrop>
  <HeadingPairs>
    <vt:vector size="4" baseType="variant">
      <vt:variant>
        <vt:lpstr>نسق</vt:lpstr>
      </vt:variant>
      <vt:variant>
        <vt:i4>1</vt:i4>
      </vt:variant>
      <vt:variant>
        <vt:lpstr>عناوين الشرائح</vt:lpstr>
      </vt:variant>
      <vt:variant>
        <vt:i4>38</vt:i4>
      </vt:variant>
    </vt:vector>
  </HeadingPairs>
  <TitlesOfParts>
    <vt:vector size="39" baseType="lpstr">
      <vt:lpstr>OB17</vt:lpstr>
      <vt:lpstr>عرض تقديمي في PowerPoint</vt:lpstr>
      <vt:lpstr>عرض تقديمي في PowerPoint</vt:lpstr>
      <vt:lpstr>Learning Objectives</vt:lpstr>
      <vt:lpstr>Describe the Three  Key Elements of Motivation</vt:lpstr>
      <vt:lpstr>Describe the Three  Key Elements of Motivation</vt:lpstr>
      <vt:lpstr>    Compare the Early  Theories of Motivation  </vt:lpstr>
      <vt:lpstr>Compare the Early  Theories of Motivation </vt:lpstr>
      <vt:lpstr>   Compare the Early  Theories of Motivation </vt:lpstr>
      <vt:lpstr> Compare the Early  Theories of Motivation </vt:lpstr>
      <vt:lpstr> Compare the Early  Theories of Motivation </vt:lpstr>
      <vt:lpstr> Compare the Early  Theories of Motivation </vt:lpstr>
      <vt:lpstr> Compare the Early  Theories of Motivation </vt:lpstr>
      <vt:lpstr>Self-Determination Theory  vs. Goal-Setting Theory</vt:lpstr>
      <vt:lpstr>Self-Determination Theory  vs. Goal-Setting Theory</vt:lpstr>
      <vt:lpstr>Self-Determination Theory  vs. Goal-Setting Theory</vt:lpstr>
      <vt:lpstr>Self-Determination Theory  vs. Goal-Setting Theory</vt:lpstr>
      <vt:lpstr>Self-Determination Theory  vs. Goal-Setting Theory</vt:lpstr>
      <vt:lpstr>Self-Determination Theory  vs. Goal-Setting Theory</vt:lpstr>
      <vt:lpstr>Self-Determination Theory  vs. Goal-Setting Theory</vt:lpstr>
      <vt:lpstr>Self-Determination Theory  vs. Goal-Setting Theory</vt:lpstr>
      <vt:lpstr>Self-Determination Theory  vs. Goal-Setting Theory</vt:lpstr>
      <vt:lpstr>Self-Efficacy, Reinforcement,  Equity, and Expectancy Theory</vt:lpstr>
      <vt:lpstr>Self-Efficacy, Reinforcement,  Equity, and Expectancy Theory</vt:lpstr>
      <vt:lpstr>Self-Efficacy, Reinforcement,  Equity, and Expectancy Theory</vt:lpstr>
      <vt:lpstr>Self-Efficacy, Reinforcement,  Equity, and Expectancy Theory</vt:lpstr>
      <vt:lpstr>Self-Efficacy, Reinforcement,  Equity, and Expectancy Theory</vt:lpstr>
      <vt:lpstr>Self-Efficacy, Reinforcement,  Equity, and Expectancy Theory</vt:lpstr>
      <vt:lpstr>Self-Efficacy, Reinforcement,  Equity, and Expectancy Theory</vt:lpstr>
      <vt:lpstr>Self-Efficacy, Reinforcement,  Equity, and Expectancy Theory</vt:lpstr>
      <vt:lpstr>    Self-Efficacy, Reinforcement,  Equity, and Expectancy Theory</vt:lpstr>
      <vt:lpstr>    Self-Efficacy, Reinforcement,  Equity, and Expectancy Theory</vt:lpstr>
      <vt:lpstr>    Self-Efficacy, Reinforcement,  Equity, and Expectancy Theory</vt:lpstr>
      <vt:lpstr>Implications of Job  Engagement for Management</vt:lpstr>
      <vt:lpstr>Implications of Job  Engagement for Management</vt:lpstr>
      <vt:lpstr>Implications of Job  Engagement for Management</vt:lpstr>
      <vt:lpstr>Compare Contemporary  Theories of Motivation </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275</cp:revision>
  <dcterms:created xsi:type="dcterms:W3CDTF">2012-01-06T16:26:21Z</dcterms:created>
  <dcterms:modified xsi:type="dcterms:W3CDTF">2023-06-19T14:43:46Z</dcterms:modified>
</cp:coreProperties>
</file>