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6.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7.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notesSlides/notesSlide8.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ppt/notesSlides/notesSlide9.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10.xml" ContentType="application/vnd.openxmlformats-officedocument.presentationml.notesSlide+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notesSlides/notesSlide11.xml" ContentType="application/vnd.openxmlformats-officedocument.presentationml.notesSlide+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notesSlides/notesSlide12.xml" ContentType="application/vnd.openxmlformats-officedocument.presentationml.notesSlide+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notesSlides/notesSlide13.xml" ContentType="application/vnd.openxmlformats-officedocument.presentationml.notesSlide+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notesSlides/notesSlide16.xml" ContentType="application/vnd.openxmlformats-officedocument.presentationml.notesSlide+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notesSlides/notesSlide17.xml" ContentType="application/vnd.openxmlformats-officedocument.presentationml.notesSlide+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notesSlides/notesSlide18.xml" ContentType="application/vnd.openxmlformats-officedocument.presentationml.notesSlide+xml"/>
  <Override PartName="/ppt/ink/ink225.xml" ContentType="application/inkml+xml"/>
  <Override PartName="/ppt/notesSlides/notesSlide19.xml" ContentType="application/vnd.openxmlformats-officedocument.presentationml.notesSlide+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notesSlides/notesSlide20.xml" ContentType="application/vnd.openxmlformats-officedocument.presentationml.notesSlide+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notesSlides/notesSlide21.xml" ContentType="application/vnd.openxmlformats-officedocument.presentationml.notesSlide+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notesSlides/notesSlide24.xml" ContentType="application/vnd.openxmlformats-officedocument.presentationml.notesSlide+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notesSlides/notesSlide25.xml" ContentType="application/vnd.openxmlformats-officedocument.presentationml.notesSlide+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notesSlides/notesSlide26.xml" ContentType="application/vnd.openxmlformats-officedocument.presentationml.notesSlide+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notesSlides/notesSlide27.xml" ContentType="application/vnd.openxmlformats-officedocument.presentationml.notesSlide+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notesSlides/notesSlide28.xml" ContentType="application/vnd.openxmlformats-officedocument.presentationml.notesSlide+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notesSlides/notesSlide29.xml" ContentType="application/vnd.openxmlformats-officedocument.presentationml.notesSlide+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notesSlides/notesSlide30.xml" ContentType="application/vnd.openxmlformats-officedocument.presentationml.notesSlide+xml"/>
  <Override PartName="/ppt/ink/ink375.xml" ContentType="application/inkml+xml"/>
  <Override PartName="/ppt/ink/ink37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5"/>
  </p:notesMasterIdLst>
  <p:handoutMasterIdLst>
    <p:handoutMasterId r:id="rId36"/>
  </p:handoutMasterIdLst>
  <p:sldIdLst>
    <p:sldId id="353" r:id="rId2"/>
    <p:sldId id="354" r:id="rId3"/>
    <p:sldId id="308" r:id="rId4"/>
    <p:sldId id="310" r:id="rId5"/>
    <p:sldId id="311" r:id="rId6"/>
    <p:sldId id="356" r:id="rId7"/>
    <p:sldId id="357" r:id="rId8"/>
    <p:sldId id="315" r:id="rId9"/>
    <p:sldId id="316" r:id="rId10"/>
    <p:sldId id="358" r:id="rId11"/>
    <p:sldId id="359" r:id="rId12"/>
    <p:sldId id="317" r:id="rId13"/>
    <p:sldId id="360" r:id="rId14"/>
    <p:sldId id="318" r:id="rId15"/>
    <p:sldId id="361" r:id="rId16"/>
    <p:sldId id="362" r:id="rId17"/>
    <p:sldId id="319" r:id="rId18"/>
    <p:sldId id="363" r:id="rId19"/>
    <p:sldId id="322" r:id="rId20"/>
    <p:sldId id="323" r:id="rId21"/>
    <p:sldId id="324" r:id="rId22"/>
    <p:sldId id="325" r:id="rId23"/>
    <p:sldId id="326" r:id="rId24"/>
    <p:sldId id="328" r:id="rId25"/>
    <p:sldId id="329" r:id="rId26"/>
    <p:sldId id="331" r:id="rId27"/>
    <p:sldId id="332" r:id="rId28"/>
    <p:sldId id="345" r:id="rId29"/>
    <p:sldId id="346" r:id="rId30"/>
    <p:sldId id="347" r:id="rId31"/>
    <p:sldId id="348" r:id="rId32"/>
    <p:sldId id="338" r:id="rId33"/>
    <p:sldId id="36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6" autoAdjust="0"/>
    <p:restoredTop sz="77515" autoAdjust="0"/>
  </p:normalViewPr>
  <p:slideViewPr>
    <p:cSldViewPr snapToGrid="0" snapToObjects="1">
      <p:cViewPr varScale="1">
        <p:scale>
          <a:sx n="86" d="100"/>
          <a:sy n="86" d="100"/>
        </p:scale>
        <p:origin x="2792" y="200"/>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100" d="100"/>
          <a:sy n="100" d="100"/>
        </p:scale>
        <p:origin x="-1806" y="24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E8801CAE-CBD8-854A-950C-414801866524}"/>
    <pc:docChg chg="undo custSel addSld delSld modSld">
      <pc:chgData name="شادن القحطاني ID 443200677" userId="2d5f3d4d-8466-4aa1-ac8a-1cb60ed86c20" providerId="ADAL" clId="{E8801CAE-CBD8-854A-950C-414801866524}" dt="2023-06-19T18:05:47.528" v="2469"/>
      <pc:docMkLst>
        <pc:docMk/>
      </pc:docMkLst>
      <pc:sldChg chg="addSp delSp">
        <pc:chgData name="شادن القحطاني ID 443200677" userId="2d5f3d4d-8466-4aa1-ac8a-1cb60ed86c20" providerId="ADAL" clId="{E8801CAE-CBD8-854A-950C-414801866524}" dt="2023-06-17T20:42:59.100" v="63"/>
        <pc:sldMkLst>
          <pc:docMk/>
          <pc:sldMk cId="0" sldId="311"/>
        </pc:sldMkLst>
        <pc:inkChg chg="add">
          <ac:chgData name="شادن القحطاني ID 443200677" userId="2d5f3d4d-8466-4aa1-ac8a-1cb60ed86c20" providerId="ADAL" clId="{E8801CAE-CBD8-854A-950C-414801866524}" dt="2023-06-17T20:41:12.600" v="1"/>
          <ac:inkMkLst>
            <pc:docMk/>
            <pc:sldMk cId="0" sldId="311"/>
            <ac:inkMk id="2" creationId="{756293AC-4D9B-716E-FA03-D40F0AEC91EC}"/>
          </ac:inkMkLst>
        </pc:inkChg>
        <pc:inkChg chg="add del">
          <ac:chgData name="شادن القحطاني ID 443200677" userId="2d5f3d4d-8466-4aa1-ac8a-1cb60ed86c20" providerId="ADAL" clId="{E8801CAE-CBD8-854A-950C-414801866524}" dt="2023-06-17T20:41:19.498" v="6"/>
          <ac:inkMkLst>
            <pc:docMk/>
            <pc:sldMk cId="0" sldId="311"/>
            <ac:inkMk id="3" creationId="{3F69E7F3-0E7A-6B92-6166-7EDE97A1A6D9}"/>
          </ac:inkMkLst>
        </pc:inkChg>
        <pc:inkChg chg="add del">
          <ac:chgData name="شادن القحطاني ID 443200677" userId="2d5f3d4d-8466-4aa1-ac8a-1cb60ed86c20" providerId="ADAL" clId="{E8801CAE-CBD8-854A-950C-414801866524}" dt="2023-06-17T20:41:19.498" v="6"/>
          <ac:inkMkLst>
            <pc:docMk/>
            <pc:sldMk cId="0" sldId="311"/>
            <ac:inkMk id="4" creationId="{27D80223-F0AB-CD4F-530F-9C0C8BD6D1C3}"/>
          </ac:inkMkLst>
        </pc:inkChg>
        <pc:inkChg chg="add del">
          <ac:chgData name="شادن القحطاني ID 443200677" userId="2d5f3d4d-8466-4aa1-ac8a-1cb60ed86c20" providerId="ADAL" clId="{E8801CAE-CBD8-854A-950C-414801866524}" dt="2023-06-17T20:41:19.498" v="6"/>
          <ac:inkMkLst>
            <pc:docMk/>
            <pc:sldMk cId="0" sldId="311"/>
            <ac:inkMk id="5" creationId="{8F2D3454-DF06-4A54-51F3-E4F9D4108980}"/>
          </ac:inkMkLst>
        </pc:inkChg>
        <pc:inkChg chg="add del">
          <ac:chgData name="شادن القحطاني ID 443200677" userId="2d5f3d4d-8466-4aa1-ac8a-1cb60ed86c20" providerId="ADAL" clId="{E8801CAE-CBD8-854A-950C-414801866524}" dt="2023-06-17T20:41:19.498" v="6"/>
          <ac:inkMkLst>
            <pc:docMk/>
            <pc:sldMk cId="0" sldId="311"/>
            <ac:inkMk id="8" creationId="{0C2B7347-ABCD-1CE7-19C9-313A1E27C491}"/>
          </ac:inkMkLst>
        </pc:inkChg>
        <pc:inkChg chg="add reco">
          <ac:chgData name="شادن القحطاني ID 443200677" userId="2d5f3d4d-8466-4aa1-ac8a-1cb60ed86c20" providerId="ADAL" clId="{E8801CAE-CBD8-854A-950C-414801866524}" dt="2023-06-17T20:41:19.498" v="6"/>
          <ac:inkMkLst>
            <pc:docMk/>
            <pc:sldMk cId="0" sldId="311"/>
            <ac:inkMk id="9" creationId="{44CDC167-410E-55A8-C1B9-7386A0BC9685}"/>
          </ac:inkMkLst>
        </pc:inkChg>
        <pc:inkChg chg="add del">
          <ac:chgData name="شادن القحطاني ID 443200677" userId="2d5f3d4d-8466-4aa1-ac8a-1cb60ed86c20" providerId="ADAL" clId="{E8801CAE-CBD8-854A-950C-414801866524}" dt="2023-06-17T20:41:27.714" v="22"/>
          <ac:inkMkLst>
            <pc:docMk/>
            <pc:sldMk cId="0" sldId="311"/>
            <ac:inkMk id="10" creationId="{5E54086D-C6B7-4763-5859-36A6E593CE12}"/>
          </ac:inkMkLst>
        </pc:inkChg>
        <pc:inkChg chg="add del">
          <ac:chgData name="شادن القحطاني ID 443200677" userId="2d5f3d4d-8466-4aa1-ac8a-1cb60ed86c20" providerId="ADAL" clId="{E8801CAE-CBD8-854A-950C-414801866524}" dt="2023-06-17T20:41:27.714" v="22"/>
          <ac:inkMkLst>
            <pc:docMk/>
            <pc:sldMk cId="0" sldId="311"/>
            <ac:inkMk id="11" creationId="{C50C833C-DD1F-1732-3BAA-94A18BB1804C}"/>
          </ac:inkMkLst>
        </pc:inkChg>
        <pc:inkChg chg="add del">
          <ac:chgData name="شادن القحطاني ID 443200677" userId="2d5f3d4d-8466-4aa1-ac8a-1cb60ed86c20" providerId="ADAL" clId="{E8801CAE-CBD8-854A-950C-414801866524}" dt="2023-06-17T20:41:27.714" v="22"/>
          <ac:inkMkLst>
            <pc:docMk/>
            <pc:sldMk cId="0" sldId="311"/>
            <ac:inkMk id="12" creationId="{404D4B44-420F-7BFA-813B-3FB08C7DFFD5}"/>
          </ac:inkMkLst>
        </pc:inkChg>
        <pc:inkChg chg="add del">
          <ac:chgData name="شادن القحطاني ID 443200677" userId="2d5f3d4d-8466-4aa1-ac8a-1cb60ed86c20" providerId="ADAL" clId="{E8801CAE-CBD8-854A-950C-414801866524}" dt="2023-06-17T20:41:27.714" v="22"/>
          <ac:inkMkLst>
            <pc:docMk/>
            <pc:sldMk cId="0" sldId="311"/>
            <ac:inkMk id="13" creationId="{1D71AD28-1485-0ED1-5FAC-F4CB5E7EE470}"/>
          </ac:inkMkLst>
        </pc:inkChg>
        <pc:inkChg chg="add del">
          <ac:chgData name="شادن القحطاني ID 443200677" userId="2d5f3d4d-8466-4aa1-ac8a-1cb60ed86c20" providerId="ADAL" clId="{E8801CAE-CBD8-854A-950C-414801866524}" dt="2023-06-17T20:41:27.714" v="22"/>
          <ac:inkMkLst>
            <pc:docMk/>
            <pc:sldMk cId="0" sldId="311"/>
            <ac:inkMk id="14" creationId="{4D2DB9D8-87B6-B8C4-D162-1D1D7D0C2700}"/>
          </ac:inkMkLst>
        </pc:inkChg>
        <pc:inkChg chg="add del">
          <ac:chgData name="شادن القحطاني ID 443200677" userId="2d5f3d4d-8466-4aa1-ac8a-1cb60ed86c20" providerId="ADAL" clId="{E8801CAE-CBD8-854A-950C-414801866524}" dt="2023-06-17T20:41:27.714" v="22"/>
          <ac:inkMkLst>
            <pc:docMk/>
            <pc:sldMk cId="0" sldId="311"/>
            <ac:inkMk id="15" creationId="{EE74BEE6-B795-25BA-529F-0E8A0F8A3B07}"/>
          </ac:inkMkLst>
        </pc:inkChg>
        <pc:inkChg chg="add del">
          <ac:chgData name="شادن القحطاني ID 443200677" userId="2d5f3d4d-8466-4aa1-ac8a-1cb60ed86c20" providerId="ADAL" clId="{E8801CAE-CBD8-854A-950C-414801866524}" dt="2023-06-17T20:41:27.714" v="22"/>
          <ac:inkMkLst>
            <pc:docMk/>
            <pc:sldMk cId="0" sldId="311"/>
            <ac:inkMk id="16" creationId="{41F5A3F7-ED38-6609-6CEE-57FDBB62E49D}"/>
          </ac:inkMkLst>
        </pc:inkChg>
        <pc:inkChg chg="add del">
          <ac:chgData name="شادن القحطاني ID 443200677" userId="2d5f3d4d-8466-4aa1-ac8a-1cb60ed86c20" providerId="ADAL" clId="{E8801CAE-CBD8-854A-950C-414801866524}" dt="2023-06-17T20:41:27.714" v="22"/>
          <ac:inkMkLst>
            <pc:docMk/>
            <pc:sldMk cId="0" sldId="311"/>
            <ac:inkMk id="17" creationId="{4BA84FF6-6138-6112-1D40-6E2C090CF060}"/>
          </ac:inkMkLst>
        </pc:inkChg>
        <pc:inkChg chg="add del">
          <ac:chgData name="شادن القحطاني ID 443200677" userId="2d5f3d4d-8466-4aa1-ac8a-1cb60ed86c20" providerId="ADAL" clId="{E8801CAE-CBD8-854A-950C-414801866524}" dt="2023-06-17T20:41:27.714" v="22"/>
          <ac:inkMkLst>
            <pc:docMk/>
            <pc:sldMk cId="0" sldId="311"/>
            <ac:inkMk id="18" creationId="{8581D909-F34A-9B75-52E8-FF5DD6B8BA5D}"/>
          </ac:inkMkLst>
        </pc:inkChg>
        <pc:inkChg chg="add del">
          <ac:chgData name="شادن القحطاني ID 443200677" userId="2d5f3d4d-8466-4aa1-ac8a-1cb60ed86c20" providerId="ADAL" clId="{E8801CAE-CBD8-854A-950C-414801866524}" dt="2023-06-17T20:41:27.714" v="22"/>
          <ac:inkMkLst>
            <pc:docMk/>
            <pc:sldMk cId="0" sldId="311"/>
            <ac:inkMk id="19" creationId="{30CD9B27-154D-8638-203F-E161F721A7F9}"/>
          </ac:inkMkLst>
        </pc:inkChg>
        <pc:inkChg chg="add del">
          <ac:chgData name="شادن القحطاني ID 443200677" userId="2d5f3d4d-8466-4aa1-ac8a-1cb60ed86c20" providerId="ADAL" clId="{E8801CAE-CBD8-854A-950C-414801866524}" dt="2023-06-17T20:41:27.714" v="22"/>
          <ac:inkMkLst>
            <pc:docMk/>
            <pc:sldMk cId="0" sldId="311"/>
            <ac:inkMk id="20" creationId="{10262A37-A4D8-3757-5F57-5A94F3B25B7A}"/>
          </ac:inkMkLst>
        </pc:inkChg>
        <pc:inkChg chg="add del">
          <ac:chgData name="شادن القحطاني ID 443200677" userId="2d5f3d4d-8466-4aa1-ac8a-1cb60ed86c20" providerId="ADAL" clId="{E8801CAE-CBD8-854A-950C-414801866524}" dt="2023-06-17T20:41:27.714" v="22"/>
          <ac:inkMkLst>
            <pc:docMk/>
            <pc:sldMk cId="0" sldId="311"/>
            <ac:inkMk id="21" creationId="{398905CF-8F24-C89D-45FA-1C2FC19D99CF}"/>
          </ac:inkMkLst>
        </pc:inkChg>
        <pc:inkChg chg="add del">
          <ac:chgData name="شادن القحطاني ID 443200677" userId="2d5f3d4d-8466-4aa1-ac8a-1cb60ed86c20" providerId="ADAL" clId="{E8801CAE-CBD8-854A-950C-414801866524}" dt="2023-06-17T20:41:27.714" v="22"/>
          <ac:inkMkLst>
            <pc:docMk/>
            <pc:sldMk cId="0" sldId="311"/>
            <ac:inkMk id="22" creationId="{CFA005B6-EA9F-53E9-2A92-78880799E9BE}"/>
          </ac:inkMkLst>
        </pc:inkChg>
        <pc:inkChg chg="add del">
          <ac:chgData name="شادن القحطاني ID 443200677" userId="2d5f3d4d-8466-4aa1-ac8a-1cb60ed86c20" providerId="ADAL" clId="{E8801CAE-CBD8-854A-950C-414801866524}" dt="2023-06-17T20:41:27.714" v="22"/>
          <ac:inkMkLst>
            <pc:docMk/>
            <pc:sldMk cId="0" sldId="311"/>
            <ac:inkMk id="23" creationId="{D4C55C7F-AAA2-AEFF-1FD3-88C12C078CDB}"/>
          </ac:inkMkLst>
        </pc:inkChg>
        <pc:inkChg chg="add del">
          <ac:chgData name="شادن القحطاني ID 443200677" userId="2d5f3d4d-8466-4aa1-ac8a-1cb60ed86c20" providerId="ADAL" clId="{E8801CAE-CBD8-854A-950C-414801866524}" dt="2023-06-17T20:41:27.714" v="22"/>
          <ac:inkMkLst>
            <pc:docMk/>
            <pc:sldMk cId="0" sldId="311"/>
            <ac:inkMk id="24" creationId="{810C99A2-9E30-6BA3-57CF-4871F0F902A4}"/>
          </ac:inkMkLst>
        </pc:inkChg>
        <pc:inkChg chg="add reco">
          <ac:chgData name="شادن القحطاني ID 443200677" userId="2d5f3d4d-8466-4aa1-ac8a-1cb60ed86c20" providerId="ADAL" clId="{E8801CAE-CBD8-854A-950C-414801866524}" dt="2023-06-17T20:41:27.714" v="22"/>
          <ac:inkMkLst>
            <pc:docMk/>
            <pc:sldMk cId="0" sldId="311"/>
            <ac:inkMk id="25" creationId="{7953220D-AD95-2803-ACAF-8507338673C9}"/>
          </ac:inkMkLst>
        </pc:inkChg>
        <pc:inkChg chg="add">
          <ac:chgData name="شادن القحطاني ID 443200677" userId="2d5f3d4d-8466-4aa1-ac8a-1cb60ed86c20" providerId="ADAL" clId="{E8801CAE-CBD8-854A-950C-414801866524}" dt="2023-06-17T20:41:31.236" v="23"/>
          <ac:inkMkLst>
            <pc:docMk/>
            <pc:sldMk cId="0" sldId="311"/>
            <ac:inkMk id="26" creationId="{CFD3D714-083F-6CF2-4C1E-FB42081D3B9C}"/>
          </ac:inkMkLst>
        </pc:inkChg>
        <pc:inkChg chg="add">
          <ac:chgData name="شادن القحطاني ID 443200677" userId="2d5f3d4d-8466-4aa1-ac8a-1cb60ed86c20" providerId="ADAL" clId="{E8801CAE-CBD8-854A-950C-414801866524}" dt="2023-06-17T20:41:34.473" v="24"/>
          <ac:inkMkLst>
            <pc:docMk/>
            <pc:sldMk cId="0" sldId="311"/>
            <ac:inkMk id="27" creationId="{9F9CF728-C112-0EF0-C804-DF2592E4D4DE}"/>
          </ac:inkMkLst>
        </pc:inkChg>
        <pc:inkChg chg="add">
          <ac:chgData name="شادن القحطاني ID 443200677" userId="2d5f3d4d-8466-4aa1-ac8a-1cb60ed86c20" providerId="ADAL" clId="{E8801CAE-CBD8-854A-950C-414801866524}" dt="2023-06-17T20:41:35.334" v="25"/>
          <ac:inkMkLst>
            <pc:docMk/>
            <pc:sldMk cId="0" sldId="311"/>
            <ac:inkMk id="28" creationId="{2F1A2572-39EE-3F42-B4E3-35AA4298E6E9}"/>
          </ac:inkMkLst>
        </pc:inkChg>
        <pc:inkChg chg="add">
          <ac:chgData name="شادن القحطاني ID 443200677" userId="2d5f3d4d-8466-4aa1-ac8a-1cb60ed86c20" providerId="ADAL" clId="{E8801CAE-CBD8-854A-950C-414801866524}" dt="2023-06-17T20:41:41.468" v="26"/>
          <ac:inkMkLst>
            <pc:docMk/>
            <pc:sldMk cId="0" sldId="311"/>
            <ac:inkMk id="29" creationId="{3E929D8D-3E81-5EBB-1024-673295E302E0}"/>
          </ac:inkMkLst>
        </pc:inkChg>
        <pc:inkChg chg="add">
          <ac:chgData name="شادن القحطاني ID 443200677" userId="2d5f3d4d-8466-4aa1-ac8a-1cb60ed86c20" providerId="ADAL" clId="{E8801CAE-CBD8-854A-950C-414801866524}" dt="2023-06-17T20:41:50.458" v="27"/>
          <ac:inkMkLst>
            <pc:docMk/>
            <pc:sldMk cId="0" sldId="311"/>
            <ac:inkMk id="30" creationId="{F015B5C9-C003-4488-47CE-77D44139171C}"/>
          </ac:inkMkLst>
        </pc:inkChg>
        <pc:inkChg chg="add del">
          <ac:chgData name="شادن القحطاني ID 443200677" userId="2d5f3d4d-8466-4aa1-ac8a-1cb60ed86c20" providerId="ADAL" clId="{E8801CAE-CBD8-854A-950C-414801866524}" dt="2023-06-17T20:42:00.666" v="36"/>
          <ac:inkMkLst>
            <pc:docMk/>
            <pc:sldMk cId="0" sldId="311"/>
            <ac:inkMk id="31" creationId="{6581B185-6AA5-D3B2-D8EA-DCBFBDC262B4}"/>
          </ac:inkMkLst>
        </pc:inkChg>
        <pc:inkChg chg="add del">
          <ac:chgData name="شادن القحطاني ID 443200677" userId="2d5f3d4d-8466-4aa1-ac8a-1cb60ed86c20" providerId="ADAL" clId="{E8801CAE-CBD8-854A-950C-414801866524}" dt="2023-06-17T20:42:00.666" v="36"/>
          <ac:inkMkLst>
            <pc:docMk/>
            <pc:sldMk cId="0" sldId="311"/>
            <ac:inkMk id="32" creationId="{4824584F-DA14-8C31-4BE2-1EB55339823C}"/>
          </ac:inkMkLst>
        </pc:inkChg>
        <pc:inkChg chg="add del">
          <ac:chgData name="شادن القحطاني ID 443200677" userId="2d5f3d4d-8466-4aa1-ac8a-1cb60ed86c20" providerId="ADAL" clId="{E8801CAE-CBD8-854A-950C-414801866524}" dt="2023-06-17T20:42:00.666" v="36"/>
          <ac:inkMkLst>
            <pc:docMk/>
            <pc:sldMk cId="0" sldId="311"/>
            <ac:inkMk id="33" creationId="{712FF553-4204-018B-BC6C-075077096C9C}"/>
          </ac:inkMkLst>
        </pc:inkChg>
        <pc:inkChg chg="add del">
          <ac:chgData name="شادن القحطاني ID 443200677" userId="2d5f3d4d-8466-4aa1-ac8a-1cb60ed86c20" providerId="ADAL" clId="{E8801CAE-CBD8-854A-950C-414801866524}" dt="2023-06-17T20:42:00.666" v="36"/>
          <ac:inkMkLst>
            <pc:docMk/>
            <pc:sldMk cId="0" sldId="311"/>
            <ac:inkMk id="34" creationId="{C5E5B96C-6D71-DB26-8384-9A5DD0F06FB7}"/>
          </ac:inkMkLst>
        </pc:inkChg>
        <pc:inkChg chg="add del">
          <ac:chgData name="شادن القحطاني ID 443200677" userId="2d5f3d4d-8466-4aa1-ac8a-1cb60ed86c20" providerId="ADAL" clId="{E8801CAE-CBD8-854A-950C-414801866524}" dt="2023-06-17T20:42:00.666" v="36"/>
          <ac:inkMkLst>
            <pc:docMk/>
            <pc:sldMk cId="0" sldId="311"/>
            <ac:inkMk id="35" creationId="{267A313C-5E8F-B32F-E006-A8544A622918}"/>
          </ac:inkMkLst>
        </pc:inkChg>
        <pc:inkChg chg="add del">
          <ac:chgData name="شادن القحطاني ID 443200677" userId="2d5f3d4d-8466-4aa1-ac8a-1cb60ed86c20" providerId="ADAL" clId="{E8801CAE-CBD8-854A-950C-414801866524}" dt="2023-06-17T20:42:00.666" v="36"/>
          <ac:inkMkLst>
            <pc:docMk/>
            <pc:sldMk cId="0" sldId="311"/>
            <ac:inkMk id="36" creationId="{1044267D-ED43-14F4-3969-B93E073C5F3D}"/>
          </ac:inkMkLst>
        </pc:inkChg>
        <pc:inkChg chg="add del">
          <ac:chgData name="شادن القحطاني ID 443200677" userId="2d5f3d4d-8466-4aa1-ac8a-1cb60ed86c20" providerId="ADAL" clId="{E8801CAE-CBD8-854A-950C-414801866524}" dt="2023-06-17T20:42:00.666" v="36"/>
          <ac:inkMkLst>
            <pc:docMk/>
            <pc:sldMk cId="0" sldId="311"/>
            <ac:inkMk id="37" creationId="{0E4B746D-0CB5-952F-DD59-11731AB47BC0}"/>
          </ac:inkMkLst>
        </pc:inkChg>
        <pc:inkChg chg="add del">
          <ac:chgData name="شادن القحطاني ID 443200677" userId="2d5f3d4d-8466-4aa1-ac8a-1cb60ed86c20" providerId="ADAL" clId="{E8801CAE-CBD8-854A-950C-414801866524}" dt="2023-06-17T20:42:00.666" v="36"/>
          <ac:inkMkLst>
            <pc:docMk/>
            <pc:sldMk cId="0" sldId="311"/>
            <ac:inkMk id="38" creationId="{5A98B933-0DFB-EB26-0F43-874794E85938}"/>
          </ac:inkMkLst>
        </pc:inkChg>
        <pc:inkChg chg="add reco">
          <ac:chgData name="شادن القحطاني ID 443200677" userId="2d5f3d4d-8466-4aa1-ac8a-1cb60ed86c20" providerId="ADAL" clId="{E8801CAE-CBD8-854A-950C-414801866524}" dt="2023-06-17T20:42:00.666" v="36"/>
          <ac:inkMkLst>
            <pc:docMk/>
            <pc:sldMk cId="0" sldId="311"/>
            <ac:inkMk id="39" creationId="{FF9AB57B-7857-7B63-7C4B-69F13089E79C}"/>
          </ac:inkMkLst>
        </pc:inkChg>
        <pc:inkChg chg="add">
          <ac:chgData name="شادن القحطاني ID 443200677" userId="2d5f3d4d-8466-4aa1-ac8a-1cb60ed86c20" providerId="ADAL" clId="{E8801CAE-CBD8-854A-950C-414801866524}" dt="2023-06-17T20:42:05.399" v="37"/>
          <ac:inkMkLst>
            <pc:docMk/>
            <pc:sldMk cId="0" sldId="311"/>
            <ac:inkMk id="40" creationId="{250FA2EE-0AC9-AB8B-71DF-15B609C55DCC}"/>
          </ac:inkMkLst>
        </pc:inkChg>
        <pc:inkChg chg="add del">
          <ac:chgData name="شادن القحطاني ID 443200677" userId="2d5f3d4d-8466-4aa1-ac8a-1cb60ed86c20" providerId="ADAL" clId="{E8801CAE-CBD8-854A-950C-414801866524}" dt="2023-06-17T20:42:08.537" v="40"/>
          <ac:inkMkLst>
            <pc:docMk/>
            <pc:sldMk cId="0" sldId="311"/>
            <ac:inkMk id="41" creationId="{88182B4A-A884-1AD2-0D03-BA2E17E35C33}"/>
          </ac:inkMkLst>
        </pc:inkChg>
        <pc:inkChg chg="add del">
          <ac:chgData name="شادن القحطاني ID 443200677" userId="2d5f3d4d-8466-4aa1-ac8a-1cb60ed86c20" providerId="ADAL" clId="{E8801CAE-CBD8-854A-950C-414801866524}" dt="2023-06-17T20:42:08.537" v="40"/>
          <ac:inkMkLst>
            <pc:docMk/>
            <pc:sldMk cId="0" sldId="311"/>
            <ac:inkMk id="42" creationId="{AFF482F5-4337-BC6C-C335-4CC74B18870D}"/>
          </ac:inkMkLst>
        </pc:inkChg>
        <pc:inkChg chg="add reco">
          <ac:chgData name="شادن القحطاني ID 443200677" userId="2d5f3d4d-8466-4aa1-ac8a-1cb60ed86c20" providerId="ADAL" clId="{E8801CAE-CBD8-854A-950C-414801866524}" dt="2023-06-17T20:42:08.537" v="40"/>
          <ac:inkMkLst>
            <pc:docMk/>
            <pc:sldMk cId="0" sldId="311"/>
            <ac:inkMk id="43" creationId="{3CC0BE0B-8CB7-2658-B95D-8DE32DBF532B}"/>
          </ac:inkMkLst>
        </pc:inkChg>
        <pc:inkChg chg="add del">
          <ac:chgData name="شادن القحطاني ID 443200677" userId="2d5f3d4d-8466-4aa1-ac8a-1cb60ed86c20" providerId="ADAL" clId="{E8801CAE-CBD8-854A-950C-414801866524}" dt="2023-06-17T20:42:47.692" v="43"/>
          <ac:inkMkLst>
            <pc:docMk/>
            <pc:sldMk cId="0" sldId="311"/>
            <ac:inkMk id="44" creationId="{AA2B4AAA-4605-558B-872A-3F8763A8F889}"/>
          </ac:inkMkLst>
        </pc:inkChg>
        <pc:inkChg chg="add del">
          <ac:chgData name="شادن القحطاني ID 443200677" userId="2d5f3d4d-8466-4aa1-ac8a-1cb60ed86c20" providerId="ADAL" clId="{E8801CAE-CBD8-854A-950C-414801866524}" dt="2023-06-17T20:42:47.692" v="43"/>
          <ac:inkMkLst>
            <pc:docMk/>
            <pc:sldMk cId="0" sldId="311"/>
            <ac:inkMk id="45" creationId="{90079238-8A04-0B20-A816-40518DD3B4B9}"/>
          </ac:inkMkLst>
        </pc:inkChg>
        <pc:inkChg chg="add reco">
          <ac:chgData name="شادن القحطاني ID 443200677" userId="2d5f3d4d-8466-4aa1-ac8a-1cb60ed86c20" providerId="ADAL" clId="{E8801CAE-CBD8-854A-950C-414801866524}" dt="2023-06-17T20:42:47.692" v="43"/>
          <ac:inkMkLst>
            <pc:docMk/>
            <pc:sldMk cId="0" sldId="311"/>
            <ac:inkMk id="46" creationId="{BD229685-36B8-4AD6-92A6-7F3D107B2F5F}"/>
          </ac:inkMkLst>
        </pc:inkChg>
        <pc:inkChg chg="add del">
          <ac:chgData name="شادن القحطاني ID 443200677" userId="2d5f3d4d-8466-4aa1-ac8a-1cb60ed86c20" providerId="ADAL" clId="{E8801CAE-CBD8-854A-950C-414801866524}" dt="2023-06-17T20:42:53.766" v="50"/>
          <ac:inkMkLst>
            <pc:docMk/>
            <pc:sldMk cId="0" sldId="311"/>
            <ac:inkMk id="47" creationId="{0D0241FD-9A26-A8F8-C102-FA4412BCC0B1}"/>
          </ac:inkMkLst>
        </pc:inkChg>
        <pc:inkChg chg="add del">
          <ac:chgData name="شادن القحطاني ID 443200677" userId="2d5f3d4d-8466-4aa1-ac8a-1cb60ed86c20" providerId="ADAL" clId="{E8801CAE-CBD8-854A-950C-414801866524}" dt="2023-06-17T20:42:53.766" v="50"/>
          <ac:inkMkLst>
            <pc:docMk/>
            <pc:sldMk cId="0" sldId="311"/>
            <ac:inkMk id="48" creationId="{4775F472-EDAD-76D9-6DDF-3E21C7EF5B1D}"/>
          </ac:inkMkLst>
        </pc:inkChg>
        <pc:inkChg chg="add del">
          <ac:chgData name="شادن القحطاني ID 443200677" userId="2d5f3d4d-8466-4aa1-ac8a-1cb60ed86c20" providerId="ADAL" clId="{E8801CAE-CBD8-854A-950C-414801866524}" dt="2023-06-17T20:42:53.766" v="50"/>
          <ac:inkMkLst>
            <pc:docMk/>
            <pc:sldMk cId="0" sldId="311"/>
            <ac:inkMk id="49" creationId="{4CDBFB59-7FE6-9C9F-96D1-4C87D9EC41EF}"/>
          </ac:inkMkLst>
        </pc:inkChg>
        <pc:inkChg chg="add del">
          <ac:chgData name="شادن القحطاني ID 443200677" userId="2d5f3d4d-8466-4aa1-ac8a-1cb60ed86c20" providerId="ADAL" clId="{E8801CAE-CBD8-854A-950C-414801866524}" dt="2023-06-17T20:42:53.766" v="50"/>
          <ac:inkMkLst>
            <pc:docMk/>
            <pc:sldMk cId="0" sldId="311"/>
            <ac:inkMk id="50" creationId="{62BF61B2-0A8E-85F5-D9D2-8D3CBD8434BA}"/>
          </ac:inkMkLst>
        </pc:inkChg>
        <pc:inkChg chg="add del">
          <ac:chgData name="شادن القحطاني ID 443200677" userId="2d5f3d4d-8466-4aa1-ac8a-1cb60ed86c20" providerId="ADAL" clId="{E8801CAE-CBD8-854A-950C-414801866524}" dt="2023-06-17T20:42:53.766" v="50"/>
          <ac:inkMkLst>
            <pc:docMk/>
            <pc:sldMk cId="0" sldId="311"/>
            <ac:inkMk id="51" creationId="{2AE4CC86-37E5-AB50-DD01-60438F3C7BEE}"/>
          </ac:inkMkLst>
        </pc:inkChg>
        <pc:inkChg chg="add del">
          <ac:chgData name="شادن القحطاني ID 443200677" userId="2d5f3d4d-8466-4aa1-ac8a-1cb60ed86c20" providerId="ADAL" clId="{E8801CAE-CBD8-854A-950C-414801866524}" dt="2023-06-17T20:42:53.766" v="50"/>
          <ac:inkMkLst>
            <pc:docMk/>
            <pc:sldMk cId="0" sldId="311"/>
            <ac:inkMk id="52" creationId="{1C863232-59CC-D2DB-9CBC-B908AF45CB96}"/>
          </ac:inkMkLst>
        </pc:inkChg>
        <pc:inkChg chg="add reco">
          <ac:chgData name="شادن القحطاني ID 443200677" userId="2d5f3d4d-8466-4aa1-ac8a-1cb60ed86c20" providerId="ADAL" clId="{E8801CAE-CBD8-854A-950C-414801866524}" dt="2023-06-17T20:42:53.766" v="50"/>
          <ac:inkMkLst>
            <pc:docMk/>
            <pc:sldMk cId="0" sldId="311"/>
            <ac:inkMk id="53" creationId="{0C7F17BF-4083-6C96-AE58-FCD033411A5A}"/>
          </ac:inkMkLst>
        </pc:inkChg>
        <pc:inkChg chg="add del">
          <ac:chgData name="شادن القحطاني ID 443200677" userId="2d5f3d4d-8466-4aa1-ac8a-1cb60ed86c20" providerId="ADAL" clId="{E8801CAE-CBD8-854A-950C-414801866524}" dt="2023-06-17T20:42:59.100" v="63"/>
          <ac:inkMkLst>
            <pc:docMk/>
            <pc:sldMk cId="0" sldId="311"/>
            <ac:inkMk id="54" creationId="{F3B53272-5728-BB2E-F51C-4519DC28E355}"/>
          </ac:inkMkLst>
        </pc:inkChg>
        <pc:inkChg chg="add del">
          <ac:chgData name="شادن القحطاني ID 443200677" userId="2d5f3d4d-8466-4aa1-ac8a-1cb60ed86c20" providerId="ADAL" clId="{E8801CAE-CBD8-854A-950C-414801866524}" dt="2023-06-17T20:42:59.100" v="63"/>
          <ac:inkMkLst>
            <pc:docMk/>
            <pc:sldMk cId="0" sldId="311"/>
            <ac:inkMk id="55" creationId="{6D1F5F05-62A4-8D5F-4894-90FD8F57E2DB}"/>
          </ac:inkMkLst>
        </pc:inkChg>
        <pc:inkChg chg="add del">
          <ac:chgData name="شادن القحطاني ID 443200677" userId="2d5f3d4d-8466-4aa1-ac8a-1cb60ed86c20" providerId="ADAL" clId="{E8801CAE-CBD8-854A-950C-414801866524}" dt="2023-06-17T20:42:59.100" v="63"/>
          <ac:inkMkLst>
            <pc:docMk/>
            <pc:sldMk cId="0" sldId="311"/>
            <ac:inkMk id="56" creationId="{409FF754-F819-44AA-D265-22B36F760CC2}"/>
          </ac:inkMkLst>
        </pc:inkChg>
        <pc:inkChg chg="add del">
          <ac:chgData name="شادن القحطاني ID 443200677" userId="2d5f3d4d-8466-4aa1-ac8a-1cb60ed86c20" providerId="ADAL" clId="{E8801CAE-CBD8-854A-950C-414801866524}" dt="2023-06-17T20:42:59.100" v="63"/>
          <ac:inkMkLst>
            <pc:docMk/>
            <pc:sldMk cId="0" sldId="311"/>
            <ac:inkMk id="57" creationId="{BCDDD085-1CA7-48B1-75BE-D034E206A58B}"/>
          </ac:inkMkLst>
        </pc:inkChg>
        <pc:inkChg chg="add del">
          <ac:chgData name="شادن القحطاني ID 443200677" userId="2d5f3d4d-8466-4aa1-ac8a-1cb60ed86c20" providerId="ADAL" clId="{E8801CAE-CBD8-854A-950C-414801866524}" dt="2023-06-17T20:42:59.100" v="63"/>
          <ac:inkMkLst>
            <pc:docMk/>
            <pc:sldMk cId="0" sldId="311"/>
            <ac:inkMk id="58" creationId="{C1662436-D4BC-D5BE-C8D4-276172B67B92}"/>
          </ac:inkMkLst>
        </pc:inkChg>
        <pc:inkChg chg="add del">
          <ac:chgData name="شادن القحطاني ID 443200677" userId="2d5f3d4d-8466-4aa1-ac8a-1cb60ed86c20" providerId="ADAL" clId="{E8801CAE-CBD8-854A-950C-414801866524}" dt="2023-06-17T20:42:59.100" v="63"/>
          <ac:inkMkLst>
            <pc:docMk/>
            <pc:sldMk cId="0" sldId="311"/>
            <ac:inkMk id="59" creationId="{021EE4E4-168A-7E3D-A7CF-41D4A98AEFF4}"/>
          </ac:inkMkLst>
        </pc:inkChg>
        <pc:inkChg chg="add del">
          <ac:chgData name="شادن القحطاني ID 443200677" userId="2d5f3d4d-8466-4aa1-ac8a-1cb60ed86c20" providerId="ADAL" clId="{E8801CAE-CBD8-854A-950C-414801866524}" dt="2023-06-17T20:42:59.100" v="63"/>
          <ac:inkMkLst>
            <pc:docMk/>
            <pc:sldMk cId="0" sldId="311"/>
            <ac:inkMk id="60" creationId="{871BDDA3-BEF8-E5AF-372A-E3E2317E217F}"/>
          </ac:inkMkLst>
        </pc:inkChg>
        <pc:inkChg chg="add del">
          <ac:chgData name="شادن القحطاني ID 443200677" userId="2d5f3d4d-8466-4aa1-ac8a-1cb60ed86c20" providerId="ADAL" clId="{E8801CAE-CBD8-854A-950C-414801866524}" dt="2023-06-17T20:42:59.100" v="63"/>
          <ac:inkMkLst>
            <pc:docMk/>
            <pc:sldMk cId="0" sldId="311"/>
            <ac:inkMk id="61" creationId="{5AA7187D-005E-6A87-AA71-B71BB4A91F14}"/>
          </ac:inkMkLst>
        </pc:inkChg>
        <pc:inkChg chg="add del">
          <ac:chgData name="شادن القحطاني ID 443200677" userId="2d5f3d4d-8466-4aa1-ac8a-1cb60ed86c20" providerId="ADAL" clId="{E8801CAE-CBD8-854A-950C-414801866524}" dt="2023-06-17T20:42:59.100" v="63"/>
          <ac:inkMkLst>
            <pc:docMk/>
            <pc:sldMk cId="0" sldId="311"/>
            <ac:inkMk id="62" creationId="{75AE0DD1-3942-9D8D-E85D-C869E5C9457D}"/>
          </ac:inkMkLst>
        </pc:inkChg>
        <pc:inkChg chg="add del">
          <ac:chgData name="شادن القحطاني ID 443200677" userId="2d5f3d4d-8466-4aa1-ac8a-1cb60ed86c20" providerId="ADAL" clId="{E8801CAE-CBD8-854A-950C-414801866524}" dt="2023-06-17T20:42:59.100" v="63"/>
          <ac:inkMkLst>
            <pc:docMk/>
            <pc:sldMk cId="0" sldId="311"/>
            <ac:inkMk id="63" creationId="{E1CBDF8E-EA3D-3DDC-5155-F73C9186DF68}"/>
          </ac:inkMkLst>
        </pc:inkChg>
        <pc:inkChg chg="add del">
          <ac:chgData name="شادن القحطاني ID 443200677" userId="2d5f3d4d-8466-4aa1-ac8a-1cb60ed86c20" providerId="ADAL" clId="{E8801CAE-CBD8-854A-950C-414801866524}" dt="2023-06-17T20:42:59.100" v="63"/>
          <ac:inkMkLst>
            <pc:docMk/>
            <pc:sldMk cId="0" sldId="311"/>
            <ac:inkMk id="22528" creationId="{2C60399B-CF1C-3FD3-67E9-03EA9E5890C0}"/>
          </ac:inkMkLst>
        </pc:inkChg>
        <pc:inkChg chg="add del">
          <ac:chgData name="شادن القحطاني ID 443200677" userId="2d5f3d4d-8466-4aa1-ac8a-1cb60ed86c20" providerId="ADAL" clId="{E8801CAE-CBD8-854A-950C-414801866524}" dt="2023-06-17T20:42:59.100" v="63"/>
          <ac:inkMkLst>
            <pc:docMk/>
            <pc:sldMk cId="0" sldId="311"/>
            <ac:inkMk id="22530" creationId="{68C8DACE-34BA-A7AA-501A-B5E9BE390D94}"/>
          </ac:inkMkLst>
        </pc:inkChg>
        <pc:inkChg chg="add reco">
          <ac:chgData name="شادن القحطاني ID 443200677" userId="2d5f3d4d-8466-4aa1-ac8a-1cb60ed86c20" providerId="ADAL" clId="{E8801CAE-CBD8-854A-950C-414801866524}" dt="2023-06-17T20:42:59.100" v="63"/>
          <ac:inkMkLst>
            <pc:docMk/>
            <pc:sldMk cId="0" sldId="311"/>
            <ac:inkMk id="22531" creationId="{D33AABC9-A252-FB38-3931-3273F0F817EB}"/>
          </ac:inkMkLst>
        </pc:inkChg>
      </pc:sldChg>
      <pc:sldChg chg="addSp delSp">
        <pc:chgData name="شادن القحطاني ID 443200677" userId="2d5f3d4d-8466-4aa1-ac8a-1cb60ed86c20" providerId="ADAL" clId="{E8801CAE-CBD8-854A-950C-414801866524}" dt="2023-06-17T21:00:07.946" v="248"/>
        <pc:sldMkLst>
          <pc:docMk/>
          <pc:sldMk cId="0" sldId="315"/>
        </pc:sldMkLst>
        <pc:inkChg chg="add">
          <ac:chgData name="شادن القحطاني ID 443200677" userId="2d5f3d4d-8466-4aa1-ac8a-1cb60ed86c20" providerId="ADAL" clId="{E8801CAE-CBD8-854A-950C-414801866524}" dt="2023-06-17T20:59:59.855" v="236"/>
          <ac:inkMkLst>
            <pc:docMk/>
            <pc:sldMk cId="0" sldId="315"/>
            <ac:inkMk id="3" creationId="{991AE5A5-44BB-5E3A-BAEA-BCE1ABB911B0}"/>
          </ac:inkMkLst>
        </pc:inkChg>
        <pc:inkChg chg="add del">
          <ac:chgData name="شادن القحطاني ID 443200677" userId="2d5f3d4d-8466-4aa1-ac8a-1cb60ed86c20" providerId="ADAL" clId="{E8801CAE-CBD8-854A-950C-414801866524}" dt="2023-06-17T21:00:01.436" v="239"/>
          <ac:inkMkLst>
            <pc:docMk/>
            <pc:sldMk cId="0" sldId="315"/>
            <ac:inkMk id="4" creationId="{2198973A-7857-1BC3-AE88-15C83703FA83}"/>
          </ac:inkMkLst>
        </pc:inkChg>
        <pc:inkChg chg="add del">
          <ac:chgData name="شادن القحطاني ID 443200677" userId="2d5f3d4d-8466-4aa1-ac8a-1cb60ed86c20" providerId="ADAL" clId="{E8801CAE-CBD8-854A-950C-414801866524}" dt="2023-06-17T21:00:01.436" v="239"/>
          <ac:inkMkLst>
            <pc:docMk/>
            <pc:sldMk cId="0" sldId="315"/>
            <ac:inkMk id="5" creationId="{19DC33DB-2D6E-A34C-5BBF-F0FFA77737B5}"/>
          </ac:inkMkLst>
        </pc:inkChg>
        <pc:inkChg chg="add reco">
          <ac:chgData name="شادن القحطاني ID 443200677" userId="2d5f3d4d-8466-4aa1-ac8a-1cb60ed86c20" providerId="ADAL" clId="{E8801CAE-CBD8-854A-950C-414801866524}" dt="2023-06-17T21:00:01.436" v="239"/>
          <ac:inkMkLst>
            <pc:docMk/>
            <pc:sldMk cId="0" sldId="315"/>
            <ac:inkMk id="8" creationId="{36022DC4-C500-09D4-6831-266C8E73DF24}"/>
          </ac:inkMkLst>
        </pc:inkChg>
        <pc:inkChg chg="add del">
          <ac:chgData name="شادن القحطاني ID 443200677" userId="2d5f3d4d-8466-4aa1-ac8a-1cb60ed86c20" providerId="ADAL" clId="{E8801CAE-CBD8-854A-950C-414801866524}" dt="2023-06-17T21:00:07.946" v="248"/>
          <ac:inkMkLst>
            <pc:docMk/>
            <pc:sldMk cId="0" sldId="315"/>
            <ac:inkMk id="10" creationId="{9160B98B-99E3-12EE-8301-2C0B432E45A2}"/>
          </ac:inkMkLst>
        </pc:inkChg>
        <pc:inkChg chg="add del">
          <ac:chgData name="شادن القحطاني ID 443200677" userId="2d5f3d4d-8466-4aa1-ac8a-1cb60ed86c20" providerId="ADAL" clId="{E8801CAE-CBD8-854A-950C-414801866524}" dt="2023-06-17T21:00:07.946" v="248"/>
          <ac:inkMkLst>
            <pc:docMk/>
            <pc:sldMk cId="0" sldId="315"/>
            <ac:inkMk id="11" creationId="{9C1EBA88-9500-68BF-4CA9-B6BBCAF684A0}"/>
          </ac:inkMkLst>
        </pc:inkChg>
        <pc:inkChg chg="add del">
          <ac:chgData name="شادن القحطاني ID 443200677" userId="2d5f3d4d-8466-4aa1-ac8a-1cb60ed86c20" providerId="ADAL" clId="{E8801CAE-CBD8-854A-950C-414801866524}" dt="2023-06-17T21:00:07.946" v="248"/>
          <ac:inkMkLst>
            <pc:docMk/>
            <pc:sldMk cId="0" sldId="315"/>
            <ac:inkMk id="12" creationId="{8A76A3C5-CAD4-E406-3DC7-2C24CD78397C}"/>
          </ac:inkMkLst>
        </pc:inkChg>
        <pc:inkChg chg="add del">
          <ac:chgData name="شادن القحطاني ID 443200677" userId="2d5f3d4d-8466-4aa1-ac8a-1cb60ed86c20" providerId="ADAL" clId="{E8801CAE-CBD8-854A-950C-414801866524}" dt="2023-06-17T21:00:07.946" v="248"/>
          <ac:inkMkLst>
            <pc:docMk/>
            <pc:sldMk cId="0" sldId="315"/>
            <ac:inkMk id="13" creationId="{093FCEAA-1238-F758-2CF5-BB4E7D56B4D1}"/>
          </ac:inkMkLst>
        </pc:inkChg>
        <pc:inkChg chg="add del">
          <ac:chgData name="شادن القحطاني ID 443200677" userId="2d5f3d4d-8466-4aa1-ac8a-1cb60ed86c20" providerId="ADAL" clId="{E8801CAE-CBD8-854A-950C-414801866524}" dt="2023-06-17T21:00:07.946" v="248"/>
          <ac:inkMkLst>
            <pc:docMk/>
            <pc:sldMk cId="0" sldId="315"/>
            <ac:inkMk id="14" creationId="{A72892E0-68FC-88F2-988F-ADED0A61FE57}"/>
          </ac:inkMkLst>
        </pc:inkChg>
        <pc:inkChg chg="add del">
          <ac:chgData name="شادن القحطاني ID 443200677" userId="2d5f3d4d-8466-4aa1-ac8a-1cb60ed86c20" providerId="ADAL" clId="{E8801CAE-CBD8-854A-950C-414801866524}" dt="2023-06-17T21:00:07.946" v="248"/>
          <ac:inkMkLst>
            <pc:docMk/>
            <pc:sldMk cId="0" sldId="315"/>
            <ac:inkMk id="15" creationId="{230D0537-D22C-387D-CCD7-20EC2F32AC60}"/>
          </ac:inkMkLst>
        </pc:inkChg>
        <pc:inkChg chg="add del">
          <ac:chgData name="شادن القحطاني ID 443200677" userId="2d5f3d4d-8466-4aa1-ac8a-1cb60ed86c20" providerId="ADAL" clId="{E8801CAE-CBD8-854A-950C-414801866524}" dt="2023-06-17T21:00:07.946" v="248"/>
          <ac:inkMkLst>
            <pc:docMk/>
            <pc:sldMk cId="0" sldId="315"/>
            <ac:inkMk id="16" creationId="{FDA63E21-2F84-A2B3-7C9C-A579450FF56F}"/>
          </ac:inkMkLst>
        </pc:inkChg>
        <pc:inkChg chg="add del">
          <ac:chgData name="شادن القحطاني ID 443200677" userId="2d5f3d4d-8466-4aa1-ac8a-1cb60ed86c20" providerId="ADAL" clId="{E8801CAE-CBD8-854A-950C-414801866524}" dt="2023-06-17T21:00:07.946" v="248"/>
          <ac:inkMkLst>
            <pc:docMk/>
            <pc:sldMk cId="0" sldId="315"/>
            <ac:inkMk id="17" creationId="{05908D27-4882-95E9-7775-AA905E966C73}"/>
          </ac:inkMkLst>
        </pc:inkChg>
        <pc:inkChg chg="add reco">
          <ac:chgData name="شادن القحطاني ID 443200677" userId="2d5f3d4d-8466-4aa1-ac8a-1cb60ed86c20" providerId="ADAL" clId="{E8801CAE-CBD8-854A-950C-414801866524}" dt="2023-06-17T21:00:07.946" v="248"/>
          <ac:inkMkLst>
            <pc:docMk/>
            <pc:sldMk cId="0" sldId="315"/>
            <ac:inkMk id="18" creationId="{36A3CC0A-BF74-5610-A5E5-950D057C64BE}"/>
          </ac:inkMkLst>
        </pc:inkChg>
      </pc:sldChg>
      <pc:sldChg chg="addSp delSp modSp">
        <pc:chgData name="شادن القحطاني ID 443200677" userId="2d5f3d4d-8466-4aa1-ac8a-1cb60ed86c20" providerId="ADAL" clId="{E8801CAE-CBD8-854A-950C-414801866524}" dt="2023-06-17T22:57:52.437" v="397"/>
        <pc:sldMkLst>
          <pc:docMk/>
          <pc:sldMk cId="0" sldId="316"/>
        </pc:sldMkLst>
        <pc:spChg chg="add mod">
          <ac:chgData name="شادن القحطاني ID 443200677" userId="2d5f3d4d-8466-4aa1-ac8a-1cb60ed86c20" providerId="ADAL" clId="{E8801CAE-CBD8-854A-950C-414801866524}" dt="2023-06-17T22:55:54.195" v="356" actId="1076"/>
          <ac:spMkLst>
            <pc:docMk/>
            <pc:sldMk cId="0" sldId="316"/>
            <ac:spMk id="32810" creationId="{FE8AE0C5-37B9-870A-9D33-26D3C2E166F1}"/>
          </ac:spMkLst>
        </pc:spChg>
        <pc:inkChg chg="add del">
          <ac:chgData name="شادن القحطاني ID 443200677" userId="2d5f3d4d-8466-4aa1-ac8a-1cb60ed86c20" providerId="ADAL" clId="{E8801CAE-CBD8-854A-950C-414801866524}" dt="2023-06-17T22:48:22.706" v="254"/>
          <ac:inkMkLst>
            <pc:docMk/>
            <pc:sldMk cId="0" sldId="316"/>
            <ac:inkMk id="2" creationId="{04A1697F-B415-0DB3-05D5-B738F7CF183C}"/>
          </ac:inkMkLst>
        </pc:inkChg>
        <pc:inkChg chg="add del">
          <ac:chgData name="شادن القحطاني ID 443200677" userId="2d5f3d4d-8466-4aa1-ac8a-1cb60ed86c20" providerId="ADAL" clId="{E8801CAE-CBD8-854A-950C-414801866524}" dt="2023-06-17T22:48:22.706" v="254"/>
          <ac:inkMkLst>
            <pc:docMk/>
            <pc:sldMk cId="0" sldId="316"/>
            <ac:inkMk id="3" creationId="{8820F15A-5807-C96B-571C-BFFC6A64FFC4}"/>
          </ac:inkMkLst>
        </pc:inkChg>
        <pc:inkChg chg="add del">
          <ac:chgData name="شادن القحطاني ID 443200677" userId="2d5f3d4d-8466-4aa1-ac8a-1cb60ed86c20" providerId="ADAL" clId="{E8801CAE-CBD8-854A-950C-414801866524}" dt="2023-06-17T22:48:22.706" v="254"/>
          <ac:inkMkLst>
            <pc:docMk/>
            <pc:sldMk cId="0" sldId="316"/>
            <ac:inkMk id="4" creationId="{FF891AD4-EE39-8A7D-1584-BB175F09B85B}"/>
          </ac:inkMkLst>
        </pc:inkChg>
        <pc:inkChg chg="add del">
          <ac:chgData name="شادن القحطاني ID 443200677" userId="2d5f3d4d-8466-4aa1-ac8a-1cb60ed86c20" providerId="ADAL" clId="{E8801CAE-CBD8-854A-950C-414801866524}" dt="2023-06-17T22:48:22.706" v="254"/>
          <ac:inkMkLst>
            <pc:docMk/>
            <pc:sldMk cId="0" sldId="316"/>
            <ac:inkMk id="5" creationId="{058C7598-8A41-7C4D-C807-BC9ECBD5B743}"/>
          </ac:inkMkLst>
        </pc:inkChg>
        <pc:inkChg chg="add del">
          <ac:chgData name="شادن القحطاني ID 443200677" userId="2d5f3d4d-8466-4aa1-ac8a-1cb60ed86c20" providerId="ADAL" clId="{E8801CAE-CBD8-854A-950C-414801866524}" dt="2023-06-17T22:48:22.706" v="254"/>
          <ac:inkMkLst>
            <pc:docMk/>
            <pc:sldMk cId="0" sldId="316"/>
            <ac:inkMk id="8" creationId="{99AD1FE4-B21C-2ED9-ED28-715A6F833801}"/>
          </ac:inkMkLst>
        </pc:inkChg>
        <pc:inkChg chg="add reco">
          <ac:chgData name="شادن القحطاني ID 443200677" userId="2d5f3d4d-8466-4aa1-ac8a-1cb60ed86c20" providerId="ADAL" clId="{E8801CAE-CBD8-854A-950C-414801866524}" dt="2023-06-17T22:48:22.706" v="254"/>
          <ac:inkMkLst>
            <pc:docMk/>
            <pc:sldMk cId="0" sldId="316"/>
            <ac:inkMk id="9" creationId="{C2681810-A2E5-BD5B-D821-E681194FA225}"/>
          </ac:inkMkLst>
        </pc:inkChg>
        <pc:inkChg chg="add del">
          <ac:chgData name="شادن القحطاني ID 443200677" userId="2d5f3d4d-8466-4aa1-ac8a-1cb60ed86c20" providerId="ADAL" clId="{E8801CAE-CBD8-854A-950C-414801866524}" dt="2023-06-17T22:48:48.944" v="261"/>
          <ac:inkMkLst>
            <pc:docMk/>
            <pc:sldMk cId="0" sldId="316"/>
            <ac:inkMk id="10" creationId="{D84575F6-3097-DD38-E3DB-D02A575AF4B5}"/>
          </ac:inkMkLst>
        </pc:inkChg>
        <pc:inkChg chg="add del">
          <ac:chgData name="شادن القحطاني ID 443200677" userId="2d5f3d4d-8466-4aa1-ac8a-1cb60ed86c20" providerId="ADAL" clId="{E8801CAE-CBD8-854A-950C-414801866524}" dt="2023-06-17T22:48:48.944" v="261"/>
          <ac:inkMkLst>
            <pc:docMk/>
            <pc:sldMk cId="0" sldId="316"/>
            <ac:inkMk id="11" creationId="{5691D38F-EFA1-AF19-6C14-BF6782C1FF95}"/>
          </ac:inkMkLst>
        </pc:inkChg>
        <pc:inkChg chg="add del">
          <ac:chgData name="شادن القحطاني ID 443200677" userId="2d5f3d4d-8466-4aa1-ac8a-1cb60ed86c20" providerId="ADAL" clId="{E8801CAE-CBD8-854A-950C-414801866524}" dt="2023-06-17T22:48:48.944" v="261"/>
          <ac:inkMkLst>
            <pc:docMk/>
            <pc:sldMk cId="0" sldId="316"/>
            <ac:inkMk id="12" creationId="{F5D74F14-0DE5-F1C9-20BA-C5F84FB9F3C2}"/>
          </ac:inkMkLst>
        </pc:inkChg>
        <pc:inkChg chg="add del">
          <ac:chgData name="شادن القحطاني ID 443200677" userId="2d5f3d4d-8466-4aa1-ac8a-1cb60ed86c20" providerId="ADAL" clId="{E8801CAE-CBD8-854A-950C-414801866524}" dt="2023-06-17T22:48:48.944" v="261"/>
          <ac:inkMkLst>
            <pc:docMk/>
            <pc:sldMk cId="0" sldId="316"/>
            <ac:inkMk id="13" creationId="{AB3BCD29-756F-F139-5127-0DC68DF32D0B}"/>
          </ac:inkMkLst>
        </pc:inkChg>
        <pc:inkChg chg="add del">
          <ac:chgData name="شادن القحطاني ID 443200677" userId="2d5f3d4d-8466-4aa1-ac8a-1cb60ed86c20" providerId="ADAL" clId="{E8801CAE-CBD8-854A-950C-414801866524}" dt="2023-06-17T22:48:48.944" v="261"/>
          <ac:inkMkLst>
            <pc:docMk/>
            <pc:sldMk cId="0" sldId="316"/>
            <ac:inkMk id="14" creationId="{F1F2DAE2-90AF-D11C-7C4E-19F47F9D7A7B}"/>
          </ac:inkMkLst>
        </pc:inkChg>
        <pc:inkChg chg="add del">
          <ac:chgData name="شادن القحطاني ID 443200677" userId="2d5f3d4d-8466-4aa1-ac8a-1cb60ed86c20" providerId="ADAL" clId="{E8801CAE-CBD8-854A-950C-414801866524}" dt="2023-06-17T22:48:48.944" v="261"/>
          <ac:inkMkLst>
            <pc:docMk/>
            <pc:sldMk cId="0" sldId="316"/>
            <ac:inkMk id="15" creationId="{6D6FB05D-042B-DD2A-B696-5A74DC448A2E}"/>
          </ac:inkMkLst>
        </pc:inkChg>
        <pc:inkChg chg="add reco">
          <ac:chgData name="شادن القحطاني ID 443200677" userId="2d5f3d4d-8466-4aa1-ac8a-1cb60ed86c20" providerId="ADAL" clId="{E8801CAE-CBD8-854A-950C-414801866524}" dt="2023-06-17T22:48:48.944" v="261"/>
          <ac:inkMkLst>
            <pc:docMk/>
            <pc:sldMk cId="0" sldId="316"/>
            <ac:inkMk id="16" creationId="{C321B9AD-55FD-2CD9-FCA8-B323BEB1EC0A}"/>
          </ac:inkMkLst>
        </pc:inkChg>
        <pc:inkChg chg="add del">
          <ac:chgData name="شادن القحطاني ID 443200677" userId="2d5f3d4d-8466-4aa1-ac8a-1cb60ed86c20" providerId="ADAL" clId="{E8801CAE-CBD8-854A-950C-414801866524}" dt="2023-06-17T22:48:54.105" v="266"/>
          <ac:inkMkLst>
            <pc:docMk/>
            <pc:sldMk cId="0" sldId="316"/>
            <ac:inkMk id="17" creationId="{DE98EF6B-49F8-F532-3DD8-DACA3A8BE8E0}"/>
          </ac:inkMkLst>
        </pc:inkChg>
        <pc:inkChg chg="add del">
          <ac:chgData name="شادن القحطاني ID 443200677" userId="2d5f3d4d-8466-4aa1-ac8a-1cb60ed86c20" providerId="ADAL" clId="{E8801CAE-CBD8-854A-950C-414801866524}" dt="2023-06-17T22:48:54.105" v="266"/>
          <ac:inkMkLst>
            <pc:docMk/>
            <pc:sldMk cId="0" sldId="316"/>
            <ac:inkMk id="18" creationId="{52D92563-356D-EB18-0089-CBB7CD6288A4}"/>
          </ac:inkMkLst>
        </pc:inkChg>
        <pc:inkChg chg="add del">
          <ac:chgData name="شادن القحطاني ID 443200677" userId="2d5f3d4d-8466-4aa1-ac8a-1cb60ed86c20" providerId="ADAL" clId="{E8801CAE-CBD8-854A-950C-414801866524}" dt="2023-06-17T22:48:54.105" v="266"/>
          <ac:inkMkLst>
            <pc:docMk/>
            <pc:sldMk cId="0" sldId="316"/>
            <ac:inkMk id="19" creationId="{6344456F-BBF2-D487-D30E-F9160A04792E}"/>
          </ac:inkMkLst>
        </pc:inkChg>
        <pc:inkChg chg="add del">
          <ac:chgData name="شادن القحطاني ID 443200677" userId="2d5f3d4d-8466-4aa1-ac8a-1cb60ed86c20" providerId="ADAL" clId="{E8801CAE-CBD8-854A-950C-414801866524}" dt="2023-06-17T22:48:54.105" v="266"/>
          <ac:inkMkLst>
            <pc:docMk/>
            <pc:sldMk cId="0" sldId="316"/>
            <ac:inkMk id="20" creationId="{DD0C53B8-4C97-E0B0-931C-11ECA3A4C30E}"/>
          </ac:inkMkLst>
        </pc:inkChg>
        <pc:inkChg chg="add reco">
          <ac:chgData name="شادن القحطاني ID 443200677" userId="2d5f3d4d-8466-4aa1-ac8a-1cb60ed86c20" providerId="ADAL" clId="{E8801CAE-CBD8-854A-950C-414801866524}" dt="2023-06-17T22:48:54.105" v="266"/>
          <ac:inkMkLst>
            <pc:docMk/>
            <pc:sldMk cId="0" sldId="316"/>
            <ac:inkMk id="21" creationId="{4B32D696-531D-6010-38C4-3B038BA6F43F}"/>
          </ac:inkMkLst>
        </pc:inkChg>
        <pc:inkChg chg="add del">
          <ac:chgData name="شادن القحطاني ID 443200677" userId="2d5f3d4d-8466-4aa1-ac8a-1cb60ed86c20" providerId="ADAL" clId="{E8801CAE-CBD8-854A-950C-414801866524}" dt="2023-06-17T22:49:04.764" v="271"/>
          <ac:inkMkLst>
            <pc:docMk/>
            <pc:sldMk cId="0" sldId="316"/>
            <ac:inkMk id="22" creationId="{134EBCE0-73AC-23EE-A190-0C1D6C494603}"/>
          </ac:inkMkLst>
        </pc:inkChg>
        <pc:inkChg chg="add del">
          <ac:chgData name="شادن القحطاني ID 443200677" userId="2d5f3d4d-8466-4aa1-ac8a-1cb60ed86c20" providerId="ADAL" clId="{E8801CAE-CBD8-854A-950C-414801866524}" dt="2023-06-17T22:49:04.764" v="271"/>
          <ac:inkMkLst>
            <pc:docMk/>
            <pc:sldMk cId="0" sldId="316"/>
            <ac:inkMk id="23" creationId="{3B65D364-338E-B34E-1FD1-0A8227AFA564}"/>
          </ac:inkMkLst>
        </pc:inkChg>
        <pc:inkChg chg="add del">
          <ac:chgData name="شادن القحطاني ID 443200677" userId="2d5f3d4d-8466-4aa1-ac8a-1cb60ed86c20" providerId="ADAL" clId="{E8801CAE-CBD8-854A-950C-414801866524}" dt="2023-06-17T22:49:04.764" v="271"/>
          <ac:inkMkLst>
            <pc:docMk/>
            <pc:sldMk cId="0" sldId="316"/>
            <ac:inkMk id="24" creationId="{50C77B74-5F2C-5ABF-9F43-866EB81F8586}"/>
          </ac:inkMkLst>
        </pc:inkChg>
        <pc:inkChg chg="add del">
          <ac:chgData name="شادن القحطاني ID 443200677" userId="2d5f3d4d-8466-4aa1-ac8a-1cb60ed86c20" providerId="ADAL" clId="{E8801CAE-CBD8-854A-950C-414801866524}" dt="2023-06-17T22:49:04.764" v="271"/>
          <ac:inkMkLst>
            <pc:docMk/>
            <pc:sldMk cId="0" sldId="316"/>
            <ac:inkMk id="25" creationId="{B96DB1DE-0040-A278-64FB-957C2E5AC2D2}"/>
          </ac:inkMkLst>
        </pc:inkChg>
        <pc:inkChg chg="add reco">
          <ac:chgData name="شادن القحطاني ID 443200677" userId="2d5f3d4d-8466-4aa1-ac8a-1cb60ed86c20" providerId="ADAL" clId="{E8801CAE-CBD8-854A-950C-414801866524}" dt="2023-06-17T22:49:04.764" v="271"/>
          <ac:inkMkLst>
            <pc:docMk/>
            <pc:sldMk cId="0" sldId="316"/>
            <ac:inkMk id="26" creationId="{1417EFA5-0AFF-0971-5671-573C5E024031}"/>
          </ac:inkMkLst>
        </pc:inkChg>
        <pc:inkChg chg="add del">
          <ac:chgData name="شادن القحطاني ID 443200677" userId="2d5f3d4d-8466-4aa1-ac8a-1cb60ed86c20" providerId="ADAL" clId="{E8801CAE-CBD8-854A-950C-414801866524}" dt="2023-06-17T22:50:37.275" v="275"/>
          <ac:inkMkLst>
            <pc:docMk/>
            <pc:sldMk cId="0" sldId="316"/>
            <ac:inkMk id="27" creationId="{DCC014A6-4FB9-6510-9534-221C4447C2EF}"/>
          </ac:inkMkLst>
        </pc:inkChg>
        <pc:inkChg chg="add del">
          <ac:chgData name="شادن القحطاني ID 443200677" userId="2d5f3d4d-8466-4aa1-ac8a-1cb60ed86c20" providerId="ADAL" clId="{E8801CAE-CBD8-854A-950C-414801866524}" dt="2023-06-17T22:50:37.275" v="275"/>
          <ac:inkMkLst>
            <pc:docMk/>
            <pc:sldMk cId="0" sldId="316"/>
            <ac:inkMk id="28" creationId="{7AE842CA-E719-D6E5-A0C1-A448872DAA53}"/>
          </ac:inkMkLst>
        </pc:inkChg>
        <pc:inkChg chg="add del">
          <ac:chgData name="شادن القحطاني ID 443200677" userId="2d5f3d4d-8466-4aa1-ac8a-1cb60ed86c20" providerId="ADAL" clId="{E8801CAE-CBD8-854A-950C-414801866524}" dt="2023-06-17T22:50:37.275" v="275"/>
          <ac:inkMkLst>
            <pc:docMk/>
            <pc:sldMk cId="0" sldId="316"/>
            <ac:inkMk id="29" creationId="{6B7A45E4-B995-15A1-6BA4-951730107B81}"/>
          </ac:inkMkLst>
        </pc:inkChg>
        <pc:inkChg chg="add reco">
          <ac:chgData name="شادن القحطاني ID 443200677" userId="2d5f3d4d-8466-4aa1-ac8a-1cb60ed86c20" providerId="ADAL" clId="{E8801CAE-CBD8-854A-950C-414801866524}" dt="2023-06-17T22:50:37.275" v="275"/>
          <ac:inkMkLst>
            <pc:docMk/>
            <pc:sldMk cId="0" sldId="316"/>
            <ac:inkMk id="30" creationId="{03279F69-BD64-A5F2-5C08-AF2564E77DF5}"/>
          </ac:inkMkLst>
        </pc:inkChg>
        <pc:inkChg chg="add del">
          <ac:chgData name="شادن القحطاني ID 443200677" userId="2d5f3d4d-8466-4aa1-ac8a-1cb60ed86c20" providerId="ADAL" clId="{E8801CAE-CBD8-854A-950C-414801866524}" dt="2023-06-17T22:50:53.624" v="283"/>
          <ac:inkMkLst>
            <pc:docMk/>
            <pc:sldMk cId="0" sldId="316"/>
            <ac:inkMk id="31" creationId="{15F0817A-5EFA-9ED9-3A6D-59F034EF060F}"/>
          </ac:inkMkLst>
        </pc:inkChg>
        <pc:inkChg chg="add del">
          <ac:chgData name="شادن القحطاني ID 443200677" userId="2d5f3d4d-8466-4aa1-ac8a-1cb60ed86c20" providerId="ADAL" clId="{E8801CAE-CBD8-854A-950C-414801866524}" dt="2023-06-17T22:50:53.624" v="283"/>
          <ac:inkMkLst>
            <pc:docMk/>
            <pc:sldMk cId="0" sldId="316"/>
            <ac:inkMk id="32" creationId="{EB5060A5-CAD3-0839-C144-6FB5B4AAC54A}"/>
          </ac:inkMkLst>
        </pc:inkChg>
        <pc:inkChg chg="add del">
          <ac:chgData name="شادن القحطاني ID 443200677" userId="2d5f3d4d-8466-4aa1-ac8a-1cb60ed86c20" providerId="ADAL" clId="{E8801CAE-CBD8-854A-950C-414801866524}" dt="2023-06-17T22:50:53.624" v="283"/>
          <ac:inkMkLst>
            <pc:docMk/>
            <pc:sldMk cId="0" sldId="316"/>
            <ac:inkMk id="33" creationId="{A6FE26AD-D1DA-3B41-BED3-AC2415614FA7}"/>
          </ac:inkMkLst>
        </pc:inkChg>
        <pc:inkChg chg="add del">
          <ac:chgData name="شادن القحطاني ID 443200677" userId="2d5f3d4d-8466-4aa1-ac8a-1cb60ed86c20" providerId="ADAL" clId="{E8801CAE-CBD8-854A-950C-414801866524}" dt="2023-06-17T22:50:53.624" v="283"/>
          <ac:inkMkLst>
            <pc:docMk/>
            <pc:sldMk cId="0" sldId="316"/>
            <ac:inkMk id="34" creationId="{8EDC4A10-3BC2-ED2D-4D96-74EB2D11AFD8}"/>
          </ac:inkMkLst>
        </pc:inkChg>
        <pc:inkChg chg="add del">
          <ac:chgData name="شادن القحطاني ID 443200677" userId="2d5f3d4d-8466-4aa1-ac8a-1cb60ed86c20" providerId="ADAL" clId="{E8801CAE-CBD8-854A-950C-414801866524}" dt="2023-06-17T22:50:53.624" v="283"/>
          <ac:inkMkLst>
            <pc:docMk/>
            <pc:sldMk cId="0" sldId="316"/>
            <ac:inkMk id="35" creationId="{25BE11D9-B6C9-1580-14B2-550DCEB00602}"/>
          </ac:inkMkLst>
        </pc:inkChg>
        <pc:inkChg chg="add del">
          <ac:chgData name="شادن القحطاني ID 443200677" userId="2d5f3d4d-8466-4aa1-ac8a-1cb60ed86c20" providerId="ADAL" clId="{E8801CAE-CBD8-854A-950C-414801866524}" dt="2023-06-17T22:50:53.624" v="283"/>
          <ac:inkMkLst>
            <pc:docMk/>
            <pc:sldMk cId="0" sldId="316"/>
            <ac:inkMk id="36" creationId="{DAB66A2B-29BC-F27E-8037-4DEDB49BD813}"/>
          </ac:inkMkLst>
        </pc:inkChg>
        <pc:inkChg chg="add del">
          <ac:chgData name="شادن القحطاني ID 443200677" userId="2d5f3d4d-8466-4aa1-ac8a-1cb60ed86c20" providerId="ADAL" clId="{E8801CAE-CBD8-854A-950C-414801866524}" dt="2023-06-17T22:50:53.624" v="283"/>
          <ac:inkMkLst>
            <pc:docMk/>
            <pc:sldMk cId="0" sldId="316"/>
            <ac:inkMk id="37" creationId="{E5D0FA1C-BC3D-700B-F768-BE9B8027E09B}"/>
          </ac:inkMkLst>
        </pc:inkChg>
        <pc:inkChg chg="add reco">
          <ac:chgData name="شادن القحطاني ID 443200677" userId="2d5f3d4d-8466-4aa1-ac8a-1cb60ed86c20" providerId="ADAL" clId="{E8801CAE-CBD8-854A-950C-414801866524}" dt="2023-06-17T22:50:53.624" v="283"/>
          <ac:inkMkLst>
            <pc:docMk/>
            <pc:sldMk cId="0" sldId="316"/>
            <ac:inkMk id="38" creationId="{19C163A9-57FF-DD59-0A9E-C7ED7976DFA7}"/>
          </ac:inkMkLst>
        </pc:inkChg>
        <pc:inkChg chg="add del">
          <ac:chgData name="شادن القحطاني ID 443200677" userId="2d5f3d4d-8466-4aa1-ac8a-1cb60ed86c20" providerId="ADAL" clId="{E8801CAE-CBD8-854A-950C-414801866524}" dt="2023-06-17T22:51:38.557" v="289"/>
          <ac:inkMkLst>
            <pc:docMk/>
            <pc:sldMk cId="0" sldId="316"/>
            <ac:inkMk id="39" creationId="{765602A7-715F-151E-6B51-C954D7C59092}"/>
          </ac:inkMkLst>
        </pc:inkChg>
        <pc:inkChg chg="add del">
          <ac:chgData name="شادن القحطاني ID 443200677" userId="2d5f3d4d-8466-4aa1-ac8a-1cb60ed86c20" providerId="ADAL" clId="{E8801CAE-CBD8-854A-950C-414801866524}" dt="2023-06-17T22:51:38.557" v="289"/>
          <ac:inkMkLst>
            <pc:docMk/>
            <pc:sldMk cId="0" sldId="316"/>
            <ac:inkMk id="40" creationId="{F14EFFB5-6E0E-46FA-1A6A-126AED21D0A5}"/>
          </ac:inkMkLst>
        </pc:inkChg>
        <pc:inkChg chg="add del">
          <ac:chgData name="شادن القحطاني ID 443200677" userId="2d5f3d4d-8466-4aa1-ac8a-1cb60ed86c20" providerId="ADAL" clId="{E8801CAE-CBD8-854A-950C-414801866524}" dt="2023-06-17T22:51:38.557" v="289"/>
          <ac:inkMkLst>
            <pc:docMk/>
            <pc:sldMk cId="0" sldId="316"/>
            <ac:inkMk id="41" creationId="{26FF8F4E-5F42-D97D-D7DA-7B73B3D3298D}"/>
          </ac:inkMkLst>
        </pc:inkChg>
        <pc:inkChg chg="add del">
          <ac:chgData name="شادن القحطاني ID 443200677" userId="2d5f3d4d-8466-4aa1-ac8a-1cb60ed86c20" providerId="ADAL" clId="{E8801CAE-CBD8-854A-950C-414801866524}" dt="2023-06-17T22:51:38.557" v="289"/>
          <ac:inkMkLst>
            <pc:docMk/>
            <pc:sldMk cId="0" sldId="316"/>
            <ac:inkMk id="42" creationId="{DC7B55D9-9B0F-CD59-50FE-45CEEA3D3C0B}"/>
          </ac:inkMkLst>
        </pc:inkChg>
        <pc:inkChg chg="add del">
          <ac:chgData name="شادن القحطاني ID 443200677" userId="2d5f3d4d-8466-4aa1-ac8a-1cb60ed86c20" providerId="ADAL" clId="{E8801CAE-CBD8-854A-950C-414801866524}" dt="2023-06-17T22:51:38.557" v="289"/>
          <ac:inkMkLst>
            <pc:docMk/>
            <pc:sldMk cId="0" sldId="316"/>
            <ac:inkMk id="43" creationId="{7D689605-A4C3-4201-2274-403D45A8D7F8}"/>
          </ac:inkMkLst>
        </pc:inkChg>
        <pc:inkChg chg="add reco">
          <ac:chgData name="شادن القحطاني ID 443200677" userId="2d5f3d4d-8466-4aa1-ac8a-1cb60ed86c20" providerId="ADAL" clId="{E8801CAE-CBD8-854A-950C-414801866524}" dt="2023-06-17T22:51:38.557" v="289"/>
          <ac:inkMkLst>
            <pc:docMk/>
            <pc:sldMk cId="0" sldId="316"/>
            <ac:inkMk id="44" creationId="{F493E0E6-45AB-1E99-E0B5-17B9DFBC4566}"/>
          </ac:inkMkLst>
        </pc:inkChg>
        <pc:inkChg chg="add del">
          <ac:chgData name="شادن القحطاني ID 443200677" userId="2d5f3d4d-8466-4aa1-ac8a-1cb60ed86c20" providerId="ADAL" clId="{E8801CAE-CBD8-854A-950C-414801866524}" dt="2023-06-17T22:52:16.802" v="307"/>
          <ac:inkMkLst>
            <pc:docMk/>
            <pc:sldMk cId="0" sldId="316"/>
            <ac:inkMk id="45" creationId="{7D903A0E-CCCF-3B92-4355-99F258CFAEB5}"/>
          </ac:inkMkLst>
        </pc:inkChg>
        <pc:inkChg chg="add del">
          <ac:chgData name="شادن القحطاني ID 443200677" userId="2d5f3d4d-8466-4aa1-ac8a-1cb60ed86c20" providerId="ADAL" clId="{E8801CAE-CBD8-854A-950C-414801866524}" dt="2023-06-17T22:52:16.802" v="307"/>
          <ac:inkMkLst>
            <pc:docMk/>
            <pc:sldMk cId="0" sldId="316"/>
            <ac:inkMk id="46" creationId="{DA55896C-41D4-C1F2-1B2E-2DC7CBD61D56}"/>
          </ac:inkMkLst>
        </pc:inkChg>
        <pc:inkChg chg="add del">
          <ac:chgData name="شادن القحطاني ID 443200677" userId="2d5f3d4d-8466-4aa1-ac8a-1cb60ed86c20" providerId="ADAL" clId="{E8801CAE-CBD8-854A-950C-414801866524}" dt="2023-06-17T22:52:16.802" v="307"/>
          <ac:inkMkLst>
            <pc:docMk/>
            <pc:sldMk cId="0" sldId="316"/>
            <ac:inkMk id="47" creationId="{D0DA742B-D9C6-0BD5-9A6E-8995E7D55856}"/>
          </ac:inkMkLst>
        </pc:inkChg>
        <pc:inkChg chg="add del">
          <ac:chgData name="شادن القحطاني ID 443200677" userId="2d5f3d4d-8466-4aa1-ac8a-1cb60ed86c20" providerId="ADAL" clId="{E8801CAE-CBD8-854A-950C-414801866524}" dt="2023-06-17T22:52:16.802" v="307"/>
          <ac:inkMkLst>
            <pc:docMk/>
            <pc:sldMk cId="0" sldId="316"/>
            <ac:inkMk id="48" creationId="{B2A55AA6-8DCE-890D-26A6-315C3AB433B5}"/>
          </ac:inkMkLst>
        </pc:inkChg>
        <pc:inkChg chg="add del">
          <ac:chgData name="شادن القحطاني ID 443200677" userId="2d5f3d4d-8466-4aa1-ac8a-1cb60ed86c20" providerId="ADAL" clId="{E8801CAE-CBD8-854A-950C-414801866524}" dt="2023-06-17T22:52:16.802" v="307"/>
          <ac:inkMkLst>
            <pc:docMk/>
            <pc:sldMk cId="0" sldId="316"/>
            <ac:inkMk id="49" creationId="{3EBD90F6-BC6A-7AC7-0C55-515AC2BA7C5E}"/>
          </ac:inkMkLst>
        </pc:inkChg>
        <pc:inkChg chg="add del">
          <ac:chgData name="شادن القحطاني ID 443200677" userId="2d5f3d4d-8466-4aa1-ac8a-1cb60ed86c20" providerId="ADAL" clId="{E8801CAE-CBD8-854A-950C-414801866524}" dt="2023-06-17T22:52:16.802" v="307"/>
          <ac:inkMkLst>
            <pc:docMk/>
            <pc:sldMk cId="0" sldId="316"/>
            <ac:inkMk id="50" creationId="{AD910A8E-B0D3-2FA8-2602-DA7FA5DB142D}"/>
          </ac:inkMkLst>
        </pc:inkChg>
        <pc:inkChg chg="add del">
          <ac:chgData name="شادن القحطاني ID 443200677" userId="2d5f3d4d-8466-4aa1-ac8a-1cb60ed86c20" providerId="ADAL" clId="{E8801CAE-CBD8-854A-950C-414801866524}" dt="2023-06-17T22:52:16.802" v="307"/>
          <ac:inkMkLst>
            <pc:docMk/>
            <pc:sldMk cId="0" sldId="316"/>
            <ac:inkMk id="51" creationId="{8E27AE61-7B1A-FC5F-171F-2487F0C4ECA7}"/>
          </ac:inkMkLst>
        </pc:inkChg>
        <pc:inkChg chg="add del">
          <ac:chgData name="شادن القحطاني ID 443200677" userId="2d5f3d4d-8466-4aa1-ac8a-1cb60ed86c20" providerId="ADAL" clId="{E8801CAE-CBD8-854A-950C-414801866524}" dt="2023-06-17T22:52:16.802" v="307"/>
          <ac:inkMkLst>
            <pc:docMk/>
            <pc:sldMk cId="0" sldId="316"/>
            <ac:inkMk id="52" creationId="{E95C6166-B103-8718-A979-E7CED4CDE8D2}"/>
          </ac:inkMkLst>
        </pc:inkChg>
        <pc:inkChg chg="add del">
          <ac:chgData name="شادن القحطاني ID 443200677" userId="2d5f3d4d-8466-4aa1-ac8a-1cb60ed86c20" providerId="ADAL" clId="{E8801CAE-CBD8-854A-950C-414801866524}" dt="2023-06-17T22:52:16.802" v="307"/>
          <ac:inkMkLst>
            <pc:docMk/>
            <pc:sldMk cId="0" sldId="316"/>
            <ac:inkMk id="53" creationId="{F2C1BA56-3CE6-42CD-7E64-CCC611D34DD7}"/>
          </ac:inkMkLst>
        </pc:inkChg>
        <pc:inkChg chg="add del">
          <ac:chgData name="شادن القحطاني ID 443200677" userId="2d5f3d4d-8466-4aa1-ac8a-1cb60ed86c20" providerId="ADAL" clId="{E8801CAE-CBD8-854A-950C-414801866524}" dt="2023-06-17T22:52:16.802" v="307"/>
          <ac:inkMkLst>
            <pc:docMk/>
            <pc:sldMk cId="0" sldId="316"/>
            <ac:inkMk id="54" creationId="{CA5E98EF-EFD8-6ED4-4A39-754508EE5FD5}"/>
          </ac:inkMkLst>
        </pc:inkChg>
        <pc:inkChg chg="add del">
          <ac:chgData name="شادن القحطاني ID 443200677" userId="2d5f3d4d-8466-4aa1-ac8a-1cb60ed86c20" providerId="ADAL" clId="{E8801CAE-CBD8-854A-950C-414801866524}" dt="2023-06-17T22:52:16.802" v="307"/>
          <ac:inkMkLst>
            <pc:docMk/>
            <pc:sldMk cId="0" sldId="316"/>
            <ac:inkMk id="55" creationId="{99BDEF32-6192-8BA8-5381-CBDC4757581A}"/>
          </ac:inkMkLst>
        </pc:inkChg>
        <pc:inkChg chg="add del">
          <ac:chgData name="شادن القحطاني ID 443200677" userId="2d5f3d4d-8466-4aa1-ac8a-1cb60ed86c20" providerId="ADAL" clId="{E8801CAE-CBD8-854A-950C-414801866524}" dt="2023-06-17T22:52:16.802" v="307"/>
          <ac:inkMkLst>
            <pc:docMk/>
            <pc:sldMk cId="0" sldId="316"/>
            <ac:inkMk id="56" creationId="{0E97005A-69A0-87F5-A525-AD6023D4C686}"/>
          </ac:inkMkLst>
        </pc:inkChg>
        <pc:inkChg chg="add del">
          <ac:chgData name="شادن القحطاني ID 443200677" userId="2d5f3d4d-8466-4aa1-ac8a-1cb60ed86c20" providerId="ADAL" clId="{E8801CAE-CBD8-854A-950C-414801866524}" dt="2023-06-17T22:52:16.802" v="307"/>
          <ac:inkMkLst>
            <pc:docMk/>
            <pc:sldMk cId="0" sldId="316"/>
            <ac:inkMk id="57" creationId="{F095BC81-5B58-FF59-6292-992224689F95}"/>
          </ac:inkMkLst>
        </pc:inkChg>
        <pc:inkChg chg="add del">
          <ac:chgData name="شادن القحطاني ID 443200677" userId="2d5f3d4d-8466-4aa1-ac8a-1cb60ed86c20" providerId="ADAL" clId="{E8801CAE-CBD8-854A-950C-414801866524}" dt="2023-06-17T22:52:16.802" v="307"/>
          <ac:inkMkLst>
            <pc:docMk/>
            <pc:sldMk cId="0" sldId="316"/>
            <ac:inkMk id="58" creationId="{A8BA679A-8AB5-9199-5356-6B559566B997}"/>
          </ac:inkMkLst>
        </pc:inkChg>
        <pc:inkChg chg="add del">
          <ac:chgData name="شادن القحطاني ID 443200677" userId="2d5f3d4d-8466-4aa1-ac8a-1cb60ed86c20" providerId="ADAL" clId="{E8801CAE-CBD8-854A-950C-414801866524}" dt="2023-06-17T22:52:16.802" v="307"/>
          <ac:inkMkLst>
            <pc:docMk/>
            <pc:sldMk cId="0" sldId="316"/>
            <ac:inkMk id="59" creationId="{51B40D8F-ACB4-A81A-5C3A-58FC6D371B0C}"/>
          </ac:inkMkLst>
        </pc:inkChg>
        <pc:inkChg chg="add del">
          <ac:chgData name="شادن القحطاني ID 443200677" userId="2d5f3d4d-8466-4aa1-ac8a-1cb60ed86c20" providerId="ADAL" clId="{E8801CAE-CBD8-854A-950C-414801866524}" dt="2023-06-17T22:52:16.802" v="307"/>
          <ac:inkMkLst>
            <pc:docMk/>
            <pc:sldMk cId="0" sldId="316"/>
            <ac:inkMk id="60" creationId="{DB2002FE-F821-6EBF-1E66-7599D171B231}"/>
          </ac:inkMkLst>
        </pc:inkChg>
        <pc:inkChg chg="add del">
          <ac:chgData name="شادن القحطاني ID 443200677" userId="2d5f3d4d-8466-4aa1-ac8a-1cb60ed86c20" providerId="ADAL" clId="{E8801CAE-CBD8-854A-950C-414801866524}" dt="2023-06-17T22:52:16.802" v="307"/>
          <ac:inkMkLst>
            <pc:docMk/>
            <pc:sldMk cId="0" sldId="316"/>
            <ac:inkMk id="61" creationId="{E249A346-9645-A43E-C747-B4D3F0E8FDD8}"/>
          </ac:inkMkLst>
        </pc:inkChg>
        <pc:inkChg chg="add reco">
          <ac:chgData name="شادن القحطاني ID 443200677" userId="2d5f3d4d-8466-4aa1-ac8a-1cb60ed86c20" providerId="ADAL" clId="{E8801CAE-CBD8-854A-950C-414801866524}" dt="2023-06-17T22:52:16.802" v="307"/>
          <ac:inkMkLst>
            <pc:docMk/>
            <pc:sldMk cId="0" sldId="316"/>
            <ac:inkMk id="62" creationId="{CE3BCB03-0895-69EB-A45A-EC1854F4F39E}"/>
          </ac:inkMkLst>
        </pc:inkChg>
        <pc:inkChg chg="add del">
          <ac:chgData name="شادن القحطاني ID 443200677" userId="2d5f3d4d-8466-4aa1-ac8a-1cb60ed86c20" providerId="ADAL" clId="{E8801CAE-CBD8-854A-950C-414801866524}" dt="2023-06-17T22:52:20.957" v="310"/>
          <ac:inkMkLst>
            <pc:docMk/>
            <pc:sldMk cId="0" sldId="316"/>
            <ac:inkMk id="63" creationId="{C3959F1C-45B8-B353-D343-D2066B826CF0}"/>
          </ac:inkMkLst>
        </pc:inkChg>
        <pc:inkChg chg="add del">
          <ac:chgData name="شادن القحطاني ID 443200677" userId="2d5f3d4d-8466-4aa1-ac8a-1cb60ed86c20" providerId="ADAL" clId="{E8801CAE-CBD8-854A-950C-414801866524}" dt="2023-06-17T22:52:20.957" v="310"/>
          <ac:inkMkLst>
            <pc:docMk/>
            <pc:sldMk cId="0" sldId="316"/>
            <ac:inkMk id="32768" creationId="{5E4F3DBD-E9F0-A541-0D5B-44B6BE6769DF}"/>
          </ac:inkMkLst>
        </pc:inkChg>
        <pc:inkChg chg="add reco">
          <ac:chgData name="شادن القحطاني ID 443200677" userId="2d5f3d4d-8466-4aa1-ac8a-1cb60ed86c20" providerId="ADAL" clId="{E8801CAE-CBD8-854A-950C-414801866524}" dt="2023-06-17T22:52:20.957" v="310"/>
          <ac:inkMkLst>
            <pc:docMk/>
            <pc:sldMk cId="0" sldId="316"/>
            <ac:inkMk id="32770" creationId="{E9D0F197-BD5C-C299-B23B-55FB9F1C5784}"/>
          </ac:inkMkLst>
        </pc:inkChg>
        <pc:inkChg chg="add">
          <ac:chgData name="شادن القحطاني ID 443200677" userId="2d5f3d4d-8466-4aa1-ac8a-1cb60ed86c20" providerId="ADAL" clId="{E8801CAE-CBD8-854A-950C-414801866524}" dt="2023-06-17T22:52:21.020" v="311"/>
          <ac:inkMkLst>
            <pc:docMk/>
            <pc:sldMk cId="0" sldId="316"/>
            <ac:inkMk id="32771" creationId="{466CD3F8-F312-B275-30C7-76CD58B242E4}"/>
          </ac:inkMkLst>
        </pc:inkChg>
        <pc:inkChg chg="add del">
          <ac:chgData name="شادن القحطاني ID 443200677" userId="2d5f3d4d-8466-4aa1-ac8a-1cb60ed86c20" providerId="ADAL" clId="{E8801CAE-CBD8-854A-950C-414801866524}" dt="2023-06-17T22:52:26.758" v="320"/>
          <ac:inkMkLst>
            <pc:docMk/>
            <pc:sldMk cId="0" sldId="316"/>
            <ac:inkMk id="32772" creationId="{1447B61F-7C8C-2834-BD07-20D6D9FD8E9D}"/>
          </ac:inkMkLst>
        </pc:inkChg>
        <pc:inkChg chg="add del">
          <ac:chgData name="شادن القحطاني ID 443200677" userId="2d5f3d4d-8466-4aa1-ac8a-1cb60ed86c20" providerId="ADAL" clId="{E8801CAE-CBD8-854A-950C-414801866524}" dt="2023-06-17T22:52:26.758" v="320"/>
          <ac:inkMkLst>
            <pc:docMk/>
            <pc:sldMk cId="0" sldId="316"/>
            <ac:inkMk id="32773" creationId="{FB83232F-551F-2D82-478F-D85E44EDC237}"/>
          </ac:inkMkLst>
        </pc:inkChg>
        <pc:inkChg chg="add del">
          <ac:chgData name="شادن القحطاني ID 443200677" userId="2d5f3d4d-8466-4aa1-ac8a-1cb60ed86c20" providerId="ADAL" clId="{E8801CAE-CBD8-854A-950C-414801866524}" dt="2023-06-17T22:52:26.758" v="320"/>
          <ac:inkMkLst>
            <pc:docMk/>
            <pc:sldMk cId="0" sldId="316"/>
            <ac:inkMk id="32774" creationId="{DDBCEBE0-0274-AA55-F1A6-6E5675CCA5B8}"/>
          </ac:inkMkLst>
        </pc:inkChg>
        <pc:inkChg chg="add del">
          <ac:chgData name="شادن القحطاني ID 443200677" userId="2d5f3d4d-8466-4aa1-ac8a-1cb60ed86c20" providerId="ADAL" clId="{E8801CAE-CBD8-854A-950C-414801866524}" dt="2023-06-17T22:52:26.758" v="320"/>
          <ac:inkMkLst>
            <pc:docMk/>
            <pc:sldMk cId="0" sldId="316"/>
            <ac:inkMk id="32775" creationId="{DE2B6192-61C7-AA32-1C0A-C65C1FE63102}"/>
          </ac:inkMkLst>
        </pc:inkChg>
        <pc:inkChg chg="add del">
          <ac:chgData name="شادن القحطاني ID 443200677" userId="2d5f3d4d-8466-4aa1-ac8a-1cb60ed86c20" providerId="ADAL" clId="{E8801CAE-CBD8-854A-950C-414801866524}" dt="2023-06-17T22:52:26.758" v="320"/>
          <ac:inkMkLst>
            <pc:docMk/>
            <pc:sldMk cId="0" sldId="316"/>
            <ac:inkMk id="32777" creationId="{C618FE36-4E61-9B63-04CD-5C8651218481}"/>
          </ac:inkMkLst>
        </pc:inkChg>
        <pc:inkChg chg="add del">
          <ac:chgData name="شادن القحطاني ID 443200677" userId="2d5f3d4d-8466-4aa1-ac8a-1cb60ed86c20" providerId="ADAL" clId="{E8801CAE-CBD8-854A-950C-414801866524}" dt="2023-06-17T22:52:26.758" v="320"/>
          <ac:inkMkLst>
            <pc:docMk/>
            <pc:sldMk cId="0" sldId="316"/>
            <ac:inkMk id="32778" creationId="{B735C7AC-7691-33D5-676C-E3D31FDF100E}"/>
          </ac:inkMkLst>
        </pc:inkChg>
        <pc:inkChg chg="add del">
          <ac:chgData name="شادن القحطاني ID 443200677" userId="2d5f3d4d-8466-4aa1-ac8a-1cb60ed86c20" providerId="ADAL" clId="{E8801CAE-CBD8-854A-950C-414801866524}" dt="2023-06-17T22:52:26.758" v="320"/>
          <ac:inkMkLst>
            <pc:docMk/>
            <pc:sldMk cId="0" sldId="316"/>
            <ac:inkMk id="32779" creationId="{10DD9716-36D5-3A26-23BC-1EBEFC53FAF5}"/>
          </ac:inkMkLst>
        </pc:inkChg>
        <pc:inkChg chg="add del">
          <ac:chgData name="شادن القحطاني ID 443200677" userId="2d5f3d4d-8466-4aa1-ac8a-1cb60ed86c20" providerId="ADAL" clId="{E8801CAE-CBD8-854A-950C-414801866524}" dt="2023-06-17T22:52:26.758" v="320"/>
          <ac:inkMkLst>
            <pc:docMk/>
            <pc:sldMk cId="0" sldId="316"/>
            <ac:inkMk id="32780" creationId="{C44AAC84-DD1B-2547-84A7-E09BC2681A4E}"/>
          </ac:inkMkLst>
        </pc:inkChg>
        <pc:inkChg chg="add reco">
          <ac:chgData name="شادن القحطاني ID 443200677" userId="2d5f3d4d-8466-4aa1-ac8a-1cb60ed86c20" providerId="ADAL" clId="{E8801CAE-CBD8-854A-950C-414801866524}" dt="2023-06-17T22:52:26.758" v="320"/>
          <ac:inkMkLst>
            <pc:docMk/>
            <pc:sldMk cId="0" sldId="316"/>
            <ac:inkMk id="32781" creationId="{A30BF7FF-3A79-6083-09E8-171741609B2A}"/>
          </ac:inkMkLst>
        </pc:inkChg>
        <pc:inkChg chg="add del">
          <ac:chgData name="شادن القحطاني ID 443200677" userId="2d5f3d4d-8466-4aa1-ac8a-1cb60ed86c20" providerId="ADAL" clId="{E8801CAE-CBD8-854A-950C-414801866524}" dt="2023-06-17T22:52:33.635" v="328"/>
          <ac:inkMkLst>
            <pc:docMk/>
            <pc:sldMk cId="0" sldId="316"/>
            <ac:inkMk id="32782" creationId="{9953D1BF-C369-4AA4-6973-2FE48A20124F}"/>
          </ac:inkMkLst>
        </pc:inkChg>
        <pc:inkChg chg="add del">
          <ac:chgData name="شادن القحطاني ID 443200677" userId="2d5f3d4d-8466-4aa1-ac8a-1cb60ed86c20" providerId="ADAL" clId="{E8801CAE-CBD8-854A-950C-414801866524}" dt="2023-06-17T22:52:33.635" v="328"/>
          <ac:inkMkLst>
            <pc:docMk/>
            <pc:sldMk cId="0" sldId="316"/>
            <ac:inkMk id="32783" creationId="{0F5A1F5A-A7B5-A80F-971D-44A7CA4CC875}"/>
          </ac:inkMkLst>
        </pc:inkChg>
        <pc:inkChg chg="add del">
          <ac:chgData name="شادن القحطاني ID 443200677" userId="2d5f3d4d-8466-4aa1-ac8a-1cb60ed86c20" providerId="ADAL" clId="{E8801CAE-CBD8-854A-950C-414801866524}" dt="2023-06-17T22:52:33.635" v="328"/>
          <ac:inkMkLst>
            <pc:docMk/>
            <pc:sldMk cId="0" sldId="316"/>
            <ac:inkMk id="32784" creationId="{099A5DDA-4FEE-C701-40CC-83D8C4073D34}"/>
          </ac:inkMkLst>
        </pc:inkChg>
        <pc:inkChg chg="add del">
          <ac:chgData name="شادن القحطاني ID 443200677" userId="2d5f3d4d-8466-4aa1-ac8a-1cb60ed86c20" providerId="ADAL" clId="{E8801CAE-CBD8-854A-950C-414801866524}" dt="2023-06-17T22:52:33.635" v="328"/>
          <ac:inkMkLst>
            <pc:docMk/>
            <pc:sldMk cId="0" sldId="316"/>
            <ac:inkMk id="32785" creationId="{66B6B881-59F2-432A-CF58-D2D7E04728F9}"/>
          </ac:inkMkLst>
        </pc:inkChg>
        <pc:inkChg chg="add del">
          <ac:chgData name="شادن القحطاني ID 443200677" userId="2d5f3d4d-8466-4aa1-ac8a-1cb60ed86c20" providerId="ADAL" clId="{E8801CAE-CBD8-854A-950C-414801866524}" dt="2023-06-17T22:52:33.635" v="328"/>
          <ac:inkMkLst>
            <pc:docMk/>
            <pc:sldMk cId="0" sldId="316"/>
            <ac:inkMk id="32786" creationId="{AE1266BE-14F0-5A24-AF6C-94BDCC4B709C}"/>
          </ac:inkMkLst>
        </pc:inkChg>
        <pc:inkChg chg="add del">
          <ac:chgData name="شادن القحطاني ID 443200677" userId="2d5f3d4d-8466-4aa1-ac8a-1cb60ed86c20" providerId="ADAL" clId="{E8801CAE-CBD8-854A-950C-414801866524}" dt="2023-06-17T22:52:33.635" v="328"/>
          <ac:inkMkLst>
            <pc:docMk/>
            <pc:sldMk cId="0" sldId="316"/>
            <ac:inkMk id="32787" creationId="{2B7BF06D-886E-F727-4A27-D4C549F7D889}"/>
          </ac:inkMkLst>
        </pc:inkChg>
        <pc:inkChg chg="add del">
          <ac:chgData name="شادن القحطاني ID 443200677" userId="2d5f3d4d-8466-4aa1-ac8a-1cb60ed86c20" providerId="ADAL" clId="{E8801CAE-CBD8-854A-950C-414801866524}" dt="2023-06-17T22:52:33.635" v="328"/>
          <ac:inkMkLst>
            <pc:docMk/>
            <pc:sldMk cId="0" sldId="316"/>
            <ac:inkMk id="32788" creationId="{DAC008CF-A987-3E0B-6956-AE9DFBAC5C97}"/>
          </ac:inkMkLst>
        </pc:inkChg>
        <pc:inkChg chg="add reco">
          <ac:chgData name="شادن القحطاني ID 443200677" userId="2d5f3d4d-8466-4aa1-ac8a-1cb60ed86c20" providerId="ADAL" clId="{E8801CAE-CBD8-854A-950C-414801866524}" dt="2023-06-17T22:52:33.635" v="328"/>
          <ac:inkMkLst>
            <pc:docMk/>
            <pc:sldMk cId="0" sldId="316"/>
            <ac:inkMk id="32789" creationId="{CBCA41C1-3FEB-FA78-0A4D-01868ACDE45E}"/>
          </ac:inkMkLst>
        </pc:inkChg>
        <pc:inkChg chg="add del">
          <ac:chgData name="شادن القحطاني ID 443200677" userId="2d5f3d4d-8466-4aa1-ac8a-1cb60ed86c20" providerId="ADAL" clId="{E8801CAE-CBD8-854A-950C-414801866524}" dt="2023-06-17T22:52:41.180" v="340"/>
          <ac:inkMkLst>
            <pc:docMk/>
            <pc:sldMk cId="0" sldId="316"/>
            <ac:inkMk id="32790" creationId="{11355ECA-6D9E-56A7-E268-C9C8467B46CD}"/>
          </ac:inkMkLst>
        </pc:inkChg>
        <pc:inkChg chg="add del">
          <ac:chgData name="شادن القحطاني ID 443200677" userId="2d5f3d4d-8466-4aa1-ac8a-1cb60ed86c20" providerId="ADAL" clId="{E8801CAE-CBD8-854A-950C-414801866524}" dt="2023-06-17T22:52:41.180" v="340"/>
          <ac:inkMkLst>
            <pc:docMk/>
            <pc:sldMk cId="0" sldId="316"/>
            <ac:inkMk id="32791" creationId="{9B59D962-247F-6E0B-16E4-F686E5AF06BF}"/>
          </ac:inkMkLst>
        </pc:inkChg>
        <pc:inkChg chg="add del">
          <ac:chgData name="شادن القحطاني ID 443200677" userId="2d5f3d4d-8466-4aa1-ac8a-1cb60ed86c20" providerId="ADAL" clId="{E8801CAE-CBD8-854A-950C-414801866524}" dt="2023-06-17T22:52:41.180" v="340"/>
          <ac:inkMkLst>
            <pc:docMk/>
            <pc:sldMk cId="0" sldId="316"/>
            <ac:inkMk id="32792" creationId="{800718D8-0D72-6E84-C0E7-76FD050AB6B0}"/>
          </ac:inkMkLst>
        </pc:inkChg>
        <pc:inkChg chg="add del">
          <ac:chgData name="شادن القحطاني ID 443200677" userId="2d5f3d4d-8466-4aa1-ac8a-1cb60ed86c20" providerId="ADAL" clId="{E8801CAE-CBD8-854A-950C-414801866524}" dt="2023-06-17T22:52:41.180" v="340"/>
          <ac:inkMkLst>
            <pc:docMk/>
            <pc:sldMk cId="0" sldId="316"/>
            <ac:inkMk id="32793" creationId="{EB87FDE7-7638-9585-34A1-C1AED9881715}"/>
          </ac:inkMkLst>
        </pc:inkChg>
        <pc:inkChg chg="add del">
          <ac:chgData name="شادن القحطاني ID 443200677" userId="2d5f3d4d-8466-4aa1-ac8a-1cb60ed86c20" providerId="ADAL" clId="{E8801CAE-CBD8-854A-950C-414801866524}" dt="2023-06-17T22:52:41.180" v="340"/>
          <ac:inkMkLst>
            <pc:docMk/>
            <pc:sldMk cId="0" sldId="316"/>
            <ac:inkMk id="32794" creationId="{3AAE3009-4585-DF7D-8698-834DB3935B44}"/>
          </ac:inkMkLst>
        </pc:inkChg>
        <pc:inkChg chg="add del">
          <ac:chgData name="شادن القحطاني ID 443200677" userId="2d5f3d4d-8466-4aa1-ac8a-1cb60ed86c20" providerId="ADAL" clId="{E8801CAE-CBD8-854A-950C-414801866524}" dt="2023-06-17T22:52:41.180" v="340"/>
          <ac:inkMkLst>
            <pc:docMk/>
            <pc:sldMk cId="0" sldId="316"/>
            <ac:inkMk id="32795" creationId="{DC2C2FA2-CFE9-A97D-6FE8-1C5127BFCEDC}"/>
          </ac:inkMkLst>
        </pc:inkChg>
        <pc:inkChg chg="add del">
          <ac:chgData name="شادن القحطاني ID 443200677" userId="2d5f3d4d-8466-4aa1-ac8a-1cb60ed86c20" providerId="ADAL" clId="{E8801CAE-CBD8-854A-950C-414801866524}" dt="2023-06-17T22:52:41.583" v="343"/>
          <ac:inkMkLst>
            <pc:docMk/>
            <pc:sldMk cId="0" sldId="316"/>
            <ac:inkMk id="32796" creationId="{65463E81-03A1-8DF1-7053-0CA0D4560ADD}"/>
          </ac:inkMkLst>
        </pc:inkChg>
        <pc:inkChg chg="add del">
          <ac:chgData name="شادن القحطاني ID 443200677" userId="2d5f3d4d-8466-4aa1-ac8a-1cb60ed86c20" providerId="ADAL" clId="{E8801CAE-CBD8-854A-950C-414801866524}" dt="2023-06-17T22:52:41.467" v="342"/>
          <ac:inkMkLst>
            <pc:docMk/>
            <pc:sldMk cId="0" sldId="316"/>
            <ac:inkMk id="32797" creationId="{D7C75B69-A616-837D-761C-3F28DE9FC549}"/>
          </ac:inkMkLst>
        </pc:inkChg>
        <pc:inkChg chg="add del">
          <ac:chgData name="شادن القحطاني ID 443200677" userId="2d5f3d4d-8466-4aa1-ac8a-1cb60ed86c20" providerId="ADAL" clId="{E8801CAE-CBD8-854A-950C-414801866524}" dt="2023-06-17T22:52:41.351" v="341"/>
          <ac:inkMkLst>
            <pc:docMk/>
            <pc:sldMk cId="0" sldId="316"/>
            <ac:inkMk id="32798" creationId="{36160128-A183-9915-09BB-1CE574C1CF56}"/>
          </ac:inkMkLst>
        </pc:inkChg>
        <pc:inkChg chg="add del">
          <ac:chgData name="شادن القحطاني ID 443200677" userId="2d5f3d4d-8466-4aa1-ac8a-1cb60ed86c20" providerId="ADAL" clId="{E8801CAE-CBD8-854A-950C-414801866524}" dt="2023-06-17T22:52:41.180" v="340"/>
          <ac:inkMkLst>
            <pc:docMk/>
            <pc:sldMk cId="0" sldId="316"/>
            <ac:inkMk id="32799" creationId="{DCD0623A-140B-AA71-566A-9ECE84D75DBD}"/>
          </ac:inkMkLst>
        </pc:inkChg>
        <pc:inkChg chg="add del reco">
          <ac:chgData name="شادن القحطاني ID 443200677" userId="2d5f3d4d-8466-4aa1-ac8a-1cb60ed86c20" providerId="ADAL" clId="{E8801CAE-CBD8-854A-950C-414801866524}" dt="2023-06-17T22:52:41.180" v="340"/>
          <ac:inkMkLst>
            <pc:docMk/>
            <pc:sldMk cId="0" sldId="316"/>
            <ac:inkMk id="32800" creationId="{66CE59E3-9F03-773E-A7E7-07D0188B2CA8}"/>
          </ac:inkMkLst>
        </pc:inkChg>
        <pc:inkChg chg="add del">
          <ac:chgData name="شادن القحطاني ID 443200677" userId="2d5f3d4d-8466-4aa1-ac8a-1cb60ed86c20" providerId="ADAL" clId="{E8801CAE-CBD8-854A-950C-414801866524}" dt="2023-06-17T22:52:47.571" v="351"/>
          <ac:inkMkLst>
            <pc:docMk/>
            <pc:sldMk cId="0" sldId="316"/>
            <ac:inkMk id="32801" creationId="{4BCFCA22-60B7-0DFF-D832-0B7DE4EE288E}"/>
          </ac:inkMkLst>
        </pc:inkChg>
        <pc:inkChg chg="add del">
          <ac:chgData name="شادن القحطاني ID 443200677" userId="2d5f3d4d-8466-4aa1-ac8a-1cb60ed86c20" providerId="ADAL" clId="{E8801CAE-CBD8-854A-950C-414801866524}" dt="2023-06-17T22:52:47.571" v="351"/>
          <ac:inkMkLst>
            <pc:docMk/>
            <pc:sldMk cId="0" sldId="316"/>
            <ac:inkMk id="32802" creationId="{83368BC8-2F2B-843B-FB37-DF8801FAF1FF}"/>
          </ac:inkMkLst>
        </pc:inkChg>
        <pc:inkChg chg="add del">
          <ac:chgData name="شادن القحطاني ID 443200677" userId="2d5f3d4d-8466-4aa1-ac8a-1cb60ed86c20" providerId="ADAL" clId="{E8801CAE-CBD8-854A-950C-414801866524}" dt="2023-06-17T22:52:47.571" v="351"/>
          <ac:inkMkLst>
            <pc:docMk/>
            <pc:sldMk cId="0" sldId="316"/>
            <ac:inkMk id="32803" creationId="{E4AE26D0-B963-1C10-5BB9-AA11C517A864}"/>
          </ac:inkMkLst>
        </pc:inkChg>
        <pc:inkChg chg="add del">
          <ac:chgData name="شادن القحطاني ID 443200677" userId="2d5f3d4d-8466-4aa1-ac8a-1cb60ed86c20" providerId="ADAL" clId="{E8801CAE-CBD8-854A-950C-414801866524}" dt="2023-06-17T22:52:47.571" v="351"/>
          <ac:inkMkLst>
            <pc:docMk/>
            <pc:sldMk cId="0" sldId="316"/>
            <ac:inkMk id="32804" creationId="{F01E1B51-9C9D-2249-6009-B9DC2FE149E2}"/>
          </ac:inkMkLst>
        </pc:inkChg>
        <pc:inkChg chg="add del">
          <ac:chgData name="شادن القحطاني ID 443200677" userId="2d5f3d4d-8466-4aa1-ac8a-1cb60ed86c20" providerId="ADAL" clId="{E8801CAE-CBD8-854A-950C-414801866524}" dt="2023-06-17T22:52:47.571" v="351"/>
          <ac:inkMkLst>
            <pc:docMk/>
            <pc:sldMk cId="0" sldId="316"/>
            <ac:inkMk id="32805" creationId="{23DB0BB2-B633-9BA5-C82C-92FAE25CDB02}"/>
          </ac:inkMkLst>
        </pc:inkChg>
        <pc:inkChg chg="add del">
          <ac:chgData name="شادن القحطاني ID 443200677" userId="2d5f3d4d-8466-4aa1-ac8a-1cb60ed86c20" providerId="ADAL" clId="{E8801CAE-CBD8-854A-950C-414801866524}" dt="2023-06-17T22:52:47.571" v="351"/>
          <ac:inkMkLst>
            <pc:docMk/>
            <pc:sldMk cId="0" sldId="316"/>
            <ac:inkMk id="32806" creationId="{7C7747AC-D459-302E-ADDC-55CC77C03B05}"/>
          </ac:inkMkLst>
        </pc:inkChg>
        <pc:inkChg chg="add del">
          <ac:chgData name="شادن القحطاني ID 443200677" userId="2d5f3d4d-8466-4aa1-ac8a-1cb60ed86c20" providerId="ADAL" clId="{E8801CAE-CBD8-854A-950C-414801866524}" dt="2023-06-17T22:52:47.571" v="351"/>
          <ac:inkMkLst>
            <pc:docMk/>
            <pc:sldMk cId="0" sldId="316"/>
            <ac:inkMk id="32807" creationId="{495464C3-C677-8640-4AD7-13A6A6EDBCDD}"/>
          </ac:inkMkLst>
        </pc:inkChg>
        <pc:inkChg chg="add reco">
          <ac:chgData name="شادن القحطاني ID 443200677" userId="2d5f3d4d-8466-4aa1-ac8a-1cb60ed86c20" providerId="ADAL" clId="{E8801CAE-CBD8-854A-950C-414801866524}" dt="2023-06-17T22:52:47.571" v="351"/>
          <ac:inkMkLst>
            <pc:docMk/>
            <pc:sldMk cId="0" sldId="316"/>
            <ac:inkMk id="32808" creationId="{F0752B79-748A-3E22-110F-A5C0B5C02DF8}"/>
          </ac:inkMkLst>
        </pc:inkChg>
        <pc:inkChg chg="add del">
          <ac:chgData name="شادن القحطاني ID 443200677" userId="2d5f3d4d-8466-4aa1-ac8a-1cb60ed86c20" providerId="ADAL" clId="{E8801CAE-CBD8-854A-950C-414801866524}" dt="2023-06-17T22:56:14.091" v="374"/>
          <ac:inkMkLst>
            <pc:docMk/>
            <pc:sldMk cId="0" sldId="316"/>
            <ac:inkMk id="32811" creationId="{8E8B47A7-98AF-DD53-2EB2-A181B0856024}"/>
          </ac:inkMkLst>
        </pc:inkChg>
        <pc:inkChg chg="add del">
          <ac:chgData name="شادن القحطاني ID 443200677" userId="2d5f3d4d-8466-4aa1-ac8a-1cb60ed86c20" providerId="ADAL" clId="{E8801CAE-CBD8-854A-950C-414801866524}" dt="2023-06-17T22:56:14.091" v="374"/>
          <ac:inkMkLst>
            <pc:docMk/>
            <pc:sldMk cId="0" sldId="316"/>
            <ac:inkMk id="32812" creationId="{B7B17432-266F-C381-DF3E-55799D313F01}"/>
          </ac:inkMkLst>
        </pc:inkChg>
        <pc:inkChg chg="add del">
          <ac:chgData name="شادن القحطاني ID 443200677" userId="2d5f3d4d-8466-4aa1-ac8a-1cb60ed86c20" providerId="ADAL" clId="{E8801CAE-CBD8-854A-950C-414801866524}" dt="2023-06-17T22:56:14.091" v="374"/>
          <ac:inkMkLst>
            <pc:docMk/>
            <pc:sldMk cId="0" sldId="316"/>
            <ac:inkMk id="32813" creationId="{280299EB-2C36-D27A-85A7-B99785DF09AC}"/>
          </ac:inkMkLst>
        </pc:inkChg>
        <pc:inkChg chg="add del">
          <ac:chgData name="شادن القحطاني ID 443200677" userId="2d5f3d4d-8466-4aa1-ac8a-1cb60ed86c20" providerId="ADAL" clId="{E8801CAE-CBD8-854A-950C-414801866524}" dt="2023-06-17T22:56:14.091" v="374"/>
          <ac:inkMkLst>
            <pc:docMk/>
            <pc:sldMk cId="0" sldId="316"/>
            <ac:inkMk id="32814" creationId="{5BC482BA-1942-3F4B-5A63-E4651B3FB164}"/>
          </ac:inkMkLst>
        </pc:inkChg>
        <pc:inkChg chg="add del">
          <ac:chgData name="شادن القحطاني ID 443200677" userId="2d5f3d4d-8466-4aa1-ac8a-1cb60ed86c20" providerId="ADAL" clId="{E8801CAE-CBD8-854A-950C-414801866524}" dt="2023-06-17T22:56:14.091" v="374"/>
          <ac:inkMkLst>
            <pc:docMk/>
            <pc:sldMk cId="0" sldId="316"/>
            <ac:inkMk id="32815" creationId="{A8F75E59-48F5-1420-823D-4C7E07C6A656}"/>
          </ac:inkMkLst>
        </pc:inkChg>
        <pc:inkChg chg="add del">
          <ac:chgData name="شادن القحطاني ID 443200677" userId="2d5f3d4d-8466-4aa1-ac8a-1cb60ed86c20" providerId="ADAL" clId="{E8801CAE-CBD8-854A-950C-414801866524}" dt="2023-06-17T22:56:14.091" v="374"/>
          <ac:inkMkLst>
            <pc:docMk/>
            <pc:sldMk cId="0" sldId="316"/>
            <ac:inkMk id="32816" creationId="{579199B7-352C-78E5-3EB1-0178B06D4FD8}"/>
          </ac:inkMkLst>
        </pc:inkChg>
        <pc:inkChg chg="add del">
          <ac:chgData name="شادن القحطاني ID 443200677" userId="2d5f3d4d-8466-4aa1-ac8a-1cb60ed86c20" providerId="ADAL" clId="{E8801CAE-CBD8-854A-950C-414801866524}" dt="2023-06-17T22:56:14.091" v="374"/>
          <ac:inkMkLst>
            <pc:docMk/>
            <pc:sldMk cId="0" sldId="316"/>
            <ac:inkMk id="32817" creationId="{9280A54F-2D8B-3716-EC2A-DF1F25239811}"/>
          </ac:inkMkLst>
        </pc:inkChg>
        <pc:inkChg chg="add del">
          <ac:chgData name="شادن القحطاني ID 443200677" userId="2d5f3d4d-8466-4aa1-ac8a-1cb60ed86c20" providerId="ADAL" clId="{E8801CAE-CBD8-854A-950C-414801866524}" dt="2023-06-17T22:56:14.091" v="374"/>
          <ac:inkMkLst>
            <pc:docMk/>
            <pc:sldMk cId="0" sldId="316"/>
            <ac:inkMk id="32818" creationId="{4765FF06-57A9-7030-5564-FBD09CD4BA8F}"/>
          </ac:inkMkLst>
        </pc:inkChg>
        <pc:inkChg chg="add del">
          <ac:chgData name="شادن القحطاني ID 443200677" userId="2d5f3d4d-8466-4aa1-ac8a-1cb60ed86c20" providerId="ADAL" clId="{E8801CAE-CBD8-854A-950C-414801866524}" dt="2023-06-17T22:56:14.091" v="374"/>
          <ac:inkMkLst>
            <pc:docMk/>
            <pc:sldMk cId="0" sldId="316"/>
            <ac:inkMk id="32819" creationId="{B4AF9904-57D3-B5C7-C717-395129C1F98D}"/>
          </ac:inkMkLst>
        </pc:inkChg>
        <pc:inkChg chg="add del">
          <ac:chgData name="شادن القحطاني ID 443200677" userId="2d5f3d4d-8466-4aa1-ac8a-1cb60ed86c20" providerId="ADAL" clId="{E8801CAE-CBD8-854A-950C-414801866524}" dt="2023-06-17T22:56:14.091" v="374"/>
          <ac:inkMkLst>
            <pc:docMk/>
            <pc:sldMk cId="0" sldId="316"/>
            <ac:inkMk id="32820" creationId="{D36855B0-7EE0-2CEB-6DBC-BAFD575171B5}"/>
          </ac:inkMkLst>
        </pc:inkChg>
        <pc:inkChg chg="add del">
          <ac:chgData name="شادن القحطاني ID 443200677" userId="2d5f3d4d-8466-4aa1-ac8a-1cb60ed86c20" providerId="ADAL" clId="{E8801CAE-CBD8-854A-950C-414801866524}" dt="2023-06-17T22:56:10.417" v="368"/>
          <ac:inkMkLst>
            <pc:docMk/>
            <pc:sldMk cId="0" sldId="316"/>
            <ac:inkMk id="32821" creationId="{B0B71140-4928-1A49-1F75-60E86F7DC9C8}"/>
          </ac:inkMkLst>
        </pc:inkChg>
        <pc:inkChg chg="add del">
          <ac:chgData name="شادن القحطاني ID 443200677" userId="2d5f3d4d-8466-4aa1-ac8a-1cb60ed86c20" providerId="ADAL" clId="{E8801CAE-CBD8-854A-950C-414801866524}" dt="2023-06-17T22:56:14.091" v="374"/>
          <ac:inkMkLst>
            <pc:docMk/>
            <pc:sldMk cId="0" sldId="316"/>
            <ac:inkMk id="32822" creationId="{81662E5F-B5B1-68A5-BD1C-DFBCCE71D3A7}"/>
          </ac:inkMkLst>
        </pc:inkChg>
        <pc:inkChg chg="add del">
          <ac:chgData name="شادن القحطاني ID 443200677" userId="2d5f3d4d-8466-4aa1-ac8a-1cb60ed86c20" providerId="ADAL" clId="{E8801CAE-CBD8-854A-950C-414801866524}" dt="2023-06-17T22:56:14.091" v="374"/>
          <ac:inkMkLst>
            <pc:docMk/>
            <pc:sldMk cId="0" sldId="316"/>
            <ac:inkMk id="32823" creationId="{E83DB679-92B9-3DFD-74A0-D19CBCCA61B8}"/>
          </ac:inkMkLst>
        </pc:inkChg>
        <pc:inkChg chg="add del">
          <ac:chgData name="شادن القحطاني ID 443200677" userId="2d5f3d4d-8466-4aa1-ac8a-1cb60ed86c20" providerId="ADAL" clId="{E8801CAE-CBD8-854A-950C-414801866524}" dt="2023-06-17T22:56:14.091" v="374"/>
          <ac:inkMkLst>
            <pc:docMk/>
            <pc:sldMk cId="0" sldId="316"/>
            <ac:inkMk id="32824" creationId="{BFB2A49B-8E17-A536-27F0-8B7FA9E0E908}"/>
          </ac:inkMkLst>
        </pc:inkChg>
        <pc:inkChg chg="add del">
          <ac:chgData name="شادن القحطاني ID 443200677" userId="2d5f3d4d-8466-4aa1-ac8a-1cb60ed86c20" providerId="ADAL" clId="{E8801CAE-CBD8-854A-950C-414801866524}" dt="2023-06-17T22:56:14.091" v="374"/>
          <ac:inkMkLst>
            <pc:docMk/>
            <pc:sldMk cId="0" sldId="316"/>
            <ac:inkMk id="32825" creationId="{EB33F20D-CC4F-0113-20A9-E64AA5520841}"/>
          </ac:inkMkLst>
        </pc:inkChg>
        <pc:inkChg chg="add del">
          <ac:chgData name="شادن القحطاني ID 443200677" userId="2d5f3d4d-8466-4aa1-ac8a-1cb60ed86c20" providerId="ADAL" clId="{E8801CAE-CBD8-854A-950C-414801866524}" dt="2023-06-17T22:56:14.091" v="374"/>
          <ac:inkMkLst>
            <pc:docMk/>
            <pc:sldMk cId="0" sldId="316"/>
            <ac:inkMk id="32826" creationId="{2BB52C7A-C436-5C70-2019-78D5D19AB720}"/>
          </ac:inkMkLst>
        </pc:inkChg>
        <pc:inkChg chg="add reco">
          <ac:chgData name="شادن القحطاني ID 443200677" userId="2d5f3d4d-8466-4aa1-ac8a-1cb60ed86c20" providerId="ADAL" clId="{E8801CAE-CBD8-854A-950C-414801866524}" dt="2023-06-17T22:56:14.091" v="374"/>
          <ac:inkMkLst>
            <pc:docMk/>
            <pc:sldMk cId="0" sldId="316"/>
            <ac:inkMk id="32827" creationId="{B29D668B-C01D-6462-5064-DBFC290AFE5B}"/>
          </ac:inkMkLst>
        </pc:inkChg>
        <pc:inkChg chg="add reco">
          <ac:chgData name="شادن القحطاني ID 443200677" userId="2d5f3d4d-8466-4aa1-ac8a-1cb60ed86c20" providerId="ADAL" clId="{E8801CAE-CBD8-854A-950C-414801866524}" dt="2023-06-17T22:56:14.091" v="374"/>
          <ac:inkMkLst>
            <pc:docMk/>
            <pc:sldMk cId="0" sldId="316"/>
            <ac:inkMk id="32828" creationId="{0F054695-AA4A-776D-02DE-20BBAC5F1CEC}"/>
          </ac:inkMkLst>
        </pc:inkChg>
        <pc:inkChg chg="add del">
          <ac:chgData name="شادن القحطاني ID 443200677" userId="2d5f3d4d-8466-4aa1-ac8a-1cb60ed86c20" providerId="ADAL" clId="{E8801CAE-CBD8-854A-950C-414801866524}" dt="2023-06-17T22:56:22.473" v="386"/>
          <ac:inkMkLst>
            <pc:docMk/>
            <pc:sldMk cId="0" sldId="316"/>
            <ac:inkMk id="32829" creationId="{9C64CE90-D9EB-2186-ED75-C69C529264C3}"/>
          </ac:inkMkLst>
        </pc:inkChg>
        <pc:inkChg chg="add">
          <ac:chgData name="شادن القحطاني ID 443200677" userId="2d5f3d4d-8466-4aa1-ac8a-1cb60ed86c20" providerId="ADAL" clId="{E8801CAE-CBD8-854A-950C-414801866524}" dt="2023-06-17T22:56:16.848" v="376"/>
          <ac:inkMkLst>
            <pc:docMk/>
            <pc:sldMk cId="0" sldId="316"/>
            <ac:inkMk id="32830" creationId="{5B432804-B8C0-7C9B-BF38-496FD0C50346}"/>
          </ac:inkMkLst>
        </pc:inkChg>
        <pc:inkChg chg="add del">
          <ac:chgData name="شادن القحطاني ID 443200677" userId="2d5f3d4d-8466-4aa1-ac8a-1cb60ed86c20" providerId="ADAL" clId="{E8801CAE-CBD8-854A-950C-414801866524}" dt="2023-06-17T22:56:18.032" v="378"/>
          <ac:inkMkLst>
            <pc:docMk/>
            <pc:sldMk cId="0" sldId="316"/>
            <ac:inkMk id="32831" creationId="{DD97EBDC-CD1B-830B-43D8-F9636620EFA0}"/>
          </ac:inkMkLst>
        </pc:inkChg>
        <pc:inkChg chg="add del">
          <ac:chgData name="شادن القحطاني ID 443200677" userId="2d5f3d4d-8466-4aa1-ac8a-1cb60ed86c20" providerId="ADAL" clId="{E8801CAE-CBD8-854A-950C-414801866524}" dt="2023-06-17T22:56:22.473" v="386"/>
          <ac:inkMkLst>
            <pc:docMk/>
            <pc:sldMk cId="0" sldId="316"/>
            <ac:inkMk id="32832" creationId="{A31978E9-7AF3-BD6A-150B-32CD35DF5991}"/>
          </ac:inkMkLst>
        </pc:inkChg>
        <pc:inkChg chg="add del">
          <ac:chgData name="شادن القحطاني ID 443200677" userId="2d5f3d4d-8466-4aa1-ac8a-1cb60ed86c20" providerId="ADAL" clId="{E8801CAE-CBD8-854A-950C-414801866524}" dt="2023-06-17T22:56:22.473" v="386"/>
          <ac:inkMkLst>
            <pc:docMk/>
            <pc:sldMk cId="0" sldId="316"/>
            <ac:inkMk id="32833" creationId="{DC1AB3D7-55E4-68DC-AA89-7DEA13E2F6AF}"/>
          </ac:inkMkLst>
        </pc:inkChg>
        <pc:inkChg chg="add del">
          <ac:chgData name="شادن القحطاني ID 443200677" userId="2d5f3d4d-8466-4aa1-ac8a-1cb60ed86c20" providerId="ADAL" clId="{E8801CAE-CBD8-854A-950C-414801866524}" dt="2023-06-17T22:56:22.473" v="386"/>
          <ac:inkMkLst>
            <pc:docMk/>
            <pc:sldMk cId="0" sldId="316"/>
            <ac:inkMk id="32834" creationId="{C67B75DF-5E08-D466-88D3-65E2F9C0577B}"/>
          </ac:inkMkLst>
        </pc:inkChg>
        <pc:inkChg chg="add del">
          <ac:chgData name="شادن القحطاني ID 443200677" userId="2d5f3d4d-8466-4aa1-ac8a-1cb60ed86c20" providerId="ADAL" clId="{E8801CAE-CBD8-854A-950C-414801866524}" dt="2023-06-17T22:56:22.473" v="386"/>
          <ac:inkMkLst>
            <pc:docMk/>
            <pc:sldMk cId="0" sldId="316"/>
            <ac:inkMk id="32835" creationId="{3A2CA470-7F57-D211-3AE2-EA8978847005}"/>
          </ac:inkMkLst>
        </pc:inkChg>
        <pc:inkChg chg="add del">
          <ac:chgData name="شادن القحطاني ID 443200677" userId="2d5f3d4d-8466-4aa1-ac8a-1cb60ed86c20" providerId="ADAL" clId="{E8801CAE-CBD8-854A-950C-414801866524}" dt="2023-06-17T22:56:22.473" v="386"/>
          <ac:inkMkLst>
            <pc:docMk/>
            <pc:sldMk cId="0" sldId="316"/>
            <ac:inkMk id="32836" creationId="{E33C245B-D58D-E5ED-5508-E980E7979A55}"/>
          </ac:inkMkLst>
        </pc:inkChg>
        <pc:inkChg chg="add del">
          <ac:chgData name="شادن القحطاني ID 443200677" userId="2d5f3d4d-8466-4aa1-ac8a-1cb60ed86c20" providerId="ADAL" clId="{E8801CAE-CBD8-854A-950C-414801866524}" dt="2023-06-17T22:56:22.473" v="386"/>
          <ac:inkMkLst>
            <pc:docMk/>
            <pc:sldMk cId="0" sldId="316"/>
            <ac:inkMk id="32837" creationId="{D1ADDBFE-D6ED-7E45-80CF-B50AF257290A}"/>
          </ac:inkMkLst>
        </pc:inkChg>
        <pc:inkChg chg="add del">
          <ac:chgData name="شادن القحطاني ID 443200677" userId="2d5f3d4d-8466-4aa1-ac8a-1cb60ed86c20" providerId="ADAL" clId="{E8801CAE-CBD8-854A-950C-414801866524}" dt="2023-06-17T22:56:22.473" v="386"/>
          <ac:inkMkLst>
            <pc:docMk/>
            <pc:sldMk cId="0" sldId="316"/>
            <ac:inkMk id="32838" creationId="{F4A2F123-620A-35EF-6381-E954C82CD8A9}"/>
          </ac:inkMkLst>
        </pc:inkChg>
        <pc:inkChg chg="add reco">
          <ac:chgData name="شادن القحطاني ID 443200677" userId="2d5f3d4d-8466-4aa1-ac8a-1cb60ed86c20" providerId="ADAL" clId="{E8801CAE-CBD8-854A-950C-414801866524}" dt="2023-06-17T22:56:22.473" v="386"/>
          <ac:inkMkLst>
            <pc:docMk/>
            <pc:sldMk cId="0" sldId="316"/>
            <ac:inkMk id="32839" creationId="{450EC566-CB4A-471A-8B51-1EF356E68F02}"/>
          </ac:inkMkLst>
        </pc:inkChg>
        <pc:inkChg chg="add">
          <ac:chgData name="شادن القحطاني ID 443200677" userId="2d5f3d4d-8466-4aa1-ac8a-1cb60ed86c20" providerId="ADAL" clId="{E8801CAE-CBD8-854A-950C-414801866524}" dt="2023-06-17T22:56:25.784" v="387"/>
          <ac:inkMkLst>
            <pc:docMk/>
            <pc:sldMk cId="0" sldId="316"/>
            <ac:inkMk id="32840" creationId="{35EDA89A-6C87-DD61-3A20-DABF693406E9}"/>
          </ac:inkMkLst>
        </pc:inkChg>
        <pc:inkChg chg="add del">
          <ac:chgData name="شادن القحطاني ID 443200677" userId="2d5f3d4d-8466-4aa1-ac8a-1cb60ed86c20" providerId="ADAL" clId="{E8801CAE-CBD8-854A-950C-414801866524}" dt="2023-06-17T22:57:48.867" v="390"/>
          <ac:inkMkLst>
            <pc:docMk/>
            <pc:sldMk cId="0" sldId="316"/>
            <ac:inkMk id="32841" creationId="{F95A5503-45E2-9CE8-C25D-06AE164AAC72}"/>
          </ac:inkMkLst>
        </pc:inkChg>
        <pc:inkChg chg="add del">
          <ac:chgData name="شادن القحطاني ID 443200677" userId="2d5f3d4d-8466-4aa1-ac8a-1cb60ed86c20" providerId="ADAL" clId="{E8801CAE-CBD8-854A-950C-414801866524}" dt="2023-06-17T22:57:48.867" v="390"/>
          <ac:inkMkLst>
            <pc:docMk/>
            <pc:sldMk cId="0" sldId="316"/>
            <ac:inkMk id="32842" creationId="{0A41B693-B513-EDCD-F1ED-FE280AC761D2}"/>
          </ac:inkMkLst>
        </pc:inkChg>
        <pc:inkChg chg="add reco">
          <ac:chgData name="شادن القحطاني ID 443200677" userId="2d5f3d4d-8466-4aa1-ac8a-1cb60ed86c20" providerId="ADAL" clId="{E8801CAE-CBD8-854A-950C-414801866524}" dt="2023-06-17T22:57:48.867" v="390"/>
          <ac:inkMkLst>
            <pc:docMk/>
            <pc:sldMk cId="0" sldId="316"/>
            <ac:inkMk id="32843" creationId="{359D07C2-F866-A522-730B-43F1B56BD243}"/>
          </ac:inkMkLst>
        </pc:inkChg>
        <pc:inkChg chg="add">
          <ac:chgData name="شادن القحطاني ID 443200677" userId="2d5f3d4d-8466-4aa1-ac8a-1cb60ed86c20" providerId="ADAL" clId="{E8801CAE-CBD8-854A-950C-414801866524}" dt="2023-06-17T22:57:49.139" v="391"/>
          <ac:inkMkLst>
            <pc:docMk/>
            <pc:sldMk cId="0" sldId="316"/>
            <ac:inkMk id="32844" creationId="{259C7C18-885D-BB3F-7194-BBE24473F445}"/>
          </ac:inkMkLst>
        </pc:inkChg>
        <pc:inkChg chg="add del">
          <ac:chgData name="شادن القحطاني ID 443200677" userId="2d5f3d4d-8466-4aa1-ac8a-1cb60ed86c20" providerId="ADAL" clId="{E8801CAE-CBD8-854A-950C-414801866524}" dt="2023-06-17T22:57:52.437" v="397"/>
          <ac:inkMkLst>
            <pc:docMk/>
            <pc:sldMk cId="0" sldId="316"/>
            <ac:inkMk id="32845" creationId="{3B91AA04-8BB8-C08E-06F9-0466C0DC5A44}"/>
          </ac:inkMkLst>
        </pc:inkChg>
        <pc:inkChg chg="add del">
          <ac:chgData name="شادن القحطاني ID 443200677" userId="2d5f3d4d-8466-4aa1-ac8a-1cb60ed86c20" providerId="ADAL" clId="{E8801CAE-CBD8-854A-950C-414801866524}" dt="2023-06-17T22:57:52.437" v="397"/>
          <ac:inkMkLst>
            <pc:docMk/>
            <pc:sldMk cId="0" sldId="316"/>
            <ac:inkMk id="32846" creationId="{A9AFC3D4-818E-7177-0656-B1E7C0BB472C}"/>
          </ac:inkMkLst>
        </pc:inkChg>
        <pc:inkChg chg="add del">
          <ac:chgData name="شادن القحطاني ID 443200677" userId="2d5f3d4d-8466-4aa1-ac8a-1cb60ed86c20" providerId="ADAL" clId="{E8801CAE-CBD8-854A-950C-414801866524}" dt="2023-06-17T22:57:52.437" v="397"/>
          <ac:inkMkLst>
            <pc:docMk/>
            <pc:sldMk cId="0" sldId="316"/>
            <ac:inkMk id="32847" creationId="{65F38864-4740-2C54-0389-9A6BC9DF39CD}"/>
          </ac:inkMkLst>
        </pc:inkChg>
        <pc:inkChg chg="add del">
          <ac:chgData name="شادن القحطاني ID 443200677" userId="2d5f3d4d-8466-4aa1-ac8a-1cb60ed86c20" providerId="ADAL" clId="{E8801CAE-CBD8-854A-950C-414801866524}" dt="2023-06-17T22:57:52.437" v="397"/>
          <ac:inkMkLst>
            <pc:docMk/>
            <pc:sldMk cId="0" sldId="316"/>
            <ac:inkMk id="32848" creationId="{102C618F-FA80-81DA-CA14-58E1D65E4928}"/>
          </ac:inkMkLst>
        </pc:inkChg>
        <pc:inkChg chg="add del">
          <ac:chgData name="شادن القحطاني ID 443200677" userId="2d5f3d4d-8466-4aa1-ac8a-1cb60ed86c20" providerId="ADAL" clId="{E8801CAE-CBD8-854A-950C-414801866524}" dt="2023-06-17T22:57:52.437" v="397"/>
          <ac:inkMkLst>
            <pc:docMk/>
            <pc:sldMk cId="0" sldId="316"/>
            <ac:inkMk id="32849" creationId="{05721676-AEB4-28D5-A5A7-1D07ABFF2615}"/>
          </ac:inkMkLst>
        </pc:inkChg>
        <pc:inkChg chg="add reco">
          <ac:chgData name="شادن القحطاني ID 443200677" userId="2d5f3d4d-8466-4aa1-ac8a-1cb60ed86c20" providerId="ADAL" clId="{E8801CAE-CBD8-854A-950C-414801866524}" dt="2023-06-17T22:57:52.437" v="397"/>
          <ac:inkMkLst>
            <pc:docMk/>
            <pc:sldMk cId="0" sldId="316"/>
            <ac:inkMk id="32850" creationId="{8E72306C-9512-D3CE-9C75-A599AE46E5A6}"/>
          </ac:inkMkLst>
        </pc:inkChg>
      </pc:sldChg>
      <pc:sldChg chg="addSp delSp">
        <pc:chgData name="شادن القحطاني ID 443200677" userId="2d5f3d4d-8466-4aa1-ac8a-1cb60ed86c20" providerId="ADAL" clId="{E8801CAE-CBD8-854A-950C-414801866524}" dt="2023-06-17T23:13:01.868" v="613"/>
        <pc:sldMkLst>
          <pc:docMk/>
          <pc:sldMk cId="0" sldId="317"/>
        </pc:sldMkLst>
        <pc:inkChg chg="add">
          <ac:chgData name="شادن القحطاني ID 443200677" userId="2d5f3d4d-8466-4aa1-ac8a-1cb60ed86c20" providerId="ADAL" clId="{E8801CAE-CBD8-854A-950C-414801866524}" dt="2023-06-17T23:11:47.074" v="585"/>
          <ac:inkMkLst>
            <pc:docMk/>
            <pc:sldMk cId="0" sldId="317"/>
            <ac:inkMk id="2" creationId="{728111DF-3A4B-A37B-6023-78AD65CF3124}"/>
          </ac:inkMkLst>
        </pc:inkChg>
        <pc:inkChg chg="add">
          <ac:chgData name="شادن القحطاني ID 443200677" userId="2d5f3d4d-8466-4aa1-ac8a-1cb60ed86c20" providerId="ADAL" clId="{E8801CAE-CBD8-854A-950C-414801866524}" dt="2023-06-17T23:11:58.351" v="586"/>
          <ac:inkMkLst>
            <pc:docMk/>
            <pc:sldMk cId="0" sldId="317"/>
            <ac:inkMk id="3" creationId="{02C36982-E7A9-DA5B-3777-B31FE6B9631A}"/>
          </ac:inkMkLst>
        </pc:inkChg>
        <pc:inkChg chg="add">
          <ac:chgData name="شادن القحطاني ID 443200677" userId="2d5f3d4d-8466-4aa1-ac8a-1cb60ed86c20" providerId="ADAL" clId="{E8801CAE-CBD8-854A-950C-414801866524}" dt="2023-06-17T23:11:59.638" v="587"/>
          <ac:inkMkLst>
            <pc:docMk/>
            <pc:sldMk cId="0" sldId="317"/>
            <ac:inkMk id="4" creationId="{8B6552B9-B56F-3807-E70E-995EB354C075}"/>
          </ac:inkMkLst>
        </pc:inkChg>
        <pc:inkChg chg="add del">
          <ac:chgData name="شادن القحطاني ID 443200677" userId="2d5f3d4d-8466-4aa1-ac8a-1cb60ed86c20" providerId="ADAL" clId="{E8801CAE-CBD8-854A-950C-414801866524}" dt="2023-06-17T23:12:37.793" v="593"/>
          <ac:inkMkLst>
            <pc:docMk/>
            <pc:sldMk cId="0" sldId="317"/>
            <ac:inkMk id="5" creationId="{E1D517E3-C02D-E284-BB03-9C5F4E94EEAB}"/>
          </ac:inkMkLst>
        </pc:inkChg>
        <pc:inkChg chg="add del">
          <ac:chgData name="شادن القحطاني ID 443200677" userId="2d5f3d4d-8466-4aa1-ac8a-1cb60ed86c20" providerId="ADAL" clId="{E8801CAE-CBD8-854A-950C-414801866524}" dt="2023-06-17T23:12:37.793" v="593"/>
          <ac:inkMkLst>
            <pc:docMk/>
            <pc:sldMk cId="0" sldId="317"/>
            <ac:inkMk id="8" creationId="{7974379E-7C51-CA53-3B3B-0F7C8A114A9A}"/>
          </ac:inkMkLst>
        </pc:inkChg>
        <pc:inkChg chg="add del">
          <ac:chgData name="شادن القحطاني ID 443200677" userId="2d5f3d4d-8466-4aa1-ac8a-1cb60ed86c20" providerId="ADAL" clId="{E8801CAE-CBD8-854A-950C-414801866524}" dt="2023-06-17T23:12:37.793" v="593"/>
          <ac:inkMkLst>
            <pc:docMk/>
            <pc:sldMk cId="0" sldId="317"/>
            <ac:inkMk id="9" creationId="{F665D3D1-BF9C-4718-3750-4D1BEF31C4CA}"/>
          </ac:inkMkLst>
        </pc:inkChg>
        <pc:inkChg chg="add del">
          <ac:chgData name="شادن القحطاني ID 443200677" userId="2d5f3d4d-8466-4aa1-ac8a-1cb60ed86c20" providerId="ADAL" clId="{E8801CAE-CBD8-854A-950C-414801866524}" dt="2023-06-17T23:12:37.793" v="593"/>
          <ac:inkMkLst>
            <pc:docMk/>
            <pc:sldMk cId="0" sldId="317"/>
            <ac:inkMk id="10" creationId="{2D33759B-4AD6-01FA-B908-BBA4D793DB19}"/>
          </ac:inkMkLst>
        </pc:inkChg>
        <pc:inkChg chg="add del">
          <ac:chgData name="شادن القحطاني ID 443200677" userId="2d5f3d4d-8466-4aa1-ac8a-1cb60ed86c20" providerId="ADAL" clId="{E8801CAE-CBD8-854A-950C-414801866524}" dt="2023-06-17T23:12:37.793" v="593"/>
          <ac:inkMkLst>
            <pc:docMk/>
            <pc:sldMk cId="0" sldId="317"/>
            <ac:inkMk id="11" creationId="{E6FBBFE2-DB1F-CD2E-EE27-BAFF1276AD3D}"/>
          </ac:inkMkLst>
        </pc:inkChg>
        <pc:inkChg chg="add reco">
          <ac:chgData name="شادن القحطاني ID 443200677" userId="2d5f3d4d-8466-4aa1-ac8a-1cb60ed86c20" providerId="ADAL" clId="{E8801CAE-CBD8-854A-950C-414801866524}" dt="2023-06-17T23:12:37.793" v="593"/>
          <ac:inkMkLst>
            <pc:docMk/>
            <pc:sldMk cId="0" sldId="317"/>
            <ac:inkMk id="12" creationId="{AD9311F5-A9F5-2E00-E874-74BC8815A897}"/>
          </ac:inkMkLst>
        </pc:inkChg>
        <pc:inkChg chg="add del">
          <ac:chgData name="شادن القحطاني ID 443200677" userId="2d5f3d4d-8466-4aa1-ac8a-1cb60ed86c20" providerId="ADAL" clId="{E8801CAE-CBD8-854A-950C-414801866524}" dt="2023-06-17T23:12:42.240" v="595"/>
          <ac:inkMkLst>
            <pc:docMk/>
            <pc:sldMk cId="0" sldId="317"/>
            <ac:inkMk id="13" creationId="{1B5C3C08-8F92-4EE8-CDC0-AD3D91A2F4C7}"/>
          </ac:inkMkLst>
        </pc:inkChg>
        <pc:inkChg chg="add">
          <ac:chgData name="شادن القحطاني ID 443200677" userId="2d5f3d4d-8466-4aa1-ac8a-1cb60ed86c20" providerId="ADAL" clId="{E8801CAE-CBD8-854A-950C-414801866524}" dt="2023-06-17T23:12:44.173" v="596"/>
          <ac:inkMkLst>
            <pc:docMk/>
            <pc:sldMk cId="0" sldId="317"/>
            <ac:inkMk id="14" creationId="{98C215A8-D854-F4F1-3A17-5F9F30EAF3F9}"/>
          </ac:inkMkLst>
        </pc:inkChg>
        <pc:inkChg chg="add del">
          <ac:chgData name="شادن القحطاني ID 443200677" userId="2d5f3d4d-8466-4aa1-ac8a-1cb60ed86c20" providerId="ADAL" clId="{E8801CAE-CBD8-854A-950C-414801866524}" dt="2023-06-17T23:12:56.554" v="605"/>
          <ac:inkMkLst>
            <pc:docMk/>
            <pc:sldMk cId="0" sldId="317"/>
            <ac:inkMk id="15" creationId="{375CADDD-46A2-8EE4-B75C-38D440FD80D7}"/>
          </ac:inkMkLst>
        </pc:inkChg>
        <pc:inkChg chg="add del">
          <ac:chgData name="شادن القحطاني ID 443200677" userId="2d5f3d4d-8466-4aa1-ac8a-1cb60ed86c20" providerId="ADAL" clId="{E8801CAE-CBD8-854A-950C-414801866524}" dt="2023-06-17T23:12:56.219" v="604"/>
          <ac:inkMkLst>
            <pc:docMk/>
            <pc:sldMk cId="0" sldId="317"/>
            <ac:inkMk id="16" creationId="{39A5E718-1BB0-62BF-7334-900448887206}"/>
          </ac:inkMkLst>
        </pc:inkChg>
        <pc:inkChg chg="add del">
          <ac:chgData name="شادن القحطاني ID 443200677" userId="2d5f3d4d-8466-4aa1-ac8a-1cb60ed86c20" providerId="ADAL" clId="{E8801CAE-CBD8-854A-950C-414801866524}" dt="2023-06-17T23:12:55.836" v="603"/>
          <ac:inkMkLst>
            <pc:docMk/>
            <pc:sldMk cId="0" sldId="317"/>
            <ac:inkMk id="17" creationId="{BCB62345-D08E-131D-6F6D-82633CB9DD3A}"/>
          </ac:inkMkLst>
        </pc:inkChg>
        <pc:inkChg chg="add del">
          <ac:chgData name="شادن القحطاني ID 443200677" userId="2d5f3d4d-8466-4aa1-ac8a-1cb60ed86c20" providerId="ADAL" clId="{E8801CAE-CBD8-854A-950C-414801866524}" dt="2023-06-17T23:12:55.579" v="602"/>
          <ac:inkMkLst>
            <pc:docMk/>
            <pc:sldMk cId="0" sldId="317"/>
            <ac:inkMk id="18" creationId="{EAA3B15E-A6ED-D1CD-9995-65206BAEAADB}"/>
          </ac:inkMkLst>
        </pc:inkChg>
        <pc:inkChg chg="add del reco">
          <ac:chgData name="شادن القحطاني ID 443200677" userId="2d5f3d4d-8466-4aa1-ac8a-1cb60ed86c20" providerId="ADAL" clId="{E8801CAE-CBD8-854A-950C-414801866524}" dt="2023-06-17T23:12:55.579" v="602"/>
          <ac:inkMkLst>
            <pc:docMk/>
            <pc:sldMk cId="0" sldId="317"/>
            <ac:inkMk id="19" creationId="{6903463E-35B4-1C2C-A124-7A74096420B8}"/>
          </ac:inkMkLst>
        </pc:inkChg>
        <pc:inkChg chg="add del">
          <ac:chgData name="شادن القحطاني ID 443200677" userId="2d5f3d4d-8466-4aa1-ac8a-1cb60ed86c20" providerId="ADAL" clId="{E8801CAE-CBD8-854A-950C-414801866524}" dt="2023-06-17T23:13:01.868" v="613"/>
          <ac:inkMkLst>
            <pc:docMk/>
            <pc:sldMk cId="0" sldId="317"/>
            <ac:inkMk id="20" creationId="{9D6C8ADC-0658-C08E-C03D-AF370FCA8650}"/>
          </ac:inkMkLst>
        </pc:inkChg>
        <pc:inkChg chg="add del">
          <ac:chgData name="شادن القحطاني ID 443200677" userId="2d5f3d4d-8466-4aa1-ac8a-1cb60ed86c20" providerId="ADAL" clId="{E8801CAE-CBD8-854A-950C-414801866524}" dt="2023-06-17T23:13:01.868" v="613"/>
          <ac:inkMkLst>
            <pc:docMk/>
            <pc:sldMk cId="0" sldId="317"/>
            <ac:inkMk id="21" creationId="{AF6C391E-760B-FAAD-247D-09036D92ABA2}"/>
          </ac:inkMkLst>
        </pc:inkChg>
        <pc:inkChg chg="add del">
          <ac:chgData name="شادن القحطاني ID 443200677" userId="2d5f3d4d-8466-4aa1-ac8a-1cb60ed86c20" providerId="ADAL" clId="{E8801CAE-CBD8-854A-950C-414801866524}" dt="2023-06-17T23:13:01.868" v="613"/>
          <ac:inkMkLst>
            <pc:docMk/>
            <pc:sldMk cId="0" sldId="317"/>
            <ac:inkMk id="22" creationId="{2D1F55ED-1F74-F99A-95C6-957FD851911E}"/>
          </ac:inkMkLst>
        </pc:inkChg>
        <pc:inkChg chg="add del">
          <ac:chgData name="شادن القحطاني ID 443200677" userId="2d5f3d4d-8466-4aa1-ac8a-1cb60ed86c20" providerId="ADAL" clId="{E8801CAE-CBD8-854A-950C-414801866524}" dt="2023-06-17T23:13:01.868" v="613"/>
          <ac:inkMkLst>
            <pc:docMk/>
            <pc:sldMk cId="0" sldId="317"/>
            <ac:inkMk id="23" creationId="{91E61164-1DAD-9F2B-AD53-9FA28B3FDB3E}"/>
          </ac:inkMkLst>
        </pc:inkChg>
        <pc:inkChg chg="add del">
          <ac:chgData name="شادن القحطاني ID 443200677" userId="2d5f3d4d-8466-4aa1-ac8a-1cb60ed86c20" providerId="ADAL" clId="{E8801CAE-CBD8-854A-950C-414801866524}" dt="2023-06-17T23:13:01.868" v="613"/>
          <ac:inkMkLst>
            <pc:docMk/>
            <pc:sldMk cId="0" sldId="317"/>
            <ac:inkMk id="24" creationId="{8E28C896-6F6C-5A2D-44F0-C63800BBAE13}"/>
          </ac:inkMkLst>
        </pc:inkChg>
        <pc:inkChg chg="add del">
          <ac:chgData name="شادن القحطاني ID 443200677" userId="2d5f3d4d-8466-4aa1-ac8a-1cb60ed86c20" providerId="ADAL" clId="{E8801CAE-CBD8-854A-950C-414801866524}" dt="2023-06-17T23:13:01.868" v="613"/>
          <ac:inkMkLst>
            <pc:docMk/>
            <pc:sldMk cId="0" sldId="317"/>
            <ac:inkMk id="25" creationId="{78AE1D82-3F36-ED68-6571-B2114D848A84}"/>
          </ac:inkMkLst>
        </pc:inkChg>
        <pc:inkChg chg="add del">
          <ac:chgData name="شادن القحطاني ID 443200677" userId="2d5f3d4d-8466-4aa1-ac8a-1cb60ed86c20" providerId="ADAL" clId="{E8801CAE-CBD8-854A-950C-414801866524}" dt="2023-06-17T23:13:01.868" v="613"/>
          <ac:inkMkLst>
            <pc:docMk/>
            <pc:sldMk cId="0" sldId="317"/>
            <ac:inkMk id="26" creationId="{1180E084-86C2-B8AD-EE99-41813827DADA}"/>
          </ac:inkMkLst>
        </pc:inkChg>
        <pc:inkChg chg="add reco">
          <ac:chgData name="شادن القحطاني ID 443200677" userId="2d5f3d4d-8466-4aa1-ac8a-1cb60ed86c20" providerId="ADAL" clId="{E8801CAE-CBD8-854A-950C-414801866524}" dt="2023-06-17T23:13:01.868" v="613"/>
          <ac:inkMkLst>
            <pc:docMk/>
            <pc:sldMk cId="0" sldId="317"/>
            <ac:inkMk id="27" creationId="{4C1CC80C-FEB3-54AE-60A1-839958FA5E5B}"/>
          </ac:inkMkLst>
        </pc:inkChg>
      </pc:sldChg>
      <pc:sldChg chg="addSp delSp modSp">
        <pc:chgData name="شادن القحطاني ID 443200677" userId="2d5f3d4d-8466-4aa1-ac8a-1cb60ed86c20" providerId="ADAL" clId="{E8801CAE-CBD8-854A-950C-414801866524}" dt="2023-06-19T18:05:47.528" v="2469"/>
        <pc:sldMkLst>
          <pc:docMk/>
          <pc:sldMk cId="0" sldId="319"/>
        </pc:sldMkLst>
        <pc:spChg chg="add mod">
          <ac:chgData name="شادن القحطاني ID 443200677" userId="2d5f3d4d-8466-4aa1-ac8a-1cb60ed86c20" providerId="ADAL" clId="{E8801CAE-CBD8-854A-950C-414801866524}" dt="2023-06-18T08:13:45.183" v="1445" actId="1076"/>
          <ac:spMkLst>
            <pc:docMk/>
            <pc:sldMk cId="0" sldId="319"/>
            <ac:spMk id="1075" creationId="{FDF9B6FB-6436-7C83-76F3-AD2AC547FDE0}"/>
          </ac:spMkLst>
        </pc:spChg>
        <pc:inkChg chg="add del">
          <ac:chgData name="شادن القحطاني ID 443200677" userId="2d5f3d4d-8466-4aa1-ac8a-1cb60ed86c20" providerId="ADAL" clId="{E8801CAE-CBD8-854A-950C-414801866524}" dt="2023-06-19T18:04:00.954" v="2460"/>
          <ac:inkMkLst>
            <pc:docMk/>
            <pc:sldMk cId="0" sldId="319"/>
            <ac:inkMk id="3" creationId="{9C268476-9384-9E9C-8863-D7C99B38353A}"/>
          </ac:inkMkLst>
        </pc:inkChg>
        <pc:inkChg chg="add">
          <ac:chgData name="شادن القحطاني ID 443200677" userId="2d5f3d4d-8466-4aa1-ac8a-1cb60ed86c20" providerId="ADAL" clId="{E8801CAE-CBD8-854A-950C-414801866524}" dt="2023-06-18T08:08:18.225" v="1334"/>
          <ac:inkMkLst>
            <pc:docMk/>
            <pc:sldMk cId="0" sldId="319"/>
            <ac:inkMk id="4" creationId="{945DA04E-B719-BC8A-1970-6CD32EB58DAC}"/>
          </ac:inkMkLst>
        </pc:inkChg>
        <pc:inkChg chg="add">
          <ac:chgData name="شادن القحطاني ID 443200677" userId="2d5f3d4d-8466-4aa1-ac8a-1cb60ed86c20" providerId="ADAL" clId="{E8801CAE-CBD8-854A-950C-414801866524}" dt="2023-06-18T08:08:19.240" v="1335"/>
          <ac:inkMkLst>
            <pc:docMk/>
            <pc:sldMk cId="0" sldId="319"/>
            <ac:inkMk id="5" creationId="{45CC19AC-0F18-ABFA-5000-AF12ABB1F6D7}"/>
          </ac:inkMkLst>
        </pc:inkChg>
        <pc:inkChg chg="add del">
          <ac:chgData name="شادن القحطاني ID 443200677" userId="2d5f3d4d-8466-4aa1-ac8a-1cb60ed86c20" providerId="ADAL" clId="{E8801CAE-CBD8-854A-950C-414801866524}" dt="2023-06-19T18:03:58.163" v="2458"/>
          <ac:inkMkLst>
            <pc:docMk/>
            <pc:sldMk cId="0" sldId="319"/>
            <ac:inkMk id="8" creationId="{71E8004A-FE0F-9109-971A-4BC04C0178E7}"/>
          </ac:inkMkLst>
        </pc:inkChg>
        <pc:inkChg chg="add">
          <ac:chgData name="شادن القحطاني ID 443200677" userId="2d5f3d4d-8466-4aa1-ac8a-1cb60ed86c20" providerId="ADAL" clId="{E8801CAE-CBD8-854A-950C-414801866524}" dt="2023-06-18T08:08:21.747" v="1337"/>
          <ac:inkMkLst>
            <pc:docMk/>
            <pc:sldMk cId="0" sldId="319"/>
            <ac:inkMk id="10" creationId="{D8AD898A-0F3A-10D1-B78A-F82D5745C94B}"/>
          </ac:inkMkLst>
        </pc:inkChg>
        <pc:inkChg chg="add">
          <ac:chgData name="شادن القحطاني ID 443200677" userId="2d5f3d4d-8466-4aa1-ac8a-1cb60ed86c20" providerId="ADAL" clId="{E8801CAE-CBD8-854A-950C-414801866524}" dt="2023-06-18T08:08:23.529" v="1338"/>
          <ac:inkMkLst>
            <pc:docMk/>
            <pc:sldMk cId="0" sldId="319"/>
            <ac:inkMk id="11" creationId="{3E16C48F-FAE0-6832-C84D-E096B62456C2}"/>
          </ac:inkMkLst>
        </pc:inkChg>
        <pc:inkChg chg="add">
          <ac:chgData name="شادن القحطاني ID 443200677" userId="2d5f3d4d-8466-4aa1-ac8a-1cb60ed86c20" providerId="ADAL" clId="{E8801CAE-CBD8-854A-950C-414801866524}" dt="2023-06-18T08:09:17.668" v="1339"/>
          <ac:inkMkLst>
            <pc:docMk/>
            <pc:sldMk cId="0" sldId="319"/>
            <ac:inkMk id="12" creationId="{5AC66EBB-57C6-EF48-3527-A5A3BD101007}"/>
          </ac:inkMkLst>
        </pc:inkChg>
        <pc:inkChg chg="add">
          <ac:chgData name="شادن القحطاني ID 443200677" userId="2d5f3d4d-8466-4aa1-ac8a-1cb60ed86c20" providerId="ADAL" clId="{E8801CAE-CBD8-854A-950C-414801866524}" dt="2023-06-18T08:09:22.607" v="1340"/>
          <ac:inkMkLst>
            <pc:docMk/>
            <pc:sldMk cId="0" sldId="319"/>
            <ac:inkMk id="13" creationId="{160F91E3-1604-C829-9787-6AF7A330DC80}"/>
          </ac:inkMkLst>
        </pc:inkChg>
        <pc:inkChg chg="add">
          <ac:chgData name="شادن القحطاني ID 443200677" userId="2d5f3d4d-8466-4aa1-ac8a-1cb60ed86c20" providerId="ADAL" clId="{E8801CAE-CBD8-854A-950C-414801866524}" dt="2023-06-19T18:05:06.914" v="2462"/>
          <ac:inkMkLst>
            <pc:docMk/>
            <pc:sldMk cId="0" sldId="319"/>
            <ac:inkMk id="14" creationId="{A7C9B5B9-AB01-385A-B7D9-6DB722DBE3DC}"/>
          </ac:inkMkLst>
        </pc:inkChg>
        <pc:inkChg chg="add del">
          <ac:chgData name="شادن القحطاني ID 443200677" userId="2d5f3d4d-8466-4aa1-ac8a-1cb60ed86c20" providerId="ADAL" clId="{E8801CAE-CBD8-854A-950C-414801866524}" dt="2023-06-18T08:09:26.285" v="1346"/>
          <ac:inkMkLst>
            <pc:docMk/>
            <pc:sldMk cId="0" sldId="319"/>
            <ac:inkMk id="14" creationId="{D112E53D-9D2C-9576-9D5B-477E3303EF84}"/>
          </ac:inkMkLst>
        </pc:inkChg>
        <pc:inkChg chg="add">
          <ac:chgData name="شادن القحطاني ID 443200677" userId="2d5f3d4d-8466-4aa1-ac8a-1cb60ed86c20" providerId="ADAL" clId="{E8801CAE-CBD8-854A-950C-414801866524}" dt="2023-06-19T18:05:09.074" v="2463"/>
          <ac:inkMkLst>
            <pc:docMk/>
            <pc:sldMk cId="0" sldId="319"/>
            <ac:inkMk id="15" creationId="{2A53C614-718E-8E72-A59C-17AA5DD47473}"/>
          </ac:inkMkLst>
        </pc:inkChg>
        <pc:inkChg chg="add del">
          <ac:chgData name="شادن القحطاني ID 443200677" userId="2d5f3d4d-8466-4aa1-ac8a-1cb60ed86c20" providerId="ADAL" clId="{E8801CAE-CBD8-854A-950C-414801866524}" dt="2023-06-18T08:09:26.285" v="1346"/>
          <ac:inkMkLst>
            <pc:docMk/>
            <pc:sldMk cId="0" sldId="319"/>
            <ac:inkMk id="15" creationId="{9EFD10B5-1D73-7A45-A45B-4AD1AE28DF18}"/>
          </ac:inkMkLst>
        </pc:inkChg>
        <pc:inkChg chg="add del">
          <ac:chgData name="شادن القحطاني ID 443200677" userId="2d5f3d4d-8466-4aa1-ac8a-1cb60ed86c20" providerId="ADAL" clId="{E8801CAE-CBD8-854A-950C-414801866524}" dt="2023-06-18T08:09:26.285" v="1346"/>
          <ac:inkMkLst>
            <pc:docMk/>
            <pc:sldMk cId="0" sldId="319"/>
            <ac:inkMk id="16" creationId="{29A16674-31D4-07C7-FA9F-6D9109875F61}"/>
          </ac:inkMkLst>
        </pc:inkChg>
        <pc:inkChg chg="add">
          <ac:chgData name="شادن القحطاني ID 443200677" userId="2d5f3d4d-8466-4aa1-ac8a-1cb60ed86c20" providerId="ADAL" clId="{E8801CAE-CBD8-854A-950C-414801866524}" dt="2023-06-19T18:05:09.725" v="2464"/>
          <ac:inkMkLst>
            <pc:docMk/>
            <pc:sldMk cId="0" sldId="319"/>
            <ac:inkMk id="16" creationId="{B52AF0DD-3DC7-E40B-B7D9-5CC910BD16B4}"/>
          </ac:inkMkLst>
        </pc:inkChg>
        <pc:inkChg chg="add del">
          <ac:chgData name="شادن القحطاني ID 443200677" userId="2d5f3d4d-8466-4aa1-ac8a-1cb60ed86c20" providerId="ADAL" clId="{E8801CAE-CBD8-854A-950C-414801866524}" dt="2023-06-18T08:09:26.285" v="1346"/>
          <ac:inkMkLst>
            <pc:docMk/>
            <pc:sldMk cId="0" sldId="319"/>
            <ac:inkMk id="17" creationId="{21D5E210-56B4-DD30-9A6D-CB736D39888A}"/>
          </ac:inkMkLst>
        </pc:inkChg>
        <pc:inkChg chg="add del">
          <ac:chgData name="شادن القحطاني ID 443200677" userId="2d5f3d4d-8466-4aa1-ac8a-1cb60ed86c20" providerId="ADAL" clId="{E8801CAE-CBD8-854A-950C-414801866524}" dt="2023-06-18T08:09:26.285" v="1346"/>
          <ac:inkMkLst>
            <pc:docMk/>
            <pc:sldMk cId="0" sldId="319"/>
            <ac:inkMk id="18" creationId="{2BEF8644-4AD1-5E69-34D7-37E7732274A1}"/>
          </ac:inkMkLst>
        </pc:inkChg>
        <pc:inkChg chg="add reco">
          <ac:chgData name="شادن القحطاني ID 443200677" userId="2d5f3d4d-8466-4aa1-ac8a-1cb60ed86c20" providerId="ADAL" clId="{E8801CAE-CBD8-854A-950C-414801866524}" dt="2023-06-18T08:09:26.285" v="1346"/>
          <ac:inkMkLst>
            <pc:docMk/>
            <pc:sldMk cId="0" sldId="319"/>
            <ac:inkMk id="19" creationId="{6F25B5FC-6FF5-EB9B-E4F5-6B9B1B19BB04}"/>
          </ac:inkMkLst>
        </pc:inkChg>
        <pc:inkChg chg="add del">
          <ac:chgData name="شادن القحطاني ID 443200677" userId="2d5f3d4d-8466-4aa1-ac8a-1cb60ed86c20" providerId="ADAL" clId="{E8801CAE-CBD8-854A-950C-414801866524}" dt="2023-06-18T08:09:45.808" v="1351"/>
          <ac:inkMkLst>
            <pc:docMk/>
            <pc:sldMk cId="0" sldId="319"/>
            <ac:inkMk id="20" creationId="{0877135A-C735-2E76-1782-2FD631E2BB7E}"/>
          </ac:inkMkLst>
        </pc:inkChg>
        <pc:inkChg chg="add del">
          <ac:chgData name="شادن القحطاني ID 443200677" userId="2d5f3d4d-8466-4aa1-ac8a-1cb60ed86c20" providerId="ADAL" clId="{E8801CAE-CBD8-854A-950C-414801866524}" dt="2023-06-18T08:09:45.808" v="1351"/>
          <ac:inkMkLst>
            <pc:docMk/>
            <pc:sldMk cId="0" sldId="319"/>
            <ac:inkMk id="21" creationId="{3C493BBB-A859-01D1-C6AA-06AE6445BBE6}"/>
          </ac:inkMkLst>
        </pc:inkChg>
        <pc:inkChg chg="add del">
          <ac:chgData name="شادن القحطاني ID 443200677" userId="2d5f3d4d-8466-4aa1-ac8a-1cb60ed86c20" providerId="ADAL" clId="{E8801CAE-CBD8-854A-950C-414801866524}" dt="2023-06-18T08:09:45.808" v="1351"/>
          <ac:inkMkLst>
            <pc:docMk/>
            <pc:sldMk cId="0" sldId="319"/>
            <ac:inkMk id="22" creationId="{65DA2842-D536-008C-ED50-DAC8D782C36E}"/>
          </ac:inkMkLst>
        </pc:inkChg>
        <pc:inkChg chg="add del">
          <ac:chgData name="شادن القحطاني ID 443200677" userId="2d5f3d4d-8466-4aa1-ac8a-1cb60ed86c20" providerId="ADAL" clId="{E8801CAE-CBD8-854A-950C-414801866524}" dt="2023-06-18T08:09:45.808" v="1351"/>
          <ac:inkMkLst>
            <pc:docMk/>
            <pc:sldMk cId="0" sldId="319"/>
            <ac:inkMk id="23" creationId="{D2C47FCB-319B-17F9-E6A4-4AE3ECA3B31B}"/>
          </ac:inkMkLst>
        </pc:inkChg>
        <pc:inkChg chg="add mod reco modStrokes">
          <ac:chgData name="شادن القحطاني ID 443200677" userId="2d5f3d4d-8466-4aa1-ac8a-1cb60ed86c20" providerId="ADAL" clId="{E8801CAE-CBD8-854A-950C-414801866524}" dt="2023-06-19T18:05:47.528" v="2469"/>
          <ac:inkMkLst>
            <pc:docMk/>
            <pc:sldMk cId="0" sldId="319"/>
            <ac:inkMk id="24" creationId="{A4959B7E-E85A-05B2-25A6-A0D471903B74}"/>
          </ac:inkMkLst>
        </pc:inkChg>
        <pc:inkChg chg="add">
          <ac:chgData name="شادن القحطاني ID 443200677" userId="2d5f3d4d-8466-4aa1-ac8a-1cb60ed86c20" providerId="ADAL" clId="{E8801CAE-CBD8-854A-950C-414801866524}" dt="2023-06-18T08:09:57.066" v="1352"/>
          <ac:inkMkLst>
            <pc:docMk/>
            <pc:sldMk cId="0" sldId="319"/>
            <ac:inkMk id="25" creationId="{39D26E9E-6CB7-8537-EFE1-AA4A62E75A37}"/>
          </ac:inkMkLst>
        </pc:inkChg>
        <pc:inkChg chg="add del">
          <ac:chgData name="شادن القحطاني ID 443200677" userId="2d5f3d4d-8466-4aa1-ac8a-1cb60ed86c20" providerId="ADAL" clId="{E8801CAE-CBD8-854A-950C-414801866524}" dt="2023-06-19T18:04:01.821" v="2461"/>
          <ac:inkMkLst>
            <pc:docMk/>
            <pc:sldMk cId="0" sldId="319"/>
            <ac:inkMk id="26" creationId="{A8C4EDD0-29E2-5860-33CB-5179F2C77E00}"/>
          </ac:inkMkLst>
        </pc:inkChg>
        <pc:inkChg chg="add del">
          <ac:chgData name="شادن القحطاني ID 443200677" userId="2d5f3d4d-8466-4aa1-ac8a-1cb60ed86c20" providerId="ADAL" clId="{E8801CAE-CBD8-854A-950C-414801866524}" dt="2023-06-18T08:10:13.116" v="1363"/>
          <ac:inkMkLst>
            <pc:docMk/>
            <pc:sldMk cId="0" sldId="319"/>
            <ac:inkMk id="27" creationId="{7C42A836-FCA7-D801-CA0F-B61388B6993A}"/>
          </ac:inkMkLst>
        </pc:inkChg>
        <pc:inkChg chg="add del">
          <ac:chgData name="شادن القحطاني ID 443200677" userId="2d5f3d4d-8466-4aa1-ac8a-1cb60ed86c20" providerId="ADAL" clId="{E8801CAE-CBD8-854A-950C-414801866524}" dt="2023-06-18T08:10:13.116" v="1363"/>
          <ac:inkMkLst>
            <pc:docMk/>
            <pc:sldMk cId="0" sldId="319"/>
            <ac:inkMk id="28" creationId="{B7278BEA-9B6B-8BC9-F953-1DE3F556D28C}"/>
          </ac:inkMkLst>
        </pc:inkChg>
        <pc:inkChg chg="add del">
          <ac:chgData name="شادن القحطاني ID 443200677" userId="2d5f3d4d-8466-4aa1-ac8a-1cb60ed86c20" providerId="ADAL" clId="{E8801CAE-CBD8-854A-950C-414801866524}" dt="2023-06-18T08:10:13.116" v="1363"/>
          <ac:inkMkLst>
            <pc:docMk/>
            <pc:sldMk cId="0" sldId="319"/>
            <ac:inkMk id="29" creationId="{F4C45917-EDA7-C4CB-535C-7DFF083A9092}"/>
          </ac:inkMkLst>
        </pc:inkChg>
        <pc:inkChg chg="add del">
          <ac:chgData name="شادن القحطاني ID 443200677" userId="2d5f3d4d-8466-4aa1-ac8a-1cb60ed86c20" providerId="ADAL" clId="{E8801CAE-CBD8-854A-950C-414801866524}" dt="2023-06-18T08:10:13.116" v="1363"/>
          <ac:inkMkLst>
            <pc:docMk/>
            <pc:sldMk cId="0" sldId="319"/>
            <ac:inkMk id="30" creationId="{3FC57D3D-4A37-AF88-9BB9-E99CB42EA84B}"/>
          </ac:inkMkLst>
        </pc:inkChg>
        <pc:inkChg chg="add del">
          <ac:chgData name="شادن القحطاني ID 443200677" userId="2d5f3d4d-8466-4aa1-ac8a-1cb60ed86c20" providerId="ADAL" clId="{E8801CAE-CBD8-854A-950C-414801866524}" dt="2023-06-18T08:10:13.116" v="1363"/>
          <ac:inkMkLst>
            <pc:docMk/>
            <pc:sldMk cId="0" sldId="319"/>
            <ac:inkMk id="31" creationId="{703CDDDA-B95E-2497-A6FC-7EE71B1E0288}"/>
          </ac:inkMkLst>
        </pc:inkChg>
        <pc:inkChg chg="add del">
          <ac:chgData name="شادن القحطاني ID 443200677" userId="2d5f3d4d-8466-4aa1-ac8a-1cb60ed86c20" providerId="ADAL" clId="{E8801CAE-CBD8-854A-950C-414801866524}" dt="2023-06-18T08:10:13.116" v="1363"/>
          <ac:inkMkLst>
            <pc:docMk/>
            <pc:sldMk cId="0" sldId="319"/>
            <ac:inkMk id="32" creationId="{7116F161-B397-6433-4910-ACA7C02F062A}"/>
          </ac:inkMkLst>
        </pc:inkChg>
        <pc:inkChg chg="add del">
          <ac:chgData name="شادن القحطاني ID 443200677" userId="2d5f3d4d-8466-4aa1-ac8a-1cb60ed86c20" providerId="ADAL" clId="{E8801CAE-CBD8-854A-950C-414801866524}" dt="2023-06-18T08:10:13.116" v="1363"/>
          <ac:inkMkLst>
            <pc:docMk/>
            <pc:sldMk cId="0" sldId="319"/>
            <ac:inkMk id="33" creationId="{454C6102-B83A-D595-06ED-3168C5565201}"/>
          </ac:inkMkLst>
        </pc:inkChg>
        <pc:inkChg chg="add del">
          <ac:chgData name="شادن القحطاني ID 443200677" userId="2d5f3d4d-8466-4aa1-ac8a-1cb60ed86c20" providerId="ADAL" clId="{E8801CAE-CBD8-854A-950C-414801866524}" dt="2023-06-18T08:10:13.116" v="1363"/>
          <ac:inkMkLst>
            <pc:docMk/>
            <pc:sldMk cId="0" sldId="319"/>
            <ac:inkMk id="34" creationId="{2AFD2B60-094F-BD5E-B7E1-48A826C8F7C4}"/>
          </ac:inkMkLst>
        </pc:inkChg>
        <pc:inkChg chg="add del">
          <ac:chgData name="شادن القحطاني ID 443200677" userId="2d5f3d4d-8466-4aa1-ac8a-1cb60ed86c20" providerId="ADAL" clId="{E8801CAE-CBD8-854A-950C-414801866524}" dt="2023-06-18T08:10:13.116" v="1363"/>
          <ac:inkMkLst>
            <pc:docMk/>
            <pc:sldMk cId="0" sldId="319"/>
            <ac:inkMk id="35" creationId="{7260E179-9C2B-0430-2A2F-B59179F8D31E}"/>
          </ac:inkMkLst>
        </pc:inkChg>
        <pc:inkChg chg="add mod reco modStrokes">
          <ac:chgData name="شادن القحطاني ID 443200677" userId="2d5f3d4d-8466-4aa1-ac8a-1cb60ed86c20" providerId="ADAL" clId="{E8801CAE-CBD8-854A-950C-414801866524}" dt="2023-06-19T18:04:00.119" v="2459"/>
          <ac:inkMkLst>
            <pc:docMk/>
            <pc:sldMk cId="0" sldId="319"/>
            <ac:inkMk id="36" creationId="{62BABF2E-08A6-80D3-BCF5-65E3C8AEA50C}"/>
          </ac:inkMkLst>
        </pc:inkChg>
        <pc:inkChg chg="add">
          <ac:chgData name="شادن القحطاني ID 443200677" userId="2d5f3d4d-8466-4aa1-ac8a-1cb60ed86c20" providerId="ADAL" clId="{E8801CAE-CBD8-854A-950C-414801866524}" dt="2023-06-18T08:10:16.152" v="1364"/>
          <ac:inkMkLst>
            <pc:docMk/>
            <pc:sldMk cId="0" sldId="319"/>
            <ac:inkMk id="37" creationId="{3642F9CA-5739-6EA9-413F-9B3AE62EBAFF}"/>
          </ac:inkMkLst>
        </pc:inkChg>
        <pc:inkChg chg="add del">
          <ac:chgData name="شادن القحطاني ID 443200677" userId="2d5f3d4d-8466-4aa1-ac8a-1cb60ed86c20" providerId="ADAL" clId="{E8801CAE-CBD8-854A-950C-414801866524}" dt="2023-06-18T08:10:29.506" v="1370"/>
          <ac:inkMkLst>
            <pc:docMk/>
            <pc:sldMk cId="0" sldId="319"/>
            <ac:inkMk id="38" creationId="{38F8150B-2825-9CC6-FE51-EFBE0F22A433}"/>
          </ac:inkMkLst>
        </pc:inkChg>
        <pc:inkChg chg="add del">
          <ac:chgData name="شادن القحطاني ID 443200677" userId="2d5f3d4d-8466-4aa1-ac8a-1cb60ed86c20" providerId="ADAL" clId="{E8801CAE-CBD8-854A-950C-414801866524}" dt="2023-06-18T08:10:29.506" v="1370"/>
          <ac:inkMkLst>
            <pc:docMk/>
            <pc:sldMk cId="0" sldId="319"/>
            <ac:inkMk id="39" creationId="{90F93EE1-6967-5795-462E-29BCB9B492B3}"/>
          </ac:inkMkLst>
        </pc:inkChg>
        <pc:inkChg chg="add del">
          <ac:chgData name="شادن القحطاني ID 443200677" userId="2d5f3d4d-8466-4aa1-ac8a-1cb60ed86c20" providerId="ADAL" clId="{E8801CAE-CBD8-854A-950C-414801866524}" dt="2023-06-18T08:10:29.506" v="1370"/>
          <ac:inkMkLst>
            <pc:docMk/>
            <pc:sldMk cId="0" sldId="319"/>
            <ac:inkMk id="40" creationId="{72598431-CBCD-D22B-E570-BFF3941A1D02}"/>
          </ac:inkMkLst>
        </pc:inkChg>
        <pc:inkChg chg="add del">
          <ac:chgData name="شادن القحطاني ID 443200677" userId="2d5f3d4d-8466-4aa1-ac8a-1cb60ed86c20" providerId="ADAL" clId="{E8801CAE-CBD8-854A-950C-414801866524}" dt="2023-06-18T08:10:29.506" v="1370"/>
          <ac:inkMkLst>
            <pc:docMk/>
            <pc:sldMk cId="0" sldId="319"/>
            <ac:inkMk id="41" creationId="{6CD2443B-9319-D9C7-BF1B-0BE92078B989}"/>
          </ac:inkMkLst>
        </pc:inkChg>
        <pc:inkChg chg="add del">
          <ac:chgData name="شادن القحطاني ID 443200677" userId="2d5f3d4d-8466-4aa1-ac8a-1cb60ed86c20" providerId="ADAL" clId="{E8801CAE-CBD8-854A-950C-414801866524}" dt="2023-06-18T08:10:29.506" v="1370"/>
          <ac:inkMkLst>
            <pc:docMk/>
            <pc:sldMk cId="0" sldId="319"/>
            <ac:inkMk id="42" creationId="{09CA8788-120B-42E0-D6BA-73397C9D8B15}"/>
          </ac:inkMkLst>
        </pc:inkChg>
        <pc:inkChg chg="add reco">
          <ac:chgData name="شادن القحطاني ID 443200677" userId="2d5f3d4d-8466-4aa1-ac8a-1cb60ed86c20" providerId="ADAL" clId="{E8801CAE-CBD8-854A-950C-414801866524}" dt="2023-06-18T08:10:29.506" v="1370"/>
          <ac:inkMkLst>
            <pc:docMk/>
            <pc:sldMk cId="0" sldId="319"/>
            <ac:inkMk id="43" creationId="{93C21C7D-F2BC-31AD-9C34-FB4A9A0C3159}"/>
          </ac:inkMkLst>
        </pc:inkChg>
        <pc:inkChg chg="add del">
          <ac:chgData name="شادن القحطاني ID 443200677" userId="2d5f3d4d-8466-4aa1-ac8a-1cb60ed86c20" providerId="ADAL" clId="{E8801CAE-CBD8-854A-950C-414801866524}" dt="2023-06-18T08:10:53.530" v="1379"/>
          <ac:inkMkLst>
            <pc:docMk/>
            <pc:sldMk cId="0" sldId="319"/>
            <ac:inkMk id="44" creationId="{E7439E61-E60D-D237-CC50-2DA8ADC82D64}"/>
          </ac:inkMkLst>
        </pc:inkChg>
        <pc:inkChg chg="add del">
          <ac:chgData name="شادن القحطاني ID 443200677" userId="2d5f3d4d-8466-4aa1-ac8a-1cb60ed86c20" providerId="ADAL" clId="{E8801CAE-CBD8-854A-950C-414801866524}" dt="2023-06-18T08:10:53.530" v="1379"/>
          <ac:inkMkLst>
            <pc:docMk/>
            <pc:sldMk cId="0" sldId="319"/>
            <ac:inkMk id="45" creationId="{F8F5576E-BC83-3AC2-0383-59D6E90FAC6B}"/>
          </ac:inkMkLst>
        </pc:inkChg>
        <pc:inkChg chg="add del">
          <ac:chgData name="شادن القحطاني ID 443200677" userId="2d5f3d4d-8466-4aa1-ac8a-1cb60ed86c20" providerId="ADAL" clId="{E8801CAE-CBD8-854A-950C-414801866524}" dt="2023-06-18T08:10:53.530" v="1379"/>
          <ac:inkMkLst>
            <pc:docMk/>
            <pc:sldMk cId="0" sldId="319"/>
            <ac:inkMk id="46" creationId="{78B4EC29-41F9-6D31-F2A9-1387379889A2}"/>
          </ac:inkMkLst>
        </pc:inkChg>
        <pc:inkChg chg="add del">
          <ac:chgData name="شادن القحطاني ID 443200677" userId="2d5f3d4d-8466-4aa1-ac8a-1cb60ed86c20" providerId="ADAL" clId="{E8801CAE-CBD8-854A-950C-414801866524}" dt="2023-06-18T08:10:53.530" v="1379"/>
          <ac:inkMkLst>
            <pc:docMk/>
            <pc:sldMk cId="0" sldId="319"/>
            <ac:inkMk id="47" creationId="{25168A84-3D14-0B69-990E-355D72B6CF4D}"/>
          </ac:inkMkLst>
        </pc:inkChg>
        <pc:inkChg chg="add del">
          <ac:chgData name="شادن القحطاني ID 443200677" userId="2d5f3d4d-8466-4aa1-ac8a-1cb60ed86c20" providerId="ADAL" clId="{E8801CAE-CBD8-854A-950C-414801866524}" dt="2023-06-18T08:10:53.530" v="1379"/>
          <ac:inkMkLst>
            <pc:docMk/>
            <pc:sldMk cId="0" sldId="319"/>
            <ac:inkMk id="48" creationId="{56E8936F-6210-5C32-18CA-4FD32E0BE410}"/>
          </ac:inkMkLst>
        </pc:inkChg>
        <pc:inkChg chg="add del">
          <ac:chgData name="شادن القحطاني ID 443200677" userId="2d5f3d4d-8466-4aa1-ac8a-1cb60ed86c20" providerId="ADAL" clId="{E8801CAE-CBD8-854A-950C-414801866524}" dt="2023-06-18T08:10:53.530" v="1379"/>
          <ac:inkMkLst>
            <pc:docMk/>
            <pc:sldMk cId="0" sldId="319"/>
            <ac:inkMk id="49" creationId="{458CEFFB-5F10-678F-33D3-EDE47B9161D7}"/>
          </ac:inkMkLst>
        </pc:inkChg>
        <pc:inkChg chg="add del">
          <ac:chgData name="شادن القحطاني ID 443200677" userId="2d5f3d4d-8466-4aa1-ac8a-1cb60ed86c20" providerId="ADAL" clId="{E8801CAE-CBD8-854A-950C-414801866524}" dt="2023-06-18T08:10:53.530" v="1379"/>
          <ac:inkMkLst>
            <pc:docMk/>
            <pc:sldMk cId="0" sldId="319"/>
            <ac:inkMk id="50" creationId="{F2092A7F-3D48-FEE4-0998-70C309A2F1E3}"/>
          </ac:inkMkLst>
        </pc:inkChg>
        <pc:inkChg chg="add del">
          <ac:chgData name="شادن القحطاني ID 443200677" userId="2d5f3d4d-8466-4aa1-ac8a-1cb60ed86c20" providerId="ADAL" clId="{E8801CAE-CBD8-854A-950C-414801866524}" dt="2023-06-18T08:10:53.530" v="1379"/>
          <ac:inkMkLst>
            <pc:docMk/>
            <pc:sldMk cId="0" sldId="319"/>
            <ac:inkMk id="51" creationId="{85658239-B007-6788-C942-DF059EA9D968}"/>
          </ac:inkMkLst>
        </pc:inkChg>
        <pc:inkChg chg="add reco">
          <ac:chgData name="شادن القحطاني ID 443200677" userId="2d5f3d4d-8466-4aa1-ac8a-1cb60ed86c20" providerId="ADAL" clId="{E8801CAE-CBD8-854A-950C-414801866524}" dt="2023-06-18T08:10:53.530" v="1379"/>
          <ac:inkMkLst>
            <pc:docMk/>
            <pc:sldMk cId="0" sldId="319"/>
            <ac:inkMk id="52" creationId="{CF21B10E-EA9E-18A4-DECA-E4AE4D812E3C}"/>
          </ac:inkMkLst>
        </pc:inkChg>
        <pc:inkChg chg="add del">
          <ac:chgData name="شادن القحطاني ID 443200677" userId="2d5f3d4d-8466-4aa1-ac8a-1cb60ed86c20" providerId="ADAL" clId="{E8801CAE-CBD8-854A-950C-414801866524}" dt="2023-06-18T08:11:08.286" v="1386"/>
          <ac:inkMkLst>
            <pc:docMk/>
            <pc:sldMk cId="0" sldId="319"/>
            <ac:inkMk id="53" creationId="{057C2095-82F3-6FD3-B3A7-6C5275741601}"/>
          </ac:inkMkLst>
        </pc:inkChg>
        <pc:inkChg chg="add del">
          <ac:chgData name="شادن القحطاني ID 443200677" userId="2d5f3d4d-8466-4aa1-ac8a-1cb60ed86c20" providerId="ADAL" clId="{E8801CAE-CBD8-854A-950C-414801866524}" dt="2023-06-18T08:11:08.286" v="1386"/>
          <ac:inkMkLst>
            <pc:docMk/>
            <pc:sldMk cId="0" sldId="319"/>
            <ac:inkMk id="54" creationId="{3BA003B6-A731-EADF-9A06-E3D1403DB83B}"/>
          </ac:inkMkLst>
        </pc:inkChg>
        <pc:inkChg chg="add del">
          <ac:chgData name="شادن القحطاني ID 443200677" userId="2d5f3d4d-8466-4aa1-ac8a-1cb60ed86c20" providerId="ADAL" clId="{E8801CAE-CBD8-854A-950C-414801866524}" dt="2023-06-18T08:11:08.286" v="1386"/>
          <ac:inkMkLst>
            <pc:docMk/>
            <pc:sldMk cId="0" sldId="319"/>
            <ac:inkMk id="55" creationId="{2C09EAC7-52A1-362D-2501-E867F53C039B}"/>
          </ac:inkMkLst>
        </pc:inkChg>
        <pc:inkChg chg="add del">
          <ac:chgData name="شادن القحطاني ID 443200677" userId="2d5f3d4d-8466-4aa1-ac8a-1cb60ed86c20" providerId="ADAL" clId="{E8801CAE-CBD8-854A-950C-414801866524}" dt="2023-06-18T08:11:08.286" v="1386"/>
          <ac:inkMkLst>
            <pc:docMk/>
            <pc:sldMk cId="0" sldId="319"/>
            <ac:inkMk id="56" creationId="{FA3113F0-9D17-10F9-13DB-DB2A60F627CA}"/>
          </ac:inkMkLst>
        </pc:inkChg>
        <pc:inkChg chg="add del">
          <ac:chgData name="شادن القحطاني ID 443200677" userId="2d5f3d4d-8466-4aa1-ac8a-1cb60ed86c20" providerId="ADAL" clId="{E8801CAE-CBD8-854A-950C-414801866524}" dt="2023-06-18T08:11:08.286" v="1386"/>
          <ac:inkMkLst>
            <pc:docMk/>
            <pc:sldMk cId="0" sldId="319"/>
            <ac:inkMk id="57" creationId="{5AE98A0D-874B-C759-35C5-82A7939DD43D}"/>
          </ac:inkMkLst>
        </pc:inkChg>
        <pc:inkChg chg="add del">
          <ac:chgData name="شادن القحطاني ID 443200677" userId="2d5f3d4d-8466-4aa1-ac8a-1cb60ed86c20" providerId="ADAL" clId="{E8801CAE-CBD8-854A-950C-414801866524}" dt="2023-06-18T08:11:08.286" v="1386"/>
          <ac:inkMkLst>
            <pc:docMk/>
            <pc:sldMk cId="0" sldId="319"/>
            <ac:inkMk id="58" creationId="{469A10D0-D176-EED4-B4F3-6DD19717A600}"/>
          </ac:inkMkLst>
        </pc:inkChg>
        <pc:inkChg chg="add reco">
          <ac:chgData name="شادن القحطاني ID 443200677" userId="2d5f3d4d-8466-4aa1-ac8a-1cb60ed86c20" providerId="ADAL" clId="{E8801CAE-CBD8-854A-950C-414801866524}" dt="2023-06-18T08:11:08.286" v="1386"/>
          <ac:inkMkLst>
            <pc:docMk/>
            <pc:sldMk cId="0" sldId="319"/>
            <ac:inkMk id="59" creationId="{DE5A0A80-8D16-DDE6-D7C4-BDB557471804}"/>
          </ac:inkMkLst>
        </pc:inkChg>
        <pc:inkChg chg="add del">
          <ac:chgData name="شادن القحطاني ID 443200677" userId="2d5f3d4d-8466-4aa1-ac8a-1cb60ed86c20" providerId="ADAL" clId="{E8801CAE-CBD8-854A-950C-414801866524}" dt="2023-06-18T08:11:12.997" v="1398"/>
          <ac:inkMkLst>
            <pc:docMk/>
            <pc:sldMk cId="0" sldId="319"/>
            <ac:inkMk id="60" creationId="{729CD092-BD5B-E47F-51A4-EDB40E1EC86C}"/>
          </ac:inkMkLst>
        </pc:inkChg>
        <pc:inkChg chg="add del">
          <ac:chgData name="شادن القحطاني ID 443200677" userId="2d5f3d4d-8466-4aa1-ac8a-1cb60ed86c20" providerId="ADAL" clId="{E8801CAE-CBD8-854A-950C-414801866524}" dt="2023-06-18T08:11:12.997" v="1398"/>
          <ac:inkMkLst>
            <pc:docMk/>
            <pc:sldMk cId="0" sldId="319"/>
            <ac:inkMk id="61" creationId="{7ECE33BD-7BC2-4F2B-E235-6AA8DF2B9164}"/>
          </ac:inkMkLst>
        </pc:inkChg>
        <pc:inkChg chg="add del">
          <ac:chgData name="شادن القحطاني ID 443200677" userId="2d5f3d4d-8466-4aa1-ac8a-1cb60ed86c20" providerId="ADAL" clId="{E8801CAE-CBD8-854A-950C-414801866524}" dt="2023-06-18T08:11:12.997" v="1398"/>
          <ac:inkMkLst>
            <pc:docMk/>
            <pc:sldMk cId="0" sldId="319"/>
            <ac:inkMk id="62" creationId="{8BA8B558-B09D-BE7E-3549-1CD9ECA1BCA0}"/>
          </ac:inkMkLst>
        </pc:inkChg>
        <pc:inkChg chg="add del">
          <ac:chgData name="شادن القحطاني ID 443200677" userId="2d5f3d4d-8466-4aa1-ac8a-1cb60ed86c20" providerId="ADAL" clId="{E8801CAE-CBD8-854A-950C-414801866524}" dt="2023-06-18T08:11:12.997" v="1398"/>
          <ac:inkMkLst>
            <pc:docMk/>
            <pc:sldMk cId="0" sldId="319"/>
            <ac:inkMk id="63" creationId="{ECFD0EFB-E97E-C31F-890B-5C9F7AD80D10}"/>
          </ac:inkMkLst>
        </pc:inkChg>
        <pc:inkChg chg="add del">
          <ac:chgData name="شادن القحطاني ID 443200677" userId="2d5f3d4d-8466-4aa1-ac8a-1cb60ed86c20" providerId="ADAL" clId="{E8801CAE-CBD8-854A-950C-414801866524}" dt="2023-06-18T08:11:12.997" v="1398"/>
          <ac:inkMkLst>
            <pc:docMk/>
            <pc:sldMk cId="0" sldId="319"/>
            <ac:inkMk id="1024" creationId="{EAAE5112-753D-F5C5-1115-DA7134778D8B}"/>
          </ac:inkMkLst>
        </pc:inkChg>
        <pc:inkChg chg="add del">
          <ac:chgData name="شادن القحطاني ID 443200677" userId="2d5f3d4d-8466-4aa1-ac8a-1cb60ed86c20" providerId="ADAL" clId="{E8801CAE-CBD8-854A-950C-414801866524}" dt="2023-06-18T08:11:12.997" v="1398"/>
          <ac:inkMkLst>
            <pc:docMk/>
            <pc:sldMk cId="0" sldId="319"/>
            <ac:inkMk id="1025" creationId="{BF6145C4-132F-3730-50EE-D5A5B246EB40}"/>
          </ac:inkMkLst>
        </pc:inkChg>
        <pc:inkChg chg="add del">
          <ac:chgData name="شادن القحطاني ID 443200677" userId="2d5f3d4d-8466-4aa1-ac8a-1cb60ed86c20" providerId="ADAL" clId="{E8801CAE-CBD8-854A-950C-414801866524}" dt="2023-06-18T08:11:12.997" v="1398"/>
          <ac:inkMkLst>
            <pc:docMk/>
            <pc:sldMk cId="0" sldId="319"/>
            <ac:inkMk id="1027" creationId="{1B8B57A4-75BD-C3E7-E99D-EA58481FF7EE}"/>
          </ac:inkMkLst>
        </pc:inkChg>
        <pc:inkChg chg="add del">
          <ac:chgData name="شادن القحطاني ID 443200677" userId="2d5f3d4d-8466-4aa1-ac8a-1cb60ed86c20" providerId="ADAL" clId="{E8801CAE-CBD8-854A-950C-414801866524}" dt="2023-06-18T08:11:12.997" v="1398"/>
          <ac:inkMkLst>
            <pc:docMk/>
            <pc:sldMk cId="0" sldId="319"/>
            <ac:inkMk id="1028" creationId="{49166591-92F8-85BF-BCB9-1CFD08F3F0DA}"/>
          </ac:inkMkLst>
        </pc:inkChg>
        <pc:inkChg chg="add del">
          <ac:chgData name="شادن القحطاني ID 443200677" userId="2d5f3d4d-8466-4aa1-ac8a-1cb60ed86c20" providerId="ADAL" clId="{E8801CAE-CBD8-854A-950C-414801866524}" dt="2023-06-18T08:11:12.997" v="1398"/>
          <ac:inkMkLst>
            <pc:docMk/>
            <pc:sldMk cId="0" sldId="319"/>
            <ac:inkMk id="1029" creationId="{2F4D8AA4-4DA5-3C42-3346-0A1F617BA83B}"/>
          </ac:inkMkLst>
        </pc:inkChg>
        <pc:inkChg chg="add del">
          <ac:chgData name="شادن القحطاني ID 443200677" userId="2d5f3d4d-8466-4aa1-ac8a-1cb60ed86c20" providerId="ADAL" clId="{E8801CAE-CBD8-854A-950C-414801866524}" dt="2023-06-18T08:11:12.997" v="1398"/>
          <ac:inkMkLst>
            <pc:docMk/>
            <pc:sldMk cId="0" sldId="319"/>
            <ac:inkMk id="1030" creationId="{FFF658AC-CE47-E970-BEAC-5F5481F2D292}"/>
          </ac:inkMkLst>
        </pc:inkChg>
        <pc:inkChg chg="add del">
          <ac:chgData name="شادن القحطاني ID 443200677" userId="2d5f3d4d-8466-4aa1-ac8a-1cb60ed86c20" providerId="ADAL" clId="{E8801CAE-CBD8-854A-950C-414801866524}" dt="2023-06-18T08:11:12.997" v="1398"/>
          <ac:inkMkLst>
            <pc:docMk/>
            <pc:sldMk cId="0" sldId="319"/>
            <ac:inkMk id="1031" creationId="{DB1B4E62-3422-9973-2C8E-5D0CB336472C}"/>
          </ac:inkMkLst>
        </pc:inkChg>
        <pc:inkChg chg="add reco">
          <ac:chgData name="شادن القحطاني ID 443200677" userId="2d5f3d4d-8466-4aa1-ac8a-1cb60ed86c20" providerId="ADAL" clId="{E8801CAE-CBD8-854A-950C-414801866524}" dt="2023-06-18T08:11:12.997" v="1398"/>
          <ac:inkMkLst>
            <pc:docMk/>
            <pc:sldMk cId="0" sldId="319"/>
            <ac:inkMk id="1032" creationId="{5E3B88E2-A3DF-DF81-21B2-59C3CD3E38FF}"/>
          </ac:inkMkLst>
        </pc:inkChg>
        <pc:inkChg chg="add del">
          <ac:chgData name="شادن القحطاني ID 443200677" userId="2d5f3d4d-8466-4aa1-ac8a-1cb60ed86c20" providerId="ADAL" clId="{E8801CAE-CBD8-854A-950C-414801866524}" dt="2023-06-18T08:11:32.099" v="1411"/>
          <ac:inkMkLst>
            <pc:docMk/>
            <pc:sldMk cId="0" sldId="319"/>
            <ac:inkMk id="1033" creationId="{B3CC57CF-280F-7931-E55E-BB9AD55044CD}"/>
          </ac:inkMkLst>
        </pc:inkChg>
        <pc:inkChg chg="add del">
          <ac:chgData name="شادن القحطاني ID 443200677" userId="2d5f3d4d-8466-4aa1-ac8a-1cb60ed86c20" providerId="ADAL" clId="{E8801CAE-CBD8-854A-950C-414801866524}" dt="2023-06-18T08:11:32.099" v="1411"/>
          <ac:inkMkLst>
            <pc:docMk/>
            <pc:sldMk cId="0" sldId="319"/>
            <ac:inkMk id="1034" creationId="{24C45D8E-7C07-50CB-BA81-E8D1F89137BD}"/>
          </ac:inkMkLst>
        </pc:inkChg>
        <pc:inkChg chg="add del">
          <ac:chgData name="شادن القحطاني ID 443200677" userId="2d5f3d4d-8466-4aa1-ac8a-1cb60ed86c20" providerId="ADAL" clId="{E8801CAE-CBD8-854A-950C-414801866524}" dt="2023-06-18T08:11:32.099" v="1411"/>
          <ac:inkMkLst>
            <pc:docMk/>
            <pc:sldMk cId="0" sldId="319"/>
            <ac:inkMk id="1035" creationId="{58E3F67B-2B2A-4293-E327-2BB0D81B2FE8}"/>
          </ac:inkMkLst>
        </pc:inkChg>
        <pc:inkChg chg="add del">
          <ac:chgData name="شادن القحطاني ID 443200677" userId="2d5f3d4d-8466-4aa1-ac8a-1cb60ed86c20" providerId="ADAL" clId="{E8801CAE-CBD8-854A-950C-414801866524}" dt="2023-06-18T08:11:32.099" v="1411"/>
          <ac:inkMkLst>
            <pc:docMk/>
            <pc:sldMk cId="0" sldId="319"/>
            <ac:inkMk id="1036" creationId="{65A4C180-61B8-E3A3-CF5E-1E607CA067F2}"/>
          </ac:inkMkLst>
        </pc:inkChg>
        <pc:inkChg chg="add del">
          <ac:chgData name="شادن القحطاني ID 443200677" userId="2d5f3d4d-8466-4aa1-ac8a-1cb60ed86c20" providerId="ADAL" clId="{E8801CAE-CBD8-854A-950C-414801866524}" dt="2023-06-18T08:11:32.099" v="1411"/>
          <ac:inkMkLst>
            <pc:docMk/>
            <pc:sldMk cId="0" sldId="319"/>
            <ac:inkMk id="1037" creationId="{E98445A2-AF77-A8CE-2B3D-046D013D2053}"/>
          </ac:inkMkLst>
        </pc:inkChg>
        <pc:inkChg chg="add del">
          <ac:chgData name="شادن القحطاني ID 443200677" userId="2d5f3d4d-8466-4aa1-ac8a-1cb60ed86c20" providerId="ADAL" clId="{E8801CAE-CBD8-854A-950C-414801866524}" dt="2023-06-18T08:11:32.099" v="1411"/>
          <ac:inkMkLst>
            <pc:docMk/>
            <pc:sldMk cId="0" sldId="319"/>
            <ac:inkMk id="1038" creationId="{B639DA65-275B-0D89-5A71-F1FC2DBB6148}"/>
          </ac:inkMkLst>
        </pc:inkChg>
        <pc:inkChg chg="add del">
          <ac:chgData name="شادن القحطاني ID 443200677" userId="2d5f3d4d-8466-4aa1-ac8a-1cb60ed86c20" providerId="ADAL" clId="{E8801CAE-CBD8-854A-950C-414801866524}" dt="2023-06-18T08:11:32.099" v="1411"/>
          <ac:inkMkLst>
            <pc:docMk/>
            <pc:sldMk cId="0" sldId="319"/>
            <ac:inkMk id="1039" creationId="{81FB379D-3E0F-D6F7-6711-E72F9FBE2CA1}"/>
          </ac:inkMkLst>
        </pc:inkChg>
        <pc:inkChg chg="add del">
          <ac:chgData name="شادن القحطاني ID 443200677" userId="2d5f3d4d-8466-4aa1-ac8a-1cb60ed86c20" providerId="ADAL" clId="{E8801CAE-CBD8-854A-950C-414801866524}" dt="2023-06-18T08:11:32.099" v="1411"/>
          <ac:inkMkLst>
            <pc:docMk/>
            <pc:sldMk cId="0" sldId="319"/>
            <ac:inkMk id="1040" creationId="{1CC3E409-F48B-6274-0FB0-CF4545DF0548}"/>
          </ac:inkMkLst>
        </pc:inkChg>
        <pc:inkChg chg="add del">
          <ac:chgData name="شادن القحطاني ID 443200677" userId="2d5f3d4d-8466-4aa1-ac8a-1cb60ed86c20" providerId="ADAL" clId="{E8801CAE-CBD8-854A-950C-414801866524}" dt="2023-06-18T08:11:32.099" v="1411"/>
          <ac:inkMkLst>
            <pc:docMk/>
            <pc:sldMk cId="0" sldId="319"/>
            <ac:inkMk id="1041" creationId="{1C1B7739-3F5A-5134-262E-032B9D05F703}"/>
          </ac:inkMkLst>
        </pc:inkChg>
        <pc:inkChg chg="add del">
          <ac:chgData name="شادن القحطاني ID 443200677" userId="2d5f3d4d-8466-4aa1-ac8a-1cb60ed86c20" providerId="ADAL" clId="{E8801CAE-CBD8-854A-950C-414801866524}" dt="2023-06-18T08:11:32.099" v="1411"/>
          <ac:inkMkLst>
            <pc:docMk/>
            <pc:sldMk cId="0" sldId="319"/>
            <ac:inkMk id="1042" creationId="{2306D7AF-AFC8-1079-1774-D66195303CAA}"/>
          </ac:inkMkLst>
        </pc:inkChg>
        <pc:inkChg chg="add del">
          <ac:chgData name="شادن القحطاني ID 443200677" userId="2d5f3d4d-8466-4aa1-ac8a-1cb60ed86c20" providerId="ADAL" clId="{E8801CAE-CBD8-854A-950C-414801866524}" dt="2023-06-18T08:11:32.099" v="1411"/>
          <ac:inkMkLst>
            <pc:docMk/>
            <pc:sldMk cId="0" sldId="319"/>
            <ac:inkMk id="1043" creationId="{6D13097E-6945-AC44-EA7D-011C54123C3E}"/>
          </ac:inkMkLst>
        </pc:inkChg>
        <pc:inkChg chg="add del">
          <ac:chgData name="شادن القحطاني ID 443200677" userId="2d5f3d4d-8466-4aa1-ac8a-1cb60ed86c20" providerId="ADAL" clId="{E8801CAE-CBD8-854A-950C-414801866524}" dt="2023-06-18T08:11:32.099" v="1411"/>
          <ac:inkMkLst>
            <pc:docMk/>
            <pc:sldMk cId="0" sldId="319"/>
            <ac:inkMk id="1044" creationId="{7EC7DBEE-F66A-BF8E-8B5B-D0F9445046C2}"/>
          </ac:inkMkLst>
        </pc:inkChg>
        <pc:inkChg chg="add reco">
          <ac:chgData name="شادن القحطاني ID 443200677" userId="2d5f3d4d-8466-4aa1-ac8a-1cb60ed86c20" providerId="ADAL" clId="{E8801CAE-CBD8-854A-950C-414801866524}" dt="2023-06-18T08:11:32.099" v="1411"/>
          <ac:inkMkLst>
            <pc:docMk/>
            <pc:sldMk cId="0" sldId="319"/>
            <ac:inkMk id="1045" creationId="{2E162326-8933-38DA-0D17-B74568544B93}"/>
          </ac:inkMkLst>
        </pc:inkChg>
        <pc:inkChg chg="add">
          <ac:chgData name="شادن القحطاني ID 443200677" userId="2d5f3d4d-8466-4aa1-ac8a-1cb60ed86c20" providerId="ADAL" clId="{E8801CAE-CBD8-854A-950C-414801866524}" dt="2023-06-18T08:11:38.732" v="1412"/>
          <ac:inkMkLst>
            <pc:docMk/>
            <pc:sldMk cId="0" sldId="319"/>
            <ac:inkMk id="1046" creationId="{59401E75-C569-9924-6BD0-235E7AA6CFC6}"/>
          </ac:inkMkLst>
        </pc:inkChg>
        <pc:inkChg chg="add del">
          <ac:chgData name="شادن القحطاني ID 443200677" userId="2d5f3d4d-8466-4aa1-ac8a-1cb60ed86c20" providerId="ADAL" clId="{E8801CAE-CBD8-854A-950C-414801866524}" dt="2023-06-18T08:11:42.019" v="1417"/>
          <ac:inkMkLst>
            <pc:docMk/>
            <pc:sldMk cId="0" sldId="319"/>
            <ac:inkMk id="1047" creationId="{83659C5A-5F57-1A6A-AC9E-16F42F0C6957}"/>
          </ac:inkMkLst>
        </pc:inkChg>
        <pc:inkChg chg="add del">
          <ac:chgData name="شادن القحطاني ID 443200677" userId="2d5f3d4d-8466-4aa1-ac8a-1cb60ed86c20" providerId="ADAL" clId="{E8801CAE-CBD8-854A-950C-414801866524}" dt="2023-06-18T08:11:42.019" v="1417"/>
          <ac:inkMkLst>
            <pc:docMk/>
            <pc:sldMk cId="0" sldId="319"/>
            <ac:inkMk id="1048" creationId="{075B38C6-DD8F-4FEA-035B-929A460B9933}"/>
          </ac:inkMkLst>
        </pc:inkChg>
        <pc:inkChg chg="add del">
          <ac:chgData name="شادن القحطاني ID 443200677" userId="2d5f3d4d-8466-4aa1-ac8a-1cb60ed86c20" providerId="ADAL" clId="{E8801CAE-CBD8-854A-950C-414801866524}" dt="2023-06-18T08:11:42.019" v="1417"/>
          <ac:inkMkLst>
            <pc:docMk/>
            <pc:sldMk cId="0" sldId="319"/>
            <ac:inkMk id="1049" creationId="{CDC072AD-A579-C471-3FE9-DE997D03CE08}"/>
          </ac:inkMkLst>
        </pc:inkChg>
        <pc:inkChg chg="add del">
          <ac:chgData name="شادن القحطاني ID 443200677" userId="2d5f3d4d-8466-4aa1-ac8a-1cb60ed86c20" providerId="ADAL" clId="{E8801CAE-CBD8-854A-950C-414801866524}" dt="2023-06-18T08:11:42.019" v="1417"/>
          <ac:inkMkLst>
            <pc:docMk/>
            <pc:sldMk cId="0" sldId="319"/>
            <ac:inkMk id="1050" creationId="{DCC7C7D3-44E0-30A1-6FAB-600753AA112D}"/>
          </ac:inkMkLst>
        </pc:inkChg>
        <pc:inkChg chg="add reco">
          <ac:chgData name="شادن القحطاني ID 443200677" userId="2d5f3d4d-8466-4aa1-ac8a-1cb60ed86c20" providerId="ADAL" clId="{E8801CAE-CBD8-854A-950C-414801866524}" dt="2023-06-18T08:11:42.019" v="1417"/>
          <ac:inkMkLst>
            <pc:docMk/>
            <pc:sldMk cId="0" sldId="319"/>
            <ac:inkMk id="1051" creationId="{88FFE3E6-CB2D-A0A0-9611-CA202FCED73F}"/>
          </ac:inkMkLst>
        </pc:inkChg>
        <pc:inkChg chg="add del">
          <ac:chgData name="شادن القحطاني ID 443200677" userId="2d5f3d4d-8466-4aa1-ac8a-1cb60ed86c20" providerId="ADAL" clId="{E8801CAE-CBD8-854A-950C-414801866524}" dt="2023-06-18T08:11:50.690" v="1424"/>
          <ac:inkMkLst>
            <pc:docMk/>
            <pc:sldMk cId="0" sldId="319"/>
            <ac:inkMk id="1052" creationId="{97AF8697-9261-9628-5F95-8D94E6B1CF4A}"/>
          </ac:inkMkLst>
        </pc:inkChg>
        <pc:inkChg chg="add del">
          <ac:chgData name="شادن القحطاني ID 443200677" userId="2d5f3d4d-8466-4aa1-ac8a-1cb60ed86c20" providerId="ADAL" clId="{E8801CAE-CBD8-854A-950C-414801866524}" dt="2023-06-18T08:11:51.437" v="1425"/>
          <ac:inkMkLst>
            <pc:docMk/>
            <pc:sldMk cId="0" sldId="319"/>
            <ac:inkMk id="1053" creationId="{F80D5B26-CFBA-8BA7-B575-7BE238EC17AB}"/>
          </ac:inkMkLst>
        </pc:inkChg>
        <pc:inkChg chg="add del">
          <ac:chgData name="شادن القحطاني ID 443200677" userId="2d5f3d4d-8466-4aa1-ac8a-1cb60ed86c20" providerId="ADAL" clId="{E8801CAE-CBD8-854A-950C-414801866524}" dt="2023-06-18T08:11:49.057" v="1421"/>
          <ac:inkMkLst>
            <pc:docMk/>
            <pc:sldMk cId="0" sldId="319"/>
            <ac:inkMk id="1054" creationId="{03E50110-2E9F-56E0-DE3F-EE5DF6DB0B28}"/>
          </ac:inkMkLst>
        </pc:inkChg>
        <pc:inkChg chg="add del">
          <ac:chgData name="شادن القحطاني ID 443200677" userId="2d5f3d4d-8466-4aa1-ac8a-1cb60ed86c20" providerId="ADAL" clId="{E8801CAE-CBD8-854A-950C-414801866524}" dt="2023-06-18T08:11:50.690" v="1424"/>
          <ac:inkMkLst>
            <pc:docMk/>
            <pc:sldMk cId="0" sldId="319"/>
            <ac:inkMk id="1055" creationId="{1E7CD1E0-9D3A-B310-2918-7E89CF55E3BF}"/>
          </ac:inkMkLst>
        </pc:inkChg>
        <pc:inkChg chg="add del reco">
          <ac:chgData name="شادن القحطاني ID 443200677" userId="2d5f3d4d-8466-4aa1-ac8a-1cb60ed86c20" providerId="ADAL" clId="{E8801CAE-CBD8-854A-950C-414801866524}" dt="2023-06-18T08:11:50.690" v="1424"/>
          <ac:inkMkLst>
            <pc:docMk/>
            <pc:sldMk cId="0" sldId="319"/>
            <ac:inkMk id="1056" creationId="{9AF173CD-59CB-7C2B-9A2E-BCB8A97F4DBA}"/>
          </ac:inkMkLst>
        </pc:inkChg>
        <pc:inkChg chg="add del">
          <ac:chgData name="شادن القحطاني ID 443200677" userId="2d5f3d4d-8466-4aa1-ac8a-1cb60ed86c20" providerId="ADAL" clId="{E8801CAE-CBD8-854A-950C-414801866524}" dt="2023-06-18T08:11:58.847" v="1440"/>
          <ac:inkMkLst>
            <pc:docMk/>
            <pc:sldMk cId="0" sldId="319"/>
            <ac:inkMk id="1057" creationId="{23BD66E8-0C0D-0400-6CDB-29131667B54D}"/>
          </ac:inkMkLst>
        </pc:inkChg>
        <pc:inkChg chg="add del">
          <ac:chgData name="شادن القحطاني ID 443200677" userId="2d5f3d4d-8466-4aa1-ac8a-1cb60ed86c20" providerId="ADAL" clId="{E8801CAE-CBD8-854A-950C-414801866524}" dt="2023-06-18T08:11:58.847" v="1440"/>
          <ac:inkMkLst>
            <pc:docMk/>
            <pc:sldMk cId="0" sldId="319"/>
            <ac:inkMk id="1058" creationId="{EBD01DCD-1D74-645E-9822-38FF9918D877}"/>
          </ac:inkMkLst>
        </pc:inkChg>
        <pc:inkChg chg="add del">
          <ac:chgData name="شادن القحطاني ID 443200677" userId="2d5f3d4d-8466-4aa1-ac8a-1cb60ed86c20" providerId="ADAL" clId="{E8801CAE-CBD8-854A-950C-414801866524}" dt="2023-06-18T08:11:58.847" v="1440"/>
          <ac:inkMkLst>
            <pc:docMk/>
            <pc:sldMk cId="0" sldId="319"/>
            <ac:inkMk id="1059" creationId="{79B59E8A-FBE9-26B8-F329-AC6983F45849}"/>
          </ac:inkMkLst>
        </pc:inkChg>
        <pc:inkChg chg="add del">
          <ac:chgData name="شادن القحطاني ID 443200677" userId="2d5f3d4d-8466-4aa1-ac8a-1cb60ed86c20" providerId="ADAL" clId="{E8801CAE-CBD8-854A-950C-414801866524}" dt="2023-06-18T08:11:58.847" v="1440"/>
          <ac:inkMkLst>
            <pc:docMk/>
            <pc:sldMk cId="0" sldId="319"/>
            <ac:inkMk id="1060" creationId="{8C21B457-EB03-BDB4-94B2-0EC1AF716581}"/>
          </ac:inkMkLst>
        </pc:inkChg>
        <pc:inkChg chg="add del">
          <ac:chgData name="شادن القحطاني ID 443200677" userId="2d5f3d4d-8466-4aa1-ac8a-1cb60ed86c20" providerId="ADAL" clId="{E8801CAE-CBD8-854A-950C-414801866524}" dt="2023-06-18T08:11:58.847" v="1440"/>
          <ac:inkMkLst>
            <pc:docMk/>
            <pc:sldMk cId="0" sldId="319"/>
            <ac:inkMk id="1061" creationId="{6BFC2A9E-03E6-3163-47DC-63975F7B29F2}"/>
          </ac:inkMkLst>
        </pc:inkChg>
        <pc:inkChg chg="add del">
          <ac:chgData name="شادن القحطاني ID 443200677" userId="2d5f3d4d-8466-4aa1-ac8a-1cb60ed86c20" providerId="ADAL" clId="{E8801CAE-CBD8-854A-950C-414801866524}" dt="2023-06-18T08:11:58.847" v="1440"/>
          <ac:inkMkLst>
            <pc:docMk/>
            <pc:sldMk cId="0" sldId="319"/>
            <ac:inkMk id="1062" creationId="{9ADF4E75-011E-842D-9072-D5A271F918C2}"/>
          </ac:inkMkLst>
        </pc:inkChg>
        <pc:inkChg chg="add del">
          <ac:chgData name="شادن القحطاني ID 443200677" userId="2d5f3d4d-8466-4aa1-ac8a-1cb60ed86c20" providerId="ADAL" clId="{E8801CAE-CBD8-854A-950C-414801866524}" dt="2023-06-18T08:11:58.847" v="1440"/>
          <ac:inkMkLst>
            <pc:docMk/>
            <pc:sldMk cId="0" sldId="319"/>
            <ac:inkMk id="1063" creationId="{444E7D46-A067-4711-5D23-B81088A1A0BC}"/>
          </ac:inkMkLst>
        </pc:inkChg>
        <pc:inkChg chg="add del">
          <ac:chgData name="شادن القحطاني ID 443200677" userId="2d5f3d4d-8466-4aa1-ac8a-1cb60ed86c20" providerId="ADAL" clId="{E8801CAE-CBD8-854A-950C-414801866524}" dt="2023-06-18T08:11:58.847" v="1440"/>
          <ac:inkMkLst>
            <pc:docMk/>
            <pc:sldMk cId="0" sldId="319"/>
            <ac:inkMk id="1064" creationId="{93D9E646-F19B-B2DC-AA3F-E16C071EBDED}"/>
          </ac:inkMkLst>
        </pc:inkChg>
        <pc:inkChg chg="add del">
          <ac:chgData name="شادن القحطاني ID 443200677" userId="2d5f3d4d-8466-4aa1-ac8a-1cb60ed86c20" providerId="ADAL" clId="{E8801CAE-CBD8-854A-950C-414801866524}" dt="2023-06-18T08:11:58.847" v="1440"/>
          <ac:inkMkLst>
            <pc:docMk/>
            <pc:sldMk cId="0" sldId="319"/>
            <ac:inkMk id="1065" creationId="{3BB80147-EBD1-0A13-4216-D8C0C1F4C245}"/>
          </ac:inkMkLst>
        </pc:inkChg>
        <pc:inkChg chg="add del">
          <ac:chgData name="شادن القحطاني ID 443200677" userId="2d5f3d4d-8466-4aa1-ac8a-1cb60ed86c20" providerId="ADAL" clId="{E8801CAE-CBD8-854A-950C-414801866524}" dt="2023-06-18T08:11:58.847" v="1440"/>
          <ac:inkMkLst>
            <pc:docMk/>
            <pc:sldMk cId="0" sldId="319"/>
            <ac:inkMk id="1066" creationId="{6922D095-2047-81EB-DD05-E441177A39E7}"/>
          </ac:inkMkLst>
        </pc:inkChg>
        <pc:inkChg chg="add del">
          <ac:chgData name="شادن القحطاني ID 443200677" userId="2d5f3d4d-8466-4aa1-ac8a-1cb60ed86c20" providerId="ADAL" clId="{E8801CAE-CBD8-854A-950C-414801866524}" dt="2023-06-18T08:11:58.847" v="1440"/>
          <ac:inkMkLst>
            <pc:docMk/>
            <pc:sldMk cId="0" sldId="319"/>
            <ac:inkMk id="1067" creationId="{2A72613C-DC0A-E8AF-4861-EEE9AE33BFD3}"/>
          </ac:inkMkLst>
        </pc:inkChg>
        <pc:inkChg chg="add del">
          <ac:chgData name="شادن القحطاني ID 443200677" userId="2d5f3d4d-8466-4aa1-ac8a-1cb60ed86c20" providerId="ADAL" clId="{E8801CAE-CBD8-854A-950C-414801866524}" dt="2023-06-18T08:11:58.847" v="1440"/>
          <ac:inkMkLst>
            <pc:docMk/>
            <pc:sldMk cId="0" sldId="319"/>
            <ac:inkMk id="1068" creationId="{BFF614A0-A06B-101B-BFE0-37D5DCF70C2F}"/>
          </ac:inkMkLst>
        </pc:inkChg>
        <pc:inkChg chg="add del">
          <ac:chgData name="شادن القحطاني ID 443200677" userId="2d5f3d4d-8466-4aa1-ac8a-1cb60ed86c20" providerId="ADAL" clId="{E8801CAE-CBD8-854A-950C-414801866524}" dt="2023-06-18T08:11:58.847" v="1440"/>
          <ac:inkMkLst>
            <pc:docMk/>
            <pc:sldMk cId="0" sldId="319"/>
            <ac:inkMk id="1069" creationId="{52C48972-29AD-B8FC-8E56-CF228A29F6BA}"/>
          </ac:inkMkLst>
        </pc:inkChg>
        <pc:inkChg chg="add del">
          <ac:chgData name="شادن القحطاني ID 443200677" userId="2d5f3d4d-8466-4aa1-ac8a-1cb60ed86c20" providerId="ADAL" clId="{E8801CAE-CBD8-854A-950C-414801866524}" dt="2023-06-18T08:11:58.847" v="1440"/>
          <ac:inkMkLst>
            <pc:docMk/>
            <pc:sldMk cId="0" sldId="319"/>
            <ac:inkMk id="1070" creationId="{BD7B212C-F0B4-5E4E-B6D7-0E67C59EF057}"/>
          </ac:inkMkLst>
        </pc:inkChg>
        <pc:inkChg chg="add reco">
          <ac:chgData name="شادن القحطاني ID 443200677" userId="2d5f3d4d-8466-4aa1-ac8a-1cb60ed86c20" providerId="ADAL" clId="{E8801CAE-CBD8-854A-950C-414801866524}" dt="2023-06-18T08:11:58.847" v="1440"/>
          <ac:inkMkLst>
            <pc:docMk/>
            <pc:sldMk cId="0" sldId="319"/>
            <ac:inkMk id="1071" creationId="{66ACCE85-DE7B-DB3B-F537-9B3CAC5E4E2C}"/>
          </ac:inkMkLst>
        </pc:inkChg>
        <pc:inkChg chg="add mod reco modStrokes">
          <ac:chgData name="شادن القحطاني ID 443200677" userId="2d5f3d4d-8466-4aa1-ac8a-1cb60ed86c20" providerId="ADAL" clId="{E8801CAE-CBD8-854A-950C-414801866524}" dt="2023-06-19T18:05:44.863" v="2467"/>
          <ac:inkMkLst>
            <pc:docMk/>
            <pc:sldMk cId="0" sldId="319"/>
            <ac:inkMk id="1072" creationId="{4A0F5687-6D39-BE2D-A5B8-EF9D92D5826C}"/>
          </ac:inkMkLst>
        </pc:inkChg>
        <pc:inkChg chg="add">
          <ac:chgData name="شادن القحطاني ID 443200677" userId="2d5f3d4d-8466-4aa1-ac8a-1cb60ed86c20" providerId="ADAL" clId="{E8801CAE-CBD8-854A-950C-414801866524}" dt="2023-06-18T08:13:28.227" v="1441"/>
          <ac:inkMkLst>
            <pc:docMk/>
            <pc:sldMk cId="0" sldId="319"/>
            <ac:inkMk id="1073" creationId="{4B135DF5-26C5-310D-44AE-141980F77BE3}"/>
          </ac:inkMkLst>
        </pc:inkChg>
        <pc:inkChg chg="add">
          <ac:chgData name="شادن القحطاني ID 443200677" userId="2d5f3d4d-8466-4aa1-ac8a-1cb60ed86c20" providerId="ADAL" clId="{E8801CAE-CBD8-854A-950C-414801866524}" dt="2023-06-18T08:14:35.474" v="1446"/>
          <ac:inkMkLst>
            <pc:docMk/>
            <pc:sldMk cId="0" sldId="319"/>
            <ac:inkMk id="1076" creationId="{FBF914F3-EF9A-0EF1-C179-1A05D0B3D350}"/>
          </ac:inkMkLst>
        </pc:inkChg>
        <pc:inkChg chg="add del">
          <ac:chgData name="شادن القحطاني ID 443200677" userId="2d5f3d4d-8466-4aa1-ac8a-1cb60ed86c20" providerId="ADAL" clId="{E8801CAE-CBD8-854A-950C-414801866524}" dt="2023-06-18T08:14:43.171" v="1456"/>
          <ac:inkMkLst>
            <pc:docMk/>
            <pc:sldMk cId="0" sldId="319"/>
            <ac:inkMk id="1077" creationId="{AD14A184-4C64-F9C2-C8CB-2B92C0167756}"/>
          </ac:inkMkLst>
        </pc:inkChg>
        <pc:inkChg chg="add del">
          <ac:chgData name="شادن القحطاني ID 443200677" userId="2d5f3d4d-8466-4aa1-ac8a-1cb60ed86c20" providerId="ADAL" clId="{E8801CAE-CBD8-854A-950C-414801866524}" dt="2023-06-18T08:14:43.171" v="1456"/>
          <ac:inkMkLst>
            <pc:docMk/>
            <pc:sldMk cId="0" sldId="319"/>
            <ac:inkMk id="1078" creationId="{73C2196D-8689-6014-2093-F51FCA23B2C2}"/>
          </ac:inkMkLst>
        </pc:inkChg>
        <pc:inkChg chg="add del">
          <ac:chgData name="شادن القحطاني ID 443200677" userId="2d5f3d4d-8466-4aa1-ac8a-1cb60ed86c20" providerId="ADAL" clId="{E8801CAE-CBD8-854A-950C-414801866524}" dt="2023-06-18T08:14:43.171" v="1456"/>
          <ac:inkMkLst>
            <pc:docMk/>
            <pc:sldMk cId="0" sldId="319"/>
            <ac:inkMk id="1079" creationId="{0CA5702C-DD81-B22D-C8E5-47F98EC3C4A1}"/>
          </ac:inkMkLst>
        </pc:inkChg>
        <pc:inkChg chg="add del">
          <ac:chgData name="شادن القحطاني ID 443200677" userId="2d5f3d4d-8466-4aa1-ac8a-1cb60ed86c20" providerId="ADAL" clId="{E8801CAE-CBD8-854A-950C-414801866524}" dt="2023-06-18T08:14:43.171" v="1456"/>
          <ac:inkMkLst>
            <pc:docMk/>
            <pc:sldMk cId="0" sldId="319"/>
            <ac:inkMk id="1080" creationId="{6C0DB225-9845-DD7B-EE98-3767F7E08273}"/>
          </ac:inkMkLst>
        </pc:inkChg>
        <pc:inkChg chg="add del">
          <ac:chgData name="شادن القحطاني ID 443200677" userId="2d5f3d4d-8466-4aa1-ac8a-1cb60ed86c20" providerId="ADAL" clId="{E8801CAE-CBD8-854A-950C-414801866524}" dt="2023-06-18T08:14:43.171" v="1456"/>
          <ac:inkMkLst>
            <pc:docMk/>
            <pc:sldMk cId="0" sldId="319"/>
            <ac:inkMk id="1081" creationId="{AB967A44-CDCC-5CE6-E77B-2C1E7CC7E646}"/>
          </ac:inkMkLst>
        </pc:inkChg>
        <pc:inkChg chg="add del">
          <ac:chgData name="شادن القحطاني ID 443200677" userId="2d5f3d4d-8466-4aa1-ac8a-1cb60ed86c20" providerId="ADAL" clId="{E8801CAE-CBD8-854A-950C-414801866524}" dt="2023-06-18T08:14:43.171" v="1456"/>
          <ac:inkMkLst>
            <pc:docMk/>
            <pc:sldMk cId="0" sldId="319"/>
            <ac:inkMk id="1082" creationId="{CB9CC2BC-2554-4DD7-B0DA-B343C947A37B}"/>
          </ac:inkMkLst>
        </pc:inkChg>
        <pc:inkChg chg="add del">
          <ac:chgData name="شادن القحطاني ID 443200677" userId="2d5f3d4d-8466-4aa1-ac8a-1cb60ed86c20" providerId="ADAL" clId="{E8801CAE-CBD8-854A-950C-414801866524}" dt="2023-06-18T08:14:43.171" v="1456"/>
          <ac:inkMkLst>
            <pc:docMk/>
            <pc:sldMk cId="0" sldId="319"/>
            <ac:inkMk id="1083" creationId="{4A7C8676-ABD3-646C-D3D6-F6727D932473}"/>
          </ac:inkMkLst>
        </pc:inkChg>
        <pc:inkChg chg="add del">
          <ac:chgData name="شادن القحطاني ID 443200677" userId="2d5f3d4d-8466-4aa1-ac8a-1cb60ed86c20" providerId="ADAL" clId="{E8801CAE-CBD8-854A-950C-414801866524}" dt="2023-06-18T08:14:43.171" v="1456"/>
          <ac:inkMkLst>
            <pc:docMk/>
            <pc:sldMk cId="0" sldId="319"/>
            <ac:inkMk id="1084" creationId="{D0E254EB-48D8-190D-A981-6290BA155747}"/>
          </ac:inkMkLst>
        </pc:inkChg>
        <pc:inkChg chg="add del">
          <ac:chgData name="شادن القحطاني ID 443200677" userId="2d5f3d4d-8466-4aa1-ac8a-1cb60ed86c20" providerId="ADAL" clId="{E8801CAE-CBD8-854A-950C-414801866524}" dt="2023-06-18T08:14:43.171" v="1456"/>
          <ac:inkMkLst>
            <pc:docMk/>
            <pc:sldMk cId="0" sldId="319"/>
            <ac:inkMk id="1085" creationId="{C189D3BD-F0C0-923D-4757-41269193947F}"/>
          </ac:inkMkLst>
        </pc:inkChg>
        <pc:inkChg chg="add reco">
          <ac:chgData name="شادن القحطاني ID 443200677" userId="2d5f3d4d-8466-4aa1-ac8a-1cb60ed86c20" providerId="ADAL" clId="{E8801CAE-CBD8-854A-950C-414801866524}" dt="2023-06-18T08:14:43.171" v="1456"/>
          <ac:inkMkLst>
            <pc:docMk/>
            <pc:sldMk cId="0" sldId="319"/>
            <ac:inkMk id="1086" creationId="{9965B18B-60CE-FAA5-B40B-DD22C95C62CB}"/>
          </ac:inkMkLst>
        </pc:inkChg>
        <pc:inkChg chg="add del">
          <ac:chgData name="شادن القحطاني ID 443200677" userId="2d5f3d4d-8466-4aa1-ac8a-1cb60ed86c20" providerId="ADAL" clId="{E8801CAE-CBD8-854A-950C-414801866524}" dt="2023-06-18T08:14:54.525" v="1466"/>
          <ac:inkMkLst>
            <pc:docMk/>
            <pc:sldMk cId="0" sldId="319"/>
            <ac:inkMk id="1087" creationId="{F8AB5BDD-E379-376B-0223-C2A59E3E5596}"/>
          </ac:inkMkLst>
        </pc:inkChg>
        <pc:inkChg chg="add del">
          <ac:chgData name="شادن القحطاني ID 443200677" userId="2d5f3d4d-8466-4aa1-ac8a-1cb60ed86c20" providerId="ADAL" clId="{E8801CAE-CBD8-854A-950C-414801866524}" dt="2023-06-18T08:14:54.525" v="1466"/>
          <ac:inkMkLst>
            <pc:docMk/>
            <pc:sldMk cId="0" sldId="319"/>
            <ac:inkMk id="1088" creationId="{F091A6DD-7CB2-5667-0065-86C3C8F5A25C}"/>
          </ac:inkMkLst>
        </pc:inkChg>
        <pc:inkChg chg="add del">
          <ac:chgData name="شادن القحطاني ID 443200677" userId="2d5f3d4d-8466-4aa1-ac8a-1cb60ed86c20" providerId="ADAL" clId="{E8801CAE-CBD8-854A-950C-414801866524}" dt="2023-06-18T08:14:54.525" v="1466"/>
          <ac:inkMkLst>
            <pc:docMk/>
            <pc:sldMk cId="0" sldId="319"/>
            <ac:inkMk id="1089" creationId="{8E00F5FC-8226-2CAC-D0AC-A0CAC5ADA354}"/>
          </ac:inkMkLst>
        </pc:inkChg>
        <pc:inkChg chg="add del">
          <ac:chgData name="شادن القحطاني ID 443200677" userId="2d5f3d4d-8466-4aa1-ac8a-1cb60ed86c20" providerId="ADAL" clId="{E8801CAE-CBD8-854A-950C-414801866524}" dt="2023-06-18T08:14:54.525" v="1466"/>
          <ac:inkMkLst>
            <pc:docMk/>
            <pc:sldMk cId="0" sldId="319"/>
            <ac:inkMk id="1090" creationId="{48A763CC-BCED-C2BF-3A1E-4C2612EA1DCE}"/>
          </ac:inkMkLst>
        </pc:inkChg>
        <pc:inkChg chg="add del">
          <ac:chgData name="شادن القحطاني ID 443200677" userId="2d5f3d4d-8466-4aa1-ac8a-1cb60ed86c20" providerId="ADAL" clId="{E8801CAE-CBD8-854A-950C-414801866524}" dt="2023-06-18T08:14:54.525" v="1466"/>
          <ac:inkMkLst>
            <pc:docMk/>
            <pc:sldMk cId="0" sldId="319"/>
            <ac:inkMk id="1091" creationId="{B2CE45B3-7C02-C6EC-D627-04FE584AD361}"/>
          </ac:inkMkLst>
        </pc:inkChg>
        <pc:inkChg chg="add del">
          <ac:chgData name="شادن القحطاني ID 443200677" userId="2d5f3d4d-8466-4aa1-ac8a-1cb60ed86c20" providerId="ADAL" clId="{E8801CAE-CBD8-854A-950C-414801866524}" dt="2023-06-18T08:14:54.525" v="1466"/>
          <ac:inkMkLst>
            <pc:docMk/>
            <pc:sldMk cId="0" sldId="319"/>
            <ac:inkMk id="1092" creationId="{92AD6C6E-CAE3-8E3C-E3C4-50817A0A0516}"/>
          </ac:inkMkLst>
        </pc:inkChg>
        <pc:inkChg chg="add del">
          <ac:chgData name="شادن القحطاني ID 443200677" userId="2d5f3d4d-8466-4aa1-ac8a-1cb60ed86c20" providerId="ADAL" clId="{E8801CAE-CBD8-854A-950C-414801866524}" dt="2023-06-18T08:14:54.525" v="1466"/>
          <ac:inkMkLst>
            <pc:docMk/>
            <pc:sldMk cId="0" sldId="319"/>
            <ac:inkMk id="1093" creationId="{D1B9CDE6-CD99-6D06-8876-26A9BC9F3B32}"/>
          </ac:inkMkLst>
        </pc:inkChg>
        <pc:inkChg chg="add del">
          <ac:chgData name="شادن القحطاني ID 443200677" userId="2d5f3d4d-8466-4aa1-ac8a-1cb60ed86c20" providerId="ADAL" clId="{E8801CAE-CBD8-854A-950C-414801866524}" dt="2023-06-18T08:14:54.525" v="1466"/>
          <ac:inkMkLst>
            <pc:docMk/>
            <pc:sldMk cId="0" sldId="319"/>
            <ac:inkMk id="1094" creationId="{1FD64776-AAEB-D899-0588-EE6C2AEE7798}"/>
          </ac:inkMkLst>
        </pc:inkChg>
        <pc:inkChg chg="add del">
          <ac:chgData name="شادن القحطاني ID 443200677" userId="2d5f3d4d-8466-4aa1-ac8a-1cb60ed86c20" providerId="ADAL" clId="{E8801CAE-CBD8-854A-950C-414801866524}" dt="2023-06-18T08:14:54.525" v="1466"/>
          <ac:inkMkLst>
            <pc:docMk/>
            <pc:sldMk cId="0" sldId="319"/>
            <ac:inkMk id="1095" creationId="{FDA8677E-4327-F5C8-421F-A18AA93FCF5B}"/>
          </ac:inkMkLst>
        </pc:inkChg>
        <pc:inkChg chg="add reco">
          <ac:chgData name="شادن القحطاني ID 443200677" userId="2d5f3d4d-8466-4aa1-ac8a-1cb60ed86c20" providerId="ADAL" clId="{E8801CAE-CBD8-854A-950C-414801866524}" dt="2023-06-18T08:14:54.525" v="1466"/>
          <ac:inkMkLst>
            <pc:docMk/>
            <pc:sldMk cId="0" sldId="319"/>
            <ac:inkMk id="1096" creationId="{EAD5D43B-3179-A301-EB81-15F467E143E5}"/>
          </ac:inkMkLst>
        </pc:inkChg>
        <pc:inkChg chg="add reco">
          <ac:chgData name="شادن القحطاني ID 443200677" userId="2d5f3d4d-8466-4aa1-ac8a-1cb60ed86c20" providerId="ADAL" clId="{E8801CAE-CBD8-854A-950C-414801866524}" dt="2023-06-18T08:14:54.525" v="1466"/>
          <ac:inkMkLst>
            <pc:docMk/>
            <pc:sldMk cId="0" sldId="319"/>
            <ac:inkMk id="1097" creationId="{AC4EB5F6-E9A5-FCE8-AD74-9A3897A84DF4}"/>
          </ac:inkMkLst>
        </pc:inkChg>
        <pc:inkChg chg="add del">
          <ac:chgData name="شادن القحطاني ID 443200677" userId="2d5f3d4d-8466-4aa1-ac8a-1cb60ed86c20" providerId="ADAL" clId="{E8801CAE-CBD8-854A-950C-414801866524}" dt="2023-06-18T08:15:38.342" v="1472"/>
          <ac:inkMkLst>
            <pc:docMk/>
            <pc:sldMk cId="0" sldId="319"/>
            <ac:inkMk id="1098" creationId="{3C30503C-E46D-AA28-4A8E-1372020F91DC}"/>
          </ac:inkMkLst>
        </pc:inkChg>
        <pc:inkChg chg="add del">
          <ac:chgData name="شادن القحطاني ID 443200677" userId="2d5f3d4d-8466-4aa1-ac8a-1cb60ed86c20" providerId="ADAL" clId="{E8801CAE-CBD8-854A-950C-414801866524}" dt="2023-06-18T08:15:38.342" v="1472"/>
          <ac:inkMkLst>
            <pc:docMk/>
            <pc:sldMk cId="0" sldId="319"/>
            <ac:inkMk id="1099" creationId="{91CC44CD-D0F3-733D-D133-0DE8C67F2A78}"/>
          </ac:inkMkLst>
        </pc:inkChg>
        <pc:inkChg chg="add del">
          <ac:chgData name="شادن القحطاني ID 443200677" userId="2d5f3d4d-8466-4aa1-ac8a-1cb60ed86c20" providerId="ADAL" clId="{E8801CAE-CBD8-854A-950C-414801866524}" dt="2023-06-18T08:15:38.342" v="1472"/>
          <ac:inkMkLst>
            <pc:docMk/>
            <pc:sldMk cId="0" sldId="319"/>
            <ac:inkMk id="1100" creationId="{E4794BCC-73AE-6915-2E01-BE371A9EC45F}"/>
          </ac:inkMkLst>
        </pc:inkChg>
        <pc:inkChg chg="add del">
          <ac:chgData name="شادن القحطاني ID 443200677" userId="2d5f3d4d-8466-4aa1-ac8a-1cb60ed86c20" providerId="ADAL" clId="{E8801CAE-CBD8-854A-950C-414801866524}" dt="2023-06-18T08:15:38.342" v="1472"/>
          <ac:inkMkLst>
            <pc:docMk/>
            <pc:sldMk cId="0" sldId="319"/>
            <ac:inkMk id="1101" creationId="{62A49E12-F5A4-DE97-8798-8AAB042C6DE8}"/>
          </ac:inkMkLst>
        </pc:inkChg>
        <pc:inkChg chg="add del">
          <ac:chgData name="شادن القحطاني ID 443200677" userId="2d5f3d4d-8466-4aa1-ac8a-1cb60ed86c20" providerId="ADAL" clId="{E8801CAE-CBD8-854A-950C-414801866524}" dt="2023-06-18T08:15:38.342" v="1472"/>
          <ac:inkMkLst>
            <pc:docMk/>
            <pc:sldMk cId="0" sldId="319"/>
            <ac:inkMk id="1102" creationId="{D7415B10-7AEA-DF02-084D-E07017CD68D8}"/>
          </ac:inkMkLst>
        </pc:inkChg>
        <pc:inkChg chg="add reco">
          <ac:chgData name="شادن القحطاني ID 443200677" userId="2d5f3d4d-8466-4aa1-ac8a-1cb60ed86c20" providerId="ADAL" clId="{E8801CAE-CBD8-854A-950C-414801866524}" dt="2023-06-18T08:15:38.342" v="1472"/>
          <ac:inkMkLst>
            <pc:docMk/>
            <pc:sldMk cId="0" sldId="319"/>
            <ac:inkMk id="1103" creationId="{0F7205CD-42AD-9553-5DA0-3E80C6BC8F0C}"/>
          </ac:inkMkLst>
        </pc:inkChg>
        <pc:inkChg chg="add del">
          <ac:chgData name="شادن القحطاني ID 443200677" userId="2d5f3d4d-8466-4aa1-ac8a-1cb60ed86c20" providerId="ADAL" clId="{E8801CAE-CBD8-854A-950C-414801866524}" dt="2023-06-18T08:15:41.696" v="1479"/>
          <ac:inkMkLst>
            <pc:docMk/>
            <pc:sldMk cId="0" sldId="319"/>
            <ac:inkMk id="1104" creationId="{4089D2A4-C1AD-6C10-8AA4-AF8EF1798C9A}"/>
          </ac:inkMkLst>
        </pc:inkChg>
        <pc:inkChg chg="add del">
          <ac:chgData name="شادن القحطاني ID 443200677" userId="2d5f3d4d-8466-4aa1-ac8a-1cb60ed86c20" providerId="ADAL" clId="{E8801CAE-CBD8-854A-950C-414801866524}" dt="2023-06-18T08:15:41.696" v="1479"/>
          <ac:inkMkLst>
            <pc:docMk/>
            <pc:sldMk cId="0" sldId="319"/>
            <ac:inkMk id="1105" creationId="{83386A65-8FF7-B1BB-DB35-FE822BB38EF4}"/>
          </ac:inkMkLst>
        </pc:inkChg>
        <pc:inkChg chg="add del">
          <ac:chgData name="شادن القحطاني ID 443200677" userId="2d5f3d4d-8466-4aa1-ac8a-1cb60ed86c20" providerId="ADAL" clId="{E8801CAE-CBD8-854A-950C-414801866524}" dt="2023-06-18T08:15:41.696" v="1479"/>
          <ac:inkMkLst>
            <pc:docMk/>
            <pc:sldMk cId="0" sldId="319"/>
            <ac:inkMk id="1106" creationId="{976DB76C-F5F3-2EC7-166A-E3CC8946219D}"/>
          </ac:inkMkLst>
        </pc:inkChg>
        <pc:inkChg chg="add del">
          <ac:chgData name="شادن القحطاني ID 443200677" userId="2d5f3d4d-8466-4aa1-ac8a-1cb60ed86c20" providerId="ADAL" clId="{E8801CAE-CBD8-854A-950C-414801866524}" dt="2023-06-18T08:15:41.696" v="1479"/>
          <ac:inkMkLst>
            <pc:docMk/>
            <pc:sldMk cId="0" sldId="319"/>
            <ac:inkMk id="1107" creationId="{D924D241-3146-CF50-AC0F-492F92274418}"/>
          </ac:inkMkLst>
        </pc:inkChg>
        <pc:inkChg chg="add del">
          <ac:chgData name="شادن القحطاني ID 443200677" userId="2d5f3d4d-8466-4aa1-ac8a-1cb60ed86c20" providerId="ADAL" clId="{E8801CAE-CBD8-854A-950C-414801866524}" dt="2023-06-18T08:15:41.696" v="1479"/>
          <ac:inkMkLst>
            <pc:docMk/>
            <pc:sldMk cId="0" sldId="319"/>
            <ac:inkMk id="1108" creationId="{4179827E-2D12-CA8D-8999-2E6B2B9AA847}"/>
          </ac:inkMkLst>
        </pc:inkChg>
        <pc:inkChg chg="add del">
          <ac:chgData name="شادن القحطاني ID 443200677" userId="2d5f3d4d-8466-4aa1-ac8a-1cb60ed86c20" providerId="ADAL" clId="{E8801CAE-CBD8-854A-950C-414801866524}" dt="2023-06-18T08:15:41.696" v="1479"/>
          <ac:inkMkLst>
            <pc:docMk/>
            <pc:sldMk cId="0" sldId="319"/>
            <ac:inkMk id="1109" creationId="{8DEDB762-BDCB-06D9-71E0-CE3291CE3414}"/>
          </ac:inkMkLst>
        </pc:inkChg>
        <pc:inkChg chg="add mod reco modStrokes">
          <ac:chgData name="شادن القحطاني ID 443200677" userId="2d5f3d4d-8466-4aa1-ac8a-1cb60ed86c20" providerId="ADAL" clId="{E8801CAE-CBD8-854A-950C-414801866524}" dt="2023-06-19T18:05:43.615" v="2465"/>
          <ac:inkMkLst>
            <pc:docMk/>
            <pc:sldMk cId="0" sldId="319"/>
            <ac:inkMk id="1110" creationId="{0D0E6ED8-5174-F1A6-3372-5E5E3EE41501}"/>
          </ac:inkMkLst>
        </pc:inkChg>
      </pc:sldChg>
      <pc:sldChg chg="addSp delSp">
        <pc:chgData name="شادن القحطاني ID 443200677" userId="2d5f3d4d-8466-4aa1-ac8a-1cb60ed86c20" providerId="ADAL" clId="{E8801CAE-CBD8-854A-950C-414801866524}" dt="2023-06-18T08:23:54.926" v="1604"/>
        <pc:sldMkLst>
          <pc:docMk/>
          <pc:sldMk cId="0" sldId="322"/>
        </pc:sldMkLst>
        <pc:inkChg chg="add del">
          <ac:chgData name="شادن القحطاني ID 443200677" userId="2d5f3d4d-8466-4aa1-ac8a-1cb60ed86c20" providerId="ADAL" clId="{E8801CAE-CBD8-854A-950C-414801866524}" dt="2023-06-18T08:20:29.509" v="1487"/>
          <ac:inkMkLst>
            <pc:docMk/>
            <pc:sldMk cId="0" sldId="322"/>
            <ac:inkMk id="2" creationId="{62859E9D-0238-1E6C-F7B3-A334D7530827}"/>
          </ac:inkMkLst>
        </pc:inkChg>
        <pc:inkChg chg="add del">
          <ac:chgData name="شادن القحطاني ID 443200677" userId="2d5f3d4d-8466-4aa1-ac8a-1cb60ed86c20" providerId="ADAL" clId="{E8801CAE-CBD8-854A-950C-414801866524}" dt="2023-06-18T08:20:29.509" v="1487"/>
          <ac:inkMkLst>
            <pc:docMk/>
            <pc:sldMk cId="0" sldId="322"/>
            <ac:inkMk id="3" creationId="{1F415FDC-0716-7831-AC2E-66AA461E8F94}"/>
          </ac:inkMkLst>
        </pc:inkChg>
        <pc:inkChg chg="add reco">
          <ac:chgData name="شادن القحطاني ID 443200677" userId="2d5f3d4d-8466-4aa1-ac8a-1cb60ed86c20" providerId="ADAL" clId="{E8801CAE-CBD8-854A-950C-414801866524}" dt="2023-06-18T08:20:29.509" v="1487"/>
          <ac:inkMkLst>
            <pc:docMk/>
            <pc:sldMk cId="0" sldId="322"/>
            <ac:inkMk id="4" creationId="{667F904F-5C86-D53F-70E9-E3629294624B}"/>
          </ac:inkMkLst>
        </pc:inkChg>
        <pc:inkChg chg="add">
          <ac:chgData name="شادن القحطاني ID 443200677" userId="2d5f3d4d-8466-4aa1-ac8a-1cb60ed86c20" providerId="ADAL" clId="{E8801CAE-CBD8-854A-950C-414801866524}" dt="2023-06-18T08:20:29.961" v="1488"/>
          <ac:inkMkLst>
            <pc:docMk/>
            <pc:sldMk cId="0" sldId="322"/>
            <ac:inkMk id="5" creationId="{F5C26B61-8487-FCF4-4918-8FD3A15E6FEB}"/>
          </ac:inkMkLst>
        </pc:inkChg>
        <pc:inkChg chg="add del">
          <ac:chgData name="شادن القحطاني ID 443200677" userId="2d5f3d4d-8466-4aa1-ac8a-1cb60ed86c20" providerId="ADAL" clId="{E8801CAE-CBD8-854A-950C-414801866524}" dt="2023-06-18T08:20:45.577" v="1498"/>
          <ac:inkMkLst>
            <pc:docMk/>
            <pc:sldMk cId="0" sldId="322"/>
            <ac:inkMk id="7" creationId="{9C8EEFF1-467E-C07A-1511-C2AC1897831A}"/>
          </ac:inkMkLst>
        </pc:inkChg>
        <pc:inkChg chg="add del">
          <ac:chgData name="شادن القحطاني ID 443200677" userId="2d5f3d4d-8466-4aa1-ac8a-1cb60ed86c20" providerId="ADAL" clId="{E8801CAE-CBD8-854A-950C-414801866524}" dt="2023-06-18T08:20:45.577" v="1498"/>
          <ac:inkMkLst>
            <pc:docMk/>
            <pc:sldMk cId="0" sldId="322"/>
            <ac:inkMk id="8" creationId="{2D2F2189-D728-A49B-EF01-597B91B26A89}"/>
          </ac:inkMkLst>
        </pc:inkChg>
        <pc:inkChg chg="add del">
          <ac:chgData name="شادن القحطاني ID 443200677" userId="2d5f3d4d-8466-4aa1-ac8a-1cb60ed86c20" providerId="ADAL" clId="{E8801CAE-CBD8-854A-950C-414801866524}" dt="2023-06-18T08:20:45.577" v="1498"/>
          <ac:inkMkLst>
            <pc:docMk/>
            <pc:sldMk cId="0" sldId="322"/>
            <ac:inkMk id="11" creationId="{D8C97F14-131A-0C4C-1D87-FA107CF03B83}"/>
          </ac:inkMkLst>
        </pc:inkChg>
        <pc:inkChg chg="add del">
          <ac:chgData name="شادن القحطاني ID 443200677" userId="2d5f3d4d-8466-4aa1-ac8a-1cb60ed86c20" providerId="ADAL" clId="{E8801CAE-CBD8-854A-950C-414801866524}" dt="2023-06-18T08:20:45.577" v="1498"/>
          <ac:inkMkLst>
            <pc:docMk/>
            <pc:sldMk cId="0" sldId="322"/>
            <ac:inkMk id="12" creationId="{E9058BC6-682B-9BA4-056B-7F09B2DC6C6A}"/>
          </ac:inkMkLst>
        </pc:inkChg>
        <pc:inkChg chg="add del">
          <ac:chgData name="شادن القحطاني ID 443200677" userId="2d5f3d4d-8466-4aa1-ac8a-1cb60ed86c20" providerId="ADAL" clId="{E8801CAE-CBD8-854A-950C-414801866524}" dt="2023-06-18T08:20:45.577" v="1498"/>
          <ac:inkMkLst>
            <pc:docMk/>
            <pc:sldMk cId="0" sldId="322"/>
            <ac:inkMk id="13" creationId="{83786FEB-161B-73B3-B406-D1332EBDD1A3}"/>
          </ac:inkMkLst>
        </pc:inkChg>
        <pc:inkChg chg="add del">
          <ac:chgData name="شادن القحطاني ID 443200677" userId="2d5f3d4d-8466-4aa1-ac8a-1cb60ed86c20" providerId="ADAL" clId="{E8801CAE-CBD8-854A-950C-414801866524}" dt="2023-06-18T08:20:45.577" v="1498"/>
          <ac:inkMkLst>
            <pc:docMk/>
            <pc:sldMk cId="0" sldId="322"/>
            <ac:inkMk id="15" creationId="{2E8D6F57-3335-B89D-CA8D-D15CF1AC6A8F}"/>
          </ac:inkMkLst>
        </pc:inkChg>
        <pc:inkChg chg="add del">
          <ac:chgData name="شادن القحطاني ID 443200677" userId="2d5f3d4d-8466-4aa1-ac8a-1cb60ed86c20" providerId="ADAL" clId="{E8801CAE-CBD8-854A-950C-414801866524}" dt="2023-06-18T08:20:45.577" v="1498"/>
          <ac:inkMkLst>
            <pc:docMk/>
            <pc:sldMk cId="0" sldId="322"/>
            <ac:inkMk id="16" creationId="{93EAC3E7-4803-DC95-EC71-67297BAE91D6}"/>
          </ac:inkMkLst>
        </pc:inkChg>
        <pc:inkChg chg="add del">
          <ac:chgData name="شادن القحطاني ID 443200677" userId="2d5f3d4d-8466-4aa1-ac8a-1cb60ed86c20" providerId="ADAL" clId="{E8801CAE-CBD8-854A-950C-414801866524}" dt="2023-06-18T08:20:45.577" v="1498"/>
          <ac:inkMkLst>
            <pc:docMk/>
            <pc:sldMk cId="0" sldId="322"/>
            <ac:inkMk id="17" creationId="{DDFE4052-B33E-F8B3-DA10-5AC33B8727F5}"/>
          </ac:inkMkLst>
        </pc:inkChg>
        <pc:inkChg chg="add del">
          <ac:chgData name="شادن القحطاني ID 443200677" userId="2d5f3d4d-8466-4aa1-ac8a-1cb60ed86c20" providerId="ADAL" clId="{E8801CAE-CBD8-854A-950C-414801866524}" dt="2023-06-18T08:20:45.577" v="1498"/>
          <ac:inkMkLst>
            <pc:docMk/>
            <pc:sldMk cId="0" sldId="322"/>
            <ac:inkMk id="18" creationId="{D4DCC09B-2C13-87C8-F35E-352C48C37338}"/>
          </ac:inkMkLst>
        </pc:inkChg>
        <pc:inkChg chg="add reco">
          <ac:chgData name="شادن القحطاني ID 443200677" userId="2d5f3d4d-8466-4aa1-ac8a-1cb60ed86c20" providerId="ADAL" clId="{E8801CAE-CBD8-854A-950C-414801866524}" dt="2023-06-18T08:20:45.577" v="1498"/>
          <ac:inkMkLst>
            <pc:docMk/>
            <pc:sldMk cId="0" sldId="322"/>
            <ac:inkMk id="19" creationId="{A6CC72CF-724D-5C2C-BF09-F4AB4B492BEF}"/>
          </ac:inkMkLst>
        </pc:inkChg>
        <pc:inkChg chg="add reco">
          <ac:chgData name="شادن القحطاني ID 443200677" userId="2d5f3d4d-8466-4aa1-ac8a-1cb60ed86c20" providerId="ADAL" clId="{E8801CAE-CBD8-854A-950C-414801866524}" dt="2023-06-18T08:20:45.577" v="1498"/>
          <ac:inkMkLst>
            <pc:docMk/>
            <pc:sldMk cId="0" sldId="322"/>
            <ac:inkMk id="20" creationId="{D3A365E1-6060-8AEC-D919-027D2BFAA4F0}"/>
          </ac:inkMkLst>
        </pc:inkChg>
        <pc:inkChg chg="add reco">
          <ac:chgData name="شادن القحطاني ID 443200677" userId="2d5f3d4d-8466-4aa1-ac8a-1cb60ed86c20" providerId="ADAL" clId="{E8801CAE-CBD8-854A-950C-414801866524}" dt="2023-06-18T08:20:45.577" v="1498"/>
          <ac:inkMkLst>
            <pc:docMk/>
            <pc:sldMk cId="0" sldId="322"/>
            <ac:inkMk id="21" creationId="{A943929C-F5BA-B031-79FC-EB7AF37202D3}"/>
          </ac:inkMkLst>
        </pc:inkChg>
        <pc:inkChg chg="add del">
          <ac:chgData name="شادن القحطاني ID 443200677" userId="2d5f3d4d-8466-4aa1-ac8a-1cb60ed86c20" providerId="ADAL" clId="{E8801CAE-CBD8-854A-950C-414801866524}" dt="2023-06-18T08:22:33.569" v="1502"/>
          <ac:inkMkLst>
            <pc:docMk/>
            <pc:sldMk cId="0" sldId="322"/>
            <ac:inkMk id="22" creationId="{10444FE5-8954-DE54-456D-93C461CEDD08}"/>
          </ac:inkMkLst>
        </pc:inkChg>
        <pc:inkChg chg="add del">
          <ac:chgData name="شادن القحطاني ID 443200677" userId="2d5f3d4d-8466-4aa1-ac8a-1cb60ed86c20" providerId="ADAL" clId="{E8801CAE-CBD8-854A-950C-414801866524}" dt="2023-06-18T08:22:33.569" v="1502"/>
          <ac:inkMkLst>
            <pc:docMk/>
            <pc:sldMk cId="0" sldId="322"/>
            <ac:inkMk id="23" creationId="{C6A684B8-276F-883E-5341-F546943EEE71}"/>
          </ac:inkMkLst>
        </pc:inkChg>
        <pc:inkChg chg="add del reco">
          <ac:chgData name="شادن القحطاني ID 443200677" userId="2d5f3d4d-8466-4aa1-ac8a-1cb60ed86c20" providerId="ADAL" clId="{E8801CAE-CBD8-854A-950C-414801866524}" dt="2023-06-18T08:22:33.569" v="1502"/>
          <ac:inkMkLst>
            <pc:docMk/>
            <pc:sldMk cId="0" sldId="322"/>
            <ac:inkMk id="24" creationId="{9570E603-20EE-27A0-FD05-43BFC95BB4AE}"/>
          </ac:inkMkLst>
        </pc:inkChg>
        <pc:inkChg chg="add del">
          <ac:chgData name="شادن القحطاني ID 443200677" userId="2d5f3d4d-8466-4aa1-ac8a-1cb60ed86c20" providerId="ADAL" clId="{E8801CAE-CBD8-854A-950C-414801866524}" dt="2023-06-18T08:22:41.078" v="1514"/>
          <ac:inkMkLst>
            <pc:docMk/>
            <pc:sldMk cId="0" sldId="322"/>
            <ac:inkMk id="25" creationId="{29CFA53D-B464-300B-8A2A-1CE301B2ABD3}"/>
          </ac:inkMkLst>
        </pc:inkChg>
        <pc:inkChg chg="add del">
          <ac:chgData name="شادن القحطاني ID 443200677" userId="2d5f3d4d-8466-4aa1-ac8a-1cb60ed86c20" providerId="ADAL" clId="{E8801CAE-CBD8-854A-950C-414801866524}" dt="2023-06-18T08:22:41.078" v="1514"/>
          <ac:inkMkLst>
            <pc:docMk/>
            <pc:sldMk cId="0" sldId="322"/>
            <ac:inkMk id="26" creationId="{38A7E8D4-D742-649E-4192-040B6FA27D17}"/>
          </ac:inkMkLst>
        </pc:inkChg>
        <pc:inkChg chg="add del">
          <ac:chgData name="شادن القحطاني ID 443200677" userId="2d5f3d4d-8466-4aa1-ac8a-1cb60ed86c20" providerId="ADAL" clId="{E8801CAE-CBD8-854A-950C-414801866524}" dt="2023-06-18T08:22:41.078" v="1514"/>
          <ac:inkMkLst>
            <pc:docMk/>
            <pc:sldMk cId="0" sldId="322"/>
            <ac:inkMk id="27" creationId="{739D0459-2D5E-457C-4570-81193731F4CD}"/>
          </ac:inkMkLst>
        </pc:inkChg>
        <pc:inkChg chg="add del">
          <ac:chgData name="شادن القحطاني ID 443200677" userId="2d5f3d4d-8466-4aa1-ac8a-1cb60ed86c20" providerId="ADAL" clId="{E8801CAE-CBD8-854A-950C-414801866524}" dt="2023-06-18T08:22:41.078" v="1514"/>
          <ac:inkMkLst>
            <pc:docMk/>
            <pc:sldMk cId="0" sldId="322"/>
            <ac:inkMk id="28" creationId="{1A149CDA-1454-3343-7187-1AA4DF4B19A4}"/>
          </ac:inkMkLst>
        </pc:inkChg>
        <pc:inkChg chg="add del">
          <ac:chgData name="شادن القحطاني ID 443200677" userId="2d5f3d4d-8466-4aa1-ac8a-1cb60ed86c20" providerId="ADAL" clId="{E8801CAE-CBD8-854A-950C-414801866524}" dt="2023-06-18T08:22:41.078" v="1514"/>
          <ac:inkMkLst>
            <pc:docMk/>
            <pc:sldMk cId="0" sldId="322"/>
            <ac:inkMk id="29" creationId="{573557E3-0E5A-9670-4709-27306B2F0EE6}"/>
          </ac:inkMkLst>
        </pc:inkChg>
        <pc:inkChg chg="add del">
          <ac:chgData name="شادن القحطاني ID 443200677" userId="2d5f3d4d-8466-4aa1-ac8a-1cb60ed86c20" providerId="ADAL" clId="{E8801CAE-CBD8-854A-950C-414801866524}" dt="2023-06-18T08:22:41.078" v="1514"/>
          <ac:inkMkLst>
            <pc:docMk/>
            <pc:sldMk cId="0" sldId="322"/>
            <ac:inkMk id="30" creationId="{D19FE46E-82BF-FE1F-7500-BCD490E7B71D}"/>
          </ac:inkMkLst>
        </pc:inkChg>
        <pc:inkChg chg="add del">
          <ac:chgData name="شادن القحطاني ID 443200677" userId="2d5f3d4d-8466-4aa1-ac8a-1cb60ed86c20" providerId="ADAL" clId="{E8801CAE-CBD8-854A-950C-414801866524}" dt="2023-06-18T08:22:41.078" v="1514"/>
          <ac:inkMkLst>
            <pc:docMk/>
            <pc:sldMk cId="0" sldId="322"/>
            <ac:inkMk id="31" creationId="{4A98DC8A-80C8-50B6-C38E-3DEC229B89E3}"/>
          </ac:inkMkLst>
        </pc:inkChg>
        <pc:inkChg chg="add del">
          <ac:chgData name="شادن القحطاني ID 443200677" userId="2d5f3d4d-8466-4aa1-ac8a-1cb60ed86c20" providerId="ADAL" clId="{E8801CAE-CBD8-854A-950C-414801866524}" dt="2023-06-18T08:22:41.078" v="1514"/>
          <ac:inkMkLst>
            <pc:docMk/>
            <pc:sldMk cId="0" sldId="322"/>
            <ac:inkMk id="32" creationId="{766A959A-D644-D975-2E24-E2AF001BD5D5}"/>
          </ac:inkMkLst>
        </pc:inkChg>
        <pc:inkChg chg="add del">
          <ac:chgData name="شادن القحطاني ID 443200677" userId="2d5f3d4d-8466-4aa1-ac8a-1cb60ed86c20" providerId="ADAL" clId="{E8801CAE-CBD8-854A-950C-414801866524}" dt="2023-06-18T08:22:41.078" v="1514"/>
          <ac:inkMkLst>
            <pc:docMk/>
            <pc:sldMk cId="0" sldId="322"/>
            <ac:inkMk id="33" creationId="{62FBDEB0-FA8E-812E-81ED-2C6E7412C480}"/>
          </ac:inkMkLst>
        </pc:inkChg>
        <pc:inkChg chg="add del">
          <ac:chgData name="شادن القحطاني ID 443200677" userId="2d5f3d4d-8466-4aa1-ac8a-1cb60ed86c20" providerId="ADAL" clId="{E8801CAE-CBD8-854A-950C-414801866524}" dt="2023-06-18T08:22:41.078" v="1514"/>
          <ac:inkMkLst>
            <pc:docMk/>
            <pc:sldMk cId="0" sldId="322"/>
            <ac:inkMk id="34" creationId="{B5597760-B25B-98EA-D668-FFF7EE656C51}"/>
          </ac:inkMkLst>
        </pc:inkChg>
        <pc:inkChg chg="add del">
          <ac:chgData name="شادن القحطاني ID 443200677" userId="2d5f3d4d-8466-4aa1-ac8a-1cb60ed86c20" providerId="ADAL" clId="{E8801CAE-CBD8-854A-950C-414801866524}" dt="2023-06-18T08:22:41.078" v="1514"/>
          <ac:inkMkLst>
            <pc:docMk/>
            <pc:sldMk cId="0" sldId="322"/>
            <ac:inkMk id="35" creationId="{82A539D6-2BF6-9129-CE22-7B2646F21EFE}"/>
          </ac:inkMkLst>
        </pc:inkChg>
        <pc:inkChg chg="add reco">
          <ac:chgData name="شادن القحطاني ID 443200677" userId="2d5f3d4d-8466-4aa1-ac8a-1cb60ed86c20" providerId="ADAL" clId="{E8801CAE-CBD8-854A-950C-414801866524}" dt="2023-06-18T08:22:41.078" v="1514"/>
          <ac:inkMkLst>
            <pc:docMk/>
            <pc:sldMk cId="0" sldId="322"/>
            <ac:inkMk id="36" creationId="{99F51D05-9CC7-DD3E-0B6B-E0224C006C20}"/>
          </ac:inkMkLst>
        </pc:inkChg>
        <pc:inkChg chg="add del">
          <ac:chgData name="شادن القحطاني ID 443200677" userId="2d5f3d4d-8466-4aa1-ac8a-1cb60ed86c20" providerId="ADAL" clId="{E8801CAE-CBD8-854A-950C-414801866524}" dt="2023-06-18T08:22:46.659" v="1523"/>
          <ac:inkMkLst>
            <pc:docMk/>
            <pc:sldMk cId="0" sldId="322"/>
            <ac:inkMk id="37" creationId="{3E1C07C2-B879-02E2-FDAE-0431C7044955}"/>
          </ac:inkMkLst>
        </pc:inkChg>
        <pc:inkChg chg="add del">
          <ac:chgData name="شادن القحطاني ID 443200677" userId="2d5f3d4d-8466-4aa1-ac8a-1cb60ed86c20" providerId="ADAL" clId="{E8801CAE-CBD8-854A-950C-414801866524}" dt="2023-06-18T08:22:46.659" v="1523"/>
          <ac:inkMkLst>
            <pc:docMk/>
            <pc:sldMk cId="0" sldId="322"/>
            <ac:inkMk id="38" creationId="{44341C30-A1D7-E3E1-C933-7F11683F667B}"/>
          </ac:inkMkLst>
        </pc:inkChg>
        <pc:inkChg chg="add del">
          <ac:chgData name="شادن القحطاني ID 443200677" userId="2d5f3d4d-8466-4aa1-ac8a-1cb60ed86c20" providerId="ADAL" clId="{E8801CAE-CBD8-854A-950C-414801866524}" dt="2023-06-18T08:22:46.659" v="1523"/>
          <ac:inkMkLst>
            <pc:docMk/>
            <pc:sldMk cId="0" sldId="322"/>
            <ac:inkMk id="39" creationId="{78D5B57D-7C6E-1415-DEF9-DDD3A144157B}"/>
          </ac:inkMkLst>
        </pc:inkChg>
        <pc:inkChg chg="add del">
          <ac:chgData name="شادن القحطاني ID 443200677" userId="2d5f3d4d-8466-4aa1-ac8a-1cb60ed86c20" providerId="ADAL" clId="{E8801CAE-CBD8-854A-950C-414801866524}" dt="2023-06-18T08:22:46.659" v="1523"/>
          <ac:inkMkLst>
            <pc:docMk/>
            <pc:sldMk cId="0" sldId="322"/>
            <ac:inkMk id="40" creationId="{2703C750-55F0-0D51-582C-44CE5480D5CB}"/>
          </ac:inkMkLst>
        </pc:inkChg>
        <pc:inkChg chg="add del">
          <ac:chgData name="شادن القحطاني ID 443200677" userId="2d5f3d4d-8466-4aa1-ac8a-1cb60ed86c20" providerId="ADAL" clId="{E8801CAE-CBD8-854A-950C-414801866524}" dt="2023-06-18T08:22:46.659" v="1523"/>
          <ac:inkMkLst>
            <pc:docMk/>
            <pc:sldMk cId="0" sldId="322"/>
            <ac:inkMk id="41" creationId="{C81E31B8-03A0-2BEC-EA2F-33BA58BFA138}"/>
          </ac:inkMkLst>
        </pc:inkChg>
        <pc:inkChg chg="add del">
          <ac:chgData name="شادن القحطاني ID 443200677" userId="2d5f3d4d-8466-4aa1-ac8a-1cb60ed86c20" providerId="ADAL" clId="{E8801CAE-CBD8-854A-950C-414801866524}" dt="2023-06-18T08:22:46.659" v="1523"/>
          <ac:inkMkLst>
            <pc:docMk/>
            <pc:sldMk cId="0" sldId="322"/>
            <ac:inkMk id="42" creationId="{49DC1C30-790F-316C-6FDE-65C37D9DCC35}"/>
          </ac:inkMkLst>
        </pc:inkChg>
        <pc:inkChg chg="add del">
          <ac:chgData name="شادن القحطاني ID 443200677" userId="2d5f3d4d-8466-4aa1-ac8a-1cb60ed86c20" providerId="ADAL" clId="{E8801CAE-CBD8-854A-950C-414801866524}" dt="2023-06-18T08:22:46.659" v="1523"/>
          <ac:inkMkLst>
            <pc:docMk/>
            <pc:sldMk cId="0" sldId="322"/>
            <ac:inkMk id="43" creationId="{67A126F5-9849-A6C9-4381-725E53E337DD}"/>
          </ac:inkMkLst>
        </pc:inkChg>
        <pc:inkChg chg="add del">
          <ac:chgData name="شادن القحطاني ID 443200677" userId="2d5f3d4d-8466-4aa1-ac8a-1cb60ed86c20" providerId="ADAL" clId="{E8801CAE-CBD8-854A-950C-414801866524}" dt="2023-06-18T08:22:46.659" v="1523"/>
          <ac:inkMkLst>
            <pc:docMk/>
            <pc:sldMk cId="0" sldId="322"/>
            <ac:inkMk id="44" creationId="{7B80352F-41B6-3B65-E289-A3F20CC6D7AD}"/>
          </ac:inkMkLst>
        </pc:inkChg>
        <pc:inkChg chg="add reco">
          <ac:chgData name="شادن القحطاني ID 443200677" userId="2d5f3d4d-8466-4aa1-ac8a-1cb60ed86c20" providerId="ADAL" clId="{E8801CAE-CBD8-854A-950C-414801866524}" dt="2023-06-18T08:22:46.659" v="1523"/>
          <ac:inkMkLst>
            <pc:docMk/>
            <pc:sldMk cId="0" sldId="322"/>
            <ac:inkMk id="45" creationId="{1F2BFDE9-E6FC-B776-D36C-0ED4A5D08E6C}"/>
          </ac:inkMkLst>
        </pc:inkChg>
        <pc:inkChg chg="add reco">
          <ac:chgData name="شادن القحطاني ID 443200677" userId="2d5f3d4d-8466-4aa1-ac8a-1cb60ed86c20" providerId="ADAL" clId="{E8801CAE-CBD8-854A-950C-414801866524}" dt="2023-06-18T08:22:46.659" v="1523"/>
          <ac:inkMkLst>
            <pc:docMk/>
            <pc:sldMk cId="0" sldId="322"/>
            <ac:inkMk id="46" creationId="{A86AEB64-1226-6BFE-87F9-87ABA5E32BEF}"/>
          </ac:inkMkLst>
        </pc:inkChg>
        <pc:inkChg chg="add del">
          <ac:chgData name="شادن القحطاني ID 443200677" userId="2d5f3d4d-8466-4aa1-ac8a-1cb60ed86c20" providerId="ADAL" clId="{E8801CAE-CBD8-854A-950C-414801866524}" dt="2023-06-18T08:23:05.619" v="1553"/>
          <ac:inkMkLst>
            <pc:docMk/>
            <pc:sldMk cId="0" sldId="322"/>
            <ac:inkMk id="47" creationId="{378DDE15-365A-FA94-33BC-9C46DFB1F210}"/>
          </ac:inkMkLst>
        </pc:inkChg>
        <pc:inkChg chg="add del">
          <ac:chgData name="شادن القحطاني ID 443200677" userId="2d5f3d4d-8466-4aa1-ac8a-1cb60ed86c20" providerId="ADAL" clId="{E8801CAE-CBD8-854A-950C-414801866524}" dt="2023-06-18T08:23:05.619" v="1553"/>
          <ac:inkMkLst>
            <pc:docMk/>
            <pc:sldMk cId="0" sldId="322"/>
            <ac:inkMk id="48" creationId="{CA84804C-03C6-1F7D-05E3-2AFCC3AE2FF7}"/>
          </ac:inkMkLst>
        </pc:inkChg>
        <pc:inkChg chg="add del">
          <ac:chgData name="شادن القحطاني ID 443200677" userId="2d5f3d4d-8466-4aa1-ac8a-1cb60ed86c20" providerId="ADAL" clId="{E8801CAE-CBD8-854A-950C-414801866524}" dt="2023-06-18T08:23:05.619" v="1553"/>
          <ac:inkMkLst>
            <pc:docMk/>
            <pc:sldMk cId="0" sldId="322"/>
            <ac:inkMk id="49" creationId="{F670C4DA-A130-5E2B-5C33-ECB06B2027A8}"/>
          </ac:inkMkLst>
        </pc:inkChg>
        <pc:inkChg chg="add del">
          <ac:chgData name="شادن القحطاني ID 443200677" userId="2d5f3d4d-8466-4aa1-ac8a-1cb60ed86c20" providerId="ADAL" clId="{E8801CAE-CBD8-854A-950C-414801866524}" dt="2023-06-18T08:23:05.619" v="1553"/>
          <ac:inkMkLst>
            <pc:docMk/>
            <pc:sldMk cId="0" sldId="322"/>
            <ac:inkMk id="50" creationId="{974FD904-0F78-42A4-3EA9-719727437B41}"/>
          </ac:inkMkLst>
        </pc:inkChg>
        <pc:inkChg chg="add del">
          <ac:chgData name="شادن القحطاني ID 443200677" userId="2d5f3d4d-8466-4aa1-ac8a-1cb60ed86c20" providerId="ADAL" clId="{E8801CAE-CBD8-854A-950C-414801866524}" dt="2023-06-18T08:23:05.619" v="1553"/>
          <ac:inkMkLst>
            <pc:docMk/>
            <pc:sldMk cId="0" sldId="322"/>
            <ac:inkMk id="51" creationId="{27AC4B61-2640-F067-5EC1-8DC4522752AD}"/>
          </ac:inkMkLst>
        </pc:inkChg>
        <pc:inkChg chg="add del">
          <ac:chgData name="شادن القحطاني ID 443200677" userId="2d5f3d4d-8466-4aa1-ac8a-1cb60ed86c20" providerId="ADAL" clId="{E8801CAE-CBD8-854A-950C-414801866524}" dt="2023-06-18T08:23:05.619" v="1553"/>
          <ac:inkMkLst>
            <pc:docMk/>
            <pc:sldMk cId="0" sldId="322"/>
            <ac:inkMk id="52" creationId="{BB8891AC-E571-3020-9581-05694E975CA4}"/>
          </ac:inkMkLst>
        </pc:inkChg>
        <pc:inkChg chg="add del">
          <ac:chgData name="شادن القحطاني ID 443200677" userId="2d5f3d4d-8466-4aa1-ac8a-1cb60ed86c20" providerId="ADAL" clId="{E8801CAE-CBD8-854A-950C-414801866524}" dt="2023-06-18T08:23:05.619" v="1553"/>
          <ac:inkMkLst>
            <pc:docMk/>
            <pc:sldMk cId="0" sldId="322"/>
            <ac:inkMk id="53" creationId="{46FE4A15-A48D-75AB-85B7-93F2A91C5985}"/>
          </ac:inkMkLst>
        </pc:inkChg>
        <pc:inkChg chg="add del">
          <ac:chgData name="شادن القحطاني ID 443200677" userId="2d5f3d4d-8466-4aa1-ac8a-1cb60ed86c20" providerId="ADAL" clId="{E8801CAE-CBD8-854A-950C-414801866524}" dt="2023-06-18T08:23:05.619" v="1553"/>
          <ac:inkMkLst>
            <pc:docMk/>
            <pc:sldMk cId="0" sldId="322"/>
            <ac:inkMk id="54" creationId="{77A9E7A7-D01B-7D3D-3773-4408AB8C3870}"/>
          </ac:inkMkLst>
        </pc:inkChg>
        <pc:inkChg chg="add del">
          <ac:chgData name="شادن القحطاني ID 443200677" userId="2d5f3d4d-8466-4aa1-ac8a-1cb60ed86c20" providerId="ADAL" clId="{E8801CAE-CBD8-854A-950C-414801866524}" dt="2023-06-18T08:23:05.619" v="1553"/>
          <ac:inkMkLst>
            <pc:docMk/>
            <pc:sldMk cId="0" sldId="322"/>
            <ac:inkMk id="55" creationId="{61DA8C57-1606-B150-E2DB-FF9C8D20FEDC}"/>
          </ac:inkMkLst>
        </pc:inkChg>
        <pc:inkChg chg="add del">
          <ac:chgData name="شادن القحطاني ID 443200677" userId="2d5f3d4d-8466-4aa1-ac8a-1cb60ed86c20" providerId="ADAL" clId="{E8801CAE-CBD8-854A-950C-414801866524}" dt="2023-06-18T08:23:05.619" v="1553"/>
          <ac:inkMkLst>
            <pc:docMk/>
            <pc:sldMk cId="0" sldId="322"/>
            <ac:inkMk id="56" creationId="{0D20E583-B1B0-B4EE-BB0C-BA8F894278DC}"/>
          </ac:inkMkLst>
        </pc:inkChg>
        <pc:inkChg chg="add del">
          <ac:chgData name="شادن القحطاني ID 443200677" userId="2d5f3d4d-8466-4aa1-ac8a-1cb60ed86c20" providerId="ADAL" clId="{E8801CAE-CBD8-854A-950C-414801866524}" dt="2023-06-18T08:23:05.619" v="1553"/>
          <ac:inkMkLst>
            <pc:docMk/>
            <pc:sldMk cId="0" sldId="322"/>
            <ac:inkMk id="57" creationId="{F3308A3D-C28E-9352-60A7-3FD9E05AD45A}"/>
          </ac:inkMkLst>
        </pc:inkChg>
        <pc:inkChg chg="add del">
          <ac:chgData name="شادن القحطاني ID 443200677" userId="2d5f3d4d-8466-4aa1-ac8a-1cb60ed86c20" providerId="ADAL" clId="{E8801CAE-CBD8-854A-950C-414801866524}" dt="2023-06-18T08:23:05.619" v="1553"/>
          <ac:inkMkLst>
            <pc:docMk/>
            <pc:sldMk cId="0" sldId="322"/>
            <ac:inkMk id="58" creationId="{BAC85631-0F96-D5B0-CE11-A52BE61DB533}"/>
          </ac:inkMkLst>
        </pc:inkChg>
        <pc:inkChg chg="add del">
          <ac:chgData name="شادن القحطاني ID 443200677" userId="2d5f3d4d-8466-4aa1-ac8a-1cb60ed86c20" providerId="ADAL" clId="{E8801CAE-CBD8-854A-950C-414801866524}" dt="2023-06-18T08:22:56.675" v="1540"/>
          <ac:inkMkLst>
            <pc:docMk/>
            <pc:sldMk cId="0" sldId="322"/>
            <ac:inkMk id="61" creationId="{39390BB6-7580-66D0-DBE3-395F35C41950}"/>
          </ac:inkMkLst>
        </pc:inkChg>
        <pc:inkChg chg="add del">
          <ac:chgData name="شادن القحطاني ID 443200677" userId="2d5f3d4d-8466-4aa1-ac8a-1cb60ed86c20" providerId="ADAL" clId="{E8801CAE-CBD8-854A-950C-414801866524}" dt="2023-06-18T08:22:56.675" v="1540"/>
          <ac:inkMkLst>
            <pc:docMk/>
            <pc:sldMk cId="0" sldId="322"/>
            <ac:inkMk id="62" creationId="{148A7720-B5AB-8977-FCFD-0328C153B20D}"/>
          </ac:inkMkLst>
        </pc:inkChg>
        <pc:inkChg chg="add del">
          <ac:chgData name="شادن القحطاني ID 443200677" userId="2d5f3d4d-8466-4aa1-ac8a-1cb60ed86c20" providerId="ADAL" clId="{E8801CAE-CBD8-854A-950C-414801866524}" dt="2023-06-18T08:22:56.675" v="1540"/>
          <ac:inkMkLst>
            <pc:docMk/>
            <pc:sldMk cId="0" sldId="322"/>
            <ac:inkMk id="63" creationId="{9509542F-DCEA-B3CB-EBDD-DABAE742EF71}"/>
          </ac:inkMkLst>
        </pc:inkChg>
        <pc:inkChg chg="add del reco">
          <ac:chgData name="شادن القحطاني ID 443200677" userId="2d5f3d4d-8466-4aa1-ac8a-1cb60ed86c20" providerId="ADAL" clId="{E8801CAE-CBD8-854A-950C-414801866524}" dt="2023-06-18T08:22:56.675" v="1540"/>
          <ac:inkMkLst>
            <pc:docMk/>
            <pc:sldMk cId="0" sldId="322"/>
            <ac:inkMk id="64" creationId="{C79F7B25-A906-1097-499E-84D8A53A3672}"/>
          </ac:inkMkLst>
        </pc:inkChg>
        <pc:inkChg chg="add del">
          <ac:chgData name="شادن القحطاني ID 443200677" userId="2d5f3d4d-8466-4aa1-ac8a-1cb60ed86c20" providerId="ADAL" clId="{E8801CAE-CBD8-854A-950C-414801866524}" dt="2023-06-18T08:22:59.770" v="1543"/>
          <ac:inkMkLst>
            <pc:docMk/>
            <pc:sldMk cId="0" sldId="322"/>
            <ac:inkMk id="65" creationId="{37E34144-2274-C4FE-87D3-1E2ECD5AE208}"/>
          </ac:inkMkLst>
        </pc:inkChg>
        <pc:inkChg chg="add del">
          <ac:chgData name="شادن القحطاني ID 443200677" userId="2d5f3d4d-8466-4aa1-ac8a-1cb60ed86c20" providerId="ADAL" clId="{E8801CAE-CBD8-854A-950C-414801866524}" dt="2023-06-18T08:22:59.770" v="1543"/>
          <ac:inkMkLst>
            <pc:docMk/>
            <pc:sldMk cId="0" sldId="322"/>
            <ac:inkMk id="66" creationId="{7E4AC67D-FF87-7546-B466-B1171C9A846D}"/>
          </ac:inkMkLst>
        </pc:inkChg>
        <pc:inkChg chg="add reco">
          <ac:chgData name="شادن القحطاني ID 443200677" userId="2d5f3d4d-8466-4aa1-ac8a-1cb60ed86c20" providerId="ADAL" clId="{E8801CAE-CBD8-854A-950C-414801866524}" dt="2023-06-18T08:22:59.770" v="1543"/>
          <ac:inkMkLst>
            <pc:docMk/>
            <pc:sldMk cId="0" sldId="322"/>
            <ac:inkMk id="67" creationId="{5232041F-3907-C0C0-28B9-EAC0935EF0E6}"/>
          </ac:inkMkLst>
        </pc:inkChg>
        <pc:inkChg chg="add del">
          <ac:chgData name="شادن القحطاني ID 443200677" userId="2d5f3d4d-8466-4aa1-ac8a-1cb60ed86c20" providerId="ADAL" clId="{E8801CAE-CBD8-854A-950C-414801866524}" dt="2023-06-18T08:23:05.619" v="1553"/>
          <ac:inkMkLst>
            <pc:docMk/>
            <pc:sldMk cId="0" sldId="322"/>
            <ac:inkMk id="68" creationId="{A51765C6-CAF6-145D-5B64-59F42A485F9A}"/>
          </ac:inkMkLst>
        </pc:inkChg>
        <pc:inkChg chg="add del">
          <ac:chgData name="شادن القحطاني ID 443200677" userId="2d5f3d4d-8466-4aa1-ac8a-1cb60ed86c20" providerId="ADAL" clId="{E8801CAE-CBD8-854A-950C-414801866524}" dt="2023-06-18T08:23:05.619" v="1553"/>
          <ac:inkMkLst>
            <pc:docMk/>
            <pc:sldMk cId="0" sldId="322"/>
            <ac:inkMk id="69" creationId="{0BAB4E99-3FBC-C0A2-03B4-582092C32186}"/>
          </ac:inkMkLst>
        </pc:inkChg>
        <pc:inkChg chg="add del">
          <ac:chgData name="شادن القحطاني ID 443200677" userId="2d5f3d4d-8466-4aa1-ac8a-1cb60ed86c20" providerId="ADAL" clId="{E8801CAE-CBD8-854A-950C-414801866524}" dt="2023-06-18T08:23:05.619" v="1553"/>
          <ac:inkMkLst>
            <pc:docMk/>
            <pc:sldMk cId="0" sldId="322"/>
            <ac:inkMk id="70" creationId="{567720F1-3ED1-1583-3E85-89FBB4DB8673}"/>
          </ac:inkMkLst>
        </pc:inkChg>
        <pc:inkChg chg="add del">
          <ac:chgData name="شادن القحطاني ID 443200677" userId="2d5f3d4d-8466-4aa1-ac8a-1cb60ed86c20" providerId="ADAL" clId="{E8801CAE-CBD8-854A-950C-414801866524}" dt="2023-06-18T08:23:05.619" v="1553"/>
          <ac:inkMkLst>
            <pc:docMk/>
            <pc:sldMk cId="0" sldId="322"/>
            <ac:inkMk id="71" creationId="{20D8935B-DB14-B5C2-AF77-6DEE61E47431}"/>
          </ac:inkMkLst>
        </pc:inkChg>
        <pc:inkChg chg="add del">
          <ac:chgData name="شادن القحطاني ID 443200677" userId="2d5f3d4d-8466-4aa1-ac8a-1cb60ed86c20" providerId="ADAL" clId="{E8801CAE-CBD8-854A-950C-414801866524}" dt="2023-06-18T08:23:05.619" v="1553"/>
          <ac:inkMkLst>
            <pc:docMk/>
            <pc:sldMk cId="0" sldId="322"/>
            <ac:inkMk id="72" creationId="{FED5F4C7-67DE-A96F-E3CF-D8F98F9D7D26}"/>
          </ac:inkMkLst>
        </pc:inkChg>
        <pc:inkChg chg="add del">
          <ac:chgData name="شادن القحطاني ID 443200677" userId="2d5f3d4d-8466-4aa1-ac8a-1cb60ed86c20" providerId="ADAL" clId="{E8801CAE-CBD8-854A-950C-414801866524}" dt="2023-06-18T08:23:05.619" v="1553"/>
          <ac:inkMkLst>
            <pc:docMk/>
            <pc:sldMk cId="0" sldId="322"/>
            <ac:inkMk id="73" creationId="{E624ABF6-044C-BFFB-4E43-53E365A8ABA6}"/>
          </ac:inkMkLst>
        </pc:inkChg>
        <pc:inkChg chg="add del">
          <ac:chgData name="شادن القحطاني ID 443200677" userId="2d5f3d4d-8466-4aa1-ac8a-1cb60ed86c20" providerId="ADAL" clId="{E8801CAE-CBD8-854A-950C-414801866524}" dt="2023-06-18T08:23:05.619" v="1553"/>
          <ac:inkMkLst>
            <pc:docMk/>
            <pc:sldMk cId="0" sldId="322"/>
            <ac:inkMk id="74" creationId="{E71B7DC5-4BFB-DCFB-D641-0D5F8D00668A}"/>
          </ac:inkMkLst>
        </pc:inkChg>
        <pc:inkChg chg="add del">
          <ac:chgData name="شادن القحطاني ID 443200677" userId="2d5f3d4d-8466-4aa1-ac8a-1cb60ed86c20" providerId="ADAL" clId="{E8801CAE-CBD8-854A-950C-414801866524}" dt="2023-06-18T08:23:05.619" v="1553"/>
          <ac:inkMkLst>
            <pc:docMk/>
            <pc:sldMk cId="0" sldId="322"/>
            <ac:inkMk id="75" creationId="{84E9E1E9-C52A-28AA-2961-6B6AFD37BA9D}"/>
          </ac:inkMkLst>
        </pc:inkChg>
        <pc:inkChg chg="add del">
          <ac:chgData name="شادن القحطاني ID 443200677" userId="2d5f3d4d-8466-4aa1-ac8a-1cb60ed86c20" providerId="ADAL" clId="{E8801CAE-CBD8-854A-950C-414801866524}" dt="2023-06-18T08:23:05.619" v="1553"/>
          <ac:inkMkLst>
            <pc:docMk/>
            <pc:sldMk cId="0" sldId="322"/>
            <ac:inkMk id="76" creationId="{7CFE7635-85DB-B7C8-A8FF-4B7668BEB002}"/>
          </ac:inkMkLst>
        </pc:inkChg>
        <pc:inkChg chg="add reco">
          <ac:chgData name="شادن القحطاني ID 443200677" userId="2d5f3d4d-8466-4aa1-ac8a-1cb60ed86c20" providerId="ADAL" clId="{E8801CAE-CBD8-854A-950C-414801866524}" dt="2023-06-18T08:23:05.619" v="1553"/>
          <ac:inkMkLst>
            <pc:docMk/>
            <pc:sldMk cId="0" sldId="322"/>
            <ac:inkMk id="77" creationId="{06FF7ED1-D7C9-6629-EC88-99841B04B5AE}"/>
          </ac:inkMkLst>
        </pc:inkChg>
        <pc:inkChg chg="add del">
          <ac:chgData name="شادن القحطاني ID 443200677" userId="2d5f3d4d-8466-4aa1-ac8a-1cb60ed86c20" providerId="ADAL" clId="{E8801CAE-CBD8-854A-950C-414801866524}" dt="2023-06-18T08:23:13.311" v="1555"/>
          <ac:inkMkLst>
            <pc:docMk/>
            <pc:sldMk cId="0" sldId="322"/>
            <ac:inkMk id="78" creationId="{48FB0879-B552-0B63-DCE1-78A9DF89CC11}"/>
          </ac:inkMkLst>
        </pc:inkChg>
        <pc:inkChg chg="add del">
          <ac:chgData name="شادن القحطاني ID 443200677" userId="2d5f3d4d-8466-4aa1-ac8a-1cb60ed86c20" providerId="ADAL" clId="{E8801CAE-CBD8-854A-950C-414801866524}" dt="2023-06-18T08:23:19.716" v="1571"/>
          <ac:inkMkLst>
            <pc:docMk/>
            <pc:sldMk cId="0" sldId="322"/>
            <ac:inkMk id="79" creationId="{C8A4A8FA-1A35-994F-119F-8D4607AB0D7E}"/>
          </ac:inkMkLst>
        </pc:inkChg>
        <pc:inkChg chg="add del">
          <ac:chgData name="شادن القحطاني ID 443200677" userId="2d5f3d4d-8466-4aa1-ac8a-1cb60ed86c20" providerId="ADAL" clId="{E8801CAE-CBD8-854A-950C-414801866524}" dt="2023-06-18T08:23:19.716" v="1571"/>
          <ac:inkMkLst>
            <pc:docMk/>
            <pc:sldMk cId="0" sldId="322"/>
            <ac:inkMk id="80" creationId="{3FDB6148-DDCD-2FDB-5F97-B3992593E706}"/>
          </ac:inkMkLst>
        </pc:inkChg>
        <pc:inkChg chg="add del">
          <ac:chgData name="شادن القحطاني ID 443200677" userId="2d5f3d4d-8466-4aa1-ac8a-1cb60ed86c20" providerId="ADAL" clId="{E8801CAE-CBD8-854A-950C-414801866524}" dt="2023-06-18T08:23:19.716" v="1571"/>
          <ac:inkMkLst>
            <pc:docMk/>
            <pc:sldMk cId="0" sldId="322"/>
            <ac:inkMk id="81" creationId="{BC8D2120-EE70-529A-498D-C9EC24B9DD96}"/>
          </ac:inkMkLst>
        </pc:inkChg>
        <pc:inkChg chg="add del">
          <ac:chgData name="شادن القحطاني ID 443200677" userId="2d5f3d4d-8466-4aa1-ac8a-1cb60ed86c20" providerId="ADAL" clId="{E8801CAE-CBD8-854A-950C-414801866524}" dt="2023-06-18T08:23:19.716" v="1571"/>
          <ac:inkMkLst>
            <pc:docMk/>
            <pc:sldMk cId="0" sldId="322"/>
            <ac:inkMk id="82" creationId="{40F124DF-C033-9984-DC71-37B90CA1DF26}"/>
          </ac:inkMkLst>
        </pc:inkChg>
        <pc:inkChg chg="add del">
          <ac:chgData name="شادن القحطاني ID 443200677" userId="2d5f3d4d-8466-4aa1-ac8a-1cb60ed86c20" providerId="ADAL" clId="{E8801CAE-CBD8-854A-950C-414801866524}" dt="2023-06-18T08:23:19.716" v="1571"/>
          <ac:inkMkLst>
            <pc:docMk/>
            <pc:sldMk cId="0" sldId="322"/>
            <ac:inkMk id="83" creationId="{6DB16A93-A2CE-47AD-5149-83C986182D7A}"/>
          </ac:inkMkLst>
        </pc:inkChg>
        <pc:inkChg chg="add del">
          <ac:chgData name="شادن القحطاني ID 443200677" userId="2d5f3d4d-8466-4aa1-ac8a-1cb60ed86c20" providerId="ADAL" clId="{E8801CAE-CBD8-854A-950C-414801866524}" dt="2023-06-18T08:23:19.716" v="1571"/>
          <ac:inkMkLst>
            <pc:docMk/>
            <pc:sldMk cId="0" sldId="322"/>
            <ac:inkMk id="84" creationId="{27405E18-5447-CAE9-C55A-2206DC961F47}"/>
          </ac:inkMkLst>
        </pc:inkChg>
        <pc:inkChg chg="add del">
          <ac:chgData name="شادن القحطاني ID 443200677" userId="2d5f3d4d-8466-4aa1-ac8a-1cb60ed86c20" providerId="ADAL" clId="{E8801CAE-CBD8-854A-950C-414801866524}" dt="2023-06-18T08:23:19.716" v="1571"/>
          <ac:inkMkLst>
            <pc:docMk/>
            <pc:sldMk cId="0" sldId="322"/>
            <ac:inkMk id="85" creationId="{F1E71657-3E9A-2A3F-B28B-131A2CC26366}"/>
          </ac:inkMkLst>
        </pc:inkChg>
        <pc:inkChg chg="add del">
          <ac:chgData name="شادن القحطاني ID 443200677" userId="2d5f3d4d-8466-4aa1-ac8a-1cb60ed86c20" providerId="ADAL" clId="{E8801CAE-CBD8-854A-950C-414801866524}" dt="2023-06-18T08:23:19.716" v="1571"/>
          <ac:inkMkLst>
            <pc:docMk/>
            <pc:sldMk cId="0" sldId="322"/>
            <ac:inkMk id="86" creationId="{689F2886-CB6F-F08A-0091-B5F83F1362D9}"/>
          </ac:inkMkLst>
        </pc:inkChg>
        <pc:inkChg chg="add del">
          <ac:chgData name="شادن القحطاني ID 443200677" userId="2d5f3d4d-8466-4aa1-ac8a-1cb60ed86c20" providerId="ADAL" clId="{E8801CAE-CBD8-854A-950C-414801866524}" dt="2023-06-18T08:23:19.716" v="1571"/>
          <ac:inkMkLst>
            <pc:docMk/>
            <pc:sldMk cId="0" sldId="322"/>
            <ac:inkMk id="87" creationId="{9C921EC9-3C7F-3948-177B-EB011491971B}"/>
          </ac:inkMkLst>
        </pc:inkChg>
        <pc:inkChg chg="add del">
          <ac:chgData name="شادن القحطاني ID 443200677" userId="2d5f3d4d-8466-4aa1-ac8a-1cb60ed86c20" providerId="ADAL" clId="{E8801CAE-CBD8-854A-950C-414801866524}" dt="2023-06-18T08:23:19.716" v="1571"/>
          <ac:inkMkLst>
            <pc:docMk/>
            <pc:sldMk cId="0" sldId="322"/>
            <ac:inkMk id="88" creationId="{17F668EC-DF5E-43D9-DE91-17B7CF94CC7E}"/>
          </ac:inkMkLst>
        </pc:inkChg>
        <pc:inkChg chg="add del">
          <ac:chgData name="شادن القحطاني ID 443200677" userId="2d5f3d4d-8466-4aa1-ac8a-1cb60ed86c20" providerId="ADAL" clId="{E8801CAE-CBD8-854A-950C-414801866524}" dt="2023-06-18T08:23:19.716" v="1571"/>
          <ac:inkMkLst>
            <pc:docMk/>
            <pc:sldMk cId="0" sldId="322"/>
            <ac:inkMk id="89" creationId="{882DC7AD-17FC-850C-2415-13F7D35299FD}"/>
          </ac:inkMkLst>
        </pc:inkChg>
        <pc:inkChg chg="add del">
          <ac:chgData name="شادن القحطاني ID 443200677" userId="2d5f3d4d-8466-4aa1-ac8a-1cb60ed86c20" providerId="ADAL" clId="{E8801CAE-CBD8-854A-950C-414801866524}" dt="2023-06-18T08:23:19.716" v="1571"/>
          <ac:inkMkLst>
            <pc:docMk/>
            <pc:sldMk cId="0" sldId="322"/>
            <ac:inkMk id="90" creationId="{ACB18D97-26DF-B1DE-6785-88608E373037}"/>
          </ac:inkMkLst>
        </pc:inkChg>
        <pc:inkChg chg="add del">
          <ac:chgData name="شادن القحطاني ID 443200677" userId="2d5f3d4d-8466-4aa1-ac8a-1cb60ed86c20" providerId="ADAL" clId="{E8801CAE-CBD8-854A-950C-414801866524}" dt="2023-06-18T08:23:19.716" v="1571"/>
          <ac:inkMkLst>
            <pc:docMk/>
            <pc:sldMk cId="0" sldId="322"/>
            <ac:inkMk id="91" creationId="{342A6C1C-53EC-47CC-14EC-4E5366340FF6}"/>
          </ac:inkMkLst>
        </pc:inkChg>
        <pc:inkChg chg="add del">
          <ac:chgData name="شادن القحطاني ID 443200677" userId="2d5f3d4d-8466-4aa1-ac8a-1cb60ed86c20" providerId="ADAL" clId="{E8801CAE-CBD8-854A-950C-414801866524}" dt="2023-06-18T08:23:19.716" v="1571"/>
          <ac:inkMkLst>
            <pc:docMk/>
            <pc:sldMk cId="0" sldId="322"/>
            <ac:inkMk id="92" creationId="{DB11B4D4-D375-FAC5-196F-05CA7690D325}"/>
          </ac:inkMkLst>
        </pc:inkChg>
        <pc:inkChg chg="add del">
          <ac:chgData name="شادن القحطاني ID 443200677" userId="2d5f3d4d-8466-4aa1-ac8a-1cb60ed86c20" providerId="ADAL" clId="{E8801CAE-CBD8-854A-950C-414801866524}" dt="2023-06-18T08:23:19.716" v="1571"/>
          <ac:inkMkLst>
            <pc:docMk/>
            <pc:sldMk cId="0" sldId="322"/>
            <ac:inkMk id="93" creationId="{A7309454-3367-F8EC-CE21-B51FCB2A31B4}"/>
          </ac:inkMkLst>
        </pc:inkChg>
        <pc:inkChg chg="add reco">
          <ac:chgData name="شادن القحطاني ID 443200677" userId="2d5f3d4d-8466-4aa1-ac8a-1cb60ed86c20" providerId="ADAL" clId="{E8801CAE-CBD8-854A-950C-414801866524}" dt="2023-06-18T08:23:19.716" v="1571"/>
          <ac:inkMkLst>
            <pc:docMk/>
            <pc:sldMk cId="0" sldId="322"/>
            <ac:inkMk id="94" creationId="{56471CBD-7032-EF2D-D47D-E07DAA050514}"/>
          </ac:inkMkLst>
        </pc:inkChg>
        <pc:inkChg chg="add del">
          <ac:chgData name="شادن القحطاني ID 443200677" userId="2d5f3d4d-8466-4aa1-ac8a-1cb60ed86c20" providerId="ADAL" clId="{E8801CAE-CBD8-854A-950C-414801866524}" dt="2023-06-18T08:23:28.765" v="1582"/>
          <ac:inkMkLst>
            <pc:docMk/>
            <pc:sldMk cId="0" sldId="322"/>
            <ac:inkMk id="95" creationId="{6ADAACA0-5C8D-4AD1-D657-6105D8DA1E42}"/>
          </ac:inkMkLst>
        </pc:inkChg>
        <pc:inkChg chg="add del">
          <ac:chgData name="شادن القحطاني ID 443200677" userId="2d5f3d4d-8466-4aa1-ac8a-1cb60ed86c20" providerId="ADAL" clId="{E8801CAE-CBD8-854A-950C-414801866524}" dt="2023-06-18T08:23:28.765" v="1582"/>
          <ac:inkMkLst>
            <pc:docMk/>
            <pc:sldMk cId="0" sldId="322"/>
            <ac:inkMk id="96" creationId="{34600E78-4321-5F8D-0E9A-9F594406138A}"/>
          </ac:inkMkLst>
        </pc:inkChg>
        <pc:inkChg chg="add del reco">
          <ac:chgData name="شادن القحطاني ID 443200677" userId="2d5f3d4d-8466-4aa1-ac8a-1cb60ed86c20" providerId="ADAL" clId="{E8801CAE-CBD8-854A-950C-414801866524}" dt="2023-06-18T08:23:28.765" v="1582"/>
          <ac:inkMkLst>
            <pc:docMk/>
            <pc:sldMk cId="0" sldId="322"/>
            <ac:inkMk id="97" creationId="{0A03292D-2ADD-CCEB-4D2B-771A557DA5A1}"/>
          </ac:inkMkLst>
        </pc:inkChg>
        <pc:inkChg chg="add del">
          <ac:chgData name="شادن القحطاني ID 443200677" userId="2d5f3d4d-8466-4aa1-ac8a-1cb60ed86c20" providerId="ADAL" clId="{E8801CAE-CBD8-854A-950C-414801866524}" dt="2023-06-18T08:23:28.477" v="1581"/>
          <ac:inkMkLst>
            <pc:docMk/>
            <pc:sldMk cId="0" sldId="322"/>
            <ac:inkMk id="98" creationId="{9BFFC4D4-D08D-860E-CFE8-CC404EA3483B}"/>
          </ac:inkMkLst>
        </pc:inkChg>
        <pc:inkChg chg="add del">
          <ac:chgData name="شادن القحطاني ID 443200677" userId="2d5f3d4d-8466-4aa1-ac8a-1cb60ed86c20" providerId="ADAL" clId="{E8801CAE-CBD8-854A-950C-414801866524}" dt="2023-06-18T08:23:28.207" v="1580"/>
          <ac:inkMkLst>
            <pc:docMk/>
            <pc:sldMk cId="0" sldId="322"/>
            <ac:inkMk id="99" creationId="{83EC0860-D81E-7979-9515-6C6E4133002C}"/>
          </ac:inkMkLst>
        </pc:inkChg>
        <pc:inkChg chg="add del">
          <ac:chgData name="شادن القحطاني ID 443200677" userId="2d5f3d4d-8466-4aa1-ac8a-1cb60ed86c20" providerId="ADAL" clId="{E8801CAE-CBD8-854A-950C-414801866524}" dt="2023-06-18T08:23:28.029" v="1579"/>
          <ac:inkMkLst>
            <pc:docMk/>
            <pc:sldMk cId="0" sldId="322"/>
            <ac:inkMk id="100" creationId="{959C4E00-D690-8824-D32B-217ADC3C557D}"/>
          </ac:inkMkLst>
        </pc:inkChg>
        <pc:inkChg chg="add del reco">
          <ac:chgData name="شادن القحطاني ID 443200677" userId="2d5f3d4d-8466-4aa1-ac8a-1cb60ed86c20" providerId="ADAL" clId="{E8801CAE-CBD8-854A-950C-414801866524}" dt="2023-06-18T08:23:28.029" v="1579"/>
          <ac:inkMkLst>
            <pc:docMk/>
            <pc:sldMk cId="0" sldId="322"/>
            <ac:inkMk id="101" creationId="{7CBBAA9B-2B9D-CF1C-F2A9-6FBDD0D97E05}"/>
          </ac:inkMkLst>
        </pc:inkChg>
        <pc:inkChg chg="add">
          <ac:chgData name="شادن القحطاني ID 443200677" userId="2d5f3d4d-8466-4aa1-ac8a-1cb60ed86c20" providerId="ADAL" clId="{E8801CAE-CBD8-854A-950C-414801866524}" dt="2023-06-18T08:23:30.179" v="1583"/>
          <ac:inkMkLst>
            <pc:docMk/>
            <pc:sldMk cId="0" sldId="322"/>
            <ac:inkMk id="102" creationId="{417390C4-E8C2-3D0F-78E5-7D607E758B95}"/>
          </ac:inkMkLst>
        </pc:inkChg>
        <pc:inkChg chg="add del">
          <ac:chgData name="شادن القحطاني ID 443200677" userId="2d5f3d4d-8466-4aa1-ac8a-1cb60ed86c20" providerId="ADAL" clId="{E8801CAE-CBD8-854A-950C-414801866524}" dt="2023-06-18T08:23:34.698" v="1588"/>
          <ac:inkMkLst>
            <pc:docMk/>
            <pc:sldMk cId="0" sldId="322"/>
            <ac:inkMk id="103" creationId="{5D2BB4DB-7E02-BC0A-C881-ADE399E8D449}"/>
          </ac:inkMkLst>
        </pc:inkChg>
        <pc:inkChg chg="add del">
          <ac:chgData name="شادن القحطاني ID 443200677" userId="2d5f3d4d-8466-4aa1-ac8a-1cb60ed86c20" providerId="ADAL" clId="{E8801CAE-CBD8-854A-950C-414801866524}" dt="2023-06-18T08:23:34.698" v="1588"/>
          <ac:inkMkLst>
            <pc:docMk/>
            <pc:sldMk cId="0" sldId="322"/>
            <ac:inkMk id="104" creationId="{CBE74C9C-980B-BDB0-7F79-98281C90054A}"/>
          </ac:inkMkLst>
        </pc:inkChg>
        <pc:inkChg chg="add del">
          <ac:chgData name="شادن القحطاني ID 443200677" userId="2d5f3d4d-8466-4aa1-ac8a-1cb60ed86c20" providerId="ADAL" clId="{E8801CAE-CBD8-854A-950C-414801866524}" dt="2023-06-18T08:23:34.698" v="1588"/>
          <ac:inkMkLst>
            <pc:docMk/>
            <pc:sldMk cId="0" sldId="322"/>
            <ac:inkMk id="105" creationId="{B1D98C1F-FCDF-2CE7-B0BB-348D1F3DCC27}"/>
          </ac:inkMkLst>
        </pc:inkChg>
        <pc:inkChg chg="add del">
          <ac:chgData name="شادن القحطاني ID 443200677" userId="2d5f3d4d-8466-4aa1-ac8a-1cb60ed86c20" providerId="ADAL" clId="{E8801CAE-CBD8-854A-950C-414801866524}" dt="2023-06-18T08:23:34.698" v="1588"/>
          <ac:inkMkLst>
            <pc:docMk/>
            <pc:sldMk cId="0" sldId="322"/>
            <ac:inkMk id="106" creationId="{69FBBA1E-595B-AA29-5952-7A57E1FB20A1}"/>
          </ac:inkMkLst>
        </pc:inkChg>
        <pc:inkChg chg="add reco">
          <ac:chgData name="شادن القحطاني ID 443200677" userId="2d5f3d4d-8466-4aa1-ac8a-1cb60ed86c20" providerId="ADAL" clId="{E8801CAE-CBD8-854A-950C-414801866524}" dt="2023-06-18T08:23:34.698" v="1588"/>
          <ac:inkMkLst>
            <pc:docMk/>
            <pc:sldMk cId="0" sldId="322"/>
            <ac:inkMk id="107" creationId="{B752F84D-1CFA-20DD-DAF0-A940759FF598}"/>
          </ac:inkMkLst>
        </pc:inkChg>
        <pc:inkChg chg="add del">
          <ac:chgData name="شادن القحطاني ID 443200677" userId="2d5f3d4d-8466-4aa1-ac8a-1cb60ed86c20" providerId="ADAL" clId="{E8801CAE-CBD8-854A-950C-414801866524}" dt="2023-06-18T08:23:42.479" v="1594"/>
          <ac:inkMkLst>
            <pc:docMk/>
            <pc:sldMk cId="0" sldId="322"/>
            <ac:inkMk id="108" creationId="{0E6548C0-3D83-0485-6DEC-1AF56B01E79D}"/>
          </ac:inkMkLst>
        </pc:inkChg>
        <pc:inkChg chg="add del">
          <ac:chgData name="شادن القحطاني ID 443200677" userId="2d5f3d4d-8466-4aa1-ac8a-1cb60ed86c20" providerId="ADAL" clId="{E8801CAE-CBD8-854A-950C-414801866524}" dt="2023-06-18T08:23:42.479" v="1594"/>
          <ac:inkMkLst>
            <pc:docMk/>
            <pc:sldMk cId="0" sldId="322"/>
            <ac:inkMk id="109" creationId="{83E8C325-A9E4-0797-4EFA-23C515B356AF}"/>
          </ac:inkMkLst>
        </pc:inkChg>
        <pc:inkChg chg="add del">
          <ac:chgData name="شادن القحطاني ID 443200677" userId="2d5f3d4d-8466-4aa1-ac8a-1cb60ed86c20" providerId="ADAL" clId="{E8801CAE-CBD8-854A-950C-414801866524}" dt="2023-06-18T08:23:42.479" v="1594"/>
          <ac:inkMkLst>
            <pc:docMk/>
            <pc:sldMk cId="0" sldId="322"/>
            <ac:inkMk id="110" creationId="{23971ACB-AC8D-19A9-D743-41FF1810C8D6}"/>
          </ac:inkMkLst>
        </pc:inkChg>
        <pc:inkChg chg="add del">
          <ac:chgData name="شادن القحطاني ID 443200677" userId="2d5f3d4d-8466-4aa1-ac8a-1cb60ed86c20" providerId="ADAL" clId="{E8801CAE-CBD8-854A-950C-414801866524}" dt="2023-06-18T08:23:42.479" v="1594"/>
          <ac:inkMkLst>
            <pc:docMk/>
            <pc:sldMk cId="0" sldId="322"/>
            <ac:inkMk id="111" creationId="{2AF94A75-549A-093C-AD45-32BC467E93BB}"/>
          </ac:inkMkLst>
        </pc:inkChg>
        <pc:inkChg chg="add del">
          <ac:chgData name="شادن القحطاني ID 443200677" userId="2d5f3d4d-8466-4aa1-ac8a-1cb60ed86c20" providerId="ADAL" clId="{E8801CAE-CBD8-854A-950C-414801866524}" dt="2023-06-18T08:23:42.479" v="1594"/>
          <ac:inkMkLst>
            <pc:docMk/>
            <pc:sldMk cId="0" sldId="322"/>
            <ac:inkMk id="112" creationId="{BD2A3F67-3748-AF96-9DB1-C5F7B68342D3}"/>
          </ac:inkMkLst>
        </pc:inkChg>
        <pc:inkChg chg="add reco">
          <ac:chgData name="شادن القحطاني ID 443200677" userId="2d5f3d4d-8466-4aa1-ac8a-1cb60ed86c20" providerId="ADAL" clId="{E8801CAE-CBD8-854A-950C-414801866524}" dt="2023-06-18T08:23:42.479" v="1594"/>
          <ac:inkMkLst>
            <pc:docMk/>
            <pc:sldMk cId="0" sldId="322"/>
            <ac:inkMk id="113" creationId="{42F88358-48EF-706F-DB45-5F4035574EB4}"/>
          </ac:inkMkLst>
        </pc:inkChg>
        <pc:inkChg chg="add del">
          <ac:chgData name="شادن القحطاني ID 443200677" userId="2d5f3d4d-8466-4aa1-ac8a-1cb60ed86c20" providerId="ADAL" clId="{E8801CAE-CBD8-854A-950C-414801866524}" dt="2023-06-18T08:23:54.926" v="1604"/>
          <ac:inkMkLst>
            <pc:docMk/>
            <pc:sldMk cId="0" sldId="322"/>
            <ac:inkMk id="114" creationId="{DF1385F5-384D-28FA-4D7E-E94E0C8F9B23}"/>
          </ac:inkMkLst>
        </pc:inkChg>
        <pc:inkChg chg="add del">
          <ac:chgData name="شادن القحطاني ID 443200677" userId="2d5f3d4d-8466-4aa1-ac8a-1cb60ed86c20" providerId="ADAL" clId="{E8801CAE-CBD8-854A-950C-414801866524}" dt="2023-06-18T08:23:54.926" v="1604"/>
          <ac:inkMkLst>
            <pc:docMk/>
            <pc:sldMk cId="0" sldId="322"/>
            <ac:inkMk id="115" creationId="{4E2FDE41-1D87-7FF3-0B0B-530C25D07EC3}"/>
          </ac:inkMkLst>
        </pc:inkChg>
        <pc:inkChg chg="add del">
          <ac:chgData name="شادن القحطاني ID 443200677" userId="2d5f3d4d-8466-4aa1-ac8a-1cb60ed86c20" providerId="ADAL" clId="{E8801CAE-CBD8-854A-950C-414801866524}" dt="2023-06-18T08:23:54.926" v="1604"/>
          <ac:inkMkLst>
            <pc:docMk/>
            <pc:sldMk cId="0" sldId="322"/>
            <ac:inkMk id="116" creationId="{AE38B92E-844C-8C72-59DE-361131549101}"/>
          </ac:inkMkLst>
        </pc:inkChg>
        <pc:inkChg chg="add del">
          <ac:chgData name="شادن القحطاني ID 443200677" userId="2d5f3d4d-8466-4aa1-ac8a-1cb60ed86c20" providerId="ADAL" clId="{E8801CAE-CBD8-854A-950C-414801866524}" dt="2023-06-18T08:23:54.926" v="1604"/>
          <ac:inkMkLst>
            <pc:docMk/>
            <pc:sldMk cId="0" sldId="322"/>
            <ac:inkMk id="117" creationId="{DF1FE6B8-6E60-54B9-9A7C-5AA766EAD6C3}"/>
          </ac:inkMkLst>
        </pc:inkChg>
        <pc:inkChg chg="add del">
          <ac:chgData name="شادن القحطاني ID 443200677" userId="2d5f3d4d-8466-4aa1-ac8a-1cb60ed86c20" providerId="ADAL" clId="{E8801CAE-CBD8-854A-950C-414801866524}" dt="2023-06-18T08:23:54.926" v="1604"/>
          <ac:inkMkLst>
            <pc:docMk/>
            <pc:sldMk cId="0" sldId="322"/>
            <ac:inkMk id="118" creationId="{12E9902F-1B11-C9FB-1C12-A9E6672538D9}"/>
          </ac:inkMkLst>
        </pc:inkChg>
        <pc:inkChg chg="add del">
          <ac:chgData name="شادن القحطاني ID 443200677" userId="2d5f3d4d-8466-4aa1-ac8a-1cb60ed86c20" providerId="ADAL" clId="{E8801CAE-CBD8-854A-950C-414801866524}" dt="2023-06-18T08:23:54.926" v="1604"/>
          <ac:inkMkLst>
            <pc:docMk/>
            <pc:sldMk cId="0" sldId="322"/>
            <ac:inkMk id="119" creationId="{268ED2EA-A229-3B20-0430-E3A45F887719}"/>
          </ac:inkMkLst>
        </pc:inkChg>
        <pc:inkChg chg="add del">
          <ac:chgData name="شادن القحطاني ID 443200677" userId="2d5f3d4d-8466-4aa1-ac8a-1cb60ed86c20" providerId="ADAL" clId="{E8801CAE-CBD8-854A-950C-414801866524}" dt="2023-06-18T08:23:54.926" v="1604"/>
          <ac:inkMkLst>
            <pc:docMk/>
            <pc:sldMk cId="0" sldId="322"/>
            <ac:inkMk id="120" creationId="{B8746A8F-7463-797C-5576-AA1A562D16C2}"/>
          </ac:inkMkLst>
        </pc:inkChg>
        <pc:inkChg chg="add del">
          <ac:chgData name="شادن القحطاني ID 443200677" userId="2d5f3d4d-8466-4aa1-ac8a-1cb60ed86c20" providerId="ADAL" clId="{E8801CAE-CBD8-854A-950C-414801866524}" dt="2023-06-18T08:23:54.926" v="1604"/>
          <ac:inkMkLst>
            <pc:docMk/>
            <pc:sldMk cId="0" sldId="322"/>
            <ac:inkMk id="121" creationId="{3DEDFD74-38AF-DE12-5EDE-62B9E07F5F45}"/>
          </ac:inkMkLst>
        </pc:inkChg>
        <pc:inkChg chg="add del">
          <ac:chgData name="شادن القحطاني ID 443200677" userId="2d5f3d4d-8466-4aa1-ac8a-1cb60ed86c20" providerId="ADAL" clId="{E8801CAE-CBD8-854A-950C-414801866524}" dt="2023-06-18T08:23:54.926" v="1604"/>
          <ac:inkMkLst>
            <pc:docMk/>
            <pc:sldMk cId="0" sldId="322"/>
            <ac:inkMk id="122" creationId="{BC141087-A647-143E-D417-60E097E81464}"/>
          </ac:inkMkLst>
        </pc:inkChg>
        <pc:inkChg chg="add reco">
          <ac:chgData name="شادن القحطاني ID 443200677" userId="2d5f3d4d-8466-4aa1-ac8a-1cb60ed86c20" providerId="ADAL" clId="{E8801CAE-CBD8-854A-950C-414801866524}" dt="2023-06-18T08:23:54.926" v="1604"/>
          <ac:inkMkLst>
            <pc:docMk/>
            <pc:sldMk cId="0" sldId="322"/>
            <ac:inkMk id="123" creationId="{CD287BC8-AEE8-E17F-03F6-773F2ED545AF}"/>
          </ac:inkMkLst>
        </pc:inkChg>
      </pc:sldChg>
      <pc:sldChg chg="addSp delSp modSp">
        <pc:chgData name="شادن القحطاني ID 443200677" userId="2d5f3d4d-8466-4aa1-ac8a-1cb60ed86c20" providerId="ADAL" clId="{E8801CAE-CBD8-854A-950C-414801866524}" dt="2023-06-18T08:33:20.718" v="1693"/>
        <pc:sldMkLst>
          <pc:docMk/>
          <pc:sldMk cId="0" sldId="323"/>
        </pc:sldMkLst>
        <pc:spChg chg="mod">
          <ac:chgData name="شادن القحطاني ID 443200677" userId="2d5f3d4d-8466-4aa1-ac8a-1cb60ed86c20" providerId="ADAL" clId="{E8801CAE-CBD8-854A-950C-414801866524}" dt="2023-06-18T08:31:26.985" v="1675" actId="1076"/>
          <ac:spMkLst>
            <pc:docMk/>
            <pc:sldMk cId="0" sldId="323"/>
            <ac:spMk id="14" creationId="{00000000-0000-0000-0000-000000000000}"/>
          </ac:spMkLst>
        </pc:spChg>
        <pc:inkChg chg="add">
          <ac:chgData name="شادن القحطاني ID 443200677" userId="2d5f3d4d-8466-4aa1-ac8a-1cb60ed86c20" providerId="ADAL" clId="{E8801CAE-CBD8-854A-950C-414801866524}" dt="2023-06-18T08:25:24.431" v="1605"/>
          <ac:inkMkLst>
            <pc:docMk/>
            <pc:sldMk cId="0" sldId="323"/>
            <ac:inkMk id="2" creationId="{331568E6-C09C-4E7C-F7AE-2D91264EB5C7}"/>
          </ac:inkMkLst>
        </pc:inkChg>
        <pc:inkChg chg="add del">
          <ac:chgData name="شادن القحطاني ID 443200677" userId="2d5f3d4d-8466-4aa1-ac8a-1cb60ed86c20" providerId="ADAL" clId="{E8801CAE-CBD8-854A-950C-414801866524}" dt="2023-06-18T08:26:46.846" v="1614"/>
          <ac:inkMkLst>
            <pc:docMk/>
            <pc:sldMk cId="0" sldId="323"/>
            <ac:inkMk id="3" creationId="{1357C9E7-179A-7EE5-C260-85E1D2DA2BEE}"/>
          </ac:inkMkLst>
        </pc:inkChg>
        <pc:inkChg chg="add del">
          <ac:chgData name="شادن القحطاني ID 443200677" userId="2d5f3d4d-8466-4aa1-ac8a-1cb60ed86c20" providerId="ADAL" clId="{E8801CAE-CBD8-854A-950C-414801866524}" dt="2023-06-18T08:26:46.846" v="1614"/>
          <ac:inkMkLst>
            <pc:docMk/>
            <pc:sldMk cId="0" sldId="323"/>
            <ac:inkMk id="4" creationId="{6F7E92D7-198F-2A00-E20D-123190540FDF}"/>
          </ac:inkMkLst>
        </pc:inkChg>
        <pc:inkChg chg="add del">
          <ac:chgData name="شادن القحطاني ID 443200677" userId="2d5f3d4d-8466-4aa1-ac8a-1cb60ed86c20" providerId="ADAL" clId="{E8801CAE-CBD8-854A-950C-414801866524}" dt="2023-06-18T08:26:46.846" v="1614"/>
          <ac:inkMkLst>
            <pc:docMk/>
            <pc:sldMk cId="0" sldId="323"/>
            <ac:inkMk id="5" creationId="{5F5A59FF-664B-2CAE-1BA1-02959EFB5255}"/>
          </ac:inkMkLst>
        </pc:inkChg>
        <pc:inkChg chg="add del">
          <ac:chgData name="شادن القحطاني ID 443200677" userId="2d5f3d4d-8466-4aa1-ac8a-1cb60ed86c20" providerId="ADAL" clId="{E8801CAE-CBD8-854A-950C-414801866524}" dt="2023-06-18T08:26:46.846" v="1614"/>
          <ac:inkMkLst>
            <pc:docMk/>
            <pc:sldMk cId="0" sldId="323"/>
            <ac:inkMk id="8" creationId="{9EB861AB-5162-3ED9-E832-C7D6C50C9037}"/>
          </ac:inkMkLst>
        </pc:inkChg>
        <pc:inkChg chg="add del">
          <ac:chgData name="شادن القحطاني ID 443200677" userId="2d5f3d4d-8466-4aa1-ac8a-1cb60ed86c20" providerId="ADAL" clId="{E8801CAE-CBD8-854A-950C-414801866524}" dt="2023-06-18T08:26:46.846" v="1614"/>
          <ac:inkMkLst>
            <pc:docMk/>
            <pc:sldMk cId="0" sldId="323"/>
            <ac:inkMk id="10" creationId="{1FE7D909-DF58-4716-0F61-F5DFD4E546FB}"/>
          </ac:inkMkLst>
        </pc:inkChg>
        <pc:inkChg chg="add del">
          <ac:chgData name="شادن القحطاني ID 443200677" userId="2d5f3d4d-8466-4aa1-ac8a-1cb60ed86c20" providerId="ADAL" clId="{E8801CAE-CBD8-854A-950C-414801866524}" dt="2023-06-18T08:26:46.846" v="1614"/>
          <ac:inkMkLst>
            <pc:docMk/>
            <pc:sldMk cId="0" sldId="323"/>
            <ac:inkMk id="11" creationId="{7C94DB88-6C45-F51F-ECFB-3E1EF5BFE03E}"/>
          </ac:inkMkLst>
        </pc:inkChg>
        <pc:inkChg chg="add del">
          <ac:chgData name="شادن القحطاني ID 443200677" userId="2d5f3d4d-8466-4aa1-ac8a-1cb60ed86c20" providerId="ADAL" clId="{E8801CAE-CBD8-854A-950C-414801866524}" dt="2023-06-18T08:26:46.846" v="1614"/>
          <ac:inkMkLst>
            <pc:docMk/>
            <pc:sldMk cId="0" sldId="323"/>
            <ac:inkMk id="12" creationId="{50C37D57-8128-725D-0FD3-EAF7E7AB93BB}"/>
          </ac:inkMkLst>
        </pc:inkChg>
        <pc:inkChg chg="add del">
          <ac:chgData name="شادن القحطاني ID 443200677" userId="2d5f3d4d-8466-4aa1-ac8a-1cb60ed86c20" providerId="ADAL" clId="{E8801CAE-CBD8-854A-950C-414801866524}" dt="2023-06-18T08:26:46.846" v="1614"/>
          <ac:inkMkLst>
            <pc:docMk/>
            <pc:sldMk cId="0" sldId="323"/>
            <ac:inkMk id="13" creationId="{18CE6E4E-F054-AC14-BC8D-DCDF596F1C1B}"/>
          </ac:inkMkLst>
        </pc:inkChg>
        <pc:inkChg chg="add reco">
          <ac:chgData name="شادن القحطاني ID 443200677" userId="2d5f3d4d-8466-4aa1-ac8a-1cb60ed86c20" providerId="ADAL" clId="{E8801CAE-CBD8-854A-950C-414801866524}" dt="2023-06-18T08:26:46.846" v="1614"/>
          <ac:inkMkLst>
            <pc:docMk/>
            <pc:sldMk cId="0" sldId="323"/>
            <ac:inkMk id="15" creationId="{1B41E2A8-1B19-DA57-6196-292D058E89A2}"/>
          </ac:inkMkLst>
        </pc:inkChg>
        <pc:inkChg chg="add">
          <ac:chgData name="شادن القحطاني ID 443200677" userId="2d5f3d4d-8466-4aa1-ac8a-1cb60ed86c20" providerId="ADAL" clId="{E8801CAE-CBD8-854A-950C-414801866524}" dt="2023-06-18T08:28:40.466" v="1615"/>
          <ac:inkMkLst>
            <pc:docMk/>
            <pc:sldMk cId="0" sldId="323"/>
            <ac:inkMk id="16" creationId="{9DE451E5-39BA-0009-1A21-AD494E65BB1B}"/>
          </ac:inkMkLst>
        </pc:inkChg>
        <pc:inkChg chg="add del">
          <ac:chgData name="شادن القحطاني ID 443200677" userId="2d5f3d4d-8466-4aa1-ac8a-1cb60ed86c20" providerId="ADAL" clId="{E8801CAE-CBD8-854A-950C-414801866524}" dt="2023-06-18T08:28:45.642" v="1625"/>
          <ac:inkMkLst>
            <pc:docMk/>
            <pc:sldMk cId="0" sldId="323"/>
            <ac:inkMk id="17" creationId="{BAFC60BF-066D-C3BB-640F-0653319770B2}"/>
          </ac:inkMkLst>
        </pc:inkChg>
        <pc:inkChg chg="add del">
          <ac:chgData name="شادن القحطاني ID 443200677" userId="2d5f3d4d-8466-4aa1-ac8a-1cb60ed86c20" providerId="ADAL" clId="{E8801CAE-CBD8-854A-950C-414801866524}" dt="2023-06-18T08:28:45.642" v="1625"/>
          <ac:inkMkLst>
            <pc:docMk/>
            <pc:sldMk cId="0" sldId="323"/>
            <ac:inkMk id="18" creationId="{C864B704-8AD1-0A0B-9F04-E434D64ED1E1}"/>
          </ac:inkMkLst>
        </pc:inkChg>
        <pc:inkChg chg="add del">
          <ac:chgData name="شادن القحطاني ID 443200677" userId="2d5f3d4d-8466-4aa1-ac8a-1cb60ed86c20" providerId="ADAL" clId="{E8801CAE-CBD8-854A-950C-414801866524}" dt="2023-06-18T08:28:45.642" v="1625"/>
          <ac:inkMkLst>
            <pc:docMk/>
            <pc:sldMk cId="0" sldId="323"/>
            <ac:inkMk id="19" creationId="{F1A60175-497F-2C60-CA00-8EFF0788C6A2}"/>
          </ac:inkMkLst>
        </pc:inkChg>
        <pc:inkChg chg="add del">
          <ac:chgData name="شادن القحطاني ID 443200677" userId="2d5f3d4d-8466-4aa1-ac8a-1cb60ed86c20" providerId="ADAL" clId="{E8801CAE-CBD8-854A-950C-414801866524}" dt="2023-06-18T08:28:45.642" v="1625"/>
          <ac:inkMkLst>
            <pc:docMk/>
            <pc:sldMk cId="0" sldId="323"/>
            <ac:inkMk id="20" creationId="{0A65AC91-C6FA-EFD4-776A-4999B3C73957}"/>
          </ac:inkMkLst>
        </pc:inkChg>
        <pc:inkChg chg="add del">
          <ac:chgData name="شادن القحطاني ID 443200677" userId="2d5f3d4d-8466-4aa1-ac8a-1cb60ed86c20" providerId="ADAL" clId="{E8801CAE-CBD8-854A-950C-414801866524}" dt="2023-06-18T08:28:45.642" v="1625"/>
          <ac:inkMkLst>
            <pc:docMk/>
            <pc:sldMk cId="0" sldId="323"/>
            <ac:inkMk id="21" creationId="{502DECFC-4D69-4DF0-8AFB-86680C00089A}"/>
          </ac:inkMkLst>
        </pc:inkChg>
        <pc:inkChg chg="add del">
          <ac:chgData name="شادن القحطاني ID 443200677" userId="2d5f3d4d-8466-4aa1-ac8a-1cb60ed86c20" providerId="ADAL" clId="{E8801CAE-CBD8-854A-950C-414801866524}" dt="2023-06-18T08:28:45.642" v="1625"/>
          <ac:inkMkLst>
            <pc:docMk/>
            <pc:sldMk cId="0" sldId="323"/>
            <ac:inkMk id="22" creationId="{C5509741-B73A-34E2-8AE4-50D5064F8989}"/>
          </ac:inkMkLst>
        </pc:inkChg>
        <pc:inkChg chg="add del">
          <ac:chgData name="شادن القحطاني ID 443200677" userId="2d5f3d4d-8466-4aa1-ac8a-1cb60ed86c20" providerId="ADAL" clId="{E8801CAE-CBD8-854A-950C-414801866524}" dt="2023-06-18T08:28:45.642" v="1625"/>
          <ac:inkMkLst>
            <pc:docMk/>
            <pc:sldMk cId="0" sldId="323"/>
            <ac:inkMk id="23" creationId="{7213EC8B-62BE-B52F-D235-D43E4B803B26}"/>
          </ac:inkMkLst>
        </pc:inkChg>
        <pc:inkChg chg="add del">
          <ac:chgData name="شادن القحطاني ID 443200677" userId="2d5f3d4d-8466-4aa1-ac8a-1cb60ed86c20" providerId="ADAL" clId="{E8801CAE-CBD8-854A-950C-414801866524}" dt="2023-06-18T08:28:45.642" v="1625"/>
          <ac:inkMkLst>
            <pc:docMk/>
            <pc:sldMk cId="0" sldId="323"/>
            <ac:inkMk id="24" creationId="{DED93848-A159-E007-132B-499272401C4A}"/>
          </ac:inkMkLst>
        </pc:inkChg>
        <pc:inkChg chg="add del">
          <ac:chgData name="شادن القحطاني ID 443200677" userId="2d5f3d4d-8466-4aa1-ac8a-1cb60ed86c20" providerId="ADAL" clId="{E8801CAE-CBD8-854A-950C-414801866524}" dt="2023-06-18T08:28:45.642" v="1625"/>
          <ac:inkMkLst>
            <pc:docMk/>
            <pc:sldMk cId="0" sldId="323"/>
            <ac:inkMk id="25" creationId="{189430CF-8D4B-08F8-62FE-9454D84C4CD8}"/>
          </ac:inkMkLst>
        </pc:inkChg>
        <pc:inkChg chg="add reco">
          <ac:chgData name="شادن القحطاني ID 443200677" userId="2d5f3d4d-8466-4aa1-ac8a-1cb60ed86c20" providerId="ADAL" clId="{E8801CAE-CBD8-854A-950C-414801866524}" dt="2023-06-18T08:28:45.642" v="1625"/>
          <ac:inkMkLst>
            <pc:docMk/>
            <pc:sldMk cId="0" sldId="323"/>
            <ac:inkMk id="26" creationId="{D177791E-4CAD-D538-95E2-1E48F5442931}"/>
          </ac:inkMkLst>
        </pc:inkChg>
        <pc:inkChg chg="add del">
          <ac:chgData name="شادن القحطاني ID 443200677" userId="2d5f3d4d-8466-4aa1-ac8a-1cb60ed86c20" providerId="ADAL" clId="{E8801CAE-CBD8-854A-950C-414801866524}" dt="2023-06-18T08:29:24.303" v="1650"/>
          <ac:inkMkLst>
            <pc:docMk/>
            <pc:sldMk cId="0" sldId="323"/>
            <ac:inkMk id="27" creationId="{239D93F7-EB6F-9B4E-B6C0-6CFB69B0A2B5}"/>
          </ac:inkMkLst>
        </pc:inkChg>
        <pc:inkChg chg="add del">
          <ac:chgData name="شادن القحطاني ID 443200677" userId="2d5f3d4d-8466-4aa1-ac8a-1cb60ed86c20" providerId="ADAL" clId="{E8801CAE-CBD8-854A-950C-414801866524}" dt="2023-06-18T08:29:24.303" v="1650"/>
          <ac:inkMkLst>
            <pc:docMk/>
            <pc:sldMk cId="0" sldId="323"/>
            <ac:inkMk id="28" creationId="{B4CDC35D-861F-3CE2-83B6-BAC6330AE594}"/>
          </ac:inkMkLst>
        </pc:inkChg>
        <pc:inkChg chg="add del">
          <ac:chgData name="شادن القحطاني ID 443200677" userId="2d5f3d4d-8466-4aa1-ac8a-1cb60ed86c20" providerId="ADAL" clId="{E8801CAE-CBD8-854A-950C-414801866524}" dt="2023-06-18T08:29:24.303" v="1650"/>
          <ac:inkMkLst>
            <pc:docMk/>
            <pc:sldMk cId="0" sldId="323"/>
            <ac:inkMk id="29" creationId="{ED599338-5EC6-E415-0063-11E36386F653}"/>
          </ac:inkMkLst>
        </pc:inkChg>
        <pc:inkChg chg="add del">
          <ac:chgData name="شادن القحطاني ID 443200677" userId="2d5f3d4d-8466-4aa1-ac8a-1cb60ed86c20" providerId="ADAL" clId="{E8801CAE-CBD8-854A-950C-414801866524}" dt="2023-06-18T08:29:24.303" v="1650"/>
          <ac:inkMkLst>
            <pc:docMk/>
            <pc:sldMk cId="0" sldId="323"/>
            <ac:inkMk id="30" creationId="{64CFFD4A-CD4F-EEDC-5D09-6710B1BF158A}"/>
          </ac:inkMkLst>
        </pc:inkChg>
        <pc:inkChg chg="add del">
          <ac:chgData name="شادن القحطاني ID 443200677" userId="2d5f3d4d-8466-4aa1-ac8a-1cb60ed86c20" providerId="ADAL" clId="{E8801CAE-CBD8-854A-950C-414801866524}" dt="2023-06-18T08:29:24.303" v="1650"/>
          <ac:inkMkLst>
            <pc:docMk/>
            <pc:sldMk cId="0" sldId="323"/>
            <ac:inkMk id="31" creationId="{3BB72520-9333-D4ED-4C64-64BC27F694FA}"/>
          </ac:inkMkLst>
        </pc:inkChg>
        <pc:inkChg chg="add del">
          <ac:chgData name="شادن القحطاني ID 443200677" userId="2d5f3d4d-8466-4aa1-ac8a-1cb60ed86c20" providerId="ADAL" clId="{E8801CAE-CBD8-854A-950C-414801866524}" dt="2023-06-18T08:29:18.714" v="1638"/>
          <ac:inkMkLst>
            <pc:docMk/>
            <pc:sldMk cId="0" sldId="323"/>
            <ac:inkMk id="32" creationId="{A6EBD0F9-9BE8-8008-3A05-06991489454F}"/>
          </ac:inkMkLst>
        </pc:inkChg>
        <pc:inkChg chg="add del">
          <ac:chgData name="شادن القحطاني ID 443200677" userId="2d5f3d4d-8466-4aa1-ac8a-1cb60ed86c20" providerId="ADAL" clId="{E8801CAE-CBD8-854A-950C-414801866524}" dt="2023-06-18T08:29:17.845" v="1637"/>
          <ac:inkMkLst>
            <pc:docMk/>
            <pc:sldMk cId="0" sldId="323"/>
            <ac:inkMk id="33" creationId="{4581FB66-938E-DA47-86F5-4FA0CB7ED1F6}"/>
          </ac:inkMkLst>
        </pc:inkChg>
        <pc:inkChg chg="add del">
          <ac:chgData name="شادن القحطاني ID 443200677" userId="2d5f3d4d-8466-4aa1-ac8a-1cb60ed86c20" providerId="ADAL" clId="{E8801CAE-CBD8-854A-950C-414801866524}" dt="2023-06-18T08:29:17.730" v="1636"/>
          <ac:inkMkLst>
            <pc:docMk/>
            <pc:sldMk cId="0" sldId="323"/>
            <ac:inkMk id="34" creationId="{DF33D37E-8377-A2B0-AAA3-ED3F4E416A8F}"/>
          </ac:inkMkLst>
        </pc:inkChg>
        <pc:inkChg chg="add del">
          <ac:chgData name="شادن القحطاني ID 443200677" userId="2d5f3d4d-8466-4aa1-ac8a-1cb60ed86c20" providerId="ADAL" clId="{E8801CAE-CBD8-854A-950C-414801866524}" dt="2023-06-18T08:29:17.564" v="1635"/>
          <ac:inkMkLst>
            <pc:docMk/>
            <pc:sldMk cId="0" sldId="323"/>
            <ac:inkMk id="35" creationId="{B81506D1-E8A3-6F83-4AB6-298FFE3FA98D}"/>
          </ac:inkMkLst>
        </pc:inkChg>
        <pc:inkChg chg="add del">
          <ac:chgData name="شادن القحطاني ID 443200677" userId="2d5f3d4d-8466-4aa1-ac8a-1cb60ed86c20" providerId="ADAL" clId="{E8801CAE-CBD8-854A-950C-414801866524}" dt="2023-06-18T08:29:24.303" v="1650"/>
          <ac:inkMkLst>
            <pc:docMk/>
            <pc:sldMk cId="0" sldId="323"/>
            <ac:inkMk id="36" creationId="{10C27F09-AA83-6F57-2AD2-824ECFC53354}"/>
          </ac:inkMkLst>
        </pc:inkChg>
        <pc:inkChg chg="add del">
          <ac:chgData name="شادن القحطاني ID 443200677" userId="2d5f3d4d-8466-4aa1-ac8a-1cb60ed86c20" providerId="ADAL" clId="{E8801CAE-CBD8-854A-950C-414801866524}" dt="2023-06-18T08:29:24.303" v="1650"/>
          <ac:inkMkLst>
            <pc:docMk/>
            <pc:sldMk cId="0" sldId="323"/>
            <ac:inkMk id="37" creationId="{D3E287E5-36C0-49CF-0D3F-14A41000B521}"/>
          </ac:inkMkLst>
        </pc:inkChg>
        <pc:inkChg chg="add del">
          <ac:chgData name="شادن القحطاني ID 443200677" userId="2d5f3d4d-8466-4aa1-ac8a-1cb60ed86c20" providerId="ADAL" clId="{E8801CAE-CBD8-854A-950C-414801866524}" dt="2023-06-18T08:29:24.303" v="1650"/>
          <ac:inkMkLst>
            <pc:docMk/>
            <pc:sldMk cId="0" sldId="323"/>
            <ac:inkMk id="38" creationId="{4A1E0636-B814-B1CE-6F3D-1B0442CB30DC}"/>
          </ac:inkMkLst>
        </pc:inkChg>
        <pc:inkChg chg="add del">
          <ac:chgData name="شادن القحطاني ID 443200677" userId="2d5f3d4d-8466-4aa1-ac8a-1cb60ed86c20" providerId="ADAL" clId="{E8801CAE-CBD8-854A-950C-414801866524}" dt="2023-06-18T08:29:24.303" v="1650"/>
          <ac:inkMkLst>
            <pc:docMk/>
            <pc:sldMk cId="0" sldId="323"/>
            <ac:inkMk id="39" creationId="{31A20841-722A-5770-FD4D-2B30BE72E0C7}"/>
          </ac:inkMkLst>
        </pc:inkChg>
        <pc:inkChg chg="add del">
          <ac:chgData name="شادن القحطاني ID 443200677" userId="2d5f3d4d-8466-4aa1-ac8a-1cb60ed86c20" providerId="ADAL" clId="{E8801CAE-CBD8-854A-950C-414801866524}" dt="2023-06-18T08:29:24.303" v="1650"/>
          <ac:inkMkLst>
            <pc:docMk/>
            <pc:sldMk cId="0" sldId="323"/>
            <ac:inkMk id="40" creationId="{12873587-83CA-7892-1FE8-E878C63E305B}"/>
          </ac:inkMkLst>
        </pc:inkChg>
        <pc:inkChg chg="add del">
          <ac:chgData name="شادن القحطاني ID 443200677" userId="2d5f3d4d-8466-4aa1-ac8a-1cb60ed86c20" providerId="ADAL" clId="{E8801CAE-CBD8-854A-950C-414801866524}" dt="2023-06-18T08:29:24.303" v="1650"/>
          <ac:inkMkLst>
            <pc:docMk/>
            <pc:sldMk cId="0" sldId="323"/>
            <ac:inkMk id="41" creationId="{351AE589-3D77-B762-8565-4EEDD6638455}"/>
          </ac:inkMkLst>
        </pc:inkChg>
        <pc:inkChg chg="add del">
          <ac:chgData name="شادن القحطاني ID 443200677" userId="2d5f3d4d-8466-4aa1-ac8a-1cb60ed86c20" providerId="ADAL" clId="{E8801CAE-CBD8-854A-950C-414801866524}" dt="2023-06-18T08:29:24.303" v="1650"/>
          <ac:inkMkLst>
            <pc:docMk/>
            <pc:sldMk cId="0" sldId="323"/>
            <ac:inkMk id="42" creationId="{89BE9624-EAC7-A94F-D3F8-2517E25AA02B}"/>
          </ac:inkMkLst>
        </pc:inkChg>
        <pc:inkChg chg="add del">
          <ac:chgData name="شادن القحطاني ID 443200677" userId="2d5f3d4d-8466-4aa1-ac8a-1cb60ed86c20" providerId="ADAL" clId="{E8801CAE-CBD8-854A-950C-414801866524}" dt="2023-06-18T08:29:24.303" v="1650"/>
          <ac:inkMkLst>
            <pc:docMk/>
            <pc:sldMk cId="0" sldId="323"/>
            <ac:inkMk id="43" creationId="{6BFA5003-06A7-1A43-A9C7-1401367CE939}"/>
          </ac:inkMkLst>
        </pc:inkChg>
        <pc:inkChg chg="add del">
          <ac:chgData name="شادن القحطاني ID 443200677" userId="2d5f3d4d-8466-4aa1-ac8a-1cb60ed86c20" providerId="ADAL" clId="{E8801CAE-CBD8-854A-950C-414801866524}" dt="2023-06-18T08:29:24.303" v="1650"/>
          <ac:inkMkLst>
            <pc:docMk/>
            <pc:sldMk cId="0" sldId="323"/>
            <ac:inkMk id="44" creationId="{C05D17EA-69D7-DEEB-E812-FBD8BB49AAAD}"/>
          </ac:inkMkLst>
        </pc:inkChg>
        <pc:inkChg chg="add del">
          <ac:chgData name="شادن القحطاني ID 443200677" userId="2d5f3d4d-8466-4aa1-ac8a-1cb60ed86c20" providerId="ADAL" clId="{E8801CAE-CBD8-854A-950C-414801866524}" dt="2023-06-18T08:29:24.303" v="1650"/>
          <ac:inkMkLst>
            <pc:docMk/>
            <pc:sldMk cId="0" sldId="323"/>
            <ac:inkMk id="45" creationId="{375ACBCD-DEEE-FE2E-974A-D102C4AB72A9}"/>
          </ac:inkMkLst>
        </pc:inkChg>
        <pc:inkChg chg="add del">
          <ac:chgData name="شادن القحطاني ID 443200677" userId="2d5f3d4d-8466-4aa1-ac8a-1cb60ed86c20" providerId="ADAL" clId="{E8801CAE-CBD8-854A-950C-414801866524}" dt="2023-06-18T08:29:24.303" v="1650"/>
          <ac:inkMkLst>
            <pc:docMk/>
            <pc:sldMk cId="0" sldId="323"/>
            <ac:inkMk id="46" creationId="{B3ACB294-8A58-276C-265F-4EC835974CCE}"/>
          </ac:inkMkLst>
        </pc:inkChg>
        <pc:inkChg chg="add reco">
          <ac:chgData name="شادن القحطاني ID 443200677" userId="2d5f3d4d-8466-4aa1-ac8a-1cb60ed86c20" providerId="ADAL" clId="{E8801CAE-CBD8-854A-950C-414801866524}" dt="2023-06-18T08:29:24.303" v="1650"/>
          <ac:inkMkLst>
            <pc:docMk/>
            <pc:sldMk cId="0" sldId="323"/>
            <ac:inkMk id="47" creationId="{80770498-DB83-61F1-FFC8-74AAB364C15E}"/>
          </ac:inkMkLst>
        </pc:inkChg>
        <pc:inkChg chg="add">
          <ac:chgData name="شادن القحطاني ID 443200677" userId="2d5f3d4d-8466-4aa1-ac8a-1cb60ed86c20" providerId="ADAL" clId="{E8801CAE-CBD8-854A-950C-414801866524}" dt="2023-06-18T08:29:43.647" v="1651"/>
          <ac:inkMkLst>
            <pc:docMk/>
            <pc:sldMk cId="0" sldId="323"/>
            <ac:inkMk id="48" creationId="{441A6048-30B4-94B9-3A0A-74AA51E68AE9}"/>
          </ac:inkMkLst>
        </pc:inkChg>
        <pc:inkChg chg="add del">
          <ac:chgData name="شادن القحطاني ID 443200677" userId="2d5f3d4d-8466-4aa1-ac8a-1cb60ed86c20" providerId="ADAL" clId="{E8801CAE-CBD8-854A-950C-414801866524}" dt="2023-06-18T08:29:46.445" v="1653"/>
          <ac:inkMkLst>
            <pc:docMk/>
            <pc:sldMk cId="0" sldId="323"/>
            <ac:inkMk id="49" creationId="{FE3B7C1A-99AD-86FF-AF04-0500AFD86214}"/>
          </ac:inkMkLst>
        </pc:inkChg>
        <pc:inkChg chg="add del">
          <ac:chgData name="شادن القحطاني ID 443200677" userId="2d5f3d4d-8466-4aa1-ac8a-1cb60ed86c20" providerId="ADAL" clId="{E8801CAE-CBD8-854A-950C-414801866524}" dt="2023-06-18T08:29:52.108" v="1664"/>
          <ac:inkMkLst>
            <pc:docMk/>
            <pc:sldMk cId="0" sldId="323"/>
            <ac:inkMk id="50" creationId="{DC61C1CC-ED6B-EBEF-8C51-7B7BE02898C3}"/>
          </ac:inkMkLst>
        </pc:inkChg>
        <pc:inkChg chg="add del">
          <ac:chgData name="شادن القحطاني ID 443200677" userId="2d5f3d4d-8466-4aa1-ac8a-1cb60ed86c20" providerId="ADAL" clId="{E8801CAE-CBD8-854A-950C-414801866524}" dt="2023-06-18T08:29:52.108" v="1664"/>
          <ac:inkMkLst>
            <pc:docMk/>
            <pc:sldMk cId="0" sldId="323"/>
            <ac:inkMk id="51" creationId="{A44AFA99-5DE8-AEE0-1387-81ACAC27632D}"/>
          </ac:inkMkLst>
        </pc:inkChg>
        <pc:inkChg chg="add del">
          <ac:chgData name="شادن القحطاني ID 443200677" userId="2d5f3d4d-8466-4aa1-ac8a-1cb60ed86c20" providerId="ADAL" clId="{E8801CAE-CBD8-854A-950C-414801866524}" dt="2023-06-18T08:29:52.108" v="1664"/>
          <ac:inkMkLst>
            <pc:docMk/>
            <pc:sldMk cId="0" sldId="323"/>
            <ac:inkMk id="52" creationId="{05634155-0960-EEDC-3AF6-EDAB9686C151}"/>
          </ac:inkMkLst>
        </pc:inkChg>
        <pc:inkChg chg="add del">
          <ac:chgData name="شادن القحطاني ID 443200677" userId="2d5f3d4d-8466-4aa1-ac8a-1cb60ed86c20" providerId="ADAL" clId="{E8801CAE-CBD8-854A-950C-414801866524}" dt="2023-06-18T08:29:52.108" v="1664"/>
          <ac:inkMkLst>
            <pc:docMk/>
            <pc:sldMk cId="0" sldId="323"/>
            <ac:inkMk id="53" creationId="{4F872012-7B87-F7BA-238A-CB19C7CC2A6F}"/>
          </ac:inkMkLst>
        </pc:inkChg>
        <pc:inkChg chg="add del">
          <ac:chgData name="شادن القحطاني ID 443200677" userId="2d5f3d4d-8466-4aa1-ac8a-1cb60ed86c20" providerId="ADAL" clId="{E8801CAE-CBD8-854A-950C-414801866524}" dt="2023-06-18T08:29:52.108" v="1664"/>
          <ac:inkMkLst>
            <pc:docMk/>
            <pc:sldMk cId="0" sldId="323"/>
            <ac:inkMk id="54" creationId="{0F464C22-B3B0-D19D-9CEA-425B322FD0DA}"/>
          </ac:inkMkLst>
        </pc:inkChg>
        <pc:inkChg chg="add del">
          <ac:chgData name="شادن القحطاني ID 443200677" userId="2d5f3d4d-8466-4aa1-ac8a-1cb60ed86c20" providerId="ADAL" clId="{E8801CAE-CBD8-854A-950C-414801866524}" dt="2023-06-18T08:29:52.108" v="1664"/>
          <ac:inkMkLst>
            <pc:docMk/>
            <pc:sldMk cId="0" sldId="323"/>
            <ac:inkMk id="55" creationId="{049335DC-021F-D76C-C5BE-0D5E4934F9C9}"/>
          </ac:inkMkLst>
        </pc:inkChg>
        <pc:inkChg chg="add del">
          <ac:chgData name="شادن القحطاني ID 443200677" userId="2d5f3d4d-8466-4aa1-ac8a-1cb60ed86c20" providerId="ADAL" clId="{E8801CAE-CBD8-854A-950C-414801866524}" dt="2023-06-18T08:29:52.108" v="1664"/>
          <ac:inkMkLst>
            <pc:docMk/>
            <pc:sldMk cId="0" sldId="323"/>
            <ac:inkMk id="56" creationId="{CE6943A0-5C92-25F4-EF2E-DBE709ABA966}"/>
          </ac:inkMkLst>
        </pc:inkChg>
        <pc:inkChg chg="add del">
          <ac:chgData name="شادن القحطاني ID 443200677" userId="2d5f3d4d-8466-4aa1-ac8a-1cb60ed86c20" providerId="ADAL" clId="{E8801CAE-CBD8-854A-950C-414801866524}" dt="2023-06-18T08:29:52.108" v="1664"/>
          <ac:inkMkLst>
            <pc:docMk/>
            <pc:sldMk cId="0" sldId="323"/>
            <ac:inkMk id="57" creationId="{D99CA4DC-F48A-B342-040A-2FF3217A68A6}"/>
          </ac:inkMkLst>
        </pc:inkChg>
        <pc:inkChg chg="add del">
          <ac:chgData name="شادن القحطاني ID 443200677" userId="2d5f3d4d-8466-4aa1-ac8a-1cb60ed86c20" providerId="ADAL" clId="{E8801CAE-CBD8-854A-950C-414801866524}" dt="2023-06-18T08:29:52.108" v="1664"/>
          <ac:inkMkLst>
            <pc:docMk/>
            <pc:sldMk cId="0" sldId="323"/>
            <ac:inkMk id="58" creationId="{CC83CD0D-575E-0452-2119-6AFF97420316}"/>
          </ac:inkMkLst>
        </pc:inkChg>
        <pc:inkChg chg="add del">
          <ac:chgData name="شادن القحطاني ID 443200677" userId="2d5f3d4d-8466-4aa1-ac8a-1cb60ed86c20" providerId="ADAL" clId="{E8801CAE-CBD8-854A-950C-414801866524}" dt="2023-06-18T08:29:52.108" v="1664"/>
          <ac:inkMkLst>
            <pc:docMk/>
            <pc:sldMk cId="0" sldId="323"/>
            <ac:inkMk id="59" creationId="{A6DAAA8F-0687-C16E-6CCC-31D933775064}"/>
          </ac:inkMkLst>
        </pc:inkChg>
        <pc:inkChg chg="add reco">
          <ac:chgData name="شادن القحطاني ID 443200677" userId="2d5f3d4d-8466-4aa1-ac8a-1cb60ed86c20" providerId="ADAL" clId="{E8801CAE-CBD8-854A-950C-414801866524}" dt="2023-06-18T08:29:52.108" v="1664"/>
          <ac:inkMkLst>
            <pc:docMk/>
            <pc:sldMk cId="0" sldId="323"/>
            <ac:inkMk id="60" creationId="{CD9C0B34-CB21-F1CC-3420-AE6E2EE1D36D}"/>
          </ac:inkMkLst>
        </pc:inkChg>
        <pc:inkChg chg="add del">
          <ac:chgData name="شادن القحطاني ID 443200677" userId="2d5f3d4d-8466-4aa1-ac8a-1cb60ed86c20" providerId="ADAL" clId="{E8801CAE-CBD8-854A-950C-414801866524}" dt="2023-06-18T08:30:15.030" v="1673"/>
          <ac:inkMkLst>
            <pc:docMk/>
            <pc:sldMk cId="0" sldId="323"/>
            <ac:inkMk id="61" creationId="{B2214344-B617-BD81-A836-C7AC3295723C}"/>
          </ac:inkMkLst>
        </pc:inkChg>
        <pc:inkChg chg="add del">
          <ac:chgData name="شادن القحطاني ID 443200677" userId="2d5f3d4d-8466-4aa1-ac8a-1cb60ed86c20" providerId="ADAL" clId="{E8801CAE-CBD8-854A-950C-414801866524}" dt="2023-06-18T08:30:15.030" v="1673"/>
          <ac:inkMkLst>
            <pc:docMk/>
            <pc:sldMk cId="0" sldId="323"/>
            <ac:inkMk id="62" creationId="{B6A4E431-CB43-6201-3DE0-6A743F7BBE65}"/>
          </ac:inkMkLst>
        </pc:inkChg>
        <pc:inkChg chg="add del">
          <ac:chgData name="شادن القحطاني ID 443200677" userId="2d5f3d4d-8466-4aa1-ac8a-1cb60ed86c20" providerId="ADAL" clId="{E8801CAE-CBD8-854A-950C-414801866524}" dt="2023-06-18T08:30:12.243" v="1668"/>
          <ac:inkMkLst>
            <pc:docMk/>
            <pc:sldMk cId="0" sldId="323"/>
            <ac:inkMk id="63" creationId="{EE3A232C-C6EC-6540-705A-B76E309AD476}"/>
          </ac:inkMkLst>
        </pc:inkChg>
        <pc:inkChg chg="add del">
          <ac:chgData name="شادن القحطاني ID 443200677" userId="2d5f3d4d-8466-4aa1-ac8a-1cb60ed86c20" providerId="ADAL" clId="{E8801CAE-CBD8-854A-950C-414801866524}" dt="2023-06-18T08:30:15.030" v="1673"/>
          <ac:inkMkLst>
            <pc:docMk/>
            <pc:sldMk cId="0" sldId="323"/>
            <ac:inkMk id="64" creationId="{EF50FCCF-D365-38AC-C4AE-F268DADE846F}"/>
          </ac:inkMkLst>
        </pc:inkChg>
        <pc:inkChg chg="add del">
          <ac:chgData name="شادن القحطاني ID 443200677" userId="2d5f3d4d-8466-4aa1-ac8a-1cb60ed86c20" providerId="ADAL" clId="{E8801CAE-CBD8-854A-950C-414801866524}" dt="2023-06-18T08:30:15.030" v="1673"/>
          <ac:inkMkLst>
            <pc:docMk/>
            <pc:sldMk cId="0" sldId="323"/>
            <ac:inkMk id="65" creationId="{B1C737F8-E6BE-1BCB-96BA-D60EF6CC109C}"/>
          </ac:inkMkLst>
        </pc:inkChg>
        <pc:inkChg chg="add del">
          <ac:chgData name="شادن القحطاني ID 443200677" userId="2d5f3d4d-8466-4aa1-ac8a-1cb60ed86c20" providerId="ADAL" clId="{E8801CAE-CBD8-854A-950C-414801866524}" dt="2023-06-18T08:30:15.030" v="1673"/>
          <ac:inkMkLst>
            <pc:docMk/>
            <pc:sldMk cId="0" sldId="323"/>
            <ac:inkMk id="66" creationId="{8597B989-CDE4-EA2C-8315-E2802C9C3B32}"/>
          </ac:inkMkLst>
        </pc:inkChg>
        <pc:inkChg chg="add del">
          <ac:chgData name="شادن القحطاني ID 443200677" userId="2d5f3d4d-8466-4aa1-ac8a-1cb60ed86c20" providerId="ADAL" clId="{E8801CAE-CBD8-854A-950C-414801866524}" dt="2023-06-18T08:30:15.030" v="1673"/>
          <ac:inkMkLst>
            <pc:docMk/>
            <pc:sldMk cId="0" sldId="323"/>
            <ac:inkMk id="67" creationId="{99F27599-81F4-E2DE-8484-1FA4D4C815FB}"/>
          </ac:inkMkLst>
        </pc:inkChg>
        <pc:inkChg chg="add reco">
          <ac:chgData name="شادن القحطاني ID 443200677" userId="2d5f3d4d-8466-4aa1-ac8a-1cb60ed86c20" providerId="ADAL" clId="{E8801CAE-CBD8-854A-950C-414801866524}" dt="2023-06-18T08:30:15.030" v="1673"/>
          <ac:inkMkLst>
            <pc:docMk/>
            <pc:sldMk cId="0" sldId="323"/>
            <ac:inkMk id="68" creationId="{ACBC0CA0-A4A8-C9E2-F71F-BCD4CB380E03}"/>
          </ac:inkMkLst>
        </pc:inkChg>
        <pc:inkChg chg="add del">
          <ac:chgData name="شادن القحطاني ID 443200677" userId="2d5f3d4d-8466-4aa1-ac8a-1cb60ed86c20" providerId="ADAL" clId="{E8801CAE-CBD8-854A-950C-414801866524}" dt="2023-06-18T08:31:44.679" v="1678"/>
          <ac:inkMkLst>
            <pc:docMk/>
            <pc:sldMk cId="0" sldId="323"/>
            <ac:inkMk id="69" creationId="{C2C12932-414C-6D6C-AB1D-34FF8AF70D5B}"/>
          </ac:inkMkLst>
        </pc:inkChg>
        <pc:inkChg chg="add del">
          <ac:chgData name="شادن القحطاني ID 443200677" userId="2d5f3d4d-8466-4aa1-ac8a-1cb60ed86c20" providerId="ADAL" clId="{E8801CAE-CBD8-854A-950C-414801866524}" dt="2023-06-18T08:31:44.679" v="1678"/>
          <ac:inkMkLst>
            <pc:docMk/>
            <pc:sldMk cId="0" sldId="323"/>
            <ac:inkMk id="70" creationId="{A82E6185-DE6F-9E94-584A-D18E51AAA0F8}"/>
          </ac:inkMkLst>
        </pc:inkChg>
        <pc:inkChg chg="add reco">
          <ac:chgData name="شادن القحطاني ID 443200677" userId="2d5f3d4d-8466-4aa1-ac8a-1cb60ed86c20" providerId="ADAL" clId="{E8801CAE-CBD8-854A-950C-414801866524}" dt="2023-06-18T08:31:44.679" v="1678"/>
          <ac:inkMkLst>
            <pc:docMk/>
            <pc:sldMk cId="0" sldId="323"/>
            <ac:inkMk id="71" creationId="{8BA15107-E0F2-23A5-0BF9-63D795925A9B}"/>
          </ac:inkMkLst>
        </pc:inkChg>
        <pc:inkChg chg="add del">
          <ac:chgData name="شادن القحطاني ID 443200677" userId="2d5f3d4d-8466-4aa1-ac8a-1cb60ed86c20" providerId="ADAL" clId="{E8801CAE-CBD8-854A-950C-414801866524}" dt="2023-06-18T08:33:20.718" v="1693"/>
          <ac:inkMkLst>
            <pc:docMk/>
            <pc:sldMk cId="0" sldId="323"/>
            <ac:inkMk id="72" creationId="{B5178B14-5377-A959-9767-CA6CB87EF727}"/>
          </ac:inkMkLst>
        </pc:inkChg>
        <pc:inkChg chg="add del">
          <ac:chgData name="شادن القحطاني ID 443200677" userId="2d5f3d4d-8466-4aa1-ac8a-1cb60ed86c20" providerId="ADAL" clId="{E8801CAE-CBD8-854A-950C-414801866524}" dt="2023-06-18T08:33:20.718" v="1693"/>
          <ac:inkMkLst>
            <pc:docMk/>
            <pc:sldMk cId="0" sldId="323"/>
            <ac:inkMk id="73" creationId="{7AF9FD2A-5162-00B4-1850-9835E832F2E2}"/>
          </ac:inkMkLst>
        </pc:inkChg>
        <pc:inkChg chg="add del">
          <ac:chgData name="شادن القحطاني ID 443200677" userId="2d5f3d4d-8466-4aa1-ac8a-1cb60ed86c20" providerId="ADAL" clId="{E8801CAE-CBD8-854A-950C-414801866524}" dt="2023-06-18T08:33:20.718" v="1693"/>
          <ac:inkMkLst>
            <pc:docMk/>
            <pc:sldMk cId="0" sldId="323"/>
            <ac:inkMk id="74" creationId="{1EB1E0A7-75F0-C438-4983-7D634E422FEE}"/>
          </ac:inkMkLst>
        </pc:inkChg>
        <pc:inkChg chg="add del">
          <ac:chgData name="شادن القحطاني ID 443200677" userId="2d5f3d4d-8466-4aa1-ac8a-1cb60ed86c20" providerId="ADAL" clId="{E8801CAE-CBD8-854A-950C-414801866524}" dt="2023-06-18T08:33:20.718" v="1693"/>
          <ac:inkMkLst>
            <pc:docMk/>
            <pc:sldMk cId="0" sldId="323"/>
            <ac:inkMk id="75" creationId="{0A760833-6538-0F79-7C32-2CEC8B4DA6CE}"/>
          </ac:inkMkLst>
        </pc:inkChg>
        <pc:inkChg chg="add del">
          <ac:chgData name="شادن القحطاني ID 443200677" userId="2d5f3d4d-8466-4aa1-ac8a-1cb60ed86c20" providerId="ADAL" clId="{E8801CAE-CBD8-854A-950C-414801866524}" dt="2023-06-18T08:33:20.718" v="1693"/>
          <ac:inkMkLst>
            <pc:docMk/>
            <pc:sldMk cId="0" sldId="323"/>
            <ac:inkMk id="76" creationId="{F4481312-478A-7113-94C8-EE24A27E36BD}"/>
          </ac:inkMkLst>
        </pc:inkChg>
        <pc:inkChg chg="add del">
          <ac:chgData name="شادن القحطاني ID 443200677" userId="2d5f3d4d-8466-4aa1-ac8a-1cb60ed86c20" providerId="ADAL" clId="{E8801CAE-CBD8-854A-950C-414801866524}" dt="2023-06-18T08:33:20.718" v="1693"/>
          <ac:inkMkLst>
            <pc:docMk/>
            <pc:sldMk cId="0" sldId="323"/>
            <ac:inkMk id="77" creationId="{835DE4AD-93F0-F3A1-B1A7-E3A30E6A065A}"/>
          </ac:inkMkLst>
        </pc:inkChg>
        <pc:inkChg chg="add del">
          <ac:chgData name="شادن القحطاني ID 443200677" userId="2d5f3d4d-8466-4aa1-ac8a-1cb60ed86c20" providerId="ADAL" clId="{E8801CAE-CBD8-854A-950C-414801866524}" dt="2023-06-18T08:33:20.718" v="1693"/>
          <ac:inkMkLst>
            <pc:docMk/>
            <pc:sldMk cId="0" sldId="323"/>
            <ac:inkMk id="78" creationId="{EDEBD0EF-2CA4-3AF8-D88C-397D85D31CFF}"/>
          </ac:inkMkLst>
        </pc:inkChg>
        <pc:inkChg chg="add del">
          <ac:chgData name="شادن القحطاني ID 443200677" userId="2d5f3d4d-8466-4aa1-ac8a-1cb60ed86c20" providerId="ADAL" clId="{E8801CAE-CBD8-854A-950C-414801866524}" dt="2023-06-18T08:33:20.718" v="1693"/>
          <ac:inkMkLst>
            <pc:docMk/>
            <pc:sldMk cId="0" sldId="323"/>
            <ac:inkMk id="79" creationId="{4BF0A1DF-56C2-B787-9B84-97926DCF7F45}"/>
          </ac:inkMkLst>
        </pc:inkChg>
        <pc:inkChg chg="add del">
          <ac:chgData name="شادن القحطاني ID 443200677" userId="2d5f3d4d-8466-4aa1-ac8a-1cb60ed86c20" providerId="ADAL" clId="{E8801CAE-CBD8-854A-950C-414801866524}" dt="2023-06-18T08:33:20.718" v="1693"/>
          <ac:inkMkLst>
            <pc:docMk/>
            <pc:sldMk cId="0" sldId="323"/>
            <ac:inkMk id="80" creationId="{6B2339C3-7176-3035-5A85-966D8BF9A916}"/>
          </ac:inkMkLst>
        </pc:inkChg>
        <pc:inkChg chg="add del">
          <ac:chgData name="شادن القحطاني ID 443200677" userId="2d5f3d4d-8466-4aa1-ac8a-1cb60ed86c20" providerId="ADAL" clId="{E8801CAE-CBD8-854A-950C-414801866524}" dt="2023-06-18T08:33:20.718" v="1693"/>
          <ac:inkMkLst>
            <pc:docMk/>
            <pc:sldMk cId="0" sldId="323"/>
            <ac:inkMk id="81" creationId="{83E6CC4C-F163-0AD8-DA8F-40DCCE4FAE40}"/>
          </ac:inkMkLst>
        </pc:inkChg>
        <pc:inkChg chg="add del">
          <ac:chgData name="شادن القحطاني ID 443200677" userId="2d5f3d4d-8466-4aa1-ac8a-1cb60ed86c20" providerId="ADAL" clId="{E8801CAE-CBD8-854A-950C-414801866524}" dt="2023-06-18T08:33:20.718" v="1693"/>
          <ac:inkMkLst>
            <pc:docMk/>
            <pc:sldMk cId="0" sldId="323"/>
            <ac:inkMk id="82" creationId="{FA1F7094-10C5-CBEC-4ED9-18187CCC37C2}"/>
          </ac:inkMkLst>
        </pc:inkChg>
        <pc:inkChg chg="add del">
          <ac:chgData name="شادن القحطاني ID 443200677" userId="2d5f3d4d-8466-4aa1-ac8a-1cb60ed86c20" providerId="ADAL" clId="{E8801CAE-CBD8-854A-950C-414801866524}" dt="2023-06-18T08:33:20.718" v="1693"/>
          <ac:inkMkLst>
            <pc:docMk/>
            <pc:sldMk cId="0" sldId="323"/>
            <ac:inkMk id="83" creationId="{61C3AA68-9FF1-F604-156D-CA2D779868C6}"/>
          </ac:inkMkLst>
        </pc:inkChg>
        <pc:inkChg chg="add del">
          <ac:chgData name="شادن القحطاني ID 443200677" userId="2d5f3d4d-8466-4aa1-ac8a-1cb60ed86c20" providerId="ADAL" clId="{E8801CAE-CBD8-854A-950C-414801866524}" dt="2023-06-18T08:33:20.718" v="1693"/>
          <ac:inkMkLst>
            <pc:docMk/>
            <pc:sldMk cId="0" sldId="323"/>
            <ac:inkMk id="84" creationId="{788DA453-B1FB-2E4D-8CA2-B0CD0C96CC09}"/>
          </ac:inkMkLst>
        </pc:inkChg>
        <pc:inkChg chg="add del">
          <ac:chgData name="شادن القحطاني ID 443200677" userId="2d5f3d4d-8466-4aa1-ac8a-1cb60ed86c20" providerId="ADAL" clId="{E8801CAE-CBD8-854A-950C-414801866524}" dt="2023-06-18T08:33:20.718" v="1693"/>
          <ac:inkMkLst>
            <pc:docMk/>
            <pc:sldMk cId="0" sldId="323"/>
            <ac:inkMk id="85" creationId="{5ABF62B5-E4DC-5DFA-740A-B740434DFE59}"/>
          </ac:inkMkLst>
        </pc:inkChg>
        <pc:inkChg chg="add reco">
          <ac:chgData name="شادن القحطاني ID 443200677" userId="2d5f3d4d-8466-4aa1-ac8a-1cb60ed86c20" providerId="ADAL" clId="{E8801CAE-CBD8-854A-950C-414801866524}" dt="2023-06-18T08:33:20.718" v="1693"/>
          <ac:inkMkLst>
            <pc:docMk/>
            <pc:sldMk cId="0" sldId="323"/>
            <ac:inkMk id="86" creationId="{10F2A47C-C702-5F3E-EDB9-3FAA4F8AB71B}"/>
          </ac:inkMkLst>
        </pc:inkChg>
      </pc:sldChg>
      <pc:sldChg chg="addSp delSp">
        <pc:chgData name="شادن القحطاني ID 443200677" userId="2d5f3d4d-8466-4aa1-ac8a-1cb60ed86c20" providerId="ADAL" clId="{E8801CAE-CBD8-854A-950C-414801866524}" dt="2023-06-18T08:37:13.558" v="1773"/>
        <pc:sldMkLst>
          <pc:docMk/>
          <pc:sldMk cId="0" sldId="324"/>
        </pc:sldMkLst>
        <pc:inkChg chg="add">
          <ac:chgData name="شادن القحطاني ID 443200677" userId="2d5f3d4d-8466-4aa1-ac8a-1cb60ed86c20" providerId="ADAL" clId="{E8801CAE-CBD8-854A-950C-414801866524}" dt="2023-06-18T08:35:23.533" v="1694"/>
          <ac:inkMkLst>
            <pc:docMk/>
            <pc:sldMk cId="0" sldId="324"/>
            <ac:inkMk id="2" creationId="{D35AA2F8-30DE-B8F9-2B5C-89CC8921C2BF}"/>
          </ac:inkMkLst>
        </pc:inkChg>
        <pc:inkChg chg="add del">
          <ac:chgData name="شادن القحطاني ID 443200677" userId="2d5f3d4d-8466-4aa1-ac8a-1cb60ed86c20" providerId="ADAL" clId="{E8801CAE-CBD8-854A-950C-414801866524}" dt="2023-06-18T08:35:25.656" v="1697"/>
          <ac:inkMkLst>
            <pc:docMk/>
            <pc:sldMk cId="0" sldId="324"/>
            <ac:inkMk id="3" creationId="{C6100A1B-32E5-D989-E7DA-33F523570BDC}"/>
          </ac:inkMkLst>
        </pc:inkChg>
        <pc:inkChg chg="add del">
          <ac:chgData name="شادن القحطاني ID 443200677" userId="2d5f3d4d-8466-4aa1-ac8a-1cb60ed86c20" providerId="ADAL" clId="{E8801CAE-CBD8-854A-950C-414801866524}" dt="2023-06-18T08:35:25.656" v="1697"/>
          <ac:inkMkLst>
            <pc:docMk/>
            <pc:sldMk cId="0" sldId="324"/>
            <ac:inkMk id="4" creationId="{103A9F6B-82F7-3039-04A9-BB12D75B4113}"/>
          </ac:inkMkLst>
        </pc:inkChg>
        <pc:inkChg chg="add reco">
          <ac:chgData name="شادن القحطاني ID 443200677" userId="2d5f3d4d-8466-4aa1-ac8a-1cb60ed86c20" providerId="ADAL" clId="{E8801CAE-CBD8-854A-950C-414801866524}" dt="2023-06-18T08:35:25.656" v="1697"/>
          <ac:inkMkLst>
            <pc:docMk/>
            <pc:sldMk cId="0" sldId="324"/>
            <ac:inkMk id="5" creationId="{89877AF4-BF4F-EFA4-3DC5-50D13AC5896F}"/>
          </ac:inkMkLst>
        </pc:inkChg>
        <pc:inkChg chg="add del">
          <ac:chgData name="شادن القحطاني ID 443200677" userId="2d5f3d4d-8466-4aa1-ac8a-1cb60ed86c20" providerId="ADAL" clId="{E8801CAE-CBD8-854A-950C-414801866524}" dt="2023-06-18T08:35:36.540" v="1711"/>
          <ac:inkMkLst>
            <pc:docMk/>
            <pc:sldMk cId="0" sldId="324"/>
            <ac:inkMk id="8" creationId="{97AE67CE-5499-0FEB-9054-C280BE9D3E6D}"/>
          </ac:inkMkLst>
        </pc:inkChg>
        <pc:inkChg chg="add del">
          <ac:chgData name="شادن القحطاني ID 443200677" userId="2d5f3d4d-8466-4aa1-ac8a-1cb60ed86c20" providerId="ADAL" clId="{E8801CAE-CBD8-854A-950C-414801866524}" dt="2023-06-18T08:35:36.540" v="1711"/>
          <ac:inkMkLst>
            <pc:docMk/>
            <pc:sldMk cId="0" sldId="324"/>
            <ac:inkMk id="9" creationId="{AB49F603-7CD2-519F-D9B5-E7EB53553E97}"/>
          </ac:inkMkLst>
        </pc:inkChg>
        <pc:inkChg chg="add del">
          <ac:chgData name="شادن القحطاني ID 443200677" userId="2d5f3d4d-8466-4aa1-ac8a-1cb60ed86c20" providerId="ADAL" clId="{E8801CAE-CBD8-854A-950C-414801866524}" dt="2023-06-18T08:35:36.540" v="1711"/>
          <ac:inkMkLst>
            <pc:docMk/>
            <pc:sldMk cId="0" sldId="324"/>
            <ac:inkMk id="10" creationId="{E82AF11B-F429-5F14-99D3-A24353DA2614}"/>
          </ac:inkMkLst>
        </pc:inkChg>
        <pc:inkChg chg="add del">
          <ac:chgData name="شادن القحطاني ID 443200677" userId="2d5f3d4d-8466-4aa1-ac8a-1cb60ed86c20" providerId="ADAL" clId="{E8801CAE-CBD8-854A-950C-414801866524}" dt="2023-06-18T08:35:36.540" v="1711"/>
          <ac:inkMkLst>
            <pc:docMk/>
            <pc:sldMk cId="0" sldId="324"/>
            <ac:inkMk id="11" creationId="{2266BCBF-B8A7-B0BD-202E-4C4D13B442DD}"/>
          </ac:inkMkLst>
        </pc:inkChg>
        <pc:inkChg chg="add del">
          <ac:chgData name="شادن القحطاني ID 443200677" userId="2d5f3d4d-8466-4aa1-ac8a-1cb60ed86c20" providerId="ADAL" clId="{E8801CAE-CBD8-854A-950C-414801866524}" dt="2023-06-18T08:35:36.540" v="1711"/>
          <ac:inkMkLst>
            <pc:docMk/>
            <pc:sldMk cId="0" sldId="324"/>
            <ac:inkMk id="12" creationId="{3A701D00-D383-3FB9-8D48-1F4F5D743525}"/>
          </ac:inkMkLst>
        </pc:inkChg>
        <pc:inkChg chg="add del">
          <ac:chgData name="شادن القحطاني ID 443200677" userId="2d5f3d4d-8466-4aa1-ac8a-1cb60ed86c20" providerId="ADAL" clId="{E8801CAE-CBD8-854A-950C-414801866524}" dt="2023-06-18T08:35:36.540" v="1711"/>
          <ac:inkMkLst>
            <pc:docMk/>
            <pc:sldMk cId="0" sldId="324"/>
            <ac:inkMk id="13" creationId="{61A014C0-9A34-87B1-8AAD-82D852D650D5}"/>
          </ac:inkMkLst>
        </pc:inkChg>
        <pc:inkChg chg="add del">
          <ac:chgData name="شادن القحطاني ID 443200677" userId="2d5f3d4d-8466-4aa1-ac8a-1cb60ed86c20" providerId="ADAL" clId="{E8801CAE-CBD8-854A-950C-414801866524}" dt="2023-06-18T08:35:36.540" v="1711"/>
          <ac:inkMkLst>
            <pc:docMk/>
            <pc:sldMk cId="0" sldId="324"/>
            <ac:inkMk id="14" creationId="{479F1766-4338-C0EA-04FE-69A4EE57C598}"/>
          </ac:inkMkLst>
        </pc:inkChg>
        <pc:inkChg chg="add del">
          <ac:chgData name="شادن القحطاني ID 443200677" userId="2d5f3d4d-8466-4aa1-ac8a-1cb60ed86c20" providerId="ADAL" clId="{E8801CAE-CBD8-854A-950C-414801866524}" dt="2023-06-18T08:35:36.540" v="1711"/>
          <ac:inkMkLst>
            <pc:docMk/>
            <pc:sldMk cId="0" sldId="324"/>
            <ac:inkMk id="15" creationId="{D0A25912-E430-3035-E9CE-7E427B134DB4}"/>
          </ac:inkMkLst>
        </pc:inkChg>
        <pc:inkChg chg="add del">
          <ac:chgData name="شادن القحطاني ID 443200677" userId="2d5f3d4d-8466-4aa1-ac8a-1cb60ed86c20" providerId="ADAL" clId="{E8801CAE-CBD8-854A-950C-414801866524}" dt="2023-06-18T08:35:36.540" v="1711"/>
          <ac:inkMkLst>
            <pc:docMk/>
            <pc:sldMk cId="0" sldId="324"/>
            <ac:inkMk id="16" creationId="{C2236718-1D0B-3CC1-3255-2E73F917905F}"/>
          </ac:inkMkLst>
        </pc:inkChg>
        <pc:inkChg chg="add del">
          <ac:chgData name="شادن القحطاني ID 443200677" userId="2d5f3d4d-8466-4aa1-ac8a-1cb60ed86c20" providerId="ADAL" clId="{E8801CAE-CBD8-854A-950C-414801866524}" dt="2023-06-18T08:35:36.540" v="1711"/>
          <ac:inkMkLst>
            <pc:docMk/>
            <pc:sldMk cId="0" sldId="324"/>
            <ac:inkMk id="17" creationId="{3DED7AA9-B705-8A5B-1A98-FF2A3A97A7E5}"/>
          </ac:inkMkLst>
        </pc:inkChg>
        <pc:inkChg chg="add del">
          <ac:chgData name="شادن القحطاني ID 443200677" userId="2d5f3d4d-8466-4aa1-ac8a-1cb60ed86c20" providerId="ADAL" clId="{E8801CAE-CBD8-854A-950C-414801866524}" dt="2023-06-18T08:35:36.540" v="1711"/>
          <ac:inkMkLst>
            <pc:docMk/>
            <pc:sldMk cId="0" sldId="324"/>
            <ac:inkMk id="18" creationId="{A536EA8E-C91A-576F-845D-DBF1F46AC1BB}"/>
          </ac:inkMkLst>
        </pc:inkChg>
        <pc:inkChg chg="add del">
          <ac:chgData name="شادن القحطاني ID 443200677" userId="2d5f3d4d-8466-4aa1-ac8a-1cb60ed86c20" providerId="ADAL" clId="{E8801CAE-CBD8-854A-950C-414801866524}" dt="2023-06-18T08:35:36.540" v="1711"/>
          <ac:inkMkLst>
            <pc:docMk/>
            <pc:sldMk cId="0" sldId="324"/>
            <ac:inkMk id="19" creationId="{46F8B557-70BE-9394-7279-96E8FB57B74F}"/>
          </ac:inkMkLst>
        </pc:inkChg>
        <pc:inkChg chg="add del">
          <ac:chgData name="شادن القحطاني ID 443200677" userId="2d5f3d4d-8466-4aa1-ac8a-1cb60ed86c20" providerId="ADAL" clId="{E8801CAE-CBD8-854A-950C-414801866524}" dt="2023-06-18T08:35:36.540" v="1711"/>
          <ac:inkMkLst>
            <pc:docMk/>
            <pc:sldMk cId="0" sldId="324"/>
            <ac:inkMk id="20" creationId="{4B1BBB5E-D3DC-78D7-9229-39F2B7686609}"/>
          </ac:inkMkLst>
        </pc:inkChg>
        <pc:inkChg chg="add reco">
          <ac:chgData name="شادن القحطاني ID 443200677" userId="2d5f3d4d-8466-4aa1-ac8a-1cb60ed86c20" providerId="ADAL" clId="{E8801CAE-CBD8-854A-950C-414801866524}" dt="2023-06-18T08:35:36.540" v="1711"/>
          <ac:inkMkLst>
            <pc:docMk/>
            <pc:sldMk cId="0" sldId="324"/>
            <ac:inkMk id="21" creationId="{C688C18A-FCC4-5DE2-1D9D-C7F27C2689A2}"/>
          </ac:inkMkLst>
        </pc:inkChg>
        <pc:inkChg chg="add del">
          <ac:chgData name="شادن القحطاني ID 443200677" userId="2d5f3d4d-8466-4aa1-ac8a-1cb60ed86c20" providerId="ADAL" clId="{E8801CAE-CBD8-854A-950C-414801866524}" dt="2023-06-18T08:35:42.633" v="1722"/>
          <ac:inkMkLst>
            <pc:docMk/>
            <pc:sldMk cId="0" sldId="324"/>
            <ac:inkMk id="22" creationId="{0F5F50D0-9E14-B187-1676-21571AC68325}"/>
          </ac:inkMkLst>
        </pc:inkChg>
        <pc:inkChg chg="add del">
          <ac:chgData name="شادن القحطاني ID 443200677" userId="2d5f3d4d-8466-4aa1-ac8a-1cb60ed86c20" providerId="ADAL" clId="{E8801CAE-CBD8-854A-950C-414801866524}" dt="2023-06-18T08:35:42.633" v="1722"/>
          <ac:inkMkLst>
            <pc:docMk/>
            <pc:sldMk cId="0" sldId="324"/>
            <ac:inkMk id="23" creationId="{DF69F771-A1D9-BE83-2CBD-B8A531DC50A3}"/>
          </ac:inkMkLst>
        </pc:inkChg>
        <pc:inkChg chg="add del">
          <ac:chgData name="شادن القحطاني ID 443200677" userId="2d5f3d4d-8466-4aa1-ac8a-1cb60ed86c20" providerId="ADAL" clId="{E8801CAE-CBD8-854A-950C-414801866524}" dt="2023-06-18T08:35:42.633" v="1722"/>
          <ac:inkMkLst>
            <pc:docMk/>
            <pc:sldMk cId="0" sldId="324"/>
            <ac:inkMk id="24" creationId="{F3DF8FAD-D07C-2EB8-E6CC-3B83193FBE83}"/>
          </ac:inkMkLst>
        </pc:inkChg>
        <pc:inkChg chg="add del">
          <ac:chgData name="شادن القحطاني ID 443200677" userId="2d5f3d4d-8466-4aa1-ac8a-1cb60ed86c20" providerId="ADAL" clId="{E8801CAE-CBD8-854A-950C-414801866524}" dt="2023-06-18T08:35:42.633" v="1722"/>
          <ac:inkMkLst>
            <pc:docMk/>
            <pc:sldMk cId="0" sldId="324"/>
            <ac:inkMk id="25" creationId="{DBEC2596-ACF1-94AF-8835-2FB14461D470}"/>
          </ac:inkMkLst>
        </pc:inkChg>
        <pc:inkChg chg="add del">
          <ac:chgData name="شادن القحطاني ID 443200677" userId="2d5f3d4d-8466-4aa1-ac8a-1cb60ed86c20" providerId="ADAL" clId="{E8801CAE-CBD8-854A-950C-414801866524}" dt="2023-06-18T08:35:42.633" v="1722"/>
          <ac:inkMkLst>
            <pc:docMk/>
            <pc:sldMk cId="0" sldId="324"/>
            <ac:inkMk id="26" creationId="{CFAFA229-CC67-E738-A3FF-ABF8F91A3724}"/>
          </ac:inkMkLst>
        </pc:inkChg>
        <pc:inkChg chg="add del">
          <ac:chgData name="شادن القحطاني ID 443200677" userId="2d5f3d4d-8466-4aa1-ac8a-1cb60ed86c20" providerId="ADAL" clId="{E8801CAE-CBD8-854A-950C-414801866524}" dt="2023-06-18T08:35:42.633" v="1722"/>
          <ac:inkMkLst>
            <pc:docMk/>
            <pc:sldMk cId="0" sldId="324"/>
            <ac:inkMk id="27" creationId="{BE178206-A63F-F9DA-3E4F-27E25AF64C1C}"/>
          </ac:inkMkLst>
        </pc:inkChg>
        <pc:inkChg chg="add del">
          <ac:chgData name="شادن القحطاني ID 443200677" userId="2d5f3d4d-8466-4aa1-ac8a-1cb60ed86c20" providerId="ADAL" clId="{E8801CAE-CBD8-854A-950C-414801866524}" dt="2023-06-18T08:35:42.633" v="1722"/>
          <ac:inkMkLst>
            <pc:docMk/>
            <pc:sldMk cId="0" sldId="324"/>
            <ac:inkMk id="28" creationId="{C1E6C009-E220-8A75-D8B7-05E5DF8A1E0A}"/>
          </ac:inkMkLst>
        </pc:inkChg>
        <pc:inkChg chg="add del">
          <ac:chgData name="شادن القحطاني ID 443200677" userId="2d5f3d4d-8466-4aa1-ac8a-1cb60ed86c20" providerId="ADAL" clId="{E8801CAE-CBD8-854A-950C-414801866524}" dt="2023-06-18T08:35:42.633" v="1722"/>
          <ac:inkMkLst>
            <pc:docMk/>
            <pc:sldMk cId="0" sldId="324"/>
            <ac:inkMk id="29" creationId="{42E7521B-5DC1-989D-BC0E-BB6D8F51213D}"/>
          </ac:inkMkLst>
        </pc:inkChg>
        <pc:inkChg chg="add del">
          <ac:chgData name="شادن القحطاني ID 443200677" userId="2d5f3d4d-8466-4aa1-ac8a-1cb60ed86c20" providerId="ADAL" clId="{E8801CAE-CBD8-854A-950C-414801866524}" dt="2023-06-18T08:35:42.633" v="1722"/>
          <ac:inkMkLst>
            <pc:docMk/>
            <pc:sldMk cId="0" sldId="324"/>
            <ac:inkMk id="30" creationId="{6B94AA15-E8C8-430A-1135-6B980EE02A8C}"/>
          </ac:inkMkLst>
        </pc:inkChg>
        <pc:inkChg chg="add del">
          <ac:chgData name="شادن القحطاني ID 443200677" userId="2d5f3d4d-8466-4aa1-ac8a-1cb60ed86c20" providerId="ADAL" clId="{E8801CAE-CBD8-854A-950C-414801866524}" dt="2023-06-18T08:35:42.633" v="1722"/>
          <ac:inkMkLst>
            <pc:docMk/>
            <pc:sldMk cId="0" sldId="324"/>
            <ac:inkMk id="31" creationId="{29863018-F456-49EF-B463-C090449E2269}"/>
          </ac:inkMkLst>
        </pc:inkChg>
        <pc:inkChg chg="add reco">
          <ac:chgData name="شادن القحطاني ID 443200677" userId="2d5f3d4d-8466-4aa1-ac8a-1cb60ed86c20" providerId="ADAL" clId="{E8801CAE-CBD8-854A-950C-414801866524}" dt="2023-06-18T08:35:42.633" v="1722"/>
          <ac:inkMkLst>
            <pc:docMk/>
            <pc:sldMk cId="0" sldId="324"/>
            <ac:inkMk id="32" creationId="{4222CA2E-A226-EDB5-E878-860E3FA3C9D4}"/>
          </ac:inkMkLst>
        </pc:inkChg>
        <pc:inkChg chg="add del">
          <ac:chgData name="شادن القحطاني ID 443200677" userId="2d5f3d4d-8466-4aa1-ac8a-1cb60ed86c20" providerId="ADAL" clId="{E8801CAE-CBD8-854A-950C-414801866524}" dt="2023-06-18T08:35:53.590" v="1728"/>
          <ac:inkMkLst>
            <pc:docMk/>
            <pc:sldMk cId="0" sldId="324"/>
            <ac:inkMk id="33" creationId="{B9A65378-F743-E019-380C-FEFD502873C9}"/>
          </ac:inkMkLst>
        </pc:inkChg>
        <pc:inkChg chg="add del">
          <ac:chgData name="شادن القحطاني ID 443200677" userId="2d5f3d4d-8466-4aa1-ac8a-1cb60ed86c20" providerId="ADAL" clId="{E8801CAE-CBD8-854A-950C-414801866524}" dt="2023-06-18T08:35:53.590" v="1728"/>
          <ac:inkMkLst>
            <pc:docMk/>
            <pc:sldMk cId="0" sldId="324"/>
            <ac:inkMk id="34" creationId="{A45587CD-6A9E-DEBF-0AA0-B4E2B1A79A88}"/>
          </ac:inkMkLst>
        </pc:inkChg>
        <pc:inkChg chg="add del">
          <ac:chgData name="شادن القحطاني ID 443200677" userId="2d5f3d4d-8466-4aa1-ac8a-1cb60ed86c20" providerId="ADAL" clId="{E8801CAE-CBD8-854A-950C-414801866524}" dt="2023-06-18T08:35:53.590" v="1728"/>
          <ac:inkMkLst>
            <pc:docMk/>
            <pc:sldMk cId="0" sldId="324"/>
            <ac:inkMk id="35" creationId="{61D7EB96-892A-2122-AB78-F2DB71EC1FE4}"/>
          </ac:inkMkLst>
        </pc:inkChg>
        <pc:inkChg chg="add del">
          <ac:chgData name="شادن القحطاني ID 443200677" userId="2d5f3d4d-8466-4aa1-ac8a-1cb60ed86c20" providerId="ADAL" clId="{E8801CAE-CBD8-854A-950C-414801866524}" dt="2023-06-18T08:35:53.590" v="1728"/>
          <ac:inkMkLst>
            <pc:docMk/>
            <pc:sldMk cId="0" sldId="324"/>
            <ac:inkMk id="36" creationId="{7A70CBA8-9501-658E-5C80-41D2ECA8B485}"/>
          </ac:inkMkLst>
        </pc:inkChg>
        <pc:inkChg chg="add del">
          <ac:chgData name="شادن القحطاني ID 443200677" userId="2d5f3d4d-8466-4aa1-ac8a-1cb60ed86c20" providerId="ADAL" clId="{E8801CAE-CBD8-854A-950C-414801866524}" dt="2023-06-18T08:35:53.590" v="1728"/>
          <ac:inkMkLst>
            <pc:docMk/>
            <pc:sldMk cId="0" sldId="324"/>
            <ac:inkMk id="37" creationId="{39C8D2F5-9E62-C168-5EC0-32901060D8D3}"/>
          </ac:inkMkLst>
        </pc:inkChg>
        <pc:inkChg chg="add reco">
          <ac:chgData name="شادن القحطاني ID 443200677" userId="2d5f3d4d-8466-4aa1-ac8a-1cb60ed86c20" providerId="ADAL" clId="{E8801CAE-CBD8-854A-950C-414801866524}" dt="2023-06-18T08:35:53.590" v="1728"/>
          <ac:inkMkLst>
            <pc:docMk/>
            <pc:sldMk cId="0" sldId="324"/>
            <ac:inkMk id="38" creationId="{5814CA4D-C455-7E1E-5D7A-68AEF62311D5}"/>
          </ac:inkMkLst>
        </pc:inkChg>
        <pc:inkChg chg="add del">
          <ac:chgData name="شادن القحطاني ID 443200677" userId="2d5f3d4d-8466-4aa1-ac8a-1cb60ed86c20" providerId="ADAL" clId="{E8801CAE-CBD8-854A-950C-414801866524}" dt="2023-06-18T08:35:59.862" v="1735"/>
          <ac:inkMkLst>
            <pc:docMk/>
            <pc:sldMk cId="0" sldId="324"/>
            <ac:inkMk id="39" creationId="{716CE004-B96D-9AD6-911E-4765B46EAECC}"/>
          </ac:inkMkLst>
        </pc:inkChg>
        <pc:inkChg chg="add del">
          <ac:chgData name="شادن القحطاني ID 443200677" userId="2d5f3d4d-8466-4aa1-ac8a-1cb60ed86c20" providerId="ADAL" clId="{E8801CAE-CBD8-854A-950C-414801866524}" dt="2023-06-18T08:35:59.862" v="1735"/>
          <ac:inkMkLst>
            <pc:docMk/>
            <pc:sldMk cId="0" sldId="324"/>
            <ac:inkMk id="40" creationId="{4C5A6E5F-AB61-1AE6-FE5B-56B569151253}"/>
          </ac:inkMkLst>
        </pc:inkChg>
        <pc:inkChg chg="add del">
          <ac:chgData name="شادن القحطاني ID 443200677" userId="2d5f3d4d-8466-4aa1-ac8a-1cb60ed86c20" providerId="ADAL" clId="{E8801CAE-CBD8-854A-950C-414801866524}" dt="2023-06-18T08:35:59.862" v="1735"/>
          <ac:inkMkLst>
            <pc:docMk/>
            <pc:sldMk cId="0" sldId="324"/>
            <ac:inkMk id="41" creationId="{73F01287-0C35-404D-2E89-DFF7292416B7}"/>
          </ac:inkMkLst>
        </pc:inkChg>
        <pc:inkChg chg="add del">
          <ac:chgData name="شادن القحطاني ID 443200677" userId="2d5f3d4d-8466-4aa1-ac8a-1cb60ed86c20" providerId="ADAL" clId="{E8801CAE-CBD8-854A-950C-414801866524}" dt="2023-06-18T08:35:59.862" v="1735"/>
          <ac:inkMkLst>
            <pc:docMk/>
            <pc:sldMk cId="0" sldId="324"/>
            <ac:inkMk id="42" creationId="{E82307A8-CBA4-313C-0A20-E210832B69B6}"/>
          </ac:inkMkLst>
        </pc:inkChg>
        <pc:inkChg chg="add del">
          <ac:chgData name="شادن القحطاني ID 443200677" userId="2d5f3d4d-8466-4aa1-ac8a-1cb60ed86c20" providerId="ADAL" clId="{E8801CAE-CBD8-854A-950C-414801866524}" dt="2023-06-18T08:35:59.862" v="1735"/>
          <ac:inkMkLst>
            <pc:docMk/>
            <pc:sldMk cId="0" sldId="324"/>
            <ac:inkMk id="43" creationId="{C3EFF88C-1C5F-8CA4-F721-4924A8AE4B82}"/>
          </ac:inkMkLst>
        </pc:inkChg>
        <pc:inkChg chg="add del">
          <ac:chgData name="شادن القحطاني ID 443200677" userId="2d5f3d4d-8466-4aa1-ac8a-1cb60ed86c20" providerId="ADAL" clId="{E8801CAE-CBD8-854A-950C-414801866524}" dt="2023-06-18T08:35:59.862" v="1735"/>
          <ac:inkMkLst>
            <pc:docMk/>
            <pc:sldMk cId="0" sldId="324"/>
            <ac:inkMk id="44" creationId="{8CF1FB73-997E-99AB-C47F-A7EA569E055C}"/>
          </ac:inkMkLst>
        </pc:inkChg>
        <pc:inkChg chg="add reco">
          <ac:chgData name="شادن القحطاني ID 443200677" userId="2d5f3d4d-8466-4aa1-ac8a-1cb60ed86c20" providerId="ADAL" clId="{E8801CAE-CBD8-854A-950C-414801866524}" dt="2023-06-18T08:35:59.862" v="1735"/>
          <ac:inkMkLst>
            <pc:docMk/>
            <pc:sldMk cId="0" sldId="324"/>
            <ac:inkMk id="45" creationId="{EA7513F1-7AC1-1E69-013D-2D316C3A6FF3}"/>
          </ac:inkMkLst>
        </pc:inkChg>
        <pc:inkChg chg="add del">
          <ac:chgData name="شادن القحطاني ID 443200677" userId="2d5f3d4d-8466-4aa1-ac8a-1cb60ed86c20" providerId="ADAL" clId="{E8801CAE-CBD8-854A-950C-414801866524}" dt="2023-06-18T08:36:45.604" v="1749"/>
          <ac:inkMkLst>
            <pc:docMk/>
            <pc:sldMk cId="0" sldId="324"/>
            <ac:inkMk id="46" creationId="{129AD81A-344D-5D5D-CA00-6D1ABEE447C0}"/>
          </ac:inkMkLst>
        </pc:inkChg>
        <pc:inkChg chg="add del">
          <ac:chgData name="شادن القحطاني ID 443200677" userId="2d5f3d4d-8466-4aa1-ac8a-1cb60ed86c20" providerId="ADAL" clId="{E8801CAE-CBD8-854A-950C-414801866524}" dt="2023-06-18T08:36:45.604" v="1749"/>
          <ac:inkMkLst>
            <pc:docMk/>
            <pc:sldMk cId="0" sldId="324"/>
            <ac:inkMk id="47" creationId="{4597A730-787C-699E-B98B-E064AA406982}"/>
          </ac:inkMkLst>
        </pc:inkChg>
        <pc:inkChg chg="add del">
          <ac:chgData name="شادن القحطاني ID 443200677" userId="2d5f3d4d-8466-4aa1-ac8a-1cb60ed86c20" providerId="ADAL" clId="{E8801CAE-CBD8-854A-950C-414801866524}" dt="2023-06-18T08:36:45.604" v="1749"/>
          <ac:inkMkLst>
            <pc:docMk/>
            <pc:sldMk cId="0" sldId="324"/>
            <ac:inkMk id="48" creationId="{A3D257FF-4A10-2A49-DDF7-7C636988987B}"/>
          </ac:inkMkLst>
        </pc:inkChg>
        <pc:inkChg chg="add del">
          <ac:chgData name="شادن القحطاني ID 443200677" userId="2d5f3d4d-8466-4aa1-ac8a-1cb60ed86c20" providerId="ADAL" clId="{E8801CAE-CBD8-854A-950C-414801866524}" dt="2023-06-18T08:36:45.604" v="1749"/>
          <ac:inkMkLst>
            <pc:docMk/>
            <pc:sldMk cId="0" sldId="324"/>
            <ac:inkMk id="49" creationId="{E51AEF00-7564-555F-659B-24C6620A20D1}"/>
          </ac:inkMkLst>
        </pc:inkChg>
        <pc:inkChg chg="add del">
          <ac:chgData name="شادن القحطاني ID 443200677" userId="2d5f3d4d-8466-4aa1-ac8a-1cb60ed86c20" providerId="ADAL" clId="{E8801CAE-CBD8-854A-950C-414801866524}" dt="2023-06-18T08:36:45.604" v="1749"/>
          <ac:inkMkLst>
            <pc:docMk/>
            <pc:sldMk cId="0" sldId="324"/>
            <ac:inkMk id="50" creationId="{B0C9ADA5-BAB3-102E-D041-7B69CD281C70}"/>
          </ac:inkMkLst>
        </pc:inkChg>
        <pc:inkChg chg="add del">
          <ac:chgData name="شادن القحطاني ID 443200677" userId="2d5f3d4d-8466-4aa1-ac8a-1cb60ed86c20" providerId="ADAL" clId="{E8801CAE-CBD8-854A-950C-414801866524}" dt="2023-06-18T08:36:45.604" v="1749"/>
          <ac:inkMkLst>
            <pc:docMk/>
            <pc:sldMk cId="0" sldId="324"/>
            <ac:inkMk id="51" creationId="{62F237B9-CEA4-D24B-5452-3A34634B2C37}"/>
          </ac:inkMkLst>
        </pc:inkChg>
        <pc:inkChg chg="add del">
          <ac:chgData name="شادن القحطاني ID 443200677" userId="2d5f3d4d-8466-4aa1-ac8a-1cb60ed86c20" providerId="ADAL" clId="{E8801CAE-CBD8-854A-950C-414801866524}" dt="2023-06-18T08:36:45.604" v="1749"/>
          <ac:inkMkLst>
            <pc:docMk/>
            <pc:sldMk cId="0" sldId="324"/>
            <ac:inkMk id="52" creationId="{DBFBD144-A1AF-74EA-0275-B0E0D320A245}"/>
          </ac:inkMkLst>
        </pc:inkChg>
        <pc:inkChg chg="add del">
          <ac:chgData name="شادن القحطاني ID 443200677" userId="2d5f3d4d-8466-4aa1-ac8a-1cb60ed86c20" providerId="ADAL" clId="{E8801CAE-CBD8-854A-950C-414801866524}" dt="2023-06-18T08:36:45.604" v="1749"/>
          <ac:inkMkLst>
            <pc:docMk/>
            <pc:sldMk cId="0" sldId="324"/>
            <ac:inkMk id="53" creationId="{B5E41F05-5554-A463-8E66-B49ED58A800F}"/>
          </ac:inkMkLst>
        </pc:inkChg>
        <pc:inkChg chg="add del">
          <ac:chgData name="شادن القحطاني ID 443200677" userId="2d5f3d4d-8466-4aa1-ac8a-1cb60ed86c20" providerId="ADAL" clId="{E8801CAE-CBD8-854A-950C-414801866524}" dt="2023-06-18T08:36:45.604" v="1749"/>
          <ac:inkMkLst>
            <pc:docMk/>
            <pc:sldMk cId="0" sldId="324"/>
            <ac:inkMk id="54" creationId="{B5137EBA-A4E0-09F4-F9FF-0753159D5DCC}"/>
          </ac:inkMkLst>
        </pc:inkChg>
        <pc:inkChg chg="add del">
          <ac:chgData name="شادن القحطاني ID 443200677" userId="2d5f3d4d-8466-4aa1-ac8a-1cb60ed86c20" providerId="ADAL" clId="{E8801CAE-CBD8-854A-950C-414801866524}" dt="2023-06-18T08:36:45.604" v="1749"/>
          <ac:inkMkLst>
            <pc:docMk/>
            <pc:sldMk cId="0" sldId="324"/>
            <ac:inkMk id="55" creationId="{9666E5A5-45EC-F64A-79F4-3AC39194C797}"/>
          </ac:inkMkLst>
        </pc:inkChg>
        <pc:inkChg chg="add del">
          <ac:chgData name="شادن القحطاني ID 443200677" userId="2d5f3d4d-8466-4aa1-ac8a-1cb60ed86c20" providerId="ADAL" clId="{E8801CAE-CBD8-854A-950C-414801866524}" dt="2023-06-18T08:36:45.604" v="1749"/>
          <ac:inkMkLst>
            <pc:docMk/>
            <pc:sldMk cId="0" sldId="324"/>
            <ac:inkMk id="56" creationId="{872E43DB-2214-C180-A087-F143EAD91863}"/>
          </ac:inkMkLst>
        </pc:inkChg>
        <pc:inkChg chg="add del">
          <ac:chgData name="شادن القحطاني ID 443200677" userId="2d5f3d4d-8466-4aa1-ac8a-1cb60ed86c20" providerId="ADAL" clId="{E8801CAE-CBD8-854A-950C-414801866524}" dt="2023-06-18T08:36:45.604" v="1749"/>
          <ac:inkMkLst>
            <pc:docMk/>
            <pc:sldMk cId="0" sldId="324"/>
            <ac:inkMk id="57" creationId="{07439262-A2EB-9840-8426-ABD356A8435D}"/>
          </ac:inkMkLst>
        </pc:inkChg>
        <pc:inkChg chg="add del">
          <ac:chgData name="شادن القحطاني ID 443200677" userId="2d5f3d4d-8466-4aa1-ac8a-1cb60ed86c20" providerId="ADAL" clId="{E8801CAE-CBD8-854A-950C-414801866524}" dt="2023-06-18T08:36:45.604" v="1749"/>
          <ac:inkMkLst>
            <pc:docMk/>
            <pc:sldMk cId="0" sldId="324"/>
            <ac:inkMk id="58" creationId="{D0072106-A0EE-B11F-22F1-7BB9231DB630}"/>
          </ac:inkMkLst>
        </pc:inkChg>
        <pc:inkChg chg="add reco">
          <ac:chgData name="شادن القحطاني ID 443200677" userId="2d5f3d4d-8466-4aa1-ac8a-1cb60ed86c20" providerId="ADAL" clId="{E8801CAE-CBD8-854A-950C-414801866524}" dt="2023-06-18T08:36:45.604" v="1749"/>
          <ac:inkMkLst>
            <pc:docMk/>
            <pc:sldMk cId="0" sldId="324"/>
            <ac:inkMk id="59" creationId="{3C145887-CA4F-2951-3417-841D9A666FF3}"/>
          </ac:inkMkLst>
        </pc:inkChg>
        <pc:inkChg chg="add del">
          <ac:chgData name="شادن القحطاني ID 443200677" userId="2d5f3d4d-8466-4aa1-ac8a-1cb60ed86c20" providerId="ADAL" clId="{E8801CAE-CBD8-854A-950C-414801866524}" dt="2023-06-18T08:36:59.176" v="1752"/>
          <ac:inkMkLst>
            <pc:docMk/>
            <pc:sldMk cId="0" sldId="324"/>
            <ac:inkMk id="60" creationId="{0B535B2E-3A7B-C306-25A1-03898E463D01}"/>
          </ac:inkMkLst>
        </pc:inkChg>
        <pc:inkChg chg="add del">
          <ac:chgData name="شادن القحطاني ID 443200677" userId="2d5f3d4d-8466-4aa1-ac8a-1cb60ed86c20" providerId="ADAL" clId="{E8801CAE-CBD8-854A-950C-414801866524}" dt="2023-06-18T08:36:59.176" v="1752"/>
          <ac:inkMkLst>
            <pc:docMk/>
            <pc:sldMk cId="0" sldId="324"/>
            <ac:inkMk id="61" creationId="{C636F579-EE6A-522C-4879-5503AA29797D}"/>
          </ac:inkMkLst>
        </pc:inkChg>
        <pc:inkChg chg="add reco">
          <ac:chgData name="شادن القحطاني ID 443200677" userId="2d5f3d4d-8466-4aa1-ac8a-1cb60ed86c20" providerId="ADAL" clId="{E8801CAE-CBD8-854A-950C-414801866524}" dt="2023-06-18T08:36:59.176" v="1752"/>
          <ac:inkMkLst>
            <pc:docMk/>
            <pc:sldMk cId="0" sldId="324"/>
            <ac:inkMk id="62" creationId="{EDBB7CB4-B0DB-3C22-4D5F-0A9A3F890C1D}"/>
          </ac:inkMkLst>
        </pc:inkChg>
        <pc:inkChg chg="add del">
          <ac:chgData name="شادن القحطاني ID 443200677" userId="2d5f3d4d-8466-4aa1-ac8a-1cb60ed86c20" providerId="ADAL" clId="{E8801CAE-CBD8-854A-950C-414801866524}" dt="2023-06-18T08:37:00.977" v="1755"/>
          <ac:inkMkLst>
            <pc:docMk/>
            <pc:sldMk cId="0" sldId="324"/>
            <ac:inkMk id="63" creationId="{D2110BFB-6DF9-5526-9281-D1C9E7FDDBA4}"/>
          </ac:inkMkLst>
        </pc:inkChg>
        <pc:inkChg chg="add del">
          <ac:chgData name="شادن القحطاني ID 443200677" userId="2d5f3d4d-8466-4aa1-ac8a-1cb60ed86c20" providerId="ADAL" clId="{E8801CAE-CBD8-854A-950C-414801866524}" dt="2023-06-18T08:37:00.977" v="1755"/>
          <ac:inkMkLst>
            <pc:docMk/>
            <pc:sldMk cId="0" sldId="324"/>
            <ac:inkMk id="47104" creationId="{7589C7DD-2017-6788-2BE8-ADEA9888A74E}"/>
          </ac:inkMkLst>
        </pc:inkChg>
        <pc:inkChg chg="add reco">
          <ac:chgData name="شادن القحطاني ID 443200677" userId="2d5f3d4d-8466-4aa1-ac8a-1cb60ed86c20" providerId="ADAL" clId="{E8801CAE-CBD8-854A-950C-414801866524}" dt="2023-06-18T08:37:00.977" v="1755"/>
          <ac:inkMkLst>
            <pc:docMk/>
            <pc:sldMk cId="0" sldId="324"/>
            <ac:inkMk id="47106" creationId="{AADFC71A-E143-6791-F235-D2DCA39F6F61}"/>
          </ac:inkMkLst>
        </pc:inkChg>
        <pc:inkChg chg="add del">
          <ac:chgData name="شادن القحطاني ID 443200677" userId="2d5f3d4d-8466-4aa1-ac8a-1cb60ed86c20" providerId="ADAL" clId="{E8801CAE-CBD8-854A-950C-414801866524}" dt="2023-06-18T08:37:02.130" v="1758"/>
          <ac:inkMkLst>
            <pc:docMk/>
            <pc:sldMk cId="0" sldId="324"/>
            <ac:inkMk id="47107" creationId="{2391F3E9-4773-3DEE-B7B1-DD2B5E75BED6}"/>
          </ac:inkMkLst>
        </pc:inkChg>
        <pc:inkChg chg="add del">
          <ac:chgData name="شادن القحطاني ID 443200677" userId="2d5f3d4d-8466-4aa1-ac8a-1cb60ed86c20" providerId="ADAL" clId="{E8801CAE-CBD8-854A-950C-414801866524}" dt="2023-06-18T08:37:02.130" v="1758"/>
          <ac:inkMkLst>
            <pc:docMk/>
            <pc:sldMk cId="0" sldId="324"/>
            <ac:inkMk id="47108" creationId="{07709C4B-23BA-96FA-A3A5-31F368603A9F}"/>
          </ac:inkMkLst>
        </pc:inkChg>
        <pc:inkChg chg="add reco">
          <ac:chgData name="شادن القحطاني ID 443200677" userId="2d5f3d4d-8466-4aa1-ac8a-1cb60ed86c20" providerId="ADAL" clId="{E8801CAE-CBD8-854A-950C-414801866524}" dt="2023-06-18T08:37:02.130" v="1758"/>
          <ac:inkMkLst>
            <pc:docMk/>
            <pc:sldMk cId="0" sldId="324"/>
            <ac:inkMk id="47109" creationId="{863D2E6B-AF1D-DA7A-5AD4-2A8B6CFF0234}"/>
          </ac:inkMkLst>
        </pc:inkChg>
        <pc:inkChg chg="add del">
          <ac:chgData name="شادن القحطاني ID 443200677" userId="2d5f3d4d-8466-4aa1-ac8a-1cb60ed86c20" providerId="ADAL" clId="{E8801CAE-CBD8-854A-950C-414801866524}" dt="2023-06-18T08:37:13.558" v="1773"/>
          <ac:inkMkLst>
            <pc:docMk/>
            <pc:sldMk cId="0" sldId="324"/>
            <ac:inkMk id="47110" creationId="{584523AD-C1B2-31E0-BB24-737901487566}"/>
          </ac:inkMkLst>
        </pc:inkChg>
        <pc:inkChg chg="add del">
          <ac:chgData name="شادن القحطاني ID 443200677" userId="2d5f3d4d-8466-4aa1-ac8a-1cb60ed86c20" providerId="ADAL" clId="{E8801CAE-CBD8-854A-950C-414801866524}" dt="2023-06-18T08:37:13.558" v="1773"/>
          <ac:inkMkLst>
            <pc:docMk/>
            <pc:sldMk cId="0" sldId="324"/>
            <ac:inkMk id="47111" creationId="{AE85920A-BCB2-C99E-619F-D28CFB404CC7}"/>
          </ac:inkMkLst>
        </pc:inkChg>
        <pc:inkChg chg="add del">
          <ac:chgData name="شادن القحطاني ID 443200677" userId="2d5f3d4d-8466-4aa1-ac8a-1cb60ed86c20" providerId="ADAL" clId="{E8801CAE-CBD8-854A-950C-414801866524}" dt="2023-06-18T08:37:11.766" v="1771"/>
          <ac:inkMkLst>
            <pc:docMk/>
            <pc:sldMk cId="0" sldId="324"/>
            <ac:inkMk id="47113" creationId="{B51EED6D-41A3-9A3E-7962-04F3ABD29047}"/>
          </ac:inkMkLst>
        </pc:inkChg>
        <pc:inkChg chg="add del">
          <ac:chgData name="شادن القحطاني ID 443200677" userId="2d5f3d4d-8466-4aa1-ac8a-1cb60ed86c20" providerId="ADAL" clId="{E8801CAE-CBD8-854A-950C-414801866524}" dt="2023-06-18T08:37:11.766" v="1771"/>
          <ac:inkMkLst>
            <pc:docMk/>
            <pc:sldMk cId="0" sldId="324"/>
            <ac:inkMk id="47114" creationId="{607EF16C-1B24-7B4C-4D58-E1418832321B}"/>
          </ac:inkMkLst>
        </pc:inkChg>
        <pc:inkChg chg="add del">
          <ac:chgData name="شادن القحطاني ID 443200677" userId="2d5f3d4d-8466-4aa1-ac8a-1cb60ed86c20" providerId="ADAL" clId="{E8801CAE-CBD8-854A-950C-414801866524}" dt="2023-06-18T08:37:11.766" v="1771"/>
          <ac:inkMkLst>
            <pc:docMk/>
            <pc:sldMk cId="0" sldId="324"/>
            <ac:inkMk id="47115" creationId="{47DF6A1E-C846-3903-4B50-846C09C5FBB7}"/>
          </ac:inkMkLst>
        </pc:inkChg>
        <pc:inkChg chg="add del">
          <ac:chgData name="شادن القحطاني ID 443200677" userId="2d5f3d4d-8466-4aa1-ac8a-1cb60ed86c20" providerId="ADAL" clId="{E8801CAE-CBD8-854A-950C-414801866524}" dt="2023-06-18T08:37:11.766" v="1771"/>
          <ac:inkMkLst>
            <pc:docMk/>
            <pc:sldMk cId="0" sldId="324"/>
            <ac:inkMk id="47116" creationId="{2D40D884-01A5-7639-DCA8-0BDC2FA1020B}"/>
          </ac:inkMkLst>
        </pc:inkChg>
        <pc:inkChg chg="add del">
          <ac:chgData name="شادن القحطاني ID 443200677" userId="2d5f3d4d-8466-4aa1-ac8a-1cb60ed86c20" providerId="ADAL" clId="{E8801CAE-CBD8-854A-950C-414801866524}" dt="2023-06-18T08:37:11.766" v="1771"/>
          <ac:inkMkLst>
            <pc:docMk/>
            <pc:sldMk cId="0" sldId="324"/>
            <ac:inkMk id="47117" creationId="{05307AC7-F3E9-6B9A-FE78-CF055A9418AC}"/>
          </ac:inkMkLst>
        </pc:inkChg>
        <pc:inkChg chg="add del">
          <ac:chgData name="شادن القحطاني ID 443200677" userId="2d5f3d4d-8466-4aa1-ac8a-1cb60ed86c20" providerId="ADAL" clId="{E8801CAE-CBD8-854A-950C-414801866524}" dt="2023-06-18T08:37:11.766" v="1771"/>
          <ac:inkMkLst>
            <pc:docMk/>
            <pc:sldMk cId="0" sldId="324"/>
            <ac:inkMk id="47118" creationId="{690A0486-2626-D4D7-6BFF-25AE103A2DE7}"/>
          </ac:inkMkLst>
        </pc:inkChg>
        <pc:inkChg chg="add del">
          <ac:chgData name="شادن القحطاني ID 443200677" userId="2d5f3d4d-8466-4aa1-ac8a-1cb60ed86c20" providerId="ADAL" clId="{E8801CAE-CBD8-854A-950C-414801866524}" dt="2023-06-18T08:37:11.766" v="1771"/>
          <ac:inkMkLst>
            <pc:docMk/>
            <pc:sldMk cId="0" sldId="324"/>
            <ac:inkMk id="47119" creationId="{BD5B2833-E099-2F58-CBFE-EC1B7784C223}"/>
          </ac:inkMkLst>
        </pc:inkChg>
        <pc:inkChg chg="add del">
          <ac:chgData name="شادن القحطاني ID 443200677" userId="2d5f3d4d-8466-4aa1-ac8a-1cb60ed86c20" providerId="ADAL" clId="{E8801CAE-CBD8-854A-950C-414801866524}" dt="2023-06-18T08:37:11.766" v="1771"/>
          <ac:inkMkLst>
            <pc:docMk/>
            <pc:sldMk cId="0" sldId="324"/>
            <ac:inkMk id="47120" creationId="{37F9FDE9-0F71-558E-9A45-FCEAC151D2A6}"/>
          </ac:inkMkLst>
        </pc:inkChg>
        <pc:inkChg chg="add del">
          <ac:chgData name="شادن القحطاني ID 443200677" userId="2d5f3d4d-8466-4aa1-ac8a-1cb60ed86c20" providerId="ADAL" clId="{E8801CAE-CBD8-854A-950C-414801866524}" dt="2023-06-18T08:37:11.766" v="1771"/>
          <ac:inkMkLst>
            <pc:docMk/>
            <pc:sldMk cId="0" sldId="324"/>
            <ac:inkMk id="47121" creationId="{B1F40CDE-3543-8B96-B7A0-3C0D0DE9CEEA}"/>
          </ac:inkMkLst>
        </pc:inkChg>
        <pc:inkChg chg="add del">
          <ac:chgData name="شادن القحطاني ID 443200677" userId="2d5f3d4d-8466-4aa1-ac8a-1cb60ed86c20" providerId="ADAL" clId="{E8801CAE-CBD8-854A-950C-414801866524}" dt="2023-06-18T08:37:11.766" v="1771"/>
          <ac:inkMkLst>
            <pc:docMk/>
            <pc:sldMk cId="0" sldId="324"/>
            <ac:inkMk id="47122" creationId="{C1FB7FDF-8EC4-E0AC-9EC8-D08FB3BE86BB}"/>
          </ac:inkMkLst>
        </pc:inkChg>
        <pc:inkChg chg="add reco">
          <ac:chgData name="شادن القحطاني ID 443200677" userId="2d5f3d4d-8466-4aa1-ac8a-1cb60ed86c20" providerId="ADAL" clId="{E8801CAE-CBD8-854A-950C-414801866524}" dt="2023-06-18T08:37:11.766" v="1771"/>
          <ac:inkMkLst>
            <pc:docMk/>
            <pc:sldMk cId="0" sldId="324"/>
            <ac:inkMk id="47123" creationId="{BC653D12-E794-66A2-7A29-6C2765AC5105}"/>
          </ac:inkMkLst>
        </pc:inkChg>
        <pc:inkChg chg="add del">
          <ac:chgData name="شادن القحطاني ID 443200677" userId="2d5f3d4d-8466-4aa1-ac8a-1cb60ed86c20" providerId="ADAL" clId="{E8801CAE-CBD8-854A-950C-414801866524}" dt="2023-06-18T08:37:13.558" v="1773"/>
          <ac:inkMkLst>
            <pc:docMk/>
            <pc:sldMk cId="0" sldId="324"/>
            <ac:inkMk id="47124" creationId="{BB0EA52A-BF1B-0D02-1AEF-ADFBB650AB21}"/>
          </ac:inkMkLst>
        </pc:inkChg>
        <pc:inkChg chg="add reco">
          <ac:chgData name="شادن القحطاني ID 443200677" userId="2d5f3d4d-8466-4aa1-ac8a-1cb60ed86c20" providerId="ADAL" clId="{E8801CAE-CBD8-854A-950C-414801866524}" dt="2023-06-18T08:37:13.558" v="1773"/>
          <ac:inkMkLst>
            <pc:docMk/>
            <pc:sldMk cId="0" sldId="324"/>
            <ac:inkMk id="47125" creationId="{5BFAF806-9F31-3457-6FEF-80CE073023EC}"/>
          </ac:inkMkLst>
        </pc:inkChg>
      </pc:sldChg>
      <pc:sldChg chg="addSp delSp">
        <pc:chgData name="شادن القحطاني ID 443200677" userId="2d5f3d4d-8466-4aa1-ac8a-1cb60ed86c20" providerId="ADAL" clId="{E8801CAE-CBD8-854A-950C-414801866524}" dt="2023-06-18T08:44:09.949" v="1824"/>
        <pc:sldMkLst>
          <pc:docMk/>
          <pc:sldMk cId="0" sldId="326"/>
        </pc:sldMkLst>
        <pc:inkChg chg="add del">
          <ac:chgData name="شادن القحطاني ID 443200677" userId="2d5f3d4d-8466-4aa1-ac8a-1cb60ed86c20" providerId="ADAL" clId="{E8801CAE-CBD8-854A-950C-414801866524}" dt="2023-06-18T08:40:32.221" v="1779"/>
          <ac:inkMkLst>
            <pc:docMk/>
            <pc:sldMk cId="0" sldId="326"/>
            <ac:inkMk id="2" creationId="{AC423FCA-F64F-1BBE-E4F3-284EBFC50D5F}"/>
          </ac:inkMkLst>
        </pc:inkChg>
        <pc:inkChg chg="add del">
          <ac:chgData name="شادن القحطاني ID 443200677" userId="2d5f3d4d-8466-4aa1-ac8a-1cb60ed86c20" providerId="ADAL" clId="{E8801CAE-CBD8-854A-950C-414801866524}" dt="2023-06-18T08:40:32.221" v="1779"/>
          <ac:inkMkLst>
            <pc:docMk/>
            <pc:sldMk cId="0" sldId="326"/>
            <ac:inkMk id="3" creationId="{56B60C3A-AB41-3940-D568-73312E3F4C53}"/>
          </ac:inkMkLst>
        </pc:inkChg>
        <pc:inkChg chg="add del">
          <ac:chgData name="شادن القحطاني ID 443200677" userId="2d5f3d4d-8466-4aa1-ac8a-1cb60ed86c20" providerId="ADAL" clId="{E8801CAE-CBD8-854A-950C-414801866524}" dt="2023-06-18T08:40:32.221" v="1779"/>
          <ac:inkMkLst>
            <pc:docMk/>
            <pc:sldMk cId="0" sldId="326"/>
            <ac:inkMk id="4" creationId="{B4843EC6-C0DC-83EC-F09A-8F7729BE05AD}"/>
          </ac:inkMkLst>
        </pc:inkChg>
        <pc:inkChg chg="add del">
          <ac:chgData name="شادن القحطاني ID 443200677" userId="2d5f3d4d-8466-4aa1-ac8a-1cb60ed86c20" providerId="ADAL" clId="{E8801CAE-CBD8-854A-950C-414801866524}" dt="2023-06-18T08:40:32.221" v="1779"/>
          <ac:inkMkLst>
            <pc:docMk/>
            <pc:sldMk cId="0" sldId="326"/>
            <ac:inkMk id="5" creationId="{C5D8BF15-DF89-B3A9-4AA9-D042E4ED1900}"/>
          </ac:inkMkLst>
        </pc:inkChg>
        <pc:inkChg chg="add del">
          <ac:chgData name="شادن القحطاني ID 443200677" userId="2d5f3d4d-8466-4aa1-ac8a-1cb60ed86c20" providerId="ADAL" clId="{E8801CAE-CBD8-854A-950C-414801866524}" dt="2023-06-18T08:40:32.221" v="1779"/>
          <ac:inkMkLst>
            <pc:docMk/>
            <pc:sldMk cId="0" sldId="326"/>
            <ac:inkMk id="8" creationId="{D9A3D962-A4AD-9DFA-481A-C34715D6E6D2}"/>
          </ac:inkMkLst>
        </pc:inkChg>
        <pc:inkChg chg="add reco">
          <ac:chgData name="شادن القحطاني ID 443200677" userId="2d5f3d4d-8466-4aa1-ac8a-1cb60ed86c20" providerId="ADAL" clId="{E8801CAE-CBD8-854A-950C-414801866524}" dt="2023-06-18T08:40:32.221" v="1779"/>
          <ac:inkMkLst>
            <pc:docMk/>
            <pc:sldMk cId="0" sldId="326"/>
            <ac:inkMk id="9" creationId="{1C58524F-93EC-30EA-A4D9-07207F561877}"/>
          </ac:inkMkLst>
        </pc:inkChg>
        <pc:inkChg chg="add del">
          <ac:chgData name="شادن القحطاني ID 443200677" userId="2d5f3d4d-8466-4aa1-ac8a-1cb60ed86c20" providerId="ADAL" clId="{E8801CAE-CBD8-854A-950C-414801866524}" dt="2023-06-18T08:40:51.083" v="1785"/>
          <ac:inkMkLst>
            <pc:docMk/>
            <pc:sldMk cId="0" sldId="326"/>
            <ac:inkMk id="10" creationId="{AF3A6574-8991-DE50-91F1-FF5457C92B17}"/>
          </ac:inkMkLst>
        </pc:inkChg>
        <pc:inkChg chg="add del">
          <ac:chgData name="شادن القحطاني ID 443200677" userId="2d5f3d4d-8466-4aa1-ac8a-1cb60ed86c20" providerId="ADAL" clId="{E8801CAE-CBD8-854A-950C-414801866524}" dt="2023-06-18T08:40:51.083" v="1785"/>
          <ac:inkMkLst>
            <pc:docMk/>
            <pc:sldMk cId="0" sldId="326"/>
            <ac:inkMk id="11" creationId="{336DD922-77D5-2061-C64C-0BE06F2F955A}"/>
          </ac:inkMkLst>
        </pc:inkChg>
        <pc:inkChg chg="add del">
          <ac:chgData name="شادن القحطاني ID 443200677" userId="2d5f3d4d-8466-4aa1-ac8a-1cb60ed86c20" providerId="ADAL" clId="{E8801CAE-CBD8-854A-950C-414801866524}" dt="2023-06-18T08:40:51.083" v="1785"/>
          <ac:inkMkLst>
            <pc:docMk/>
            <pc:sldMk cId="0" sldId="326"/>
            <ac:inkMk id="12" creationId="{03A73744-EC6D-1DA8-BBF4-831CEFB0C82B}"/>
          </ac:inkMkLst>
        </pc:inkChg>
        <pc:inkChg chg="add del">
          <ac:chgData name="شادن القحطاني ID 443200677" userId="2d5f3d4d-8466-4aa1-ac8a-1cb60ed86c20" providerId="ADAL" clId="{E8801CAE-CBD8-854A-950C-414801866524}" dt="2023-06-18T08:40:51.083" v="1785"/>
          <ac:inkMkLst>
            <pc:docMk/>
            <pc:sldMk cId="0" sldId="326"/>
            <ac:inkMk id="13" creationId="{A7A85CC9-A183-8A90-2CA0-D5D9E9F8ACEF}"/>
          </ac:inkMkLst>
        </pc:inkChg>
        <pc:inkChg chg="add del">
          <ac:chgData name="شادن القحطاني ID 443200677" userId="2d5f3d4d-8466-4aa1-ac8a-1cb60ed86c20" providerId="ADAL" clId="{E8801CAE-CBD8-854A-950C-414801866524}" dt="2023-06-18T08:40:51.083" v="1785"/>
          <ac:inkMkLst>
            <pc:docMk/>
            <pc:sldMk cId="0" sldId="326"/>
            <ac:inkMk id="15" creationId="{EB7481FA-5AF4-3502-ADDD-A0B9062B93E5}"/>
          </ac:inkMkLst>
        </pc:inkChg>
        <pc:inkChg chg="add reco">
          <ac:chgData name="شادن القحطاني ID 443200677" userId="2d5f3d4d-8466-4aa1-ac8a-1cb60ed86c20" providerId="ADAL" clId="{E8801CAE-CBD8-854A-950C-414801866524}" dt="2023-06-18T08:40:51.083" v="1785"/>
          <ac:inkMkLst>
            <pc:docMk/>
            <pc:sldMk cId="0" sldId="326"/>
            <ac:inkMk id="16" creationId="{F583756A-D467-E07D-D35F-E36380AA1115}"/>
          </ac:inkMkLst>
        </pc:inkChg>
        <pc:inkChg chg="add">
          <ac:chgData name="شادن القحطاني ID 443200677" userId="2d5f3d4d-8466-4aa1-ac8a-1cb60ed86c20" providerId="ADAL" clId="{E8801CAE-CBD8-854A-950C-414801866524}" dt="2023-06-18T08:40:51.337" v="1786"/>
          <ac:inkMkLst>
            <pc:docMk/>
            <pc:sldMk cId="0" sldId="326"/>
            <ac:inkMk id="17" creationId="{A4963D7F-9D34-8DC2-B436-6E5DF3B4E8A0}"/>
          </ac:inkMkLst>
        </pc:inkChg>
        <pc:inkChg chg="add del">
          <ac:chgData name="شادن القحطاني ID 443200677" userId="2d5f3d4d-8466-4aa1-ac8a-1cb60ed86c20" providerId="ADAL" clId="{E8801CAE-CBD8-854A-950C-414801866524}" dt="2023-06-18T08:40:56.022" v="1794"/>
          <ac:inkMkLst>
            <pc:docMk/>
            <pc:sldMk cId="0" sldId="326"/>
            <ac:inkMk id="18" creationId="{0597680B-C268-5441-CD6F-BC9F209D1D0A}"/>
          </ac:inkMkLst>
        </pc:inkChg>
        <pc:inkChg chg="add del">
          <ac:chgData name="شادن القحطاني ID 443200677" userId="2d5f3d4d-8466-4aa1-ac8a-1cb60ed86c20" providerId="ADAL" clId="{E8801CAE-CBD8-854A-950C-414801866524}" dt="2023-06-18T08:40:56.022" v="1794"/>
          <ac:inkMkLst>
            <pc:docMk/>
            <pc:sldMk cId="0" sldId="326"/>
            <ac:inkMk id="19" creationId="{3D4D57AC-B9D7-AD3E-B66D-A40AB903116F}"/>
          </ac:inkMkLst>
        </pc:inkChg>
        <pc:inkChg chg="add del">
          <ac:chgData name="شادن القحطاني ID 443200677" userId="2d5f3d4d-8466-4aa1-ac8a-1cb60ed86c20" providerId="ADAL" clId="{E8801CAE-CBD8-854A-950C-414801866524}" dt="2023-06-18T08:40:56.022" v="1794"/>
          <ac:inkMkLst>
            <pc:docMk/>
            <pc:sldMk cId="0" sldId="326"/>
            <ac:inkMk id="20" creationId="{426D32D1-F81A-91B1-46C3-254B966090AC}"/>
          </ac:inkMkLst>
        </pc:inkChg>
        <pc:inkChg chg="add del">
          <ac:chgData name="شادن القحطاني ID 443200677" userId="2d5f3d4d-8466-4aa1-ac8a-1cb60ed86c20" providerId="ADAL" clId="{E8801CAE-CBD8-854A-950C-414801866524}" dt="2023-06-18T08:40:56.022" v="1794"/>
          <ac:inkMkLst>
            <pc:docMk/>
            <pc:sldMk cId="0" sldId="326"/>
            <ac:inkMk id="21" creationId="{638EA27B-2EF0-66E1-8ECD-C9BF0A87BF6E}"/>
          </ac:inkMkLst>
        </pc:inkChg>
        <pc:inkChg chg="add del">
          <ac:chgData name="شادن القحطاني ID 443200677" userId="2d5f3d4d-8466-4aa1-ac8a-1cb60ed86c20" providerId="ADAL" clId="{E8801CAE-CBD8-854A-950C-414801866524}" dt="2023-06-18T08:40:56.022" v="1794"/>
          <ac:inkMkLst>
            <pc:docMk/>
            <pc:sldMk cId="0" sldId="326"/>
            <ac:inkMk id="22" creationId="{A5A5A4D8-76C7-A78A-E827-4BABFDF33DDE}"/>
          </ac:inkMkLst>
        </pc:inkChg>
        <pc:inkChg chg="add del">
          <ac:chgData name="شادن القحطاني ID 443200677" userId="2d5f3d4d-8466-4aa1-ac8a-1cb60ed86c20" providerId="ADAL" clId="{E8801CAE-CBD8-854A-950C-414801866524}" dt="2023-06-18T08:40:56.022" v="1794"/>
          <ac:inkMkLst>
            <pc:docMk/>
            <pc:sldMk cId="0" sldId="326"/>
            <ac:inkMk id="23" creationId="{7400C5BB-B734-1C84-FF08-85F8989A45C5}"/>
          </ac:inkMkLst>
        </pc:inkChg>
        <pc:inkChg chg="add del">
          <ac:chgData name="شادن القحطاني ID 443200677" userId="2d5f3d4d-8466-4aa1-ac8a-1cb60ed86c20" providerId="ADAL" clId="{E8801CAE-CBD8-854A-950C-414801866524}" dt="2023-06-18T08:40:56.022" v="1794"/>
          <ac:inkMkLst>
            <pc:docMk/>
            <pc:sldMk cId="0" sldId="326"/>
            <ac:inkMk id="24" creationId="{7BE8B6B0-4B72-2AC0-B273-EC28AF9FE18E}"/>
          </ac:inkMkLst>
        </pc:inkChg>
        <pc:inkChg chg="add reco">
          <ac:chgData name="شادن القحطاني ID 443200677" userId="2d5f3d4d-8466-4aa1-ac8a-1cb60ed86c20" providerId="ADAL" clId="{E8801CAE-CBD8-854A-950C-414801866524}" dt="2023-06-18T08:40:56.022" v="1794"/>
          <ac:inkMkLst>
            <pc:docMk/>
            <pc:sldMk cId="0" sldId="326"/>
            <ac:inkMk id="25" creationId="{4AECC977-8C16-8ECD-8F02-6FD266AE91BD}"/>
          </ac:inkMkLst>
        </pc:inkChg>
        <pc:inkChg chg="add del">
          <ac:chgData name="شادن القحطاني ID 443200677" userId="2d5f3d4d-8466-4aa1-ac8a-1cb60ed86c20" providerId="ADAL" clId="{E8801CAE-CBD8-854A-950C-414801866524}" dt="2023-06-18T08:41:38.225" v="1799"/>
          <ac:inkMkLst>
            <pc:docMk/>
            <pc:sldMk cId="0" sldId="326"/>
            <ac:inkMk id="26" creationId="{102B05E7-FB1B-8F7A-DBFB-396EEC97D81A}"/>
          </ac:inkMkLst>
        </pc:inkChg>
        <pc:inkChg chg="add del">
          <ac:chgData name="شادن القحطاني ID 443200677" userId="2d5f3d4d-8466-4aa1-ac8a-1cb60ed86c20" providerId="ADAL" clId="{E8801CAE-CBD8-854A-950C-414801866524}" dt="2023-06-18T08:41:38.225" v="1799"/>
          <ac:inkMkLst>
            <pc:docMk/>
            <pc:sldMk cId="0" sldId="326"/>
            <ac:inkMk id="27" creationId="{8D6CCE13-35F1-C6E2-FA40-2C1BF667D813}"/>
          </ac:inkMkLst>
        </pc:inkChg>
        <pc:inkChg chg="add del">
          <ac:chgData name="شادن القحطاني ID 443200677" userId="2d5f3d4d-8466-4aa1-ac8a-1cb60ed86c20" providerId="ADAL" clId="{E8801CAE-CBD8-854A-950C-414801866524}" dt="2023-06-18T08:41:38.225" v="1799"/>
          <ac:inkMkLst>
            <pc:docMk/>
            <pc:sldMk cId="0" sldId="326"/>
            <ac:inkMk id="28" creationId="{1A6F4304-94D8-0AE3-DBDC-DF5D7963F2B9}"/>
          </ac:inkMkLst>
        </pc:inkChg>
        <pc:inkChg chg="add del reco">
          <ac:chgData name="شادن القحطاني ID 443200677" userId="2d5f3d4d-8466-4aa1-ac8a-1cb60ed86c20" providerId="ADAL" clId="{E8801CAE-CBD8-854A-950C-414801866524}" dt="2023-06-18T08:41:38.225" v="1799"/>
          <ac:inkMkLst>
            <pc:docMk/>
            <pc:sldMk cId="0" sldId="326"/>
            <ac:inkMk id="29" creationId="{4C5A810B-A397-FE62-EB66-D92DAABC4182}"/>
          </ac:inkMkLst>
        </pc:inkChg>
        <pc:inkChg chg="add">
          <ac:chgData name="شادن القحطاني ID 443200677" userId="2d5f3d4d-8466-4aa1-ac8a-1cb60ed86c20" providerId="ADAL" clId="{E8801CAE-CBD8-854A-950C-414801866524}" dt="2023-06-18T08:41:39.869" v="1800"/>
          <ac:inkMkLst>
            <pc:docMk/>
            <pc:sldMk cId="0" sldId="326"/>
            <ac:inkMk id="30" creationId="{CC4D838E-B191-E8E1-F247-2602A1241235}"/>
          </ac:inkMkLst>
        </pc:inkChg>
        <pc:inkChg chg="add">
          <ac:chgData name="شادن القحطاني ID 443200677" userId="2d5f3d4d-8466-4aa1-ac8a-1cb60ed86c20" providerId="ADAL" clId="{E8801CAE-CBD8-854A-950C-414801866524}" dt="2023-06-18T08:42:03.509" v="1801"/>
          <ac:inkMkLst>
            <pc:docMk/>
            <pc:sldMk cId="0" sldId="326"/>
            <ac:inkMk id="31" creationId="{559A25D0-0693-847E-F49E-ECF747ECECF9}"/>
          </ac:inkMkLst>
        </pc:inkChg>
        <pc:inkChg chg="add">
          <ac:chgData name="شادن القحطاني ID 443200677" userId="2d5f3d4d-8466-4aa1-ac8a-1cb60ed86c20" providerId="ADAL" clId="{E8801CAE-CBD8-854A-950C-414801866524}" dt="2023-06-18T08:42:05.819" v="1802"/>
          <ac:inkMkLst>
            <pc:docMk/>
            <pc:sldMk cId="0" sldId="326"/>
            <ac:inkMk id="32" creationId="{8E9611F0-DC8D-F8A1-0928-7B78741404DE}"/>
          </ac:inkMkLst>
        </pc:inkChg>
        <pc:inkChg chg="add">
          <ac:chgData name="شادن القحطاني ID 443200677" userId="2d5f3d4d-8466-4aa1-ac8a-1cb60ed86c20" providerId="ADAL" clId="{E8801CAE-CBD8-854A-950C-414801866524}" dt="2023-06-18T08:42:07.518" v="1803"/>
          <ac:inkMkLst>
            <pc:docMk/>
            <pc:sldMk cId="0" sldId="326"/>
            <ac:inkMk id="33" creationId="{F1CC360D-2972-7329-C6CD-93F6BE3806AB}"/>
          </ac:inkMkLst>
        </pc:inkChg>
        <pc:inkChg chg="add del">
          <ac:chgData name="شادن القحطاني ID 443200677" userId="2d5f3d4d-8466-4aa1-ac8a-1cb60ed86c20" providerId="ADAL" clId="{E8801CAE-CBD8-854A-950C-414801866524}" dt="2023-06-18T08:43:58.787" v="1805"/>
          <ac:inkMkLst>
            <pc:docMk/>
            <pc:sldMk cId="0" sldId="326"/>
            <ac:inkMk id="34" creationId="{ACD421DA-25ED-D86F-A6A9-CC5528E51874}"/>
          </ac:inkMkLst>
        </pc:inkChg>
        <pc:inkChg chg="add del">
          <ac:chgData name="شادن القحطاني ID 443200677" userId="2d5f3d4d-8466-4aa1-ac8a-1cb60ed86c20" providerId="ADAL" clId="{E8801CAE-CBD8-854A-950C-414801866524}" dt="2023-06-18T08:44:02.245" v="1811"/>
          <ac:inkMkLst>
            <pc:docMk/>
            <pc:sldMk cId="0" sldId="326"/>
            <ac:inkMk id="35" creationId="{F5D27605-A4A9-5DAD-BFD6-FFF225838A76}"/>
          </ac:inkMkLst>
        </pc:inkChg>
        <pc:inkChg chg="add del">
          <ac:chgData name="شادن القحطاني ID 443200677" userId="2d5f3d4d-8466-4aa1-ac8a-1cb60ed86c20" providerId="ADAL" clId="{E8801CAE-CBD8-854A-950C-414801866524}" dt="2023-06-18T08:44:02.245" v="1811"/>
          <ac:inkMkLst>
            <pc:docMk/>
            <pc:sldMk cId="0" sldId="326"/>
            <ac:inkMk id="36" creationId="{3EF24804-E6C8-8860-55C7-0B1D3C3CC875}"/>
          </ac:inkMkLst>
        </pc:inkChg>
        <pc:inkChg chg="add del">
          <ac:chgData name="شادن القحطاني ID 443200677" userId="2d5f3d4d-8466-4aa1-ac8a-1cb60ed86c20" providerId="ADAL" clId="{E8801CAE-CBD8-854A-950C-414801866524}" dt="2023-06-18T08:44:02.245" v="1811"/>
          <ac:inkMkLst>
            <pc:docMk/>
            <pc:sldMk cId="0" sldId="326"/>
            <ac:inkMk id="37" creationId="{28F3FA99-4A94-53FE-42BE-7AAECA075E7A}"/>
          </ac:inkMkLst>
        </pc:inkChg>
        <pc:inkChg chg="add del">
          <ac:chgData name="شادن القحطاني ID 443200677" userId="2d5f3d4d-8466-4aa1-ac8a-1cb60ed86c20" providerId="ADAL" clId="{E8801CAE-CBD8-854A-950C-414801866524}" dt="2023-06-18T08:44:02.245" v="1811"/>
          <ac:inkMkLst>
            <pc:docMk/>
            <pc:sldMk cId="0" sldId="326"/>
            <ac:inkMk id="38" creationId="{5F2507F3-603D-2071-A10C-5B1E0D3A7911}"/>
          </ac:inkMkLst>
        </pc:inkChg>
        <pc:inkChg chg="add del">
          <ac:chgData name="شادن القحطاني ID 443200677" userId="2d5f3d4d-8466-4aa1-ac8a-1cb60ed86c20" providerId="ADAL" clId="{E8801CAE-CBD8-854A-950C-414801866524}" dt="2023-06-18T08:44:02.245" v="1811"/>
          <ac:inkMkLst>
            <pc:docMk/>
            <pc:sldMk cId="0" sldId="326"/>
            <ac:inkMk id="39" creationId="{05A13855-BCBB-313E-6E31-864B2D1AD4C4}"/>
          </ac:inkMkLst>
        </pc:inkChg>
        <pc:inkChg chg="add reco">
          <ac:chgData name="شادن القحطاني ID 443200677" userId="2d5f3d4d-8466-4aa1-ac8a-1cb60ed86c20" providerId="ADAL" clId="{E8801CAE-CBD8-854A-950C-414801866524}" dt="2023-06-18T08:44:02.245" v="1811"/>
          <ac:inkMkLst>
            <pc:docMk/>
            <pc:sldMk cId="0" sldId="326"/>
            <ac:inkMk id="40" creationId="{DDB659E2-07F9-0C66-2322-393DDFBA5A5B}"/>
          </ac:inkMkLst>
        </pc:inkChg>
        <pc:inkChg chg="add del">
          <ac:chgData name="شادن القحطاني ID 443200677" userId="2d5f3d4d-8466-4aa1-ac8a-1cb60ed86c20" providerId="ADAL" clId="{E8801CAE-CBD8-854A-950C-414801866524}" dt="2023-06-18T08:44:09.949" v="1824"/>
          <ac:inkMkLst>
            <pc:docMk/>
            <pc:sldMk cId="0" sldId="326"/>
            <ac:inkMk id="41" creationId="{520DBD31-14AA-0A42-7A07-A962295C602B}"/>
          </ac:inkMkLst>
        </pc:inkChg>
        <pc:inkChg chg="add del">
          <ac:chgData name="شادن القحطاني ID 443200677" userId="2d5f3d4d-8466-4aa1-ac8a-1cb60ed86c20" providerId="ADAL" clId="{E8801CAE-CBD8-854A-950C-414801866524}" dt="2023-06-18T08:44:09.949" v="1824"/>
          <ac:inkMkLst>
            <pc:docMk/>
            <pc:sldMk cId="0" sldId="326"/>
            <ac:inkMk id="42" creationId="{47CC2281-74AF-0FD2-9D64-3D9DB8D05E76}"/>
          </ac:inkMkLst>
        </pc:inkChg>
        <pc:inkChg chg="add del">
          <ac:chgData name="شادن القحطاني ID 443200677" userId="2d5f3d4d-8466-4aa1-ac8a-1cb60ed86c20" providerId="ADAL" clId="{E8801CAE-CBD8-854A-950C-414801866524}" dt="2023-06-18T08:44:09.949" v="1824"/>
          <ac:inkMkLst>
            <pc:docMk/>
            <pc:sldMk cId="0" sldId="326"/>
            <ac:inkMk id="43" creationId="{8B4CE3F1-DCAA-5499-DACD-293D177D263E}"/>
          </ac:inkMkLst>
        </pc:inkChg>
        <pc:inkChg chg="add del">
          <ac:chgData name="شادن القحطاني ID 443200677" userId="2d5f3d4d-8466-4aa1-ac8a-1cb60ed86c20" providerId="ADAL" clId="{E8801CAE-CBD8-854A-950C-414801866524}" dt="2023-06-18T08:44:09.949" v="1824"/>
          <ac:inkMkLst>
            <pc:docMk/>
            <pc:sldMk cId="0" sldId="326"/>
            <ac:inkMk id="44" creationId="{CDB043F2-B5A5-DF54-8D93-7B724535BFF3}"/>
          </ac:inkMkLst>
        </pc:inkChg>
        <pc:inkChg chg="add del">
          <ac:chgData name="شادن القحطاني ID 443200677" userId="2d5f3d4d-8466-4aa1-ac8a-1cb60ed86c20" providerId="ADAL" clId="{E8801CAE-CBD8-854A-950C-414801866524}" dt="2023-06-18T08:44:09.949" v="1824"/>
          <ac:inkMkLst>
            <pc:docMk/>
            <pc:sldMk cId="0" sldId="326"/>
            <ac:inkMk id="45" creationId="{34FFB2FE-6481-210E-799D-3352C9608027}"/>
          </ac:inkMkLst>
        </pc:inkChg>
        <pc:inkChg chg="add del">
          <ac:chgData name="شادن القحطاني ID 443200677" userId="2d5f3d4d-8466-4aa1-ac8a-1cb60ed86c20" providerId="ADAL" clId="{E8801CAE-CBD8-854A-950C-414801866524}" dt="2023-06-18T08:44:09.949" v="1824"/>
          <ac:inkMkLst>
            <pc:docMk/>
            <pc:sldMk cId="0" sldId="326"/>
            <ac:inkMk id="46" creationId="{00AD94B9-BC46-FB96-3B37-780AF458A5DA}"/>
          </ac:inkMkLst>
        </pc:inkChg>
        <pc:inkChg chg="add del">
          <ac:chgData name="شادن القحطاني ID 443200677" userId="2d5f3d4d-8466-4aa1-ac8a-1cb60ed86c20" providerId="ADAL" clId="{E8801CAE-CBD8-854A-950C-414801866524}" dt="2023-06-18T08:44:09.949" v="1824"/>
          <ac:inkMkLst>
            <pc:docMk/>
            <pc:sldMk cId="0" sldId="326"/>
            <ac:inkMk id="47" creationId="{3A17190F-4251-F026-8A99-B211A285F42E}"/>
          </ac:inkMkLst>
        </pc:inkChg>
        <pc:inkChg chg="add del">
          <ac:chgData name="شادن القحطاني ID 443200677" userId="2d5f3d4d-8466-4aa1-ac8a-1cb60ed86c20" providerId="ADAL" clId="{E8801CAE-CBD8-854A-950C-414801866524}" dt="2023-06-18T08:44:09.949" v="1824"/>
          <ac:inkMkLst>
            <pc:docMk/>
            <pc:sldMk cId="0" sldId="326"/>
            <ac:inkMk id="48" creationId="{41174A6D-CCB7-0DE8-1646-1198876C5E70}"/>
          </ac:inkMkLst>
        </pc:inkChg>
        <pc:inkChg chg="add del">
          <ac:chgData name="شادن القحطاني ID 443200677" userId="2d5f3d4d-8466-4aa1-ac8a-1cb60ed86c20" providerId="ADAL" clId="{E8801CAE-CBD8-854A-950C-414801866524}" dt="2023-06-18T08:44:09.949" v="1824"/>
          <ac:inkMkLst>
            <pc:docMk/>
            <pc:sldMk cId="0" sldId="326"/>
            <ac:inkMk id="49" creationId="{A9AB038E-BA50-1315-A8A6-E3871F52497A}"/>
          </ac:inkMkLst>
        </pc:inkChg>
        <pc:inkChg chg="add del">
          <ac:chgData name="شادن القحطاني ID 443200677" userId="2d5f3d4d-8466-4aa1-ac8a-1cb60ed86c20" providerId="ADAL" clId="{E8801CAE-CBD8-854A-950C-414801866524}" dt="2023-06-18T08:44:09.949" v="1824"/>
          <ac:inkMkLst>
            <pc:docMk/>
            <pc:sldMk cId="0" sldId="326"/>
            <ac:inkMk id="50" creationId="{891B5F8D-D560-7BA2-CABB-5E070949421C}"/>
          </ac:inkMkLst>
        </pc:inkChg>
        <pc:inkChg chg="add del">
          <ac:chgData name="شادن القحطاني ID 443200677" userId="2d5f3d4d-8466-4aa1-ac8a-1cb60ed86c20" providerId="ADAL" clId="{E8801CAE-CBD8-854A-950C-414801866524}" dt="2023-06-18T08:44:09.949" v="1824"/>
          <ac:inkMkLst>
            <pc:docMk/>
            <pc:sldMk cId="0" sldId="326"/>
            <ac:inkMk id="51" creationId="{3784699F-A65B-9186-C932-271DB0870613}"/>
          </ac:inkMkLst>
        </pc:inkChg>
        <pc:inkChg chg="add del">
          <ac:chgData name="شادن القحطاني ID 443200677" userId="2d5f3d4d-8466-4aa1-ac8a-1cb60ed86c20" providerId="ADAL" clId="{E8801CAE-CBD8-854A-950C-414801866524}" dt="2023-06-18T08:44:09.949" v="1824"/>
          <ac:inkMkLst>
            <pc:docMk/>
            <pc:sldMk cId="0" sldId="326"/>
            <ac:inkMk id="52" creationId="{302DC413-D31F-8C62-EED5-9E5C8725B00C}"/>
          </ac:inkMkLst>
        </pc:inkChg>
        <pc:inkChg chg="add reco">
          <ac:chgData name="شادن القحطاني ID 443200677" userId="2d5f3d4d-8466-4aa1-ac8a-1cb60ed86c20" providerId="ADAL" clId="{E8801CAE-CBD8-854A-950C-414801866524}" dt="2023-06-18T08:44:09.949" v="1824"/>
          <ac:inkMkLst>
            <pc:docMk/>
            <pc:sldMk cId="0" sldId="326"/>
            <ac:inkMk id="53" creationId="{DA3EF00B-55AF-A873-0E9C-7309311C11E1}"/>
          </ac:inkMkLst>
        </pc:inkChg>
      </pc:sldChg>
      <pc:sldChg chg="addSp delSp">
        <pc:chgData name="شادن القحطاني ID 443200677" userId="2d5f3d4d-8466-4aa1-ac8a-1cb60ed86c20" providerId="ADAL" clId="{E8801CAE-CBD8-854A-950C-414801866524}" dt="2023-06-18T08:47:06.976" v="1877"/>
        <pc:sldMkLst>
          <pc:docMk/>
          <pc:sldMk cId="0" sldId="328"/>
        </pc:sldMkLst>
        <pc:inkChg chg="add del">
          <ac:chgData name="شادن القحطاني ID 443200677" userId="2d5f3d4d-8466-4aa1-ac8a-1cb60ed86c20" providerId="ADAL" clId="{E8801CAE-CBD8-854A-950C-414801866524}" dt="2023-06-18T08:46:14.413" v="1836"/>
          <ac:inkMkLst>
            <pc:docMk/>
            <pc:sldMk cId="0" sldId="328"/>
            <ac:inkMk id="2" creationId="{754F54E8-ED43-499C-BEAF-746E2B04EACE}"/>
          </ac:inkMkLst>
        </pc:inkChg>
        <pc:inkChg chg="add del">
          <ac:chgData name="شادن القحطاني ID 443200677" userId="2d5f3d4d-8466-4aa1-ac8a-1cb60ed86c20" providerId="ADAL" clId="{E8801CAE-CBD8-854A-950C-414801866524}" dt="2023-06-18T08:46:14.413" v="1836"/>
          <ac:inkMkLst>
            <pc:docMk/>
            <pc:sldMk cId="0" sldId="328"/>
            <ac:inkMk id="3" creationId="{1927CFB7-C3B3-6CEF-61EE-9A73C6320489}"/>
          </ac:inkMkLst>
        </pc:inkChg>
        <pc:inkChg chg="add">
          <ac:chgData name="شادن القحطاني ID 443200677" userId="2d5f3d4d-8466-4aa1-ac8a-1cb60ed86c20" providerId="ADAL" clId="{E8801CAE-CBD8-854A-950C-414801866524}" dt="2023-06-18T08:46:09.113" v="1829"/>
          <ac:inkMkLst>
            <pc:docMk/>
            <pc:sldMk cId="0" sldId="328"/>
            <ac:inkMk id="4" creationId="{A205C38A-4E29-E5C3-91BA-EE41573DFCD6}"/>
          </ac:inkMkLst>
        </pc:inkChg>
        <pc:inkChg chg="add del">
          <ac:chgData name="شادن القحطاني ID 443200677" userId="2d5f3d4d-8466-4aa1-ac8a-1cb60ed86c20" providerId="ADAL" clId="{E8801CAE-CBD8-854A-950C-414801866524}" dt="2023-06-18T08:46:14.413" v="1836"/>
          <ac:inkMkLst>
            <pc:docMk/>
            <pc:sldMk cId="0" sldId="328"/>
            <ac:inkMk id="5" creationId="{575519EC-38FE-5751-F955-ED1E6F2F9251}"/>
          </ac:inkMkLst>
        </pc:inkChg>
        <pc:inkChg chg="add del">
          <ac:chgData name="شادن القحطاني ID 443200677" userId="2d5f3d4d-8466-4aa1-ac8a-1cb60ed86c20" providerId="ADAL" clId="{E8801CAE-CBD8-854A-950C-414801866524}" dt="2023-06-18T08:46:14.413" v="1836"/>
          <ac:inkMkLst>
            <pc:docMk/>
            <pc:sldMk cId="0" sldId="328"/>
            <ac:inkMk id="8" creationId="{F42802AC-64DA-DCA8-2352-5D95A11277B4}"/>
          </ac:inkMkLst>
        </pc:inkChg>
        <pc:inkChg chg="add del">
          <ac:chgData name="شادن القحطاني ID 443200677" userId="2d5f3d4d-8466-4aa1-ac8a-1cb60ed86c20" providerId="ADAL" clId="{E8801CAE-CBD8-854A-950C-414801866524}" dt="2023-06-18T08:46:14.413" v="1836"/>
          <ac:inkMkLst>
            <pc:docMk/>
            <pc:sldMk cId="0" sldId="328"/>
            <ac:inkMk id="9" creationId="{340E9FFC-CED8-F8F9-2A65-D56B679CB1E1}"/>
          </ac:inkMkLst>
        </pc:inkChg>
        <pc:inkChg chg="add del">
          <ac:chgData name="شادن القحطاني ID 443200677" userId="2d5f3d4d-8466-4aa1-ac8a-1cb60ed86c20" providerId="ADAL" clId="{E8801CAE-CBD8-854A-950C-414801866524}" dt="2023-06-18T08:46:14.413" v="1836"/>
          <ac:inkMkLst>
            <pc:docMk/>
            <pc:sldMk cId="0" sldId="328"/>
            <ac:inkMk id="10" creationId="{4181A285-A11F-8C0C-E306-8443F7F43822}"/>
          </ac:inkMkLst>
        </pc:inkChg>
        <pc:inkChg chg="add del">
          <ac:chgData name="شادن القحطاني ID 443200677" userId="2d5f3d4d-8466-4aa1-ac8a-1cb60ed86c20" providerId="ADAL" clId="{E8801CAE-CBD8-854A-950C-414801866524}" dt="2023-06-18T08:46:14.413" v="1836"/>
          <ac:inkMkLst>
            <pc:docMk/>
            <pc:sldMk cId="0" sldId="328"/>
            <ac:inkMk id="11" creationId="{7EBA445A-A5E3-2CE6-A688-93D6A7F0BA68}"/>
          </ac:inkMkLst>
        </pc:inkChg>
        <pc:inkChg chg="add del">
          <ac:chgData name="شادن القحطاني ID 443200677" userId="2d5f3d4d-8466-4aa1-ac8a-1cb60ed86c20" providerId="ADAL" clId="{E8801CAE-CBD8-854A-950C-414801866524}" dt="2023-06-18T08:46:14.413" v="1836"/>
          <ac:inkMkLst>
            <pc:docMk/>
            <pc:sldMk cId="0" sldId="328"/>
            <ac:inkMk id="12" creationId="{E4BB2854-DFB8-93CD-D6B6-A0A6FA5B203C}"/>
          </ac:inkMkLst>
        </pc:inkChg>
        <pc:inkChg chg="add reco">
          <ac:chgData name="شادن القحطاني ID 443200677" userId="2d5f3d4d-8466-4aa1-ac8a-1cb60ed86c20" providerId="ADAL" clId="{E8801CAE-CBD8-854A-950C-414801866524}" dt="2023-06-18T08:46:14.413" v="1836"/>
          <ac:inkMkLst>
            <pc:docMk/>
            <pc:sldMk cId="0" sldId="328"/>
            <ac:inkMk id="13" creationId="{945AB4D1-993F-1C27-A9CA-395520104457}"/>
          </ac:inkMkLst>
        </pc:inkChg>
        <pc:inkChg chg="add">
          <ac:chgData name="شادن القحطاني ID 443200677" userId="2d5f3d4d-8466-4aa1-ac8a-1cb60ed86c20" providerId="ADAL" clId="{E8801CAE-CBD8-854A-950C-414801866524}" dt="2023-06-18T08:46:20.179" v="1837"/>
          <ac:inkMkLst>
            <pc:docMk/>
            <pc:sldMk cId="0" sldId="328"/>
            <ac:inkMk id="15" creationId="{669D5FC9-C40F-E1D5-1FEF-94F44F5C854C}"/>
          </ac:inkMkLst>
        </pc:inkChg>
        <pc:inkChg chg="add del">
          <ac:chgData name="شادن القحطاني ID 443200677" userId="2d5f3d4d-8466-4aa1-ac8a-1cb60ed86c20" providerId="ADAL" clId="{E8801CAE-CBD8-854A-950C-414801866524}" dt="2023-06-18T08:46:28.762" v="1851"/>
          <ac:inkMkLst>
            <pc:docMk/>
            <pc:sldMk cId="0" sldId="328"/>
            <ac:inkMk id="16" creationId="{970F907B-FB96-2123-BF70-152A95943173}"/>
          </ac:inkMkLst>
        </pc:inkChg>
        <pc:inkChg chg="add del">
          <ac:chgData name="شادن القحطاني ID 443200677" userId="2d5f3d4d-8466-4aa1-ac8a-1cb60ed86c20" providerId="ADAL" clId="{E8801CAE-CBD8-854A-950C-414801866524}" dt="2023-06-18T08:46:28.762" v="1851"/>
          <ac:inkMkLst>
            <pc:docMk/>
            <pc:sldMk cId="0" sldId="328"/>
            <ac:inkMk id="17" creationId="{9D0CA193-2DBD-67AE-58E3-80185721391B}"/>
          </ac:inkMkLst>
        </pc:inkChg>
        <pc:inkChg chg="add del">
          <ac:chgData name="شادن القحطاني ID 443200677" userId="2d5f3d4d-8466-4aa1-ac8a-1cb60ed86c20" providerId="ADAL" clId="{E8801CAE-CBD8-854A-950C-414801866524}" dt="2023-06-18T08:46:28.762" v="1851"/>
          <ac:inkMkLst>
            <pc:docMk/>
            <pc:sldMk cId="0" sldId="328"/>
            <ac:inkMk id="18" creationId="{964A9FED-7B29-41AA-9F5E-2D21040C802C}"/>
          </ac:inkMkLst>
        </pc:inkChg>
        <pc:inkChg chg="add del">
          <ac:chgData name="شادن القحطاني ID 443200677" userId="2d5f3d4d-8466-4aa1-ac8a-1cb60ed86c20" providerId="ADAL" clId="{E8801CAE-CBD8-854A-950C-414801866524}" dt="2023-06-18T08:46:28.762" v="1851"/>
          <ac:inkMkLst>
            <pc:docMk/>
            <pc:sldMk cId="0" sldId="328"/>
            <ac:inkMk id="19" creationId="{D2C7B0AD-665B-3DB0-E62F-CAA229AB0C79}"/>
          </ac:inkMkLst>
        </pc:inkChg>
        <pc:inkChg chg="add del">
          <ac:chgData name="شادن القحطاني ID 443200677" userId="2d5f3d4d-8466-4aa1-ac8a-1cb60ed86c20" providerId="ADAL" clId="{E8801CAE-CBD8-854A-950C-414801866524}" dt="2023-06-18T08:46:28.762" v="1851"/>
          <ac:inkMkLst>
            <pc:docMk/>
            <pc:sldMk cId="0" sldId="328"/>
            <ac:inkMk id="20" creationId="{754996EB-EF0B-7724-D2BA-5693E57578E6}"/>
          </ac:inkMkLst>
        </pc:inkChg>
        <pc:inkChg chg="add del">
          <ac:chgData name="شادن القحطاني ID 443200677" userId="2d5f3d4d-8466-4aa1-ac8a-1cb60ed86c20" providerId="ADAL" clId="{E8801CAE-CBD8-854A-950C-414801866524}" dt="2023-06-18T08:46:28.762" v="1851"/>
          <ac:inkMkLst>
            <pc:docMk/>
            <pc:sldMk cId="0" sldId="328"/>
            <ac:inkMk id="21" creationId="{2C81D168-8CA8-9DEC-8423-3ADB7309AE0C}"/>
          </ac:inkMkLst>
        </pc:inkChg>
        <pc:inkChg chg="add del">
          <ac:chgData name="شادن القحطاني ID 443200677" userId="2d5f3d4d-8466-4aa1-ac8a-1cb60ed86c20" providerId="ADAL" clId="{E8801CAE-CBD8-854A-950C-414801866524}" dt="2023-06-18T08:46:28.762" v="1851"/>
          <ac:inkMkLst>
            <pc:docMk/>
            <pc:sldMk cId="0" sldId="328"/>
            <ac:inkMk id="22" creationId="{85202B58-7990-7CBA-D97B-E857393D6A9A}"/>
          </ac:inkMkLst>
        </pc:inkChg>
        <pc:inkChg chg="add del">
          <ac:chgData name="شادن القحطاني ID 443200677" userId="2d5f3d4d-8466-4aa1-ac8a-1cb60ed86c20" providerId="ADAL" clId="{E8801CAE-CBD8-854A-950C-414801866524}" dt="2023-06-18T08:46:28.762" v="1851"/>
          <ac:inkMkLst>
            <pc:docMk/>
            <pc:sldMk cId="0" sldId="328"/>
            <ac:inkMk id="23" creationId="{E0ECC66D-0FD5-F899-CEC4-2D02A7F4E59E}"/>
          </ac:inkMkLst>
        </pc:inkChg>
        <pc:inkChg chg="add del">
          <ac:chgData name="شادن القحطاني ID 443200677" userId="2d5f3d4d-8466-4aa1-ac8a-1cb60ed86c20" providerId="ADAL" clId="{E8801CAE-CBD8-854A-950C-414801866524}" dt="2023-06-18T08:46:28.762" v="1851"/>
          <ac:inkMkLst>
            <pc:docMk/>
            <pc:sldMk cId="0" sldId="328"/>
            <ac:inkMk id="24" creationId="{087F29D2-B7B5-3912-705C-BC0B1BE59D57}"/>
          </ac:inkMkLst>
        </pc:inkChg>
        <pc:inkChg chg="add del">
          <ac:chgData name="شادن القحطاني ID 443200677" userId="2d5f3d4d-8466-4aa1-ac8a-1cb60ed86c20" providerId="ADAL" clId="{E8801CAE-CBD8-854A-950C-414801866524}" dt="2023-06-18T08:46:28.762" v="1851"/>
          <ac:inkMkLst>
            <pc:docMk/>
            <pc:sldMk cId="0" sldId="328"/>
            <ac:inkMk id="25" creationId="{49C49494-42AF-0D80-53C5-D97B7FB68D18}"/>
          </ac:inkMkLst>
        </pc:inkChg>
        <pc:inkChg chg="add del">
          <ac:chgData name="شادن القحطاني ID 443200677" userId="2d5f3d4d-8466-4aa1-ac8a-1cb60ed86c20" providerId="ADAL" clId="{E8801CAE-CBD8-854A-950C-414801866524}" dt="2023-06-18T08:46:28.762" v="1851"/>
          <ac:inkMkLst>
            <pc:docMk/>
            <pc:sldMk cId="0" sldId="328"/>
            <ac:inkMk id="26" creationId="{E4227AE0-95A1-5389-2115-F8A404DA2481}"/>
          </ac:inkMkLst>
        </pc:inkChg>
        <pc:inkChg chg="add del">
          <ac:chgData name="شادن القحطاني ID 443200677" userId="2d5f3d4d-8466-4aa1-ac8a-1cb60ed86c20" providerId="ADAL" clId="{E8801CAE-CBD8-854A-950C-414801866524}" dt="2023-06-18T08:46:28.762" v="1851"/>
          <ac:inkMkLst>
            <pc:docMk/>
            <pc:sldMk cId="0" sldId="328"/>
            <ac:inkMk id="27" creationId="{453E04C6-8E91-5C08-020C-7F014F900144}"/>
          </ac:inkMkLst>
        </pc:inkChg>
        <pc:inkChg chg="add del">
          <ac:chgData name="شادن القحطاني ID 443200677" userId="2d5f3d4d-8466-4aa1-ac8a-1cb60ed86c20" providerId="ADAL" clId="{E8801CAE-CBD8-854A-950C-414801866524}" dt="2023-06-18T08:46:28.762" v="1851"/>
          <ac:inkMkLst>
            <pc:docMk/>
            <pc:sldMk cId="0" sldId="328"/>
            <ac:inkMk id="28" creationId="{DC11ECB4-042F-9BBF-0C64-369BD31EC6F3}"/>
          </ac:inkMkLst>
        </pc:inkChg>
        <pc:inkChg chg="add reco">
          <ac:chgData name="شادن القحطاني ID 443200677" userId="2d5f3d4d-8466-4aa1-ac8a-1cb60ed86c20" providerId="ADAL" clId="{E8801CAE-CBD8-854A-950C-414801866524}" dt="2023-06-18T08:46:28.762" v="1851"/>
          <ac:inkMkLst>
            <pc:docMk/>
            <pc:sldMk cId="0" sldId="328"/>
            <ac:inkMk id="29" creationId="{C7075AE6-6275-9DB4-8A3A-87D940CC3E38}"/>
          </ac:inkMkLst>
        </pc:inkChg>
        <pc:inkChg chg="add del">
          <ac:chgData name="شادن القحطاني ID 443200677" userId="2d5f3d4d-8466-4aa1-ac8a-1cb60ed86c20" providerId="ADAL" clId="{E8801CAE-CBD8-854A-950C-414801866524}" dt="2023-06-18T08:46:38.702" v="1856"/>
          <ac:inkMkLst>
            <pc:docMk/>
            <pc:sldMk cId="0" sldId="328"/>
            <ac:inkMk id="30" creationId="{C0C250AE-C385-F848-48AC-1E09ECEC5BC9}"/>
          </ac:inkMkLst>
        </pc:inkChg>
        <pc:inkChg chg="add del">
          <ac:chgData name="شادن القحطاني ID 443200677" userId="2d5f3d4d-8466-4aa1-ac8a-1cb60ed86c20" providerId="ADAL" clId="{E8801CAE-CBD8-854A-950C-414801866524}" dt="2023-06-18T08:46:38.702" v="1856"/>
          <ac:inkMkLst>
            <pc:docMk/>
            <pc:sldMk cId="0" sldId="328"/>
            <ac:inkMk id="31" creationId="{FC94CC7A-54FC-A391-A092-6876E3574D05}"/>
          </ac:inkMkLst>
        </pc:inkChg>
        <pc:inkChg chg="add del">
          <ac:chgData name="شادن القحطاني ID 443200677" userId="2d5f3d4d-8466-4aa1-ac8a-1cb60ed86c20" providerId="ADAL" clId="{E8801CAE-CBD8-854A-950C-414801866524}" dt="2023-06-18T08:46:38.702" v="1856"/>
          <ac:inkMkLst>
            <pc:docMk/>
            <pc:sldMk cId="0" sldId="328"/>
            <ac:inkMk id="32" creationId="{EA0DAB65-CB2B-1E6C-0C9C-800D12458863}"/>
          </ac:inkMkLst>
        </pc:inkChg>
        <pc:inkChg chg="add del">
          <ac:chgData name="شادن القحطاني ID 443200677" userId="2d5f3d4d-8466-4aa1-ac8a-1cb60ed86c20" providerId="ADAL" clId="{E8801CAE-CBD8-854A-950C-414801866524}" dt="2023-06-18T08:46:38.702" v="1856"/>
          <ac:inkMkLst>
            <pc:docMk/>
            <pc:sldMk cId="0" sldId="328"/>
            <ac:inkMk id="33" creationId="{A459ACDB-FC9A-46A5-10CB-D63F0108768A}"/>
          </ac:inkMkLst>
        </pc:inkChg>
        <pc:inkChg chg="add reco">
          <ac:chgData name="شادن القحطاني ID 443200677" userId="2d5f3d4d-8466-4aa1-ac8a-1cb60ed86c20" providerId="ADAL" clId="{E8801CAE-CBD8-854A-950C-414801866524}" dt="2023-06-18T08:46:38.702" v="1856"/>
          <ac:inkMkLst>
            <pc:docMk/>
            <pc:sldMk cId="0" sldId="328"/>
            <ac:inkMk id="34" creationId="{C4D293C7-9DD5-3417-97C4-08463F754E36}"/>
          </ac:inkMkLst>
        </pc:inkChg>
        <pc:inkChg chg="add">
          <ac:chgData name="شادن القحطاني ID 443200677" userId="2d5f3d4d-8466-4aa1-ac8a-1cb60ed86c20" providerId="ADAL" clId="{E8801CAE-CBD8-854A-950C-414801866524}" dt="2023-06-18T08:46:55.459" v="1857"/>
          <ac:inkMkLst>
            <pc:docMk/>
            <pc:sldMk cId="0" sldId="328"/>
            <ac:inkMk id="35" creationId="{F8BB269F-AE50-7A38-A99D-5ED511E539AA}"/>
          </ac:inkMkLst>
        </pc:inkChg>
        <pc:inkChg chg="add del">
          <ac:chgData name="شادن القحطاني ID 443200677" userId="2d5f3d4d-8466-4aa1-ac8a-1cb60ed86c20" providerId="ADAL" clId="{E8801CAE-CBD8-854A-950C-414801866524}" dt="2023-06-18T08:46:59.948" v="1866"/>
          <ac:inkMkLst>
            <pc:docMk/>
            <pc:sldMk cId="0" sldId="328"/>
            <ac:inkMk id="36" creationId="{C7875CA5-4FCB-37DC-A368-6593DADE7DCD}"/>
          </ac:inkMkLst>
        </pc:inkChg>
        <pc:inkChg chg="add del">
          <ac:chgData name="شادن القحطاني ID 443200677" userId="2d5f3d4d-8466-4aa1-ac8a-1cb60ed86c20" providerId="ADAL" clId="{E8801CAE-CBD8-854A-950C-414801866524}" dt="2023-06-18T08:46:59.948" v="1866"/>
          <ac:inkMkLst>
            <pc:docMk/>
            <pc:sldMk cId="0" sldId="328"/>
            <ac:inkMk id="37" creationId="{D442B85B-06FF-D8D5-5B9F-6F78572B0B04}"/>
          </ac:inkMkLst>
        </pc:inkChg>
        <pc:inkChg chg="add del">
          <ac:chgData name="شادن القحطاني ID 443200677" userId="2d5f3d4d-8466-4aa1-ac8a-1cb60ed86c20" providerId="ADAL" clId="{E8801CAE-CBD8-854A-950C-414801866524}" dt="2023-06-18T08:46:59.948" v="1866"/>
          <ac:inkMkLst>
            <pc:docMk/>
            <pc:sldMk cId="0" sldId="328"/>
            <ac:inkMk id="38" creationId="{407D5F8F-EC3E-4B25-B4E0-E8B8186E46E9}"/>
          </ac:inkMkLst>
        </pc:inkChg>
        <pc:inkChg chg="add del">
          <ac:chgData name="شادن القحطاني ID 443200677" userId="2d5f3d4d-8466-4aa1-ac8a-1cb60ed86c20" providerId="ADAL" clId="{E8801CAE-CBD8-854A-950C-414801866524}" dt="2023-06-18T08:46:59.948" v="1866"/>
          <ac:inkMkLst>
            <pc:docMk/>
            <pc:sldMk cId="0" sldId="328"/>
            <ac:inkMk id="39" creationId="{C3BF4D01-4F4C-1730-A16E-414B882639BF}"/>
          </ac:inkMkLst>
        </pc:inkChg>
        <pc:inkChg chg="add del">
          <ac:chgData name="شادن القحطاني ID 443200677" userId="2d5f3d4d-8466-4aa1-ac8a-1cb60ed86c20" providerId="ADAL" clId="{E8801CAE-CBD8-854A-950C-414801866524}" dt="2023-06-18T08:46:59.948" v="1866"/>
          <ac:inkMkLst>
            <pc:docMk/>
            <pc:sldMk cId="0" sldId="328"/>
            <ac:inkMk id="40" creationId="{8B4C686D-3C2D-0FBE-440C-3360FD67591A}"/>
          </ac:inkMkLst>
        </pc:inkChg>
        <pc:inkChg chg="add del">
          <ac:chgData name="شادن القحطاني ID 443200677" userId="2d5f3d4d-8466-4aa1-ac8a-1cb60ed86c20" providerId="ADAL" clId="{E8801CAE-CBD8-854A-950C-414801866524}" dt="2023-06-18T08:46:59.948" v="1866"/>
          <ac:inkMkLst>
            <pc:docMk/>
            <pc:sldMk cId="0" sldId="328"/>
            <ac:inkMk id="41" creationId="{802413BA-B894-E142-5DCC-2A9101D50598}"/>
          </ac:inkMkLst>
        </pc:inkChg>
        <pc:inkChg chg="add del">
          <ac:chgData name="شادن القحطاني ID 443200677" userId="2d5f3d4d-8466-4aa1-ac8a-1cb60ed86c20" providerId="ADAL" clId="{E8801CAE-CBD8-854A-950C-414801866524}" dt="2023-06-18T08:46:59.948" v="1866"/>
          <ac:inkMkLst>
            <pc:docMk/>
            <pc:sldMk cId="0" sldId="328"/>
            <ac:inkMk id="42" creationId="{B4E1EE2F-258C-0804-700A-47622D64823C}"/>
          </ac:inkMkLst>
        </pc:inkChg>
        <pc:inkChg chg="add del">
          <ac:chgData name="شادن القحطاني ID 443200677" userId="2d5f3d4d-8466-4aa1-ac8a-1cb60ed86c20" providerId="ADAL" clId="{E8801CAE-CBD8-854A-950C-414801866524}" dt="2023-06-18T08:46:59.948" v="1866"/>
          <ac:inkMkLst>
            <pc:docMk/>
            <pc:sldMk cId="0" sldId="328"/>
            <ac:inkMk id="43" creationId="{5EF33CF2-4C41-7F82-D0F6-3CD69F81BD19}"/>
          </ac:inkMkLst>
        </pc:inkChg>
        <pc:inkChg chg="add reco">
          <ac:chgData name="شادن القحطاني ID 443200677" userId="2d5f3d4d-8466-4aa1-ac8a-1cb60ed86c20" providerId="ADAL" clId="{E8801CAE-CBD8-854A-950C-414801866524}" dt="2023-06-18T08:46:59.948" v="1866"/>
          <ac:inkMkLst>
            <pc:docMk/>
            <pc:sldMk cId="0" sldId="328"/>
            <ac:inkMk id="44" creationId="{BCA4ECAA-0CCE-C1F8-232B-C72890D75615}"/>
          </ac:inkMkLst>
        </pc:inkChg>
        <pc:inkChg chg="add del">
          <ac:chgData name="شادن القحطاني ID 443200677" userId="2d5f3d4d-8466-4aa1-ac8a-1cb60ed86c20" providerId="ADAL" clId="{E8801CAE-CBD8-854A-950C-414801866524}" dt="2023-06-18T08:47:06.976" v="1877"/>
          <ac:inkMkLst>
            <pc:docMk/>
            <pc:sldMk cId="0" sldId="328"/>
            <ac:inkMk id="45" creationId="{B15053CC-AC50-E6B4-2015-46727765B38A}"/>
          </ac:inkMkLst>
        </pc:inkChg>
        <pc:inkChg chg="add del">
          <ac:chgData name="شادن القحطاني ID 443200677" userId="2d5f3d4d-8466-4aa1-ac8a-1cb60ed86c20" providerId="ADAL" clId="{E8801CAE-CBD8-854A-950C-414801866524}" dt="2023-06-18T08:47:06.976" v="1877"/>
          <ac:inkMkLst>
            <pc:docMk/>
            <pc:sldMk cId="0" sldId="328"/>
            <ac:inkMk id="46" creationId="{89E426ED-396D-EBB3-99FE-FA389864165E}"/>
          </ac:inkMkLst>
        </pc:inkChg>
        <pc:inkChg chg="add del">
          <ac:chgData name="شادن القحطاني ID 443200677" userId="2d5f3d4d-8466-4aa1-ac8a-1cb60ed86c20" providerId="ADAL" clId="{E8801CAE-CBD8-854A-950C-414801866524}" dt="2023-06-18T08:47:06.976" v="1877"/>
          <ac:inkMkLst>
            <pc:docMk/>
            <pc:sldMk cId="0" sldId="328"/>
            <ac:inkMk id="47" creationId="{B4074417-D99D-BFB1-8C9E-FFBF9248AFE1}"/>
          </ac:inkMkLst>
        </pc:inkChg>
        <pc:inkChg chg="add del">
          <ac:chgData name="شادن القحطاني ID 443200677" userId="2d5f3d4d-8466-4aa1-ac8a-1cb60ed86c20" providerId="ADAL" clId="{E8801CAE-CBD8-854A-950C-414801866524}" dt="2023-06-18T08:47:06.976" v="1877"/>
          <ac:inkMkLst>
            <pc:docMk/>
            <pc:sldMk cId="0" sldId="328"/>
            <ac:inkMk id="48" creationId="{B2918245-0809-91E9-E857-1853663BAB8E}"/>
          </ac:inkMkLst>
        </pc:inkChg>
        <pc:inkChg chg="add del">
          <ac:chgData name="شادن القحطاني ID 443200677" userId="2d5f3d4d-8466-4aa1-ac8a-1cb60ed86c20" providerId="ADAL" clId="{E8801CAE-CBD8-854A-950C-414801866524}" dt="2023-06-18T08:47:06.976" v="1877"/>
          <ac:inkMkLst>
            <pc:docMk/>
            <pc:sldMk cId="0" sldId="328"/>
            <ac:inkMk id="49" creationId="{E838D3BC-C2C0-6744-0760-B102C0233A8C}"/>
          </ac:inkMkLst>
        </pc:inkChg>
        <pc:inkChg chg="add del">
          <ac:chgData name="شادن القحطاني ID 443200677" userId="2d5f3d4d-8466-4aa1-ac8a-1cb60ed86c20" providerId="ADAL" clId="{E8801CAE-CBD8-854A-950C-414801866524}" dt="2023-06-18T08:47:06.976" v="1877"/>
          <ac:inkMkLst>
            <pc:docMk/>
            <pc:sldMk cId="0" sldId="328"/>
            <ac:inkMk id="50" creationId="{8DC24ED1-DCA1-81F7-D4B8-BC886F3DAC93}"/>
          </ac:inkMkLst>
        </pc:inkChg>
        <pc:inkChg chg="add del">
          <ac:chgData name="شادن القحطاني ID 443200677" userId="2d5f3d4d-8466-4aa1-ac8a-1cb60ed86c20" providerId="ADAL" clId="{E8801CAE-CBD8-854A-950C-414801866524}" dt="2023-06-18T08:47:06.976" v="1877"/>
          <ac:inkMkLst>
            <pc:docMk/>
            <pc:sldMk cId="0" sldId="328"/>
            <ac:inkMk id="51" creationId="{E6272AE8-5784-931F-AF7A-778DA576E6FC}"/>
          </ac:inkMkLst>
        </pc:inkChg>
        <pc:inkChg chg="add del">
          <ac:chgData name="شادن القحطاني ID 443200677" userId="2d5f3d4d-8466-4aa1-ac8a-1cb60ed86c20" providerId="ADAL" clId="{E8801CAE-CBD8-854A-950C-414801866524}" dt="2023-06-18T08:47:06.976" v="1877"/>
          <ac:inkMkLst>
            <pc:docMk/>
            <pc:sldMk cId="0" sldId="328"/>
            <ac:inkMk id="52" creationId="{C9C539CB-239E-DF98-6958-C498BF85A7D3}"/>
          </ac:inkMkLst>
        </pc:inkChg>
        <pc:inkChg chg="add del">
          <ac:chgData name="شادن القحطاني ID 443200677" userId="2d5f3d4d-8466-4aa1-ac8a-1cb60ed86c20" providerId="ADAL" clId="{E8801CAE-CBD8-854A-950C-414801866524}" dt="2023-06-18T08:47:06.976" v="1877"/>
          <ac:inkMkLst>
            <pc:docMk/>
            <pc:sldMk cId="0" sldId="328"/>
            <ac:inkMk id="53" creationId="{B006C707-C8C3-3B50-D14B-65B7147DD12D}"/>
          </ac:inkMkLst>
        </pc:inkChg>
        <pc:inkChg chg="add del">
          <ac:chgData name="شادن القحطاني ID 443200677" userId="2d5f3d4d-8466-4aa1-ac8a-1cb60ed86c20" providerId="ADAL" clId="{E8801CAE-CBD8-854A-950C-414801866524}" dt="2023-06-18T08:47:06.976" v="1877"/>
          <ac:inkMkLst>
            <pc:docMk/>
            <pc:sldMk cId="0" sldId="328"/>
            <ac:inkMk id="54" creationId="{D2DCD391-C7DF-9942-A9EE-DDA24F7A8E14}"/>
          </ac:inkMkLst>
        </pc:inkChg>
        <pc:inkChg chg="add reco">
          <ac:chgData name="شادن القحطاني ID 443200677" userId="2d5f3d4d-8466-4aa1-ac8a-1cb60ed86c20" providerId="ADAL" clId="{E8801CAE-CBD8-854A-950C-414801866524}" dt="2023-06-18T08:47:06.976" v="1877"/>
          <ac:inkMkLst>
            <pc:docMk/>
            <pc:sldMk cId="0" sldId="328"/>
            <ac:inkMk id="55" creationId="{A670E169-EB00-6C4F-E53E-13EBF9EAD526}"/>
          </ac:inkMkLst>
        </pc:inkChg>
        <pc:inkChg chg="add reco">
          <ac:chgData name="شادن القحطاني ID 443200677" userId="2d5f3d4d-8466-4aa1-ac8a-1cb60ed86c20" providerId="ADAL" clId="{E8801CAE-CBD8-854A-950C-414801866524}" dt="2023-06-18T08:47:06.976" v="1877"/>
          <ac:inkMkLst>
            <pc:docMk/>
            <pc:sldMk cId="0" sldId="328"/>
            <ac:inkMk id="56" creationId="{53F0C9EE-CD2C-8FD6-9CA0-D98BB42B700C}"/>
          </ac:inkMkLst>
        </pc:inkChg>
      </pc:sldChg>
      <pc:sldChg chg="addSp delSp">
        <pc:chgData name="شادن القحطاني ID 443200677" userId="2d5f3d4d-8466-4aa1-ac8a-1cb60ed86c20" providerId="ADAL" clId="{E8801CAE-CBD8-854A-950C-414801866524}" dt="2023-06-18T08:48:40.488" v="1898"/>
        <pc:sldMkLst>
          <pc:docMk/>
          <pc:sldMk cId="0" sldId="329"/>
        </pc:sldMkLst>
        <pc:inkChg chg="add del">
          <ac:chgData name="شادن القحطاني ID 443200677" userId="2d5f3d4d-8466-4aa1-ac8a-1cb60ed86c20" providerId="ADAL" clId="{E8801CAE-CBD8-854A-950C-414801866524}" dt="2023-06-18T08:48:37.296" v="1892"/>
          <ac:inkMkLst>
            <pc:docMk/>
            <pc:sldMk cId="0" sldId="329"/>
            <ac:inkMk id="2" creationId="{7AB86AD1-483F-E1C1-545A-99AB8FECF804}"/>
          </ac:inkMkLst>
        </pc:inkChg>
        <pc:inkChg chg="add del">
          <ac:chgData name="شادن القحطاني ID 443200677" userId="2d5f3d4d-8466-4aa1-ac8a-1cb60ed86c20" providerId="ADAL" clId="{E8801CAE-CBD8-854A-950C-414801866524}" dt="2023-06-18T08:48:37.296" v="1892"/>
          <ac:inkMkLst>
            <pc:docMk/>
            <pc:sldMk cId="0" sldId="329"/>
            <ac:inkMk id="3" creationId="{9368828F-755C-250D-1E75-AA7D1D6C0FF8}"/>
          </ac:inkMkLst>
        </pc:inkChg>
        <pc:inkChg chg="add del">
          <ac:chgData name="شادن القحطاني ID 443200677" userId="2d5f3d4d-8466-4aa1-ac8a-1cb60ed86c20" providerId="ADAL" clId="{E8801CAE-CBD8-854A-950C-414801866524}" dt="2023-06-18T08:48:37.296" v="1892"/>
          <ac:inkMkLst>
            <pc:docMk/>
            <pc:sldMk cId="0" sldId="329"/>
            <ac:inkMk id="4" creationId="{CA8ABFD4-ADDB-2294-C70F-6DE75853871D}"/>
          </ac:inkMkLst>
        </pc:inkChg>
        <pc:inkChg chg="add del">
          <ac:chgData name="شادن القحطاني ID 443200677" userId="2d5f3d4d-8466-4aa1-ac8a-1cb60ed86c20" providerId="ADAL" clId="{E8801CAE-CBD8-854A-950C-414801866524}" dt="2023-06-18T08:48:37.296" v="1892"/>
          <ac:inkMkLst>
            <pc:docMk/>
            <pc:sldMk cId="0" sldId="329"/>
            <ac:inkMk id="5" creationId="{9358F663-4DEF-5EAD-6B2C-DABEBB813B83}"/>
          </ac:inkMkLst>
        </pc:inkChg>
        <pc:inkChg chg="add del">
          <ac:chgData name="شادن القحطاني ID 443200677" userId="2d5f3d4d-8466-4aa1-ac8a-1cb60ed86c20" providerId="ADAL" clId="{E8801CAE-CBD8-854A-950C-414801866524}" dt="2023-06-18T08:48:37.296" v="1892"/>
          <ac:inkMkLst>
            <pc:docMk/>
            <pc:sldMk cId="0" sldId="329"/>
            <ac:inkMk id="8" creationId="{4AF14093-12E8-EAB6-4B9E-C2D9106C90A6}"/>
          </ac:inkMkLst>
        </pc:inkChg>
        <pc:inkChg chg="add del">
          <ac:chgData name="شادن القحطاني ID 443200677" userId="2d5f3d4d-8466-4aa1-ac8a-1cb60ed86c20" providerId="ADAL" clId="{E8801CAE-CBD8-854A-950C-414801866524}" dt="2023-06-18T08:48:37.296" v="1892"/>
          <ac:inkMkLst>
            <pc:docMk/>
            <pc:sldMk cId="0" sldId="329"/>
            <ac:inkMk id="9" creationId="{2029C489-CBD7-DE7F-8224-D5CF7D27D8BD}"/>
          </ac:inkMkLst>
        </pc:inkChg>
        <pc:inkChg chg="add del">
          <ac:chgData name="شادن القحطاني ID 443200677" userId="2d5f3d4d-8466-4aa1-ac8a-1cb60ed86c20" providerId="ADAL" clId="{E8801CAE-CBD8-854A-950C-414801866524}" dt="2023-06-18T08:48:37.296" v="1892"/>
          <ac:inkMkLst>
            <pc:docMk/>
            <pc:sldMk cId="0" sldId="329"/>
            <ac:inkMk id="10" creationId="{2505373C-6597-6562-989D-3E5E5D277CC5}"/>
          </ac:inkMkLst>
        </pc:inkChg>
        <pc:inkChg chg="add del">
          <ac:chgData name="شادن القحطاني ID 443200677" userId="2d5f3d4d-8466-4aa1-ac8a-1cb60ed86c20" providerId="ADAL" clId="{E8801CAE-CBD8-854A-950C-414801866524}" dt="2023-06-18T08:48:37.296" v="1892"/>
          <ac:inkMkLst>
            <pc:docMk/>
            <pc:sldMk cId="0" sldId="329"/>
            <ac:inkMk id="11" creationId="{4A3460CF-D39C-1D18-47F3-FA32219862B7}"/>
          </ac:inkMkLst>
        </pc:inkChg>
        <pc:inkChg chg="add del">
          <ac:chgData name="شادن القحطاني ID 443200677" userId="2d5f3d4d-8466-4aa1-ac8a-1cb60ed86c20" providerId="ADAL" clId="{E8801CAE-CBD8-854A-950C-414801866524}" dt="2023-06-18T08:48:37.296" v="1892"/>
          <ac:inkMkLst>
            <pc:docMk/>
            <pc:sldMk cId="0" sldId="329"/>
            <ac:inkMk id="12" creationId="{F41087F5-E12D-E556-1218-734019177B8E}"/>
          </ac:inkMkLst>
        </pc:inkChg>
        <pc:inkChg chg="add del">
          <ac:chgData name="شادن القحطاني ID 443200677" userId="2d5f3d4d-8466-4aa1-ac8a-1cb60ed86c20" providerId="ADAL" clId="{E8801CAE-CBD8-854A-950C-414801866524}" dt="2023-06-18T08:48:37.296" v="1892"/>
          <ac:inkMkLst>
            <pc:docMk/>
            <pc:sldMk cId="0" sldId="329"/>
            <ac:inkMk id="13" creationId="{CDFB8A40-5359-EEB0-4390-C9DCC0611648}"/>
          </ac:inkMkLst>
        </pc:inkChg>
        <pc:inkChg chg="add del">
          <ac:chgData name="شادن القحطاني ID 443200677" userId="2d5f3d4d-8466-4aa1-ac8a-1cb60ed86c20" providerId="ADAL" clId="{E8801CAE-CBD8-854A-950C-414801866524}" dt="2023-06-18T08:48:37.296" v="1892"/>
          <ac:inkMkLst>
            <pc:docMk/>
            <pc:sldMk cId="0" sldId="329"/>
            <ac:inkMk id="15" creationId="{09F06DAF-A5F3-7496-B1FC-6BE3AB538928}"/>
          </ac:inkMkLst>
        </pc:inkChg>
        <pc:inkChg chg="add del">
          <ac:chgData name="شادن القحطاني ID 443200677" userId="2d5f3d4d-8466-4aa1-ac8a-1cb60ed86c20" providerId="ADAL" clId="{E8801CAE-CBD8-854A-950C-414801866524}" dt="2023-06-18T08:48:37.296" v="1892"/>
          <ac:inkMkLst>
            <pc:docMk/>
            <pc:sldMk cId="0" sldId="329"/>
            <ac:inkMk id="16" creationId="{46782E40-86E9-DE44-1A24-FF3CE3A61659}"/>
          </ac:inkMkLst>
        </pc:inkChg>
        <pc:inkChg chg="add del">
          <ac:chgData name="شادن القحطاني ID 443200677" userId="2d5f3d4d-8466-4aa1-ac8a-1cb60ed86c20" providerId="ADAL" clId="{E8801CAE-CBD8-854A-950C-414801866524}" dt="2023-06-18T08:48:37.296" v="1892"/>
          <ac:inkMkLst>
            <pc:docMk/>
            <pc:sldMk cId="0" sldId="329"/>
            <ac:inkMk id="17" creationId="{465319D8-F901-021B-7287-BB0AE7870742}"/>
          </ac:inkMkLst>
        </pc:inkChg>
        <pc:inkChg chg="add del">
          <ac:chgData name="شادن القحطاني ID 443200677" userId="2d5f3d4d-8466-4aa1-ac8a-1cb60ed86c20" providerId="ADAL" clId="{E8801CAE-CBD8-854A-950C-414801866524}" dt="2023-06-18T08:48:37.296" v="1892"/>
          <ac:inkMkLst>
            <pc:docMk/>
            <pc:sldMk cId="0" sldId="329"/>
            <ac:inkMk id="18" creationId="{C5136D07-EBB8-195E-686C-71EEAB90FD1C}"/>
          </ac:inkMkLst>
        </pc:inkChg>
        <pc:inkChg chg="add reco">
          <ac:chgData name="شادن القحطاني ID 443200677" userId="2d5f3d4d-8466-4aa1-ac8a-1cb60ed86c20" providerId="ADAL" clId="{E8801CAE-CBD8-854A-950C-414801866524}" dt="2023-06-18T08:48:37.296" v="1892"/>
          <ac:inkMkLst>
            <pc:docMk/>
            <pc:sldMk cId="0" sldId="329"/>
            <ac:inkMk id="19" creationId="{5ED93DCA-D70B-0265-8805-4BBE88280AAF}"/>
          </ac:inkMkLst>
        </pc:inkChg>
        <pc:inkChg chg="add reco">
          <ac:chgData name="شادن القحطاني ID 443200677" userId="2d5f3d4d-8466-4aa1-ac8a-1cb60ed86c20" providerId="ADAL" clId="{E8801CAE-CBD8-854A-950C-414801866524}" dt="2023-06-18T08:48:37.296" v="1892"/>
          <ac:inkMkLst>
            <pc:docMk/>
            <pc:sldMk cId="0" sldId="329"/>
            <ac:inkMk id="20" creationId="{4380C569-DDE9-FDE3-2988-17F734D4B4B0}"/>
          </ac:inkMkLst>
        </pc:inkChg>
        <pc:inkChg chg="add reco">
          <ac:chgData name="شادن القحطاني ID 443200677" userId="2d5f3d4d-8466-4aa1-ac8a-1cb60ed86c20" providerId="ADAL" clId="{E8801CAE-CBD8-854A-950C-414801866524}" dt="2023-06-18T08:48:37.296" v="1892"/>
          <ac:inkMkLst>
            <pc:docMk/>
            <pc:sldMk cId="0" sldId="329"/>
            <ac:inkMk id="21" creationId="{907DA556-6C76-7E10-389A-7BBDBD69F936}"/>
          </ac:inkMkLst>
        </pc:inkChg>
        <pc:inkChg chg="add del">
          <ac:chgData name="شادن القحطاني ID 443200677" userId="2d5f3d4d-8466-4aa1-ac8a-1cb60ed86c20" providerId="ADAL" clId="{E8801CAE-CBD8-854A-950C-414801866524}" dt="2023-06-18T08:48:40.488" v="1898"/>
          <ac:inkMkLst>
            <pc:docMk/>
            <pc:sldMk cId="0" sldId="329"/>
            <ac:inkMk id="22" creationId="{CAE440A6-E4DD-145C-8E4A-BF5FC1279F5E}"/>
          </ac:inkMkLst>
        </pc:inkChg>
        <pc:inkChg chg="add del">
          <ac:chgData name="شادن القحطاني ID 443200677" userId="2d5f3d4d-8466-4aa1-ac8a-1cb60ed86c20" providerId="ADAL" clId="{E8801CAE-CBD8-854A-950C-414801866524}" dt="2023-06-18T08:48:40.488" v="1898"/>
          <ac:inkMkLst>
            <pc:docMk/>
            <pc:sldMk cId="0" sldId="329"/>
            <ac:inkMk id="23" creationId="{E8F1305A-6163-6391-E2A9-F78E5A09A340}"/>
          </ac:inkMkLst>
        </pc:inkChg>
        <pc:inkChg chg="add del">
          <ac:chgData name="شادن القحطاني ID 443200677" userId="2d5f3d4d-8466-4aa1-ac8a-1cb60ed86c20" providerId="ADAL" clId="{E8801CAE-CBD8-854A-950C-414801866524}" dt="2023-06-18T08:48:40.488" v="1898"/>
          <ac:inkMkLst>
            <pc:docMk/>
            <pc:sldMk cId="0" sldId="329"/>
            <ac:inkMk id="24" creationId="{5077DFEE-C02A-C1C3-3E71-CB63F43995EB}"/>
          </ac:inkMkLst>
        </pc:inkChg>
        <pc:inkChg chg="add">
          <ac:chgData name="شادن القحطاني ID 443200677" userId="2d5f3d4d-8466-4aa1-ac8a-1cb60ed86c20" providerId="ADAL" clId="{E8801CAE-CBD8-854A-950C-414801866524}" dt="2023-06-18T08:48:39.301" v="1896"/>
          <ac:inkMkLst>
            <pc:docMk/>
            <pc:sldMk cId="0" sldId="329"/>
            <ac:inkMk id="25" creationId="{E4D4788A-D26C-CFCF-3CD7-93A101D841C9}"/>
          </ac:inkMkLst>
        </pc:inkChg>
        <pc:inkChg chg="add del">
          <ac:chgData name="شادن القحطاني ID 443200677" userId="2d5f3d4d-8466-4aa1-ac8a-1cb60ed86c20" providerId="ADAL" clId="{E8801CAE-CBD8-854A-950C-414801866524}" dt="2023-06-18T08:48:40.488" v="1898"/>
          <ac:inkMkLst>
            <pc:docMk/>
            <pc:sldMk cId="0" sldId="329"/>
            <ac:inkMk id="26" creationId="{23A38EB3-9C14-39D5-7B0A-57FF2BB2FBA4}"/>
          </ac:inkMkLst>
        </pc:inkChg>
        <pc:inkChg chg="add reco">
          <ac:chgData name="شادن القحطاني ID 443200677" userId="2d5f3d4d-8466-4aa1-ac8a-1cb60ed86c20" providerId="ADAL" clId="{E8801CAE-CBD8-854A-950C-414801866524}" dt="2023-06-18T08:48:40.488" v="1898"/>
          <ac:inkMkLst>
            <pc:docMk/>
            <pc:sldMk cId="0" sldId="329"/>
            <ac:inkMk id="27" creationId="{1C0CE53F-95E3-270E-433D-D933EE397239}"/>
          </ac:inkMkLst>
        </pc:inkChg>
      </pc:sldChg>
      <pc:sldChg chg="addSp delSp">
        <pc:chgData name="شادن القحطاني ID 443200677" userId="2d5f3d4d-8466-4aa1-ac8a-1cb60ed86c20" providerId="ADAL" clId="{E8801CAE-CBD8-854A-950C-414801866524}" dt="2023-06-18T08:54:56.079" v="2020"/>
        <pc:sldMkLst>
          <pc:docMk/>
          <pc:sldMk cId="0" sldId="331"/>
        </pc:sldMkLst>
        <pc:inkChg chg="add del">
          <ac:chgData name="شادن القحطاني ID 443200677" userId="2d5f3d4d-8466-4aa1-ac8a-1cb60ed86c20" providerId="ADAL" clId="{E8801CAE-CBD8-854A-950C-414801866524}" dt="2023-06-18T08:52:11.438" v="1907"/>
          <ac:inkMkLst>
            <pc:docMk/>
            <pc:sldMk cId="0" sldId="331"/>
            <ac:inkMk id="2" creationId="{8587AA44-06A6-3BD9-87BD-B292AB9142E3}"/>
          </ac:inkMkLst>
        </pc:inkChg>
        <pc:inkChg chg="add del">
          <ac:chgData name="شادن القحطاني ID 443200677" userId="2d5f3d4d-8466-4aa1-ac8a-1cb60ed86c20" providerId="ADAL" clId="{E8801CAE-CBD8-854A-950C-414801866524}" dt="2023-06-18T08:52:11.438" v="1907"/>
          <ac:inkMkLst>
            <pc:docMk/>
            <pc:sldMk cId="0" sldId="331"/>
            <ac:inkMk id="3" creationId="{90F94B0E-912D-4782-F271-869123DCF440}"/>
          </ac:inkMkLst>
        </pc:inkChg>
        <pc:inkChg chg="add del">
          <ac:chgData name="شادن القحطاني ID 443200677" userId="2d5f3d4d-8466-4aa1-ac8a-1cb60ed86c20" providerId="ADAL" clId="{E8801CAE-CBD8-854A-950C-414801866524}" dt="2023-06-18T08:52:11.438" v="1907"/>
          <ac:inkMkLst>
            <pc:docMk/>
            <pc:sldMk cId="0" sldId="331"/>
            <ac:inkMk id="4" creationId="{3ABADDDD-2BC2-783B-83B2-4244576E832D}"/>
          </ac:inkMkLst>
        </pc:inkChg>
        <pc:inkChg chg="add del">
          <ac:chgData name="شادن القحطاني ID 443200677" userId="2d5f3d4d-8466-4aa1-ac8a-1cb60ed86c20" providerId="ADAL" clId="{E8801CAE-CBD8-854A-950C-414801866524}" dt="2023-06-18T08:52:11.438" v="1907"/>
          <ac:inkMkLst>
            <pc:docMk/>
            <pc:sldMk cId="0" sldId="331"/>
            <ac:inkMk id="5" creationId="{ECE29753-430B-AE04-993B-A870B85C94A7}"/>
          </ac:inkMkLst>
        </pc:inkChg>
        <pc:inkChg chg="add del">
          <ac:chgData name="شادن القحطاني ID 443200677" userId="2d5f3d4d-8466-4aa1-ac8a-1cb60ed86c20" providerId="ADAL" clId="{E8801CAE-CBD8-854A-950C-414801866524}" dt="2023-06-18T08:52:11.438" v="1907"/>
          <ac:inkMkLst>
            <pc:docMk/>
            <pc:sldMk cId="0" sldId="331"/>
            <ac:inkMk id="8" creationId="{830C15E4-F9F5-40F2-6518-C07C2F8BC3DC}"/>
          </ac:inkMkLst>
        </pc:inkChg>
        <pc:inkChg chg="add del">
          <ac:chgData name="شادن القحطاني ID 443200677" userId="2d5f3d4d-8466-4aa1-ac8a-1cb60ed86c20" providerId="ADAL" clId="{E8801CAE-CBD8-854A-950C-414801866524}" dt="2023-06-18T08:52:11.438" v="1907"/>
          <ac:inkMkLst>
            <pc:docMk/>
            <pc:sldMk cId="0" sldId="331"/>
            <ac:inkMk id="9" creationId="{6E4AA102-93E0-161D-BF97-DE840908A0EF}"/>
          </ac:inkMkLst>
        </pc:inkChg>
        <pc:inkChg chg="add del">
          <ac:chgData name="شادن القحطاني ID 443200677" userId="2d5f3d4d-8466-4aa1-ac8a-1cb60ed86c20" providerId="ADAL" clId="{E8801CAE-CBD8-854A-950C-414801866524}" dt="2023-06-18T08:52:11.438" v="1907"/>
          <ac:inkMkLst>
            <pc:docMk/>
            <pc:sldMk cId="0" sldId="331"/>
            <ac:inkMk id="10" creationId="{7575D2DF-B7B5-17E8-1125-9DA6435CDA86}"/>
          </ac:inkMkLst>
        </pc:inkChg>
        <pc:inkChg chg="add del">
          <ac:chgData name="شادن القحطاني ID 443200677" userId="2d5f3d4d-8466-4aa1-ac8a-1cb60ed86c20" providerId="ADAL" clId="{E8801CAE-CBD8-854A-950C-414801866524}" dt="2023-06-18T08:52:11.438" v="1907"/>
          <ac:inkMkLst>
            <pc:docMk/>
            <pc:sldMk cId="0" sldId="331"/>
            <ac:inkMk id="11" creationId="{A9BFCBE0-E698-CF50-5503-C45725931F65}"/>
          </ac:inkMkLst>
        </pc:inkChg>
        <pc:inkChg chg="add reco">
          <ac:chgData name="شادن القحطاني ID 443200677" userId="2d5f3d4d-8466-4aa1-ac8a-1cb60ed86c20" providerId="ADAL" clId="{E8801CAE-CBD8-854A-950C-414801866524}" dt="2023-06-18T08:52:11.438" v="1907"/>
          <ac:inkMkLst>
            <pc:docMk/>
            <pc:sldMk cId="0" sldId="331"/>
            <ac:inkMk id="12" creationId="{E9353ADD-E576-99E5-8EBE-065944C48897}"/>
          </ac:inkMkLst>
        </pc:inkChg>
        <pc:inkChg chg="add del">
          <ac:chgData name="شادن القحطاني ID 443200677" userId="2d5f3d4d-8466-4aa1-ac8a-1cb60ed86c20" providerId="ADAL" clId="{E8801CAE-CBD8-854A-950C-414801866524}" dt="2023-06-18T08:52:15.629" v="1913"/>
          <ac:inkMkLst>
            <pc:docMk/>
            <pc:sldMk cId="0" sldId="331"/>
            <ac:inkMk id="13" creationId="{8AD5E731-C74D-D2AB-2E8E-39BFE2DE9C9F}"/>
          </ac:inkMkLst>
        </pc:inkChg>
        <pc:inkChg chg="add del">
          <ac:chgData name="شادن القحطاني ID 443200677" userId="2d5f3d4d-8466-4aa1-ac8a-1cb60ed86c20" providerId="ADAL" clId="{E8801CAE-CBD8-854A-950C-414801866524}" dt="2023-06-18T08:52:15.629" v="1913"/>
          <ac:inkMkLst>
            <pc:docMk/>
            <pc:sldMk cId="0" sldId="331"/>
            <ac:inkMk id="15" creationId="{EC196D03-172C-7518-4119-A1A4CC5F5F16}"/>
          </ac:inkMkLst>
        </pc:inkChg>
        <pc:inkChg chg="add del">
          <ac:chgData name="شادن القحطاني ID 443200677" userId="2d5f3d4d-8466-4aa1-ac8a-1cb60ed86c20" providerId="ADAL" clId="{E8801CAE-CBD8-854A-950C-414801866524}" dt="2023-06-18T08:52:15.629" v="1913"/>
          <ac:inkMkLst>
            <pc:docMk/>
            <pc:sldMk cId="0" sldId="331"/>
            <ac:inkMk id="16" creationId="{8D78ABD5-252C-1B34-D7E4-BCC9FA0595B5}"/>
          </ac:inkMkLst>
        </pc:inkChg>
        <pc:inkChg chg="add del">
          <ac:chgData name="شادن القحطاني ID 443200677" userId="2d5f3d4d-8466-4aa1-ac8a-1cb60ed86c20" providerId="ADAL" clId="{E8801CAE-CBD8-854A-950C-414801866524}" dt="2023-06-18T08:52:15.629" v="1913"/>
          <ac:inkMkLst>
            <pc:docMk/>
            <pc:sldMk cId="0" sldId="331"/>
            <ac:inkMk id="17" creationId="{13553814-88D8-C969-2A55-8E7B52CD67B3}"/>
          </ac:inkMkLst>
        </pc:inkChg>
        <pc:inkChg chg="add del">
          <ac:chgData name="شادن القحطاني ID 443200677" userId="2d5f3d4d-8466-4aa1-ac8a-1cb60ed86c20" providerId="ADAL" clId="{E8801CAE-CBD8-854A-950C-414801866524}" dt="2023-06-18T08:52:15.629" v="1913"/>
          <ac:inkMkLst>
            <pc:docMk/>
            <pc:sldMk cId="0" sldId="331"/>
            <ac:inkMk id="18" creationId="{1F7843DA-E0E5-83DC-118C-D8F3F8211B35}"/>
          </ac:inkMkLst>
        </pc:inkChg>
        <pc:inkChg chg="add reco">
          <ac:chgData name="شادن القحطاني ID 443200677" userId="2d5f3d4d-8466-4aa1-ac8a-1cb60ed86c20" providerId="ADAL" clId="{E8801CAE-CBD8-854A-950C-414801866524}" dt="2023-06-18T08:52:15.629" v="1913"/>
          <ac:inkMkLst>
            <pc:docMk/>
            <pc:sldMk cId="0" sldId="331"/>
            <ac:inkMk id="19" creationId="{C824AA1B-FD13-31DA-8C04-348E3762E283}"/>
          </ac:inkMkLst>
        </pc:inkChg>
        <pc:inkChg chg="add del">
          <ac:chgData name="شادن القحطاني ID 443200677" userId="2d5f3d4d-8466-4aa1-ac8a-1cb60ed86c20" providerId="ADAL" clId="{E8801CAE-CBD8-854A-950C-414801866524}" dt="2023-06-18T08:52:24.859" v="1924"/>
          <ac:inkMkLst>
            <pc:docMk/>
            <pc:sldMk cId="0" sldId="331"/>
            <ac:inkMk id="20" creationId="{02414C02-8743-6776-6974-4290BAE12EFD}"/>
          </ac:inkMkLst>
        </pc:inkChg>
        <pc:inkChg chg="add del">
          <ac:chgData name="شادن القحطاني ID 443200677" userId="2d5f3d4d-8466-4aa1-ac8a-1cb60ed86c20" providerId="ADAL" clId="{E8801CAE-CBD8-854A-950C-414801866524}" dt="2023-06-18T08:52:24.859" v="1924"/>
          <ac:inkMkLst>
            <pc:docMk/>
            <pc:sldMk cId="0" sldId="331"/>
            <ac:inkMk id="21" creationId="{1BDD7A45-37C2-C926-F796-00CF34960349}"/>
          </ac:inkMkLst>
        </pc:inkChg>
        <pc:inkChg chg="add del">
          <ac:chgData name="شادن القحطاني ID 443200677" userId="2d5f3d4d-8466-4aa1-ac8a-1cb60ed86c20" providerId="ADAL" clId="{E8801CAE-CBD8-854A-950C-414801866524}" dt="2023-06-18T08:52:24.859" v="1924"/>
          <ac:inkMkLst>
            <pc:docMk/>
            <pc:sldMk cId="0" sldId="331"/>
            <ac:inkMk id="22" creationId="{432A3AB5-CE46-C322-9D71-F9B686CA95A9}"/>
          </ac:inkMkLst>
        </pc:inkChg>
        <pc:inkChg chg="add del">
          <ac:chgData name="شادن القحطاني ID 443200677" userId="2d5f3d4d-8466-4aa1-ac8a-1cb60ed86c20" providerId="ADAL" clId="{E8801CAE-CBD8-854A-950C-414801866524}" dt="2023-06-18T08:52:24.859" v="1924"/>
          <ac:inkMkLst>
            <pc:docMk/>
            <pc:sldMk cId="0" sldId="331"/>
            <ac:inkMk id="23" creationId="{EC4017F1-F67F-3AEC-4404-01EAE5B28E12}"/>
          </ac:inkMkLst>
        </pc:inkChg>
        <pc:inkChg chg="add del">
          <ac:chgData name="شادن القحطاني ID 443200677" userId="2d5f3d4d-8466-4aa1-ac8a-1cb60ed86c20" providerId="ADAL" clId="{E8801CAE-CBD8-854A-950C-414801866524}" dt="2023-06-18T08:52:24.859" v="1924"/>
          <ac:inkMkLst>
            <pc:docMk/>
            <pc:sldMk cId="0" sldId="331"/>
            <ac:inkMk id="24" creationId="{9C6FB610-BBB5-0CE9-D322-07E77495E6BD}"/>
          </ac:inkMkLst>
        </pc:inkChg>
        <pc:inkChg chg="add del">
          <ac:chgData name="شادن القحطاني ID 443200677" userId="2d5f3d4d-8466-4aa1-ac8a-1cb60ed86c20" providerId="ADAL" clId="{E8801CAE-CBD8-854A-950C-414801866524}" dt="2023-06-18T08:52:24.859" v="1924"/>
          <ac:inkMkLst>
            <pc:docMk/>
            <pc:sldMk cId="0" sldId="331"/>
            <ac:inkMk id="25" creationId="{ECF5DE98-497E-0732-7101-4E62D609BB13}"/>
          </ac:inkMkLst>
        </pc:inkChg>
        <pc:inkChg chg="add del">
          <ac:chgData name="شادن القحطاني ID 443200677" userId="2d5f3d4d-8466-4aa1-ac8a-1cb60ed86c20" providerId="ADAL" clId="{E8801CAE-CBD8-854A-950C-414801866524}" dt="2023-06-18T08:52:24.859" v="1924"/>
          <ac:inkMkLst>
            <pc:docMk/>
            <pc:sldMk cId="0" sldId="331"/>
            <ac:inkMk id="26" creationId="{0E320641-0326-A1A5-3E42-2388A22EE1FE}"/>
          </ac:inkMkLst>
        </pc:inkChg>
        <pc:inkChg chg="add del">
          <ac:chgData name="شادن القحطاني ID 443200677" userId="2d5f3d4d-8466-4aa1-ac8a-1cb60ed86c20" providerId="ADAL" clId="{E8801CAE-CBD8-854A-950C-414801866524}" dt="2023-06-18T08:52:24.859" v="1924"/>
          <ac:inkMkLst>
            <pc:docMk/>
            <pc:sldMk cId="0" sldId="331"/>
            <ac:inkMk id="27" creationId="{642EA8DF-EB39-80F4-F6E9-1F0B77628F62}"/>
          </ac:inkMkLst>
        </pc:inkChg>
        <pc:inkChg chg="add del">
          <ac:chgData name="شادن القحطاني ID 443200677" userId="2d5f3d4d-8466-4aa1-ac8a-1cb60ed86c20" providerId="ADAL" clId="{E8801CAE-CBD8-854A-950C-414801866524}" dt="2023-06-18T08:52:24.859" v="1924"/>
          <ac:inkMkLst>
            <pc:docMk/>
            <pc:sldMk cId="0" sldId="331"/>
            <ac:inkMk id="28" creationId="{931E0A73-F011-2ACB-224C-DA9E2DA040FB}"/>
          </ac:inkMkLst>
        </pc:inkChg>
        <pc:inkChg chg="add del">
          <ac:chgData name="شادن القحطاني ID 443200677" userId="2d5f3d4d-8466-4aa1-ac8a-1cb60ed86c20" providerId="ADAL" clId="{E8801CAE-CBD8-854A-950C-414801866524}" dt="2023-06-18T08:52:24.859" v="1924"/>
          <ac:inkMkLst>
            <pc:docMk/>
            <pc:sldMk cId="0" sldId="331"/>
            <ac:inkMk id="29" creationId="{CC6168B6-397A-18F3-CD6B-1B95753CB9AF}"/>
          </ac:inkMkLst>
        </pc:inkChg>
        <pc:inkChg chg="add reco">
          <ac:chgData name="شادن القحطاني ID 443200677" userId="2d5f3d4d-8466-4aa1-ac8a-1cb60ed86c20" providerId="ADAL" clId="{E8801CAE-CBD8-854A-950C-414801866524}" dt="2023-06-18T08:52:24.859" v="1924"/>
          <ac:inkMkLst>
            <pc:docMk/>
            <pc:sldMk cId="0" sldId="331"/>
            <ac:inkMk id="30" creationId="{B9C8118B-D309-7318-3338-84C1D74B2F5D}"/>
          </ac:inkMkLst>
        </pc:inkChg>
        <pc:inkChg chg="add del">
          <ac:chgData name="شادن القحطاني ID 443200677" userId="2d5f3d4d-8466-4aa1-ac8a-1cb60ed86c20" providerId="ADAL" clId="{E8801CAE-CBD8-854A-950C-414801866524}" dt="2023-06-18T08:53:01.390" v="1928"/>
          <ac:inkMkLst>
            <pc:docMk/>
            <pc:sldMk cId="0" sldId="331"/>
            <ac:inkMk id="31" creationId="{9357A0D3-3F96-7067-4D6E-FE6A7B008844}"/>
          </ac:inkMkLst>
        </pc:inkChg>
        <pc:inkChg chg="add del">
          <ac:chgData name="شادن القحطاني ID 443200677" userId="2d5f3d4d-8466-4aa1-ac8a-1cb60ed86c20" providerId="ADAL" clId="{E8801CAE-CBD8-854A-950C-414801866524}" dt="2023-06-18T08:53:01.390" v="1928"/>
          <ac:inkMkLst>
            <pc:docMk/>
            <pc:sldMk cId="0" sldId="331"/>
            <ac:inkMk id="32" creationId="{BAA51660-9DEC-7255-6341-FE2D061B0BE5}"/>
          </ac:inkMkLst>
        </pc:inkChg>
        <pc:inkChg chg="add del">
          <ac:chgData name="شادن القحطاني ID 443200677" userId="2d5f3d4d-8466-4aa1-ac8a-1cb60ed86c20" providerId="ADAL" clId="{E8801CAE-CBD8-854A-950C-414801866524}" dt="2023-06-18T08:53:01.390" v="1928"/>
          <ac:inkMkLst>
            <pc:docMk/>
            <pc:sldMk cId="0" sldId="331"/>
            <ac:inkMk id="33" creationId="{34B904F6-9718-0B34-FDE9-997C95CC8777}"/>
          </ac:inkMkLst>
        </pc:inkChg>
        <pc:inkChg chg="add reco">
          <ac:chgData name="شادن القحطاني ID 443200677" userId="2d5f3d4d-8466-4aa1-ac8a-1cb60ed86c20" providerId="ADAL" clId="{E8801CAE-CBD8-854A-950C-414801866524}" dt="2023-06-18T08:53:01.390" v="1928"/>
          <ac:inkMkLst>
            <pc:docMk/>
            <pc:sldMk cId="0" sldId="331"/>
            <ac:inkMk id="34" creationId="{11690A02-199D-9674-21A8-DF412946C6DF}"/>
          </ac:inkMkLst>
        </pc:inkChg>
        <pc:inkChg chg="add del">
          <ac:chgData name="شادن القحطاني ID 443200677" userId="2d5f3d4d-8466-4aa1-ac8a-1cb60ed86c20" providerId="ADAL" clId="{E8801CAE-CBD8-854A-950C-414801866524}" dt="2023-06-18T08:53:14.212" v="1938"/>
          <ac:inkMkLst>
            <pc:docMk/>
            <pc:sldMk cId="0" sldId="331"/>
            <ac:inkMk id="35" creationId="{55E611BF-81B6-5639-3873-32055789FD13}"/>
          </ac:inkMkLst>
        </pc:inkChg>
        <pc:inkChg chg="add del">
          <ac:chgData name="شادن القحطاني ID 443200677" userId="2d5f3d4d-8466-4aa1-ac8a-1cb60ed86c20" providerId="ADAL" clId="{E8801CAE-CBD8-854A-950C-414801866524}" dt="2023-06-18T08:53:14.212" v="1938"/>
          <ac:inkMkLst>
            <pc:docMk/>
            <pc:sldMk cId="0" sldId="331"/>
            <ac:inkMk id="36" creationId="{434159CD-F626-2F5E-73BB-E52952208195}"/>
          </ac:inkMkLst>
        </pc:inkChg>
        <pc:inkChg chg="add del">
          <ac:chgData name="شادن القحطاني ID 443200677" userId="2d5f3d4d-8466-4aa1-ac8a-1cb60ed86c20" providerId="ADAL" clId="{E8801CAE-CBD8-854A-950C-414801866524}" dt="2023-06-18T08:53:14.212" v="1938"/>
          <ac:inkMkLst>
            <pc:docMk/>
            <pc:sldMk cId="0" sldId="331"/>
            <ac:inkMk id="37" creationId="{1AC0E529-A02B-A504-4804-FA1E53C4006B}"/>
          </ac:inkMkLst>
        </pc:inkChg>
        <pc:inkChg chg="add del">
          <ac:chgData name="شادن القحطاني ID 443200677" userId="2d5f3d4d-8466-4aa1-ac8a-1cb60ed86c20" providerId="ADAL" clId="{E8801CAE-CBD8-854A-950C-414801866524}" dt="2023-06-18T08:53:14.212" v="1938"/>
          <ac:inkMkLst>
            <pc:docMk/>
            <pc:sldMk cId="0" sldId="331"/>
            <ac:inkMk id="38" creationId="{6BF53E30-C1DB-BFBB-C796-BEC0F93665A7}"/>
          </ac:inkMkLst>
        </pc:inkChg>
        <pc:inkChg chg="add del">
          <ac:chgData name="شادن القحطاني ID 443200677" userId="2d5f3d4d-8466-4aa1-ac8a-1cb60ed86c20" providerId="ADAL" clId="{E8801CAE-CBD8-854A-950C-414801866524}" dt="2023-06-18T08:53:14.212" v="1938"/>
          <ac:inkMkLst>
            <pc:docMk/>
            <pc:sldMk cId="0" sldId="331"/>
            <ac:inkMk id="39" creationId="{20EEBD6A-6B84-9A72-6180-2BE5AAF1E443}"/>
          </ac:inkMkLst>
        </pc:inkChg>
        <pc:inkChg chg="add del">
          <ac:chgData name="شادن القحطاني ID 443200677" userId="2d5f3d4d-8466-4aa1-ac8a-1cb60ed86c20" providerId="ADAL" clId="{E8801CAE-CBD8-854A-950C-414801866524}" dt="2023-06-18T08:53:14.212" v="1938"/>
          <ac:inkMkLst>
            <pc:docMk/>
            <pc:sldMk cId="0" sldId="331"/>
            <ac:inkMk id="40" creationId="{6EEE7FE4-C1E8-F794-FF06-1283DEBC6877}"/>
          </ac:inkMkLst>
        </pc:inkChg>
        <pc:inkChg chg="add del">
          <ac:chgData name="شادن القحطاني ID 443200677" userId="2d5f3d4d-8466-4aa1-ac8a-1cb60ed86c20" providerId="ADAL" clId="{E8801CAE-CBD8-854A-950C-414801866524}" dt="2023-06-18T08:53:14.212" v="1938"/>
          <ac:inkMkLst>
            <pc:docMk/>
            <pc:sldMk cId="0" sldId="331"/>
            <ac:inkMk id="41" creationId="{499AE0D8-1B1F-7440-B0AE-E429E5E64EA7}"/>
          </ac:inkMkLst>
        </pc:inkChg>
        <pc:inkChg chg="add del">
          <ac:chgData name="شادن القحطاني ID 443200677" userId="2d5f3d4d-8466-4aa1-ac8a-1cb60ed86c20" providerId="ADAL" clId="{E8801CAE-CBD8-854A-950C-414801866524}" dt="2023-06-18T08:53:14.212" v="1938"/>
          <ac:inkMkLst>
            <pc:docMk/>
            <pc:sldMk cId="0" sldId="331"/>
            <ac:inkMk id="42" creationId="{224192E1-C608-B862-F85D-1E7F5180B956}"/>
          </ac:inkMkLst>
        </pc:inkChg>
        <pc:inkChg chg="add del">
          <ac:chgData name="شادن القحطاني ID 443200677" userId="2d5f3d4d-8466-4aa1-ac8a-1cb60ed86c20" providerId="ADAL" clId="{E8801CAE-CBD8-854A-950C-414801866524}" dt="2023-06-18T08:53:14.212" v="1938"/>
          <ac:inkMkLst>
            <pc:docMk/>
            <pc:sldMk cId="0" sldId="331"/>
            <ac:inkMk id="43" creationId="{A7F06F3B-9ADC-08D4-D9EE-3AC8087F5980}"/>
          </ac:inkMkLst>
        </pc:inkChg>
        <pc:inkChg chg="add reco">
          <ac:chgData name="شادن القحطاني ID 443200677" userId="2d5f3d4d-8466-4aa1-ac8a-1cb60ed86c20" providerId="ADAL" clId="{E8801CAE-CBD8-854A-950C-414801866524}" dt="2023-06-18T08:53:14.212" v="1938"/>
          <ac:inkMkLst>
            <pc:docMk/>
            <pc:sldMk cId="0" sldId="331"/>
            <ac:inkMk id="44" creationId="{756D6105-30EA-E07D-D32C-081CAC5FCA42}"/>
          </ac:inkMkLst>
        </pc:inkChg>
        <pc:inkChg chg="add del">
          <ac:chgData name="شادن القحطاني ID 443200677" userId="2d5f3d4d-8466-4aa1-ac8a-1cb60ed86c20" providerId="ADAL" clId="{E8801CAE-CBD8-854A-950C-414801866524}" dt="2023-06-18T08:53:18.963" v="1946"/>
          <ac:inkMkLst>
            <pc:docMk/>
            <pc:sldMk cId="0" sldId="331"/>
            <ac:inkMk id="45" creationId="{07DF107F-0FAD-39F2-C4AC-54E149CC2BA1}"/>
          </ac:inkMkLst>
        </pc:inkChg>
        <pc:inkChg chg="add del">
          <ac:chgData name="شادن القحطاني ID 443200677" userId="2d5f3d4d-8466-4aa1-ac8a-1cb60ed86c20" providerId="ADAL" clId="{E8801CAE-CBD8-854A-950C-414801866524}" dt="2023-06-18T08:53:18.963" v="1946"/>
          <ac:inkMkLst>
            <pc:docMk/>
            <pc:sldMk cId="0" sldId="331"/>
            <ac:inkMk id="46" creationId="{46420E68-4A7E-F149-2306-05F17868B1A7}"/>
          </ac:inkMkLst>
        </pc:inkChg>
        <pc:inkChg chg="add del">
          <ac:chgData name="شادن القحطاني ID 443200677" userId="2d5f3d4d-8466-4aa1-ac8a-1cb60ed86c20" providerId="ADAL" clId="{E8801CAE-CBD8-854A-950C-414801866524}" dt="2023-06-18T08:53:18.963" v="1946"/>
          <ac:inkMkLst>
            <pc:docMk/>
            <pc:sldMk cId="0" sldId="331"/>
            <ac:inkMk id="47" creationId="{05E4D9A6-7A72-C986-0D87-08C4472EB030}"/>
          </ac:inkMkLst>
        </pc:inkChg>
        <pc:inkChg chg="add del">
          <ac:chgData name="شادن القحطاني ID 443200677" userId="2d5f3d4d-8466-4aa1-ac8a-1cb60ed86c20" providerId="ADAL" clId="{E8801CAE-CBD8-854A-950C-414801866524}" dt="2023-06-18T08:53:18.963" v="1946"/>
          <ac:inkMkLst>
            <pc:docMk/>
            <pc:sldMk cId="0" sldId="331"/>
            <ac:inkMk id="48" creationId="{DA3617DB-7202-51D5-BBF7-F9DD524CF7C4}"/>
          </ac:inkMkLst>
        </pc:inkChg>
        <pc:inkChg chg="add del">
          <ac:chgData name="شادن القحطاني ID 443200677" userId="2d5f3d4d-8466-4aa1-ac8a-1cb60ed86c20" providerId="ADAL" clId="{E8801CAE-CBD8-854A-950C-414801866524}" dt="2023-06-18T08:53:18.963" v="1946"/>
          <ac:inkMkLst>
            <pc:docMk/>
            <pc:sldMk cId="0" sldId="331"/>
            <ac:inkMk id="49" creationId="{8DD46984-217F-862B-AFDF-B3EFC9894CEA}"/>
          </ac:inkMkLst>
        </pc:inkChg>
        <pc:inkChg chg="add del">
          <ac:chgData name="شادن القحطاني ID 443200677" userId="2d5f3d4d-8466-4aa1-ac8a-1cb60ed86c20" providerId="ADAL" clId="{E8801CAE-CBD8-854A-950C-414801866524}" dt="2023-06-18T08:53:18.963" v="1946"/>
          <ac:inkMkLst>
            <pc:docMk/>
            <pc:sldMk cId="0" sldId="331"/>
            <ac:inkMk id="50" creationId="{DAC0A61E-3DAC-A71B-888E-F2AD0D3CAE18}"/>
          </ac:inkMkLst>
        </pc:inkChg>
        <pc:inkChg chg="add del">
          <ac:chgData name="شادن القحطاني ID 443200677" userId="2d5f3d4d-8466-4aa1-ac8a-1cb60ed86c20" providerId="ADAL" clId="{E8801CAE-CBD8-854A-950C-414801866524}" dt="2023-06-18T08:53:18.963" v="1946"/>
          <ac:inkMkLst>
            <pc:docMk/>
            <pc:sldMk cId="0" sldId="331"/>
            <ac:inkMk id="51" creationId="{6E5598CA-BC51-B07C-0854-2D1687905D7E}"/>
          </ac:inkMkLst>
        </pc:inkChg>
        <pc:inkChg chg="add reco">
          <ac:chgData name="شادن القحطاني ID 443200677" userId="2d5f3d4d-8466-4aa1-ac8a-1cb60ed86c20" providerId="ADAL" clId="{E8801CAE-CBD8-854A-950C-414801866524}" dt="2023-06-18T08:53:18.963" v="1946"/>
          <ac:inkMkLst>
            <pc:docMk/>
            <pc:sldMk cId="0" sldId="331"/>
            <ac:inkMk id="52" creationId="{7D4F4DF0-8036-6F24-ADE9-6F9396C33EB3}"/>
          </ac:inkMkLst>
        </pc:inkChg>
        <pc:inkChg chg="add">
          <ac:chgData name="شادن القحطاني ID 443200677" userId="2d5f3d4d-8466-4aa1-ac8a-1cb60ed86c20" providerId="ADAL" clId="{E8801CAE-CBD8-854A-950C-414801866524}" dt="2023-06-18T08:53:22.197" v="1947"/>
          <ac:inkMkLst>
            <pc:docMk/>
            <pc:sldMk cId="0" sldId="331"/>
            <ac:inkMk id="53" creationId="{38508A89-50FF-E462-2119-75A2CE9D9F07}"/>
          </ac:inkMkLst>
        </pc:inkChg>
        <pc:inkChg chg="add del">
          <ac:chgData name="شادن القحطاني ID 443200677" userId="2d5f3d4d-8466-4aa1-ac8a-1cb60ed86c20" providerId="ADAL" clId="{E8801CAE-CBD8-854A-950C-414801866524}" dt="2023-06-18T08:53:26.426" v="1955"/>
          <ac:inkMkLst>
            <pc:docMk/>
            <pc:sldMk cId="0" sldId="331"/>
            <ac:inkMk id="54" creationId="{194AA825-DBA7-7B50-EA3C-B37847437A29}"/>
          </ac:inkMkLst>
        </pc:inkChg>
        <pc:inkChg chg="add del">
          <ac:chgData name="شادن القحطاني ID 443200677" userId="2d5f3d4d-8466-4aa1-ac8a-1cb60ed86c20" providerId="ADAL" clId="{E8801CAE-CBD8-854A-950C-414801866524}" dt="2023-06-18T08:53:26.426" v="1955"/>
          <ac:inkMkLst>
            <pc:docMk/>
            <pc:sldMk cId="0" sldId="331"/>
            <ac:inkMk id="55" creationId="{32DD8E1C-9DC4-271E-C117-2219F435B0C0}"/>
          </ac:inkMkLst>
        </pc:inkChg>
        <pc:inkChg chg="add del">
          <ac:chgData name="شادن القحطاني ID 443200677" userId="2d5f3d4d-8466-4aa1-ac8a-1cb60ed86c20" providerId="ADAL" clId="{E8801CAE-CBD8-854A-950C-414801866524}" dt="2023-06-18T08:53:26.426" v="1955"/>
          <ac:inkMkLst>
            <pc:docMk/>
            <pc:sldMk cId="0" sldId="331"/>
            <ac:inkMk id="56" creationId="{8CDCA82D-35EE-6A8E-1121-EB2591CD4C79}"/>
          </ac:inkMkLst>
        </pc:inkChg>
        <pc:inkChg chg="add del">
          <ac:chgData name="شادن القحطاني ID 443200677" userId="2d5f3d4d-8466-4aa1-ac8a-1cb60ed86c20" providerId="ADAL" clId="{E8801CAE-CBD8-854A-950C-414801866524}" dt="2023-06-18T08:53:26.426" v="1955"/>
          <ac:inkMkLst>
            <pc:docMk/>
            <pc:sldMk cId="0" sldId="331"/>
            <ac:inkMk id="57" creationId="{9A70E356-B4BC-F377-5397-12CCA640C47E}"/>
          </ac:inkMkLst>
        </pc:inkChg>
        <pc:inkChg chg="add del">
          <ac:chgData name="شادن القحطاني ID 443200677" userId="2d5f3d4d-8466-4aa1-ac8a-1cb60ed86c20" providerId="ADAL" clId="{E8801CAE-CBD8-854A-950C-414801866524}" dt="2023-06-18T08:53:26.426" v="1955"/>
          <ac:inkMkLst>
            <pc:docMk/>
            <pc:sldMk cId="0" sldId="331"/>
            <ac:inkMk id="58" creationId="{8D1B6ABB-9E50-E85F-CCA7-204F1E9038BB}"/>
          </ac:inkMkLst>
        </pc:inkChg>
        <pc:inkChg chg="add del">
          <ac:chgData name="شادن القحطاني ID 443200677" userId="2d5f3d4d-8466-4aa1-ac8a-1cb60ed86c20" providerId="ADAL" clId="{E8801CAE-CBD8-854A-950C-414801866524}" dt="2023-06-18T08:53:26.426" v="1955"/>
          <ac:inkMkLst>
            <pc:docMk/>
            <pc:sldMk cId="0" sldId="331"/>
            <ac:inkMk id="59" creationId="{1161ED1F-4E05-7A2B-27CB-4FC902295995}"/>
          </ac:inkMkLst>
        </pc:inkChg>
        <pc:inkChg chg="add del">
          <ac:chgData name="شادن القحطاني ID 443200677" userId="2d5f3d4d-8466-4aa1-ac8a-1cb60ed86c20" providerId="ADAL" clId="{E8801CAE-CBD8-854A-950C-414801866524}" dt="2023-06-18T08:53:26.426" v="1955"/>
          <ac:inkMkLst>
            <pc:docMk/>
            <pc:sldMk cId="0" sldId="331"/>
            <ac:inkMk id="60" creationId="{46358FB2-5D7D-8BD1-655F-DDCFF19520FC}"/>
          </ac:inkMkLst>
        </pc:inkChg>
        <pc:inkChg chg="add reco">
          <ac:chgData name="شادن القحطاني ID 443200677" userId="2d5f3d4d-8466-4aa1-ac8a-1cb60ed86c20" providerId="ADAL" clId="{E8801CAE-CBD8-854A-950C-414801866524}" dt="2023-06-18T08:53:26.426" v="1955"/>
          <ac:inkMkLst>
            <pc:docMk/>
            <pc:sldMk cId="0" sldId="331"/>
            <ac:inkMk id="61" creationId="{1E0E49F1-CF19-4C0F-817C-ECC6B0742273}"/>
          </ac:inkMkLst>
        </pc:inkChg>
        <pc:inkChg chg="add">
          <ac:chgData name="شادن القحطاني ID 443200677" userId="2d5f3d4d-8466-4aa1-ac8a-1cb60ed86c20" providerId="ADAL" clId="{E8801CAE-CBD8-854A-950C-414801866524}" dt="2023-06-18T08:53:27.837" v="1956"/>
          <ac:inkMkLst>
            <pc:docMk/>
            <pc:sldMk cId="0" sldId="331"/>
            <ac:inkMk id="62" creationId="{9D82C98D-9411-D42E-8BA1-DB1FD0F334A0}"/>
          </ac:inkMkLst>
        </pc:inkChg>
        <pc:inkChg chg="add del">
          <ac:chgData name="شادن القحطاني ID 443200677" userId="2d5f3d4d-8466-4aa1-ac8a-1cb60ed86c20" providerId="ADAL" clId="{E8801CAE-CBD8-854A-950C-414801866524}" dt="2023-06-18T08:53:31.040" v="1963"/>
          <ac:inkMkLst>
            <pc:docMk/>
            <pc:sldMk cId="0" sldId="331"/>
            <ac:inkMk id="63" creationId="{C4974165-A8BA-F3AF-F846-453C6AE6D1C0}"/>
          </ac:inkMkLst>
        </pc:inkChg>
        <pc:inkChg chg="add del">
          <ac:chgData name="شادن القحطاني ID 443200677" userId="2d5f3d4d-8466-4aa1-ac8a-1cb60ed86c20" providerId="ADAL" clId="{E8801CAE-CBD8-854A-950C-414801866524}" dt="2023-06-18T08:53:31.040" v="1963"/>
          <ac:inkMkLst>
            <pc:docMk/>
            <pc:sldMk cId="0" sldId="331"/>
            <ac:inkMk id="59392" creationId="{9F87E57C-1A9F-2056-0455-8C74A5F19F37}"/>
          </ac:inkMkLst>
        </pc:inkChg>
        <pc:inkChg chg="add del">
          <ac:chgData name="شادن القحطاني ID 443200677" userId="2d5f3d4d-8466-4aa1-ac8a-1cb60ed86c20" providerId="ADAL" clId="{E8801CAE-CBD8-854A-950C-414801866524}" dt="2023-06-18T08:53:31.040" v="1963"/>
          <ac:inkMkLst>
            <pc:docMk/>
            <pc:sldMk cId="0" sldId="331"/>
            <ac:inkMk id="59394" creationId="{AE1CD4B0-6E09-6DC5-B145-9000ED03BAA4}"/>
          </ac:inkMkLst>
        </pc:inkChg>
        <pc:inkChg chg="add del">
          <ac:chgData name="شادن القحطاني ID 443200677" userId="2d5f3d4d-8466-4aa1-ac8a-1cb60ed86c20" providerId="ADAL" clId="{E8801CAE-CBD8-854A-950C-414801866524}" dt="2023-06-18T08:53:31.040" v="1963"/>
          <ac:inkMkLst>
            <pc:docMk/>
            <pc:sldMk cId="0" sldId="331"/>
            <ac:inkMk id="59395" creationId="{DE160655-CFA8-63B0-64AE-BE42173D2C7C}"/>
          </ac:inkMkLst>
        </pc:inkChg>
        <pc:inkChg chg="add del">
          <ac:chgData name="شادن القحطاني ID 443200677" userId="2d5f3d4d-8466-4aa1-ac8a-1cb60ed86c20" providerId="ADAL" clId="{E8801CAE-CBD8-854A-950C-414801866524}" dt="2023-06-18T08:53:31.040" v="1963"/>
          <ac:inkMkLst>
            <pc:docMk/>
            <pc:sldMk cId="0" sldId="331"/>
            <ac:inkMk id="59396" creationId="{34EC21AB-D428-2A44-1B9B-8AE0482C07E1}"/>
          </ac:inkMkLst>
        </pc:inkChg>
        <pc:inkChg chg="add del">
          <ac:chgData name="شادن القحطاني ID 443200677" userId="2d5f3d4d-8466-4aa1-ac8a-1cb60ed86c20" providerId="ADAL" clId="{E8801CAE-CBD8-854A-950C-414801866524}" dt="2023-06-18T08:53:31.040" v="1963"/>
          <ac:inkMkLst>
            <pc:docMk/>
            <pc:sldMk cId="0" sldId="331"/>
            <ac:inkMk id="59397" creationId="{5CDE4BF0-8BAB-F9AC-621D-AB50616AA1F8}"/>
          </ac:inkMkLst>
        </pc:inkChg>
        <pc:inkChg chg="add reco">
          <ac:chgData name="شادن القحطاني ID 443200677" userId="2d5f3d4d-8466-4aa1-ac8a-1cb60ed86c20" providerId="ADAL" clId="{E8801CAE-CBD8-854A-950C-414801866524}" dt="2023-06-18T08:53:31.040" v="1963"/>
          <ac:inkMkLst>
            <pc:docMk/>
            <pc:sldMk cId="0" sldId="331"/>
            <ac:inkMk id="59398" creationId="{25F84557-5D3F-6D8E-5E79-8C9918954C40}"/>
          </ac:inkMkLst>
        </pc:inkChg>
        <pc:inkChg chg="add">
          <ac:chgData name="شادن القحطاني ID 443200677" userId="2d5f3d4d-8466-4aa1-ac8a-1cb60ed86c20" providerId="ADAL" clId="{E8801CAE-CBD8-854A-950C-414801866524}" dt="2023-06-18T08:53:34.882" v="1964"/>
          <ac:inkMkLst>
            <pc:docMk/>
            <pc:sldMk cId="0" sldId="331"/>
            <ac:inkMk id="59399" creationId="{D0F79173-5A59-1578-D125-FAD24DBAFD3E}"/>
          </ac:inkMkLst>
        </pc:inkChg>
        <pc:inkChg chg="add del">
          <ac:chgData name="شادن القحطاني ID 443200677" userId="2d5f3d4d-8466-4aa1-ac8a-1cb60ed86c20" providerId="ADAL" clId="{E8801CAE-CBD8-854A-950C-414801866524}" dt="2023-06-18T08:53:46.346" v="1977"/>
          <ac:inkMkLst>
            <pc:docMk/>
            <pc:sldMk cId="0" sldId="331"/>
            <ac:inkMk id="59400" creationId="{ECEEC018-0D71-0513-95B2-3FA8961CA6A2}"/>
          </ac:inkMkLst>
        </pc:inkChg>
        <pc:inkChg chg="add del">
          <ac:chgData name="شادن القحطاني ID 443200677" userId="2d5f3d4d-8466-4aa1-ac8a-1cb60ed86c20" providerId="ADAL" clId="{E8801CAE-CBD8-854A-950C-414801866524}" dt="2023-06-18T08:53:46.346" v="1977"/>
          <ac:inkMkLst>
            <pc:docMk/>
            <pc:sldMk cId="0" sldId="331"/>
            <ac:inkMk id="59401" creationId="{F97C4519-C9B4-8916-5DE3-3230DFBA3956}"/>
          </ac:inkMkLst>
        </pc:inkChg>
        <pc:inkChg chg="add del">
          <ac:chgData name="شادن القحطاني ID 443200677" userId="2d5f3d4d-8466-4aa1-ac8a-1cb60ed86c20" providerId="ADAL" clId="{E8801CAE-CBD8-854A-950C-414801866524}" dt="2023-06-18T08:53:46.346" v="1977"/>
          <ac:inkMkLst>
            <pc:docMk/>
            <pc:sldMk cId="0" sldId="331"/>
            <ac:inkMk id="59402" creationId="{FF96DAD5-94D5-1A27-CE05-DC1033D01E96}"/>
          </ac:inkMkLst>
        </pc:inkChg>
        <pc:inkChg chg="add del">
          <ac:chgData name="شادن القحطاني ID 443200677" userId="2d5f3d4d-8466-4aa1-ac8a-1cb60ed86c20" providerId="ADAL" clId="{E8801CAE-CBD8-854A-950C-414801866524}" dt="2023-06-18T08:53:46.346" v="1977"/>
          <ac:inkMkLst>
            <pc:docMk/>
            <pc:sldMk cId="0" sldId="331"/>
            <ac:inkMk id="59403" creationId="{BD3D112B-1810-5F45-5848-564761D3CDBC}"/>
          </ac:inkMkLst>
        </pc:inkChg>
        <pc:inkChg chg="add del">
          <ac:chgData name="شادن القحطاني ID 443200677" userId="2d5f3d4d-8466-4aa1-ac8a-1cb60ed86c20" providerId="ADAL" clId="{E8801CAE-CBD8-854A-950C-414801866524}" dt="2023-06-18T08:53:46.346" v="1977"/>
          <ac:inkMkLst>
            <pc:docMk/>
            <pc:sldMk cId="0" sldId="331"/>
            <ac:inkMk id="59404" creationId="{F1933C2F-3D94-B980-59DA-41297075072C}"/>
          </ac:inkMkLst>
        </pc:inkChg>
        <pc:inkChg chg="add del">
          <ac:chgData name="شادن القحطاني ID 443200677" userId="2d5f3d4d-8466-4aa1-ac8a-1cb60ed86c20" providerId="ADAL" clId="{E8801CAE-CBD8-854A-950C-414801866524}" dt="2023-06-18T08:53:46.346" v="1977"/>
          <ac:inkMkLst>
            <pc:docMk/>
            <pc:sldMk cId="0" sldId="331"/>
            <ac:inkMk id="59405" creationId="{939BEA34-19B0-1AD7-907A-4B2C359A4852}"/>
          </ac:inkMkLst>
        </pc:inkChg>
        <pc:inkChg chg="add del">
          <ac:chgData name="شادن القحطاني ID 443200677" userId="2d5f3d4d-8466-4aa1-ac8a-1cb60ed86c20" providerId="ADAL" clId="{E8801CAE-CBD8-854A-950C-414801866524}" dt="2023-06-18T08:53:46.346" v="1977"/>
          <ac:inkMkLst>
            <pc:docMk/>
            <pc:sldMk cId="0" sldId="331"/>
            <ac:inkMk id="59406" creationId="{73361142-B417-4E0A-36A3-68204A8C61E3}"/>
          </ac:inkMkLst>
        </pc:inkChg>
        <pc:inkChg chg="add del">
          <ac:chgData name="شادن القحطاني ID 443200677" userId="2d5f3d4d-8466-4aa1-ac8a-1cb60ed86c20" providerId="ADAL" clId="{E8801CAE-CBD8-854A-950C-414801866524}" dt="2023-06-18T08:53:46.346" v="1977"/>
          <ac:inkMkLst>
            <pc:docMk/>
            <pc:sldMk cId="0" sldId="331"/>
            <ac:inkMk id="59407" creationId="{1A74B745-F4CB-CBE0-0AA4-FB2C452F7A3B}"/>
          </ac:inkMkLst>
        </pc:inkChg>
        <pc:inkChg chg="add del">
          <ac:chgData name="شادن القحطاني ID 443200677" userId="2d5f3d4d-8466-4aa1-ac8a-1cb60ed86c20" providerId="ADAL" clId="{E8801CAE-CBD8-854A-950C-414801866524}" dt="2023-06-18T08:53:46.346" v="1977"/>
          <ac:inkMkLst>
            <pc:docMk/>
            <pc:sldMk cId="0" sldId="331"/>
            <ac:inkMk id="59408" creationId="{D5D1E623-F9D4-C31C-BE73-CE6C25041D85}"/>
          </ac:inkMkLst>
        </pc:inkChg>
        <pc:inkChg chg="add del">
          <ac:chgData name="شادن القحطاني ID 443200677" userId="2d5f3d4d-8466-4aa1-ac8a-1cb60ed86c20" providerId="ADAL" clId="{E8801CAE-CBD8-854A-950C-414801866524}" dt="2023-06-18T08:53:46.346" v="1977"/>
          <ac:inkMkLst>
            <pc:docMk/>
            <pc:sldMk cId="0" sldId="331"/>
            <ac:inkMk id="59409" creationId="{27AAF92A-BBE5-534C-AC12-8B5E0C3C15B0}"/>
          </ac:inkMkLst>
        </pc:inkChg>
        <pc:inkChg chg="add del">
          <ac:chgData name="شادن القحطاني ID 443200677" userId="2d5f3d4d-8466-4aa1-ac8a-1cb60ed86c20" providerId="ADAL" clId="{E8801CAE-CBD8-854A-950C-414801866524}" dt="2023-06-18T08:53:46.346" v="1977"/>
          <ac:inkMkLst>
            <pc:docMk/>
            <pc:sldMk cId="0" sldId="331"/>
            <ac:inkMk id="59410" creationId="{AA3DB48B-5E72-4C9E-7375-71E3DD6B578E}"/>
          </ac:inkMkLst>
        </pc:inkChg>
        <pc:inkChg chg="add del">
          <ac:chgData name="شادن القحطاني ID 443200677" userId="2d5f3d4d-8466-4aa1-ac8a-1cb60ed86c20" providerId="ADAL" clId="{E8801CAE-CBD8-854A-950C-414801866524}" dt="2023-06-18T08:53:46.346" v="1977"/>
          <ac:inkMkLst>
            <pc:docMk/>
            <pc:sldMk cId="0" sldId="331"/>
            <ac:inkMk id="59411" creationId="{077FCECB-1899-48C0-0419-EF5EC9B5C77F}"/>
          </ac:inkMkLst>
        </pc:inkChg>
        <pc:inkChg chg="add reco">
          <ac:chgData name="شادن القحطاني ID 443200677" userId="2d5f3d4d-8466-4aa1-ac8a-1cb60ed86c20" providerId="ADAL" clId="{E8801CAE-CBD8-854A-950C-414801866524}" dt="2023-06-18T08:53:46.346" v="1977"/>
          <ac:inkMkLst>
            <pc:docMk/>
            <pc:sldMk cId="0" sldId="331"/>
            <ac:inkMk id="59412" creationId="{5324E9A9-7FDA-5C60-60C2-DC0196D2712A}"/>
          </ac:inkMkLst>
        </pc:inkChg>
        <pc:inkChg chg="add del">
          <ac:chgData name="شادن القحطاني ID 443200677" userId="2d5f3d4d-8466-4aa1-ac8a-1cb60ed86c20" providerId="ADAL" clId="{E8801CAE-CBD8-854A-950C-414801866524}" dt="2023-06-18T08:54:34.829" v="1983"/>
          <ac:inkMkLst>
            <pc:docMk/>
            <pc:sldMk cId="0" sldId="331"/>
            <ac:inkMk id="59413" creationId="{118C971D-6CE7-01BE-8A27-5D634DDE55F3}"/>
          </ac:inkMkLst>
        </pc:inkChg>
        <pc:inkChg chg="add del">
          <ac:chgData name="شادن القحطاني ID 443200677" userId="2d5f3d4d-8466-4aa1-ac8a-1cb60ed86c20" providerId="ADAL" clId="{E8801CAE-CBD8-854A-950C-414801866524}" dt="2023-06-18T08:54:34.829" v="1983"/>
          <ac:inkMkLst>
            <pc:docMk/>
            <pc:sldMk cId="0" sldId="331"/>
            <ac:inkMk id="59414" creationId="{8DE1E2E3-727A-CA05-5F83-E00666F42956}"/>
          </ac:inkMkLst>
        </pc:inkChg>
        <pc:inkChg chg="add del">
          <ac:chgData name="شادن القحطاني ID 443200677" userId="2d5f3d4d-8466-4aa1-ac8a-1cb60ed86c20" providerId="ADAL" clId="{E8801CAE-CBD8-854A-950C-414801866524}" dt="2023-06-18T08:54:34.829" v="1983"/>
          <ac:inkMkLst>
            <pc:docMk/>
            <pc:sldMk cId="0" sldId="331"/>
            <ac:inkMk id="59415" creationId="{00CAB334-F0A3-1887-5CC3-8682B47A7406}"/>
          </ac:inkMkLst>
        </pc:inkChg>
        <pc:inkChg chg="add del">
          <ac:chgData name="شادن القحطاني ID 443200677" userId="2d5f3d4d-8466-4aa1-ac8a-1cb60ed86c20" providerId="ADAL" clId="{E8801CAE-CBD8-854A-950C-414801866524}" dt="2023-06-18T08:54:34.829" v="1983"/>
          <ac:inkMkLst>
            <pc:docMk/>
            <pc:sldMk cId="0" sldId="331"/>
            <ac:inkMk id="59416" creationId="{B4C2F90B-63C8-5F99-57B5-A9BF5F8EEA4C}"/>
          </ac:inkMkLst>
        </pc:inkChg>
        <pc:inkChg chg="add del">
          <ac:chgData name="شادن القحطاني ID 443200677" userId="2d5f3d4d-8466-4aa1-ac8a-1cb60ed86c20" providerId="ADAL" clId="{E8801CAE-CBD8-854A-950C-414801866524}" dt="2023-06-18T08:54:34.829" v="1983"/>
          <ac:inkMkLst>
            <pc:docMk/>
            <pc:sldMk cId="0" sldId="331"/>
            <ac:inkMk id="59417" creationId="{E6A467D2-8AF2-F153-53D4-A73E6CB6EDCB}"/>
          </ac:inkMkLst>
        </pc:inkChg>
        <pc:inkChg chg="add reco">
          <ac:chgData name="شادن القحطاني ID 443200677" userId="2d5f3d4d-8466-4aa1-ac8a-1cb60ed86c20" providerId="ADAL" clId="{E8801CAE-CBD8-854A-950C-414801866524}" dt="2023-06-18T08:54:34.829" v="1983"/>
          <ac:inkMkLst>
            <pc:docMk/>
            <pc:sldMk cId="0" sldId="331"/>
            <ac:inkMk id="59418" creationId="{F12C32C7-EA98-6EA7-E648-402D4A8EA0D0}"/>
          </ac:inkMkLst>
        </pc:inkChg>
        <pc:inkChg chg="add del">
          <ac:chgData name="شادن القحطاني ID 443200677" userId="2d5f3d4d-8466-4aa1-ac8a-1cb60ed86c20" providerId="ADAL" clId="{E8801CAE-CBD8-854A-950C-414801866524}" dt="2023-06-18T08:54:40.961" v="1992"/>
          <ac:inkMkLst>
            <pc:docMk/>
            <pc:sldMk cId="0" sldId="331"/>
            <ac:inkMk id="59419" creationId="{DEED1033-8030-8976-C10A-B28937580423}"/>
          </ac:inkMkLst>
        </pc:inkChg>
        <pc:inkChg chg="add del">
          <ac:chgData name="شادن القحطاني ID 443200677" userId="2d5f3d4d-8466-4aa1-ac8a-1cb60ed86c20" providerId="ADAL" clId="{E8801CAE-CBD8-854A-950C-414801866524}" dt="2023-06-18T08:54:40.961" v="1992"/>
          <ac:inkMkLst>
            <pc:docMk/>
            <pc:sldMk cId="0" sldId="331"/>
            <ac:inkMk id="59420" creationId="{C4944081-EA89-CF2C-CA7F-CA472A96EBD9}"/>
          </ac:inkMkLst>
        </pc:inkChg>
        <pc:inkChg chg="add del">
          <ac:chgData name="شادن القحطاني ID 443200677" userId="2d5f3d4d-8466-4aa1-ac8a-1cb60ed86c20" providerId="ADAL" clId="{E8801CAE-CBD8-854A-950C-414801866524}" dt="2023-06-18T08:54:40.961" v="1992"/>
          <ac:inkMkLst>
            <pc:docMk/>
            <pc:sldMk cId="0" sldId="331"/>
            <ac:inkMk id="59421" creationId="{6A615E53-FAA0-2686-4E72-9386264FBB55}"/>
          </ac:inkMkLst>
        </pc:inkChg>
        <pc:inkChg chg="add">
          <ac:chgData name="شادن القحطاني ID 443200677" userId="2d5f3d4d-8466-4aa1-ac8a-1cb60ed86c20" providerId="ADAL" clId="{E8801CAE-CBD8-854A-950C-414801866524}" dt="2023-06-18T08:54:38.614" v="1987"/>
          <ac:inkMkLst>
            <pc:docMk/>
            <pc:sldMk cId="0" sldId="331"/>
            <ac:inkMk id="59422" creationId="{B29833A9-5CC5-C5D1-1E53-9CE1E3A89994}"/>
          </ac:inkMkLst>
        </pc:inkChg>
        <pc:inkChg chg="add del">
          <ac:chgData name="شادن القحطاني ID 443200677" userId="2d5f3d4d-8466-4aa1-ac8a-1cb60ed86c20" providerId="ADAL" clId="{E8801CAE-CBD8-854A-950C-414801866524}" dt="2023-06-18T08:54:40.961" v="1992"/>
          <ac:inkMkLst>
            <pc:docMk/>
            <pc:sldMk cId="0" sldId="331"/>
            <ac:inkMk id="59423" creationId="{06C9007F-6A9A-D89C-974A-5B0ACD61430B}"/>
          </ac:inkMkLst>
        </pc:inkChg>
        <pc:inkChg chg="add del">
          <ac:chgData name="شادن القحطاني ID 443200677" userId="2d5f3d4d-8466-4aa1-ac8a-1cb60ed86c20" providerId="ADAL" clId="{E8801CAE-CBD8-854A-950C-414801866524}" dt="2023-06-18T08:54:40.961" v="1992"/>
          <ac:inkMkLst>
            <pc:docMk/>
            <pc:sldMk cId="0" sldId="331"/>
            <ac:inkMk id="59424" creationId="{D5A12306-9714-D192-E31E-08264E43605E}"/>
          </ac:inkMkLst>
        </pc:inkChg>
        <pc:inkChg chg="add del">
          <ac:chgData name="شادن القحطاني ID 443200677" userId="2d5f3d4d-8466-4aa1-ac8a-1cb60ed86c20" providerId="ADAL" clId="{E8801CAE-CBD8-854A-950C-414801866524}" dt="2023-06-18T08:54:40.961" v="1992"/>
          <ac:inkMkLst>
            <pc:docMk/>
            <pc:sldMk cId="0" sldId="331"/>
            <ac:inkMk id="59425" creationId="{A90B6AE8-0F63-2C32-D822-5DFB49A8A189}"/>
          </ac:inkMkLst>
        </pc:inkChg>
        <pc:inkChg chg="add del">
          <ac:chgData name="شادن القحطاني ID 443200677" userId="2d5f3d4d-8466-4aa1-ac8a-1cb60ed86c20" providerId="ADAL" clId="{E8801CAE-CBD8-854A-950C-414801866524}" dt="2023-06-18T08:54:40.961" v="1992"/>
          <ac:inkMkLst>
            <pc:docMk/>
            <pc:sldMk cId="0" sldId="331"/>
            <ac:inkMk id="59426" creationId="{EBDC8A6B-ED36-FEC3-FDB4-EE9999D3C016}"/>
          </ac:inkMkLst>
        </pc:inkChg>
        <pc:inkChg chg="add reco">
          <ac:chgData name="شادن القحطاني ID 443200677" userId="2d5f3d4d-8466-4aa1-ac8a-1cb60ed86c20" providerId="ADAL" clId="{E8801CAE-CBD8-854A-950C-414801866524}" dt="2023-06-18T08:54:40.961" v="1992"/>
          <ac:inkMkLst>
            <pc:docMk/>
            <pc:sldMk cId="0" sldId="331"/>
            <ac:inkMk id="59427" creationId="{1A471A58-115B-C8A7-9FA7-2ED9DE1E8D2B}"/>
          </ac:inkMkLst>
        </pc:inkChg>
        <pc:inkChg chg="add del">
          <ac:chgData name="شادن القحطاني ID 443200677" userId="2d5f3d4d-8466-4aa1-ac8a-1cb60ed86c20" providerId="ADAL" clId="{E8801CAE-CBD8-854A-950C-414801866524}" dt="2023-06-18T08:54:47.706" v="2003"/>
          <ac:inkMkLst>
            <pc:docMk/>
            <pc:sldMk cId="0" sldId="331"/>
            <ac:inkMk id="59428" creationId="{D956CE27-0A74-1E19-2E2E-7E23B2A6D7C5}"/>
          </ac:inkMkLst>
        </pc:inkChg>
        <pc:inkChg chg="add del">
          <ac:chgData name="شادن القحطاني ID 443200677" userId="2d5f3d4d-8466-4aa1-ac8a-1cb60ed86c20" providerId="ADAL" clId="{E8801CAE-CBD8-854A-950C-414801866524}" dt="2023-06-18T08:54:47.706" v="2003"/>
          <ac:inkMkLst>
            <pc:docMk/>
            <pc:sldMk cId="0" sldId="331"/>
            <ac:inkMk id="59429" creationId="{D467CB9E-6C28-E832-7361-4EF8279B948A}"/>
          </ac:inkMkLst>
        </pc:inkChg>
        <pc:inkChg chg="add del">
          <ac:chgData name="شادن القحطاني ID 443200677" userId="2d5f3d4d-8466-4aa1-ac8a-1cb60ed86c20" providerId="ADAL" clId="{E8801CAE-CBD8-854A-950C-414801866524}" dt="2023-06-18T08:54:47.706" v="2003"/>
          <ac:inkMkLst>
            <pc:docMk/>
            <pc:sldMk cId="0" sldId="331"/>
            <ac:inkMk id="59430" creationId="{2E572F08-897D-FE65-8D71-A9ED2532DEE9}"/>
          </ac:inkMkLst>
        </pc:inkChg>
        <pc:inkChg chg="add del">
          <ac:chgData name="شادن القحطاني ID 443200677" userId="2d5f3d4d-8466-4aa1-ac8a-1cb60ed86c20" providerId="ADAL" clId="{E8801CAE-CBD8-854A-950C-414801866524}" dt="2023-06-18T08:54:47.706" v="2003"/>
          <ac:inkMkLst>
            <pc:docMk/>
            <pc:sldMk cId="0" sldId="331"/>
            <ac:inkMk id="59431" creationId="{4A539CAA-312E-7A20-89D9-AB085DCD4109}"/>
          </ac:inkMkLst>
        </pc:inkChg>
        <pc:inkChg chg="add del">
          <ac:chgData name="شادن القحطاني ID 443200677" userId="2d5f3d4d-8466-4aa1-ac8a-1cb60ed86c20" providerId="ADAL" clId="{E8801CAE-CBD8-854A-950C-414801866524}" dt="2023-06-18T08:54:47.706" v="2003"/>
          <ac:inkMkLst>
            <pc:docMk/>
            <pc:sldMk cId="0" sldId="331"/>
            <ac:inkMk id="59432" creationId="{B7F27000-30AE-072B-53F6-E02A48F4F6AA}"/>
          </ac:inkMkLst>
        </pc:inkChg>
        <pc:inkChg chg="add del">
          <ac:chgData name="شادن القحطاني ID 443200677" userId="2d5f3d4d-8466-4aa1-ac8a-1cb60ed86c20" providerId="ADAL" clId="{E8801CAE-CBD8-854A-950C-414801866524}" dt="2023-06-18T08:54:47.706" v="2003"/>
          <ac:inkMkLst>
            <pc:docMk/>
            <pc:sldMk cId="0" sldId="331"/>
            <ac:inkMk id="59433" creationId="{971A4C2E-53C7-E173-6F0E-E961485A4057}"/>
          </ac:inkMkLst>
        </pc:inkChg>
        <pc:inkChg chg="add del">
          <ac:chgData name="شادن القحطاني ID 443200677" userId="2d5f3d4d-8466-4aa1-ac8a-1cb60ed86c20" providerId="ADAL" clId="{E8801CAE-CBD8-854A-950C-414801866524}" dt="2023-06-18T08:54:47.706" v="2003"/>
          <ac:inkMkLst>
            <pc:docMk/>
            <pc:sldMk cId="0" sldId="331"/>
            <ac:inkMk id="59434" creationId="{B5A0D027-E024-FBAB-D239-A588201F5C0F}"/>
          </ac:inkMkLst>
        </pc:inkChg>
        <pc:inkChg chg="add del">
          <ac:chgData name="شادن القحطاني ID 443200677" userId="2d5f3d4d-8466-4aa1-ac8a-1cb60ed86c20" providerId="ADAL" clId="{E8801CAE-CBD8-854A-950C-414801866524}" dt="2023-06-18T08:54:47.706" v="2003"/>
          <ac:inkMkLst>
            <pc:docMk/>
            <pc:sldMk cId="0" sldId="331"/>
            <ac:inkMk id="59435" creationId="{315E37B1-6373-012D-4F28-D33A2C752730}"/>
          </ac:inkMkLst>
        </pc:inkChg>
        <pc:inkChg chg="add del">
          <ac:chgData name="شادن القحطاني ID 443200677" userId="2d5f3d4d-8466-4aa1-ac8a-1cb60ed86c20" providerId="ADAL" clId="{E8801CAE-CBD8-854A-950C-414801866524}" dt="2023-06-18T08:54:47.706" v="2003"/>
          <ac:inkMkLst>
            <pc:docMk/>
            <pc:sldMk cId="0" sldId="331"/>
            <ac:inkMk id="59436" creationId="{DD83A922-A679-4794-96B8-2E688FE547A8}"/>
          </ac:inkMkLst>
        </pc:inkChg>
        <pc:inkChg chg="add del">
          <ac:chgData name="شادن القحطاني ID 443200677" userId="2d5f3d4d-8466-4aa1-ac8a-1cb60ed86c20" providerId="ADAL" clId="{E8801CAE-CBD8-854A-950C-414801866524}" dt="2023-06-18T08:54:47.706" v="2003"/>
          <ac:inkMkLst>
            <pc:docMk/>
            <pc:sldMk cId="0" sldId="331"/>
            <ac:inkMk id="59437" creationId="{46FF4B6A-6D92-F99A-36C0-303EF34E7553}"/>
          </ac:inkMkLst>
        </pc:inkChg>
        <pc:inkChg chg="add reco">
          <ac:chgData name="شادن القحطاني ID 443200677" userId="2d5f3d4d-8466-4aa1-ac8a-1cb60ed86c20" providerId="ADAL" clId="{E8801CAE-CBD8-854A-950C-414801866524}" dt="2023-06-18T08:54:47.706" v="2003"/>
          <ac:inkMkLst>
            <pc:docMk/>
            <pc:sldMk cId="0" sldId="331"/>
            <ac:inkMk id="59438" creationId="{AA2B028D-9D8A-E4FA-C66B-5F4F9143A3B6}"/>
          </ac:inkMkLst>
        </pc:inkChg>
        <pc:inkChg chg="add del">
          <ac:chgData name="شادن القحطاني ID 443200677" userId="2d5f3d4d-8466-4aa1-ac8a-1cb60ed86c20" providerId="ADAL" clId="{E8801CAE-CBD8-854A-950C-414801866524}" dt="2023-06-18T08:54:50.572" v="2008"/>
          <ac:inkMkLst>
            <pc:docMk/>
            <pc:sldMk cId="0" sldId="331"/>
            <ac:inkMk id="59439" creationId="{AA67DBC8-4634-8CC8-C5D3-8D8F092D6E7A}"/>
          </ac:inkMkLst>
        </pc:inkChg>
        <pc:inkChg chg="add del">
          <ac:chgData name="شادن القحطاني ID 443200677" userId="2d5f3d4d-8466-4aa1-ac8a-1cb60ed86c20" providerId="ADAL" clId="{E8801CAE-CBD8-854A-950C-414801866524}" dt="2023-06-18T08:54:50.572" v="2008"/>
          <ac:inkMkLst>
            <pc:docMk/>
            <pc:sldMk cId="0" sldId="331"/>
            <ac:inkMk id="59440" creationId="{4B4F1E1B-FA86-6B9C-193F-9D98625E9EED}"/>
          </ac:inkMkLst>
        </pc:inkChg>
        <pc:inkChg chg="add del">
          <ac:chgData name="شادن القحطاني ID 443200677" userId="2d5f3d4d-8466-4aa1-ac8a-1cb60ed86c20" providerId="ADAL" clId="{E8801CAE-CBD8-854A-950C-414801866524}" dt="2023-06-18T08:54:50.572" v="2008"/>
          <ac:inkMkLst>
            <pc:docMk/>
            <pc:sldMk cId="0" sldId="331"/>
            <ac:inkMk id="59441" creationId="{94D6539B-3643-BF8D-31BD-BF8AA7D0ED2D}"/>
          </ac:inkMkLst>
        </pc:inkChg>
        <pc:inkChg chg="add del">
          <ac:chgData name="شادن القحطاني ID 443200677" userId="2d5f3d4d-8466-4aa1-ac8a-1cb60ed86c20" providerId="ADAL" clId="{E8801CAE-CBD8-854A-950C-414801866524}" dt="2023-06-18T08:54:50.572" v="2008"/>
          <ac:inkMkLst>
            <pc:docMk/>
            <pc:sldMk cId="0" sldId="331"/>
            <ac:inkMk id="59442" creationId="{3D4C65F5-EE7E-2B66-8CEC-CDE213D0D18D}"/>
          </ac:inkMkLst>
        </pc:inkChg>
        <pc:inkChg chg="add reco">
          <ac:chgData name="شادن القحطاني ID 443200677" userId="2d5f3d4d-8466-4aa1-ac8a-1cb60ed86c20" providerId="ADAL" clId="{E8801CAE-CBD8-854A-950C-414801866524}" dt="2023-06-18T08:54:50.572" v="2008"/>
          <ac:inkMkLst>
            <pc:docMk/>
            <pc:sldMk cId="0" sldId="331"/>
            <ac:inkMk id="59443" creationId="{1D216C0A-3569-9F74-A770-5E02C060978B}"/>
          </ac:inkMkLst>
        </pc:inkChg>
        <pc:inkChg chg="add del">
          <ac:chgData name="شادن القحطاني ID 443200677" userId="2d5f3d4d-8466-4aa1-ac8a-1cb60ed86c20" providerId="ADAL" clId="{E8801CAE-CBD8-854A-950C-414801866524}" dt="2023-06-18T08:54:52.820" v="2011"/>
          <ac:inkMkLst>
            <pc:docMk/>
            <pc:sldMk cId="0" sldId="331"/>
            <ac:inkMk id="59444" creationId="{49BBA6B8-27D2-2E33-2F02-0DEE2E46098C}"/>
          </ac:inkMkLst>
        </pc:inkChg>
        <pc:inkChg chg="add del">
          <ac:chgData name="شادن القحطاني ID 443200677" userId="2d5f3d4d-8466-4aa1-ac8a-1cb60ed86c20" providerId="ADAL" clId="{E8801CAE-CBD8-854A-950C-414801866524}" dt="2023-06-18T08:54:52.820" v="2011"/>
          <ac:inkMkLst>
            <pc:docMk/>
            <pc:sldMk cId="0" sldId="331"/>
            <ac:inkMk id="59445" creationId="{57FCABA9-D751-18E1-9759-60E27E849A54}"/>
          </ac:inkMkLst>
        </pc:inkChg>
        <pc:inkChg chg="add reco">
          <ac:chgData name="شادن القحطاني ID 443200677" userId="2d5f3d4d-8466-4aa1-ac8a-1cb60ed86c20" providerId="ADAL" clId="{E8801CAE-CBD8-854A-950C-414801866524}" dt="2023-06-18T08:54:52.820" v="2011"/>
          <ac:inkMkLst>
            <pc:docMk/>
            <pc:sldMk cId="0" sldId="331"/>
            <ac:inkMk id="59446" creationId="{4850B857-2761-7003-6344-FB26220F4846}"/>
          </ac:inkMkLst>
        </pc:inkChg>
        <pc:inkChg chg="add del">
          <ac:chgData name="شادن القحطاني ID 443200677" userId="2d5f3d4d-8466-4aa1-ac8a-1cb60ed86c20" providerId="ADAL" clId="{E8801CAE-CBD8-854A-950C-414801866524}" dt="2023-06-18T08:54:56.079" v="2020"/>
          <ac:inkMkLst>
            <pc:docMk/>
            <pc:sldMk cId="0" sldId="331"/>
            <ac:inkMk id="59447" creationId="{60DB767E-B598-571E-09F6-AA52B62B73B3}"/>
          </ac:inkMkLst>
        </pc:inkChg>
        <pc:inkChg chg="add del">
          <ac:chgData name="شادن القحطاني ID 443200677" userId="2d5f3d4d-8466-4aa1-ac8a-1cb60ed86c20" providerId="ADAL" clId="{E8801CAE-CBD8-854A-950C-414801866524}" dt="2023-06-18T08:54:56.079" v="2020"/>
          <ac:inkMkLst>
            <pc:docMk/>
            <pc:sldMk cId="0" sldId="331"/>
            <ac:inkMk id="59448" creationId="{6DE4923E-45B7-970B-0D27-A20B663F0103}"/>
          </ac:inkMkLst>
        </pc:inkChg>
        <pc:inkChg chg="add del">
          <ac:chgData name="شادن القحطاني ID 443200677" userId="2d5f3d4d-8466-4aa1-ac8a-1cb60ed86c20" providerId="ADAL" clId="{E8801CAE-CBD8-854A-950C-414801866524}" dt="2023-06-18T08:54:56.079" v="2020"/>
          <ac:inkMkLst>
            <pc:docMk/>
            <pc:sldMk cId="0" sldId="331"/>
            <ac:inkMk id="59449" creationId="{79342AA5-F580-45FC-BA26-45CD9B34A46D}"/>
          </ac:inkMkLst>
        </pc:inkChg>
        <pc:inkChg chg="add del">
          <ac:chgData name="شادن القحطاني ID 443200677" userId="2d5f3d4d-8466-4aa1-ac8a-1cb60ed86c20" providerId="ADAL" clId="{E8801CAE-CBD8-854A-950C-414801866524}" dt="2023-06-18T08:54:56.079" v="2020"/>
          <ac:inkMkLst>
            <pc:docMk/>
            <pc:sldMk cId="0" sldId="331"/>
            <ac:inkMk id="59450" creationId="{756C8730-F569-A9C6-7720-9A044F0B05AD}"/>
          </ac:inkMkLst>
        </pc:inkChg>
        <pc:inkChg chg="add del">
          <ac:chgData name="شادن القحطاني ID 443200677" userId="2d5f3d4d-8466-4aa1-ac8a-1cb60ed86c20" providerId="ADAL" clId="{E8801CAE-CBD8-854A-950C-414801866524}" dt="2023-06-18T08:54:56.079" v="2020"/>
          <ac:inkMkLst>
            <pc:docMk/>
            <pc:sldMk cId="0" sldId="331"/>
            <ac:inkMk id="59451" creationId="{2037CA3B-2258-BB49-7C5E-A73CB0FEDAAD}"/>
          </ac:inkMkLst>
        </pc:inkChg>
        <pc:inkChg chg="add del">
          <ac:chgData name="شادن القحطاني ID 443200677" userId="2d5f3d4d-8466-4aa1-ac8a-1cb60ed86c20" providerId="ADAL" clId="{E8801CAE-CBD8-854A-950C-414801866524}" dt="2023-06-18T08:54:56.079" v="2020"/>
          <ac:inkMkLst>
            <pc:docMk/>
            <pc:sldMk cId="0" sldId="331"/>
            <ac:inkMk id="59452" creationId="{3DEFAA49-773E-540D-2C02-3A97FC749B51}"/>
          </ac:inkMkLst>
        </pc:inkChg>
        <pc:inkChg chg="add del">
          <ac:chgData name="شادن القحطاني ID 443200677" userId="2d5f3d4d-8466-4aa1-ac8a-1cb60ed86c20" providerId="ADAL" clId="{E8801CAE-CBD8-854A-950C-414801866524}" dt="2023-06-18T08:54:56.079" v="2020"/>
          <ac:inkMkLst>
            <pc:docMk/>
            <pc:sldMk cId="0" sldId="331"/>
            <ac:inkMk id="59453" creationId="{6D095E06-6DB2-C93B-25DE-8F885DF90F72}"/>
          </ac:inkMkLst>
        </pc:inkChg>
        <pc:inkChg chg="add del">
          <ac:chgData name="شادن القحطاني ID 443200677" userId="2d5f3d4d-8466-4aa1-ac8a-1cb60ed86c20" providerId="ADAL" clId="{E8801CAE-CBD8-854A-950C-414801866524}" dt="2023-06-18T08:54:56.079" v="2020"/>
          <ac:inkMkLst>
            <pc:docMk/>
            <pc:sldMk cId="0" sldId="331"/>
            <ac:inkMk id="59454" creationId="{BCFC186C-E49C-2AD5-1184-409012B59B40}"/>
          </ac:inkMkLst>
        </pc:inkChg>
        <pc:inkChg chg="add reco">
          <ac:chgData name="شادن القحطاني ID 443200677" userId="2d5f3d4d-8466-4aa1-ac8a-1cb60ed86c20" providerId="ADAL" clId="{E8801CAE-CBD8-854A-950C-414801866524}" dt="2023-06-18T08:54:56.079" v="2020"/>
          <ac:inkMkLst>
            <pc:docMk/>
            <pc:sldMk cId="0" sldId="331"/>
            <ac:inkMk id="59455" creationId="{1B7EF929-8509-C73E-C41A-4EE5E1EE645C}"/>
          </ac:inkMkLst>
        </pc:inkChg>
      </pc:sldChg>
      <pc:sldChg chg="addSp delSp">
        <pc:chgData name="شادن القحطاني ID 443200677" userId="2d5f3d4d-8466-4aa1-ac8a-1cb60ed86c20" providerId="ADAL" clId="{E8801CAE-CBD8-854A-950C-414801866524}" dt="2023-06-18T11:09:39.098" v="2092"/>
        <pc:sldMkLst>
          <pc:docMk/>
          <pc:sldMk cId="0" sldId="332"/>
        </pc:sldMkLst>
        <pc:inkChg chg="add del">
          <ac:chgData name="شادن القحطاني ID 443200677" userId="2d5f3d4d-8466-4aa1-ac8a-1cb60ed86c20" providerId="ADAL" clId="{E8801CAE-CBD8-854A-950C-414801866524}" dt="2023-06-18T08:56:19.216" v="2027"/>
          <ac:inkMkLst>
            <pc:docMk/>
            <pc:sldMk cId="0" sldId="332"/>
            <ac:inkMk id="2" creationId="{8CF19938-8776-FAEB-58D5-A1F318F20683}"/>
          </ac:inkMkLst>
        </pc:inkChg>
        <pc:inkChg chg="add del">
          <ac:chgData name="شادن القحطاني ID 443200677" userId="2d5f3d4d-8466-4aa1-ac8a-1cb60ed86c20" providerId="ADAL" clId="{E8801CAE-CBD8-854A-950C-414801866524}" dt="2023-06-18T08:56:19.216" v="2027"/>
          <ac:inkMkLst>
            <pc:docMk/>
            <pc:sldMk cId="0" sldId="332"/>
            <ac:inkMk id="3" creationId="{1D01D9E6-ABF6-60B8-5853-AC791CE9F3CE}"/>
          </ac:inkMkLst>
        </pc:inkChg>
        <pc:inkChg chg="add del">
          <ac:chgData name="شادن القحطاني ID 443200677" userId="2d5f3d4d-8466-4aa1-ac8a-1cb60ed86c20" providerId="ADAL" clId="{E8801CAE-CBD8-854A-950C-414801866524}" dt="2023-06-18T08:56:19.216" v="2027"/>
          <ac:inkMkLst>
            <pc:docMk/>
            <pc:sldMk cId="0" sldId="332"/>
            <ac:inkMk id="4" creationId="{52D1A28A-D47C-4CA7-A36B-274722F933F1}"/>
          </ac:inkMkLst>
        </pc:inkChg>
        <pc:inkChg chg="add del">
          <ac:chgData name="شادن القحطاني ID 443200677" userId="2d5f3d4d-8466-4aa1-ac8a-1cb60ed86c20" providerId="ADAL" clId="{E8801CAE-CBD8-854A-950C-414801866524}" dt="2023-06-18T08:56:19.216" v="2027"/>
          <ac:inkMkLst>
            <pc:docMk/>
            <pc:sldMk cId="0" sldId="332"/>
            <ac:inkMk id="5" creationId="{D159C791-B255-FA57-73C5-156C9B2B1E68}"/>
          </ac:inkMkLst>
        </pc:inkChg>
        <pc:inkChg chg="add del">
          <ac:chgData name="شادن القحطاني ID 443200677" userId="2d5f3d4d-8466-4aa1-ac8a-1cb60ed86c20" providerId="ADAL" clId="{E8801CAE-CBD8-854A-950C-414801866524}" dt="2023-06-18T08:56:19.216" v="2027"/>
          <ac:inkMkLst>
            <pc:docMk/>
            <pc:sldMk cId="0" sldId="332"/>
            <ac:inkMk id="8" creationId="{AC3B057F-9605-AD6C-690E-2CB31677E5C8}"/>
          </ac:inkMkLst>
        </pc:inkChg>
        <pc:inkChg chg="add del">
          <ac:chgData name="شادن القحطاني ID 443200677" userId="2d5f3d4d-8466-4aa1-ac8a-1cb60ed86c20" providerId="ADAL" clId="{E8801CAE-CBD8-854A-950C-414801866524}" dt="2023-06-18T08:56:19.216" v="2027"/>
          <ac:inkMkLst>
            <pc:docMk/>
            <pc:sldMk cId="0" sldId="332"/>
            <ac:inkMk id="9" creationId="{1070C17D-7D85-3B01-7DDA-398BDC13D4AA}"/>
          </ac:inkMkLst>
        </pc:inkChg>
        <pc:inkChg chg="add reco">
          <ac:chgData name="شادن القحطاني ID 443200677" userId="2d5f3d4d-8466-4aa1-ac8a-1cb60ed86c20" providerId="ADAL" clId="{E8801CAE-CBD8-854A-950C-414801866524}" dt="2023-06-18T08:56:19.216" v="2027"/>
          <ac:inkMkLst>
            <pc:docMk/>
            <pc:sldMk cId="0" sldId="332"/>
            <ac:inkMk id="10" creationId="{9DEFF508-1DAB-38FF-BC08-9879CC654D20}"/>
          </ac:inkMkLst>
        </pc:inkChg>
        <pc:inkChg chg="add del">
          <ac:chgData name="شادن القحطاني ID 443200677" userId="2d5f3d4d-8466-4aa1-ac8a-1cb60ed86c20" providerId="ADAL" clId="{E8801CAE-CBD8-854A-950C-414801866524}" dt="2023-06-18T08:56:23.951" v="2035"/>
          <ac:inkMkLst>
            <pc:docMk/>
            <pc:sldMk cId="0" sldId="332"/>
            <ac:inkMk id="11" creationId="{0A9E0C22-2398-A70A-9D4F-ADA30684FF4A}"/>
          </ac:inkMkLst>
        </pc:inkChg>
        <pc:inkChg chg="add del">
          <ac:chgData name="شادن القحطاني ID 443200677" userId="2d5f3d4d-8466-4aa1-ac8a-1cb60ed86c20" providerId="ADAL" clId="{E8801CAE-CBD8-854A-950C-414801866524}" dt="2023-06-18T08:56:23.951" v="2035"/>
          <ac:inkMkLst>
            <pc:docMk/>
            <pc:sldMk cId="0" sldId="332"/>
            <ac:inkMk id="12" creationId="{A2862CFE-D99C-6829-524B-C6BC9835A5E9}"/>
          </ac:inkMkLst>
        </pc:inkChg>
        <pc:inkChg chg="add del">
          <ac:chgData name="شادن القحطاني ID 443200677" userId="2d5f3d4d-8466-4aa1-ac8a-1cb60ed86c20" providerId="ADAL" clId="{E8801CAE-CBD8-854A-950C-414801866524}" dt="2023-06-18T08:56:23.951" v="2035"/>
          <ac:inkMkLst>
            <pc:docMk/>
            <pc:sldMk cId="0" sldId="332"/>
            <ac:inkMk id="13" creationId="{59351E02-0DAE-A460-26CA-A89D4E8178A6}"/>
          </ac:inkMkLst>
        </pc:inkChg>
        <pc:inkChg chg="add del">
          <ac:chgData name="شادن القحطاني ID 443200677" userId="2d5f3d4d-8466-4aa1-ac8a-1cb60ed86c20" providerId="ADAL" clId="{E8801CAE-CBD8-854A-950C-414801866524}" dt="2023-06-18T08:56:23.951" v="2035"/>
          <ac:inkMkLst>
            <pc:docMk/>
            <pc:sldMk cId="0" sldId="332"/>
            <ac:inkMk id="15" creationId="{92C7C86F-25FB-BB1B-ABE5-EF8564C4E455}"/>
          </ac:inkMkLst>
        </pc:inkChg>
        <pc:inkChg chg="add del">
          <ac:chgData name="شادن القحطاني ID 443200677" userId="2d5f3d4d-8466-4aa1-ac8a-1cb60ed86c20" providerId="ADAL" clId="{E8801CAE-CBD8-854A-950C-414801866524}" dt="2023-06-18T08:56:23.951" v="2035"/>
          <ac:inkMkLst>
            <pc:docMk/>
            <pc:sldMk cId="0" sldId="332"/>
            <ac:inkMk id="16" creationId="{B5C9E4D1-D017-AB30-68EE-C05062936BBF}"/>
          </ac:inkMkLst>
        </pc:inkChg>
        <pc:inkChg chg="add del">
          <ac:chgData name="شادن القحطاني ID 443200677" userId="2d5f3d4d-8466-4aa1-ac8a-1cb60ed86c20" providerId="ADAL" clId="{E8801CAE-CBD8-854A-950C-414801866524}" dt="2023-06-18T08:56:23.951" v="2035"/>
          <ac:inkMkLst>
            <pc:docMk/>
            <pc:sldMk cId="0" sldId="332"/>
            <ac:inkMk id="17" creationId="{28FD4A03-15B7-1E10-A82F-CB6B246F3848}"/>
          </ac:inkMkLst>
        </pc:inkChg>
        <pc:inkChg chg="add del">
          <ac:chgData name="شادن القحطاني ID 443200677" userId="2d5f3d4d-8466-4aa1-ac8a-1cb60ed86c20" providerId="ADAL" clId="{E8801CAE-CBD8-854A-950C-414801866524}" dt="2023-06-18T08:56:23.951" v="2035"/>
          <ac:inkMkLst>
            <pc:docMk/>
            <pc:sldMk cId="0" sldId="332"/>
            <ac:inkMk id="18" creationId="{60F3E7EC-0495-D91F-F638-6BC92A9A65FC}"/>
          </ac:inkMkLst>
        </pc:inkChg>
        <pc:inkChg chg="add reco">
          <ac:chgData name="شادن القحطاني ID 443200677" userId="2d5f3d4d-8466-4aa1-ac8a-1cb60ed86c20" providerId="ADAL" clId="{E8801CAE-CBD8-854A-950C-414801866524}" dt="2023-06-18T08:56:23.951" v="2035"/>
          <ac:inkMkLst>
            <pc:docMk/>
            <pc:sldMk cId="0" sldId="332"/>
            <ac:inkMk id="19" creationId="{C229F3B0-F4F9-5C9D-80D6-D22E2D75A84C}"/>
          </ac:inkMkLst>
        </pc:inkChg>
        <pc:inkChg chg="add">
          <ac:chgData name="شادن القحطاني ID 443200677" userId="2d5f3d4d-8466-4aa1-ac8a-1cb60ed86c20" providerId="ADAL" clId="{E8801CAE-CBD8-854A-950C-414801866524}" dt="2023-06-18T08:56:45.783" v="2036"/>
          <ac:inkMkLst>
            <pc:docMk/>
            <pc:sldMk cId="0" sldId="332"/>
            <ac:inkMk id="20" creationId="{32CA0689-7832-86E0-47CA-033BBCCF7682}"/>
          </ac:inkMkLst>
        </pc:inkChg>
        <pc:inkChg chg="add">
          <ac:chgData name="شادن القحطاني ID 443200677" userId="2d5f3d4d-8466-4aa1-ac8a-1cb60ed86c20" providerId="ADAL" clId="{E8801CAE-CBD8-854A-950C-414801866524}" dt="2023-06-18T08:56:50.552" v="2037"/>
          <ac:inkMkLst>
            <pc:docMk/>
            <pc:sldMk cId="0" sldId="332"/>
            <ac:inkMk id="21" creationId="{82925B67-5BD3-F3A3-6F25-CC05ED675E35}"/>
          </ac:inkMkLst>
        </pc:inkChg>
        <pc:inkChg chg="add del">
          <ac:chgData name="شادن القحطاني ID 443200677" userId="2d5f3d4d-8466-4aa1-ac8a-1cb60ed86c20" providerId="ADAL" clId="{E8801CAE-CBD8-854A-950C-414801866524}" dt="2023-06-18T08:56:54.507" v="2044"/>
          <ac:inkMkLst>
            <pc:docMk/>
            <pc:sldMk cId="0" sldId="332"/>
            <ac:inkMk id="22" creationId="{62DFDA2F-2917-0AA1-4172-9C535FAB66F1}"/>
          </ac:inkMkLst>
        </pc:inkChg>
        <pc:inkChg chg="add">
          <ac:chgData name="شادن القحطاني ID 443200677" userId="2d5f3d4d-8466-4aa1-ac8a-1cb60ed86c20" providerId="ADAL" clId="{E8801CAE-CBD8-854A-950C-414801866524}" dt="2023-06-18T08:56:52.787" v="2039"/>
          <ac:inkMkLst>
            <pc:docMk/>
            <pc:sldMk cId="0" sldId="332"/>
            <ac:inkMk id="23" creationId="{71B740A5-6E2F-4F04-15B8-A24C5A17D7F0}"/>
          </ac:inkMkLst>
        </pc:inkChg>
        <pc:inkChg chg="add del">
          <ac:chgData name="شادن القحطاني ID 443200677" userId="2d5f3d4d-8466-4aa1-ac8a-1cb60ed86c20" providerId="ADAL" clId="{E8801CAE-CBD8-854A-950C-414801866524}" dt="2023-06-18T08:56:54.507" v="2044"/>
          <ac:inkMkLst>
            <pc:docMk/>
            <pc:sldMk cId="0" sldId="332"/>
            <ac:inkMk id="24" creationId="{09740012-C2C7-E293-15A8-04CD9DF5A840}"/>
          </ac:inkMkLst>
        </pc:inkChg>
        <pc:inkChg chg="add del">
          <ac:chgData name="شادن القحطاني ID 443200677" userId="2d5f3d4d-8466-4aa1-ac8a-1cb60ed86c20" providerId="ADAL" clId="{E8801CAE-CBD8-854A-950C-414801866524}" dt="2023-06-18T08:56:54.507" v="2044"/>
          <ac:inkMkLst>
            <pc:docMk/>
            <pc:sldMk cId="0" sldId="332"/>
            <ac:inkMk id="25" creationId="{5DDCFA21-C9C2-2BAB-E938-8D03691129C7}"/>
          </ac:inkMkLst>
        </pc:inkChg>
        <pc:inkChg chg="add del">
          <ac:chgData name="شادن القحطاني ID 443200677" userId="2d5f3d4d-8466-4aa1-ac8a-1cb60ed86c20" providerId="ADAL" clId="{E8801CAE-CBD8-854A-950C-414801866524}" dt="2023-06-18T08:56:54.507" v="2044"/>
          <ac:inkMkLst>
            <pc:docMk/>
            <pc:sldMk cId="0" sldId="332"/>
            <ac:inkMk id="26" creationId="{C98CBDFE-028E-3E43-2A1B-4851375D031E}"/>
          </ac:inkMkLst>
        </pc:inkChg>
        <pc:inkChg chg="add del">
          <ac:chgData name="شادن القحطاني ID 443200677" userId="2d5f3d4d-8466-4aa1-ac8a-1cb60ed86c20" providerId="ADAL" clId="{E8801CAE-CBD8-854A-950C-414801866524}" dt="2023-06-18T08:56:54.507" v="2044"/>
          <ac:inkMkLst>
            <pc:docMk/>
            <pc:sldMk cId="0" sldId="332"/>
            <ac:inkMk id="27" creationId="{304D66AF-739B-9846-4E58-265FDC1F8B7E}"/>
          </ac:inkMkLst>
        </pc:inkChg>
        <pc:inkChg chg="add reco">
          <ac:chgData name="شادن القحطاني ID 443200677" userId="2d5f3d4d-8466-4aa1-ac8a-1cb60ed86c20" providerId="ADAL" clId="{E8801CAE-CBD8-854A-950C-414801866524}" dt="2023-06-18T08:56:54.507" v="2044"/>
          <ac:inkMkLst>
            <pc:docMk/>
            <pc:sldMk cId="0" sldId="332"/>
            <ac:inkMk id="28" creationId="{D3A46BD4-F808-412E-48B2-E8A0D6F7D2F3}"/>
          </ac:inkMkLst>
        </pc:inkChg>
        <pc:inkChg chg="add del">
          <ac:chgData name="شادن القحطاني ID 443200677" userId="2d5f3d4d-8466-4aa1-ac8a-1cb60ed86c20" providerId="ADAL" clId="{E8801CAE-CBD8-854A-950C-414801866524}" dt="2023-06-18T11:08:41.570" v="2051"/>
          <ac:inkMkLst>
            <pc:docMk/>
            <pc:sldMk cId="0" sldId="332"/>
            <ac:inkMk id="29" creationId="{4C9AAB02-A718-1B4C-750A-7282D7F032CB}"/>
          </ac:inkMkLst>
        </pc:inkChg>
        <pc:inkChg chg="add del">
          <ac:chgData name="شادن القحطاني ID 443200677" userId="2d5f3d4d-8466-4aa1-ac8a-1cb60ed86c20" providerId="ADAL" clId="{E8801CAE-CBD8-854A-950C-414801866524}" dt="2023-06-18T11:08:41.570" v="2051"/>
          <ac:inkMkLst>
            <pc:docMk/>
            <pc:sldMk cId="0" sldId="332"/>
            <ac:inkMk id="30" creationId="{BB37AC81-82B4-7F6C-5F38-C8825A45CE64}"/>
          </ac:inkMkLst>
        </pc:inkChg>
        <pc:inkChg chg="add del">
          <ac:chgData name="شادن القحطاني ID 443200677" userId="2d5f3d4d-8466-4aa1-ac8a-1cb60ed86c20" providerId="ADAL" clId="{E8801CAE-CBD8-854A-950C-414801866524}" dt="2023-06-18T11:08:41.570" v="2051"/>
          <ac:inkMkLst>
            <pc:docMk/>
            <pc:sldMk cId="0" sldId="332"/>
            <ac:inkMk id="31" creationId="{183B5A76-0767-1451-5375-1BA371D73454}"/>
          </ac:inkMkLst>
        </pc:inkChg>
        <pc:inkChg chg="add del">
          <ac:chgData name="شادن القحطاني ID 443200677" userId="2d5f3d4d-8466-4aa1-ac8a-1cb60ed86c20" providerId="ADAL" clId="{E8801CAE-CBD8-854A-950C-414801866524}" dt="2023-06-18T11:08:41.570" v="2051"/>
          <ac:inkMkLst>
            <pc:docMk/>
            <pc:sldMk cId="0" sldId="332"/>
            <ac:inkMk id="32" creationId="{354A10D0-9916-D9EA-9885-C1F658BCB7D6}"/>
          </ac:inkMkLst>
        </pc:inkChg>
        <pc:inkChg chg="add del">
          <ac:chgData name="شادن القحطاني ID 443200677" userId="2d5f3d4d-8466-4aa1-ac8a-1cb60ed86c20" providerId="ADAL" clId="{E8801CAE-CBD8-854A-950C-414801866524}" dt="2023-06-18T11:08:41.570" v="2051"/>
          <ac:inkMkLst>
            <pc:docMk/>
            <pc:sldMk cId="0" sldId="332"/>
            <ac:inkMk id="33" creationId="{39571445-4A4C-3EC1-F9B0-4C38E633A635}"/>
          </ac:inkMkLst>
        </pc:inkChg>
        <pc:inkChg chg="add">
          <ac:chgData name="شادن القحطاني ID 443200677" userId="2d5f3d4d-8466-4aa1-ac8a-1cb60ed86c20" providerId="ADAL" clId="{E8801CAE-CBD8-854A-950C-414801866524}" dt="2023-06-18T11:08:40.654" v="2050"/>
          <ac:inkMkLst>
            <pc:docMk/>
            <pc:sldMk cId="0" sldId="332"/>
            <ac:inkMk id="34" creationId="{83801257-D351-0C4F-3982-13145F8B58B6}"/>
          </ac:inkMkLst>
        </pc:inkChg>
        <pc:inkChg chg="add reco">
          <ac:chgData name="شادن القحطاني ID 443200677" userId="2d5f3d4d-8466-4aa1-ac8a-1cb60ed86c20" providerId="ADAL" clId="{E8801CAE-CBD8-854A-950C-414801866524}" dt="2023-06-18T11:08:41.570" v="2051"/>
          <ac:inkMkLst>
            <pc:docMk/>
            <pc:sldMk cId="0" sldId="332"/>
            <ac:inkMk id="35" creationId="{DDA5CCA3-2FE2-3E9E-94BE-51D1FCB16CF0}"/>
          </ac:inkMkLst>
        </pc:inkChg>
        <pc:inkChg chg="add del">
          <ac:chgData name="شادن القحطاني ID 443200677" userId="2d5f3d4d-8466-4aa1-ac8a-1cb60ed86c20" providerId="ADAL" clId="{E8801CAE-CBD8-854A-950C-414801866524}" dt="2023-06-18T11:08:45.880" v="2061"/>
          <ac:inkMkLst>
            <pc:docMk/>
            <pc:sldMk cId="0" sldId="332"/>
            <ac:inkMk id="36" creationId="{1FC7E5A1-0D24-EAF3-2459-A8078EDF1D89}"/>
          </ac:inkMkLst>
        </pc:inkChg>
        <pc:inkChg chg="add del">
          <ac:chgData name="شادن القحطاني ID 443200677" userId="2d5f3d4d-8466-4aa1-ac8a-1cb60ed86c20" providerId="ADAL" clId="{E8801CAE-CBD8-854A-950C-414801866524}" dt="2023-06-18T11:08:45.880" v="2061"/>
          <ac:inkMkLst>
            <pc:docMk/>
            <pc:sldMk cId="0" sldId="332"/>
            <ac:inkMk id="37" creationId="{F49693C8-2A65-8C2B-4049-F09506958B06}"/>
          </ac:inkMkLst>
        </pc:inkChg>
        <pc:inkChg chg="add del">
          <ac:chgData name="شادن القحطاني ID 443200677" userId="2d5f3d4d-8466-4aa1-ac8a-1cb60ed86c20" providerId="ADAL" clId="{E8801CAE-CBD8-854A-950C-414801866524}" dt="2023-06-18T11:08:45.880" v="2061"/>
          <ac:inkMkLst>
            <pc:docMk/>
            <pc:sldMk cId="0" sldId="332"/>
            <ac:inkMk id="38" creationId="{FF82748D-5540-1679-E28C-2CD34750527D}"/>
          </ac:inkMkLst>
        </pc:inkChg>
        <pc:inkChg chg="add del">
          <ac:chgData name="شادن القحطاني ID 443200677" userId="2d5f3d4d-8466-4aa1-ac8a-1cb60ed86c20" providerId="ADAL" clId="{E8801CAE-CBD8-854A-950C-414801866524}" dt="2023-06-18T11:08:45.880" v="2061"/>
          <ac:inkMkLst>
            <pc:docMk/>
            <pc:sldMk cId="0" sldId="332"/>
            <ac:inkMk id="39" creationId="{02185285-B80B-B1E4-536B-C938B2490418}"/>
          </ac:inkMkLst>
        </pc:inkChg>
        <pc:inkChg chg="add del">
          <ac:chgData name="شادن القحطاني ID 443200677" userId="2d5f3d4d-8466-4aa1-ac8a-1cb60ed86c20" providerId="ADAL" clId="{E8801CAE-CBD8-854A-950C-414801866524}" dt="2023-06-18T11:08:45.880" v="2061"/>
          <ac:inkMkLst>
            <pc:docMk/>
            <pc:sldMk cId="0" sldId="332"/>
            <ac:inkMk id="40" creationId="{32AE511C-A64E-62F1-1666-3006DFDFEF7A}"/>
          </ac:inkMkLst>
        </pc:inkChg>
        <pc:inkChg chg="add del">
          <ac:chgData name="شادن القحطاني ID 443200677" userId="2d5f3d4d-8466-4aa1-ac8a-1cb60ed86c20" providerId="ADAL" clId="{E8801CAE-CBD8-854A-950C-414801866524}" dt="2023-06-18T11:08:45.880" v="2061"/>
          <ac:inkMkLst>
            <pc:docMk/>
            <pc:sldMk cId="0" sldId="332"/>
            <ac:inkMk id="41" creationId="{8C300419-4CA8-C713-9695-C50AB2525455}"/>
          </ac:inkMkLst>
        </pc:inkChg>
        <pc:inkChg chg="add del">
          <ac:chgData name="شادن القحطاني ID 443200677" userId="2d5f3d4d-8466-4aa1-ac8a-1cb60ed86c20" providerId="ADAL" clId="{E8801CAE-CBD8-854A-950C-414801866524}" dt="2023-06-18T11:08:45.880" v="2061"/>
          <ac:inkMkLst>
            <pc:docMk/>
            <pc:sldMk cId="0" sldId="332"/>
            <ac:inkMk id="42" creationId="{D95FAAA6-FF0E-7368-D104-6616EA999B04}"/>
          </ac:inkMkLst>
        </pc:inkChg>
        <pc:inkChg chg="add del">
          <ac:chgData name="شادن القحطاني ID 443200677" userId="2d5f3d4d-8466-4aa1-ac8a-1cb60ed86c20" providerId="ADAL" clId="{E8801CAE-CBD8-854A-950C-414801866524}" dt="2023-06-18T11:08:45.880" v="2061"/>
          <ac:inkMkLst>
            <pc:docMk/>
            <pc:sldMk cId="0" sldId="332"/>
            <ac:inkMk id="43" creationId="{E9DBF2A5-633D-E9D3-3D94-C388846E0C60}"/>
          </ac:inkMkLst>
        </pc:inkChg>
        <pc:inkChg chg="add">
          <ac:chgData name="شادن القحطاني ID 443200677" userId="2d5f3d4d-8466-4aa1-ac8a-1cb60ed86c20" providerId="ADAL" clId="{E8801CAE-CBD8-854A-950C-414801866524}" dt="2023-06-18T11:08:45.003" v="2060"/>
          <ac:inkMkLst>
            <pc:docMk/>
            <pc:sldMk cId="0" sldId="332"/>
            <ac:inkMk id="44" creationId="{D03FFC86-CFA1-F652-6B2C-9698E20242CE}"/>
          </ac:inkMkLst>
        </pc:inkChg>
        <pc:inkChg chg="add reco">
          <ac:chgData name="شادن القحطاني ID 443200677" userId="2d5f3d4d-8466-4aa1-ac8a-1cb60ed86c20" providerId="ADAL" clId="{E8801CAE-CBD8-854A-950C-414801866524}" dt="2023-06-18T11:08:45.880" v="2061"/>
          <ac:inkMkLst>
            <pc:docMk/>
            <pc:sldMk cId="0" sldId="332"/>
            <ac:inkMk id="45" creationId="{3A03FD62-34C0-37DF-8A50-5B1ED788FCE0}"/>
          </ac:inkMkLst>
        </pc:inkChg>
        <pc:inkChg chg="add del">
          <ac:chgData name="شادن القحطاني ID 443200677" userId="2d5f3d4d-8466-4aa1-ac8a-1cb60ed86c20" providerId="ADAL" clId="{E8801CAE-CBD8-854A-950C-414801866524}" dt="2023-06-18T11:09:14.340" v="2067"/>
          <ac:inkMkLst>
            <pc:docMk/>
            <pc:sldMk cId="0" sldId="332"/>
            <ac:inkMk id="46" creationId="{FADF083C-CC14-E6AE-AFCC-24CCE57E5C6F}"/>
          </ac:inkMkLst>
        </pc:inkChg>
        <pc:inkChg chg="add del">
          <ac:chgData name="شادن القحطاني ID 443200677" userId="2d5f3d4d-8466-4aa1-ac8a-1cb60ed86c20" providerId="ADAL" clId="{E8801CAE-CBD8-854A-950C-414801866524}" dt="2023-06-18T11:09:14.340" v="2067"/>
          <ac:inkMkLst>
            <pc:docMk/>
            <pc:sldMk cId="0" sldId="332"/>
            <ac:inkMk id="47" creationId="{3E199109-424C-CEF6-CCC0-4E49B8AA5B44}"/>
          </ac:inkMkLst>
        </pc:inkChg>
        <pc:inkChg chg="add del">
          <ac:chgData name="شادن القحطاني ID 443200677" userId="2d5f3d4d-8466-4aa1-ac8a-1cb60ed86c20" providerId="ADAL" clId="{E8801CAE-CBD8-854A-950C-414801866524}" dt="2023-06-18T11:09:14.340" v="2067"/>
          <ac:inkMkLst>
            <pc:docMk/>
            <pc:sldMk cId="0" sldId="332"/>
            <ac:inkMk id="48" creationId="{FD467D20-7E13-784B-7651-8E3159310921}"/>
          </ac:inkMkLst>
        </pc:inkChg>
        <pc:inkChg chg="add del">
          <ac:chgData name="شادن القحطاني ID 443200677" userId="2d5f3d4d-8466-4aa1-ac8a-1cb60ed86c20" providerId="ADAL" clId="{E8801CAE-CBD8-854A-950C-414801866524}" dt="2023-06-18T11:09:14.340" v="2067"/>
          <ac:inkMkLst>
            <pc:docMk/>
            <pc:sldMk cId="0" sldId="332"/>
            <ac:inkMk id="49" creationId="{167CC08C-CD05-E183-B729-74E526433703}"/>
          </ac:inkMkLst>
        </pc:inkChg>
        <pc:inkChg chg="add del">
          <ac:chgData name="شادن القحطاني ID 443200677" userId="2d5f3d4d-8466-4aa1-ac8a-1cb60ed86c20" providerId="ADAL" clId="{E8801CAE-CBD8-854A-950C-414801866524}" dt="2023-06-18T11:09:14.340" v="2067"/>
          <ac:inkMkLst>
            <pc:docMk/>
            <pc:sldMk cId="0" sldId="332"/>
            <ac:inkMk id="50" creationId="{6B4A3712-C289-61AC-4AD9-325FFC4F0C57}"/>
          </ac:inkMkLst>
        </pc:inkChg>
        <pc:inkChg chg="add reco">
          <ac:chgData name="شادن القحطاني ID 443200677" userId="2d5f3d4d-8466-4aa1-ac8a-1cb60ed86c20" providerId="ADAL" clId="{E8801CAE-CBD8-854A-950C-414801866524}" dt="2023-06-18T11:09:14.340" v="2067"/>
          <ac:inkMkLst>
            <pc:docMk/>
            <pc:sldMk cId="0" sldId="332"/>
            <ac:inkMk id="51" creationId="{BB3A965B-CDA0-AA00-585F-1DECAAE9B2C6}"/>
          </ac:inkMkLst>
        </pc:inkChg>
        <pc:inkChg chg="add del">
          <ac:chgData name="شادن القحطاني ID 443200677" userId="2d5f3d4d-8466-4aa1-ac8a-1cb60ed86c20" providerId="ADAL" clId="{E8801CAE-CBD8-854A-950C-414801866524}" dt="2023-06-18T11:09:22.584" v="2072"/>
          <ac:inkMkLst>
            <pc:docMk/>
            <pc:sldMk cId="0" sldId="332"/>
            <ac:inkMk id="52" creationId="{CA1CFB68-E6B6-5ED7-EA81-AB340448FECC}"/>
          </ac:inkMkLst>
        </pc:inkChg>
        <pc:inkChg chg="add del">
          <ac:chgData name="شادن القحطاني ID 443200677" userId="2d5f3d4d-8466-4aa1-ac8a-1cb60ed86c20" providerId="ADAL" clId="{E8801CAE-CBD8-854A-950C-414801866524}" dt="2023-06-18T11:09:22.584" v="2072"/>
          <ac:inkMkLst>
            <pc:docMk/>
            <pc:sldMk cId="0" sldId="332"/>
            <ac:inkMk id="53" creationId="{B03A6045-3977-346D-FA10-BEF9BDB572B0}"/>
          </ac:inkMkLst>
        </pc:inkChg>
        <pc:inkChg chg="add del">
          <ac:chgData name="شادن القحطاني ID 443200677" userId="2d5f3d4d-8466-4aa1-ac8a-1cb60ed86c20" providerId="ADAL" clId="{E8801CAE-CBD8-854A-950C-414801866524}" dt="2023-06-18T11:09:22.584" v="2072"/>
          <ac:inkMkLst>
            <pc:docMk/>
            <pc:sldMk cId="0" sldId="332"/>
            <ac:inkMk id="54" creationId="{8749A599-877D-EFA2-5002-F86F83DF5F53}"/>
          </ac:inkMkLst>
        </pc:inkChg>
        <pc:inkChg chg="add del">
          <ac:chgData name="شادن القحطاني ID 443200677" userId="2d5f3d4d-8466-4aa1-ac8a-1cb60ed86c20" providerId="ADAL" clId="{E8801CAE-CBD8-854A-950C-414801866524}" dt="2023-06-18T11:09:22.584" v="2072"/>
          <ac:inkMkLst>
            <pc:docMk/>
            <pc:sldMk cId="0" sldId="332"/>
            <ac:inkMk id="55" creationId="{72D42AD2-7DE1-BDAE-8655-2ED5A0102466}"/>
          </ac:inkMkLst>
        </pc:inkChg>
        <pc:inkChg chg="add reco">
          <ac:chgData name="شادن القحطاني ID 443200677" userId="2d5f3d4d-8466-4aa1-ac8a-1cb60ed86c20" providerId="ADAL" clId="{E8801CAE-CBD8-854A-950C-414801866524}" dt="2023-06-18T11:09:22.584" v="2072"/>
          <ac:inkMkLst>
            <pc:docMk/>
            <pc:sldMk cId="0" sldId="332"/>
            <ac:inkMk id="56" creationId="{B9A84B8A-DA18-BB9A-B5AA-B5375877AA16}"/>
          </ac:inkMkLst>
        </pc:inkChg>
        <pc:inkChg chg="add">
          <ac:chgData name="شادن القحطاني ID 443200677" userId="2d5f3d4d-8466-4aa1-ac8a-1cb60ed86c20" providerId="ADAL" clId="{E8801CAE-CBD8-854A-950C-414801866524}" dt="2023-06-18T11:09:30.852" v="2073"/>
          <ac:inkMkLst>
            <pc:docMk/>
            <pc:sldMk cId="0" sldId="332"/>
            <ac:inkMk id="57" creationId="{27A11847-65B1-4550-2CCA-4E52CF106605}"/>
          </ac:inkMkLst>
        </pc:inkChg>
        <pc:inkChg chg="add del">
          <ac:chgData name="شادن القحطاني ID 443200677" userId="2d5f3d4d-8466-4aa1-ac8a-1cb60ed86c20" providerId="ADAL" clId="{E8801CAE-CBD8-854A-950C-414801866524}" dt="2023-06-18T11:09:39.098" v="2092"/>
          <ac:inkMkLst>
            <pc:docMk/>
            <pc:sldMk cId="0" sldId="332"/>
            <ac:inkMk id="58" creationId="{CF2E062D-5A8F-2303-A533-BE4C02125F27}"/>
          </ac:inkMkLst>
        </pc:inkChg>
        <pc:inkChg chg="add del">
          <ac:chgData name="شادن القحطاني ID 443200677" userId="2d5f3d4d-8466-4aa1-ac8a-1cb60ed86c20" providerId="ADAL" clId="{E8801CAE-CBD8-854A-950C-414801866524}" dt="2023-06-18T11:09:39.098" v="2092"/>
          <ac:inkMkLst>
            <pc:docMk/>
            <pc:sldMk cId="0" sldId="332"/>
            <ac:inkMk id="59" creationId="{A4BA3CF0-DA04-F4A1-3C1C-CF24BFF23F98}"/>
          </ac:inkMkLst>
        </pc:inkChg>
        <pc:inkChg chg="add del">
          <ac:chgData name="شادن القحطاني ID 443200677" userId="2d5f3d4d-8466-4aa1-ac8a-1cb60ed86c20" providerId="ADAL" clId="{E8801CAE-CBD8-854A-950C-414801866524}" dt="2023-06-18T11:09:39.098" v="2092"/>
          <ac:inkMkLst>
            <pc:docMk/>
            <pc:sldMk cId="0" sldId="332"/>
            <ac:inkMk id="60" creationId="{C161BED5-088F-AFF7-890C-152002DEA153}"/>
          </ac:inkMkLst>
        </pc:inkChg>
        <pc:inkChg chg="add del">
          <ac:chgData name="شادن القحطاني ID 443200677" userId="2d5f3d4d-8466-4aa1-ac8a-1cb60ed86c20" providerId="ADAL" clId="{E8801CAE-CBD8-854A-950C-414801866524}" dt="2023-06-18T11:09:39.098" v="2092"/>
          <ac:inkMkLst>
            <pc:docMk/>
            <pc:sldMk cId="0" sldId="332"/>
            <ac:inkMk id="61" creationId="{A869D81B-8A52-55B5-0EC0-505DE8CE3F36}"/>
          </ac:inkMkLst>
        </pc:inkChg>
        <pc:inkChg chg="add del">
          <ac:chgData name="شادن القحطاني ID 443200677" userId="2d5f3d4d-8466-4aa1-ac8a-1cb60ed86c20" providerId="ADAL" clId="{E8801CAE-CBD8-854A-950C-414801866524}" dt="2023-06-18T11:09:39.098" v="2092"/>
          <ac:inkMkLst>
            <pc:docMk/>
            <pc:sldMk cId="0" sldId="332"/>
            <ac:inkMk id="62" creationId="{03E3A525-8F8B-BA48-2F51-0A1EC1E2DFED}"/>
          </ac:inkMkLst>
        </pc:inkChg>
        <pc:inkChg chg="add del">
          <ac:chgData name="شادن القحطاني ID 443200677" userId="2d5f3d4d-8466-4aa1-ac8a-1cb60ed86c20" providerId="ADAL" clId="{E8801CAE-CBD8-854A-950C-414801866524}" dt="2023-06-18T11:09:39.098" v="2092"/>
          <ac:inkMkLst>
            <pc:docMk/>
            <pc:sldMk cId="0" sldId="332"/>
            <ac:inkMk id="63" creationId="{68C3769E-DD16-4733-6A4D-0CA10091840E}"/>
          </ac:inkMkLst>
        </pc:inkChg>
        <pc:inkChg chg="add del">
          <ac:chgData name="شادن القحطاني ID 443200677" userId="2d5f3d4d-8466-4aa1-ac8a-1cb60ed86c20" providerId="ADAL" clId="{E8801CAE-CBD8-854A-950C-414801866524}" dt="2023-06-18T11:09:39.098" v="2092"/>
          <ac:inkMkLst>
            <pc:docMk/>
            <pc:sldMk cId="0" sldId="332"/>
            <ac:inkMk id="61440" creationId="{36EE6F04-44DB-1D95-4C49-3A70957EC6CF}"/>
          </ac:inkMkLst>
        </pc:inkChg>
        <pc:inkChg chg="add del">
          <ac:chgData name="شادن القحطاني ID 443200677" userId="2d5f3d4d-8466-4aa1-ac8a-1cb60ed86c20" providerId="ADAL" clId="{E8801CAE-CBD8-854A-950C-414801866524}" dt="2023-06-18T11:09:39.098" v="2092"/>
          <ac:inkMkLst>
            <pc:docMk/>
            <pc:sldMk cId="0" sldId="332"/>
            <ac:inkMk id="61442" creationId="{0CCF1E3B-A139-568A-1E07-1BCAA52781FB}"/>
          </ac:inkMkLst>
        </pc:inkChg>
        <pc:inkChg chg="add del">
          <ac:chgData name="شادن القحطاني ID 443200677" userId="2d5f3d4d-8466-4aa1-ac8a-1cb60ed86c20" providerId="ADAL" clId="{E8801CAE-CBD8-854A-950C-414801866524}" dt="2023-06-18T11:09:39.098" v="2092"/>
          <ac:inkMkLst>
            <pc:docMk/>
            <pc:sldMk cId="0" sldId="332"/>
            <ac:inkMk id="61443" creationId="{66A100CF-BA5E-F196-B1B2-0E0EB43F193C}"/>
          </ac:inkMkLst>
        </pc:inkChg>
        <pc:inkChg chg="add del">
          <ac:chgData name="شادن القحطاني ID 443200677" userId="2d5f3d4d-8466-4aa1-ac8a-1cb60ed86c20" providerId="ADAL" clId="{E8801CAE-CBD8-854A-950C-414801866524}" dt="2023-06-18T11:09:39.098" v="2092"/>
          <ac:inkMkLst>
            <pc:docMk/>
            <pc:sldMk cId="0" sldId="332"/>
            <ac:inkMk id="61444" creationId="{683BCB84-377A-87E5-0C71-F09A1F9E04D0}"/>
          </ac:inkMkLst>
        </pc:inkChg>
        <pc:inkChg chg="add del">
          <ac:chgData name="شادن القحطاني ID 443200677" userId="2d5f3d4d-8466-4aa1-ac8a-1cb60ed86c20" providerId="ADAL" clId="{E8801CAE-CBD8-854A-950C-414801866524}" dt="2023-06-18T11:09:39.098" v="2092"/>
          <ac:inkMkLst>
            <pc:docMk/>
            <pc:sldMk cId="0" sldId="332"/>
            <ac:inkMk id="61445" creationId="{C1EB1C42-D8DB-A32C-21A4-229B55EDC242}"/>
          </ac:inkMkLst>
        </pc:inkChg>
        <pc:inkChg chg="add del">
          <ac:chgData name="شادن القحطاني ID 443200677" userId="2d5f3d4d-8466-4aa1-ac8a-1cb60ed86c20" providerId="ADAL" clId="{E8801CAE-CBD8-854A-950C-414801866524}" dt="2023-06-18T11:09:39.098" v="2092"/>
          <ac:inkMkLst>
            <pc:docMk/>
            <pc:sldMk cId="0" sldId="332"/>
            <ac:inkMk id="61446" creationId="{5C85B1E6-3D02-0ED0-7892-6AB72A392294}"/>
          </ac:inkMkLst>
        </pc:inkChg>
        <pc:inkChg chg="add del">
          <ac:chgData name="شادن القحطاني ID 443200677" userId="2d5f3d4d-8466-4aa1-ac8a-1cb60ed86c20" providerId="ADAL" clId="{E8801CAE-CBD8-854A-950C-414801866524}" dt="2023-06-18T11:09:39.098" v="2092"/>
          <ac:inkMkLst>
            <pc:docMk/>
            <pc:sldMk cId="0" sldId="332"/>
            <ac:inkMk id="61447" creationId="{E59DFBFD-1AF1-A2D5-EAF0-835D1A16746C}"/>
          </ac:inkMkLst>
        </pc:inkChg>
        <pc:inkChg chg="add del">
          <ac:chgData name="شادن القحطاني ID 443200677" userId="2d5f3d4d-8466-4aa1-ac8a-1cb60ed86c20" providerId="ADAL" clId="{E8801CAE-CBD8-854A-950C-414801866524}" dt="2023-06-18T11:09:39.098" v="2092"/>
          <ac:inkMkLst>
            <pc:docMk/>
            <pc:sldMk cId="0" sldId="332"/>
            <ac:inkMk id="61448" creationId="{955C01B9-15E5-79CC-C52A-3654A703DEFF}"/>
          </ac:inkMkLst>
        </pc:inkChg>
        <pc:inkChg chg="add del">
          <ac:chgData name="شادن القحطاني ID 443200677" userId="2d5f3d4d-8466-4aa1-ac8a-1cb60ed86c20" providerId="ADAL" clId="{E8801CAE-CBD8-854A-950C-414801866524}" dt="2023-06-18T11:09:39.098" v="2092"/>
          <ac:inkMkLst>
            <pc:docMk/>
            <pc:sldMk cId="0" sldId="332"/>
            <ac:inkMk id="61449" creationId="{678EC796-2ABB-1A3F-0333-F46E8F7AAFA3}"/>
          </ac:inkMkLst>
        </pc:inkChg>
        <pc:inkChg chg="add del">
          <ac:chgData name="شادن القحطاني ID 443200677" userId="2d5f3d4d-8466-4aa1-ac8a-1cb60ed86c20" providerId="ADAL" clId="{E8801CAE-CBD8-854A-950C-414801866524}" dt="2023-06-18T11:09:39.098" v="2092"/>
          <ac:inkMkLst>
            <pc:docMk/>
            <pc:sldMk cId="0" sldId="332"/>
            <ac:inkMk id="61450" creationId="{4DF2C50C-DAF0-27F6-3F98-39AE2AF02664}"/>
          </ac:inkMkLst>
        </pc:inkChg>
        <pc:inkChg chg="add del">
          <ac:chgData name="شادن القحطاني ID 443200677" userId="2d5f3d4d-8466-4aa1-ac8a-1cb60ed86c20" providerId="ADAL" clId="{E8801CAE-CBD8-854A-950C-414801866524}" dt="2023-06-18T11:09:39.098" v="2092"/>
          <ac:inkMkLst>
            <pc:docMk/>
            <pc:sldMk cId="0" sldId="332"/>
            <ac:inkMk id="61451" creationId="{0EBFD5A2-AB1C-7CD0-6060-AC049CFCB4FE}"/>
          </ac:inkMkLst>
        </pc:inkChg>
        <pc:inkChg chg="add del">
          <ac:chgData name="شادن القحطاني ID 443200677" userId="2d5f3d4d-8466-4aa1-ac8a-1cb60ed86c20" providerId="ADAL" clId="{E8801CAE-CBD8-854A-950C-414801866524}" dt="2023-06-18T11:09:39.098" v="2092"/>
          <ac:inkMkLst>
            <pc:docMk/>
            <pc:sldMk cId="0" sldId="332"/>
            <ac:inkMk id="61452" creationId="{15F2D91F-DE09-0FFF-A0A1-0ABFDD1E4EC4}"/>
          </ac:inkMkLst>
        </pc:inkChg>
        <pc:inkChg chg="add reco">
          <ac:chgData name="شادن القحطاني ID 443200677" userId="2d5f3d4d-8466-4aa1-ac8a-1cb60ed86c20" providerId="ADAL" clId="{E8801CAE-CBD8-854A-950C-414801866524}" dt="2023-06-18T11:09:39.098" v="2092"/>
          <ac:inkMkLst>
            <pc:docMk/>
            <pc:sldMk cId="0" sldId="332"/>
            <ac:inkMk id="61453" creationId="{0C6ED8ED-8D64-031A-50BE-FD6ABC6EC9D3}"/>
          </ac:inkMkLst>
        </pc:inkChg>
      </pc:sldChg>
      <pc:sldChg chg="addSp delSp modSp">
        <pc:chgData name="شادن القحطاني ID 443200677" userId="2d5f3d4d-8466-4aa1-ac8a-1cb60ed86c20" providerId="ADAL" clId="{E8801CAE-CBD8-854A-950C-414801866524}" dt="2023-06-18T11:18:22.697" v="2295"/>
        <pc:sldMkLst>
          <pc:docMk/>
          <pc:sldMk cId="1628423784" sldId="345"/>
        </pc:sldMkLst>
        <pc:spChg chg="mod">
          <ac:chgData name="شادن القحطاني ID 443200677" userId="2d5f3d4d-8466-4aa1-ac8a-1cb60ed86c20" providerId="ADAL" clId="{E8801CAE-CBD8-854A-950C-414801866524}" dt="2023-06-18T08:44:49.316" v="1826" actId="14100"/>
          <ac:spMkLst>
            <pc:docMk/>
            <pc:sldMk cId="1628423784" sldId="345"/>
            <ac:spMk id="14" creationId="{00000000-0000-0000-0000-000000000000}"/>
          </ac:spMkLst>
        </pc:spChg>
        <pc:inkChg chg="add del">
          <ac:chgData name="شادن القحطاني ID 443200677" userId="2d5f3d4d-8466-4aa1-ac8a-1cb60ed86c20" providerId="ADAL" clId="{E8801CAE-CBD8-854A-950C-414801866524}" dt="2023-06-18T11:12:00.032" v="2098"/>
          <ac:inkMkLst>
            <pc:docMk/>
            <pc:sldMk cId="1628423784" sldId="345"/>
            <ac:inkMk id="2" creationId="{1AD408F5-F9DE-5E0B-6F6E-8C43E66DB867}"/>
          </ac:inkMkLst>
        </pc:inkChg>
        <pc:inkChg chg="add del">
          <ac:chgData name="شادن القحطاني ID 443200677" userId="2d5f3d4d-8466-4aa1-ac8a-1cb60ed86c20" providerId="ADAL" clId="{E8801CAE-CBD8-854A-950C-414801866524}" dt="2023-06-18T11:12:00.032" v="2098"/>
          <ac:inkMkLst>
            <pc:docMk/>
            <pc:sldMk cId="1628423784" sldId="345"/>
            <ac:inkMk id="3" creationId="{F2BB9AEB-43AD-2743-10DA-FFC13202E6A2}"/>
          </ac:inkMkLst>
        </pc:inkChg>
        <pc:inkChg chg="add del">
          <ac:chgData name="شادن القحطاني ID 443200677" userId="2d5f3d4d-8466-4aa1-ac8a-1cb60ed86c20" providerId="ADAL" clId="{E8801CAE-CBD8-854A-950C-414801866524}" dt="2023-06-18T11:12:00.032" v="2098"/>
          <ac:inkMkLst>
            <pc:docMk/>
            <pc:sldMk cId="1628423784" sldId="345"/>
            <ac:inkMk id="4" creationId="{EE1E01A2-CAD5-9B6B-0CF4-C46D5544D4DE}"/>
          </ac:inkMkLst>
        </pc:inkChg>
        <pc:inkChg chg="add del">
          <ac:chgData name="شادن القحطاني ID 443200677" userId="2d5f3d4d-8466-4aa1-ac8a-1cb60ed86c20" providerId="ADAL" clId="{E8801CAE-CBD8-854A-950C-414801866524}" dt="2023-06-18T11:12:00.032" v="2098"/>
          <ac:inkMkLst>
            <pc:docMk/>
            <pc:sldMk cId="1628423784" sldId="345"/>
            <ac:inkMk id="5" creationId="{3296CEDA-7EFD-8A8B-B56D-7F75538F2093}"/>
          </ac:inkMkLst>
        </pc:inkChg>
        <pc:inkChg chg="add del">
          <ac:chgData name="شادن القحطاني ID 443200677" userId="2d5f3d4d-8466-4aa1-ac8a-1cb60ed86c20" providerId="ADAL" clId="{E8801CAE-CBD8-854A-950C-414801866524}" dt="2023-06-18T11:12:00.032" v="2098"/>
          <ac:inkMkLst>
            <pc:docMk/>
            <pc:sldMk cId="1628423784" sldId="345"/>
            <ac:inkMk id="8" creationId="{82D17E90-15C0-11BE-586D-7CF61C02783D}"/>
          </ac:inkMkLst>
        </pc:inkChg>
        <pc:inkChg chg="add reco">
          <ac:chgData name="شادن القحطاني ID 443200677" userId="2d5f3d4d-8466-4aa1-ac8a-1cb60ed86c20" providerId="ADAL" clId="{E8801CAE-CBD8-854A-950C-414801866524}" dt="2023-06-18T11:12:00.032" v="2098"/>
          <ac:inkMkLst>
            <pc:docMk/>
            <pc:sldMk cId="1628423784" sldId="345"/>
            <ac:inkMk id="9" creationId="{93C2B996-CC33-7E46-FB1D-23B5789644AD}"/>
          </ac:inkMkLst>
        </pc:inkChg>
        <pc:inkChg chg="add">
          <ac:chgData name="شادن القحطاني ID 443200677" userId="2d5f3d4d-8466-4aa1-ac8a-1cb60ed86c20" providerId="ADAL" clId="{E8801CAE-CBD8-854A-950C-414801866524}" dt="2023-06-18T11:12:01.654" v="2099"/>
          <ac:inkMkLst>
            <pc:docMk/>
            <pc:sldMk cId="1628423784" sldId="345"/>
            <ac:inkMk id="10" creationId="{6D755C09-F379-4C97-A2B9-EE62415A80CF}"/>
          </ac:inkMkLst>
        </pc:inkChg>
        <pc:inkChg chg="add">
          <ac:chgData name="شادن القحطاني ID 443200677" userId="2d5f3d4d-8466-4aa1-ac8a-1cb60ed86c20" providerId="ADAL" clId="{E8801CAE-CBD8-854A-950C-414801866524}" dt="2023-06-18T11:12:02.605" v="2100"/>
          <ac:inkMkLst>
            <pc:docMk/>
            <pc:sldMk cId="1628423784" sldId="345"/>
            <ac:inkMk id="11" creationId="{6CAC8AD5-DB36-3D0F-D799-8F219148C7B6}"/>
          </ac:inkMkLst>
        </pc:inkChg>
        <pc:inkChg chg="add del">
          <ac:chgData name="شادن القحطاني ID 443200677" userId="2d5f3d4d-8466-4aa1-ac8a-1cb60ed86c20" providerId="ADAL" clId="{E8801CAE-CBD8-854A-950C-414801866524}" dt="2023-06-18T11:12:37.148" v="2108"/>
          <ac:inkMkLst>
            <pc:docMk/>
            <pc:sldMk cId="1628423784" sldId="345"/>
            <ac:inkMk id="12" creationId="{ECE9342C-FD31-0985-E978-CEFC32E8DA79}"/>
          </ac:inkMkLst>
        </pc:inkChg>
        <pc:inkChg chg="add del">
          <ac:chgData name="شادن القحطاني ID 443200677" userId="2d5f3d4d-8466-4aa1-ac8a-1cb60ed86c20" providerId="ADAL" clId="{E8801CAE-CBD8-854A-950C-414801866524}" dt="2023-06-18T11:12:37.148" v="2108"/>
          <ac:inkMkLst>
            <pc:docMk/>
            <pc:sldMk cId="1628423784" sldId="345"/>
            <ac:inkMk id="13" creationId="{5FEC2442-A268-6AE9-3876-04931C789B59}"/>
          </ac:inkMkLst>
        </pc:inkChg>
        <pc:inkChg chg="add del">
          <ac:chgData name="شادن القحطاني ID 443200677" userId="2d5f3d4d-8466-4aa1-ac8a-1cb60ed86c20" providerId="ADAL" clId="{E8801CAE-CBD8-854A-950C-414801866524}" dt="2023-06-18T11:12:37.148" v="2108"/>
          <ac:inkMkLst>
            <pc:docMk/>
            <pc:sldMk cId="1628423784" sldId="345"/>
            <ac:inkMk id="15" creationId="{64970052-6CD8-C67B-0030-8B2D312688F0}"/>
          </ac:inkMkLst>
        </pc:inkChg>
        <pc:inkChg chg="add del">
          <ac:chgData name="شادن القحطاني ID 443200677" userId="2d5f3d4d-8466-4aa1-ac8a-1cb60ed86c20" providerId="ADAL" clId="{E8801CAE-CBD8-854A-950C-414801866524}" dt="2023-06-18T11:12:37.148" v="2108"/>
          <ac:inkMkLst>
            <pc:docMk/>
            <pc:sldMk cId="1628423784" sldId="345"/>
            <ac:inkMk id="16" creationId="{5E98037F-EDC7-29B9-D998-9C3541CBA1C6}"/>
          </ac:inkMkLst>
        </pc:inkChg>
        <pc:inkChg chg="add del">
          <ac:chgData name="شادن القحطاني ID 443200677" userId="2d5f3d4d-8466-4aa1-ac8a-1cb60ed86c20" providerId="ADAL" clId="{E8801CAE-CBD8-854A-950C-414801866524}" dt="2023-06-18T11:12:37.148" v="2108"/>
          <ac:inkMkLst>
            <pc:docMk/>
            <pc:sldMk cId="1628423784" sldId="345"/>
            <ac:inkMk id="17" creationId="{9875E397-BB6F-2C7C-D74A-0D7FFAA5E334}"/>
          </ac:inkMkLst>
        </pc:inkChg>
        <pc:inkChg chg="add del">
          <ac:chgData name="شادن القحطاني ID 443200677" userId="2d5f3d4d-8466-4aa1-ac8a-1cb60ed86c20" providerId="ADAL" clId="{E8801CAE-CBD8-854A-950C-414801866524}" dt="2023-06-18T11:12:37.148" v="2108"/>
          <ac:inkMkLst>
            <pc:docMk/>
            <pc:sldMk cId="1628423784" sldId="345"/>
            <ac:inkMk id="18" creationId="{74502CE7-1BF7-0046-2F08-8FBB53890260}"/>
          </ac:inkMkLst>
        </pc:inkChg>
        <pc:inkChg chg="add del">
          <ac:chgData name="شادن القحطاني ID 443200677" userId="2d5f3d4d-8466-4aa1-ac8a-1cb60ed86c20" providerId="ADAL" clId="{E8801CAE-CBD8-854A-950C-414801866524}" dt="2023-06-18T11:12:37.148" v="2108"/>
          <ac:inkMkLst>
            <pc:docMk/>
            <pc:sldMk cId="1628423784" sldId="345"/>
            <ac:inkMk id="19" creationId="{F1785AFF-5D65-3F82-FBF2-FDE20E059A63}"/>
          </ac:inkMkLst>
        </pc:inkChg>
        <pc:inkChg chg="add reco">
          <ac:chgData name="شادن القحطاني ID 443200677" userId="2d5f3d4d-8466-4aa1-ac8a-1cb60ed86c20" providerId="ADAL" clId="{E8801CAE-CBD8-854A-950C-414801866524}" dt="2023-06-18T11:12:37.148" v="2108"/>
          <ac:inkMkLst>
            <pc:docMk/>
            <pc:sldMk cId="1628423784" sldId="345"/>
            <ac:inkMk id="20" creationId="{C9ABC261-FF62-2F89-884A-183A2DA881AE}"/>
          </ac:inkMkLst>
        </pc:inkChg>
        <pc:inkChg chg="add del">
          <ac:chgData name="شادن القحطاني ID 443200677" userId="2d5f3d4d-8466-4aa1-ac8a-1cb60ed86c20" providerId="ADAL" clId="{E8801CAE-CBD8-854A-950C-414801866524}" dt="2023-06-18T11:12:42.148" v="2117"/>
          <ac:inkMkLst>
            <pc:docMk/>
            <pc:sldMk cId="1628423784" sldId="345"/>
            <ac:inkMk id="21" creationId="{523D45BD-A58F-88FB-3EAB-0186781C6785}"/>
          </ac:inkMkLst>
        </pc:inkChg>
        <pc:inkChg chg="add del">
          <ac:chgData name="شادن القحطاني ID 443200677" userId="2d5f3d4d-8466-4aa1-ac8a-1cb60ed86c20" providerId="ADAL" clId="{E8801CAE-CBD8-854A-950C-414801866524}" dt="2023-06-18T11:12:42.148" v="2117"/>
          <ac:inkMkLst>
            <pc:docMk/>
            <pc:sldMk cId="1628423784" sldId="345"/>
            <ac:inkMk id="22" creationId="{C77FE1C5-A0EC-7AFC-4E5F-BEB4B614A04B}"/>
          </ac:inkMkLst>
        </pc:inkChg>
        <pc:inkChg chg="add del">
          <ac:chgData name="شادن القحطاني ID 443200677" userId="2d5f3d4d-8466-4aa1-ac8a-1cb60ed86c20" providerId="ADAL" clId="{E8801CAE-CBD8-854A-950C-414801866524}" dt="2023-06-18T11:12:42.148" v="2117"/>
          <ac:inkMkLst>
            <pc:docMk/>
            <pc:sldMk cId="1628423784" sldId="345"/>
            <ac:inkMk id="23" creationId="{9BD5C9F9-55BF-F4F5-6F96-3D120038AA2C}"/>
          </ac:inkMkLst>
        </pc:inkChg>
        <pc:inkChg chg="add del">
          <ac:chgData name="شادن القحطاني ID 443200677" userId="2d5f3d4d-8466-4aa1-ac8a-1cb60ed86c20" providerId="ADAL" clId="{E8801CAE-CBD8-854A-950C-414801866524}" dt="2023-06-18T11:12:42.148" v="2117"/>
          <ac:inkMkLst>
            <pc:docMk/>
            <pc:sldMk cId="1628423784" sldId="345"/>
            <ac:inkMk id="24" creationId="{884CF5FB-02EE-EE0A-BABA-D4E5B1A91B1A}"/>
          </ac:inkMkLst>
        </pc:inkChg>
        <pc:inkChg chg="add del">
          <ac:chgData name="شادن القحطاني ID 443200677" userId="2d5f3d4d-8466-4aa1-ac8a-1cb60ed86c20" providerId="ADAL" clId="{E8801CAE-CBD8-854A-950C-414801866524}" dt="2023-06-18T11:12:42.148" v="2117"/>
          <ac:inkMkLst>
            <pc:docMk/>
            <pc:sldMk cId="1628423784" sldId="345"/>
            <ac:inkMk id="25" creationId="{766170A5-DB73-1919-5615-D0CA99001ED5}"/>
          </ac:inkMkLst>
        </pc:inkChg>
        <pc:inkChg chg="add del">
          <ac:chgData name="شادن القحطاني ID 443200677" userId="2d5f3d4d-8466-4aa1-ac8a-1cb60ed86c20" providerId="ADAL" clId="{E8801CAE-CBD8-854A-950C-414801866524}" dt="2023-06-18T11:12:42.148" v="2117"/>
          <ac:inkMkLst>
            <pc:docMk/>
            <pc:sldMk cId="1628423784" sldId="345"/>
            <ac:inkMk id="26" creationId="{7CD6E5B7-9F8B-F8CF-258D-B34CE76B444A}"/>
          </ac:inkMkLst>
        </pc:inkChg>
        <pc:inkChg chg="add del">
          <ac:chgData name="شادن القحطاني ID 443200677" userId="2d5f3d4d-8466-4aa1-ac8a-1cb60ed86c20" providerId="ADAL" clId="{E8801CAE-CBD8-854A-950C-414801866524}" dt="2023-06-18T11:12:42.148" v="2117"/>
          <ac:inkMkLst>
            <pc:docMk/>
            <pc:sldMk cId="1628423784" sldId="345"/>
            <ac:inkMk id="27" creationId="{1E84E410-D954-FC9C-97C8-9F481DEADF9C}"/>
          </ac:inkMkLst>
        </pc:inkChg>
        <pc:inkChg chg="add del">
          <ac:chgData name="شادن القحطاني ID 443200677" userId="2d5f3d4d-8466-4aa1-ac8a-1cb60ed86c20" providerId="ADAL" clId="{E8801CAE-CBD8-854A-950C-414801866524}" dt="2023-06-18T11:12:42.148" v="2117"/>
          <ac:inkMkLst>
            <pc:docMk/>
            <pc:sldMk cId="1628423784" sldId="345"/>
            <ac:inkMk id="28" creationId="{D3A612D2-AD24-FAD1-3E44-6121920DB6D6}"/>
          </ac:inkMkLst>
        </pc:inkChg>
        <pc:inkChg chg="add reco">
          <ac:chgData name="شادن القحطاني ID 443200677" userId="2d5f3d4d-8466-4aa1-ac8a-1cb60ed86c20" providerId="ADAL" clId="{E8801CAE-CBD8-854A-950C-414801866524}" dt="2023-06-18T11:12:42.148" v="2117"/>
          <ac:inkMkLst>
            <pc:docMk/>
            <pc:sldMk cId="1628423784" sldId="345"/>
            <ac:inkMk id="29" creationId="{1721BC30-99BE-357C-74A2-06F8583B7351}"/>
          </ac:inkMkLst>
        </pc:inkChg>
        <pc:inkChg chg="add del">
          <ac:chgData name="شادن القحطاني ID 443200677" userId="2d5f3d4d-8466-4aa1-ac8a-1cb60ed86c20" providerId="ADAL" clId="{E8801CAE-CBD8-854A-950C-414801866524}" dt="2023-06-18T11:13:04.977" v="2133"/>
          <ac:inkMkLst>
            <pc:docMk/>
            <pc:sldMk cId="1628423784" sldId="345"/>
            <ac:inkMk id="30" creationId="{D8A3741B-63F5-027B-E8E9-AA82A5B3867F}"/>
          </ac:inkMkLst>
        </pc:inkChg>
        <pc:inkChg chg="add del">
          <ac:chgData name="شادن القحطاني ID 443200677" userId="2d5f3d4d-8466-4aa1-ac8a-1cb60ed86c20" providerId="ADAL" clId="{E8801CAE-CBD8-854A-950C-414801866524}" dt="2023-06-18T11:13:04.977" v="2133"/>
          <ac:inkMkLst>
            <pc:docMk/>
            <pc:sldMk cId="1628423784" sldId="345"/>
            <ac:inkMk id="31" creationId="{33949464-EDD7-517D-D37D-14AFBBF9FD95}"/>
          </ac:inkMkLst>
        </pc:inkChg>
        <pc:inkChg chg="add del">
          <ac:chgData name="شادن القحطاني ID 443200677" userId="2d5f3d4d-8466-4aa1-ac8a-1cb60ed86c20" providerId="ADAL" clId="{E8801CAE-CBD8-854A-950C-414801866524}" dt="2023-06-18T11:13:04.977" v="2133"/>
          <ac:inkMkLst>
            <pc:docMk/>
            <pc:sldMk cId="1628423784" sldId="345"/>
            <ac:inkMk id="32" creationId="{13395BD8-2D9E-1906-1AB1-DDBFAC7A5F01}"/>
          </ac:inkMkLst>
        </pc:inkChg>
        <pc:inkChg chg="add del">
          <ac:chgData name="شادن القحطاني ID 443200677" userId="2d5f3d4d-8466-4aa1-ac8a-1cb60ed86c20" providerId="ADAL" clId="{E8801CAE-CBD8-854A-950C-414801866524}" dt="2023-06-18T11:13:04.977" v="2133"/>
          <ac:inkMkLst>
            <pc:docMk/>
            <pc:sldMk cId="1628423784" sldId="345"/>
            <ac:inkMk id="33" creationId="{82C44602-AECA-6DFD-84B9-26381797A41D}"/>
          </ac:inkMkLst>
        </pc:inkChg>
        <pc:inkChg chg="add del">
          <ac:chgData name="شادن القحطاني ID 443200677" userId="2d5f3d4d-8466-4aa1-ac8a-1cb60ed86c20" providerId="ADAL" clId="{E8801CAE-CBD8-854A-950C-414801866524}" dt="2023-06-18T11:13:04.977" v="2133"/>
          <ac:inkMkLst>
            <pc:docMk/>
            <pc:sldMk cId="1628423784" sldId="345"/>
            <ac:inkMk id="34" creationId="{02A5AE44-EB59-F17D-8681-B1CB8090DBFF}"/>
          </ac:inkMkLst>
        </pc:inkChg>
        <pc:inkChg chg="add del">
          <ac:chgData name="شادن القحطاني ID 443200677" userId="2d5f3d4d-8466-4aa1-ac8a-1cb60ed86c20" providerId="ADAL" clId="{E8801CAE-CBD8-854A-950C-414801866524}" dt="2023-06-18T11:13:04.977" v="2133"/>
          <ac:inkMkLst>
            <pc:docMk/>
            <pc:sldMk cId="1628423784" sldId="345"/>
            <ac:inkMk id="35" creationId="{28492ED2-D260-D83D-57AD-C969B3E8F78E}"/>
          </ac:inkMkLst>
        </pc:inkChg>
        <pc:inkChg chg="add del">
          <ac:chgData name="شادن القحطاني ID 443200677" userId="2d5f3d4d-8466-4aa1-ac8a-1cb60ed86c20" providerId="ADAL" clId="{E8801CAE-CBD8-854A-950C-414801866524}" dt="2023-06-18T11:13:04.977" v="2133"/>
          <ac:inkMkLst>
            <pc:docMk/>
            <pc:sldMk cId="1628423784" sldId="345"/>
            <ac:inkMk id="36" creationId="{3FB16070-E49C-8480-8807-79D510AE7EAB}"/>
          </ac:inkMkLst>
        </pc:inkChg>
        <pc:inkChg chg="add del">
          <ac:chgData name="شادن القحطاني ID 443200677" userId="2d5f3d4d-8466-4aa1-ac8a-1cb60ed86c20" providerId="ADAL" clId="{E8801CAE-CBD8-854A-950C-414801866524}" dt="2023-06-18T11:13:04.977" v="2133"/>
          <ac:inkMkLst>
            <pc:docMk/>
            <pc:sldMk cId="1628423784" sldId="345"/>
            <ac:inkMk id="37" creationId="{BC39E853-1686-DA0F-92AA-00B188E2E36F}"/>
          </ac:inkMkLst>
        </pc:inkChg>
        <pc:inkChg chg="add del">
          <ac:chgData name="شادن القحطاني ID 443200677" userId="2d5f3d4d-8466-4aa1-ac8a-1cb60ed86c20" providerId="ADAL" clId="{E8801CAE-CBD8-854A-950C-414801866524}" dt="2023-06-18T11:13:04.977" v="2133"/>
          <ac:inkMkLst>
            <pc:docMk/>
            <pc:sldMk cId="1628423784" sldId="345"/>
            <ac:inkMk id="38" creationId="{77651C5A-E59B-079D-7094-ABE8943AB452}"/>
          </ac:inkMkLst>
        </pc:inkChg>
        <pc:inkChg chg="add del">
          <ac:chgData name="شادن القحطاني ID 443200677" userId="2d5f3d4d-8466-4aa1-ac8a-1cb60ed86c20" providerId="ADAL" clId="{E8801CAE-CBD8-854A-950C-414801866524}" dt="2023-06-18T11:13:04.977" v="2133"/>
          <ac:inkMkLst>
            <pc:docMk/>
            <pc:sldMk cId="1628423784" sldId="345"/>
            <ac:inkMk id="39" creationId="{DCDD1791-A6C6-EBA3-F50B-39FF8543F9D1}"/>
          </ac:inkMkLst>
        </pc:inkChg>
        <pc:inkChg chg="add del">
          <ac:chgData name="شادن القحطاني ID 443200677" userId="2d5f3d4d-8466-4aa1-ac8a-1cb60ed86c20" providerId="ADAL" clId="{E8801CAE-CBD8-854A-950C-414801866524}" dt="2023-06-18T11:13:04.977" v="2133"/>
          <ac:inkMkLst>
            <pc:docMk/>
            <pc:sldMk cId="1628423784" sldId="345"/>
            <ac:inkMk id="40" creationId="{8114B13C-19C0-BD09-2F49-A24EC1787D3C}"/>
          </ac:inkMkLst>
        </pc:inkChg>
        <pc:inkChg chg="add del">
          <ac:chgData name="شادن القحطاني ID 443200677" userId="2d5f3d4d-8466-4aa1-ac8a-1cb60ed86c20" providerId="ADAL" clId="{E8801CAE-CBD8-854A-950C-414801866524}" dt="2023-06-18T11:13:04.977" v="2133"/>
          <ac:inkMkLst>
            <pc:docMk/>
            <pc:sldMk cId="1628423784" sldId="345"/>
            <ac:inkMk id="41" creationId="{F1F98F6A-3CE9-FC68-1CB6-522E2EBC6D13}"/>
          </ac:inkMkLst>
        </pc:inkChg>
        <pc:inkChg chg="add del">
          <ac:chgData name="شادن القحطاني ID 443200677" userId="2d5f3d4d-8466-4aa1-ac8a-1cb60ed86c20" providerId="ADAL" clId="{E8801CAE-CBD8-854A-950C-414801866524}" dt="2023-06-18T11:13:04.977" v="2133"/>
          <ac:inkMkLst>
            <pc:docMk/>
            <pc:sldMk cId="1628423784" sldId="345"/>
            <ac:inkMk id="42" creationId="{480DE918-4428-1893-126C-BBD9CF099A27}"/>
          </ac:inkMkLst>
        </pc:inkChg>
        <pc:inkChg chg="add del">
          <ac:chgData name="شادن القحطاني ID 443200677" userId="2d5f3d4d-8466-4aa1-ac8a-1cb60ed86c20" providerId="ADAL" clId="{E8801CAE-CBD8-854A-950C-414801866524}" dt="2023-06-18T11:13:04.977" v="2133"/>
          <ac:inkMkLst>
            <pc:docMk/>
            <pc:sldMk cId="1628423784" sldId="345"/>
            <ac:inkMk id="43" creationId="{AAE60FA9-2552-D5AE-BEFB-2E0ED87CBFB5}"/>
          </ac:inkMkLst>
        </pc:inkChg>
        <pc:inkChg chg="add del">
          <ac:chgData name="شادن القحطاني ID 443200677" userId="2d5f3d4d-8466-4aa1-ac8a-1cb60ed86c20" providerId="ADAL" clId="{E8801CAE-CBD8-854A-950C-414801866524}" dt="2023-06-18T11:13:04.977" v="2133"/>
          <ac:inkMkLst>
            <pc:docMk/>
            <pc:sldMk cId="1628423784" sldId="345"/>
            <ac:inkMk id="44" creationId="{0CC4434C-C8E4-2A24-99BA-207DDB505F26}"/>
          </ac:inkMkLst>
        </pc:inkChg>
        <pc:inkChg chg="add reco">
          <ac:chgData name="شادن القحطاني ID 443200677" userId="2d5f3d4d-8466-4aa1-ac8a-1cb60ed86c20" providerId="ADAL" clId="{E8801CAE-CBD8-854A-950C-414801866524}" dt="2023-06-18T11:13:04.977" v="2133"/>
          <ac:inkMkLst>
            <pc:docMk/>
            <pc:sldMk cId="1628423784" sldId="345"/>
            <ac:inkMk id="45" creationId="{98C182C3-40CA-85EC-7678-59F447A5D90A}"/>
          </ac:inkMkLst>
        </pc:inkChg>
        <pc:inkChg chg="add del">
          <ac:chgData name="شادن القحطاني ID 443200677" userId="2d5f3d4d-8466-4aa1-ac8a-1cb60ed86c20" providerId="ADAL" clId="{E8801CAE-CBD8-854A-950C-414801866524}" dt="2023-06-18T11:13:16.885" v="2147"/>
          <ac:inkMkLst>
            <pc:docMk/>
            <pc:sldMk cId="1628423784" sldId="345"/>
            <ac:inkMk id="46" creationId="{0D900F97-DE92-6EC3-4C5E-447288D80619}"/>
          </ac:inkMkLst>
        </pc:inkChg>
        <pc:inkChg chg="add del">
          <ac:chgData name="شادن القحطاني ID 443200677" userId="2d5f3d4d-8466-4aa1-ac8a-1cb60ed86c20" providerId="ADAL" clId="{E8801CAE-CBD8-854A-950C-414801866524}" dt="2023-06-18T11:13:16.885" v="2147"/>
          <ac:inkMkLst>
            <pc:docMk/>
            <pc:sldMk cId="1628423784" sldId="345"/>
            <ac:inkMk id="47" creationId="{A8E59FB9-E295-C577-5277-DE48186C8CC4}"/>
          </ac:inkMkLst>
        </pc:inkChg>
        <pc:inkChg chg="add del">
          <ac:chgData name="شادن القحطاني ID 443200677" userId="2d5f3d4d-8466-4aa1-ac8a-1cb60ed86c20" providerId="ADAL" clId="{E8801CAE-CBD8-854A-950C-414801866524}" dt="2023-06-18T11:13:16.885" v="2147"/>
          <ac:inkMkLst>
            <pc:docMk/>
            <pc:sldMk cId="1628423784" sldId="345"/>
            <ac:inkMk id="48" creationId="{0E7DB871-D8E4-E2C1-4CEE-20FF2AA16A17}"/>
          </ac:inkMkLst>
        </pc:inkChg>
        <pc:inkChg chg="add del">
          <ac:chgData name="شادن القحطاني ID 443200677" userId="2d5f3d4d-8466-4aa1-ac8a-1cb60ed86c20" providerId="ADAL" clId="{E8801CAE-CBD8-854A-950C-414801866524}" dt="2023-06-18T11:13:16.885" v="2147"/>
          <ac:inkMkLst>
            <pc:docMk/>
            <pc:sldMk cId="1628423784" sldId="345"/>
            <ac:inkMk id="49" creationId="{8820F859-87F7-40A2-4869-FC9214BE6CA4}"/>
          </ac:inkMkLst>
        </pc:inkChg>
        <pc:inkChg chg="add del">
          <ac:chgData name="شادن القحطاني ID 443200677" userId="2d5f3d4d-8466-4aa1-ac8a-1cb60ed86c20" providerId="ADAL" clId="{E8801CAE-CBD8-854A-950C-414801866524}" dt="2023-06-18T11:13:16.885" v="2147"/>
          <ac:inkMkLst>
            <pc:docMk/>
            <pc:sldMk cId="1628423784" sldId="345"/>
            <ac:inkMk id="50" creationId="{C325ED40-2219-874A-4411-A37B7D1582BB}"/>
          </ac:inkMkLst>
        </pc:inkChg>
        <pc:inkChg chg="add del">
          <ac:chgData name="شادن القحطاني ID 443200677" userId="2d5f3d4d-8466-4aa1-ac8a-1cb60ed86c20" providerId="ADAL" clId="{E8801CAE-CBD8-854A-950C-414801866524}" dt="2023-06-18T11:13:16.885" v="2147"/>
          <ac:inkMkLst>
            <pc:docMk/>
            <pc:sldMk cId="1628423784" sldId="345"/>
            <ac:inkMk id="51" creationId="{1B8D9937-D48F-8515-5D7C-A41BD2E8AF0E}"/>
          </ac:inkMkLst>
        </pc:inkChg>
        <pc:inkChg chg="add del">
          <ac:chgData name="شادن القحطاني ID 443200677" userId="2d5f3d4d-8466-4aa1-ac8a-1cb60ed86c20" providerId="ADAL" clId="{E8801CAE-CBD8-854A-950C-414801866524}" dt="2023-06-18T11:13:16.885" v="2147"/>
          <ac:inkMkLst>
            <pc:docMk/>
            <pc:sldMk cId="1628423784" sldId="345"/>
            <ac:inkMk id="52" creationId="{54856E08-C2F3-E774-D6BA-08C37C61009B}"/>
          </ac:inkMkLst>
        </pc:inkChg>
        <pc:inkChg chg="add del">
          <ac:chgData name="شادن القحطاني ID 443200677" userId="2d5f3d4d-8466-4aa1-ac8a-1cb60ed86c20" providerId="ADAL" clId="{E8801CAE-CBD8-854A-950C-414801866524}" dt="2023-06-18T11:13:16.885" v="2147"/>
          <ac:inkMkLst>
            <pc:docMk/>
            <pc:sldMk cId="1628423784" sldId="345"/>
            <ac:inkMk id="53" creationId="{345C2440-263A-EADA-5017-8F1ACD6CB050}"/>
          </ac:inkMkLst>
        </pc:inkChg>
        <pc:inkChg chg="add del">
          <ac:chgData name="شادن القحطاني ID 443200677" userId="2d5f3d4d-8466-4aa1-ac8a-1cb60ed86c20" providerId="ADAL" clId="{E8801CAE-CBD8-854A-950C-414801866524}" dt="2023-06-18T11:13:16.885" v="2147"/>
          <ac:inkMkLst>
            <pc:docMk/>
            <pc:sldMk cId="1628423784" sldId="345"/>
            <ac:inkMk id="54" creationId="{406CE4E7-0EB9-49D1-C9E7-D70998D43D5A}"/>
          </ac:inkMkLst>
        </pc:inkChg>
        <pc:inkChg chg="add del">
          <ac:chgData name="شادن القحطاني ID 443200677" userId="2d5f3d4d-8466-4aa1-ac8a-1cb60ed86c20" providerId="ADAL" clId="{E8801CAE-CBD8-854A-950C-414801866524}" dt="2023-06-18T11:13:16.885" v="2147"/>
          <ac:inkMkLst>
            <pc:docMk/>
            <pc:sldMk cId="1628423784" sldId="345"/>
            <ac:inkMk id="55" creationId="{45067DF5-AC37-DDFE-85F2-75F2209E3D10}"/>
          </ac:inkMkLst>
        </pc:inkChg>
        <pc:inkChg chg="add del">
          <ac:chgData name="شادن القحطاني ID 443200677" userId="2d5f3d4d-8466-4aa1-ac8a-1cb60ed86c20" providerId="ADAL" clId="{E8801CAE-CBD8-854A-950C-414801866524}" dt="2023-06-18T11:13:16.885" v="2147"/>
          <ac:inkMkLst>
            <pc:docMk/>
            <pc:sldMk cId="1628423784" sldId="345"/>
            <ac:inkMk id="56" creationId="{7AED386F-6417-266B-2F42-D06B629055EE}"/>
          </ac:inkMkLst>
        </pc:inkChg>
        <pc:inkChg chg="add del">
          <ac:chgData name="شادن القحطاني ID 443200677" userId="2d5f3d4d-8466-4aa1-ac8a-1cb60ed86c20" providerId="ADAL" clId="{E8801CAE-CBD8-854A-950C-414801866524}" dt="2023-06-18T11:13:16.885" v="2147"/>
          <ac:inkMkLst>
            <pc:docMk/>
            <pc:sldMk cId="1628423784" sldId="345"/>
            <ac:inkMk id="57" creationId="{82B9E7BB-A262-40D5-4953-3EA657BC48F0}"/>
          </ac:inkMkLst>
        </pc:inkChg>
        <pc:inkChg chg="add del">
          <ac:chgData name="شادن القحطاني ID 443200677" userId="2d5f3d4d-8466-4aa1-ac8a-1cb60ed86c20" providerId="ADAL" clId="{E8801CAE-CBD8-854A-950C-414801866524}" dt="2023-06-18T11:13:16.885" v="2147"/>
          <ac:inkMkLst>
            <pc:docMk/>
            <pc:sldMk cId="1628423784" sldId="345"/>
            <ac:inkMk id="58" creationId="{4D6A7E3A-DAC3-7508-A028-A7EDA0684BA4}"/>
          </ac:inkMkLst>
        </pc:inkChg>
        <pc:inkChg chg="add reco">
          <ac:chgData name="شادن القحطاني ID 443200677" userId="2d5f3d4d-8466-4aa1-ac8a-1cb60ed86c20" providerId="ADAL" clId="{E8801CAE-CBD8-854A-950C-414801866524}" dt="2023-06-18T11:13:16.885" v="2147"/>
          <ac:inkMkLst>
            <pc:docMk/>
            <pc:sldMk cId="1628423784" sldId="345"/>
            <ac:inkMk id="59" creationId="{1BD6AA91-D24A-BEB1-F733-7EFAC8A9C4FC}"/>
          </ac:inkMkLst>
        </pc:inkChg>
        <pc:inkChg chg="add">
          <ac:chgData name="شادن القحطاني ID 443200677" userId="2d5f3d4d-8466-4aa1-ac8a-1cb60ed86c20" providerId="ADAL" clId="{E8801CAE-CBD8-854A-950C-414801866524}" dt="2023-06-18T11:14:17.476" v="2148"/>
          <ac:inkMkLst>
            <pc:docMk/>
            <pc:sldMk cId="1628423784" sldId="345"/>
            <ac:inkMk id="60" creationId="{A7743724-33FA-C825-6577-DE8455B8908C}"/>
          </ac:inkMkLst>
        </pc:inkChg>
        <pc:inkChg chg="add del">
          <ac:chgData name="شادن القحطاني ID 443200677" userId="2d5f3d4d-8466-4aa1-ac8a-1cb60ed86c20" providerId="ADAL" clId="{E8801CAE-CBD8-854A-950C-414801866524}" dt="2023-06-18T11:14:22.005" v="2152"/>
          <ac:inkMkLst>
            <pc:docMk/>
            <pc:sldMk cId="1628423784" sldId="345"/>
            <ac:inkMk id="61" creationId="{9836B172-D796-05F3-45DC-A3593EC43629}"/>
          </ac:inkMkLst>
        </pc:inkChg>
        <pc:inkChg chg="add del">
          <ac:chgData name="شادن القحطاني ID 443200677" userId="2d5f3d4d-8466-4aa1-ac8a-1cb60ed86c20" providerId="ADAL" clId="{E8801CAE-CBD8-854A-950C-414801866524}" dt="2023-06-18T11:14:21.809" v="2151"/>
          <ac:inkMkLst>
            <pc:docMk/>
            <pc:sldMk cId="1628423784" sldId="345"/>
            <ac:inkMk id="62" creationId="{2BFD45B8-B733-0228-EA8A-D523A941254E}"/>
          </ac:inkMkLst>
        </pc:inkChg>
        <pc:inkChg chg="add del">
          <ac:chgData name="شادن القحطاني ID 443200677" userId="2d5f3d4d-8466-4aa1-ac8a-1cb60ed86c20" providerId="ADAL" clId="{E8801CAE-CBD8-854A-950C-414801866524}" dt="2023-06-18T11:14:27.598" v="2159"/>
          <ac:inkMkLst>
            <pc:docMk/>
            <pc:sldMk cId="1628423784" sldId="345"/>
            <ac:inkMk id="63" creationId="{6D7EA80C-1ECE-93B5-A29A-B39483EBBE92}"/>
          </ac:inkMkLst>
        </pc:inkChg>
        <pc:inkChg chg="add del">
          <ac:chgData name="شادن القحطاني ID 443200677" userId="2d5f3d4d-8466-4aa1-ac8a-1cb60ed86c20" providerId="ADAL" clId="{E8801CAE-CBD8-854A-950C-414801866524}" dt="2023-06-18T11:14:27.598" v="2159"/>
          <ac:inkMkLst>
            <pc:docMk/>
            <pc:sldMk cId="1628423784" sldId="345"/>
            <ac:inkMk id="61440" creationId="{E39ACADB-DF17-D979-739D-95269D1AB9C5}"/>
          </ac:inkMkLst>
        </pc:inkChg>
        <pc:inkChg chg="add del">
          <ac:chgData name="شادن القحطاني ID 443200677" userId="2d5f3d4d-8466-4aa1-ac8a-1cb60ed86c20" providerId="ADAL" clId="{E8801CAE-CBD8-854A-950C-414801866524}" dt="2023-06-18T11:14:27.598" v="2159"/>
          <ac:inkMkLst>
            <pc:docMk/>
            <pc:sldMk cId="1628423784" sldId="345"/>
            <ac:inkMk id="61442" creationId="{E35A3B61-D1BD-05CA-748A-88A5D4992683}"/>
          </ac:inkMkLst>
        </pc:inkChg>
        <pc:inkChg chg="add del">
          <ac:chgData name="شادن القحطاني ID 443200677" userId="2d5f3d4d-8466-4aa1-ac8a-1cb60ed86c20" providerId="ADAL" clId="{E8801CAE-CBD8-854A-950C-414801866524}" dt="2023-06-18T11:14:27.598" v="2159"/>
          <ac:inkMkLst>
            <pc:docMk/>
            <pc:sldMk cId="1628423784" sldId="345"/>
            <ac:inkMk id="61443" creationId="{8DC65777-3D2E-1BD0-9BA6-DCEB2E94BD62}"/>
          </ac:inkMkLst>
        </pc:inkChg>
        <pc:inkChg chg="add del">
          <ac:chgData name="شادن القحطاني ID 443200677" userId="2d5f3d4d-8466-4aa1-ac8a-1cb60ed86c20" providerId="ADAL" clId="{E8801CAE-CBD8-854A-950C-414801866524}" dt="2023-06-18T11:14:27.598" v="2159"/>
          <ac:inkMkLst>
            <pc:docMk/>
            <pc:sldMk cId="1628423784" sldId="345"/>
            <ac:inkMk id="61444" creationId="{6130E4DC-5338-9EE2-5ADD-DDFB6D3704B4}"/>
          </ac:inkMkLst>
        </pc:inkChg>
        <pc:inkChg chg="add del">
          <ac:chgData name="شادن القحطاني ID 443200677" userId="2d5f3d4d-8466-4aa1-ac8a-1cb60ed86c20" providerId="ADAL" clId="{E8801CAE-CBD8-854A-950C-414801866524}" dt="2023-06-18T11:14:27.598" v="2159"/>
          <ac:inkMkLst>
            <pc:docMk/>
            <pc:sldMk cId="1628423784" sldId="345"/>
            <ac:inkMk id="61445" creationId="{D07B159F-FFE4-CCF6-5022-72E47138CC85}"/>
          </ac:inkMkLst>
        </pc:inkChg>
        <pc:inkChg chg="add reco">
          <ac:chgData name="شادن القحطاني ID 443200677" userId="2d5f3d4d-8466-4aa1-ac8a-1cb60ed86c20" providerId="ADAL" clId="{E8801CAE-CBD8-854A-950C-414801866524}" dt="2023-06-18T11:14:27.598" v="2159"/>
          <ac:inkMkLst>
            <pc:docMk/>
            <pc:sldMk cId="1628423784" sldId="345"/>
            <ac:inkMk id="61446" creationId="{F4575E32-0851-FC26-20F2-8278BABFD448}"/>
          </ac:inkMkLst>
        </pc:inkChg>
        <pc:inkChg chg="add del">
          <ac:chgData name="شادن القحطاني ID 443200677" userId="2d5f3d4d-8466-4aa1-ac8a-1cb60ed86c20" providerId="ADAL" clId="{E8801CAE-CBD8-854A-950C-414801866524}" dt="2023-06-18T11:15:05.276" v="2174"/>
          <ac:inkMkLst>
            <pc:docMk/>
            <pc:sldMk cId="1628423784" sldId="345"/>
            <ac:inkMk id="61447" creationId="{26EF560D-1245-0C72-1E2E-168C33054E9B}"/>
          </ac:inkMkLst>
        </pc:inkChg>
        <pc:inkChg chg="add del">
          <ac:chgData name="شادن القحطاني ID 443200677" userId="2d5f3d4d-8466-4aa1-ac8a-1cb60ed86c20" providerId="ADAL" clId="{E8801CAE-CBD8-854A-950C-414801866524}" dt="2023-06-18T11:15:05.276" v="2174"/>
          <ac:inkMkLst>
            <pc:docMk/>
            <pc:sldMk cId="1628423784" sldId="345"/>
            <ac:inkMk id="61448" creationId="{29053050-1457-E384-3F3B-21378617C60C}"/>
          </ac:inkMkLst>
        </pc:inkChg>
        <pc:inkChg chg="add del">
          <ac:chgData name="شادن القحطاني ID 443200677" userId="2d5f3d4d-8466-4aa1-ac8a-1cb60ed86c20" providerId="ADAL" clId="{E8801CAE-CBD8-854A-950C-414801866524}" dt="2023-06-18T11:15:05.276" v="2174"/>
          <ac:inkMkLst>
            <pc:docMk/>
            <pc:sldMk cId="1628423784" sldId="345"/>
            <ac:inkMk id="61449" creationId="{9B4F8630-2A16-0E4A-72CE-6C1460323E6B}"/>
          </ac:inkMkLst>
        </pc:inkChg>
        <pc:inkChg chg="add del">
          <ac:chgData name="شادن القحطاني ID 443200677" userId="2d5f3d4d-8466-4aa1-ac8a-1cb60ed86c20" providerId="ADAL" clId="{E8801CAE-CBD8-854A-950C-414801866524}" dt="2023-06-18T11:15:05.276" v="2174"/>
          <ac:inkMkLst>
            <pc:docMk/>
            <pc:sldMk cId="1628423784" sldId="345"/>
            <ac:inkMk id="61450" creationId="{3B56EC54-10EC-3509-D8A5-B4A231354934}"/>
          </ac:inkMkLst>
        </pc:inkChg>
        <pc:inkChg chg="add del">
          <ac:chgData name="شادن القحطاني ID 443200677" userId="2d5f3d4d-8466-4aa1-ac8a-1cb60ed86c20" providerId="ADAL" clId="{E8801CAE-CBD8-854A-950C-414801866524}" dt="2023-06-18T11:15:05.276" v="2174"/>
          <ac:inkMkLst>
            <pc:docMk/>
            <pc:sldMk cId="1628423784" sldId="345"/>
            <ac:inkMk id="61451" creationId="{04DD182D-EDD4-DC04-31D8-DE82E7543BD2}"/>
          </ac:inkMkLst>
        </pc:inkChg>
        <pc:inkChg chg="add del">
          <ac:chgData name="شادن القحطاني ID 443200677" userId="2d5f3d4d-8466-4aa1-ac8a-1cb60ed86c20" providerId="ADAL" clId="{E8801CAE-CBD8-854A-950C-414801866524}" dt="2023-06-18T11:15:05.276" v="2174"/>
          <ac:inkMkLst>
            <pc:docMk/>
            <pc:sldMk cId="1628423784" sldId="345"/>
            <ac:inkMk id="61452" creationId="{E203E53E-5930-A2F2-D9C6-8D5329AC0612}"/>
          </ac:inkMkLst>
        </pc:inkChg>
        <pc:inkChg chg="add del">
          <ac:chgData name="شادن القحطاني ID 443200677" userId="2d5f3d4d-8466-4aa1-ac8a-1cb60ed86c20" providerId="ADAL" clId="{E8801CAE-CBD8-854A-950C-414801866524}" dt="2023-06-18T11:15:05.276" v="2174"/>
          <ac:inkMkLst>
            <pc:docMk/>
            <pc:sldMk cId="1628423784" sldId="345"/>
            <ac:inkMk id="61453" creationId="{84CB763B-245D-1C23-EADA-AEF99B731B80}"/>
          </ac:inkMkLst>
        </pc:inkChg>
        <pc:inkChg chg="add del">
          <ac:chgData name="شادن القحطاني ID 443200677" userId="2d5f3d4d-8466-4aa1-ac8a-1cb60ed86c20" providerId="ADAL" clId="{E8801CAE-CBD8-854A-950C-414801866524}" dt="2023-06-18T11:15:05.276" v="2174"/>
          <ac:inkMkLst>
            <pc:docMk/>
            <pc:sldMk cId="1628423784" sldId="345"/>
            <ac:inkMk id="61454" creationId="{717D79BB-824B-5DC7-E4D0-8F364CEF6863}"/>
          </ac:inkMkLst>
        </pc:inkChg>
        <pc:inkChg chg="add del">
          <ac:chgData name="شادن القحطاني ID 443200677" userId="2d5f3d4d-8466-4aa1-ac8a-1cb60ed86c20" providerId="ADAL" clId="{E8801CAE-CBD8-854A-950C-414801866524}" dt="2023-06-18T11:15:05.276" v="2174"/>
          <ac:inkMkLst>
            <pc:docMk/>
            <pc:sldMk cId="1628423784" sldId="345"/>
            <ac:inkMk id="61455" creationId="{2EDBD44B-8B89-FCB6-6D28-8CAF3BF52A59}"/>
          </ac:inkMkLst>
        </pc:inkChg>
        <pc:inkChg chg="add del">
          <ac:chgData name="شادن القحطاني ID 443200677" userId="2d5f3d4d-8466-4aa1-ac8a-1cb60ed86c20" providerId="ADAL" clId="{E8801CAE-CBD8-854A-950C-414801866524}" dt="2023-06-18T11:15:05.835" v="2177"/>
          <ac:inkMkLst>
            <pc:docMk/>
            <pc:sldMk cId="1628423784" sldId="345"/>
            <ac:inkMk id="61456" creationId="{459AE0C9-9F31-CEFF-9B72-F356D377CD9A}"/>
          </ac:inkMkLst>
        </pc:inkChg>
        <pc:inkChg chg="add del">
          <ac:chgData name="شادن القحطاني ID 443200677" userId="2d5f3d4d-8466-4aa1-ac8a-1cb60ed86c20" providerId="ADAL" clId="{E8801CAE-CBD8-854A-950C-414801866524}" dt="2023-06-18T11:15:05.549" v="2176"/>
          <ac:inkMkLst>
            <pc:docMk/>
            <pc:sldMk cId="1628423784" sldId="345"/>
            <ac:inkMk id="61457" creationId="{E52D880D-0D14-6267-AA3C-DA6BA525CED6}"/>
          </ac:inkMkLst>
        </pc:inkChg>
        <pc:inkChg chg="add del">
          <ac:chgData name="شادن القحطاني ID 443200677" userId="2d5f3d4d-8466-4aa1-ac8a-1cb60ed86c20" providerId="ADAL" clId="{E8801CAE-CBD8-854A-950C-414801866524}" dt="2023-06-18T11:15:05.417" v="2175"/>
          <ac:inkMkLst>
            <pc:docMk/>
            <pc:sldMk cId="1628423784" sldId="345"/>
            <ac:inkMk id="61458" creationId="{4BC5870B-FE43-7E46-D22F-48F1F048D879}"/>
          </ac:inkMkLst>
        </pc:inkChg>
        <pc:inkChg chg="add del">
          <ac:chgData name="شادن القحطاني ID 443200677" userId="2d5f3d4d-8466-4aa1-ac8a-1cb60ed86c20" providerId="ADAL" clId="{E8801CAE-CBD8-854A-950C-414801866524}" dt="2023-06-18T11:15:05.276" v="2174"/>
          <ac:inkMkLst>
            <pc:docMk/>
            <pc:sldMk cId="1628423784" sldId="345"/>
            <ac:inkMk id="61459" creationId="{2C24C2D8-589C-6071-B11A-C2624C504409}"/>
          </ac:inkMkLst>
        </pc:inkChg>
        <pc:inkChg chg="add del reco">
          <ac:chgData name="شادن القحطاني ID 443200677" userId="2d5f3d4d-8466-4aa1-ac8a-1cb60ed86c20" providerId="ADAL" clId="{E8801CAE-CBD8-854A-950C-414801866524}" dt="2023-06-18T11:15:05.276" v="2174"/>
          <ac:inkMkLst>
            <pc:docMk/>
            <pc:sldMk cId="1628423784" sldId="345"/>
            <ac:inkMk id="61460" creationId="{8F952F1E-857D-B0A6-8489-84651A5CD964}"/>
          </ac:inkMkLst>
        </pc:inkChg>
        <pc:inkChg chg="add del">
          <ac:chgData name="شادن القحطاني ID 443200677" userId="2d5f3d4d-8466-4aa1-ac8a-1cb60ed86c20" providerId="ADAL" clId="{E8801CAE-CBD8-854A-950C-414801866524}" dt="2023-06-18T11:15:08.067" v="2179"/>
          <ac:inkMkLst>
            <pc:docMk/>
            <pc:sldMk cId="1628423784" sldId="345"/>
            <ac:inkMk id="61461" creationId="{089A9CC0-24FE-23BD-1742-AD91876AB109}"/>
          </ac:inkMkLst>
        </pc:inkChg>
        <pc:inkChg chg="add del">
          <ac:chgData name="شادن القحطاني ID 443200677" userId="2d5f3d4d-8466-4aa1-ac8a-1cb60ed86c20" providerId="ADAL" clId="{E8801CAE-CBD8-854A-950C-414801866524}" dt="2023-06-18T11:15:09.917" v="2181"/>
          <ac:inkMkLst>
            <pc:docMk/>
            <pc:sldMk cId="1628423784" sldId="345"/>
            <ac:inkMk id="61462" creationId="{A1887E35-F8C2-40B7-411A-E8D82BC4B9CA}"/>
          </ac:inkMkLst>
        </pc:inkChg>
        <pc:inkChg chg="add del">
          <ac:chgData name="شادن القحطاني ID 443200677" userId="2d5f3d4d-8466-4aa1-ac8a-1cb60ed86c20" providerId="ADAL" clId="{E8801CAE-CBD8-854A-950C-414801866524}" dt="2023-06-18T11:15:13.846" v="2186"/>
          <ac:inkMkLst>
            <pc:docMk/>
            <pc:sldMk cId="1628423784" sldId="345"/>
            <ac:inkMk id="61463" creationId="{5B053DB1-6696-21F4-DB28-6F759034F171}"/>
          </ac:inkMkLst>
        </pc:inkChg>
        <pc:inkChg chg="add del">
          <ac:chgData name="شادن القحطاني ID 443200677" userId="2d5f3d4d-8466-4aa1-ac8a-1cb60ed86c20" providerId="ADAL" clId="{E8801CAE-CBD8-854A-950C-414801866524}" dt="2023-06-18T11:15:13.846" v="2186"/>
          <ac:inkMkLst>
            <pc:docMk/>
            <pc:sldMk cId="1628423784" sldId="345"/>
            <ac:inkMk id="61464" creationId="{6A17767B-A302-13BF-8196-CE4D2C120960}"/>
          </ac:inkMkLst>
        </pc:inkChg>
        <pc:inkChg chg="add del">
          <ac:chgData name="شادن القحطاني ID 443200677" userId="2d5f3d4d-8466-4aa1-ac8a-1cb60ed86c20" providerId="ADAL" clId="{E8801CAE-CBD8-854A-950C-414801866524}" dt="2023-06-18T11:15:13.846" v="2186"/>
          <ac:inkMkLst>
            <pc:docMk/>
            <pc:sldMk cId="1628423784" sldId="345"/>
            <ac:inkMk id="61465" creationId="{B5D77553-834A-937F-23EC-1651DE1E8652}"/>
          </ac:inkMkLst>
        </pc:inkChg>
        <pc:inkChg chg="add del">
          <ac:chgData name="شادن القحطاني ID 443200677" userId="2d5f3d4d-8466-4aa1-ac8a-1cb60ed86c20" providerId="ADAL" clId="{E8801CAE-CBD8-854A-950C-414801866524}" dt="2023-06-18T11:15:13.846" v="2186"/>
          <ac:inkMkLst>
            <pc:docMk/>
            <pc:sldMk cId="1628423784" sldId="345"/>
            <ac:inkMk id="61466" creationId="{625C13F9-C73B-C431-A01E-DB2B7FCB8673}"/>
          </ac:inkMkLst>
        </pc:inkChg>
        <pc:inkChg chg="add del reco">
          <ac:chgData name="شادن القحطاني ID 443200677" userId="2d5f3d4d-8466-4aa1-ac8a-1cb60ed86c20" providerId="ADAL" clId="{E8801CAE-CBD8-854A-950C-414801866524}" dt="2023-06-18T11:15:27.122" v="2199"/>
          <ac:inkMkLst>
            <pc:docMk/>
            <pc:sldMk cId="1628423784" sldId="345"/>
            <ac:inkMk id="61467" creationId="{EA63FC71-F958-3963-6323-FC0079D87292}"/>
          </ac:inkMkLst>
        </pc:inkChg>
        <pc:inkChg chg="add del">
          <ac:chgData name="شادن القحطاني ID 443200677" userId="2d5f3d4d-8466-4aa1-ac8a-1cb60ed86c20" providerId="ADAL" clId="{E8801CAE-CBD8-854A-950C-414801866524}" dt="2023-06-18T11:15:16.689" v="2189"/>
          <ac:inkMkLst>
            <pc:docMk/>
            <pc:sldMk cId="1628423784" sldId="345"/>
            <ac:inkMk id="61468" creationId="{8A41ABC8-F2F7-F256-680E-D7CC492BC9EC}"/>
          </ac:inkMkLst>
        </pc:inkChg>
        <pc:inkChg chg="add del">
          <ac:chgData name="شادن القحطاني ID 443200677" userId="2d5f3d4d-8466-4aa1-ac8a-1cb60ed86c20" providerId="ADAL" clId="{E8801CAE-CBD8-854A-950C-414801866524}" dt="2023-06-18T11:15:16.689" v="2189"/>
          <ac:inkMkLst>
            <pc:docMk/>
            <pc:sldMk cId="1628423784" sldId="345"/>
            <ac:inkMk id="61469" creationId="{65ECA2F5-2938-96B4-3E3D-CE3CC8BCAAA6}"/>
          </ac:inkMkLst>
        </pc:inkChg>
        <pc:inkChg chg="add del reco">
          <ac:chgData name="شادن القحطاني ID 443200677" userId="2d5f3d4d-8466-4aa1-ac8a-1cb60ed86c20" providerId="ADAL" clId="{E8801CAE-CBD8-854A-950C-414801866524}" dt="2023-06-18T11:15:27.119" v="2198"/>
          <ac:inkMkLst>
            <pc:docMk/>
            <pc:sldMk cId="1628423784" sldId="345"/>
            <ac:inkMk id="61470" creationId="{A9AC3F40-8ABB-6F73-C1C9-574BC0F4E610}"/>
          </ac:inkMkLst>
        </pc:inkChg>
        <pc:inkChg chg="add del">
          <ac:chgData name="شادن القحطاني ID 443200677" userId="2d5f3d4d-8466-4aa1-ac8a-1cb60ed86c20" providerId="ADAL" clId="{E8801CAE-CBD8-854A-950C-414801866524}" dt="2023-06-18T11:15:22.305" v="2194"/>
          <ac:inkMkLst>
            <pc:docMk/>
            <pc:sldMk cId="1628423784" sldId="345"/>
            <ac:inkMk id="61471" creationId="{4104D8FF-789F-14CF-3A17-711F4435843B}"/>
          </ac:inkMkLst>
        </pc:inkChg>
        <pc:inkChg chg="add del">
          <ac:chgData name="شادن القحطاني ID 443200677" userId="2d5f3d4d-8466-4aa1-ac8a-1cb60ed86c20" providerId="ADAL" clId="{E8801CAE-CBD8-854A-950C-414801866524}" dt="2023-06-18T11:15:22.305" v="2194"/>
          <ac:inkMkLst>
            <pc:docMk/>
            <pc:sldMk cId="1628423784" sldId="345"/>
            <ac:inkMk id="61472" creationId="{D331DE6E-E0BC-0A8E-B5C5-5A3F2D7A4476}"/>
          </ac:inkMkLst>
        </pc:inkChg>
        <pc:inkChg chg="add del">
          <ac:chgData name="شادن القحطاني ID 443200677" userId="2d5f3d4d-8466-4aa1-ac8a-1cb60ed86c20" providerId="ADAL" clId="{E8801CAE-CBD8-854A-950C-414801866524}" dt="2023-06-18T11:15:22.305" v="2194"/>
          <ac:inkMkLst>
            <pc:docMk/>
            <pc:sldMk cId="1628423784" sldId="345"/>
            <ac:inkMk id="61473" creationId="{D67F09EF-17FE-C728-0889-76B61315BB6B}"/>
          </ac:inkMkLst>
        </pc:inkChg>
        <pc:inkChg chg="add del">
          <ac:chgData name="شادن القحطاني ID 443200677" userId="2d5f3d4d-8466-4aa1-ac8a-1cb60ed86c20" providerId="ADAL" clId="{E8801CAE-CBD8-854A-950C-414801866524}" dt="2023-06-18T11:15:22.305" v="2194"/>
          <ac:inkMkLst>
            <pc:docMk/>
            <pc:sldMk cId="1628423784" sldId="345"/>
            <ac:inkMk id="61474" creationId="{AD3C269E-1BE3-79E6-A82F-543197512C2A}"/>
          </ac:inkMkLst>
        </pc:inkChg>
        <pc:inkChg chg="add del reco">
          <ac:chgData name="شادن القحطاني ID 443200677" userId="2d5f3d4d-8466-4aa1-ac8a-1cb60ed86c20" providerId="ADAL" clId="{E8801CAE-CBD8-854A-950C-414801866524}" dt="2023-06-18T11:15:27.115" v="2197"/>
          <ac:inkMkLst>
            <pc:docMk/>
            <pc:sldMk cId="1628423784" sldId="345"/>
            <ac:inkMk id="61475" creationId="{A74505E8-2468-DEE1-A6FA-5934F152889A}"/>
          </ac:inkMkLst>
        </pc:inkChg>
        <pc:inkChg chg="add del">
          <ac:chgData name="شادن القحطاني ID 443200677" userId="2d5f3d4d-8466-4aa1-ac8a-1cb60ed86c20" providerId="ADAL" clId="{E8801CAE-CBD8-854A-950C-414801866524}" dt="2023-06-18T11:15:27.111" v="2196"/>
          <ac:inkMkLst>
            <pc:docMk/>
            <pc:sldMk cId="1628423784" sldId="345"/>
            <ac:inkMk id="61476" creationId="{DE4620A1-02DF-EDA0-9A0C-2A33167FA0D7}"/>
          </ac:inkMkLst>
        </pc:inkChg>
        <pc:inkChg chg="add del">
          <ac:chgData name="شادن القحطاني ID 443200677" userId="2d5f3d4d-8466-4aa1-ac8a-1cb60ed86c20" providerId="ADAL" clId="{E8801CAE-CBD8-854A-950C-414801866524}" dt="2023-06-18T11:15:31.682" v="2205"/>
          <ac:inkMkLst>
            <pc:docMk/>
            <pc:sldMk cId="1628423784" sldId="345"/>
            <ac:inkMk id="61477" creationId="{883E130B-6C17-E8D7-017B-70E87ED1A44A}"/>
          </ac:inkMkLst>
        </pc:inkChg>
        <pc:inkChg chg="add del">
          <ac:chgData name="شادن القحطاني ID 443200677" userId="2d5f3d4d-8466-4aa1-ac8a-1cb60ed86c20" providerId="ADAL" clId="{E8801CAE-CBD8-854A-950C-414801866524}" dt="2023-06-18T11:15:31.682" v="2205"/>
          <ac:inkMkLst>
            <pc:docMk/>
            <pc:sldMk cId="1628423784" sldId="345"/>
            <ac:inkMk id="61478" creationId="{5ADDD596-4251-884E-4CB2-35C4A2CC8D40}"/>
          </ac:inkMkLst>
        </pc:inkChg>
        <pc:inkChg chg="add del">
          <ac:chgData name="شادن القحطاني ID 443200677" userId="2d5f3d4d-8466-4aa1-ac8a-1cb60ed86c20" providerId="ADAL" clId="{E8801CAE-CBD8-854A-950C-414801866524}" dt="2023-06-18T11:15:31.682" v="2205"/>
          <ac:inkMkLst>
            <pc:docMk/>
            <pc:sldMk cId="1628423784" sldId="345"/>
            <ac:inkMk id="61479" creationId="{8D568F8E-39A0-010C-E6E3-59F0FF8E72E8}"/>
          </ac:inkMkLst>
        </pc:inkChg>
        <pc:inkChg chg="add del">
          <ac:chgData name="شادن القحطاني ID 443200677" userId="2d5f3d4d-8466-4aa1-ac8a-1cb60ed86c20" providerId="ADAL" clId="{E8801CAE-CBD8-854A-950C-414801866524}" dt="2023-06-18T11:15:31.682" v="2205"/>
          <ac:inkMkLst>
            <pc:docMk/>
            <pc:sldMk cId="1628423784" sldId="345"/>
            <ac:inkMk id="61480" creationId="{67790A9D-2593-16E7-3181-BD14A7371F14}"/>
          </ac:inkMkLst>
        </pc:inkChg>
        <pc:inkChg chg="add del">
          <ac:chgData name="شادن القحطاني ID 443200677" userId="2d5f3d4d-8466-4aa1-ac8a-1cb60ed86c20" providerId="ADAL" clId="{E8801CAE-CBD8-854A-950C-414801866524}" dt="2023-06-18T11:15:31.682" v="2205"/>
          <ac:inkMkLst>
            <pc:docMk/>
            <pc:sldMk cId="1628423784" sldId="345"/>
            <ac:inkMk id="61481" creationId="{B4E4CD56-0A65-FFF7-6448-3D07541D2918}"/>
          </ac:inkMkLst>
        </pc:inkChg>
        <pc:inkChg chg="add reco">
          <ac:chgData name="شادن القحطاني ID 443200677" userId="2d5f3d4d-8466-4aa1-ac8a-1cb60ed86c20" providerId="ADAL" clId="{E8801CAE-CBD8-854A-950C-414801866524}" dt="2023-06-18T11:15:31.682" v="2205"/>
          <ac:inkMkLst>
            <pc:docMk/>
            <pc:sldMk cId="1628423784" sldId="345"/>
            <ac:inkMk id="61482" creationId="{A91B436C-8F1A-B7A1-D4E7-C5200405B78C}"/>
          </ac:inkMkLst>
        </pc:inkChg>
        <pc:inkChg chg="add">
          <ac:chgData name="شادن القحطاني ID 443200677" userId="2d5f3d4d-8466-4aa1-ac8a-1cb60ed86c20" providerId="ADAL" clId="{E8801CAE-CBD8-854A-950C-414801866524}" dt="2023-06-18T11:15:45.812" v="2206"/>
          <ac:inkMkLst>
            <pc:docMk/>
            <pc:sldMk cId="1628423784" sldId="345"/>
            <ac:inkMk id="61483" creationId="{3F259E8F-ECEF-E382-2F8D-3349A05F8378}"/>
          </ac:inkMkLst>
        </pc:inkChg>
        <pc:inkChg chg="add del">
          <ac:chgData name="شادن القحطاني ID 443200677" userId="2d5f3d4d-8466-4aa1-ac8a-1cb60ed86c20" providerId="ADAL" clId="{E8801CAE-CBD8-854A-950C-414801866524}" dt="2023-06-18T11:15:50.998" v="2208"/>
          <ac:inkMkLst>
            <pc:docMk/>
            <pc:sldMk cId="1628423784" sldId="345"/>
            <ac:inkMk id="61484" creationId="{E780A42A-16CD-B8E9-3020-0202B986CB05}"/>
          </ac:inkMkLst>
        </pc:inkChg>
        <pc:inkChg chg="add del">
          <ac:chgData name="شادن القحطاني ID 443200677" userId="2d5f3d4d-8466-4aa1-ac8a-1cb60ed86c20" providerId="ADAL" clId="{E8801CAE-CBD8-854A-950C-414801866524}" dt="2023-06-18T11:15:57.064" v="2217"/>
          <ac:inkMkLst>
            <pc:docMk/>
            <pc:sldMk cId="1628423784" sldId="345"/>
            <ac:inkMk id="61485" creationId="{96DB74EE-9BE5-B7FE-7458-8FAC3E0B91F5}"/>
          </ac:inkMkLst>
        </pc:inkChg>
        <pc:inkChg chg="add del">
          <ac:chgData name="شادن القحطاني ID 443200677" userId="2d5f3d4d-8466-4aa1-ac8a-1cb60ed86c20" providerId="ADAL" clId="{E8801CAE-CBD8-854A-950C-414801866524}" dt="2023-06-18T11:15:57.064" v="2217"/>
          <ac:inkMkLst>
            <pc:docMk/>
            <pc:sldMk cId="1628423784" sldId="345"/>
            <ac:inkMk id="61486" creationId="{6A08E506-73E0-E347-938B-E4C027C93200}"/>
          </ac:inkMkLst>
        </pc:inkChg>
        <pc:inkChg chg="add del">
          <ac:chgData name="شادن القحطاني ID 443200677" userId="2d5f3d4d-8466-4aa1-ac8a-1cb60ed86c20" providerId="ADAL" clId="{E8801CAE-CBD8-854A-950C-414801866524}" dt="2023-06-18T11:15:57.064" v="2217"/>
          <ac:inkMkLst>
            <pc:docMk/>
            <pc:sldMk cId="1628423784" sldId="345"/>
            <ac:inkMk id="61487" creationId="{C268F9D2-E54B-95FD-4741-360349BD8C54}"/>
          </ac:inkMkLst>
        </pc:inkChg>
        <pc:inkChg chg="add del">
          <ac:chgData name="شادن القحطاني ID 443200677" userId="2d5f3d4d-8466-4aa1-ac8a-1cb60ed86c20" providerId="ADAL" clId="{E8801CAE-CBD8-854A-950C-414801866524}" dt="2023-06-18T11:15:57.064" v="2217"/>
          <ac:inkMkLst>
            <pc:docMk/>
            <pc:sldMk cId="1628423784" sldId="345"/>
            <ac:inkMk id="61488" creationId="{1FC26C4D-B266-078D-ED6C-377BAF77B081}"/>
          </ac:inkMkLst>
        </pc:inkChg>
        <pc:inkChg chg="add del">
          <ac:chgData name="شادن القحطاني ID 443200677" userId="2d5f3d4d-8466-4aa1-ac8a-1cb60ed86c20" providerId="ADAL" clId="{E8801CAE-CBD8-854A-950C-414801866524}" dt="2023-06-18T11:15:57.064" v="2217"/>
          <ac:inkMkLst>
            <pc:docMk/>
            <pc:sldMk cId="1628423784" sldId="345"/>
            <ac:inkMk id="61489" creationId="{B90BD4A5-AA10-B4EA-A3E0-B76BDE5FF801}"/>
          </ac:inkMkLst>
        </pc:inkChg>
        <pc:inkChg chg="add del">
          <ac:chgData name="شادن القحطاني ID 443200677" userId="2d5f3d4d-8466-4aa1-ac8a-1cb60ed86c20" providerId="ADAL" clId="{E8801CAE-CBD8-854A-950C-414801866524}" dt="2023-06-18T11:15:57.064" v="2217"/>
          <ac:inkMkLst>
            <pc:docMk/>
            <pc:sldMk cId="1628423784" sldId="345"/>
            <ac:inkMk id="61490" creationId="{CA95CDD6-21BC-EA85-565A-D5495D2245F1}"/>
          </ac:inkMkLst>
        </pc:inkChg>
        <pc:inkChg chg="add del">
          <ac:chgData name="شادن القحطاني ID 443200677" userId="2d5f3d4d-8466-4aa1-ac8a-1cb60ed86c20" providerId="ADAL" clId="{E8801CAE-CBD8-854A-950C-414801866524}" dt="2023-06-18T11:15:57.064" v="2217"/>
          <ac:inkMkLst>
            <pc:docMk/>
            <pc:sldMk cId="1628423784" sldId="345"/>
            <ac:inkMk id="61491" creationId="{F4519053-976A-C071-6609-F63BE9639D27}"/>
          </ac:inkMkLst>
        </pc:inkChg>
        <pc:inkChg chg="add del">
          <ac:chgData name="شادن القحطاني ID 443200677" userId="2d5f3d4d-8466-4aa1-ac8a-1cb60ed86c20" providerId="ADAL" clId="{E8801CAE-CBD8-854A-950C-414801866524}" dt="2023-06-18T11:15:57.064" v="2217"/>
          <ac:inkMkLst>
            <pc:docMk/>
            <pc:sldMk cId="1628423784" sldId="345"/>
            <ac:inkMk id="61492" creationId="{E237D207-E61E-D0A2-5D63-6F09831957AA}"/>
          </ac:inkMkLst>
        </pc:inkChg>
        <pc:inkChg chg="add reco">
          <ac:chgData name="شادن القحطاني ID 443200677" userId="2d5f3d4d-8466-4aa1-ac8a-1cb60ed86c20" providerId="ADAL" clId="{E8801CAE-CBD8-854A-950C-414801866524}" dt="2023-06-18T11:15:57.064" v="2217"/>
          <ac:inkMkLst>
            <pc:docMk/>
            <pc:sldMk cId="1628423784" sldId="345"/>
            <ac:inkMk id="61493" creationId="{FBB7904B-10AE-6717-7C79-FA40D58F5CD9}"/>
          </ac:inkMkLst>
        </pc:inkChg>
        <pc:inkChg chg="add del">
          <ac:chgData name="شادن القحطاني ID 443200677" userId="2d5f3d4d-8466-4aa1-ac8a-1cb60ed86c20" providerId="ADAL" clId="{E8801CAE-CBD8-854A-950C-414801866524}" dt="2023-06-18T11:16:57.491" v="2219"/>
          <ac:inkMkLst>
            <pc:docMk/>
            <pc:sldMk cId="1628423784" sldId="345"/>
            <ac:inkMk id="61494" creationId="{120086EB-9C78-5492-3397-96A02D9CB6A6}"/>
          </ac:inkMkLst>
        </pc:inkChg>
        <pc:inkChg chg="add del">
          <ac:chgData name="شادن القحطاني ID 443200677" userId="2d5f3d4d-8466-4aa1-ac8a-1cb60ed86c20" providerId="ADAL" clId="{E8801CAE-CBD8-854A-950C-414801866524}" dt="2023-06-18T11:17:12.226" v="2252"/>
          <ac:inkMkLst>
            <pc:docMk/>
            <pc:sldMk cId="1628423784" sldId="345"/>
            <ac:inkMk id="61495" creationId="{8E6EB8DC-D14B-5E84-1883-C7F638E4B011}"/>
          </ac:inkMkLst>
        </pc:inkChg>
        <pc:inkChg chg="add del">
          <ac:chgData name="شادن القحطاني ID 443200677" userId="2d5f3d4d-8466-4aa1-ac8a-1cb60ed86c20" providerId="ADAL" clId="{E8801CAE-CBD8-854A-950C-414801866524}" dt="2023-06-18T11:17:12.226" v="2252"/>
          <ac:inkMkLst>
            <pc:docMk/>
            <pc:sldMk cId="1628423784" sldId="345"/>
            <ac:inkMk id="61496" creationId="{D018F515-EACB-3C45-2F5A-C2A20ECA1F95}"/>
          </ac:inkMkLst>
        </pc:inkChg>
        <pc:inkChg chg="add del">
          <ac:chgData name="شادن القحطاني ID 443200677" userId="2d5f3d4d-8466-4aa1-ac8a-1cb60ed86c20" providerId="ADAL" clId="{E8801CAE-CBD8-854A-950C-414801866524}" dt="2023-06-18T11:17:12.226" v="2252"/>
          <ac:inkMkLst>
            <pc:docMk/>
            <pc:sldMk cId="1628423784" sldId="345"/>
            <ac:inkMk id="61497" creationId="{3278FA1E-2877-70E2-781E-62AA3F0CDA1B}"/>
          </ac:inkMkLst>
        </pc:inkChg>
        <pc:inkChg chg="add del">
          <ac:chgData name="شادن القحطاني ID 443200677" userId="2d5f3d4d-8466-4aa1-ac8a-1cb60ed86c20" providerId="ADAL" clId="{E8801CAE-CBD8-854A-950C-414801866524}" dt="2023-06-18T11:17:12.226" v="2252"/>
          <ac:inkMkLst>
            <pc:docMk/>
            <pc:sldMk cId="1628423784" sldId="345"/>
            <ac:inkMk id="61498" creationId="{7C68F3E3-FC77-6EBC-F191-884E21D4CCA9}"/>
          </ac:inkMkLst>
        </pc:inkChg>
        <pc:inkChg chg="add del">
          <ac:chgData name="شادن القحطاني ID 443200677" userId="2d5f3d4d-8466-4aa1-ac8a-1cb60ed86c20" providerId="ADAL" clId="{E8801CAE-CBD8-854A-950C-414801866524}" dt="2023-06-18T11:17:12.226" v="2252"/>
          <ac:inkMkLst>
            <pc:docMk/>
            <pc:sldMk cId="1628423784" sldId="345"/>
            <ac:inkMk id="61499" creationId="{FF62350C-87AF-6B4E-F8AA-1A5246FD5112}"/>
          </ac:inkMkLst>
        </pc:inkChg>
        <pc:inkChg chg="add del">
          <ac:chgData name="شادن القحطاني ID 443200677" userId="2d5f3d4d-8466-4aa1-ac8a-1cb60ed86c20" providerId="ADAL" clId="{E8801CAE-CBD8-854A-950C-414801866524}" dt="2023-06-18T11:17:12.226" v="2252"/>
          <ac:inkMkLst>
            <pc:docMk/>
            <pc:sldMk cId="1628423784" sldId="345"/>
            <ac:inkMk id="61500" creationId="{ECBD8371-E5BA-98DF-8778-2C9BF7C9AB13}"/>
          </ac:inkMkLst>
        </pc:inkChg>
        <pc:inkChg chg="add del">
          <ac:chgData name="شادن القحطاني ID 443200677" userId="2d5f3d4d-8466-4aa1-ac8a-1cb60ed86c20" providerId="ADAL" clId="{E8801CAE-CBD8-854A-950C-414801866524}" dt="2023-06-18T11:17:12.226" v="2252"/>
          <ac:inkMkLst>
            <pc:docMk/>
            <pc:sldMk cId="1628423784" sldId="345"/>
            <ac:inkMk id="61501" creationId="{C721E7B2-8F1F-BD36-4CB8-EAD6DD7B84D2}"/>
          </ac:inkMkLst>
        </pc:inkChg>
        <pc:inkChg chg="add del">
          <ac:chgData name="شادن القحطاني ID 443200677" userId="2d5f3d4d-8466-4aa1-ac8a-1cb60ed86c20" providerId="ADAL" clId="{E8801CAE-CBD8-854A-950C-414801866524}" dt="2023-06-18T11:17:12.226" v="2252"/>
          <ac:inkMkLst>
            <pc:docMk/>
            <pc:sldMk cId="1628423784" sldId="345"/>
            <ac:inkMk id="61502" creationId="{B23DBBA6-34A8-5357-9EFC-DD69AC8B7E9D}"/>
          </ac:inkMkLst>
        </pc:inkChg>
        <pc:inkChg chg="add del">
          <ac:chgData name="شادن القحطاني ID 443200677" userId="2d5f3d4d-8466-4aa1-ac8a-1cb60ed86c20" providerId="ADAL" clId="{E8801CAE-CBD8-854A-950C-414801866524}" dt="2023-06-18T11:17:12.226" v="2252"/>
          <ac:inkMkLst>
            <pc:docMk/>
            <pc:sldMk cId="1628423784" sldId="345"/>
            <ac:inkMk id="61503" creationId="{B969C2FF-FACC-711A-AD70-5047BA4ED30D}"/>
          </ac:inkMkLst>
        </pc:inkChg>
        <pc:inkChg chg="add del">
          <ac:chgData name="شادن القحطاني ID 443200677" userId="2d5f3d4d-8466-4aa1-ac8a-1cb60ed86c20" providerId="ADAL" clId="{E8801CAE-CBD8-854A-950C-414801866524}" dt="2023-06-18T11:17:12.226" v="2252"/>
          <ac:inkMkLst>
            <pc:docMk/>
            <pc:sldMk cId="1628423784" sldId="345"/>
            <ac:inkMk id="61504" creationId="{EB3EEBF0-8017-0D30-FF83-50AB6BE84884}"/>
          </ac:inkMkLst>
        </pc:inkChg>
        <pc:inkChg chg="add del">
          <ac:chgData name="شادن القحطاني ID 443200677" userId="2d5f3d4d-8466-4aa1-ac8a-1cb60ed86c20" providerId="ADAL" clId="{E8801CAE-CBD8-854A-950C-414801866524}" dt="2023-06-18T11:17:12.226" v="2252"/>
          <ac:inkMkLst>
            <pc:docMk/>
            <pc:sldMk cId="1628423784" sldId="345"/>
            <ac:inkMk id="61505" creationId="{7EFC6C4A-E772-137D-4E28-EA86E5479C53}"/>
          </ac:inkMkLst>
        </pc:inkChg>
        <pc:inkChg chg="add del">
          <ac:chgData name="شادن القحطاني ID 443200677" userId="2d5f3d4d-8466-4aa1-ac8a-1cb60ed86c20" providerId="ADAL" clId="{E8801CAE-CBD8-854A-950C-414801866524}" dt="2023-06-18T11:17:12.226" v="2252"/>
          <ac:inkMkLst>
            <pc:docMk/>
            <pc:sldMk cId="1628423784" sldId="345"/>
            <ac:inkMk id="61506" creationId="{707B9EB8-E70F-3F90-4033-E4CDF16AE36A}"/>
          </ac:inkMkLst>
        </pc:inkChg>
        <pc:inkChg chg="add del">
          <ac:chgData name="شادن القحطاني ID 443200677" userId="2d5f3d4d-8466-4aa1-ac8a-1cb60ed86c20" providerId="ADAL" clId="{E8801CAE-CBD8-854A-950C-414801866524}" dt="2023-06-18T11:17:12.226" v="2252"/>
          <ac:inkMkLst>
            <pc:docMk/>
            <pc:sldMk cId="1628423784" sldId="345"/>
            <ac:inkMk id="61507" creationId="{201FF80B-AFCD-F733-4582-08CB4A156482}"/>
          </ac:inkMkLst>
        </pc:inkChg>
        <pc:inkChg chg="add del">
          <ac:chgData name="شادن القحطاني ID 443200677" userId="2d5f3d4d-8466-4aa1-ac8a-1cb60ed86c20" providerId="ADAL" clId="{E8801CAE-CBD8-854A-950C-414801866524}" dt="2023-06-18T11:17:12.226" v="2252"/>
          <ac:inkMkLst>
            <pc:docMk/>
            <pc:sldMk cId="1628423784" sldId="345"/>
            <ac:inkMk id="61508" creationId="{7DE65417-38FB-A9DD-CEEC-99AC3EE0314C}"/>
          </ac:inkMkLst>
        </pc:inkChg>
        <pc:inkChg chg="add del">
          <ac:chgData name="شادن القحطاني ID 443200677" userId="2d5f3d4d-8466-4aa1-ac8a-1cb60ed86c20" providerId="ADAL" clId="{E8801CAE-CBD8-854A-950C-414801866524}" dt="2023-06-18T11:17:12.226" v="2252"/>
          <ac:inkMkLst>
            <pc:docMk/>
            <pc:sldMk cId="1628423784" sldId="345"/>
            <ac:inkMk id="61509" creationId="{7FA72D42-4019-95EA-6ECF-F800F9511D49}"/>
          </ac:inkMkLst>
        </pc:inkChg>
        <pc:inkChg chg="add del">
          <ac:chgData name="شادن القحطاني ID 443200677" userId="2d5f3d4d-8466-4aa1-ac8a-1cb60ed86c20" providerId="ADAL" clId="{E8801CAE-CBD8-854A-950C-414801866524}" dt="2023-06-18T11:17:12.226" v="2252"/>
          <ac:inkMkLst>
            <pc:docMk/>
            <pc:sldMk cId="1628423784" sldId="345"/>
            <ac:inkMk id="61510" creationId="{05CD0961-F451-8872-0903-D699142E2400}"/>
          </ac:inkMkLst>
        </pc:inkChg>
        <pc:inkChg chg="add del">
          <ac:chgData name="شادن القحطاني ID 443200677" userId="2d5f3d4d-8466-4aa1-ac8a-1cb60ed86c20" providerId="ADAL" clId="{E8801CAE-CBD8-854A-950C-414801866524}" dt="2023-06-18T11:17:12.226" v="2252"/>
          <ac:inkMkLst>
            <pc:docMk/>
            <pc:sldMk cId="1628423784" sldId="345"/>
            <ac:inkMk id="61511" creationId="{8A7FC024-D146-F2C2-433D-0A91BA3F56C0}"/>
          </ac:inkMkLst>
        </pc:inkChg>
        <pc:inkChg chg="add del">
          <ac:chgData name="شادن القحطاني ID 443200677" userId="2d5f3d4d-8466-4aa1-ac8a-1cb60ed86c20" providerId="ADAL" clId="{E8801CAE-CBD8-854A-950C-414801866524}" dt="2023-06-18T11:17:12.226" v="2252"/>
          <ac:inkMkLst>
            <pc:docMk/>
            <pc:sldMk cId="1628423784" sldId="345"/>
            <ac:inkMk id="61512" creationId="{F5FE288D-2380-F19E-8C1A-D39D434EE4DB}"/>
          </ac:inkMkLst>
        </pc:inkChg>
        <pc:inkChg chg="add del">
          <ac:chgData name="شادن القحطاني ID 443200677" userId="2d5f3d4d-8466-4aa1-ac8a-1cb60ed86c20" providerId="ADAL" clId="{E8801CAE-CBD8-854A-950C-414801866524}" dt="2023-06-18T11:17:12.226" v="2252"/>
          <ac:inkMkLst>
            <pc:docMk/>
            <pc:sldMk cId="1628423784" sldId="345"/>
            <ac:inkMk id="61513" creationId="{1ED9A9E4-BC5D-D0CF-D269-B879F05CED51}"/>
          </ac:inkMkLst>
        </pc:inkChg>
        <pc:inkChg chg="add del">
          <ac:chgData name="شادن القحطاني ID 443200677" userId="2d5f3d4d-8466-4aa1-ac8a-1cb60ed86c20" providerId="ADAL" clId="{E8801CAE-CBD8-854A-950C-414801866524}" dt="2023-06-18T11:17:12.226" v="2252"/>
          <ac:inkMkLst>
            <pc:docMk/>
            <pc:sldMk cId="1628423784" sldId="345"/>
            <ac:inkMk id="61514" creationId="{75C228E7-D5A5-6246-B703-87F242F2195E}"/>
          </ac:inkMkLst>
        </pc:inkChg>
        <pc:inkChg chg="add del">
          <ac:chgData name="شادن القحطاني ID 443200677" userId="2d5f3d4d-8466-4aa1-ac8a-1cb60ed86c20" providerId="ADAL" clId="{E8801CAE-CBD8-854A-950C-414801866524}" dt="2023-06-18T11:17:12.226" v="2252"/>
          <ac:inkMkLst>
            <pc:docMk/>
            <pc:sldMk cId="1628423784" sldId="345"/>
            <ac:inkMk id="61515" creationId="{63D12C54-9307-EBF1-DE31-A8E831FD311F}"/>
          </ac:inkMkLst>
        </pc:inkChg>
        <pc:inkChg chg="add del">
          <ac:chgData name="شادن القحطاني ID 443200677" userId="2d5f3d4d-8466-4aa1-ac8a-1cb60ed86c20" providerId="ADAL" clId="{E8801CAE-CBD8-854A-950C-414801866524}" dt="2023-06-18T11:17:12.226" v="2252"/>
          <ac:inkMkLst>
            <pc:docMk/>
            <pc:sldMk cId="1628423784" sldId="345"/>
            <ac:inkMk id="61516" creationId="{CD1F7EEA-329D-2FEE-1F9D-1E74C3899783}"/>
          </ac:inkMkLst>
        </pc:inkChg>
        <pc:inkChg chg="add del">
          <ac:chgData name="شادن القحطاني ID 443200677" userId="2d5f3d4d-8466-4aa1-ac8a-1cb60ed86c20" providerId="ADAL" clId="{E8801CAE-CBD8-854A-950C-414801866524}" dt="2023-06-18T11:17:12.226" v="2252"/>
          <ac:inkMkLst>
            <pc:docMk/>
            <pc:sldMk cId="1628423784" sldId="345"/>
            <ac:inkMk id="61517" creationId="{4AF4CC28-E40B-34A5-1A05-F9FE15DBB28C}"/>
          </ac:inkMkLst>
        </pc:inkChg>
        <pc:inkChg chg="add del">
          <ac:chgData name="شادن القحطاني ID 443200677" userId="2d5f3d4d-8466-4aa1-ac8a-1cb60ed86c20" providerId="ADAL" clId="{E8801CAE-CBD8-854A-950C-414801866524}" dt="2023-06-18T11:17:12.226" v="2252"/>
          <ac:inkMkLst>
            <pc:docMk/>
            <pc:sldMk cId="1628423784" sldId="345"/>
            <ac:inkMk id="61518" creationId="{0AD3D0AC-8FC8-5E57-8EA3-BFEF078CADD2}"/>
          </ac:inkMkLst>
        </pc:inkChg>
        <pc:inkChg chg="add del">
          <ac:chgData name="شادن القحطاني ID 443200677" userId="2d5f3d4d-8466-4aa1-ac8a-1cb60ed86c20" providerId="ADAL" clId="{E8801CAE-CBD8-854A-950C-414801866524}" dt="2023-06-18T11:17:12.226" v="2252"/>
          <ac:inkMkLst>
            <pc:docMk/>
            <pc:sldMk cId="1628423784" sldId="345"/>
            <ac:inkMk id="61519" creationId="{8887BCAA-339A-DE17-15B1-D5A7479682E4}"/>
          </ac:inkMkLst>
        </pc:inkChg>
        <pc:inkChg chg="add del">
          <ac:chgData name="شادن القحطاني ID 443200677" userId="2d5f3d4d-8466-4aa1-ac8a-1cb60ed86c20" providerId="ADAL" clId="{E8801CAE-CBD8-854A-950C-414801866524}" dt="2023-06-18T11:17:12.226" v="2252"/>
          <ac:inkMkLst>
            <pc:docMk/>
            <pc:sldMk cId="1628423784" sldId="345"/>
            <ac:inkMk id="61520" creationId="{C2983A31-5F67-77AD-211F-14DD388F4C84}"/>
          </ac:inkMkLst>
        </pc:inkChg>
        <pc:inkChg chg="add del">
          <ac:chgData name="شادن القحطاني ID 443200677" userId="2d5f3d4d-8466-4aa1-ac8a-1cb60ed86c20" providerId="ADAL" clId="{E8801CAE-CBD8-854A-950C-414801866524}" dt="2023-06-18T11:17:12.226" v="2252"/>
          <ac:inkMkLst>
            <pc:docMk/>
            <pc:sldMk cId="1628423784" sldId="345"/>
            <ac:inkMk id="61521" creationId="{DD84EC04-2A5C-47F7-C43D-E121DE5C13F0}"/>
          </ac:inkMkLst>
        </pc:inkChg>
        <pc:inkChg chg="add del">
          <ac:chgData name="شادن القحطاني ID 443200677" userId="2d5f3d4d-8466-4aa1-ac8a-1cb60ed86c20" providerId="ADAL" clId="{E8801CAE-CBD8-854A-950C-414801866524}" dt="2023-06-18T11:17:12.226" v="2252"/>
          <ac:inkMkLst>
            <pc:docMk/>
            <pc:sldMk cId="1628423784" sldId="345"/>
            <ac:inkMk id="61522" creationId="{59B623E3-9DAD-B2AA-A926-D0D34721FB5F}"/>
          </ac:inkMkLst>
        </pc:inkChg>
        <pc:inkChg chg="add del">
          <ac:chgData name="شادن القحطاني ID 443200677" userId="2d5f3d4d-8466-4aa1-ac8a-1cb60ed86c20" providerId="ADAL" clId="{E8801CAE-CBD8-854A-950C-414801866524}" dt="2023-06-18T11:17:12.226" v="2252"/>
          <ac:inkMkLst>
            <pc:docMk/>
            <pc:sldMk cId="1628423784" sldId="345"/>
            <ac:inkMk id="61523" creationId="{360778B9-75C1-0DD0-452A-9EDC4430A05E}"/>
          </ac:inkMkLst>
        </pc:inkChg>
        <pc:inkChg chg="add del">
          <ac:chgData name="شادن القحطاني ID 443200677" userId="2d5f3d4d-8466-4aa1-ac8a-1cb60ed86c20" providerId="ADAL" clId="{E8801CAE-CBD8-854A-950C-414801866524}" dt="2023-06-18T11:17:12.226" v="2252"/>
          <ac:inkMkLst>
            <pc:docMk/>
            <pc:sldMk cId="1628423784" sldId="345"/>
            <ac:inkMk id="61524" creationId="{7702E655-07A1-9F2B-81FE-B6AF1C713E0D}"/>
          </ac:inkMkLst>
        </pc:inkChg>
        <pc:inkChg chg="add del">
          <ac:chgData name="شادن القحطاني ID 443200677" userId="2d5f3d4d-8466-4aa1-ac8a-1cb60ed86c20" providerId="ADAL" clId="{E8801CAE-CBD8-854A-950C-414801866524}" dt="2023-06-18T11:17:12.226" v="2252"/>
          <ac:inkMkLst>
            <pc:docMk/>
            <pc:sldMk cId="1628423784" sldId="345"/>
            <ac:inkMk id="61525" creationId="{C29C88A6-713D-D975-1C93-31801B27B7F0}"/>
          </ac:inkMkLst>
        </pc:inkChg>
        <pc:inkChg chg="add del">
          <ac:chgData name="شادن القحطاني ID 443200677" userId="2d5f3d4d-8466-4aa1-ac8a-1cb60ed86c20" providerId="ADAL" clId="{E8801CAE-CBD8-854A-950C-414801866524}" dt="2023-06-18T11:17:12.226" v="2252"/>
          <ac:inkMkLst>
            <pc:docMk/>
            <pc:sldMk cId="1628423784" sldId="345"/>
            <ac:inkMk id="61526" creationId="{239AB4F1-F886-9887-53DB-ED64E42D2086}"/>
          </ac:inkMkLst>
        </pc:inkChg>
        <pc:inkChg chg="add reco">
          <ac:chgData name="شادن القحطاني ID 443200677" userId="2d5f3d4d-8466-4aa1-ac8a-1cb60ed86c20" providerId="ADAL" clId="{E8801CAE-CBD8-854A-950C-414801866524}" dt="2023-06-18T11:17:12.226" v="2252"/>
          <ac:inkMkLst>
            <pc:docMk/>
            <pc:sldMk cId="1628423784" sldId="345"/>
            <ac:inkMk id="61527" creationId="{FA213A92-13BE-4D73-AAF6-9480D954F605}"/>
          </ac:inkMkLst>
        </pc:inkChg>
        <pc:inkChg chg="add del">
          <ac:chgData name="شادن القحطاني ID 443200677" userId="2d5f3d4d-8466-4aa1-ac8a-1cb60ed86c20" providerId="ADAL" clId="{E8801CAE-CBD8-854A-950C-414801866524}" dt="2023-06-18T11:17:19.076" v="2261"/>
          <ac:inkMkLst>
            <pc:docMk/>
            <pc:sldMk cId="1628423784" sldId="345"/>
            <ac:inkMk id="61528" creationId="{B63E3D58-5D0E-6AB2-7FDA-174D5A705239}"/>
          </ac:inkMkLst>
        </pc:inkChg>
        <pc:inkChg chg="add del">
          <ac:chgData name="شادن القحطاني ID 443200677" userId="2d5f3d4d-8466-4aa1-ac8a-1cb60ed86c20" providerId="ADAL" clId="{E8801CAE-CBD8-854A-950C-414801866524}" dt="2023-06-18T11:17:19.076" v="2261"/>
          <ac:inkMkLst>
            <pc:docMk/>
            <pc:sldMk cId="1628423784" sldId="345"/>
            <ac:inkMk id="61529" creationId="{C8187A7D-352B-BD5B-8C7C-C2E2E5B031F0}"/>
          </ac:inkMkLst>
        </pc:inkChg>
        <pc:inkChg chg="add del">
          <ac:chgData name="شادن القحطاني ID 443200677" userId="2d5f3d4d-8466-4aa1-ac8a-1cb60ed86c20" providerId="ADAL" clId="{E8801CAE-CBD8-854A-950C-414801866524}" dt="2023-06-18T11:17:19.076" v="2261"/>
          <ac:inkMkLst>
            <pc:docMk/>
            <pc:sldMk cId="1628423784" sldId="345"/>
            <ac:inkMk id="61530" creationId="{C1588E34-5CC8-313D-9E2B-C2F070F823A2}"/>
          </ac:inkMkLst>
        </pc:inkChg>
        <pc:inkChg chg="add del">
          <ac:chgData name="شادن القحطاني ID 443200677" userId="2d5f3d4d-8466-4aa1-ac8a-1cb60ed86c20" providerId="ADAL" clId="{E8801CAE-CBD8-854A-950C-414801866524}" dt="2023-06-18T11:17:19.076" v="2261"/>
          <ac:inkMkLst>
            <pc:docMk/>
            <pc:sldMk cId="1628423784" sldId="345"/>
            <ac:inkMk id="61531" creationId="{AAB1E519-D12E-742B-FBAE-A67229CCBC4A}"/>
          </ac:inkMkLst>
        </pc:inkChg>
        <pc:inkChg chg="add del">
          <ac:chgData name="شادن القحطاني ID 443200677" userId="2d5f3d4d-8466-4aa1-ac8a-1cb60ed86c20" providerId="ADAL" clId="{E8801CAE-CBD8-854A-950C-414801866524}" dt="2023-06-18T11:17:19.076" v="2261"/>
          <ac:inkMkLst>
            <pc:docMk/>
            <pc:sldMk cId="1628423784" sldId="345"/>
            <ac:inkMk id="61532" creationId="{D655FB44-4E24-89C5-360E-7805407EDF9E}"/>
          </ac:inkMkLst>
        </pc:inkChg>
        <pc:inkChg chg="add del">
          <ac:chgData name="شادن القحطاني ID 443200677" userId="2d5f3d4d-8466-4aa1-ac8a-1cb60ed86c20" providerId="ADAL" clId="{E8801CAE-CBD8-854A-950C-414801866524}" dt="2023-06-18T11:17:19.076" v="2261"/>
          <ac:inkMkLst>
            <pc:docMk/>
            <pc:sldMk cId="1628423784" sldId="345"/>
            <ac:inkMk id="61533" creationId="{4B9BC64F-C827-96B8-B997-22AD0DCF6299}"/>
          </ac:inkMkLst>
        </pc:inkChg>
        <pc:inkChg chg="add del">
          <ac:chgData name="شادن القحطاني ID 443200677" userId="2d5f3d4d-8466-4aa1-ac8a-1cb60ed86c20" providerId="ADAL" clId="{E8801CAE-CBD8-854A-950C-414801866524}" dt="2023-06-18T11:17:19.076" v="2261"/>
          <ac:inkMkLst>
            <pc:docMk/>
            <pc:sldMk cId="1628423784" sldId="345"/>
            <ac:inkMk id="61534" creationId="{85AEC655-9639-4593-937B-CA3E0F0F377C}"/>
          </ac:inkMkLst>
        </pc:inkChg>
        <pc:inkChg chg="add del">
          <ac:chgData name="شادن القحطاني ID 443200677" userId="2d5f3d4d-8466-4aa1-ac8a-1cb60ed86c20" providerId="ADAL" clId="{E8801CAE-CBD8-854A-950C-414801866524}" dt="2023-06-18T11:17:19.076" v="2261"/>
          <ac:inkMkLst>
            <pc:docMk/>
            <pc:sldMk cId="1628423784" sldId="345"/>
            <ac:inkMk id="61535" creationId="{EBAB9208-7F89-9963-7E0A-E19C55D60D98}"/>
          </ac:inkMkLst>
        </pc:inkChg>
        <pc:inkChg chg="add reco">
          <ac:chgData name="شادن القحطاني ID 443200677" userId="2d5f3d4d-8466-4aa1-ac8a-1cb60ed86c20" providerId="ADAL" clId="{E8801CAE-CBD8-854A-950C-414801866524}" dt="2023-06-18T11:17:19.076" v="2261"/>
          <ac:inkMkLst>
            <pc:docMk/>
            <pc:sldMk cId="1628423784" sldId="345"/>
            <ac:inkMk id="61536" creationId="{067996D6-5DA5-EC1D-DBBB-423E4EE2BB7B}"/>
          </ac:inkMkLst>
        </pc:inkChg>
        <pc:inkChg chg="add del">
          <ac:chgData name="شادن القحطاني ID 443200677" userId="2d5f3d4d-8466-4aa1-ac8a-1cb60ed86c20" providerId="ADAL" clId="{E8801CAE-CBD8-854A-950C-414801866524}" dt="2023-06-18T11:17:44.714" v="2268"/>
          <ac:inkMkLst>
            <pc:docMk/>
            <pc:sldMk cId="1628423784" sldId="345"/>
            <ac:inkMk id="61537" creationId="{A2479974-6926-3A79-4F49-FA8CC34BBA22}"/>
          </ac:inkMkLst>
        </pc:inkChg>
        <pc:inkChg chg="add del">
          <ac:chgData name="شادن القحطاني ID 443200677" userId="2d5f3d4d-8466-4aa1-ac8a-1cb60ed86c20" providerId="ADAL" clId="{E8801CAE-CBD8-854A-950C-414801866524}" dt="2023-06-18T11:17:44.714" v="2268"/>
          <ac:inkMkLst>
            <pc:docMk/>
            <pc:sldMk cId="1628423784" sldId="345"/>
            <ac:inkMk id="61538" creationId="{C43A2A43-18A4-4C94-8380-4587E531EC4B}"/>
          </ac:inkMkLst>
        </pc:inkChg>
        <pc:inkChg chg="add del">
          <ac:chgData name="شادن القحطاني ID 443200677" userId="2d5f3d4d-8466-4aa1-ac8a-1cb60ed86c20" providerId="ADAL" clId="{E8801CAE-CBD8-854A-950C-414801866524}" dt="2023-06-18T11:17:44.714" v="2268"/>
          <ac:inkMkLst>
            <pc:docMk/>
            <pc:sldMk cId="1628423784" sldId="345"/>
            <ac:inkMk id="61539" creationId="{B650A0E1-A8F1-3B4B-DD3D-FC4A1DC7DAD6}"/>
          </ac:inkMkLst>
        </pc:inkChg>
        <pc:inkChg chg="add del">
          <ac:chgData name="شادن القحطاني ID 443200677" userId="2d5f3d4d-8466-4aa1-ac8a-1cb60ed86c20" providerId="ADAL" clId="{E8801CAE-CBD8-854A-950C-414801866524}" dt="2023-06-18T11:17:44.714" v="2268"/>
          <ac:inkMkLst>
            <pc:docMk/>
            <pc:sldMk cId="1628423784" sldId="345"/>
            <ac:inkMk id="61540" creationId="{23846338-7795-69E8-83B7-C9AD37465662}"/>
          </ac:inkMkLst>
        </pc:inkChg>
        <pc:inkChg chg="add del">
          <ac:chgData name="شادن القحطاني ID 443200677" userId="2d5f3d4d-8466-4aa1-ac8a-1cb60ed86c20" providerId="ADAL" clId="{E8801CAE-CBD8-854A-950C-414801866524}" dt="2023-06-18T11:17:44.714" v="2268"/>
          <ac:inkMkLst>
            <pc:docMk/>
            <pc:sldMk cId="1628423784" sldId="345"/>
            <ac:inkMk id="61541" creationId="{546E736E-F196-A907-6285-56C7A27722C8}"/>
          </ac:inkMkLst>
        </pc:inkChg>
        <pc:inkChg chg="add del">
          <ac:chgData name="شادن القحطاني ID 443200677" userId="2d5f3d4d-8466-4aa1-ac8a-1cb60ed86c20" providerId="ADAL" clId="{E8801CAE-CBD8-854A-950C-414801866524}" dt="2023-06-18T11:17:44.714" v="2268"/>
          <ac:inkMkLst>
            <pc:docMk/>
            <pc:sldMk cId="1628423784" sldId="345"/>
            <ac:inkMk id="61542" creationId="{ED99589A-2708-E2E6-081E-1F9CEDFA5C42}"/>
          </ac:inkMkLst>
        </pc:inkChg>
        <pc:inkChg chg="add reco">
          <ac:chgData name="شادن القحطاني ID 443200677" userId="2d5f3d4d-8466-4aa1-ac8a-1cb60ed86c20" providerId="ADAL" clId="{E8801CAE-CBD8-854A-950C-414801866524}" dt="2023-06-18T11:17:44.714" v="2268"/>
          <ac:inkMkLst>
            <pc:docMk/>
            <pc:sldMk cId="1628423784" sldId="345"/>
            <ac:inkMk id="61543" creationId="{C6137596-578C-BF12-3879-5B63467F2FCD}"/>
          </ac:inkMkLst>
        </pc:inkChg>
        <pc:inkChg chg="add del">
          <ac:chgData name="شادن القحطاني ID 443200677" userId="2d5f3d4d-8466-4aa1-ac8a-1cb60ed86c20" providerId="ADAL" clId="{E8801CAE-CBD8-854A-950C-414801866524}" dt="2023-06-18T11:18:10.954" v="2277"/>
          <ac:inkMkLst>
            <pc:docMk/>
            <pc:sldMk cId="1628423784" sldId="345"/>
            <ac:inkMk id="61544" creationId="{6221C276-E68C-CFA2-2565-3EEF1F191A0D}"/>
          </ac:inkMkLst>
        </pc:inkChg>
        <pc:inkChg chg="add del">
          <ac:chgData name="شادن القحطاني ID 443200677" userId="2d5f3d4d-8466-4aa1-ac8a-1cb60ed86c20" providerId="ADAL" clId="{E8801CAE-CBD8-854A-950C-414801866524}" dt="2023-06-18T11:18:10.954" v="2277"/>
          <ac:inkMkLst>
            <pc:docMk/>
            <pc:sldMk cId="1628423784" sldId="345"/>
            <ac:inkMk id="61545" creationId="{E8160EF9-87CC-45F9-BA3B-35D9081C327C}"/>
          </ac:inkMkLst>
        </pc:inkChg>
        <pc:inkChg chg="add del">
          <ac:chgData name="شادن القحطاني ID 443200677" userId="2d5f3d4d-8466-4aa1-ac8a-1cb60ed86c20" providerId="ADAL" clId="{E8801CAE-CBD8-854A-950C-414801866524}" dt="2023-06-18T11:18:10.954" v="2277"/>
          <ac:inkMkLst>
            <pc:docMk/>
            <pc:sldMk cId="1628423784" sldId="345"/>
            <ac:inkMk id="61546" creationId="{0EBEFA93-EA70-00AA-9BAF-3E8D35BB48C8}"/>
          </ac:inkMkLst>
        </pc:inkChg>
        <pc:inkChg chg="add del">
          <ac:chgData name="شادن القحطاني ID 443200677" userId="2d5f3d4d-8466-4aa1-ac8a-1cb60ed86c20" providerId="ADAL" clId="{E8801CAE-CBD8-854A-950C-414801866524}" dt="2023-06-18T11:18:10.954" v="2277"/>
          <ac:inkMkLst>
            <pc:docMk/>
            <pc:sldMk cId="1628423784" sldId="345"/>
            <ac:inkMk id="61547" creationId="{9B00AF38-3765-F217-CDEE-5AC1B9835AB2}"/>
          </ac:inkMkLst>
        </pc:inkChg>
        <pc:inkChg chg="add del">
          <ac:chgData name="شادن القحطاني ID 443200677" userId="2d5f3d4d-8466-4aa1-ac8a-1cb60ed86c20" providerId="ADAL" clId="{E8801CAE-CBD8-854A-950C-414801866524}" dt="2023-06-18T11:18:10.954" v="2277"/>
          <ac:inkMkLst>
            <pc:docMk/>
            <pc:sldMk cId="1628423784" sldId="345"/>
            <ac:inkMk id="61548" creationId="{794BCBA7-B521-F0B2-3A9C-D17FA5084F44}"/>
          </ac:inkMkLst>
        </pc:inkChg>
        <pc:inkChg chg="add del">
          <ac:chgData name="شادن القحطاني ID 443200677" userId="2d5f3d4d-8466-4aa1-ac8a-1cb60ed86c20" providerId="ADAL" clId="{E8801CAE-CBD8-854A-950C-414801866524}" dt="2023-06-18T11:18:10.954" v="2277"/>
          <ac:inkMkLst>
            <pc:docMk/>
            <pc:sldMk cId="1628423784" sldId="345"/>
            <ac:inkMk id="61549" creationId="{7EA3C128-6389-178C-2316-D3A3AD7CBF16}"/>
          </ac:inkMkLst>
        </pc:inkChg>
        <pc:inkChg chg="add del">
          <ac:chgData name="شادن القحطاني ID 443200677" userId="2d5f3d4d-8466-4aa1-ac8a-1cb60ed86c20" providerId="ADAL" clId="{E8801CAE-CBD8-854A-950C-414801866524}" dt="2023-06-18T11:18:10.954" v="2277"/>
          <ac:inkMkLst>
            <pc:docMk/>
            <pc:sldMk cId="1628423784" sldId="345"/>
            <ac:inkMk id="61550" creationId="{8C9BA00D-62A6-B73E-CECE-4BF7F2B80577}"/>
          </ac:inkMkLst>
        </pc:inkChg>
        <pc:inkChg chg="add del">
          <ac:chgData name="شادن القحطاني ID 443200677" userId="2d5f3d4d-8466-4aa1-ac8a-1cb60ed86c20" providerId="ADAL" clId="{E8801CAE-CBD8-854A-950C-414801866524}" dt="2023-06-18T11:18:10.954" v="2277"/>
          <ac:inkMkLst>
            <pc:docMk/>
            <pc:sldMk cId="1628423784" sldId="345"/>
            <ac:inkMk id="61551" creationId="{7B87F9B4-4DF6-FCB5-6D33-C7D4437D5828}"/>
          </ac:inkMkLst>
        </pc:inkChg>
        <pc:inkChg chg="add reco">
          <ac:chgData name="شادن القحطاني ID 443200677" userId="2d5f3d4d-8466-4aa1-ac8a-1cb60ed86c20" providerId="ADAL" clId="{E8801CAE-CBD8-854A-950C-414801866524}" dt="2023-06-18T11:18:10.954" v="2277"/>
          <ac:inkMkLst>
            <pc:docMk/>
            <pc:sldMk cId="1628423784" sldId="345"/>
            <ac:inkMk id="61552" creationId="{E61675CC-9B08-ADE0-A41C-7EC2755D07B7}"/>
          </ac:inkMkLst>
        </pc:inkChg>
        <pc:inkChg chg="add">
          <ac:chgData name="شادن القحطاني ID 443200677" userId="2d5f3d4d-8466-4aa1-ac8a-1cb60ed86c20" providerId="ADAL" clId="{E8801CAE-CBD8-854A-950C-414801866524}" dt="2023-06-18T11:18:11.488" v="2278"/>
          <ac:inkMkLst>
            <pc:docMk/>
            <pc:sldMk cId="1628423784" sldId="345"/>
            <ac:inkMk id="61553" creationId="{56D6B036-06A2-6C02-0724-A5815C7BB95D}"/>
          </ac:inkMkLst>
        </pc:inkChg>
        <pc:inkChg chg="add">
          <ac:chgData name="شادن القحطاني ID 443200677" userId="2d5f3d4d-8466-4aa1-ac8a-1cb60ed86c20" providerId="ADAL" clId="{E8801CAE-CBD8-854A-950C-414801866524}" dt="2023-06-18T11:18:12.205" v="2279"/>
          <ac:inkMkLst>
            <pc:docMk/>
            <pc:sldMk cId="1628423784" sldId="345"/>
            <ac:inkMk id="61554" creationId="{E5FE3277-BB34-7AB8-E566-9B3091F5856D}"/>
          </ac:inkMkLst>
        </pc:inkChg>
        <pc:inkChg chg="add del">
          <ac:chgData name="شادن القحطاني ID 443200677" userId="2d5f3d4d-8466-4aa1-ac8a-1cb60ed86c20" providerId="ADAL" clId="{E8801CAE-CBD8-854A-950C-414801866524}" dt="2023-06-18T11:18:22.697" v="2295"/>
          <ac:inkMkLst>
            <pc:docMk/>
            <pc:sldMk cId="1628423784" sldId="345"/>
            <ac:inkMk id="61555" creationId="{219137B8-A511-E9A5-C5B4-65FF78C5E87C}"/>
          </ac:inkMkLst>
        </pc:inkChg>
        <pc:inkChg chg="add del">
          <ac:chgData name="شادن القحطاني ID 443200677" userId="2d5f3d4d-8466-4aa1-ac8a-1cb60ed86c20" providerId="ADAL" clId="{E8801CAE-CBD8-854A-950C-414801866524}" dt="2023-06-18T11:18:22.697" v="2295"/>
          <ac:inkMkLst>
            <pc:docMk/>
            <pc:sldMk cId="1628423784" sldId="345"/>
            <ac:inkMk id="61556" creationId="{577D91DA-EAB1-474B-7CF6-95BED5B1D73B}"/>
          </ac:inkMkLst>
        </pc:inkChg>
        <pc:inkChg chg="add del">
          <ac:chgData name="شادن القحطاني ID 443200677" userId="2d5f3d4d-8466-4aa1-ac8a-1cb60ed86c20" providerId="ADAL" clId="{E8801CAE-CBD8-854A-950C-414801866524}" dt="2023-06-18T11:18:22.697" v="2295"/>
          <ac:inkMkLst>
            <pc:docMk/>
            <pc:sldMk cId="1628423784" sldId="345"/>
            <ac:inkMk id="61557" creationId="{C56C3B3B-AC54-A2A9-D0CD-47506A685C10}"/>
          </ac:inkMkLst>
        </pc:inkChg>
        <pc:inkChg chg="add del">
          <ac:chgData name="شادن القحطاني ID 443200677" userId="2d5f3d4d-8466-4aa1-ac8a-1cb60ed86c20" providerId="ADAL" clId="{E8801CAE-CBD8-854A-950C-414801866524}" dt="2023-06-18T11:18:22.697" v="2295"/>
          <ac:inkMkLst>
            <pc:docMk/>
            <pc:sldMk cId="1628423784" sldId="345"/>
            <ac:inkMk id="61558" creationId="{49C192E2-B66D-90AC-287E-5F7C143A3C12}"/>
          </ac:inkMkLst>
        </pc:inkChg>
        <pc:inkChg chg="add del">
          <ac:chgData name="شادن القحطاني ID 443200677" userId="2d5f3d4d-8466-4aa1-ac8a-1cb60ed86c20" providerId="ADAL" clId="{E8801CAE-CBD8-854A-950C-414801866524}" dt="2023-06-18T11:18:22.697" v="2295"/>
          <ac:inkMkLst>
            <pc:docMk/>
            <pc:sldMk cId="1628423784" sldId="345"/>
            <ac:inkMk id="61559" creationId="{943FF922-63ED-4030-DD4A-041275373054}"/>
          </ac:inkMkLst>
        </pc:inkChg>
        <pc:inkChg chg="add del">
          <ac:chgData name="شادن القحطاني ID 443200677" userId="2d5f3d4d-8466-4aa1-ac8a-1cb60ed86c20" providerId="ADAL" clId="{E8801CAE-CBD8-854A-950C-414801866524}" dt="2023-06-18T11:18:22.697" v="2295"/>
          <ac:inkMkLst>
            <pc:docMk/>
            <pc:sldMk cId="1628423784" sldId="345"/>
            <ac:inkMk id="61560" creationId="{BDBECEE6-CF13-712B-04CC-8BCFA4DB0C89}"/>
          </ac:inkMkLst>
        </pc:inkChg>
        <pc:inkChg chg="add del">
          <ac:chgData name="شادن القحطاني ID 443200677" userId="2d5f3d4d-8466-4aa1-ac8a-1cb60ed86c20" providerId="ADAL" clId="{E8801CAE-CBD8-854A-950C-414801866524}" dt="2023-06-18T11:18:22.697" v="2295"/>
          <ac:inkMkLst>
            <pc:docMk/>
            <pc:sldMk cId="1628423784" sldId="345"/>
            <ac:inkMk id="61561" creationId="{B2D3E6D6-8D64-5570-3EE6-8B501208E7D4}"/>
          </ac:inkMkLst>
        </pc:inkChg>
        <pc:inkChg chg="add del">
          <ac:chgData name="شادن القحطاني ID 443200677" userId="2d5f3d4d-8466-4aa1-ac8a-1cb60ed86c20" providerId="ADAL" clId="{E8801CAE-CBD8-854A-950C-414801866524}" dt="2023-06-18T11:18:22.697" v="2295"/>
          <ac:inkMkLst>
            <pc:docMk/>
            <pc:sldMk cId="1628423784" sldId="345"/>
            <ac:inkMk id="61562" creationId="{83F7DE24-2424-F604-8BB4-F0C903829BA7}"/>
          </ac:inkMkLst>
        </pc:inkChg>
        <pc:inkChg chg="add del">
          <ac:chgData name="شادن القحطاني ID 443200677" userId="2d5f3d4d-8466-4aa1-ac8a-1cb60ed86c20" providerId="ADAL" clId="{E8801CAE-CBD8-854A-950C-414801866524}" dt="2023-06-18T11:18:22.697" v="2295"/>
          <ac:inkMkLst>
            <pc:docMk/>
            <pc:sldMk cId="1628423784" sldId="345"/>
            <ac:inkMk id="61563" creationId="{E5D815C2-F425-0DF9-5968-54F3F6F0E1FC}"/>
          </ac:inkMkLst>
        </pc:inkChg>
        <pc:inkChg chg="add del">
          <ac:chgData name="شادن القحطاني ID 443200677" userId="2d5f3d4d-8466-4aa1-ac8a-1cb60ed86c20" providerId="ADAL" clId="{E8801CAE-CBD8-854A-950C-414801866524}" dt="2023-06-18T11:18:22.697" v="2295"/>
          <ac:inkMkLst>
            <pc:docMk/>
            <pc:sldMk cId="1628423784" sldId="345"/>
            <ac:inkMk id="61564" creationId="{F891A850-484D-5113-F87C-2B672EE26EEE}"/>
          </ac:inkMkLst>
        </pc:inkChg>
        <pc:inkChg chg="add del">
          <ac:chgData name="شادن القحطاني ID 443200677" userId="2d5f3d4d-8466-4aa1-ac8a-1cb60ed86c20" providerId="ADAL" clId="{E8801CAE-CBD8-854A-950C-414801866524}" dt="2023-06-18T11:18:22.697" v="2295"/>
          <ac:inkMkLst>
            <pc:docMk/>
            <pc:sldMk cId="1628423784" sldId="345"/>
            <ac:inkMk id="61565" creationId="{5BBA1889-350D-83CE-5B4A-70F1914D768E}"/>
          </ac:inkMkLst>
        </pc:inkChg>
        <pc:inkChg chg="add del">
          <ac:chgData name="شادن القحطاني ID 443200677" userId="2d5f3d4d-8466-4aa1-ac8a-1cb60ed86c20" providerId="ADAL" clId="{E8801CAE-CBD8-854A-950C-414801866524}" dt="2023-06-18T11:18:22.697" v="2295"/>
          <ac:inkMkLst>
            <pc:docMk/>
            <pc:sldMk cId="1628423784" sldId="345"/>
            <ac:inkMk id="61566" creationId="{EA136689-7B25-DC90-7B2D-E39D4C03AAD3}"/>
          </ac:inkMkLst>
        </pc:inkChg>
        <pc:inkChg chg="add del">
          <ac:chgData name="شادن القحطاني ID 443200677" userId="2d5f3d4d-8466-4aa1-ac8a-1cb60ed86c20" providerId="ADAL" clId="{E8801CAE-CBD8-854A-950C-414801866524}" dt="2023-06-18T11:18:22.697" v="2295"/>
          <ac:inkMkLst>
            <pc:docMk/>
            <pc:sldMk cId="1628423784" sldId="345"/>
            <ac:inkMk id="61567" creationId="{4ADAC92F-E0DF-040F-409E-1D311485E40D}"/>
          </ac:inkMkLst>
        </pc:inkChg>
        <pc:inkChg chg="add del">
          <ac:chgData name="شادن القحطاني ID 443200677" userId="2d5f3d4d-8466-4aa1-ac8a-1cb60ed86c20" providerId="ADAL" clId="{E8801CAE-CBD8-854A-950C-414801866524}" dt="2023-06-18T11:18:22.697" v="2295"/>
          <ac:inkMkLst>
            <pc:docMk/>
            <pc:sldMk cId="1628423784" sldId="345"/>
            <ac:inkMk id="61568" creationId="{7E821B04-F2C6-9305-D229-9C6BD339F3CF}"/>
          </ac:inkMkLst>
        </pc:inkChg>
        <pc:inkChg chg="add del">
          <ac:chgData name="شادن القحطاني ID 443200677" userId="2d5f3d4d-8466-4aa1-ac8a-1cb60ed86c20" providerId="ADAL" clId="{E8801CAE-CBD8-854A-950C-414801866524}" dt="2023-06-18T11:18:22.697" v="2295"/>
          <ac:inkMkLst>
            <pc:docMk/>
            <pc:sldMk cId="1628423784" sldId="345"/>
            <ac:inkMk id="61569" creationId="{01EFE2DE-C962-AD88-C630-E8C468AA38D9}"/>
          </ac:inkMkLst>
        </pc:inkChg>
        <pc:inkChg chg="add reco">
          <ac:chgData name="شادن القحطاني ID 443200677" userId="2d5f3d4d-8466-4aa1-ac8a-1cb60ed86c20" providerId="ADAL" clId="{E8801CAE-CBD8-854A-950C-414801866524}" dt="2023-06-18T11:18:22.697" v="2295"/>
          <ac:inkMkLst>
            <pc:docMk/>
            <pc:sldMk cId="1628423784" sldId="345"/>
            <ac:inkMk id="61570" creationId="{D673EDDC-DC72-31CB-9A04-14D4478C05FA}"/>
          </ac:inkMkLst>
        </pc:inkChg>
      </pc:sldChg>
      <pc:sldChg chg="addSp delSp">
        <pc:chgData name="شادن القحطاني ID 443200677" userId="2d5f3d4d-8466-4aa1-ac8a-1cb60ed86c20" providerId="ADAL" clId="{E8801CAE-CBD8-854A-950C-414801866524}" dt="2023-06-18T11:22:47.362" v="2440"/>
        <pc:sldMkLst>
          <pc:docMk/>
          <pc:sldMk cId="3454253155" sldId="346"/>
        </pc:sldMkLst>
        <pc:inkChg chg="add del">
          <ac:chgData name="شادن القحطاني ID 443200677" userId="2d5f3d4d-8466-4aa1-ac8a-1cb60ed86c20" providerId="ADAL" clId="{E8801CAE-CBD8-854A-950C-414801866524}" dt="2023-06-18T11:19:22.131" v="2311"/>
          <ac:inkMkLst>
            <pc:docMk/>
            <pc:sldMk cId="3454253155" sldId="346"/>
            <ac:inkMk id="2" creationId="{D1F6C47E-6D40-7CC1-82C4-13866AFD10D7}"/>
          </ac:inkMkLst>
        </pc:inkChg>
        <pc:inkChg chg="add del">
          <ac:chgData name="شادن القحطاني ID 443200677" userId="2d5f3d4d-8466-4aa1-ac8a-1cb60ed86c20" providerId="ADAL" clId="{E8801CAE-CBD8-854A-950C-414801866524}" dt="2023-06-18T11:19:22.131" v="2311"/>
          <ac:inkMkLst>
            <pc:docMk/>
            <pc:sldMk cId="3454253155" sldId="346"/>
            <ac:inkMk id="3" creationId="{7664DB90-2B4D-DB1B-3639-5CC3AE41AC4B}"/>
          </ac:inkMkLst>
        </pc:inkChg>
        <pc:inkChg chg="add del">
          <ac:chgData name="شادن القحطاني ID 443200677" userId="2d5f3d4d-8466-4aa1-ac8a-1cb60ed86c20" providerId="ADAL" clId="{E8801CAE-CBD8-854A-950C-414801866524}" dt="2023-06-18T11:19:22.131" v="2311"/>
          <ac:inkMkLst>
            <pc:docMk/>
            <pc:sldMk cId="3454253155" sldId="346"/>
            <ac:inkMk id="4" creationId="{6DDE3C19-9B94-3A0D-CCA0-8D52D33EA552}"/>
          </ac:inkMkLst>
        </pc:inkChg>
        <pc:inkChg chg="add del">
          <ac:chgData name="شادن القحطاني ID 443200677" userId="2d5f3d4d-8466-4aa1-ac8a-1cb60ed86c20" providerId="ADAL" clId="{E8801CAE-CBD8-854A-950C-414801866524}" dt="2023-06-18T11:19:22.131" v="2311"/>
          <ac:inkMkLst>
            <pc:docMk/>
            <pc:sldMk cId="3454253155" sldId="346"/>
            <ac:inkMk id="5" creationId="{E022B35A-3DA0-C323-2B2F-2CC20162DB6F}"/>
          </ac:inkMkLst>
        </pc:inkChg>
        <pc:inkChg chg="add del">
          <ac:chgData name="شادن القحطاني ID 443200677" userId="2d5f3d4d-8466-4aa1-ac8a-1cb60ed86c20" providerId="ADAL" clId="{E8801CAE-CBD8-854A-950C-414801866524}" dt="2023-06-18T11:19:22.131" v="2311"/>
          <ac:inkMkLst>
            <pc:docMk/>
            <pc:sldMk cId="3454253155" sldId="346"/>
            <ac:inkMk id="8" creationId="{C51C1DB9-5DA4-F073-6422-C20D53DC4573}"/>
          </ac:inkMkLst>
        </pc:inkChg>
        <pc:inkChg chg="add del">
          <ac:chgData name="شادن القحطاني ID 443200677" userId="2d5f3d4d-8466-4aa1-ac8a-1cb60ed86c20" providerId="ADAL" clId="{E8801CAE-CBD8-854A-950C-414801866524}" dt="2023-06-18T11:19:22.131" v="2311"/>
          <ac:inkMkLst>
            <pc:docMk/>
            <pc:sldMk cId="3454253155" sldId="346"/>
            <ac:inkMk id="9" creationId="{42C665B7-CB50-56B9-6656-B081850A730F}"/>
          </ac:inkMkLst>
        </pc:inkChg>
        <pc:inkChg chg="add del">
          <ac:chgData name="شادن القحطاني ID 443200677" userId="2d5f3d4d-8466-4aa1-ac8a-1cb60ed86c20" providerId="ADAL" clId="{E8801CAE-CBD8-854A-950C-414801866524}" dt="2023-06-18T11:19:22.131" v="2311"/>
          <ac:inkMkLst>
            <pc:docMk/>
            <pc:sldMk cId="3454253155" sldId="346"/>
            <ac:inkMk id="10" creationId="{AA585D27-553C-9AD0-99B5-CD518903544A}"/>
          </ac:inkMkLst>
        </pc:inkChg>
        <pc:inkChg chg="add del">
          <ac:chgData name="شادن القحطاني ID 443200677" userId="2d5f3d4d-8466-4aa1-ac8a-1cb60ed86c20" providerId="ADAL" clId="{E8801CAE-CBD8-854A-950C-414801866524}" dt="2023-06-18T11:19:22.131" v="2311"/>
          <ac:inkMkLst>
            <pc:docMk/>
            <pc:sldMk cId="3454253155" sldId="346"/>
            <ac:inkMk id="11" creationId="{CA95000A-4D76-6340-B88B-713B1980A9DD}"/>
          </ac:inkMkLst>
        </pc:inkChg>
        <pc:inkChg chg="add del">
          <ac:chgData name="شادن القحطاني ID 443200677" userId="2d5f3d4d-8466-4aa1-ac8a-1cb60ed86c20" providerId="ADAL" clId="{E8801CAE-CBD8-854A-950C-414801866524}" dt="2023-06-18T11:19:22.131" v="2311"/>
          <ac:inkMkLst>
            <pc:docMk/>
            <pc:sldMk cId="3454253155" sldId="346"/>
            <ac:inkMk id="12" creationId="{954C2604-FE3D-CE84-44DB-4733E6DAE269}"/>
          </ac:inkMkLst>
        </pc:inkChg>
        <pc:inkChg chg="add del">
          <ac:chgData name="شادن القحطاني ID 443200677" userId="2d5f3d4d-8466-4aa1-ac8a-1cb60ed86c20" providerId="ADAL" clId="{E8801CAE-CBD8-854A-950C-414801866524}" dt="2023-06-18T11:19:22.131" v="2311"/>
          <ac:inkMkLst>
            <pc:docMk/>
            <pc:sldMk cId="3454253155" sldId="346"/>
            <ac:inkMk id="13" creationId="{85F76526-9E5C-37C1-DFDB-08A9AD18B439}"/>
          </ac:inkMkLst>
        </pc:inkChg>
        <pc:inkChg chg="add del">
          <ac:chgData name="شادن القحطاني ID 443200677" userId="2d5f3d4d-8466-4aa1-ac8a-1cb60ed86c20" providerId="ADAL" clId="{E8801CAE-CBD8-854A-950C-414801866524}" dt="2023-06-18T11:19:22.131" v="2311"/>
          <ac:inkMkLst>
            <pc:docMk/>
            <pc:sldMk cId="3454253155" sldId="346"/>
            <ac:inkMk id="15" creationId="{1BCD7A03-F905-4E0D-C722-5762B9956830}"/>
          </ac:inkMkLst>
        </pc:inkChg>
        <pc:inkChg chg="add del">
          <ac:chgData name="شادن القحطاني ID 443200677" userId="2d5f3d4d-8466-4aa1-ac8a-1cb60ed86c20" providerId="ADAL" clId="{E8801CAE-CBD8-854A-950C-414801866524}" dt="2023-06-18T11:19:22.131" v="2311"/>
          <ac:inkMkLst>
            <pc:docMk/>
            <pc:sldMk cId="3454253155" sldId="346"/>
            <ac:inkMk id="16" creationId="{AEEB6C90-D659-47D5-20FF-55CC5A25DEFF}"/>
          </ac:inkMkLst>
        </pc:inkChg>
        <pc:inkChg chg="add del">
          <ac:chgData name="شادن القحطاني ID 443200677" userId="2d5f3d4d-8466-4aa1-ac8a-1cb60ed86c20" providerId="ADAL" clId="{E8801CAE-CBD8-854A-950C-414801866524}" dt="2023-06-18T11:19:22.131" v="2311"/>
          <ac:inkMkLst>
            <pc:docMk/>
            <pc:sldMk cId="3454253155" sldId="346"/>
            <ac:inkMk id="17" creationId="{6D00DC58-DA05-3B9F-B715-D3656528F448}"/>
          </ac:inkMkLst>
        </pc:inkChg>
        <pc:inkChg chg="add del">
          <ac:chgData name="شادن القحطاني ID 443200677" userId="2d5f3d4d-8466-4aa1-ac8a-1cb60ed86c20" providerId="ADAL" clId="{E8801CAE-CBD8-854A-950C-414801866524}" dt="2023-06-18T11:19:22.131" v="2311"/>
          <ac:inkMkLst>
            <pc:docMk/>
            <pc:sldMk cId="3454253155" sldId="346"/>
            <ac:inkMk id="18" creationId="{EC2AD522-5171-98C0-1B1B-A734347B6813}"/>
          </ac:inkMkLst>
        </pc:inkChg>
        <pc:inkChg chg="add del">
          <ac:chgData name="شادن القحطاني ID 443200677" userId="2d5f3d4d-8466-4aa1-ac8a-1cb60ed86c20" providerId="ADAL" clId="{E8801CAE-CBD8-854A-950C-414801866524}" dt="2023-06-18T11:19:22.131" v="2311"/>
          <ac:inkMkLst>
            <pc:docMk/>
            <pc:sldMk cId="3454253155" sldId="346"/>
            <ac:inkMk id="19" creationId="{CB4FF276-4E57-7572-0856-509194E25740}"/>
          </ac:inkMkLst>
        </pc:inkChg>
        <pc:inkChg chg="add reco">
          <ac:chgData name="شادن القحطاني ID 443200677" userId="2d5f3d4d-8466-4aa1-ac8a-1cb60ed86c20" providerId="ADAL" clId="{E8801CAE-CBD8-854A-950C-414801866524}" dt="2023-06-18T11:19:22.131" v="2311"/>
          <ac:inkMkLst>
            <pc:docMk/>
            <pc:sldMk cId="3454253155" sldId="346"/>
            <ac:inkMk id="20" creationId="{CF6B8BA1-D63C-8407-CEDA-A25F4A10F77F}"/>
          </ac:inkMkLst>
        </pc:inkChg>
        <pc:inkChg chg="add del">
          <ac:chgData name="شادن القحطاني ID 443200677" userId="2d5f3d4d-8466-4aa1-ac8a-1cb60ed86c20" providerId="ADAL" clId="{E8801CAE-CBD8-854A-950C-414801866524}" dt="2023-06-18T11:19:27.901" v="2321"/>
          <ac:inkMkLst>
            <pc:docMk/>
            <pc:sldMk cId="3454253155" sldId="346"/>
            <ac:inkMk id="21" creationId="{F7EA2D89-37EA-37AA-4782-49E22DF48661}"/>
          </ac:inkMkLst>
        </pc:inkChg>
        <pc:inkChg chg="add del">
          <ac:chgData name="شادن القحطاني ID 443200677" userId="2d5f3d4d-8466-4aa1-ac8a-1cb60ed86c20" providerId="ADAL" clId="{E8801CAE-CBD8-854A-950C-414801866524}" dt="2023-06-18T11:19:27.901" v="2321"/>
          <ac:inkMkLst>
            <pc:docMk/>
            <pc:sldMk cId="3454253155" sldId="346"/>
            <ac:inkMk id="22" creationId="{A37F6706-E8D7-D554-A837-8622CEA2B196}"/>
          </ac:inkMkLst>
        </pc:inkChg>
        <pc:inkChg chg="add del">
          <ac:chgData name="شادن القحطاني ID 443200677" userId="2d5f3d4d-8466-4aa1-ac8a-1cb60ed86c20" providerId="ADAL" clId="{E8801CAE-CBD8-854A-950C-414801866524}" dt="2023-06-18T11:19:27.901" v="2321"/>
          <ac:inkMkLst>
            <pc:docMk/>
            <pc:sldMk cId="3454253155" sldId="346"/>
            <ac:inkMk id="23" creationId="{E9A9A4C5-0CDD-176A-2E77-48CD404E24DD}"/>
          </ac:inkMkLst>
        </pc:inkChg>
        <pc:inkChg chg="add del">
          <ac:chgData name="شادن القحطاني ID 443200677" userId="2d5f3d4d-8466-4aa1-ac8a-1cb60ed86c20" providerId="ADAL" clId="{E8801CAE-CBD8-854A-950C-414801866524}" dt="2023-06-18T11:19:27.901" v="2321"/>
          <ac:inkMkLst>
            <pc:docMk/>
            <pc:sldMk cId="3454253155" sldId="346"/>
            <ac:inkMk id="24" creationId="{2CA02F35-99D0-9669-0561-FDCDAD58E06C}"/>
          </ac:inkMkLst>
        </pc:inkChg>
        <pc:inkChg chg="add del">
          <ac:chgData name="شادن القحطاني ID 443200677" userId="2d5f3d4d-8466-4aa1-ac8a-1cb60ed86c20" providerId="ADAL" clId="{E8801CAE-CBD8-854A-950C-414801866524}" dt="2023-06-18T11:19:27.901" v="2321"/>
          <ac:inkMkLst>
            <pc:docMk/>
            <pc:sldMk cId="3454253155" sldId="346"/>
            <ac:inkMk id="25" creationId="{E2117D08-4AAD-0C62-FDC6-971A971B2507}"/>
          </ac:inkMkLst>
        </pc:inkChg>
        <pc:inkChg chg="add del">
          <ac:chgData name="شادن القحطاني ID 443200677" userId="2d5f3d4d-8466-4aa1-ac8a-1cb60ed86c20" providerId="ADAL" clId="{E8801CAE-CBD8-854A-950C-414801866524}" dt="2023-06-18T11:19:27.901" v="2321"/>
          <ac:inkMkLst>
            <pc:docMk/>
            <pc:sldMk cId="3454253155" sldId="346"/>
            <ac:inkMk id="26" creationId="{11428789-BFA4-5585-55AE-09F7E54EBCA9}"/>
          </ac:inkMkLst>
        </pc:inkChg>
        <pc:inkChg chg="add del">
          <ac:chgData name="شادن القحطاني ID 443200677" userId="2d5f3d4d-8466-4aa1-ac8a-1cb60ed86c20" providerId="ADAL" clId="{E8801CAE-CBD8-854A-950C-414801866524}" dt="2023-06-18T11:19:27.901" v="2321"/>
          <ac:inkMkLst>
            <pc:docMk/>
            <pc:sldMk cId="3454253155" sldId="346"/>
            <ac:inkMk id="27" creationId="{8D4DE76A-4BD9-6264-E705-7E1A99AB47A5}"/>
          </ac:inkMkLst>
        </pc:inkChg>
        <pc:inkChg chg="add del">
          <ac:chgData name="شادن القحطاني ID 443200677" userId="2d5f3d4d-8466-4aa1-ac8a-1cb60ed86c20" providerId="ADAL" clId="{E8801CAE-CBD8-854A-950C-414801866524}" dt="2023-06-18T11:19:27.901" v="2321"/>
          <ac:inkMkLst>
            <pc:docMk/>
            <pc:sldMk cId="3454253155" sldId="346"/>
            <ac:inkMk id="28" creationId="{D0EBCE7C-3A6E-9EA9-5F2C-1808DEA5B9F5}"/>
          </ac:inkMkLst>
        </pc:inkChg>
        <pc:inkChg chg="add del">
          <ac:chgData name="شادن القحطاني ID 443200677" userId="2d5f3d4d-8466-4aa1-ac8a-1cb60ed86c20" providerId="ADAL" clId="{E8801CAE-CBD8-854A-950C-414801866524}" dt="2023-06-18T11:19:27.901" v="2321"/>
          <ac:inkMkLst>
            <pc:docMk/>
            <pc:sldMk cId="3454253155" sldId="346"/>
            <ac:inkMk id="29" creationId="{D9C8C0E3-7F36-52A9-0371-C976F4A6497D}"/>
          </ac:inkMkLst>
        </pc:inkChg>
        <pc:inkChg chg="add reco">
          <ac:chgData name="شادن القحطاني ID 443200677" userId="2d5f3d4d-8466-4aa1-ac8a-1cb60ed86c20" providerId="ADAL" clId="{E8801CAE-CBD8-854A-950C-414801866524}" dt="2023-06-18T11:19:27.901" v="2321"/>
          <ac:inkMkLst>
            <pc:docMk/>
            <pc:sldMk cId="3454253155" sldId="346"/>
            <ac:inkMk id="30" creationId="{2B7870E6-EEA4-187B-CD89-3CD71B9B78E8}"/>
          </ac:inkMkLst>
        </pc:inkChg>
        <pc:inkChg chg="add del">
          <ac:chgData name="شادن القحطاني ID 443200677" userId="2d5f3d4d-8466-4aa1-ac8a-1cb60ed86c20" providerId="ADAL" clId="{E8801CAE-CBD8-854A-950C-414801866524}" dt="2023-06-18T11:19:57.504" v="2326"/>
          <ac:inkMkLst>
            <pc:docMk/>
            <pc:sldMk cId="3454253155" sldId="346"/>
            <ac:inkMk id="31" creationId="{627F49C1-A883-19EE-0697-E97AED31B4FA}"/>
          </ac:inkMkLst>
        </pc:inkChg>
        <pc:inkChg chg="add del">
          <ac:chgData name="شادن القحطاني ID 443200677" userId="2d5f3d4d-8466-4aa1-ac8a-1cb60ed86c20" providerId="ADAL" clId="{E8801CAE-CBD8-854A-950C-414801866524}" dt="2023-06-18T11:19:57.504" v="2326"/>
          <ac:inkMkLst>
            <pc:docMk/>
            <pc:sldMk cId="3454253155" sldId="346"/>
            <ac:inkMk id="32" creationId="{40B5B5BC-CDA8-527A-E05E-5B215FF3052D}"/>
          </ac:inkMkLst>
        </pc:inkChg>
        <pc:inkChg chg="add del">
          <ac:chgData name="شادن القحطاني ID 443200677" userId="2d5f3d4d-8466-4aa1-ac8a-1cb60ed86c20" providerId="ADAL" clId="{E8801CAE-CBD8-854A-950C-414801866524}" dt="2023-06-18T11:19:57.504" v="2326"/>
          <ac:inkMkLst>
            <pc:docMk/>
            <pc:sldMk cId="3454253155" sldId="346"/>
            <ac:inkMk id="33" creationId="{AC0EE0FD-ED22-8296-C1F1-FB6779F4F561}"/>
          </ac:inkMkLst>
        </pc:inkChg>
        <pc:inkChg chg="add del">
          <ac:chgData name="شادن القحطاني ID 443200677" userId="2d5f3d4d-8466-4aa1-ac8a-1cb60ed86c20" providerId="ADAL" clId="{E8801CAE-CBD8-854A-950C-414801866524}" dt="2023-06-18T11:19:57.504" v="2326"/>
          <ac:inkMkLst>
            <pc:docMk/>
            <pc:sldMk cId="3454253155" sldId="346"/>
            <ac:inkMk id="34" creationId="{F7F6FDB3-81FA-9712-A41D-BAD6E4854274}"/>
          </ac:inkMkLst>
        </pc:inkChg>
        <pc:inkChg chg="add reco">
          <ac:chgData name="شادن القحطاني ID 443200677" userId="2d5f3d4d-8466-4aa1-ac8a-1cb60ed86c20" providerId="ADAL" clId="{E8801CAE-CBD8-854A-950C-414801866524}" dt="2023-06-18T11:19:57.504" v="2326"/>
          <ac:inkMkLst>
            <pc:docMk/>
            <pc:sldMk cId="3454253155" sldId="346"/>
            <ac:inkMk id="35" creationId="{E773A985-F74E-0849-0FAD-BF5D54BAEA13}"/>
          </ac:inkMkLst>
        </pc:inkChg>
        <pc:inkChg chg="add del">
          <ac:chgData name="شادن القحطاني ID 443200677" userId="2d5f3d4d-8466-4aa1-ac8a-1cb60ed86c20" providerId="ADAL" clId="{E8801CAE-CBD8-854A-950C-414801866524}" dt="2023-06-18T11:20:41.318" v="2340"/>
          <ac:inkMkLst>
            <pc:docMk/>
            <pc:sldMk cId="3454253155" sldId="346"/>
            <ac:inkMk id="36" creationId="{4F92A37A-8E51-27FC-95E3-4A05BB71F5C3}"/>
          </ac:inkMkLst>
        </pc:inkChg>
        <pc:inkChg chg="add del">
          <ac:chgData name="شادن القحطاني ID 443200677" userId="2d5f3d4d-8466-4aa1-ac8a-1cb60ed86c20" providerId="ADAL" clId="{E8801CAE-CBD8-854A-950C-414801866524}" dt="2023-06-18T11:20:41.318" v="2340"/>
          <ac:inkMkLst>
            <pc:docMk/>
            <pc:sldMk cId="3454253155" sldId="346"/>
            <ac:inkMk id="37" creationId="{8D3EA9CD-59A0-20D8-E36A-B585CB64C9CB}"/>
          </ac:inkMkLst>
        </pc:inkChg>
        <pc:inkChg chg="add del">
          <ac:chgData name="شادن القحطاني ID 443200677" userId="2d5f3d4d-8466-4aa1-ac8a-1cb60ed86c20" providerId="ADAL" clId="{E8801CAE-CBD8-854A-950C-414801866524}" dt="2023-06-18T11:20:41.318" v="2340"/>
          <ac:inkMkLst>
            <pc:docMk/>
            <pc:sldMk cId="3454253155" sldId="346"/>
            <ac:inkMk id="38" creationId="{E3F3572D-67F6-BF60-81BC-6408C99B36B6}"/>
          </ac:inkMkLst>
        </pc:inkChg>
        <pc:inkChg chg="add del">
          <ac:chgData name="شادن القحطاني ID 443200677" userId="2d5f3d4d-8466-4aa1-ac8a-1cb60ed86c20" providerId="ADAL" clId="{E8801CAE-CBD8-854A-950C-414801866524}" dt="2023-06-18T11:20:41.318" v="2340"/>
          <ac:inkMkLst>
            <pc:docMk/>
            <pc:sldMk cId="3454253155" sldId="346"/>
            <ac:inkMk id="39" creationId="{0FBF2284-98EE-F99D-0B47-58713E37A071}"/>
          </ac:inkMkLst>
        </pc:inkChg>
        <pc:inkChg chg="add del">
          <ac:chgData name="شادن القحطاني ID 443200677" userId="2d5f3d4d-8466-4aa1-ac8a-1cb60ed86c20" providerId="ADAL" clId="{E8801CAE-CBD8-854A-950C-414801866524}" dt="2023-06-18T11:20:41.318" v="2340"/>
          <ac:inkMkLst>
            <pc:docMk/>
            <pc:sldMk cId="3454253155" sldId="346"/>
            <ac:inkMk id="40" creationId="{711B43F8-AC4C-2AD5-531C-6412A0154D1C}"/>
          </ac:inkMkLst>
        </pc:inkChg>
        <pc:inkChg chg="add del">
          <ac:chgData name="شادن القحطاني ID 443200677" userId="2d5f3d4d-8466-4aa1-ac8a-1cb60ed86c20" providerId="ADAL" clId="{E8801CAE-CBD8-854A-950C-414801866524}" dt="2023-06-18T11:20:41.318" v="2340"/>
          <ac:inkMkLst>
            <pc:docMk/>
            <pc:sldMk cId="3454253155" sldId="346"/>
            <ac:inkMk id="41" creationId="{53E9BB51-D6E3-66EF-EF4F-8219A517ED80}"/>
          </ac:inkMkLst>
        </pc:inkChg>
        <pc:inkChg chg="add del">
          <ac:chgData name="شادن القحطاني ID 443200677" userId="2d5f3d4d-8466-4aa1-ac8a-1cb60ed86c20" providerId="ADAL" clId="{E8801CAE-CBD8-854A-950C-414801866524}" dt="2023-06-18T11:20:41.318" v="2340"/>
          <ac:inkMkLst>
            <pc:docMk/>
            <pc:sldMk cId="3454253155" sldId="346"/>
            <ac:inkMk id="42" creationId="{FFC4E9A0-22B8-27FA-1DB6-5AB7044FC747}"/>
          </ac:inkMkLst>
        </pc:inkChg>
        <pc:inkChg chg="add del">
          <ac:chgData name="شادن القحطاني ID 443200677" userId="2d5f3d4d-8466-4aa1-ac8a-1cb60ed86c20" providerId="ADAL" clId="{E8801CAE-CBD8-854A-950C-414801866524}" dt="2023-06-18T11:20:41.318" v="2340"/>
          <ac:inkMkLst>
            <pc:docMk/>
            <pc:sldMk cId="3454253155" sldId="346"/>
            <ac:inkMk id="43" creationId="{0E1580C0-3E6F-CFE4-545B-292519E7F223}"/>
          </ac:inkMkLst>
        </pc:inkChg>
        <pc:inkChg chg="add del">
          <ac:chgData name="شادن القحطاني ID 443200677" userId="2d5f3d4d-8466-4aa1-ac8a-1cb60ed86c20" providerId="ADAL" clId="{E8801CAE-CBD8-854A-950C-414801866524}" dt="2023-06-18T11:20:41.318" v="2340"/>
          <ac:inkMkLst>
            <pc:docMk/>
            <pc:sldMk cId="3454253155" sldId="346"/>
            <ac:inkMk id="44" creationId="{A7DD2304-A25D-2176-1187-A1F74D7DED4F}"/>
          </ac:inkMkLst>
        </pc:inkChg>
        <pc:inkChg chg="add del">
          <ac:chgData name="شادن القحطاني ID 443200677" userId="2d5f3d4d-8466-4aa1-ac8a-1cb60ed86c20" providerId="ADAL" clId="{E8801CAE-CBD8-854A-950C-414801866524}" dt="2023-06-18T11:20:41.318" v="2340"/>
          <ac:inkMkLst>
            <pc:docMk/>
            <pc:sldMk cId="3454253155" sldId="346"/>
            <ac:inkMk id="45" creationId="{7B7F6918-ACB9-1066-A641-4ED93B3D0422}"/>
          </ac:inkMkLst>
        </pc:inkChg>
        <pc:inkChg chg="add del">
          <ac:chgData name="شادن القحطاني ID 443200677" userId="2d5f3d4d-8466-4aa1-ac8a-1cb60ed86c20" providerId="ADAL" clId="{E8801CAE-CBD8-854A-950C-414801866524}" dt="2023-06-18T11:20:41.318" v="2340"/>
          <ac:inkMkLst>
            <pc:docMk/>
            <pc:sldMk cId="3454253155" sldId="346"/>
            <ac:inkMk id="46" creationId="{8DA4604C-0A63-AED2-8FF7-DEFAB5544011}"/>
          </ac:inkMkLst>
        </pc:inkChg>
        <pc:inkChg chg="add del">
          <ac:chgData name="شادن القحطاني ID 443200677" userId="2d5f3d4d-8466-4aa1-ac8a-1cb60ed86c20" providerId="ADAL" clId="{E8801CAE-CBD8-854A-950C-414801866524}" dt="2023-06-18T11:20:41.318" v="2340"/>
          <ac:inkMkLst>
            <pc:docMk/>
            <pc:sldMk cId="3454253155" sldId="346"/>
            <ac:inkMk id="47" creationId="{92E9DA72-3662-A3EC-9D9F-D2EE2E1B6A9F}"/>
          </ac:inkMkLst>
        </pc:inkChg>
        <pc:inkChg chg="add del">
          <ac:chgData name="شادن القحطاني ID 443200677" userId="2d5f3d4d-8466-4aa1-ac8a-1cb60ed86c20" providerId="ADAL" clId="{E8801CAE-CBD8-854A-950C-414801866524}" dt="2023-06-18T11:20:41.318" v="2340"/>
          <ac:inkMkLst>
            <pc:docMk/>
            <pc:sldMk cId="3454253155" sldId="346"/>
            <ac:inkMk id="48" creationId="{D8D69BD3-B9B2-3665-FF8B-9D7D46064F6A}"/>
          </ac:inkMkLst>
        </pc:inkChg>
        <pc:inkChg chg="add reco">
          <ac:chgData name="شادن القحطاني ID 443200677" userId="2d5f3d4d-8466-4aa1-ac8a-1cb60ed86c20" providerId="ADAL" clId="{E8801CAE-CBD8-854A-950C-414801866524}" dt="2023-06-18T11:20:41.318" v="2340"/>
          <ac:inkMkLst>
            <pc:docMk/>
            <pc:sldMk cId="3454253155" sldId="346"/>
            <ac:inkMk id="49" creationId="{D1B20CB6-A4CE-A60C-4859-59805CDF966C}"/>
          </ac:inkMkLst>
        </pc:inkChg>
        <pc:inkChg chg="add reco">
          <ac:chgData name="شادن القحطاني ID 443200677" userId="2d5f3d4d-8466-4aa1-ac8a-1cb60ed86c20" providerId="ADAL" clId="{E8801CAE-CBD8-854A-950C-414801866524}" dt="2023-06-18T11:20:41.318" v="2340"/>
          <ac:inkMkLst>
            <pc:docMk/>
            <pc:sldMk cId="3454253155" sldId="346"/>
            <ac:inkMk id="50" creationId="{E707CF4F-AE80-3BFB-6AF4-7A6C379F9B10}"/>
          </ac:inkMkLst>
        </pc:inkChg>
        <pc:inkChg chg="add">
          <ac:chgData name="شادن القحطاني ID 443200677" userId="2d5f3d4d-8466-4aa1-ac8a-1cb60ed86c20" providerId="ADAL" clId="{E8801CAE-CBD8-854A-950C-414801866524}" dt="2023-06-18T11:20:45.738" v="2341"/>
          <ac:inkMkLst>
            <pc:docMk/>
            <pc:sldMk cId="3454253155" sldId="346"/>
            <ac:inkMk id="51" creationId="{F7D9F5B5-06AE-7F97-D977-EDA9F4E362BF}"/>
          </ac:inkMkLst>
        </pc:inkChg>
        <pc:inkChg chg="add del">
          <ac:chgData name="شادن القحطاني ID 443200677" userId="2d5f3d4d-8466-4aa1-ac8a-1cb60ed86c20" providerId="ADAL" clId="{E8801CAE-CBD8-854A-950C-414801866524}" dt="2023-06-18T11:21:26.454" v="2346"/>
          <ac:inkMkLst>
            <pc:docMk/>
            <pc:sldMk cId="3454253155" sldId="346"/>
            <ac:inkMk id="52" creationId="{F09630B0-F45D-F20E-5BE9-56A6FB1C24A9}"/>
          </ac:inkMkLst>
        </pc:inkChg>
        <pc:inkChg chg="add del">
          <ac:chgData name="شادن القحطاني ID 443200677" userId="2d5f3d4d-8466-4aa1-ac8a-1cb60ed86c20" providerId="ADAL" clId="{E8801CAE-CBD8-854A-950C-414801866524}" dt="2023-06-18T11:21:26.454" v="2346"/>
          <ac:inkMkLst>
            <pc:docMk/>
            <pc:sldMk cId="3454253155" sldId="346"/>
            <ac:inkMk id="53" creationId="{7E9B3038-E467-D6AE-899A-D378809BF212}"/>
          </ac:inkMkLst>
        </pc:inkChg>
        <pc:inkChg chg="add del">
          <ac:chgData name="شادن القحطاني ID 443200677" userId="2d5f3d4d-8466-4aa1-ac8a-1cb60ed86c20" providerId="ADAL" clId="{E8801CAE-CBD8-854A-950C-414801866524}" dt="2023-06-18T11:21:26.454" v="2346"/>
          <ac:inkMkLst>
            <pc:docMk/>
            <pc:sldMk cId="3454253155" sldId="346"/>
            <ac:inkMk id="54" creationId="{00EE81DC-3616-011D-5087-DC43340C0DA5}"/>
          </ac:inkMkLst>
        </pc:inkChg>
        <pc:inkChg chg="add del">
          <ac:chgData name="شادن القحطاني ID 443200677" userId="2d5f3d4d-8466-4aa1-ac8a-1cb60ed86c20" providerId="ADAL" clId="{E8801CAE-CBD8-854A-950C-414801866524}" dt="2023-06-18T11:21:26.454" v="2346"/>
          <ac:inkMkLst>
            <pc:docMk/>
            <pc:sldMk cId="3454253155" sldId="346"/>
            <ac:inkMk id="55" creationId="{2E4D641A-62C8-106C-4A54-DF2BA220ECAF}"/>
          </ac:inkMkLst>
        </pc:inkChg>
        <pc:inkChg chg="add reco">
          <ac:chgData name="شادن القحطاني ID 443200677" userId="2d5f3d4d-8466-4aa1-ac8a-1cb60ed86c20" providerId="ADAL" clId="{E8801CAE-CBD8-854A-950C-414801866524}" dt="2023-06-18T11:21:26.454" v="2346"/>
          <ac:inkMkLst>
            <pc:docMk/>
            <pc:sldMk cId="3454253155" sldId="346"/>
            <ac:inkMk id="56" creationId="{EBE0458A-397C-2869-83DC-3C372052ABAB}"/>
          </ac:inkMkLst>
        </pc:inkChg>
        <pc:inkChg chg="add del">
          <ac:chgData name="شادن القحطاني ID 443200677" userId="2d5f3d4d-8466-4aa1-ac8a-1cb60ed86c20" providerId="ADAL" clId="{E8801CAE-CBD8-854A-950C-414801866524}" dt="2023-06-18T11:21:29.929" v="2355"/>
          <ac:inkMkLst>
            <pc:docMk/>
            <pc:sldMk cId="3454253155" sldId="346"/>
            <ac:inkMk id="57" creationId="{AB5B8064-4CE6-D9C9-C6F1-1C5BCDEEEBF0}"/>
          </ac:inkMkLst>
        </pc:inkChg>
        <pc:inkChg chg="add del">
          <ac:chgData name="شادن القحطاني ID 443200677" userId="2d5f3d4d-8466-4aa1-ac8a-1cb60ed86c20" providerId="ADAL" clId="{E8801CAE-CBD8-854A-950C-414801866524}" dt="2023-06-18T11:21:29.929" v="2355"/>
          <ac:inkMkLst>
            <pc:docMk/>
            <pc:sldMk cId="3454253155" sldId="346"/>
            <ac:inkMk id="58" creationId="{7808CECC-1FDC-E44D-D2EA-48E61CB89BE5}"/>
          </ac:inkMkLst>
        </pc:inkChg>
        <pc:inkChg chg="add del">
          <ac:chgData name="شادن القحطاني ID 443200677" userId="2d5f3d4d-8466-4aa1-ac8a-1cb60ed86c20" providerId="ADAL" clId="{E8801CAE-CBD8-854A-950C-414801866524}" dt="2023-06-18T11:21:29.929" v="2355"/>
          <ac:inkMkLst>
            <pc:docMk/>
            <pc:sldMk cId="3454253155" sldId="346"/>
            <ac:inkMk id="59" creationId="{36AE4F9A-0C0D-3367-1EBA-18E25417BBD4}"/>
          </ac:inkMkLst>
        </pc:inkChg>
        <pc:inkChg chg="add del">
          <ac:chgData name="شادن القحطاني ID 443200677" userId="2d5f3d4d-8466-4aa1-ac8a-1cb60ed86c20" providerId="ADAL" clId="{E8801CAE-CBD8-854A-950C-414801866524}" dt="2023-06-18T11:21:29.929" v="2355"/>
          <ac:inkMkLst>
            <pc:docMk/>
            <pc:sldMk cId="3454253155" sldId="346"/>
            <ac:inkMk id="60" creationId="{F79F1834-41E8-7CAC-702C-523180078FA5}"/>
          </ac:inkMkLst>
        </pc:inkChg>
        <pc:inkChg chg="add del">
          <ac:chgData name="شادن القحطاني ID 443200677" userId="2d5f3d4d-8466-4aa1-ac8a-1cb60ed86c20" providerId="ADAL" clId="{E8801CAE-CBD8-854A-950C-414801866524}" dt="2023-06-18T11:21:29.929" v="2355"/>
          <ac:inkMkLst>
            <pc:docMk/>
            <pc:sldMk cId="3454253155" sldId="346"/>
            <ac:inkMk id="61" creationId="{03DBBCCE-3153-FBDB-B656-06AA7F1E5977}"/>
          </ac:inkMkLst>
        </pc:inkChg>
        <pc:inkChg chg="add del">
          <ac:chgData name="شادن القحطاني ID 443200677" userId="2d5f3d4d-8466-4aa1-ac8a-1cb60ed86c20" providerId="ADAL" clId="{E8801CAE-CBD8-854A-950C-414801866524}" dt="2023-06-18T11:21:29.929" v="2355"/>
          <ac:inkMkLst>
            <pc:docMk/>
            <pc:sldMk cId="3454253155" sldId="346"/>
            <ac:inkMk id="62" creationId="{48957798-51FF-4F83-A86A-4FD083B7F7D2}"/>
          </ac:inkMkLst>
        </pc:inkChg>
        <pc:inkChg chg="add del">
          <ac:chgData name="شادن القحطاني ID 443200677" userId="2d5f3d4d-8466-4aa1-ac8a-1cb60ed86c20" providerId="ADAL" clId="{E8801CAE-CBD8-854A-950C-414801866524}" dt="2023-06-18T11:21:29.929" v="2355"/>
          <ac:inkMkLst>
            <pc:docMk/>
            <pc:sldMk cId="3454253155" sldId="346"/>
            <ac:inkMk id="63" creationId="{EC743B30-76A2-38BF-A310-47D20EEC802D}"/>
          </ac:inkMkLst>
        </pc:inkChg>
        <pc:inkChg chg="add del">
          <ac:chgData name="شادن القحطاني ID 443200677" userId="2d5f3d4d-8466-4aa1-ac8a-1cb60ed86c20" providerId="ADAL" clId="{E8801CAE-CBD8-854A-950C-414801866524}" dt="2023-06-18T11:21:29.929" v="2355"/>
          <ac:inkMkLst>
            <pc:docMk/>
            <pc:sldMk cId="3454253155" sldId="346"/>
            <ac:inkMk id="61440" creationId="{98979DAD-EC19-1E69-7105-49E2DDAE93F8}"/>
          </ac:inkMkLst>
        </pc:inkChg>
        <pc:inkChg chg="add reco">
          <ac:chgData name="شادن القحطاني ID 443200677" userId="2d5f3d4d-8466-4aa1-ac8a-1cb60ed86c20" providerId="ADAL" clId="{E8801CAE-CBD8-854A-950C-414801866524}" dt="2023-06-18T11:21:29.929" v="2355"/>
          <ac:inkMkLst>
            <pc:docMk/>
            <pc:sldMk cId="3454253155" sldId="346"/>
            <ac:inkMk id="61442" creationId="{9BFD7CB0-3625-66EF-CAA7-31B5823A471C}"/>
          </ac:inkMkLst>
        </pc:inkChg>
        <pc:inkChg chg="add del">
          <ac:chgData name="شادن القحطاني ID 443200677" userId="2d5f3d4d-8466-4aa1-ac8a-1cb60ed86c20" providerId="ADAL" clId="{E8801CAE-CBD8-854A-950C-414801866524}" dt="2023-06-18T11:21:32.835" v="2362"/>
          <ac:inkMkLst>
            <pc:docMk/>
            <pc:sldMk cId="3454253155" sldId="346"/>
            <ac:inkMk id="61443" creationId="{8660447A-BEA7-3F25-468D-762FA82E7A89}"/>
          </ac:inkMkLst>
        </pc:inkChg>
        <pc:inkChg chg="add del">
          <ac:chgData name="شادن القحطاني ID 443200677" userId="2d5f3d4d-8466-4aa1-ac8a-1cb60ed86c20" providerId="ADAL" clId="{E8801CAE-CBD8-854A-950C-414801866524}" dt="2023-06-18T11:21:32.835" v="2362"/>
          <ac:inkMkLst>
            <pc:docMk/>
            <pc:sldMk cId="3454253155" sldId="346"/>
            <ac:inkMk id="61444" creationId="{AB7B3733-F2EE-5202-AECC-9332830A3AA8}"/>
          </ac:inkMkLst>
        </pc:inkChg>
        <pc:inkChg chg="add del">
          <ac:chgData name="شادن القحطاني ID 443200677" userId="2d5f3d4d-8466-4aa1-ac8a-1cb60ed86c20" providerId="ADAL" clId="{E8801CAE-CBD8-854A-950C-414801866524}" dt="2023-06-18T11:21:32.835" v="2362"/>
          <ac:inkMkLst>
            <pc:docMk/>
            <pc:sldMk cId="3454253155" sldId="346"/>
            <ac:inkMk id="61445" creationId="{09E68DCD-665E-88D4-D839-32B01F3FAB07}"/>
          </ac:inkMkLst>
        </pc:inkChg>
        <pc:inkChg chg="add del">
          <ac:chgData name="شادن القحطاني ID 443200677" userId="2d5f3d4d-8466-4aa1-ac8a-1cb60ed86c20" providerId="ADAL" clId="{E8801CAE-CBD8-854A-950C-414801866524}" dt="2023-06-18T11:21:32.835" v="2362"/>
          <ac:inkMkLst>
            <pc:docMk/>
            <pc:sldMk cId="3454253155" sldId="346"/>
            <ac:inkMk id="61446" creationId="{9AB187A9-907B-AC42-2860-D85452C16607}"/>
          </ac:inkMkLst>
        </pc:inkChg>
        <pc:inkChg chg="add del">
          <ac:chgData name="شادن القحطاني ID 443200677" userId="2d5f3d4d-8466-4aa1-ac8a-1cb60ed86c20" providerId="ADAL" clId="{E8801CAE-CBD8-854A-950C-414801866524}" dt="2023-06-18T11:21:32.835" v="2362"/>
          <ac:inkMkLst>
            <pc:docMk/>
            <pc:sldMk cId="3454253155" sldId="346"/>
            <ac:inkMk id="61447" creationId="{8EFF8A2E-EF22-9225-37D2-6CB4CBFD7C77}"/>
          </ac:inkMkLst>
        </pc:inkChg>
        <pc:inkChg chg="add del">
          <ac:chgData name="شادن القحطاني ID 443200677" userId="2d5f3d4d-8466-4aa1-ac8a-1cb60ed86c20" providerId="ADAL" clId="{E8801CAE-CBD8-854A-950C-414801866524}" dt="2023-06-18T11:21:32.835" v="2362"/>
          <ac:inkMkLst>
            <pc:docMk/>
            <pc:sldMk cId="3454253155" sldId="346"/>
            <ac:inkMk id="61448" creationId="{926CBE47-AB69-AAFA-52E0-831E3CB0CC00}"/>
          </ac:inkMkLst>
        </pc:inkChg>
        <pc:inkChg chg="add reco">
          <ac:chgData name="شادن القحطاني ID 443200677" userId="2d5f3d4d-8466-4aa1-ac8a-1cb60ed86c20" providerId="ADAL" clId="{E8801CAE-CBD8-854A-950C-414801866524}" dt="2023-06-18T11:21:32.835" v="2362"/>
          <ac:inkMkLst>
            <pc:docMk/>
            <pc:sldMk cId="3454253155" sldId="346"/>
            <ac:inkMk id="61449" creationId="{F620480F-E301-B123-4668-8FA85A997FDB}"/>
          </ac:inkMkLst>
        </pc:inkChg>
        <pc:inkChg chg="add">
          <ac:chgData name="شادن القحطاني ID 443200677" userId="2d5f3d4d-8466-4aa1-ac8a-1cb60ed86c20" providerId="ADAL" clId="{E8801CAE-CBD8-854A-950C-414801866524}" dt="2023-06-18T11:21:36.849" v="2363"/>
          <ac:inkMkLst>
            <pc:docMk/>
            <pc:sldMk cId="3454253155" sldId="346"/>
            <ac:inkMk id="61450" creationId="{C711865E-DA83-C3FB-595A-9376C85CC949}"/>
          </ac:inkMkLst>
        </pc:inkChg>
        <pc:inkChg chg="add">
          <ac:chgData name="شادن القحطاني ID 443200677" userId="2d5f3d4d-8466-4aa1-ac8a-1cb60ed86c20" providerId="ADAL" clId="{E8801CAE-CBD8-854A-950C-414801866524}" dt="2023-06-18T11:21:38.836" v="2364"/>
          <ac:inkMkLst>
            <pc:docMk/>
            <pc:sldMk cId="3454253155" sldId="346"/>
            <ac:inkMk id="61451" creationId="{436CBF62-F83C-75E2-7FDD-4ED22CBA59A9}"/>
          </ac:inkMkLst>
        </pc:inkChg>
        <pc:inkChg chg="add del">
          <ac:chgData name="شادن القحطاني ID 443200677" userId="2d5f3d4d-8466-4aa1-ac8a-1cb60ed86c20" providerId="ADAL" clId="{E8801CAE-CBD8-854A-950C-414801866524}" dt="2023-06-18T11:21:44.869" v="2374"/>
          <ac:inkMkLst>
            <pc:docMk/>
            <pc:sldMk cId="3454253155" sldId="346"/>
            <ac:inkMk id="61452" creationId="{12FC9E25-0568-796C-E131-5DF25F714E8B}"/>
          </ac:inkMkLst>
        </pc:inkChg>
        <pc:inkChg chg="add del">
          <ac:chgData name="شادن القحطاني ID 443200677" userId="2d5f3d4d-8466-4aa1-ac8a-1cb60ed86c20" providerId="ADAL" clId="{E8801CAE-CBD8-854A-950C-414801866524}" dt="2023-06-18T11:21:44.869" v="2374"/>
          <ac:inkMkLst>
            <pc:docMk/>
            <pc:sldMk cId="3454253155" sldId="346"/>
            <ac:inkMk id="61453" creationId="{CD5CF7A2-78CB-D074-72D1-D9ED50F18046}"/>
          </ac:inkMkLst>
        </pc:inkChg>
        <pc:inkChg chg="add del">
          <ac:chgData name="شادن القحطاني ID 443200677" userId="2d5f3d4d-8466-4aa1-ac8a-1cb60ed86c20" providerId="ADAL" clId="{E8801CAE-CBD8-854A-950C-414801866524}" dt="2023-06-18T11:21:44.869" v="2374"/>
          <ac:inkMkLst>
            <pc:docMk/>
            <pc:sldMk cId="3454253155" sldId="346"/>
            <ac:inkMk id="61454" creationId="{65428AC1-F80F-E05E-010A-AAE9201154F2}"/>
          </ac:inkMkLst>
        </pc:inkChg>
        <pc:inkChg chg="add del">
          <ac:chgData name="شادن القحطاني ID 443200677" userId="2d5f3d4d-8466-4aa1-ac8a-1cb60ed86c20" providerId="ADAL" clId="{E8801CAE-CBD8-854A-950C-414801866524}" dt="2023-06-18T11:21:44.869" v="2374"/>
          <ac:inkMkLst>
            <pc:docMk/>
            <pc:sldMk cId="3454253155" sldId="346"/>
            <ac:inkMk id="61455" creationId="{308CCBB1-831F-F311-A630-9E617887D3AA}"/>
          </ac:inkMkLst>
        </pc:inkChg>
        <pc:inkChg chg="add del">
          <ac:chgData name="شادن القحطاني ID 443200677" userId="2d5f3d4d-8466-4aa1-ac8a-1cb60ed86c20" providerId="ADAL" clId="{E8801CAE-CBD8-854A-950C-414801866524}" dt="2023-06-18T11:21:44.869" v="2374"/>
          <ac:inkMkLst>
            <pc:docMk/>
            <pc:sldMk cId="3454253155" sldId="346"/>
            <ac:inkMk id="61456" creationId="{431E6B54-A6C2-1ED5-6C62-EEFEC0C6E0E1}"/>
          </ac:inkMkLst>
        </pc:inkChg>
        <pc:inkChg chg="add del">
          <ac:chgData name="شادن القحطاني ID 443200677" userId="2d5f3d4d-8466-4aa1-ac8a-1cb60ed86c20" providerId="ADAL" clId="{E8801CAE-CBD8-854A-950C-414801866524}" dt="2023-06-18T11:21:44.869" v="2374"/>
          <ac:inkMkLst>
            <pc:docMk/>
            <pc:sldMk cId="3454253155" sldId="346"/>
            <ac:inkMk id="61457" creationId="{90559B4C-A18D-3703-FBA1-3851058D93E2}"/>
          </ac:inkMkLst>
        </pc:inkChg>
        <pc:inkChg chg="add del">
          <ac:chgData name="شادن القحطاني ID 443200677" userId="2d5f3d4d-8466-4aa1-ac8a-1cb60ed86c20" providerId="ADAL" clId="{E8801CAE-CBD8-854A-950C-414801866524}" dt="2023-06-18T11:21:44.869" v="2374"/>
          <ac:inkMkLst>
            <pc:docMk/>
            <pc:sldMk cId="3454253155" sldId="346"/>
            <ac:inkMk id="61458" creationId="{E6CD9D82-A5E7-2718-A7E9-C37CB094FB61}"/>
          </ac:inkMkLst>
        </pc:inkChg>
        <pc:inkChg chg="add del">
          <ac:chgData name="شادن القحطاني ID 443200677" userId="2d5f3d4d-8466-4aa1-ac8a-1cb60ed86c20" providerId="ADAL" clId="{E8801CAE-CBD8-854A-950C-414801866524}" dt="2023-06-18T11:21:44.869" v="2374"/>
          <ac:inkMkLst>
            <pc:docMk/>
            <pc:sldMk cId="3454253155" sldId="346"/>
            <ac:inkMk id="61459" creationId="{CCFA49F3-CFAC-71BE-0B32-4D27D949C638}"/>
          </ac:inkMkLst>
        </pc:inkChg>
        <pc:inkChg chg="add del">
          <ac:chgData name="شادن القحطاني ID 443200677" userId="2d5f3d4d-8466-4aa1-ac8a-1cb60ed86c20" providerId="ADAL" clId="{E8801CAE-CBD8-854A-950C-414801866524}" dt="2023-06-18T11:21:44.869" v="2374"/>
          <ac:inkMkLst>
            <pc:docMk/>
            <pc:sldMk cId="3454253155" sldId="346"/>
            <ac:inkMk id="61460" creationId="{B3C43339-85DA-B13A-B9FB-BE73CC66EF03}"/>
          </ac:inkMkLst>
        </pc:inkChg>
        <pc:inkChg chg="add reco">
          <ac:chgData name="شادن القحطاني ID 443200677" userId="2d5f3d4d-8466-4aa1-ac8a-1cb60ed86c20" providerId="ADAL" clId="{E8801CAE-CBD8-854A-950C-414801866524}" dt="2023-06-18T11:21:44.869" v="2374"/>
          <ac:inkMkLst>
            <pc:docMk/>
            <pc:sldMk cId="3454253155" sldId="346"/>
            <ac:inkMk id="61461" creationId="{40B3C305-ED34-B76F-305E-491B6D342FB8}"/>
          </ac:inkMkLst>
        </pc:inkChg>
        <pc:inkChg chg="add del">
          <ac:chgData name="شادن القحطاني ID 443200677" userId="2d5f3d4d-8466-4aa1-ac8a-1cb60ed86c20" providerId="ADAL" clId="{E8801CAE-CBD8-854A-950C-414801866524}" dt="2023-06-18T11:21:54.176" v="2396"/>
          <ac:inkMkLst>
            <pc:docMk/>
            <pc:sldMk cId="3454253155" sldId="346"/>
            <ac:inkMk id="61462" creationId="{87C39B7C-0613-4DE1-A24F-08D8975AD6B6}"/>
          </ac:inkMkLst>
        </pc:inkChg>
        <pc:inkChg chg="add del">
          <ac:chgData name="شادن القحطاني ID 443200677" userId="2d5f3d4d-8466-4aa1-ac8a-1cb60ed86c20" providerId="ADAL" clId="{E8801CAE-CBD8-854A-950C-414801866524}" dt="2023-06-18T11:21:54.176" v="2396"/>
          <ac:inkMkLst>
            <pc:docMk/>
            <pc:sldMk cId="3454253155" sldId="346"/>
            <ac:inkMk id="61463" creationId="{07DFF37C-E192-9CCA-24E6-6E7D04B24252}"/>
          </ac:inkMkLst>
        </pc:inkChg>
        <pc:inkChg chg="add del">
          <ac:chgData name="شادن القحطاني ID 443200677" userId="2d5f3d4d-8466-4aa1-ac8a-1cb60ed86c20" providerId="ADAL" clId="{E8801CAE-CBD8-854A-950C-414801866524}" dt="2023-06-18T11:21:54.176" v="2396"/>
          <ac:inkMkLst>
            <pc:docMk/>
            <pc:sldMk cId="3454253155" sldId="346"/>
            <ac:inkMk id="61464" creationId="{D13C0F29-ED4F-4364-903E-05ED73CABA90}"/>
          </ac:inkMkLst>
        </pc:inkChg>
        <pc:inkChg chg="add del">
          <ac:chgData name="شادن القحطاني ID 443200677" userId="2d5f3d4d-8466-4aa1-ac8a-1cb60ed86c20" providerId="ADAL" clId="{E8801CAE-CBD8-854A-950C-414801866524}" dt="2023-06-18T11:21:54.176" v="2396"/>
          <ac:inkMkLst>
            <pc:docMk/>
            <pc:sldMk cId="3454253155" sldId="346"/>
            <ac:inkMk id="61465" creationId="{F7E19802-7AAC-91CA-1686-6C1A85C521CC}"/>
          </ac:inkMkLst>
        </pc:inkChg>
        <pc:inkChg chg="add del">
          <ac:chgData name="شادن القحطاني ID 443200677" userId="2d5f3d4d-8466-4aa1-ac8a-1cb60ed86c20" providerId="ADAL" clId="{E8801CAE-CBD8-854A-950C-414801866524}" dt="2023-06-18T11:21:54.176" v="2396"/>
          <ac:inkMkLst>
            <pc:docMk/>
            <pc:sldMk cId="3454253155" sldId="346"/>
            <ac:inkMk id="61466" creationId="{B5DE56C5-0C6E-5CC1-666F-5421C2F180FD}"/>
          </ac:inkMkLst>
        </pc:inkChg>
        <pc:inkChg chg="add del">
          <ac:chgData name="شادن القحطاني ID 443200677" userId="2d5f3d4d-8466-4aa1-ac8a-1cb60ed86c20" providerId="ADAL" clId="{E8801CAE-CBD8-854A-950C-414801866524}" dt="2023-06-18T11:21:54.176" v="2396"/>
          <ac:inkMkLst>
            <pc:docMk/>
            <pc:sldMk cId="3454253155" sldId="346"/>
            <ac:inkMk id="61467" creationId="{FDDFA118-FB40-5405-B940-57E4BF2924F5}"/>
          </ac:inkMkLst>
        </pc:inkChg>
        <pc:inkChg chg="add del">
          <ac:chgData name="شادن القحطاني ID 443200677" userId="2d5f3d4d-8466-4aa1-ac8a-1cb60ed86c20" providerId="ADAL" clId="{E8801CAE-CBD8-854A-950C-414801866524}" dt="2023-06-18T11:21:54.176" v="2396"/>
          <ac:inkMkLst>
            <pc:docMk/>
            <pc:sldMk cId="3454253155" sldId="346"/>
            <ac:inkMk id="61468" creationId="{0205B2C1-335F-2654-60CC-69AFA9AAA7C8}"/>
          </ac:inkMkLst>
        </pc:inkChg>
        <pc:inkChg chg="add del">
          <ac:chgData name="شادن القحطاني ID 443200677" userId="2d5f3d4d-8466-4aa1-ac8a-1cb60ed86c20" providerId="ADAL" clId="{E8801CAE-CBD8-854A-950C-414801866524}" dt="2023-06-18T11:21:54.176" v="2396"/>
          <ac:inkMkLst>
            <pc:docMk/>
            <pc:sldMk cId="3454253155" sldId="346"/>
            <ac:inkMk id="61469" creationId="{7CA1C4DB-E6C7-6B2A-3EEB-123FA5D31D0A}"/>
          </ac:inkMkLst>
        </pc:inkChg>
        <pc:inkChg chg="add del">
          <ac:chgData name="شادن القحطاني ID 443200677" userId="2d5f3d4d-8466-4aa1-ac8a-1cb60ed86c20" providerId="ADAL" clId="{E8801CAE-CBD8-854A-950C-414801866524}" dt="2023-06-18T11:21:54.176" v="2396"/>
          <ac:inkMkLst>
            <pc:docMk/>
            <pc:sldMk cId="3454253155" sldId="346"/>
            <ac:inkMk id="61470" creationId="{EE59B869-320A-4E76-8ABB-6F52893EAD10}"/>
          </ac:inkMkLst>
        </pc:inkChg>
        <pc:inkChg chg="add del">
          <ac:chgData name="شادن القحطاني ID 443200677" userId="2d5f3d4d-8466-4aa1-ac8a-1cb60ed86c20" providerId="ADAL" clId="{E8801CAE-CBD8-854A-950C-414801866524}" dt="2023-06-18T11:21:54.176" v="2396"/>
          <ac:inkMkLst>
            <pc:docMk/>
            <pc:sldMk cId="3454253155" sldId="346"/>
            <ac:inkMk id="61471" creationId="{A655830D-37AD-D17A-9CE2-9531169BD05B}"/>
          </ac:inkMkLst>
        </pc:inkChg>
        <pc:inkChg chg="add del">
          <ac:chgData name="شادن القحطاني ID 443200677" userId="2d5f3d4d-8466-4aa1-ac8a-1cb60ed86c20" providerId="ADAL" clId="{E8801CAE-CBD8-854A-950C-414801866524}" dt="2023-06-18T11:21:54.176" v="2396"/>
          <ac:inkMkLst>
            <pc:docMk/>
            <pc:sldMk cId="3454253155" sldId="346"/>
            <ac:inkMk id="61472" creationId="{EF1C4A37-34DA-382F-102B-3031E1D35DED}"/>
          </ac:inkMkLst>
        </pc:inkChg>
        <pc:inkChg chg="add del">
          <ac:chgData name="شادن القحطاني ID 443200677" userId="2d5f3d4d-8466-4aa1-ac8a-1cb60ed86c20" providerId="ADAL" clId="{E8801CAE-CBD8-854A-950C-414801866524}" dt="2023-06-18T11:21:54.176" v="2396"/>
          <ac:inkMkLst>
            <pc:docMk/>
            <pc:sldMk cId="3454253155" sldId="346"/>
            <ac:inkMk id="61473" creationId="{D98A9E65-6C8C-664E-8705-54AF5763CD06}"/>
          </ac:inkMkLst>
        </pc:inkChg>
        <pc:inkChg chg="add del">
          <ac:chgData name="شادن القحطاني ID 443200677" userId="2d5f3d4d-8466-4aa1-ac8a-1cb60ed86c20" providerId="ADAL" clId="{E8801CAE-CBD8-854A-950C-414801866524}" dt="2023-06-18T11:21:54.176" v="2396"/>
          <ac:inkMkLst>
            <pc:docMk/>
            <pc:sldMk cId="3454253155" sldId="346"/>
            <ac:inkMk id="61474" creationId="{60FF636F-D189-B921-3207-8A467244EEB1}"/>
          </ac:inkMkLst>
        </pc:inkChg>
        <pc:inkChg chg="add del">
          <ac:chgData name="شادن القحطاني ID 443200677" userId="2d5f3d4d-8466-4aa1-ac8a-1cb60ed86c20" providerId="ADAL" clId="{E8801CAE-CBD8-854A-950C-414801866524}" dt="2023-06-18T11:21:54.176" v="2396"/>
          <ac:inkMkLst>
            <pc:docMk/>
            <pc:sldMk cId="3454253155" sldId="346"/>
            <ac:inkMk id="61475" creationId="{1BEF0050-3783-097E-A014-03855DA8303E}"/>
          </ac:inkMkLst>
        </pc:inkChg>
        <pc:inkChg chg="add del">
          <ac:chgData name="شادن القحطاني ID 443200677" userId="2d5f3d4d-8466-4aa1-ac8a-1cb60ed86c20" providerId="ADAL" clId="{E8801CAE-CBD8-854A-950C-414801866524}" dt="2023-06-18T11:21:54.176" v="2396"/>
          <ac:inkMkLst>
            <pc:docMk/>
            <pc:sldMk cId="3454253155" sldId="346"/>
            <ac:inkMk id="61476" creationId="{BEB152DE-FAB5-4810-4F19-C96BC7BC37C7}"/>
          </ac:inkMkLst>
        </pc:inkChg>
        <pc:inkChg chg="add del">
          <ac:chgData name="شادن القحطاني ID 443200677" userId="2d5f3d4d-8466-4aa1-ac8a-1cb60ed86c20" providerId="ADAL" clId="{E8801CAE-CBD8-854A-950C-414801866524}" dt="2023-06-18T11:21:54.176" v="2396"/>
          <ac:inkMkLst>
            <pc:docMk/>
            <pc:sldMk cId="3454253155" sldId="346"/>
            <ac:inkMk id="61477" creationId="{2FC67A10-D9AC-A297-8720-7443C6B7D185}"/>
          </ac:inkMkLst>
        </pc:inkChg>
        <pc:inkChg chg="add del">
          <ac:chgData name="شادن القحطاني ID 443200677" userId="2d5f3d4d-8466-4aa1-ac8a-1cb60ed86c20" providerId="ADAL" clId="{E8801CAE-CBD8-854A-950C-414801866524}" dt="2023-06-18T11:21:54.176" v="2396"/>
          <ac:inkMkLst>
            <pc:docMk/>
            <pc:sldMk cId="3454253155" sldId="346"/>
            <ac:inkMk id="61478" creationId="{A45857A4-10CB-DA8B-8738-E8E93585E91D}"/>
          </ac:inkMkLst>
        </pc:inkChg>
        <pc:inkChg chg="add del">
          <ac:chgData name="شادن القحطاني ID 443200677" userId="2d5f3d4d-8466-4aa1-ac8a-1cb60ed86c20" providerId="ADAL" clId="{E8801CAE-CBD8-854A-950C-414801866524}" dt="2023-06-18T11:21:54.176" v="2396"/>
          <ac:inkMkLst>
            <pc:docMk/>
            <pc:sldMk cId="3454253155" sldId="346"/>
            <ac:inkMk id="61479" creationId="{C232F609-C42D-FF2F-E137-7677671A9483}"/>
          </ac:inkMkLst>
        </pc:inkChg>
        <pc:inkChg chg="add del">
          <ac:chgData name="شادن القحطاني ID 443200677" userId="2d5f3d4d-8466-4aa1-ac8a-1cb60ed86c20" providerId="ADAL" clId="{E8801CAE-CBD8-854A-950C-414801866524}" dt="2023-06-18T11:21:54.176" v="2396"/>
          <ac:inkMkLst>
            <pc:docMk/>
            <pc:sldMk cId="3454253155" sldId="346"/>
            <ac:inkMk id="61480" creationId="{0B6B8BD7-13BF-E3D4-FF1D-A7FF27F5A27E}"/>
          </ac:inkMkLst>
        </pc:inkChg>
        <pc:inkChg chg="add del">
          <ac:chgData name="شادن القحطاني ID 443200677" userId="2d5f3d4d-8466-4aa1-ac8a-1cb60ed86c20" providerId="ADAL" clId="{E8801CAE-CBD8-854A-950C-414801866524}" dt="2023-06-18T11:21:54.176" v="2396"/>
          <ac:inkMkLst>
            <pc:docMk/>
            <pc:sldMk cId="3454253155" sldId="346"/>
            <ac:inkMk id="61481" creationId="{211EA0A6-D519-4022-8B4C-4079442E44CE}"/>
          </ac:inkMkLst>
        </pc:inkChg>
        <pc:inkChg chg="add del">
          <ac:chgData name="شادن القحطاني ID 443200677" userId="2d5f3d4d-8466-4aa1-ac8a-1cb60ed86c20" providerId="ADAL" clId="{E8801CAE-CBD8-854A-950C-414801866524}" dt="2023-06-18T11:21:54.176" v="2396"/>
          <ac:inkMkLst>
            <pc:docMk/>
            <pc:sldMk cId="3454253155" sldId="346"/>
            <ac:inkMk id="61482" creationId="{76664CFF-8560-8D0C-855D-46DE4D51B2EF}"/>
          </ac:inkMkLst>
        </pc:inkChg>
        <pc:inkChg chg="add reco">
          <ac:chgData name="شادن القحطاني ID 443200677" userId="2d5f3d4d-8466-4aa1-ac8a-1cb60ed86c20" providerId="ADAL" clId="{E8801CAE-CBD8-854A-950C-414801866524}" dt="2023-06-18T11:21:54.176" v="2396"/>
          <ac:inkMkLst>
            <pc:docMk/>
            <pc:sldMk cId="3454253155" sldId="346"/>
            <ac:inkMk id="61483" creationId="{F81CC37D-9BD7-7572-5813-51B9A1D09409}"/>
          </ac:inkMkLst>
        </pc:inkChg>
        <pc:inkChg chg="add">
          <ac:chgData name="شادن القحطاني ID 443200677" userId="2d5f3d4d-8466-4aa1-ac8a-1cb60ed86c20" providerId="ADAL" clId="{E8801CAE-CBD8-854A-950C-414801866524}" dt="2023-06-18T11:21:56.685" v="2397"/>
          <ac:inkMkLst>
            <pc:docMk/>
            <pc:sldMk cId="3454253155" sldId="346"/>
            <ac:inkMk id="61484" creationId="{BB8D7A21-406C-1CFC-C4DD-ADA31B370DF5}"/>
          </ac:inkMkLst>
        </pc:inkChg>
        <pc:inkChg chg="add">
          <ac:chgData name="شادن القحطاني ID 443200677" userId="2d5f3d4d-8466-4aa1-ac8a-1cb60ed86c20" providerId="ADAL" clId="{E8801CAE-CBD8-854A-950C-414801866524}" dt="2023-06-18T11:21:59.665" v="2398"/>
          <ac:inkMkLst>
            <pc:docMk/>
            <pc:sldMk cId="3454253155" sldId="346"/>
            <ac:inkMk id="61485" creationId="{51BA9A47-0ECA-A3A9-78BD-D6B6BFBD0562}"/>
          </ac:inkMkLst>
        </pc:inkChg>
        <pc:inkChg chg="add del">
          <ac:chgData name="شادن القحطاني ID 443200677" userId="2d5f3d4d-8466-4aa1-ac8a-1cb60ed86c20" providerId="ADAL" clId="{E8801CAE-CBD8-854A-950C-414801866524}" dt="2023-06-18T11:22:04.847" v="2402"/>
          <ac:inkMkLst>
            <pc:docMk/>
            <pc:sldMk cId="3454253155" sldId="346"/>
            <ac:inkMk id="61486" creationId="{3BA6B9A8-C826-0A79-59CC-A38379F1326C}"/>
          </ac:inkMkLst>
        </pc:inkChg>
        <pc:inkChg chg="add del">
          <ac:chgData name="شادن القحطاني ID 443200677" userId="2d5f3d4d-8466-4aa1-ac8a-1cb60ed86c20" providerId="ADAL" clId="{E8801CAE-CBD8-854A-950C-414801866524}" dt="2023-06-18T11:22:03.664" v="2401"/>
          <ac:inkMkLst>
            <pc:docMk/>
            <pc:sldMk cId="3454253155" sldId="346"/>
            <ac:inkMk id="61487" creationId="{E52F9D34-D619-DEB0-689A-8788DE023049}"/>
          </ac:inkMkLst>
        </pc:inkChg>
        <pc:inkChg chg="add del">
          <ac:chgData name="شادن القحطاني ID 443200677" userId="2d5f3d4d-8466-4aa1-ac8a-1cb60ed86c20" providerId="ADAL" clId="{E8801CAE-CBD8-854A-950C-414801866524}" dt="2023-06-18T11:22:25.128" v="2405"/>
          <ac:inkMkLst>
            <pc:docMk/>
            <pc:sldMk cId="3454253155" sldId="346"/>
            <ac:inkMk id="61488" creationId="{EE92429B-BCF7-79E0-49CF-B95BF3F867DC}"/>
          </ac:inkMkLst>
        </pc:inkChg>
        <pc:inkChg chg="add del">
          <ac:chgData name="شادن القحطاني ID 443200677" userId="2d5f3d4d-8466-4aa1-ac8a-1cb60ed86c20" providerId="ADAL" clId="{E8801CAE-CBD8-854A-950C-414801866524}" dt="2023-06-18T11:22:25.128" v="2405"/>
          <ac:inkMkLst>
            <pc:docMk/>
            <pc:sldMk cId="3454253155" sldId="346"/>
            <ac:inkMk id="61489" creationId="{5A409B2D-6A3C-E5A5-AA52-8EB268872249}"/>
          </ac:inkMkLst>
        </pc:inkChg>
        <pc:inkChg chg="add reco">
          <ac:chgData name="شادن القحطاني ID 443200677" userId="2d5f3d4d-8466-4aa1-ac8a-1cb60ed86c20" providerId="ADAL" clId="{E8801CAE-CBD8-854A-950C-414801866524}" dt="2023-06-18T11:22:25.128" v="2405"/>
          <ac:inkMkLst>
            <pc:docMk/>
            <pc:sldMk cId="3454253155" sldId="346"/>
            <ac:inkMk id="61490" creationId="{9A6C1D7D-C42D-700E-B766-CFFF6896F0BA}"/>
          </ac:inkMkLst>
        </pc:inkChg>
        <pc:inkChg chg="add del">
          <ac:chgData name="شادن القحطاني ID 443200677" userId="2d5f3d4d-8466-4aa1-ac8a-1cb60ed86c20" providerId="ADAL" clId="{E8801CAE-CBD8-854A-950C-414801866524}" dt="2023-06-18T11:22:27.804" v="2411"/>
          <ac:inkMkLst>
            <pc:docMk/>
            <pc:sldMk cId="3454253155" sldId="346"/>
            <ac:inkMk id="61491" creationId="{4405D7CC-3EA5-05C1-C144-7EBEB31CCC5B}"/>
          </ac:inkMkLst>
        </pc:inkChg>
        <pc:inkChg chg="add del">
          <ac:chgData name="شادن القحطاني ID 443200677" userId="2d5f3d4d-8466-4aa1-ac8a-1cb60ed86c20" providerId="ADAL" clId="{E8801CAE-CBD8-854A-950C-414801866524}" dt="2023-06-18T11:22:27.804" v="2411"/>
          <ac:inkMkLst>
            <pc:docMk/>
            <pc:sldMk cId="3454253155" sldId="346"/>
            <ac:inkMk id="61492" creationId="{1BDF390E-5E49-2A61-78B0-7451698CBF79}"/>
          </ac:inkMkLst>
        </pc:inkChg>
        <pc:inkChg chg="add del">
          <ac:chgData name="شادن القحطاني ID 443200677" userId="2d5f3d4d-8466-4aa1-ac8a-1cb60ed86c20" providerId="ADAL" clId="{E8801CAE-CBD8-854A-950C-414801866524}" dt="2023-06-18T11:22:27.804" v="2411"/>
          <ac:inkMkLst>
            <pc:docMk/>
            <pc:sldMk cId="3454253155" sldId="346"/>
            <ac:inkMk id="61493" creationId="{C59DB9BD-A044-91B6-F917-50CEE8470EA9}"/>
          </ac:inkMkLst>
        </pc:inkChg>
        <pc:inkChg chg="add del">
          <ac:chgData name="شادن القحطاني ID 443200677" userId="2d5f3d4d-8466-4aa1-ac8a-1cb60ed86c20" providerId="ADAL" clId="{E8801CAE-CBD8-854A-950C-414801866524}" dt="2023-06-18T11:22:27.804" v="2411"/>
          <ac:inkMkLst>
            <pc:docMk/>
            <pc:sldMk cId="3454253155" sldId="346"/>
            <ac:inkMk id="61494" creationId="{A5B164F5-05D8-5E2F-2F89-A5E619F8C33C}"/>
          </ac:inkMkLst>
        </pc:inkChg>
        <pc:inkChg chg="add del">
          <ac:chgData name="شادن القحطاني ID 443200677" userId="2d5f3d4d-8466-4aa1-ac8a-1cb60ed86c20" providerId="ADAL" clId="{E8801CAE-CBD8-854A-950C-414801866524}" dt="2023-06-18T11:22:27.804" v="2411"/>
          <ac:inkMkLst>
            <pc:docMk/>
            <pc:sldMk cId="3454253155" sldId="346"/>
            <ac:inkMk id="61495" creationId="{BBF935BD-F236-2EB6-E0DE-3E95213F362B}"/>
          </ac:inkMkLst>
        </pc:inkChg>
        <pc:inkChg chg="add reco">
          <ac:chgData name="شادن القحطاني ID 443200677" userId="2d5f3d4d-8466-4aa1-ac8a-1cb60ed86c20" providerId="ADAL" clId="{E8801CAE-CBD8-854A-950C-414801866524}" dt="2023-06-18T11:22:27.804" v="2411"/>
          <ac:inkMkLst>
            <pc:docMk/>
            <pc:sldMk cId="3454253155" sldId="346"/>
            <ac:inkMk id="61496" creationId="{F12D95AC-9DD0-A0A3-B823-835D68A26B00}"/>
          </ac:inkMkLst>
        </pc:inkChg>
        <pc:inkChg chg="add del">
          <ac:chgData name="شادن القحطاني ID 443200677" userId="2d5f3d4d-8466-4aa1-ac8a-1cb60ed86c20" providerId="ADAL" clId="{E8801CAE-CBD8-854A-950C-414801866524}" dt="2023-06-18T11:22:31.550" v="2417"/>
          <ac:inkMkLst>
            <pc:docMk/>
            <pc:sldMk cId="3454253155" sldId="346"/>
            <ac:inkMk id="61497" creationId="{4F82B275-AAA8-C06D-B421-AC54D3219ED1}"/>
          </ac:inkMkLst>
        </pc:inkChg>
        <pc:inkChg chg="add del">
          <ac:chgData name="شادن القحطاني ID 443200677" userId="2d5f3d4d-8466-4aa1-ac8a-1cb60ed86c20" providerId="ADAL" clId="{E8801CAE-CBD8-854A-950C-414801866524}" dt="2023-06-18T11:22:31.550" v="2417"/>
          <ac:inkMkLst>
            <pc:docMk/>
            <pc:sldMk cId="3454253155" sldId="346"/>
            <ac:inkMk id="61498" creationId="{0D2C9878-9379-9415-A654-D292D5D00489}"/>
          </ac:inkMkLst>
        </pc:inkChg>
        <pc:inkChg chg="add del">
          <ac:chgData name="شادن القحطاني ID 443200677" userId="2d5f3d4d-8466-4aa1-ac8a-1cb60ed86c20" providerId="ADAL" clId="{E8801CAE-CBD8-854A-950C-414801866524}" dt="2023-06-18T11:22:31.550" v="2417"/>
          <ac:inkMkLst>
            <pc:docMk/>
            <pc:sldMk cId="3454253155" sldId="346"/>
            <ac:inkMk id="61499" creationId="{045F18A9-812A-DE20-4656-223F4465D7CB}"/>
          </ac:inkMkLst>
        </pc:inkChg>
        <pc:inkChg chg="add del">
          <ac:chgData name="شادن القحطاني ID 443200677" userId="2d5f3d4d-8466-4aa1-ac8a-1cb60ed86c20" providerId="ADAL" clId="{E8801CAE-CBD8-854A-950C-414801866524}" dt="2023-06-18T11:22:31.550" v="2417"/>
          <ac:inkMkLst>
            <pc:docMk/>
            <pc:sldMk cId="3454253155" sldId="346"/>
            <ac:inkMk id="61500" creationId="{1F566E74-1065-EA57-6836-2F811BB19B24}"/>
          </ac:inkMkLst>
        </pc:inkChg>
        <pc:inkChg chg="add del">
          <ac:chgData name="شادن القحطاني ID 443200677" userId="2d5f3d4d-8466-4aa1-ac8a-1cb60ed86c20" providerId="ADAL" clId="{E8801CAE-CBD8-854A-950C-414801866524}" dt="2023-06-18T11:22:31.550" v="2417"/>
          <ac:inkMkLst>
            <pc:docMk/>
            <pc:sldMk cId="3454253155" sldId="346"/>
            <ac:inkMk id="61501" creationId="{D859B21B-F177-D7C9-188F-56A6A9849F8F}"/>
          </ac:inkMkLst>
        </pc:inkChg>
        <pc:inkChg chg="add reco">
          <ac:chgData name="شادن القحطاني ID 443200677" userId="2d5f3d4d-8466-4aa1-ac8a-1cb60ed86c20" providerId="ADAL" clId="{E8801CAE-CBD8-854A-950C-414801866524}" dt="2023-06-18T11:22:31.550" v="2417"/>
          <ac:inkMkLst>
            <pc:docMk/>
            <pc:sldMk cId="3454253155" sldId="346"/>
            <ac:inkMk id="61502" creationId="{18585F98-63FE-73F1-4CB7-8E8258EB5335}"/>
          </ac:inkMkLst>
        </pc:inkChg>
        <pc:inkChg chg="add del">
          <ac:chgData name="شادن القحطاني ID 443200677" userId="2d5f3d4d-8466-4aa1-ac8a-1cb60ed86c20" providerId="ADAL" clId="{E8801CAE-CBD8-854A-950C-414801866524}" dt="2023-06-18T11:22:35.362" v="2420"/>
          <ac:inkMkLst>
            <pc:docMk/>
            <pc:sldMk cId="3454253155" sldId="346"/>
            <ac:inkMk id="61503" creationId="{580D7726-10C5-ED19-D3B0-F37CB20B79CC}"/>
          </ac:inkMkLst>
        </pc:inkChg>
        <pc:inkChg chg="add del">
          <ac:chgData name="شادن القحطاني ID 443200677" userId="2d5f3d4d-8466-4aa1-ac8a-1cb60ed86c20" providerId="ADAL" clId="{E8801CAE-CBD8-854A-950C-414801866524}" dt="2023-06-18T11:22:35.362" v="2420"/>
          <ac:inkMkLst>
            <pc:docMk/>
            <pc:sldMk cId="3454253155" sldId="346"/>
            <ac:inkMk id="61504" creationId="{F28272E5-8DF4-3845-07DC-F20EE162F0D2}"/>
          </ac:inkMkLst>
        </pc:inkChg>
        <pc:inkChg chg="add reco">
          <ac:chgData name="شادن القحطاني ID 443200677" userId="2d5f3d4d-8466-4aa1-ac8a-1cb60ed86c20" providerId="ADAL" clId="{E8801CAE-CBD8-854A-950C-414801866524}" dt="2023-06-18T11:22:35.362" v="2420"/>
          <ac:inkMkLst>
            <pc:docMk/>
            <pc:sldMk cId="3454253155" sldId="346"/>
            <ac:inkMk id="61505" creationId="{0F9878F0-008D-770E-BBC7-E176416318C4}"/>
          </ac:inkMkLst>
        </pc:inkChg>
        <pc:inkChg chg="add del">
          <ac:chgData name="شادن القحطاني ID 443200677" userId="2d5f3d4d-8466-4aa1-ac8a-1cb60ed86c20" providerId="ADAL" clId="{E8801CAE-CBD8-854A-950C-414801866524}" dt="2023-06-18T11:22:39.033" v="2427"/>
          <ac:inkMkLst>
            <pc:docMk/>
            <pc:sldMk cId="3454253155" sldId="346"/>
            <ac:inkMk id="61506" creationId="{7B839290-57BD-4248-0483-DEF69C76DB3F}"/>
          </ac:inkMkLst>
        </pc:inkChg>
        <pc:inkChg chg="add del">
          <ac:chgData name="شادن القحطاني ID 443200677" userId="2d5f3d4d-8466-4aa1-ac8a-1cb60ed86c20" providerId="ADAL" clId="{E8801CAE-CBD8-854A-950C-414801866524}" dt="2023-06-18T11:22:39.033" v="2427"/>
          <ac:inkMkLst>
            <pc:docMk/>
            <pc:sldMk cId="3454253155" sldId="346"/>
            <ac:inkMk id="61507" creationId="{D2E2198F-3EFA-0D42-205C-26494BA99C54}"/>
          </ac:inkMkLst>
        </pc:inkChg>
        <pc:inkChg chg="add del">
          <ac:chgData name="شادن القحطاني ID 443200677" userId="2d5f3d4d-8466-4aa1-ac8a-1cb60ed86c20" providerId="ADAL" clId="{E8801CAE-CBD8-854A-950C-414801866524}" dt="2023-06-18T11:22:39.033" v="2427"/>
          <ac:inkMkLst>
            <pc:docMk/>
            <pc:sldMk cId="3454253155" sldId="346"/>
            <ac:inkMk id="61508" creationId="{3E7FCBCE-16CF-1464-0756-21BEE2C85862}"/>
          </ac:inkMkLst>
        </pc:inkChg>
        <pc:inkChg chg="add del">
          <ac:chgData name="شادن القحطاني ID 443200677" userId="2d5f3d4d-8466-4aa1-ac8a-1cb60ed86c20" providerId="ADAL" clId="{E8801CAE-CBD8-854A-950C-414801866524}" dt="2023-06-18T11:22:39.033" v="2427"/>
          <ac:inkMkLst>
            <pc:docMk/>
            <pc:sldMk cId="3454253155" sldId="346"/>
            <ac:inkMk id="61509" creationId="{1A82F7FE-AD52-D7DA-D6A0-72B9A59C4B59}"/>
          </ac:inkMkLst>
        </pc:inkChg>
        <pc:inkChg chg="add del">
          <ac:chgData name="شادن القحطاني ID 443200677" userId="2d5f3d4d-8466-4aa1-ac8a-1cb60ed86c20" providerId="ADAL" clId="{E8801CAE-CBD8-854A-950C-414801866524}" dt="2023-06-18T11:22:39.033" v="2427"/>
          <ac:inkMkLst>
            <pc:docMk/>
            <pc:sldMk cId="3454253155" sldId="346"/>
            <ac:inkMk id="61510" creationId="{12491E48-07C7-85B3-D5E4-ECFB99E20395}"/>
          </ac:inkMkLst>
        </pc:inkChg>
        <pc:inkChg chg="add del">
          <ac:chgData name="شادن القحطاني ID 443200677" userId="2d5f3d4d-8466-4aa1-ac8a-1cb60ed86c20" providerId="ADAL" clId="{E8801CAE-CBD8-854A-950C-414801866524}" dt="2023-06-18T11:22:39.033" v="2427"/>
          <ac:inkMkLst>
            <pc:docMk/>
            <pc:sldMk cId="3454253155" sldId="346"/>
            <ac:inkMk id="61511" creationId="{9B04DEDE-305C-D1B9-2145-2476E0AB4523}"/>
          </ac:inkMkLst>
        </pc:inkChg>
        <pc:inkChg chg="add reco">
          <ac:chgData name="شادن القحطاني ID 443200677" userId="2d5f3d4d-8466-4aa1-ac8a-1cb60ed86c20" providerId="ADAL" clId="{E8801CAE-CBD8-854A-950C-414801866524}" dt="2023-06-18T11:22:39.033" v="2427"/>
          <ac:inkMkLst>
            <pc:docMk/>
            <pc:sldMk cId="3454253155" sldId="346"/>
            <ac:inkMk id="61512" creationId="{588FBCA4-3E8E-7B9A-65D7-CFDC33E20C1E}"/>
          </ac:inkMkLst>
        </pc:inkChg>
        <pc:inkChg chg="add del">
          <ac:chgData name="شادن القحطاني ID 443200677" userId="2d5f3d4d-8466-4aa1-ac8a-1cb60ed86c20" providerId="ADAL" clId="{E8801CAE-CBD8-854A-950C-414801866524}" dt="2023-06-18T11:22:47.362" v="2440"/>
          <ac:inkMkLst>
            <pc:docMk/>
            <pc:sldMk cId="3454253155" sldId="346"/>
            <ac:inkMk id="61513" creationId="{E3209650-DCCA-915A-AB0E-CF8A497A2767}"/>
          </ac:inkMkLst>
        </pc:inkChg>
        <pc:inkChg chg="add del">
          <ac:chgData name="شادن القحطاني ID 443200677" userId="2d5f3d4d-8466-4aa1-ac8a-1cb60ed86c20" providerId="ADAL" clId="{E8801CAE-CBD8-854A-950C-414801866524}" dt="2023-06-18T11:22:47.362" v="2440"/>
          <ac:inkMkLst>
            <pc:docMk/>
            <pc:sldMk cId="3454253155" sldId="346"/>
            <ac:inkMk id="61514" creationId="{F83BF53E-8D14-DFC0-BA83-88A1C903787C}"/>
          </ac:inkMkLst>
        </pc:inkChg>
        <pc:inkChg chg="add del">
          <ac:chgData name="شادن القحطاني ID 443200677" userId="2d5f3d4d-8466-4aa1-ac8a-1cb60ed86c20" providerId="ADAL" clId="{E8801CAE-CBD8-854A-950C-414801866524}" dt="2023-06-18T11:22:47.362" v="2440"/>
          <ac:inkMkLst>
            <pc:docMk/>
            <pc:sldMk cId="3454253155" sldId="346"/>
            <ac:inkMk id="61515" creationId="{8595C47E-9B43-B784-0BD3-AB904547D2BD}"/>
          </ac:inkMkLst>
        </pc:inkChg>
        <pc:inkChg chg="add del">
          <ac:chgData name="شادن القحطاني ID 443200677" userId="2d5f3d4d-8466-4aa1-ac8a-1cb60ed86c20" providerId="ADAL" clId="{E8801CAE-CBD8-854A-950C-414801866524}" dt="2023-06-18T11:22:47.362" v="2440"/>
          <ac:inkMkLst>
            <pc:docMk/>
            <pc:sldMk cId="3454253155" sldId="346"/>
            <ac:inkMk id="61516" creationId="{19813FF2-696D-FBD6-5335-03CCABB4E5F6}"/>
          </ac:inkMkLst>
        </pc:inkChg>
        <pc:inkChg chg="add del">
          <ac:chgData name="شادن القحطاني ID 443200677" userId="2d5f3d4d-8466-4aa1-ac8a-1cb60ed86c20" providerId="ADAL" clId="{E8801CAE-CBD8-854A-950C-414801866524}" dt="2023-06-18T11:22:47.362" v="2440"/>
          <ac:inkMkLst>
            <pc:docMk/>
            <pc:sldMk cId="3454253155" sldId="346"/>
            <ac:inkMk id="61517" creationId="{61791ACC-286B-DE1B-8A3D-7AAE34A3DC93}"/>
          </ac:inkMkLst>
        </pc:inkChg>
        <pc:inkChg chg="add del">
          <ac:chgData name="شادن القحطاني ID 443200677" userId="2d5f3d4d-8466-4aa1-ac8a-1cb60ed86c20" providerId="ADAL" clId="{E8801CAE-CBD8-854A-950C-414801866524}" dt="2023-06-18T11:22:47.362" v="2440"/>
          <ac:inkMkLst>
            <pc:docMk/>
            <pc:sldMk cId="3454253155" sldId="346"/>
            <ac:inkMk id="61518" creationId="{2192652B-DF30-56FA-4970-4AC1CF6ED7D9}"/>
          </ac:inkMkLst>
        </pc:inkChg>
        <pc:inkChg chg="add del">
          <ac:chgData name="شادن القحطاني ID 443200677" userId="2d5f3d4d-8466-4aa1-ac8a-1cb60ed86c20" providerId="ADAL" clId="{E8801CAE-CBD8-854A-950C-414801866524}" dt="2023-06-18T11:22:47.362" v="2440"/>
          <ac:inkMkLst>
            <pc:docMk/>
            <pc:sldMk cId="3454253155" sldId="346"/>
            <ac:inkMk id="61519" creationId="{4083138A-4067-41C6-6AD8-DB0B4D57BE19}"/>
          </ac:inkMkLst>
        </pc:inkChg>
        <pc:inkChg chg="add del">
          <ac:chgData name="شادن القحطاني ID 443200677" userId="2d5f3d4d-8466-4aa1-ac8a-1cb60ed86c20" providerId="ADAL" clId="{E8801CAE-CBD8-854A-950C-414801866524}" dt="2023-06-18T11:22:47.362" v="2440"/>
          <ac:inkMkLst>
            <pc:docMk/>
            <pc:sldMk cId="3454253155" sldId="346"/>
            <ac:inkMk id="61520" creationId="{5BAD0D89-2018-C03E-B25A-D9DCB62CEB20}"/>
          </ac:inkMkLst>
        </pc:inkChg>
        <pc:inkChg chg="add del">
          <ac:chgData name="شادن القحطاني ID 443200677" userId="2d5f3d4d-8466-4aa1-ac8a-1cb60ed86c20" providerId="ADAL" clId="{E8801CAE-CBD8-854A-950C-414801866524}" dt="2023-06-18T11:22:47.362" v="2440"/>
          <ac:inkMkLst>
            <pc:docMk/>
            <pc:sldMk cId="3454253155" sldId="346"/>
            <ac:inkMk id="61521" creationId="{5C2A52EB-901D-05CB-4AEB-7A3197EE743D}"/>
          </ac:inkMkLst>
        </pc:inkChg>
        <pc:inkChg chg="add del">
          <ac:chgData name="شادن القحطاني ID 443200677" userId="2d5f3d4d-8466-4aa1-ac8a-1cb60ed86c20" providerId="ADAL" clId="{E8801CAE-CBD8-854A-950C-414801866524}" dt="2023-06-18T11:22:47.362" v="2440"/>
          <ac:inkMkLst>
            <pc:docMk/>
            <pc:sldMk cId="3454253155" sldId="346"/>
            <ac:inkMk id="61522" creationId="{D37AF7C6-5498-B863-4598-CE72EEB9B037}"/>
          </ac:inkMkLst>
        </pc:inkChg>
        <pc:inkChg chg="add del">
          <ac:chgData name="شادن القحطاني ID 443200677" userId="2d5f3d4d-8466-4aa1-ac8a-1cb60ed86c20" providerId="ADAL" clId="{E8801CAE-CBD8-854A-950C-414801866524}" dt="2023-06-18T11:22:47.362" v="2440"/>
          <ac:inkMkLst>
            <pc:docMk/>
            <pc:sldMk cId="3454253155" sldId="346"/>
            <ac:inkMk id="61523" creationId="{FEF4EDBE-E178-312C-2063-B3475DCCC053}"/>
          </ac:inkMkLst>
        </pc:inkChg>
        <pc:inkChg chg="add del">
          <ac:chgData name="شادن القحطاني ID 443200677" userId="2d5f3d4d-8466-4aa1-ac8a-1cb60ed86c20" providerId="ADAL" clId="{E8801CAE-CBD8-854A-950C-414801866524}" dt="2023-06-18T11:22:47.362" v="2440"/>
          <ac:inkMkLst>
            <pc:docMk/>
            <pc:sldMk cId="3454253155" sldId="346"/>
            <ac:inkMk id="61524" creationId="{6CBFA1BF-0108-289B-88E6-A115CD75D417}"/>
          </ac:inkMkLst>
        </pc:inkChg>
        <pc:inkChg chg="add reco">
          <ac:chgData name="شادن القحطاني ID 443200677" userId="2d5f3d4d-8466-4aa1-ac8a-1cb60ed86c20" providerId="ADAL" clId="{E8801CAE-CBD8-854A-950C-414801866524}" dt="2023-06-18T11:22:47.362" v="2440"/>
          <ac:inkMkLst>
            <pc:docMk/>
            <pc:sldMk cId="3454253155" sldId="346"/>
            <ac:inkMk id="61525" creationId="{7CEB413D-A0A4-E1D5-AB2F-6D2AE1E53F89}"/>
          </ac:inkMkLst>
        </pc:inkChg>
      </pc:sldChg>
      <pc:sldChg chg="addSp delSp">
        <pc:chgData name="شادن القحطاني ID 443200677" userId="2d5f3d4d-8466-4aa1-ac8a-1cb60ed86c20" providerId="ADAL" clId="{E8801CAE-CBD8-854A-950C-414801866524}" dt="2023-06-18T11:24:33.660" v="2453"/>
        <pc:sldMkLst>
          <pc:docMk/>
          <pc:sldMk cId="3917692382" sldId="347"/>
        </pc:sldMkLst>
        <pc:inkChg chg="add del">
          <ac:chgData name="شادن القحطاني ID 443200677" userId="2d5f3d4d-8466-4aa1-ac8a-1cb60ed86c20" providerId="ADAL" clId="{E8801CAE-CBD8-854A-950C-414801866524}" dt="2023-06-18T11:24:30.880" v="2447"/>
          <ac:inkMkLst>
            <pc:docMk/>
            <pc:sldMk cId="3917692382" sldId="347"/>
            <ac:inkMk id="2" creationId="{85449C72-94C8-DB9B-8B81-0E0CCA471983}"/>
          </ac:inkMkLst>
        </pc:inkChg>
        <pc:inkChg chg="add del">
          <ac:chgData name="شادن القحطاني ID 443200677" userId="2d5f3d4d-8466-4aa1-ac8a-1cb60ed86c20" providerId="ADAL" clId="{E8801CAE-CBD8-854A-950C-414801866524}" dt="2023-06-18T11:24:30.880" v="2447"/>
          <ac:inkMkLst>
            <pc:docMk/>
            <pc:sldMk cId="3917692382" sldId="347"/>
            <ac:inkMk id="3" creationId="{223774D0-55AD-C5F4-ADEF-05099E213A0E}"/>
          </ac:inkMkLst>
        </pc:inkChg>
        <pc:inkChg chg="add del">
          <ac:chgData name="شادن القحطاني ID 443200677" userId="2d5f3d4d-8466-4aa1-ac8a-1cb60ed86c20" providerId="ADAL" clId="{E8801CAE-CBD8-854A-950C-414801866524}" dt="2023-06-18T11:24:30.880" v="2447"/>
          <ac:inkMkLst>
            <pc:docMk/>
            <pc:sldMk cId="3917692382" sldId="347"/>
            <ac:inkMk id="4" creationId="{CF780397-1329-B289-8C2F-94AA856AE97D}"/>
          </ac:inkMkLst>
        </pc:inkChg>
        <pc:inkChg chg="add del">
          <ac:chgData name="شادن القحطاني ID 443200677" userId="2d5f3d4d-8466-4aa1-ac8a-1cb60ed86c20" providerId="ADAL" clId="{E8801CAE-CBD8-854A-950C-414801866524}" dt="2023-06-18T11:24:30.880" v="2447"/>
          <ac:inkMkLst>
            <pc:docMk/>
            <pc:sldMk cId="3917692382" sldId="347"/>
            <ac:inkMk id="5" creationId="{3CC5BC13-A994-F332-38F6-B68FC50F7824}"/>
          </ac:inkMkLst>
        </pc:inkChg>
        <pc:inkChg chg="add del">
          <ac:chgData name="شادن القحطاني ID 443200677" userId="2d5f3d4d-8466-4aa1-ac8a-1cb60ed86c20" providerId="ADAL" clId="{E8801CAE-CBD8-854A-950C-414801866524}" dt="2023-06-18T11:24:30.880" v="2447"/>
          <ac:inkMkLst>
            <pc:docMk/>
            <pc:sldMk cId="3917692382" sldId="347"/>
            <ac:inkMk id="8" creationId="{BEED13BD-4023-941F-6B76-6D8221E63CB1}"/>
          </ac:inkMkLst>
        </pc:inkChg>
        <pc:inkChg chg="add del">
          <ac:chgData name="شادن القحطاني ID 443200677" userId="2d5f3d4d-8466-4aa1-ac8a-1cb60ed86c20" providerId="ADAL" clId="{E8801CAE-CBD8-854A-950C-414801866524}" dt="2023-06-18T11:24:30.880" v="2447"/>
          <ac:inkMkLst>
            <pc:docMk/>
            <pc:sldMk cId="3917692382" sldId="347"/>
            <ac:inkMk id="9" creationId="{45C8731C-717D-DD62-F63C-0757569A7550}"/>
          </ac:inkMkLst>
        </pc:inkChg>
        <pc:inkChg chg="add reco">
          <ac:chgData name="شادن القحطاني ID 443200677" userId="2d5f3d4d-8466-4aa1-ac8a-1cb60ed86c20" providerId="ADAL" clId="{E8801CAE-CBD8-854A-950C-414801866524}" dt="2023-06-18T11:24:30.880" v="2447"/>
          <ac:inkMkLst>
            <pc:docMk/>
            <pc:sldMk cId="3917692382" sldId="347"/>
            <ac:inkMk id="10" creationId="{F051F74F-75A5-B55C-DF6E-A646293FC97C}"/>
          </ac:inkMkLst>
        </pc:inkChg>
        <pc:inkChg chg="add del">
          <ac:chgData name="شادن القحطاني ID 443200677" userId="2d5f3d4d-8466-4aa1-ac8a-1cb60ed86c20" providerId="ADAL" clId="{E8801CAE-CBD8-854A-950C-414801866524}" dt="2023-06-18T11:24:33.660" v="2453"/>
          <ac:inkMkLst>
            <pc:docMk/>
            <pc:sldMk cId="3917692382" sldId="347"/>
            <ac:inkMk id="11" creationId="{B9184EF0-E257-545B-3DC8-AB5C16D68E2B}"/>
          </ac:inkMkLst>
        </pc:inkChg>
        <pc:inkChg chg="add del">
          <ac:chgData name="شادن القحطاني ID 443200677" userId="2d5f3d4d-8466-4aa1-ac8a-1cb60ed86c20" providerId="ADAL" clId="{E8801CAE-CBD8-854A-950C-414801866524}" dt="2023-06-18T11:24:33.660" v="2453"/>
          <ac:inkMkLst>
            <pc:docMk/>
            <pc:sldMk cId="3917692382" sldId="347"/>
            <ac:inkMk id="12" creationId="{9CF9BC06-DE66-08E6-2941-52C9C85A6234}"/>
          </ac:inkMkLst>
        </pc:inkChg>
        <pc:inkChg chg="add del">
          <ac:chgData name="شادن القحطاني ID 443200677" userId="2d5f3d4d-8466-4aa1-ac8a-1cb60ed86c20" providerId="ADAL" clId="{E8801CAE-CBD8-854A-950C-414801866524}" dt="2023-06-18T11:24:33.660" v="2453"/>
          <ac:inkMkLst>
            <pc:docMk/>
            <pc:sldMk cId="3917692382" sldId="347"/>
            <ac:inkMk id="13" creationId="{3CEBF2D2-3E0D-27A7-1DF4-DBA95EF6F1EE}"/>
          </ac:inkMkLst>
        </pc:inkChg>
        <pc:inkChg chg="add del">
          <ac:chgData name="شادن القحطاني ID 443200677" userId="2d5f3d4d-8466-4aa1-ac8a-1cb60ed86c20" providerId="ADAL" clId="{E8801CAE-CBD8-854A-950C-414801866524}" dt="2023-06-18T11:24:33.660" v="2453"/>
          <ac:inkMkLst>
            <pc:docMk/>
            <pc:sldMk cId="3917692382" sldId="347"/>
            <ac:inkMk id="15" creationId="{2F126852-950B-E112-048F-6207121BD9DF}"/>
          </ac:inkMkLst>
        </pc:inkChg>
        <pc:inkChg chg="add del">
          <ac:chgData name="شادن القحطاني ID 443200677" userId="2d5f3d4d-8466-4aa1-ac8a-1cb60ed86c20" providerId="ADAL" clId="{E8801CAE-CBD8-854A-950C-414801866524}" dt="2023-06-18T11:24:33.660" v="2453"/>
          <ac:inkMkLst>
            <pc:docMk/>
            <pc:sldMk cId="3917692382" sldId="347"/>
            <ac:inkMk id="16" creationId="{507C77B3-F42A-7CD9-52E7-F524232D0F88}"/>
          </ac:inkMkLst>
        </pc:inkChg>
        <pc:inkChg chg="add reco">
          <ac:chgData name="شادن القحطاني ID 443200677" userId="2d5f3d4d-8466-4aa1-ac8a-1cb60ed86c20" providerId="ADAL" clId="{E8801CAE-CBD8-854A-950C-414801866524}" dt="2023-06-18T11:24:33.660" v="2453"/>
          <ac:inkMkLst>
            <pc:docMk/>
            <pc:sldMk cId="3917692382" sldId="347"/>
            <ac:inkMk id="17" creationId="{6A4C609C-8360-FFDC-2B8D-158276C4D528}"/>
          </ac:inkMkLst>
        </pc:inkChg>
      </pc:sldChg>
      <pc:sldChg chg="addSp">
        <pc:chgData name="شادن القحطاني ID 443200677" userId="2d5f3d4d-8466-4aa1-ac8a-1cb60ed86c20" providerId="ADAL" clId="{E8801CAE-CBD8-854A-950C-414801866524}" dt="2023-06-17T17:42:01.087" v="0"/>
        <pc:sldMkLst>
          <pc:docMk/>
          <pc:sldMk cId="511508869" sldId="353"/>
        </pc:sldMkLst>
        <pc:inkChg chg="add">
          <ac:chgData name="شادن القحطاني ID 443200677" userId="2d5f3d4d-8466-4aa1-ac8a-1cb60ed86c20" providerId="ADAL" clId="{E8801CAE-CBD8-854A-950C-414801866524}" dt="2023-06-17T17:42:01.087" v="0"/>
          <ac:inkMkLst>
            <pc:docMk/>
            <pc:sldMk cId="511508869" sldId="353"/>
            <ac:inkMk id="3" creationId="{6801652C-0193-A5CE-54DF-1614CC0A8D9D}"/>
          </ac:inkMkLst>
        </pc:inkChg>
      </pc:sldChg>
      <pc:sldChg chg="addSp delSp">
        <pc:chgData name="شادن القحطاني ID 443200677" userId="2d5f3d4d-8466-4aa1-ac8a-1cb60ed86c20" providerId="ADAL" clId="{E8801CAE-CBD8-854A-950C-414801866524}" dt="2023-06-17T20:50:25.515" v="167"/>
        <pc:sldMkLst>
          <pc:docMk/>
          <pc:sldMk cId="1671096029" sldId="356"/>
        </pc:sldMkLst>
        <pc:inkChg chg="add">
          <ac:chgData name="شادن القحطاني ID 443200677" userId="2d5f3d4d-8466-4aa1-ac8a-1cb60ed86c20" providerId="ADAL" clId="{E8801CAE-CBD8-854A-950C-414801866524}" dt="2023-06-17T20:44:02.963" v="64"/>
          <ac:inkMkLst>
            <pc:docMk/>
            <pc:sldMk cId="1671096029" sldId="356"/>
            <ac:inkMk id="2" creationId="{DE023A16-9503-4AF6-CE79-0F275235F6C1}"/>
          </ac:inkMkLst>
        </pc:inkChg>
        <pc:inkChg chg="add">
          <ac:chgData name="شادن القحطاني ID 443200677" userId="2d5f3d4d-8466-4aa1-ac8a-1cb60ed86c20" providerId="ADAL" clId="{E8801CAE-CBD8-854A-950C-414801866524}" dt="2023-06-17T20:44:04.073" v="65"/>
          <ac:inkMkLst>
            <pc:docMk/>
            <pc:sldMk cId="1671096029" sldId="356"/>
            <ac:inkMk id="3" creationId="{4BB73368-9DEB-963B-09FF-263FBF1B51BD}"/>
          </ac:inkMkLst>
        </pc:inkChg>
        <pc:inkChg chg="add">
          <ac:chgData name="شادن القحطاني ID 443200677" userId="2d5f3d4d-8466-4aa1-ac8a-1cb60ed86c20" providerId="ADAL" clId="{E8801CAE-CBD8-854A-950C-414801866524}" dt="2023-06-17T20:48:10.260" v="66"/>
          <ac:inkMkLst>
            <pc:docMk/>
            <pc:sldMk cId="1671096029" sldId="356"/>
            <ac:inkMk id="4" creationId="{42F6F765-23CD-06DE-70D5-8A2BA81CBC0D}"/>
          </ac:inkMkLst>
        </pc:inkChg>
        <pc:inkChg chg="add del">
          <ac:chgData name="شادن القحطاني ID 443200677" userId="2d5f3d4d-8466-4aa1-ac8a-1cb60ed86c20" providerId="ADAL" clId="{E8801CAE-CBD8-854A-950C-414801866524}" dt="2023-06-17T20:48:30.848" v="91"/>
          <ac:inkMkLst>
            <pc:docMk/>
            <pc:sldMk cId="1671096029" sldId="356"/>
            <ac:inkMk id="5" creationId="{2060AA44-8BAA-EE65-A4CF-CC63E4339E3D}"/>
          </ac:inkMkLst>
        </pc:inkChg>
        <pc:inkChg chg="add del">
          <ac:chgData name="شادن القحطاني ID 443200677" userId="2d5f3d4d-8466-4aa1-ac8a-1cb60ed86c20" providerId="ADAL" clId="{E8801CAE-CBD8-854A-950C-414801866524}" dt="2023-06-17T20:48:30.848" v="91"/>
          <ac:inkMkLst>
            <pc:docMk/>
            <pc:sldMk cId="1671096029" sldId="356"/>
            <ac:inkMk id="8" creationId="{C2A40030-DD2E-D268-653E-A25291A4C5BB}"/>
          </ac:inkMkLst>
        </pc:inkChg>
        <pc:inkChg chg="add del">
          <ac:chgData name="شادن القحطاني ID 443200677" userId="2d5f3d4d-8466-4aa1-ac8a-1cb60ed86c20" providerId="ADAL" clId="{E8801CAE-CBD8-854A-950C-414801866524}" dt="2023-06-17T20:48:30.848" v="91"/>
          <ac:inkMkLst>
            <pc:docMk/>
            <pc:sldMk cId="1671096029" sldId="356"/>
            <ac:inkMk id="9" creationId="{F272F35F-3952-10C9-0B7A-5CF9F07E832A}"/>
          </ac:inkMkLst>
        </pc:inkChg>
        <pc:inkChg chg="add del">
          <ac:chgData name="شادن القحطاني ID 443200677" userId="2d5f3d4d-8466-4aa1-ac8a-1cb60ed86c20" providerId="ADAL" clId="{E8801CAE-CBD8-854A-950C-414801866524}" dt="2023-06-17T20:48:30.848" v="91"/>
          <ac:inkMkLst>
            <pc:docMk/>
            <pc:sldMk cId="1671096029" sldId="356"/>
            <ac:inkMk id="10" creationId="{78C1AC76-DD50-D3B9-9779-37AA3C237936}"/>
          </ac:inkMkLst>
        </pc:inkChg>
        <pc:inkChg chg="add del">
          <ac:chgData name="شادن القحطاني ID 443200677" userId="2d5f3d4d-8466-4aa1-ac8a-1cb60ed86c20" providerId="ADAL" clId="{E8801CAE-CBD8-854A-950C-414801866524}" dt="2023-06-17T20:48:30.848" v="91"/>
          <ac:inkMkLst>
            <pc:docMk/>
            <pc:sldMk cId="1671096029" sldId="356"/>
            <ac:inkMk id="11" creationId="{45279504-9AA7-A2B2-A49E-98B5E750375C}"/>
          </ac:inkMkLst>
        </pc:inkChg>
        <pc:inkChg chg="add del">
          <ac:chgData name="شادن القحطاني ID 443200677" userId="2d5f3d4d-8466-4aa1-ac8a-1cb60ed86c20" providerId="ADAL" clId="{E8801CAE-CBD8-854A-950C-414801866524}" dt="2023-06-17T20:48:30.848" v="91"/>
          <ac:inkMkLst>
            <pc:docMk/>
            <pc:sldMk cId="1671096029" sldId="356"/>
            <ac:inkMk id="12" creationId="{2344AEDE-1D5E-0DEE-7C67-A9AFDF88F0BE}"/>
          </ac:inkMkLst>
        </pc:inkChg>
        <pc:inkChg chg="add del">
          <ac:chgData name="شادن القحطاني ID 443200677" userId="2d5f3d4d-8466-4aa1-ac8a-1cb60ed86c20" providerId="ADAL" clId="{E8801CAE-CBD8-854A-950C-414801866524}" dt="2023-06-17T20:48:21.881" v="74"/>
          <ac:inkMkLst>
            <pc:docMk/>
            <pc:sldMk cId="1671096029" sldId="356"/>
            <ac:inkMk id="13" creationId="{5A32C10B-B319-B23F-E214-73BA11704AD1}"/>
          </ac:inkMkLst>
        </pc:inkChg>
        <pc:inkChg chg="add del">
          <ac:chgData name="شادن القحطاني ID 443200677" userId="2d5f3d4d-8466-4aa1-ac8a-1cb60ed86c20" providerId="ADAL" clId="{E8801CAE-CBD8-854A-950C-414801866524}" dt="2023-06-17T20:48:30.848" v="91"/>
          <ac:inkMkLst>
            <pc:docMk/>
            <pc:sldMk cId="1671096029" sldId="356"/>
            <ac:inkMk id="14" creationId="{625D1409-5F2A-B4F7-FD28-489EFCC6363E}"/>
          </ac:inkMkLst>
        </pc:inkChg>
        <pc:inkChg chg="add del">
          <ac:chgData name="شادن القحطاني ID 443200677" userId="2d5f3d4d-8466-4aa1-ac8a-1cb60ed86c20" providerId="ADAL" clId="{E8801CAE-CBD8-854A-950C-414801866524}" dt="2023-06-17T20:48:30.848" v="91"/>
          <ac:inkMkLst>
            <pc:docMk/>
            <pc:sldMk cId="1671096029" sldId="356"/>
            <ac:inkMk id="15" creationId="{9964629D-1F44-ED93-B293-FCBF81E0A8A7}"/>
          </ac:inkMkLst>
        </pc:inkChg>
        <pc:inkChg chg="add del">
          <ac:chgData name="شادن القحطاني ID 443200677" userId="2d5f3d4d-8466-4aa1-ac8a-1cb60ed86c20" providerId="ADAL" clId="{E8801CAE-CBD8-854A-950C-414801866524}" dt="2023-06-17T20:48:30.848" v="91"/>
          <ac:inkMkLst>
            <pc:docMk/>
            <pc:sldMk cId="1671096029" sldId="356"/>
            <ac:inkMk id="16" creationId="{A008B2BA-6B2C-09A4-DFEE-0F223D90299B}"/>
          </ac:inkMkLst>
        </pc:inkChg>
        <pc:inkChg chg="add del">
          <ac:chgData name="شادن القحطاني ID 443200677" userId="2d5f3d4d-8466-4aa1-ac8a-1cb60ed86c20" providerId="ADAL" clId="{E8801CAE-CBD8-854A-950C-414801866524}" dt="2023-06-17T20:48:30.848" v="91"/>
          <ac:inkMkLst>
            <pc:docMk/>
            <pc:sldMk cId="1671096029" sldId="356"/>
            <ac:inkMk id="17" creationId="{AF54A894-3524-7939-34F2-3AD0F1926D3F}"/>
          </ac:inkMkLst>
        </pc:inkChg>
        <pc:inkChg chg="add del">
          <ac:chgData name="شادن القحطاني ID 443200677" userId="2d5f3d4d-8466-4aa1-ac8a-1cb60ed86c20" providerId="ADAL" clId="{E8801CAE-CBD8-854A-950C-414801866524}" dt="2023-06-17T20:48:30.848" v="91"/>
          <ac:inkMkLst>
            <pc:docMk/>
            <pc:sldMk cId="1671096029" sldId="356"/>
            <ac:inkMk id="18" creationId="{0B7B4B78-E621-0213-C12C-805A12904985}"/>
          </ac:inkMkLst>
        </pc:inkChg>
        <pc:inkChg chg="add del">
          <ac:chgData name="شادن القحطاني ID 443200677" userId="2d5f3d4d-8466-4aa1-ac8a-1cb60ed86c20" providerId="ADAL" clId="{E8801CAE-CBD8-854A-950C-414801866524}" dt="2023-06-17T20:48:30.848" v="91"/>
          <ac:inkMkLst>
            <pc:docMk/>
            <pc:sldMk cId="1671096029" sldId="356"/>
            <ac:inkMk id="19" creationId="{AD7BEA74-0BD0-E337-185B-A99EAA875E13}"/>
          </ac:inkMkLst>
        </pc:inkChg>
        <pc:inkChg chg="add del">
          <ac:chgData name="شادن القحطاني ID 443200677" userId="2d5f3d4d-8466-4aa1-ac8a-1cb60ed86c20" providerId="ADAL" clId="{E8801CAE-CBD8-854A-950C-414801866524}" dt="2023-06-17T20:48:30.848" v="91"/>
          <ac:inkMkLst>
            <pc:docMk/>
            <pc:sldMk cId="1671096029" sldId="356"/>
            <ac:inkMk id="20" creationId="{1ECB7B96-F01C-B228-90CE-8A96A7CBAD4C}"/>
          </ac:inkMkLst>
        </pc:inkChg>
        <pc:inkChg chg="add del">
          <ac:chgData name="شادن القحطاني ID 443200677" userId="2d5f3d4d-8466-4aa1-ac8a-1cb60ed86c20" providerId="ADAL" clId="{E8801CAE-CBD8-854A-950C-414801866524}" dt="2023-06-17T20:48:30.848" v="91"/>
          <ac:inkMkLst>
            <pc:docMk/>
            <pc:sldMk cId="1671096029" sldId="356"/>
            <ac:inkMk id="21" creationId="{D65D8B49-E2F3-04FE-6D98-D775EA83DF08}"/>
          </ac:inkMkLst>
        </pc:inkChg>
        <pc:inkChg chg="add del">
          <ac:chgData name="شادن القحطاني ID 443200677" userId="2d5f3d4d-8466-4aa1-ac8a-1cb60ed86c20" providerId="ADAL" clId="{E8801CAE-CBD8-854A-950C-414801866524}" dt="2023-06-17T20:48:30.848" v="91"/>
          <ac:inkMkLst>
            <pc:docMk/>
            <pc:sldMk cId="1671096029" sldId="356"/>
            <ac:inkMk id="22" creationId="{831599E9-FFE1-A473-F6B2-BD67BB672CCE}"/>
          </ac:inkMkLst>
        </pc:inkChg>
        <pc:inkChg chg="add del">
          <ac:chgData name="شادن القحطاني ID 443200677" userId="2d5f3d4d-8466-4aa1-ac8a-1cb60ed86c20" providerId="ADAL" clId="{E8801CAE-CBD8-854A-950C-414801866524}" dt="2023-06-17T20:48:30.848" v="91"/>
          <ac:inkMkLst>
            <pc:docMk/>
            <pc:sldMk cId="1671096029" sldId="356"/>
            <ac:inkMk id="23" creationId="{07AB658A-DDCD-06F7-65D2-69B7D259526C}"/>
          </ac:inkMkLst>
        </pc:inkChg>
        <pc:inkChg chg="add del">
          <ac:chgData name="شادن القحطاني ID 443200677" userId="2d5f3d4d-8466-4aa1-ac8a-1cb60ed86c20" providerId="ADAL" clId="{E8801CAE-CBD8-854A-950C-414801866524}" dt="2023-06-17T20:48:30.848" v="91"/>
          <ac:inkMkLst>
            <pc:docMk/>
            <pc:sldMk cId="1671096029" sldId="356"/>
            <ac:inkMk id="24" creationId="{CF9D67DA-E082-D687-30D8-BB779AB12C41}"/>
          </ac:inkMkLst>
        </pc:inkChg>
        <pc:inkChg chg="add del">
          <ac:chgData name="شادن القحطاني ID 443200677" userId="2d5f3d4d-8466-4aa1-ac8a-1cb60ed86c20" providerId="ADAL" clId="{E8801CAE-CBD8-854A-950C-414801866524}" dt="2023-06-17T20:48:30.848" v="91"/>
          <ac:inkMkLst>
            <pc:docMk/>
            <pc:sldMk cId="1671096029" sldId="356"/>
            <ac:inkMk id="25" creationId="{E0CD5CEA-8EAE-F778-E4CD-26D98816B1ED}"/>
          </ac:inkMkLst>
        </pc:inkChg>
        <pc:inkChg chg="add del">
          <ac:chgData name="شادن القحطاني ID 443200677" userId="2d5f3d4d-8466-4aa1-ac8a-1cb60ed86c20" providerId="ADAL" clId="{E8801CAE-CBD8-854A-950C-414801866524}" dt="2023-06-17T20:48:30.848" v="91"/>
          <ac:inkMkLst>
            <pc:docMk/>
            <pc:sldMk cId="1671096029" sldId="356"/>
            <ac:inkMk id="26" creationId="{53CE63A8-5BDD-97B2-EA20-9E4B91FC54F6}"/>
          </ac:inkMkLst>
        </pc:inkChg>
        <pc:inkChg chg="add del">
          <ac:chgData name="شادن القحطاني ID 443200677" userId="2d5f3d4d-8466-4aa1-ac8a-1cb60ed86c20" providerId="ADAL" clId="{E8801CAE-CBD8-854A-950C-414801866524}" dt="2023-06-17T20:48:30.848" v="91"/>
          <ac:inkMkLst>
            <pc:docMk/>
            <pc:sldMk cId="1671096029" sldId="356"/>
            <ac:inkMk id="27" creationId="{2C231950-9833-1573-2E54-DA834C16B4DA}"/>
          </ac:inkMkLst>
        </pc:inkChg>
        <pc:inkChg chg="add del">
          <ac:chgData name="شادن القحطاني ID 443200677" userId="2d5f3d4d-8466-4aa1-ac8a-1cb60ed86c20" providerId="ADAL" clId="{E8801CAE-CBD8-854A-950C-414801866524}" dt="2023-06-17T20:48:30.848" v="91"/>
          <ac:inkMkLst>
            <pc:docMk/>
            <pc:sldMk cId="1671096029" sldId="356"/>
            <ac:inkMk id="28" creationId="{1958E56C-A2B7-474F-29F6-7620B55BFBAF}"/>
          </ac:inkMkLst>
        </pc:inkChg>
        <pc:inkChg chg="add del">
          <ac:chgData name="شادن القحطاني ID 443200677" userId="2d5f3d4d-8466-4aa1-ac8a-1cb60ed86c20" providerId="ADAL" clId="{E8801CAE-CBD8-854A-950C-414801866524}" dt="2023-06-17T20:48:30.848" v="91"/>
          <ac:inkMkLst>
            <pc:docMk/>
            <pc:sldMk cId="1671096029" sldId="356"/>
            <ac:inkMk id="29" creationId="{D22890BF-B5BE-F7B0-6209-92A85310ACFE}"/>
          </ac:inkMkLst>
        </pc:inkChg>
        <pc:inkChg chg="add reco">
          <ac:chgData name="شادن القحطاني ID 443200677" userId="2d5f3d4d-8466-4aa1-ac8a-1cb60ed86c20" providerId="ADAL" clId="{E8801CAE-CBD8-854A-950C-414801866524}" dt="2023-06-17T20:48:30.848" v="91"/>
          <ac:inkMkLst>
            <pc:docMk/>
            <pc:sldMk cId="1671096029" sldId="356"/>
            <ac:inkMk id="30" creationId="{5205B2BE-38BA-2194-1F95-56E7271D6AC1}"/>
          </ac:inkMkLst>
        </pc:inkChg>
        <pc:inkChg chg="add del">
          <ac:chgData name="شادن القحطاني ID 443200677" userId="2d5f3d4d-8466-4aa1-ac8a-1cb60ed86c20" providerId="ADAL" clId="{E8801CAE-CBD8-854A-950C-414801866524}" dt="2023-06-17T20:48:34.546" v="98"/>
          <ac:inkMkLst>
            <pc:docMk/>
            <pc:sldMk cId="1671096029" sldId="356"/>
            <ac:inkMk id="31" creationId="{F2EA3E4E-6815-0906-23DE-C771362E6EB3}"/>
          </ac:inkMkLst>
        </pc:inkChg>
        <pc:inkChg chg="add del">
          <ac:chgData name="شادن القحطاني ID 443200677" userId="2d5f3d4d-8466-4aa1-ac8a-1cb60ed86c20" providerId="ADAL" clId="{E8801CAE-CBD8-854A-950C-414801866524}" dt="2023-06-17T20:48:34.546" v="98"/>
          <ac:inkMkLst>
            <pc:docMk/>
            <pc:sldMk cId="1671096029" sldId="356"/>
            <ac:inkMk id="32" creationId="{1ED4E9E6-6845-B93A-193C-2AD0FEA149AC}"/>
          </ac:inkMkLst>
        </pc:inkChg>
        <pc:inkChg chg="add del">
          <ac:chgData name="شادن القحطاني ID 443200677" userId="2d5f3d4d-8466-4aa1-ac8a-1cb60ed86c20" providerId="ADAL" clId="{E8801CAE-CBD8-854A-950C-414801866524}" dt="2023-06-17T20:48:34.546" v="98"/>
          <ac:inkMkLst>
            <pc:docMk/>
            <pc:sldMk cId="1671096029" sldId="356"/>
            <ac:inkMk id="33" creationId="{4040BF46-6529-A425-B08E-ACCB697FD70B}"/>
          </ac:inkMkLst>
        </pc:inkChg>
        <pc:inkChg chg="add del">
          <ac:chgData name="شادن القحطاني ID 443200677" userId="2d5f3d4d-8466-4aa1-ac8a-1cb60ed86c20" providerId="ADAL" clId="{E8801CAE-CBD8-854A-950C-414801866524}" dt="2023-06-17T20:48:34.546" v="98"/>
          <ac:inkMkLst>
            <pc:docMk/>
            <pc:sldMk cId="1671096029" sldId="356"/>
            <ac:inkMk id="34" creationId="{5E6D8448-1CBA-30FD-F8E5-ABC884AF9B79}"/>
          </ac:inkMkLst>
        </pc:inkChg>
        <pc:inkChg chg="add del">
          <ac:chgData name="شادن القحطاني ID 443200677" userId="2d5f3d4d-8466-4aa1-ac8a-1cb60ed86c20" providerId="ADAL" clId="{E8801CAE-CBD8-854A-950C-414801866524}" dt="2023-06-17T20:48:38.337" v="103"/>
          <ac:inkMkLst>
            <pc:docMk/>
            <pc:sldMk cId="1671096029" sldId="356"/>
            <ac:inkMk id="35" creationId="{2EFE2562-4295-2C83-9BD3-AF6E41CE195F}"/>
          </ac:inkMkLst>
        </pc:inkChg>
        <pc:inkChg chg="add del">
          <ac:chgData name="شادن القحطاني ID 443200677" userId="2d5f3d4d-8466-4aa1-ac8a-1cb60ed86c20" providerId="ADAL" clId="{E8801CAE-CBD8-854A-950C-414801866524}" dt="2023-06-17T20:48:34.546" v="98"/>
          <ac:inkMkLst>
            <pc:docMk/>
            <pc:sldMk cId="1671096029" sldId="356"/>
            <ac:inkMk id="36" creationId="{63294DEB-30DB-8F07-1793-64203CB9CC80}"/>
          </ac:inkMkLst>
        </pc:inkChg>
        <pc:inkChg chg="add reco">
          <ac:chgData name="شادن القحطاني ID 443200677" userId="2d5f3d4d-8466-4aa1-ac8a-1cb60ed86c20" providerId="ADAL" clId="{E8801CAE-CBD8-854A-950C-414801866524}" dt="2023-06-17T20:48:34.546" v="98"/>
          <ac:inkMkLst>
            <pc:docMk/>
            <pc:sldMk cId="1671096029" sldId="356"/>
            <ac:inkMk id="37" creationId="{FA8C09EB-70BF-D4E2-818C-2E034AD20624}"/>
          </ac:inkMkLst>
        </pc:inkChg>
        <pc:inkChg chg="add del">
          <ac:chgData name="شادن القحطاني ID 443200677" userId="2d5f3d4d-8466-4aa1-ac8a-1cb60ed86c20" providerId="ADAL" clId="{E8801CAE-CBD8-854A-950C-414801866524}" dt="2023-06-17T20:48:38.337" v="103"/>
          <ac:inkMkLst>
            <pc:docMk/>
            <pc:sldMk cId="1671096029" sldId="356"/>
            <ac:inkMk id="38" creationId="{1A54FADE-9B03-4083-79E9-48FC37580429}"/>
          </ac:inkMkLst>
        </pc:inkChg>
        <pc:inkChg chg="add del">
          <ac:chgData name="شادن القحطاني ID 443200677" userId="2d5f3d4d-8466-4aa1-ac8a-1cb60ed86c20" providerId="ADAL" clId="{E8801CAE-CBD8-854A-950C-414801866524}" dt="2023-06-17T20:48:38.337" v="103"/>
          <ac:inkMkLst>
            <pc:docMk/>
            <pc:sldMk cId="1671096029" sldId="356"/>
            <ac:inkMk id="39" creationId="{30962D0F-59CF-0187-DADC-83D402BADF0F}"/>
          </ac:inkMkLst>
        </pc:inkChg>
        <pc:inkChg chg="add del">
          <ac:chgData name="شادن القحطاني ID 443200677" userId="2d5f3d4d-8466-4aa1-ac8a-1cb60ed86c20" providerId="ADAL" clId="{E8801CAE-CBD8-854A-950C-414801866524}" dt="2023-06-17T20:48:38.337" v="103"/>
          <ac:inkMkLst>
            <pc:docMk/>
            <pc:sldMk cId="1671096029" sldId="356"/>
            <ac:inkMk id="40" creationId="{5F92F855-B970-57FA-1E07-19B470F89163}"/>
          </ac:inkMkLst>
        </pc:inkChg>
        <pc:inkChg chg="add del">
          <ac:chgData name="شادن القحطاني ID 443200677" userId="2d5f3d4d-8466-4aa1-ac8a-1cb60ed86c20" providerId="ADAL" clId="{E8801CAE-CBD8-854A-950C-414801866524}" dt="2023-06-17T20:48:38.337" v="103"/>
          <ac:inkMkLst>
            <pc:docMk/>
            <pc:sldMk cId="1671096029" sldId="356"/>
            <ac:inkMk id="41" creationId="{77FE86E3-7DF2-98A2-5816-CF5C020FDA01}"/>
          </ac:inkMkLst>
        </pc:inkChg>
        <pc:inkChg chg="add reco">
          <ac:chgData name="شادن القحطاني ID 443200677" userId="2d5f3d4d-8466-4aa1-ac8a-1cb60ed86c20" providerId="ADAL" clId="{E8801CAE-CBD8-854A-950C-414801866524}" dt="2023-06-17T20:48:38.337" v="103"/>
          <ac:inkMkLst>
            <pc:docMk/>
            <pc:sldMk cId="1671096029" sldId="356"/>
            <ac:inkMk id="42" creationId="{CE813D6E-97BB-0D0A-3D69-3DEFD239ABF3}"/>
          </ac:inkMkLst>
        </pc:inkChg>
        <pc:inkChg chg="add del">
          <ac:chgData name="شادن القحطاني ID 443200677" userId="2d5f3d4d-8466-4aa1-ac8a-1cb60ed86c20" providerId="ADAL" clId="{E8801CAE-CBD8-854A-950C-414801866524}" dt="2023-06-17T20:48:40.219" v="106"/>
          <ac:inkMkLst>
            <pc:docMk/>
            <pc:sldMk cId="1671096029" sldId="356"/>
            <ac:inkMk id="43" creationId="{7034290B-2B85-9F00-5BBB-E39B26147F46}"/>
          </ac:inkMkLst>
        </pc:inkChg>
        <pc:inkChg chg="add del">
          <ac:chgData name="شادن القحطاني ID 443200677" userId="2d5f3d4d-8466-4aa1-ac8a-1cb60ed86c20" providerId="ADAL" clId="{E8801CAE-CBD8-854A-950C-414801866524}" dt="2023-06-17T20:48:40.219" v="106"/>
          <ac:inkMkLst>
            <pc:docMk/>
            <pc:sldMk cId="1671096029" sldId="356"/>
            <ac:inkMk id="44" creationId="{D610DD38-A81E-2144-781D-9392A4CC7EB5}"/>
          </ac:inkMkLst>
        </pc:inkChg>
        <pc:inkChg chg="add reco">
          <ac:chgData name="شادن القحطاني ID 443200677" userId="2d5f3d4d-8466-4aa1-ac8a-1cb60ed86c20" providerId="ADAL" clId="{E8801CAE-CBD8-854A-950C-414801866524}" dt="2023-06-17T20:48:40.219" v="106"/>
          <ac:inkMkLst>
            <pc:docMk/>
            <pc:sldMk cId="1671096029" sldId="356"/>
            <ac:inkMk id="45" creationId="{8ABFF7B3-3F4A-64B0-B830-2C88517D484C}"/>
          </ac:inkMkLst>
        </pc:inkChg>
        <pc:inkChg chg="add del">
          <ac:chgData name="شادن القحطاني ID 443200677" userId="2d5f3d4d-8466-4aa1-ac8a-1cb60ed86c20" providerId="ADAL" clId="{E8801CAE-CBD8-854A-950C-414801866524}" dt="2023-06-17T20:48:43.702" v="112"/>
          <ac:inkMkLst>
            <pc:docMk/>
            <pc:sldMk cId="1671096029" sldId="356"/>
            <ac:inkMk id="46" creationId="{D2D135C4-72E9-F448-6F74-025B293393DA}"/>
          </ac:inkMkLst>
        </pc:inkChg>
        <pc:inkChg chg="add del">
          <ac:chgData name="شادن القحطاني ID 443200677" userId="2d5f3d4d-8466-4aa1-ac8a-1cb60ed86c20" providerId="ADAL" clId="{E8801CAE-CBD8-854A-950C-414801866524}" dt="2023-06-17T20:48:43.702" v="112"/>
          <ac:inkMkLst>
            <pc:docMk/>
            <pc:sldMk cId="1671096029" sldId="356"/>
            <ac:inkMk id="47" creationId="{C59D70B2-88B9-3841-754C-E6D3FC1F04BC}"/>
          </ac:inkMkLst>
        </pc:inkChg>
        <pc:inkChg chg="add del reco">
          <ac:chgData name="شادن القحطاني ID 443200677" userId="2d5f3d4d-8466-4aa1-ac8a-1cb60ed86c20" providerId="ADAL" clId="{E8801CAE-CBD8-854A-950C-414801866524}" dt="2023-06-17T20:48:43.702" v="112"/>
          <ac:inkMkLst>
            <pc:docMk/>
            <pc:sldMk cId="1671096029" sldId="356"/>
            <ac:inkMk id="48" creationId="{BB887110-6DFF-3176-E4D5-C3FA07165C9B}"/>
          </ac:inkMkLst>
        </pc:inkChg>
        <pc:inkChg chg="add del">
          <ac:chgData name="شادن القحطاني ID 443200677" userId="2d5f3d4d-8466-4aa1-ac8a-1cb60ed86c20" providerId="ADAL" clId="{E8801CAE-CBD8-854A-950C-414801866524}" dt="2023-06-17T20:48:42.959" v="111"/>
          <ac:inkMkLst>
            <pc:docMk/>
            <pc:sldMk cId="1671096029" sldId="356"/>
            <ac:inkMk id="49" creationId="{4F38B502-0C8C-4E3E-91B5-D82CC2046958}"/>
          </ac:inkMkLst>
        </pc:inkChg>
        <pc:inkChg chg="add del">
          <ac:chgData name="شادن القحطاني ID 443200677" userId="2d5f3d4d-8466-4aa1-ac8a-1cb60ed86c20" providerId="ADAL" clId="{E8801CAE-CBD8-854A-950C-414801866524}" dt="2023-06-17T20:48:49.251" v="120"/>
          <ac:inkMkLst>
            <pc:docMk/>
            <pc:sldMk cId="1671096029" sldId="356"/>
            <ac:inkMk id="50" creationId="{52F2FDDA-CB16-87EB-265D-1C38857D6A7A}"/>
          </ac:inkMkLst>
        </pc:inkChg>
        <pc:inkChg chg="add del">
          <ac:chgData name="شادن القحطاني ID 443200677" userId="2d5f3d4d-8466-4aa1-ac8a-1cb60ed86c20" providerId="ADAL" clId="{E8801CAE-CBD8-854A-950C-414801866524}" dt="2023-06-17T20:48:49.251" v="120"/>
          <ac:inkMkLst>
            <pc:docMk/>
            <pc:sldMk cId="1671096029" sldId="356"/>
            <ac:inkMk id="51" creationId="{E65ECB0F-2551-6348-1059-987D776A2B71}"/>
          </ac:inkMkLst>
        </pc:inkChg>
        <pc:inkChg chg="add del reco">
          <ac:chgData name="شادن القحطاني ID 443200677" userId="2d5f3d4d-8466-4aa1-ac8a-1cb60ed86c20" providerId="ADAL" clId="{E8801CAE-CBD8-854A-950C-414801866524}" dt="2023-06-17T20:48:49.251" v="120"/>
          <ac:inkMkLst>
            <pc:docMk/>
            <pc:sldMk cId="1671096029" sldId="356"/>
            <ac:inkMk id="52" creationId="{0191465C-BF28-6945-6BE9-D0CF9C56C709}"/>
          </ac:inkMkLst>
        </pc:inkChg>
        <pc:inkChg chg="add del">
          <ac:chgData name="شادن القحطاني ID 443200677" userId="2d5f3d4d-8466-4aa1-ac8a-1cb60ed86c20" providerId="ADAL" clId="{E8801CAE-CBD8-854A-950C-414801866524}" dt="2023-06-17T20:48:48.429" v="119"/>
          <ac:inkMkLst>
            <pc:docMk/>
            <pc:sldMk cId="1671096029" sldId="356"/>
            <ac:inkMk id="53" creationId="{7CAB4452-3045-DC41-10CC-BE79FFC4D839}"/>
          </ac:inkMkLst>
        </pc:inkChg>
        <pc:inkChg chg="add del">
          <ac:chgData name="شادن القحطاني ID 443200677" userId="2d5f3d4d-8466-4aa1-ac8a-1cb60ed86c20" providerId="ADAL" clId="{E8801CAE-CBD8-854A-950C-414801866524}" dt="2023-06-17T20:48:48.279" v="118"/>
          <ac:inkMkLst>
            <pc:docMk/>
            <pc:sldMk cId="1671096029" sldId="356"/>
            <ac:inkMk id="54" creationId="{DC73F46B-4B31-C672-FAB5-97EE548E0944}"/>
          </ac:inkMkLst>
        </pc:inkChg>
        <pc:inkChg chg="add del">
          <ac:chgData name="شادن القحطاني ID 443200677" userId="2d5f3d4d-8466-4aa1-ac8a-1cb60ed86c20" providerId="ADAL" clId="{E8801CAE-CBD8-854A-950C-414801866524}" dt="2023-06-17T20:48:51.428" v="122"/>
          <ac:inkMkLst>
            <pc:docMk/>
            <pc:sldMk cId="1671096029" sldId="356"/>
            <ac:inkMk id="55" creationId="{49E73364-24B3-8A04-4E03-55CF907C161E}"/>
          </ac:inkMkLst>
        </pc:inkChg>
        <pc:inkChg chg="add del">
          <ac:chgData name="شادن القحطاني ID 443200677" userId="2d5f3d4d-8466-4aa1-ac8a-1cb60ed86c20" providerId="ADAL" clId="{E8801CAE-CBD8-854A-950C-414801866524}" dt="2023-06-17T20:48:56.819" v="129"/>
          <ac:inkMkLst>
            <pc:docMk/>
            <pc:sldMk cId="1671096029" sldId="356"/>
            <ac:inkMk id="56" creationId="{4027FD8A-403A-D10E-A740-7E9FE2F084F7}"/>
          </ac:inkMkLst>
        </pc:inkChg>
        <pc:inkChg chg="add del">
          <ac:chgData name="شادن القحطاني ID 443200677" userId="2d5f3d4d-8466-4aa1-ac8a-1cb60ed86c20" providerId="ADAL" clId="{E8801CAE-CBD8-854A-950C-414801866524}" dt="2023-06-17T20:48:56.819" v="129"/>
          <ac:inkMkLst>
            <pc:docMk/>
            <pc:sldMk cId="1671096029" sldId="356"/>
            <ac:inkMk id="57" creationId="{79059D11-C0B7-1301-26EC-C65EECADC2D2}"/>
          </ac:inkMkLst>
        </pc:inkChg>
        <pc:inkChg chg="add del">
          <ac:chgData name="شادن القحطاني ID 443200677" userId="2d5f3d4d-8466-4aa1-ac8a-1cb60ed86c20" providerId="ADAL" clId="{E8801CAE-CBD8-854A-950C-414801866524}" dt="2023-06-17T20:48:56.819" v="129"/>
          <ac:inkMkLst>
            <pc:docMk/>
            <pc:sldMk cId="1671096029" sldId="356"/>
            <ac:inkMk id="58" creationId="{1E791BE1-BE7D-175A-B3AB-B049F27D1982}"/>
          </ac:inkMkLst>
        </pc:inkChg>
        <pc:inkChg chg="add del">
          <ac:chgData name="شادن القحطاني ID 443200677" userId="2d5f3d4d-8466-4aa1-ac8a-1cb60ed86c20" providerId="ADAL" clId="{E8801CAE-CBD8-854A-950C-414801866524}" dt="2023-06-17T20:48:56.819" v="129"/>
          <ac:inkMkLst>
            <pc:docMk/>
            <pc:sldMk cId="1671096029" sldId="356"/>
            <ac:inkMk id="59" creationId="{0D294164-AA4C-0756-1242-4677EA3F5351}"/>
          </ac:inkMkLst>
        </pc:inkChg>
        <pc:inkChg chg="add del">
          <ac:chgData name="شادن القحطاني ID 443200677" userId="2d5f3d4d-8466-4aa1-ac8a-1cb60ed86c20" providerId="ADAL" clId="{E8801CAE-CBD8-854A-950C-414801866524}" dt="2023-06-17T20:48:56.819" v="129"/>
          <ac:inkMkLst>
            <pc:docMk/>
            <pc:sldMk cId="1671096029" sldId="356"/>
            <ac:inkMk id="60" creationId="{ECE64D35-D5C4-F36B-8327-05242D5466DF}"/>
          </ac:inkMkLst>
        </pc:inkChg>
        <pc:inkChg chg="add del">
          <ac:chgData name="شادن القحطاني ID 443200677" userId="2d5f3d4d-8466-4aa1-ac8a-1cb60ed86c20" providerId="ADAL" clId="{E8801CAE-CBD8-854A-950C-414801866524}" dt="2023-06-17T20:48:56.819" v="129"/>
          <ac:inkMkLst>
            <pc:docMk/>
            <pc:sldMk cId="1671096029" sldId="356"/>
            <ac:inkMk id="61" creationId="{A7CFD51F-AC9F-3AF2-42A6-E7550AE410CF}"/>
          </ac:inkMkLst>
        </pc:inkChg>
        <pc:inkChg chg="add reco">
          <ac:chgData name="شادن القحطاني ID 443200677" userId="2d5f3d4d-8466-4aa1-ac8a-1cb60ed86c20" providerId="ADAL" clId="{E8801CAE-CBD8-854A-950C-414801866524}" dt="2023-06-17T20:48:56.819" v="129"/>
          <ac:inkMkLst>
            <pc:docMk/>
            <pc:sldMk cId="1671096029" sldId="356"/>
            <ac:inkMk id="62" creationId="{3F3CE594-66FE-6F0C-CBDE-292A9AAEAD59}"/>
          </ac:inkMkLst>
        </pc:inkChg>
        <pc:inkChg chg="add del">
          <ac:chgData name="شادن القحطاني ID 443200677" userId="2d5f3d4d-8466-4aa1-ac8a-1cb60ed86c20" providerId="ADAL" clId="{E8801CAE-CBD8-854A-950C-414801866524}" dt="2023-06-17T20:49:11.673" v="149"/>
          <ac:inkMkLst>
            <pc:docMk/>
            <pc:sldMk cId="1671096029" sldId="356"/>
            <ac:inkMk id="63" creationId="{7C29490B-5B1F-8D1D-706B-47CA47F49EA8}"/>
          </ac:inkMkLst>
        </pc:inkChg>
        <pc:inkChg chg="add del">
          <ac:chgData name="شادن القحطاني ID 443200677" userId="2d5f3d4d-8466-4aa1-ac8a-1cb60ed86c20" providerId="ADAL" clId="{E8801CAE-CBD8-854A-950C-414801866524}" dt="2023-06-17T20:49:11.673" v="149"/>
          <ac:inkMkLst>
            <pc:docMk/>
            <pc:sldMk cId="1671096029" sldId="356"/>
            <ac:inkMk id="22528" creationId="{150A733B-94F2-BC97-F59F-26073CE0E03C}"/>
          </ac:inkMkLst>
        </pc:inkChg>
        <pc:inkChg chg="add del">
          <ac:chgData name="شادن القحطاني ID 443200677" userId="2d5f3d4d-8466-4aa1-ac8a-1cb60ed86c20" providerId="ADAL" clId="{E8801CAE-CBD8-854A-950C-414801866524}" dt="2023-06-17T20:49:11.673" v="149"/>
          <ac:inkMkLst>
            <pc:docMk/>
            <pc:sldMk cId="1671096029" sldId="356"/>
            <ac:inkMk id="22530" creationId="{340E82A6-027A-54AB-9AAF-378796C4BB81}"/>
          </ac:inkMkLst>
        </pc:inkChg>
        <pc:inkChg chg="add del">
          <ac:chgData name="شادن القحطاني ID 443200677" userId="2d5f3d4d-8466-4aa1-ac8a-1cb60ed86c20" providerId="ADAL" clId="{E8801CAE-CBD8-854A-950C-414801866524}" dt="2023-06-17T20:49:11.673" v="149"/>
          <ac:inkMkLst>
            <pc:docMk/>
            <pc:sldMk cId="1671096029" sldId="356"/>
            <ac:inkMk id="22531" creationId="{181FFCD7-6113-C7C1-4ADF-D4FDD9C85062}"/>
          </ac:inkMkLst>
        </pc:inkChg>
        <pc:inkChg chg="add del">
          <ac:chgData name="شادن القحطاني ID 443200677" userId="2d5f3d4d-8466-4aa1-ac8a-1cb60ed86c20" providerId="ADAL" clId="{E8801CAE-CBD8-854A-950C-414801866524}" dt="2023-06-17T20:49:11.673" v="149"/>
          <ac:inkMkLst>
            <pc:docMk/>
            <pc:sldMk cId="1671096029" sldId="356"/>
            <ac:inkMk id="22532" creationId="{1C7FB4FF-F291-3DDA-A040-F2613A9F03F5}"/>
          </ac:inkMkLst>
        </pc:inkChg>
        <pc:inkChg chg="add del">
          <ac:chgData name="شادن القحطاني ID 443200677" userId="2d5f3d4d-8466-4aa1-ac8a-1cb60ed86c20" providerId="ADAL" clId="{E8801CAE-CBD8-854A-950C-414801866524}" dt="2023-06-17T20:49:11.673" v="149"/>
          <ac:inkMkLst>
            <pc:docMk/>
            <pc:sldMk cId="1671096029" sldId="356"/>
            <ac:inkMk id="22533" creationId="{90889D4F-E0ED-814A-E57C-B5A4545C2320}"/>
          </ac:inkMkLst>
        </pc:inkChg>
        <pc:inkChg chg="add del">
          <ac:chgData name="شادن القحطاني ID 443200677" userId="2d5f3d4d-8466-4aa1-ac8a-1cb60ed86c20" providerId="ADAL" clId="{E8801CAE-CBD8-854A-950C-414801866524}" dt="2023-06-17T20:49:11.673" v="149"/>
          <ac:inkMkLst>
            <pc:docMk/>
            <pc:sldMk cId="1671096029" sldId="356"/>
            <ac:inkMk id="22534" creationId="{A095362C-7DED-07DB-68CA-3B3694E8234D}"/>
          </ac:inkMkLst>
        </pc:inkChg>
        <pc:inkChg chg="add del">
          <ac:chgData name="شادن القحطاني ID 443200677" userId="2d5f3d4d-8466-4aa1-ac8a-1cb60ed86c20" providerId="ADAL" clId="{E8801CAE-CBD8-854A-950C-414801866524}" dt="2023-06-17T20:49:11.673" v="149"/>
          <ac:inkMkLst>
            <pc:docMk/>
            <pc:sldMk cId="1671096029" sldId="356"/>
            <ac:inkMk id="22535" creationId="{CFA5898D-5513-040F-2C28-BFC6B2EAB836}"/>
          </ac:inkMkLst>
        </pc:inkChg>
        <pc:inkChg chg="add del">
          <ac:chgData name="شادن القحطاني ID 443200677" userId="2d5f3d4d-8466-4aa1-ac8a-1cb60ed86c20" providerId="ADAL" clId="{E8801CAE-CBD8-854A-950C-414801866524}" dt="2023-06-17T20:49:11.673" v="149"/>
          <ac:inkMkLst>
            <pc:docMk/>
            <pc:sldMk cId="1671096029" sldId="356"/>
            <ac:inkMk id="22537" creationId="{464F8156-1FE5-2765-9D6C-C41F2830CCBF}"/>
          </ac:inkMkLst>
        </pc:inkChg>
        <pc:inkChg chg="add del">
          <ac:chgData name="شادن القحطاني ID 443200677" userId="2d5f3d4d-8466-4aa1-ac8a-1cb60ed86c20" providerId="ADAL" clId="{E8801CAE-CBD8-854A-950C-414801866524}" dt="2023-06-17T20:49:11.673" v="149"/>
          <ac:inkMkLst>
            <pc:docMk/>
            <pc:sldMk cId="1671096029" sldId="356"/>
            <ac:inkMk id="22538" creationId="{DAE374AF-B718-6385-553A-9D6342DBE74E}"/>
          </ac:inkMkLst>
        </pc:inkChg>
        <pc:inkChg chg="add del">
          <ac:chgData name="شادن القحطاني ID 443200677" userId="2d5f3d4d-8466-4aa1-ac8a-1cb60ed86c20" providerId="ADAL" clId="{E8801CAE-CBD8-854A-950C-414801866524}" dt="2023-06-17T20:49:11.673" v="149"/>
          <ac:inkMkLst>
            <pc:docMk/>
            <pc:sldMk cId="1671096029" sldId="356"/>
            <ac:inkMk id="22539" creationId="{FE445B2B-9079-463C-772C-289F18F406F4}"/>
          </ac:inkMkLst>
        </pc:inkChg>
        <pc:inkChg chg="add del">
          <ac:chgData name="شادن القحطاني ID 443200677" userId="2d5f3d4d-8466-4aa1-ac8a-1cb60ed86c20" providerId="ADAL" clId="{E8801CAE-CBD8-854A-950C-414801866524}" dt="2023-06-17T20:49:11.673" v="149"/>
          <ac:inkMkLst>
            <pc:docMk/>
            <pc:sldMk cId="1671096029" sldId="356"/>
            <ac:inkMk id="22540" creationId="{164ED486-9BA8-E64D-ACB8-589FC35013EA}"/>
          </ac:inkMkLst>
        </pc:inkChg>
        <pc:inkChg chg="add del">
          <ac:chgData name="شادن القحطاني ID 443200677" userId="2d5f3d4d-8466-4aa1-ac8a-1cb60ed86c20" providerId="ADAL" clId="{E8801CAE-CBD8-854A-950C-414801866524}" dt="2023-06-17T20:49:11.673" v="149"/>
          <ac:inkMkLst>
            <pc:docMk/>
            <pc:sldMk cId="1671096029" sldId="356"/>
            <ac:inkMk id="22541" creationId="{EA5C01F9-1BA6-BC70-58B1-2E1127F09777}"/>
          </ac:inkMkLst>
        </pc:inkChg>
        <pc:inkChg chg="add del">
          <ac:chgData name="شادن القحطاني ID 443200677" userId="2d5f3d4d-8466-4aa1-ac8a-1cb60ed86c20" providerId="ADAL" clId="{E8801CAE-CBD8-854A-950C-414801866524}" dt="2023-06-17T20:49:11.673" v="149"/>
          <ac:inkMkLst>
            <pc:docMk/>
            <pc:sldMk cId="1671096029" sldId="356"/>
            <ac:inkMk id="22542" creationId="{07F94D15-4121-541F-F3C4-52E261D9E6BA}"/>
          </ac:inkMkLst>
        </pc:inkChg>
        <pc:inkChg chg="add del">
          <ac:chgData name="شادن القحطاني ID 443200677" userId="2d5f3d4d-8466-4aa1-ac8a-1cb60ed86c20" providerId="ADAL" clId="{E8801CAE-CBD8-854A-950C-414801866524}" dt="2023-06-17T20:49:11.673" v="149"/>
          <ac:inkMkLst>
            <pc:docMk/>
            <pc:sldMk cId="1671096029" sldId="356"/>
            <ac:inkMk id="22543" creationId="{F3218A6C-7BE2-1FD1-F44A-29EE849F7050}"/>
          </ac:inkMkLst>
        </pc:inkChg>
        <pc:inkChg chg="add del">
          <ac:chgData name="شادن القحطاني ID 443200677" userId="2d5f3d4d-8466-4aa1-ac8a-1cb60ed86c20" providerId="ADAL" clId="{E8801CAE-CBD8-854A-950C-414801866524}" dt="2023-06-17T20:49:11.673" v="149"/>
          <ac:inkMkLst>
            <pc:docMk/>
            <pc:sldMk cId="1671096029" sldId="356"/>
            <ac:inkMk id="22544" creationId="{84C3DE4D-ABBE-F1A9-3E55-D31999E1C515}"/>
          </ac:inkMkLst>
        </pc:inkChg>
        <pc:inkChg chg="add del">
          <ac:chgData name="شادن القحطاني ID 443200677" userId="2d5f3d4d-8466-4aa1-ac8a-1cb60ed86c20" providerId="ADAL" clId="{E8801CAE-CBD8-854A-950C-414801866524}" dt="2023-06-17T20:49:11.673" v="149"/>
          <ac:inkMkLst>
            <pc:docMk/>
            <pc:sldMk cId="1671096029" sldId="356"/>
            <ac:inkMk id="22545" creationId="{B320E60B-9165-2634-0FBD-BBFFB1047607}"/>
          </ac:inkMkLst>
        </pc:inkChg>
        <pc:inkChg chg="add del">
          <ac:chgData name="شادن القحطاني ID 443200677" userId="2d5f3d4d-8466-4aa1-ac8a-1cb60ed86c20" providerId="ADAL" clId="{E8801CAE-CBD8-854A-950C-414801866524}" dt="2023-06-17T20:49:11.673" v="149"/>
          <ac:inkMkLst>
            <pc:docMk/>
            <pc:sldMk cId="1671096029" sldId="356"/>
            <ac:inkMk id="22546" creationId="{FCA45822-E5F2-7948-594E-E1D4CF05F340}"/>
          </ac:inkMkLst>
        </pc:inkChg>
        <pc:inkChg chg="add del">
          <ac:chgData name="شادن القحطاني ID 443200677" userId="2d5f3d4d-8466-4aa1-ac8a-1cb60ed86c20" providerId="ADAL" clId="{E8801CAE-CBD8-854A-950C-414801866524}" dt="2023-06-17T20:49:11.673" v="149"/>
          <ac:inkMkLst>
            <pc:docMk/>
            <pc:sldMk cId="1671096029" sldId="356"/>
            <ac:inkMk id="22547" creationId="{AF118D98-0730-1F97-716E-15AF644C5098}"/>
          </ac:inkMkLst>
        </pc:inkChg>
        <pc:inkChg chg="add reco">
          <ac:chgData name="شادن القحطاني ID 443200677" userId="2d5f3d4d-8466-4aa1-ac8a-1cb60ed86c20" providerId="ADAL" clId="{E8801CAE-CBD8-854A-950C-414801866524}" dt="2023-06-17T20:49:11.673" v="149"/>
          <ac:inkMkLst>
            <pc:docMk/>
            <pc:sldMk cId="1671096029" sldId="356"/>
            <ac:inkMk id="22548" creationId="{5F99E4FC-DC04-A41E-53EC-73693179BED4}"/>
          </ac:inkMkLst>
        </pc:inkChg>
        <pc:inkChg chg="add del">
          <ac:chgData name="شادن القحطاني ID 443200677" userId="2d5f3d4d-8466-4aa1-ac8a-1cb60ed86c20" providerId="ADAL" clId="{E8801CAE-CBD8-854A-950C-414801866524}" dt="2023-06-17T20:49:15.738" v="158"/>
          <ac:inkMkLst>
            <pc:docMk/>
            <pc:sldMk cId="1671096029" sldId="356"/>
            <ac:inkMk id="22549" creationId="{94351CF2-F6C2-2CD7-B7CA-C3D58567EC0D}"/>
          </ac:inkMkLst>
        </pc:inkChg>
        <pc:inkChg chg="add del">
          <ac:chgData name="شادن القحطاني ID 443200677" userId="2d5f3d4d-8466-4aa1-ac8a-1cb60ed86c20" providerId="ADAL" clId="{E8801CAE-CBD8-854A-950C-414801866524}" dt="2023-06-17T20:49:15.738" v="158"/>
          <ac:inkMkLst>
            <pc:docMk/>
            <pc:sldMk cId="1671096029" sldId="356"/>
            <ac:inkMk id="22550" creationId="{5A809EC2-7CDE-2C79-F795-030B7BCFA24A}"/>
          </ac:inkMkLst>
        </pc:inkChg>
        <pc:inkChg chg="add del">
          <ac:chgData name="شادن القحطاني ID 443200677" userId="2d5f3d4d-8466-4aa1-ac8a-1cb60ed86c20" providerId="ADAL" clId="{E8801CAE-CBD8-854A-950C-414801866524}" dt="2023-06-17T20:49:15.738" v="158"/>
          <ac:inkMkLst>
            <pc:docMk/>
            <pc:sldMk cId="1671096029" sldId="356"/>
            <ac:inkMk id="22551" creationId="{1BC71404-F0C5-87D3-F289-EDD05AC810CE}"/>
          </ac:inkMkLst>
        </pc:inkChg>
        <pc:inkChg chg="add del">
          <ac:chgData name="شادن القحطاني ID 443200677" userId="2d5f3d4d-8466-4aa1-ac8a-1cb60ed86c20" providerId="ADAL" clId="{E8801CAE-CBD8-854A-950C-414801866524}" dt="2023-06-17T20:49:15.738" v="158"/>
          <ac:inkMkLst>
            <pc:docMk/>
            <pc:sldMk cId="1671096029" sldId="356"/>
            <ac:inkMk id="22552" creationId="{08CBBB86-BCE9-0B7A-D191-B81424865EBB}"/>
          </ac:inkMkLst>
        </pc:inkChg>
        <pc:inkChg chg="add del">
          <ac:chgData name="شادن القحطاني ID 443200677" userId="2d5f3d4d-8466-4aa1-ac8a-1cb60ed86c20" providerId="ADAL" clId="{E8801CAE-CBD8-854A-950C-414801866524}" dt="2023-06-17T20:49:15.738" v="158"/>
          <ac:inkMkLst>
            <pc:docMk/>
            <pc:sldMk cId="1671096029" sldId="356"/>
            <ac:inkMk id="22553" creationId="{1489F173-FD9E-5BA3-0D2D-E4CF0E8F11C0}"/>
          </ac:inkMkLst>
        </pc:inkChg>
        <pc:inkChg chg="add del">
          <ac:chgData name="شادن القحطاني ID 443200677" userId="2d5f3d4d-8466-4aa1-ac8a-1cb60ed86c20" providerId="ADAL" clId="{E8801CAE-CBD8-854A-950C-414801866524}" dt="2023-06-17T20:49:15.738" v="158"/>
          <ac:inkMkLst>
            <pc:docMk/>
            <pc:sldMk cId="1671096029" sldId="356"/>
            <ac:inkMk id="22554" creationId="{1C773D19-C9E3-E74F-D3DF-AED23DDF6CEB}"/>
          </ac:inkMkLst>
        </pc:inkChg>
        <pc:inkChg chg="add del">
          <ac:chgData name="شادن القحطاني ID 443200677" userId="2d5f3d4d-8466-4aa1-ac8a-1cb60ed86c20" providerId="ADAL" clId="{E8801CAE-CBD8-854A-950C-414801866524}" dt="2023-06-17T20:49:15.738" v="158"/>
          <ac:inkMkLst>
            <pc:docMk/>
            <pc:sldMk cId="1671096029" sldId="356"/>
            <ac:inkMk id="22555" creationId="{5BB28D1E-D986-3FEC-3341-78D077E3466F}"/>
          </ac:inkMkLst>
        </pc:inkChg>
        <pc:inkChg chg="add del">
          <ac:chgData name="شادن القحطاني ID 443200677" userId="2d5f3d4d-8466-4aa1-ac8a-1cb60ed86c20" providerId="ADAL" clId="{E8801CAE-CBD8-854A-950C-414801866524}" dt="2023-06-17T20:49:15.738" v="158"/>
          <ac:inkMkLst>
            <pc:docMk/>
            <pc:sldMk cId="1671096029" sldId="356"/>
            <ac:inkMk id="22556" creationId="{60EE9108-07B3-1295-B814-880F71436EA5}"/>
          </ac:inkMkLst>
        </pc:inkChg>
        <pc:inkChg chg="add reco">
          <ac:chgData name="شادن القحطاني ID 443200677" userId="2d5f3d4d-8466-4aa1-ac8a-1cb60ed86c20" providerId="ADAL" clId="{E8801CAE-CBD8-854A-950C-414801866524}" dt="2023-06-17T20:49:15.738" v="158"/>
          <ac:inkMkLst>
            <pc:docMk/>
            <pc:sldMk cId="1671096029" sldId="356"/>
            <ac:inkMk id="22557" creationId="{B2711688-DBC5-315C-6013-80C85384B96B}"/>
          </ac:inkMkLst>
        </pc:inkChg>
        <pc:inkChg chg="add del">
          <ac:chgData name="شادن القحطاني ID 443200677" userId="2d5f3d4d-8466-4aa1-ac8a-1cb60ed86c20" providerId="ADAL" clId="{E8801CAE-CBD8-854A-950C-414801866524}" dt="2023-06-17T20:49:33.835" v="164"/>
          <ac:inkMkLst>
            <pc:docMk/>
            <pc:sldMk cId="1671096029" sldId="356"/>
            <ac:inkMk id="22558" creationId="{EBAD2EC7-4835-7CBF-339E-C7E5C603449A}"/>
          </ac:inkMkLst>
        </pc:inkChg>
        <pc:inkChg chg="add del">
          <ac:chgData name="شادن القحطاني ID 443200677" userId="2d5f3d4d-8466-4aa1-ac8a-1cb60ed86c20" providerId="ADAL" clId="{E8801CAE-CBD8-854A-950C-414801866524}" dt="2023-06-17T20:49:33.835" v="164"/>
          <ac:inkMkLst>
            <pc:docMk/>
            <pc:sldMk cId="1671096029" sldId="356"/>
            <ac:inkMk id="22559" creationId="{CA895A7A-8C82-F330-998C-35767AC2D6B3}"/>
          </ac:inkMkLst>
        </pc:inkChg>
        <pc:inkChg chg="add del">
          <ac:chgData name="شادن القحطاني ID 443200677" userId="2d5f3d4d-8466-4aa1-ac8a-1cb60ed86c20" providerId="ADAL" clId="{E8801CAE-CBD8-854A-950C-414801866524}" dt="2023-06-17T20:49:33.835" v="164"/>
          <ac:inkMkLst>
            <pc:docMk/>
            <pc:sldMk cId="1671096029" sldId="356"/>
            <ac:inkMk id="22560" creationId="{F9C0CF1A-3525-DF4C-BAB9-4C8EBF43CFD2}"/>
          </ac:inkMkLst>
        </pc:inkChg>
        <pc:inkChg chg="add del">
          <ac:chgData name="شادن القحطاني ID 443200677" userId="2d5f3d4d-8466-4aa1-ac8a-1cb60ed86c20" providerId="ADAL" clId="{E8801CAE-CBD8-854A-950C-414801866524}" dt="2023-06-17T20:49:33.835" v="164"/>
          <ac:inkMkLst>
            <pc:docMk/>
            <pc:sldMk cId="1671096029" sldId="356"/>
            <ac:inkMk id="22561" creationId="{E5E6E224-53C4-5B70-5F4E-D7A5767B321C}"/>
          </ac:inkMkLst>
        </pc:inkChg>
        <pc:inkChg chg="add del">
          <ac:chgData name="شادن القحطاني ID 443200677" userId="2d5f3d4d-8466-4aa1-ac8a-1cb60ed86c20" providerId="ADAL" clId="{E8801CAE-CBD8-854A-950C-414801866524}" dt="2023-06-17T20:49:33.835" v="164"/>
          <ac:inkMkLst>
            <pc:docMk/>
            <pc:sldMk cId="1671096029" sldId="356"/>
            <ac:inkMk id="22562" creationId="{DDD327F8-2523-F136-ED84-4454EEF7C914}"/>
          </ac:inkMkLst>
        </pc:inkChg>
        <pc:inkChg chg="add reco">
          <ac:chgData name="شادن القحطاني ID 443200677" userId="2d5f3d4d-8466-4aa1-ac8a-1cb60ed86c20" providerId="ADAL" clId="{E8801CAE-CBD8-854A-950C-414801866524}" dt="2023-06-17T20:49:33.835" v="164"/>
          <ac:inkMkLst>
            <pc:docMk/>
            <pc:sldMk cId="1671096029" sldId="356"/>
            <ac:inkMk id="22563" creationId="{C0281522-1265-85EA-5358-5F9E5D4AE641}"/>
          </ac:inkMkLst>
        </pc:inkChg>
        <pc:inkChg chg="add">
          <ac:chgData name="شادن القحطاني ID 443200677" userId="2d5f3d4d-8466-4aa1-ac8a-1cb60ed86c20" providerId="ADAL" clId="{E8801CAE-CBD8-854A-950C-414801866524}" dt="2023-06-17T20:50:19.822" v="165"/>
          <ac:inkMkLst>
            <pc:docMk/>
            <pc:sldMk cId="1671096029" sldId="356"/>
            <ac:inkMk id="22564" creationId="{BC694CFD-3561-F41C-3478-3A731878E852}"/>
          </ac:inkMkLst>
        </pc:inkChg>
        <pc:inkChg chg="add">
          <ac:chgData name="شادن القحطاني ID 443200677" userId="2d5f3d4d-8466-4aa1-ac8a-1cb60ed86c20" providerId="ADAL" clId="{E8801CAE-CBD8-854A-950C-414801866524}" dt="2023-06-17T20:50:20.680" v="166"/>
          <ac:inkMkLst>
            <pc:docMk/>
            <pc:sldMk cId="1671096029" sldId="356"/>
            <ac:inkMk id="22565" creationId="{314086CB-A8F3-8AD5-0B21-D1E16F257CAA}"/>
          </ac:inkMkLst>
        </pc:inkChg>
        <pc:inkChg chg="add">
          <ac:chgData name="شادن القحطاني ID 443200677" userId="2d5f3d4d-8466-4aa1-ac8a-1cb60ed86c20" providerId="ADAL" clId="{E8801CAE-CBD8-854A-950C-414801866524}" dt="2023-06-17T20:50:25.515" v="167"/>
          <ac:inkMkLst>
            <pc:docMk/>
            <pc:sldMk cId="1671096029" sldId="356"/>
            <ac:inkMk id="22566" creationId="{B76789D8-5D6C-6709-43B7-E42AE936CC5F}"/>
          </ac:inkMkLst>
        </pc:inkChg>
      </pc:sldChg>
      <pc:sldChg chg="addSp delSp">
        <pc:chgData name="شادن القحطاني ID 443200677" userId="2d5f3d4d-8466-4aa1-ac8a-1cb60ed86c20" providerId="ADAL" clId="{E8801CAE-CBD8-854A-950C-414801866524}" dt="2023-06-17T20:53:00.586" v="235"/>
        <pc:sldMkLst>
          <pc:docMk/>
          <pc:sldMk cId="2908496685" sldId="357"/>
        </pc:sldMkLst>
        <pc:inkChg chg="add">
          <ac:chgData name="شادن القحطاني ID 443200677" userId="2d5f3d4d-8466-4aa1-ac8a-1cb60ed86c20" providerId="ADAL" clId="{E8801CAE-CBD8-854A-950C-414801866524}" dt="2023-06-17T20:51:33.764" v="168"/>
          <ac:inkMkLst>
            <pc:docMk/>
            <pc:sldMk cId="2908496685" sldId="357"/>
            <ac:inkMk id="2" creationId="{32866621-2002-87CB-4B87-8FAD9831AAA7}"/>
          </ac:inkMkLst>
        </pc:inkChg>
        <pc:inkChg chg="add del">
          <ac:chgData name="شادن القحطاني ID 443200677" userId="2d5f3d4d-8466-4aa1-ac8a-1cb60ed86c20" providerId="ADAL" clId="{E8801CAE-CBD8-854A-950C-414801866524}" dt="2023-06-17T20:51:37.530" v="177"/>
          <ac:inkMkLst>
            <pc:docMk/>
            <pc:sldMk cId="2908496685" sldId="357"/>
            <ac:inkMk id="3" creationId="{BEAA6010-4FB6-3927-3528-070274832240}"/>
          </ac:inkMkLst>
        </pc:inkChg>
        <pc:inkChg chg="add del">
          <ac:chgData name="شادن القحطاني ID 443200677" userId="2d5f3d4d-8466-4aa1-ac8a-1cb60ed86c20" providerId="ADAL" clId="{E8801CAE-CBD8-854A-950C-414801866524}" dt="2023-06-17T20:51:37.530" v="177"/>
          <ac:inkMkLst>
            <pc:docMk/>
            <pc:sldMk cId="2908496685" sldId="357"/>
            <ac:inkMk id="4" creationId="{3812046C-3DFF-6109-9E6B-3375D6480015}"/>
          </ac:inkMkLst>
        </pc:inkChg>
        <pc:inkChg chg="add del">
          <ac:chgData name="شادن القحطاني ID 443200677" userId="2d5f3d4d-8466-4aa1-ac8a-1cb60ed86c20" providerId="ADAL" clId="{E8801CAE-CBD8-854A-950C-414801866524}" dt="2023-06-17T20:51:37.530" v="177"/>
          <ac:inkMkLst>
            <pc:docMk/>
            <pc:sldMk cId="2908496685" sldId="357"/>
            <ac:inkMk id="5" creationId="{C7EC8119-15B4-F4E3-344F-82C4FD132DCE}"/>
          </ac:inkMkLst>
        </pc:inkChg>
        <pc:inkChg chg="add del">
          <ac:chgData name="شادن القحطاني ID 443200677" userId="2d5f3d4d-8466-4aa1-ac8a-1cb60ed86c20" providerId="ADAL" clId="{E8801CAE-CBD8-854A-950C-414801866524}" dt="2023-06-17T20:51:37.530" v="177"/>
          <ac:inkMkLst>
            <pc:docMk/>
            <pc:sldMk cId="2908496685" sldId="357"/>
            <ac:inkMk id="8" creationId="{ECFEC22E-25C5-F116-C59E-6A51F1862A2D}"/>
          </ac:inkMkLst>
        </pc:inkChg>
        <pc:inkChg chg="add del">
          <ac:chgData name="شادن القحطاني ID 443200677" userId="2d5f3d4d-8466-4aa1-ac8a-1cb60ed86c20" providerId="ADAL" clId="{E8801CAE-CBD8-854A-950C-414801866524}" dt="2023-06-17T20:51:37.530" v="177"/>
          <ac:inkMkLst>
            <pc:docMk/>
            <pc:sldMk cId="2908496685" sldId="357"/>
            <ac:inkMk id="9" creationId="{2ADB7322-AFF4-E9A8-EB84-0C607428450D}"/>
          </ac:inkMkLst>
        </pc:inkChg>
        <pc:inkChg chg="add del">
          <ac:chgData name="شادن القحطاني ID 443200677" userId="2d5f3d4d-8466-4aa1-ac8a-1cb60ed86c20" providerId="ADAL" clId="{E8801CAE-CBD8-854A-950C-414801866524}" dt="2023-06-17T20:51:37.530" v="177"/>
          <ac:inkMkLst>
            <pc:docMk/>
            <pc:sldMk cId="2908496685" sldId="357"/>
            <ac:inkMk id="10" creationId="{A5D48597-21C1-C384-7EA2-8188F2B1BDA5}"/>
          </ac:inkMkLst>
        </pc:inkChg>
        <pc:inkChg chg="add del">
          <ac:chgData name="شادن القحطاني ID 443200677" userId="2d5f3d4d-8466-4aa1-ac8a-1cb60ed86c20" providerId="ADAL" clId="{E8801CAE-CBD8-854A-950C-414801866524}" dt="2023-06-17T20:51:37.530" v="177"/>
          <ac:inkMkLst>
            <pc:docMk/>
            <pc:sldMk cId="2908496685" sldId="357"/>
            <ac:inkMk id="11" creationId="{9DA83EA8-11E9-1962-B1E6-E8B1E8E43991}"/>
          </ac:inkMkLst>
        </pc:inkChg>
        <pc:inkChg chg="add del">
          <ac:chgData name="شادن القحطاني ID 443200677" userId="2d5f3d4d-8466-4aa1-ac8a-1cb60ed86c20" providerId="ADAL" clId="{E8801CAE-CBD8-854A-950C-414801866524}" dt="2023-06-17T20:51:37.530" v="177"/>
          <ac:inkMkLst>
            <pc:docMk/>
            <pc:sldMk cId="2908496685" sldId="357"/>
            <ac:inkMk id="12" creationId="{0E16FDA6-4FAD-2B55-A6B9-1E585F972717}"/>
          </ac:inkMkLst>
        </pc:inkChg>
        <pc:inkChg chg="add reco">
          <ac:chgData name="شادن القحطاني ID 443200677" userId="2d5f3d4d-8466-4aa1-ac8a-1cb60ed86c20" providerId="ADAL" clId="{E8801CAE-CBD8-854A-950C-414801866524}" dt="2023-06-17T20:51:37.530" v="177"/>
          <ac:inkMkLst>
            <pc:docMk/>
            <pc:sldMk cId="2908496685" sldId="357"/>
            <ac:inkMk id="13" creationId="{B086187B-2F6E-C83F-80E1-CFC27C4FF09F}"/>
          </ac:inkMkLst>
        </pc:inkChg>
        <pc:inkChg chg="add reco">
          <ac:chgData name="شادن القحطاني ID 443200677" userId="2d5f3d4d-8466-4aa1-ac8a-1cb60ed86c20" providerId="ADAL" clId="{E8801CAE-CBD8-854A-950C-414801866524}" dt="2023-06-17T20:51:37.530" v="177"/>
          <ac:inkMkLst>
            <pc:docMk/>
            <pc:sldMk cId="2908496685" sldId="357"/>
            <ac:inkMk id="14" creationId="{48683E80-0194-7D97-708C-BDEAAA55C044}"/>
          </ac:inkMkLst>
        </pc:inkChg>
        <pc:inkChg chg="add del">
          <ac:chgData name="شادن القحطاني ID 443200677" userId="2d5f3d4d-8466-4aa1-ac8a-1cb60ed86c20" providerId="ADAL" clId="{E8801CAE-CBD8-854A-950C-414801866524}" dt="2023-06-17T20:51:45.921" v="186"/>
          <ac:inkMkLst>
            <pc:docMk/>
            <pc:sldMk cId="2908496685" sldId="357"/>
            <ac:inkMk id="15" creationId="{5D2B9ED6-E600-F251-A21F-127D3A6E33DB}"/>
          </ac:inkMkLst>
        </pc:inkChg>
        <pc:inkChg chg="add del">
          <ac:chgData name="شادن القحطاني ID 443200677" userId="2d5f3d4d-8466-4aa1-ac8a-1cb60ed86c20" providerId="ADAL" clId="{E8801CAE-CBD8-854A-950C-414801866524}" dt="2023-06-17T20:51:45.921" v="186"/>
          <ac:inkMkLst>
            <pc:docMk/>
            <pc:sldMk cId="2908496685" sldId="357"/>
            <ac:inkMk id="16" creationId="{42BC07B9-6713-64D7-098A-2194C260BFFA}"/>
          </ac:inkMkLst>
        </pc:inkChg>
        <pc:inkChg chg="add del">
          <ac:chgData name="شادن القحطاني ID 443200677" userId="2d5f3d4d-8466-4aa1-ac8a-1cb60ed86c20" providerId="ADAL" clId="{E8801CAE-CBD8-854A-950C-414801866524}" dt="2023-06-17T20:51:45.921" v="186"/>
          <ac:inkMkLst>
            <pc:docMk/>
            <pc:sldMk cId="2908496685" sldId="357"/>
            <ac:inkMk id="17" creationId="{0ED8EC1A-6365-082B-0F62-5344000DE8CE}"/>
          </ac:inkMkLst>
        </pc:inkChg>
        <pc:inkChg chg="add del">
          <ac:chgData name="شادن القحطاني ID 443200677" userId="2d5f3d4d-8466-4aa1-ac8a-1cb60ed86c20" providerId="ADAL" clId="{E8801CAE-CBD8-854A-950C-414801866524}" dt="2023-06-17T20:51:45.921" v="186"/>
          <ac:inkMkLst>
            <pc:docMk/>
            <pc:sldMk cId="2908496685" sldId="357"/>
            <ac:inkMk id="18" creationId="{195C014D-9C57-7A46-C176-0E220C2B66A2}"/>
          </ac:inkMkLst>
        </pc:inkChg>
        <pc:inkChg chg="add del">
          <ac:chgData name="شادن القحطاني ID 443200677" userId="2d5f3d4d-8466-4aa1-ac8a-1cb60ed86c20" providerId="ADAL" clId="{E8801CAE-CBD8-854A-950C-414801866524}" dt="2023-06-17T20:51:45.921" v="186"/>
          <ac:inkMkLst>
            <pc:docMk/>
            <pc:sldMk cId="2908496685" sldId="357"/>
            <ac:inkMk id="19" creationId="{BA3D32B8-8C1E-5EB0-C711-5AFF58FF5EE7}"/>
          </ac:inkMkLst>
        </pc:inkChg>
        <pc:inkChg chg="add del">
          <ac:chgData name="شادن القحطاني ID 443200677" userId="2d5f3d4d-8466-4aa1-ac8a-1cb60ed86c20" providerId="ADAL" clId="{E8801CAE-CBD8-854A-950C-414801866524}" dt="2023-06-17T20:51:45.921" v="186"/>
          <ac:inkMkLst>
            <pc:docMk/>
            <pc:sldMk cId="2908496685" sldId="357"/>
            <ac:inkMk id="20" creationId="{80499597-8837-CA9E-488D-678404C0D436}"/>
          </ac:inkMkLst>
        </pc:inkChg>
        <pc:inkChg chg="add del">
          <ac:chgData name="شادن القحطاني ID 443200677" userId="2d5f3d4d-8466-4aa1-ac8a-1cb60ed86c20" providerId="ADAL" clId="{E8801CAE-CBD8-854A-950C-414801866524}" dt="2023-06-17T20:51:45.921" v="186"/>
          <ac:inkMkLst>
            <pc:docMk/>
            <pc:sldMk cId="2908496685" sldId="357"/>
            <ac:inkMk id="21" creationId="{95167EBB-E716-3818-6EAB-E545154A1CFD}"/>
          </ac:inkMkLst>
        </pc:inkChg>
        <pc:inkChg chg="add del">
          <ac:chgData name="شادن القحطاني ID 443200677" userId="2d5f3d4d-8466-4aa1-ac8a-1cb60ed86c20" providerId="ADAL" clId="{E8801CAE-CBD8-854A-950C-414801866524}" dt="2023-06-17T20:51:45.921" v="186"/>
          <ac:inkMkLst>
            <pc:docMk/>
            <pc:sldMk cId="2908496685" sldId="357"/>
            <ac:inkMk id="22" creationId="{B6C4B393-FD4B-5028-B148-129A5AD1D85A}"/>
          </ac:inkMkLst>
        </pc:inkChg>
        <pc:inkChg chg="add reco">
          <ac:chgData name="شادن القحطاني ID 443200677" userId="2d5f3d4d-8466-4aa1-ac8a-1cb60ed86c20" providerId="ADAL" clId="{E8801CAE-CBD8-854A-950C-414801866524}" dt="2023-06-17T20:51:45.921" v="186"/>
          <ac:inkMkLst>
            <pc:docMk/>
            <pc:sldMk cId="2908496685" sldId="357"/>
            <ac:inkMk id="23" creationId="{15B0A472-A8C2-807C-117A-61627D737A04}"/>
          </ac:inkMkLst>
        </pc:inkChg>
        <pc:inkChg chg="add del">
          <ac:chgData name="شادن القحطاني ID 443200677" userId="2d5f3d4d-8466-4aa1-ac8a-1cb60ed86c20" providerId="ADAL" clId="{E8801CAE-CBD8-854A-950C-414801866524}" dt="2023-06-17T20:52:27.076" v="193"/>
          <ac:inkMkLst>
            <pc:docMk/>
            <pc:sldMk cId="2908496685" sldId="357"/>
            <ac:inkMk id="24" creationId="{D5283A06-85FE-89A9-EA28-03955B026C14}"/>
          </ac:inkMkLst>
        </pc:inkChg>
        <pc:inkChg chg="add del">
          <ac:chgData name="شادن القحطاني ID 443200677" userId="2d5f3d4d-8466-4aa1-ac8a-1cb60ed86c20" providerId="ADAL" clId="{E8801CAE-CBD8-854A-950C-414801866524}" dt="2023-06-17T20:52:27.076" v="193"/>
          <ac:inkMkLst>
            <pc:docMk/>
            <pc:sldMk cId="2908496685" sldId="357"/>
            <ac:inkMk id="25" creationId="{49A33E48-515C-E06B-98DE-10DE621440DB}"/>
          </ac:inkMkLst>
        </pc:inkChg>
        <pc:inkChg chg="add del">
          <ac:chgData name="شادن القحطاني ID 443200677" userId="2d5f3d4d-8466-4aa1-ac8a-1cb60ed86c20" providerId="ADAL" clId="{E8801CAE-CBD8-854A-950C-414801866524}" dt="2023-06-17T20:52:27.076" v="193"/>
          <ac:inkMkLst>
            <pc:docMk/>
            <pc:sldMk cId="2908496685" sldId="357"/>
            <ac:inkMk id="26" creationId="{4A6C80C5-1F08-57AF-71C1-D645656036D5}"/>
          </ac:inkMkLst>
        </pc:inkChg>
        <pc:inkChg chg="add del">
          <ac:chgData name="شادن القحطاني ID 443200677" userId="2d5f3d4d-8466-4aa1-ac8a-1cb60ed86c20" providerId="ADAL" clId="{E8801CAE-CBD8-854A-950C-414801866524}" dt="2023-06-17T20:52:27.076" v="193"/>
          <ac:inkMkLst>
            <pc:docMk/>
            <pc:sldMk cId="2908496685" sldId="357"/>
            <ac:inkMk id="27" creationId="{3806165C-7DA3-4332-F450-9386DCF3515B}"/>
          </ac:inkMkLst>
        </pc:inkChg>
        <pc:inkChg chg="add del">
          <ac:chgData name="شادن القحطاني ID 443200677" userId="2d5f3d4d-8466-4aa1-ac8a-1cb60ed86c20" providerId="ADAL" clId="{E8801CAE-CBD8-854A-950C-414801866524}" dt="2023-06-17T20:52:27.076" v="193"/>
          <ac:inkMkLst>
            <pc:docMk/>
            <pc:sldMk cId="2908496685" sldId="357"/>
            <ac:inkMk id="28" creationId="{9A566F49-0593-2AC4-42B1-70EB5D74EA47}"/>
          </ac:inkMkLst>
        </pc:inkChg>
        <pc:inkChg chg="add del reco">
          <ac:chgData name="شادن القحطاني ID 443200677" userId="2d5f3d4d-8466-4aa1-ac8a-1cb60ed86c20" providerId="ADAL" clId="{E8801CAE-CBD8-854A-950C-414801866524}" dt="2023-06-17T20:52:27.076" v="193"/>
          <ac:inkMkLst>
            <pc:docMk/>
            <pc:sldMk cId="2908496685" sldId="357"/>
            <ac:inkMk id="29" creationId="{580AC10F-5682-2C80-5297-3268E528C12F}"/>
          </ac:inkMkLst>
        </pc:inkChg>
        <pc:inkChg chg="add del">
          <ac:chgData name="شادن القحطاني ID 443200677" userId="2d5f3d4d-8466-4aa1-ac8a-1cb60ed86c20" providerId="ADAL" clId="{E8801CAE-CBD8-854A-950C-414801866524}" dt="2023-06-17T20:52:28.992" v="196"/>
          <ac:inkMkLst>
            <pc:docMk/>
            <pc:sldMk cId="2908496685" sldId="357"/>
            <ac:inkMk id="30" creationId="{1C9388C7-4418-536D-9D62-9A0BABDACC4A}"/>
          </ac:inkMkLst>
        </pc:inkChg>
        <pc:inkChg chg="add del">
          <ac:chgData name="شادن القحطاني ID 443200677" userId="2d5f3d4d-8466-4aa1-ac8a-1cb60ed86c20" providerId="ADAL" clId="{E8801CAE-CBD8-854A-950C-414801866524}" dt="2023-06-17T20:52:28.992" v="196"/>
          <ac:inkMkLst>
            <pc:docMk/>
            <pc:sldMk cId="2908496685" sldId="357"/>
            <ac:inkMk id="31" creationId="{700B37D8-0998-FC6A-D0A1-6D5F5448AF43}"/>
          </ac:inkMkLst>
        </pc:inkChg>
        <pc:inkChg chg="add reco">
          <ac:chgData name="شادن القحطاني ID 443200677" userId="2d5f3d4d-8466-4aa1-ac8a-1cb60ed86c20" providerId="ADAL" clId="{E8801CAE-CBD8-854A-950C-414801866524}" dt="2023-06-17T20:52:28.992" v="196"/>
          <ac:inkMkLst>
            <pc:docMk/>
            <pc:sldMk cId="2908496685" sldId="357"/>
            <ac:inkMk id="32" creationId="{EB3C56C8-A2F5-B975-C8AA-D78E82632D66}"/>
          </ac:inkMkLst>
        </pc:inkChg>
        <pc:inkChg chg="add del">
          <ac:chgData name="شادن القحطاني ID 443200677" userId="2d5f3d4d-8466-4aa1-ac8a-1cb60ed86c20" providerId="ADAL" clId="{E8801CAE-CBD8-854A-950C-414801866524}" dt="2023-06-17T20:52:41.833" v="217"/>
          <ac:inkMkLst>
            <pc:docMk/>
            <pc:sldMk cId="2908496685" sldId="357"/>
            <ac:inkMk id="33" creationId="{E56D847D-4E78-CC62-2C4F-A7CE62409872}"/>
          </ac:inkMkLst>
        </pc:inkChg>
        <pc:inkChg chg="add del">
          <ac:chgData name="شادن القحطاني ID 443200677" userId="2d5f3d4d-8466-4aa1-ac8a-1cb60ed86c20" providerId="ADAL" clId="{E8801CAE-CBD8-854A-950C-414801866524}" dt="2023-06-17T20:52:41.833" v="217"/>
          <ac:inkMkLst>
            <pc:docMk/>
            <pc:sldMk cId="2908496685" sldId="357"/>
            <ac:inkMk id="34" creationId="{D288DBC2-FB9E-11A6-F9B6-7C27C7347565}"/>
          </ac:inkMkLst>
        </pc:inkChg>
        <pc:inkChg chg="add del">
          <ac:chgData name="شادن القحطاني ID 443200677" userId="2d5f3d4d-8466-4aa1-ac8a-1cb60ed86c20" providerId="ADAL" clId="{E8801CAE-CBD8-854A-950C-414801866524}" dt="2023-06-17T20:52:41.833" v="217"/>
          <ac:inkMkLst>
            <pc:docMk/>
            <pc:sldMk cId="2908496685" sldId="357"/>
            <ac:inkMk id="35" creationId="{DC5E432D-48D4-2082-6D8F-B834B6A45C3E}"/>
          </ac:inkMkLst>
        </pc:inkChg>
        <pc:inkChg chg="add del">
          <ac:chgData name="شادن القحطاني ID 443200677" userId="2d5f3d4d-8466-4aa1-ac8a-1cb60ed86c20" providerId="ADAL" clId="{E8801CAE-CBD8-854A-950C-414801866524}" dt="2023-06-17T20:52:41.833" v="217"/>
          <ac:inkMkLst>
            <pc:docMk/>
            <pc:sldMk cId="2908496685" sldId="357"/>
            <ac:inkMk id="36" creationId="{365E19B4-994F-9B93-0F85-8B9F4DF9388D}"/>
          </ac:inkMkLst>
        </pc:inkChg>
        <pc:inkChg chg="add del">
          <ac:chgData name="شادن القحطاني ID 443200677" userId="2d5f3d4d-8466-4aa1-ac8a-1cb60ed86c20" providerId="ADAL" clId="{E8801CAE-CBD8-854A-950C-414801866524}" dt="2023-06-17T20:52:41.833" v="217"/>
          <ac:inkMkLst>
            <pc:docMk/>
            <pc:sldMk cId="2908496685" sldId="357"/>
            <ac:inkMk id="37" creationId="{99507EB0-9F30-C5EC-67C5-2115E2784D0A}"/>
          </ac:inkMkLst>
        </pc:inkChg>
        <pc:inkChg chg="add del">
          <ac:chgData name="شادن القحطاني ID 443200677" userId="2d5f3d4d-8466-4aa1-ac8a-1cb60ed86c20" providerId="ADAL" clId="{E8801CAE-CBD8-854A-950C-414801866524}" dt="2023-06-17T20:52:41.833" v="217"/>
          <ac:inkMkLst>
            <pc:docMk/>
            <pc:sldMk cId="2908496685" sldId="357"/>
            <ac:inkMk id="38" creationId="{E0AFA67F-70BA-5467-AADB-7AB95A6A8D7B}"/>
          </ac:inkMkLst>
        </pc:inkChg>
        <pc:inkChg chg="add del">
          <ac:chgData name="شادن القحطاني ID 443200677" userId="2d5f3d4d-8466-4aa1-ac8a-1cb60ed86c20" providerId="ADAL" clId="{E8801CAE-CBD8-854A-950C-414801866524}" dt="2023-06-17T20:52:41.833" v="217"/>
          <ac:inkMkLst>
            <pc:docMk/>
            <pc:sldMk cId="2908496685" sldId="357"/>
            <ac:inkMk id="39" creationId="{FB10EA15-E1F3-A02A-D639-B6AE7474A1A2}"/>
          </ac:inkMkLst>
        </pc:inkChg>
        <pc:inkChg chg="add del">
          <ac:chgData name="شادن القحطاني ID 443200677" userId="2d5f3d4d-8466-4aa1-ac8a-1cb60ed86c20" providerId="ADAL" clId="{E8801CAE-CBD8-854A-950C-414801866524}" dt="2023-06-17T20:52:41.833" v="217"/>
          <ac:inkMkLst>
            <pc:docMk/>
            <pc:sldMk cId="2908496685" sldId="357"/>
            <ac:inkMk id="40" creationId="{E301B186-859F-A377-2D22-A7703ED7B1E4}"/>
          </ac:inkMkLst>
        </pc:inkChg>
        <pc:inkChg chg="add del">
          <ac:chgData name="شادن القحطاني ID 443200677" userId="2d5f3d4d-8466-4aa1-ac8a-1cb60ed86c20" providerId="ADAL" clId="{E8801CAE-CBD8-854A-950C-414801866524}" dt="2023-06-17T20:52:41.833" v="217"/>
          <ac:inkMkLst>
            <pc:docMk/>
            <pc:sldMk cId="2908496685" sldId="357"/>
            <ac:inkMk id="41" creationId="{F54AFF71-5AA2-BE42-5904-8121C5BA9126}"/>
          </ac:inkMkLst>
        </pc:inkChg>
        <pc:inkChg chg="add del">
          <ac:chgData name="شادن القحطاني ID 443200677" userId="2d5f3d4d-8466-4aa1-ac8a-1cb60ed86c20" providerId="ADAL" clId="{E8801CAE-CBD8-854A-950C-414801866524}" dt="2023-06-17T20:52:41.833" v="217"/>
          <ac:inkMkLst>
            <pc:docMk/>
            <pc:sldMk cId="2908496685" sldId="357"/>
            <ac:inkMk id="42" creationId="{257CA39B-13C1-950B-B937-69F6586289EB}"/>
          </ac:inkMkLst>
        </pc:inkChg>
        <pc:inkChg chg="add del">
          <ac:chgData name="شادن القحطاني ID 443200677" userId="2d5f3d4d-8466-4aa1-ac8a-1cb60ed86c20" providerId="ADAL" clId="{E8801CAE-CBD8-854A-950C-414801866524}" dt="2023-06-17T20:52:41.833" v="217"/>
          <ac:inkMkLst>
            <pc:docMk/>
            <pc:sldMk cId="2908496685" sldId="357"/>
            <ac:inkMk id="43" creationId="{1B223E94-D3C7-B2A9-8620-5EB3D3B66CBA}"/>
          </ac:inkMkLst>
        </pc:inkChg>
        <pc:inkChg chg="add del">
          <ac:chgData name="شادن القحطاني ID 443200677" userId="2d5f3d4d-8466-4aa1-ac8a-1cb60ed86c20" providerId="ADAL" clId="{E8801CAE-CBD8-854A-950C-414801866524}" dt="2023-06-17T20:52:41.833" v="217"/>
          <ac:inkMkLst>
            <pc:docMk/>
            <pc:sldMk cId="2908496685" sldId="357"/>
            <ac:inkMk id="44" creationId="{0BE97DEA-07B8-8944-AC60-B80A29FE94D6}"/>
          </ac:inkMkLst>
        </pc:inkChg>
        <pc:inkChg chg="add del">
          <ac:chgData name="شادن القحطاني ID 443200677" userId="2d5f3d4d-8466-4aa1-ac8a-1cb60ed86c20" providerId="ADAL" clId="{E8801CAE-CBD8-854A-950C-414801866524}" dt="2023-06-17T20:52:41.833" v="217"/>
          <ac:inkMkLst>
            <pc:docMk/>
            <pc:sldMk cId="2908496685" sldId="357"/>
            <ac:inkMk id="45" creationId="{A1FA3EDA-5402-A9DD-2EA4-BACDE602C942}"/>
          </ac:inkMkLst>
        </pc:inkChg>
        <pc:inkChg chg="add del">
          <ac:chgData name="شادن القحطاني ID 443200677" userId="2d5f3d4d-8466-4aa1-ac8a-1cb60ed86c20" providerId="ADAL" clId="{E8801CAE-CBD8-854A-950C-414801866524}" dt="2023-06-17T20:52:41.833" v="217"/>
          <ac:inkMkLst>
            <pc:docMk/>
            <pc:sldMk cId="2908496685" sldId="357"/>
            <ac:inkMk id="46" creationId="{88C26993-EB57-BE15-7F62-F4FBFDAFA7DB}"/>
          </ac:inkMkLst>
        </pc:inkChg>
        <pc:inkChg chg="add del">
          <ac:chgData name="شادن القحطاني ID 443200677" userId="2d5f3d4d-8466-4aa1-ac8a-1cb60ed86c20" providerId="ADAL" clId="{E8801CAE-CBD8-854A-950C-414801866524}" dt="2023-06-17T20:52:41.833" v="217"/>
          <ac:inkMkLst>
            <pc:docMk/>
            <pc:sldMk cId="2908496685" sldId="357"/>
            <ac:inkMk id="47" creationId="{B7D153F5-7665-F065-EB9F-93402213288C}"/>
          </ac:inkMkLst>
        </pc:inkChg>
        <pc:inkChg chg="add del">
          <ac:chgData name="شادن القحطاني ID 443200677" userId="2d5f3d4d-8466-4aa1-ac8a-1cb60ed86c20" providerId="ADAL" clId="{E8801CAE-CBD8-854A-950C-414801866524}" dt="2023-06-17T20:52:41.833" v="217"/>
          <ac:inkMkLst>
            <pc:docMk/>
            <pc:sldMk cId="2908496685" sldId="357"/>
            <ac:inkMk id="48" creationId="{BC18F788-830D-F8BB-4EF9-0C830FC6090F}"/>
          </ac:inkMkLst>
        </pc:inkChg>
        <pc:inkChg chg="add del">
          <ac:chgData name="شادن القحطاني ID 443200677" userId="2d5f3d4d-8466-4aa1-ac8a-1cb60ed86c20" providerId="ADAL" clId="{E8801CAE-CBD8-854A-950C-414801866524}" dt="2023-06-17T20:52:41.833" v="217"/>
          <ac:inkMkLst>
            <pc:docMk/>
            <pc:sldMk cId="2908496685" sldId="357"/>
            <ac:inkMk id="49" creationId="{6BE343D3-1D92-F62A-6DD6-90FC44C40FB6}"/>
          </ac:inkMkLst>
        </pc:inkChg>
        <pc:inkChg chg="add del">
          <ac:chgData name="شادن القحطاني ID 443200677" userId="2d5f3d4d-8466-4aa1-ac8a-1cb60ed86c20" providerId="ADAL" clId="{E8801CAE-CBD8-854A-950C-414801866524}" dt="2023-06-17T20:52:41.833" v="217"/>
          <ac:inkMkLst>
            <pc:docMk/>
            <pc:sldMk cId="2908496685" sldId="357"/>
            <ac:inkMk id="50" creationId="{0E1B78E0-FAD4-D4E5-BA23-AE7364C1BC89}"/>
          </ac:inkMkLst>
        </pc:inkChg>
        <pc:inkChg chg="add del">
          <ac:chgData name="شادن القحطاني ID 443200677" userId="2d5f3d4d-8466-4aa1-ac8a-1cb60ed86c20" providerId="ADAL" clId="{E8801CAE-CBD8-854A-950C-414801866524}" dt="2023-06-17T20:52:41.833" v="217"/>
          <ac:inkMkLst>
            <pc:docMk/>
            <pc:sldMk cId="2908496685" sldId="357"/>
            <ac:inkMk id="51" creationId="{6B400FD2-51D8-0888-0AF0-C71B837DF4ED}"/>
          </ac:inkMkLst>
        </pc:inkChg>
        <pc:inkChg chg="add del">
          <ac:chgData name="شادن القحطاني ID 443200677" userId="2d5f3d4d-8466-4aa1-ac8a-1cb60ed86c20" providerId="ADAL" clId="{E8801CAE-CBD8-854A-950C-414801866524}" dt="2023-06-17T20:52:41.833" v="217"/>
          <ac:inkMkLst>
            <pc:docMk/>
            <pc:sldMk cId="2908496685" sldId="357"/>
            <ac:inkMk id="52" creationId="{56869D1A-FC8F-B57C-0EA2-92A549432274}"/>
          </ac:inkMkLst>
        </pc:inkChg>
        <pc:inkChg chg="add reco">
          <ac:chgData name="شادن القحطاني ID 443200677" userId="2d5f3d4d-8466-4aa1-ac8a-1cb60ed86c20" providerId="ADAL" clId="{E8801CAE-CBD8-854A-950C-414801866524}" dt="2023-06-17T20:52:41.833" v="217"/>
          <ac:inkMkLst>
            <pc:docMk/>
            <pc:sldMk cId="2908496685" sldId="357"/>
            <ac:inkMk id="53" creationId="{0C992CF1-66B4-17F1-1ED4-02EC664EFEA7}"/>
          </ac:inkMkLst>
        </pc:inkChg>
        <pc:inkChg chg="add">
          <ac:chgData name="شادن القحطاني ID 443200677" userId="2d5f3d4d-8466-4aa1-ac8a-1cb60ed86c20" providerId="ADAL" clId="{E8801CAE-CBD8-854A-950C-414801866524}" dt="2023-06-17T20:52:45.334" v="218"/>
          <ac:inkMkLst>
            <pc:docMk/>
            <pc:sldMk cId="2908496685" sldId="357"/>
            <ac:inkMk id="54" creationId="{0CE0B361-6CBD-5F29-A037-21C79450771F}"/>
          </ac:inkMkLst>
        </pc:inkChg>
        <pc:inkChg chg="add del">
          <ac:chgData name="شادن القحطاني ID 443200677" userId="2d5f3d4d-8466-4aa1-ac8a-1cb60ed86c20" providerId="ADAL" clId="{E8801CAE-CBD8-854A-950C-414801866524}" dt="2023-06-17T20:52:49.149" v="224"/>
          <ac:inkMkLst>
            <pc:docMk/>
            <pc:sldMk cId="2908496685" sldId="357"/>
            <ac:inkMk id="55" creationId="{A07A430C-45D0-25E0-E7B9-D4B89177956F}"/>
          </ac:inkMkLst>
        </pc:inkChg>
        <pc:inkChg chg="add del">
          <ac:chgData name="شادن القحطاني ID 443200677" userId="2d5f3d4d-8466-4aa1-ac8a-1cb60ed86c20" providerId="ADAL" clId="{E8801CAE-CBD8-854A-950C-414801866524}" dt="2023-06-17T20:52:49.149" v="224"/>
          <ac:inkMkLst>
            <pc:docMk/>
            <pc:sldMk cId="2908496685" sldId="357"/>
            <ac:inkMk id="56" creationId="{38BD0BDD-F78E-D19F-F8E6-56083BA54D53}"/>
          </ac:inkMkLst>
        </pc:inkChg>
        <pc:inkChg chg="add del">
          <ac:chgData name="شادن القحطاني ID 443200677" userId="2d5f3d4d-8466-4aa1-ac8a-1cb60ed86c20" providerId="ADAL" clId="{E8801CAE-CBD8-854A-950C-414801866524}" dt="2023-06-17T20:52:49.149" v="224"/>
          <ac:inkMkLst>
            <pc:docMk/>
            <pc:sldMk cId="2908496685" sldId="357"/>
            <ac:inkMk id="57" creationId="{ECFF3E2F-54FD-7D09-3AA1-22051C9D2931}"/>
          </ac:inkMkLst>
        </pc:inkChg>
        <pc:inkChg chg="add del">
          <ac:chgData name="شادن القحطاني ID 443200677" userId="2d5f3d4d-8466-4aa1-ac8a-1cb60ed86c20" providerId="ADAL" clId="{E8801CAE-CBD8-854A-950C-414801866524}" dt="2023-06-17T20:52:49.149" v="224"/>
          <ac:inkMkLst>
            <pc:docMk/>
            <pc:sldMk cId="2908496685" sldId="357"/>
            <ac:inkMk id="58" creationId="{F91FDC52-384B-DB24-E60E-64B60F170691}"/>
          </ac:inkMkLst>
        </pc:inkChg>
        <pc:inkChg chg="add del">
          <ac:chgData name="شادن القحطاني ID 443200677" userId="2d5f3d4d-8466-4aa1-ac8a-1cb60ed86c20" providerId="ADAL" clId="{E8801CAE-CBD8-854A-950C-414801866524}" dt="2023-06-17T20:52:49.149" v="224"/>
          <ac:inkMkLst>
            <pc:docMk/>
            <pc:sldMk cId="2908496685" sldId="357"/>
            <ac:inkMk id="59" creationId="{A60A46D6-3ED9-E867-C034-4B4BFD7BD204}"/>
          </ac:inkMkLst>
        </pc:inkChg>
        <pc:inkChg chg="add reco">
          <ac:chgData name="شادن القحطاني ID 443200677" userId="2d5f3d4d-8466-4aa1-ac8a-1cb60ed86c20" providerId="ADAL" clId="{E8801CAE-CBD8-854A-950C-414801866524}" dt="2023-06-17T20:52:49.149" v="224"/>
          <ac:inkMkLst>
            <pc:docMk/>
            <pc:sldMk cId="2908496685" sldId="357"/>
            <ac:inkMk id="60" creationId="{74DD4A5B-59D7-A901-FE5E-566DB55E53EA}"/>
          </ac:inkMkLst>
        </pc:inkChg>
        <pc:inkChg chg="add del">
          <ac:chgData name="شادن القحطاني ID 443200677" userId="2d5f3d4d-8466-4aa1-ac8a-1cb60ed86c20" providerId="ADAL" clId="{E8801CAE-CBD8-854A-950C-414801866524}" dt="2023-06-17T20:52:51.555" v="229"/>
          <ac:inkMkLst>
            <pc:docMk/>
            <pc:sldMk cId="2908496685" sldId="357"/>
            <ac:inkMk id="61" creationId="{9A4BDC75-9CFE-EB23-43C8-13AEB01714C2}"/>
          </ac:inkMkLst>
        </pc:inkChg>
        <pc:inkChg chg="add del">
          <ac:chgData name="شادن القحطاني ID 443200677" userId="2d5f3d4d-8466-4aa1-ac8a-1cb60ed86c20" providerId="ADAL" clId="{E8801CAE-CBD8-854A-950C-414801866524}" dt="2023-06-17T20:52:51.555" v="229"/>
          <ac:inkMkLst>
            <pc:docMk/>
            <pc:sldMk cId="2908496685" sldId="357"/>
            <ac:inkMk id="62" creationId="{61B1A2AD-5B42-F0AA-A97E-A7691AD51A18}"/>
          </ac:inkMkLst>
        </pc:inkChg>
        <pc:inkChg chg="add del">
          <ac:chgData name="شادن القحطاني ID 443200677" userId="2d5f3d4d-8466-4aa1-ac8a-1cb60ed86c20" providerId="ADAL" clId="{E8801CAE-CBD8-854A-950C-414801866524}" dt="2023-06-17T20:52:51.555" v="229"/>
          <ac:inkMkLst>
            <pc:docMk/>
            <pc:sldMk cId="2908496685" sldId="357"/>
            <ac:inkMk id="63" creationId="{B33F6D2D-0B8D-9573-6E34-240C9AD7C91A}"/>
          </ac:inkMkLst>
        </pc:inkChg>
        <pc:inkChg chg="add del">
          <ac:chgData name="شادن القحطاني ID 443200677" userId="2d5f3d4d-8466-4aa1-ac8a-1cb60ed86c20" providerId="ADAL" clId="{E8801CAE-CBD8-854A-950C-414801866524}" dt="2023-06-17T20:52:51.555" v="229"/>
          <ac:inkMkLst>
            <pc:docMk/>
            <pc:sldMk cId="2908496685" sldId="357"/>
            <ac:inkMk id="22528" creationId="{5394AD1F-2345-B3C8-C5E9-915214E15A08}"/>
          </ac:inkMkLst>
        </pc:inkChg>
        <pc:inkChg chg="add reco">
          <ac:chgData name="شادن القحطاني ID 443200677" userId="2d5f3d4d-8466-4aa1-ac8a-1cb60ed86c20" providerId="ADAL" clId="{E8801CAE-CBD8-854A-950C-414801866524}" dt="2023-06-17T20:52:51.555" v="229"/>
          <ac:inkMkLst>
            <pc:docMk/>
            <pc:sldMk cId="2908496685" sldId="357"/>
            <ac:inkMk id="22530" creationId="{08A5F5EB-3DE7-8E1C-18C7-6199D1857A61}"/>
          </ac:inkMkLst>
        </pc:inkChg>
        <pc:inkChg chg="add del">
          <ac:chgData name="شادن القحطاني ID 443200677" userId="2d5f3d4d-8466-4aa1-ac8a-1cb60ed86c20" providerId="ADAL" clId="{E8801CAE-CBD8-854A-950C-414801866524}" dt="2023-06-17T20:53:00.586" v="235"/>
          <ac:inkMkLst>
            <pc:docMk/>
            <pc:sldMk cId="2908496685" sldId="357"/>
            <ac:inkMk id="22531" creationId="{07AD67D0-CD03-3711-CB1B-968DF3646F1A}"/>
          </ac:inkMkLst>
        </pc:inkChg>
        <pc:inkChg chg="add del">
          <ac:chgData name="شادن القحطاني ID 443200677" userId="2d5f3d4d-8466-4aa1-ac8a-1cb60ed86c20" providerId="ADAL" clId="{E8801CAE-CBD8-854A-950C-414801866524}" dt="2023-06-17T20:53:00.586" v="235"/>
          <ac:inkMkLst>
            <pc:docMk/>
            <pc:sldMk cId="2908496685" sldId="357"/>
            <ac:inkMk id="22532" creationId="{86DE03C1-D87F-A3D3-5F1C-9DEDC5EEF4A6}"/>
          </ac:inkMkLst>
        </pc:inkChg>
        <pc:inkChg chg="add del">
          <ac:chgData name="شادن القحطاني ID 443200677" userId="2d5f3d4d-8466-4aa1-ac8a-1cb60ed86c20" providerId="ADAL" clId="{E8801CAE-CBD8-854A-950C-414801866524}" dt="2023-06-17T20:53:00.586" v="235"/>
          <ac:inkMkLst>
            <pc:docMk/>
            <pc:sldMk cId="2908496685" sldId="357"/>
            <ac:inkMk id="22533" creationId="{4CB40C13-FC74-86AF-73F7-75ABD116B9B2}"/>
          </ac:inkMkLst>
        </pc:inkChg>
        <pc:inkChg chg="add del">
          <ac:chgData name="شادن القحطاني ID 443200677" userId="2d5f3d4d-8466-4aa1-ac8a-1cb60ed86c20" providerId="ADAL" clId="{E8801CAE-CBD8-854A-950C-414801866524}" dt="2023-06-17T20:53:00.586" v="235"/>
          <ac:inkMkLst>
            <pc:docMk/>
            <pc:sldMk cId="2908496685" sldId="357"/>
            <ac:inkMk id="22534" creationId="{DE3ABD2F-DEAE-5766-4BA3-C8B47B6B6211}"/>
          </ac:inkMkLst>
        </pc:inkChg>
        <pc:inkChg chg="add del">
          <ac:chgData name="شادن القحطاني ID 443200677" userId="2d5f3d4d-8466-4aa1-ac8a-1cb60ed86c20" providerId="ADAL" clId="{E8801CAE-CBD8-854A-950C-414801866524}" dt="2023-06-17T20:53:00.586" v="235"/>
          <ac:inkMkLst>
            <pc:docMk/>
            <pc:sldMk cId="2908496685" sldId="357"/>
            <ac:inkMk id="22535" creationId="{C998ADF2-4800-ABE4-C08E-9EDF377DF322}"/>
          </ac:inkMkLst>
        </pc:inkChg>
        <pc:inkChg chg="add reco">
          <ac:chgData name="شادن القحطاني ID 443200677" userId="2d5f3d4d-8466-4aa1-ac8a-1cb60ed86c20" providerId="ADAL" clId="{E8801CAE-CBD8-854A-950C-414801866524}" dt="2023-06-17T20:53:00.586" v="235"/>
          <ac:inkMkLst>
            <pc:docMk/>
            <pc:sldMk cId="2908496685" sldId="357"/>
            <ac:inkMk id="22537" creationId="{BBF69C11-40CA-6EDE-A7C2-E9D4FEF37F39}"/>
          </ac:inkMkLst>
        </pc:inkChg>
      </pc:sldChg>
      <pc:sldChg chg="addSp delSp">
        <pc:chgData name="شادن القحطاني ID 443200677" userId="2d5f3d4d-8466-4aa1-ac8a-1cb60ed86c20" providerId="ADAL" clId="{E8801CAE-CBD8-854A-950C-414801866524}" dt="2023-06-17T23:04:04.978" v="505"/>
        <pc:sldMkLst>
          <pc:docMk/>
          <pc:sldMk cId="3252082526" sldId="358"/>
        </pc:sldMkLst>
        <pc:inkChg chg="add del">
          <ac:chgData name="شادن القحطاني ID 443200677" userId="2d5f3d4d-8466-4aa1-ac8a-1cb60ed86c20" providerId="ADAL" clId="{E8801CAE-CBD8-854A-950C-414801866524}" dt="2023-06-17T22:58:51.932" v="402"/>
          <ac:inkMkLst>
            <pc:docMk/>
            <pc:sldMk cId="3252082526" sldId="358"/>
            <ac:inkMk id="2" creationId="{4121C51D-F16E-FAC3-7F9A-F8445F71926D}"/>
          </ac:inkMkLst>
        </pc:inkChg>
        <pc:inkChg chg="add del">
          <ac:chgData name="شادن القحطاني ID 443200677" userId="2d5f3d4d-8466-4aa1-ac8a-1cb60ed86c20" providerId="ADAL" clId="{E8801CAE-CBD8-854A-950C-414801866524}" dt="2023-06-17T22:58:51.932" v="402"/>
          <ac:inkMkLst>
            <pc:docMk/>
            <pc:sldMk cId="3252082526" sldId="358"/>
            <ac:inkMk id="3" creationId="{95E8FFDB-8D43-A373-9117-4C0086DAAF58}"/>
          </ac:inkMkLst>
        </pc:inkChg>
        <pc:inkChg chg="add del">
          <ac:chgData name="شادن القحطاني ID 443200677" userId="2d5f3d4d-8466-4aa1-ac8a-1cb60ed86c20" providerId="ADAL" clId="{E8801CAE-CBD8-854A-950C-414801866524}" dt="2023-06-17T22:58:51.932" v="402"/>
          <ac:inkMkLst>
            <pc:docMk/>
            <pc:sldMk cId="3252082526" sldId="358"/>
            <ac:inkMk id="4" creationId="{C798742B-35CF-0D22-B5DA-0E9EA0B51B61}"/>
          </ac:inkMkLst>
        </pc:inkChg>
        <pc:inkChg chg="add del">
          <ac:chgData name="شادن القحطاني ID 443200677" userId="2d5f3d4d-8466-4aa1-ac8a-1cb60ed86c20" providerId="ADAL" clId="{E8801CAE-CBD8-854A-950C-414801866524}" dt="2023-06-17T22:58:51.932" v="402"/>
          <ac:inkMkLst>
            <pc:docMk/>
            <pc:sldMk cId="3252082526" sldId="358"/>
            <ac:inkMk id="5" creationId="{A0C2D5D8-142A-E85E-B948-950658664CFE}"/>
          </ac:inkMkLst>
        </pc:inkChg>
        <pc:inkChg chg="add reco">
          <ac:chgData name="شادن القحطاني ID 443200677" userId="2d5f3d4d-8466-4aa1-ac8a-1cb60ed86c20" providerId="ADAL" clId="{E8801CAE-CBD8-854A-950C-414801866524}" dt="2023-06-17T22:58:51.932" v="402"/>
          <ac:inkMkLst>
            <pc:docMk/>
            <pc:sldMk cId="3252082526" sldId="358"/>
            <ac:inkMk id="8" creationId="{BCECF73D-3963-E2A6-EEB3-7441B2FB2D84}"/>
          </ac:inkMkLst>
        </pc:inkChg>
        <pc:inkChg chg="add del">
          <ac:chgData name="شادن القحطاني ID 443200677" userId="2d5f3d4d-8466-4aa1-ac8a-1cb60ed86c20" providerId="ADAL" clId="{E8801CAE-CBD8-854A-950C-414801866524}" dt="2023-06-17T22:59:00.087" v="420"/>
          <ac:inkMkLst>
            <pc:docMk/>
            <pc:sldMk cId="3252082526" sldId="358"/>
            <ac:inkMk id="9" creationId="{A844BF86-E8C5-C6E3-456C-CF1348F8B429}"/>
          </ac:inkMkLst>
        </pc:inkChg>
        <pc:inkChg chg="add del">
          <ac:chgData name="شادن القحطاني ID 443200677" userId="2d5f3d4d-8466-4aa1-ac8a-1cb60ed86c20" providerId="ADAL" clId="{E8801CAE-CBD8-854A-950C-414801866524}" dt="2023-06-17T22:59:00.087" v="420"/>
          <ac:inkMkLst>
            <pc:docMk/>
            <pc:sldMk cId="3252082526" sldId="358"/>
            <ac:inkMk id="10" creationId="{FAD3F83D-FC2A-CC2B-79A5-1941DD42A67D}"/>
          </ac:inkMkLst>
        </pc:inkChg>
        <pc:inkChg chg="add del">
          <ac:chgData name="شادن القحطاني ID 443200677" userId="2d5f3d4d-8466-4aa1-ac8a-1cb60ed86c20" providerId="ADAL" clId="{E8801CAE-CBD8-854A-950C-414801866524}" dt="2023-06-17T22:59:00.087" v="420"/>
          <ac:inkMkLst>
            <pc:docMk/>
            <pc:sldMk cId="3252082526" sldId="358"/>
            <ac:inkMk id="11" creationId="{07ED353A-DF26-B939-26B6-2359FE9903F4}"/>
          </ac:inkMkLst>
        </pc:inkChg>
        <pc:inkChg chg="add del">
          <ac:chgData name="شادن القحطاني ID 443200677" userId="2d5f3d4d-8466-4aa1-ac8a-1cb60ed86c20" providerId="ADAL" clId="{E8801CAE-CBD8-854A-950C-414801866524}" dt="2023-06-17T22:59:00.087" v="420"/>
          <ac:inkMkLst>
            <pc:docMk/>
            <pc:sldMk cId="3252082526" sldId="358"/>
            <ac:inkMk id="12" creationId="{1FB2CB1A-0690-A772-B232-415D86CD2A41}"/>
          </ac:inkMkLst>
        </pc:inkChg>
        <pc:inkChg chg="add del">
          <ac:chgData name="شادن القحطاني ID 443200677" userId="2d5f3d4d-8466-4aa1-ac8a-1cb60ed86c20" providerId="ADAL" clId="{E8801CAE-CBD8-854A-950C-414801866524}" dt="2023-06-17T22:59:00.087" v="420"/>
          <ac:inkMkLst>
            <pc:docMk/>
            <pc:sldMk cId="3252082526" sldId="358"/>
            <ac:inkMk id="13" creationId="{FDD272AA-AB50-A1F3-4DBD-93AD150D5D48}"/>
          </ac:inkMkLst>
        </pc:inkChg>
        <pc:inkChg chg="add del">
          <ac:chgData name="شادن القحطاني ID 443200677" userId="2d5f3d4d-8466-4aa1-ac8a-1cb60ed86c20" providerId="ADAL" clId="{E8801CAE-CBD8-854A-950C-414801866524}" dt="2023-06-17T22:59:00.087" v="420"/>
          <ac:inkMkLst>
            <pc:docMk/>
            <pc:sldMk cId="3252082526" sldId="358"/>
            <ac:inkMk id="14" creationId="{18C6077B-0822-7AF4-F6BF-E894379BF2B2}"/>
          </ac:inkMkLst>
        </pc:inkChg>
        <pc:inkChg chg="add del">
          <ac:chgData name="شادن القحطاني ID 443200677" userId="2d5f3d4d-8466-4aa1-ac8a-1cb60ed86c20" providerId="ADAL" clId="{E8801CAE-CBD8-854A-950C-414801866524}" dt="2023-06-17T22:59:00.087" v="420"/>
          <ac:inkMkLst>
            <pc:docMk/>
            <pc:sldMk cId="3252082526" sldId="358"/>
            <ac:inkMk id="15" creationId="{D720871D-451B-7058-2303-9F32FAC955F3}"/>
          </ac:inkMkLst>
        </pc:inkChg>
        <pc:inkChg chg="add del">
          <ac:chgData name="شادن القحطاني ID 443200677" userId="2d5f3d4d-8466-4aa1-ac8a-1cb60ed86c20" providerId="ADAL" clId="{E8801CAE-CBD8-854A-950C-414801866524}" dt="2023-06-17T22:59:00.087" v="420"/>
          <ac:inkMkLst>
            <pc:docMk/>
            <pc:sldMk cId="3252082526" sldId="358"/>
            <ac:inkMk id="16" creationId="{C0E0F0DD-B1C1-FDFB-F835-64B18F95551C}"/>
          </ac:inkMkLst>
        </pc:inkChg>
        <pc:inkChg chg="add del">
          <ac:chgData name="شادن القحطاني ID 443200677" userId="2d5f3d4d-8466-4aa1-ac8a-1cb60ed86c20" providerId="ADAL" clId="{E8801CAE-CBD8-854A-950C-414801866524}" dt="2023-06-17T22:59:00.087" v="420"/>
          <ac:inkMkLst>
            <pc:docMk/>
            <pc:sldMk cId="3252082526" sldId="358"/>
            <ac:inkMk id="17" creationId="{85BC6111-F25C-6FEC-981C-69D55A0C5C2A}"/>
          </ac:inkMkLst>
        </pc:inkChg>
        <pc:inkChg chg="add del">
          <ac:chgData name="شادن القحطاني ID 443200677" userId="2d5f3d4d-8466-4aa1-ac8a-1cb60ed86c20" providerId="ADAL" clId="{E8801CAE-CBD8-854A-950C-414801866524}" dt="2023-06-17T22:59:00.087" v="420"/>
          <ac:inkMkLst>
            <pc:docMk/>
            <pc:sldMk cId="3252082526" sldId="358"/>
            <ac:inkMk id="18" creationId="{6662E421-9827-F980-FF8E-759C5CBA1BEB}"/>
          </ac:inkMkLst>
        </pc:inkChg>
        <pc:inkChg chg="add del">
          <ac:chgData name="شادن القحطاني ID 443200677" userId="2d5f3d4d-8466-4aa1-ac8a-1cb60ed86c20" providerId="ADAL" clId="{E8801CAE-CBD8-854A-950C-414801866524}" dt="2023-06-17T22:59:00.087" v="420"/>
          <ac:inkMkLst>
            <pc:docMk/>
            <pc:sldMk cId="3252082526" sldId="358"/>
            <ac:inkMk id="19" creationId="{90DC3084-C000-0EAF-0ED5-8CF53AC04AAE}"/>
          </ac:inkMkLst>
        </pc:inkChg>
        <pc:inkChg chg="add del">
          <ac:chgData name="شادن القحطاني ID 443200677" userId="2d5f3d4d-8466-4aa1-ac8a-1cb60ed86c20" providerId="ADAL" clId="{E8801CAE-CBD8-854A-950C-414801866524}" dt="2023-06-17T22:59:00.087" v="420"/>
          <ac:inkMkLst>
            <pc:docMk/>
            <pc:sldMk cId="3252082526" sldId="358"/>
            <ac:inkMk id="20" creationId="{C9005022-FBFB-7BB7-0351-88042A526A06}"/>
          </ac:inkMkLst>
        </pc:inkChg>
        <pc:inkChg chg="add del">
          <ac:chgData name="شادن القحطاني ID 443200677" userId="2d5f3d4d-8466-4aa1-ac8a-1cb60ed86c20" providerId="ADAL" clId="{E8801CAE-CBD8-854A-950C-414801866524}" dt="2023-06-17T22:59:00.087" v="420"/>
          <ac:inkMkLst>
            <pc:docMk/>
            <pc:sldMk cId="3252082526" sldId="358"/>
            <ac:inkMk id="21" creationId="{12F9DADD-7208-E304-4218-92848EDA541E}"/>
          </ac:inkMkLst>
        </pc:inkChg>
        <pc:inkChg chg="add del">
          <ac:chgData name="شادن القحطاني ID 443200677" userId="2d5f3d4d-8466-4aa1-ac8a-1cb60ed86c20" providerId="ADAL" clId="{E8801CAE-CBD8-854A-950C-414801866524}" dt="2023-06-17T22:59:00.087" v="420"/>
          <ac:inkMkLst>
            <pc:docMk/>
            <pc:sldMk cId="3252082526" sldId="358"/>
            <ac:inkMk id="22" creationId="{9C0C2B30-5735-045F-467D-E534EBA6685F}"/>
          </ac:inkMkLst>
        </pc:inkChg>
        <pc:inkChg chg="add del">
          <ac:chgData name="شادن القحطاني ID 443200677" userId="2d5f3d4d-8466-4aa1-ac8a-1cb60ed86c20" providerId="ADAL" clId="{E8801CAE-CBD8-854A-950C-414801866524}" dt="2023-06-17T22:59:00.087" v="420"/>
          <ac:inkMkLst>
            <pc:docMk/>
            <pc:sldMk cId="3252082526" sldId="358"/>
            <ac:inkMk id="23" creationId="{D0CFC1E5-7077-AEA3-A89A-2F2A4CB892DA}"/>
          </ac:inkMkLst>
        </pc:inkChg>
        <pc:inkChg chg="add del">
          <ac:chgData name="شادن القحطاني ID 443200677" userId="2d5f3d4d-8466-4aa1-ac8a-1cb60ed86c20" providerId="ADAL" clId="{E8801CAE-CBD8-854A-950C-414801866524}" dt="2023-06-17T22:59:00.087" v="420"/>
          <ac:inkMkLst>
            <pc:docMk/>
            <pc:sldMk cId="3252082526" sldId="358"/>
            <ac:inkMk id="24" creationId="{121F802B-2AA6-9238-EFAB-ACF678CD7BCE}"/>
          </ac:inkMkLst>
        </pc:inkChg>
        <pc:inkChg chg="add del">
          <ac:chgData name="شادن القحطاني ID 443200677" userId="2d5f3d4d-8466-4aa1-ac8a-1cb60ed86c20" providerId="ADAL" clId="{E8801CAE-CBD8-854A-950C-414801866524}" dt="2023-06-17T22:59:00.087" v="420"/>
          <ac:inkMkLst>
            <pc:docMk/>
            <pc:sldMk cId="3252082526" sldId="358"/>
            <ac:inkMk id="25" creationId="{8E44C5DA-02FD-7E6B-CC3C-C0AC63711F2C}"/>
          </ac:inkMkLst>
        </pc:inkChg>
        <pc:inkChg chg="add reco">
          <ac:chgData name="شادن القحطاني ID 443200677" userId="2d5f3d4d-8466-4aa1-ac8a-1cb60ed86c20" providerId="ADAL" clId="{E8801CAE-CBD8-854A-950C-414801866524}" dt="2023-06-17T22:59:00.087" v="420"/>
          <ac:inkMkLst>
            <pc:docMk/>
            <pc:sldMk cId="3252082526" sldId="358"/>
            <ac:inkMk id="26" creationId="{13D49C24-76B0-B588-D29B-864F9E3FC87F}"/>
          </ac:inkMkLst>
        </pc:inkChg>
        <pc:inkChg chg="add del">
          <ac:chgData name="شادن القحطاني ID 443200677" userId="2d5f3d4d-8466-4aa1-ac8a-1cb60ed86c20" providerId="ADAL" clId="{E8801CAE-CBD8-854A-950C-414801866524}" dt="2023-06-17T23:01:35.594" v="425"/>
          <ac:inkMkLst>
            <pc:docMk/>
            <pc:sldMk cId="3252082526" sldId="358"/>
            <ac:inkMk id="27" creationId="{3EF06336-652C-4CB7-8AE4-924D689B4C2E}"/>
          </ac:inkMkLst>
        </pc:inkChg>
        <pc:inkChg chg="add del">
          <ac:chgData name="شادن القحطاني ID 443200677" userId="2d5f3d4d-8466-4aa1-ac8a-1cb60ed86c20" providerId="ADAL" clId="{E8801CAE-CBD8-854A-950C-414801866524}" dt="2023-06-17T23:01:35.594" v="425"/>
          <ac:inkMkLst>
            <pc:docMk/>
            <pc:sldMk cId="3252082526" sldId="358"/>
            <ac:inkMk id="28" creationId="{7BCAE6A6-D3B0-2628-CE2E-0282E72E28E3}"/>
          </ac:inkMkLst>
        </pc:inkChg>
        <pc:inkChg chg="add del">
          <ac:chgData name="شادن القحطاني ID 443200677" userId="2d5f3d4d-8466-4aa1-ac8a-1cb60ed86c20" providerId="ADAL" clId="{E8801CAE-CBD8-854A-950C-414801866524}" dt="2023-06-17T23:01:35.594" v="425"/>
          <ac:inkMkLst>
            <pc:docMk/>
            <pc:sldMk cId="3252082526" sldId="358"/>
            <ac:inkMk id="29" creationId="{7A83BF13-82AB-2A12-30A8-A0458CF458D8}"/>
          </ac:inkMkLst>
        </pc:inkChg>
        <pc:inkChg chg="add del">
          <ac:chgData name="شادن القحطاني ID 443200677" userId="2d5f3d4d-8466-4aa1-ac8a-1cb60ed86c20" providerId="ADAL" clId="{E8801CAE-CBD8-854A-950C-414801866524}" dt="2023-06-17T23:01:35.594" v="425"/>
          <ac:inkMkLst>
            <pc:docMk/>
            <pc:sldMk cId="3252082526" sldId="358"/>
            <ac:inkMk id="30" creationId="{9D1A7C56-63F5-810B-64E4-4727DABCF418}"/>
          </ac:inkMkLst>
        </pc:inkChg>
        <pc:inkChg chg="add reco">
          <ac:chgData name="شادن القحطاني ID 443200677" userId="2d5f3d4d-8466-4aa1-ac8a-1cb60ed86c20" providerId="ADAL" clId="{E8801CAE-CBD8-854A-950C-414801866524}" dt="2023-06-17T23:01:35.594" v="425"/>
          <ac:inkMkLst>
            <pc:docMk/>
            <pc:sldMk cId="3252082526" sldId="358"/>
            <ac:inkMk id="31" creationId="{69506187-55A5-3C61-10AE-4C244B2D24FA}"/>
          </ac:inkMkLst>
        </pc:inkChg>
        <pc:inkChg chg="add del">
          <ac:chgData name="شادن القحطاني ID 443200677" userId="2d5f3d4d-8466-4aa1-ac8a-1cb60ed86c20" providerId="ADAL" clId="{E8801CAE-CBD8-854A-950C-414801866524}" dt="2023-06-17T23:01:43.918" v="433"/>
          <ac:inkMkLst>
            <pc:docMk/>
            <pc:sldMk cId="3252082526" sldId="358"/>
            <ac:inkMk id="32" creationId="{9E0F2BF7-212C-8958-DD4C-86BEF90CDAF1}"/>
          </ac:inkMkLst>
        </pc:inkChg>
        <pc:inkChg chg="add del">
          <ac:chgData name="شادن القحطاني ID 443200677" userId="2d5f3d4d-8466-4aa1-ac8a-1cb60ed86c20" providerId="ADAL" clId="{E8801CAE-CBD8-854A-950C-414801866524}" dt="2023-06-17T23:01:43.918" v="433"/>
          <ac:inkMkLst>
            <pc:docMk/>
            <pc:sldMk cId="3252082526" sldId="358"/>
            <ac:inkMk id="33" creationId="{991F182E-02F8-FBE2-0672-2F1C3C616A48}"/>
          </ac:inkMkLst>
        </pc:inkChg>
        <pc:inkChg chg="add del">
          <ac:chgData name="شادن القحطاني ID 443200677" userId="2d5f3d4d-8466-4aa1-ac8a-1cb60ed86c20" providerId="ADAL" clId="{E8801CAE-CBD8-854A-950C-414801866524}" dt="2023-06-17T23:01:43.918" v="433"/>
          <ac:inkMkLst>
            <pc:docMk/>
            <pc:sldMk cId="3252082526" sldId="358"/>
            <ac:inkMk id="34" creationId="{4BE972A5-AC28-3157-888D-84FAE08D0360}"/>
          </ac:inkMkLst>
        </pc:inkChg>
        <pc:inkChg chg="add del">
          <ac:chgData name="شادن القحطاني ID 443200677" userId="2d5f3d4d-8466-4aa1-ac8a-1cb60ed86c20" providerId="ADAL" clId="{E8801CAE-CBD8-854A-950C-414801866524}" dt="2023-06-17T23:01:43.918" v="433"/>
          <ac:inkMkLst>
            <pc:docMk/>
            <pc:sldMk cId="3252082526" sldId="358"/>
            <ac:inkMk id="35" creationId="{2AD37149-759F-C29D-DE12-0B5416B1451C}"/>
          </ac:inkMkLst>
        </pc:inkChg>
        <pc:inkChg chg="add del">
          <ac:chgData name="شادن القحطاني ID 443200677" userId="2d5f3d4d-8466-4aa1-ac8a-1cb60ed86c20" providerId="ADAL" clId="{E8801CAE-CBD8-854A-950C-414801866524}" dt="2023-06-17T23:01:43.918" v="433"/>
          <ac:inkMkLst>
            <pc:docMk/>
            <pc:sldMk cId="3252082526" sldId="358"/>
            <ac:inkMk id="36" creationId="{2D4B90AA-6FCF-EA9D-A132-EA66B617F96F}"/>
          </ac:inkMkLst>
        </pc:inkChg>
        <pc:inkChg chg="add del">
          <ac:chgData name="شادن القحطاني ID 443200677" userId="2d5f3d4d-8466-4aa1-ac8a-1cb60ed86c20" providerId="ADAL" clId="{E8801CAE-CBD8-854A-950C-414801866524}" dt="2023-06-17T23:01:43.918" v="433"/>
          <ac:inkMkLst>
            <pc:docMk/>
            <pc:sldMk cId="3252082526" sldId="358"/>
            <ac:inkMk id="37" creationId="{E4C22A9D-F6DD-A955-150B-4E6A7CC566E0}"/>
          </ac:inkMkLst>
        </pc:inkChg>
        <pc:inkChg chg="add del">
          <ac:chgData name="شادن القحطاني ID 443200677" userId="2d5f3d4d-8466-4aa1-ac8a-1cb60ed86c20" providerId="ADAL" clId="{E8801CAE-CBD8-854A-950C-414801866524}" dt="2023-06-17T23:01:43.918" v="433"/>
          <ac:inkMkLst>
            <pc:docMk/>
            <pc:sldMk cId="3252082526" sldId="358"/>
            <ac:inkMk id="38" creationId="{752E0A53-6993-9069-06FD-58909C6527B6}"/>
          </ac:inkMkLst>
        </pc:inkChg>
        <pc:inkChg chg="add reco">
          <ac:chgData name="شادن القحطاني ID 443200677" userId="2d5f3d4d-8466-4aa1-ac8a-1cb60ed86c20" providerId="ADAL" clId="{E8801CAE-CBD8-854A-950C-414801866524}" dt="2023-06-17T23:01:43.918" v="433"/>
          <ac:inkMkLst>
            <pc:docMk/>
            <pc:sldMk cId="3252082526" sldId="358"/>
            <ac:inkMk id="39" creationId="{E357EA0A-5F27-A9E0-C985-C02742C4F6FD}"/>
          </ac:inkMkLst>
        </pc:inkChg>
        <pc:inkChg chg="add del">
          <ac:chgData name="شادن القحطاني ID 443200677" userId="2d5f3d4d-8466-4aa1-ac8a-1cb60ed86c20" providerId="ADAL" clId="{E8801CAE-CBD8-854A-950C-414801866524}" dt="2023-06-17T23:02:18.526" v="440"/>
          <ac:inkMkLst>
            <pc:docMk/>
            <pc:sldMk cId="3252082526" sldId="358"/>
            <ac:inkMk id="40" creationId="{3EEF4969-0DC4-C563-08E9-4B281D3BC7DF}"/>
          </ac:inkMkLst>
        </pc:inkChg>
        <pc:inkChg chg="add del">
          <ac:chgData name="شادن القحطاني ID 443200677" userId="2d5f3d4d-8466-4aa1-ac8a-1cb60ed86c20" providerId="ADAL" clId="{E8801CAE-CBD8-854A-950C-414801866524}" dt="2023-06-17T23:02:18.526" v="440"/>
          <ac:inkMkLst>
            <pc:docMk/>
            <pc:sldMk cId="3252082526" sldId="358"/>
            <ac:inkMk id="41" creationId="{9F221E9A-5F6C-181B-6641-8E087F0193FD}"/>
          </ac:inkMkLst>
        </pc:inkChg>
        <pc:inkChg chg="add del">
          <ac:chgData name="شادن القحطاني ID 443200677" userId="2d5f3d4d-8466-4aa1-ac8a-1cb60ed86c20" providerId="ADAL" clId="{E8801CAE-CBD8-854A-950C-414801866524}" dt="2023-06-17T23:02:18.526" v="440"/>
          <ac:inkMkLst>
            <pc:docMk/>
            <pc:sldMk cId="3252082526" sldId="358"/>
            <ac:inkMk id="42" creationId="{EFB4DBDD-0743-6D73-493C-F3D841BEDBD3}"/>
          </ac:inkMkLst>
        </pc:inkChg>
        <pc:inkChg chg="add del">
          <ac:chgData name="شادن القحطاني ID 443200677" userId="2d5f3d4d-8466-4aa1-ac8a-1cb60ed86c20" providerId="ADAL" clId="{E8801CAE-CBD8-854A-950C-414801866524}" dt="2023-06-17T23:02:18.526" v="440"/>
          <ac:inkMkLst>
            <pc:docMk/>
            <pc:sldMk cId="3252082526" sldId="358"/>
            <ac:inkMk id="43" creationId="{C04BC367-86DD-4996-049A-FD2D20DFFCD8}"/>
          </ac:inkMkLst>
        </pc:inkChg>
        <pc:inkChg chg="add del">
          <ac:chgData name="شادن القحطاني ID 443200677" userId="2d5f3d4d-8466-4aa1-ac8a-1cb60ed86c20" providerId="ADAL" clId="{E8801CAE-CBD8-854A-950C-414801866524}" dt="2023-06-17T23:02:18.526" v="440"/>
          <ac:inkMkLst>
            <pc:docMk/>
            <pc:sldMk cId="3252082526" sldId="358"/>
            <ac:inkMk id="44" creationId="{199FF9D1-D1A6-548A-543B-1BF5E16124DC}"/>
          </ac:inkMkLst>
        </pc:inkChg>
        <pc:inkChg chg="add del">
          <ac:chgData name="شادن القحطاني ID 443200677" userId="2d5f3d4d-8466-4aa1-ac8a-1cb60ed86c20" providerId="ADAL" clId="{E8801CAE-CBD8-854A-950C-414801866524}" dt="2023-06-17T23:02:18.526" v="440"/>
          <ac:inkMkLst>
            <pc:docMk/>
            <pc:sldMk cId="3252082526" sldId="358"/>
            <ac:inkMk id="45" creationId="{DBA59CFF-E435-83C5-CFC1-7FA37F387422}"/>
          </ac:inkMkLst>
        </pc:inkChg>
        <pc:inkChg chg="add reco">
          <ac:chgData name="شادن القحطاني ID 443200677" userId="2d5f3d4d-8466-4aa1-ac8a-1cb60ed86c20" providerId="ADAL" clId="{E8801CAE-CBD8-854A-950C-414801866524}" dt="2023-06-17T23:02:18.526" v="440"/>
          <ac:inkMkLst>
            <pc:docMk/>
            <pc:sldMk cId="3252082526" sldId="358"/>
            <ac:inkMk id="46" creationId="{DF55ACE2-0DAE-2B07-328A-C402F3B990F0}"/>
          </ac:inkMkLst>
        </pc:inkChg>
        <pc:inkChg chg="add del">
          <ac:chgData name="شادن القحطاني ID 443200677" userId="2d5f3d4d-8466-4aa1-ac8a-1cb60ed86c20" providerId="ADAL" clId="{E8801CAE-CBD8-854A-950C-414801866524}" dt="2023-06-17T23:02:22.327" v="442"/>
          <ac:inkMkLst>
            <pc:docMk/>
            <pc:sldMk cId="3252082526" sldId="358"/>
            <ac:inkMk id="47" creationId="{5CE683ED-3F5C-D56B-FEFB-C8EEF72FCD6B}"/>
          </ac:inkMkLst>
        </pc:inkChg>
        <pc:inkChg chg="add del">
          <ac:chgData name="شادن القحطاني ID 443200677" userId="2d5f3d4d-8466-4aa1-ac8a-1cb60ed86c20" providerId="ADAL" clId="{E8801CAE-CBD8-854A-950C-414801866524}" dt="2023-06-17T23:02:26.570" v="449"/>
          <ac:inkMkLst>
            <pc:docMk/>
            <pc:sldMk cId="3252082526" sldId="358"/>
            <ac:inkMk id="48" creationId="{502AF3F0-820F-2B06-EFDD-CBB9F7ED1F73}"/>
          </ac:inkMkLst>
        </pc:inkChg>
        <pc:inkChg chg="add del">
          <ac:chgData name="شادن القحطاني ID 443200677" userId="2d5f3d4d-8466-4aa1-ac8a-1cb60ed86c20" providerId="ADAL" clId="{E8801CAE-CBD8-854A-950C-414801866524}" dt="2023-06-17T23:02:26.570" v="449"/>
          <ac:inkMkLst>
            <pc:docMk/>
            <pc:sldMk cId="3252082526" sldId="358"/>
            <ac:inkMk id="49" creationId="{9E923C66-6316-0D46-9965-467664467EC1}"/>
          </ac:inkMkLst>
        </pc:inkChg>
        <pc:inkChg chg="add del">
          <ac:chgData name="شادن القحطاني ID 443200677" userId="2d5f3d4d-8466-4aa1-ac8a-1cb60ed86c20" providerId="ADAL" clId="{E8801CAE-CBD8-854A-950C-414801866524}" dt="2023-06-17T23:02:26.570" v="449"/>
          <ac:inkMkLst>
            <pc:docMk/>
            <pc:sldMk cId="3252082526" sldId="358"/>
            <ac:inkMk id="50" creationId="{A472BA7A-500F-424D-618E-C358E0022E04}"/>
          </ac:inkMkLst>
        </pc:inkChg>
        <pc:inkChg chg="add del">
          <ac:chgData name="شادن القحطاني ID 443200677" userId="2d5f3d4d-8466-4aa1-ac8a-1cb60ed86c20" providerId="ADAL" clId="{E8801CAE-CBD8-854A-950C-414801866524}" dt="2023-06-17T23:02:26.570" v="449"/>
          <ac:inkMkLst>
            <pc:docMk/>
            <pc:sldMk cId="3252082526" sldId="358"/>
            <ac:inkMk id="51" creationId="{89BD96C7-809C-A46B-EA34-6CA162CD7C18}"/>
          </ac:inkMkLst>
        </pc:inkChg>
        <pc:inkChg chg="add del">
          <ac:chgData name="شادن القحطاني ID 443200677" userId="2d5f3d4d-8466-4aa1-ac8a-1cb60ed86c20" providerId="ADAL" clId="{E8801CAE-CBD8-854A-950C-414801866524}" dt="2023-06-17T23:02:26.570" v="449"/>
          <ac:inkMkLst>
            <pc:docMk/>
            <pc:sldMk cId="3252082526" sldId="358"/>
            <ac:inkMk id="52" creationId="{BA3A4814-C6FF-D2FA-1A08-39D2C2255CEE}"/>
          </ac:inkMkLst>
        </pc:inkChg>
        <pc:inkChg chg="add del">
          <ac:chgData name="شادن القحطاني ID 443200677" userId="2d5f3d4d-8466-4aa1-ac8a-1cb60ed86c20" providerId="ADAL" clId="{E8801CAE-CBD8-854A-950C-414801866524}" dt="2023-06-17T23:02:26.570" v="449"/>
          <ac:inkMkLst>
            <pc:docMk/>
            <pc:sldMk cId="3252082526" sldId="358"/>
            <ac:inkMk id="53" creationId="{D9863B55-777E-340B-C985-7552AD26E832}"/>
          </ac:inkMkLst>
        </pc:inkChg>
        <pc:inkChg chg="add reco">
          <ac:chgData name="شادن القحطاني ID 443200677" userId="2d5f3d4d-8466-4aa1-ac8a-1cb60ed86c20" providerId="ADAL" clId="{E8801CAE-CBD8-854A-950C-414801866524}" dt="2023-06-17T23:02:26.570" v="449"/>
          <ac:inkMkLst>
            <pc:docMk/>
            <pc:sldMk cId="3252082526" sldId="358"/>
            <ac:inkMk id="54" creationId="{81F0967C-17AA-7F6F-9E39-DA9A7D13779F}"/>
          </ac:inkMkLst>
        </pc:inkChg>
        <pc:inkChg chg="add reco">
          <ac:chgData name="شادن القحطاني ID 443200677" userId="2d5f3d4d-8466-4aa1-ac8a-1cb60ed86c20" providerId="ADAL" clId="{E8801CAE-CBD8-854A-950C-414801866524}" dt="2023-06-17T23:02:26.570" v="449"/>
          <ac:inkMkLst>
            <pc:docMk/>
            <pc:sldMk cId="3252082526" sldId="358"/>
            <ac:inkMk id="55" creationId="{E9C3E371-0912-A60D-379D-A29FA75AF1B2}"/>
          </ac:inkMkLst>
        </pc:inkChg>
        <pc:inkChg chg="add del">
          <ac:chgData name="شادن القحطاني ID 443200677" userId="2d5f3d4d-8466-4aa1-ac8a-1cb60ed86c20" providerId="ADAL" clId="{E8801CAE-CBD8-854A-950C-414801866524}" dt="2023-06-17T23:02:30.909" v="457"/>
          <ac:inkMkLst>
            <pc:docMk/>
            <pc:sldMk cId="3252082526" sldId="358"/>
            <ac:inkMk id="56" creationId="{D65FDAE4-9859-5F99-9912-DF0253D8DB97}"/>
          </ac:inkMkLst>
        </pc:inkChg>
        <pc:inkChg chg="add del">
          <ac:chgData name="شادن القحطاني ID 443200677" userId="2d5f3d4d-8466-4aa1-ac8a-1cb60ed86c20" providerId="ADAL" clId="{E8801CAE-CBD8-854A-950C-414801866524}" dt="2023-06-17T23:02:30.909" v="457"/>
          <ac:inkMkLst>
            <pc:docMk/>
            <pc:sldMk cId="3252082526" sldId="358"/>
            <ac:inkMk id="57" creationId="{EB3336D4-C41C-28FD-B801-C523E9B0A798}"/>
          </ac:inkMkLst>
        </pc:inkChg>
        <pc:inkChg chg="add del">
          <ac:chgData name="شادن القحطاني ID 443200677" userId="2d5f3d4d-8466-4aa1-ac8a-1cb60ed86c20" providerId="ADAL" clId="{E8801CAE-CBD8-854A-950C-414801866524}" dt="2023-06-17T23:02:30.909" v="457"/>
          <ac:inkMkLst>
            <pc:docMk/>
            <pc:sldMk cId="3252082526" sldId="358"/>
            <ac:inkMk id="58" creationId="{AE46F372-8F66-5262-F729-39D99399D385}"/>
          </ac:inkMkLst>
        </pc:inkChg>
        <pc:inkChg chg="add del">
          <ac:chgData name="شادن القحطاني ID 443200677" userId="2d5f3d4d-8466-4aa1-ac8a-1cb60ed86c20" providerId="ADAL" clId="{E8801CAE-CBD8-854A-950C-414801866524}" dt="2023-06-17T23:02:30.909" v="457"/>
          <ac:inkMkLst>
            <pc:docMk/>
            <pc:sldMk cId="3252082526" sldId="358"/>
            <ac:inkMk id="59" creationId="{DE464105-3F63-5312-1BC0-7920EC7B32AE}"/>
          </ac:inkMkLst>
        </pc:inkChg>
        <pc:inkChg chg="add del">
          <ac:chgData name="شادن القحطاني ID 443200677" userId="2d5f3d4d-8466-4aa1-ac8a-1cb60ed86c20" providerId="ADAL" clId="{E8801CAE-CBD8-854A-950C-414801866524}" dt="2023-06-17T23:02:30.909" v="457"/>
          <ac:inkMkLst>
            <pc:docMk/>
            <pc:sldMk cId="3252082526" sldId="358"/>
            <ac:inkMk id="60" creationId="{9ACFAA3A-47FF-52BC-5501-FE9D15BE20E0}"/>
          </ac:inkMkLst>
        </pc:inkChg>
        <pc:inkChg chg="add del">
          <ac:chgData name="شادن القحطاني ID 443200677" userId="2d5f3d4d-8466-4aa1-ac8a-1cb60ed86c20" providerId="ADAL" clId="{E8801CAE-CBD8-854A-950C-414801866524}" dt="2023-06-17T23:02:30.909" v="457"/>
          <ac:inkMkLst>
            <pc:docMk/>
            <pc:sldMk cId="3252082526" sldId="358"/>
            <ac:inkMk id="61" creationId="{21CAB2F0-6370-2690-E821-0170A1B1C4E1}"/>
          </ac:inkMkLst>
        </pc:inkChg>
        <pc:inkChg chg="add del">
          <ac:chgData name="شادن القحطاني ID 443200677" userId="2d5f3d4d-8466-4aa1-ac8a-1cb60ed86c20" providerId="ADAL" clId="{E8801CAE-CBD8-854A-950C-414801866524}" dt="2023-06-17T23:02:30.909" v="457"/>
          <ac:inkMkLst>
            <pc:docMk/>
            <pc:sldMk cId="3252082526" sldId="358"/>
            <ac:inkMk id="62" creationId="{536DE573-2353-2728-8389-7BFD52569735}"/>
          </ac:inkMkLst>
        </pc:inkChg>
        <pc:inkChg chg="add reco">
          <ac:chgData name="شادن القحطاني ID 443200677" userId="2d5f3d4d-8466-4aa1-ac8a-1cb60ed86c20" providerId="ADAL" clId="{E8801CAE-CBD8-854A-950C-414801866524}" dt="2023-06-17T23:02:30.909" v="457"/>
          <ac:inkMkLst>
            <pc:docMk/>
            <pc:sldMk cId="3252082526" sldId="358"/>
            <ac:inkMk id="63" creationId="{60059B32-888F-C539-1F5E-1955D9FAE460}"/>
          </ac:inkMkLst>
        </pc:inkChg>
        <pc:inkChg chg="add del">
          <ac:chgData name="شادن القحطاني ID 443200677" userId="2d5f3d4d-8466-4aa1-ac8a-1cb60ed86c20" providerId="ADAL" clId="{E8801CAE-CBD8-854A-950C-414801866524}" dt="2023-06-17T23:02:37.824" v="467"/>
          <ac:inkMkLst>
            <pc:docMk/>
            <pc:sldMk cId="3252082526" sldId="358"/>
            <ac:inkMk id="32768" creationId="{913D8F30-C80E-0156-217A-0AB36A5BF270}"/>
          </ac:inkMkLst>
        </pc:inkChg>
        <pc:inkChg chg="add del">
          <ac:chgData name="شادن القحطاني ID 443200677" userId="2d5f3d4d-8466-4aa1-ac8a-1cb60ed86c20" providerId="ADAL" clId="{E8801CAE-CBD8-854A-950C-414801866524}" dt="2023-06-17T23:02:37.824" v="467"/>
          <ac:inkMkLst>
            <pc:docMk/>
            <pc:sldMk cId="3252082526" sldId="358"/>
            <ac:inkMk id="32770" creationId="{2D3F0DA4-7A73-8C1B-A5E9-187DAE3551D3}"/>
          </ac:inkMkLst>
        </pc:inkChg>
        <pc:inkChg chg="add del">
          <ac:chgData name="شادن القحطاني ID 443200677" userId="2d5f3d4d-8466-4aa1-ac8a-1cb60ed86c20" providerId="ADAL" clId="{E8801CAE-CBD8-854A-950C-414801866524}" dt="2023-06-17T23:02:37.824" v="467"/>
          <ac:inkMkLst>
            <pc:docMk/>
            <pc:sldMk cId="3252082526" sldId="358"/>
            <ac:inkMk id="32771" creationId="{560CF63B-D1A6-EA37-B15B-EE93B1CF3283}"/>
          </ac:inkMkLst>
        </pc:inkChg>
        <pc:inkChg chg="add del">
          <ac:chgData name="شادن القحطاني ID 443200677" userId="2d5f3d4d-8466-4aa1-ac8a-1cb60ed86c20" providerId="ADAL" clId="{E8801CAE-CBD8-854A-950C-414801866524}" dt="2023-06-17T23:02:37.824" v="467"/>
          <ac:inkMkLst>
            <pc:docMk/>
            <pc:sldMk cId="3252082526" sldId="358"/>
            <ac:inkMk id="32772" creationId="{1AB0F738-20A9-8029-FFAC-50FBF465CC77}"/>
          </ac:inkMkLst>
        </pc:inkChg>
        <pc:inkChg chg="add del">
          <ac:chgData name="شادن القحطاني ID 443200677" userId="2d5f3d4d-8466-4aa1-ac8a-1cb60ed86c20" providerId="ADAL" clId="{E8801CAE-CBD8-854A-950C-414801866524}" dt="2023-06-17T23:02:37.824" v="467"/>
          <ac:inkMkLst>
            <pc:docMk/>
            <pc:sldMk cId="3252082526" sldId="358"/>
            <ac:inkMk id="32773" creationId="{F678E6E9-05DC-08B0-646B-7DDB79D781AB}"/>
          </ac:inkMkLst>
        </pc:inkChg>
        <pc:inkChg chg="add del">
          <ac:chgData name="شادن القحطاني ID 443200677" userId="2d5f3d4d-8466-4aa1-ac8a-1cb60ed86c20" providerId="ADAL" clId="{E8801CAE-CBD8-854A-950C-414801866524}" dt="2023-06-17T23:02:37.824" v="467"/>
          <ac:inkMkLst>
            <pc:docMk/>
            <pc:sldMk cId="3252082526" sldId="358"/>
            <ac:inkMk id="32774" creationId="{F831A28B-5890-30B9-4C08-8768C0FAF3BF}"/>
          </ac:inkMkLst>
        </pc:inkChg>
        <pc:inkChg chg="add del">
          <ac:chgData name="شادن القحطاني ID 443200677" userId="2d5f3d4d-8466-4aa1-ac8a-1cb60ed86c20" providerId="ADAL" clId="{E8801CAE-CBD8-854A-950C-414801866524}" dt="2023-06-17T23:02:37.824" v="467"/>
          <ac:inkMkLst>
            <pc:docMk/>
            <pc:sldMk cId="3252082526" sldId="358"/>
            <ac:inkMk id="32775" creationId="{13D28CDC-32AA-965F-8784-7D7AB0EE5EE2}"/>
          </ac:inkMkLst>
        </pc:inkChg>
        <pc:inkChg chg="add del">
          <ac:chgData name="شادن القحطاني ID 443200677" userId="2d5f3d4d-8466-4aa1-ac8a-1cb60ed86c20" providerId="ADAL" clId="{E8801CAE-CBD8-854A-950C-414801866524}" dt="2023-06-17T23:02:37.824" v="467"/>
          <ac:inkMkLst>
            <pc:docMk/>
            <pc:sldMk cId="3252082526" sldId="358"/>
            <ac:inkMk id="32777" creationId="{CC17B975-13EB-D231-4DE3-19C57B239DAB}"/>
          </ac:inkMkLst>
        </pc:inkChg>
        <pc:inkChg chg="add del">
          <ac:chgData name="شادن القحطاني ID 443200677" userId="2d5f3d4d-8466-4aa1-ac8a-1cb60ed86c20" providerId="ADAL" clId="{E8801CAE-CBD8-854A-950C-414801866524}" dt="2023-06-17T23:02:37.824" v="467"/>
          <ac:inkMkLst>
            <pc:docMk/>
            <pc:sldMk cId="3252082526" sldId="358"/>
            <ac:inkMk id="32778" creationId="{129A479A-631D-F667-E50F-38B4F79E185B}"/>
          </ac:inkMkLst>
        </pc:inkChg>
        <pc:inkChg chg="add reco">
          <ac:chgData name="شادن القحطاني ID 443200677" userId="2d5f3d4d-8466-4aa1-ac8a-1cb60ed86c20" providerId="ADAL" clId="{E8801CAE-CBD8-854A-950C-414801866524}" dt="2023-06-17T23:02:37.824" v="467"/>
          <ac:inkMkLst>
            <pc:docMk/>
            <pc:sldMk cId="3252082526" sldId="358"/>
            <ac:inkMk id="32779" creationId="{CE485CA2-9665-0401-14E7-7CDA2E8FA8F7}"/>
          </ac:inkMkLst>
        </pc:inkChg>
        <pc:inkChg chg="add del">
          <ac:chgData name="شادن القحطاني ID 443200677" userId="2d5f3d4d-8466-4aa1-ac8a-1cb60ed86c20" providerId="ADAL" clId="{E8801CAE-CBD8-854A-950C-414801866524}" dt="2023-06-17T23:02:39.919" v="471"/>
          <ac:inkMkLst>
            <pc:docMk/>
            <pc:sldMk cId="3252082526" sldId="358"/>
            <ac:inkMk id="32780" creationId="{ABD2D305-5F7D-52C2-F414-3F5662D7E52A}"/>
          </ac:inkMkLst>
        </pc:inkChg>
        <pc:inkChg chg="add del">
          <ac:chgData name="شادن القحطاني ID 443200677" userId="2d5f3d4d-8466-4aa1-ac8a-1cb60ed86c20" providerId="ADAL" clId="{E8801CAE-CBD8-854A-950C-414801866524}" dt="2023-06-17T23:02:39.919" v="471"/>
          <ac:inkMkLst>
            <pc:docMk/>
            <pc:sldMk cId="3252082526" sldId="358"/>
            <ac:inkMk id="32781" creationId="{EBEFEBCD-4D2B-0BCA-B328-B60CB24106BA}"/>
          </ac:inkMkLst>
        </pc:inkChg>
        <pc:inkChg chg="add del">
          <ac:chgData name="شادن القحطاني ID 443200677" userId="2d5f3d4d-8466-4aa1-ac8a-1cb60ed86c20" providerId="ADAL" clId="{E8801CAE-CBD8-854A-950C-414801866524}" dt="2023-06-17T23:02:39.919" v="471"/>
          <ac:inkMkLst>
            <pc:docMk/>
            <pc:sldMk cId="3252082526" sldId="358"/>
            <ac:inkMk id="32782" creationId="{BDCE749C-E3A3-322D-5CA0-86DE208AA98A}"/>
          </ac:inkMkLst>
        </pc:inkChg>
        <pc:inkChg chg="add reco">
          <ac:chgData name="شادن القحطاني ID 443200677" userId="2d5f3d4d-8466-4aa1-ac8a-1cb60ed86c20" providerId="ADAL" clId="{E8801CAE-CBD8-854A-950C-414801866524}" dt="2023-06-17T23:02:39.919" v="471"/>
          <ac:inkMkLst>
            <pc:docMk/>
            <pc:sldMk cId="3252082526" sldId="358"/>
            <ac:inkMk id="32783" creationId="{42FD1CA0-5F0B-5530-21E4-64EF733001B8}"/>
          </ac:inkMkLst>
        </pc:inkChg>
        <pc:inkChg chg="add del">
          <ac:chgData name="شادن القحطاني ID 443200677" userId="2d5f3d4d-8466-4aa1-ac8a-1cb60ed86c20" providerId="ADAL" clId="{E8801CAE-CBD8-854A-950C-414801866524}" dt="2023-06-17T23:02:44.268" v="479"/>
          <ac:inkMkLst>
            <pc:docMk/>
            <pc:sldMk cId="3252082526" sldId="358"/>
            <ac:inkMk id="32784" creationId="{D5F3315E-0973-461D-6FF1-DC1C4DECAF1C}"/>
          </ac:inkMkLst>
        </pc:inkChg>
        <pc:inkChg chg="add del">
          <ac:chgData name="شادن القحطاني ID 443200677" userId="2d5f3d4d-8466-4aa1-ac8a-1cb60ed86c20" providerId="ADAL" clId="{E8801CAE-CBD8-854A-950C-414801866524}" dt="2023-06-17T23:02:44.268" v="479"/>
          <ac:inkMkLst>
            <pc:docMk/>
            <pc:sldMk cId="3252082526" sldId="358"/>
            <ac:inkMk id="32785" creationId="{92679FAE-805D-E327-D95A-E4553C067968}"/>
          </ac:inkMkLst>
        </pc:inkChg>
        <pc:inkChg chg="add del">
          <ac:chgData name="شادن القحطاني ID 443200677" userId="2d5f3d4d-8466-4aa1-ac8a-1cb60ed86c20" providerId="ADAL" clId="{E8801CAE-CBD8-854A-950C-414801866524}" dt="2023-06-17T23:02:44.268" v="479"/>
          <ac:inkMkLst>
            <pc:docMk/>
            <pc:sldMk cId="3252082526" sldId="358"/>
            <ac:inkMk id="32786" creationId="{AD7D5705-5ABB-959F-3F7A-486D0A9120E5}"/>
          </ac:inkMkLst>
        </pc:inkChg>
        <pc:inkChg chg="add del">
          <ac:chgData name="شادن القحطاني ID 443200677" userId="2d5f3d4d-8466-4aa1-ac8a-1cb60ed86c20" providerId="ADAL" clId="{E8801CAE-CBD8-854A-950C-414801866524}" dt="2023-06-17T23:02:44.268" v="479"/>
          <ac:inkMkLst>
            <pc:docMk/>
            <pc:sldMk cId="3252082526" sldId="358"/>
            <ac:inkMk id="32787" creationId="{303EE133-4BF6-2847-1C7A-6B084E3A28AF}"/>
          </ac:inkMkLst>
        </pc:inkChg>
        <pc:inkChg chg="add del">
          <ac:chgData name="شادن القحطاني ID 443200677" userId="2d5f3d4d-8466-4aa1-ac8a-1cb60ed86c20" providerId="ADAL" clId="{E8801CAE-CBD8-854A-950C-414801866524}" dt="2023-06-17T23:02:44.268" v="479"/>
          <ac:inkMkLst>
            <pc:docMk/>
            <pc:sldMk cId="3252082526" sldId="358"/>
            <ac:inkMk id="32788" creationId="{118DBF28-A303-861C-E44B-89A38E392509}"/>
          </ac:inkMkLst>
        </pc:inkChg>
        <pc:inkChg chg="add del">
          <ac:chgData name="شادن القحطاني ID 443200677" userId="2d5f3d4d-8466-4aa1-ac8a-1cb60ed86c20" providerId="ADAL" clId="{E8801CAE-CBD8-854A-950C-414801866524}" dt="2023-06-17T23:02:44.268" v="479"/>
          <ac:inkMkLst>
            <pc:docMk/>
            <pc:sldMk cId="3252082526" sldId="358"/>
            <ac:inkMk id="32789" creationId="{2EAF6476-4BCC-046E-A2C4-55BA76267EE1}"/>
          </ac:inkMkLst>
        </pc:inkChg>
        <pc:inkChg chg="add del">
          <ac:chgData name="شادن القحطاني ID 443200677" userId="2d5f3d4d-8466-4aa1-ac8a-1cb60ed86c20" providerId="ADAL" clId="{E8801CAE-CBD8-854A-950C-414801866524}" dt="2023-06-17T23:02:44.268" v="479"/>
          <ac:inkMkLst>
            <pc:docMk/>
            <pc:sldMk cId="3252082526" sldId="358"/>
            <ac:inkMk id="32790" creationId="{3903B366-E373-9CB5-6F33-024F78F1BB15}"/>
          </ac:inkMkLst>
        </pc:inkChg>
        <pc:inkChg chg="add reco">
          <ac:chgData name="شادن القحطاني ID 443200677" userId="2d5f3d4d-8466-4aa1-ac8a-1cb60ed86c20" providerId="ADAL" clId="{E8801CAE-CBD8-854A-950C-414801866524}" dt="2023-06-17T23:02:44.268" v="479"/>
          <ac:inkMkLst>
            <pc:docMk/>
            <pc:sldMk cId="3252082526" sldId="358"/>
            <ac:inkMk id="32791" creationId="{1FF7EB96-9D35-9CFA-06F3-0F4C94E054A6}"/>
          </ac:inkMkLst>
        </pc:inkChg>
        <pc:inkChg chg="add del">
          <ac:chgData name="شادن القحطاني ID 443200677" userId="2d5f3d4d-8466-4aa1-ac8a-1cb60ed86c20" providerId="ADAL" clId="{E8801CAE-CBD8-854A-950C-414801866524}" dt="2023-06-17T23:02:48.176" v="487"/>
          <ac:inkMkLst>
            <pc:docMk/>
            <pc:sldMk cId="3252082526" sldId="358"/>
            <ac:inkMk id="32792" creationId="{F761288B-91DA-EE41-486F-FBB9F9476668}"/>
          </ac:inkMkLst>
        </pc:inkChg>
        <pc:inkChg chg="add del">
          <ac:chgData name="شادن القحطاني ID 443200677" userId="2d5f3d4d-8466-4aa1-ac8a-1cb60ed86c20" providerId="ADAL" clId="{E8801CAE-CBD8-854A-950C-414801866524}" dt="2023-06-17T23:02:48.176" v="487"/>
          <ac:inkMkLst>
            <pc:docMk/>
            <pc:sldMk cId="3252082526" sldId="358"/>
            <ac:inkMk id="32793" creationId="{67A4AF9D-47AB-C218-489E-ABD08F3112CA}"/>
          </ac:inkMkLst>
        </pc:inkChg>
        <pc:inkChg chg="add del">
          <ac:chgData name="شادن القحطاني ID 443200677" userId="2d5f3d4d-8466-4aa1-ac8a-1cb60ed86c20" providerId="ADAL" clId="{E8801CAE-CBD8-854A-950C-414801866524}" dt="2023-06-17T23:02:48.176" v="487"/>
          <ac:inkMkLst>
            <pc:docMk/>
            <pc:sldMk cId="3252082526" sldId="358"/>
            <ac:inkMk id="32794" creationId="{F6F57467-4B8E-AD51-1889-16E7F6E458A0}"/>
          </ac:inkMkLst>
        </pc:inkChg>
        <pc:inkChg chg="add del">
          <ac:chgData name="شادن القحطاني ID 443200677" userId="2d5f3d4d-8466-4aa1-ac8a-1cb60ed86c20" providerId="ADAL" clId="{E8801CAE-CBD8-854A-950C-414801866524}" dt="2023-06-17T23:02:48.176" v="487"/>
          <ac:inkMkLst>
            <pc:docMk/>
            <pc:sldMk cId="3252082526" sldId="358"/>
            <ac:inkMk id="32795" creationId="{46B562C3-CC12-7B19-6F4B-E7AFF9CAB273}"/>
          </ac:inkMkLst>
        </pc:inkChg>
        <pc:inkChg chg="add del">
          <ac:chgData name="شادن القحطاني ID 443200677" userId="2d5f3d4d-8466-4aa1-ac8a-1cb60ed86c20" providerId="ADAL" clId="{E8801CAE-CBD8-854A-950C-414801866524}" dt="2023-06-17T23:02:48.176" v="487"/>
          <ac:inkMkLst>
            <pc:docMk/>
            <pc:sldMk cId="3252082526" sldId="358"/>
            <ac:inkMk id="32796" creationId="{0D10F425-A336-49CC-6473-86D6C7A1A49E}"/>
          </ac:inkMkLst>
        </pc:inkChg>
        <pc:inkChg chg="add del">
          <ac:chgData name="شادن القحطاني ID 443200677" userId="2d5f3d4d-8466-4aa1-ac8a-1cb60ed86c20" providerId="ADAL" clId="{E8801CAE-CBD8-854A-950C-414801866524}" dt="2023-06-17T23:02:48.176" v="487"/>
          <ac:inkMkLst>
            <pc:docMk/>
            <pc:sldMk cId="3252082526" sldId="358"/>
            <ac:inkMk id="32797" creationId="{2E3F9676-8D84-45EF-16B4-0C35925CA7DC}"/>
          </ac:inkMkLst>
        </pc:inkChg>
        <pc:inkChg chg="add del">
          <ac:chgData name="شادن القحطاني ID 443200677" userId="2d5f3d4d-8466-4aa1-ac8a-1cb60ed86c20" providerId="ADAL" clId="{E8801CAE-CBD8-854A-950C-414801866524}" dt="2023-06-17T23:02:48.176" v="487"/>
          <ac:inkMkLst>
            <pc:docMk/>
            <pc:sldMk cId="3252082526" sldId="358"/>
            <ac:inkMk id="32798" creationId="{141B0532-1510-B39F-FEE0-63F7C3EDFCF6}"/>
          </ac:inkMkLst>
        </pc:inkChg>
        <pc:inkChg chg="add reco">
          <ac:chgData name="شادن القحطاني ID 443200677" userId="2d5f3d4d-8466-4aa1-ac8a-1cb60ed86c20" providerId="ADAL" clId="{E8801CAE-CBD8-854A-950C-414801866524}" dt="2023-06-17T23:02:48.176" v="487"/>
          <ac:inkMkLst>
            <pc:docMk/>
            <pc:sldMk cId="3252082526" sldId="358"/>
            <ac:inkMk id="32799" creationId="{10E132B7-279F-3A36-F974-29C7284C529A}"/>
          </ac:inkMkLst>
        </pc:inkChg>
        <pc:inkChg chg="add del">
          <ac:chgData name="شادن القحطاني ID 443200677" userId="2d5f3d4d-8466-4aa1-ac8a-1cb60ed86c20" providerId="ADAL" clId="{E8801CAE-CBD8-854A-950C-414801866524}" dt="2023-06-17T23:03:08.619" v="494"/>
          <ac:inkMkLst>
            <pc:docMk/>
            <pc:sldMk cId="3252082526" sldId="358"/>
            <ac:inkMk id="32800" creationId="{897444E1-1326-B629-16EE-84D0530077E6}"/>
          </ac:inkMkLst>
        </pc:inkChg>
        <pc:inkChg chg="add del">
          <ac:chgData name="شادن القحطاني ID 443200677" userId="2d5f3d4d-8466-4aa1-ac8a-1cb60ed86c20" providerId="ADAL" clId="{E8801CAE-CBD8-854A-950C-414801866524}" dt="2023-06-17T23:03:08.619" v="494"/>
          <ac:inkMkLst>
            <pc:docMk/>
            <pc:sldMk cId="3252082526" sldId="358"/>
            <ac:inkMk id="32801" creationId="{A548CE64-77A4-63E2-2385-A495EE0A1DB7}"/>
          </ac:inkMkLst>
        </pc:inkChg>
        <pc:inkChg chg="add del">
          <ac:chgData name="شادن القحطاني ID 443200677" userId="2d5f3d4d-8466-4aa1-ac8a-1cb60ed86c20" providerId="ADAL" clId="{E8801CAE-CBD8-854A-950C-414801866524}" dt="2023-06-17T23:03:08.619" v="494"/>
          <ac:inkMkLst>
            <pc:docMk/>
            <pc:sldMk cId="3252082526" sldId="358"/>
            <ac:inkMk id="32802" creationId="{0BE519B5-783D-E345-3D70-EEC01FCD61B9}"/>
          </ac:inkMkLst>
        </pc:inkChg>
        <pc:inkChg chg="add del">
          <ac:chgData name="شادن القحطاني ID 443200677" userId="2d5f3d4d-8466-4aa1-ac8a-1cb60ed86c20" providerId="ADAL" clId="{E8801CAE-CBD8-854A-950C-414801866524}" dt="2023-06-17T23:03:08.619" v="494"/>
          <ac:inkMkLst>
            <pc:docMk/>
            <pc:sldMk cId="3252082526" sldId="358"/>
            <ac:inkMk id="32803" creationId="{04AB35B1-5A4E-2C73-E5BC-28458FD7413E}"/>
          </ac:inkMkLst>
        </pc:inkChg>
        <pc:inkChg chg="add del">
          <ac:chgData name="شادن القحطاني ID 443200677" userId="2d5f3d4d-8466-4aa1-ac8a-1cb60ed86c20" providerId="ADAL" clId="{E8801CAE-CBD8-854A-950C-414801866524}" dt="2023-06-17T23:03:08.619" v="494"/>
          <ac:inkMkLst>
            <pc:docMk/>
            <pc:sldMk cId="3252082526" sldId="358"/>
            <ac:inkMk id="32804" creationId="{99F52E69-5AFD-8269-DD69-1C3296031F01}"/>
          </ac:inkMkLst>
        </pc:inkChg>
        <pc:inkChg chg="add del">
          <ac:chgData name="شادن القحطاني ID 443200677" userId="2d5f3d4d-8466-4aa1-ac8a-1cb60ed86c20" providerId="ADAL" clId="{E8801CAE-CBD8-854A-950C-414801866524}" dt="2023-06-17T23:03:08.619" v="494"/>
          <ac:inkMkLst>
            <pc:docMk/>
            <pc:sldMk cId="3252082526" sldId="358"/>
            <ac:inkMk id="32805" creationId="{7222BB6D-AAC1-A30E-FE1A-FE1858676732}"/>
          </ac:inkMkLst>
        </pc:inkChg>
        <pc:inkChg chg="add reco">
          <ac:chgData name="شادن القحطاني ID 443200677" userId="2d5f3d4d-8466-4aa1-ac8a-1cb60ed86c20" providerId="ADAL" clId="{E8801CAE-CBD8-854A-950C-414801866524}" dt="2023-06-17T23:03:08.619" v="494"/>
          <ac:inkMkLst>
            <pc:docMk/>
            <pc:sldMk cId="3252082526" sldId="358"/>
            <ac:inkMk id="32806" creationId="{3792CF96-7913-6C87-31A5-9D8CD7A1D4F5}"/>
          </ac:inkMkLst>
        </pc:inkChg>
        <pc:inkChg chg="add del">
          <ac:chgData name="شادن القحطاني ID 443200677" userId="2d5f3d4d-8466-4aa1-ac8a-1cb60ed86c20" providerId="ADAL" clId="{E8801CAE-CBD8-854A-950C-414801866524}" dt="2023-06-17T23:04:02.243" v="499"/>
          <ac:inkMkLst>
            <pc:docMk/>
            <pc:sldMk cId="3252082526" sldId="358"/>
            <ac:inkMk id="32807" creationId="{4B0362E1-7065-8516-95C0-41929AE16518}"/>
          </ac:inkMkLst>
        </pc:inkChg>
        <pc:inkChg chg="add del">
          <ac:chgData name="شادن القحطاني ID 443200677" userId="2d5f3d4d-8466-4aa1-ac8a-1cb60ed86c20" providerId="ADAL" clId="{E8801CAE-CBD8-854A-950C-414801866524}" dt="2023-06-17T23:04:02.243" v="499"/>
          <ac:inkMkLst>
            <pc:docMk/>
            <pc:sldMk cId="3252082526" sldId="358"/>
            <ac:inkMk id="32808" creationId="{D80F0FC9-F553-26DE-D6E2-5FF4AD6B5E7B}"/>
          </ac:inkMkLst>
        </pc:inkChg>
        <pc:inkChg chg="add del">
          <ac:chgData name="شادن القحطاني ID 443200677" userId="2d5f3d4d-8466-4aa1-ac8a-1cb60ed86c20" providerId="ADAL" clId="{E8801CAE-CBD8-854A-950C-414801866524}" dt="2023-06-17T23:04:02.243" v="499"/>
          <ac:inkMkLst>
            <pc:docMk/>
            <pc:sldMk cId="3252082526" sldId="358"/>
            <ac:inkMk id="32809" creationId="{F07009C9-096B-31AD-72CD-B70E43148B0D}"/>
          </ac:inkMkLst>
        </pc:inkChg>
        <pc:inkChg chg="add del">
          <ac:chgData name="شادن القحطاني ID 443200677" userId="2d5f3d4d-8466-4aa1-ac8a-1cb60ed86c20" providerId="ADAL" clId="{E8801CAE-CBD8-854A-950C-414801866524}" dt="2023-06-17T23:04:02.243" v="499"/>
          <ac:inkMkLst>
            <pc:docMk/>
            <pc:sldMk cId="3252082526" sldId="358"/>
            <ac:inkMk id="32810" creationId="{22C39DC0-858C-94B1-0692-09CF4E4C3D30}"/>
          </ac:inkMkLst>
        </pc:inkChg>
        <pc:inkChg chg="add reco">
          <ac:chgData name="شادن القحطاني ID 443200677" userId="2d5f3d4d-8466-4aa1-ac8a-1cb60ed86c20" providerId="ADAL" clId="{E8801CAE-CBD8-854A-950C-414801866524}" dt="2023-06-17T23:04:02.243" v="499"/>
          <ac:inkMkLst>
            <pc:docMk/>
            <pc:sldMk cId="3252082526" sldId="358"/>
            <ac:inkMk id="32811" creationId="{721C6A7E-B501-95A5-E05F-4AE76B14B0CD}"/>
          </ac:inkMkLst>
        </pc:inkChg>
        <pc:inkChg chg="add del">
          <ac:chgData name="شادن القحطاني ID 443200677" userId="2d5f3d4d-8466-4aa1-ac8a-1cb60ed86c20" providerId="ADAL" clId="{E8801CAE-CBD8-854A-950C-414801866524}" dt="2023-06-17T23:04:04.978" v="505"/>
          <ac:inkMkLst>
            <pc:docMk/>
            <pc:sldMk cId="3252082526" sldId="358"/>
            <ac:inkMk id="32812" creationId="{343063D3-DA61-0685-596B-E45A033937EE}"/>
          </ac:inkMkLst>
        </pc:inkChg>
        <pc:inkChg chg="add del">
          <ac:chgData name="شادن القحطاني ID 443200677" userId="2d5f3d4d-8466-4aa1-ac8a-1cb60ed86c20" providerId="ADAL" clId="{E8801CAE-CBD8-854A-950C-414801866524}" dt="2023-06-17T23:04:04.978" v="505"/>
          <ac:inkMkLst>
            <pc:docMk/>
            <pc:sldMk cId="3252082526" sldId="358"/>
            <ac:inkMk id="32813" creationId="{F978686A-5CF1-BE5B-347A-4943E3D87EA6}"/>
          </ac:inkMkLst>
        </pc:inkChg>
        <pc:inkChg chg="add del">
          <ac:chgData name="شادن القحطاني ID 443200677" userId="2d5f3d4d-8466-4aa1-ac8a-1cb60ed86c20" providerId="ADAL" clId="{E8801CAE-CBD8-854A-950C-414801866524}" dt="2023-06-17T23:04:04.978" v="505"/>
          <ac:inkMkLst>
            <pc:docMk/>
            <pc:sldMk cId="3252082526" sldId="358"/>
            <ac:inkMk id="32814" creationId="{650C2E6A-3542-9D1F-E01B-E941DA0540BE}"/>
          </ac:inkMkLst>
        </pc:inkChg>
        <pc:inkChg chg="add del">
          <ac:chgData name="شادن القحطاني ID 443200677" userId="2d5f3d4d-8466-4aa1-ac8a-1cb60ed86c20" providerId="ADAL" clId="{E8801CAE-CBD8-854A-950C-414801866524}" dt="2023-06-17T23:04:04.978" v="505"/>
          <ac:inkMkLst>
            <pc:docMk/>
            <pc:sldMk cId="3252082526" sldId="358"/>
            <ac:inkMk id="32815" creationId="{848F75F6-4DC6-98C1-99D9-06BABBB8B1C6}"/>
          </ac:inkMkLst>
        </pc:inkChg>
        <pc:inkChg chg="add del">
          <ac:chgData name="شادن القحطاني ID 443200677" userId="2d5f3d4d-8466-4aa1-ac8a-1cb60ed86c20" providerId="ADAL" clId="{E8801CAE-CBD8-854A-950C-414801866524}" dt="2023-06-17T23:04:04.978" v="505"/>
          <ac:inkMkLst>
            <pc:docMk/>
            <pc:sldMk cId="3252082526" sldId="358"/>
            <ac:inkMk id="32816" creationId="{5B9C3B6E-CBF6-3791-6D11-445165F5BBD4}"/>
          </ac:inkMkLst>
        </pc:inkChg>
        <pc:inkChg chg="add reco">
          <ac:chgData name="شادن القحطاني ID 443200677" userId="2d5f3d4d-8466-4aa1-ac8a-1cb60ed86c20" providerId="ADAL" clId="{E8801CAE-CBD8-854A-950C-414801866524}" dt="2023-06-17T23:04:04.978" v="505"/>
          <ac:inkMkLst>
            <pc:docMk/>
            <pc:sldMk cId="3252082526" sldId="358"/>
            <ac:inkMk id="32817" creationId="{7F8BEBF0-9174-F820-5A49-C2C2AF5315C7}"/>
          </ac:inkMkLst>
        </pc:inkChg>
        <pc:inkChg chg="add reco">
          <ac:chgData name="شادن القحطاني ID 443200677" userId="2d5f3d4d-8466-4aa1-ac8a-1cb60ed86c20" providerId="ADAL" clId="{E8801CAE-CBD8-854A-950C-414801866524}" dt="2023-06-17T23:04:04.978" v="505"/>
          <ac:inkMkLst>
            <pc:docMk/>
            <pc:sldMk cId="3252082526" sldId="358"/>
            <ac:inkMk id="32818" creationId="{FF7C0634-D16F-71F4-CD8D-95F70CB75CD2}"/>
          </ac:inkMkLst>
        </pc:inkChg>
      </pc:sldChg>
      <pc:sldChg chg="addSp delSp">
        <pc:chgData name="شادن القحطاني ID 443200677" userId="2d5f3d4d-8466-4aa1-ac8a-1cb60ed86c20" providerId="ADAL" clId="{E8801CAE-CBD8-854A-950C-414801866524}" dt="2023-06-17T23:08:34.974" v="584"/>
        <pc:sldMkLst>
          <pc:docMk/>
          <pc:sldMk cId="1211328957" sldId="359"/>
        </pc:sldMkLst>
        <pc:inkChg chg="add del">
          <ac:chgData name="شادن القحطاني ID 443200677" userId="2d5f3d4d-8466-4aa1-ac8a-1cb60ed86c20" providerId="ADAL" clId="{E8801CAE-CBD8-854A-950C-414801866524}" dt="2023-06-17T23:07:08.515" v="516"/>
          <ac:inkMkLst>
            <pc:docMk/>
            <pc:sldMk cId="1211328957" sldId="359"/>
            <ac:inkMk id="2" creationId="{F74E5AA7-6B89-C489-5B09-4656482D2EE7}"/>
          </ac:inkMkLst>
        </pc:inkChg>
        <pc:inkChg chg="add del">
          <ac:chgData name="شادن القحطاني ID 443200677" userId="2d5f3d4d-8466-4aa1-ac8a-1cb60ed86c20" providerId="ADAL" clId="{E8801CAE-CBD8-854A-950C-414801866524}" dt="2023-06-17T23:07:08.515" v="516"/>
          <ac:inkMkLst>
            <pc:docMk/>
            <pc:sldMk cId="1211328957" sldId="359"/>
            <ac:inkMk id="3" creationId="{157D7B0B-0F57-EA4C-6B78-565EE64C7A62}"/>
          </ac:inkMkLst>
        </pc:inkChg>
        <pc:inkChg chg="add del">
          <ac:chgData name="شادن القحطاني ID 443200677" userId="2d5f3d4d-8466-4aa1-ac8a-1cb60ed86c20" providerId="ADAL" clId="{E8801CAE-CBD8-854A-950C-414801866524}" dt="2023-06-17T23:07:08.515" v="516"/>
          <ac:inkMkLst>
            <pc:docMk/>
            <pc:sldMk cId="1211328957" sldId="359"/>
            <ac:inkMk id="4" creationId="{3A14111E-E281-3127-E025-933A7868AD2A}"/>
          </ac:inkMkLst>
        </pc:inkChg>
        <pc:inkChg chg="add del">
          <ac:chgData name="شادن القحطاني ID 443200677" userId="2d5f3d4d-8466-4aa1-ac8a-1cb60ed86c20" providerId="ADAL" clId="{E8801CAE-CBD8-854A-950C-414801866524}" dt="2023-06-17T23:07:08.515" v="516"/>
          <ac:inkMkLst>
            <pc:docMk/>
            <pc:sldMk cId="1211328957" sldId="359"/>
            <ac:inkMk id="5" creationId="{274EF670-054F-8E1B-ECA5-B663A2C9D3FE}"/>
          </ac:inkMkLst>
        </pc:inkChg>
        <pc:inkChg chg="add del">
          <ac:chgData name="شادن القحطاني ID 443200677" userId="2d5f3d4d-8466-4aa1-ac8a-1cb60ed86c20" providerId="ADAL" clId="{E8801CAE-CBD8-854A-950C-414801866524}" dt="2023-06-17T23:07:08.515" v="516"/>
          <ac:inkMkLst>
            <pc:docMk/>
            <pc:sldMk cId="1211328957" sldId="359"/>
            <ac:inkMk id="8" creationId="{2E934BF7-ADB1-71FF-D064-B54246046306}"/>
          </ac:inkMkLst>
        </pc:inkChg>
        <pc:inkChg chg="add del">
          <ac:chgData name="شادن القحطاني ID 443200677" userId="2d5f3d4d-8466-4aa1-ac8a-1cb60ed86c20" providerId="ADAL" clId="{E8801CAE-CBD8-854A-950C-414801866524}" dt="2023-06-17T23:07:08.515" v="516"/>
          <ac:inkMkLst>
            <pc:docMk/>
            <pc:sldMk cId="1211328957" sldId="359"/>
            <ac:inkMk id="9" creationId="{0B96F098-D28A-9DC2-70BF-35F4BEDE5EAE}"/>
          </ac:inkMkLst>
        </pc:inkChg>
        <pc:inkChg chg="add del">
          <ac:chgData name="شادن القحطاني ID 443200677" userId="2d5f3d4d-8466-4aa1-ac8a-1cb60ed86c20" providerId="ADAL" clId="{E8801CAE-CBD8-854A-950C-414801866524}" dt="2023-06-17T23:07:08.515" v="516"/>
          <ac:inkMkLst>
            <pc:docMk/>
            <pc:sldMk cId="1211328957" sldId="359"/>
            <ac:inkMk id="10" creationId="{3A53A73A-2E40-F0E6-62DC-959F63190BE7}"/>
          </ac:inkMkLst>
        </pc:inkChg>
        <pc:inkChg chg="add del">
          <ac:chgData name="شادن القحطاني ID 443200677" userId="2d5f3d4d-8466-4aa1-ac8a-1cb60ed86c20" providerId="ADAL" clId="{E8801CAE-CBD8-854A-950C-414801866524}" dt="2023-06-17T23:07:08.515" v="516"/>
          <ac:inkMkLst>
            <pc:docMk/>
            <pc:sldMk cId="1211328957" sldId="359"/>
            <ac:inkMk id="11" creationId="{C3802ED8-2863-C306-2BCE-FFE7D007585F}"/>
          </ac:inkMkLst>
        </pc:inkChg>
        <pc:inkChg chg="add del">
          <ac:chgData name="شادن القحطاني ID 443200677" userId="2d5f3d4d-8466-4aa1-ac8a-1cb60ed86c20" providerId="ADAL" clId="{E8801CAE-CBD8-854A-950C-414801866524}" dt="2023-06-17T23:07:08.515" v="516"/>
          <ac:inkMkLst>
            <pc:docMk/>
            <pc:sldMk cId="1211328957" sldId="359"/>
            <ac:inkMk id="12" creationId="{6B94C30B-6968-CDF8-046F-5DF6EB0EBA01}"/>
          </ac:inkMkLst>
        </pc:inkChg>
        <pc:inkChg chg="add del">
          <ac:chgData name="شادن القحطاني ID 443200677" userId="2d5f3d4d-8466-4aa1-ac8a-1cb60ed86c20" providerId="ADAL" clId="{E8801CAE-CBD8-854A-950C-414801866524}" dt="2023-06-17T23:07:08.515" v="516"/>
          <ac:inkMkLst>
            <pc:docMk/>
            <pc:sldMk cId="1211328957" sldId="359"/>
            <ac:inkMk id="13" creationId="{72EC2CF3-A197-B4B2-9A38-17D79DBAE3F5}"/>
          </ac:inkMkLst>
        </pc:inkChg>
        <pc:inkChg chg="add reco">
          <ac:chgData name="شادن القحطاني ID 443200677" userId="2d5f3d4d-8466-4aa1-ac8a-1cb60ed86c20" providerId="ADAL" clId="{E8801CAE-CBD8-854A-950C-414801866524}" dt="2023-06-17T23:07:08.515" v="516"/>
          <ac:inkMkLst>
            <pc:docMk/>
            <pc:sldMk cId="1211328957" sldId="359"/>
            <ac:inkMk id="14" creationId="{F1488A50-D1A3-BDB8-F391-478339AD9368}"/>
          </ac:inkMkLst>
        </pc:inkChg>
        <pc:inkChg chg="add del">
          <ac:chgData name="شادن القحطاني ID 443200677" userId="2d5f3d4d-8466-4aa1-ac8a-1cb60ed86c20" providerId="ADAL" clId="{E8801CAE-CBD8-854A-950C-414801866524}" dt="2023-06-17T23:07:14.185" v="526"/>
          <ac:inkMkLst>
            <pc:docMk/>
            <pc:sldMk cId="1211328957" sldId="359"/>
            <ac:inkMk id="15" creationId="{4012AD2B-3264-6BE7-15E0-E8ADCE5CD77E}"/>
          </ac:inkMkLst>
        </pc:inkChg>
        <pc:inkChg chg="add del">
          <ac:chgData name="شادن القحطاني ID 443200677" userId="2d5f3d4d-8466-4aa1-ac8a-1cb60ed86c20" providerId="ADAL" clId="{E8801CAE-CBD8-854A-950C-414801866524}" dt="2023-06-17T23:07:14.185" v="526"/>
          <ac:inkMkLst>
            <pc:docMk/>
            <pc:sldMk cId="1211328957" sldId="359"/>
            <ac:inkMk id="16" creationId="{B5A06667-1D9B-2373-99D1-52CBADF9C309}"/>
          </ac:inkMkLst>
        </pc:inkChg>
        <pc:inkChg chg="add del">
          <ac:chgData name="شادن القحطاني ID 443200677" userId="2d5f3d4d-8466-4aa1-ac8a-1cb60ed86c20" providerId="ADAL" clId="{E8801CAE-CBD8-854A-950C-414801866524}" dt="2023-06-17T23:07:14.185" v="526"/>
          <ac:inkMkLst>
            <pc:docMk/>
            <pc:sldMk cId="1211328957" sldId="359"/>
            <ac:inkMk id="17" creationId="{7A677E10-5A51-089F-3887-1C56303093F2}"/>
          </ac:inkMkLst>
        </pc:inkChg>
        <pc:inkChg chg="add del">
          <ac:chgData name="شادن القحطاني ID 443200677" userId="2d5f3d4d-8466-4aa1-ac8a-1cb60ed86c20" providerId="ADAL" clId="{E8801CAE-CBD8-854A-950C-414801866524}" dt="2023-06-17T23:07:14.185" v="526"/>
          <ac:inkMkLst>
            <pc:docMk/>
            <pc:sldMk cId="1211328957" sldId="359"/>
            <ac:inkMk id="18" creationId="{6AE08524-79F5-784F-EA56-A4DD542E576E}"/>
          </ac:inkMkLst>
        </pc:inkChg>
        <pc:inkChg chg="add del">
          <ac:chgData name="شادن القحطاني ID 443200677" userId="2d5f3d4d-8466-4aa1-ac8a-1cb60ed86c20" providerId="ADAL" clId="{E8801CAE-CBD8-854A-950C-414801866524}" dt="2023-06-17T23:07:14.185" v="526"/>
          <ac:inkMkLst>
            <pc:docMk/>
            <pc:sldMk cId="1211328957" sldId="359"/>
            <ac:inkMk id="19" creationId="{B977D9A2-9324-B7EF-1125-DB790F86904C}"/>
          </ac:inkMkLst>
        </pc:inkChg>
        <pc:inkChg chg="add del">
          <ac:chgData name="شادن القحطاني ID 443200677" userId="2d5f3d4d-8466-4aa1-ac8a-1cb60ed86c20" providerId="ADAL" clId="{E8801CAE-CBD8-854A-950C-414801866524}" dt="2023-06-17T23:07:14.185" v="526"/>
          <ac:inkMkLst>
            <pc:docMk/>
            <pc:sldMk cId="1211328957" sldId="359"/>
            <ac:inkMk id="20" creationId="{244EA902-8D2E-9DD9-87C3-9993799E7075}"/>
          </ac:inkMkLst>
        </pc:inkChg>
        <pc:inkChg chg="add del">
          <ac:chgData name="شادن القحطاني ID 443200677" userId="2d5f3d4d-8466-4aa1-ac8a-1cb60ed86c20" providerId="ADAL" clId="{E8801CAE-CBD8-854A-950C-414801866524}" dt="2023-06-17T23:07:14.185" v="526"/>
          <ac:inkMkLst>
            <pc:docMk/>
            <pc:sldMk cId="1211328957" sldId="359"/>
            <ac:inkMk id="21" creationId="{EAFD2654-2E07-F958-65B0-C39D239FE55C}"/>
          </ac:inkMkLst>
        </pc:inkChg>
        <pc:inkChg chg="add del">
          <ac:chgData name="شادن القحطاني ID 443200677" userId="2d5f3d4d-8466-4aa1-ac8a-1cb60ed86c20" providerId="ADAL" clId="{E8801CAE-CBD8-854A-950C-414801866524}" dt="2023-06-17T23:07:14.185" v="526"/>
          <ac:inkMkLst>
            <pc:docMk/>
            <pc:sldMk cId="1211328957" sldId="359"/>
            <ac:inkMk id="22" creationId="{DC4C5081-4438-0246-2581-3904D6ADDBED}"/>
          </ac:inkMkLst>
        </pc:inkChg>
        <pc:inkChg chg="add del">
          <ac:chgData name="شادن القحطاني ID 443200677" userId="2d5f3d4d-8466-4aa1-ac8a-1cb60ed86c20" providerId="ADAL" clId="{E8801CAE-CBD8-854A-950C-414801866524}" dt="2023-06-17T23:07:14.185" v="526"/>
          <ac:inkMkLst>
            <pc:docMk/>
            <pc:sldMk cId="1211328957" sldId="359"/>
            <ac:inkMk id="23" creationId="{55193421-18F9-F9A9-7259-95DD4E0C658E}"/>
          </ac:inkMkLst>
        </pc:inkChg>
        <pc:inkChg chg="add reco">
          <ac:chgData name="شادن القحطاني ID 443200677" userId="2d5f3d4d-8466-4aa1-ac8a-1cb60ed86c20" providerId="ADAL" clId="{E8801CAE-CBD8-854A-950C-414801866524}" dt="2023-06-17T23:07:14.185" v="526"/>
          <ac:inkMkLst>
            <pc:docMk/>
            <pc:sldMk cId="1211328957" sldId="359"/>
            <ac:inkMk id="24" creationId="{D94DEC79-8795-9877-8992-34783814D572}"/>
          </ac:inkMkLst>
        </pc:inkChg>
        <pc:inkChg chg="add del">
          <ac:chgData name="شادن القحطاني ID 443200677" userId="2d5f3d4d-8466-4aa1-ac8a-1cb60ed86c20" providerId="ADAL" clId="{E8801CAE-CBD8-854A-950C-414801866524}" dt="2023-06-17T23:07:26.748" v="546"/>
          <ac:inkMkLst>
            <pc:docMk/>
            <pc:sldMk cId="1211328957" sldId="359"/>
            <ac:inkMk id="25" creationId="{E1B0DB91-7FE0-C278-C249-22DBD3F23119}"/>
          </ac:inkMkLst>
        </pc:inkChg>
        <pc:inkChg chg="add del">
          <ac:chgData name="شادن القحطاني ID 443200677" userId="2d5f3d4d-8466-4aa1-ac8a-1cb60ed86c20" providerId="ADAL" clId="{E8801CAE-CBD8-854A-950C-414801866524}" dt="2023-06-17T23:07:26.748" v="546"/>
          <ac:inkMkLst>
            <pc:docMk/>
            <pc:sldMk cId="1211328957" sldId="359"/>
            <ac:inkMk id="26" creationId="{DF41EED5-440A-6FC5-EB13-21AA17530E2F}"/>
          </ac:inkMkLst>
        </pc:inkChg>
        <pc:inkChg chg="add del">
          <ac:chgData name="شادن القحطاني ID 443200677" userId="2d5f3d4d-8466-4aa1-ac8a-1cb60ed86c20" providerId="ADAL" clId="{E8801CAE-CBD8-854A-950C-414801866524}" dt="2023-06-17T23:07:26.748" v="546"/>
          <ac:inkMkLst>
            <pc:docMk/>
            <pc:sldMk cId="1211328957" sldId="359"/>
            <ac:inkMk id="27" creationId="{90390759-7D52-D5C0-1435-43A88C4503A4}"/>
          </ac:inkMkLst>
        </pc:inkChg>
        <pc:inkChg chg="add del">
          <ac:chgData name="شادن القحطاني ID 443200677" userId="2d5f3d4d-8466-4aa1-ac8a-1cb60ed86c20" providerId="ADAL" clId="{E8801CAE-CBD8-854A-950C-414801866524}" dt="2023-06-17T23:07:26.748" v="546"/>
          <ac:inkMkLst>
            <pc:docMk/>
            <pc:sldMk cId="1211328957" sldId="359"/>
            <ac:inkMk id="28" creationId="{4C9AF20A-08DD-A2FA-50F9-C7A391AAD73A}"/>
          </ac:inkMkLst>
        </pc:inkChg>
        <pc:inkChg chg="add del">
          <ac:chgData name="شادن القحطاني ID 443200677" userId="2d5f3d4d-8466-4aa1-ac8a-1cb60ed86c20" providerId="ADAL" clId="{E8801CAE-CBD8-854A-950C-414801866524}" dt="2023-06-17T23:07:26.748" v="546"/>
          <ac:inkMkLst>
            <pc:docMk/>
            <pc:sldMk cId="1211328957" sldId="359"/>
            <ac:inkMk id="29" creationId="{5A19DD7D-98D5-A667-3F13-123891469D96}"/>
          </ac:inkMkLst>
        </pc:inkChg>
        <pc:inkChg chg="add del">
          <ac:chgData name="شادن القحطاني ID 443200677" userId="2d5f3d4d-8466-4aa1-ac8a-1cb60ed86c20" providerId="ADAL" clId="{E8801CAE-CBD8-854A-950C-414801866524}" dt="2023-06-17T23:07:26.748" v="546"/>
          <ac:inkMkLst>
            <pc:docMk/>
            <pc:sldMk cId="1211328957" sldId="359"/>
            <ac:inkMk id="30" creationId="{8005CC4B-4ED0-6567-142D-0D41285121EF}"/>
          </ac:inkMkLst>
        </pc:inkChg>
        <pc:inkChg chg="add del">
          <ac:chgData name="شادن القحطاني ID 443200677" userId="2d5f3d4d-8466-4aa1-ac8a-1cb60ed86c20" providerId="ADAL" clId="{E8801CAE-CBD8-854A-950C-414801866524}" dt="2023-06-17T23:07:26.748" v="546"/>
          <ac:inkMkLst>
            <pc:docMk/>
            <pc:sldMk cId="1211328957" sldId="359"/>
            <ac:inkMk id="31" creationId="{1C035FF9-BE88-656C-1D41-2A1BD5E1E13C}"/>
          </ac:inkMkLst>
        </pc:inkChg>
        <pc:inkChg chg="add del">
          <ac:chgData name="شادن القحطاني ID 443200677" userId="2d5f3d4d-8466-4aa1-ac8a-1cb60ed86c20" providerId="ADAL" clId="{E8801CAE-CBD8-854A-950C-414801866524}" dt="2023-06-17T23:07:26.748" v="546"/>
          <ac:inkMkLst>
            <pc:docMk/>
            <pc:sldMk cId="1211328957" sldId="359"/>
            <ac:inkMk id="32" creationId="{DED315A6-CB9F-6E06-69B7-E3E0EF4AB5EA}"/>
          </ac:inkMkLst>
        </pc:inkChg>
        <pc:inkChg chg="add del">
          <ac:chgData name="شادن القحطاني ID 443200677" userId="2d5f3d4d-8466-4aa1-ac8a-1cb60ed86c20" providerId="ADAL" clId="{E8801CAE-CBD8-854A-950C-414801866524}" dt="2023-06-17T23:07:26.748" v="546"/>
          <ac:inkMkLst>
            <pc:docMk/>
            <pc:sldMk cId="1211328957" sldId="359"/>
            <ac:inkMk id="33" creationId="{1DB64987-578E-F72F-3444-63C8EA0DBE58}"/>
          </ac:inkMkLst>
        </pc:inkChg>
        <pc:inkChg chg="add del">
          <ac:chgData name="شادن القحطاني ID 443200677" userId="2d5f3d4d-8466-4aa1-ac8a-1cb60ed86c20" providerId="ADAL" clId="{E8801CAE-CBD8-854A-950C-414801866524}" dt="2023-06-17T23:07:26.748" v="546"/>
          <ac:inkMkLst>
            <pc:docMk/>
            <pc:sldMk cId="1211328957" sldId="359"/>
            <ac:inkMk id="34" creationId="{2AB77AA4-481C-F0ED-4727-777452685EEC}"/>
          </ac:inkMkLst>
        </pc:inkChg>
        <pc:inkChg chg="add del">
          <ac:chgData name="شادن القحطاني ID 443200677" userId="2d5f3d4d-8466-4aa1-ac8a-1cb60ed86c20" providerId="ADAL" clId="{E8801CAE-CBD8-854A-950C-414801866524}" dt="2023-06-17T23:07:26.748" v="546"/>
          <ac:inkMkLst>
            <pc:docMk/>
            <pc:sldMk cId="1211328957" sldId="359"/>
            <ac:inkMk id="35" creationId="{2B7FA8CF-92D4-EE0B-EDB1-6E66F7F11873}"/>
          </ac:inkMkLst>
        </pc:inkChg>
        <pc:inkChg chg="add del">
          <ac:chgData name="شادن القحطاني ID 443200677" userId="2d5f3d4d-8466-4aa1-ac8a-1cb60ed86c20" providerId="ADAL" clId="{E8801CAE-CBD8-854A-950C-414801866524}" dt="2023-06-17T23:07:26.748" v="546"/>
          <ac:inkMkLst>
            <pc:docMk/>
            <pc:sldMk cId="1211328957" sldId="359"/>
            <ac:inkMk id="36" creationId="{9CDA0B24-C796-B0F5-0A34-0F32B20DFEF7}"/>
          </ac:inkMkLst>
        </pc:inkChg>
        <pc:inkChg chg="add del">
          <ac:chgData name="شادن القحطاني ID 443200677" userId="2d5f3d4d-8466-4aa1-ac8a-1cb60ed86c20" providerId="ADAL" clId="{E8801CAE-CBD8-854A-950C-414801866524}" dt="2023-06-17T23:07:26.748" v="546"/>
          <ac:inkMkLst>
            <pc:docMk/>
            <pc:sldMk cId="1211328957" sldId="359"/>
            <ac:inkMk id="37" creationId="{186CD2B1-DF15-67B2-F76A-9728B24DEC75}"/>
          </ac:inkMkLst>
        </pc:inkChg>
        <pc:inkChg chg="add del">
          <ac:chgData name="شادن القحطاني ID 443200677" userId="2d5f3d4d-8466-4aa1-ac8a-1cb60ed86c20" providerId="ADAL" clId="{E8801CAE-CBD8-854A-950C-414801866524}" dt="2023-06-17T23:07:26.748" v="546"/>
          <ac:inkMkLst>
            <pc:docMk/>
            <pc:sldMk cId="1211328957" sldId="359"/>
            <ac:inkMk id="38" creationId="{BBE56F61-341D-709B-213B-1E8B20111D9E}"/>
          </ac:inkMkLst>
        </pc:inkChg>
        <pc:inkChg chg="add del">
          <ac:chgData name="شادن القحطاني ID 443200677" userId="2d5f3d4d-8466-4aa1-ac8a-1cb60ed86c20" providerId="ADAL" clId="{E8801CAE-CBD8-854A-950C-414801866524}" dt="2023-06-17T23:07:26.748" v="546"/>
          <ac:inkMkLst>
            <pc:docMk/>
            <pc:sldMk cId="1211328957" sldId="359"/>
            <ac:inkMk id="39" creationId="{EAD6D05B-DD41-0358-3518-9C6333B4B0F0}"/>
          </ac:inkMkLst>
        </pc:inkChg>
        <pc:inkChg chg="add del">
          <ac:chgData name="شادن القحطاني ID 443200677" userId="2d5f3d4d-8466-4aa1-ac8a-1cb60ed86c20" providerId="ADAL" clId="{E8801CAE-CBD8-854A-950C-414801866524}" dt="2023-06-17T23:07:26.748" v="546"/>
          <ac:inkMkLst>
            <pc:docMk/>
            <pc:sldMk cId="1211328957" sldId="359"/>
            <ac:inkMk id="40" creationId="{E9AB96B7-D637-226B-CDE6-794F98E1BCA0}"/>
          </ac:inkMkLst>
        </pc:inkChg>
        <pc:inkChg chg="add del">
          <ac:chgData name="شادن القحطاني ID 443200677" userId="2d5f3d4d-8466-4aa1-ac8a-1cb60ed86c20" providerId="ADAL" clId="{E8801CAE-CBD8-854A-950C-414801866524}" dt="2023-06-17T23:07:26.748" v="546"/>
          <ac:inkMkLst>
            <pc:docMk/>
            <pc:sldMk cId="1211328957" sldId="359"/>
            <ac:inkMk id="41" creationId="{DF7C2BA8-807F-82BE-58AC-7B7FC413B29E}"/>
          </ac:inkMkLst>
        </pc:inkChg>
        <pc:inkChg chg="add del">
          <ac:chgData name="شادن القحطاني ID 443200677" userId="2d5f3d4d-8466-4aa1-ac8a-1cb60ed86c20" providerId="ADAL" clId="{E8801CAE-CBD8-854A-950C-414801866524}" dt="2023-06-17T23:07:26.748" v="546"/>
          <ac:inkMkLst>
            <pc:docMk/>
            <pc:sldMk cId="1211328957" sldId="359"/>
            <ac:inkMk id="42" creationId="{75A4BBD6-F834-8291-E889-F9FB344D6548}"/>
          </ac:inkMkLst>
        </pc:inkChg>
        <pc:inkChg chg="add del">
          <ac:chgData name="شادن القحطاني ID 443200677" userId="2d5f3d4d-8466-4aa1-ac8a-1cb60ed86c20" providerId="ADAL" clId="{E8801CAE-CBD8-854A-950C-414801866524}" dt="2023-06-17T23:07:26.748" v="546"/>
          <ac:inkMkLst>
            <pc:docMk/>
            <pc:sldMk cId="1211328957" sldId="359"/>
            <ac:inkMk id="43" creationId="{19989D7D-3474-9935-0685-7A70055339E1}"/>
          </ac:inkMkLst>
        </pc:inkChg>
        <pc:inkChg chg="add del reco">
          <ac:chgData name="شادن القحطاني ID 443200677" userId="2d5f3d4d-8466-4aa1-ac8a-1cb60ed86c20" providerId="ADAL" clId="{E8801CAE-CBD8-854A-950C-414801866524}" dt="2023-06-17T23:07:32.124" v="547"/>
          <ac:inkMkLst>
            <pc:docMk/>
            <pc:sldMk cId="1211328957" sldId="359"/>
            <ac:inkMk id="44" creationId="{A64EAFE5-CA18-32E3-F2CA-682602E9E869}"/>
          </ac:inkMkLst>
        </pc:inkChg>
        <pc:inkChg chg="add del">
          <ac:chgData name="شادن القحطاني ID 443200677" userId="2d5f3d4d-8466-4aa1-ac8a-1cb60ed86c20" providerId="ADAL" clId="{E8801CAE-CBD8-854A-950C-414801866524}" dt="2023-06-17T23:07:51.441" v="562"/>
          <ac:inkMkLst>
            <pc:docMk/>
            <pc:sldMk cId="1211328957" sldId="359"/>
            <ac:inkMk id="45" creationId="{D1EB0340-A909-19B2-3696-3D9EE0141D26}"/>
          </ac:inkMkLst>
        </pc:inkChg>
        <pc:inkChg chg="add del">
          <ac:chgData name="شادن القحطاني ID 443200677" userId="2d5f3d4d-8466-4aa1-ac8a-1cb60ed86c20" providerId="ADAL" clId="{E8801CAE-CBD8-854A-950C-414801866524}" dt="2023-06-17T23:07:51.441" v="562"/>
          <ac:inkMkLst>
            <pc:docMk/>
            <pc:sldMk cId="1211328957" sldId="359"/>
            <ac:inkMk id="46" creationId="{07668CF9-0B37-D3D6-F10A-A580363FE459}"/>
          </ac:inkMkLst>
        </pc:inkChg>
        <pc:inkChg chg="add del">
          <ac:chgData name="شادن القحطاني ID 443200677" userId="2d5f3d4d-8466-4aa1-ac8a-1cb60ed86c20" providerId="ADAL" clId="{E8801CAE-CBD8-854A-950C-414801866524}" dt="2023-06-17T23:07:51.441" v="562"/>
          <ac:inkMkLst>
            <pc:docMk/>
            <pc:sldMk cId="1211328957" sldId="359"/>
            <ac:inkMk id="47" creationId="{C19D0577-A9E3-6402-BC0A-9250A68D69D0}"/>
          </ac:inkMkLst>
        </pc:inkChg>
        <pc:inkChg chg="add del">
          <ac:chgData name="شادن القحطاني ID 443200677" userId="2d5f3d4d-8466-4aa1-ac8a-1cb60ed86c20" providerId="ADAL" clId="{E8801CAE-CBD8-854A-950C-414801866524}" dt="2023-06-17T23:07:51.441" v="562"/>
          <ac:inkMkLst>
            <pc:docMk/>
            <pc:sldMk cId="1211328957" sldId="359"/>
            <ac:inkMk id="48" creationId="{5277915D-5DDE-3B92-BDC0-856DF4728185}"/>
          </ac:inkMkLst>
        </pc:inkChg>
        <pc:inkChg chg="add del">
          <ac:chgData name="شادن القحطاني ID 443200677" userId="2d5f3d4d-8466-4aa1-ac8a-1cb60ed86c20" providerId="ADAL" clId="{E8801CAE-CBD8-854A-950C-414801866524}" dt="2023-06-17T23:07:51.441" v="562"/>
          <ac:inkMkLst>
            <pc:docMk/>
            <pc:sldMk cId="1211328957" sldId="359"/>
            <ac:inkMk id="49" creationId="{4DDE7ED1-AE37-5A88-E3AA-C0AEBE0D4EAF}"/>
          </ac:inkMkLst>
        </pc:inkChg>
        <pc:inkChg chg="add del">
          <ac:chgData name="شادن القحطاني ID 443200677" userId="2d5f3d4d-8466-4aa1-ac8a-1cb60ed86c20" providerId="ADAL" clId="{E8801CAE-CBD8-854A-950C-414801866524}" dt="2023-06-17T23:07:51.441" v="562"/>
          <ac:inkMkLst>
            <pc:docMk/>
            <pc:sldMk cId="1211328957" sldId="359"/>
            <ac:inkMk id="50" creationId="{CDBADA51-6100-CB50-A229-2EACADF17F5A}"/>
          </ac:inkMkLst>
        </pc:inkChg>
        <pc:inkChg chg="add del">
          <ac:chgData name="شادن القحطاني ID 443200677" userId="2d5f3d4d-8466-4aa1-ac8a-1cb60ed86c20" providerId="ADAL" clId="{E8801CAE-CBD8-854A-950C-414801866524}" dt="2023-06-17T23:07:51.441" v="562"/>
          <ac:inkMkLst>
            <pc:docMk/>
            <pc:sldMk cId="1211328957" sldId="359"/>
            <ac:inkMk id="51" creationId="{0D61E705-241D-0AB2-5233-728A901860AC}"/>
          </ac:inkMkLst>
        </pc:inkChg>
        <pc:inkChg chg="add del">
          <ac:chgData name="شادن القحطاني ID 443200677" userId="2d5f3d4d-8466-4aa1-ac8a-1cb60ed86c20" providerId="ADAL" clId="{E8801CAE-CBD8-854A-950C-414801866524}" dt="2023-06-17T23:07:51.441" v="562"/>
          <ac:inkMkLst>
            <pc:docMk/>
            <pc:sldMk cId="1211328957" sldId="359"/>
            <ac:inkMk id="52" creationId="{C4E4E7A2-5C24-9D37-D92B-16FC458D9A36}"/>
          </ac:inkMkLst>
        </pc:inkChg>
        <pc:inkChg chg="add del">
          <ac:chgData name="شادن القحطاني ID 443200677" userId="2d5f3d4d-8466-4aa1-ac8a-1cb60ed86c20" providerId="ADAL" clId="{E8801CAE-CBD8-854A-950C-414801866524}" dt="2023-06-17T23:07:51.441" v="562"/>
          <ac:inkMkLst>
            <pc:docMk/>
            <pc:sldMk cId="1211328957" sldId="359"/>
            <ac:inkMk id="53" creationId="{B8ABA576-AEDF-CD86-8315-1FDF06D1A05B}"/>
          </ac:inkMkLst>
        </pc:inkChg>
        <pc:inkChg chg="add del">
          <ac:chgData name="شادن القحطاني ID 443200677" userId="2d5f3d4d-8466-4aa1-ac8a-1cb60ed86c20" providerId="ADAL" clId="{E8801CAE-CBD8-854A-950C-414801866524}" dt="2023-06-17T23:07:51.441" v="562"/>
          <ac:inkMkLst>
            <pc:docMk/>
            <pc:sldMk cId="1211328957" sldId="359"/>
            <ac:inkMk id="54" creationId="{160E4541-488A-A6A0-E1DD-28AA0B17E665}"/>
          </ac:inkMkLst>
        </pc:inkChg>
        <pc:inkChg chg="add del">
          <ac:chgData name="شادن القحطاني ID 443200677" userId="2d5f3d4d-8466-4aa1-ac8a-1cb60ed86c20" providerId="ADAL" clId="{E8801CAE-CBD8-854A-950C-414801866524}" dt="2023-06-17T23:07:51.441" v="562"/>
          <ac:inkMkLst>
            <pc:docMk/>
            <pc:sldMk cId="1211328957" sldId="359"/>
            <ac:inkMk id="55" creationId="{63A8B55D-167E-A9EF-AA38-9B12AECB02FE}"/>
          </ac:inkMkLst>
        </pc:inkChg>
        <pc:inkChg chg="add del">
          <ac:chgData name="شادن القحطاني ID 443200677" userId="2d5f3d4d-8466-4aa1-ac8a-1cb60ed86c20" providerId="ADAL" clId="{E8801CAE-CBD8-854A-950C-414801866524}" dt="2023-06-17T23:07:51.441" v="562"/>
          <ac:inkMkLst>
            <pc:docMk/>
            <pc:sldMk cId="1211328957" sldId="359"/>
            <ac:inkMk id="56" creationId="{99B0447E-B3C4-B0DE-A3CE-85646659959B}"/>
          </ac:inkMkLst>
        </pc:inkChg>
        <pc:inkChg chg="add del">
          <ac:chgData name="شادن القحطاني ID 443200677" userId="2d5f3d4d-8466-4aa1-ac8a-1cb60ed86c20" providerId="ADAL" clId="{E8801CAE-CBD8-854A-950C-414801866524}" dt="2023-06-17T23:07:51.441" v="562"/>
          <ac:inkMkLst>
            <pc:docMk/>
            <pc:sldMk cId="1211328957" sldId="359"/>
            <ac:inkMk id="57" creationId="{62E61823-3BBC-8104-9ED8-A73A9C77F2C6}"/>
          </ac:inkMkLst>
        </pc:inkChg>
        <pc:inkChg chg="add del">
          <ac:chgData name="شادن القحطاني ID 443200677" userId="2d5f3d4d-8466-4aa1-ac8a-1cb60ed86c20" providerId="ADAL" clId="{E8801CAE-CBD8-854A-950C-414801866524}" dt="2023-06-17T23:07:51.441" v="562"/>
          <ac:inkMkLst>
            <pc:docMk/>
            <pc:sldMk cId="1211328957" sldId="359"/>
            <ac:inkMk id="58" creationId="{DBB12C8D-6038-7390-8F0F-DA9D82621638}"/>
          </ac:inkMkLst>
        </pc:inkChg>
        <pc:inkChg chg="add reco">
          <ac:chgData name="شادن القحطاني ID 443200677" userId="2d5f3d4d-8466-4aa1-ac8a-1cb60ed86c20" providerId="ADAL" clId="{E8801CAE-CBD8-854A-950C-414801866524}" dt="2023-06-17T23:07:51.441" v="562"/>
          <ac:inkMkLst>
            <pc:docMk/>
            <pc:sldMk cId="1211328957" sldId="359"/>
            <ac:inkMk id="59" creationId="{4C6D7615-E2D3-FA78-6ECC-3052EB66AAFE}"/>
          </ac:inkMkLst>
        </pc:inkChg>
        <pc:inkChg chg="add del">
          <ac:chgData name="شادن القحطاني ID 443200677" userId="2d5f3d4d-8466-4aa1-ac8a-1cb60ed86c20" providerId="ADAL" clId="{E8801CAE-CBD8-854A-950C-414801866524}" dt="2023-06-17T23:08:12.662" v="564"/>
          <ac:inkMkLst>
            <pc:docMk/>
            <pc:sldMk cId="1211328957" sldId="359"/>
            <ac:inkMk id="60" creationId="{920A91F5-1708-8C5C-C3DC-7D4AC5B1E65C}"/>
          </ac:inkMkLst>
        </pc:inkChg>
        <pc:inkChg chg="add">
          <ac:chgData name="شادن القحطاني ID 443200677" userId="2d5f3d4d-8466-4aa1-ac8a-1cb60ed86c20" providerId="ADAL" clId="{E8801CAE-CBD8-854A-950C-414801866524}" dt="2023-06-17T23:08:14.115" v="565"/>
          <ac:inkMkLst>
            <pc:docMk/>
            <pc:sldMk cId="1211328957" sldId="359"/>
            <ac:inkMk id="61" creationId="{F1692496-7C8E-D417-36D0-FE60C38B56BB}"/>
          </ac:inkMkLst>
        </pc:inkChg>
        <pc:inkChg chg="add del">
          <ac:chgData name="شادن القحطاني ID 443200677" userId="2d5f3d4d-8466-4aa1-ac8a-1cb60ed86c20" providerId="ADAL" clId="{E8801CAE-CBD8-854A-950C-414801866524}" dt="2023-06-17T23:08:24.646" v="578"/>
          <ac:inkMkLst>
            <pc:docMk/>
            <pc:sldMk cId="1211328957" sldId="359"/>
            <ac:inkMk id="62" creationId="{406B05CE-CECD-C2AC-CFA2-AA5979089B6A}"/>
          </ac:inkMkLst>
        </pc:inkChg>
        <pc:inkChg chg="add del">
          <ac:chgData name="شادن القحطاني ID 443200677" userId="2d5f3d4d-8466-4aa1-ac8a-1cb60ed86c20" providerId="ADAL" clId="{E8801CAE-CBD8-854A-950C-414801866524}" dt="2023-06-17T23:08:24.646" v="578"/>
          <ac:inkMkLst>
            <pc:docMk/>
            <pc:sldMk cId="1211328957" sldId="359"/>
            <ac:inkMk id="63" creationId="{1AB4F03E-8238-5F57-0768-E7853121D9D0}"/>
          </ac:inkMkLst>
        </pc:inkChg>
        <pc:inkChg chg="add del">
          <ac:chgData name="شادن القحطاني ID 443200677" userId="2d5f3d4d-8466-4aa1-ac8a-1cb60ed86c20" providerId="ADAL" clId="{E8801CAE-CBD8-854A-950C-414801866524}" dt="2023-06-17T23:08:24.646" v="578"/>
          <ac:inkMkLst>
            <pc:docMk/>
            <pc:sldMk cId="1211328957" sldId="359"/>
            <ac:inkMk id="32768" creationId="{0F4F5E44-CDC6-4972-EC41-A6A15E3AE277}"/>
          </ac:inkMkLst>
        </pc:inkChg>
        <pc:inkChg chg="add del">
          <ac:chgData name="شادن القحطاني ID 443200677" userId="2d5f3d4d-8466-4aa1-ac8a-1cb60ed86c20" providerId="ADAL" clId="{E8801CAE-CBD8-854A-950C-414801866524}" dt="2023-06-17T23:08:24.646" v="578"/>
          <ac:inkMkLst>
            <pc:docMk/>
            <pc:sldMk cId="1211328957" sldId="359"/>
            <ac:inkMk id="32770" creationId="{F417F0A8-07F9-16C6-F57D-AD375A2C43E9}"/>
          </ac:inkMkLst>
        </pc:inkChg>
        <pc:inkChg chg="add del">
          <ac:chgData name="شادن القحطاني ID 443200677" userId="2d5f3d4d-8466-4aa1-ac8a-1cb60ed86c20" providerId="ADAL" clId="{E8801CAE-CBD8-854A-950C-414801866524}" dt="2023-06-17T23:08:24.646" v="578"/>
          <ac:inkMkLst>
            <pc:docMk/>
            <pc:sldMk cId="1211328957" sldId="359"/>
            <ac:inkMk id="32771" creationId="{6CF8F4FA-D175-013C-ADED-FC45721027CC}"/>
          </ac:inkMkLst>
        </pc:inkChg>
        <pc:inkChg chg="add del">
          <ac:chgData name="شادن القحطاني ID 443200677" userId="2d5f3d4d-8466-4aa1-ac8a-1cb60ed86c20" providerId="ADAL" clId="{E8801CAE-CBD8-854A-950C-414801866524}" dt="2023-06-17T23:08:24.646" v="578"/>
          <ac:inkMkLst>
            <pc:docMk/>
            <pc:sldMk cId="1211328957" sldId="359"/>
            <ac:inkMk id="32772" creationId="{701DD46C-7D10-B837-7EF1-BFB52C3FB294}"/>
          </ac:inkMkLst>
        </pc:inkChg>
        <pc:inkChg chg="add del">
          <ac:chgData name="شادن القحطاني ID 443200677" userId="2d5f3d4d-8466-4aa1-ac8a-1cb60ed86c20" providerId="ADAL" clId="{E8801CAE-CBD8-854A-950C-414801866524}" dt="2023-06-17T23:08:24.646" v="578"/>
          <ac:inkMkLst>
            <pc:docMk/>
            <pc:sldMk cId="1211328957" sldId="359"/>
            <ac:inkMk id="32773" creationId="{460B885B-004E-3A5E-0447-7F8574618106}"/>
          </ac:inkMkLst>
        </pc:inkChg>
        <pc:inkChg chg="add del">
          <ac:chgData name="شادن القحطاني ID 443200677" userId="2d5f3d4d-8466-4aa1-ac8a-1cb60ed86c20" providerId="ADAL" clId="{E8801CAE-CBD8-854A-950C-414801866524}" dt="2023-06-17T23:08:24.646" v="578"/>
          <ac:inkMkLst>
            <pc:docMk/>
            <pc:sldMk cId="1211328957" sldId="359"/>
            <ac:inkMk id="32774" creationId="{FC101AC5-5505-A82E-98CD-D88C4BEE5317}"/>
          </ac:inkMkLst>
        </pc:inkChg>
        <pc:inkChg chg="add del">
          <ac:chgData name="شادن القحطاني ID 443200677" userId="2d5f3d4d-8466-4aa1-ac8a-1cb60ed86c20" providerId="ADAL" clId="{E8801CAE-CBD8-854A-950C-414801866524}" dt="2023-06-17T23:08:24.646" v="578"/>
          <ac:inkMkLst>
            <pc:docMk/>
            <pc:sldMk cId="1211328957" sldId="359"/>
            <ac:inkMk id="32775" creationId="{C45F8190-7A26-062A-8333-57867AFD9CB1}"/>
          </ac:inkMkLst>
        </pc:inkChg>
        <pc:inkChg chg="add del">
          <ac:chgData name="شادن القحطاني ID 443200677" userId="2d5f3d4d-8466-4aa1-ac8a-1cb60ed86c20" providerId="ADAL" clId="{E8801CAE-CBD8-854A-950C-414801866524}" dt="2023-06-17T23:08:24.646" v="578"/>
          <ac:inkMkLst>
            <pc:docMk/>
            <pc:sldMk cId="1211328957" sldId="359"/>
            <ac:inkMk id="32777" creationId="{39ED8DF4-E1D1-3630-9926-30211E033AFA}"/>
          </ac:inkMkLst>
        </pc:inkChg>
        <pc:inkChg chg="add del">
          <ac:chgData name="شادن القحطاني ID 443200677" userId="2d5f3d4d-8466-4aa1-ac8a-1cb60ed86c20" providerId="ADAL" clId="{E8801CAE-CBD8-854A-950C-414801866524}" dt="2023-06-17T23:08:24.646" v="578"/>
          <ac:inkMkLst>
            <pc:docMk/>
            <pc:sldMk cId="1211328957" sldId="359"/>
            <ac:inkMk id="32778" creationId="{782B43CF-B77A-D236-1429-351A39B3404C}"/>
          </ac:inkMkLst>
        </pc:inkChg>
        <pc:inkChg chg="add del">
          <ac:chgData name="شادن القحطاني ID 443200677" userId="2d5f3d4d-8466-4aa1-ac8a-1cb60ed86c20" providerId="ADAL" clId="{E8801CAE-CBD8-854A-950C-414801866524}" dt="2023-06-17T23:08:24.646" v="578"/>
          <ac:inkMkLst>
            <pc:docMk/>
            <pc:sldMk cId="1211328957" sldId="359"/>
            <ac:inkMk id="32779" creationId="{4C5FA583-6797-889D-B5D9-63FAB891174F}"/>
          </ac:inkMkLst>
        </pc:inkChg>
        <pc:inkChg chg="add reco">
          <ac:chgData name="شادن القحطاني ID 443200677" userId="2d5f3d4d-8466-4aa1-ac8a-1cb60ed86c20" providerId="ADAL" clId="{E8801CAE-CBD8-854A-950C-414801866524}" dt="2023-06-17T23:08:24.646" v="578"/>
          <ac:inkMkLst>
            <pc:docMk/>
            <pc:sldMk cId="1211328957" sldId="359"/>
            <ac:inkMk id="32780" creationId="{7E60BFFE-D7D7-34B4-28B6-C59F4071AD03}"/>
          </ac:inkMkLst>
        </pc:inkChg>
        <pc:inkChg chg="add del">
          <ac:chgData name="شادن القحطاني ID 443200677" userId="2d5f3d4d-8466-4aa1-ac8a-1cb60ed86c20" providerId="ADAL" clId="{E8801CAE-CBD8-854A-950C-414801866524}" dt="2023-06-17T23:08:34.974" v="584"/>
          <ac:inkMkLst>
            <pc:docMk/>
            <pc:sldMk cId="1211328957" sldId="359"/>
            <ac:inkMk id="32781" creationId="{4352C12E-6BF8-5860-02DE-07E92A5CFC00}"/>
          </ac:inkMkLst>
        </pc:inkChg>
        <pc:inkChg chg="add del">
          <ac:chgData name="شادن القحطاني ID 443200677" userId="2d5f3d4d-8466-4aa1-ac8a-1cb60ed86c20" providerId="ADAL" clId="{E8801CAE-CBD8-854A-950C-414801866524}" dt="2023-06-17T23:08:34.974" v="584"/>
          <ac:inkMkLst>
            <pc:docMk/>
            <pc:sldMk cId="1211328957" sldId="359"/>
            <ac:inkMk id="32782" creationId="{6A69E7C1-1081-F55F-2EC2-E0806B8C3957}"/>
          </ac:inkMkLst>
        </pc:inkChg>
        <pc:inkChg chg="add del">
          <ac:chgData name="شادن القحطاني ID 443200677" userId="2d5f3d4d-8466-4aa1-ac8a-1cb60ed86c20" providerId="ADAL" clId="{E8801CAE-CBD8-854A-950C-414801866524}" dt="2023-06-17T23:08:34.974" v="584"/>
          <ac:inkMkLst>
            <pc:docMk/>
            <pc:sldMk cId="1211328957" sldId="359"/>
            <ac:inkMk id="32783" creationId="{59E60014-7EA6-E31A-A44D-93CFC7E0B6CC}"/>
          </ac:inkMkLst>
        </pc:inkChg>
        <pc:inkChg chg="add del">
          <ac:chgData name="شادن القحطاني ID 443200677" userId="2d5f3d4d-8466-4aa1-ac8a-1cb60ed86c20" providerId="ADAL" clId="{E8801CAE-CBD8-854A-950C-414801866524}" dt="2023-06-17T23:08:34.974" v="584"/>
          <ac:inkMkLst>
            <pc:docMk/>
            <pc:sldMk cId="1211328957" sldId="359"/>
            <ac:inkMk id="32784" creationId="{0650B3AD-D97A-A8F3-66DD-46AC078253B1}"/>
          </ac:inkMkLst>
        </pc:inkChg>
        <pc:inkChg chg="add del">
          <ac:chgData name="شادن القحطاني ID 443200677" userId="2d5f3d4d-8466-4aa1-ac8a-1cb60ed86c20" providerId="ADAL" clId="{E8801CAE-CBD8-854A-950C-414801866524}" dt="2023-06-17T23:08:34.974" v="584"/>
          <ac:inkMkLst>
            <pc:docMk/>
            <pc:sldMk cId="1211328957" sldId="359"/>
            <ac:inkMk id="32785" creationId="{C25C641C-3523-52F7-974D-5659F6CF9FAB}"/>
          </ac:inkMkLst>
        </pc:inkChg>
        <pc:inkChg chg="add reco">
          <ac:chgData name="شادن القحطاني ID 443200677" userId="2d5f3d4d-8466-4aa1-ac8a-1cb60ed86c20" providerId="ADAL" clId="{E8801CAE-CBD8-854A-950C-414801866524}" dt="2023-06-17T23:08:34.974" v="584"/>
          <ac:inkMkLst>
            <pc:docMk/>
            <pc:sldMk cId="1211328957" sldId="359"/>
            <ac:inkMk id="32786" creationId="{EFB8110B-FA22-E97D-AB80-C47FA326002F}"/>
          </ac:inkMkLst>
        </pc:inkChg>
      </pc:sldChg>
      <pc:sldChg chg="addSp delSp">
        <pc:chgData name="شادن القحطاني ID 443200677" userId="2d5f3d4d-8466-4aa1-ac8a-1cb60ed86c20" providerId="ADAL" clId="{E8801CAE-CBD8-854A-950C-414801866524}" dt="2023-06-17T23:19:13.971" v="706"/>
        <pc:sldMkLst>
          <pc:docMk/>
          <pc:sldMk cId="2181267609" sldId="360"/>
        </pc:sldMkLst>
        <pc:inkChg chg="add del">
          <ac:chgData name="شادن القحطاني ID 443200677" userId="2d5f3d4d-8466-4aa1-ac8a-1cb60ed86c20" providerId="ADAL" clId="{E8801CAE-CBD8-854A-950C-414801866524}" dt="2023-06-17T23:14:49.630" v="619"/>
          <ac:inkMkLst>
            <pc:docMk/>
            <pc:sldMk cId="2181267609" sldId="360"/>
            <ac:inkMk id="2" creationId="{E677F3F3-7120-D180-D5A8-4AFEAEF69599}"/>
          </ac:inkMkLst>
        </pc:inkChg>
        <pc:inkChg chg="add del">
          <ac:chgData name="شادن القحطاني ID 443200677" userId="2d5f3d4d-8466-4aa1-ac8a-1cb60ed86c20" providerId="ADAL" clId="{E8801CAE-CBD8-854A-950C-414801866524}" dt="2023-06-17T23:14:49.630" v="619"/>
          <ac:inkMkLst>
            <pc:docMk/>
            <pc:sldMk cId="2181267609" sldId="360"/>
            <ac:inkMk id="3" creationId="{17A63904-F09F-6616-A624-7A0C8E864E64}"/>
          </ac:inkMkLst>
        </pc:inkChg>
        <pc:inkChg chg="add del">
          <ac:chgData name="شادن القحطاني ID 443200677" userId="2d5f3d4d-8466-4aa1-ac8a-1cb60ed86c20" providerId="ADAL" clId="{E8801CAE-CBD8-854A-950C-414801866524}" dt="2023-06-17T23:14:49.630" v="619"/>
          <ac:inkMkLst>
            <pc:docMk/>
            <pc:sldMk cId="2181267609" sldId="360"/>
            <ac:inkMk id="4" creationId="{5E6AFB1D-9C1B-C44F-440E-A9F75AE64F41}"/>
          </ac:inkMkLst>
        </pc:inkChg>
        <pc:inkChg chg="add del">
          <ac:chgData name="شادن القحطاني ID 443200677" userId="2d5f3d4d-8466-4aa1-ac8a-1cb60ed86c20" providerId="ADAL" clId="{E8801CAE-CBD8-854A-950C-414801866524}" dt="2023-06-17T23:14:49.630" v="619"/>
          <ac:inkMkLst>
            <pc:docMk/>
            <pc:sldMk cId="2181267609" sldId="360"/>
            <ac:inkMk id="5" creationId="{E8C54C60-F6C0-7366-FCED-2CCB9CC5184A}"/>
          </ac:inkMkLst>
        </pc:inkChg>
        <pc:inkChg chg="add del">
          <ac:chgData name="شادن القحطاني ID 443200677" userId="2d5f3d4d-8466-4aa1-ac8a-1cb60ed86c20" providerId="ADAL" clId="{E8801CAE-CBD8-854A-950C-414801866524}" dt="2023-06-17T23:14:49.630" v="619"/>
          <ac:inkMkLst>
            <pc:docMk/>
            <pc:sldMk cId="2181267609" sldId="360"/>
            <ac:inkMk id="8" creationId="{80D7E1EC-69EB-FAB3-B41D-7ABDFDB4E73B}"/>
          </ac:inkMkLst>
        </pc:inkChg>
        <pc:inkChg chg="add reco">
          <ac:chgData name="شادن القحطاني ID 443200677" userId="2d5f3d4d-8466-4aa1-ac8a-1cb60ed86c20" providerId="ADAL" clId="{E8801CAE-CBD8-854A-950C-414801866524}" dt="2023-06-17T23:14:49.630" v="619"/>
          <ac:inkMkLst>
            <pc:docMk/>
            <pc:sldMk cId="2181267609" sldId="360"/>
            <ac:inkMk id="9" creationId="{99A0E807-03E8-A352-27B5-4F5695399BC0}"/>
          </ac:inkMkLst>
        </pc:inkChg>
        <pc:inkChg chg="add del">
          <ac:chgData name="شادن القحطاني ID 443200677" userId="2d5f3d4d-8466-4aa1-ac8a-1cb60ed86c20" providerId="ADAL" clId="{E8801CAE-CBD8-854A-950C-414801866524}" dt="2023-06-17T23:15:51.775" v="623"/>
          <ac:inkMkLst>
            <pc:docMk/>
            <pc:sldMk cId="2181267609" sldId="360"/>
            <ac:inkMk id="10" creationId="{7EDA423D-876C-DB73-BAD9-3574A2A1420E}"/>
          </ac:inkMkLst>
        </pc:inkChg>
        <pc:inkChg chg="add del">
          <ac:chgData name="شادن القحطاني ID 443200677" userId="2d5f3d4d-8466-4aa1-ac8a-1cb60ed86c20" providerId="ADAL" clId="{E8801CAE-CBD8-854A-950C-414801866524}" dt="2023-06-17T23:15:51.775" v="623"/>
          <ac:inkMkLst>
            <pc:docMk/>
            <pc:sldMk cId="2181267609" sldId="360"/>
            <ac:inkMk id="11" creationId="{8F77591F-BBE8-A90C-53A2-FAEFCC792D33}"/>
          </ac:inkMkLst>
        </pc:inkChg>
        <pc:inkChg chg="add del reco">
          <ac:chgData name="شادن القحطاني ID 443200677" userId="2d5f3d4d-8466-4aa1-ac8a-1cb60ed86c20" providerId="ADAL" clId="{E8801CAE-CBD8-854A-950C-414801866524}" dt="2023-06-17T23:15:51.775" v="623"/>
          <ac:inkMkLst>
            <pc:docMk/>
            <pc:sldMk cId="2181267609" sldId="360"/>
            <ac:inkMk id="12" creationId="{A8FD9A61-E5C9-C8D0-F2F4-3B257B49EB75}"/>
          </ac:inkMkLst>
        </pc:inkChg>
        <pc:inkChg chg="add del">
          <ac:chgData name="شادن القحطاني ID 443200677" userId="2d5f3d4d-8466-4aa1-ac8a-1cb60ed86c20" providerId="ADAL" clId="{E8801CAE-CBD8-854A-950C-414801866524}" dt="2023-06-17T23:15:55.401" v="629"/>
          <ac:inkMkLst>
            <pc:docMk/>
            <pc:sldMk cId="2181267609" sldId="360"/>
            <ac:inkMk id="13" creationId="{CB634FF7-7B12-1701-4FF6-E024D4E744D7}"/>
          </ac:inkMkLst>
        </pc:inkChg>
        <pc:inkChg chg="add del">
          <ac:chgData name="شادن القحطاني ID 443200677" userId="2d5f3d4d-8466-4aa1-ac8a-1cb60ed86c20" providerId="ADAL" clId="{E8801CAE-CBD8-854A-950C-414801866524}" dt="2023-06-17T23:15:55.401" v="629"/>
          <ac:inkMkLst>
            <pc:docMk/>
            <pc:sldMk cId="2181267609" sldId="360"/>
            <ac:inkMk id="14" creationId="{CAF30FA9-C033-1C0F-D4C0-38AB56A42D17}"/>
          </ac:inkMkLst>
        </pc:inkChg>
        <pc:inkChg chg="add del">
          <ac:chgData name="شادن القحطاني ID 443200677" userId="2d5f3d4d-8466-4aa1-ac8a-1cb60ed86c20" providerId="ADAL" clId="{E8801CAE-CBD8-854A-950C-414801866524}" dt="2023-06-17T23:15:55.401" v="629"/>
          <ac:inkMkLst>
            <pc:docMk/>
            <pc:sldMk cId="2181267609" sldId="360"/>
            <ac:inkMk id="15" creationId="{48DDAEAC-73D8-AAD1-C937-7CFCC725A935}"/>
          </ac:inkMkLst>
        </pc:inkChg>
        <pc:inkChg chg="add del">
          <ac:chgData name="شادن القحطاني ID 443200677" userId="2d5f3d4d-8466-4aa1-ac8a-1cb60ed86c20" providerId="ADAL" clId="{E8801CAE-CBD8-854A-950C-414801866524}" dt="2023-06-17T23:15:55.401" v="629"/>
          <ac:inkMkLst>
            <pc:docMk/>
            <pc:sldMk cId="2181267609" sldId="360"/>
            <ac:inkMk id="16" creationId="{D1CF4BB4-0A0C-976C-B6A0-1D42DE3585D8}"/>
          </ac:inkMkLst>
        </pc:inkChg>
        <pc:inkChg chg="add del">
          <ac:chgData name="شادن القحطاني ID 443200677" userId="2d5f3d4d-8466-4aa1-ac8a-1cb60ed86c20" providerId="ADAL" clId="{E8801CAE-CBD8-854A-950C-414801866524}" dt="2023-06-17T23:15:55.401" v="629"/>
          <ac:inkMkLst>
            <pc:docMk/>
            <pc:sldMk cId="2181267609" sldId="360"/>
            <ac:inkMk id="17" creationId="{09A44115-47EE-2DA0-C573-AD8D8B821408}"/>
          </ac:inkMkLst>
        </pc:inkChg>
        <pc:inkChg chg="add reco">
          <ac:chgData name="شادن القحطاني ID 443200677" userId="2d5f3d4d-8466-4aa1-ac8a-1cb60ed86c20" providerId="ADAL" clId="{E8801CAE-CBD8-854A-950C-414801866524}" dt="2023-06-17T23:15:55.401" v="629"/>
          <ac:inkMkLst>
            <pc:docMk/>
            <pc:sldMk cId="2181267609" sldId="360"/>
            <ac:inkMk id="18" creationId="{471E1E35-660B-A0F1-1D23-EC3545277E1D}"/>
          </ac:inkMkLst>
        </pc:inkChg>
        <pc:inkChg chg="add del">
          <ac:chgData name="شادن القحطاني ID 443200677" userId="2d5f3d4d-8466-4aa1-ac8a-1cb60ed86c20" providerId="ADAL" clId="{E8801CAE-CBD8-854A-950C-414801866524}" dt="2023-06-17T23:16:02.123" v="641"/>
          <ac:inkMkLst>
            <pc:docMk/>
            <pc:sldMk cId="2181267609" sldId="360"/>
            <ac:inkMk id="19" creationId="{C37DEA9C-941F-D8A5-7214-C29401CBE6C6}"/>
          </ac:inkMkLst>
        </pc:inkChg>
        <pc:inkChg chg="add del">
          <ac:chgData name="شادن القحطاني ID 443200677" userId="2d5f3d4d-8466-4aa1-ac8a-1cb60ed86c20" providerId="ADAL" clId="{E8801CAE-CBD8-854A-950C-414801866524}" dt="2023-06-17T23:16:02.123" v="641"/>
          <ac:inkMkLst>
            <pc:docMk/>
            <pc:sldMk cId="2181267609" sldId="360"/>
            <ac:inkMk id="20" creationId="{CF068AD1-346F-CF9C-0659-E17D98AD6A87}"/>
          </ac:inkMkLst>
        </pc:inkChg>
        <pc:inkChg chg="add del">
          <ac:chgData name="شادن القحطاني ID 443200677" userId="2d5f3d4d-8466-4aa1-ac8a-1cb60ed86c20" providerId="ADAL" clId="{E8801CAE-CBD8-854A-950C-414801866524}" dt="2023-06-17T23:16:02.123" v="641"/>
          <ac:inkMkLst>
            <pc:docMk/>
            <pc:sldMk cId="2181267609" sldId="360"/>
            <ac:inkMk id="21" creationId="{0A3D98CF-060B-0FF6-CE95-D3D9CB19DFF1}"/>
          </ac:inkMkLst>
        </pc:inkChg>
        <pc:inkChg chg="add del">
          <ac:chgData name="شادن القحطاني ID 443200677" userId="2d5f3d4d-8466-4aa1-ac8a-1cb60ed86c20" providerId="ADAL" clId="{E8801CAE-CBD8-854A-950C-414801866524}" dt="2023-06-17T23:16:02.123" v="641"/>
          <ac:inkMkLst>
            <pc:docMk/>
            <pc:sldMk cId="2181267609" sldId="360"/>
            <ac:inkMk id="22" creationId="{EEB272DC-21D5-E81E-FC5C-685D0FB5AAD4}"/>
          </ac:inkMkLst>
        </pc:inkChg>
        <pc:inkChg chg="add del">
          <ac:chgData name="شادن القحطاني ID 443200677" userId="2d5f3d4d-8466-4aa1-ac8a-1cb60ed86c20" providerId="ADAL" clId="{E8801CAE-CBD8-854A-950C-414801866524}" dt="2023-06-17T23:16:02.123" v="641"/>
          <ac:inkMkLst>
            <pc:docMk/>
            <pc:sldMk cId="2181267609" sldId="360"/>
            <ac:inkMk id="23" creationId="{F6715DF1-02BF-9040-2262-023F24F05B40}"/>
          </ac:inkMkLst>
        </pc:inkChg>
        <pc:inkChg chg="add del">
          <ac:chgData name="شادن القحطاني ID 443200677" userId="2d5f3d4d-8466-4aa1-ac8a-1cb60ed86c20" providerId="ADAL" clId="{E8801CAE-CBD8-854A-950C-414801866524}" dt="2023-06-17T23:16:02.123" v="641"/>
          <ac:inkMkLst>
            <pc:docMk/>
            <pc:sldMk cId="2181267609" sldId="360"/>
            <ac:inkMk id="24" creationId="{CD8EC738-AAE6-CA8A-D86B-9B50DB6FF231}"/>
          </ac:inkMkLst>
        </pc:inkChg>
        <pc:inkChg chg="add del">
          <ac:chgData name="شادن القحطاني ID 443200677" userId="2d5f3d4d-8466-4aa1-ac8a-1cb60ed86c20" providerId="ADAL" clId="{E8801CAE-CBD8-854A-950C-414801866524}" dt="2023-06-17T23:16:02.123" v="641"/>
          <ac:inkMkLst>
            <pc:docMk/>
            <pc:sldMk cId="2181267609" sldId="360"/>
            <ac:inkMk id="25" creationId="{7AAF5A6F-7488-B6F4-6287-89FA5E0B2EF5}"/>
          </ac:inkMkLst>
        </pc:inkChg>
        <pc:inkChg chg="add del">
          <ac:chgData name="شادن القحطاني ID 443200677" userId="2d5f3d4d-8466-4aa1-ac8a-1cb60ed86c20" providerId="ADAL" clId="{E8801CAE-CBD8-854A-950C-414801866524}" dt="2023-06-17T23:16:02.123" v="641"/>
          <ac:inkMkLst>
            <pc:docMk/>
            <pc:sldMk cId="2181267609" sldId="360"/>
            <ac:inkMk id="26" creationId="{D414446B-1315-7A1C-23EE-4C80017B0CDE}"/>
          </ac:inkMkLst>
        </pc:inkChg>
        <pc:inkChg chg="add del">
          <ac:chgData name="شادن القحطاني ID 443200677" userId="2d5f3d4d-8466-4aa1-ac8a-1cb60ed86c20" providerId="ADAL" clId="{E8801CAE-CBD8-854A-950C-414801866524}" dt="2023-06-17T23:16:02.123" v="641"/>
          <ac:inkMkLst>
            <pc:docMk/>
            <pc:sldMk cId="2181267609" sldId="360"/>
            <ac:inkMk id="27" creationId="{C5C60763-ADB3-89A6-CD80-95800CC9350A}"/>
          </ac:inkMkLst>
        </pc:inkChg>
        <pc:inkChg chg="add del">
          <ac:chgData name="شادن القحطاني ID 443200677" userId="2d5f3d4d-8466-4aa1-ac8a-1cb60ed86c20" providerId="ADAL" clId="{E8801CAE-CBD8-854A-950C-414801866524}" dt="2023-06-17T23:16:02.123" v="641"/>
          <ac:inkMkLst>
            <pc:docMk/>
            <pc:sldMk cId="2181267609" sldId="360"/>
            <ac:inkMk id="28" creationId="{CE362B42-18F4-A99A-BA1C-6347A77AB8EF}"/>
          </ac:inkMkLst>
        </pc:inkChg>
        <pc:inkChg chg="add del">
          <ac:chgData name="شادن القحطاني ID 443200677" userId="2d5f3d4d-8466-4aa1-ac8a-1cb60ed86c20" providerId="ADAL" clId="{E8801CAE-CBD8-854A-950C-414801866524}" dt="2023-06-17T23:16:02.123" v="641"/>
          <ac:inkMkLst>
            <pc:docMk/>
            <pc:sldMk cId="2181267609" sldId="360"/>
            <ac:inkMk id="29" creationId="{D003B528-5C07-5170-5D5D-C776633B4789}"/>
          </ac:inkMkLst>
        </pc:inkChg>
        <pc:inkChg chg="add reco">
          <ac:chgData name="شادن القحطاني ID 443200677" userId="2d5f3d4d-8466-4aa1-ac8a-1cb60ed86c20" providerId="ADAL" clId="{E8801CAE-CBD8-854A-950C-414801866524}" dt="2023-06-17T23:16:02.123" v="641"/>
          <ac:inkMkLst>
            <pc:docMk/>
            <pc:sldMk cId="2181267609" sldId="360"/>
            <ac:inkMk id="30" creationId="{5D4C978F-12DA-699F-C296-EE613992BE89}"/>
          </ac:inkMkLst>
        </pc:inkChg>
        <pc:inkChg chg="add del">
          <ac:chgData name="شادن القحطاني ID 443200677" userId="2d5f3d4d-8466-4aa1-ac8a-1cb60ed86c20" providerId="ADAL" clId="{E8801CAE-CBD8-854A-950C-414801866524}" dt="2023-06-17T23:16:13.235" v="654"/>
          <ac:inkMkLst>
            <pc:docMk/>
            <pc:sldMk cId="2181267609" sldId="360"/>
            <ac:inkMk id="31" creationId="{7E655309-D0A6-604F-C292-13B51AC17A1F}"/>
          </ac:inkMkLst>
        </pc:inkChg>
        <pc:inkChg chg="add del">
          <ac:chgData name="شادن القحطاني ID 443200677" userId="2d5f3d4d-8466-4aa1-ac8a-1cb60ed86c20" providerId="ADAL" clId="{E8801CAE-CBD8-854A-950C-414801866524}" dt="2023-06-17T23:16:13.235" v="654"/>
          <ac:inkMkLst>
            <pc:docMk/>
            <pc:sldMk cId="2181267609" sldId="360"/>
            <ac:inkMk id="32" creationId="{3CC8566A-AB7D-0F43-707A-E902E43859E9}"/>
          </ac:inkMkLst>
        </pc:inkChg>
        <pc:inkChg chg="add del">
          <ac:chgData name="شادن القحطاني ID 443200677" userId="2d5f3d4d-8466-4aa1-ac8a-1cb60ed86c20" providerId="ADAL" clId="{E8801CAE-CBD8-854A-950C-414801866524}" dt="2023-06-17T23:16:13.235" v="654"/>
          <ac:inkMkLst>
            <pc:docMk/>
            <pc:sldMk cId="2181267609" sldId="360"/>
            <ac:inkMk id="33" creationId="{191D4F53-C0D5-5162-4D09-4A1DE2C81698}"/>
          </ac:inkMkLst>
        </pc:inkChg>
        <pc:inkChg chg="add del">
          <ac:chgData name="شادن القحطاني ID 443200677" userId="2d5f3d4d-8466-4aa1-ac8a-1cb60ed86c20" providerId="ADAL" clId="{E8801CAE-CBD8-854A-950C-414801866524}" dt="2023-06-17T23:16:13.235" v="654"/>
          <ac:inkMkLst>
            <pc:docMk/>
            <pc:sldMk cId="2181267609" sldId="360"/>
            <ac:inkMk id="34" creationId="{89B77019-757C-1DB2-A0E4-F95C41EFE7F6}"/>
          </ac:inkMkLst>
        </pc:inkChg>
        <pc:inkChg chg="add del">
          <ac:chgData name="شادن القحطاني ID 443200677" userId="2d5f3d4d-8466-4aa1-ac8a-1cb60ed86c20" providerId="ADAL" clId="{E8801CAE-CBD8-854A-950C-414801866524}" dt="2023-06-17T23:16:13.235" v="654"/>
          <ac:inkMkLst>
            <pc:docMk/>
            <pc:sldMk cId="2181267609" sldId="360"/>
            <ac:inkMk id="35" creationId="{41BC0EFA-FB0C-5A41-5ED5-65B0398DFA2D}"/>
          </ac:inkMkLst>
        </pc:inkChg>
        <pc:inkChg chg="add del">
          <ac:chgData name="شادن القحطاني ID 443200677" userId="2d5f3d4d-8466-4aa1-ac8a-1cb60ed86c20" providerId="ADAL" clId="{E8801CAE-CBD8-854A-950C-414801866524}" dt="2023-06-17T23:16:13.235" v="654"/>
          <ac:inkMkLst>
            <pc:docMk/>
            <pc:sldMk cId="2181267609" sldId="360"/>
            <ac:inkMk id="36" creationId="{668A5562-5CDC-CECB-E7B4-B1B0EAB7186B}"/>
          </ac:inkMkLst>
        </pc:inkChg>
        <pc:inkChg chg="add del">
          <ac:chgData name="شادن القحطاني ID 443200677" userId="2d5f3d4d-8466-4aa1-ac8a-1cb60ed86c20" providerId="ADAL" clId="{E8801CAE-CBD8-854A-950C-414801866524}" dt="2023-06-17T23:16:13.235" v="654"/>
          <ac:inkMkLst>
            <pc:docMk/>
            <pc:sldMk cId="2181267609" sldId="360"/>
            <ac:inkMk id="37" creationId="{11DA9C68-576F-F2DE-3992-E1B79D600024}"/>
          </ac:inkMkLst>
        </pc:inkChg>
        <pc:inkChg chg="add del">
          <ac:chgData name="شادن القحطاني ID 443200677" userId="2d5f3d4d-8466-4aa1-ac8a-1cb60ed86c20" providerId="ADAL" clId="{E8801CAE-CBD8-854A-950C-414801866524}" dt="2023-06-17T23:16:13.235" v="654"/>
          <ac:inkMkLst>
            <pc:docMk/>
            <pc:sldMk cId="2181267609" sldId="360"/>
            <ac:inkMk id="38" creationId="{B1DC49CC-9685-2338-F50A-50207E9C2339}"/>
          </ac:inkMkLst>
        </pc:inkChg>
        <pc:inkChg chg="add del">
          <ac:chgData name="شادن القحطاني ID 443200677" userId="2d5f3d4d-8466-4aa1-ac8a-1cb60ed86c20" providerId="ADAL" clId="{E8801CAE-CBD8-854A-950C-414801866524}" dt="2023-06-17T23:16:13.235" v="654"/>
          <ac:inkMkLst>
            <pc:docMk/>
            <pc:sldMk cId="2181267609" sldId="360"/>
            <ac:inkMk id="39" creationId="{407D07A3-67D0-4440-3A9E-FB3763B735E1}"/>
          </ac:inkMkLst>
        </pc:inkChg>
        <pc:inkChg chg="add del">
          <ac:chgData name="شادن القحطاني ID 443200677" userId="2d5f3d4d-8466-4aa1-ac8a-1cb60ed86c20" providerId="ADAL" clId="{E8801CAE-CBD8-854A-950C-414801866524}" dt="2023-06-17T23:16:13.235" v="654"/>
          <ac:inkMkLst>
            <pc:docMk/>
            <pc:sldMk cId="2181267609" sldId="360"/>
            <ac:inkMk id="40" creationId="{0CC517D3-13B3-7926-B04C-D05C47C2DB23}"/>
          </ac:inkMkLst>
        </pc:inkChg>
        <pc:inkChg chg="add del">
          <ac:chgData name="شادن القحطاني ID 443200677" userId="2d5f3d4d-8466-4aa1-ac8a-1cb60ed86c20" providerId="ADAL" clId="{E8801CAE-CBD8-854A-950C-414801866524}" dt="2023-06-17T23:16:13.235" v="654"/>
          <ac:inkMkLst>
            <pc:docMk/>
            <pc:sldMk cId="2181267609" sldId="360"/>
            <ac:inkMk id="41" creationId="{C231BB51-D851-313E-58BE-9A95847FC9F1}"/>
          </ac:inkMkLst>
        </pc:inkChg>
        <pc:inkChg chg="add del">
          <ac:chgData name="شادن القحطاني ID 443200677" userId="2d5f3d4d-8466-4aa1-ac8a-1cb60ed86c20" providerId="ADAL" clId="{E8801CAE-CBD8-854A-950C-414801866524}" dt="2023-06-17T23:16:13.235" v="654"/>
          <ac:inkMkLst>
            <pc:docMk/>
            <pc:sldMk cId="2181267609" sldId="360"/>
            <ac:inkMk id="42" creationId="{2E842B0F-585D-BD6B-C701-120AFB7AE2E1}"/>
          </ac:inkMkLst>
        </pc:inkChg>
        <pc:inkChg chg="add reco">
          <ac:chgData name="شادن القحطاني ID 443200677" userId="2d5f3d4d-8466-4aa1-ac8a-1cb60ed86c20" providerId="ADAL" clId="{E8801CAE-CBD8-854A-950C-414801866524}" dt="2023-06-17T23:16:13.235" v="654"/>
          <ac:inkMkLst>
            <pc:docMk/>
            <pc:sldMk cId="2181267609" sldId="360"/>
            <ac:inkMk id="43" creationId="{67024DFC-A194-E68F-C975-ADE49861CCB7}"/>
          </ac:inkMkLst>
        </pc:inkChg>
        <pc:inkChg chg="add del">
          <ac:chgData name="شادن القحطاني ID 443200677" userId="2d5f3d4d-8466-4aa1-ac8a-1cb60ed86c20" providerId="ADAL" clId="{E8801CAE-CBD8-854A-950C-414801866524}" dt="2023-06-17T23:16:18.501" v="662"/>
          <ac:inkMkLst>
            <pc:docMk/>
            <pc:sldMk cId="2181267609" sldId="360"/>
            <ac:inkMk id="44" creationId="{EFC125F3-EB35-3B31-2C1B-678E56701641}"/>
          </ac:inkMkLst>
        </pc:inkChg>
        <pc:inkChg chg="add del">
          <ac:chgData name="شادن القحطاني ID 443200677" userId="2d5f3d4d-8466-4aa1-ac8a-1cb60ed86c20" providerId="ADAL" clId="{E8801CAE-CBD8-854A-950C-414801866524}" dt="2023-06-17T23:16:18.501" v="662"/>
          <ac:inkMkLst>
            <pc:docMk/>
            <pc:sldMk cId="2181267609" sldId="360"/>
            <ac:inkMk id="45" creationId="{0BFABD7D-500C-7DC7-805A-C5BB8457C4C7}"/>
          </ac:inkMkLst>
        </pc:inkChg>
        <pc:inkChg chg="add del">
          <ac:chgData name="شادن القحطاني ID 443200677" userId="2d5f3d4d-8466-4aa1-ac8a-1cb60ed86c20" providerId="ADAL" clId="{E8801CAE-CBD8-854A-950C-414801866524}" dt="2023-06-17T23:16:18.501" v="662"/>
          <ac:inkMkLst>
            <pc:docMk/>
            <pc:sldMk cId="2181267609" sldId="360"/>
            <ac:inkMk id="46" creationId="{33AB10D2-D73C-6DB0-9466-02AD98010B73}"/>
          </ac:inkMkLst>
        </pc:inkChg>
        <pc:inkChg chg="add del">
          <ac:chgData name="شادن القحطاني ID 443200677" userId="2d5f3d4d-8466-4aa1-ac8a-1cb60ed86c20" providerId="ADAL" clId="{E8801CAE-CBD8-854A-950C-414801866524}" dt="2023-06-17T23:16:18.501" v="662"/>
          <ac:inkMkLst>
            <pc:docMk/>
            <pc:sldMk cId="2181267609" sldId="360"/>
            <ac:inkMk id="47" creationId="{E12055A9-19A4-CFFA-1882-ED1A171B7FFC}"/>
          </ac:inkMkLst>
        </pc:inkChg>
        <pc:inkChg chg="add del">
          <ac:chgData name="شادن القحطاني ID 443200677" userId="2d5f3d4d-8466-4aa1-ac8a-1cb60ed86c20" providerId="ADAL" clId="{E8801CAE-CBD8-854A-950C-414801866524}" dt="2023-06-17T23:16:18.501" v="662"/>
          <ac:inkMkLst>
            <pc:docMk/>
            <pc:sldMk cId="2181267609" sldId="360"/>
            <ac:inkMk id="48" creationId="{7D5DD2F3-28E2-83A3-31F6-7C37F6CEE170}"/>
          </ac:inkMkLst>
        </pc:inkChg>
        <pc:inkChg chg="add del">
          <ac:chgData name="شادن القحطاني ID 443200677" userId="2d5f3d4d-8466-4aa1-ac8a-1cb60ed86c20" providerId="ADAL" clId="{E8801CAE-CBD8-854A-950C-414801866524}" dt="2023-06-17T23:16:18.501" v="662"/>
          <ac:inkMkLst>
            <pc:docMk/>
            <pc:sldMk cId="2181267609" sldId="360"/>
            <ac:inkMk id="49" creationId="{0CBC3E5E-01F6-9655-9BFA-E95AE115242A}"/>
          </ac:inkMkLst>
        </pc:inkChg>
        <pc:inkChg chg="add del">
          <ac:chgData name="شادن القحطاني ID 443200677" userId="2d5f3d4d-8466-4aa1-ac8a-1cb60ed86c20" providerId="ADAL" clId="{E8801CAE-CBD8-854A-950C-414801866524}" dt="2023-06-17T23:16:18.501" v="662"/>
          <ac:inkMkLst>
            <pc:docMk/>
            <pc:sldMk cId="2181267609" sldId="360"/>
            <ac:inkMk id="50" creationId="{B605E264-751B-CCB6-3067-BA92DD4CDECF}"/>
          </ac:inkMkLst>
        </pc:inkChg>
        <pc:inkChg chg="add reco">
          <ac:chgData name="شادن القحطاني ID 443200677" userId="2d5f3d4d-8466-4aa1-ac8a-1cb60ed86c20" providerId="ADAL" clId="{E8801CAE-CBD8-854A-950C-414801866524}" dt="2023-06-17T23:16:18.501" v="662"/>
          <ac:inkMkLst>
            <pc:docMk/>
            <pc:sldMk cId="2181267609" sldId="360"/>
            <ac:inkMk id="51" creationId="{0B36F4D0-ED72-D654-EEAA-70C771EE2245}"/>
          </ac:inkMkLst>
        </pc:inkChg>
        <pc:inkChg chg="add del">
          <ac:chgData name="شادن القحطاني ID 443200677" userId="2d5f3d4d-8466-4aa1-ac8a-1cb60ed86c20" providerId="ADAL" clId="{E8801CAE-CBD8-854A-950C-414801866524}" dt="2023-06-17T23:18:26.602" v="669"/>
          <ac:inkMkLst>
            <pc:docMk/>
            <pc:sldMk cId="2181267609" sldId="360"/>
            <ac:inkMk id="52" creationId="{714D3BF9-D034-E69B-E71D-3584F2C3F691}"/>
          </ac:inkMkLst>
        </pc:inkChg>
        <pc:inkChg chg="add del">
          <ac:chgData name="شادن القحطاني ID 443200677" userId="2d5f3d4d-8466-4aa1-ac8a-1cb60ed86c20" providerId="ADAL" clId="{E8801CAE-CBD8-854A-950C-414801866524}" dt="2023-06-17T23:18:26.602" v="669"/>
          <ac:inkMkLst>
            <pc:docMk/>
            <pc:sldMk cId="2181267609" sldId="360"/>
            <ac:inkMk id="53" creationId="{38A98E54-7182-08E5-E660-2048B6B6FB27}"/>
          </ac:inkMkLst>
        </pc:inkChg>
        <pc:inkChg chg="add del">
          <ac:chgData name="شادن القحطاني ID 443200677" userId="2d5f3d4d-8466-4aa1-ac8a-1cb60ed86c20" providerId="ADAL" clId="{E8801CAE-CBD8-854A-950C-414801866524}" dt="2023-06-17T23:18:26.602" v="669"/>
          <ac:inkMkLst>
            <pc:docMk/>
            <pc:sldMk cId="2181267609" sldId="360"/>
            <ac:inkMk id="54" creationId="{028FE6D6-1289-68F5-B130-F92B58F74CD2}"/>
          </ac:inkMkLst>
        </pc:inkChg>
        <pc:inkChg chg="add del">
          <ac:chgData name="شادن القحطاني ID 443200677" userId="2d5f3d4d-8466-4aa1-ac8a-1cb60ed86c20" providerId="ADAL" clId="{E8801CAE-CBD8-854A-950C-414801866524}" dt="2023-06-17T23:18:26.602" v="669"/>
          <ac:inkMkLst>
            <pc:docMk/>
            <pc:sldMk cId="2181267609" sldId="360"/>
            <ac:inkMk id="55" creationId="{A2822F81-1E4A-F218-6D86-BF2A9D396598}"/>
          </ac:inkMkLst>
        </pc:inkChg>
        <pc:inkChg chg="add del">
          <ac:chgData name="شادن القحطاني ID 443200677" userId="2d5f3d4d-8466-4aa1-ac8a-1cb60ed86c20" providerId="ADAL" clId="{E8801CAE-CBD8-854A-950C-414801866524}" dt="2023-06-17T23:18:26.602" v="669"/>
          <ac:inkMkLst>
            <pc:docMk/>
            <pc:sldMk cId="2181267609" sldId="360"/>
            <ac:inkMk id="56" creationId="{A21DA95A-5D4C-DD99-4489-0D448D4CE91A}"/>
          </ac:inkMkLst>
        </pc:inkChg>
        <pc:inkChg chg="add del">
          <ac:chgData name="شادن القحطاني ID 443200677" userId="2d5f3d4d-8466-4aa1-ac8a-1cb60ed86c20" providerId="ADAL" clId="{E8801CAE-CBD8-854A-950C-414801866524}" dt="2023-06-17T23:18:26.602" v="669"/>
          <ac:inkMkLst>
            <pc:docMk/>
            <pc:sldMk cId="2181267609" sldId="360"/>
            <ac:inkMk id="57" creationId="{6E489A87-1E82-FB7D-5387-0DAD87F9186C}"/>
          </ac:inkMkLst>
        </pc:inkChg>
        <pc:inkChg chg="add reco">
          <ac:chgData name="شادن القحطاني ID 443200677" userId="2d5f3d4d-8466-4aa1-ac8a-1cb60ed86c20" providerId="ADAL" clId="{E8801CAE-CBD8-854A-950C-414801866524}" dt="2023-06-17T23:18:26.602" v="669"/>
          <ac:inkMkLst>
            <pc:docMk/>
            <pc:sldMk cId="2181267609" sldId="360"/>
            <ac:inkMk id="58" creationId="{47338D96-BA78-D98F-F6C0-292E1840A6F0}"/>
          </ac:inkMkLst>
        </pc:inkChg>
        <pc:inkChg chg="add">
          <ac:chgData name="شادن القحطاني ID 443200677" userId="2d5f3d4d-8466-4aa1-ac8a-1cb60ed86c20" providerId="ADAL" clId="{E8801CAE-CBD8-854A-950C-414801866524}" dt="2023-06-17T23:18:32.859" v="670"/>
          <ac:inkMkLst>
            <pc:docMk/>
            <pc:sldMk cId="2181267609" sldId="360"/>
            <ac:inkMk id="59" creationId="{E4792729-B2D4-F5D3-C347-2E91AFA2C370}"/>
          </ac:inkMkLst>
        </pc:inkChg>
        <pc:inkChg chg="add">
          <ac:chgData name="شادن القحطاني ID 443200677" userId="2d5f3d4d-8466-4aa1-ac8a-1cb60ed86c20" providerId="ADAL" clId="{E8801CAE-CBD8-854A-950C-414801866524}" dt="2023-06-17T23:18:35.854" v="671"/>
          <ac:inkMkLst>
            <pc:docMk/>
            <pc:sldMk cId="2181267609" sldId="360"/>
            <ac:inkMk id="60" creationId="{DF1E77CE-2544-6853-4D73-6A6B91D9301B}"/>
          </ac:inkMkLst>
        </pc:inkChg>
        <pc:inkChg chg="add">
          <ac:chgData name="شادن القحطاني ID 443200677" userId="2d5f3d4d-8466-4aa1-ac8a-1cb60ed86c20" providerId="ADAL" clId="{E8801CAE-CBD8-854A-950C-414801866524}" dt="2023-06-17T23:18:36.975" v="672"/>
          <ac:inkMkLst>
            <pc:docMk/>
            <pc:sldMk cId="2181267609" sldId="360"/>
            <ac:inkMk id="61" creationId="{D84828A5-0895-192D-462E-B899FBC68406}"/>
          </ac:inkMkLst>
        </pc:inkChg>
        <pc:inkChg chg="add">
          <ac:chgData name="شادن القحطاني ID 443200677" userId="2d5f3d4d-8466-4aa1-ac8a-1cb60ed86c20" providerId="ADAL" clId="{E8801CAE-CBD8-854A-950C-414801866524}" dt="2023-06-17T23:18:50.921" v="673"/>
          <ac:inkMkLst>
            <pc:docMk/>
            <pc:sldMk cId="2181267609" sldId="360"/>
            <ac:inkMk id="62" creationId="{3744F650-B545-CCF7-F59F-D2AEF913D37C}"/>
          </ac:inkMkLst>
        </pc:inkChg>
        <pc:inkChg chg="add del">
          <ac:chgData name="شادن القحطاني ID 443200677" userId="2d5f3d4d-8466-4aa1-ac8a-1cb60ed86c20" providerId="ADAL" clId="{E8801CAE-CBD8-854A-950C-414801866524}" dt="2023-06-17T23:18:57.060" v="677"/>
          <ac:inkMkLst>
            <pc:docMk/>
            <pc:sldMk cId="2181267609" sldId="360"/>
            <ac:inkMk id="63" creationId="{3780EF8C-0418-F325-261F-B88BBADE8F2B}"/>
          </ac:inkMkLst>
        </pc:inkChg>
        <pc:inkChg chg="add del">
          <ac:chgData name="شادن القحطاني ID 443200677" userId="2d5f3d4d-8466-4aa1-ac8a-1cb60ed86c20" providerId="ADAL" clId="{E8801CAE-CBD8-854A-950C-414801866524}" dt="2023-06-17T23:18:57.060" v="677"/>
          <ac:inkMkLst>
            <pc:docMk/>
            <pc:sldMk cId="2181267609" sldId="360"/>
            <ac:inkMk id="34816" creationId="{DC598D5B-29B3-6A7F-957B-30D77E4F3F04}"/>
          </ac:inkMkLst>
        </pc:inkChg>
        <pc:inkChg chg="add del reco">
          <ac:chgData name="شادن القحطاني ID 443200677" userId="2d5f3d4d-8466-4aa1-ac8a-1cb60ed86c20" providerId="ADAL" clId="{E8801CAE-CBD8-854A-950C-414801866524}" dt="2023-06-17T23:18:57.060" v="677"/>
          <ac:inkMkLst>
            <pc:docMk/>
            <pc:sldMk cId="2181267609" sldId="360"/>
            <ac:inkMk id="34818" creationId="{D42DBAB0-664B-2F9D-C853-DF07D2493002}"/>
          </ac:inkMkLst>
        </pc:inkChg>
        <pc:inkChg chg="add del">
          <ac:chgData name="شادن القحطاني ID 443200677" userId="2d5f3d4d-8466-4aa1-ac8a-1cb60ed86c20" providerId="ADAL" clId="{E8801CAE-CBD8-854A-950C-414801866524}" dt="2023-06-17T23:19:02.755" v="686"/>
          <ac:inkMkLst>
            <pc:docMk/>
            <pc:sldMk cId="2181267609" sldId="360"/>
            <ac:inkMk id="34819" creationId="{CD395D1B-31D4-BF78-1CDE-B776FAAD9783}"/>
          </ac:inkMkLst>
        </pc:inkChg>
        <pc:inkChg chg="add del">
          <ac:chgData name="شادن القحطاني ID 443200677" userId="2d5f3d4d-8466-4aa1-ac8a-1cb60ed86c20" providerId="ADAL" clId="{E8801CAE-CBD8-854A-950C-414801866524}" dt="2023-06-17T23:19:02.755" v="686"/>
          <ac:inkMkLst>
            <pc:docMk/>
            <pc:sldMk cId="2181267609" sldId="360"/>
            <ac:inkMk id="34820" creationId="{CB715A28-7F20-C32C-D0C9-8E4CBFBF393E}"/>
          </ac:inkMkLst>
        </pc:inkChg>
        <pc:inkChg chg="add del">
          <ac:chgData name="شادن القحطاني ID 443200677" userId="2d5f3d4d-8466-4aa1-ac8a-1cb60ed86c20" providerId="ADAL" clId="{E8801CAE-CBD8-854A-950C-414801866524}" dt="2023-06-17T23:19:02.755" v="686"/>
          <ac:inkMkLst>
            <pc:docMk/>
            <pc:sldMk cId="2181267609" sldId="360"/>
            <ac:inkMk id="34821" creationId="{24CA4632-833C-2434-F091-BDEEACFCBA53}"/>
          </ac:inkMkLst>
        </pc:inkChg>
        <pc:inkChg chg="add del">
          <ac:chgData name="شادن القحطاني ID 443200677" userId="2d5f3d4d-8466-4aa1-ac8a-1cb60ed86c20" providerId="ADAL" clId="{E8801CAE-CBD8-854A-950C-414801866524}" dt="2023-06-17T23:19:02.755" v="686"/>
          <ac:inkMkLst>
            <pc:docMk/>
            <pc:sldMk cId="2181267609" sldId="360"/>
            <ac:inkMk id="34822" creationId="{8619C83B-24BF-2E00-D8D1-B60A5B7718C6}"/>
          </ac:inkMkLst>
        </pc:inkChg>
        <pc:inkChg chg="add del">
          <ac:chgData name="شادن القحطاني ID 443200677" userId="2d5f3d4d-8466-4aa1-ac8a-1cb60ed86c20" providerId="ADAL" clId="{E8801CAE-CBD8-854A-950C-414801866524}" dt="2023-06-17T23:19:02.755" v="686"/>
          <ac:inkMkLst>
            <pc:docMk/>
            <pc:sldMk cId="2181267609" sldId="360"/>
            <ac:inkMk id="34823" creationId="{79A1791A-0393-DF6A-31EA-2691CA8BFF19}"/>
          </ac:inkMkLst>
        </pc:inkChg>
        <pc:inkChg chg="add del">
          <ac:chgData name="شادن القحطاني ID 443200677" userId="2d5f3d4d-8466-4aa1-ac8a-1cb60ed86c20" providerId="ADAL" clId="{E8801CAE-CBD8-854A-950C-414801866524}" dt="2023-06-17T23:19:02.755" v="686"/>
          <ac:inkMkLst>
            <pc:docMk/>
            <pc:sldMk cId="2181267609" sldId="360"/>
            <ac:inkMk id="34825" creationId="{1997B729-F719-BD44-D72F-28DC0961C1F8}"/>
          </ac:inkMkLst>
        </pc:inkChg>
        <pc:inkChg chg="add del">
          <ac:chgData name="شادن القحطاني ID 443200677" userId="2d5f3d4d-8466-4aa1-ac8a-1cb60ed86c20" providerId="ADAL" clId="{E8801CAE-CBD8-854A-950C-414801866524}" dt="2023-06-17T23:19:02.755" v="686"/>
          <ac:inkMkLst>
            <pc:docMk/>
            <pc:sldMk cId="2181267609" sldId="360"/>
            <ac:inkMk id="34826" creationId="{E6A2EA60-671E-0E91-A693-6BFDECA561CC}"/>
          </ac:inkMkLst>
        </pc:inkChg>
        <pc:inkChg chg="add del">
          <ac:chgData name="شادن القحطاني ID 443200677" userId="2d5f3d4d-8466-4aa1-ac8a-1cb60ed86c20" providerId="ADAL" clId="{E8801CAE-CBD8-854A-950C-414801866524}" dt="2023-06-17T23:19:02.755" v="686"/>
          <ac:inkMkLst>
            <pc:docMk/>
            <pc:sldMk cId="2181267609" sldId="360"/>
            <ac:inkMk id="34827" creationId="{549B17E6-9B74-6000-6AE2-DEFCED76F063}"/>
          </ac:inkMkLst>
        </pc:inkChg>
        <pc:inkChg chg="add reco">
          <ac:chgData name="شادن القحطاني ID 443200677" userId="2d5f3d4d-8466-4aa1-ac8a-1cb60ed86c20" providerId="ADAL" clId="{E8801CAE-CBD8-854A-950C-414801866524}" dt="2023-06-17T23:19:02.755" v="686"/>
          <ac:inkMkLst>
            <pc:docMk/>
            <pc:sldMk cId="2181267609" sldId="360"/>
            <ac:inkMk id="34828" creationId="{AE69DC7E-2DC6-2ED7-849B-DEF623A73677}"/>
          </ac:inkMkLst>
        </pc:inkChg>
        <pc:inkChg chg="add del">
          <ac:chgData name="شادن القحطاني ID 443200677" userId="2d5f3d4d-8466-4aa1-ac8a-1cb60ed86c20" providerId="ADAL" clId="{E8801CAE-CBD8-854A-950C-414801866524}" dt="2023-06-17T23:19:13.971" v="706"/>
          <ac:inkMkLst>
            <pc:docMk/>
            <pc:sldMk cId="2181267609" sldId="360"/>
            <ac:inkMk id="34829" creationId="{8D55009E-25D9-9AB9-2D57-8FF024EB0777}"/>
          </ac:inkMkLst>
        </pc:inkChg>
        <pc:inkChg chg="add del">
          <ac:chgData name="شادن القحطاني ID 443200677" userId="2d5f3d4d-8466-4aa1-ac8a-1cb60ed86c20" providerId="ADAL" clId="{E8801CAE-CBD8-854A-950C-414801866524}" dt="2023-06-17T23:19:13.971" v="706"/>
          <ac:inkMkLst>
            <pc:docMk/>
            <pc:sldMk cId="2181267609" sldId="360"/>
            <ac:inkMk id="34830" creationId="{1636D067-F677-40A7-83C5-8FA05090E366}"/>
          </ac:inkMkLst>
        </pc:inkChg>
        <pc:inkChg chg="add del">
          <ac:chgData name="شادن القحطاني ID 443200677" userId="2d5f3d4d-8466-4aa1-ac8a-1cb60ed86c20" providerId="ADAL" clId="{E8801CAE-CBD8-854A-950C-414801866524}" dt="2023-06-17T23:19:13.971" v="706"/>
          <ac:inkMkLst>
            <pc:docMk/>
            <pc:sldMk cId="2181267609" sldId="360"/>
            <ac:inkMk id="34831" creationId="{5DCB1563-4AAD-20E7-056C-DB23ECD4829B}"/>
          </ac:inkMkLst>
        </pc:inkChg>
        <pc:inkChg chg="add del">
          <ac:chgData name="شادن القحطاني ID 443200677" userId="2d5f3d4d-8466-4aa1-ac8a-1cb60ed86c20" providerId="ADAL" clId="{E8801CAE-CBD8-854A-950C-414801866524}" dt="2023-06-17T23:19:13.971" v="706"/>
          <ac:inkMkLst>
            <pc:docMk/>
            <pc:sldMk cId="2181267609" sldId="360"/>
            <ac:inkMk id="34832" creationId="{0AAB3AF8-9305-3E69-5038-395B41A45BF9}"/>
          </ac:inkMkLst>
        </pc:inkChg>
        <pc:inkChg chg="add del">
          <ac:chgData name="شادن القحطاني ID 443200677" userId="2d5f3d4d-8466-4aa1-ac8a-1cb60ed86c20" providerId="ADAL" clId="{E8801CAE-CBD8-854A-950C-414801866524}" dt="2023-06-17T23:19:13.971" v="706"/>
          <ac:inkMkLst>
            <pc:docMk/>
            <pc:sldMk cId="2181267609" sldId="360"/>
            <ac:inkMk id="34833" creationId="{8B7B027E-217F-6633-B9C7-D93BFD3980E5}"/>
          </ac:inkMkLst>
        </pc:inkChg>
        <pc:inkChg chg="add del">
          <ac:chgData name="شادن القحطاني ID 443200677" userId="2d5f3d4d-8466-4aa1-ac8a-1cb60ed86c20" providerId="ADAL" clId="{E8801CAE-CBD8-854A-950C-414801866524}" dt="2023-06-17T23:19:13.971" v="706"/>
          <ac:inkMkLst>
            <pc:docMk/>
            <pc:sldMk cId="2181267609" sldId="360"/>
            <ac:inkMk id="34834" creationId="{5CBE0735-5BEC-B83C-0BE6-603185B8915D}"/>
          </ac:inkMkLst>
        </pc:inkChg>
        <pc:inkChg chg="add del">
          <ac:chgData name="شادن القحطاني ID 443200677" userId="2d5f3d4d-8466-4aa1-ac8a-1cb60ed86c20" providerId="ADAL" clId="{E8801CAE-CBD8-854A-950C-414801866524}" dt="2023-06-17T23:19:13.971" v="706"/>
          <ac:inkMkLst>
            <pc:docMk/>
            <pc:sldMk cId="2181267609" sldId="360"/>
            <ac:inkMk id="34835" creationId="{C6C397FE-F2A8-610F-5A60-D388C43F0D3A}"/>
          </ac:inkMkLst>
        </pc:inkChg>
        <pc:inkChg chg="add del">
          <ac:chgData name="شادن القحطاني ID 443200677" userId="2d5f3d4d-8466-4aa1-ac8a-1cb60ed86c20" providerId="ADAL" clId="{E8801CAE-CBD8-854A-950C-414801866524}" dt="2023-06-17T23:19:13.971" v="706"/>
          <ac:inkMkLst>
            <pc:docMk/>
            <pc:sldMk cId="2181267609" sldId="360"/>
            <ac:inkMk id="34836" creationId="{9F367944-5B15-F5EA-3C14-3B23B1F31571}"/>
          </ac:inkMkLst>
        </pc:inkChg>
        <pc:inkChg chg="add del">
          <ac:chgData name="شادن القحطاني ID 443200677" userId="2d5f3d4d-8466-4aa1-ac8a-1cb60ed86c20" providerId="ADAL" clId="{E8801CAE-CBD8-854A-950C-414801866524}" dt="2023-06-17T23:19:13.971" v="706"/>
          <ac:inkMkLst>
            <pc:docMk/>
            <pc:sldMk cId="2181267609" sldId="360"/>
            <ac:inkMk id="34837" creationId="{86DC2689-BE43-C742-0F7A-C6E38B94AF2C}"/>
          </ac:inkMkLst>
        </pc:inkChg>
        <pc:inkChg chg="add del">
          <ac:chgData name="شادن القحطاني ID 443200677" userId="2d5f3d4d-8466-4aa1-ac8a-1cb60ed86c20" providerId="ADAL" clId="{E8801CAE-CBD8-854A-950C-414801866524}" dt="2023-06-17T23:19:13.971" v="706"/>
          <ac:inkMkLst>
            <pc:docMk/>
            <pc:sldMk cId="2181267609" sldId="360"/>
            <ac:inkMk id="34838" creationId="{730DDF6E-43BB-7D1B-8961-105195644D43}"/>
          </ac:inkMkLst>
        </pc:inkChg>
        <pc:inkChg chg="add del">
          <ac:chgData name="شادن القحطاني ID 443200677" userId="2d5f3d4d-8466-4aa1-ac8a-1cb60ed86c20" providerId="ADAL" clId="{E8801CAE-CBD8-854A-950C-414801866524}" dt="2023-06-17T23:19:13.971" v="706"/>
          <ac:inkMkLst>
            <pc:docMk/>
            <pc:sldMk cId="2181267609" sldId="360"/>
            <ac:inkMk id="34839" creationId="{11E68E8B-48CD-9DF5-C1D6-5C1F875D2152}"/>
          </ac:inkMkLst>
        </pc:inkChg>
        <pc:inkChg chg="add del">
          <ac:chgData name="شادن القحطاني ID 443200677" userId="2d5f3d4d-8466-4aa1-ac8a-1cb60ed86c20" providerId="ADAL" clId="{E8801CAE-CBD8-854A-950C-414801866524}" dt="2023-06-17T23:19:13.971" v="706"/>
          <ac:inkMkLst>
            <pc:docMk/>
            <pc:sldMk cId="2181267609" sldId="360"/>
            <ac:inkMk id="34840" creationId="{48B01903-6ABC-3E6E-5626-5D93F1A95D4A}"/>
          </ac:inkMkLst>
        </pc:inkChg>
        <pc:inkChg chg="add del">
          <ac:chgData name="شادن القحطاني ID 443200677" userId="2d5f3d4d-8466-4aa1-ac8a-1cb60ed86c20" providerId="ADAL" clId="{E8801CAE-CBD8-854A-950C-414801866524}" dt="2023-06-17T23:19:13.971" v="706"/>
          <ac:inkMkLst>
            <pc:docMk/>
            <pc:sldMk cId="2181267609" sldId="360"/>
            <ac:inkMk id="34841" creationId="{CD90C2C4-D2EB-2BFE-6F5E-11C9BD8F1DBE}"/>
          </ac:inkMkLst>
        </pc:inkChg>
        <pc:inkChg chg="add del">
          <ac:chgData name="شادن القحطاني ID 443200677" userId="2d5f3d4d-8466-4aa1-ac8a-1cb60ed86c20" providerId="ADAL" clId="{E8801CAE-CBD8-854A-950C-414801866524}" dt="2023-06-17T23:19:13.971" v="706"/>
          <ac:inkMkLst>
            <pc:docMk/>
            <pc:sldMk cId="2181267609" sldId="360"/>
            <ac:inkMk id="34842" creationId="{E77707EF-60CA-46CC-84B1-0D266EBE4089}"/>
          </ac:inkMkLst>
        </pc:inkChg>
        <pc:inkChg chg="add del">
          <ac:chgData name="شادن القحطاني ID 443200677" userId="2d5f3d4d-8466-4aa1-ac8a-1cb60ed86c20" providerId="ADAL" clId="{E8801CAE-CBD8-854A-950C-414801866524}" dt="2023-06-17T23:19:13.971" v="706"/>
          <ac:inkMkLst>
            <pc:docMk/>
            <pc:sldMk cId="2181267609" sldId="360"/>
            <ac:inkMk id="34843" creationId="{83C6F3F3-F990-0B98-28A8-1B88AA4EABBA}"/>
          </ac:inkMkLst>
        </pc:inkChg>
        <pc:inkChg chg="add del">
          <ac:chgData name="شادن القحطاني ID 443200677" userId="2d5f3d4d-8466-4aa1-ac8a-1cb60ed86c20" providerId="ADAL" clId="{E8801CAE-CBD8-854A-950C-414801866524}" dt="2023-06-17T23:19:13.971" v="706"/>
          <ac:inkMkLst>
            <pc:docMk/>
            <pc:sldMk cId="2181267609" sldId="360"/>
            <ac:inkMk id="34844" creationId="{14DAE055-60EC-5F96-A45E-1C7D98C63CE7}"/>
          </ac:inkMkLst>
        </pc:inkChg>
        <pc:inkChg chg="add del">
          <ac:chgData name="شادن القحطاني ID 443200677" userId="2d5f3d4d-8466-4aa1-ac8a-1cb60ed86c20" providerId="ADAL" clId="{E8801CAE-CBD8-854A-950C-414801866524}" dt="2023-06-17T23:19:13.971" v="706"/>
          <ac:inkMkLst>
            <pc:docMk/>
            <pc:sldMk cId="2181267609" sldId="360"/>
            <ac:inkMk id="34845" creationId="{6F66CE0B-9503-AE5C-DA78-1EECA3920041}"/>
          </ac:inkMkLst>
        </pc:inkChg>
        <pc:inkChg chg="add del">
          <ac:chgData name="شادن القحطاني ID 443200677" userId="2d5f3d4d-8466-4aa1-ac8a-1cb60ed86c20" providerId="ADAL" clId="{E8801CAE-CBD8-854A-950C-414801866524}" dt="2023-06-17T23:19:13.971" v="706"/>
          <ac:inkMkLst>
            <pc:docMk/>
            <pc:sldMk cId="2181267609" sldId="360"/>
            <ac:inkMk id="34846" creationId="{42FBE655-177F-D331-F7F9-A3AEAD1F3927}"/>
          </ac:inkMkLst>
        </pc:inkChg>
        <pc:inkChg chg="add del">
          <ac:chgData name="شادن القحطاني ID 443200677" userId="2d5f3d4d-8466-4aa1-ac8a-1cb60ed86c20" providerId="ADAL" clId="{E8801CAE-CBD8-854A-950C-414801866524}" dt="2023-06-17T23:19:13.971" v="706"/>
          <ac:inkMkLst>
            <pc:docMk/>
            <pc:sldMk cId="2181267609" sldId="360"/>
            <ac:inkMk id="34847" creationId="{52A5ADFC-A352-4949-C541-934441129BCA}"/>
          </ac:inkMkLst>
        </pc:inkChg>
        <pc:inkChg chg="add reco">
          <ac:chgData name="شادن القحطاني ID 443200677" userId="2d5f3d4d-8466-4aa1-ac8a-1cb60ed86c20" providerId="ADAL" clId="{E8801CAE-CBD8-854A-950C-414801866524}" dt="2023-06-17T23:19:13.971" v="706"/>
          <ac:inkMkLst>
            <pc:docMk/>
            <pc:sldMk cId="2181267609" sldId="360"/>
            <ac:inkMk id="34848" creationId="{BEB3AE9A-1A95-04F6-3295-0B41CF2DD1E7}"/>
          </ac:inkMkLst>
        </pc:inkChg>
      </pc:sldChg>
      <pc:sldChg chg="addSp delSp">
        <pc:chgData name="شادن القحطاني ID 443200677" userId="2d5f3d4d-8466-4aa1-ac8a-1cb60ed86c20" providerId="ADAL" clId="{E8801CAE-CBD8-854A-950C-414801866524}" dt="2023-06-18T07:55:27.045" v="1194"/>
        <pc:sldMkLst>
          <pc:docMk/>
          <pc:sldMk cId="1876427301" sldId="361"/>
        </pc:sldMkLst>
        <pc:inkChg chg="add del">
          <ac:chgData name="شادن القحطاني ID 443200677" userId="2d5f3d4d-8466-4aa1-ac8a-1cb60ed86c20" providerId="ADAL" clId="{E8801CAE-CBD8-854A-950C-414801866524}" dt="2023-06-18T07:32:40.868" v="710"/>
          <ac:inkMkLst>
            <pc:docMk/>
            <pc:sldMk cId="1876427301" sldId="361"/>
            <ac:inkMk id="2" creationId="{18452FDF-A44B-7D23-4091-2BA9DD726643}"/>
          </ac:inkMkLst>
        </pc:inkChg>
        <pc:inkChg chg="add del">
          <ac:chgData name="شادن القحطاني ID 443200677" userId="2d5f3d4d-8466-4aa1-ac8a-1cb60ed86c20" providerId="ADAL" clId="{E8801CAE-CBD8-854A-950C-414801866524}" dt="2023-06-18T07:32:40.868" v="710"/>
          <ac:inkMkLst>
            <pc:docMk/>
            <pc:sldMk cId="1876427301" sldId="361"/>
            <ac:inkMk id="3" creationId="{CCAA2F7D-2D34-F488-F6F7-8204AFAE5875}"/>
          </ac:inkMkLst>
        </pc:inkChg>
        <pc:inkChg chg="add del">
          <ac:chgData name="شادن القحطاني ID 443200677" userId="2d5f3d4d-8466-4aa1-ac8a-1cb60ed86c20" providerId="ADAL" clId="{E8801CAE-CBD8-854A-950C-414801866524}" dt="2023-06-18T07:32:40.868" v="710"/>
          <ac:inkMkLst>
            <pc:docMk/>
            <pc:sldMk cId="1876427301" sldId="361"/>
            <ac:inkMk id="4" creationId="{C090E476-6334-2159-BB39-6146B7E8DA6E}"/>
          </ac:inkMkLst>
        </pc:inkChg>
        <pc:inkChg chg="add reco">
          <ac:chgData name="شادن القحطاني ID 443200677" userId="2d5f3d4d-8466-4aa1-ac8a-1cb60ed86c20" providerId="ADAL" clId="{E8801CAE-CBD8-854A-950C-414801866524}" dt="2023-06-18T07:32:40.868" v="710"/>
          <ac:inkMkLst>
            <pc:docMk/>
            <pc:sldMk cId="1876427301" sldId="361"/>
            <ac:inkMk id="5" creationId="{F2B2AAA0-AB67-A0AB-0341-F2D2B727BE19}"/>
          </ac:inkMkLst>
        </pc:inkChg>
        <pc:inkChg chg="add">
          <ac:chgData name="شادن القحطاني ID 443200677" userId="2d5f3d4d-8466-4aa1-ac8a-1cb60ed86c20" providerId="ADAL" clId="{E8801CAE-CBD8-854A-950C-414801866524}" dt="2023-06-18T07:32:52.203" v="711"/>
          <ac:inkMkLst>
            <pc:docMk/>
            <pc:sldMk cId="1876427301" sldId="361"/>
            <ac:inkMk id="8" creationId="{D1C591CA-0E24-E0A1-A2C5-737F38D0915C}"/>
          </ac:inkMkLst>
        </pc:inkChg>
        <pc:inkChg chg="add del">
          <ac:chgData name="شادن القحطاني ID 443200677" userId="2d5f3d4d-8466-4aa1-ac8a-1cb60ed86c20" providerId="ADAL" clId="{E8801CAE-CBD8-854A-950C-414801866524}" dt="2023-06-18T07:33:14.835" v="724"/>
          <ac:inkMkLst>
            <pc:docMk/>
            <pc:sldMk cId="1876427301" sldId="361"/>
            <ac:inkMk id="9" creationId="{C9879611-77F7-986D-06EB-C2EA28582DB4}"/>
          </ac:inkMkLst>
        </pc:inkChg>
        <pc:inkChg chg="add del">
          <ac:chgData name="شادن القحطاني ID 443200677" userId="2d5f3d4d-8466-4aa1-ac8a-1cb60ed86c20" providerId="ADAL" clId="{E8801CAE-CBD8-854A-950C-414801866524}" dt="2023-06-18T07:33:14.835" v="724"/>
          <ac:inkMkLst>
            <pc:docMk/>
            <pc:sldMk cId="1876427301" sldId="361"/>
            <ac:inkMk id="10" creationId="{6FD449E8-86A8-A13E-0FA8-4EED9344E11F}"/>
          </ac:inkMkLst>
        </pc:inkChg>
        <pc:inkChg chg="add del">
          <ac:chgData name="شادن القحطاني ID 443200677" userId="2d5f3d4d-8466-4aa1-ac8a-1cb60ed86c20" providerId="ADAL" clId="{E8801CAE-CBD8-854A-950C-414801866524}" dt="2023-06-18T07:33:14.835" v="724"/>
          <ac:inkMkLst>
            <pc:docMk/>
            <pc:sldMk cId="1876427301" sldId="361"/>
            <ac:inkMk id="11" creationId="{C8A34C85-FF25-D207-E856-57D6E14BB472}"/>
          </ac:inkMkLst>
        </pc:inkChg>
        <pc:inkChg chg="add del">
          <ac:chgData name="شادن القحطاني ID 443200677" userId="2d5f3d4d-8466-4aa1-ac8a-1cb60ed86c20" providerId="ADAL" clId="{E8801CAE-CBD8-854A-950C-414801866524}" dt="2023-06-18T07:33:14.835" v="724"/>
          <ac:inkMkLst>
            <pc:docMk/>
            <pc:sldMk cId="1876427301" sldId="361"/>
            <ac:inkMk id="12" creationId="{ADC5FD76-522C-4E65-C995-3FB3C7684ACE}"/>
          </ac:inkMkLst>
        </pc:inkChg>
        <pc:inkChg chg="add del">
          <ac:chgData name="شادن القحطاني ID 443200677" userId="2d5f3d4d-8466-4aa1-ac8a-1cb60ed86c20" providerId="ADAL" clId="{E8801CAE-CBD8-854A-950C-414801866524}" dt="2023-06-18T07:33:14.835" v="724"/>
          <ac:inkMkLst>
            <pc:docMk/>
            <pc:sldMk cId="1876427301" sldId="361"/>
            <ac:inkMk id="13" creationId="{8DC1860E-B4F3-8F0E-79DE-D792CAFDD2F1}"/>
          </ac:inkMkLst>
        </pc:inkChg>
        <pc:inkChg chg="add del">
          <ac:chgData name="شادن القحطاني ID 443200677" userId="2d5f3d4d-8466-4aa1-ac8a-1cb60ed86c20" providerId="ADAL" clId="{E8801CAE-CBD8-854A-950C-414801866524}" dt="2023-06-18T07:33:14.835" v="724"/>
          <ac:inkMkLst>
            <pc:docMk/>
            <pc:sldMk cId="1876427301" sldId="361"/>
            <ac:inkMk id="14" creationId="{19C6F9F5-AB41-84CF-4CA5-5B6EE7FBB978}"/>
          </ac:inkMkLst>
        </pc:inkChg>
        <pc:inkChg chg="add del">
          <ac:chgData name="شادن القحطاني ID 443200677" userId="2d5f3d4d-8466-4aa1-ac8a-1cb60ed86c20" providerId="ADAL" clId="{E8801CAE-CBD8-854A-950C-414801866524}" dt="2023-06-18T07:33:14.835" v="724"/>
          <ac:inkMkLst>
            <pc:docMk/>
            <pc:sldMk cId="1876427301" sldId="361"/>
            <ac:inkMk id="15" creationId="{8C32A3CF-7DA8-4B81-DDD0-5A44BF75876D}"/>
          </ac:inkMkLst>
        </pc:inkChg>
        <pc:inkChg chg="add del">
          <ac:chgData name="شادن القحطاني ID 443200677" userId="2d5f3d4d-8466-4aa1-ac8a-1cb60ed86c20" providerId="ADAL" clId="{E8801CAE-CBD8-854A-950C-414801866524}" dt="2023-06-18T07:33:14.835" v="724"/>
          <ac:inkMkLst>
            <pc:docMk/>
            <pc:sldMk cId="1876427301" sldId="361"/>
            <ac:inkMk id="16" creationId="{48218149-1C6D-792E-C340-85861D4CCE7A}"/>
          </ac:inkMkLst>
        </pc:inkChg>
        <pc:inkChg chg="add del">
          <ac:chgData name="شادن القحطاني ID 443200677" userId="2d5f3d4d-8466-4aa1-ac8a-1cb60ed86c20" providerId="ADAL" clId="{E8801CAE-CBD8-854A-950C-414801866524}" dt="2023-06-18T07:33:14.835" v="724"/>
          <ac:inkMkLst>
            <pc:docMk/>
            <pc:sldMk cId="1876427301" sldId="361"/>
            <ac:inkMk id="17" creationId="{D1EE72BF-DE91-79A2-9075-E7EBCB2BA213}"/>
          </ac:inkMkLst>
        </pc:inkChg>
        <pc:inkChg chg="add del">
          <ac:chgData name="شادن القحطاني ID 443200677" userId="2d5f3d4d-8466-4aa1-ac8a-1cb60ed86c20" providerId="ADAL" clId="{E8801CAE-CBD8-854A-950C-414801866524}" dt="2023-06-18T07:33:14.835" v="724"/>
          <ac:inkMkLst>
            <pc:docMk/>
            <pc:sldMk cId="1876427301" sldId="361"/>
            <ac:inkMk id="18" creationId="{8F7A8548-8C19-15E4-E7EC-E5C771B010F7}"/>
          </ac:inkMkLst>
        </pc:inkChg>
        <pc:inkChg chg="add del">
          <ac:chgData name="شادن القحطاني ID 443200677" userId="2d5f3d4d-8466-4aa1-ac8a-1cb60ed86c20" providerId="ADAL" clId="{E8801CAE-CBD8-854A-950C-414801866524}" dt="2023-06-18T07:33:14.835" v="724"/>
          <ac:inkMkLst>
            <pc:docMk/>
            <pc:sldMk cId="1876427301" sldId="361"/>
            <ac:inkMk id="19" creationId="{5B8FB81D-65F6-913E-9F7B-82663066FAD2}"/>
          </ac:inkMkLst>
        </pc:inkChg>
        <pc:inkChg chg="add del">
          <ac:chgData name="شادن القحطاني ID 443200677" userId="2d5f3d4d-8466-4aa1-ac8a-1cb60ed86c20" providerId="ADAL" clId="{E8801CAE-CBD8-854A-950C-414801866524}" dt="2023-06-18T07:33:14.835" v="724"/>
          <ac:inkMkLst>
            <pc:docMk/>
            <pc:sldMk cId="1876427301" sldId="361"/>
            <ac:inkMk id="20" creationId="{8F87502E-198F-970A-BF1B-BC02BE878480}"/>
          </ac:inkMkLst>
        </pc:inkChg>
        <pc:inkChg chg="add reco">
          <ac:chgData name="شادن القحطاني ID 443200677" userId="2d5f3d4d-8466-4aa1-ac8a-1cb60ed86c20" providerId="ADAL" clId="{E8801CAE-CBD8-854A-950C-414801866524}" dt="2023-06-18T07:33:14.835" v="724"/>
          <ac:inkMkLst>
            <pc:docMk/>
            <pc:sldMk cId="1876427301" sldId="361"/>
            <ac:inkMk id="21" creationId="{03F30F13-19C3-238F-CDE0-74C850179FCA}"/>
          </ac:inkMkLst>
        </pc:inkChg>
        <pc:inkChg chg="add del">
          <ac:chgData name="شادن القحطاني ID 443200677" userId="2d5f3d4d-8466-4aa1-ac8a-1cb60ed86c20" providerId="ADAL" clId="{E8801CAE-CBD8-854A-950C-414801866524}" dt="2023-06-18T07:33:21.418" v="735"/>
          <ac:inkMkLst>
            <pc:docMk/>
            <pc:sldMk cId="1876427301" sldId="361"/>
            <ac:inkMk id="22" creationId="{C13A63A6-BA73-6A0D-BB96-0E8AE9CFCE70}"/>
          </ac:inkMkLst>
        </pc:inkChg>
        <pc:inkChg chg="add del">
          <ac:chgData name="شادن القحطاني ID 443200677" userId="2d5f3d4d-8466-4aa1-ac8a-1cb60ed86c20" providerId="ADAL" clId="{E8801CAE-CBD8-854A-950C-414801866524}" dt="2023-06-18T07:33:21.418" v="735"/>
          <ac:inkMkLst>
            <pc:docMk/>
            <pc:sldMk cId="1876427301" sldId="361"/>
            <ac:inkMk id="23" creationId="{928862ED-96A7-048F-5486-3133834C86B4}"/>
          </ac:inkMkLst>
        </pc:inkChg>
        <pc:inkChg chg="add del">
          <ac:chgData name="شادن القحطاني ID 443200677" userId="2d5f3d4d-8466-4aa1-ac8a-1cb60ed86c20" providerId="ADAL" clId="{E8801CAE-CBD8-854A-950C-414801866524}" dt="2023-06-18T07:33:21.418" v="735"/>
          <ac:inkMkLst>
            <pc:docMk/>
            <pc:sldMk cId="1876427301" sldId="361"/>
            <ac:inkMk id="24" creationId="{8C954E32-1B3F-9CF6-6CC7-F8068DF7CD62}"/>
          </ac:inkMkLst>
        </pc:inkChg>
        <pc:inkChg chg="add del">
          <ac:chgData name="شادن القحطاني ID 443200677" userId="2d5f3d4d-8466-4aa1-ac8a-1cb60ed86c20" providerId="ADAL" clId="{E8801CAE-CBD8-854A-950C-414801866524}" dt="2023-06-18T07:33:21.418" v="735"/>
          <ac:inkMkLst>
            <pc:docMk/>
            <pc:sldMk cId="1876427301" sldId="361"/>
            <ac:inkMk id="25" creationId="{5A46D75B-A438-A63D-3C1D-9247D2A9D05B}"/>
          </ac:inkMkLst>
        </pc:inkChg>
        <pc:inkChg chg="add del">
          <ac:chgData name="شادن القحطاني ID 443200677" userId="2d5f3d4d-8466-4aa1-ac8a-1cb60ed86c20" providerId="ADAL" clId="{E8801CAE-CBD8-854A-950C-414801866524}" dt="2023-06-18T07:33:21.418" v="735"/>
          <ac:inkMkLst>
            <pc:docMk/>
            <pc:sldMk cId="1876427301" sldId="361"/>
            <ac:inkMk id="26" creationId="{4A2662A1-A3AF-B382-3133-4D9607CD21F9}"/>
          </ac:inkMkLst>
        </pc:inkChg>
        <pc:inkChg chg="add del">
          <ac:chgData name="شادن القحطاني ID 443200677" userId="2d5f3d4d-8466-4aa1-ac8a-1cb60ed86c20" providerId="ADAL" clId="{E8801CAE-CBD8-854A-950C-414801866524}" dt="2023-06-18T07:33:21.418" v="735"/>
          <ac:inkMkLst>
            <pc:docMk/>
            <pc:sldMk cId="1876427301" sldId="361"/>
            <ac:inkMk id="27" creationId="{E8C55B67-DFB2-E085-086A-8265FF4DD8EB}"/>
          </ac:inkMkLst>
        </pc:inkChg>
        <pc:inkChg chg="add del">
          <ac:chgData name="شادن القحطاني ID 443200677" userId="2d5f3d4d-8466-4aa1-ac8a-1cb60ed86c20" providerId="ADAL" clId="{E8801CAE-CBD8-854A-950C-414801866524}" dt="2023-06-18T07:33:21.418" v="735"/>
          <ac:inkMkLst>
            <pc:docMk/>
            <pc:sldMk cId="1876427301" sldId="361"/>
            <ac:inkMk id="28" creationId="{80F3135D-C16D-6D8F-3BED-0CD037DC49A4}"/>
          </ac:inkMkLst>
        </pc:inkChg>
        <pc:inkChg chg="add del">
          <ac:chgData name="شادن القحطاني ID 443200677" userId="2d5f3d4d-8466-4aa1-ac8a-1cb60ed86c20" providerId="ADAL" clId="{E8801CAE-CBD8-854A-950C-414801866524}" dt="2023-06-18T07:33:21.418" v="735"/>
          <ac:inkMkLst>
            <pc:docMk/>
            <pc:sldMk cId="1876427301" sldId="361"/>
            <ac:inkMk id="29" creationId="{E119150D-ECBC-F298-23A8-40A354848404}"/>
          </ac:inkMkLst>
        </pc:inkChg>
        <pc:inkChg chg="add del">
          <ac:chgData name="شادن القحطاني ID 443200677" userId="2d5f3d4d-8466-4aa1-ac8a-1cb60ed86c20" providerId="ADAL" clId="{E8801CAE-CBD8-854A-950C-414801866524}" dt="2023-06-18T07:33:21.418" v="735"/>
          <ac:inkMkLst>
            <pc:docMk/>
            <pc:sldMk cId="1876427301" sldId="361"/>
            <ac:inkMk id="30" creationId="{CF02B41B-511B-B47C-4736-AF7FB6624C49}"/>
          </ac:inkMkLst>
        </pc:inkChg>
        <pc:inkChg chg="add del">
          <ac:chgData name="شادن القحطاني ID 443200677" userId="2d5f3d4d-8466-4aa1-ac8a-1cb60ed86c20" providerId="ADAL" clId="{E8801CAE-CBD8-854A-950C-414801866524}" dt="2023-06-18T07:33:21.418" v="735"/>
          <ac:inkMkLst>
            <pc:docMk/>
            <pc:sldMk cId="1876427301" sldId="361"/>
            <ac:inkMk id="31" creationId="{F43A9C99-2BB5-9D19-2AB9-331C4D3CFC82}"/>
          </ac:inkMkLst>
        </pc:inkChg>
        <pc:inkChg chg="add reco">
          <ac:chgData name="شادن القحطاني ID 443200677" userId="2d5f3d4d-8466-4aa1-ac8a-1cb60ed86c20" providerId="ADAL" clId="{E8801CAE-CBD8-854A-950C-414801866524}" dt="2023-06-18T07:33:21.418" v="735"/>
          <ac:inkMkLst>
            <pc:docMk/>
            <pc:sldMk cId="1876427301" sldId="361"/>
            <ac:inkMk id="32" creationId="{1BFCF237-6F54-6E18-FA93-2DCDDEABEA3D}"/>
          </ac:inkMkLst>
        </pc:inkChg>
        <pc:inkChg chg="add del">
          <ac:chgData name="شادن القحطاني ID 443200677" userId="2d5f3d4d-8466-4aa1-ac8a-1cb60ed86c20" providerId="ADAL" clId="{E8801CAE-CBD8-854A-950C-414801866524}" dt="2023-06-18T07:33:46.101" v="745"/>
          <ac:inkMkLst>
            <pc:docMk/>
            <pc:sldMk cId="1876427301" sldId="361"/>
            <ac:inkMk id="33" creationId="{68187E44-8284-B8F6-1BC8-2F9562EF328D}"/>
          </ac:inkMkLst>
        </pc:inkChg>
        <pc:inkChg chg="add del">
          <ac:chgData name="شادن القحطاني ID 443200677" userId="2d5f3d4d-8466-4aa1-ac8a-1cb60ed86c20" providerId="ADAL" clId="{E8801CAE-CBD8-854A-950C-414801866524}" dt="2023-06-18T07:33:46.101" v="745"/>
          <ac:inkMkLst>
            <pc:docMk/>
            <pc:sldMk cId="1876427301" sldId="361"/>
            <ac:inkMk id="34" creationId="{9D5BC885-CA9B-E08D-3F4F-8FB80BDAAD17}"/>
          </ac:inkMkLst>
        </pc:inkChg>
        <pc:inkChg chg="add del">
          <ac:chgData name="شادن القحطاني ID 443200677" userId="2d5f3d4d-8466-4aa1-ac8a-1cb60ed86c20" providerId="ADAL" clId="{E8801CAE-CBD8-854A-950C-414801866524}" dt="2023-06-18T07:33:46.101" v="745"/>
          <ac:inkMkLst>
            <pc:docMk/>
            <pc:sldMk cId="1876427301" sldId="361"/>
            <ac:inkMk id="35" creationId="{59947572-9562-FE8A-700F-5E23A121A7E8}"/>
          </ac:inkMkLst>
        </pc:inkChg>
        <pc:inkChg chg="add del">
          <ac:chgData name="شادن القحطاني ID 443200677" userId="2d5f3d4d-8466-4aa1-ac8a-1cb60ed86c20" providerId="ADAL" clId="{E8801CAE-CBD8-854A-950C-414801866524}" dt="2023-06-18T07:33:46.101" v="745"/>
          <ac:inkMkLst>
            <pc:docMk/>
            <pc:sldMk cId="1876427301" sldId="361"/>
            <ac:inkMk id="36" creationId="{01A25B7A-63B6-404E-81BC-1A01C9BB7186}"/>
          </ac:inkMkLst>
        </pc:inkChg>
        <pc:inkChg chg="add del">
          <ac:chgData name="شادن القحطاني ID 443200677" userId="2d5f3d4d-8466-4aa1-ac8a-1cb60ed86c20" providerId="ADAL" clId="{E8801CAE-CBD8-854A-950C-414801866524}" dt="2023-06-18T07:33:46.101" v="745"/>
          <ac:inkMkLst>
            <pc:docMk/>
            <pc:sldMk cId="1876427301" sldId="361"/>
            <ac:inkMk id="37" creationId="{8D3398ED-82B0-5C75-31E4-EA43E9C99241}"/>
          </ac:inkMkLst>
        </pc:inkChg>
        <pc:inkChg chg="add del">
          <ac:chgData name="شادن القحطاني ID 443200677" userId="2d5f3d4d-8466-4aa1-ac8a-1cb60ed86c20" providerId="ADAL" clId="{E8801CAE-CBD8-854A-950C-414801866524}" dt="2023-06-18T07:33:46.101" v="745"/>
          <ac:inkMkLst>
            <pc:docMk/>
            <pc:sldMk cId="1876427301" sldId="361"/>
            <ac:inkMk id="38" creationId="{9A916F3A-9C4F-A962-E382-9E4CD1F33C44}"/>
          </ac:inkMkLst>
        </pc:inkChg>
        <pc:inkChg chg="add del">
          <ac:chgData name="شادن القحطاني ID 443200677" userId="2d5f3d4d-8466-4aa1-ac8a-1cb60ed86c20" providerId="ADAL" clId="{E8801CAE-CBD8-854A-950C-414801866524}" dt="2023-06-18T07:33:46.101" v="745"/>
          <ac:inkMkLst>
            <pc:docMk/>
            <pc:sldMk cId="1876427301" sldId="361"/>
            <ac:inkMk id="39" creationId="{CE1261E6-E008-569E-EC86-CDA696913F97}"/>
          </ac:inkMkLst>
        </pc:inkChg>
        <pc:inkChg chg="add del">
          <ac:chgData name="شادن القحطاني ID 443200677" userId="2d5f3d4d-8466-4aa1-ac8a-1cb60ed86c20" providerId="ADAL" clId="{E8801CAE-CBD8-854A-950C-414801866524}" dt="2023-06-18T07:33:46.101" v="745"/>
          <ac:inkMkLst>
            <pc:docMk/>
            <pc:sldMk cId="1876427301" sldId="361"/>
            <ac:inkMk id="40" creationId="{514C904D-DA5F-BA3F-6308-2402E23D570C}"/>
          </ac:inkMkLst>
        </pc:inkChg>
        <pc:inkChg chg="add del">
          <ac:chgData name="شادن القحطاني ID 443200677" userId="2d5f3d4d-8466-4aa1-ac8a-1cb60ed86c20" providerId="ADAL" clId="{E8801CAE-CBD8-854A-950C-414801866524}" dt="2023-06-18T07:33:46.101" v="745"/>
          <ac:inkMkLst>
            <pc:docMk/>
            <pc:sldMk cId="1876427301" sldId="361"/>
            <ac:inkMk id="41" creationId="{D8E96C84-E030-220D-70ED-A8F1FF8D5DA6}"/>
          </ac:inkMkLst>
        </pc:inkChg>
        <pc:inkChg chg="add reco">
          <ac:chgData name="شادن القحطاني ID 443200677" userId="2d5f3d4d-8466-4aa1-ac8a-1cb60ed86c20" providerId="ADAL" clId="{E8801CAE-CBD8-854A-950C-414801866524}" dt="2023-06-18T07:33:46.101" v="745"/>
          <ac:inkMkLst>
            <pc:docMk/>
            <pc:sldMk cId="1876427301" sldId="361"/>
            <ac:inkMk id="42" creationId="{C2A2BA34-9183-4894-3601-43F4915ECA92}"/>
          </ac:inkMkLst>
        </pc:inkChg>
        <pc:inkChg chg="add del">
          <ac:chgData name="شادن القحطاني ID 443200677" userId="2d5f3d4d-8466-4aa1-ac8a-1cb60ed86c20" providerId="ADAL" clId="{E8801CAE-CBD8-854A-950C-414801866524}" dt="2023-06-18T07:33:47.408" v="748"/>
          <ac:inkMkLst>
            <pc:docMk/>
            <pc:sldMk cId="1876427301" sldId="361"/>
            <ac:inkMk id="43" creationId="{CCB1A133-E0B7-D455-4A80-47112B99BE60}"/>
          </ac:inkMkLst>
        </pc:inkChg>
        <pc:inkChg chg="add del">
          <ac:chgData name="شادن القحطاني ID 443200677" userId="2d5f3d4d-8466-4aa1-ac8a-1cb60ed86c20" providerId="ADAL" clId="{E8801CAE-CBD8-854A-950C-414801866524}" dt="2023-06-18T07:33:47.408" v="748"/>
          <ac:inkMkLst>
            <pc:docMk/>
            <pc:sldMk cId="1876427301" sldId="361"/>
            <ac:inkMk id="44" creationId="{B187E9C9-3658-E76A-3F5E-1C32891EC429}"/>
          </ac:inkMkLst>
        </pc:inkChg>
        <pc:inkChg chg="add reco">
          <ac:chgData name="شادن القحطاني ID 443200677" userId="2d5f3d4d-8466-4aa1-ac8a-1cb60ed86c20" providerId="ADAL" clId="{E8801CAE-CBD8-854A-950C-414801866524}" dt="2023-06-18T07:33:47.408" v="748"/>
          <ac:inkMkLst>
            <pc:docMk/>
            <pc:sldMk cId="1876427301" sldId="361"/>
            <ac:inkMk id="45" creationId="{2519191E-E7ED-8B3B-B91C-8D8C900190ED}"/>
          </ac:inkMkLst>
        </pc:inkChg>
        <pc:inkChg chg="add del">
          <ac:chgData name="شادن القحطاني ID 443200677" userId="2d5f3d4d-8466-4aa1-ac8a-1cb60ed86c20" providerId="ADAL" clId="{E8801CAE-CBD8-854A-950C-414801866524}" dt="2023-06-18T07:33:53.335" v="757"/>
          <ac:inkMkLst>
            <pc:docMk/>
            <pc:sldMk cId="1876427301" sldId="361"/>
            <ac:inkMk id="46" creationId="{F75072D8-E472-445A-82BF-A316E4FAA7A1}"/>
          </ac:inkMkLst>
        </pc:inkChg>
        <pc:inkChg chg="add del">
          <ac:chgData name="شادن القحطاني ID 443200677" userId="2d5f3d4d-8466-4aa1-ac8a-1cb60ed86c20" providerId="ADAL" clId="{E8801CAE-CBD8-854A-950C-414801866524}" dt="2023-06-18T07:33:53.335" v="757"/>
          <ac:inkMkLst>
            <pc:docMk/>
            <pc:sldMk cId="1876427301" sldId="361"/>
            <ac:inkMk id="47" creationId="{8DB62E33-1980-9424-1CE8-C25CAE7C3F41}"/>
          </ac:inkMkLst>
        </pc:inkChg>
        <pc:inkChg chg="add del">
          <ac:chgData name="شادن القحطاني ID 443200677" userId="2d5f3d4d-8466-4aa1-ac8a-1cb60ed86c20" providerId="ADAL" clId="{E8801CAE-CBD8-854A-950C-414801866524}" dt="2023-06-18T07:33:53.335" v="757"/>
          <ac:inkMkLst>
            <pc:docMk/>
            <pc:sldMk cId="1876427301" sldId="361"/>
            <ac:inkMk id="48" creationId="{058E358A-3581-099F-EF49-DA46D2E8F258}"/>
          </ac:inkMkLst>
        </pc:inkChg>
        <pc:inkChg chg="add del">
          <ac:chgData name="شادن القحطاني ID 443200677" userId="2d5f3d4d-8466-4aa1-ac8a-1cb60ed86c20" providerId="ADAL" clId="{E8801CAE-CBD8-854A-950C-414801866524}" dt="2023-06-18T07:33:53.335" v="757"/>
          <ac:inkMkLst>
            <pc:docMk/>
            <pc:sldMk cId="1876427301" sldId="361"/>
            <ac:inkMk id="49" creationId="{F2C587FF-D4BC-2B2C-110C-1CD6392BA1DE}"/>
          </ac:inkMkLst>
        </pc:inkChg>
        <pc:inkChg chg="add del">
          <ac:chgData name="شادن القحطاني ID 443200677" userId="2d5f3d4d-8466-4aa1-ac8a-1cb60ed86c20" providerId="ADAL" clId="{E8801CAE-CBD8-854A-950C-414801866524}" dt="2023-06-18T07:33:53.335" v="757"/>
          <ac:inkMkLst>
            <pc:docMk/>
            <pc:sldMk cId="1876427301" sldId="361"/>
            <ac:inkMk id="50" creationId="{02F85FCE-F127-B7FC-7CC3-05172D3FB12E}"/>
          </ac:inkMkLst>
        </pc:inkChg>
        <pc:inkChg chg="add del">
          <ac:chgData name="شادن القحطاني ID 443200677" userId="2d5f3d4d-8466-4aa1-ac8a-1cb60ed86c20" providerId="ADAL" clId="{E8801CAE-CBD8-854A-950C-414801866524}" dt="2023-06-18T07:33:53.335" v="757"/>
          <ac:inkMkLst>
            <pc:docMk/>
            <pc:sldMk cId="1876427301" sldId="361"/>
            <ac:inkMk id="51" creationId="{5C53186D-7FCF-FFB5-9B48-A62C14399497}"/>
          </ac:inkMkLst>
        </pc:inkChg>
        <pc:inkChg chg="add del">
          <ac:chgData name="شادن القحطاني ID 443200677" userId="2d5f3d4d-8466-4aa1-ac8a-1cb60ed86c20" providerId="ADAL" clId="{E8801CAE-CBD8-854A-950C-414801866524}" dt="2023-06-18T07:33:53.335" v="757"/>
          <ac:inkMkLst>
            <pc:docMk/>
            <pc:sldMk cId="1876427301" sldId="361"/>
            <ac:inkMk id="52" creationId="{AAAFCA50-29EE-9EA5-F3D6-EF54B116516E}"/>
          </ac:inkMkLst>
        </pc:inkChg>
        <pc:inkChg chg="add del">
          <ac:chgData name="شادن القحطاني ID 443200677" userId="2d5f3d4d-8466-4aa1-ac8a-1cb60ed86c20" providerId="ADAL" clId="{E8801CAE-CBD8-854A-950C-414801866524}" dt="2023-06-18T07:33:53.335" v="757"/>
          <ac:inkMkLst>
            <pc:docMk/>
            <pc:sldMk cId="1876427301" sldId="361"/>
            <ac:inkMk id="53" creationId="{9C1563B4-3F69-2373-39C7-48EE29D98831}"/>
          </ac:inkMkLst>
        </pc:inkChg>
        <pc:inkChg chg="add reco">
          <ac:chgData name="شادن القحطاني ID 443200677" userId="2d5f3d4d-8466-4aa1-ac8a-1cb60ed86c20" providerId="ADAL" clId="{E8801CAE-CBD8-854A-950C-414801866524}" dt="2023-06-18T07:33:53.335" v="757"/>
          <ac:inkMkLst>
            <pc:docMk/>
            <pc:sldMk cId="1876427301" sldId="361"/>
            <ac:inkMk id="54" creationId="{D256A439-1F4A-EECC-AEC0-D028046322FB}"/>
          </ac:inkMkLst>
        </pc:inkChg>
        <pc:inkChg chg="add del">
          <ac:chgData name="شادن القحطاني ID 443200677" userId="2d5f3d4d-8466-4aa1-ac8a-1cb60ed86c20" providerId="ADAL" clId="{E8801CAE-CBD8-854A-950C-414801866524}" dt="2023-06-18T07:45:06.806" v="764"/>
          <ac:inkMkLst>
            <pc:docMk/>
            <pc:sldMk cId="1876427301" sldId="361"/>
            <ac:inkMk id="55" creationId="{F808E63F-8C5E-6EE8-0D2B-150F00C720FD}"/>
          </ac:inkMkLst>
        </pc:inkChg>
        <pc:inkChg chg="add del">
          <ac:chgData name="شادن القحطاني ID 443200677" userId="2d5f3d4d-8466-4aa1-ac8a-1cb60ed86c20" providerId="ADAL" clId="{E8801CAE-CBD8-854A-950C-414801866524}" dt="2023-06-18T07:45:06.806" v="764"/>
          <ac:inkMkLst>
            <pc:docMk/>
            <pc:sldMk cId="1876427301" sldId="361"/>
            <ac:inkMk id="56" creationId="{8CC50803-3327-DC26-B1FC-C69B510769DF}"/>
          </ac:inkMkLst>
        </pc:inkChg>
        <pc:inkChg chg="add del">
          <ac:chgData name="شادن القحطاني ID 443200677" userId="2d5f3d4d-8466-4aa1-ac8a-1cb60ed86c20" providerId="ADAL" clId="{E8801CAE-CBD8-854A-950C-414801866524}" dt="2023-06-18T07:45:06.806" v="764"/>
          <ac:inkMkLst>
            <pc:docMk/>
            <pc:sldMk cId="1876427301" sldId="361"/>
            <ac:inkMk id="57" creationId="{F7282F6E-26FE-C603-1515-46D211F0E4BF}"/>
          </ac:inkMkLst>
        </pc:inkChg>
        <pc:inkChg chg="add del">
          <ac:chgData name="شادن القحطاني ID 443200677" userId="2d5f3d4d-8466-4aa1-ac8a-1cb60ed86c20" providerId="ADAL" clId="{E8801CAE-CBD8-854A-950C-414801866524}" dt="2023-06-18T07:45:06.806" v="764"/>
          <ac:inkMkLst>
            <pc:docMk/>
            <pc:sldMk cId="1876427301" sldId="361"/>
            <ac:inkMk id="58" creationId="{AC4E3594-04F1-4E5D-A910-BFEA540E7A9D}"/>
          </ac:inkMkLst>
        </pc:inkChg>
        <pc:inkChg chg="add del">
          <ac:chgData name="شادن القحطاني ID 443200677" userId="2d5f3d4d-8466-4aa1-ac8a-1cb60ed86c20" providerId="ADAL" clId="{E8801CAE-CBD8-854A-950C-414801866524}" dt="2023-06-18T07:45:06.806" v="764"/>
          <ac:inkMkLst>
            <pc:docMk/>
            <pc:sldMk cId="1876427301" sldId="361"/>
            <ac:inkMk id="59" creationId="{CFCEC9C7-A794-6E9B-FE41-BBF3ED2CBF72}"/>
          </ac:inkMkLst>
        </pc:inkChg>
        <pc:inkChg chg="add del">
          <ac:chgData name="شادن القحطاني ID 443200677" userId="2d5f3d4d-8466-4aa1-ac8a-1cb60ed86c20" providerId="ADAL" clId="{E8801CAE-CBD8-854A-950C-414801866524}" dt="2023-06-18T07:45:06.806" v="764"/>
          <ac:inkMkLst>
            <pc:docMk/>
            <pc:sldMk cId="1876427301" sldId="361"/>
            <ac:inkMk id="60" creationId="{7558FA08-001B-A406-5B2E-CFFBD2BBD23C}"/>
          </ac:inkMkLst>
        </pc:inkChg>
        <pc:inkChg chg="add reco">
          <ac:chgData name="شادن القحطاني ID 443200677" userId="2d5f3d4d-8466-4aa1-ac8a-1cb60ed86c20" providerId="ADAL" clId="{E8801CAE-CBD8-854A-950C-414801866524}" dt="2023-06-18T07:45:06.806" v="764"/>
          <ac:inkMkLst>
            <pc:docMk/>
            <pc:sldMk cId="1876427301" sldId="361"/>
            <ac:inkMk id="61" creationId="{FDEB1A82-BDDD-2EC3-E0E7-347E705BD9A5}"/>
          </ac:inkMkLst>
        </pc:inkChg>
        <pc:inkChg chg="add">
          <ac:chgData name="شادن القحطاني ID 443200677" userId="2d5f3d4d-8466-4aa1-ac8a-1cb60ed86c20" providerId="ADAL" clId="{E8801CAE-CBD8-854A-950C-414801866524}" dt="2023-06-18T07:45:08.450" v="765"/>
          <ac:inkMkLst>
            <pc:docMk/>
            <pc:sldMk cId="1876427301" sldId="361"/>
            <ac:inkMk id="62" creationId="{DEFB6027-1B54-9775-7794-F4CF9116DD93}"/>
          </ac:inkMkLst>
        </pc:inkChg>
        <pc:inkChg chg="add del">
          <ac:chgData name="شادن القحطاني ID 443200677" userId="2d5f3d4d-8466-4aa1-ac8a-1cb60ed86c20" providerId="ADAL" clId="{E8801CAE-CBD8-854A-950C-414801866524}" dt="2023-06-18T07:45:14.708" v="775"/>
          <ac:inkMkLst>
            <pc:docMk/>
            <pc:sldMk cId="1876427301" sldId="361"/>
            <ac:inkMk id="63" creationId="{EF569B72-DE21-D17E-5A20-2C0E8901AE74}"/>
          </ac:inkMkLst>
        </pc:inkChg>
        <pc:inkChg chg="add del">
          <ac:chgData name="شادن القحطاني ID 443200677" userId="2d5f3d4d-8466-4aa1-ac8a-1cb60ed86c20" providerId="ADAL" clId="{E8801CAE-CBD8-854A-950C-414801866524}" dt="2023-06-18T07:45:14.708" v="775"/>
          <ac:inkMkLst>
            <pc:docMk/>
            <pc:sldMk cId="1876427301" sldId="361"/>
            <ac:inkMk id="34816" creationId="{6674DA64-154D-F56E-DDD5-41C6C53949E3}"/>
          </ac:inkMkLst>
        </pc:inkChg>
        <pc:inkChg chg="add del">
          <ac:chgData name="شادن القحطاني ID 443200677" userId="2d5f3d4d-8466-4aa1-ac8a-1cb60ed86c20" providerId="ADAL" clId="{E8801CAE-CBD8-854A-950C-414801866524}" dt="2023-06-18T07:45:14.708" v="775"/>
          <ac:inkMkLst>
            <pc:docMk/>
            <pc:sldMk cId="1876427301" sldId="361"/>
            <ac:inkMk id="34818" creationId="{6869B66A-827B-EF5D-AB0E-43FB5FFDBC9F}"/>
          </ac:inkMkLst>
        </pc:inkChg>
        <pc:inkChg chg="add del">
          <ac:chgData name="شادن القحطاني ID 443200677" userId="2d5f3d4d-8466-4aa1-ac8a-1cb60ed86c20" providerId="ADAL" clId="{E8801CAE-CBD8-854A-950C-414801866524}" dt="2023-06-18T07:45:14.708" v="775"/>
          <ac:inkMkLst>
            <pc:docMk/>
            <pc:sldMk cId="1876427301" sldId="361"/>
            <ac:inkMk id="34819" creationId="{5C5460EC-59DD-29F2-3858-8666D90BA77D}"/>
          </ac:inkMkLst>
        </pc:inkChg>
        <pc:inkChg chg="add del">
          <ac:chgData name="شادن القحطاني ID 443200677" userId="2d5f3d4d-8466-4aa1-ac8a-1cb60ed86c20" providerId="ADAL" clId="{E8801CAE-CBD8-854A-950C-414801866524}" dt="2023-06-18T07:45:14.708" v="775"/>
          <ac:inkMkLst>
            <pc:docMk/>
            <pc:sldMk cId="1876427301" sldId="361"/>
            <ac:inkMk id="34820" creationId="{508BC812-8305-D689-EF57-70F5AAD17A3C}"/>
          </ac:inkMkLst>
        </pc:inkChg>
        <pc:inkChg chg="add del">
          <ac:chgData name="شادن القحطاني ID 443200677" userId="2d5f3d4d-8466-4aa1-ac8a-1cb60ed86c20" providerId="ADAL" clId="{E8801CAE-CBD8-854A-950C-414801866524}" dt="2023-06-18T07:45:14.708" v="775"/>
          <ac:inkMkLst>
            <pc:docMk/>
            <pc:sldMk cId="1876427301" sldId="361"/>
            <ac:inkMk id="34821" creationId="{1993A5A2-F047-F46C-4F9A-9E2950178E89}"/>
          </ac:inkMkLst>
        </pc:inkChg>
        <pc:inkChg chg="add del">
          <ac:chgData name="شادن القحطاني ID 443200677" userId="2d5f3d4d-8466-4aa1-ac8a-1cb60ed86c20" providerId="ADAL" clId="{E8801CAE-CBD8-854A-950C-414801866524}" dt="2023-06-18T07:45:14.708" v="775"/>
          <ac:inkMkLst>
            <pc:docMk/>
            <pc:sldMk cId="1876427301" sldId="361"/>
            <ac:inkMk id="34822" creationId="{469A9E1C-1BCC-D2D1-6B60-73A5C3B60C02}"/>
          </ac:inkMkLst>
        </pc:inkChg>
        <pc:inkChg chg="add del">
          <ac:chgData name="شادن القحطاني ID 443200677" userId="2d5f3d4d-8466-4aa1-ac8a-1cb60ed86c20" providerId="ADAL" clId="{E8801CAE-CBD8-854A-950C-414801866524}" dt="2023-06-18T07:45:14.708" v="775"/>
          <ac:inkMkLst>
            <pc:docMk/>
            <pc:sldMk cId="1876427301" sldId="361"/>
            <ac:inkMk id="34823" creationId="{8E5C39CB-6B32-7F89-C410-5327A6E96778}"/>
          </ac:inkMkLst>
        </pc:inkChg>
        <pc:inkChg chg="add del">
          <ac:chgData name="شادن القحطاني ID 443200677" userId="2d5f3d4d-8466-4aa1-ac8a-1cb60ed86c20" providerId="ADAL" clId="{E8801CAE-CBD8-854A-950C-414801866524}" dt="2023-06-18T07:45:14.708" v="775"/>
          <ac:inkMkLst>
            <pc:docMk/>
            <pc:sldMk cId="1876427301" sldId="361"/>
            <ac:inkMk id="34825" creationId="{635B4C55-D582-5DC3-53B6-44AB6E990F72}"/>
          </ac:inkMkLst>
        </pc:inkChg>
        <pc:inkChg chg="add reco">
          <ac:chgData name="شادن القحطاني ID 443200677" userId="2d5f3d4d-8466-4aa1-ac8a-1cb60ed86c20" providerId="ADAL" clId="{E8801CAE-CBD8-854A-950C-414801866524}" dt="2023-06-18T07:45:14.708" v="775"/>
          <ac:inkMkLst>
            <pc:docMk/>
            <pc:sldMk cId="1876427301" sldId="361"/>
            <ac:inkMk id="34826" creationId="{130FF4D2-7621-9251-A86C-978A3485AE54}"/>
          </ac:inkMkLst>
        </pc:inkChg>
        <pc:inkChg chg="add del">
          <ac:chgData name="شادن القحطاني ID 443200677" userId="2d5f3d4d-8466-4aa1-ac8a-1cb60ed86c20" providerId="ADAL" clId="{E8801CAE-CBD8-854A-950C-414801866524}" dt="2023-06-18T07:45:20.783" v="786"/>
          <ac:inkMkLst>
            <pc:docMk/>
            <pc:sldMk cId="1876427301" sldId="361"/>
            <ac:inkMk id="34827" creationId="{CA669579-E1E3-1ED6-3B22-432BD7C907DD}"/>
          </ac:inkMkLst>
        </pc:inkChg>
        <pc:inkChg chg="add del">
          <ac:chgData name="شادن القحطاني ID 443200677" userId="2d5f3d4d-8466-4aa1-ac8a-1cb60ed86c20" providerId="ADAL" clId="{E8801CAE-CBD8-854A-950C-414801866524}" dt="2023-06-18T07:45:20.783" v="786"/>
          <ac:inkMkLst>
            <pc:docMk/>
            <pc:sldMk cId="1876427301" sldId="361"/>
            <ac:inkMk id="34828" creationId="{8EEBE256-6A17-0DCB-8A1C-B4BBE9527625}"/>
          </ac:inkMkLst>
        </pc:inkChg>
        <pc:inkChg chg="add del">
          <ac:chgData name="شادن القحطاني ID 443200677" userId="2d5f3d4d-8466-4aa1-ac8a-1cb60ed86c20" providerId="ADAL" clId="{E8801CAE-CBD8-854A-950C-414801866524}" dt="2023-06-18T07:45:20.783" v="786"/>
          <ac:inkMkLst>
            <pc:docMk/>
            <pc:sldMk cId="1876427301" sldId="361"/>
            <ac:inkMk id="34829" creationId="{F684A666-53FF-12E2-FB57-5AFCC1391D15}"/>
          </ac:inkMkLst>
        </pc:inkChg>
        <pc:inkChg chg="add del">
          <ac:chgData name="شادن القحطاني ID 443200677" userId="2d5f3d4d-8466-4aa1-ac8a-1cb60ed86c20" providerId="ADAL" clId="{E8801CAE-CBD8-854A-950C-414801866524}" dt="2023-06-18T07:45:20.783" v="786"/>
          <ac:inkMkLst>
            <pc:docMk/>
            <pc:sldMk cId="1876427301" sldId="361"/>
            <ac:inkMk id="34830" creationId="{761D3E4D-FF22-4D47-21E0-E07830E2E558}"/>
          </ac:inkMkLst>
        </pc:inkChg>
        <pc:inkChg chg="add del">
          <ac:chgData name="شادن القحطاني ID 443200677" userId="2d5f3d4d-8466-4aa1-ac8a-1cb60ed86c20" providerId="ADAL" clId="{E8801CAE-CBD8-854A-950C-414801866524}" dt="2023-06-18T07:45:20.783" v="786"/>
          <ac:inkMkLst>
            <pc:docMk/>
            <pc:sldMk cId="1876427301" sldId="361"/>
            <ac:inkMk id="34831" creationId="{8C3651B4-B4FE-0E09-83EE-620561AB0AD4}"/>
          </ac:inkMkLst>
        </pc:inkChg>
        <pc:inkChg chg="add del">
          <ac:chgData name="شادن القحطاني ID 443200677" userId="2d5f3d4d-8466-4aa1-ac8a-1cb60ed86c20" providerId="ADAL" clId="{E8801CAE-CBD8-854A-950C-414801866524}" dt="2023-06-18T07:45:20.783" v="786"/>
          <ac:inkMkLst>
            <pc:docMk/>
            <pc:sldMk cId="1876427301" sldId="361"/>
            <ac:inkMk id="34832" creationId="{C4095246-8E02-3D15-B66F-740D615A5867}"/>
          </ac:inkMkLst>
        </pc:inkChg>
        <pc:inkChg chg="add del">
          <ac:chgData name="شادن القحطاني ID 443200677" userId="2d5f3d4d-8466-4aa1-ac8a-1cb60ed86c20" providerId="ADAL" clId="{E8801CAE-CBD8-854A-950C-414801866524}" dt="2023-06-18T07:45:20.783" v="786"/>
          <ac:inkMkLst>
            <pc:docMk/>
            <pc:sldMk cId="1876427301" sldId="361"/>
            <ac:inkMk id="34833" creationId="{A55FA845-3067-C754-6000-04DBC4528071}"/>
          </ac:inkMkLst>
        </pc:inkChg>
        <pc:inkChg chg="add del">
          <ac:chgData name="شادن القحطاني ID 443200677" userId="2d5f3d4d-8466-4aa1-ac8a-1cb60ed86c20" providerId="ADAL" clId="{E8801CAE-CBD8-854A-950C-414801866524}" dt="2023-06-18T07:45:20.783" v="786"/>
          <ac:inkMkLst>
            <pc:docMk/>
            <pc:sldMk cId="1876427301" sldId="361"/>
            <ac:inkMk id="34834" creationId="{323E8999-BA55-2599-1586-D3200EBD97D5}"/>
          </ac:inkMkLst>
        </pc:inkChg>
        <pc:inkChg chg="add del">
          <ac:chgData name="شادن القحطاني ID 443200677" userId="2d5f3d4d-8466-4aa1-ac8a-1cb60ed86c20" providerId="ADAL" clId="{E8801CAE-CBD8-854A-950C-414801866524}" dt="2023-06-18T07:45:20.783" v="786"/>
          <ac:inkMkLst>
            <pc:docMk/>
            <pc:sldMk cId="1876427301" sldId="361"/>
            <ac:inkMk id="34835" creationId="{00CD8675-92E4-116D-2084-3929F477E4AD}"/>
          </ac:inkMkLst>
        </pc:inkChg>
        <pc:inkChg chg="add del">
          <ac:chgData name="شادن القحطاني ID 443200677" userId="2d5f3d4d-8466-4aa1-ac8a-1cb60ed86c20" providerId="ADAL" clId="{E8801CAE-CBD8-854A-950C-414801866524}" dt="2023-06-18T07:45:20.783" v="786"/>
          <ac:inkMkLst>
            <pc:docMk/>
            <pc:sldMk cId="1876427301" sldId="361"/>
            <ac:inkMk id="34836" creationId="{7BB320EE-26D4-FB4C-D40B-3D3B74BC1488}"/>
          </ac:inkMkLst>
        </pc:inkChg>
        <pc:inkChg chg="add reco">
          <ac:chgData name="شادن القحطاني ID 443200677" userId="2d5f3d4d-8466-4aa1-ac8a-1cb60ed86c20" providerId="ADAL" clId="{E8801CAE-CBD8-854A-950C-414801866524}" dt="2023-06-18T07:45:20.783" v="786"/>
          <ac:inkMkLst>
            <pc:docMk/>
            <pc:sldMk cId="1876427301" sldId="361"/>
            <ac:inkMk id="34837" creationId="{FE2030CC-69D4-21A3-FD5C-26E79FA846C1}"/>
          </ac:inkMkLst>
        </pc:inkChg>
        <pc:inkChg chg="add del">
          <ac:chgData name="شادن القحطاني ID 443200677" userId="2d5f3d4d-8466-4aa1-ac8a-1cb60ed86c20" providerId="ADAL" clId="{E8801CAE-CBD8-854A-950C-414801866524}" dt="2023-06-18T07:45:27.671" v="791"/>
          <ac:inkMkLst>
            <pc:docMk/>
            <pc:sldMk cId="1876427301" sldId="361"/>
            <ac:inkMk id="34838" creationId="{B22352FC-1FB1-5970-132F-D1C34A59C2B9}"/>
          </ac:inkMkLst>
        </pc:inkChg>
        <pc:inkChg chg="add del">
          <ac:chgData name="شادن القحطاني ID 443200677" userId="2d5f3d4d-8466-4aa1-ac8a-1cb60ed86c20" providerId="ADAL" clId="{E8801CAE-CBD8-854A-950C-414801866524}" dt="2023-06-18T07:45:27.671" v="791"/>
          <ac:inkMkLst>
            <pc:docMk/>
            <pc:sldMk cId="1876427301" sldId="361"/>
            <ac:inkMk id="34839" creationId="{3E53394B-127B-9A39-C543-8DCA9F39104C}"/>
          </ac:inkMkLst>
        </pc:inkChg>
        <pc:inkChg chg="add del">
          <ac:chgData name="شادن القحطاني ID 443200677" userId="2d5f3d4d-8466-4aa1-ac8a-1cb60ed86c20" providerId="ADAL" clId="{E8801CAE-CBD8-854A-950C-414801866524}" dt="2023-06-18T07:45:27.671" v="791"/>
          <ac:inkMkLst>
            <pc:docMk/>
            <pc:sldMk cId="1876427301" sldId="361"/>
            <ac:inkMk id="34840" creationId="{F61FD88B-6AB4-EEDE-2EE5-C836419FC77B}"/>
          </ac:inkMkLst>
        </pc:inkChg>
        <pc:inkChg chg="add del">
          <ac:chgData name="شادن القحطاني ID 443200677" userId="2d5f3d4d-8466-4aa1-ac8a-1cb60ed86c20" providerId="ADAL" clId="{E8801CAE-CBD8-854A-950C-414801866524}" dt="2023-06-18T07:45:27.671" v="791"/>
          <ac:inkMkLst>
            <pc:docMk/>
            <pc:sldMk cId="1876427301" sldId="361"/>
            <ac:inkMk id="34841" creationId="{C1DE51FC-CD19-6539-8F9C-97D3EF0E1DC9}"/>
          </ac:inkMkLst>
        </pc:inkChg>
        <pc:inkChg chg="add reco">
          <ac:chgData name="شادن القحطاني ID 443200677" userId="2d5f3d4d-8466-4aa1-ac8a-1cb60ed86c20" providerId="ADAL" clId="{E8801CAE-CBD8-854A-950C-414801866524}" dt="2023-06-18T07:45:27.671" v="791"/>
          <ac:inkMkLst>
            <pc:docMk/>
            <pc:sldMk cId="1876427301" sldId="361"/>
            <ac:inkMk id="34842" creationId="{CD21C286-69E0-71D8-D85E-66022F1E27B3}"/>
          </ac:inkMkLst>
        </pc:inkChg>
        <pc:inkChg chg="add del">
          <ac:chgData name="شادن القحطاني ID 443200677" userId="2d5f3d4d-8466-4aa1-ac8a-1cb60ed86c20" providerId="ADAL" clId="{E8801CAE-CBD8-854A-950C-414801866524}" dt="2023-06-18T07:45:33.500" v="794"/>
          <ac:inkMkLst>
            <pc:docMk/>
            <pc:sldMk cId="1876427301" sldId="361"/>
            <ac:inkMk id="34843" creationId="{DDDFE238-03A9-3CA3-6645-C78752498720}"/>
          </ac:inkMkLst>
        </pc:inkChg>
        <pc:inkChg chg="add del">
          <ac:chgData name="شادن القحطاني ID 443200677" userId="2d5f3d4d-8466-4aa1-ac8a-1cb60ed86c20" providerId="ADAL" clId="{E8801CAE-CBD8-854A-950C-414801866524}" dt="2023-06-18T07:45:33.500" v="794"/>
          <ac:inkMkLst>
            <pc:docMk/>
            <pc:sldMk cId="1876427301" sldId="361"/>
            <ac:inkMk id="34844" creationId="{F7966A25-F876-AA25-8E54-D6DF37A5D35F}"/>
          </ac:inkMkLst>
        </pc:inkChg>
        <pc:inkChg chg="add reco">
          <ac:chgData name="شادن القحطاني ID 443200677" userId="2d5f3d4d-8466-4aa1-ac8a-1cb60ed86c20" providerId="ADAL" clId="{E8801CAE-CBD8-854A-950C-414801866524}" dt="2023-06-18T07:45:33.500" v="794"/>
          <ac:inkMkLst>
            <pc:docMk/>
            <pc:sldMk cId="1876427301" sldId="361"/>
            <ac:inkMk id="34845" creationId="{B5045088-F926-B61B-DDB8-3EBF10C12C79}"/>
          </ac:inkMkLst>
        </pc:inkChg>
        <pc:inkChg chg="add del">
          <ac:chgData name="شادن القحطاني ID 443200677" userId="2d5f3d4d-8466-4aa1-ac8a-1cb60ed86c20" providerId="ADAL" clId="{E8801CAE-CBD8-854A-950C-414801866524}" dt="2023-06-18T07:45:36.020" v="799"/>
          <ac:inkMkLst>
            <pc:docMk/>
            <pc:sldMk cId="1876427301" sldId="361"/>
            <ac:inkMk id="34846" creationId="{E7C4E1EC-D5AA-7EBC-719B-ADFB8CA960E7}"/>
          </ac:inkMkLst>
        </pc:inkChg>
        <pc:inkChg chg="add del">
          <ac:chgData name="شادن القحطاني ID 443200677" userId="2d5f3d4d-8466-4aa1-ac8a-1cb60ed86c20" providerId="ADAL" clId="{E8801CAE-CBD8-854A-950C-414801866524}" dt="2023-06-18T07:45:36.020" v="799"/>
          <ac:inkMkLst>
            <pc:docMk/>
            <pc:sldMk cId="1876427301" sldId="361"/>
            <ac:inkMk id="34847" creationId="{CFD0F846-C87E-15C6-5362-C32F91D2E9FB}"/>
          </ac:inkMkLst>
        </pc:inkChg>
        <pc:inkChg chg="add del">
          <ac:chgData name="شادن القحطاني ID 443200677" userId="2d5f3d4d-8466-4aa1-ac8a-1cb60ed86c20" providerId="ADAL" clId="{E8801CAE-CBD8-854A-950C-414801866524}" dt="2023-06-18T07:45:36.020" v="799"/>
          <ac:inkMkLst>
            <pc:docMk/>
            <pc:sldMk cId="1876427301" sldId="361"/>
            <ac:inkMk id="34848" creationId="{14DF09DE-C69F-CC7A-1D04-03DEDF90E3A4}"/>
          </ac:inkMkLst>
        </pc:inkChg>
        <pc:inkChg chg="add del">
          <ac:chgData name="شادن القحطاني ID 443200677" userId="2d5f3d4d-8466-4aa1-ac8a-1cb60ed86c20" providerId="ADAL" clId="{E8801CAE-CBD8-854A-950C-414801866524}" dt="2023-06-18T07:45:36.020" v="799"/>
          <ac:inkMkLst>
            <pc:docMk/>
            <pc:sldMk cId="1876427301" sldId="361"/>
            <ac:inkMk id="34849" creationId="{DA9A6BF5-E151-01D3-B945-734D3B18886D}"/>
          </ac:inkMkLst>
        </pc:inkChg>
        <pc:inkChg chg="add reco">
          <ac:chgData name="شادن القحطاني ID 443200677" userId="2d5f3d4d-8466-4aa1-ac8a-1cb60ed86c20" providerId="ADAL" clId="{E8801CAE-CBD8-854A-950C-414801866524}" dt="2023-06-18T07:45:36.020" v="799"/>
          <ac:inkMkLst>
            <pc:docMk/>
            <pc:sldMk cId="1876427301" sldId="361"/>
            <ac:inkMk id="34850" creationId="{52B62547-2A8D-F54B-E01D-98D1CCFAA67C}"/>
          </ac:inkMkLst>
        </pc:inkChg>
        <pc:inkChg chg="add del">
          <ac:chgData name="شادن القحطاني ID 443200677" userId="2d5f3d4d-8466-4aa1-ac8a-1cb60ed86c20" providerId="ADAL" clId="{E8801CAE-CBD8-854A-950C-414801866524}" dt="2023-06-18T07:45:43.032" v="809"/>
          <ac:inkMkLst>
            <pc:docMk/>
            <pc:sldMk cId="1876427301" sldId="361"/>
            <ac:inkMk id="34851" creationId="{4F8EADB0-79C2-DFBB-C068-60D35B780579}"/>
          </ac:inkMkLst>
        </pc:inkChg>
        <pc:inkChg chg="add del">
          <ac:chgData name="شادن القحطاني ID 443200677" userId="2d5f3d4d-8466-4aa1-ac8a-1cb60ed86c20" providerId="ADAL" clId="{E8801CAE-CBD8-854A-950C-414801866524}" dt="2023-06-18T07:45:43.032" v="809"/>
          <ac:inkMkLst>
            <pc:docMk/>
            <pc:sldMk cId="1876427301" sldId="361"/>
            <ac:inkMk id="34852" creationId="{2123245A-5795-4223-3449-6A3041FBE9AB}"/>
          </ac:inkMkLst>
        </pc:inkChg>
        <pc:inkChg chg="add del">
          <ac:chgData name="شادن القحطاني ID 443200677" userId="2d5f3d4d-8466-4aa1-ac8a-1cb60ed86c20" providerId="ADAL" clId="{E8801CAE-CBD8-854A-950C-414801866524}" dt="2023-06-18T07:45:43.032" v="809"/>
          <ac:inkMkLst>
            <pc:docMk/>
            <pc:sldMk cId="1876427301" sldId="361"/>
            <ac:inkMk id="34853" creationId="{C53D9ECE-AA42-02AC-3DEC-9A950058C0A3}"/>
          </ac:inkMkLst>
        </pc:inkChg>
        <pc:inkChg chg="add del">
          <ac:chgData name="شادن القحطاني ID 443200677" userId="2d5f3d4d-8466-4aa1-ac8a-1cb60ed86c20" providerId="ADAL" clId="{E8801CAE-CBD8-854A-950C-414801866524}" dt="2023-06-18T07:45:43.032" v="809"/>
          <ac:inkMkLst>
            <pc:docMk/>
            <pc:sldMk cId="1876427301" sldId="361"/>
            <ac:inkMk id="34854" creationId="{25EDDE5A-77C6-5E7E-1F3A-4A38A7421E29}"/>
          </ac:inkMkLst>
        </pc:inkChg>
        <pc:inkChg chg="add del">
          <ac:chgData name="شادن القحطاني ID 443200677" userId="2d5f3d4d-8466-4aa1-ac8a-1cb60ed86c20" providerId="ADAL" clId="{E8801CAE-CBD8-854A-950C-414801866524}" dt="2023-06-18T07:45:43.032" v="809"/>
          <ac:inkMkLst>
            <pc:docMk/>
            <pc:sldMk cId="1876427301" sldId="361"/>
            <ac:inkMk id="34855" creationId="{DC7A7D8E-8DAA-6868-B01C-6F0BB4A821E6}"/>
          </ac:inkMkLst>
        </pc:inkChg>
        <pc:inkChg chg="add del">
          <ac:chgData name="شادن القحطاني ID 443200677" userId="2d5f3d4d-8466-4aa1-ac8a-1cb60ed86c20" providerId="ADAL" clId="{E8801CAE-CBD8-854A-950C-414801866524}" dt="2023-06-18T07:45:43.032" v="809"/>
          <ac:inkMkLst>
            <pc:docMk/>
            <pc:sldMk cId="1876427301" sldId="361"/>
            <ac:inkMk id="34856" creationId="{6310FE99-0718-F279-BCE6-3D2B226CD547}"/>
          </ac:inkMkLst>
        </pc:inkChg>
        <pc:inkChg chg="add del">
          <ac:chgData name="شادن القحطاني ID 443200677" userId="2d5f3d4d-8466-4aa1-ac8a-1cb60ed86c20" providerId="ADAL" clId="{E8801CAE-CBD8-854A-950C-414801866524}" dt="2023-06-18T07:45:43.032" v="809"/>
          <ac:inkMkLst>
            <pc:docMk/>
            <pc:sldMk cId="1876427301" sldId="361"/>
            <ac:inkMk id="34857" creationId="{C87AF4EB-75DB-A019-8C8C-EC259D523FAE}"/>
          </ac:inkMkLst>
        </pc:inkChg>
        <pc:inkChg chg="add del">
          <ac:chgData name="شادن القحطاني ID 443200677" userId="2d5f3d4d-8466-4aa1-ac8a-1cb60ed86c20" providerId="ADAL" clId="{E8801CAE-CBD8-854A-950C-414801866524}" dt="2023-06-18T07:45:43.032" v="809"/>
          <ac:inkMkLst>
            <pc:docMk/>
            <pc:sldMk cId="1876427301" sldId="361"/>
            <ac:inkMk id="34858" creationId="{8603E97F-DE42-A164-BF50-7BF378BAAED5}"/>
          </ac:inkMkLst>
        </pc:inkChg>
        <pc:inkChg chg="add del">
          <ac:chgData name="شادن القحطاني ID 443200677" userId="2d5f3d4d-8466-4aa1-ac8a-1cb60ed86c20" providerId="ADAL" clId="{E8801CAE-CBD8-854A-950C-414801866524}" dt="2023-06-18T07:45:43.032" v="809"/>
          <ac:inkMkLst>
            <pc:docMk/>
            <pc:sldMk cId="1876427301" sldId="361"/>
            <ac:inkMk id="34859" creationId="{D582A258-EEEE-9AD7-D730-6DD1F1CFC4AB}"/>
          </ac:inkMkLst>
        </pc:inkChg>
        <pc:inkChg chg="add reco">
          <ac:chgData name="شادن القحطاني ID 443200677" userId="2d5f3d4d-8466-4aa1-ac8a-1cb60ed86c20" providerId="ADAL" clId="{E8801CAE-CBD8-854A-950C-414801866524}" dt="2023-06-18T07:45:43.032" v="809"/>
          <ac:inkMkLst>
            <pc:docMk/>
            <pc:sldMk cId="1876427301" sldId="361"/>
            <ac:inkMk id="34860" creationId="{849B1D94-328E-D886-07C8-EBFDE4FE7C26}"/>
          </ac:inkMkLst>
        </pc:inkChg>
        <pc:inkChg chg="add del">
          <ac:chgData name="شادن القحطاني ID 443200677" userId="2d5f3d4d-8466-4aa1-ac8a-1cb60ed86c20" providerId="ADAL" clId="{E8801CAE-CBD8-854A-950C-414801866524}" dt="2023-06-18T07:45:48.107" v="822"/>
          <ac:inkMkLst>
            <pc:docMk/>
            <pc:sldMk cId="1876427301" sldId="361"/>
            <ac:inkMk id="34861" creationId="{E21B14E6-3F00-6EF0-F4D3-96AAF71BC798}"/>
          </ac:inkMkLst>
        </pc:inkChg>
        <pc:inkChg chg="add del">
          <ac:chgData name="شادن القحطاني ID 443200677" userId="2d5f3d4d-8466-4aa1-ac8a-1cb60ed86c20" providerId="ADAL" clId="{E8801CAE-CBD8-854A-950C-414801866524}" dt="2023-06-18T07:45:48.107" v="822"/>
          <ac:inkMkLst>
            <pc:docMk/>
            <pc:sldMk cId="1876427301" sldId="361"/>
            <ac:inkMk id="34862" creationId="{52730F29-E6FE-332E-9C71-D96C4B314215}"/>
          </ac:inkMkLst>
        </pc:inkChg>
        <pc:inkChg chg="add del">
          <ac:chgData name="شادن القحطاني ID 443200677" userId="2d5f3d4d-8466-4aa1-ac8a-1cb60ed86c20" providerId="ADAL" clId="{E8801CAE-CBD8-854A-950C-414801866524}" dt="2023-06-18T07:45:48.107" v="822"/>
          <ac:inkMkLst>
            <pc:docMk/>
            <pc:sldMk cId="1876427301" sldId="361"/>
            <ac:inkMk id="34863" creationId="{A085C090-5418-DEBC-2F9B-D38BA7F9C1DA}"/>
          </ac:inkMkLst>
        </pc:inkChg>
        <pc:inkChg chg="add del">
          <ac:chgData name="شادن القحطاني ID 443200677" userId="2d5f3d4d-8466-4aa1-ac8a-1cb60ed86c20" providerId="ADAL" clId="{E8801CAE-CBD8-854A-950C-414801866524}" dt="2023-06-18T07:45:48.107" v="822"/>
          <ac:inkMkLst>
            <pc:docMk/>
            <pc:sldMk cId="1876427301" sldId="361"/>
            <ac:inkMk id="34864" creationId="{893095C7-B80E-330F-8EF1-5C7CFBBCA1CD}"/>
          </ac:inkMkLst>
        </pc:inkChg>
        <pc:inkChg chg="add del">
          <ac:chgData name="شادن القحطاني ID 443200677" userId="2d5f3d4d-8466-4aa1-ac8a-1cb60ed86c20" providerId="ADAL" clId="{E8801CAE-CBD8-854A-950C-414801866524}" dt="2023-06-18T07:45:48.107" v="822"/>
          <ac:inkMkLst>
            <pc:docMk/>
            <pc:sldMk cId="1876427301" sldId="361"/>
            <ac:inkMk id="34865" creationId="{144F1D40-26BA-6BEF-00F7-A6C33157FB08}"/>
          </ac:inkMkLst>
        </pc:inkChg>
        <pc:inkChg chg="add del">
          <ac:chgData name="شادن القحطاني ID 443200677" userId="2d5f3d4d-8466-4aa1-ac8a-1cb60ed86c20" providerId="ADAL" clId="{E8801CAE-CBD8-854A-950C-414801866524}" dt="2023-06-18T07:45:48.107" v="822"/>
          <ac:inkMkLst>
            <pc:docMk/>
            <pc:sldMk cId="1876427301" sldId="361"/>
            <ac:inkMk id="34866" creationId="{626F4A59-91C0-39B6-4BD3-2642F4EB8C15}"/>
          </ac:inkMkLst>
        </pc:inkChg>
        <pc:inkChg chg="add del">
          <ac:chgData name="شادن القحطاني ID 443200677" userId="2d5f3d4d-8466-4aa1-ac8a-1cb60ed86c20" providerId="ADAL" clId="{E8801CAE-CBD8-854A-950C-414801866524}" dt="2023-06-18T07:45:48.107" v="822"/>
          <ac:inkMkLst>
            <pc:docMk/>
            <pc:sldMk cId="1876427301" sldId="361"/>
            <ac:inkMk id="34867" creationId="{B812935B-CA8A-1422-5035-99D5674091BD}"/>
          </ac:inkMkLst>
        </pc:inkChg>
        <pc:inkChg chg="add del">
          <ac:chgData name="شادن القحطاني ID 443200677" userId="2d5f3d4d-8466-4aa1-ac8a-1cb60ed86c20" providerId="ADAL" clId="{E8801CAE-CBD8-854A-950C-414801866524}" dt="2023-06-18T07:45:48.107" v="822"/>
          <ac:inkMkLst>
            <pc:docMk/>
            <pc:sldMk cId="1876427301" sldId="361"/>
            <ac:inkMk id="34868" creationId="{1884C60C-3AD3-984F-9330-814908D37E97}"/>
          </ac:inkMkLst>
        </pc:inkChg>
        <pc:inkChg chg="add del">
          <ac:chgData name="شادن القحطاني ID 443200677" userId="2d5f3d4d-8466-4aa1-ac8a-1cb60ed86c20" providerId="ADAL" clId="{E8801CAE-CBD8-854A-950C-414801866524}" dt="2023-06-18T07:45:48.107" v="822"/>
          <ac:inkMkLst>
            <pc:docMk/>
            <pc:sldMk cId="1876427301" sldId="361"/>
            <ac:inkMk id="34869" creationId="{FC2E02C6-7959-22EF-1739-3176DEE27648}"/>
          </ac:inkMkLst>
        </pc:inkChg>
        <pc:inkChg chg="add del">
          <ac:chgData name="شادن القحطاني ID 443200677" userId="2d5f3d4d-8466-4aa1-ac8a-1cb60ed86c20" providerId="ADAL" clId="{E8801CAE-CBD8-854A-950C-414801866524}" dt="2023-06-18T07:45:48.107" v="822"/>
          <ac:inkMkLst>
            <pc:docMk/>
            <pc:sldMk cId="1876427301" sldId="361"/>
            <ac:inkMk id="34870" creationId="{490811AA-2E70-71AF-BA3E-D6CEB4ED6871}"/>
          </ac:inkMkLst>
        </pc:inkChg>
        <pc:inkChg chg="add del">
          <ac:chgData name="شادن القحطاني ID 443200677" userId="2d5f3d4d-8466-4aa1-ac8a-1cb60ed86c20" providerId="ADAL" clId="{E8801CAE-CBD8-854A-950C-414801866524}" dt="2023-06-18T07:45:48.107" v="822"/>
          <ac:inkMkLst>
            <pc:docMk/>
            <pc:sldMk cId="1876427301" sldId="361"/>
            <ac:inkMk id="34871" creationId="{CF2DC959-2DB0-46FB-919D-2260AA191AF2}"/>
          </ac:inkMkLst>
        </pc:inkChg>
        <pc:inkChg chg="add del">
          <ac:chgData name="شادن القحطاني ID 443200677" userId="2d5f3d4d-8466-4aa1-ac8a-1cb60ed86c20" providerId="ADAL" clId="{E8801CAE-CBD8-854A-950C-414801866524}" dt="2023-06-18T07:45:48.107" v="822"/>
          <ac:inkMkLst>
            <pc:docMk/>
            <pc:sldMk cId="1876427301" sldId="361"/>
            <ac:inkMk id="34872" creationId="{A5A94719-7803-4F91-B31E-1A1D995480A7}"/>
          </ac:inkMkLst>
        </pc:inkChg>
        <pc:inkChg chg="add reco">
          <ac:chgData name="شادن القحطاني ID 443200677" userId="2d5f3d4d-8466-4aa1-ac8a-1cb60ed86c20" providerId="ADAL" clId="{E8801CAE-CBD8-854A-950C-414801866524}" dt="2023-06-18T07:45:48.107" v="822"/>
          <ac:inkMkLst>
            <pc:docMk/>
            <pc:sldMk cId="1876427301" sldId="361"/>
            <ac:inkMk id="34873" creationId="{BB2502F1-2C1A-3A2E-D177-4D0B1D461DB6}"/>
          </ac:inkMkLst>
        </pc:inkChg>
        <pc:inkChg chg="add del">
          <ac:chgData name="شادن القحطاني ID 443200677" userId="2d5f3d4d-8466-4aa1-ac8a-1cb60ed86c20" providerId="ADAL" clId="{E8801CAE-CBD8-854A-950C-414801866524}" dt="2023-06-18T07:45:57.260" v="828"/>
          <ac:inkMkLst>
            <pc:docMk/>
            <pc:sldMk cId="1876427301" sldId="361"/>
            <ac:inkMk id="34874" creationId="{80C9F13F-D539-CD05-5296-9BCC5D53F945}"/>
          </ac:inkMkLst>
        </pc:inkChg>
        <pc:inkChg chg="add del">
          <ac:chgData name="شادن القحطاني ID 443200677" userId="2d5f3d4d-8466-4aa1-ac8a-1cb60ed86c20" providerId="ADAL" clId="{E8801CAE-CBD8-854A-950C-414801866524}" dt="2023-06-18T07:45:57.260" v="828"/>
          <ac:inkMkLst>
            <pc:docMk/>
            <pc:sldMk cId="1876427301" sldId="361"/>
            <ac:inkMk id="34875" creationId="{0A95D78C-56C6-DBFA-BDC4-0607DF7BF0C2}"/>
          </ac:inkMkLst>
        </pc:inkChg>
        <pc:inkChg chg="add del">
          <ac:chgData name="شادن القحطاني ID 443200677" userId="2d5f3d4d-8466-4aa1-ac8a-1cb60ed86c20" providerId="ADAL" clId="{E8801CAE-CBD8-854A-950C-414801866524}" dt="2023-06-18T07:45:57.260" v="828"/>
          <ac:inkMkLst>
            <pc:docMk/>
            <pc:sldMk cId="1876427301" sldId="361"/>
            <ac:inkMk id="34876" creationId="{9E54C90C-CF50-8C35-291E-A5E57F08F5E1}"/>
          </ac:inkMkLst>
        </pc:inkChg>
        <pc:inkChg chg="add del">
          <ac:chgData name="شادن القحطاني ID 443200677" userId="2d5f3d4d-8466-4aa1-ac8a-1cb60ed86c20" providerId="ADAL" clId="{E8801CAE-CBD8-854A-950C-414801866524}" dt="2023-06-18T07:45:57.260" v="828"/>
          <ac:inkMkLst>
            <pc:docMk/>
            <pc:sldMk cId="1876427301" sldId="361"/>
            <ac:inkMk id="34877" creationId="{7118A29C-84A6-3C7F-FC01-E3311975B62A}"/>
          </ac:inkMkLst>
        </pc:inkChg>
        <pc:inkChg chg="add del">
          <ac:chgData name="شادن القحطاني ID 443200677" userId="2d5f3d4d-8466-4aa1-ac8a-1cb60ed86c20" providerId="ADAL" clId="{E8801CAE-CBD8-854A-950C-414801866524}" dt="2023-06-18T07:45:57.260" v="828"/>
          <ac:inkMkLst>
            <pc:docMk/>
            <pc:sldMk cId="1876427301" sldId="361"/>
            <ac:inkMk id="34878" creationId="{E1C7810B-8AA6-F40E-0537-95C3766F96F6}"/>
          </ac:inkMkLst>
        </pc:inkChg>
        <pc:inkChg chg="add reco">
          <ac:chgData name="شادن القحطاني ID 443200677" userId="2d5f3d4d-8466-4aa1-ac8a-1cb60ed86c20" providerId="ADAL" clId="{E8801CAE-CBD8-854A-950C-414801866524}" dt="2023-06-18T07:45:57.260" v="828"/>
          <ac:inkMkLst>
            <pc:docMk/>
            <pc:sldMk cId="1876427301" sldId="361"/>
            <ac:inkMk id="34879" creationId="{04FDE40D-CD2E-07D7-2E87-15AC56D923C2}"/>
          </ac:inkMkLst>
        </pc:inkChg>
        <pc:inkChg chg="add del">
          <ac:chgData name="شادن القحطاني ID 443200677" userId="2d5f3d4d-8466-4aa1-ac8a-1cb60ed86c20" providerId="ADAL" clId="{E8801CAE-CBD8-854A-950C-414801866524}" dt="2023-06-18T07:46:00.879" v="833"/>
          <ac:inkMkLst>
            <pc:docMk/>
            <pc:sldMk cId="1876427301" sldId="361"/>
            <ac:inkMk id="34880" creationId="{D7ABE04E-9F93-A2C0-AD6F-D8C19D3132E3}"/>
          </ac:inkMkLst>
        </pc:inkChg>
        <pc:inkChg chg="add del">
          <ac:chgData name="شادن القحطاني ID 443200677" userId="2d5f3d4d-8466-4aa1-ac8a-1cb60ed86c20" providerId="ADAL" clId="{E8801CAE-CBD8-854A-950C-414801866524}" dt="2023-06-18T07:46:00.879" v="833"/>
          <ac:inkMkLst>
            <pc:docMk/>
            <pc:sldMk cId="1876427301" sldId="361"/>
            <ac:inkMk id="34881" creationId="{3A184C4B-C2E2-7BC8-D1BC-3D0E7E10E787}"/>
          </ac:inkMkLst>
        </pc:inkChg>
        <pc:inkChg chg="add del">
          <ac:chgData name="شادن القحطاني ID 443200677" userId="2d5f3d4d-8466-4aa1-ac8a-1cb60ed86c20" providerId="ADAL" clId="{E8801CAE-CBD8-854A-950C-414801866524}" dt="2023-06-18T07:46:00.879" v="833"/>
          <ac:inkMkLst>
            <pc:docMk/>
            <pc:sldMk cId="1876427301" sldId="361"/>
            <ac:inkMk id="34882" creationId="{82823B0C-A05A-14E6-BA50-19162663D29B}"/>
          </ac:inkMkLst>
        </pc:inkChg>
        <pc:inkChg chg="add del">
          <ac:chgData name="شادن القحطاني ID 443200677" userId="2d5f3d4d-8466-4aa1-ac8a-1cb60ed86c20" providerId="ADAL" clId="{E8801CAE-CBD8-854A-950C-414801866524}" dt="2023-06-18T07:46:00.879" v="833"/>
          <ac:inkMkLst>
            <pc:docMk/>
            <pc:sldMk cId="1876427301" sldId="361"/>
            <ac:inkMk id="34883" creationId="{66E5A10D-B8D0-07EC-3E09-ED352C24A9FD}"/>
          </ac:inkMkLst>
        </pc:inkChg>
        <pc:inkChg chg="add reco">
          <ac:chgData name="شادن القحطاني ID 443200677" userId="2d5f3d4d-8466-4aa1-ac8a-1cb60ed86c20" providerId="ADAL" clId="{E8801CAE-CBD8-854A-950C-414801866524}" dt="2023-06-18T07:46:00.879" v="833"/>
          <ac:inkMkLst>
            <pc:docMk/>
            <pc:sldMk cId="1876427301" sldId="361"/>
            <ac:inkMk id="34884" creationId="{54A58160-63A7-86DD-02E0-F733F5130F90}"/>
          </ac:inkMkLst>
        </pc:inkChg>
        <pc:inkChg chg="add del">
          <ac:chgData name="شادن القحطاني ID 443200677" userId="2d5f3d4d-8466-4aa1-ac8a-1cb60ed86c20" providerId="ADAL" clId="{E8801CAE-CBD8-854A-950C-414801866524}" dt="2023-06-18T07:46:04.380" v="841"/>
          <ac:inkMkLst>
            <pc:docMk/>
            <pc:sldMk cId="1876427301" sldId="361"/>
            <ac:inkMk id="34885" creationId="{EDA10629-4C7E-79AE-F2B5-12FFBEE0188A}"/>
          </ac:inkMkLst>
        </pc:inkChg>
        <pc:inkChg chg="add del">
          <ac:chgData name="شادن القحطاني ID 443200677" userId="2d5f3d4d-8466-4aa1-ac8a-1cb60ed86c20" providerId="ADAL" clId="{E8801CAE-CBD8-854A-950C-414801866524}" dt="2023-06-18T07:46:04.380" v="841"/>
          <ac:inkMkLst>
            <pc:docMk/>
            <pc:sldMk cId="1876427301" sldId="361"/>
            <ac:inkMk id="34886" creationId="{801BAF24-B210-B0FA-43BF-FBC9EF30C704}"/>
          </ac:inkMkLst>
        </pc:inkChg>
        <pc:inkChg chg="add del">
          <ac:chgData name="شادن القحطاني ID 443200677" userId="2d5f3d4d-8466-4aa1-ac8a-1cb60ed86c20" providerId="ADAL" clId="{E8801CAE-CBD8-854A-950C-414801866524}" dt="2023-06-18T07:46:04.380" v="841"/>
          <ac:inkMkLst>
            <pc:docMk/>
            <pc:sldMk cId="1876427301" sldId="361"/>
            <ac:inkMk id="34887" creationId="{C896048F-1278-07D8-1846-8E7134F60D02}"/>
          </ac:inkMkLst>
        </pc:inkChg>
        <pc:inkChg chg="add del">
          <ac:chgData name="شادن القحطاني ID 443200677" userId="2d5f3d4d-8466-4aa1-ac8a-1cb60ed86c20" providerId="ADAL" clId="{E8801CAE-CBD8-854A-950C-414801866524}" dt="2023-06-18T07:46:04.380" v="841"/>
          <ac:inkMkLst>
            <pc:docMk/>
            <pc:sldMk cId="1876427301" sldId="361"/>
            <ac:inkMk id="34888" creationId="{1B2B25C2-0B7C-1562-0B7E-DFF2E951B34B}"/>
          </ac:inkMkLst>
        </pc:inkChg>
        <pc:inkChg chg="add del">
          <ac:chgData name="شادن القحطاني ID 443200677" userId="2d5f3d4d-8466-4aa1-ac8a-1cb60ed86c20" providerId="ADAL" clId="{E8801CAE-CBD8-854A-950C-414801866524}" dt="2023-06-18T07:46:04.380" v="841"/>
          <ac:inkMkLst>
            <pc:docMk/>
            <pc:sldMk cId="1876427301" sldId="361"/>
            <ac:inkMk id="34889" creationId="{ABE0DE73-D416-9ABE-5A9A-1BF2F29902C4}"/>
          </ac:inkMkLst>
        </pc:inkChg>
        <pc:inkChg chg="add del">
          <ac:chgData name="شادن القحطاني ID 443200677" userId="2d5f3d4d-8466-4aa1-ac8a-1cb60ed86c20" providerId="ADAL" clId="{E8801CAE-CBD8-854A-950C-414801866524}" dt="2023-06-18T07:46:04.380" v="841"/>
          <ac:inkMkLst>
            <pc:docMk/>
            <pc:sldMk cId="1876427301" sldId="361"/>
            <ac:inkMk id="34890" creationId="{7B6B0FB7-545C-F393-2DED-088A5081E6ED}"/>
          </ac:inkMkLst>
        </pc:inkChg>
        <pc:inkChg chg="add del">
          <ac:chgData name="شادن القحطاني ID 443200677" userId="2d5f3d4d-8466-4aa1-ac8a-1cb60ed86c20" providerId="ADAL" clId="{E8801CAE-CBD8-854A-950C-414801866524}" dt="2023-06-18T07:46:04.380" v="841"/>
          <ac:inkMkLst>
            <pc:docMk/>
            <pc:sldMk cId="1876427301" sldId="361"/>
            <ac:inkMk id="34891" creationId="{A2CAB7FE-D86E-D22A-1CBB-AD423148FB06}"/>
          </ac:inkMkLst>
        </pc:inkChg>
        <pc:inkChg chg="add reco">
          <ac:chgData name="شادن القحطاني ID 443200677" userId="2d5f3d4d-8466-4aa1-ac8a-1cb60ed86c20" providerId="ADAL" clId="{E8801CAE-CBD8-854A-950C-414801866524}" dt="2023-06-18T07:46:04.380" v="841"/>
          <ac:inkMkLst>
            <pc:docMk/>
            <pc:sldMk cId="1876427301" sldId="361"/>
            <ac:inkMk id="34892" creationId="{2B002772-DD87-565B-A2F7-A1065F1B8258}"/>
          </ac:inkMkLst>
        </pc:inkChg>
        <pc:inkChg chg="add del">
          <ac:chgData name="شادن القحطاني ID 443200677" userId="2d5f3d4d-8466-4aa1-ac8a-1cb60ed86c20" providerId="ADAL" clId="{E8801CAE-CBD8-854A-950C-414801866524}" dt="2023-06-18T07:46:08.404" v="843"/>
          <ac:inkMkLst>
            <pc:docMk/>
            <pc:sldMk cId="1876427301" sldId="361"/>
            <ac:inkMk id="34893" creationId="{12303E64-8326-B98D-9A8D-30E97B491645}"/>
          </ac:inkMkLst>
        </pc:inkChg>
        <pc:inkChg chg="add del">
          <ac:chgData name="شادن القحطاني ID 443200677" userId="2d5f3d4d-8466-4aa1-ac8a-1cb60ed86c20" providerId="ADAL" clId="{E8801CAE-CBD8-854A-950C-414801866524}" dt="2023-06-18T07:46:15.914" v="858"/>
          <ac:inkMkLst>
            <pc:docMk/>
            <pc:sldMk cId="1876427301" sldId="361"/>
            <ac:inkMk id="34894" creationId="{CC3921BA-A084-C6DF-7D1B-73E610558035}"/>
          </ac:inkMkLst>
        </pc:inkChg>
        <pc:inkChg chg="add del">
          <ac:chgData name="شادن القحطاني ID 443200677" userId="2d5f3d4d-8466-4aa1-ac8a-1cb60ed86c20" providerId="ADAL" clId="{E8801CAE-CBD8-854A-950C-414801866524}" dt="2023-06-18T07:46:15.914" v="858"/>
          <ac:inkMkLst>
            <pc:docMk/>
            <pc:sldMk cId="1876427301" sldId="361"/>
            <ac:inkMk id="34895" creationId="{5F29CDA6-B789-0431-8D40-6EF4FE25A65C}"/>
          </ac:inkMkLst>
        </pc:inkChg>
        <pc:inkChg chg="add del">
          <ac:chgData name="شادن القحطاني ID 443200677" userId="2d5f3d4d-8466-4aa1-ac8a-1cb60ed86c20" providerId="ADAL" clId="{E8801CAE-CBD8-854A-950C-414801866524}" dt="2023-06-18T07:46:15.914" v="858"/>
          <ac:inkMkLst>
            <pc:docMk/>
            <pc:sldMk cId="1876427301" sldId="361"/>
            <ac:inkMk id="34896" creationId="{210EBCFD-47C7-AB3E-A6A1-BFF2ACAB3FDC}"/>
          </ac:inkMkLst>
        </pc:inkChg>
        <pc:inkChg chg="add del">
          <ac:chgData name="شادن القحطاني ID 443200677" userId="2d5f3d4d-8466-4aa1-ac8a-1cb60ed86c20" providerId="ADAL" clId="{E8801CAE-CBD8-854A-950C-414801866524}" dt="2023-06-18T07:46:15.914" v="858"/>
          <ac:inkMkLst>
            <pc:docMk/>
            <pc:sldMk cId="1876427301" sldId="361"/>
            <ac:inkMk id="34897" creationId="{0CD55A8A-2E2C-317C-7D86-C24CAB44E180}"/>
          </ac:inkMkLst>
        </pc:inkChg>
        <pc:inkChg chg="add del">
          <ac:chgData name="شادن القحطاني ID 443200677" userId="2d5f3d4d-8466-4aa1-ac8a-1cb60ed86c20" providerId="ADAL" clId="{E8801CAE-CBD8-854A-950C-414801866524}" dt="2023-06-18T07:46:15.914" v="858"/>
          <ac:inkMkLst>
            <pc:docMk/>
            <pc:sldMk cId="1876427301" sldId="361"/>
            <ac:inkMk id="34898" creationId="{982C510B-CBDD-7E95-11C4-013548BA1251}"/>
          </ac:inkMkLst>
        </pc:inkChg>
        <pc:inkChg chg="add del">
          <ac:chgData name="شادن القحطاني ID 443200677" userId="2d5f3d4d-8466-4aa1-ac8a-1cb60ed86c20" providerId="ADAL" clId="{E8801CAE-CBD8-854A-950C-414801866524}" dt="2023-06-18T07:46:15.914" v="858"/>
          <ac:inkMkLst>
            <pc:docMk/>
            <pc:sldMk cId="1876427301" sldId="361"/>
            <ac:inkMk id="34899" creationId="{9EB22E3A-6A4E-AA5C-6170-FFBD86A31419}"/>
          </ac:inkMkLst>
        </pc:inkChg>
        <pc:inkChg chg="add del">
          <ac:chgData name="شادن القحطاني ID 443200677" userId="2d5f3d4d-8466-4aa1-ac8a-1cb60ed86c20" providerId="ADAL" clId="{E8801CAE-CBD8-854A-950C-414801866524}" dt="2023-06-18T07:46:15.914" v="858"/>
          <ac:inkMkLst>
            <pc:docMk/>
            <pc:sldMk cId="1876427301" sldId="361"/>
            <ac:inkMk id="34900" creationId="{ED84CA86-C1F8-B7C0-7A72-F017760A99CA}"/>
          </ac:inkMkLst>
        </pc:inkChg>
        <pc:inkChg chg="add del">
          <ac:chgData name="شادن القحطاني ID 443200677" userId="2d5f3d4d-8466-4aa1-ac8a-1cb60ed86c20" providerId="ADAL" clId="{E8801CAE-CBD8-854A-950C-414801866524}" dt="2023-06-18T07:46:15.914" v="858"/>
          <ac:inkMkLst>
            <pc:docMk/>
            <pc:sldMk cId="1876427301" sldId="361"/>
            <ac:inkMk id="34901" creationId="{CA05BE3E-0E86-0E7B-7B10-095A9AB9C47B}"/>
          </ac:inkMkLst>
        </pc:inkChg>
        <pc:inkChg chg="add del">
          <ac:chgData name="شادن القحطاني ID 443200677" userId="2d5f3d4d-8466-4aa1-ac8a-1cb60ed86c20" providerId="ADAL" clId="{E8801CAE-CBD8-854A-950C-414801866524}" dt="2023-06-18T07:46:15.914" v="858"/>
          <ac:inkMkLst>
            <pc:docMk/>
            <pc:sldMk cId="1876427301" sldId="361"/>
            <ac:inkMk id="34902" creationId="{87795C5B-2C39-2837-ECDD-6B84BD4EFEEA}"/>
          </ac:inkMkLst>
        </pc:inkChg>
        <pc:inkChg chg="add del">
          <ac:chgData name="شادن القحطاني ID 443200677" userId="2d5f3d4d-8466-4aa1-ac8a-1cb60ed86c20" providerId="ADAL" clId="{E8801CAE-CBD8-854A-950C-414801866524}" dt="2023-06-18T07:46:15.914" v="858"/>
          <ac:inkMkLst>
            <pc:docMk/>
            <pc:sldMk cId="1876427301" sldId="361"/>
            <ac:inkMk id="34903" creationId="{4A09D989-8561-E9D6-B460-355418914358}"/>
          </ac:inkMkLst>
        </pc:inkChg>
        <pc:inkChg chg="add del">
          <ac:chgData name="شادن القحطاني ID 443200677" userId="2d5f3d4d-8466-4aa1-ac8a-1cb60ed86c20" providerId="ADAL" clId="{E8801CAE-CBD8-854A-950C-414801866524}" dt="2023-06-18T07:46:15.914" v="858"/>
          <ac:inkMkLst>
            <pc:docMk/>
            <pc:sldMk cId="1876427301" sldId="361"/>
            <ac:inkMk id="34904" creationId="{1649BAD2-B714-4E21-2F0B-54B8F298FB8E}"/>
          </ac:inkMkLst>
        </pc:inkChg>
        <pc:inkChg chg="add del">
          <ac:chgData name="شادن القحطاني ID 443200677" userId="2d5f3d4d-8466-4aa1-ac8a-1cb60ed86c20" providerId="ADAL" clId="{E8801CAE-CBD8-854A-950C-414801866524}" dt="2023-06-18T07:46:15.914" v="858"/>
          <ac:inkMkLst>
            <pc:docMk/>
            <pc:sldMk cId="1876427301" sldId="361"/>
            <ac:inkMk id="34905" creationId="{16A00E96-1189-1B43-D6EC-AF6618BECEC9}"/>
          </ac:inkMkLst>
        </pc:inkChg>
        <pc:inkChg chg="add del">
          <ac:chgData name="شادن القحطاني ID 443200677" userId="2d5f3d4d-8466-4aa1-ac8a-1cb60ed86c20" providerId="ADAL" clId="{E8801CAE-CBD8-854A-950C-414801866524}" dt="2023-06-18T07:46:15.914" v="858"/>
          <ac:inkMkLst>
            <pc:docMk/>
            <pc:sldMk cId="1876427301" sldId="361"/>
            <ac:inkMk id="34906" creationId="{668F1DD2-B86E-7AC8-AA9E-8060866E1CA2}"/>
          </ac:inkMkLst>
        </pc:inkChg>
        <pc:inkChg chg="add del">
          <ac:chgData name="شادن القحطاني ID 443200677" userId="2d5f3d4d-8466-4aa1-ac8a-1cb60ed86c20" providerId="ADAL" clId="{E8801CAE-CBD8-854A-950C-414801866524}" dt="2023-06-18T07:46:15.914" v="858"/>
          <ac:inkMkLst>
            <pc:docMk/>
            <pc:sldMk cId="1876427301" sldId="361"/>
            <ac:inkMk id="34907" creationId="{E4ED053F-DBE4-E396-41BA-C2B56896129B}"/>
          </ac:inkMkLst>
        </pc:inkChg>
        <pc:inkChg chg="add reco">
          <ac:chgData name="شادن القحطاني ID 443200677" userId="2d5f3d4d-8466-4aa1-ac8a-1cb60ed86c20" providerId="ADAL" clId="{E8801CAE-CBD8-854A-950C-414801866524}" dt="2023-06-18T07:46:15.914" v="858"/>
          <ac:inkMkLst>
            <pc:docMk/>
            <pc:sldMk cId="1876427301" sldId="361"/>
            <ac:inkMk id="34908" creationId="{7214A8F6-DE7B-F607-0694-F3AA4D69184A}"/>
          </ac:inkMkLst>
        </pc:inkChg>
        <pc:inkChg chg="add del">
          <ac:chgData name="شادن القحطاني ID 443200677" userId="2d5f3d4d-8466-4aa1-ac8a-1cb60ed86c20" providerId="ADAL" clId="{E8801CAE-CBD8-854A-950C-414801866524}" dt="2023-06-18T07:46:24.517" v="874"/>
          <ac:inkMkLst>
            <pc:docMk/>
            <pc:sldMk cId="1876427301" sldId="361"/>
            <ac:inkMk id="34909" creationId="{8A5C478D-B5EB-8AEF-F08D-80C8670B7105}"/>
          </ac:inkMkLst>
        </pc:inkChg>
        <pc:inkChg chg="add del">
          <ac:chgData name="شادن القحطاني ID 443200677" userId="2d5f3d4d-8466-4aa1-ac8a-1cb60ed86c20" providerId="ADAL" clId="{E8801CAE-CBD8-854A-950C-414801866524}" dt="2023-06-18T07:46:24.517" v="874"/>
          <ac:inkMkLst>
            <pc:docMk/>
            <pc:sldMk cId="1876427301" sldId="361"/>
            <ac:inkMk id="34910" creationId="{571AAA54-DDD5-36A8-9019-8908DFF4C7DF}"/>
          </ac:inkMkLst>
        </pc:inkChg>
        <pc:inkChg chg="add del">
          <ac:chgData name="شادن القحطاني ID 443200677" userId="2d5f3d4d-8466-4aa1-ac8a-1cb60ed86c20" providerId="ADAL" clId="{E8801CAE-CBD8-854A-950C-414801866524}" dt="2023-06-18T07:46:24.517" v="874"/>
          <ac:inkMkLst>
            <pc:docMk/>
            <pc:sldMk cId="1876427301" sldId="361"/>
            <ac:inkMk id="34911" creationId="{B782433F-CCBC-E1A4-376C-C3F630342C8C}"/>
          </ac:inkMkLst>
        </pc:inkChg>
        <pc:inkChg chg="add del">
          <ac:chgData name="شادن القحطاني ID 443200677" userId="2d5f3d4d-8466-4aa1-ac8a-1cb60ed86c20" providerId="ADAL" clId="{E8801CAE-CBD8-854A-950C-414801866524}" dt="2023-06-18T07:46:24.517" v="874"/>
          <ac:inkMkLst>
            <pc:docMk/>
            <pc:sldMk cId="1876427301" sldId="361"/>
            <ac:inkMk id="34912" creationId="{57AD4EAA-BA09-B9C9-062E-009E77D0C746}"/>
          </ac:inkMkLst>
        </pc:inkChg>
        <pc:inkChg chg="add del">
          <ac:chgData name="شادن القحطاني ID 443200677" userId="2d5f3d4d-8466-4aa1-ac8a-1cb60ed86c20" providerId="ADAL" clId="{E8801CAE-CBD8-854A-950C-414801866524}" dt="2023-06-18T07:46:24.517" v="874"/>
          <ac:inkMkLst>
            <pc:docMk/>
            <pc:sldMk cId="1876427301" sldId="361"/>
            <ac:inkMk id="34913" creationId="{5A1FD16D-E30E-4295-7DD2-3F8002EA62D5}"/>
          </ac:inkMkLst>
        </pc:inkChg>
        <pc:inkChg chg="add del">
          <ac:chgData name="شادن القحطاني ID 443200677" userId="2d5f3d4d-8466-4aa1-ac8a-1cb60ed86c20" providerId="ADAL" clId="{E8801CAE-CBD8-854A-950C-414801866524}" dt="2023-06-18T07:46:24.517" v="874"/>
          <ac:inkMkLst>
            <pc:docMk/>
            <pc:sldMk cId="1876427301" sldId="361"/>
            <ac:inkMk id="34914" creationId="{DCB82054-81FC-4BA0-8204-8002A67937A4}"/>
          </ac:inkMkLst>
        </pc:inkChg>
        <pc:inkChg chg="add del">
          <ac:chgData name="شادن القحطاني ID 443200677" userId="2d5f3d4d-8466-4aa1-ac8a-1cb60ed86c20" providerId="ADAL" clId="{E8801CAE-CBD8-854A-950C-414801866524}" dt="2023-06-18T07:46:24.517" v="874"/>
          <ac:inkMkLst>
            <pc:docMk/>
            <pc:sldMk cId="1876427301" sldId="361"/>
            <ac:inkMk id="34915" creationId="{F9AE52AB-4FC7-1B4C-79E7-32E3E22A0014}"/>
          </ac:inkMkLst>
        </pc:inkChg>
        <pc:inkChg chg="add del">
          <ac:chgData name="شادن القحطاني ID 443200677" userId="2d5f3d4d-8466-4aa1-ac8a-1cb60ed86c20" providerId="ADAL" clId="{E8801CAE-CBD8-854A-950C-414801866524}" dt="2023-06-18T07:46:24.517" v="874"/>
          <ac:inkMkLst>
            <pc:docMk/>
            <pc:sldMk cId="1876427301" sldId="361"/>
            <ac:inkMk id="34916" creationId="{098B2453-F699-3281-7BC3-E78FA9113AF3}"/>
          </ac:inkMkLst>
        </pc:inkChg>
        <pc:inkChg chg="add del">
          <ac:chgData name="شادن القحطاني ID 443200677" userId="2d5f3d4d-8466-4aa1-ac8a-1cb60ed86c20" providerId="ADAL" clId="{E8801CAE-CBD8-854A-950C-414801866524}" dt="2023-06-18T07:46:24.517" v="874"/>
          <ac:inkMkLst>
            <pc:docMk/>
            <pc:sldMk cId="1876427301" sldId="361"/>
            <ac:inkMk id="34917" creationId="{335FBACF-71FA-A624-5F6C-C431EAB26680}"/>
          </ac:inkMkLst>
        </pc:inkChg>
        <pc:inkChg chg="add del">
          <ac:chgData name="شادن القحطاني ID 443200677" userId="2d5f3d4d-8466-4aa1-ac8a-1cb60ed86c20" providerId="ADAL" clId="{E8801CAE-CBD8-854A-950C-414801866524}" dt="2023-06-18T07:46:24.517" v="874"/>
          <ac:inkMkLst>
            <pc:docMk/>
            <pc:sldMk cId="1876427301" sldId="361"/>
            <ac:inkMk id="34918" creationId="{ADFC7D7D-71AC-453D-28AD-6AD6A8A72C5D}"/>
          </ac:inkMkLst>
        </pc:inkChg>
        <pc:inkChg chg="add del">
          <ac:chgData name="شادن القحطاني ID 443200677" userId="2d5f3d4d-8466-4aa1-ac8a-1cb60ed86c20" providerId="ADAL" clId="{E8801CAE-CBD8-854A-950C-414801866524}" dt="2023-06-18T07:46:24.517" v="874"/>
          <ac:inkMkLst>
            <pc:docMk/>
            <pc:sldMk cId="1876427301" sldId="361"/>
            <ac:inkMk id="34919" creationId="{891703C2-40A7-8D8D-3F16-19F7BE7688C6}"/>
          </ac:inkMkLst>
        </pc:inkChg>
        <pc:inkChg chg="add del">
          <ac:chgData name="شادن القحطاني ID 443200677" userId="2d5f3d4d-8466-4aa1-ac8a-1cb60ed86c20" providerId="ADAL" clId="{E8801CAE-CBD8-854A-950C-414801866524}" dt="2023-06-18T07:46:24.517" v="874"/>
          <ac:inkMkLst>
            <pc:docMk/>
            <pc:sldMk cId="1876427301" sldId="361"/>
            <ac:inkMk id="34920" creationId="{96CF1CE5-C6E0-01C3-555D-28A13E0EBA78}"/>
          </ac:inkMkLst>
        </pc:inkChg>
        <pc:inkChg chg="add del">
          <ac:chgData name="شادن القحطاني ID 443200677" userId="2d5f3d4d-8466-4aa1-ac8a-1cb60ed86c20" providerId="ADAL" clId="{E8801CAE-CBD8-854A-950C-414801866524}" dt="2023-06-18T07:46:24.517" v="874"/>
          <ac:inkMkLst>
            <pc:docMk/>
            <pc:sldMk cId="1876427301" sldId="361"/>
            <ac:inkMk id="34921" creationId="{619B267E-157B-F508-9FDA-1872D7616E9D}"/>
          </ac:inkMkLst>
        </pc:inkChg>
        <pc:inkChg chg="add del">
          <ac:chgData name="شادن القحطاني ID 443200677" userId="2d5f3d4d-8466-4aa1-ac8a-1cb60ed86c20" providerId="ADAL" clId="{E8801CAE-CBD8-854A-950C-414801866524}" dt="2023-06-18T07:46:24.517" v="874"/>
          <ac:inkMkLst>
            <pc:docMk/>
            <pc:sldMk cId="1876427301" sldId="361"/>
            <ac:inkMk id="34922" creationId="{8397CAA6-5250-7F24-3C36-E1D99EEA4B7B}"/>
          </ac:inkMkLst>
        </pc:inkChg>
        <pc:inkChg chg="add del">
          <ac:chgData name="شادن القحطاني ID 443200677" userId="2d5f3d4d-8466-4aa1-ac8a-1cb60ed86c20" providerId="ADAL" clId="{E8801CAE-CBD8-854A-950C-414801866524}" dt="2023-06-18T07:46:24.517" v="874"/>
          <ac:inkMkLst>
            <pc:docMk/>
            <pc:sldMk cId="1876427301" sldId="361"/>
            <ac:inkMk id="34923" creationId="{6182A623-EC07-E500-74AA-FDF402C7163D}"/>
          </ac:inkMkLst>
        </pc:inkChg>
        <pc:inkChg chg="add reco">
          <ac:chgData name="شادن القحطاني ID 443200677" userId="2d5f3d4d-8466-4aa1-ac8a-1cb60ed86c20" providerId="ADAL" clId="{E8801CAE-CBD8-854A-950C-414801866524}" dt="2023-06-18T07:46:24.517" v="874"/>
          <ac:inkMkLst>
            <pc:docMk/>
            <pc:sldMk cId="1876427301" sldId="361"/>
            <ac:inkMk id="34924" creationId="{BE05E88E-B9D8-D54F-15FA-7921C8D65ADD}"/>
          </ac:inkMkLst>
        </pc:inkChg>
        <pc:inkChg chg="add del">
          <ac:chgData name="شادن القحطاني ID 443200677" userId="2d5f3d4d-8466-4aa1-ac8a-1cb60ed86c20" providerId="ADAL" clId="{E8801CAE-CBD8-854A-950C-414801866524}" dt="2023-06-18T07:46:27.548" v="881"/>
          <ac:inkMkLst>
            <pc:docMk/>
            <pc:sldMk cId="1876427301" sldId="361"/>
            <ac:inkMk id="34925" creationId="{4286F500-9C14-A62E-E6B1-2F86AF734EB7}"/>
          </ac:inkMkLst>
        </pc:inkChg>
        <pc:inkChg chg="add del">
          <ac:chgData name="شادن القحطاني ID 443200677" userId="2d5f3d4d-8466-4aa1-ac8a-1cb60ed86c20" providerId="ADAL" clId="{E8801CAE-CBD8-854A-950C-414801866524}" dt="2023-06-18T07:46:27.548" v="881"/>
          <ac:inkMkLst>
            <pc:docMk/>
            <pc:sldMk cId="1876427301" sldId="361"/>
            <ac:inkMk id="34926" creationId="{A29C7A92-25FA-6CDB-3B5F-D0044D56DC76}"/>
          </ac:inkMkLst>
        </pc:inkChg>
        <pc:inkChg chg="add del">
          <ac:chgData name="شادن القحطاني ID 443200677" userId="2d5f3d4d-8466-4aa1-ac8a-1cb60ed86c20" providerId="ADAL" clId="{E8801CAE-CBD8-854A-950C-414801866524}" dt="2023-06-18T07:46:27.548" v="881"/>
          <ac:inkMkLst>
            <pc:docMk/>
            <pc:sldMk cId="1876427301" sldId="361"/>
            <ac:inkMk id="34927" creationId="{E8354A17-B110-9A47-7FA9-392CC51D9313}"/>
          </ac:inkMkLst>
        </pc:inkChg>
        <pc:inkChg chg="add del">
          <ac:chgData name="شادن القحطاني ID 443200677" userId="2d5f3d4d-8466-4aa1-ac8a-1cb60ed86c20" providerId="ADAL" clId="{E8801CAE-CBD8-854A-950C-414801866524}" dt="2023-06-18T07:46:27.548" v="881"/>
          <ac:inkMkLst>
            <pc:docMk/>
            <pc:sldMk cId="1876427301" sldId="361"/>
            <ac:inkMk id="34928" creationId="{55285575-56C4-BA3D-D363-1B0088F26F6E}"/>
          </ac:inkMkLst>
        </pc:inkChg>
        <pc:inkChg chg="add del">
          <ac:chgData name="شادن القحطاني ID 443200677" userId="2d5f3d4d-8466-4aa1-ac8a-1cb60ed86c20" providerId="ADAL" clId="{E8801CAE-CBD8-854A-950C-414801866524}" dt="2023-06-18T07:46:27.548" v="881"/>
          <ac:inkMkLst>
            <pc:docMk/>
            <pc:sldMk cId="1876427301" sldId="361"/>
            <ac:inkMk id="34929" creationId="{FCDD6BBB-6800-CA7C-9DFA-12B665E83029}"/>
          </ac:inkMkLst>
        </pc:inkChg>
        <pc:inkChg chg="add del">
          <ac:chgData name="شادن القحطاني ID 443200677" userId="2d5f3d4d-8466-4aa1-ac8a-1cb60ed86c20" providerId="ADAL" clId="{E8801CAE-CBD8-854A-950C-414801866524}" dt="2023-06-18T07:46:27.548" v="881"/>
          <ac:inkMkLst>
            <pc:docMk/>
            <pc:sldMk cId="1876427301" sldId="361"/>
            <ac:inkMk id="34930" creationId="{4369D179-65DC-ED2C-B37B-86E8BE548CFB}"/>
          </ac:inkMkLst>
        </pc:inkChg>
        <pc:inkChg chg="add reco">
          <ac:chgData name="شادن القحطاني ID 443200677" userId="2d5f3d4d-8466-4aa1-ac8a-1cb60ed86c20" providerId="ADAL" clId="{E8801CAE-CBD8-854A-950C-414801866524}" dt="2023-06-18T07:46:27.548" v="881"/>
          <ac:inkMkLst>
            <pc:docMk/>
            <pc:sldMk cId="1876427301" sldId="361"/>
            <ac:inkMk id="34931" creationId="{B0621F0D-C2FD-EEF5-1BE0-9158CB811F8C}"/>
          </ac:inkMkLst>
        </pc:inkChg>
        <pc:inkChg chg="add del">
          <ac:chgData name="شادن القحطاني ID 443200677" userId="2d5f3d4d-8466-4aa1-ac8a-1cb60ed86c20" providerId="ADAL" clId="{E8801CAE-CBD8-854A-950C-414801866524}" dt="2023-06-18T07:46:30.758" v="889"/>
          <ac:inkMkLst>
            <pc:docMk/>
            <pc:sldMk cId="1876427301" sldId="361"/>
            <ac:inkMk id="34932" creationId="{D3ADF325-AFC8-86FC-C54D-0C5731803F9D}"/>
          </ac:inkMkLst>
        </pc:inkChg>
        <pc:inkChg chg="add del">
          <ac:chgData name="شادن القحطاني ID 443200677" userId="2d5f3d4d-8466-4aa1-ac8a-1cb60ed86c20" providerId="ADAL" clId="{E8801CAE-CBD8-854A-950C-414801866524}" dt="2023-06-18T07:46:30.758" v="889"/>
          <ac:inkMkLst>
            <pc:docMk/>
            <pc:sldMk cId="1876427301" sldId="361"/>
            <ac:inkMk id="34933" creationId="{F22C519C-3ED2-FC94-7906-903D632967F3}"/>
          </ac:inkMkLst>
        </pc:inkChg>
        <pc:inkChg chg="add del">
          <ac:chgData name="شادن القحطاني ID 443200677" userId="2d5f3d4d-8466-4aa1-ac8a-1cb60ed86c20" providerId="ADAL" clId="{E8801CAE-CBD8-854A-950C-414801866524}" dt="2023-06-18T07:46:30.758" v="889"/>
          <ac:inkMkLst>
            <pc:docMk/>
            <pc:sldMk cId="1876427301" sldId="361"/>
            <ac:inkMk id="34934" creationId="{5B6B4A7C-03A3-0704-AAE8-1A9D96FCD29E}"/>
          </ac:inkMkLst>
        </pc:inkChg>
        <pc:inkChg chg="add del">
          <ac:chgData name="شادن القحطاني ID 443200677" userId="2d5f3d4d-8466-4aa1-ac8a-1cb60ed86c20" providerId="ADAL" clId="{E8801CAE-CBD8-854A-950C-414801866524}" dt="2023-06-18T07:46:30.758" v="889"/>
          <ac:inkMkLst>
            <pc:docMk/>
            <pc:sldMk cId="1876427301" sldId="361"/>
            <ac:inkMk id="34935" creationId="{87D106FF-AAF7-932A-3915-7EC36C151D33}"/>
          </ac:inkMkLst>
        </pc:inkChg>
        <pc:inkChg chg="add del">
          <ac:chgData name="شادن القحطاني ID 443200677" userId="2d5f3d4d-8466-4aa1-ac8a-1cb60ed86c20" providerId="ADAL" clId="{E8801CAE-CBD8-854A-950C-414801866524}" dt="2023-06-18T07:46:30.758" v="889"/>
          <ac:inkMkLst>
            <pc:docMk/>
            <pc:sldMk cId="1876427301" sldId="361"/>
            <ac:inkMk id="34936" creationId="{DB06E8FE-B692-DF05-64E8-F36AE9C80632}"/>
          </ac:inkMkLst>
        </pc:inkChg>
        <pc:inkChg chg="add del">
          <ac:chgData name="شادن القحطاني ID 443200677" userId="2d5f3d4d-8466-4aa1-ac8a-1cb60ed86c20" providerId="ADAL" clId="{E8801CAE-CBD8-854A-950C-414801866524}" dt="2023-06-18T07:46:30.758" v="889"/>
          <ac:inkMkLst>
            <pc:docMk/>
            <pc:sldMk cId="1876427301" sldId="361"/>
            <ac:inkMk id="34937" creationId="{B4008970-5854-9D72-7C8D-D9C4683D852A}"/>
          </ac:inkMkLst>
        </pc:inkChg>
        <pc:inkChg chg="add del">
          <ac:chgData name="شادن القحطاني ID 443200677" userId="2d5f3d4d-8466-4aa1-ac8a-1cb60ed86c20" providerId="ADAL" clId="{E8801CAE-CBD8-854A-950C-414801866524}" dt="2023-06-18T07:46:30.758" v="889"/>
          <ac:inkMkLst>
            <pc:docMk/>
            <pc:sldMk cId="1876427301" sldId="361"/>
            <ac:inkMk id="34938" creationId="{6CEF3A38-9C41-A453-164F-305203A3D729}"/>
          </ac:inkMkLst>
        </pc:inkChg>
        <pc:inkChg chg="add reco">
          <ac:chgData name="شادن القحطاني ID 443200677" userId="2d5f3d4d-8466-4aa1-ac8a-1cb60ed86c20" providerId="ADAL" clId="{E8801CAE-CBD8-854A-950C-414801866524}" dt="2023-06-18T07:46:30.758" v="889"/>
          <ac:inkMkLst>
            <pc:docMk/>
            <pc:sldMk cId="1876427301" sldId="361"/>
            <ac:inkMk id="34939" creationId="{B18D6B62-054D-EC48-4F42-46CA7641CF43}"/>
          </ac:inkMkLst>
        </pc:inkChg>
        <pc:inkChg chg="add del">
          <ac:chgData name="شادن القحطاني ID 443200677" userId="2d5f3d4d-8466-4aa1-ac8a-1cb60ed86c20" providerId="ADAL" clId="{E8801CAE-CBD8-854A-950C-414801866524}" dt="2023-06-18T07:46:40.600" v="905"/>
          <ac:inkMkLst>
            <pc:docMk/>
            <pc:sldMk cId="1876427301" sldId="361"/>
            <ac:inkMk id="34940" creationId="{50AAEB33-0432-1CE7-AF26-17E53F4ECC5B}"/>
          </ac:inkMkLst>
        </pc:inkChg>
        <pc:inkChg chg="add del">
          <ac:chgData name="شادن القحطاني ID 443200677" userId="2d5f3d4d-8466-4aa1-ac8a-1cb60ed86c20" providerId="ADAL" clId="{E8801CAE-CBD8-854A-950C-414801866524}" dt="2023-06-18T07:46:40.600" v="905"/>
          <ac:inkMkLst>
            <pc:docMk/>
            <pc:sldMk cId="1876427301" sldId="361"/>
            <ac:inkMk id="34941" creationId="{95C0775B-2023-01FD-EB4B-1AFA92B1A6CE}"/>
          </ac:inkMkLst>
        </pc:inkChg>
        <pc:inkChg chg="add del">
          <ac:chgData name="شادن القحطاني ID 443200677" userId="2d5f3d4d-8466-4aa1-ac8a-1cb60ed86c20" providerId="ADAL" clId="{E8801CAE-CBD8-854A-950C-414801866524}" dt="2023-06-18T07:46:40.600" v="905"/>
          <ac:inkMkLst>
            <pc:docMk/>
            <pc:sldMk cId="1876427301" sldId="361"/>
            <ac:inkMk id="34942" creationId="{8161B9F8-DD49-7547-8D76-F6333FECD6BA}"/>
          </ac:inkMkLst>
        </pc:inkChg>
        <pc:inkChg chg="add del">
          <ac:chgData name="شادن القحطاني ID 443200677" userId="2d5f3d4d-8466-4aa1-ac8a-1cb60ed86c20" providerId="ADAL" clId="{E8801CAE-CBD8-854A-950C-414801866524}" dt="2023-06-18T07:46:40.600" v="905"/>
          <ac:inkMkLst>
            <pc:docMk/>
            <pc:sldMk cId="1876427301" sldId="361"/>
            <ac:inkMk id="34943" creationId="{4120DEC9-CEA3-427D-6E81-0A5F46CB4C23}"/>
          </ac:inkMkLst>
        </pc:inkChg>
        <pc:inkChg chg="add del">
          <ac:chgData name="شادن القحطاني ID 443200677" userId="2d5f3d4d-8466-4aa1-ac8a-1cb60ed86c20" providerId="ADAL" clId="{E8801CAE-CBD8-854A-950C-414801866524}" dt="2023-06-18T07:46:40.600" v="905"/>
          <ac:inkMkLst>
            <pc:docMk/>
            <pc:sldMk cId="1876427301" sldId="361"/>
            <ac:inkMk id="34944" creationId="{73A06173-9E17-88DF-698E-482148C39C8E}"/>
          </ac:inkMkLst>
        </pc:inkChg>
        <pc:inkChg chg="add del">
          <ac:chgData name="شادن القحطاني ID 443200677" userId="2d5f3d4d-8466-4aa1-ac8a-1cb60ed86c20" providerId="ADAL" clId="{E8801CAE-CBD8-854A-950C-414801866524}" dt="2023-06-18T07:46:40.600" v="905"/>
          <ac:inkMkLst>
            <pc:docMk/>
            <pc:sldMk cId="1876427301" sldId="361"/>
            <ac:inkMk id="34945" creationId="{27689AED-EC86-5F27-04E3-FAA772BDB62D}"/>
          </ac:inkMkLst>
        </pc:inkChg>
        <pc:inkChg chg="add del">
          <ac:chgData name="شادن القحطاني ID 443200677" userId="2d5f3d4d-8466-4aa1-ac8a-1cb60ed86c20" providerId="ADAL" clId="{E8801CAE-CBD8-854A-950C-414801866524}" dt="2023-06-18T07:46:40.600" v="905"/>
          <ac:inkMkLst>
            <pc:docMk/>
            <pc:sldMk cId="1876427301" sldId="361"/>
            <ac:inkMk id="34946" creationId="{9331E598-34F6-0529-7E63-16F7D3B801D2}"/>
          </ac:inkMkLst>
        </pc:inkChg>
        <pc:inkChg chg="add del">
          <ac:chgData name="شادن القحطاني ID 443200677" userId="2d5f3d4d-8466-4aa1-ac8a-1cb60ed86c20" providerId="ADAL" clId="{E8801CAE-CBD8-854A-950C-414801866524}" dt="2023-06-18T07:46:40.600" v="905"/>
          <ac:inkMkLst>
            <pc:docMk/>
            <pc:sldMk cId="1876427301" sldId="361"/>
            <ac:inkMk id="34947" creationId="{6D1DC778-2104-7ACE-336C-C614A4143C56}"/>
          </ac:inkMkLst>
        </pc:inkChg>
        <pc:inkChg chg="add del">
          <ac:chgData name="شادن القحطاني ID 443200677" userId="2d5f3d4d-8466-4aa1-ac8a-1cb60ed86c20" providerId="ADAL" clId="{E8801CAE-CBD8-854A-950C-414801866524}" dt="2023-06-18T07:46:40.600" v="905"/>
          <ac:inkMkLst>
            <pc:docMk/>
            <pc:sldMk cId="1876427301" sldId="361"/>
            <ac:inkMk id="34948" creationId="{37112F56-9D10-25F2-B979-119059246456}"/>
          </ac:inkMkLst>
        </pc:inkChg>
        <pc:inkChg chg="add del">
          <ac:chgData name="شادن القحطاني ID 443200677" userId="2d5f3d4d-8466-4aa1-ac8a-1cb60ed86c20" providerId="ADAL" clId="{E8801CAE-CBD8-854A-950C-414801866524}" dt="2023-06-18T07:46:40.600" v="905"/>
          <ac:inkMkLst>
            <pc:docMk/>
            <pc:sldMk cId="1876427301" sldId="361"/>
            <ac:inkMk id="34949" creationId="{5ADE8ED5-B096-734B-BEC8-FF2EC36AE20C}"/>
          </ac:inkMkLst>
        </pc:inkChg>
        <pc:inkChg chg="add del">
          <ac:chgData name="شادن القحطاني ID 443200677" userId="2d5f3d4d-8466-4aa1-ac8a-1cb60ed86c20" providerId="ADAL" clId="{E8801CAE-CBD8-854A-950C-414801866524}" dt="2023-06-18T07:46:40.600" v="905"/>
          <ac:inkMkLst>
            <pc:docMk/>
            <pc:sldMk cId="1876427301" sldId="361"/>
            <ac:inkMk id="34950" creationId="{072D9498-A5AE-BC1A-4E4B-F458217D035E}"/>
          </ac:inkMkLst>
        </pc:inkChg>
        <pc:inkChg chg="add del">
          <ac:chgData name="شادن القحطاني ID 443200677" userId="2d5f3d4d-8466-4aa1-ac8a-1cb60ed86c20" providerId="ADAL" clId="{E8801CAE-CBD8-854A-950C-414801866524}" dt="2023-06-18T07:46:40.600" v="905"/>
          <ac:inkMkLst>
            <pc:docMk/>
            <pc:sldMk cId="1876427301" sldId="361"/>
            <ac:inkMk id="34951" creationId="{94888A2F-1F34-ACA5-B117-22A61679B953}"/>
          </ac:inkMkLst>
        </pc:inkChg>
        <pc:inkChg chg="add del">
          <ac:chgData name="شادن القحطاني ID 443200677" userId="2d5f3d4d-8466-4aa1-ac8a-1cb60ed86c20" providerId="ADAL" clId="{E8801CAE-CBD8-854A-950C-414801866524}" dt="2023-06-18T07:46:40.600" v="905"/>
          <ac:inkMkLst>
            <pc:docMk/>
            <pc:sldMk cId="1876427301" sldId="361"/>
            <ac:inkMk id="34952" creationId="{35FABE5D-22F7-B1AC-48D0-C33697AEAA5D}"/>
          </ac:inkMkLst>
        </pc:inkChg>
        <pc:inkChg chg="add del">
          <ac:chgData name="شادن القحطاني ID 443200677" userId="2d5f3d4d-8466-4aa1-ac8a-1cb60ed86c20" providerId="ADAL" clId="{E8801CAE-CBD8-854A-950C-414801866524}" dt="2023-06-18T07:46:40.600" v="905"/>
          <ac:inkMkLst>
            <pc:docMk/>
            <pc:sldMk cId="1876427301" sldId="361"/>
            <ac:inkMk id="34953" creationId="{488E2C57-179F-84B3-F0FA-9D566AC44A02}"/>
          </ac:inkMkLst>
        </pc:inkChg>
        <pc:inkChg chg="add del">
          <ac:chgData name="شادن القحطاني ID 443200677" userId="2d5f3d4d-8466-4aa1-ac8a-1cb60ed86c20" providerId="ADAL" clId="{E8801CAE-CBD8-854A-950C-414801866524}" dt="2023-06-18T07:46:40.600" v="905"/>
          <ac:inkMkLst>
            <pc:docMk/>
            <pc:sldMk cId="1876427301" sldId="361"/>
            <ac:inkMk id="34954" creationId="{45EA79DA-D804-7591-6D88-17C239BB09F2}"/>
          </ac:inkMkLst>
        </pc:inkChg>
        <pc:inkChg chg="add reco">
          <ac:chgData name="شادن القحطاني ID 443200677" userId="2d5f3d4d-8466-4aa1-ac8a-1cb60ed86c20" providerId="ADAL" clId="{E8801CAE-CBD8-854A-950C-414801866524}" dt="2023-06-18T07:46:40.600" v="905"/>
          <ac:inkMkLst>
            <pc:docMk/>
            <pc:sldMk cId="1876427301" sldId="361"/>
            <ac:inkMk id="34955" creationId="{DCB3B63F-1F88-C5CA-A75B-A8FD8415DEE2}"/>
          </ac:inkMkLst>
        </pc:inkChg>
        <pc:inkChg chg="add del">
          <ac:chgData name="شادن القحطاني ID 443200677" userId="2d5f3d4d-8466-4aa1-ac8a-1cb60ed86c20" providerId="ADAL" clId="{E8801CAE-CBD8-854A-950C-414801866524}" dt="2023-06-18T07:46:45.051" v="910"/>
          <ac:inkMkLst>
            <pc:docMk/>
            <pc:sldMk cId="1876427301" sldId="361"/>
            <ac:inkMk id="34956" creationId="{C6F6A74E-626E-4603-AF8D-DE3CFBA8A562}"/>
          </ac:inkMkLst>
        </pc:inkChg>
        <pc:inkChg chg="add del">
          <ac:chgData name="شادن القحطاني ID 443200677" userId="2d5f3d4d-8466-4aa1-ac8a-1cb60ed86c20" providerId="ADAL" clId="{E8801CAE-CBD8-854A-950C-414801866524}" dt="2023-06-18T07:46:45.051" v="910"/>
          <ac:inkMkLst>
            <pc:docMk/>
            <pc:sldMk cId="1876427301" sldId="361"/>
            <ac:inkMk id="34957" creationId="{994D65DC-7034-1C7D-D192-C590FC45E0AB}"/>
          </ac:inkMkLst>
        </pc:inkChg>
        <pc:inkChg chg="add del">
          <ac:chgData name="شادن القحطاني ID 443200677" userId="2d5f3d4d-8466-4aa1-ac8a-1cb60ed86c20" providerId="ADAL" clId="{E8801CAE-CBD8-854A-950C-414801866524}" dt="2023-06-18T07:46:45.051" v="910"/>
          <ac:inkMkLst>
            <pc:docMk/>
            <pc:sldMk cId="1876427301" sldId="361"/>
            <ac:inkMk id="34958" creationId="{26AB4001-2969-9627-9B35-EBCFFEA12379}"/>
          </ac:inkMkLst>
        </pc:inkChg>
        <pc:inkChg chg="add del">
          <ac:chgData name="شادن القحطاني ID 443200677" userId="2d5f3d4d-8466-4aa1-ac8a-1cb60ed86c20" providerId="ADAL" clId="{E8801CAE-CBD8-854A-950C-414801866524}" dt="2023-06-18T07:46:45.051" v="910"/>
          <ac:inkMkLst>
            <pc:docMk/>
            <pc:sldMk cId="1876427301" sldId="361"/>
            <ac:inkMk id="34959" creationId="{D91282E6-761B-C02F-9716-6761633D4CF9}"/>
          </ac:inkMkLst>
        </pc:inkChg>
        <pc:inkChg chg="add reco">
          <ac:chgData name="شادن القحطاني ID 443200677" userId="2d5f3d4d-8466-4aa1-ac8a-1cb60ed86c20" providerId="ADAL" clId="{E8801CAE-CBD8-854A-950C-414801866524}" dt="2023-06-18T07:46:45.051" v="910"/>
          <ac:inkMkLst>
            <pc:docMk/>
            <pc:sldMk cId="1876427301" sldId="361"/>
            <ac:inkMk id="34960" creationId="{84F39F47-898B-BD3B-F71D-D3DC0DACAAC7}"/>
          </ac:inkMkLst>
        </pc:inkChg>
        <pc:inkChg chg="add del">
          <ac:chgData name="شادن القحطاني ID 443200677" userId="2d5f3d4d-8466-4aa1-ac8a-1cb60ed86c20" providerId="ADAL" clId="{E8801CAE-CBD8-854A-950C-414801866524}" dt="2023-06-18T07:46:53.160" v="914"/>
          <ac:inkMkLst>
            <pc:docMk/>
            <pc:sldMk cId="1876427301" sldId="361"/>
            <ac:inkMk id="34961" creationId="{78553443-1DC6-35B8-D448-7D02756F7383}"/>
          </ac:inkMkLst>
        </pc:inkChg>
        <pc:inkChg chg="add del">
          <ac:chgData name="شادن القحطاني ID 443200677" userId="2d5f3d4d-8466-4aa1-ac8a-1cb60ed86c20" providerId="ADAL" clId="{E8801CAE-CBD8-854A-950C-414801866524}" dt="2023-06-18T07:46:53.160" v="914"/>
          <ac:inkMkLst>
            <pc:docMk/>
            <pc:sldMk cId="1876427301" sldId="361"/>
            <ac:inkMk id="34962" creationId="{F2914694-6B3D-009C-F233-7EE7F5FF8B24}"/>
          </ac:inkMkLst>
        </pc:inkChg>
        <pc:inkChg chg="add del">
          <ac:chgData name="شادن القحطاني ID 443200677" userId="2d5f3d4d-8466-4aa1-ac8a-1cb60ed86c20" providerId="ADAL" clId="{E8801CAE-CBD8-854A-950C-414801866524}" dt="2023-06-18T07:46:53.160" v="914"/>
          <ac:inkMkLst>
            <pc:docMk/>
            <pc:sldMk cId="1876427301" sldId="361"/>
            <ac:inkMk id="34963" creationId="{F11C3C51-029A-8268-1855-F9A26E541198}"/>
          </ac:inkMkLst>
        </pc:inkChg>
        <pc:inkChg chg="add reco">
          <ac:chgData name="شادن القحطاني ID 443200677" userId="2d5f3d4d-8466-4aa1-ac8a-1cb60ed86c20" providerId="ADAL" clId="{E8801CAE-CBD8-854A-950C-414801866524}" dt="2023-06-18T07:46:53.160" v="914"/>
          <ac:inkMkLst>
            <pc:docMk/>
            <pc:sldMk cId="1876427301" sldId="361"/>
            <ac:inkMk id="34964" creationId="{A8BA61E2-09A1-119C-09FB-FF5FFCBD196B}"/>
          </ac:inkMkLst>
        </pc:inkChg>
        <pc:inkChg chg="add del">
          <ac:chgData name="شادن القحطاني ID 443200677" userId="2d5f3d4d-8466-4aa1-ac8a-1cb60ed86c20" providerId="ADAL" clId="{E8801CAE-CBD8-854A-950C-414801866524}" dt="2023-06-18T07:46:59.638" v="931"/>
          <ac:inkMkLst>
            <pc:docMk/>
            <pc:sldMk cId="1876427301" sldId="361"/>
            <ac:inkMk id="34965" creationId="{6EE98560-0E4E-7542-D138-27D4D4BE7C2B}"/>
          </ac:inkMkLst>
        </pc:inkChg>
        <pc:inkChg chg="add del">
          <ac:chgData name="شادن القحطاني ID 443200677" userId="2d5f3d4d-8466-4aa1-ac8a-1cb60ed86c20" providerId="ADAL" clId="{E8801CAE-CBD8-854A-950C-414801866524}" dt="2023-06-18T07:46:59.638" v="931"/>
          <ac:inkMkLst>
            <pc:docMk/>
            <pc:sldMk cId="1876427301" sldId="361"/>
            <ac:inkMk id="34966" creationId="{E18C1465-0514-303B-0AC7-42731E60FAEB}"/>
          </ac:inkMkLst>
        </pc:inkChg>
        <pc:inkChg chg="add del">
          <ac:chgData name="شادن القحطاني ID 443200677" userId="2d5f3d4d-8466-4aa1-ac8a-1cb60ed86c20" providerId="ADAL" clId="{E8801CAE-CBD8-854A-950C-414801866524}" dt="2023-06-18T07:46:59.638" v="931"/>
          <ac:inkMkLst>
            <pc:docMk/>
            <pc:sldMk cId="1876427301" sldId="361"/>
            <ac:inkMk id="34967" creationId="{A77FA00F-47D3-8C4F-A2F5-E46CC8E0F2C4}"/>
          </ac:inkMkLst>
        </pc:inkChg>
        <pc:inkChg chg="add del">
          <ac:chgData name="شادن القحطاني ID 443200677" userId="2d5f3d4d-8466-4aa1-ac8a-1cb60ed86c20" providerId="ADAL" clId="{E8801CAE-CBD8-854A-950C-414801866524}" dt="2023-06-18T07:46:59.638" v="931"/>
          <ac:inkMkLst>
            <pc:docMk/>
            <pc:sldMk cId="1876427301" sldId="361"/>
            <ac:inkMk id="34968" creationId="{C85A1749-6537-9CE2-5C16-19C2C20A5DC0}"/>
          </ac:inkMkLst>
        </pc:inkChg>
        <pc:inkChg chg="add del">
          <ac:chgData name="شادن القحطاني ID 443200677" userId="2d5f3d4d-8466-4aa1-ac8a-1cb60ed86c20" providerId="ADAL" clId="{E8801CAE-CBD8-854A-950C-414801866524}" dt="2023-06-18T07:46:59.638" v="931"/>
          <ac:inkMkLst>
            <pc:docMk/>
            <pc:sldMk cId="1876427301" sldId="361"/>
            <ac:inkMk id="34969" creationId="{9AC27ED0-48EE-4165-3BF9-E8C4256B8AF5}"/>
          </ac:inkMkLst>
        </pc:inkChg>
        <pc:inkChg chg="add del">
          <ac:chgData name="شادن القحطاني ID 443200677" userId="2d5f3d4d-8466-4aa1-ac8a-1cb60ed86c20" providerId="ADAL" clId="{E8801CAE-CBD8-854A-950C-414801866524}" dt="2023-06-18T07:46:59.638" v="931"/>
          <ac:inkMkLst>
            <pc:docMk/>
            <pc:sldMk cId="1876427301" sldId="361"/>
            <ac:inkMk id="34970" creationId="{04B69428-B159-CCAE-26F9-0D8F3C211E27}"/>
          </ac:inkMkLst>
        </pc:inkChg>
        <pc:inkChg chg="add del">
          <ac:chgData name="شادن القحطاني ID 443200677" userId="2d5f3d4d-8466-4aa1-ac8a-1cb60ed86c20" providerId="ADAL" clId="{E8801CAE-CBD8-854A-950C-414801866524}" dt="2023-06-18T07:46:59.638" v="931"/>
          <ac:inkMkLst>
            <pc:docMk/>
            <pc:sldMk cId="1876427301" sldId="361"/>
            <ac:inkMk id="34971" creationId="{7DB6DCBD-2CC8-087A-51D6-953FD43CEAB8}"/>
          </ac:inkMkLst>
        </pc:inkChg>
        <pc:inkChg chg="add del">
          <ac:chgData name="شادن القحطاني ID 443200677" userId="2d5f3d4d-8466-4aa1-ac8a-1cb60ed86c20" providerId="ADAL" clId="{E8801CAE-CBD8-854A-950C-414801866524}" dt="2023-06-18T07:46:59.638" v="931"/>
          <ac:inkMkLst>
            <pc:docMk/>
            <pc:sldMk cId="1876427301" sldId="361"/>
            <ac:inkMk id="34972" creationId="{59EF9A57-5651-5FFB-0DF8-F99AD74AFC1B}"/>
          </ac:inkMkLst>
        </pc:inkChg>
        <pc:inkChg chg="add del">
          <ac:chgData name="شادن القحطاني ID 443200677" userId="2d5f3d4d-8466-4aa1-ac8a-1cb60ed86c20" providerId="ADAL" clId="{E8801CAE-CBD8-854A-950C-414801866524}" dt="2023-06-18T07:46:59.638" v="931"/>
          <ac:inkMkLst>
            <pc:docMk/>
            <pc:sldMk cId="1876427301" sldId="361"/>
            <ac:inkMk id="34973" creationId="{7241F94B-947E-5C05-7014-193773157A6B}"/>
          </ac:inkMkLst>
        </pc:inkChg>
        <pc:inkChg chg="add del">
          <ac:chgData name="شادن القحطاني ID 443200677" userId="2d5f3d4d-8466-4aa1-ac8a-1cb60ed86c20" providerId="ADAL" clId="{E8801CAE-CBD8-854A-950C-414801866524}" dt="2023-06-18T07:46:59.638" v="931"/>
          <ac:inkMkLst>
            <pc:docMk/>
            <pc:sldMk cId="1876427301" sldId="361"/>
            <ac:inkMk id="34974" creationId="{F41D999F-8FBF-C508-4239-4F4D6A8B0B4F}"/>
          </ac:inkMkLst>
        </pc:inkChg>
        <pc:inkChg chg="add del">
          <ac:chgData name="شادن القحطاني ID 443200677" userId="2d5f3d4d-8466-4aa1-ac8a-1cb60ed86c20" providerId="ADAL" clId="{E8801CAE-CBD8-854A-950C-414801866524}" dt="2023-06-18T07:46:59.638" v="931"/>
          <ac:inkMkLst>
            <pc:docMk/>
            <pc:sldMk cId="1876427301" sldId="361"/>
            <ac:inkMk id="34975" creationId="{AF61AA1A-D57E-B6BD-1400-EE34964A7BF5}"/>
          </ac:inkMkLst>
        </pc:inkChg>
        <pc:inkChg chg="add del">
          <ac:chgData name="شادن القحطاني ID 443200677" userId="2d5f3d4d-8466-4aa1-ac8a-1cb60ed86c20" providerId="ADAL" clId="{E8801CAE-CBD8-854A-950C-414801866524}" dt="2023-06-18T07:46:59.638" v="931"/>
          <ac:inkMkLst>
            <pc:docMk/>
            <pc:sldMk cId="1876427301" sldId="361"/>
            <ac:inkMk id="34976" creationId="{F8330433-63AF-D4D2-2DF7-CB56C1A06D31}"/>
          </ac:inkMkLst>
        </pc:inkChg>
        <pc:inkChg chg="add del">
          <ac:chgData name="شادن القحطاني ID 443200677" userId="2d5f3d4d-8466-4aa1-ac8a-1cb60ed86c20" providerId="ADAL" clId="{E8801CAE-CBD8-854A-950C-414801866524}" dt="2023-06-18T07:46:59.638" v="931"/>
          <ac:inkMkLst>
            <pc:docMk/>
            <pc:sldMk cId="1876427301" sldId="361"/>
            <ac:inkMk id="34977" creationId="{99131CDB-03EF-863E-1BAC-CE6613D7230F}"/>
          </ac:inkMkLst>
        </pc:inkChg>
        <pc:inkChg chg="add del">
          <ac:chgData name="شادن القحطاني ID 443200677" userId="2d5f3d4d-8466-4aa1-ac8a-1cb60ed86c20" providerId="ADAL" clId="{E8801CAE-CBD8-854A-950C-414801866524}" dt="2023-06-18T07:46:59.638" v="931"/>
          <ac:inkMkLst>
            <pc:docMk/>
            <pc:sldMk cId="1876427301" sldId="361"/>
            <ac:inkMk id="34978" creationId="{320A4C01-74FF-FA84-7847-A6DE1B80DCAE}"/>
          </ac:inkMkLst>
        </pc:inkChg>
        <pc:inkChg chg="add del">
          <ac:chgData name="شادن القحطاني ID 443200677" userId="2d5f3d4d-8466-4aa1-ac8a-1cb60ed86c20" providerId="ADAL" clId="{E8801CAE-CBD8-854A-950C-414801866524}" dt="2023-06-18T07:46:59.638" v="931"/>
          <ac:inkMkLst>
            <pc:docMk/>
            <pc:sldMk cId="1876427301" sldId="361"/>
            <ac:inkMk id="34979" creationId="{D73E0BDA-3E8F-781E-FDC0-6129CAB8EE8E}"/>
          </ac:inkMkLst>
        </pc:inkChg>
        <pc:inkChg chg="add del">
          <ac:chgData name="شادن القحطاني ID 443200677" userId="2d5f3d4d-8466-4aa1-ac8a-1cb60ed86c20" providerId="ADAL" clId="{E8801CAE-CBD8-854A-950C-414801866524}" dt="2023-06-18T07:46:59.638" v="931"/>
          <ac:inkMkLst>
            <pc:docMk/>
            <pc:sldMk cId="1876427301" sldId="361"/>
            <ac:inkMk id="34980" creationId="{777F72AB-44F0-F8FF-E148-6F8157AEF2C4}"/>
          </ac:inkMkLst>
        </pc:inkChg>
        <pc:inkChg chg="add reco">
          <ac:chgData name="شادن القحطاني ID 443200677" userId="2d5f3d4d-8466-4aa1-ac8a-1cb60ed86c20" providerId="ADAL" clId="{E8801CAE-CBD8-854A-950C-414801866524}" dt="2023-06-18T07:46:59.638" v="931"/>
          <ac:inkMkLst>
            <pc:docMk/>
            <pc:sldMk cId="1876427301" sldId="361"/>
            <ac:inkMk id="34981" creationId="{7C37A2DC-A537-7019-916E-2DFA652AD21E}"/>
          </ac:inkMkLst>
        </pc:inkChg>
        <pc:inkChg chg="add del">
          <ac:chgData name="شادن القحطاني ID 443200677" userId="2d5f3d4d-8466-4aa1-ac8a-1cb60ed86c20" providerId="ADAL" clId="{E8801CAE-CBD8-854A-950C-414801866524}" dt="2023-06-18T07:47:11.096" v="946"/>
          <ac:inkMkLst>
            <pc:docMk/>
            <pc:sldMk cId="1876427301" sldId="361"/>
            <ac:inkMk id="34982" creationId="{B9504392-0D14-42CC-F1EB-517114811B86}"/>
          </ac:inkMkLst>
        </pc:inkChg>
        <pc:inkChg chg="add del">
          <ac:chgData name="شادن القحطاني ID 443200677" userId="2d5f3d4d-8466-4aa1-ac8a-1cb60ed86c20" providerId="ADAL" clId="{E8801CAE-CBD8-854A-950C-414801866524}" dt="2023-06-18T07:47:11.096" v="946"/>
          <ac:inkMkLst>
            <pc:docMk/>
            <pc:sldMk cId="1876427301" sldId="361"/>
            <ac:inkMk id="34983" creationId="{2F179E4A-2AEF-E3D1-5304-81D8BEE26139}"/>
          </ac:inkMkLst>
        </pc:inkChg>
        <pc:inkChg chg="add del">
          <ac:chgData name="شادن القحطاني ID 443200677" userId="2d5f3d4d-8466-4aa1-ac8a-1cb60ed86c20" providerId="ADAL" clId="{E8801CAE-CBD8-854A-950C-414801866524}" dt="2023-06-18T07:47:11.096" v="946"/>
          <ac:inkMkLst>
            <pc:docMk/>
            <pc:sldMk cId="1876427301" sldId="361"/>
            <ac:inkMk id="34984" creationId="{F05B131B-F390-659F-6624-BC30C6A15B26}"/>
          </ac:inkMkLst>
        </pc:inkChg>
        <pc:inkChg chg="add del">
          <ac:chgData name="شادن القحطاني ID 443200677" userId="2d5f3d4d-8466-4aa1-ac8a-1cb60ed86c20" providerId="ADAL" clId="{E8801CAE-CBD8-854A-950C-414801866524}" dt="2023-06-18T07:47:11.096" v="946"/>
          <ac:inkMkLst>
            <pc:docMk/>
            <pc:sldMk cId="1876427301" sldId="361"/>
            <ac:inkMk id="34985" creationId="{A042BD10-FD60-A0DF-E5D4-A09B08BF4BD2}"/>
          </ac:inkMkLst>
        </pc:inkChg>
        <pc:inkChg chg="add del">
          <ac:chgData name="شادن القحطاني ID 443200677" userId="2d5f3d4d-8466-4aa1-ac8a-1cb60ed86c20" providerId="ADAL" clId="{E8801CAE-CBD8-854A-950C-414801866524}" dt="2023-06-18T07:47:11.096" v="946"/>
          <ac:inkMkLst>
            <pc:docMk/>
            <pc:sldMk cId="1876427301" sldId="361"/>
            <ac:inkMk id="34986" creationId="{2A3E4BA9-83D3-44F5-F293-B044F87AF25D}"/>
          </ac:inkMkLst>
        </pc:inkChg>
        <pc:inkChg chg="add del">
          <ac:chgData name="شادن القحطاني ID 443200677" userId="2d5f3d4d-8466-4aa1-ac8a-1cb60ed86c20" providerId="ADAL" clId="{E8801CAE-CBD8-854A-950C-414801866524}" dt="2023-06-18T07:47:11.096" v="946"/>
          <ac:inkMkLst>
            <pc:docMk/>
            <pc:sldMk cId="1876427301" sldId="361"/>
            <ac:inkMk id="34987" creationId="{2E3CC828-5349-1078-6231-FE1EB898AAD0}"/>
          </ac:inkMkLst>
        </pc:inkChg>
        <pc:inkChg chg="add del">
          <ac:chgData name="شادن القحطاني ID 443200677" userId="2d5f3d4d-8466-4aa1-ac8a-1cb60ed86c20" providerId="ADAL" clId="{E8801CAE-CBD8-854A-950C-414801866524}" dt="2023-06-18T07:47:11.096" v="946"/>
          <ac:inkMkLst>
            <pc:docMk/>
            <pc:sldMk cId="1876427301" sldId="361"/>
            <ac:inkMk id="34988" creationId="{52353048-FD43-0C18-A626-63AC1EF1D80D}"/>
          </ac:inkMkLst>
        </pc:inkChg>
        <pc:inkChg chg="add del">
          <ac:chgData name="شادن القحطاني ID 443200677" userId="2d5f3d4d-8466-4aa1-ac8a-1cb60ed86c20" providerId="ADAL" clId="{E8801CAE-CBD8-854A-950C-414801866524}" dt="2023-06-18T07:47:11.096" v="946"/>
          <ac:inkMkLst>
            <pc:docMk/>
            <pc:sldMk cId="1876427301" sldId="361"/>
            <ac:inkMk id="34989" creationId="{18F867E5-A3AC-8B7C-74B6-96FFA5852371}"/>
          </ac:inkMkLst>
        </pc:inkChg>
        <pc:inkChg chg="add del">
          <ac:chgData name="شادن القحطاني ID 443200677" userId="2d5f3d4d-8466-4aa1-ac8a-1cb60ed86c20" providerId="ADAL" clId="{E8801CAE-CBD8-854A-950C-414801866524}" dt="2023-06-18T07:47:11.096" v="946"/>
          <ac:inkMkLst>
            <pc:docMk/>
            <pc:sldMk cId="1876427301" sldId="361"/>
            <ac:inkMk id="34990" creationId="{FA9B6B34-5546-8063-459B-BB3A8B73FE16}"/>
          </ac:inkMkLst>
        </pc:inkChg>
        <pc:inkChg chg="add del">
          <ac:chgData name="شادن القحطاني ID 443200677" userId="2d5f3d4d-8466-4aa1-ac8a-1cb60ed86c20" providerId="ADAL" clId="{E8801CAE-CBD8-854A-950C-414801866524}" dt="2023-06-18T07:47:11.096" v="946"/>
          <ac:inkMkLst>
            <pc:docMk/>
            <pc:sldMk cId="1876427301" sldId="361"/>
            <ac:inkMk id="34991" creationId="{EA82FCF5-4C42-FE68-4454-EE093CF106FE}"/>
          </ac:inkMkLst>
        </pc:inkChg>
        <pc:inkChg chg="add del">
          <ac:chgData name="شادن القحطاني ID 443200677" userId="2d5f3d4d-8466-4aa1-ac8a-1cb60ed86c20" providerId="ADAL" clId="{E8801CAE-CBD8-854A-950C-414801866524}" dt="2023-06-18T07:47:11.096" v="946"/>
          <ac:inkMkLst>
            <pc:docMk/>
            <pc:sldMk cId="1876427301" sldId="361"/>
            <ac:inkMk id="34992" creationId="{90B0D219-AA25-DA63-110A-49E8A55B5116}"/>
          </ac:inkMkLst>
        </pc:inkChg>
        <pc:inkChg chg="add del">
          <ac:chgData name="شادن القحطاني ID 443200677" userId="2d5f3d4d-8466-4aa1-ac8a-1cb60ed86c20" providerId="ADAL" clId="{E8801CAE-CBD8-854A-950C-414801866524}" dt="2023-06-18T07:47:11.096" v="946"/>
          <ac:inkMkLst>
            <pc:docMk/>
            <pc:sldMk cId="1876427301" sldId="361"/>
            <ac:inkMk id="34993" creationId="{B4506982-4514-5BBB-FB5E-A4E96CC9050A}"/>
          </ac:inkMkLst>
        </pc:inkChg>
        <pc:inkChg chg="add del">
          <ac:chgData name="شادن القحطاني ID 443200677" userId="2d5f3d4d-8466-4aa1-ac8a-1cb60ed86c20" providerId="ADAL" clId="{E8801CAE-CBD8-854A-950C-414801866524}" dt="2023-06-18T07:47:11.096" v="946"/>
          <ac:inkMkLst>
            <pc:docMk/>
            <pc:sldMk cId="1876427301" sldId="361"/>
            <ac:inkMk id="34994" creationId="{BD867AE9-E2AE-2571-3C69-87E67BBC31FE}"/>
          </ac:inkMkLst>
        </pc:inkChg>
        <pc:inkChg chg="add del">
          <ac:chgData name="شادن القحطاني ID 443200677" userId="2d5f3d4d-8466-4aa1-ac8a-1cb60ed86c20" providerId="ADAL" clId="{E8801CAE-CBD8-854A-950C-414801866524}" dt="2023-06-18T07:47:11.096" v="946"/>
          <ac:inkMkLst>
            <pc:docMk/>
            <pc:sldMk cId="1876427301" sldId="361"/>
            <ac:inkMk id="34995" creationId="{EE0BD2DE-5371-67AB-2A05-BACDD6569A16}"/>
          </ac:inkMkLst>
        </pc:inkChg>
        <pc:inkChg chg="add reco">
          <ac:chgData name="شادن القحطاني ID 443200677" userId="2d5f3d4d-8466-4aa1-ac8a-1cb60ed86c20" providerId="ADAL" clId="{E8801CAE-CBD8-854A-950C-414801866524}" dt="2023-06-18T07:47:11.096" v="946"/>
          <ac:inkMkLst>
            <pc:docMk/>
            <pc:sldMk cId="1876427301" sldId="361"/>
            <ac:inkMk id="34996" creationId="{2F325101-2D18-6220-8C77-38383AFC6D9D}"/>
          </ac:inkMkLst>
        </pc:inkChg>
        <pc:inkChg chg="add del">
          <ac:chgData name="شادن القحطاني ID 443200677" userId="2d5f3d4d-8466-4aa1-ac8a-1cb60ed86c20" providerId="ADAL" clId="{E8801CAE-CBD8-854A-950C-414801866524}" dt="2023-06-18T07:47:28.189" v="957"/>
          <ac:inkMkLst>
            <pc:docMk/>
            <pc:sldMk cId="1876427301" sldId="361"/>
            <ac:inkMk id="34997" creationId="{FAAF4A07-E2C0-DA49-4A61-399CD063AD42}"/>
          </ac:inkMkLst>
        </pc:inkChg>
        <pc:inkChg chg="add del">
          <ac:chgData name="شادن القحطاني ID 443200677" userId="2d5f3d4d-8466-4aa1-ac8a-1cb60ed86c20" providerId="ADAL" clId="{E8801CAE-CBD8-854A-950C-414801866524}" dt="2023-06-18T07:47:28.189" v="957"/>
          <ac:inkMkLst>
            <pc:docMk/>
            <pc:sldMk cId="1876427301" sldId="361"/>
            <ac:inkMk id="34998" creationId="{3112DCB7-A090-4BF5-0679-193F0BD493C8}"/>
          </ac:inkMkLst>
        </pc:inkChg>
        <pc:inkChg chg="add del">
          <ac:chgData name="شادن القحطاني ID 443200677" userId="2d5f3d4d-8466-4aa1-ac8a-1cb60ed86c20" providerId="ADAL" clId="{E8801CAE-CBD8-854A-950C-414801866524}" dt="2023-06-18T07:47:28.189" v="957"/>
          <ac:inkMkLst>
            <pc:docMk/>
            <pc:sldMk cId="1876427301" sldId="361"/>
            <ac:inkMk id="34999" creationId="{2CFB2CD7-A8F9-70DE-40B3-EC0A5BDC8997}"/>
          </ac:inkMkLst>
        </pc:inkChg>
        <pc:inkChg chg="add del">
          <ac:chgData name="شادن القحطاني ID 443200677" userId="2d5f3d4d-8466-4aa1-ac8a-1cb60ed86c20" providerId="ADAL" clId="{E8801CAE-CBD8-854A-950C-414801866524}" dt="2023-06-18T07:47:28.189" v="957"/>
          <ac:inkMkLst>
            <pc:docMk/>
            <pc:sldMk cId="1876427301" sldId="361"/>
            <ac:inkMk id="35000" creationId="{885A2B8D-FF2F-2B1A-FFF1-5A25361D1916}"/>
          </ac:inkMkLst>
        </pc:inkChg>
        <pc:inkChg chg="add del">
          <ac:chgData name="شادن القحطاني ID 443200677" userId="2d5f3d4d-8466-4aa1-ac8a-1cb60ed86c20" providerId="ADAL" clId="{E8801CAE-CBD8-854A-950C-414801866524}" dt="2023-06-18T07:47:28.189" v="957"/>
          <ac:inkMkLst>
            <pc:docMk/>
            <pc:sldMk cId="1876427301" sldId="361"/>
            <ac:inkMk id="35001" creationId="{07FF0A39-1BAC-0F22-B1D8-0750AC18135A}"/>
          </ac:inkMkLst>
        </pc:inkChg>
        <pc:inkChg chg="add del">
          <ac:chgData name="شادن القحطاني ID 443200677" userId="2d5f3d4d-8466-4aa1-ac8a-1cb60ed86c20" providerId="ADAL" clId="{E8801CAE-CBD8-854A-950C-414801866524}" dt="2023-06-18T07:47:28.189" v="957"/>
          <ac:inkMkLst>
            <pc:docMk/>
            <pc:sldMk cId="1876427301" sldId="361"/>
            <ac:inkMk id="35002" creationId="{8DB29F80-8F70-7FC5-0601-BAA443A078E4}"/>
          </ac:inkMkLst>
        </pc:inkChg>
        <pc:inkChg chg="add del">
          <ac:chgData name="شادن القحطاني ID 443200677" userId="2d5f3d4d-8466-4aa1-ac8a-1cb60ed86c20" providerId="ADAL" clId="{E8801CAE-CBD8-854A-950C-414801866524}" dt="2023-06-18T07:47:28.189" v="957"/>
          <ac:inkMkLst>
            <pc:docMk/>
            <pc:sldMk cId="1876427301" sldId="361"/>
            <ac:inkMk id="35003" creationId="{703742BF-E73F-1217-D9D7-0D91509F9386}"/>
          </ac:inkMkLst>
        </pc:inkChg>
        <pc:inkChg chg="add del">
          <ac:chgData name="شادن القحطاني ID 443200677" userId="2d5f3d4d-8466-4aa1-ac8a-1cb60ed86c20" providerId="ADAL" clId="{E8801CAE-CBD8-854A-950C-414801866524}" dt="2023-06-18T07:47:28.189" v="957"/>
          <ac:inkMkLst>
            <pc:docMk/>
            <pc:sldMk cId="1876427301" sldId="361"/>
            <ac:inkMk id="35004" creationId="{7BDE1C36-8993-820F-F898-35078BBBB59C}"/>
          </ac:inkMkLst>
        </pc:inkChg>
        <pc:inkChg chg="add del">
          <ac:chgData name="شادن القحطاني ID 443200677" userId="2d5f3d4d-8466-4aa1-ac8a-1cb60ed86c20" providerId="ADAL" clId="{E8801CAE-CBD8-854A-950C-414801866524}" dt="2023-06-18T07:47:28.189" v="957"/>
          <ac:inkMkLst>
            <pc:docMk/>
            <pc:sldMk cId="1876427301" sldId="361"/>
            <ac:inkMk id="35005" creationId="{0B7A8016-E2FF-C608-8663-FF5EE7BD1A65}"/>
          </ac:inkMkLst>
        </pc:inkChg>
        <pc:inkChg chg="add del">
          <ac:chgData name="شادن القحطاني ID 443200677" userId="2d5f3d4d-8466-4aa1-ac8a-1cb60ed86c20" providerId="ADAL" clId="{E8801CAE-CBD8-854A-950C-414801866524}" dt="2023-06-18T07:47:28.189" v="957"/>
          <ac:inkMkLst>
            <pc:docMk/>
            <pc:sldMk cId="1876427301" sldId="361"/>
            <ac:inkMk id="35006" creationId="{4652016B-4775-7262-B30B-E91DAF144CEE}"/>
          </ac:inkMkLst>
        </pc:inkChg>
        <pc:inkChg chg="add reco">
          <ac:chgData name="شادن القحطاني ID 443200677" userId="2d5f3d4d-8466-4aa1-ac8a-1cb60ed86c20" providerId="ADAL" clId="{E8801CAE-CBD8-854A-950C-414801866524}" dt="2023-06-18T07:47:28.189" v="957"/>
          <ac:inkMkLst>
            <pc:docMk/>
            <pc:sldMk cId="1876427301" sldId="361"/>
            <ac:inkMk id="35007" creationId="{5E930600-80C9-E3E7-C342-2043379A7B38}"/>
          </ac:inkMkLst>
        </pc:inkChg>
        <pc:inkChg chg="add del">
          <ac:chgData name="شادن القحطاني ID 443200677" userId="2d5f3d4d-8466-4aa1-ac8a-1cb60ed86c20" providerId="ADAL" clId="{E8801CAE-CBD8-854A-950C-414801866524}" dt="2023-06-18T07:47:39.200" v="980"/>
          <ac:inkMkLst>
            <pc:docMk/>
            <pc:sldMk cId="1876427301" sldId="361"/>
            <ac:inkMk id="35008" creationId="{1EA05F08-3912-9B6F-033E-6F8B02064B76}"/>
          </ac:inkMkLst>
        </pc:inkChg>
        <pc:inkChg chg="add del">
          <ac:chgData name="شادن القحطاني ID 443200677" userId="2d5f3d4d-8466-4aa1-ac8a-1cb60ed86c20" providerId="ADAL" clId="{E8801CAE-CBD8-854A-950C-414801866524}" dt="2023-06-18T07:47:39.200" v="980"/>
          <ac:inkMkLst>
            <pc:docMk/>
            <pc:sldMk cId="1876427301" sldId="361"/>
            <ac:inkMk id="35009" creationId="{3A77F154-7F00-E5EE-A4B1-FCCF3EE3B123}"/>
          </ac:inkMkLst>
        </pc:inkChg>
        <pc:inkChg chg="add del">
          <ac:chgData name="شادن القحطاني ID 443200677" userId="2d5f3d4d-8466-4aa1-ac8a-1cb60ed86c20" providerId="ADAL" clId="{E8801CAE-CBD8-854A-950C-414801866524}" dt="2023-06-18T07:47:39.200" v="980"/>
          <ac:inkMkLst>
            <pc:docMk/>
            <pc:sldMk cId="1876427301" sldId="361"/>
            <ac:inkMk id="35010" creationId="{C8556A45-1448-8FE4-1864-EF72D99C884B}"/>
          </ac:inkMkLst>
        </pc:inkChg>
        <pc:inkChg chg="add del">
          <ac:chgData name="شادن القحطاني ID 443200677" userId="2d5f3d4d-8466-4aa1-ac8a-1cb60ed86c20" providerId="ADAL" clId="{E8801CAE-CBD8-854A-950C-414801866524}" dt="2023-06-18T07:47:39.200" v="980"/>
          <ac:inkMkLst>
            <pc:docMk/>
            <pc:sldMk cId="1876427301" sldId="361"/>
            <ac:inkMk id="35011" creationId="{1F6A2263-6A0C-12AD-715D-1FE9BC19C450}"/>
          </ac:inkMkLst>
        </pc:inkChg>
        <pc:inkChg chg="add del">
          <ac:chgData name="شادن القحطاني ID 443200677" userId="2d5f3d4d-8466-4aa1-ac8a-1cb60ed86c20" providerId="ADAL" clId="{E8801CAE-CBD8-854A-950C-414801866524}" dt="2023-06-18T07:47:39.200" v="980"/>
          <ac:inkMkLst>
            <pc:docMk/>
            <pc:sldMk cId="1876427301" sldId="361"/>
            <ac:inkMk id="35012" creationId="{B27F437B-FA65-66BC-1A7E-5DB0DDDF1EF3}"/>
          </ac:inkMkLst>
        </pc:inkChg>
        <pc:inkChg chg="add del">
          <ac:chgData name="شادن القحطاني ID 443200677" userId="2d5f3d4d-8466-4aa1-ac8a-1cb60ed86c20" providerId="ADAL" clId="{E8801CAE-CBD8-854A-950C-414801866524}" dt="2023-06-18T07:47:39.200" v="980"/>
          <ac:inkMkLst>
            <pc:docMk/>
            <pc:sldMk cId="1876427301" sldId="361"/>
            <ac:inkMk id="35013" creationId="{E23600BC-01F1-CB95-C352-87836AE9A900}"/>
          </ac:inkMkLst>
        </pc:inkChg>
        <pc:inkChg chg="add del">
          <ac:chgData name="شادن القحطاني ID 443200677" userId="2d5f3d4d-8466-4aa1-ac8a-1cb60ed86c20" providerId="ADAL" clId="{E8801CAE-CBD8-854A-950C-414801866524}" dt="2023-06-18T07:47:39.200" v="980"/>
          <ac:inkMkLst>
            <pc:docMk/>
            <pc:sldMk cId="1876427301" sldId="361"/>
            <ac:inkMk id="35014" creationId="{26486C5E-4A21-B975-8A8D-E52C33E4732F}"/>
          </ac:inkMkLst>
        </pc:inkChg>
        <pc:inkChg chg="add del">
          <ac:chgData name="شادن القحطاني ID 443200677" userId="2d5f3d4d-8466-4aa1-ac8a-1cb60ed86c20" providerId="ADAL" clId="{E8801CAE-CBD8-854A-950C-414801866524}" dt="2023-06-18T07:47:39.200" v="980"/>
          <ac:inkMkLst>
            <pc:docMk/>
            <pc:sldMk cId="1876427301" sldId="361"/>
            <ac:inkMk id="35015" creationId="{93AC3B90-234D-4F8E-BFFC-A02B783C5B81}"/>
          </ac:inkMkLst>
        </pc:inkChg>
        <pc:inkChg chg="add del">
          <ac:chgData name="شادن القحطاني ID 443200677" userId="2d5f3d4d-8466-4aa1-ac8a-1cb60ed86c20" providerId="ADAL" clId="{E8801CAE-CBD8-854A-950C-414801866524}" dt="2023-06-18T07:47:39.200" v="980"/>
          <ac:inkMkLst>
            <pc:docMk/>
            <pc:sldMk cId="1876427301" sldId="361"/>
            <ac:inkMk id="35016" creationId="{20A51012-B23C-CBD4-C4E1-04324FDD7165}"/>
          </ac:inkMkLst>
        </pc:inkChg>
        <pc:inkChg chg="add del">
          <ac:chgData name="شادن القحطاني ID 443200677" userId="2d5f3d4d-8466-4aa1-ac8a-1cb60ed86c20" providerId="ADAL" clId="{E8801CAE-CBD8-854A-950C-414801866524}" dt="2023-06-18T07:47:39.200" v="980"/>
          <ac:inkMkLst>
            <pc:docMk/>
            <pc:sldMk cId="1876427301" sldId="361"/>
            <ac:inkMk id="35017" creationId="{C7C0E13D-097A-FE61-6C68-A8E804623F7A}"/>
          </ac:inkMkLst>
        </pc:inkChg>
        <pc:inkChg chg="add del">
          <ac:chgData name="شادن القحطاني ID 443200677" userId="2d5f3d4d-8466-4aa1-ac8a-1cb60ed86c20" providerId="ADAL" clId="{E8801CAE-CBD8-854A-950C-414801866524}" dt="2023-06-18T07:47:39.200" v="980"/>
          <ac:inkMkLst>
            <pc:docMk/>
            <pc:sldMk cId="1876427301" sldId="361"/>
            <ac:inkMk id="35018" creationId="{2857D1DF-6AAA-7EEC-F02E-BD6759079E31}"/>
          </ac:inkMkLst>
        </pc:inkChg>
        <pc:inkChg chg="add del">
          <ac:chgData name="شادن القحطاني ID 443200677" userId="2d5f3d4d-8466-4aa1-ac8a-1cb60ed86c20" providerId="ADAL" clId="{E8801CAE-CBD8-854A-950C-414801866524}" dt="2023-06-18T07:47:39.200" v="980"/>
          <ac:inkMkLst>
            <pc:docMk/>
            <pc:sldMk cId="1876427301" sldId="361"/>
            <ac:inkMk id="35019" creationId="{9A3D72E9-421B-8154-9062-B69C042B7EF8}"/>
          </ac:inkMkLst>
        </pc:inkChg>
        <pc:inkChg chg="add del">
          <ac:chgData name="شادن القحطاني ID 443200677" userId="2d5f3d4d-8466-4aa1-ac8a-1cb60ed86c20" providerId="ADAL" clId="{E8801CAE-CBD8-854A-950C-414801866524}" dt="2023-06-18T07:47:39.200" v="980"/>
          <ac:inkMkLst>
            <pc:docMk/>
            <pc:sldMk cId="1876427301" sldId="361"/>
            <ac:inkMk id="35020" creationId="{F6C832E4-EB6F-9FE3-04A7-2EDAF70AFF45}"/>
          </ac:inkMkLst>
        </pc:inkChg>
        <pc:inkChg chg="add del">
          <ac:chgData name="شادن القحطاني ID 443200677" userId="2d5f3d4d-8466-4aa1-ac8a-1cb60ed86c20" providerId="ADAL" clId="{E8801CAE-CBD8-854A-950C-414801866524}" dt="2023-06-18T07:47:39.200" v="980"/>
          <ac:inkMkLst>
            <pc:docMk/>
            <pc:sldMk cId="1876427301" sldId="361"/>
            <ac:inkMk id="35021" creationId="{0BD7C883-58B2-A5B2-1E65-FD9C615B260A}"/>
          </ac:inkMkLst>
        </pc:inkChg>
        <pc:inkChg chg="add del">
          <ac:chgData name="شادن القحطاني ID 443200677" userId="2d5f3d4d-8466-4aa1-ac8a-1cb60ed86c20" providerId="ADAL" clId="{E8801CAE-CBD8-854A-950C-414801866524}" dt="2023-06-18T07:47:39.200" v="980"/>
          <ac:inkMkLst>
            <pc:docMk/>
            <pc:sldMk cId="1876427301" sldId="361"/>
            <ac:inkMk id="35022" creationId="{C9028484-2DE4-1C75-57BD-8E7B16E4F08D}"/>
          </ac:inkMkLst>
        </pc:inkChg>
        <pc:inkChg chg="add del">
          <ac:chgData name="شادن القحطاني ID 443200677" userId="2d5f3d4d-8466-4aa1-ac8a-1cb60ed86c20" providerId="ADAL" clId="{E8801CAE-CBD8-854A-950C-414801866524}" dt="2023-06-18T07:47:39.200" v="980"/>
          <ac:inkMkLst>
            <pc:docMk/>
            <pc:sldMk cId="1876427301" sldId="361"/>
            <ac:inkMk id="35023" creationId="{F7794B4D-1D60-E0BF-AA17-6F4782496521}"/>
          </ac:inkMkLst>
        </pc:inkChg>
        <pc:inkChg chg="add del">
          <ac:chgData name="شادن القحطاني ID 443200677" userId="2d5f3d4d-8466-4aa1-ac8a-1cb60ed86c20" providerId="ADAL" clId="{E8801CAE-CBD8-854A-950C-414801866524}" dt="2023-06-18T07:47:39.200" v="980"/>
          <ac:inkMkLst>
            <pc:docMk/>
            <pc:sldMk cId="1876427301" sldId="361"/>
            <ac:inkMk id="35024" creationId="{A1D7DA8E-7A4C-E288-816E-4C69369B04E6}"/>
          </ac:inkMkLst>
        </pc:inkChg>
        <pc:inkChg chg="add del">
          <ac:chgData name="شادن القحطاني ID 443200677" userId="2d5f3d4d-8466-4aa1-ac8a-1cb60ed86c20" providerId="ADAL" clId="{E8801CAE-CBD8-854A-950C-414801866524}" dt="2023-06-18T07:47:39.200" v="980"/>
          <ac:inkMkLst>
            <pc:docMk/>
            <pc:sldMk cId="1876427301" sldId="361"/>
            <ac:inkMk id="35025" creationId="{252EDDCE-9ECA-FF12-5D4E-154CF53F1BE3}"/>
          </ac:inkMkLst>
        </pc:inkChg>
        <pc:inkChg chg="add del">
          <ac:chgData name="شادن القحطاني ID 443200677" userId="2d5f3d4d-8466-4aa1-ac8a-1cb60ed86c20" providerId="ADAL" clId="{E8801CAE-CBD8-854A-950C-414801866524}" dt="2023-06-18T07:47:39.200" v="980"/>
          <ac:inkMkLst>
            <pc:docMk/>
            <pc:sldMk cId="1876427301" sldId="361"/>
            <ac:inkMk id="35026" creationId="{548C2826-FB20-9571-4640-FDD4230CC6B3}"/>
          </ac:inkMkLst>
        </pc:inkChg>
        <pc:inkChg chg="add del">
          <ac:chgData name="شادن القحطاني ID 443200677" userId="2d5f3d4d-8466-4aa1-ac8a-1cb60ed86c20" providerId="ADAL" clId="{E8801CAE-CBD8-854A-950C-414801866524}" dt="2023-06-18T07:47:39.200" v="980"/>
          <ac:inkMkLst>
            <pc:docMk/>
            <pc:sldMk cId="1876427301" sldId="361"/>
            <ac:inkMk id="35027" creationId="{475A019F-B6BD-EF30-DD81-7CDF271DAE85}"/>
          </ac:inkMkLst>
        </pc:inkChg>
        <pc:inkChg chg="add del">
          <ac:chgData name="شادن القحطاني ID 443200677" userId="2d5f3d4d-8466-4aa1-ac8a-1cb60ed86c20" providerId="ADAL" clId="{E8801CAE-CBD8-854A-950C-414801866524}" dt="2023-06-18T07:47:39.200" v="980"/>
          <ac:inkMkLst>
            <pc:docMk/>
            <pc:sldMk cId="1876427301" sldId="361"/>
            <ac:inkMk id="35028" creationId="{BA77B82A-066E-F22D-2ABA-BAF5A25B24BA}"/>
          </ac:inkMkLst>
        </pc:inkChg>
        <pc:inkChg chg="add del">
          <ac:chgData name="شادن القحطاني ID 443200677" userId="2d5f3d4d-8466-4aa1-ac8a-1cb60ed86c20" providerId="ADAL" clId="{E8801CAE-CBD8-854A-950C-414801866524}" dt="2023-06-18T07:47:39.200" v="980"/>
          <ac:inkMkLst>
            <pc:docMk/>
            <pc:sldMk cId="1876427301" sldId="361"/>
            <ac:inkMk id="35029" creationId="{C81EE84F-FE9F-CD8E-AC12-8CC7D5572B6F}"/>
          </ac:inkMkLst>
        </pc:inkChg>
        <pc:inkChg chg="add reco">
          <ac:chgData name="شادن القحطاني ID 443200677" userId="2d5f3d4d-8466-4aa1-ac8a-1cb60ed86c20" providerId="ADAL" clId="{E8801CAE-CBD8-854A-950C-414801866524}" dt="2023-06-18T07:47:39.200" v="980"/>
          <ac:inkMkLst>
            <pc:docMk/>
            <pc:sldMk cId="1876427301" sldId="361"/>
            <ac:inkMk id="35030" creationId="{4B7D80C5-9B1E-D535-15D5-1AFACE9C64CB}"/>
          </ac:inkMkLst>
        </pc:inkChg>
        <pc:inkChg chg="add del">
          <ac:chgData name="شادن القحطاني ID 443200677" userId="2d5f3d4d-8466-4aa1-ac8a-1cb60ed86c20" providerId="ADAL" clId="{E8801CAE-CBD8-854A-950C-414801866524}" dt="2023-06-18T07:47:58.788" v="996"/>
          <ac:inkMkLst>
            <pc:docMk/>
            <pc:sldMk cId="1876427301" sldId="361"/>
            <ac:inkMk id="35031" creationId="{F06744E9-F616-33D3-2A93-D1A822F6BA2D}"/>
          </ac:inkMkLst>
        </pc:inkChg>
        <pc:inkChg chg="add del">
          <ac:chgData name="شادن القحطاني ID 443200677" userId="2d5f3d4d-8466-4aa1-ac8a-1cb60ed86c20" providerId="ADAL" clId="{E8801CAE-CBD8-854A-950C-414801866524}" dt="2023-06-18T07:47:58.788" v="996"/>
          <ac:inkMkLst>
            <pc:docMk/>
            <pc:sldMk cId="1876427301" sldId="361"/>
            <ac:inkMk id="35032" creationId="{F97DEBED-1EC3-AFA1-6FC4-C6FA22FC8B8C}"/>
          </ac:inkMkLst>
        </pc:inkChg>
        <pc:inkChg chg="add del">
          <ac:chgData name="شادن القحطاني ID 443200677" userId="2d5f3d4d-8466-4aa1-ac8a-1cb60ed86c20" providerId="ADAL" clId="{E8801CAE-CBD8-854A-950C-414801866524}" dt="2023-06-18T07:47:58.788" v="996"/>
          <ac:inkMkLst>
            <pc:docMk/>
            <pc:sldMk cId="1876427301" sldId="361"/>
            <ac:inkMk id="35033" creationId="{54EEE222-1938-8BF8-36E3-FDEE70C22CE6}"/>
          </ac:inkMkLst>
        </pc:inkChg>
        <pc:inkChg chg="add del">
          <ac:chgData name="شادن القحطاني ID 443200677" userId="2d5f3d4d-8466-4aa1-ac8a-1cb60ed86c20" providerId="ADAL" clId="{E8801CAE-CBD8-854A-950C-414801866524}" dt="2023-06-18T07:47:58.788" v="996"/>
          <ac:inkMkLst>
            <pc:docMk/>
            <pc:sldMk cId="1876427301" sldId="361"/>
            <ac:inkMk id="35034" creationId="{835E9E9F-0CC7-E431-D4D2-2EDBAC5CD37E}"/>
          </ac:inkMkLst>
        </pc:inkChg>
        <pc:inkChg chg="add del">
          <ac:chgData name="شادن القحطاني ID 443200677" userId="2d5f3d4d-8466-4aa1-ac8a-1cb60ed86c20" providerId="ADAL" clId="{E8801CAE-CBD8-854A-950C-414801866524}" dt="2023-06-18T07:47:58.788" v="996"/>
          <ac:inkMkLst>
            <pc:docMk/>
            <pc:sldMk cId="1876427301" sldId="361"/>
            <ac:inkMk id="35035" creationId="{BEC77429-C76E-30FD-FD22-86A0D022CBA5}"/>
          </ac:inkMkLst>
        </pc:inkChg>
        <pc:inkChg chg="add del">
          <ac:chgData name="شادن القحطاني ID 443200677" userId="2d5f3d4d-8466-4aa1-ac8a-1cb60ed86c20" providerId="ADAL" clId="{E8801CAE-CBD8-854A-950C-414801866524}" dt="2023-06-18T07:47:58.788" v="996"/>
          <ac:inkMkLst>
            <pc:docMk/>
            <pc:sldMk cId="1876427301" sldId="361"/>
            <ac:inkMk id="35036" creationId="{6A0F7673-9FD7-3CAF-483A-D35E796483FB}"/>
          </ac:inkMkLst>
        </pc:inkChg>
        <pc:inkChg chg="add del">
          <ac:chgData name="شادن القحطاني ID 443200677" userId="2d5f3d4d-8466-4aa1-ac8a-1cb60ed86c20" providerId="ADAL" clId="{E8801CAE-CBD8-854A-950C-414801866524}" dt="2023-06-18T07:47:58.788" v="996"/>
          <ac:inkMkLst>
            <pc:docMk/>
            <pc:sldMk cId="1876427301" sldId="361"/>
            <ac:inkMk id="35037" creationId="{A444C528-6CD5-3180-ACB2-5A1D359EAEDF}"/>
          </ac:inkMkLst>
        </pc:inkChg>
        <pc:inkChg chg="add del">
          <ac:chgData name="شادن القحطاني ID 443200677" userId="2d5f3d4d-8466-4aa1-ac8a-1cb60ed86c20" providerId="ADAL" clId="{E8801CAE-CBD8-854A-950C-414801866524}" dt="2023-06-18T07:47:58.788" v="996"/>
          <ac:inkMkLst>
            <pc:docMk/>
            <pc:sldMk cId="1876427301" sldId="361"/>
            <ac:inkMk id="35038" creationId="{E257EC87-2974-45D1-5E3F-0FE4935215C9}"/>
          </ac:inkMkLst>
        </pc:inkChg>
        <pc:inkChg chg="add del">
          <ac:chgData name="شادن القحطاني ID 443200677" userId="2d5f3d4d-8466-4aa1-ac8a-1cb60ed86c20" providerId="ADAL" clId="{E8801CAE-CBD8-854A-950C-414801866524}" dt="2023-06-18T07:47:58.788" v="996"/>
          <ac:inkMkLst>
            <pc:docMk/>
            <pc:sldMk cId="1876427301" sldId="361"/>
            <ac:inkMk id="35039" creationId="{5CE9707F-C6DF-255F-6381-160F3BFBAC76}"/>
          </ac:inkMkLst>
        </pc:inkChg>
        <pc:inkChg chg="add del">
          <ac:chgData name="شادن القحطاني ID 443200677" userId="2d5f3d4d-8466-4aa1-ac8a-1cb60ed86c20" providerId="ADAL" clId="{E8801CAE-CBD8-854A-950C-414801866524}" dt="2023-06-18T07:47:58.788" v="996"/>
          <ac:inkMkLst>
            <pc:docMk/>
            <pc:sldMk cId="1876427301" sldId="361"/>
            <ac:inkMk id="35040" creationId="{33507F97-09A6-C108-B940-7C3ED576244C}"/>
          </ac:inkMkLst>
        </pc:inkChg>
        <pc:inkChg chg="add del">
          <ac:chgData name="شادن القحطاني ID 443200677" userId="2d5f3d4d-8466-4aa1-ac8a-1cb60ed86c20" providerId="ADAL" clId="{E8801CAE-CBD8-854A-950C-414801866524}" dt="2023-06-18T07:47:58.788" v="996"/>
          <ac:inkMkLst>
            <pc:docMk/>
            <pc:sldMk cId="1876427301" sldId="361"/>
            <ac:inkMk id="35041" creationId="{54A8CF6C-9D9A-C23F-39B6-59348E35A438}"/>
          </ac:inkMkLst>
        </pc:inkChg>
        <pc:inkChg chg="add del">
          <ac:chgData name="شادن القحطاني ID 443200677" userId="2d5f3d4d-8466-4aa1-ac8a-1cb60ed86c20" providerId="ADAL" clId="{E8801CAE-CBD8-854A-950C-414801866524}" dt="2023-06-18T07:47:58.788" v="996"/>
          <ac:inkMkLst>
            <pc:docMk/>
            <pc:sldMk cId="1876427301" sldId="361"/>
            <ac:inkMk id="35042" creationId="{E07CF1A0-3167-5EE0-0514-DFB6A5F30C2A}"/>
          </ac:inkMkLst>
        </pc:inkChg>
        <pc:inkChg chg="add del">
          <ac:chgData name="شادن القحطاني ID 443200677" userId="2d5f3d4d-8466-4aa1-ac8a-1cb60ed86c20" providerId="ADAL" clId="{E8801CAE-CBD8-854A-950C-414801866524}" dt="2023-06-18T07:47:58.788" v="996"/>
          <ac:inkMkLst>
            <pc:docMk/>
            <pc:sldMk cId="1876427301" sldId="361"/>
            <ac:inkMk id="35043" creationId="{16C1C213-7D3A-9A2A-056B-D70A200B3713}"/>
          </ac:inkMkLst>
        </pc:inkChg>
        <pc:inkChg chg="add del">
          <ac:chgData name="شادن القحطاني ID 443200677" userId="2d5f3d4d-8466-4aa1-ac8a-1cb60ed86c20" providerId="ADAL" clId="{E8801CAE-CBD8-854A-950C-414801866524}" dt="2023-06-18T07:47:58.788" v="996"/>
          <ac:inkMkLst>
            <pc:docMk/>
            <pc:sldMk cId="1876427301" sldId="361"/>
            <ac:inkMk id="35044" creationId="{381C3BE4-695E-4AE5-30E3-9C74C6FD1988}"/>
          </ac:inkMkLst>
        </pc:inkChg>
        <pc:inkChg chg="add del">
          <ac:chgData name="شادن القحطاني ID 443200677" userId="2d5f3d4d-8466-4aa1-ac8a-1cb60ed86c20" providerId="ADAL" clId="{E8801CAE-CBD8-854A-950C-414801866524}" dt="2023-06-18T07:47:58.788" v="996"/>
          <ac:inkMkLst>
            <pc:docMk/>
            <pc:sldMk cId="1876427301" sldId="361"/>
            <ac:inkMk id="35045" creationId="{A41A82F6-2D25-749A-F8DC-6E2E90FC3E5C}"/>
          </ac:inkMkLst>
        </pc:inkChg>
        <pc:inkChg chg="add reco">
          <ac:chgData name="شادن القحطاني ID 443200677" userId="2d5f3d4d-8466-4aa1-ac8a-1cb60ed86c20" providerId="ADAL" clId="{E8801CAE-CBD8-854A-950C-414801866524}" dt="2023-06-18T07:47:58.788" v="996"/>
          <ac:inkMkLst>
            <pc:docMk/>
            <pc:sldMk cId="1876427301" sldId="361"/>
            <ac:inkMk id="35046" creationId="{7E24C777-27FC-AE5A-2E4D-D7C917AA2F8C}"/>
          </ac:inkMkLst>
        </pc:inkChg>
        <pc:inkChg chg="add del">
          <ac:chgData name="شادن القحطاني ID 443200677" userId="2d5f3d4d-8466-4aa1-ac8a-1cb60ed86c20" providerId="ADAL" clId="{E8801CAE-CBD8-854A-950C-414801866524}" dt="2023-06-18T07:48:01.515" v="1004"/>
          <ac:inkMkLst>
            <pc:docMk/>
            <pc:sldMk cId="1876427301" sldId="361"/>
            <ac:inkMk id="35047" creationId="{730BAB4F-7801-A52F-D665-B4878BC2BD0A}"/>
          </ac:inkMkLst>
        </pc:inkChg>
        <pc:inkChg chg="add del">
          <ac:chgData name="شادن القحطاني ID 443200677" userId="2d5f3d4d-8466-4aa1-ac8a-1cb60ed86c20" providerId="ADAL" clId="{E8801CAE-CBD8-854A-950C-414801866524}" dt="2023-06-18T07:48:01.515" v="1004"/>
          <ac:inkMkLst>
            <pc:docMk/>
            <pc:sldMk cId="1876427301" sldId="361"/>
            <ac:inkMk id="35048" creationId="{D20B513F-423A-F715-E47E-F46D7C512203}"/>
          </ac:inkMkLst>
        </pc:inkChg>
        <pc:inkChg chg="add del">
          <ac:chgData name="شادن القحطاني ID 443200677" userId="2d5f3d4d-8466-4aa1-ac8a-1cb60ed86c20" providerId="ADAL" clId="{E8801CAE-CBD8-854A-950C-414801866524}" dt="2023-06-18T07:48:01.515" v="1004"/>
          <ac:inkMkLst>
            <pc:docMk/>
            <pc:sldMk cId="1876427301" sldId="361"/>
            <ac:inkMk id="35049" creationId="{3C3BDB5B-C418-FE8A-AB37-13FE68AF129D}"/>
          </ac:inkMkLst>
        </pc:inkChg>
        <pc:inkChg chg="add del">
          <ac:chgData name="شادن القحطاني ID 443200677" userId="2d5f3d4d-8466-4aa1-ac8a-1cb60ed86c20" providerId="ADAL" clId="{E8801CAE-CBD8-854A-950C-414801866524}" dt="2023-06-18T07:48:01.515" v="1004"/>
          <ac:inkMkLst>
            <pc:docMk/>
            <pc:sldMk cId="1876427301" sldId="361"/>
            <ac:inkMk id="35050" creationId="{B436432D-A193-97E0-B02F-5625C3B2B4E8}"/>
          </ac:inkMkLst>
        </pc:inkChg>
        <pc:inkChg chg="add del">
          <ac:chgData name="شادن القحطاني ID 443200677" userId="2d5f3d4d-8466-4aa1-ac8a-1cb60ed86c20" providerId="ADAL" clId="{E8801CAE-CBD8-854A-950C-414801866524}" dt="2023-06-18T07:48:01.515" v="1004"/>
          <ac:inkMkLst>
            <pc:docMk/>
            <pc:sldMk cId="1876427301" sldId="361"/>
            <ac:inkMk id="35051" creationId="{5BB7616E-52BF-A146-BF2C-07F54ACDF555}"/>
          </ac:inkMkLst>
        </pc:inkChg>
        <pc:inkChg chg="add del">
          <ac:chgData name="شادن القحطاني ID 443200677" userId="2d5f3d4d-8466-4aa1-ac8a-1cb60ed86c20" providerId="ADAL" clId="{E8801CAE-CBD8-854A-950C-414801866524}" dt="2023-06-18T07:48:01.515" v="1004"/>
          <ac:inkMkLst>
            <pc:docMk/>
            <pc:sldMk cId="1876427301" sldId="361"/>
            <ac:inkMk id="35052" creationId="{974B0F66-21FD-1B52-B748-B5BEB27280F6}"/>
          </ac:inkMkLst>
        </pc:inkChg>
        <pc:inkChg chg="add del">
          <ac:chgData name="شادن القحطاني ID 443200677" userId="2d5f3d4d-8466-4aa1-ac8a-1cb60ed86c20" providerId="ADAL" clId="{E8801CAE-CBD8-854A-950C-414801866524}" dt="2023-06-18T07:48:01.515" v="1004"/>
          <ac:inkMkLst>
            <pc:docMk/>
            <pc:sldMk cId="1876427301" sldId="361"/>
            <ac:inkMk id="35053" creationId="{D0C2D755-7907-5CA0-B141-DA5F1740EDCF}"/>
          </ac:inkMkLst>
        </pc:inkChg>
        <pc:inkChg chg="add reco">
          <ac:chgData name="شادن القحطاني ID 443200677" userId="2d5f3d4d-8466-4aa1-ac8a-1cb60ed86c20" providerId="ADAL" clId="{E8801CAE-CBD8-854A-950C-414801866524}" dt="2023-06-18T07:48:01.515" v="1004"/>
          <ac:inkMkLst>
            <pc:docMk/>
            <pc:sldMk cId="1876427301" sldId="361"/>
            <ac:inkMk id="35054" creationId="{E75F62A6-426C-4180-9334-130C1487E2B3}"/>
          </ac:inkMkLst>
        </pc:inkChg>
        <pc:inkChg chg="add del">
          <ac:chgData name="شادن القحطاني ID 443200677" userId="2d5f3d4d-8466-4aa1-ac8a-1cb60ed86c20" providerId="ADAL" clId="{E8801CAE-CBD8-854A-950C-414801866524}" dt="2023-06-18T07:48:08.197" v="1011"/>
          <ac:inkMkLst>
            <pc:docMk/>
            <pc:sldMk cId="1876427301" sldId="361"/>
            <ac:inkMk id="35055" creationId="{4BAE70E7-7E37-64D7-0A99-46F7865719E7}"/>
          </ac:inkMkLst>
        </pc:inkChg>
        <pc:inkChg chg="add del">
          <ac:chgData name="شادن القحطاني ID 443200677" userId="2d5f3d4d-8466-4aa1-ac8a-1cb60ed86c20" providerId="ADAL" clId="{E8801CAE-CBD8-854A-950C-414801866524}" dt="2023-06-18T07:48:08.197" v="1011"/>
          <ac:inkMkLst>
            <pc:docMk/>
            <pc:sldMk cId="1876427301" sldId="361"/>
            <ac:inkMk id="35056" creationId="{DB0F618D-E430-203A-4064-BD524D9A8338}"/>
          </ac:inkMkLst>
        </pc:inkChg>
        <pc:inkChg chg="add del">
          <ac:chgData name="شادن القحطاني ID 443200677" userId="2d5f3d4d-8466-4aa1-ac8a-1cb60ed86c20" providerId="ADAL" clId="{E8801CAE-CBD8-854A-950C-414801866524}" dt="2023-06-18T07:48:08.197" v="1011"/>
          <ac:inkMkLst>
            <pc:docMk/>
            <pc:sldMk cId="1876427301" sldId="361"/>
            <ac:inkMk id="35057" creationId="{DED7258D-A8E5-062E-F38A-FB165B615FFC}"/>
          </ac:inkMkLst>
        </pc:inkChg>
        <pc:inkChg chg="add del">
          <ac:chgData name="شادن القحطاني ID 443200677" userId="2d5f3d4d-8466-4aa1-ac8a-1cb60ed86c20" providerId="ADAL" clId="{E8801CAE-CBD8-854A-950C-414801866524}" dt="2023-06-18T07:48:08.197" v="1011"/>
          <ac:inkMkLst>
            <pc:docMk/>
            <pc:sldMk cId="1876427301" sldId="361"/>
            <ac:inkMk id="35058" creationId="{AA745C8A-1C8A-6533-FA9B-D7E5AF541DB3}"/>
          </ac:inkMkLst>
        </pc:inkChg>
        <pc:inkChg chg="add del">
          <ac:chgData name="شادن القحطاني ID 443200677" userId="2d5f3d4d-8466-4aa1-ac8a-1cb60ed86c20" providerId="ADAL" clId="{E8801CAE-CBD8-854A-950C-414801866524}" dt="2023-06-18T07:48:08.197" v="1011"/>
          <ac:inkMkLst>
            <pc:docMk/>
            <pc:sldMk cId="1876427301" sldId="361"/>
            <ac:inkMk id="35059" creationId="{8105ED2A-37C5-62F6-FA2E-55D33BF2A3C6}"/>
          </ac:inkMkLst>
        </pc:inkChg>
        <pc:inkChg chg="add del">
          <ac:chgData name="شادن القحطاني ID 443200677" userId="2d5f3d4d-8466-4aa1-ac8a-1cb60ed86c20" providerId="ADAL" clId="{E8801CAE-CBD8-854A-950C-414801866524}" dt="2023-06-18T07:48:08.197" v="1011"/>
          <ac:inkMkLst>
            <pc:docMk/>
            <pc:sldMk cId="1876427301" sldId="361"/>
            <ac:inkMk id="35060" creationId="{59F7491C-B6B4-554C-0DA3-65C249A28F90}"/>
          </ac:inkMkLst>
        </pc:inkChg>
        <pc:inkChg chg="add reco">
          <ac:chgData name="شادن القحطاني ID 443200677" userId="2d5f3d4d-8466-4aa1-ac8a-1cb60ed86c20" providerId="ADAL" clId="{E8801CAE-CBD8-854A-950C-414801866524}" dt="2023-06-18T07:48:08.197" v="1011"/>
          <ac:inkMkLst>
            <pc:docMk/>
            <pc:sldMk cId="1876427301" sldId="361"/>
            <ac:inkMk id="35061" creationId="{AFA27CD9-C093-14A2-7001-EFBC61C5DEBC}"/>
          </ac:inkMkLst>
        </pc:inkChg>
        <pc:inkChg chg="add del">
          <ac:chgData name="شادن القحطاني ID 443200677" userId="2d5f3d4d-8466-4aa1-ac8a-1cb60ed86c20" providerId="ADAL" clId="{E8801CAE-CBD8-854A-950C-414801866524}" dt="2023-06-18T07:48:10.723" v="1015"/>
          <ac:inkMkLst>
            <pc:docMk/>
            <pc:sldMk cId="1876427301" sldId="361"/>
            <ac:inkMk id="35062" creationId="{3193409E-3AF9-5C68-EC1F-57C6B92BD8C7}"/>
          </ac:inkMkLst>
        </pc:inkChg>
        <pc:inkChg chg="add del">
          <ac:chgData name="شادن القحطاني ID 443200677" userId="2d5f3d4d-8466-4aa1-ac8a-1cb60ed86c20" providerId="ADAL" clId="{E8801CAE-CBD8-854A-950C-414801866524}" dt="2023-06-18T07:48:10.723" v="1015"/>
          <ac:inkMkLst>
            <pc:docMk/>
            <pc:sldMk cId="1876427301" sldId="361"/>
            <ac:inkMk id="35063" creationId="{6D9C83DE-ACD7-8269-5FF3-3F4967708C95}"/>
          </ac:inkMkLst>
        </pc:inkChg>
        <pc:inkChg chg="add del">
          <ac:chgData name="شادن القحطاني ID 443200677" userId="2d5f3d4d-8466-4aa1-ac8a-1cb60ed86c20" providerId="ADAL" clId="{E8801CAE-CBD8-854A-950C-414801866524}" dt="2023-06-18T07:48:10.723" v="1015"/>
          <ac:inkMkLst>
            <pc:docMk/>
            <pc:sldMk cId="1876427301" sldId="361"/>
            <ac:inkMk id="35064" creationId="{5AA8183E-601D-AAA9-EECB-7A5534D6C4B1}"/>
          </ac:inkMkLst>
        </pc:inkChg>
        <pc:inkChg chg="add reco">
          <ac:chgData name="شادن القحطاني ID 443200677" userId="2d5f3d4d-8466-4aa1-ac8a-1cb60ed86c20" providerId="ADAL" clId="{E8801CAE-CBD8-854A-950C-414801866524}" dt="2023-06-18T07:48:10.723" v="1015"/>
          <ac:inkMkLst>
            <pc:docMk/>
            <pc:sldMk cId="1876427301" sldId="361"/>
            <ac:inkMk id="35065" creationId="{C158A59F-AB99-3362-B2C5-030991E4D22F}"/>
          </ac:inkMkLst>
        </pc:inkChg>
        <pc:inkChg chg="add del">
          <ac:chgData name="شادن القحطاني ID 443200677" userId="2d5f3d4d-8466-4aa1-ac8a-1cb60ed86c20" providerId="ADAL" clId="{E8801CAE-CBD8-854A-950C-414801866524}" dt="2023-06-18T07:48:20.890" v="1035"/>
          <ac:inkMkLst>
            <pc:docMk/>
            <pc:sldMk cId="1876427301" sldId="361"/>
            <ac:inkMk id="35066" creationId="{183946A1-CD2A-0EE4-DCB5-6413D67D1A4E}"/>
          </ac:inkMkLst>
        </pc:inkChg>
        <pc:inkChg chg="add del">
          <ac:chgData name="شادن القحطاني ID 443200677" userId="2d5f3d4d-8466-4aa1-ac8a-1cb60ed86c20" providerId="ADAL" clId="{E8801CAE-CBD8-854A-950C-414801866524}" dt="2023-06-18T07:48:20.890" v="1035"/>
          <ac:inkMkLst>
            <pc:docMk/>
            <pc:sldMk cId="1876427301" sldId="361"/>
            <ac:inkMk id="35067" creationId="{04900E68-7089-6A40-67A9-F113E1D9376F}"/>
          </ac:inkMkLst>
        </pc:inkChg>
        <pc:inkChg chg="add del">
          <ac:chgData name="شادن القحطاني ID 443200677" userId="2d5f3d4d-8466-4aa1-ac8a-1cb60ed86c20" providerId="ADAL" clId="{E8801CAE-CBD8-854A-950C-414801866524}" dt="2023-06-18T07:48:20.890" v="1035"/>
          <ac:inkMkLst>
            <pc:docMk/>
            <pc:sldMk cId="1876427301" sldId="361"/>
            <ac:inkMk id="35068" creationId="{BD0825CA-6A48-2D72-987F-B79027029273}"/>
          </ac:inkMkLst>
        </pc:inkChg>
        <pc:inkChg chg="add del">
          <ac:chgData name="شادن القحطاني ID 443200677" userId="2d5f3d4d-8466-4aa1-ac8a-1cb60ed86c20" providerId="ADAL" clId="{E8801CAE-CBD8-854A-950C-414801866524}" dt="2023-06-18T07:48:20.890" v="1035"/>
          <ac:inkMkLst>
            <pc:docMk/>
            <pc:sldMk cId="1876427301" sldId="361"/>
            <ac:inkMk id="35069" creationId="{25B71E09-0462-76BE-CD6E-924025657A24}"/>
          </ac:inkMkLst>
        </pc:inkChg>
        <pc:inkChg chg="add del">
          <ac:chgData name="شادن القحطاني ID 443200677" userId="2d5f3d4d-8466-4aa1-ac8a-1cb60ed86c20" providerId="ADAL" clId="{E8801CAE-CBD8-854A-950C-414801866524}" dt="2023-06-18T07:48:20.890" v="1035"/>
          <ac:inkMkLst>
            <pc:docMk/>
            <pc:sldMk cId="1876427301" sldId="361"/>
            <ac:inkMk id="35070" creationId="{BDAB9220-8813-89B6-8F6C-1D29A2003899}"/>
          </ac:inkMkLst>
        </pc:inkChg>
        <pc:inkChg chg="add del">
          <ac:chgData name="شادن القحطاني ID 443200677" userId="2d5f3d4d-8466-4aa1-ac8a-1cb60ed86c20" providerId="ADAL" clId="{E8801CAE-CBD8-854A-950C-414801866524}" dt="2023-06-18T07:48:20.890" v="1035"/>
          <ac:inkMkLst>
            <pc:docMk/>
            <pc:sldMk cId="1876427301" sldId="361"/>
            <ac:inkMk id="35071" creationId="{5FB5BE2F-1500-077C-FFB4-135352819A7F}"/>
          </ac:inkMkLst>
        </pc:inkChg>
        <pc:inkChg chg="add del">
          <ac:chgData name="شادن القحطاني ID 443200677" userId="2d5f3d4d-8466-4aa1-ac8a-1cb60ed86c20" providerId="ADAL" clId="{E8801CAE-CBD8-854A-950C-414801866524}" dt="2023-06-18T07:48:20.890" v="1035"/>
          <ac:inkMkLst>
            <pc:docMk/>
            <pc:sldMk cId="1876427301" sldId="361"/>
            <ac:inkMk id="35072" creationId="{5AE77697-150E-1F53-661F-9CC5EA40F2E4}"/>
          </ac:inkMkLst>
        </pc:inkChg>
        <pc:inkChg chg="add del">
          <ac:chgData name="شادن القحطاني ID 443200677" userId="2d5f3d4d-8466-4aa1-ac8a-1cb60ed86c20" providerId="ADAL" clId="{E8801CAE-CBD8-854A-950C-414801866524}" dt="2023-06-18T07:48:20.890" v="1035"/>
          <ac:inkMkLst>
            <pc:docMk/>
            <pc:sldMk cId="1876427301" sldId="361"/>
            <ac:inkMk id="35073" creationId="{F4290152-78D6-7A66-5BDC-C105921B284B}"/>
          </ac:inkMkLst>
        </pc:inkChg>
        <pc:inkChg chg="add del">
          <ac:chgData name="شادن القحطاني ID 443200677" userId="2d5f3d4d-8466-4aa1-ac8a-1cb60ed86c20" providerId="ADAL" clId="{E8801CAE-CBD8-854A-950C-414801866524}" dt="2023-06-18T07:48:20.890" v="1035"/>
          <ac:inkMkLst>
            <pc:docMk/>
            <pc:sldMk cId="1876427301" sldId="361"/>
            <ac:inkMk id="35074" creationId="{FA30B879-7B9A-8F55-43D3-00EF7F6D758C}"/>
          </ac:inkMkLst>
        </pc:inkChg>
        <pc:inkChg chg="add del">
          <ac:chgData name="شادن القحطاني ID 443200677" userId="2d5f3d4d-8466-4aa1-ac8a-1cb60ed86c20" providerId="ADAL" clId="{E8801CAE-CBD8-854A-950C-414801866524}" dt="2023-06-18T07:48:20.890" v="1035"/>
          <ac:inkMkLst>
            <pc:docMk/>
            <pc:sldMk cId="1876427301" sldId="361"/>
            <ac:inkMk id="35075" creationId="{DBC3267D-C9F2-97A5-F5D0-8A8E29598F90}"/>
          </ac:inkMkLst>
        </pc:inkChg>
        <pc:inkChg chg="add del">
          <ac:chgData name="شادن القحطاني ID 443200677" userId="2d5f3d4d-8466-4aa1-ac8a-1cb60ed86c20" providerId="ADAL" clId="{E8801CAE-CBD8-854A-950C-414801866524}" dt="2023-06-18T07:48:20.890" v="1035"/>
          <ac:inkMkLst>
            <pc:docMk/>
            <pc:sldMk cId="1876427301" sldId="361"/>
            <ac:inkMk id="35076" creationId="{B65C3697-2A20-751D-AE31-2EA19EA276D9}"/>
          </ac:inkMkLst>
        </pc:inkChg>
        <pc:inkChg chg="add del">
          <ac:chgData name="شادن القحطاني ID 443200677" userId="2d5f3d4d-8466-4aa1-ac8a-1cb60ed86c20" providerId="ADAL" clId="{E8801CAE-CBD8-854A-950C-414801866524}" dt="2023-06-18T07:48:20.890" v="1035"/>
          <ac:inkMkLst>
            <pc:docMk/>
            <pc:sldMk cId="1876427301" sldId="361"/>
            <ac:inkMk id="35077" creationId="{87F2906F-D2FE-4C1E-E01B-C4AC10CC9F3D}"/>
          </ac:inkMkLst>
        </pc:inkChg>
        <pc:inkChg chg="add del">
          <ac:chgData name="شادن القحطاني ID 443200677" userId="2d5f3d4d-8466-4aa1-ac8a-1cb60ed86c20" providerId="ADAL" clId="{E8801CAE-CBD8-854A-950C-414801866524}" dt="2023-06-18T07:48:20.890" v="1035"/>
          <ac:inkMkLst>
            <pc:docMk/>
            <pc:sldMk cId="1876427301" sldId="361"/>
            <ac:inkMk id="35078" creationId="{6378B5B8-FE72-062F-BBDB-D1C81EF1B1E6}"/>
          </ac:inkMkLst>
        </pc:inkChg>
        <pc:inkChg chg="add del">
          <ac:chgData name="شادن القحطاني ID 443200677" userId="2d5f3d4d-8466-4aa1-ac8a-1cb60ed86c20" providerId="ADAL" clId="{E8801CAE-CBD8-854A-950C-414801866524}" dt="2023-06-18T07:48:20.890" v="1035"/>
          <ac:inkMkLst>
            <pc:docMk/>
            <pc:sldMk cId="1876427301" sldId="361"/>
            <ac:inkMk id="35079" creationId="{5468F35B-5365-1394-4DC5-99788C384305}"/>
          </ac:inkMkLst>
        </pc:inkChg>
        <pc:inkChg chg="add del">
          <ac:chgData name="شادن القحطاني ID 443200677" userId="2d5f3d4d-8466-4aa1-ac8a-1cb60ed86c20" providerId="ADAL" clId="{E8801CAE-CBD8-854A-950C-414801866524}" dt="2023-06-18T07:48:20.890" v="1035"/>
          <ac:inkMkLst>
            <pc:docMk/>
            <pc:sldMk cId="1876427301" sldId="361"/>
            <ac:inkMk id="35080" creationId="{01D92096-F940-3E49-7219-9CC110AA1F10}"/>
          </ac:inkMkLst>
        </pc:inkChg>
        <pc:inkChg chg="add del">
          <ac:chgData name="شادن القحطاني ID 443200677" userId="2d5f3d4d-8466-4aa1-ac8a-1cb60ed86c20" providerId="ADAL" clId="{E8801CAE-CBD8-854A-950C-414801866524}" dt="2023-06-18T07:48:20.890" v="1035"/>
          <ac:inkMkLst>
            <pc:docMk/>
            <pc:sldMk cId="1876427301" sldId="361"/>
            <ac:inkMk id="35081" creationId="{4B5E1230-B433-D5D6-602D-24193704AED1}"/>
          </ac:inkMkLst>
        </pc:inkChg>
        <pc:inkChg chg="add del">
          <ac:chgData name="شادن القحطاني ID 443200677" userId="2d5f3d4d-8466-4aa1-ac8a-1cb60ed86c20" providerId="ADAL" clId="{E8801CAE-CBD8-854A-950C-414801866524}" dt="2023-06-18T07:48:20.890" v="1035"/>
          <ac:inkMkLst>
            <pc:docMk/>
            <pc:sldMk cId="1876427301" sldId="361"/>
            <ac:inkMk id="35082" creationId="{77CB701F-ED3F-AA73-58C8-F60C50F19DF0}"/>
          </ac:inkMkLst>
        </pc:inkChg>
        <pc:inkChg chg="add del">
          <ac:chgData name="شادن القحطاني ID 443200677" userId="2d5f3d4d-8466-4aa1-ac8a-1cb60ed86c20" providerId="ADAL" clId="{E8801CAE-CBD8-854A-950C-414801866524}" dt="2023-06-18T07:48:20.890" v="1035"/>
          <ac:inkMkLst>
            <pc:docMk/>
            <pc:sldMk cId="1876427301" sldId="361"/>
            <ac:inkMk id="35083" creationId="{B1A13175-C84F-BD1D-9102-E2BDBF46A533}"/>
          </ac:inkMkLst>
        </pc:inkChg>
        <pc:inkChg chg="add del">
          <ac:chgData name="شادن القحطاني ID 443200677" userId="2d5f3d4d-8466-4aa1-ac8a-1cb60ed86c20" providerId="ADAL" clId="{E8801CAE-CBD8-854A-950C-414801866524}" dt="2023-06-18T07:48:20.890" v="1035"/>
          <ac:inkMkLst>
            <pc:docMk/>
            <pc:sldMk cId="1876427301" sldId="361"/>
            <ac:inkMk id="35084" creationId="{76A133F2-6C92-5A73-F347-7B56CD522076}"/>
          </ac:inkMkLst>
        </pc:inkChg>
        <pc:inkChg chg="add reco">
          <ac:chgData name="شادن القحطاني ID 443200677" userId="2d5f3d4d-8466-4aa1-ac8a-1cb60ed86c20" providerId="ADAL" clId="{E8801CAE-CBD8-854A-950C-414801866524}" dt="2023-06-18T07:48:20.890" v="1035"/>
          <ac:inkMkLst>
            <pc:docMk/>
            <pc:sldMk cId="1876427301" sldId="361"/>
            <ac:inkMk id="35085" creationId="{6D88D2E5-E56C-D352-B67B-E2D0C7AE485B}"/>
          </ac:inkMkLst>
        </pc:inkChg>
        <pc:inkChg chg="add del">
          <ac:chgData name="شادن القحطاني ID 443200677" userId="2d5f3d4d-8466-4aa1-ac8a-1cb60ed86c20" providerId="ADAL" clId="{E8801CAE-CBD8-854A-950C-414801866524}" dt="2023-06-18T07:48:32.418" v="1050"/>
          <ac:inkMkLst>
            <pc:docMk/>
            <pc:sldMk cId="1876427301" sldId="361"/>
            <ac:inkMk id="35086" creationId="{BAA5B851-2095-4E80-708F-49B6E21CC7D8}"/>
          </ac:inkMkLst>
        </pc:inkChg>
        <pc:inkChg chg="add del">
          <ac:chgData name="شادن القحطاني ID 443200677" userId="2d5f3d4d-8466-4aa1-ac8a-1cb60ed86c20" providerId="ADAL" clId="{E8801CAE-CBD8-854A-950C-414801866524}" dt="2023-06-18T07:48:32.418" v="1050"/>
          <ac:inkMkLst>
            <pc:docMk/>
            <pc:sldMk cId="1876427301" sldId="361"/>
            <ac:inkMk id="35087" creationId="{AFB2E84A-5EC5-AFE5-D73A-F6EEAC4EB35D}"/>
          </ac:inkMkLst>
        </pc:inkChg>
        <pc:inkChg chg="add del">
          <ac:chgData name="شادن القحطاني ID 443200677" userId="2d5f3d4d-8466-4aa1-ac8a-1cb60ed86c20" providerId="ADAL" clId="{E8801CAE-CBD8-854A-950C-414801866524}" dt="2023-06-18T07:48:32.418" v="1050"/>
          <ac:inkMkLst>
            <pc:docMk/>
            <pc:sldMk cId="1876427301" sldId="361"/>
            <ac:inkMk id="35088" creationId="{ACD7F230-1D81-551F-AB86-DDF179144F8A}"/>
          </ac:inkMkLst>
        </pc:inkChg>
        <pc:inkChg chg="add del">
          <ac:chgData name="شادن القحطاني ID 443200677" userId="2d5f3d4d-8466-4aa1-ac8a-1cb60ed86c20" providerId="ADAL" clId="{E8801CAE-CBD8-854A-950C-414801866524}" dt="2023-06-18T07:48:32.418" v="1050"/>
          <ac:inkMkLst>
            <pc:docMk/>
            <pc:sldMk cId="1876427301" sldId="361"/>
            <ac:inkMk id="35089" creationId="{AD048218-A6D2-769A-C1D0-6C0588D53219}"/>
          </ac:inkMkLst>
        </pc:inkChg>
        <pc:inkChg chg="add del">
          <ac:chgData name="شادن القحطاني ID 443200677" userId="2d5f3d4d-8466-4aa1-ac8a-1cb60ed86c20" providerId="ADAL" clId="{E8801CAE-CBD8-854A-950C-414801866524}" dt="2023-06-18T07:48:32.418" v="1050"/>
          <ac:inkMkLst>
            <pc:docMk/>
            <pc:sldMk cId="1876427301" sldId="361"/>
            <ac:inkMk id="35090" creationId="{F938D715-35EA-BC3A-9827-D86D9C78D943}"/>
          </ac:inkMkLst>
        </pc:inkChg>
        <pc:inkChg chg="add del">
          <ac:chgData name="شادن القحطاني ID 443200677" userId="2d5f3d4d-8466-4aa1-ac8a-1cb60ed86c20" providerId="ADAL" clId="{E8801CAE-CBD8-854A-950C-414801866524}" dt="2023-06-18T07:48:32.418" v="1050"/>
          <ac:inkMkLst>
            <pc:docMk/>
            <pc:sldMk cId="1876427301" sldId="361"/>
            <ac:inkMk id="35091" creationId="{E17C6E7B-5F1A-455C-79E8-D9476A3230DD}"/>
          </ac:inkMkLst>
        </pc:inkChg>
        <pc:inkChg chg="add del">
          <ac:chgData name="شادن القحطاني ID 443200677" userId="2d5f3d4d-8466-4aa1-ac8a-1cb60ed86c20" providerId="ADAL" clId="{E8801CAE-CBD8-854A-950C-414801866524}" dt="2023-06-18T07:48:32.418" v="1050"/>
          <ac:inkMkLst>
            <pc:docMk/>
            <pc:sldMk cId="1876427301" sldId="361"/>
            <ac:inkMk id="35092" creationId="{EF099B99-3645-8726-E8D7-4DA19FA6FF1C}"/>
          </ac:inkMkLst>
        </pc:inkChg>
        <pc:inkChg chg="add del">
          <ac:chgData name="شادن القحطاني ID 443200677" userId="2d5f3d4d-8466-4aa1-ac8a-1cb60ed86c20" providerId="ADAL" clId="{E8801CAE-CBD8-854A-950C-414801866524}" dt="2023-06-18T07:48:32.418" v="1050"/>
          <ac:inkMkLst>
            <pc:docMk/>
            <pc:sldMk cId="1876427301" sldId="361"/>
            <ac:inkMk id="35093" creationId="{8E930F09-D2D8-6F0F-69DD-063B719FC177}"/>
          </ac:inkMkLst>
        </pc:inkChg>
        <pc:inkChg chg="add del">
          <ac:chgData name="شادن القحطاني ID 443200677" userId="2d5f3d4d-8466-4aa1-ac8a-1cb60ed86c20" providerId="ADAL" clId="{E8801CAE-CBD8-854A-950C-414801866524}" dt="2023-06-18T07:48:32.418" v="1050"/>
          <ac:inkMkLst>
            <pc:docMk/>
            <pc:sldMk cId="1876427301" sldId="361"/>
            <ac:inkMk id="35094" creationId="{683A7DF3-4BD6-09C3-6CAD-637B5356EA24}"/>
          </ac:inkMkLst>
        </pc:inkChg>
        <pc:inkChg chg="add del">
          <ac:chgData name="شادن القحطاني ID 443200677" userId="2d5f3d4d-8466-4aa1-ac8a-1cb60ed86c20" providerId="ADAL" clId="{E8801CAE-CBD8-854A-950C-414801866524}" dt="2023-06-18T07:48:32.418" v="1050"/>
          <ac:inkMkLst>
            <pc:docMk/>
            <pc:sldMk cId="1876427301" sldId="361"/>
            <ac:inkMk id="35095" creationId="{3BE1CA02-7A11-892B-CD0C-C1AC7022E744}"/>
          </ac:inkMkLst>
        </pc:inkChg>
        <pc:inkChg chg="add del">
          <ac:chgData name="شادن القحطاني ID 443200677" userId="2d5f3d4d-8466-4aa1-ac8a-1cb60ed86c20" providerId="ADAL" clId="{E8801CAE-CBD8-854A-950C-414801866524}" dt="2023-06-18T07:48:32.418" v="1050"/>
          <ac:inkMkLst>
            <pc:docMk/>
            <pc:sldMk cId="1876427301" sldId="361"/>
            <ac:inkMk id="35096" creationId="{63AFA6A1-2209-29F4-A562-41661642B7B4}"/>
          </ac:inkMkLst>
        </pc:inkChg>
        <pc:inkChg chg="add del">
          <ac:chgData name="شادن القحطاني ID 443200677" userId="2d5f3d4d-8466-4aa1-ac8a-1cb60ed86c20" providerId="ADAL" clId="{E8801CAE-CBD8-854A-950C-414801866524}" dt="2023-06-18T07:48:32.418" v="1050"/>
          <ac:inkMkLst>
            <pc:docMk/>
            <pc:sldMk cId="1876427301" sldId="361"/>
            <ac:inkMk id="35097" creationId="{673D166E-4382-4364-5CDE-8CE42560F202}"/>
          </ac:inkMkLst>
        </pc:inkChg>
        <pc:inkChg chg="add del">
          <ac:chgData name="شادن القحطاني ID 443200677" userId="2d5f3d4d-8466-4aa1-ac8a-1cb60ed86c20" providerId="ADAL" clId="{E8801CAE-CBD8-854A-950C-414801866524}" dt="2023-06-18T07:48:32.418" v="1050"/>
          <ac:inkMkLst>
            <pc:docMk/>
            <pc:sldMk cId="1876427301" sldId="361"/>
            <ac:inkMk id="35098" creationId="{8EF2A098-6BB3-E0B1-BBEC-4DA33C1474E6}"/>
          </ac:inkMkLst>
        </pc:inkChg>
        <pc:inkChg chg="add del">
          <ac:chgData name="شادن القحطاني ID 443200677" userId="2d5f3d4d-8466-4aa1-ac8a-1cb60ed86c20" providerId="ADAL" clId="{E8801CAE-CBD8-854A-950C-414801866524}" dt="2023-06-18T07:48:32.418" v="1050"/>
          <ac:inkMkLst>
            <pc:docMk/>
            <pc:sldMk cId="1876427301" sldId="361"/>
            <ac:inkMk id="35099" creationId="{4B7226E0-A13C-59A5-0B45-0A3591438BC5}"/>
          </ac:inkMkLst>
        </pc:inkChg>
        <pc:inkChg chg="add reco">
          <ac:chgData name="شادن القحطاني ID 443200677" userId="2d5f3d4d-8466-4aa1-ac8a-1cb60ed86c20" providerId="ADAL" clId="{E8801CAE-CBD8-854A-950C-414801866524}" dt="2023-06-18T07:48:32.418" v="1050"/>
          <ac:inkMkLst>
            <pc:docMk/>
            <pc:sldMk cId="1876427301" sldId="361"/>
            <ac:inkMk id="35100" creationId="{EC4A1B84-DD87-D306-94B3-221B77312802}"/>
          </ac:inkMkLst>
        </pc:inkChg>
        <pc:inkChg chg="add del">
          <ac:chgData name="شادن القحطاني ID 443200677" userId="2d5f3d4d-8466-4aa1-ac8a-1cb60ed86c20" providerId="ADAL" clId="{E8801CAE-CBD8-854A-950C-414801866524}" dt="2023-06-18T07:48:37.780" v="1060"/>
          <ac:inkMkLst>
            <pc:docMk/>
            <pc:sldMk cId="1876427301" sldId="361"/>
            <ac:inkMk id="35101" creationId="{F340502E-B8E9-D1B1-C40B-5D97492BAC59}"/>
          </ac:inkMkLst>
        </pc:inkChg>
        <pc:inkChg chg="add del">
          <ac:chgData name="شادن القحطاني ID 443200677" userId="2d5f3d4d-8466-4aa1-ac8a-1cb60ed86c20" providerId="ADAL" clId="{E8801CAE-CBD8-854A-950C-414801866524}" dt="2023-06-18T07:48:37.780" v="1060"/>
          <ac:inkMkLst>
            <pc:docMk/>
            <pc:sldMk cId="1876427301" sldId="361"/>
            <ac:inkMk id="35102" creationId="{0D49F48D-EE7C-865E-1CB8-C7C40200AB5F}"/>
          </ac:inkMkLst>
        </pc:inkChg>
        <pc:inkChg chg="add del">
          <ac:chgData name="شادن القحطاني ID 443200677" userId="2d5f3d4d-8466-4aa1-ac8a-1cb60ed86c20" providerId="ADAL" clId="{E8801CAE-CBD8-854A-950C-414801866524}" dt="2023-06-18T07:48:37.780" v="1060"/>
          <ac:inkMkLst>
            <pc:docMk/>
            <pc:sldMk cId="1876427301" sldId="361"/>
            <ac:inkMk id="35103" creationId="{07C25E98-5748-F228-2FD7-8F3F3B7D3860}"/>
          </ac:inkMkLst>
        </pc:inkChg>
        <pc:inkChg chg="add del">
          <ac:chgData name="شادن القحطاني ID 443200677" userId="2d5f3d4d-8466-4aa1-ac8a-1cb60ed86c20" providerId="ADAL" clId="{E8801CAE-CBD8-854A-950C-414801866524}" dt="2023-06-18T07:48:37.780" v="1060"/>
          <ac:inkMkLst>
            <pc:docMk/>
            <pc:sldMk cId="1876427301" sldId="361"/>
            <ac:inkMk id="35104" creationId="{08256D08-611A-BD6B-7D5F-DDD6AB95F563}"/>
          </ac:inkMkLst>
        </pc:inkChg>
        <pc:inkChg chg="add del">
          <ac:chgData name="شادن القحطاني ID 443200677" userId="2d5f3d4d-8466-4aa1-ac8a-1cb60ed86c20" providerId="ADAL" clId="{E8801CAE-CBD8-854A-950C-414801866524}" dt="2023-06-18T07:48:37.780" v="1060"/>
          <ac:inkMkLst>
            <pc:docMk/>
            <pc:sldMk cId="1876427301" sldId="361"/>
            <ac:inkMk id="35105" creationId="{658233F5-595E-4F60-928B-951D8D2EAC8F}"/>
          </ac:inkMkLst>
        </pc:inkChg>
        <pc:inkChg chg="add del">
          <ac:chgData name="شادن القحطاني ID 443200677" userId="2d5f3d4d-8466-4aa1-ac8a-1cb60ed86c20" providerId="ADAL" clId="{E8801CAE-CBD8-854A-950C-414801866524}" dt="2023-06-18T07:48:37.780" v="1060"/>
          <ac:inkMkLst>
            <pc:docMk/>
            <pc:sldMk cId="1876427301" sldId="361"/>
            <ac:inkMk id="35106" creationId="{E8EFE660-F390-6E67-0296-0899070DF916}"/>
          </ac:inkMkLst>
        </pc:inkChg>
        <pc:inkChg chg="add del">
          <ac:chgData name="شادن القحطاني ID 443200677" userId="2d5f3d4d-8466-4aa1-ac8a-1cb60ed86c20" providerId="ADAL" clId="{E8801CAE-CBD8-854A-950C-414801866524}" dt="2023-06-18T07:48:37.780" v="1060"/>
          <ac:inkMkLst>
            <pc:docMk/>
            <pc:sldMk cId="1876427301" sldId="361"/>
            <ac:inkMk id="35107" creationId="{CEA67FD9-5851-1D01-D97D-A1195E95B88F}"/>
          </ac:inkMkLst>
        </pc:inkChg>
        <pc:inkChg chg="add del">
          <ac:chgData name="شادن القحطاني ID 443200677" userId="2d5f3d4d-8466-4aa1-ac8a-1cb60ed86c20" providerId="ADAL" clId="{E8801CAE-CBD8-854A-950C-414801866524}" dt="2023-06-18T07:48:37.780" v="1060"/>
          <ac:inkMkLst>
            <pc:docMk/>
            <pc:sldMk cId="1876427301" sldId="361"/>
            <ac:inkMk id="35108" creationId="{A69E0360-AA3F-6A33-1346-E0DEFE8CB675}"/>
          </ac:inkMkLst>
        </pc:inkChg>
        <pc:inkChg chg="add del">
          <ac:chgData name="شادن القحطاني ID 443200677" userId="2d5f3d4d-8466-4aa1-ac8a-1cb60ed86c20" providerId="ADAL" clId="{E8801CAE-CBD8-854A-950C-414801866524}" dt="2023-06-18T07:48:37.780" v="1060"/>
          <ac:inkMkLst>
            <pc:docMk/>
            <pc:sldMk cId="1876427301" sldId="361"/>
            <ac:inkMk id="35109" creationId="{7894A3F5-FE24-6397-DB96-55AC4736F825}"/>
          </ac:inkMkLst>
        </pc:inkChg>
        <pc:inkChg chg="add reco">
          <ac:chgData name="شادن القحطاني ID 443200677" userId="2d5f3d4d-8466-4aa1-ac8a-1cb60ed86c20" providerId="ADAL" clId="{E8801CAE-CBD8-854A-950C-414801866524}" dt="2023-06-18T07:48:37.780" v="1060"/>
          <ac:inkMkLst>
            <pc:docMk/>
            <pc:sldMk cId="1876427301" sldId="361"/>
            <ac:inkMk id="35110" creationId="{F1490B35-684D-2076-E324-0804A65ACF7F}"/>
          </ac:inkMkLst>
        </pc:inkChg>
        <pc:inkChg chg="add del">
          <ac:chgData name="شادن القحطاني ID 443200677" userId="2d5f3d4d-8466-4aa1-ac8a-1cb60ed86c20" providerId="ADAL" clId="{E8801CAE-CBD8-854A-950C-414801866524}" dt="2023-06-18T07:48:42.714" v="1069"/>
          <ac:inkMkLst>
            <pc:docMk/>
            <pc:sldMk cId="1876427301" sldId="361"/>
            <ac:inkMk id="35111" creationId="{41341639-5D91-6A1B-7ED4-0B7B5E0D7604}"/>
          </ac:inkMkLst>
        </pc:inkChg>
        <pc:inkChg chg="add del">
          <ac:chgData name="شادن القحطاني ID 443200677" userId="2d5f3d4d-8466-4aa1-ac8a-1cb60ed86c20" providerId="ADAL" clId="{E8801CAE-CBD8-854A-950C-414801866524}" dt="2023-06-18T07:48:42.714" v="1069"/>
          <ac:inkMkLst>
            <pc:docMk/>
            <pc:sldMk cId="1876427301" sldId="361"/>
            <ac:inkMk id="35112" creationId="{7595EA35-9A0C-E59C-7C30-A9AA6BEFA1A4}"/>
          </ac:inkMkLst>
        </pc:inkChg>
        <pc:inkChg chg="add del">
          <ac:chgData name="شادن القحطاني ID 443200677" userId="2d5f3d4d-8466-4aa1-ac8a-1cb60ed86c20" providerId="ADAL" clId="{E8801CAE-CBD8-854A-950C-414801866524}" dt="2023-06-18T07:48:42.714" v="1069"/>
          <ac:inkMkLst>
            <pc:docMk/>
            <pc:sldMk cId="1876427301" sldId="361"/>
            <ac:inkMk id="35113" creationId="{BB317DD9-846F-2251-F3C9-5B70314FC09E}"/>
          </ac:inkMkLst>
        </pc:inkChg>
        <pc:inkChg chg="add del">
          <ac:chgData name="شادن القحطاني ID 443200677" userId="2d5f3d4d-8466-4aa1-ac8a-1cb60ed86c20" providerId="ADAL" clId="{E8801CAE-CBD8-854A-950C-414801866524}" dt="2023-06-18T07:48:42.714" v="1069"/>
          <ac:inkMkLst>
            <pc:docMk/>
            <pc:sldMk cId="1876427301" sldId="361"/>
            <ac:inkMk id="35114" creationId="{13EC2F72-580B-4DFA-685C-1CA1013EB253}"/>
          </ac:inkMkLst>
        </pc:inkChg>
        <pc:inkChg chg="add del">
          <ac:chgData name="شادن القحطاني ID 443200677" userId="2d5f3d4d-8466-4aa1-ac8a-1cb60ed86c20" providerId="ADAL" clId="{E8801CAE-CBD8-854A-950C-414801866524}" dt="2023-06-18T07:48:42.714" v="1069"/>
          <ac:inkMkLst>
            <pc:docMk/>
            <pc:sldMk cId="1876427301" sldId="361"/>
            <ac:inkMk id="35115" creationId="{CD659DEF-9FA1-AC1C-B845-A37FBE9F7348}"/>
          </ac:inkMkLst>
        </pc:inkChg>
        <pc:inkChg chg="add del">
          <ac:chgData name="شادن القحطاني ID 443200677" userId="2d5f3d4d-8466-4aa1-ac8a-1cb60ed86c20" providerId="ADAL" clId="{E8801CAE-CBD8-854A-950C-414801866524}" dt="2023-06-18T07:48:42.714" v="1069"/>
          <ac:inkMkLst>
            <pc:docMk/>
            <pc:sldMk cId="1876427301" sldId="361"/>
            <ac:inkMk id="35116" creationId="{5ACD6ECA-4462-FC44-97D9-4B0C158C9499}"/>
          </ac:inkMkLst>
        </pc:inkChg>
        <pc:inkChg chg="add del">
          <ac:chgData name="شادن القحطاني ID 443200677" userId="2d5f3d4d-8466-4aa1-ac8a-1cb60ed86c20" providerId="ADAL" clId="{E8801CAE-CBD8-854A-950C-414801866524}" dt="2023-06-18T07:48:42.714" v="1069"/>
          <ac:inkMkLst>
            <pc:docMk/>
            <pc:sldMk cId="1876427301" sldId="361"/>
            <ac:inkMk id="35117" creationId="{A9BEFEB1-3095-C926-A9B5-5B0CE62A6C6B}"/>
          </ac:inkMkLst>
        </pc:inkChg>
        <pc:inkChg chg="add del">
          <ac:chgData name="شادن القحطاني ID 443200677" userId="2d5f3d4d-8466-4aa1-ac8a-1cb60ed86c20" providerId="ADAL" clId="{E8801CAE-CBD8-854A-950C-414801866524}" dt="2023-06-18T07:48:42.714" v="1069"/>
          <ac:inkMkLst>
            <pc:docMk/>
            <pc:sldMk cId="1876427301" sldId="361"/>
            <ac:inkMk id="35118" creationId="{42590FB5-12BD-6704-6B80-865F9DB94CFD}"/>
          </ac:inkMkLst>
        </pc:inkChg>
        <pc:inkChg chg="add reco">
          <ac:chgData name="شادن القحطاني ID 443200677" userId="2d5f3d4d-8466-4aa1-ac8a-1cb60ed86c20" providerId="ADAL" clId="{E8801CAE-CBD8-854A-950C-414801866524}" dt="2023-06-18T07:48:42.714" v="1069"/>
          <ac:inkMkLst>
            <pc:docMk/>
            <pc:sldMk cId="1876427301" sldId="361"/>
            <ac:inkMk id="35119" creationId="{90D5AA5A-12E9-57C6-0EE5-F3BEE06D4C60}"/>
          </ac:inkMkLst>
        </pc:inkChg>
        <pc:inkChg chg="add del">
          <ac:chgData name="شادن القحطاني ID 443200677" userId="2d5f3d4d-8466-4aa1-ac8a-1cb60ed86c20" providerId="ADAL" clId="{E8801CAE-CBD8-854A-950C-414801866524}" dt="2023-06-18T07:49:14.355" v="1088"/>
          <ac:inkMkLst>
            <pc:docMk/>
            <pc:sldMk cId="1876427301" sldId="361"/>
            <ac:inkMk id="35120" creationId="{1540800C-931F-40FA-08AD-29901432B03E}"/>
          </ac:inkMkLst>
        </pc:inkChg>
        <pc:inkChg chg="add del">
          <ac:chgData name="شادن القحطاني ID 443200677" userId="2d5f3d4d-8466-4aa1-ac8a-1cb60ed86c20" providerId="ADAL" clId="{E8801CAE-CBD8-854A-950C-414801866524}" dt="2023-06-18T07:49:14.355" v="1088"/>
          <ac:inkMkLst>
            <pc:docMk/>
            <pc:sldMk cId="1876427301" sldId="361"/>
            <ac:inkMk id="35121" creationId="{BD9E70D4-E84E-70B0-4C36-D04B5D5706EB}"/>
          </ac:inkMkLst>
        </pc:inkChg>
        <pc:inkChg chg="add del">
          <ac:chgData name="شادن القحطاني ID 443200677" userId="2d5f3d4d-8466-4aa1-ac8a-1cb60ed86c20" providerId="ADAL" clId="{E8801CAE-CBD8-854A-950C-414801866524}" dt="2023-06-18T07:49:14.355" v="1088"/>
          <ac:inkMkLst>
            <pc:docMk/>
            <pc:sldMk cId="1876427301" sldId="361"/>
            <ac:inkMk id="35122" creationId="{FAACEA79-67DA-6A1D-9B16-B5735971D60B}"/>
          </ac:inkMkLst>
        </pc:inkChg>
        <pc:inkChg chg="add del">
          <ac:chgData name="شادن القحطاني ID 443200677" userId="2d5f3d4d-8466-4aa1-ac8a-1cb60ed86c20" providerId="ADAL" clId="{E8801CAE-CBD8-854A-950C-414801866524}" dt="2023-06-18T07:49:14.355" v="1088"/>
          <ac:inkMkLst>
            <pc:docMk/>
            <pc:sldMk cId="1876427301" sldId="361"/>
            <ac:inkMk id="35123" creationId="{B677A1AF-D1EB-7285-D858-80F20BA40244}"/>
          </ac:inkMkLst>
        </pc:inkChg>
        <pc:inkChg chg="add del">
          <ac:chgData name="شادن القحطاني ID 443200677" userId="2d5f3d4d-8466-4aa1-ac8a-1cb60ed86c20" providerId="ADAL" clId="{E8801CAE-CBD8-854A-950C-414801866524}" dt="2023-06-18T07:49:14.355" v="1088"/>
          <ac:inkMkLst>
            <pc:docMk/>
            <pc:sldMk cId="1876427301" sldId="361"/>
            <ac:inkMk id="35124" creationId="{B459D7CD-5C99-91E0-AFC3-257B6C469927}"/>
          </ac:inkMkLst>
        </pc:inkChg>
        <pc:inkChg chg="add del">
          <ac:chgData name="شادن القحطاني ID 443200677" userId="2d5f3d4d-8466-4aa1-ac8a-1cb60ed86c20" providerId="ADAL" clId="{E8801CAE-CBD8-854A-950C-414801866524}" dt="2023-06-18T07:49:14.355" v="1088"/>
          <ac:inkMkLst>
            <pc:docMk/>
            <pc:sldMk cId="1876427301" sldId="361"/>
            <ac:inkMk id="35125" creationId="{BD37AEC5-19AE-D8EE-8061-EEA4C316315F}"/>
          </ac:inkMkLst>
        </pc:inkChg>
        <pc:inkChg chg="add del">
          <ac:chgData name="شادن القحطاني ID 443200677" userId="2d5f3d4d-8466-4aa1-ac8a-1cb60ed86c20" providerId="ADAL" clId="{E8801CAE-CBD8-854A-950C-414801866524}" dt="2023-06-18T07:49:14.355" v="1088"/>
          <ac:inkMkLst>
            <pc:docMk/>
            <pc:sldMk cId="1876427301" sldId="361"/>
            <ac:inkMk id="35126" creationId="{E0A4901F-3626-29E8-5E80-84B071F34247}"/>
          </ac:inkMkLst>
        </pc:inkChg>
        <pc:inkChg chg="add del">
          <ac:chgData name="شادن القحطاني ID 443200677" userId="2d5f3d4d-8466-4aa1-ac8a-1cb60ed86c20" providerId="ADAL" clId="{E8801CAE-CBD8-854A-950C-414801866524}" dt="2023-06-18T07:49:14.355" v="1088"/>
          <ac:inkMkLst>
            <pc:docMk/>
            <pc:sldMk cId="1876427301" sldId="361"/>
            <ac:inkMk id="35127" creationId="{A51AC2EB-1093-4122-32A4-13CBC1B0C137}"/>
          </ac:inkMkLst>
        </pc:inkChg>
        <pc:inkChg chg="add del">
          <ac:chgData name="شادن القحطاني ID 443200677" userId="2d5f3d4d-8466-4aa1-ac8a-1cb60ed86c20" providerId="ADAL" clId="{E8801CAE-CBD8-854A-950C-414801866524}" dt="2023-06-18T07:49:14.355" v="1088"/>
          <ac:inkMkLst>
            <pc:docMk/>
            <pc:sldMk cId="1876427301" sldId="361"/>
            <ac:inkMk id="35128" creationId="{70739D3E-AE2C-C200-11E2-0DA2C66B7326}"/>
          </ac:inkMkLst>
        </pc:inkChg>
        <pc:inkChg chg="add del">
          <ac:chgData name="شادن القحطاني ID 443200677" userId="2d5f3d4d-8466-4aa1-ac8a-1cb60ed86c20" providerId="ADAL" clId="{E8801CAE-CBD8-854A-950C-414801866524}" dt="2023-06-18T07:49:14.355" v="1088"/>
          <ac:inkMkLst>
            <pc:docMk/>
            <pc:sldMk cId="1876427301" sldId="361"/>
            <ac:inkMk id="35129" creationId="{112F7B49-A501-F496-C027-216F59C04472}"/>
          </ac:inkMkLst>
        </pc:inkChg>
        <pc:inkChg chg="add del">
          <ac:chgData name="شادن القحطاني ID 443200677" userId="2d5f3d4d-8466-4aa1-ac8a-1cb60ed86c20" providerId="ADAL" clId="{E8801CAE-CBD8-854A-950C-414801866524}" dt="2023-06-18T07:49:14.355" v="1088"/>
          <ac:inkMkLst>
            <pc:docMk/>
            <pc:sldMk cId="1876427301" sldId="361"/>
            <ac:inkMk id="35130" creationId="{0572A06E-3B56-D80F-FD26-5DB06EEC3991}"/>
          </ac:inkMkLst>
        </pc:inkChg>
        <pc:inkChg chg="add del">
          <ac:chgData name="شادن القحطاني ID 443200677" userId="2d5f3d4d-8466-4aa1-ac8a-1cb60ed86c20" providerId="ADAL" clId="{E8801CAE-CBD8-854A-950C-414801866524}" dt="2023-06-18T07:49:14.355" v="1088"/>
          <ac:inkMkLst>
            <pc:docMk/>
            <pc:sldMk cId="1876427301" sldId="361"/>
            <ac:inkMk id="35131" creationId="{EDE7064E-49F7-31AB-1C79-189276F9BBAE}"/>
          </ac:inkMkLst>
        </pc:inkChg>
        <pc:inkChg chg="add del">
          <ac:chgData name="شادن القحطاني ID 443200677" userId="2d5f3d4d-8466-4aa1-ac8a-1cb60ed86c20" providerId="ADAL" clId="{E8801CAE-CBD8-854A-950C-414801866524}" dt="2023-06-18T07:49:14.355" v="1088"/>
          <ac:inkMkLst>
            <pc:docMk/>
            <pc:sldMk cId="1876427301" sldId="361"/>
            <ac:inkMk id="35132" creationId="{CFBD9EC7-1E16-70B7-5ADC-D67997ABF860}"/>
          </ac:inkMkLst>
        </pc:inkChg>
        <pc:inkChg chg="add del">
          <ac:chgData name="شادن القحطاني ID 443200677" userId="2d5f3d4d-8466-4aa1-ac8a-1cb60ed86c20" providerId="ADAL" clId="{E8801CAE-CBD8-854A-950C-414801866524}" dt="2023-06-18T07:49:14.355" v="1088"/>
          <ac:inkMkLst>
            <pc:docMk/>
            <pc:sldMk cId="1876427301" sldId="361"/>
            <ac:inkMk id="35133" creationId="{D2F5EBFA-86C5-C306-3097-A18C81E9E555}"/>
          </ac:inkMkLst>
        </pc:inkChg>
        <pc:inkChg chg="add del">
          <ac:chgData name="شادن القحطاني ID 443200677" userId="2d5f3d4d-8466-4aa1-ac8a-1cb60ed86c20" providerId="ADAL" clId="{E8801CAE-CBD8-854A-950C-414801866524}" dt="2023-06-18T07:49:14.355" v="1088"/>
          <ac:inkMkLst>
            <pc:docMk/>
            <pc:sldMk cId="1876427301" sldId="361"/>
            <ac:inkMk id="35134" creationId="{7B7F4F39-ABD6-CB3A-19D6-A04FBAEE41F9}"/>
          </ac:inkMkLst>
        </pc:inkChg>
        <pc:inkChg chg="add del">
          <ac:chgData name="شادن القحطاني ID 443200677" userId="2d5f3d4d-8466-4aa1-ac8a-1cb60ed86c20" providerId="ADAL" clId="{E8801CAE-CBD8-854A-950C-414801866524}" dt="2023-06-18T07:49:14.355" v="1088"/>
          <ac:inkMkLst>
            <pc:docMk/>
            <pc:sldMk cId="1876427301" sldId="361"/>
            <ac:inkMk id="35135" creationId="{9EC8FBF9-CD5D-2BA2-36D9-F90839C5D0FE}"/>
          </ac:inkMkLst>
        </pc:inkChg>
        <pc:inkChg chg="add del">
          <ac:chgData name="شادن القحطاني ID 443200677" userId="2d5f3d4d-8466-4aa1-ac8a-1cb60ed86c20" providerId="ADAL" clId="{E8801CAE-CBD8-854A-950C-414801866524}" dt="2023-06-18T07:49:14.355" v="1088"/>
          <ac:inkMkLst>
            <pc:docMk/>
            <pc:sldMk cId="1876427301" sldId="361"/>
            <ac:inkMk id="35136" creationId="{F94AD9FE-9939-ABBA-33A3-A19AF7872BA2}"/>
          </ac:inkMkLst>
        </pc:inkChg>
        <pc:inkChg chg="add del">
          <ac:chgData name="شادن القحطاني ID 443200677" userId="2d5f3d4d-8466-4aa1-ac8a-1cb60ed86c20" providerId="ADAL" clId="{E8801CAE-CBD8-854A-950C-414801866524}" dt="2023-06-18T07:49:14.355" v="1088"/>
          <ac:inkMkLst>
            <pc:docMk/>
            <pc:sldMk cId="1876427301" sldId="361"/>
            <ac:inkMk id="35137" creationId="{9DA3955C-46C5-CB52-F24C-568E82BD3A5E}"/>
          </ac:inkMkLst>
        </pc:inkChg>
        <pc:inkChg chg="add reco">
          <ac:chgData name="شادن القحطاني ID 443200677" userId="2d5f3d4d-8466-4aa1-ac8a-1cb60ed86c20" providerId="ADAL" clId="{E8801CAE-CBD8-854A-950C-414801866524}" dt="2023-06-18T07:49:14.355" v="1088"/>
          <ac:inkMkLst>
            <pc:docMk/>
            <pc:sldMk cId="1876427301" sldId="361"/>
            <ac:inkMk id="35138" creationId="{73D8B6EF-8B8D-8DCC-750D-26FD3A52C307}"/>
          </ac:inkMkLst>
        </pc:inkChg>
        <pc:inkChg chg="add del">
          <ac:chgData name="شادن القحطاني ID 443200677" userId="2d5f3d4d-8466-4aa1-ac8a-1cb60ed86c20" providerId="ADAL" clId="{E8801CAE-CBD8-854A-950C-414801866524}" dt="2023-06-18T07:49:16.240" v="1091"/>
          <ac:inkMkLst>
            <pc:docMk/>
            <pc:sldMk cId="1876427301" sldId="361"/>
            <ac:inkMk id="35139" creationId="{4AE24EFE-6B31-CFA7-D710-31E33AD7BD0E}"/>
          </ac:inkMkLst>
        </pc:inkChg>
        <pc:inkChg chg="add del">
          <ac:chgData name="شادن القحطاني ID 443200677" userId="2d5f3d4d-8466-4aa1-ac8a-1cb60ed86c20" providerId="ADAL" clId="{E8801CAE-CBD8-854A-950C-414801866524}" dt="2023-06-18T07:49:16.240" v="1091"/>
          <ac:inkMkLst>
            <pc:docMk/>
            <pc:sldMk cId="1876427301" sldId="361"/>
            <ac:inkMk id="35140" creationId="{C99E78DC-6748-914A-06B8-7E8AC613E5AE}"/>
          </ac:inkMkLst>
        </pc:inkChg>
        <pc:inkChg chg="add reco">
          <ac:chgData name="شادن القحطاني ID 443200677" userId="2d5f3d4d-8466-4aa1-ac8a-1cb60ed86c20" providerId="ADAL" clId="{E8801CAE-CBD8-854A-950C-414801866524}" dt="2023-06-18T07:49:16.240" v="1091"/>
          <ac:inkMkLst>
            <pc:docMk/>
            <pc:sldMk cId="1876427301" sldId="361"/>
            <ac:inkMk id="35141" creationId="{22B98325-2F0C-2F44-B802-E447C9A24B0A}"/>
          </ac:inkMkLst>
        </pc:inkChg>
        <pc:inkChg chg="add del">
          <ac:chgData name="شادن القحطاني ID 443200677" userId="2d5f3d4d-8466-4aa1-ac8a-1cb60ed86c20" providerId="ADAL" clId="{E8801CAE-CBD8-854A-950C-414801866524}" dt="2023-06-18T07:49:23.364" v="1098"/>
          <ac:inkMkLst>
            <pc:docMk/>
            <pc:sldMk cId="1876427301" sldId="361"/>
            <ac:inkMk id="35142" creationId="{822C8AA4-4D5B-1052-A53E-83A8111B6508}"/>
          </ac:inkMkLst>
        </pc:inkChg>
        <pc:inkChg chg="add del">
          <ac:chgData name="شادن القحطاني ID 443200677" userId="2d5f3d4d-8466-4aa1-ac8a-1cb60ed86c20" providerId="ADAL" clId="{E8801CAE-CBD8-854A-950C-414801866524}" dt="2023-06-18T07:49:23.364" v="1098"/>
          <ac:inkMkLst>
            <pc:docMk/>
            <pc:sldMk cId="1876427301" sldId="361"/>
            <ac:inkMk id="35143" creationId="{E3876FA6-2DBC-2CB4-13DF-7A8702126A5C}"/>
          </ac:inkMkLst>
        </pc:inkChg>
        <pc:inkChg chg="add del">
          <ac:chgData name="شادن القحطاني ID 443200677" userId="2d5f3d4d-8466-4aa1-ac8a-1cb60ed86c20" providerId="ADAL" clId="{E8801CAE-CBD8-854A-950C-414801866524}" dt="2023-06-18T07:49:23.364" v="1098"/>
          <ac:inkMkLst>
            <pc:docMk/>
            <pc:sldMk cId="1876427301" sldId="361"/>
            <ac:inkMk id="35144" creationId="{A8846C7F-7517-CCD4-3C21-58462A00E5E9}"/>
          </ac:inkMkLst>
        </pc:inkChg>
        <pc:inkChg chg="add del">
          <ac:chgData name="شادن القحطاني ID 443200677" userId="2d5f3d4d-8466-4aa1-ac8a-1cb60ed86c20" providerId="ADAL" clId="{E8801CAE-CBD8-854A-950C-414801866524}" dt="2023-06-18T07:49:23.364" v="1098"/>
          <ac:inkMkLst>
            <pc:docMk/>
            <pc:sldMk cId="1876427301" sldId="361"/>
            <ac:inkMk id="35145" creationId="{0BBC6DE3-A202-0157-7B9E-6DA99F33C7F2}"/>
          </ac:inkMkLst>
        </pc:inkChg>
        <pc:inkChg chg="add del">
          <ac:chgData name="شادن القحطاني ID 443200677" userId="2d5f3d4d-8466-4aa1-ac8a-1cb60ed86c20" providerId="ADAL" clId="{E8801CAE-CBD8-854A-950C-414801866524}" dt="2023-06-18T07:49:23.364" v="1098"/>
          <ac:inkMkLst>
            <pc:docMk/>
            <pc:sldMk cId="1876427301" sldId="361"/>
            <ac:inkMk id="35146" creationId="{13F82919-E4DE-4905-E377-894817CADF4A}"/>
          </ac:inkMkLst>
        </pc:inkChg>
        <pc:inkChg chg="add del">
          <ac:chgData name="شادن القحطاني ID 443200677" userId="2d5f3d4d-8466-4aa1-ac8a-1cb60ed86c20" providerId="ADAL" clId="{E8801CAE-CBD8-854A-950C-414801866524}" dt="2023-06-18T07:49:23.364" v="1098"/>
          <ac:inkMkLst>
            <pc:docMk/>
            <pc:sldMk cId="1876427301" sldId="361"/>
            <ac:inkMk id="35147" creationId="{74E9AF4D-2DC9-2AC9-69A3-38B1C7C2DDDD}"/>
          </ac:inkMkLst>
        </pc:inkChg>
        <pc:inkChg chg="add reco">
          <ac:chgData name="شادن القحطاني ID 443200677" userId="2d5f3d4d-8466-4aa1-ac8a-1cb60ed86c20" providerId="ADAL" clId="{E8801CAE-CBD8-854A-950C-414801866524}" dt="2023-06-18T07:49:23.364" v="1098"/>
          <ac:inkMkLst>
            <pc:docMk/>
            <pc:sldMk cId="1876427301" sldId="361"/>
            <ac:inkMk id="35148" creationId="{02319585-7B67-B190-5FE7-59CA1538F170}"/>
          </ac:inkMkLst>
        </pc:inkChg>
        <pc:inkChg chg="add del">
          <ac:chgData name="شادن القحطاني ID 443200677" userId="2d5f3d4d-8466-4aa1-ac8a-1cb60ed86c20" providerId="ADAL" clId="{E8801CAE-CBD8-854A-950C-414801866524}" dt="2023-06-18T07:49:27.833" v="1101"/>
          <ac:inkMkLst>
            <pc:docMk/>
            <pc:sldMk cId="1876427301" sldId="361"/>
            <ac:inkMk id="35149" creationId="{3AA4AD2E-1A8C-C53E-4E48-0DB016A0EFE7}"/>
          </ac:inkMkLst>
        </pc:inkChg>
        <pc:inkChg chg="add del">
          <ac:chgData name="شادن القحطاني ID 443200677" userId="2d5f3d4d-8466-4aa1-ac8a-1cb60ed86c20" providerId="ADAL" clId="{E8801CAE-CBD8-854A-950C-414801866524}" dt="2023-06-18T07:49:27.833" v="1101"/>
          <ac:inkMkLst>
            <pc:docMk/>
            <pc:sldMk cId="1876427301" sldId="361"/>
            <ac:inkMk id="35150" creationId="{2B053BA9-838A-8194-B44D-C07EDD577386}"/>
          </ac:inkMkLst>
        </pc:inkChg>
        <pc:inkChg chg="add reco">
          <ac:chgData name="شادن القحطاني ID 443200677" userId="2d5f3d4d-8466-4aa1-ac8a-1cb60ed86c20" providerId="ADAL" clId="{E8801CAE-CBD8-854A-950C-414801866524}" dt="2023-06-18T07:49:27.833" v="1101"/>
          <ac:inkMkLst>
            <pc:docMk/>
            <pc:sldMk cId="1876427301" sldId="361"/>
            <ac:inkMk id="35151" creationId="{827EF92D-065F-E277-29F8-597F2DCCF50F}"/>
          </ac:inkMkLst>
        </pc:inkChg>
        <pc:inkChg chg="add del">
          <ac:chgData name="شادن القحطاني ID 443200677" userId="2d5f3d4d-8466-4aa1-ac8a-1cb60ed86c20" providerId="ADAL" clId="{E8801CAE-CBD8-854A-950C-414801866524}" dt="2023-06-18T07:49:34.641" v="1115"/>
          <ac:inkMkLst>
            <pc:docMk/>
            <pc:sldMk cId="1876427301" sldId="361"/>
            <ac:inkMk id="35152" creationId="{3E7E630B-5A60-4620-322C-2B418A355E54}"/>
          </ac:inkMkLst>
        </pc:inkChg>
        <pc:inkChg chg="add del">
          <ac:chgData name="شادن القحطاني ID 443200677" userId="2d5f3d4d-8466-4aa1-ac8a-1cb60ed86c20" providerId="ADAL" clId="{E8801CAE-CBD8-854A-950C-414801866524}" dt="2023-06-18T07:49:34.641" v="1115"/>
          <ac:inkMkLst>
            <pc:docMk/>
            <pc:sldMk cId="1876427301" sldId="361"/>
            <ac:inkMk id="35153" creationId="{F3E9C84B-2D66-2169-FFA1-E015AA48F932}"/>
          </ac:inkMkLst>
        </pc:inkChg>
        <pc:inkChg chg="add del">
          <ac:chgData name="شادن القحطاني ID 443200677" userId="2d5f3d4d-8466-4aa1-ac8a-1cb60ed86c20" providerId="ADAL" clId="{E8801CAE-CBD8-854A-950C-414801866524}" dt="2023-06-18T07:49:34.641" v="1115"/>
          <ac:inkMkLst>
            <pc:docMk/>
            <pc:sldMk cId="1876427301" sldId="361"/>
            <ac:inkMk id="35154" creationId="{C57D1548-62EA-E64A-FCFE-D65EDCC3E133}"/>
          </ac:inkMkLst>
        </pc:inkChg>
        <pc:inkChg chg="add del">
          <ac:chgData name="شادن القحطاني ID 443200677" userId="2d5f3d4d-8466-4aa1-ac8a-1cb60ed86c20" providerId="ADAL" clId="{E8801CAE-CBD8-854A-950C-414801866524}" dt="2023-06-18T07:49:34.641" v="1115"/>
          <ac:inkMkLst>
            <pc:docMk/>
            <pc:sldMk cId="1876427301" sldId="361"/>
            <ac:inkMk id="35155" creationId="{2E3B410E-31A4-417E-3CD1-0AA65696D8A0}"/>
          </ac:inkMkLst>
        </pc:inkChg>
        <pc:inkChg chg="add del">
          <ac:chgData name="شادن القحطاني ID 443200677" userId="2d5f3d4d-8466-4aa1-ac8a-1cb60ed86c20" providerId="ADAL" clId="{E8801CAE-CBD8-854A-950C-414801866524}" dt="2023-06-18T07:49:34.641" v="1115"/>
          <ac:inkMkLst>
            <pc:docMk/>
            <pc:sldMk cId="1876427301" sldId="361"/>
            <ac:inkMk id="35156" creationId="{A8545A6D-36EF-557D-10F2-9889CD990F3E}"/>
          </ac:inkMkLst>
        </pc:inkChg>
        <pc:inkChg chg="add del">
          <ac:chgData name="شادن القحطاني ID 443200677" userId="2d5f3d4d-8466-4aa1-ac8a-1cb60ed86c20" providerId="ADAL" clId="{E8801CAE-CBD8-854A-950C-414801866524}" dt="2023-06-18T07:49:34.641" v="1115"/>
          <ac:inkMkLst>
            <pc:docMk/>
            <pc:sldMk cId="1876427301" sldId="361"/>
            <ac:inkMk id="35157" creationId="{8B744035-3588-3AB0-1087-CF0B2CB5AFA5}"/>
          </ac:inkMkLst>
        </pc:inkChg>
        <pc:inkChg chg="add del">
          <ac:chgData name="شادن القحطاني ID 443200677" userId="2d5f3d4d-8466-4aa1-ac8a-1cb60ed86c20" providerId="ADAL" clId="{E8801CAE-CBD8-854A-950C-414801866524}" dt="2023-06-18T07:49:34.641" v="1115"/>
          <ac:inkMkLst>
            <pc:docMk/>
            <pc:sldMk cId="1876427301" sldId="361"/>
            <ac:inkMk id="35158" creationId="{646D371F-A90C-BEDA-9B62-558ADA298630}"/>
          </ac:inkMkLst>
        </pc:inkChg>
        <pc:inkChg chg="add del">
          <ac:chgData name="شادن القحطاني ID 443200677" userId="2d5f3d4d-8466-4aa1-ac8a-1cb60ed86c20" providerId="ADAL" clId="{E8801CAE-CBD8-854A-950C-414801866524}" dt="2023-06-18T07:49:34.641" v="1115"/>
          <ac:inkMkLst>
            <pc:docMk/>
            <pc:sldMk cId="1876427301" sldId="361"/>
            <ac:inkMk id="35159" creationId="{A3E10904-1BFE-60B5-25B1-02134DE5BCB2}"/>
          </ac:inkMkLst>
        </pc:inkChg>
        <pc:inkChg chg="add del">
          <ac:chgData name="شادن القحطاني ID 443200677" userId="2d5f3d4d-8466-4aa1-ac8a-1cb60ed86c20" providerId="ADAL" clId="{E8801CAE-CBD8-854A-950C-414801866524}" dt="2023-06-18T07:49:34.641" v="1115"/>
          <ac:inkMkLst>
            <pc:docMk/>
            <pc:sldMk cId="1876427301" sldId="361"/>
            <ac:inkMk id="35160" creationId="{BD52657F-8DFE-6E6C-15AB-C069539DF2BC}"/>
          </ac:inkMkLst>
        </pc:inkChg>
        <pc:inkChg chg="add del">
          <ac:chgData name="شادن القحطاني ID 443200677" userId="2d5f3d4d-8466-4aa1-ac8a-1cb60ed86c20" providerId="ADAL" clId="{E8801CAE-CBD8-854A-950C-414801866524}" dt="2023-06-18T07:49:34.641" v="1115"/>
          <ac:inkMkLst>
            <pc:docMk/>
            <pc:sldMk cId="1876427301" sldId="361"/>
            <ac:inkMk id="35161" creationId="{67438CD6-57AB-5C8F-01A8-06D985578AD5}"/>
          </ac:inkMkLst>
        </pc:inkChg>
        <pc:inkChg chg="add del">
          <ac:chgData name="شادن القحطاني ID 443200677" userId="2d5f3d4d-8466-4aa1-ac8a-1cb60ed86c20" providerId="ADAL" clId="{E8801CAE-CBD8-854A-950C-414801866524}" dt="2023-06-18T07:49:34.641" v="1115"/>
          <ac:inkMkLst>
            <pc:docMk/>
            <pc:sldMk cId="1876427301" sldId="361"/>
            <ac:inkMk id="35162" creationId="{BDACC8FE-846B-13A6-9F18-C2E4D2D5DAF4}"/>
          </ac:inkMkLst>
        </pc:inkChg>
        <pc:inkChg chg="add del">
          <ac:chgData name="شادن القحطاني ID 443200677" userId="2d5f3d4d-8466-4aa1-ac8a-1cb60ed86c20" providerId="ADAL" clId="{E8801CAE-CBD8-854A-950C-414801866524}" dt="2023-06-18T07:49:34.641" v="1115"/>
          <ac:inkMkLst>
            <pc:docMk/>
            <pc:sldMk cId="1876427301" sldId="361"/>
            <ac:inkMk id="35163" creationId="{B1DC0662-3E12-312B-82C6-546A1E06AC83}"/>
          </ac:inkMkLst>
        </pc:inkChg>
        <pc:inkChg chg="add del">
          <ac:chgData name="شادن القحطاني ID 443200677" userId="2d5f3d4d-8466-4aa1-ac8a-1cb60ed86c20" providerId="ADAL" clId="{E8801CAE-CBD8-854A-950C-414801866524}" dt="2023-06-18T07:49:34.641" v="1115"/>
          <ac:inkMkLst>
            <pc:docMk/>
            <pc:sldMk cId="1876427301" sldId="361"/>
            <ac:inkMk id="35164" creationId="{68991F6D-56E6-C0A7-3174-94FE929689E8}"/>
          </ac:inkMkLst>
        </pc:inkChg>
        <pc:inkChg chg="add reco">
          <ac:chgData name="شادن القحطاني ID 443200677" userId="2d5f3d4d-8466-4aa1-ac8a-1cb60ed86c20" providerId="ADAL" clId="{E8801CAE-CBD8-854A-950C-414801866524}" dt="2023-06-18T07:49:34.641" v="1115"/>
          <ac:inkMkLst>
            <pc:docMk/>
            <pc:sldMk cId="1876427301" sldId="361"/>
            <ac:inkMk id="35165" creationId="{BF7108E8-CAB2-C9A0-11C5-BFC5E266A898}"/>
          </ac:inkMkLst>
        </pc:inkChg>
        <pc:inkChg chg="add del">
          <ac:chgData name="شادن القحطاني ID 443200677" userId="2d5f3d4d-8466-4aa1-ac8a-1cb60ed86c20" providerId="ADAL" clId="{E8801CAE-CBD8-854A-950C-414801866524}" dt="2023-06-18T07:49:44.405" v="1131"/>
          <ac:inkMkLst>
            <pc:docMk/>
            <pc:sldMk cId="1876427301" sldId="361"/>
            <ac:inkMk id="35166" creationId="{DF67BB86-701F-4EAD-D1A6-815B2AB159CB}"/>
          </ac:inkMkLst>
        </pc:inkChg>
        <pc:inkChg chg="add del">
          <ac:chgData name="شادن القحطاني ID 443200677" userId="2d5f3d4d-8466-4aa1-ac8a-1cb60ed86c20" providerId="ADAL" clId="{E8801CAE-CBD8-854A-950C-414801866524}" dt="2023-06-18T07:49:44.405" v="1131"/>
          <ac:inkMkLst>
            <pc:docMk/>
            <pc:sldMk cId="1876427301" sldId="361"/>
            <ac:inkMk id="35167" creationId="{A1FD2177-B8B8-0027-CAF8-5C403A561B2F}"/>
          </ac:inkMkLst>
        </pc:inkChg>
        <pc:inkChg chg="add del">
          <ac:chgData name="شادن القحطاني ID 443200677" userId="2d5f3d4d-8466-4aa1-ac8a-1cb60ed86c20" providerId="ADAL" clId="{E8801CAE-CBD8-854A-950C-414801866524}" dt="2023-06-18T07:49:44.405" v="1131"/>
          <ac:inkMkLst>
            <pc:docMk/>
            <pc:sldMk cId="1876427301" sldId="361"/>
            <ac:inkMk id="35168" creationId="{ECBFA9D6-2F2B-2B28-1DD9-B18C642C2853}"/>
          </ac:inkMkLst>
        </pc:inkChg>
        <pc:inkChg chg="add del">
          <ac:chgData name="شادن القحطاني ID 443200677" userId="2d5f3d4d-8466-4aa1-ac8a-1cb60ed86c20" providerId="ADAL" clId="{E8801CAE-CBD8-854A-950C-414801866524}" dt="2023-06-18T07:49:44.405" v="1131"/>
          <ac:inkMkLst>
            <pc:docMk/>
            <pc:sldMk cId="1876427301" sldId="361"/>
            <ac:inkMk id="35169" creationId="{8AE1DD50-A210-6276-84DF-2AD0C6F1086A}"/>
          </ac:inkMkLst>
        </pc:inkChg>
        <pc:inkChg chg="add del">
          <ac:chgData name="شادن القحطاني ID 443200677" userId="2d5f3d4d-8466-4aa1-ac8a-1cb60ed86c20" providerId="ADAL" clId="{E8801CAE-CBD8-854A-950C-414801866524}" dt="2023-06-18T07:49:44.405" v="1131"/>
          <ac:inkMkLst>
            <pc:docMk/>
            <pc:sldMk cId="1876427301" sldId="361"/>
            <ac:inkMk id="35170" creationId="{90081E4D-9F81-8084-6B18-E672C1B00111}"/>
          </ac:inkMkLst>
        </pc:inkChg>
        <pc:inkChg chg="add del">
          <ac:chgData name="شادن القحطاني ID 443200677" userId="2d5f3d4d-8466-4aa1-ac8a-1cb60ed86c20" providerId="ADAL" clId="{E8801CAE-CBD8-854A-950C-414801866524}" dt="2023-06-18T07:49:44.405" v="1131"/>
          <ac:inkMkLst>
            <pc:docMk/>
            <pc:sldMk cId="1876427301" sldId="361"/>
            <ac:inkMk id="35171" creationId="{6D6DC4D1-AB85-C678-37CB-4AA5486A21E0}"/>
          </ac:inkMkLst>
        </pc:inkChg>
        <pc:inkChg chg="add del">
          <ac:chgData name="شادن القحطاني ID 443200677" userId="2d5f3d4d-8466-4aa1-ac8a-1cb60ed86c20" providerId="ADAL" clId="{E8801CAE-CBD8-854A-950C-414801866524}" dt="2023-06-18T07:49:44.405" v="1131"/>
          <ac:inkMkLst>
            <pc:docMk/>
            <pc:sldMk cId="1876427301" sldId="361"/>
            <ac:inkMk id="35172" creationId="{1FEA2414-A62D-1A99-4100-EC47C098E9DE}"/>
          </ac:inkMkLst>
        </pc:inkChg>
        <pc:inkChg chg="add del">
          <ac:chgData name="شادن القحطاني ID 443200677" userId="2d5f3d4d-8466-4aa1-ac8a-1cb60ed86c20" providerId="ADAL" clId="{E8801CAE-CBD8-854A-950C-414801866524}" dt="2023-06-18T07:49:44.405" v="1131"/>
          <ac:inkMkLst>
            <pc:docMk/>
            <pc:sldMk cId="1876427301" sldId="361"/>
            <ac:inkMk id="35173" creationId="{0E154267-E616-EBE1-149F-14B721DB58B5}"/>
          </ac:inkMkLst>
        </pc:inkChg>
        <pc:inkChg chg="add del">
          <ac:chgData name="شادن القحطاني ID 443200677" userId="2d5f3d4d-8466-4aa1-ac8a-1cb60ed86c20" providerId="ADAL" clId="{E8801CAE-CBD8-854A-950C-414801866524}" dt="2023-06-18T07:49:44.405" v="1131"/>
          <ac:inkMkLst>
            <pc:docMk/>
            <pc:sldMk cId="1876427301" sldId="361"/>
            <ac:inkMk id="35174" creationId="{40E78D1A-0677-1EF9-B659-DA401242E91F}"/>
          </ac:inkMkLst>
        </pc:inkChg>
        <pc:inkChg chg="add del">
          <ac:chgData name="شادن القحطاني ID 443200677" userId="2d5f3d4d-8466-4aa1-ac8a-1cb60ed86c20" providerId="ADAL" clId="{E8801CAE-CBD8-854A-950C-414801866524}" dt="2023-06-18T07:49:44.405" v="1131"/>
          <ac:inkMkLst>
            <pc:docMk/>
            <pc:sldMk cId="1876427301" sldId="361"/>
            <ac:inkMk id="35175" creationId="{8B4C4A51-0CEB-4745-5BC8-9EE64FAED126}"/>
          </ac:inkMkLst>
        </pc:inkChg>
        <pc:inkChg chg="add del">
          <ac:chgData name="شادن القحطاني ID 443200677" userId="2d5f3d4d-8466-4aa1-ac8a-1cb60ed86c20" providerId="ADAL" clId="{E8801CAE-CBD8-854A-950C-414801866524}" dt="2023-06-18T07:49:44.405" v="1131"/>
          <ac:inkMkLst>
            <pc:docMk/>
            <pc:sldMk cId="1876427301" sldId="361"/>
            <ac:inkMk id="35176" creationId="{821E5471-E6F3-B0E3-C832-2914FA52E8A7}"/>
          </ac:inkMkLst>
        </pc:inkChg>
        <pc:inkChg chg="add del">
          <ac:chgData name="شادن القحطاني ID 443200677" userId="2d5f3d4d-8466-4aa1-ac8a-1cb60ed86c20" providerId="ADAL" clId="{E8801CAE-CBD8-854A-950C-414801866524}" dt="2023-06-18T07:49:44.405" v="1131"/>
          <ac:inkMkLst>
            <pc:docMk/>
            <pc:sldMk cId="1876427301" sldId="361"/>
            <ac:inkMk id="35177" creationId="{8961E578-0E6C-58B3-ADA0-A0F413EB4C44}"/>
          </ac:inkMkLst>
        </pc:inkChg>
        <pc:inkChg chg="add del">
          <ac:chgData name="شادن القحطاني ID 443200677" userId="2d5f3d4d-8466-4aa1-ac8a-1cb60ed86c20" providerId="ADAL" clId="{E8801CAE-CBD8-854A-950C-414801866524}" dt="2023-06-18T07:49:44.405" v="1131"/>
          <ac:inkMkLst>
            <pc:docMk/>
            <pc:sldMk cId="1876427301" sldId="361"/>
            <ac:inkMk id="35178" creationId="{31838F18-1630-2694-7F51-2A6D0800C2F4}"/>
          </ac:inkMkLst>
        </pc:inkChg>
        <pc:inkChg chg="add del">
          <ac:chgData name="شادن القحطاني ID 443200677" userId="2d5f3d4d-8466-4aa1-ac8a-1cb60ed86c20" providerId="ADAL" clId="{E8801CAE-CBD8-854A-950C-414801866524}" dt="2023-06-18T07:49:44.405" v="1131"/>
          <ac:inkMkLst>
            <pc:docMk/>
            <pc:sldMk cId="1876427301" sldId="361"/>
            <ac:inkMk id="35179" creationId="{1D153F7C-E06C-10C2-05F2-9125928FEB2F}"/>
          </ac:inkMkLst>
        </pc:inkChg>
        <pc:inkChg chg="add del">
          <ac:chgData name="شادن القحطاني ID 443200677" userId="2d5f3d4d-8466-4aa1-ac8a-1cb60ed86c20" providerId="ADAL" clId="{E8801CAE-CBD8-854A-950C-414801866524}" dt="2023-06-18T07:49:44.405" v="1131"/>
          <ac:inkMkLst>
            <pc:docMk/>
            <pc:sldMk cId="1876427301" sldId="361"/>
            <ac:inkMk id="35180" creationId="{D19E0A91-9C78-35D7-37E9-9556ED1156DA}"/>
          </ac:inkMkLst>
        </pc:inkChg>
        <pc:inkChg chg="add reco">
          <ac:chgData name="شادن القحطاني ID 443200677" userId="2d5f3d4d-8466-4aa1-ac8a-1cb60ed86c20" providerId="ADAL" clId="{E8801CAE-CBD8-854A-950C-414801866524}" dt="2023-06-18T07:49:44.405" v="1131"/>
          <ac:inkMkLst>
            <pc:docMk/>
            <pc:sldMk cId="1876427301" sldId="361"/>
            <ac:inkMk id="35181" creationId="{F44FDF8D-1D31-1BA1-DDBE-BAF0C3E8AF4B}"/>
          </ac:inkMkLst>
        </pc:inkChg>
        <pc:inkChg chg="add">
          <ac:chgData name="شادن القحطاني ID 443200677" userId="2d5f3d4d-8466-4aa1-ac8a-1cb60ed86c20" providerId="ADAL" clId="{E8801CAE-CBD8-854A-950C-414801866524}" dt="2023-06-18T07:54:23.268" v="1132"/>
          <ac:inkMkLst>
            <pc:docMk/>
            <pc:sldMk cId="1876427301" sldId="361"/>
            <ac:inkMk id="35182" creationId="{63C75D81-6187-59F2-69AD-6F4ABBC301EA}"/>
          </ac:inkMkLst>
        </pc:inkChg>
        <pc:inkChg chg="add del">
          <ac:chgData name="شادن القحطاني ID 443200677" userId="2d5f3d4d-8466-4aa1-ac8a-1cb60ed86c20" providerId="ADAL" clId="{E8801CAE-CBD8-854A-950C-414801866524}" dt="2023-06-18T07:54:39.018" v="1137"/>
          <ac:inkMkLst>
            <pc:docMk/>
            <pc:sldMk cId="1876427301" sldId="361"/>
            <ac:inkMk id="35183" creationId="{D1838D68-58C5-82AC-0FC7-039F22D5D768}"/>
          </ac:inkMkLst>
        </pc:inkChg>
        <pc:inkChg chg="add del">
          <ac:chgData name="شادن القحطاني ID 443200677" userId="2d5f3d4d-8466-4aa1-ac8a-1cb60ed86c20" providerId="ADAL" clId="{E8801CAE-CBD8-854A-950C-414801866524}" dt="2023-06-18T07:54:39.018" v="1137"/>
          <ac:inkMkLst>
            <pc:docMk/>
            <pc:sldMk cId="1876427301" sldId="361"/>
            <ac:inkMk id="35184" creationId="{9B16F556-9660-E121-ABDB-DBEEF745EC6B}"/>
          </ac:inkMkLst>
        </pc:inkChg>
        <pc:inkChg chg="add del">
          <ac:chgData name="شادن القحطاني ID 443200677" userId="2d5f3d4d-8466-4aa1-ac8a-1cb60ed86c20" providerId="ADAL" clId="{E8801CAE-CBD8-854A-950C-414801866524}" dt="2023-06-18T07:54:39.018" v="1137"/>
          <ac:inkMkLst>
            <pc:docMk/>
            <pc:sldMk cId="1876427301" sldId="361"/>
            <ac:inkMk id="35185" creationId="{A2B448F4-2F5D-5EF4-70F7-566DDB5BCFEB}"/>
          </ac:inkMkLst>
        </pc:inkChg>
        <pc:inkChg chg="add del">
          <ac:chgData name="شادن القحطاني ID 443200677" userId="2d5f3d4d-8466-4aa1-ac8a-1cb60ed86c20" providerId="ADAL" clId="{E8801CAE-CBD8-854A-950C-414801866524}" dt="2023-06-18T07:54:39.018" v="1137"/>
          <ac:inkMkLst>
            <pc:docMk/>
            <pc:sldMk cId="1876427301" sldId="361"/>
            <ac:inkMk id="35186" creationId="{16A452C7-680C-EC68-9BA8-01BB27D4B726}"/>
          </ac:inkMkLst>
        </pc:inkChg>
        <pc:inkChg chg="add reco">
          <ac:chgData name="شادن القحطاني ID 443200677" userId="2d5f3d4d-8466-4aa1-ac8a-1cb60ed86c20" providerId="ADAL" clId="{E8801CAE-CBD8-854A-950C-414801866524}" dt="2023-06-18T07:54:39.018" v="1137"/>
          <ac:inkMkLst>
            <pc:docMk/>
            <pc:sldMk cId="1876427301" sldId="361"/>
            <ac:inkMk id="35187" creationId="{6B1874CC-1257-D12C-C1C6-426BE7038DC6}"/>
          </ac:inkMkLst>
        </pc:inkChg>
        <pc:inkChg chg="add del">
          <ac:chgData name="شادن القحطاني ID 443200677" userId="2d5f3d4d-8466-4aa1-ac8a-1cb60ed86c20" providerId="ADAL" clId="{E8801CAE-CBD8-854A-950C-414801866524}" dt="2023-06-18T07:54:50.122" v="1152"/>
          <ac:inkMkLst>
            <pc:docMk/>
            <pc:sldMk cId="1876427301" sldId="361"/>
            <ac:inkMk id="35188" creationId="{36C150CC-4437-E3E9-154E-41864AFAF244}"/>
          </ac:inkMkLst>
        </pc:inkChg>
        <pc:inkChg chg="add del">
          <ac:chgData name="شادن القحطاني ID 443200677" userId="2d5f3d4d-8466-4aa1-ac8a-1cb60ed86c20" providerId="ADAL" clId="{E8801CAE-CBD8-854A-950C-414801866524}" dt="2023-06-18T07:54:50.122" v="1152"/>
          <ac:inkMkLst>
            <pc:docMk/>
            <pc:sldMk cId="1876427301" sldId="361"/>
            <ac:inkMk id="35189" creationId="{D711939F-CB40-4D84-485C-21F7790B37B9}"/>
          </ac:inkMkLst>
        </pc:inkChg>
        <pc:inkChg chg="add del">
          <ac:chgData name="شادن القحطاني ID 443200677" userId="2d5f3d4d-8466-4aa1-ac8a-1cb60ed86c20" providerId="ADAL" clId="{E8801CAE-CBD8-854A-950C-414801866524}" dt="2023-06-18T07:54:50.122" v="1152"/>
          <ac:inkMkLst>
            <pc:docMk/>
            <pc:sldMk cId="1876427301" sldId="361"/>
            <ac:inkMk id="35190" creationId="{17764CFC-D53F-0529-06A9-9FBBF3578359}"/>
          </ac:inkMkLst>
        </pc:inkChg>
        <pc:inkChg chg="add del">
          <ac:chgData name="شادن القحطاني ID 443200677" userId="2d5f3d4d-8466-4aa1-ac8a-1cb60ed86c20" providerId="ADAL" clId="{E8801CAE-CBD8-854A-950C-414801866524}" dt="2023-06-18T07:54:50.122" v="1152"/>
          <ac:inkMkLst>
            <pc:docMk/>
            <pc:sldMk cId="1876427301" sldId="361"/>
            <ac:inkMk id="35191" creationId="{D2B945C0-6B54-D9E3-F9C9-C60F9365A9E9}"/>
          </ac:inkMkLst>
        </pc:inkChg>
        <pc:inkChg chg="add del">
          <ac:chgData name="شادن القحطاني ID 443200677" userId="2d5f3d4d-8466-4aa1-ac8a-1cb60ed86c20" providerId="ADAL" clId="{E8801CAE-CBD8-854A-950C-414801866524}" dt="2023-06-18T07:54:50.122" v="1152"/>
          <ac:inkMkLst>
            <pc:docMk/>
            <pc:sldMk cId="1876427301" sldId="361"/>
            <ac:inkMk id="35192" creationId="{BC107108-B3D4-6500-2370-D1704CD8AEEB}"/>
          </ac:inkMkLst>
        </pc:inkChg>
        <pc:inkChg chg="add del">
          <ac:chgData name="شادن القحطاني ID 443200677" userId="2d5f3d4d-8466-4aa1-ac8a-1cb60ed86c20" providerId="ADAL" clId="{E8801CAE-CBD8-854A-950C-414801866524}" dt="2023-06-18T07:54:50.122" v="1152"/>
          <ac:inkMkLst>
            <pc:docMk/>
            <pc:sldMk cId="1876427301" sldId="361"/>
            <ac:inkMk id="35193" creationId="{25C7D803-FF58-F0A2-3337-A14BB4DEC5CE}"/>
          </ac:inkMkLst>
        </pc:inkChg>
        <pc:inkChg chg="add del">
          <ac:chgData name="شادن القحطاني ID 443200677" userId="2d5f3d4d-8466-4aa1-ac8a-1cb60ed86c20" providerId="ADAL" clId="{E8801CAE-CBD8-854A-950C-414801866524}" dt="2023-06-18T07:54:50.122" v="1152"/>
          <ac:inkMkLst>
            <pc:docMk/>
            <pc:sldMk cId="1876427301" sldId="361"/>
            <ac:inkMk id="35194" creationId="{A76C743E-4743-0469-1696-B940A9A6C79C}"/>
          </ac:inkMkLst>
        </pc:inkChg>
        <pc:inkChg chg="add del">
          <ac:chgData name="شادن القحطاني ID 443200677" userId="2d5f3d4d-8466-4aa1-ac8a-1cb60ed86c20" providerId="ADAL" clId="{E8801CAE-CBD8-854A-950C-414801866524}" dt="2023-06-18T07:54:50.122" v="1152"/>
          <ac:inkMkLst>
            <pc:docMk/>
            <pc:sldMk cId="1876427301" sldId="361"/>
            <ac:inkMk id="35195" creationId="{BE794118-FCD6-421E-CD53-213B4C56E1C2}"/>
          </ac:inkMkLst>
        </pc:inkChg>
        <pc:inkChg chg="add del">
          <ac:chgData name="شادن القحطاني ID 443200677" userId="2d5f3d4d-8466-4aa1-ac8a-1cb60ed86c20" providerId="ADAL" clId="{E8801CAE-CBD8-854A-950C-414801866524}" dt="2023-06-18T07:54:50.122" v="1152"/>
          <ac:inkMkLst>
            <pc:docMk/>
            <pc:sldMk cId="1876427301" sldId="361"/>
            <ac:inkMk id="35196" creationId="{032090D0-6B37-BC3B-900E-440AAFBB731E}"/>
          </ac:inkMkLst>
        </pc:inkChg>
        <pc:inkChg chg="add del">
          <ac:chgData name="شادن القحطاني ID 443200677" userId="2d5f3d4d-8466-4aa1-ac8a-1cb60ed86c20" providerId="ADAL" clId="{E8801CAE-CBD8-854A-950C-414801866524}" dt="2023-06-18T07:54:50.122" v="1152"/>
          <ac:inkMkLst>
            <pc:docMk/>
            <pc:sldMk cId="1876427301" sldId="361"/>
            <ac:inkMk id="35197" creationId="{26B8F5B6-49AC-D87C-11AB-98DF6E25B31F}"/>
          </ac:inkMkLst>
        </pc:inkChg>
        <pc:inkChg chg="add del">
          <ac:chgData name="شادن القحطاني ID 443200677" userId="2d5f3d4d-8466-4aa1-ac8a-1cb60ed86c20" providerId="ADAL" clId="{E8801CAE-CBD8-854A-950C-414801866524}" dt="2023-06-18T07:54:50.122" v="1152"/>
          <ac:inkMkLst>
            <pc:docMk/>
            <pc:sldMk cId="1876427301" sldId="361"/>
            <ac:inkMk id="35198" creationId="{3C67841C-A50F-DADD-327F-3708CCABCEB4}"/>
          </ac:inkMkLst>
        </pc:inkChg>
        <pc:inkChg chg="add del">
          <ac:chgData name="شادن القحطاني ID 443200677" userId="2d5f3d4d-8466-4aa1-ac8a-1cb60ed86c20" providerId="ADAL" clId="{E8801CAE-CBD8-854A-950C-414801866524}" dt="2023-06-18T07:54:50.122" v="1152"/>
          <ac:inkMkLst>
            <pc:docMk/>
            <pc:sldMk cId="1876427301" sldId="361"/>
            <ac:inkMk id="35199" creationId="{1D939B02-7462-B4C1-BD79-5B19BC02A8F9}"/>
          </ac:inkMkLst>
        </pc:inkChg>
        <pc:inkChg chg="add del">
          <ac:chgData name="شادن القحطاني ID 443200677" userId="2d5f3d4d-8466-4aa1-ac8a-1cb60ed86c20" providerId="ADAL" clId="{E8801CAE-CBD8-854A-950C-414801866524}" dt="2023-06-18T07:54:50.122" v="1152"/>
          <ac:inkMkLst>
            <pc:docMk/>
            <pc:sldMk cId="1876427301" sldId="361"/>
            <ac:inkMk id="35200" creationId="{6203A05B-A1EE-A6E2-5A87-CB9831C8A5D0}"/>
          </ac:inkMkLst>
        </pc:inkChg>
        <pc:inkChg chg="add del">
          <ac:chgData name="شادن القحطاني ID 443200677" userId="2d5f3d4d-8466-4aa1-ac8a-1cb60ed86c20" providerId="ADAL" clId="{E8801CAE-CBD8-854A-950C-414801866524}" dt="2023-06-18T07:54:50.122" v="1152"/>
          <ac:inkMkLst>
            <pc:docMk/>
            <pc:sldMk cId="1876427301" sldId="361"/>
            <ac:inkMk id="35201" creationId="{763D9795-C372-CC4B-FD52-F98483E8346F}"/>
          </ac:inkMkLst>
        </pc:inkChg>
        <pc:inkChg chg="add reco">
          <ac:chgData name="شادن القحطاني ID 443200677" userId="2d5f3d4d-8466-4aa1-ac8a-1cb60ed86c20" providerId="ADAL" clId="{E8801CAE-CBD8-854A-950C-414801866524}" dt="2023-06-18T07:54:50.122" v="1152"/>
          <ac:inkMkLst>
            <pc:docMk/>
            <pc:sldMk cId="1876427301" sldId="361"/>
            <ac:inkMk id="35202" creationId="{495A5283-951D-2747-716B-6DA1D24ED58C}"/>
          </ac:inkMkLst>
        </pc:inkChg>
        <pc:inkChg chg="add del">
          <ac:chgData name="شادن القحطاني ID 443200677" userId="2d5f3d4d-8466-4aa1-ac8a-1cb60ed86c20" providerId="ADAL" clId="{E8801CAE-CBD8-854A-950C-414801866524}" dt="2023-06-18T07:54:56.813" v="1169"/>
          <ac:inkMkLst>
            <pc:docMk/>
            <pc:sldMk cId="1876427301" sldId="361"/>
            <ac:inkMk id="35203" creationId="{87749A5D-61C8-98D8-A6CB-8743892C9D73}"/>
          </ac:inkMkLst>
        </pc:inkChg>
        <pc:inkChg chg="add del">
          <ac:chgData name="شادن القحطاني ID 443200677" userId="2d5f3d4d-8466-4aa1-ac8a-1cb60ed86c20" providerId="ADAL" clId="{E8801CAE-CBD8-854A-950C-414801866524}" dt="2023-06-18T07:54:56.813" v="1169"/>
          <ac:inkMkLst>
            <pc:docMk/>
            <pc:sldMk cId="1876427301" sldId="361"/>
            <ac:inkMk id="35204" creationId="{42CBB2D4-9079-FE75-B134-1393850E4196}"/>
          </ac:inkMkLst>
        </pc:inkChg>
        <pc:inkChg chg="add del">
          <ac:chgData name="شادن القحطاني ID 443200677" userId="2d5f3d4d-8466-4aa1-ac8a-1cb60ed86c20" providerId="ADAL" clId="{E8801CAE-CBD8-854A-950C-414801866524}" dt="2023-06-18T07:54:56.813" v="1169"/>
          <ac:inkMkLst>
            <pc:docMk/>
            <pc:sldMk cId="1876427301" sldId="361"/>
            <ac:inkMk id="35205" creationId="{9F1630B7-73F6-A156-027A-C26967F02D77}"/>
          </ac:inkMkLst>
        </pc:inkChg>
        <pc:inkChg chg="add del">
          <ac:chgData name="شادن القحطاني ID 443200677" userId="2d5f3d4d-8466-4aa1-ac8a-1cb60ed86c20" providerId="ADAL" clId="{E8801CAE-CBD8-854A-950C-414801866524}" dt="2023-06-18T07:54:56.813" v="1169"/>
          <ac:inkMkLst>
            <pc:docMk/>
            <pc:sldMk cId="1876427301" sldId="361"/>
            <ac:inkMk id="35206" creationId="{86518209-E57F-6115-79AA-7A0571775B30}"/>
          </ac:inkMkLst>
        </pc:inkChg>
        <pc:inkChg chg="add del">
          <ac:chgData name="شادن القحطاني ID 443200677" userId="2d5f3d4d-8466-4aa1-ac8a-1cb60ed86c20" providerId="ADAL" clId="{E8801CAE-CBD8-854A-950C-414801866524}" dt="2023-06-18T07:54:56.813" v="1169"/>
          <ac:inkMkLst>
            <pc:docMk/>
            <pc:sldMk cId="1876427301" sldId="361"/>
            <ac:inkMk id="35207" creationId="{18A6D8BF-1327-C2BD-49EB-1938356075B9}"/>
          </ac:inkMkLst>
        </pc:inkChg>
        <pc:inkChg chg="add del">
          <ac:chgData name="شادن القحطاني ID 443200677" userId="2d5f3d4d-8466-4aa1-ac8a-1cb60ed86c20" providerId="ADAL" clId="{E8801CAE-CBD8-854A-950C-414801866524}" dt="2023-06-18T07:54:56.813" v="1169"/>
          <ac:inkMkLst>
            <pc:docMk/>
            <pc:sldMk cId="1876427301" sldId="361"/>
            <ac:inkMk id="35208" creationId="{DBB1CE41-4120-422A-EB3D-E4A035AAD097}"/>
          </ac:inkMkLst>
        </pc:inkChg>
        <pc:inkChg chg="add del">
          <ac:chgData name="شادن القحطاني ID 443200677" userId="2d5f3d4d-8466-4aa1-ac8a-1cb60ed86c20" providerId="ADAL" clId="{E8801CAE-CBD8-854A-950C-414801866524}" dt="2023-06-18T07:54:56.813" v="1169"/>
          <ac:inkMkLst>
            <pc:docMk/>
            <pc:sldMk cId="1876427301" sldId="361"/>
            <ac:inkMk id="35209" creationId="{35505CBB-E4CE-D8B2-7188-84CAD5C1D235}"/>
          </ac:inkMkLst>
        </pc:inkChg>
        <pc:inkChg chg="add del">
          <ac:chgData name="شادن القحطاني ID 443200677" userId="2d5f3d4d-8466-4aa1-ac8a-1cb60ed86c20" providerId="ADAL" clId="{E8801CAE-CBD8-854A-950C-414801866524}" dt="2023-06-18T07:54:56.813" v="1169"/>
          <ac:inkMkLst>
            <pc:docMk/>
            <pc:sldMk cId="1876427301" sldId="361"/>
            <ac:inkMk id="35210" creationId="{4355E504-BFC2-D27E-94A6-F4ECFB3E432A}"/>
          </ac:inkMkLst>
        </pc:inkChg>
        <pc:inkChg chg="add del">
          <ac:chgData name="شادن القحطاني ID 443200677" userId="2d5f3d4d-8466-4aa1-ac8a-1cb60ed86c20" providerId="ADAL" clId="{E8801CAE-CBD8-854A-950C-414801866524}" dt="2023-06-18T07:54:56.813" v="1169"/>
          <ac:inkMkLst>
            <pc:docMk/>
            <pc:sldMk cId="1876427301" sldId="361"/>
            <ac:inkMk id="35211" creationId="{69935B52-93E3-BA63-DEDC-3C2927EAC7D6}"/>
          </ac:inkMkLst>
        </pc:inkChg>
        <pc:inkChg chg="add del">
          <ac:chgData name="شادن القحطاني ID 443200677" userId="2d5f3d4d-8466-4aa1-ac8a-1cb60ed86c20" providerId="ADAL" clId="{E8801CAE-CBD8-854A-950C-414801866524}" dt="2023-06-18T07:54:56.813" v="1169"/>
          <ac:inkMkLst>
            <pc:docMk/>
            <pc:sldMk cId="1876427301" sldId="361"/>
            <ac:inkMk id="35212" creationId="{34A518A8-32FE-CC3F-44D6-1AC8AA4B010A}"/>
          </ac:inkMkLst>
        </pc:inkChg>
        <pc:inkChg chg="add del">
          <ac:chgData name="شادن القحطاني ID 443200677" userId="2d5f3d4d-8466-4aa1-ac8a-1cb60ed86c20" providerId="ADAL" clId="{E8801CAE-CBD8-854A-950C-414801866524}" dt="2023-06-18T07:54:56.813" v="1169"/>
          <ac:inkMkLst>
            <pc:docMk/>
            <pc:sldMk cId="1876427301" sldId="361"/>
            <ac:inkMk id="35213" creationId="{3D2EB5D5-701F-014C-BF9D-A33922B9E037}"/>
          </ac:inkMkLst>
        </pc:inkChg>
        <pc:inkChg chg="add del">
          <ac:chgData name="شادن القحطاني ID 443200677" userId="2d5f3d4d-8466-4aa1-ac8a-1cb60ed86c20" providerId="ADAL" clId="{E8801CAE-CBD8-854A-950C-414801866524}" dt="2023-06-18T07:54:56.813" v="1169"/>
          <ac:inkMkLst>
            <pc:docMk/>
            <pc:sldMk cId="1876427301" sldId="361"/>
            <ac:inkMk id="35214" creationId="{EFA9F46E-B935-148A-B13C-59848804F112}"/>
          </ac:inkMkLst>
        </pc:inkChg>
        <pc:inkChg chg="add del">
          <ac:chgData name="شادن القحطاني ID 443200677" userId="2d5f3d4d-8466-4aa1-ac8a-1cb60ed86c20" providerId="ADAL" clId="{E8801CAE-CBD8-854A-950C-414801866524}" dt="2023-06-18T07:54:56.813" v="1169"/>
          <ac:inkMkLst>
            <pc:docMk/>
            <pc:sldMk cId="1876427301" sldId="361"/>
            <ac:inkMk id="35215" creationId="{CB9F19A1-93C6-5944-AFD5-70E1640888CE}"/>
          </ac:inkMkLst>
        </pc:inkChg>
        <pc:inkChg chg="add del">
          <ac:chgData name="شادن القحطاني ID 443200677" userId="2d5f3d4d-8466-4aa1-ac8a-1cb60ed86c20" providerId="ADAL" clId="{E8801CAE-CBD8-854A-950C-414801866524}" dt="2023-06-18T07:54:56.813" v="1169"/>
          <ac:inkMkLst>
            <pc:docMk/>
            <pc:sldMk cId="1876427301" sldId="361"/>
            <ac:inkMk id="35216" creationId="{0D28D49A-E87C-68C4-899D-500F637DBDFB}"/>
          </ac:inkMkLst>
        </pc:inkChg>
        <pc:inkChg chg="add del">
          <ac:chgData name="شادن القحطاني ID 443200677" userId="2d5f3d4d-8466-4aa1-ac8a-1cb60ed86c20" providerId="ADAL" clId="{E8801CAE-CBD8-854A-950C-414801866524}" dt="2023-06-18T07:54:56.813" v="1169"/>
          <ac:inkMkLst>
            <pc:docMk/>
            <pc:sldMk cId="1876427301" sldId="361"/>
            <ac:inkMk id="35217" creationId="{EDA027D6-D196-0E8F-D677-06929E235298}"/>
          </ac:inkMkLst>
        </pc:inkChg>
        <pc:inkChg chg="add del">
          <ac:chgData name="شادن القحطاني ID 443200677" userId="2d5f3d4d-8466-4aa1-ac8a-1cb60ed86c20" providerId="ADAL" clId="{E8801CAE-CBD8-854A-950C-414801866524}" dt="2023-06-18T07:54:56.813" v="1169"/>
          <ac:inkMkLst>
            <pc:docMk/>
            <pc:sldMk cId="1876427301" sldId="361"/>
            <ac:inkMk id="35218" creationId="{13196AF3-9634-3A1C-8F9B-46D294E8DD9D}"/>
          </ac:inkMkLst>
        </pc:inkChg>
        <pc:inkChg chg="add reco">
          <ac:chgData name="شادن القحطاني ID 443200677" userId="2d5f3d4d-8466-4aa1-ac8a-1cb60ed86c20" providerId="ADAL" clId="{E8801CAE-CBD8-854A-950C-414801866524}" dt="2023-06-18T07:54:56.813" v="1169"/>
          <ac:inkMkLst>
            <pc:docMk/>
            <pc:sldMk cId="1876427301" sldId="361"/>
            <ac:inkMk id="35219" creationId="{FDB40AE3-6972-CC73-CD15-EC4930CE2509}"/>
          </ac:inkMkLst>
        </pc:inkChg>
        <pc:inkChg chg="add del">
          <ac:chgData name="شادن القحطاني ID 443200677" userId="2d5f3d4d-8466-4aa1-ac8a-1cb60ed86c20" providerId="ADAL" clId="{E8801CAE-CBD8-854A-950C-414801866524}" dt="2023-06-18T07:55:05.713" v="1174"/>
          <ac:inkMkLst>
            <pc:docMk/>
            <pc:sldMk cId="1876427301" sldId="361"/>
            <ac:inkMk id="35220" creationId="{E494E0C4-6428-4A7B-06E4-B94A1EA00C48}"/>
          </ac:inkMkLst>
        </pc:inkChg>
        <pc:inkChg chg="add del">
          <ac:chgData name="شادن القحطاني ID 443200677" userId="2d5f3d4d-8466-4aa1-ac8a-1cb60ed86c20" providerId="ADAL" clId="{E8801CAE-CBD8-854A-950C-414801866524}" dt="2023-06-18T07:55:05.713" v="1174"/>
          <ac:inkMkLst>
            <pc:docMk/>
            <pc:sldMk cId="1876427301" sldId="361"/>
            <ac:inkMk id="35221" creationId="{5DC590BB-920A-4E56-E68F-67E64BF61B8C}"/>
          </ac:inkMkLst>
        </pc:inkChg>
        <pc:inkChg chg="add del">
          <ac:chgData name="شادن القحطاني ID 443200677" userId="2d5f3d4d-8466-4aa1-ac8a-1cb60ed86c20" providerId="ADAL" clId="{E8801CAE-CBD8-854A-950C-414801866524}" dt="2023-06-18T07:55:05.713" v="1174"/>
          <ac:inkMkLst>
            <pc:docMk/>
            <pc:sldMk cId="1876427301" sldId="361"/>
            <ac:inkMk id="35222" creationId="{73C5EF87-FB31-A595-F3CA-97C6EB5023F0}"/>
          </ac:inkMkLst>
        </pc:inkChg>
        <pc:inkChg chg="add del">
          <ac:chgData name="شادن القحطاني ID 443200677" userId="2d5f3d4d-8466-4aa1-ac8a-1cb60ed86c20" providerId="ADAL" clId="{E8801CAE-CBD8-854A-950C-414801866524}" dt="2023-06-18T07:55:05.713" v="1174"/>
          <ac:inkMkLst>
            <pc:docMk/>
            <pc:sldMk cId="1876427301" sldId="361"/>
            <ac:inkMk id="35223" creationId="{DCD798B6-2CBD-F1F7-0515-6AD2EE2F9BF1}"/>
          </ac:inkMkLst>
        </pc:inkChg>
        <pc:inkChg chg="add reco">
          <ac:chgData name="شادن القحطاني ID 443200677" userId="2d5f3d4d-8466-4aa1-ac8a-1cb60ed86c20" providerId="ADAL" clId="{E8801CAE-CBD8-854A-950C-414801866524}" dt="2023-06-18T07:55:05.713" v="1174"/>
          <ac:inkMkLst>
            <pc:docMk/>
            <pc:sldMk cId="1876427301" sldId="361"/>
            <ac:inkMk id="35224" creationId="{D6B0F3B1-5408-61C3-7C32-FFB6A035DAB4}"/>
          </ac:inkMkLst>
        </pc:inkChg>
        <pc:inkChg chg="add del">
          <ac:chgData name="شادن القحطاني ID 443200677" userId="2d5f3d4d-8466-4aa1-ac8a-1cb60ed86c20" providerId="ADAL" clId="{E8801CAE-CBD8-854A-950C-414801866524}" dt="2023-06-18T07:55:27.045" v="1194"/>
          <ac:inkMkLst>
            <pc:docMk/>
            <pc:sldMk cId="1876427301" sldId="361"/>
            <ac:inkMk id="35225" creationId="{C5DE8EE8-F588-FBA1-C591-0ADCC4EB1DE2}"/>
          </ac:inkMkLst>
        </pc:inkChg>
        <pc:inkChg chg="add del">
          <ac:chgData name="شادن القحطاني ID 443200677" userId="2d5f3d4d-8466-4aa1-ac8a-1cb60ed86c20" providerId="ADAL" clId="{E8801CAE-CBD8-854A-950C-414801866524}" dt="2023-06-18T07:55:27.045" v="1194"/>
          <ac:inkMkLst>
            <pc:docMk/>
            <pc:sldMk cId="1876427301" sldId="361"/>
            <ac:inkMk id="35226" creationId="{3A9C8A81-1D7B-B7D6-3646-229CD655D880}"/>
          </ac:inkMkLst>
        </pc:inkChg>
        <pc:inkChg chg="add del">
          <ac:chgData name="شادن القحطاني ID 443200677" userId="2d5f3d4d-8466-4aa1-ac8a-1cb60ed86c20" providerId="ADAL" clId="{E8801CAE-CBD8-854A-950C-414801866524}" dt="2023-06-18T07:55:27.045" v="1194"/>
          <ac:inkMkLst>
            <pc:docMk/>
            <pc:sldMk cId="1876427301" sldId="361"/>
            <ac:inkMk id="35227" creationId="{17795419-FC01-3A7D-F579-296078F74E6C}"/>
          </ac:inkMkLst>
        </pc:inkChg>
        <pc:inkChg chg="add del">
          <ac:chgData name="شادن القحطاني ID 443200677" userId="2d5f3d4d-8466-4aa1-ac8a-1cb60ed86c20" providerId="ADAL" clId="{E8801CAE-CBD8-854A-950C-414801866524}" dt="2023-06-18T07:55:27.045" v="1194"/>
          <ac:inkMkLst>
            <pc:docMk/>
            <pc:sldMk cId="1876427301" sldId="361"/>
            <ac:inkMk id="35228" creationId="{0DFDE461-CF96-E114-8F90-FBB59D6767C3}"/>
          </ac:inkMkLst>
        </pc:inkChg>
        <pc:inkChg chg="add del">
          <ac:chgData name="شادن القحطاني ID 443200677" userId="2d5f3d4d-8466-4aa1-ac8a-1cb60ed86c20" providerId="ADAL" clId="{E8801CAE-CBD8-854A-950C-414801866524}" dt="2023-06-18T07:55:27.045" v="1194"/>
          <ac:inkMkLst>
            <pc:docMk/>
            <pc:sldMk cId="1876427301" sldId="361"/>
            <ac:inkMk id="35229" creationId="{FF66E814-F4EC-CFB1-2EAB-F3784E1A83CF}"/>
          </ac:inkMkLst>
        </pc:inkChg>
        <pc:inkChg chg="add del">
          <ac:chgData name="شادن القحطاني ID 443200677" userId="2d5f3d4d-8466-4aa1-ac8a-1cb60ed86c20" providerId="ADAL" clId="{E8801CAE-CBD8-854A-950C-414801866524}" dt="2023-06-18T07:55:27.045" v="1194"/>
          <ac:inkMkLst>
            <pc:docMk/>
            <pc:sldMk cId="1876427301" sldId="361"/>
            <ac:inkMk id="35230" creationId="{38DFCE3D-CCB4-F0F1-5F83-66ABE807B8B9}"/>
          </ac:inkMkLst>
        </pc:inkChg>
        <pc:inkChg chg="add del">
          <ac:chgData name="شادن القحطاني ID 443200677" userId="2d5f3d4d-8466-4aa1-ac8a-1cb60ed86c20" providerId="ADAL" clId="{E8801CAE-CBD8-854A-950C-414801866524}" dt="2023-06-18T07:55:27.045" v="1194"/>
          <ac:inkMkLst>
            <pc:docMk/>
            <pc:sldMk cId="1876427301" sldId="361"/>
            <ac:inkMk id="35231" creationId="{2CBE63A4-DF67-F8B7-07C2-42011AE296B0}"/>
          </ac:inkMkLst>
        </pc:inkChg>
        <pc:inkChg chg="add del">
          <ac:chgData name="شادن القحطاني ID 443200677" userId="2d5f3d4d-8466-4aa1-ac8a-1cb60ed86c20" providerId="ADAL" clId="{E8801CAE-CBD8-854A-950C-414801866524}" dt="2023-06-18T07:55:27.045" v="1194"/>
          <ac:inkMkLst>
            <pc:docMk/>
            <pc:sldMk cId="1876427301" sldId="361"/>
            <ac:inkMk id="35232" creationId="{01CA365B-B9A4-F0B6-B52A-134782B47E99}"/>
          </ac:inkMkLst>
        </pc:inkChg>
        <pc:inkChg chg="add del">
          <ac:chgData name="شادن القحطاني ID 443200677" userId="2d5f3d4d-8466-4aa1-ac8a-1cb60ed86c20" providerId="ADAL" clId="{E8801CAE-CBD8-854A-950C-414801866524}" dt="2023-06-18T07:55:27.045" v="1194"/>
          <ac:inkMkLst>
            <pc:docMk/>
            <pc:sldMk cId="1876427301" sldId="361"/>
            <ac:inkMk id="35233" creationId="{D3CF3A65-10C0-ACF1-ACEB-2200220F096F}"/>
          </ac:inkMkLst>
        </pc:inkChg>
        <pc:inkChg chg="add del">
          <ac:chgData name="شادن القحطاني ID 443200677" userId="2d5f3d4d-8466-4aa1-ac8a-1cb60ed86c20" providerId="ADAL" clId="{E8801CAE-CBD8-854A-950C-414801866524}" dt="2023-06-18T07:55:27.045" v="1194"/>
          <ac:inkMkLst>
            <pc:docMk/>
            <pc:sldMk cId="1876427301" sldId="361"/>
            <ac:inkMk id="35234" creationId="{01A649E9-9C95-3DA7-081C-03CC92368E2C}"/>
          </ac:inkMkLst>
        </pc:inkChg>
        <pc:inkChg chg="add del">
          <ac:chgData name="شادن القحطاني ID 443200677" userId="2d5f3d4d-8466-4aa1-ac8a-1cb60ed86c20" providerId="ADAL" clId="{E8801CAE-CBD8-854A-950C-414801866524}" dt="2023-06-18T07:55:27.045" v="1194"/>
          <ac:inkMkLst>
            <pc:docMk/>
            <pc:sldMk cId="1876427301" sldId="361"/>
            <ac:inkMk id="35235" creationId="{0D191F58-ED5D-BEB2-7481-3B417F6DA3C0}"/>
          </ac:inkMkLst>
        </pc:inkChg>
        <pc:inkChg chg="add del">
          <ac:chgData name="شادن القحطاني ID 443200677" userId="2d5f3d4d-8466-4aa1-ac8a-1cb60ed86c20" providerId="ADAL" clId="{E8801CAE-CBD8-854A-950C-414801866524}" dt="2023-06-18T07:55:27.045" v="1194"/>
          <ac:inkMkLst>
            <pc:docMk/>
            <pc:sldMk cId="1876427301" sldId="361"/>
            <ac:inkMk id="35236" creationId="{53E6D920-9BBD-0FE6-DF9A-C3D89B015FDA}"/>
          </ac:inkMkLst>
        </pc:inkChg>
        <pc:inkChg chg="add del">
          <ac:chgData name="شادن القحطاني ID 443200677" userId="2d5f3d4d-8466-4aa1-ac8a-1cb60ed86c20" providerId="ADAL" clId="{E8801CAE-CBD8-854A-950C-414801866524}" dt="2023-06-18T07:55:27.045" v="1194"/>
          <ac:inkMkLst>
            <pc:docMk/>
            <pc:sldMk cId="1876427301" sldId="361"/>
            <ac:inkMk id="35237" creationId="{E1086FF9-A340-CB49-95D8-C39BEF623C8E}"/>
          </ac:inkMkLst>
        </pc:inkChg>
        <pc:inkChg chg="add del">
          <ac:chgData name="شادن القحطاني ID 443200677" userId="2d5f3d4d-8466-4aa1-ac8a-1cb60ed86c20" providerId="ADAL" clId="{E8801CAE-CBD8-854A-950C-414801866524}" dt="2023-06-18T07:55:27.045" v="1194"/>
          <ac:inkMkLst>
            <pc:docMk/>
            <pc:sldMk cId="1876427301" sldId="361"/>
            <ac:inkMk id="35238" creationId="{B6773D9A-CD2A-4A91-8810-247EDD18B518}"/>
          </ac:inkMkLst>
        </pc:inkChg>
        <pc:inkChg chg="add del">
          <ac:chgData name="شادن القحطاني ID 443200677" userId="2d5f3d4d-8466-4aa1-ac8a-1cb60ed86c20" providerId="ADAL" clId="{E8801CAE-CBD8-854A-950C-414801866524}" dt="2023-06-18T07:55:27.045" v="1194"/>
          <ac:inkMkLst>
            <pc:docMk/>
            <pc:sldMk cId="1876427301" sldId="361"/>
            <ac:inkMk id="35239" creationId="{E32F7C90-7F9E-B411-B39A-083217302DC9}"/>
          </ac:inkMkLst>
        </pc:inkChg>
        <pc:inkChg chg="add del">
          <ac:chgData name="شادن القحطاني ID 443200677" userId="2d5f3d4d-8466-4aa1-ac8a-1cb60ed86c20" providerId="ADAL" clId="{E8801CAE-CBD8-854A-950C-414801866524}" dt="2023-06-18T07:55:27.045" v="1194"/>
          <ac:inkMkLst>
            <pc:docMk/>
            <pc:sldMk cId="1876427301" sldId="361"/>
            <ac:inkMk id="35240" creationId="{D0CED1F9-0AE2-248C-B88C-98BDF73C55E2}"/>
          </ac:inkMkLst>
        </pc:inkChg>
        <pc:inkChg chg="add del">
          <ac:chgData name="شادن القحطاني ID 443200677" userId="2d5f3d4d-8466-4aa1-ac8a-1cb60ed86c20" providerId="ADAL" clId="{E8801CAE-CBD8-854A-950C-414801866524}" dt="2023-06-18T07:55:27.045" v="1194"/>
          <ac:inkMkLst>
            <pc:docMk/>
            <pc:sldMk cId="1876427301" sldId="361"/>
            <ac:inkMk id="35241" creationId="{B9A0059F-5E28-4DE4-95AB-867024A790B1}"/>
          </ac:inkMkLst>
        </pc:inkChg>
        <pc:inkChg chg="add del">
          <ac:chgData name="شادن القحطاني ID 443200677" userId="2d5f3d4d-8466-4aa1-ac8a-1cb60ed86c20" providerId="ADAL" clId="{E8801CAE-CBD8-854A-950C-414801866524}" dt="2023-06-18T07:55:27.045" v="1194"/>
          <ac:inkMkLst>
            <pc:docMk/>
            <pc:sldMk cId="1876427301" sldId="361"/>
            <ac:inkMk id="35242" creationId="{E52D0C22-F6EC-204E-5695-7474370FC458}"/>
          </ac:inkMkLst>
        </pc:inkChg>
        <pc:inkChg chg="add del">
          <ac:chgData name="شادن القحطاني ID 443200677" userId="2d5f3d4d-8466-4aa1-ac8a-1cb60ed86c20" providerId="ADAL" clId="{E8801CAE-CBD8-854A-950C-414801866524}" dt="2023-06-18T07:55:27.045" v="1194"/>
          <ac:inkMkLst>
            <pc:docMk/>
            <pc:sldMk cId="1876427301" sldId="361"/>
            <ac:inkMk id="35243" creationId="{CC041C5E-6625-CE3B-3EB6-827C5B715F90}"/>
          </ac:inkMkLst>
        </pc:inkChg>
        <pc:inkChg chg="add reco">
          <ac:chgData name="شادن القحطاني ID 443200677" userId="2d5f3d4d-8466-4aa1-ac8a-1cb60ed86c20" providerId="ADAL" clId="{E8801CAE-CBD8-854A-950C-414801866524}" dt="2023-06-18T07:55:27.045" v="1194"/>
          <ac:inkMkLst>
            <pc:docMk/>
            <pc:sldMk cId="1876427301" sldId="361"/>
            <ac:inkMk id="35244" creationId="{B866745A-1EBB-BAC5-36F3-9C23D6488704}"/>
          </ac:inkMkLst>
        </pc:inkChg>
      </pc:sldChg>
      <pc:sldChg chg="addSp delSp modSp">
        <pc:chgData name="شادن القحطاني ID 443200677" userId="2d5f3d4d-8466-4aa1-ac8a-1cb60ed86c20" providerId="ADAL" clId="{E8801CAE-CBD8-854A-950C-414801866524}" dt="2023-06-18T08:07:07.894" v="1332"/>
        <pc:sldMkLst>
          <pc:docMk/>
          <pc:sldMk cId="4089456408" sldId="362"/>
        </pc:sldMkLst>
        <pc:spChg chg="add mod">
          <ac:chgData name="شادن القحطاني ID 443200677" userId="2d5f3d4d-8466-4aa1-ac8a-1cb60ed86c20" providerId="ADAL" clId="{E8801CAE-CBD8-854A-950C-414801866524}" dt="2023-06-18T08:04:42.863" v="1299" actId="1076"/>
          <ac:spMkLst>
            <pc:docMk/>
            <pc:sldMk cId="4089456408" sldId="362"/>
            <ac:spMk id="34848" creationId="{D7535B9B-3714-A2CB-C749-5B48A2D52DBA}"/>
          </ac:spMkLst>
        </pc:spChg>
        <pc:spChg chg="add mod">
          <ac:chgData name="شادن القحطاني ID 443200677" userId="2d5f3d4d-8466-4aa1-ac8a-1cb60ed86c20" providerId="ADAL" clId="{E8801CAE-CBD8-854A-950C-414801866524}" dt="2023-06-18T08:06:35.120" v="1304" actId="1076"/>
          <ac:spMkLst>
            <pc:docMk/>
            <pc:sldMk cId="4089456408" sldId="362"/>
            <ac:spMk id="34853" creationId="{5D8D2BCD-37FC-9C41-24B6-84265BFC4154}"/>
          </ac:spMkLst>
        </pc:spChg>
        <pc:inkChg chg="add del">
          <ac:chgData name="شادن القحطاني ID 443200677" userId="2d5f3d4d-8466-4aa1-ac8a-1cb60ed86c20" providerId="ADAL" clId="{E8801CAE-CBD8-854A-950C-414801866524}" dt="2023-06-18T07:59:22.090" v="1209"/>
          <ac:inkMkLst>
            <pc:docMk/>
            <pc:sldMk cId="4089456408" sldId="362"/>
            <ac:inkMk id="2" creationId="{DEFEC9D4-0658-00F5-06F7-C06D3592EE97}"/>
          </ac:inkMkLst>
        </pc:inkChg>
        <pc:inkChg chg="add del">
          <ac:chgData name="شادن القحطاني ID 443200677" userId="2d5f3d4d-8466-4aa1-ac8a-1cb60ed86c20" providerId="ADAL" clId="{E8801CAE-CBD8-854A-950C-414801866524}" dt="2023-06-18T07:59:21.656" v="1208"/>
          <ac:inkMkLst>
            <pc:docMk/>
            <pc:sldMk cId="4089456408" sldId="362"/>
            <ac:inkMk id="3" creationId="{307E05D2-3EE5-2AD5-BFFC-B39BE816D48D}"/>
          </ac:inkMkLst>
        </pc:inkChg>
        <pc:inkChg chg="add del">
          <ac:chgData name="شادن القحطاني ID 443200677" userId="2d5f3d4d-8466-4aa1-ac8a-1cb60ed86c20" providerId="ADAL" clId="{E8801CAE-CBD8-854A-950C-414801866524}" dt="2023-06-18T07:59:21.256" v="1207"/>
          <ac:inkMkLst>
            <pc:docMk/>
            <pc:sldMk cId="4089456408" sldId="362"/>
            <ac:inkMk id="4" creationId="{46C9BE70-4689-2727-E95A-C8B3336A9ABB}"/>
          </ac:inkMkLst>
        </pc:inkChg>
        <pc:inkChg chg="add del">
          <ac:chgData name="شادن القحطاني ID 443200677" userId="2d5f3d4d-8466-4aa1-ac8a-1cb60ed86c20" providerId="ADAL" clId="{E8801CAE-CBD8-854A-950C-414801866524}" dt="2023-06-18T07:59:20.840" v="1206"/>
          <ac:inkMkLst>
            <pc:docMk/>
            <pc:sldMk cId="4089456408" sldId="362"/>
            <ac:inkMk id="5" creationId="{740D23CD-A514-BEA8-F841-D8D417F88D07}"/>
          </ac:inkMkLst>
        </pc:inkChg>
        <pc:inkChg chg="add del">
          <ac:chgData name="شادن القحطاني ID 443200677" userId="2d5f3d4d-8466-4aa1-ac8a-1cb60ed86c20" providerId="ADAL" clId="{E8801CAE-CBD8-854A-950C-414801866524}" dt="2023-06-18T07:59:20.589" v="1205"/>
          <ac:inkMkLst>
            <pc:docMk/>
            <pc:sldMk cId="4089456408" sldId="362"/>
            <ac:inkMk id="8" creationId="{10C7D153-60A8-9CA5-A271-633D0D2FCE40}"/>
          </ac:inkMkLst>
        </pc:inkChg>
        <pc:inkChg chg="add del">
          <ac:chgData name="شادن القحطاني ID 443200677" userId="2d5f3d4d-8466-4aa1-ac8a-1cb60ed86c20" providerId="ADAL" clId="{E8801CAE-CBD8-854A-950C-414801866524}" dt="2023-06-18T07:59:20.423" v="1204"/>
          <ac:inkMkLst>
            <pc:docMk/>
            <pc:sldMk cId="4089456408" sldId="362"/>
            <ac:inkMk id="9" creationId="{27E17244-B1EE-F22B-C2EB-B4D5EA75124F}"/>
          </ac:inkMkLst>
        </pc:inkChg>
        <pc:inkChg chg="add del">
          <ac:chgData name="شادن القحطاني ID 443200677" userId="2d5f3d4d-8466-4aa1-ac8a-1cb60ed86c20" providerId="ADAL" clId="{E8801CAE-CBD8-854A-950C-414801866524}" dt="2023-06-18T07:59:20.080" v="1203"/>
          <ac:inkMkLst>
            <pc:docMk/>
            <pc:sldMk cId="4089456408" sldId="362"/>
            <ac:inkMk id="10" creationId="{3A75AC6D-DA0E-EB5F-62F0-BD601DE074DD}"/>
          </ac:inkMkLst>
        </pc:inkChg>
        <pc:inkChg chg="add del reco">
          <ac:chgData name="شادن القحطاني ID 443200677" userId="2d5f3d4d-8466-4aa1-ac8a-1cb60ed86c20" providerId="ADAL" clId="{E8801CAE-CBD8-854A-950C-414801866524}" dt="2023-06-18T07:59:20.080" v="1203"/>
          <ac:inkMkLst>
            <pc:docMk/>
            <pc:sldMk cId="4089456408" sldId="362"/>
            <ac:inkMk id="11" creationId="{D3196115-1D1B-F670-0DC7-778DAC711ED5}"/>
          </ac:inkMkLst>
        </pc:inkChg>
        <pc:inkChg chg="add del">
          <ac:chgData name="شادن القحطاني ID 443200677" userId="2d5f3d4d-8466-4aa1-ac8a-1cb60ed86c20" providerId="ADAL" clId="{E8801CAE-CBD8-854A-950C-414801866524}" dt="2023-06-18T07:59:26.178" v="1214"/>
          <ac:inkMkLst>
            <pc:docMk/>
            <pc:sldMk cId="4089456408" sldId="362"/>
            <ac:inkMk id="12" creationId="{83CD03EA-905F-8740-7863-F4A42353D59E}"/>
          </ac:inkMkLst>
        </pc:inkChg>
        <pc:inkChg chg="add del">
          <ac:chgData name="شادن القحطاني ID 443200677" userId="2d5f3d4d-8466-4aa1-ac8a-1cb60ed86c20" providerId="ADAL" clId="{E8801CAE-CBD8-854A-950C-414801866524}" dt="2023-06-18T07:59:26.178" v="1214"/>
          <ac:inkMkLst>
            <pc:docMk/>
            <pc:sldMk cId="4089456408" sldId="362"/>
            <ac:inkMk id="13" creationId="{8D38770E-FA7A-B69F-AC4B-1D22629FE8A9}"/>
          </ac:inkMkLst>
        </pc:inkChg>
        <pc:inkChg chg="add del">
          <ac:chgData name="شادن القحطاني ID 443200677" userId="2d5f3d4d-8466-4aa1-ac8a-1cb60ed86c20" providerId="ADAL" clId="{E8801CAE-CBD8-854A-950C-414801866524}" dt="2023-06-18T07:59:26.178" v="1214"/>
          <ac:inkMkLst>
            <pc:docMk/>
            <pc:sldMk cId="4089456408" sldId="362"/>
            <ac:inkMk id="14" creationId="{A2BE6B84-56BD-E2BF-1C94-B47F798834D4}"/>
          </ac:inkMkLst>
        </pc:inkChg>
        <pc:inkChg chg="add del">
          <ac:chgData name="شادن القحطاني ID 443200677" userId="2d5f3d4d-8466-4aa1-ac8a-1cb60ed86c20" providerId="ADAL" clId="{E8801CAE-CBD8-854A-950C-414801866524}" dt="2023-06-18T07:59:26.178" v="1214"/>
          <ac:inkMkLst>
            <pc:docMk/>
            <pc:sldMk cId="4089456408" sldId="362"/>
            <ac:inkMk id="15" creationId="{FAE9B8A2-65AC-FB26-5A7F-877518829774}"/>
          </ac:inkMkLst>
        </pc:inkChg>
        <pc:inkChg chg="add reco">
          <ac:chgData name="شادن القحطاني ID 443200677" userId="2d5f3d4d-8466-4aa1-ac8a-1cb60ed86c20" providerId="ADAL" clId="{E8801CAE-CBD8-854A-950C-414801866524}" dt="2023-06-18T07:59:26.178" v="1214"/>
          <ac:inkMkLst>
            <pc:docMk/>
            <pc:sldMk cId="4089456408" sldId="362"/>
            <ac:inkMk id="16" creationId="{59B004EE-604C-D9B4-85ED-E0F846B09A33}"/>
          </ac:inkMkLst>
        </pc:inkChg>
        <pc:inkChg chg="add del">
          <ac:chgData name="شادن القحطاني ID 443200677" userId="2d5f3d4d-8466-4aa1-ac8a-1cb60ed86c20" providerId="ADAL" clId="{E8801CAE-CBD8-854A-950C-414801866524}" dt="2023-06-18T07:59:30.638" v="1223"/>
          <ac:inkMkLst>
            <pc:docMk/>
            <pc:sldMk cId="4089456408" sldId="362"/>
            <ac:inkMk id="17" creationId="{50EB0464-5897-9F1F-803E-2566A51C8231}"/>
          </ac:inkMkLst>
        </pc:inkChg>
        <pc:inkChg chg="add del">
          <ac:chgData name="شادن القحطاني ID 443200677" userId="2d5f3d4d-8466-4aa1-ac8a-1cb60ed86c20" providerId="ADAL" clId="{E8801CAE-CBD8-854A-950C-414801866524}" dt="2023-06-18T07:59:30.638" v="1223"/>
          <ac:inkMkLst>
            <pc:docMk/>
            <pc:sldMk cId="4089456408" sldId="362"/>
            <ac:inkMk id="18" creationId="{83E0B074-8FCC-B088-6FC1-88BDF1C2F755}"/>
          </ac:inkMkLst>
        </pc:inkChg>
        <pc:inkChg chg="add del">
          <ac:chgData name="شادن القحطاني ID 443200677" userId="2d5f3d4d-8466-4aa1-ac8a-1cb60ed86c20" providerId="ADAL" clId="{E8801CAE-CBD8-854A-950C-414801866524}" dt="2023-06-18T07:59:30.638" v="1223"/>
          <ac:inkMkLst>
            <pc:docMk/>
            <pc:sldMk cId="4089456408" sldId="362"/>
            <ac:inkMk id="19" creationId="{8818FCE0-6E39-23B5-7D9A-3616701DB971}"/>
          </ac:inkMkLst>
        </pc:inkChg>
        <pc:inkChg chg="add del">
          <ac:chgData name="شادن القحطاني ID 443200677" userId="2d5f3d4d-8466-4aa1-ac8a-1cb60ed86c20" providerId="ADAL" clId="{E8801CAE-CBD8-854A-950C-414801866524}" dt="2023-06-18T07:59:31.439" v="1226"/>
          <ac:inkMkLst>
            <pc:docMk/>
            <pc:sldMk cId="4089456408" sldId="362"/>
            <ac:inkMk id="20" creationId="{6485912C-04CE-F2E5-7A90-5D0190DE3CBE}"/>
          </ac:inkMkLst>
        </pc:inkChg>
        <pc:inkChg chg="add del">
          <ac:chgData name="شادن القحطاني ID 443200677" userId="2d5f3d4d-8466-4aa1-ac8a-1cb60ed86c20" providerId="ADAL" clId="{E8801CAE-CBD8-854A-950C-414801866524}" dt="2023-06-18T07:59:30.918" v="1225"/>
          <ac:inkMkLst>
            <pc:docMk/>
            <pc:sldMk cId="4089456408" sldId="362"/>
            <ac:inkMk id="21" creationId="{BBD2467A-BE87-6562-7CB7-2A717A25A2F8}"/>
          </ac:inkMkLst>
        </pc:inkChg>
        <pc:inkChg chg="add del">
          <ac:chgData name="شادن القحطاني ID 443200677" userId="2d5f3d4d-8466-4aa1-ac8a-1cb60ed86c20" providerId="ADAL" clId="{E8801CAE-CBD8-854A-950C-414801866524}" dt="2023-06-18T07:59:30.789" v="1224"/>
          <ac:inkMkLst>
            <pc:docMk/>
            <pc:sldMk cId="4089456408" sldId="362"/>
            <ac:inkMk id="22" creationId="{385B1451-F919-B2A8-7C8A-604EA0D547F8}"/>
          </ac:inkMkLst>
        </pc:inkChg>
        <pc:inkChg chg="add del">
          <ac:chgData name="شادن القحطاني ID 443200677" userId="2d5f3d4d-8466-4aa1-ac8a-1cb60ed86c20" providerId="ADAL" clId="{E8801CAE-CBD8-854A-950C-414801866524}" dt="2023-06-18T07:59:30.638" v="1223"/>
          <ac:inkMkLst>
            <pc:docMk/>
            <pc:sldMk cId="4089456408" sldId="362"/>
            <ac:inkMk id="23" creationId="{0BC86CE7-1A9F-FCC9-529A-D156DAE18A34}"/>
          </ac:inkMkLst>
        </pc:inkChg>
        <pc:inkChg chg="add del reco">
          <ac:chgData name="شادن القحطاني ID 443200677" userId="2d5f3d4d-8466-4aa1-ac8a-1cb60ed86c20" providerId="ADAL" clId="{E8801CAE-CBD8-854A-950C-414801866524}" dt="2023-06-18T07:59:30.638" v="1223"/>
          <ac:inkMkLst>
            <pc:docMk/>
            <pc:sldMk cId="4089456408" sldId="362"/>
            <ac:inkMk id="24" creationId="{BDB3B4A1-C6D1-4F13-7795-7C4AD4E8A87E}"/>
          </ac:inkMkLst>
        </pc:inkChg>
        <pc:inkChg chg="add del">
          <ac:chgData name="شادن القحطاني ID 443200677" userId="2d5f3d4d-8466-4aa1-ac8a-1cb60ed86c20" providerId="ADAL" clId="{E8801CAE-CBD8-854A-950C-414801866524}" dt="2023-06-18T07:59:34.160" v="1231"/>
          <ac:inkMkLst>
            <pc:docMk/>
            <pc:sldMk cId="4089456408" sldId="362"/>
            <ac:inkMk id="25" creationId="{89579367-AC1E-56F4-193C-D6455474629F}"/>
          </ac:inkMkLst>
        </pc:inkChg>
        <pc:inkChg chg="add del">
          <ac:chgData name="شادن القحطاني ID 443200677" userId="2d5f3d4d-8466-4aa1-ac8a-1cb60ed86c20" providerId="ADAL" clId="{E8801CAE-CBD8-854A-950C-414801866524}" dt="2023-06-18T07:59:34.160" v="1231"/>
          <ac:inkMkLst>
            <pc:docMk/>
            <pc:sldMk cId="4089456408" sldId="362"/>
            <ac:inkMk id="26" creationId="{09B26170-39A8-C680-CBED-AF01F8E20446}"/>
          </ac:inkMkLst>
        </pc:inkChg>
        <pc:inkChg chg="add del">
          <ac:chgData name="شادن القحطاني ID 443200677" userId="2d5f3d4d-8466-4aa1-ac8a-1cb60ed86c20" providerId="ADAL" clId="{E8801CAE-CBD8-854A-950C-414801866524}" dt="2023-06-18T07:59:34.160" v="1231"/>
          <ac:inkMkLst>
            <pc:docMk/>
            <pc:sldMk cId="4089456408" sldId="362"/>
            <ac:inkMk id="27" creationId="{F23CD171-680B-A962-0B2A-9CB8C87BF7A5}"/>
          </ac:inkMkLst>
        </pc:inkChg>
        <pc:inkChg chg="add del">
          <ac:chgData name="شادن القحطاني ID 443200677" userId="2d5f3d4d-8466-4aa1-ac8a-1cb60ed86c20" providerId="ADAL" clId="{E8801CAE-CBD8-854A-950C-414801866524}" dt="2023-06-18T07:59:34.160" v="1231"/>
          <ac:inkMkLst>
            <pc:docMk/>
            <pc:sldMk cId="4089456408" sldId="362"/>
            <ac:inkMk id="28" creationId="{4EB27AD6-3DFB-7113-3F65-B87013FFCEE0}"/>
          </ac:inkMkLst>
        </pc:inkChg>
        <pc:inkChg chg="add reco">
          <ac:chgData name="شادن القحطاني ID 443200677" userId="2d5f3d4d-8466-4aa1-ac8a-1cb60ed86c20" providerId="ADAL" clId="{E8801CAE-CBD8-854A-950C-414801866524}" dt="2023-06-18T07:59:34.160" v="1231"/>
          <ac:inkMkLst>
            <pc:docMk/>
            <pc:sldMk cId="4089456408" sldId="362"/>
            <ac:inkMk id="29" creationId="{CDB626A3-5841-B8F2-A51C-70E17F5D432F}"/>
          </ac:inkMkLst>
        </pc:inkChg>
        <pc:inkChg chg="add">
          <ac:chgData name="شادن القحطاني ID 443200677" userId="2d5f3d4d-8466-4aa1-ac8a-1cb60ed86c20" providerId="ADAL" clId="{E8801CAE-CBD8-854A-950C-414801866524}" dt="2023-06-18T07:59:50.136" v="1232"/>
          <ac:inkMkLst>
            <pc:docMk/>
            <pc:sldMk cId="4089456408" sldId="362"/>
            <ac:inkMk id="30" creationId="{8C65FBDD-A1FA-5163-0463-8B56584542C1}"/>
          </ac:inkMkLst>
        </pc:inkChg>
        <pc:inkChg chg="add del">
          <ac:chgData name="شادن القحطاني ID 443200677" userId="2d5f3d4d-8466-4aa1-ac8a-1cb60ed86c20" providerId="ADAL" clId="{E8801CAE-CBD8-854A-950C-414801866524}" dt="2023-06-18T07:59:58.428" v="1240"/>
          <ac:inkMkLst>
            <pc:docMk/>
            <pc:sldMk cId="4089456408" sldId="362"/>
            <ac:inkMk id="31" creationId="{5ECD1D12-92C8-7460-7786-CE3AE5020B79}"/>
          </ac:inkMkLst>
        </pc:inkChg>
        <pc:inkChg chg="add del">
          <ac:chgData name="شادن القحطاني ID 443200677" userId="2d5f3d4d-8466-4aa1-ac8a-1cb60ed86c20" providerId="ADAL" clId="{E8801CAE-CBD8-854A-950C-414801866524}" dt="2023-06-18T07:59:58.428" v="1240"/>
          <ac:inkMkLst>
            <pc:docMk/>
            <pc:sldMk cId="4089456408" sldId="362"/>
            <ac:inkMk id="32" creationId="{757C2E30-6B98-2AE9-6C13-CC0276996ECE}"/>
          </ac:inkMkLst>
        </pc:inkChg>
        <pc:inkChg chg="add del">
          <ac:chgData name="شادن القحطاني ID 443200677" userId="2d5f3d4d-8466-4aa1-ac8a-1cb60ed86c20" providerId="ADAL" clId="{E8801CAE-CBD8-854A-950C-414801866524}" dt="2023-06-18T07:59:58.428" v="1240"/>
          <ac:inkMkLst>
            <pc:docMk/>
            <pc:sldMk cId="4089456408" sldId="362"/>
            <ac:inkMk id="33" creationId="{A10687F3-E8A6-C431-5B98-74639C3DAFA6}"/>
          </ac:inkMkLst>
        </pc:inkChg>
        <pc:inkChg chg="add del">
          <ac:chgData name="شادن القحطاني ID 443200677" userId="2d5f3d4d-8466-4aa1-ac8a-1cb60ed86c20" providerId="ADAL" clId="{E8801CAE-CBD8-854A-950C-414801866524}" dt="2023-06-18T07:59:58.428" v="1240"/>
          <ac:inkMkLst>
            <pc:docMk/>
            <pc:sldMk cId="4089456408" sldId="362"/>
            <ac:inkMk id="34" creationId="{66709890-E72E-2D16-7ED4-0751D1397DC1}"/>
          </ac:inkMkLst>
        </pc:inkChg>
        <pc:inkChg chg="add del">
          <ac:chgData name="شادن القحطاني ID 443200677" userId="2d5f3d4d-8466-4aa1-ac8a-1cb60ed86c20" providerId="ADAL" clId="{E8801CAE-CBD8-854A-950C-414801866524}" dt="2023-06-18T07:59:58.428" v="1240"/>
          <ac:inkMkLst>
            <pc:docMk/>
            <pc:sldMk cId="4089456408" sldId="362"/>
            <ac:inkMk id="35" creationId="{EFE8432E-BFC5-F876-4A8F-06CAA38D5165}"/>
          </ac:inkMkLst>
        </pc:inkChg>
        <pc:inkChg chg="add del">
          <ac:chgData name="شادن القحطاني ID 443200677" userId="2d5f3d4d-8466-4aa1-ac8a-1cb60ed86c20" providerId="ADAL" clId="{E8801CAE-CBD8-854A-950C-414801866524}" dt="2023-06-18T07:59:58.428" v="1240"/>
          <ac:inkMkLst>
            <pc:docMk/>
            <pc:sldMk cId="4089456408" sldId="362"/>
            <ac:inkMk id="36" creationId="{685A769B-79BE-F19D-280E-76CB374D8024}"/>
          </ac:inkMkLst>
        </pc:inkChg>
        <pc:inkChg chg="add del">
          <ac:chgData name="شادن القحطاني ID 443200677" userId="2d5f3d4d-8466-4aa1-ac8a-1cb60ed86c20" providerId="ADAL" clId="{E8801CAE-CBD8-854A-950C-414801866524}" dt="2023-06-18T07:59:58.428" v="1240"/>
          <ac:inkMkLst>
            <pc:docMk/>
            <pc:sldMk cId="4089456408" sldId="362"/>
            <ac:inkMk id="37" creationId="{00EB1ABD-46BE-C311-1F6C-14E3BA3E447E}"/>
          </ac:inkMkLst>
        </pc:inkChg>
        <pc:inkChg chg="add reco">
          <ac:chgData name="شادن القحطاني ID 443200677" userId="2d5f3d4d-8466-4aa1-ac8a-1cb60ed86c20" providerId="ADAL" clId="{E8801CAE-CBD8-854A-950C-414801866524}" dt="2023-06-18T07:59:58.428" v="1240"/>
          <ac:inkMkLst>
            <pc:docMk/>
            <pc:sldMk cId="4089456408" sldId="362"/>
            <ac:inkMk id="38" creationId="{BE213E06-5BB1-15E5-4375-DFBDFE6DF725}"/>
          </ac:inkMkLst>
        </pc:inkChg>
        <pc:inkChg chg="add del">
          <ac:chgData name="شادن القحطاني ID 443200677" userId="2d5f3d4d-8466-4aa1-ac8a-1cb60ed86c20" providerId="ADAL" clId="{E8801CAE-CBD8-854A-950C-414801866524}" dt="2023-06-18T08:00:11.765" v="1247"/>
          <ac:inkMkLst>
            <pc:docMk/>
            <pc:sldMk cId="4089456408" sldId="362"/>
            <ac:inkMk id="39" creationId="{C7B297A4-D8C7-359E-B46A-2E787FB81FCF}"/>
          </ac:inkMkLst>
        </pc:inkChg>
        <pc:inkChg chg="add del">
          <ac:chgData name="شادن القحطاني ID 443200677" userId="2d5f3d4d-8466-4aa1-ac8a-1cb60ed86c20" providerId="ADAL" clId="{E8801CAE-CBD8-854A-950C-414801866524}" dt="2023-06-18T08:00:11.765" v="1247"/>
          <ac:inkMkLst>
            <pc:docMk/>
            <pc:sldMk cId="4089456408" sldId="362"/>
            <ac:inkMk id="40" creationId="{BA84C2DD-91F5-8BD6-40A7-9EDC8750FEB5}"/>
          </ac:inkMkLst>
        </pc:inkChg>
        <pc:inkChg chg="add del">
          <ac:chgData name="شادن القحطاني ID 443200677" userId="2d5f3d4d-8466-4aa1-ac8a-1cb60ed86c20" providerId="ADAL" clId="{E8801CAE-CBD8-854A-950C-414801866524}" dt="2023-06-18T08:00:11.765" v="1247"/>
          <ac:inkMkLst>
            <pc:docMk/>
            <pc:sldMk cId="4089456408" sldId="362"/>
            <ac:inkMk id="41" creationId="{3EC80F0B-F41D-39C6-9A90-F512D4DAC9FA}"/>
          </ac:inkMkLst>
        </pc:inkChg>
        <pc:inkChg chg="add del">
          <ac:chgData name="شادن القحطاني ID 443200677" userId="2d5f3d4d-8466-4aa1-ac8a-1cb60ed86c20" providerId="ADAL" clId="{E8801CAE-CBD8-854A-950C-414801866524}" dt="2023-06-18T08:00:11.765" v="1247"/>
          <ac:inkMkLst>
            <pc:docMk/>
            <pc:sldMk cId="4089456408" sldId="362"/>
            <ac:inkMk id="42" creationId="{C6F1ED16-6BCD-724F-DAD3-08B5ED175FCD}"/>
          </ac:inkMkLst>
        </pc:inkChg>
        <pc:inkChg chg="add del">
          <ac:chgData name="شادن القحطاني ID 443200677" userId="2d5f3d4d-8466-4aa1-ac8a-1cb60ed86c20" providerId="ADAL" clId="{E8801CAE-CBD8-854A-950C-414801866524}" dt="2023-06-18T08:00:11.765" v="1247"/>
          <ac:inkMkLst>
            <pc:docMk/>
            <pc:sldMk cId="4089456408" sldId="362"/>
            <ac:inkMk id="43" creationId="{20434201-A4A4-84B1-8E25-04769A7222B0}"/>
          </ac:inkMkLst>
        </pc:inkChg>
        <pc:inkChg chg="add del">
          <ac:chgData name="شادن القحطاني ID 443200677" userId="2d5f3d4d-8466-4aa1-ac8a-1cb60ed86c20" providerId="ADAL" clId="{E8801CAE-CBD8-854A-950C-414801866524}" dt="2023-06-18T08:00:11.765" v="1247"/>
          <ac:inkMkLst>
            <pc:docMk/>
            <pc:sldMk cId="4089456408" sldId="362"/>
            <ac:inkMk id="44" creationId="{5A15CA1D-69AC-31AA-73C4-00928E0F9344}"/>
          </ac:inkMkLst>
        </pc:inkChg>
        <pc:inkChg chg="add reco">
          <ac:chgData name="شادن القحطاني ID 443200677" userId="2d5f3d4d-8466-4aa1-ac8a-1cb60ed86c20" providerId="ADAL" clId="{E8801CAE-CBD8-854A-950C-414801866524}" dt="2023-06-18T08:00:11.765" v="1247"/>
          <ac:inkMkLst>
            <pc:docMk/>
            <pc:sldMk cId="4089456408" sldId="362"/>
            <ac:inkMk id="45" creationId="{2B42E7C6-00AA-A18A-8E8C-9216DB4C61E3}"/>
          </ac:inkMkLst>
        </pc:inkChg>
        <pc:inkChg chg="add del">
          <ac:chgData name="شادن القحطاني ID 443200677" userId="2d5f3d4d-8466-4aa1-ac8a-1cb60ed86c20" providerId="ADAL" clId="{E8801CAE-CBD8-854A-950C-414801866524}" dt="2023-06-18T08:01:39.705" v="1255"/>
          <ac:inkMkLst>
            <pc:docMk/>
            <pc:sldMk cId="4089456408" sldId="362"/>
            <ac:inkMk id="46" creationId="{6945C7B6-DAEC-D4B2-428C-AD33F935EA97}"/>
          </ac:inkMkLst>
        </pc:inkChg>
        <pc:inkChg chg="add del">
          <ac:chgData name="شادن القحطاني ID 443200677" userId="2d5f3d4d-8466-4aa1-ac8a-1cb60ed86c20" providerId="ADAL" clId="{E8801CAE-CBD8-854A-950C-414801866524}" dt="2023-06-18T08:01:39.705" v="1255"/>
          <ac:inkMkLst>
            <pc:docMk/>
            <pc:sldMk cId="4089456408" sldId="362"/>
            <ac:inkMk id="47" creationId="{9A65FA15-1F8A-6B16-0DCB-B7A7C82C02C7}"/>
          </ac:inkMkLst>
        </pc:inkChg>
        <pc:inkChg chg="add del">
          <ac:chgData name="شادن القحطاني ID 443200677" userId="2d5f3d4d-8466-4aa1-ac8a-1cb60ed86c20" providerId="ADAL" clId="{E8801CAE-CBD8-854A-950C-414801866524}" dt="2023-06-18T08:01:39.705" v="1255"/>
          <ac:inkMkLst>
            <pc:docMk/>
            <pc:sldMk cId="4089456408" sldId="362"/>
            <ac:inkMk id="48" creationId="{12A3BE65-A5D6-3A16-242D-F2234C196844}"/>
          </ac:inkMkLst>
        </pc:inkChg>
        <pc:inkChg chg="add del">
          <ac:chgData name="شادن القحطاني ID 443200677" userId="2d5f3d4d-8466-4aa1-ac8a-1cb60ed86c20" providerId="ADAL" clId="{E8801CAE-CBD8-854A-950C-414801866524}" dt="2023-06-18T08:01:39.705" v="1255"/>
          <ac:inkMkLst>
            <pc:docMk/>
            <pc:sldMk cId="4089456408" sldId="362"/>
            <ac:inkMk id="49" creationId="{511F6E86-54EF-7564-7DB8-B8ECD88356AC}"/>
          </ac:inkMkLst>
        </pc:inkChg>
        <pc:inkChg chg="add del">
          <ac:chgData name="شادن القحطاني ID 443200677" userId="2d5f3d4d-8466-4aa1-ac8a-1cb60ed86c20" providerId="ADAL" clId="{E8801CAE-CBD8-854A-950C-414801866524}" dt="2023-06-18T08:01:39.705" v="1255"/>
          <ac:inkMkLst>
            <pc:docMk/>
            <pc:sldMk cId="4089456408" sldId="362"/>
            <ac:inkMk id="50" creationId="{1C6752A3-1B3D-5910-AD30-F546A438FB65}"/>
          </ac:inkMkLst>
        </pc:inkChg>
        <pc:inkChg chg="add del">
          <ac:chgData name="شادن القحطاني ID 443200677" userId="2d5f3d4d-8466-4aa1-ac8a-1cb60ed86c20" providerId="ADAL" clId="{E8801CAE-CBD8-854A-950C-414801866524}" dt="2023-06-18T08:01:39.705" v="1255"/>
          <ac:inkMkLst>
            <pc:docMk/>
            <pc:sldMk cId="4089456408" sldId="362"/>
            <ac:inkMk id="51" creationId="{F67A863E-0721-1EA5-8B20-6D935485DA18}"/>
          </ac:inkMkLst>
        </pc:inkChg>
        <pc:inkChg chg="add del">
          <ac:chgData name="شادن القحطاني ID 443200677" userId="2d5f3d4d-8466-4aa1-ac8a-1cb60ed86c20" providerId="ADAL" clId="{E8801CAE-CBD8-854A-950C-414801866524}" dt="2023-06-18T08:01:39.705" v="1255"/>
          <ac:inkMkLst>
            <pc:docMk/>
            <pc:sldMk cId="4089456408" sldId="362"/>
            <ac:inkMk id="52" creationId="{0B1E7D5B-2998-ED0C-AE2A-4425907CF245}"/>
          </ac:inkMkLst>
        </pc:inkChg>
        <pc:inkChg chg="add reco">
          <ac:chgData name="شادن القحطاني ID 443200677" userId="2d5f3d4d-8466-4aa1-ac8a-1cb60ed86c20" providerId="ADAL" clId="{E8801CAE-CBD8-854A-950C-414801866524}" dt="2023-06-18T08:01:39.705" v="1255"/>
          <ac:inkMkLst>
            <pc:docMk/>
            <pc:sldMk cId="4089456408" sldId="362"/>
            <ac:inkMk id="53" creationId="{3424DE46-902B-F73D-65B8-7EC8ADFF27CC}"/>
          </ac:inkMkLst>
        </pc:inkChg>
        <pc:inkChg chg="add">
          <ac:chgData name="شادن القحطاني ID 443200677" userId="2d5f3d4d-8466-4aa1-ac8a-1cb60ed86c20" providerId="ADAL" clId="{E8801CAE-CBD8-854A-950C-414801866524}" dt="2023-06-18T08:02:10.055" v="1256"/>
          <ac:inkMkLst>
            <pc:docMk/>
            <pc:sldMk cId="4089456408" sldId="362"/>
            <ac:inkMk id="54" creationId="{40DE9D4D-A29B-5504-B546-9B9BF40B0599}"/>
          </ac:inkMkLst>
        </pc:inkChg>
        <pc:inkChg chg="add del">
          <ac:chgData name="شادن القحطاني ID 443200677" userId="2d5f3d4d-8466-4aa1-ac8a-1cb60ed86c20" providerId="ADAL" clId="{E8801CAE-CBD8-854A-950C-414801866524}" dt="2023-06-18T08:02:14.096" v="1261"/>
          <ac:inkMkLst>
            <pc:docMk/>
            <pc:sldMk cId="4089456408" sldId="362"/>
            <ac:inkMk id="55" creationId="{8D90D9E8-6E7B-EDB1-A4FB-AC6B07A9F360}"/>
          </ac:inkMkLst>
        </pc:inkChg>
        <pc:inkChg chg="add del">
          <ac:chgData name="شادن القحطاني ID 443200677" userId="2d5f3d4d-8466-4aa1-ac8a-1cb60ed86c20" providerId="ADAL" clId="{E8801CAE-CBD8-854A-950C-414801866524}" dt="2023-06-18T08:02:14.096" v="1261"/>
          <ac:inkMkLst>
            <pc:docMk/>
            <pc:sldMk cId="4089456408" sldId="362"/>
            <ac:inkMk id="56" creationId="{6A470F7C-3566-CB93-B297-B3797C50E0AF}"/>
          </ac:inkMkLst>
        </pc:inkChg>
        <pc:inkChg chg="add del">
          <ac:chgData name="شادن القحطاني ID 443200677" userId="2d5f3d4d-8466-4aa1-ac8a-1cb60ed86c20" providerId="ADAL" clId="{E8801CAE-CBD8-854A-950C-414801866524}" dt="2023-06-18T08:02:14.096" v="1261"/>
          <ac:inkMkLst>
            <pc:docMk/>
            <pc:sldMk cId="4089456408" sldId="362"/>
            <ac:inkMk id="57" creationId="{7A2515F9-9286-310A-B390-4171648A749F}"/>
          </ac:inkMkLst>
        </pc:inkChg>
        <pc:inkChg chg="add del reco">
          <ac:chgData name="شادن القحطاني ID 443200677" userId="2d5f3d4d-8466-4aa1-ac8a-1cb60ed86c20" providerId="ADAL" clId="{E8801CAE-CBD8-854A-950C-414801866524}" dt="2023-06-18T08:02:14.096" v="1261"/>
          <ac:inkMkLst>
            <pc:docMk/>
            <pc:sldMk cId="4089456408" sldId="362"/>
            <ac:inkMk id="58" creationId="{8B01343B-8F2B-60E0-3912-B8F208E0DF84}"/>
          </ac:inkMkLst>
        </pc:inkChg>
        <pc:inkChg chg="add del">
          <ac:chgData name="شادن القحطاني ID 443200677" userId="2d5f3d4d-8466-4aa1-ac8a-1cb60ed86c20" providerId="ADAL" clId="{E8801CAE-CBD8-854A-950C-414801866524}" dt="2023-06-18T08:02:19.607" v="1270"/>
          <ac:inkMkLst>
            <pc:docMk/>
            <pc:sldMk cId="4089456408" sldId="362"/>
            <ac:inkMk id="59" creationId="{D179E329-AA94-5FB0-59A6-6DB15E8314E0}"/>
          </ac:inkMkLst>
        </pc:inkChg>
        <pc:inkChg chg="add del">
          <ac:chgData name="شادن القحطاني ID 443200677" userId="2d5f3d4d-8466-4aa1-ac8a-1cb60ed86c20" providerId="ADAL" clId="{E8801CAE-CBD8-854A-950C-414801866524}" dt="2023-06-18T08:02:19.607" v="1270"/>
          <ac:inkMkLst>
            <pc:docMk/>
            <pc:sldMk cId="4089456408" sldId="362"/>
            <ac:inkMk id="60" creationId="{956D9F1E-42B8-25F6-9FBB-9B0B3B207E70}"/>
          </ac:inkMkLst>
        </pc:inkChg>
        <pc:inkChg chg="add del">
          <ac:chgData name="شادن القحطاني ID 443200677" userId="2d5f3d4d-8466-4aa1-ac8a-1cb60ed86c20" providerId="ADAL" clId="{E8801CAE-CBD8-854A-950C-414801866524}" dt="2023-06-18T08:02:19.607" v="1270"/>
          <ac:inkMkLst>
            <pc:docMk/>
            <pc:sldMk cId="4089456408" sldId="362"/>
            <ac:inkMk id="61" creationId="{4C570A14-D5E2-49F8-6421-E6FE2D698D68}"/>
          </ac:inkMkLst>
        </pc:inkChg>
        <pc:inkChg chg="add del">
          <ac:chgData name="شادن القحطاني ID 443200677" userId="2d5f3d4d-8466-4aa1-ac8a-1cb60ed86c20" providerId="ADAL" clId="{E8801CAE-CBD8-854A-950C-414801866524}" dt="2023-06-18T08:02:19.607" v="1270"/>
          <ac:inkMkLst>
            <pc:docMk/>
            <pc:sldMk cId="4089456408" sldId="362"/>
            <ac:inkMk id="62" creationId="{9AF2D561-D3AA-7F51-5C10-8CF934EEEC04}"/>
          </ac:inkMkLst>
        </pc:inkChg>
        <pc:inkChg chg="add del">
          <ac:chgData name="شادن القحطاني ID 443200677" userId="2d5f3d4d-8466-4aa1-ac8a-1cb60ed86c20" providerId="ADAL" clId="{E8801CAE-CBD8-854A-950C-414801866524}" dt="2023-06-18T08:02:19.607" v="1270"/>
          <ac:inkMkLst>
            <pc:docMk/>
            <pc:sldMk cId="4089456408" sldId="362"/>
            <ac:inkMk id="63" creationId="{1611713E-56C5-278A-4EF1-7F3A776352C5}"/>
          </ac:inkMkLst>
        </pc:inkChg>
        <pc:inkChg chg="add del">
          <ac:chgData name="شادن القحطاني ID 443200677" userId="2d5f3d4d-8466-4aa1-ac8a-1cb60ed86c20" providerId="ADAL" clId="{E8801CAE-CBD8-854A-950C-414801866524}" dt="2023-06-18T08:02:19.607" v="1270"/>
          <ac:inkMkLst>
            <pc:docMk/>
            <pc:sldMk cId="4089456408" sldId="362"/>
            <ac:inkMk id="34816" creationId="{FCF676AF-9914-CA38-ABFF-985FF1A4B71A}"/>
          </ac:inkMkLst>
        </pc:inkChg>
        <pc:inkChg chg="add del">
          <ac:chgData name="شادن القحطاني ID 443200677" userId="2d5f3d4d-8466-4aa1-ac8a-1cb60ed86c20" providerId="ADAL" clId="{E8801CAE-CBD8-854A-950C-414801866524}" dt="2023-06-18T08:02:19.607" v="1270"/>
          <ac:inkMkLst>
            <pc:docMk/>
            <pc:sldMk cId="4089456408" sldId="362"/>
            <ac:inkMk id="34818" creationId="{B1BD00D5-EE64-B430-AFAF-A2CA4D554D0D}"/>
          </ac:inkMkLst>
        </pc:inkChg>
        <pc:inkChg chg="add del">
          <ac:chgData name="شادن القحطاني ID 443200677" userId="2d5f3d4d-8466-4aa1-ac8a-1cb60ed86c20" providerId="ADAL" clId="{E8801CAE-CBD8-854A-950C-414801866524}" dt="2023-06-18T08:02:19.607" v="1270"/>
          <ac:inkMkLst>
            <pc:docMk/>
            <pc:sldMk cId="4089456408" sldId="362"/>
            <ac:inkMk id="34819" creationId="{F1BAA349-0CF2-E0C3-BA31-3BDEA3A39653}"/>
          </ac:inkMkLst>
        </pc:inkChg>
        <pc:inkChg chg="add reco">
          <ac:chgData name="شادن القحطاني ID 443200677" userId="2d5f3d4d-8466-4aa1-ac8a-1cb60ed86c20" providerId="ADAL" clId="{E8801CAE-CBD8-854A-950C-414801866524}" dt="2023-06-18T08:02:19.607" v="1270"/>
          <ac:inkMkLst>
            <pc:docMk/>
            <pc:sldMk cId="4089456408" sldId="362"/>
            <ac:inkMk id="34820" creationId="{871D7B6F-DDB8-C180-7A55-3E25902AA9E4}"/>
          </ac:inkMkLst>
        </pc:inkChg>
        <pc:inkChg chg="add del">
          <ac:chgData name="شادن القحطاني ID 443200677" userId="2d5f3d4d-8466-4aa1-ac8a-1cb60ed86c20" providerId="ADAL" clId="{E8801CAE-CBD8-854A-950C-414801866524}" dt="2023-06-18T08:03:17.870" v="1286"/>
          <ac:inkMkLst>
            <pc:docMk/>
            <pc:sldMk cId="4089456408" sldId="362"/>
            <ac:inkMk id="34821" creationId="{0B669C81-737B-C0D4-F745-2FEBDB5D4A13}"/>
          </ac:inkMkLst>
        </pc:inkChg>
        <pc:inkChg chg="add del">
          <ac:chgData name="شادن القحطاني ID 443200677" userId="2d5f3d4d-8466-4aa1-ac8a-1cb60ed86c20" providerId="ADAL" clId="{E8801CAE-CBD8-854A-950C-414801866524}" dt="2023-06-18T08:03:17.870" v="1286"/>
          <ac:inkMkLst>
            <pc:docMk/>
            <pc:sldMk cId="4089456408" sldId="362"/>
            <ac:inkMk id="34822" creationId="{2E6196A7-1316-ED98-B206-C7D2B16B4C72}"/>
          </ac:inkMkLst>
        </pc:inkChg>
        <pc:inkChg chg="add del">
          <ac:chgData name="شادن القحطاني ID 443200677" userId="2d5f3d4d-8466-4aa1-ac8a-1cb60ed86c20" providerId="ADAL" clId="{E8801CAE-CBD8-854A-950C-414801866524}" dt="2023-06-18T08:03:17.870" v="1286"/>
          <ac:inkMkLst>
            <pc:docMk/>
            <pc:sldMk cId="4089456408" sldId="362"/>
            <ac:inkMk id="34823" creationId="{3F12ABFC-2C86-AED3-08A0-3551CAE82C5B}"/>
          </ac:inkMkLst>
        </pc:inkChg>
        <pc:inkChg chg="add del">
          <ac:chgData name="شادن القحطاني ID 443200677" userId="2d5f3d4d-8466-4aa1-ac8a-1cb60ed86c20" providerId="ADAL" clId="{E8801CAE-CBD8-854A-950C-414801866524}" dt="2023-06-18T08:03:17.870" v="1286"/>
          <ac:inkMkLst>
            <pc:docMk/>
            <pc:sldMk cId="4089456408" sldId="362"/>
            <ac:inkMk id="34825" creationId="{F877B69D-CB02-ECAD-2866-259960D271D8}"/>
          </ac:inkMkLst>
        </pc:inkChg>
        <pc:inkChg chg="add del">
          <ac:chgData name="شادن القحطاني ID 443200677" userId="2d5f3d4d-8466-4aa1-ac8a-1cb60ed86c20" providerId="ADAL" clId="{E8801CAE-CBD8-854A-950C-414801866524}" dt="2023-06-18T08:03:17.870" v="1286"/>
          <ac:inkMkLst>
            <pc:docMk/>
            <pc:sldMk cId="4089456408" sldId="362"/>
            <ac:inkMk id="34826" creationId="{B8787CC3-CF9A-4BFA-750F-7164DDCDAA5A}"/>
          </ac:inkMkLst>
        </pc:inkChg>
        <pc:inkChg chg="add del">
          <ac:chgData name="شادن القحطاني ID 443200677" userId="2d5f3d4d-8466-4aa1-ac8a-1cb60ed86c20" providerId="ADAL" clId="{E8801CAE-CBD8-854A-950C-414801866524}" dt="2023-06-18T08:03:17.870" v="1286"/>
          <ac:inkMkLst>
            <pc:docMk/>
            <pc:sldMk cId="4089456408" sldId="362"/>
            <ac:inkMk id="34827" creationId="{FFEC111D-0FB5-D833-2514-D72CFC51372A}"/>
          </ac:inkMkLst>
        </pc:inkChg>
        <pc:inkChg chg="add del">
          <ac:chgData name="شادن القحطاني ID 443200677" userId="2d5f3d4d-8466-4aa1-ac8a-1cb60ed86c20" providerId="ADAL" clId="{E8801CAE-CBD8-854A-950C-414801866524}" dt="2023-06-18T08:03:17.870" v="1286"/>
          <ac:inkMkLst>
            <pc:docMk/>
            <pc:sldMk cId="4089456408" sldId="362"/>
            <ac:inkMk id="34828" creationId="{1542F5C2-5292-5B93-AFD2-A6B6D4EE415D}"/>
          </ac:inkMkLst>
        </pc:inkChg>
        <pc:inkChg chg="add del">
          <ac:chgData name="شادن القحطاني ID 443200677" userId="2d5f3d4d-8466-4aa1-ac8a-1cb60ed86c20" providerId="ADAL" clId="{E8801CAE-CBD8-854A-950C-414801866524}" dt="2023-06-18T08:03:17.870" v="1286"/>
          <ac:inkMkLst>
            <pc:docMk/>
            <pc:sldMk cId="4089456408" sldId="362"/>
            <ac:inkMk id="34829" creationId="{CCE76DC1-5E6A-0487-2271-519BA93C6DCF}"/>
          </ac:inkMkLst>
        </pc:inkChg>
        <pc:inkChg chg="add del">
          <ac:chgData name="شادن القحطاني ID 443200677" userId="2d5f3d4d-8466-4aa1-ac8a-1cb60ed86c20" providerId="ADAL" clId="{E8801CAE-CBD8-854A-950C-414801866524}" dt="2023-06-18T08:03:17.870" v="1286"/>
          <ac:inkMkLst>
            <pc:docMk/>
            <pc:sldMk cId="4089456408" sldId="362"/>
            <ac:inkMk id="34830" creationId="{2AFC8255-0D60-B999-C67C-61A0A8FAE89C}"/>
          </ac:inkMkLst>
        </pc:inkChg>
        <pc:inkChg chg="add del">
          <ac:chgData name="شادن القحطاني ID 443200677" userId="2d5f3d4d-8466-4aa1-ac8a-1cb60ed86c20" providerId="ADAL" clId="{E8801CAE-CBD8-854A-950C-414801866524}" dt="2023-06-18T08:03:17.870" v="1286"/>
          <ac:inkMkLst>
            <pc:docMk/>
            <pc:sldMk cId="4089456408" sldId="362"/>
            <ac:inkMk id="34831" creationId="{861B0A2D-1537-FA17-50F1-BD664C4FC38A}"/>
          </ac:inkMkLst>
        </pc:inkChg>
        <pc:inkChg chg="add del">
          <ac:chgData name="شادن القحطاني ID 443200677" userId="2d5f3d4d-8466-4aa1-ac8a-1cb60ed86c20" providerId="ADAL" clId="{E8801CAE-CBD8-854A-950C-414801866524}" dt="2023-06-18T08:03:17.870" v="1286"/>
          <ac:inkMkLst>
            <pc:docMk/>
            <pc:sldMk cId="4089456408" sldId="362"/>
            <ac:inkMk id="34832" creationId="{A659F85C-2945-13AB-AB3D-2366362B9F5A}"/>
          </ac:inkMkLst>
        </pc:inkChg>
        <pc:inkChg chg="add del">
          <ac:chgData name="شادن القحطاني ID 443200677" userId="2d5f3d4d-8466-4aa1-ac8a-1cb60ed86c20" providerId="ADAL" clId="{E8801CAE-CBD8-854A-950C-414801866524}" dt="2023-06-18T08:03:17.870" v="1286"/>
          <ac:inkMkLst>
            <pc:docMk/>
            <pc:sldMk cId="4089456408" sldId="362"/>
            <ac:inkMk id="34833" creationId="{8D0FC6CB-960A-D1ED-DD74-86151C2039FD}"/>
          </ac:inkMkLst>
        </pc:inkChg>
        <pc:inkChg chg="add del">
          <ac:chgData name="شادن القحطاني ID 443200677" userId="2d5f3d4d-8466-4aa1-ac8a-1cb60ed86c20" providerId="ADAL" clId="{E8801CAE-CBD8-854A-950C-414801866524}" dt="2023-06-18T08:03:17.870" v="1286"/>
          <ac:inkMkLst>
            <pc:docMk/>
            <pc:sldMk cId="4089456408" sldId="362"/>
            <ac:inkMk id="34834" creationId="{C3F8012F-38EF-C2D6-FB92-D2E351E5558F}"/>
          </ac:inkMkLst>
        </pc:inkChg>
        <pc:inkChg chg="add del">
          <ac:chgData name="شادن القحطاني ID 443200677" userId="2d5f3d4d-8466-4aa1-ac8a-1cb60ed86c20" providerId="ADAL" clId="{E8801CAE-CBD8-854A-950C-414801866524}" dt="2023-06-18T08:03:17.870" v="1286"/>
          <ac:inkMkLst>
            <pc:docMk/>
            <pc:sldMk cId="4089456408" sldId="362"/>
            <ac:inkMk id="34835" creationId="{34CC8ABF-9BB0-1F4D-ED49-B1FFB8744FFA}"/>
          </ac:inkMkLst>
        </pc:inkChg>
        <pc:inkChg chg="add del">
          <ac:chgData name="شادن القحطاني ID 443200677" userId="2d5f3d4d-8466-4aa1-ac8a-1cb60ed86c20" providerId="ADAL" clId="{E8801CAE-CBD8-854A-950C-414801866524}" dt="2023-06-18T08:03:17.870" v="1286"/>
          <ac:inkMkLst>
            <pc:docMk/>
            <pc:sldMk cId="4089456408" sldId="362"/>
            <ac:inkMk id="34836" creationId="{7DF487D8-3FDE-E376-CA55-0452C9913ACD}"/>
          </ac:inkMkLst>
        </pc:inkChg>
        <pc:inkChg chg="add reco">
          <ac:chgData name="شادن القحطاني ID 443200677" userId="2d5f3d4d-8466-4aa1-ac8a-1cb60ed86c20" providerId="ADAL" clId="{E8801CAE-CBD8-854A-950C-414801866524}" dt="2023-06-18T08:03:17.870" v="1286"/>
          <ac:inkMkLst>
            <pc:docMk/>
            <pc:sldMk cId="4089456408" sldId="362"/>
            <ac:inkMk id="34837" creationId="{BCF7189B-D29C-C240-DC52-29AAF27E59D9}"/>
          </ac:inkMkLst>
        </pc:inkChg>
        <pc:inkChg chg="add del">
          <ac:chgData name="شادن القحطاني ID 443200677" userId="2d5f3d4d-8466-4aa1-ac8a-1cb60ed86c20" providerId="ADAL" clId="{E8801CAE-CBD8-854A-950C-414801866524}" dt="2023-06-18T08:03:20.720" v="1292"/>
          <ac:inkMkLst>
            <pc:docMk/>
            <pc:sldMk cId="4089456408" sldId="362"/>
            <ac:inkMk id="34838" creationId="{68367338-9936-4404-3D54-C155386ED075}"/>
          </ac:inkMkLst>
        </pc:inkChg>
        <pc:inkChg chg="add del">
          <ac:chgData name="شادن القحطاني ID 443200677" userId="2d5f3d4d-8466-4aa1-ac8a-1cb60ed86c20" providerId="ADAL" clId="{E8801CAE-CBD8-854A-950C-414801866524}" dt="2023-06-18T08:03:20.720" v="1292"/>
          <ac:inkMkLst>
            <pc:docMk/>
            <pc:sldMk cId="4089456408" sldId="362"/>
            <ac:inkMk id="34839" creationId="{949AB80B-7BEE-04C1-FBEE-62D6EDF14D14}"/>
          </ac:inkMkLst>
        </pc:inkChg>
        <pc:inkChg chg="add del">
          <ac:chgData name="شادن القحطاني ID 443200677" userId="2d5f3d4d-8466-4aa1-ac8a-1cb60ed86c20" providerId="ADAL" clId="{E8801CAE-CBD8-854A-950C-414801866524}" dt="2023-06-18T08:03:20.720" v="1292"/>
          <ac:inkMkLst>
            <pc:docMk/>
            <pc:sldMk cId="4089456408" sldId="362"/>
            <ac:inkMk id="34840" creationId="{28F4F648-6BDB-830A-7887-98616B4112A8}"/>
          </ac:inkMkLst>
        </pc:inkChg>
        <pc:inkChg chg="add del">
          <ac:chgData name="شادن القحطاني ID 443200677" userId="2d5f3d4d-8466-4aa1-ac8a-1cb60ed86c20" providerId="ADAL" clId="{E8801CAE-CBD8-854A-950C-414801866524}" dt="2023-06-18T08:03:20.720" v="1292"/>
          <ac:inkMkLst>
            <pc:docMk/>
            <pc:sldMk cId="4089456408" sldId="362"/>
            <ac:inkMk id="34841" creationId="{5DAE5D79-43CB-D76C-4A89-1ABF51FAD71B}"/>
          </ac:inkMkLst>
        </pc:inkChg>
        <pc:inkChg chg="add del">
          <ac:chgData name="شادن القحطاني ID 443200677" userId="2d5f3d4d-8466-4aa1-ac8a-1cb60ed86c20" providerId="ADAL" clId="{E8801CAE-CBD8-854A-950C-414801866524}" dt="2023-06-18T08:03:20.720" v="1292"/>
          <ac:inkMkLst>
            <pc:docMk/>
            <pc:sldMk cId="4089456408" sldId="362"/>
            <ac:inkMk id="34842" creationId="{3C3A971B-6FD3-AE2E-1FED-DD9E8DBCA019}"/>
          </ac:inkMkLst>
        </pc:inkChg>
        <pc:inkChg chg="add reco">
          <ac:chgData name="شادن القحطاني ID 443200677" userId="2d5f3d4d-8466-4aa1-ac8a-1cb60ed86c20" providerId="ADAL" clId="{E8801CAE-CBD8-854A-950C-414801866524}" dt="2023-06-18T08:03:20.720" v="1292"/>
          <ac:inkMkLst>
            <pc:docMk/>
            <pc:sldMk cId="4089456408" sldId="362"/>
            <ac:inkMk id="34843" creationId="{2AB676A2-0147-4F5A-B57F-DC36183487DD}"/>
          </ac:inkMkLst>
        </pc:inkChg>
        <pc:inkChg chg="add del">
          <ac:chgData name="شادن القحطاني ID 443200677" userId="2d5f3d4d-8466-4aa1-ac8a-1cb60ed86c20" providerId="ADAL" clId="{E8801CAE-CBD8-854A-950C-414801866524}" dt="2023-06-18T08:03:24.658" v="1295"/>
          <ac:inkMkLst>
            <pc:docMk/>
            <pc:sldMk cId="4089456408" sldId="362"/>
            <ac:inkMk id="34844" creationId="{7DD03D2F-EBF0-522E-D8C5-B085B043CBDD}"/>
          </ac:inkMkLst>
        </pc:inkChg>
        <pc:inkChg chg="add del">
          <ac:chgData name="شادن القحطاني ID 443200677" userId="2d5f3d4d-8466-4aa1-ac8a-1cb60ed86c20" providerId="ADAL" clId="{E8801CAE-CBD8-854A-950C-414801866524}" dt="2023-06-18T08:03:24.658" v="1295"/>
          <ac:inkMkLst>
            <pc:docMk/>
            <pc:sldMk cId="4089456408" sldId="362"/>
            <ac:inkMk id="34845" creationId="{24431676-C846-32BD-8355-9E970167A2A3}"/>
          </ac:inkMkLst>
        </pc:inkChg>
        <pc:inkChg chg="add reco">
          <ac:chgData name="شادن القحطاني ID 443200677" userId="2d5f3d4d-8466-4aa1-ac8a-1cb60ed86c20" providerId="ADAL" clId="{E8801CAE-CBD8-854A-950C-414801866524}" dt="2023-06-18T08:03:24.658" v="1295"/>
          <ac:inkMkLst>
            <pc:docMk/>
            <pc:sldMk cId="4089456408" sldId="362"/>
            <ac:inkMk id="34846" creationId="{1969DFA9-2D88-1A76-4D6C-A834C71DF206}"/>
          </ac:inkMkLst>
        </pc:inkChg>
        <pc:inkChg chg="add">
          <ac:chgData name="شادن القحطاني ID 443200677" userId="2d5f3d4d-8466-4aa1-ac8a-1cb60ed86c20" providerId="ADAL" clId="{E8801CAE-CBD8-854A-950C-414801866524}" dt="2023-06-18T08:04:34.595" v="1297"/>
          <ac:inkMkLst>
            <pc:docMk/>
            <pc:sldMk cId="4089456408" sldId="362"/>
            <ac:inkMk id="34849" creationId="{98F68B4C-E905-8645-7EE1-B3897D88E5F0}"/>
          </ac:inkMkLst>
        </pc:inkChg>
        <pc:inkChg chg="add">
          <ac:chgData name="شادن القحطاني ID 443200677" userId="2d5f3d4d-8466-4aa1-ac8a-1cb60ed86c20" providerId="ADAL" clId="{E8801CAE-CBD8-854A-950C-414801866524}" dt="2023-06-18T08:04:37.466" v="1298"/>
          <ac:inkMkLst>
            <pc:docMk/>
            <pc:sldMk cId="4089456408" sldId="362"/>
            <ac:inkMk id="34850" creationId="{6EBC6AAB-7E34-14DA-4110-BCFF24E1020C}"/>
          </ac:inkMkLst>
        </pc:inkChg>
        <pc:inkChg chg="add">
          <ac:chgData name="شادن القحطاني ID 443200677" userId="2d5f3d4d-8466-4aa1-ac8a-1cb60ed86c20" providerId="ADAL" clId="{E8801CAE-CBD8-854A-950C-414801866524}" dt="2023-06-18T08:06:19.734" v="1300"/>
          <ac:inkMkLst>
            <pc:docMk/>
            <pc:sldMk cId="4089456408" sldId="362"/>
            <ac:inkMk id="34851" creationId="{584D6288-05EF-9FD0-D011-D27455F50475}"/>
          </ac:inkMkLst>
        </pc:inkChg>
        <pc:inkChg chg="add">
          <ac:chgData name="شادن القحطاني ID 443200677" userId="2d5f3d4d-8466-4aa1-ac8a-1cb60ed86c20" providerId="ADAL" clId="{E8801CAE-CBD8-854A-950C-414801866524}" dt="2023-06-18T08:06:42.854" v="1305"/>
          <ac:inkMkLst>
            <pc:docMk/>
            <pc:sldMk cId="4089456408" sldId="362"/>
            <ac:inkMk id="34854" creationId="{55F79406-2A2E-CBA7-F6C0-F4ED3DEC6B4B}"/>
          </ac:inkMkLst>
        </pc:inkChg>
        <pc:inkChg chg="add">
          <ac:chgData name="شادن القحطاني ID 443200677" userId="2d5f3d4d-8466-4aa1-ac8a-1cb60ed86c20" providerId="ADAL" clId="{E8801CAE-CBD8-854A-950C-414801866524}" dt="2023-06-18T08:06:45.539" v="1306"/>
          <ac:inkMkLst>
            <pc:docMk/>
            <pc:sldMk cId="4089456408" sldId="362"/>
            <ac:inkMk id="34855" creationId="{A3D9EA5B-4C01-7246-AAB7-BC5D01DBA3BE}"/>
          </ac:inkMkLst>
        </pc:inkChg>
        <pc:inkChg chg="add del">
          <ac:chgData name="شادن القحطاني ID 443200677" userId="2d5f3d4d-8466-4aa1-ac8a-1cb60ed86c20" providerId="ADAL" clId="{E8801CAE-CBD8-854A-950C-414801866524}" dt="2023-06-18T08:06:50.969" v="1308"/>
          <ac:inkMkLst>
            <pc:docMk/>
            <pc:sldMk cId="4089456408" sldId="362"/>
            <ac:inkMk id="34856" creationId="{7CB1A906-FC6C-7200-98BD-3DB6D5BC6FF5}"/>
          </ac:inkMkLst>
        </pc:inkChg>
        <pc:inkChg chg="add del">
          <ac:chgData name="شادن القحطاني ID 443200677" userId="2d5f3d4d-8466-4aa1-ac8a-1cb60ed86c20" providerId="ADAL" clId="{E8801CAE-CBD8-854A-950C-414801866524}" dt="2023-06-18T08:07:00.147" v="1320"/>
          <ac:inkMkLst>
            <pc:docMk/>
            <pc:sldMk cId="4089456408" sldId="362"/>
            <ac:inkMk id="34857" creationId="{110FC86A-DB5F-9EF3-BC84-67305D65C490}"/>
          </ac:inkMkLst>
        </pc:inkChg>
        <pc:inkChg chg="add del">
          <ac:chgData name="شادن القحطاني ID 443200677" userId="2d5f3d4d-8466-4aa1-ac8a-1cb60ed86c20" providerId="ADAL" clId="{E8801CAE-CBD8-854A-950C-414801866524}" dt="2023-06-18T08:07:00.147" v="1320"/>
          <ac:inkMkLst>
            <pc:docMk/>
            <pc:sldMk cId="4089456408" sldId="362"/>
            <ac:inkMk id="34858" creationId="{AD23A8B1-0D77-A110-7D84-0E17BDEE5483}"/>
          </ac:inkMkLst>
        </pc:inkChg>
        <pc:inkChg chg="add del">
          <ac:chgData name="شادن القحطاني ID 443200677" userId="2d5f3d4d-8466-4aa1-ac8a-1cb60ed86c20" providerId="ADAL" clId="{E8801CAE-CBD8-854A-950C-414801866524}" dt="2023-06-18T08:07:00.147" v="1320"/>
          <ac:inkMkLst>
            <pc:docMk/>
            <pc:sldMk cId="4089456408" sldId="362"/>
            <ac:inkMk id="34859" creationId="{D6415CB3-A6CE-C368-72A3-189ED4BCB580}"/>
          </ac:inkMkLst>
        </pc:inkChg>
        <pc:inkChg chg="add del">
          <ac:chgData name="شادن القحطاني ID 443200677" userId="2d5f3d4d-8466-4aa1-ac8a-1cb60ed86c20" providerId="ADAL" clId="{E8801CAE-CBD8-854A-950C-414801866524}" dt="2023-06-18T08:07:00.147" v="1320"/>
          <ac:inkMkLst>
            <pc:docMk/>
            <pc:sldMk cId="4089456408" sldId="362"/>
            <ac:inkMk id="34860" creationId="{9A5026E9-B7A0-CBCC-2AFF-E793F98EA72E}"/>
          </ac:inkMkLst>
        </pc:inkChg>
        <pc:inkChg chg="add del">
          <ac:chgData name="شادن القحطاني ID 443200677" userId="2d5f3d4d-8466-4aa1-ac8a-1cb60ed86c20" providerId="ADAL" clId="{E8801CAE-CBD8-854A-950C-414801866524}" dt="2023-06-18T08:07:00.147" v="1320"/>
          <ac:inkMkLst>
            <pc:docMk/>
            <pc:sldMk cId="4089456408" sldId="362"/>
            <ac:inkMk id="34861" creationId="{B90AEB94-A91B-70E2-0EAA-A2135F88C509}"/>
          </ac:inkMkLst>
        </pc:inkChg>
        <pc:inkChg chg="add del">
          <ac:chgData name="شادن القحطاني ID 443200677" userId="2d5f3d4d-8466-4aa1-ac8a-1cb60ed86c20" providerId="ADAL" clId="{E8801CAE-CBD8-854A-950C-414801866524}" dt="2023-06-18T08:06:57.134" v="1317"/>
          <ac:inkMkLst>
            <pc:docMk/>
            <pc:sldMk cId="4089456408" sldId="362"/>
            <ac:inkMk id="34862" creationId="{82813AA8-ED57-3276-9155-1E30D9D63093}"/>
          </ac:inkMkLst>
        </pc:inkChg>
        <pc:inkChg chg="add del">
          <ac:chgData name="شادن القحطاني ID 443200677" userId="2d5f3d4d-8466-4aa1-ac8a-1cb60ed86c20" providerId="ADAL" clId="{E8801CAE-CBD8-854A-950C-414801866524}" dt="2023-06-18T08:06:56.264" v="1316"/>
          <ac:inkMkLst>
            <pc:docMk/>
            <pc:sldMk cId="4089456408" sldId="362"/>
            <ac:inkMk id="34863" creationId="{DF57BA7A-6E0F-F85B-2C69-317785A2624F}"/>
          </ac:inkMkLst>
        </pc:inkChg>
        <pc:inkChg chg="add del">
          <ac:chgData name="شادن القحطاني ID 443200677" userId="2d5f3d4d-8466-4aa1-ac8a-1cb60ed86c20" providerId="ADAL" clId="{E8801CAE-CBD8-854A-950C-414801866524}" dt="2023-06-18T08:07:00.147" v="1320"/>
          <ac:inkMkLst>
            <pc:docMk/>
            <pc:sldMk cId="4089456408" sldId="362"/>
            <ac:inkMk id="34864" creationId="{3FD48A6D-D56B-4901-D4B4-837EF9C4DE0F}"/>
          </ac:inkMkLst>
        </pc:inkChg>
        <pc:inkChg chg="add del">
          <ac:chgData name="شادن القحطاني ID 443200677" userId="2d5f3d4d-8466-4aa1-ac8a-1cb60ed86c20" providerId="ADAL" clId="{E8801CAE-CBD8-854A-950C-414801866524}" dt="2023-06-18T08:07:00.147" v="1320"/>
          <ac:inkMkLst>
            <pc:docMk/>
            <pc:sldMk cId="4089456408" sldId="362"/>
            <ac:inkMk id="34865" creationId="{283622EF-177E-D6E5-92C1-173F580BFE7C}"/>
          </ac:inkMkLst>
        </pc:inkChg>
        <pc:inkChg chg="add reco">
          <ac:chgData name="شادن القحطاني ID 443200677" userId="2d5f3d4d-8466-4aa1-ac8a-1cb60ed86c20" providerId="ADAL" clId="{E8801CAE-CBD8-854A-950C-414801866524}" dt="2023-06-18T08:07:00.147" v="1320"/>
          <ac:inkMkLst>
            <pc:docMk/>
            <pc:sldMk cId="4089456408" sldId="362"/>
            <ac:inkMk id="34866" creationId="{99551055-03E7-3104-B389-637C1463806A}"/>
          </ac:inkMkLst>
        </pc:inkChg>
        <pc:inkChg chg="add del">
          <ac:chgData name="شادن القحطاني ID 443200677" userId="2d5f3d4d-8466-4aa1-ac8a-1cb60ed86c20" providerId="ADAL" clId="{E8801CAE-CBD8-854A-950C-414801866524}" dt="2023-06-18T08:07:07.894" v="1332"/>
          <ac:inkMkLst>
            <pc:docMk/>
            <pc:sldMk cId="4089456408" sldId="362"/>
            <ac:inkMk id="34867" creationId="{0F547DC2-AE95-924C-414C-07C39E46D219}"/>
          </ac:inkMkLst>
        </pc:inkChg>
        <pc:inkChg chg="add del">
          <ac:chgData name="شادن القحطاني ID 443200677" userId="2d5f3d4d-8466-4aa1-ac8a-1cb60ed86c20" providerId="ADAL" clId="{E8801CAE-CBD8-854A-950C-414801866524}" dt="2023-06-18T08:07:07.894" v="1332"/>
          <ac:inkMkLst>
            <pc:docMk/>
            <pc:sldMk cId="4089456408" sldId="362"/>
            <ac:inkMk id="34868" creationId="{056C6B5C-7E56-A1B7-EFA0-C47AF9D003B8}"/>
          </ac:inkMkLst>
        </pc:inkChg>
        <pc:inkChg chg="add del">
          <ac:chgData name="شادن القحطاني ID 443200677" userId="2d5f3d4d-8466-4aa1-ac8a-1cb60ed86c20" providerId="ADAL" clId="{E8801CAE-CBD8-854A-950C-414801866524}" dt="2023-06-18T08:07:07.894" v="1332"/>
          <ac:inkMkLst>
            <pc:docMk/>
            <pc:sldMk cId="4089456408" sldId="362"/>
            <ac:inkMk id="34869" creationId="{4CBE9BB6-2DA8-9C37-A4CA-AFB3B0FEACED}"/>
          </ac:inkMkLst>
        </pc:inkChg>
        <pc:inkChg chg="add del">
          <ac:chgData name="شادن القحطاني ID 443200677" userId="2d5f3d4d-8466-4aa1-ac8a-1cb60ed86c20" providerId="ADAL" clId="{E8801CAE-CBD8-854A-950C-414801866524}" dt="2023-06-18T08:07:07.894" v="1332"/>
          <ac:inkMkLst>
            <pc:docMk/>
            <pc:sldMk cId="4089456408" sldId="362"/>
            <ac:inkMk id="34870" creationId="{3F8BB381-4A93-DDE6-F612-C8173C74DB60}"/>
          </ac:inkMkLst>
        </pc:inkChg>
        <pc:inkChg chg="add del">
          <ac:chgData name="شادن القحطاني ID 443200677" userId="2d5f3d4d-8466-4aa1-ac8a-1cb60ed86c20" providerId="ADAL" clId="{E8801CAE-CBD8-854A-950C-414801866524}" dt="2023-06-18T08:07:07.894" v="1332"/>
          <ac:inkMkLst>
            <pc:docMk/>
            <pc:sldMk cId="4089456408" sldId="362"/>
            <ac:inkMk id="34871" creationId="{3FB4B840-68F3-8F72-8E2F-7C797694D9DE}"/>
          </ac:inkMkLst>
        </pc:inkChg>
        <pc:inkChg chg="add del">
          <ac:chgData name="شادن القحطاني ID 443200677" userId="2d5f3d4d-8466-4aa1-ac8a-1cb60ed86c20" providerId="ADAL" clId="{E8801CAE-CBD8-854A-950C-414801866524}" dt="2023-06-18T08:07:07.894" v="1332"/>
          <ac:inkMkLst>
            <pc:docMk/>
            <pc:sldMk cId="4089456408" sldId="362"/>
            <ac:inkMk id="34872" creationId="{E60A8B3F-C679-1007-F829-AB71C5AB5332}"/>
          </ac:inkMkLst>
        </pc:inkChg>
        <pc:inkChg chg="add del">
          <ac:chgData name="شادن القحطاني ID 443200677" userId="2d5f3d4d-8466-4aa1-ac8a-1cb60ed86c20" providerId="ADAL" clId="{E8801CAE-CBD8-854A-950C-414801866524}" dt="2023-06-18T08:07:07.894" v="1332"/>
          <ac:inkMkLst>
            <pc:docMk/>
            <pc:sldMk cId="4089456408" sldId="362"/>
            <ac:inkMk id="34873" creationId="{0397E67F-B16E-59A4-EB09-C92921E63074}"/>
          </ac:inkMkLst>
        </pc:inkChg>
        <pc:inkChg chg="add del">
          <ac:chgData name="شادن القحطاني ID 443200677" userId="2d5f3d4d-8466-4aa1-ac8a-1cb60ed86c20" providerId="ADAL" clId="{E8801CAE-CBD8-854A-950C-414801866524}" dt="2023-06-18T08:07:07.894" v="1332"/>
          <ac:inkMkLst>
            <pc:docMk/>
            <pc:sldMk cId="4089456408" sldId="362"/>
            <ac:inkMk id="34874" creationId="{0B65753E-8785-8AFB-6030-1501647BB4C3}"/>
          </ac:inkMkLst>
        </pc:inkChg>
        <pc:inkChg chg="add del">
          <ac:chgData name="شادن القحطاني ID 443200677" userId="2d5f3d4d-8466-4aa1-ac8a-1cb60ed86c20" providerId="ADAL" clId="{E8801CAE-CBD8-854A-950C-414801866524}" dt="2023-06-18T08:07:07.894" v="1332"/>
          <ac:inkMkLst>
            <pc:docMk/>
            <pc:sldMk cId="4089456408" sldId="362"/>
            <ac:inkMk id="34875" creationId="{C86E866C-83C2-FC69-EB27-EAB303E4A391}"/>
          </ac:inkMkLst>
        </pc:inkChg>
        <pc:inkChg chg="add del">
          <ac:chgData name="شادن القحطاني ID 443200677" userId="2d5f3d4d-8466-4aa1-ac8a-1cb60ed86c20" providerId="ADAL" clId="{E8801CAE-CBD8-854A-950C-414801866524}" dt="2023-06-18T08:07:07.894" v="1332"/>
          <ac:inkMkLst>
            <pc:docMk/>
            <pc:sldMk cId="4089456408" sldId="362"/>
            <ac:inkMk id="34876" creationId="{A3F58E36-93D1-A6E3-7A5D-27F66771F7AF}"/>
          </ac:inkMkLst>
        </pc:inkChg>
        <pc:inkChg chg="add del">
          <ac:chgData name="شادن القحطاني ID 443200677" userId="2d5f3d4d-8466-4aa1-ac8a-1cb60ed86c20" providerId="ADAL" clId="{E8801CAE-CBD8-854A-950C-414801866524}" dt="2023-06-18T08:07:07.894" v="1332"/>
          <ac:inkMkLst>
            <pc:docMk/>
            <pc:sldMk cId="4089456408" sldId="362"/>
            <ac:inkMk id="34877" creationId="{48C7DB2C-9A0C-4E5E-50A4-28B22F76DEEC}"/>
          </ac:inkMkLst>
        </pc:inkChg>
        <pc:inkChg chg="add reco">
          <ac:chgData name="شادن القحطاني ID 443200677" userId="2d5f3d4d-8466-4aa1-ac8a-1cb60ed86c20" providerId="ADAL" clId="{E8801CAE-CBD8-854A-950C-414801866524}" dt="2023-06-18T08:07:07.894" v="1332"/>
          <ac:inkMkLst>
            <pc:docMk/>
            <pc:sldMk cId="4089456408" sldId="362"/>
            <ac:inkMk id="34878" creationId="{58995E6D-642A-2257-2B3D-AEB8485DE553}"/>
          </ac:inkMkLst>
        </pc:inkChg>
      </pc:sldChg>
      <pc:sldChg chg="addSp delSp">
        <pc:chgData name="شادن القحطاني ID 443200677" userId="2d5f3d4d-8466-4aa1-ac8a-1cb60ed86c20" providerId="ADAL" clId="{E8801CAE-CBD8-854A-950C-414801866524}" dt="2023-06-18T08:17:34.431" v="1484"/>
        <pc:sldMkLst>
          <pc:docMk/>
          <pc:sldMk cId="960686311" sldId="363"/>
        </pc:sldMkLst>
        <pc:inkChg chg="add del">
          <ac:chgData name="شادن القحطاني ID 443200677" userId="2d5f3d4d-8466-4aa1-ac8a-1cb60ed86c20" providerId="ADAL" clId="{E8801CAE-CBD8-854A-950C-414801866524}" dt="2023-06-18T08:17:34.431" v="1484"/>
          <ac:inkMkLst>
            <pc:docMk/>
            <pc:sldMk cId="960686311" sldId="363"/>
            <ac:inkMk id="2" creationId="{88C969F7-87FD-B31D-ABA6-B2BCC1EFFC45}"/>
          </ac:inkMkLst>
        </pc:inkChg>
        <pc:inkChg chg="add del">
          <ac:chgData name="شادن القحطاني ID 443200677" userId="2d5f3d4d-8466-4aa1-ac8a-1cb60ed86c20" providerId="ADAL" clId="{E8801CAE-CBD8-854A-950C-414801866524}" dt="2023-06-18T08:17:34.431" v="1484"/>
          <ac:inkMkLst>
            <pc:docMk/>
            <pc:sldMk cId="960686311" sldId="363"/>
            <ac:inkMk id="3" creationId="{3554CA56-26A2-E357-8D25-4B480C62EEA3}"/>
          </ac:inkMkLst>
        </pc:inkChg>
        <pc:inkChg chg="add del">
          <ac:chgData name="شادن القحطاني ID 443200677" userId="2d5f3d4d-8466-4aa1-ac8a-1cb60ed86c20" providerId="ADAL" clId="{E8801CAE-CBD8-854A-950C-414801866524}" dt="2023-06-18T08:17:34.431" v="1484"/>
          <ac:inkMkLst>
            <pc:docMk/>
            <pc:sldMk cId="960686311" sldId="363"/>
            <ac:inkMk id="4" creationId="{8D95AF50-4FAA-7391-4AD5-8B7AB460E45B}"/>
          </ac:inkMkLst>
        </pc:inkChg>
        <pc:inkChg chg="add del">
          <ac:chgData name="شادن القحطاني ID 443200677" userId="2d5f3d4d-8466-4aa1-ac8a-1cb60ed86c20" providerId="ADAL" clId="{E8801CAE-CBD8-854A-950C-414801866524}" dt="2023-06-18T08:17:34.431" v="1484"/>
          <ac:inkMkLst>
            <pc:docMk/>
            <pc:sldMk cId="960686311" sldId="363"/>
            <ac:inkMk id="5" creationId="{96C22F91-F9E5-A74A-AA19-3B40CC2425F5}"/>
          </ac:inkMkLst>
        </pc:inkChg>
        <pc:inkChg chg="add reco">
          <ac:chgData name="شادن القحطاني ID 443200677" userId="2d5f3d4d-8466-4aa1-ac8a-1cb60ed86c20" providerId="ADAL" clId="{E8801CAE-CBD8-854A-950C-414801866524}" dt="2023-06-18T08:17:34.431" v="1484"/>
          <ac:inkMkLst>
            <pc:docMk/>
            <pc:sldMk cId="960686311" sldId="363"/>
            <ac:inkMk id="8" creationId="{60D37BF2-E399-B521-FCF8-E7877BC73DC0}"/>
          </ac:inkMkLst>
        </pc:inkChg>
      </pc:sldChg>
      <pc:sldChg chg="add del">
        <pc:chgData name="شادن القحطاني ID 443200677" userId="2d5f3d4d-8466-4aa1-ac8a-1cb60ed86c20" providerId="ADAL" clId="{E8801CAE-CBD8-854A-950C-414801866524}" dt="2023-06-17T22:55:26.530" v="353" actId="22"/>
        <pc:sldMkLst>
          <pc:docMk/>
          <pc:sldMk cId="425077132" sldId="3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96FA1056-31B6-4AFC-902C-D7CE52E02AB2}" type="datetimeFigureOut">
              <a:rPr lang="en-US"/>
              <a:pPr>
                <a:defRPr/>
              </a:pPr>
              <a:t>6/19/23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E4885423-C082-48E1-AC88-2816392E4A3A}" type="slidenum">
              <a:rPr lang="en-US"/>
              <a:pPr>
                <a:defRPr/>
              </a:pPr>
              <a:t>‹#›</a:t>
            </a:fld>
            <a:endParaRPr lang="en-US" dirty="0"/>
          </a:p>
        </p:txBody>
      </p:sp>
    </p:spTree>
    <p:extLst>
      <p:ext uri="{BB962C8B-B14F-4D97-AF65-F5344CB8AC3E}">
        <p14:creationId xmlns:p14="http://schemas.microsoft.com/office/powerpoint/2010/main" val="92387917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2:01.081"/>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1 135 19677,'78'-23'58,"0"1"0,2 3 0,1 3 0,3 1 0,1 3 0,6 2 0,2 3-222,4 2 0,2 2 0,-3 1 0,1 2 1,-30 0-1,0 2 0,0 1 0,30 2 1,-1 2-205,3 3 1,-2 2-1,-8 3 1,-1 0-1,5-1 1,0-1-1,-4 1 1,0 0 343,-1-4 1,0 0 0,9 0-1,2-1 1,-29-5 0,0-1 0,1 0-1,6 1 1,1 0 0,0 1-96,4 0 0,0 2 0,0-2 0,3-1 0,1 0 0,1 0 1,6 2-1,2 0 0,0 0 0,-21-1 0,1 0 0,0 1 1,1 0 111,2 1 1,1-1-1,0 1 1,0 0-1,-1 1 1,1 0-1,-1-1 1,0 0-1,0-1 1,0 0-1,1-1 1,-2 1-1,-1-1 1,0 1-1,0-1 1,-1 1 4,0-1 0,0 1 1,0 0-1,0-1 0,23 3 1,0-1-1,-1 1 0,1-1 1,0 0-1,-1 1 0,-4-1 1,0 1-1,-1-1 4,-5 1 1,0-1 0,-1 1 0,-5-1 0,-2 0 0,-1 1 0,-3-1 0,-2 1 0,0-1 0,-4 1 0,0-1-1,-1 1-103,31 2 1,-2 2 100,-10 4 0,0 0 0,-1-3 0,-1 1 0,-11 4 0,-2 2 0,-3-1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56.013"/>
    </inkml:context>
    <inkml:brush xml:id="br0">
      <inkml:brushProperty name="width" value="0.08571" units="cm"/>
      <inkml:brushProperty name="height" value="0.08571" units="cm"/>
      <inkml:brushProperty name="color" value="#F6630D"/>
    </inkml:brush>
  </inkml:definitions>
  <inkml:trace contextRef="#ctx0" brushRef="#br0">1149 287 6244,'4'6'135,"0"-1"-104,-1 0 1,0 0 0,-1 2-31,0 0 1,1 0 0,-3-1 0,2-1-16,0 0 0,1 0 1,-3 2 2,0 0 0,0 0 1,0 0-4,0 0 1,-1 0 6,-1 0 0,0-3 1,-2-1 4,1 0 1,-2-2-1,0 1 1,-1-1 0,-1-2 1,3-1 0,-2 0 0,3-2 0,0 0 2,0 0 0,-2 2 0,2-3-2,-1 0 1,2 0-1,-3-1 0,0 1 0,1 2 0,0-3 0,1 1 1,-2 1-1,2-2-3,-1 1 1,3-1-9,-2 1 0,0 1-13,1-1 21,-3 4 1,3-2 1,-3 3 0,1 0 5,-3 0 0,2 3-2,0 2 0,3 0 0,-2 0 25,1 0 0,0-1 1,1 1 24,0 0 1,-3 0-16,3 2 0,-1 0-4,1 0 0,1 0-25,-2 0 1,2-3 0,-1 1 0,0 1 0,-1-3 13,1 2 1,0-3 0,-2 3 65,1 1 0,-2-3-75,0-1 1,1 1 0,-1 0-12,0 1 0,1-2 1,-1 0 0,0-1 0,1 0 1,-1 0-30,0 1 0,1 1 1,-1-3-1,0 0-30,-1 0 0,1 0 1,0 0-1,0 0-98,-1 0 1,-1 0 0,0 0 0,0-1 153,0-1 0,-3-2 0,-1-3 0</inkml:trace>
  <inkml:trace contextRef="#ctx0" brushRef="#br0" timeOffset="917">1233 504 5949,'0'0'0</inkml:trace>
  <inkml:trace contextRef="#ctx0" brushRef="#br0" timeOffset="1047">1170 511 6978,'-7'-7'0</inkml:trace>
  <inkml:trace contextRef="#ctx0" brushRef="#br0" timeOffset="2765">799 252 7344,'0'4'-730,"0"-1"847,3-3 0,-2 1-36,1 1 1,-1-1-105,2 1 1,-2 1-1,3 0 7,-1 1 0,2-2 0,-3 3-29,0 1 1,1-3 29,-1 2 1,1 0 25,-3 2 0,0-3 1,-1 0-1,-1-1 0,-2 2 0,-3-3-20,0 0 1,2-1 0,0-1-13,0 0 1,-1 0-1,-1 0-7,0 0 1,0 0 0,0-1-39,3-1 0,-2 0 36,1-3 0,1 4 0,-1-1 32,0 1 1,1-2-1,-1 1 17,0 1 1,1 0-1,-1 1 8,0 0 1,-1 0 0,-1 0 2,0 0 0,0 1 0,0 0 0,0 1-3,0 0 0,-1 1 0,-1 0 1,-1 0-7,-1 0 0,2 1 1,-3-3-1,0 1-3,-1 0 0,-1 1 0,0-1 1,0 0-17,0-1 0,0 0 0,-1 0 0,-1 1-3,-3 0 1,1-1-1,-1-1 1,-1 0-46,-2 0 1,-1 0 0,-2 1 0,1 0-35,2 1 0,0 1 1,1-3-1,1 0 10,1 0 1,2 0 0,4 0-1,0 0 34,1 0 0,2 0 0,-2-1 0,2-1 49,0-3 1,2 1-1,-1-1 1,1 1 17,1 0 1,0-2 0,0 1-8,0-1 0,0-1 0,1 0 1,0 0-7,1 0 1,3 2 0,-2 0 0,0 1 23,0 0 1,3-2 0,-2 1 9,0-1 0,2 1 0,-1 0 19,1 0 0,1 1 1,0-1-3,0 0 1,0 1-41,0-1 0,1 2-42,1-2 1,2-1-1,2 3-17,-1-1 1,1 3 0,-1-1 0,1 1-2,1 1 1,1-3 0,0 1-1,1 1 6,0 0 1,1 1 0,0 0-1,0 0 9,0 0 0,2 0 0,-2 0 1,0 0-2,0 0 0,2 2 0,-3 0 0,0 0 14,-1-1 0,-4 1 0,1 1 15,1 1 1,-3-2 4,-1 3 0,-1 0 29,-1 2 1,-1 0-15,-1 0 1,-2 0-1,-3-1 12,0-1 0,2 0 0,1-2 0,0 0 3,0 0 0,1 1 0,-3-3 0,1 1-38,0 0 1,1 1 0,-1-1-1,0 0-38,-1-1 0,-1-1 0,0 0 0,0 0-85,0 0 1,0 0-1,-1 0 1,-1 0-97,0 0 0,0 0 0,1 0 210,-1 0 0,1 0 0,-2 0 0</inkml:trace>
  <inkml:trace contextRef="#ctx0" brushRef="#br0" timeOffset="3100">22 28 7815,'0'-7'-1139,"0"0"1244,0 0-26,0 3 0,0 2 0,0 4 4,0 3 0,2 1 1,1 2-1,0 0-71,0 1 0,1 3 0,-3-2 0,2 1-10,1 2 1,0-1-1,1 0 1,-1 0-115,-1 1 0,2 0 0,-2 1 1,0-1-230,0-1 1,3 0 340,-1-3 0,1 4 0,1-2 0</inkml:trace>
  <inkml:trace contextRef="#ctx0" brushRef="#br0" timeOffset="3649">855 98 7257,'0'-5'-1038,"0"0"1004,0 4 4,0-2 0,0 3 0</inkml:trace>
  <inkml:trace contextRef="#ctx0" brushRef="#br0" timeOffset="3763">799 105 7832,'-1'-6'-615,"-1"0"-403,0 1 1018,0 4 0,-1-2 0,-1 3 0</inkml:trace>
  <inkml:trace contextRef="#ctx0" brushRef="#br0" timeOffset="4050">547 462 7279,'1'-4'-1086,"0"1"765,1 0 321,1 2 0,-3-2 0,0 0 0,0-1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1:59.637"/>
    </inkml:context>
    <inkml:brush xml:id="br0">
      <inkml:brushProperty name="width" value="0.08571" units="cm"/>
      <inkml:brushProperty name="height" value="0.08571" units="cm"/>
      <inkml:brushProperty name="color" value="#33CCFF"/>
    </inkml:brush>
  </inkml:definitions>
  <inkml:trace contextRef="#ctx0" brushRef="#br0">0 570 7842,'11'-3'-685,"-2"-1"422,0-3 0,2-1 0,8 3 282,1-1 0,2-1 1,2 7-1,4 0-5,2 0 0,5-6 1,11-1-1,6 3 4,5 2 1,2-5 0,2 1 0,4-1 6,7-2 0,6 7 0,5-6 0,2 1 8,-2 0 1,8-6-1,5 5 1,-43 3 0,1 1-10,3 0 0,1-1 0,1-1 0,2-1 0,4 3 0,0-1 0,-1 0 0,-1 0-58,-1-3 0,2 0 0,5 3 0,1-1 0,6 0 0,1-1 0,1 1 0,1-1 68,-2 2 0,0-1 1,3-2-1,1-1 1,5 3-1,0 1 0,5-1 1,1-1-125,6 0 0,0 1 0,1 0 1,0-1-1,-29 1 0,-1-1 1,2 0-1,0 1 0,1-1 1,0 1 125,3-1 1,0 0 0,2 1 0,2 1 0,2 1 0,0 0 0,6 0 0,1-1-1,1 1 1,1-1 0,0 0 0,0 0-147,-1-1 1,1 0 0,1 0 0,4 0 0,2-1 0,0 1 0,-21 1 0,1 0 0,0 0 0,1 0-1,3 0 1,1 0 0,0 0 0,1 1 100,4-2 0,1 1 0,0 0 0,0 1 0,-2 0 1,-1 1-1,1 0 0,1 0 0,4 0 0,2 0 1,0 1-1,0-1 0,2 0 0,0 1 0,0-1 1,1 0-129,-16 1 1,-1-1 0,1 1 0,1 0 0,0 0-1,3 1 1,1 0 0,1 0 0,0 1 0,0-1-1,3 0 1,0-1 0,1 1 0,0-1 0,0 1-1,3 1 1,0-1 0,0 1 0,1-1 0,-1 1 38,2 0 1,0 0 0,0 0-1,0 0 1,0 0 97,1 0 0,1 0 0,-1 1 0,1-1 0,1-1 0,-14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2:34.103"/>
    </inkml:context>
    <inkml:brush xml:id="br0">
      <inkml:brushProperty name="width" value="0.11429" units="cm"/>
      <inkml:brushProperty name="height" value="0.11429" units="cm"/>
      <inkml:brushProperty name="color" value="#33CCFF"/>
    </inkml:brush>
  </inkml:definitions>
  <inkml:trace contextRef="#ctx0" brushRef="#br0">2565 186 27680,'0'-6'-4916,"0"3"1,0 6 3486,0 5 0,0 3 1,0 3-1,0 5 1013,0 6 0,0 1 0,0 5 1,1-2 206,3 1 1,-3 2-1,4 0 1,-1 1 80,-1 0 1,1-5 0,-3-3-1,2-2 42,0-1 0,1-5 1,-3-2-1,1-3-155,2-1 1,0 0-977,-4 0 1,0-4-1,-1 0 1459,-3 2 1,-2 0 0,-5 2-1</inkml:trace>
  <inkml:trace contextRef="#ctx0" brushRef="#br0" timeOffset="1167">2216 481 29415,'0'-7'-9831,"0"0"7421,0-2 1,1 3-1,1-1 1433,2-2 1,0 3 776,-4-1 0,0 3-777,0-3 643,0 5 1,-5-3 920,-2 5 0,-3 1 1,-1 1-1,0 2-746,0-2 0,4 4 1,0 2-1,-2 0 609,-1 0 1,0 1 0,-1-2 0,0 3-153,0 1 1,4 0 0,0 0 0,1 0-295,0 0 1,4 0-1,-2 0 1,3 0-170,1-1 1,0 1 0,1 0 361,3 0 1,2-1 0,5-2 0,0-2 331,0-1 0,3 3 0,1-5 1,-2 1-666,-1 1 1,0-4 0,2 3 293,0-3 0,1-1 1,-4 1-1,0 1 173,0 2 0,-4 0 214,0-4 1,-1 1 166,1 3 0,-2-2-728,-5 5 0,-1-4 0,-3 0 1,-3 0 482,-2 0 1,-2-1 0,0 2 0,-1 0-322,-3 0 0,3 1 1,-4-3-1,2 2-47,-1-2 0,-1-1 1,3 0-1,-2 2-74,2 0 0,-3 1 1,2-4-1,0 0 111,2 0 0,1 0 0,0 0 0,0-1-146,1-3 1,2 3 0,1-4 0,0 0-197,1-2 1,-3 1-1,6-1 1,-1-1 392,-1 2 1,4-3-1,-4 1 1,1-1-703,1-2 1,-1 4 0,4-1-1,-1 1-236,-3 1 1,3-4-1,-4 4-68,0 0 0,3-2 340,-5 4 0,-1 0 1,-3 4 489,0 0 0,1 2 0,-1 1-102,0 4 0,1 0 0,2 0 1,0 0 112,0-1 1,3 4-1,0-3 6,0 3 0,4 1 1,-3 0-31,3 0 0,1-1 0,0 1 0,0 0-63,0 0 0,0 0 0,0 0-268,0 0 0,0 0 0,0 0 42,0 0 0,0 0 0,0 0 0,-1-2-134,-3-1 1,2 1 0,-5-3-1,-3 2 613,-3-1 0,-1-4 1,-4 4-1,-1-1 166,-2 0 1,-2-3 0,-4 5 0,-5-1 147,-7-1 1,-5 0 0,-3-2 0,-4 2-130,-2 0 0,-6 5 1,0-2-1,-2 5 280,-2-1 0,-1 4 0,-2 0 1</inkml:trace>
  <inkml:trace contextRef="#ctx0" brushRef="#br0" timeOffset="1817">1397 88 29100,'0'-11'-4916,"0"-5"1,4 4 2934,0-2 0,3 2 0,-2 2 1898,1 3 1100,-4 2-391,3 5 1,-5 5-1,0 3-950,0 6 0,0-2 0,0 3 0,0 0 84,0 0 1,0 3 0,0-3 0,0 2-406,0 3 0,0 0 0,0 1 0,0-1 649,0-2 0,0 0 1,0 4-1,0 0-223,0-1 1,0 1 0,0 0 0,0 0-169,0 0 0,0-4 0,0 0 1,-1 0 253,-3-1 0,-7 4 0,-6-4 0</inkml:trace>
  <inkml:trace contextRef="#ctx0" brushRef="#br0" timeOffset="2700">1026 470 29071,'-11'-5'-1678,"4"0"0,1-3 1,0 2 1009,0 1 1,-1 1 0,-4 4 548,0 0 0,0 0 0,0-1 49,0-2 1,4 1 0,-1-1 0,1 0-13,1 0 0,0 0 0,4-4-522,-2-2 1,0 3-1,4-1-53,0-1 1,0 2 0,0-2-254,0 0 1,1-1-1,2 1 777,1 1 0,4 1 1,-2-3 7,0 2 1,0 4-297,-2 0 0,-2-2 81,6 1 1,-5 1 543,4 3 1,1 4 72,3 4 1,0 0 0,-2 1 0,0-2 154,-2 1 0,0 2 0,4 1-99,0 0 1,0 0 0,-1 0 0,-2 0-365,0 0 0,-2 0 1,2-1-1,-2 1-83,-1 0 1,2-3 0,-3-1 0,-2 1-535,0 2 1,-2 2 0,0 1 305,0 2 1,-2 0-1,0-4 1,-3-1 107,-1 1 0,-1-1 0,-4-1 0,0-2 440,0 1 1,-1-2-1,-1 2 1,-3-1 187,-1-1 0,-5 2 0,-5-3 0,-1 1 15,-2 3 0,-5-4 0,-3 0 0,-2-2 114,-5 1 0,-3 3 0,-7-3 0,1-2 77,-1-1 1,1 1 0,0 0 0,2 2 192,1-2 0,10-2 0,2-2 0,6-3-163,4-1 0,5 2 0,0-3 0,3-2-510,3 0 0,5-2 0,-2 0 0,3-1-420,1-3 0,4 2 0,1-4 0,1 0-361,2 0 1,2-1 0,1-3 0,0 2-140,0 0 1,0 5-1,0-3 1,0 1-141,0 3 1,0 1 0,0 1 0,0 0-486,0 0 0,0 4 0,1 1 1055,3 1 1,2-4 0,5 3 0</inkml:trace>
  <inkml:trace contextRef="#ctx0" brushRef="#br0" timeOffset="3016">764 88 28498,'0'-11'-4916,"0"0"1,1 2 2451,3 1 0,-3 5 1618,3 6 464,-3-1 0,-1 7 1,0-3-1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2:44.169"/>
    </inkml:context>
    <inkml:brush xml:id="br0">
      <inkml:brushProperty name="width" value="0.11429" units="cm"/>
      <inkml:brushProperty name="height" value="0.11429" units="cm"/>
      <inkml:brushProperty name="color" value="#33CCFF"/>
    </inkml:brush>
  </inkml:definitions>
  <inkml:trace contextRef="#ctx0" brushRef="#br0">513 0 29971,'-11'0'-1777,"0"0"1,0 0 1648,0 0 0,2 2 1,0 0-1,3 3-743,1 1 1,0 0-1,3 3 1,-2-2-96,2 1 0,0-2 1,-1 2 304,0 0 0,-1 2 1,5 1 373,3 0 1,-2-4-1,5-1 1,1 0 380,-2 0 0,5-3 0,-2 1 1,5 0-170,-1 0 1,-1-1 0,-1-3 0,1 0 91,3 0 0,-3 0 0,2 0 0,-1 0 31,-2 0 1,-1 0-1,1 0 1,0 0 565,0 0 0,0 0 0,0-1 351,0-3 1,-4 3-92,0-2 1,-4 0-150,1 0-1377,-3 1-534,-1-3 1008,-5 5 1,0 2 0,-3 0 1,0 2 0,5 1 0,-5-3 0,0 3 2,-2 1 0,-1-2 0,-1 2 0,-2 0 145,-5 0 1,-1 0 0,-3 2 0,-2 0-27,0 0 1,-9 2-1,0 1 1,-4 0 191,-3 0 1,-1-1 0,-2 3 0,1 0-12,-1 1 1,0 0 150,1-7 0,4 3 0,1-4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2:59.235"/>
    </inkml:context>
    <inkml:brush xml:id="br0">
      <inkml:brushProperty name="width" value="0.11429" units="cm"/>
      <inkml:brushProperty name="height" value="0.11429" units="cm"/>
      <inkml:brushProperty name="color" value="#33CCFF"/>
    </inkml:brush>
  </inkml:definitions>
  <inkml:trace contextRef="#ctx0" brushRef="#br0">2519 547 28240,'0'-6'-9831,"0"-4"6284,0 3 1,4 0 3490,0-1 162,-1 6 0,-4 2 0,-1 7-152,-2 3 1,-4 3 0,4 1 0,1 1-66,-2-1 1,3-1-1,-2-1 1,3 2-157,1 2 1,0-1-1,0-4-445,0 1 0,1-2 0,3-1 0,4-3 1187,2-1 0,1-1 0,1-4 0,0 0 191,4 0 0,-4 0 1,5-2-1,-2-1-382,0-5 1,0-2 0,-3-1 0,-1 0-137,1 4 0,-2-3 1,-1 2-1,-3-2-180,-1-1 1,-1-1-1,-4 1 1,0-1-115,0 1 0,0 0 0,-2-1 0,0 1 254,-2-1 0,-3 5 0,1 0 0,1 1 300,0 0 0,0 2 0,1-2-822,-3 1 0,1 1 136,-2 4 0,4 0 480,-3 0 1,-1 0-1,-3 0 47,-1 0 1,5 4-1,-1 1 1,-1 0 110,-1 0 1,-1 4-1,-1-3 1,1 2 115,-1-1 0,1 1 0,0 3 0,-2-1-94,-2-2 1,1 2 0,-4-2 0,0 0-97,1 0 0,1 2 0,-3-2 1,-1 1 39,-1-2 1,-2 2 0,1-5 0,2 0-173,1 1 0,0-4 0,-4 3 1,0-3-149,1-1 1,3 0-1,0 0 1,0 0-4,1 0 0,-2 0 1,5 0-1,1-1-29,1-3 0,2-1 0,0-4 0,3 2-260,0-2 0,5-1 0,-2-2 0,2 1-175,-1-1 0,-1 1 1,2-2-1,-1-1-136,2-1 1,1-4 0,1 3 0,0-1-13,0 1 1,0-1-1,0 3 1,0-1-305,0 1 0,0 2 0,0 0-421,0 1 1,1 3-981,3 1 1799,-3 4 0,4-1 950,-5 8 0,4-1 0,1 3-232,1-1 0,-2 3 0,2-3 0,1 1 147,-1 3 0,-2-3 0,3 2-42,2 1 1,0-3-1,0 2 1,-1-1 46,0 0 0,-1 3 0,0-3-71,2 3 1,0-2-1,0 0 1,-2-1-80,2-1 1,-2 3-1,-1-4 1,0 2-228,1 2 0,-4-3 1,4 2-369,-2 0 0,2-1 1,-3 0 155,-1 2 0,-1-2 0,1 0-46,1 2 1,-2-3 107,-6 2 1,-2-2 0,-5 3 455,-1-1 0,0-6 0,-2 3 1,-3-1 91,-1 0 1,3 1-1,-4-2 1,0 0 33,2 0 0,-5-1 0,3 1 0,-1 1 85,1-2 0,-3 0 1,3-2-1,-1 0-129,1 0 0,1-2 1,4 0-1,-1-3 159,1-2 0,2 4 1,0-5-216,1-1 1,3-1 0,2-1-386,1-1 0,1 5 0,3 0-2125,-3 2 1200,3 1 1,-6 4 990,4 0 1,-4 0-1,-4 2 1,-1 0-77,1 2 0,1 1 0,1-2 0,1 0 35,0 0 0,-4 2 1,-1 0-1,1 0 142,2 0 0,1 0 1,-3-2-1,1 1 356,0-2 0,-1 1 0,1-1 205,-1 2 1,5 0 0,-1-4 238,-1 0 1,3 0-1,-2 0-208,0 0 1,1 0 0,0 0-715,-2 0 0,2 0 0,0 0 96,-2 0 1,3 0-1,-2-2-186,-1-1 1,3 0-94,-2-4 1,2 3-1,-3-3 1,3 1-227,1 0 0,-3 2 0,3-2 82,-1 1 0,2-3 0,-2 3 0,-1 0-302,1 0 0,2-4-276,-3 1 1,-1-2 369,-3-1 1,3 1-1,2 1 133,1 1 0,-3 4 0,4-3 0,0-1-87,-1 2 1,4-1 0,-3 4 204,3-5 0,-3 2 1,0-2-132,2-1 1,1 3-143,1-2 1,0 5-74,0-5 1,0 4-95,0-3-192,0 4 33,0-7 792,0 4 0,1-1 0,1 2 555,2 0 507,0 4-431,-4-4 1,1 5 367,3 0 0,-1 0 0,3 1-238,-1 3 0,0-3 1,-1 4-270,3 0 0,0-3 1,-1 3-1,0-2 92,1 1 1,-3 1 0,3-1-51,2 4 0,-3-2 1,2 0-319,1-1 0,-3 3 0,0-3 0,1 0-66,-1 0 1,-2 4-111,3-1 1,-3 0-1,3 1 1,-2-1-636,-3 1 1,1-3 0,-1 2 184,2 1 1,0 1-1,-3 1 29,3 1 1,-3-1 0,4 0 125,0 1 1,-3-1-1,1 1-76,-1-1 1,-2-3 0,0-1 74,0 2 0,0 1 1,0 2 200,0-1 1,-4 0-1,-1 1 1,-2-2 491,-1-3 1,-4 4 0,-2-4 0,-2 2 219,-2-1 0,-1 2 0,-4-4 0,-1 2 60,-2-1 0,-5-3 0,-5 4 0,-2-1 22,1 0 0,-2-1 0,-1-4 0,1 2-99,0-1 0,1-2 1,4-1-1,1 0 168,2 0 0,3 0 1,6 0-1</inkml:trace>
  <inkml:trace contextRef="#ctx0" brushRef="#br0" timeOffset="500">2063 34 27205,'0'-11'-4916,"0"-1"1,1 6-277,3 2 4915,-3 3 0,-1 6 1,-6 1-1</inkml:trace>
  <inkml:trace contextRef="#ctx0" brushRef="#br0" timeOffset="613">1938 68 27811,'-12'-3'-2437,"1"-1"1,3-4-1685,1 4 4561,4 1 1,-2 8 0,5 1-1</inkml:trace>
  <inkml:trace contextRef="#ctx0" brushRef="#br0" timeOffset="917">1539 1094 27161,'0'-11'-4916,"0"-1"1,0 5-1066,0-1 5003,0 1 0,-1 0 645,-3 3 1,1 3 971,-4 1 0,-1 5 0,-3 2 0</inkml:trace>
  <inkml:trace contextRef="#ctx0" brushRef="#br0" timeOffset="1716">1015 171 23638,'0'8'-4566,"0"-1"0,0 2 3858,0 1 0,0 3 0,0 1 0,0 2 278,0 2 1,3 1 0,1 3-1,0-2 72,1-1 0,-2 0 1,3 4-1,-1-2 114,-2-2 1,2 1 0,-2-3 0,0-1 145,-2 1 0,-1-1 0,0-2 1,-1 1 182,-3-1 1,2-1 0,-6-2-1,-1-1-149,-1-2 1,-5 2-1,-2-3 1,1-1 739,-1-2 0,-3 1 0,2-1 0,-1-2-13,0-1 0,0 3 0,-5 0 0,-1-2-7,-2 0 0,-3-2 0,2 1 0,-1 2 70,-3 0 0,-1 1 1,-1-4-1,0 0-31,0 0 1,4 0 0,-1 0 0,1 0-82,1 0 0,1 0 1,5 0-1,1 0-210,3 0 0,-1-1 0,5-3 1,1-2-629,1-1 0,6-3 0,-1 3 0,1-3-353,0-2 0,1 5 0,3-1 1,-2-1-252,-1-1 1,3 2 0,-2 2 175,0 1 0,-1-3 1,-5 5 482,-1 0 1,1 2 0,-1 2 0,1 2 114,0 0 0,-1 6 1,1-1-1,-2 1-9,-2-2 0,2 3 0,-2-2 1,4 2-139,3 2 0,-1-1 1,4 0-1,0 1 161,0-1 1,1 1 0,4-1-11,0 0 1,2 1 0,1-2 357,5-3 0,2-2 1,1-5-1,2 0 142,2 0 0,2 0 0,3 0 0,-1 0-499,1 0 0,1 0 0,-1 0 1,-1-1-40,1-3 0,-3 3 230,-2-3 1,2-2 0,1 0 0</inkml:trace>
  <inkml:trace contextRef="#ctx0" brushRef="#br0" timeOffset="1948">319 388 27405,'-11'0'0,"5"0"0,1 0 0</inkml:trace>
  <inkml:trace contextRef="#ctx0" brushRef="#br0" timeOffset="2080">114 422 27294,'-6'-12'-9831,"1"1"8880,5 5 1,5 1-1,1 5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4:46.969"/>
    </inkml:context>
    <inkml:brush xml:id="br0">
      <inkml:brushProperty name="width" value="0.11429" units="cm"/>
      <inkml:brushProperty name="height" value="0.11429" units="cm"/>
      <inkml:brushProperty name="color" value="#33CCFF"/>
    </inkml:brush>
  </inkml:definitions>
  <inkml:trace contextRef="#ctx0" brushRef="#br0">2175 364 21124,'0'-5'-7063,"0"-4"6104,0 2 1,-4-2-1,1-1 631,1 0 1,1-1 0,1 1 268,0 0 0,0 0 0,0 0 0,0 0 90,0 0 0,0 3 1,0 0-1,0-1 8,0-1 1,0 3 0,0-1-41,0-1-1273,0-1 1193,0-1 1,4 4 445,3 3 1,2 2-1,0 2 1,-1 1-163,-1 2 0,-1 3 0,4 0 0,1 1-44,-1-1 0,1 2 0,1-2 0,2 3-19,-2 3 1,3-4 0,-2 2 0,0-1 11,-2-2 1,2 0 0,1 2 0,-1 0-23,2 1 0,-4-1 0,3 0 0,-2-1 42,1-2 1,-1 2-1,1-4 1,-3 2-42,-3 0 1,2-4-1,-2 4 1,2-1-408,1 0 0,-3 0 0,-1-3 228,2 4 1,-2-3 0,-1 1-39,0-1 0,-1-1-4,0 3 1,-3-2 0,1 1 103,-4 0 0,0-2 0,-5-2 0,-1 2 189,-1 0 1,-1 1-1,0-1 1,-1 0 8,-3-1 1,2 3 0,-4-2 0,0-1 31,1-1 1,1 3 0,-3-1 0,-1-1-42,-1 0 1,-1 1-1,-1 0 1,-2 0-7,-1-2 1,-4 2 0,1 0 0,-3 0 11,-4-2 1,3 0 0,-3 1 0,2 2 58,-2-2 1,1-1-1,-3-1 1,1 0-88,3 0 1,4 0 0,2 0-1,1 0-204,3 0 1,0-3 0,3-2 0,2-1-153,4-1 0,2-2 0,1 0 1,0 0-86,-1-1 1,2 4 0,2-6 0,0-1-33,-1 2 1,-1 0 0,-1 1 0,1-1 12,2 1 1,-2 0-1,2 1 1,0 1-191,0 2 1,-2-1-10,2-3 0,-1 3-301,1 0-8,3 5 591,4-2 1,0 5 0,1 2 66,2 4 0,0 2 1,2 1 113,0 0 0,2-3 0,-4 0 1,0 0-33,2 2 0,-3 0 0,4-1 0,-2-1-11,-2 1 1,1-3 0,-1 2 0,1 1-39,-1 1 1,3-2 0,-2 0-118,0 0 1,-2 2 0,-1 1 96,0 1 1,0-5 0,-1 0 0,-3 0 231,-3-1 0,-3-3 1,-2 3-1,-3-2 152,0 1 1,-1 2-1,-2-1 54,1 1 1,-4-4-1,-5 2 1</inkml:trace>
  <inkml:trace contextRef="#ctx0" brushRef="#br0" timeOffset="1000">1153 263 22586,'-3'-7'-8398,"0"1"6711,-1-1 985,4-3 483,0 4 1,0 3 165,0 6 0,0 3 1,0 4 13,0 0 1,1 0-1,2 0 11,0 0 1,4 0 0,-4 0 0,-1 1-483,0-1 0,-2 0 1,0 0 524,0 0 1,0-3-1,-2 0 1,-1-1 255,-4 0 1,-2-2 0,-1-3 0,-1 2 89,-3 0 0,2 0 0,-4-4 1,1-1-119,-1-1 0,4-5 0,-2 2 0,4 0-9,3-1 1,-2 1 0,4-2 358,-1 2-248,-3-1 0,3 1 1,-4 3 126,0 2 1,0 2 0,0 2 0,0 4-135,0 2 1,-4-2 0,1-1 0,-1 2-388,0 1 1,2 1 0,-1-1-1,2-1-81,1-1 0,-1-1 0,1 1 0,0-1 186,0-1 0,0 1 0,0-2 0,0-2 226,0-1 0,3-1 0,-1 0 4,-3 0 0,0 0 0,-5 0 0,1 0-70,3 0 1,1 0-1,1-1 1,-1-1-384,1-2 0,4-4 0,-1 3 1,-1-2 0,-1 0 1,-1 1-1,1-5 1,1 1-94,1 0 1,4-1-1,-4-1 1,0-2-31,2 2 1,-3-3-1,3 2 1,1-1-71,-1 0 1,-1 1 0,2-2 0,1 0-57,-2 3 1,3 0-1,-3 2 1,-1 0 8,0 0 0,3 3 0,-4 2 193,-1 0 0,-1 1 1,-1 1 317,0 0 0,-1 0 0,-1 4 0,-3 1 135,-1 1 1,1 5 0,-3-1 0,1 2 62,-1 1 1,-1 0 0,-2 0 0,2 0 44,2 1 1,-1-1 0,5 0 0,1 0 75,0 0 1,3 0-1,2 0-227,0 0 1,5 0 0,-2 1-1,4-2-127,4-3 1,1 2 0,5-4-1,0-1 77,0 1 0,5-2 0,2 1 1,2-2-131,1-1 0,2 0 0,0 0 0,2 0-218,-2 0 0,4-3 0,0-1 1,2 2-190,2 1 0,-2-2 0,6-1 469,-2 2 0,-2-4 0,0 1 1</inkml:trace>
  <inkml:trace contextRef="#ctx0" brushRef="#br0" timeOffset="1300">1184 647 28289,'-10'0'-457,"0"0"1,-1 0 0,1 0-629,0 0 0,-1 0 1137,-3 0 0,-1 9 0,-5 3 0</inkml:trace>
  <inkml:trace contextRef="#ctx0" brushRef="#br0" timeOffset="1667">931 172 26368,'-10'-10'-6190,"0"0"5109,4 0 1,-3 0 0,3-1 199,1 1 0,-1 4 0,3-1 380,-4-1 0,2 3 773,-2 2 0,0 2 169,-3 1 1,3 3 0,2 2 0,-1 0-536,0 3 0,1 1 0,-3 3 0,2 0-1951,2 1 2088,0 5 0,-5-2 0,-2 4 1</inkml:trace>
  <inkml:trace contextRef="#ctx0" brushRef="#br0" timeOffset="1933">375 20 28675,'-20'0'-490,"4"-3"0,2-2 1,3 1 347,1-1 0,-1 2 0,-2 4 1,-1 3 282,-2 2 0,-2 4 1,-6 4-1,-3 2-530,-2-1 1,-2 6 475,-3-1 0,-6 0 1,-6 5-1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5:49.136"/>
    </inkml:context>
    <inkml:brush xml:id="br0">
      <inkml:brushProperty name="width" value="0.11429" units="cm"/>
      <inkml:brushProperty name="height" value="0.11429" units="cm"/>
      <inkml:brushProperty name="color" value="#33CCFF"/>
    </inkml:brush>
  </inkml:definitions>
  <inkml:trace contextRef="#ctx0" brushRef="#br0">0 1 28723,'0'6'-2458,"0"-1"0,0 1 1,1 3-1,1 0 1765,1 0 0,1 1 0,-2 2 0,1 3 450,-1 1 0,2 3 0,0 2 0,1 3 127,2 1 0,-2 2 0,0 0 1,0-1-20,-1 1 0,-2-3 0,2-2 1,-1 0 19,0-2 0,3-2 0,-3-1 0,0-2 11,1-3 1,-3-2 0,3-2 0,-1-1-369,0-2 1,1 0 0,-2 2 0,2-2 858,1-1-214,-3 3 0,6-2 1,-3 4-1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5:53.252"/>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791 347 12042,'0'-9'-3485,"0"0"3189,0 0 1,0 3-190,0 1 455,0 3 0,0-1 0,0 6 42,0 3 1,0 1 0,0 2-1,0 0-5,0 0 1,3 1-1,0 1 1,0 1-14,1-2 0,-3 3 0,3 0 0,-1 0-86,0 0 0,0 0 1,-2-2-1,1 0 97,1 0 1,0-1 0,-3-1 0,0 0-15,0 0 0,0 0 0,0 0 18,0-1 1,0-2 0,-1-1 57,-2-1 1,-2-1-1,-4-3 68,0 0 0,0 0 0,0-1-54,1-2 0,-1 2 1,0-2-1,0 1-9,0-1 1,0 2 0,0-2 0,0 2 5,0 1 1,-2-3 0,-1 0 0,1 2 19,1 0 0,1 1 0,0 1 0,0 0 1,0 2 0,1 4 0,-1-2 0,1 1-41,2 0 0,-1 0 0,3 2 1,0-1-66,0-1 0,1 0 0,3 3 0,0-1-70,0 1 0,0-3 0,0 0 0,0 1-32,0 1 0,0 1 0,0 0 58,0 0 1,1-1-1,1-2 1,1 0-39,-1 1 0,-1 1-49,-1 1 0,0 0 120,0 0 1,-1 0 0,-2-1 91,-3-2 1,1-2 0,-1-2 0,-1 1 60,0-1 0,-6-1 1,-1 0-1,-1 1-23,0 1 0,0 0 1,-2-3-1,-1 0-12,0 0 1,1 0-1,2 0 1,1 0-133,1 0 1,-2 0 0,3 0 0,1-1-183,2-2 1,4 1 0,1-3-1,1 0-533,0 1 751,0-2 0,7-3 1,1 0-1</inkml:trace>
  <inkml:trace contextRef="#ctx0" brushRef="#br0" timeOffset="433">827 81 24681,'-4'-9'-7227,"3"0"6025,-2 0 1,1 1 0,0 1 972,-1 1 0,0 3 0,2-3-13,-2-1 1,1 2 230,-4-1 0,3 5 138,-3-2 0,0 2 0,-2 2-168,-1 2 0,0 1 1,0 6-1,0 1-310,0 1 1,0 4 0,0-2 0</inkml:trace>
  <inkml:trace contextRef="#ctx0" brushRef="#br1" timeOffset="917">374 285 6559,'0'6'81,"1"0"1,1 1-33,1 1 0,0 0 0,-2 1 0,1 0-13,1 0 0,-1 3 1,-2 1-1,0 1-10,0 1 1,0-1 0,0 0 0,0 0 17,0 0 0,-1-4 1,0 2-1,-3-2 7,-1-1 1,-1 0 0,-3-1 0,0-1 31,0-1 0,-3-4 1,-1 1-1,0-2-30,-3-1 0,-1 0 0,-2 0 0,-1 0-48,0 0 0,-4-1 0,3-2 1,2-3-7,0-2 1,-2 2-1,0 0 1,3-1-58,2-1 1,3-4 0,4 1 0,0-1-117,0-1 0,1 0 1,2-3-1,4 1-119,1 0 0,2 1 0,1 0 293,4 1 0,6-3 0,2 3 0</inkml:trace>
  <inkml:trace contextRef="#ctx0" brushRef="#br0" timeOffset="1233">294 134 27274,'0'-9'-9831,"0"3"5317,0 0 3607,0 4 0,-1 4 838,-2 4 0,2 4 0,-3-5 0</inkml:trace>
  <inkml:trace contextRef="#ctx0" brushRef="#br0" timeOffset="1330">205 152 23952,'-9'0'-416,"0"0"1,3-3 0,0 0-24,-1 1 0,-1 0 1,0 0 72,-1-1 337,4 0 0,-3 7 0,3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5:56.785"/>
    </inkml:context>
    <inkml:brush xml:id="br0">
      <inkml:brushProperty name="width" value="0.08571" units="cm"/>
      <inkml:brushProperty name="height" value="0.08571" units="cm"/>
      <inkml:brushProperty name="color" value="#33CCFF"/>
    </inkml:brush>
  </inkml:definitions>
  <inkml:trace contextRef="#ctx0" brushRef="#br0">2577 365 7976,'6'0'-238,"-1"0"0,-2 0-487,3 0 671,-4-4 96,2 3 1,-5-3 0,-1 5-33,-1 2 1,-3-1 0,3 4-22,1 1 0,0 0 0,1 0-25,-2-1 0,0-1 30,3 4 1,1 0 37,2 0 1,-1-4-22,3-2 1,1-2-1,3-1-11,0 0 1,0 0 0,0-1-10,0-2 1,0-2 0,0-3-2,-1 2 1,-2-2-1,-1 2 1,0-1 4,0-2 1,-2 3 0,2 0 3,-1-1 1,-1-1 0,-2 0 0,1 1 24,1 1 1,0 0-17,-3-3 0,-4 4 24,-2-1 0,-2 4 12,-1-1 0,0 2 1,0 1-22,1 0 1,2 0 0,0 0-1,-1 0 9,-1 0 0,2 1 1,0 2 0,-1 3 1,-1-1 0,-1-1-1,1 1-18,3 0 1,-3 1 0,2 2-1,-2-1-6,-1-1 1,0 0 0,0 3 0,0 0-19,0 0 0,1-2 1,-1 0-1,1-1 1,2 1 1,-2-2 0,2 1 11,-2 1 1,-1-2 25,0 1-5,4-4 26,1 2 0,4-5-36,0-2 0,0 1 0,0-4-47,0-1 0,3-1 0,0-1 0,-1 0 11,-1 0 0,2 1 0,1 0 0,0 1-16,0 1 0,-1 0 1,-2-3-1,1 0 48,1 0 0,0 3 1,-2 1-1,1 0 170,1 1-122,0 2 18,-3-6-32,0 7 1,-4 4 0,-2 5-6,-2-2 0,-1 3 0,0-3 1,0 2-7,1 1 1,-4 0 0,0 0-1,1 0 0,1 0 0,-2-4 0,0 0 1,2 0-40,0 0 0,1-3 1,0 2-41,0 0 0,0-3-100,0 2-20,4-2 1,1-5 41,4-2 0,1-2 0,1-1 62,1 1 0,3-1 165,-3 0 0,0 0-5,-3 0-46,0 4 0,-4 1 0,-2 4 7,-2 0 1,-1 3 0,-2 1 0,-1 0-41,1 0 0,-2 2 0,0-2 0,0 1-5,1 2 1,-3-2 0,2 1-1,0-1-1,0 0 1,0 2 0,2-3 0,-3 0-22,0 0 1,0 2 0,3-3-1,-1 0 13,2 1 1,-3-3-1,1 2 1,1-2 15,1-1 0,1 0 0,0 1 16,1 2 0,-1-2 110,0 2 156,4-2-203,-3-5 1,7-1-87,-2-4 1,-1 3 0,1 0-1,1-1 1,-2-1-1,0-2 1,0 0-35,0-2 0,0-1 0,2 2 0,-1-2 11,1-1 0,-1 0 1,-1-4-1,0 1-60,0 2 0,-3-2 0,1 3 1,-2-2 16,-1 1 0,3-1 1,0 4-1,-1 2-72,-1 0 0,2 2 0,2 1 0,-1 2-648,0 1 277,3 1 1,-1 3 493,6 0 0,2 4 0,4 1 0</inkml:trace>
  <inkml:trace contextRef="#ctx0" brushRef="#br0" timeOffset="350">2328 125 8060,'-3'-6'0,"0"0"-1186,1-1 537,1 3 424,-3 0 0,2 5 225,-4 2 0,0 2 0,-3 4 0</inkml:trace>
  <inkml:trace contextRef="#ctx0" brushRef="#br0" timeOffset="464">2186 152 8060,'-9'0'-7,"0"0"0,1-1 0,1-1-358,1-1 1,3 0-511,-3 3 875,4 0 0,-6 0 0,3 0 0</inkml:trace>
  <inkml:trace contextRef="#ctx0" brushRef="#br0" timeOffset="614">2186 45 8060,'0'-9'0,"0"0"0,0 0-1637,0 1 1637,0 3 0,0 1 0,0 4 0</inkml:trace>
  <inkml:trace contextRef="#ctx0" brushRef="#br0" timeOffset="1749">1626 303 7991,'0'-9'-530,"-4"0"0,3 3 387,-2 0 1,1 4-1,0-2 157,-1 0 0,-1 3 1,1-2 100,-3 2 0,1 2 1,-1 1-60,0 1 1,1 3 0,0-2 0,0 0-54,0 0 1,3 3 0,-2-2 0,1 1-4,0 0 1,0 0-88,3 2 0,1 1 49,2 0 1,-1-3-1,4-1 1,1-1 25,1-2 1,0 0 0,-2 0-1,0 1 15,1-1 1,1 0-1,1 0-5,0 1 1,-1 1 0,-1-2 13,-1 1 0,-1 4 10,1-1 0,-3-2 0,-4 1-5,-1-1 0,-3 2 0,-4-3 0,-1 0 5,-2 1 0,2-3 0,-2 2 0,1-2-11,0-1 1,1 0 0,-2 1 0,2 1-10,1 1 0,-3 0 0,0-3-12,2 0 0,0-1 1,1-1-4,0-1 1,0-4 0,0 2-5,0 0 0,4 0 1,1 3-1,1-2 10,0-1 1,-2 3 24,2-4 1,-4 4 66,1-1 1,1 2 36,-1 1 0,0 1-50,-3 2 1,4-1-1,2 4-10,2 0 1,-2-1-1,0 1 26,1 1 0,1 1 1,1 1-15,0 0 1,0-3 0,0 0-23,0 1 0,1 1 13,2 0 1,-2 1-44,2 0 0,-3-3 0,-3 0-38,-3 1 1,-2-3 0,0 0 0,-1-1-86,0 0 1,0 1 0,0-2 0,-1 1-170,-2-1 0,1-1 1,-2-1-1,-1 0 4,0 0 0,2 0 0,-3 0 266,-1 0 0,0 0 0,-2 0 0</inkml:trace>
  <inkml:trace contextRef="#ctx0" brushRef="#br0" timeOffset="2400">1146 89 8042,'0'-8'-456,"0"2"257,0 0 0,0 3 0,1-2 268,2 1 0,-2 2 34,2 5 1,-2-1 0,0 4 0,1 1-30,1 1 1,0 3 0,-3 1 0,0 0-78,0 1 1,0-2-1,0 3 1,0-1-37,0 1 1,0-3-1,1 2 1,1-1-30,1 0 1,0 2-1,-3-2 1,1 0-127,2 1 1,-2-3 0,3 2 0,-1-1-137,0 0 1,0-1 329,-3 2 0,4-2 0,0-1 0</inkml:trace>
  <inkml:trace contextRef="#ctx0" brushRef="#br0" timeOffset="3147">986 125 8042,'4'-9'-139,"-3"3"0,2 0-236,-2-1 0,0 3 261,2 1 1,-1 2 170,4 1 1,-3 0-1,2 1-4,-1 2 0,0 2 0,-2 4-37,1 0 0,0 0 1,-3 0-1,0 1 17,0 2 1,0-3 0,-1 3 0,-2-2-1,-3-1 0,1 3 1,-1 0-1,-1 0-8,-1 0 1,-4 1-1,-1 3 1,1-1-25,-1 1 1,-3-2 0,2-1 0,-1 1-20,1 0 0,3-3 0,-1 1 0,3-2-32,3-2 1,-1-2 11,4 0 1,1-4 0,5 1 27,3-2 1,2-1 0,2 0 0,1 0-15,1 0 0,2 0 1,-2 0-1,0-1 8,1-2 0,-3 2 0,3-3 0,-2 1 17,1 0 1,-3-1-1,-3 2 1,1-1 11,1-2 0,0 2 15,-2-3 1,-1 1-1,-3-2 16,1 1 1,-1 3 0,-5-3-22,-3-1 1,1 2 0,-1-1 0,-1 0 13,-1 1 1,-1-1 0,0 2 0,0 0 8,0 0 0,0-2 0,-2 2 0,-1 0 14,1 0 0,-2-2 1,1 2-1,1 0 3,2 0 1,0-2 0,0 2 0,0 0-49,0 0 1,3-2 0,1 2 0,0 0-88,0-3 1,3 2 0,-1-1-164,2-1 0,5-1 1,2-1-1,2 1 48,1 2 1,3-2 0,0 2 0,0-1-75,0-2 1,-2 3 260,2 0 0,-2 0 0,-1-3 0</inkml:trace>
  <inkml:trace contextRef="#ctx0" brushRef="#br0" timeOffset="3866">649 347 7826,'-9'0'-1539,"0"0"1521,4 0 1,1-1 13,4-2 0,0 1 2,0-4 0,1 3 0,2-2-1,3 1 1,-1 1 0,0 2-1,0 0 9,0-2 1,1 0 97,2 3 1,1 0-47,0 0 0,-1 4 0,-1 0-10,-1 1 0,-4 3 1,1-2-18,-2 2 1,-1-2 0,0 0 0,0 1 5,0 1 1,0-2 0,-1 0-22,-2 1 1,-2 0-1,-4 1 1,0-1-6,0-1 0,0-4 0,1 2 0,-2-1-22,-2 0 1,2 0-1,-2-3 1,2 0-22,1 0 1,0 0-1,1 0 0,-1 0 0,0 0 0,0-1 12,0-2 1,3 2 0,0-3 22,-1 0 1,-1 3 0,-1-2 37,1 2 1,2 1 0,0 0 45,-1 0 0,-1 3 0,0 1 0,1 1-56,1 2 0,3-2 0,-2 1 0,0 1-29,0 1 0,3 1 1,0-1 14,1 1 0,1 0 1,0 0-78,0 0 1,0-3 304,0 0-174,0 0 0,-1 2 0,-2-2 0,-3-3-49,-2 1 0,-1-3 0,0 3 0,0-1-23,0 0 0,-1 0 0,-1-2 0,-1 1-42,-2 1 1,2 0 0,-2-3-1,0 0-214,1 0 0,2 0 1,-1 0-100,2 0 0,5-1 356,2-2 0,2 1 0,1-4 0,4-4 0,1-3 0</inkml:trace>
  <inkml:trace contextRef="#ctx0" brushRef="#br0" timeOffset="4082">551 214 8002,'0'-9'-360,"0"0"1,0 0-431,0 0 301,0 4 489,0 1 0,0 12 0,0-2 0,0 7 0</inkml:trace>
  <inkml:trace contextRef="#ctx0" brushRef="#br0" timeOffset="4413">275 169 8049,'-1'-4'-560,"-1"1"0,1 6 0,-2 2 705,2 3 1,1 4-1,0 0 1,0 0-89,0 1 1,0-2 0,0 2-1,0 1-83,0 0 1,0-2 0,0 3 0,0-1-58,0 0 0,3 2 0,0-4 0,-2 0-64,0 1 1,-1-4 0,0 3 146,0-2 0,-3-1 0,-2 0 0</inkml:trace>
  <inkml:trace contextRef="#ctx0" brushRef="#br0" timeOffset="4698">116 338 8047,'4'-9'0,"4"4"-175,-2 2 1,2 3 0,0 3 188,-2 3 0,1 2 0,-4 1 0,-1 0 42,-1 0 1,-1 0 0,0 1 0,0 1-75,0 0 1,-5 1-1,-3-2 1,-4 2-145,-2 3 1,-4-1 0,-6 0 161,-2 2 0,-4 1 0,-2 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6:06.318"/>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3847 218 9388,'0'-6'-763,"-1"0"208,-2-1 0,2 2 307,-2-1 0,-2 1 248,-1-1 0,3 1 0,-1 3 84,0 0 1,-1-1 0,-4 3-55,0 0 1,0 0-1,0 0 1,-1 0 7,-2 0 1,2 3 0,-4 0-1,0 2-27,0 2 1,2 1-1,-2 0 1,2-1-2,1-1 1,-1 0 0,2 3 0,2 0-14,0 0 0,3-4 0,0 1-22,1 1 1,2 0 0,4 0 0,3-2 11,3-1 0,-1 2 0,6-2 0,-1 0-11,0 0 0,2 0 0,-2-2 1,-1 2-13,-1 1 1,-1-2 0,0 1 17,0 0 1,-1 3 12,-2-1 0,-4 2 10,-4 1 0,-4-3 0,-5-1 1,-2-1 31,-1-2 0,-1 2 0,-1-1 0,0-1 6,1-1 0,0-1 0,-3 0 1,2 0-11,1 0 1,-2 0-1,3 0 1,0 0-26,2 0 1,3-1 0,0-1 0,0-2 24,0-1 0,1-1 0,1-3-28,1 0 1,4 0 0,-1 0-1,2 0 12,1 1 0,0-4 1,0-1-1,0 0 0,0 0 0,0-2 0,1 3 0,1-1-5,1 0 0,0 0 0,-2 2 0,1-1 2,1 2 0,0 0 0,-3 1-32,0 0-19,0 4 1,-4 1 0,-2 4 0,-2 1 28,-1 2 0,-3 2 0,-3 4 1,-3 0 80,-3 0 1,3 3 0,-3 3 0,2 2 17,1 1 0,0 1 0,1 0 0,0 3-31,2 1 1,0-3 0,5 3 0,4-1-50,1-2 1,2-3-1,4-1 1,2-2-17,3-1 1,5-1 0,4-3-1,3-1 18,3 1 0,4-3 1,6-1-1,2 0-129,3 0 1,3-2 0,3 2 118,-1-1 1,5 3-1,3-2 1</inkml:trace>
  <inkml:trace contextRef="#ctx0" brushRef="#br1" timeOffset="1149">2914 236 8568,'0'-6'-1069,"0"0"732,0-1 0,0 2 0,1 0 435,2 1 0,-2-3 92,2 1 0,1 1 64,-1-1-248,0 4 1,-4-1 18,-2 6 0,-2-1 0,-4 4 1,1 1-18,3 1 0,-3-2 0,3 0 1,-1 1-43,0 1 0,1 1 1,-1 0-1,3-1 3,2 1 0,1 0 0,0 0 0,0 0-6,0 0 1,1 0 0,2-1-1,4-1-12,4-2 0,-1 0 0,1 2 0,0-2 17,1-1 0,-2 2 0,2-3 0,-2-1 26,-1-1 1,0 0 0,-1 1 4,1 1 0,-3 0-30,0-3 38,-4 0 0,1 0 0,-6 0 34,-3 0 1,-5 0-1,-1 0 1,2 0 18,0 0 1,-2 1 0,-1 1 0,-1 1 3,-2-1 1,0-1-1,-2 0 1,-1 1-32,-2 1 1,-1 1 0,-5-2-1,0 1 5,1-1 1,-1-1 0,-1 0 0,0 1-23,-2 0 0,4 1 1,3-3-1,1 0-16,2 0 1,2 0 0,2-1-1,3-1 24,4 0 0,5-2 0,-1 1 0,1-3 1,1-2 0,4-1-23,2 0 1,2 0-1,4 0-3,0 0 1,0 1 0,0 2 0,0 1-12,0 1 1,-1 0-1,1 2 1,0-1-2,0 1 0,0 1 11,0 1 1,0 0 0,0 1 1,-1 2 0,-3-1 0,-1 3 0,-1 0 19,0 0 1,1 0-1,-2 4 1,1 0 37,-1 0 1,-1 0 0,0 0 0,1 0 20,1 0 0,0 0 1,-3-1-1,-1 1 18,-2 0 0,1 0 1,-4 0-1,-1 0-12,-1 0 0,-1 0 0,0 0 0,-3-2-48,-3-1 0,-2 2 1,-1-3-1,1 1-134,-1 0 1,-3-4-1,0 1 1,3-1-152,2 1 0,0-2 1,4 2-1,1-2-471,1-1 1,6-1 719,1-2 0,2-6 0,1-5 0</inkml:trace>
  <inkml:trace contextRef="#ctx0" brushRef="#br0" timeOffset="1466">2328 67 24804,'-9'-3'-1046,"0"0"0,4 1 0,2 5 33,2 3 1,1 6 0,0 2 0,0 2 508,0-1 0,0 2 0,0-2 0,0 1 193,0 2 0,3-1 0,0-1 0,-1-1-6,-1 0 0,-1-1 0,0 0 0,0 0-80,0 0 0,0-2 0,0 1 0,0 0 287,0-2 0,0 3 1,0 0-1</inkml:trace>
  <inkml:trace contextRef="#ctx0" brushRef="#br0" timeOffset="1899">2026 467 18724,'-9'-1'-444,"0"-2"1,0-2-1,0-4 1,1 0-164,3 0 1,1 3 0,4 0 199,0-1 1,0-1-1,0 0 1,0-1 96,0 0 1,0-1 0,0-1-1,0-1 210,0 1 0,4-1 1,0 0-1,2 1 15,0 1 1,0 1-1,3 1 186,0 2 1,0-1 0,0 4 0,0 1-71,0 1 1,-4 1 0,1 0 68,1 0 0,0 1 1,0 2-75,-1 3 1,-4-1-1,1 1 1,-2 1 34,-1 1 0,0 1 1,0 0-1,0 0 26,0-1 0,0 1 1,0 0-44,0 0 1,-1 0 0,-2 0 0,-2 0-7,0 0 0,-3-3 1,2 0-1,-3-1-35,-2 0 1,0 2 0,-3-3-1,1 0-225,2 0 1,-2-1 0,2-3-1,0 0-447,1 0 0,1 0 1252,0 0-445,4 0 1,-3-8 0,3-2-1</inkml:trace>
  <inkml:trace contextRef="#ctx0" brushRef="#br0" timeOffset="2148">1964 67 17264,'-6'-3'-965,"1"-1"0,0 0-1668,0 0 2918,3 1 1,-2 8 0,4 3-446,0 3 0,0 4 1,0-3-1,0 2 26,0 2 1,1 0 0,1 0 0,1-2-10,-1 2 1,2 1 0,0 1 0,0 0-127,0-1 0,3 1 0,-2-1 0,0-1-394,1-2 1,-3 3-1,2 2 530,-1-2 1,3-1 0,-2 1 0</inkml:trace>
  <inkml:trace contextRef="#ctx0" brushRef="#br0" timeOffset="3266">1955 422 15083,'5'0'-362,"-1"0"0,-11 0 0,-2 1 415,-1 2 1,-3-2-1,0 2 1,0-1-37,-3 1 1,-1-2-1,-1 2 1,-1-2-30,-1-1 0,-2 3 1,-3 0-1,3-1-30,0-1 1,-3-1 0,2-1 0,1-1 21,1-1 1,2-1 0,3 1 0,0-3-33,1-2 1,5 2 0,0 0 0,4-1-121,2 0 0,1 1 0,3 0 0,0-1 4,0-1 1,0-1 0,1 0 0,1 0-2,1 0 1,4 3 0,-1 1 115,2-2 0,-2 3 0,0 1 1,0 1 55,-1-1 1,3 2 0,-2-2 36,1 2 0,-1 1 0,0 1-79,1 2 0,-2-1 0,1 3 0,0 0 24,-1 0 1,2 0 0,-3 4 0,0 0 78,0 0 0,2 0 0,-2 0 0,-1 0-44,1 0 0,-1 3 0,-3-1 1,0 0-32,0-1 1,0 0-1,0 1 1,-1 1 50,-2-1 1,-2-3-1,-3-1 1,-1-1 58,0 1 1,-4-2-1,-2 0 1,-1 0-73,2 0 1,-3-3-1,2 1 1,-2-1 43,-1 1 1,1-2 0,-1 2 0,0-3 10,0-3 0,4 1 1,0-4-1,0 0-36,0 1 0,3-6 0,-1 2 0,3-2-208,0-1 0,1 1 1,1-3-1,2 0-235,1 0 1,1-1-1,3-2 1,0-1-799,0 0 1081,4 0 1,5-3-1,5-2 1</inkml:trace>
  <inkml:trace contextRef="#ctx0" brushRef="#br0" timeOffset="3380">1493 173 15136,'-4'-8'-4252,"2"2"3591,-4 0 1,0 4 696,-3-1 86,4 2 0,-3 9 0,3 2 1</inkml:trace>
  <inkml:trace contextRef="#ctx0" brushRef="#br1" timeOffset="3847">1111 67 8549,'0'-9'-258,"0"0"0,1 0-200,2 0 0,-1 4 512,4 2 1,-1 7-1,1 4 1,-1 5 34,-1 4 0,2-1 1,-3 5-1,0 1-10,1 2 1,-2 2 0,3 3 0,-1 1-85,-2-2 0,2 3 0,0-1 0,0-1-158,0 2 1,0-8 0,-2 2 0,1-3-175,-1-1 1,-1-4-1,0-3 337,2-1 0,-2 3 0,2-2 0</inkml:trace>
  <inkml:trace contextRef="#ctx0" brushRef="#br1" timeOffset="5100">844 85 8546,'0'-17'0,"0"2"-257,0 3 1,0 2 0,0 1 0,1 2-336,2 1 587,-2-2 0,6 8 0,-4 0-5,-1 5 0,-1 0 0,-1 0 0,0 3 49,0 3 1,0-1-1,0 3 1,-1-1-21,-2 0 0,2 3 1,-3 0-1,1 2-9,0 1 0,-3-3 0,3-1 0,0 1-9,-1-1 1,3 2 0,-2-3 0,2-1-12,1 1 0,0-1 0,0-3 0,0 0 3,0 0 1,4-1 0,2-1 0,2-2 3,1-1 1,0-2-1,0-2 1,1 0-2,2 0 0,-3 0 1,3 0-1,-2 0-7,-1 0 1,0-2-1,0-1 9,0 1 1,-3-2 22,0 1 24,-4 0 1,1 3-24,-6 0 0,-2 0 0,-4 0 0,0 0-1,0 0 0,-3 3 0,-1 1 0,0 0 7,1 0 0,-3 1 1,2-1-1,0 1-6,0 2 1,-2-2 0,4 0 0,0 0-9,1 0 1,1 0 0,1 2-160,2-1 126,2 0 1,5 2 0,2-3 0,3-2 10,2-2 1,1-1 0,1 1 0,1 1 1,0 1 1,4 0 0,-2-3 0,0 0-15,0 0 0,-1 1 0,-2 1 0,1 1 0,-1 0 0,2-2-18,-2 2 1,-4-2 0,-1 3 23,-1 0 0,-1-2 0,-4 3 50,-2-1 0,-2 0 1,-4-2-1,0 1 3,0-1 0,0 2 0,0 0 1,0 0-1,-3 0 1,2 0 0,-2-3 0,1 3-22,-1 1 1,2-2 0,-2 3 0,0 0-30,0-1 1,0 2 0,3-3 0,0 1-4,0 2 0,0-2 0,2 1 0,0 0-12,1-1 1,4 2 0,-1-1-7,2 2 0,1-2 0,0 0 21,0 1 0,1-2 0,2 0 12,3-1 1,2-1 0,1-2 0,2 1-1,1 1 1,0 0 0,-3-3 0,0 0-14,0 0 0,-3 0 1,0 0 2,0 0 1,1-1 0,0-1 23,-1-1-23,-4 0 1,1 3 0,-6 0-2,-3 0 1,-2 0-1,-1 0 1,0 0 7,-3 0 1,-1 0-1,-3 0 1,1 0 0,0 0 1,-1 0-1,0 0 1,1 0 0,-1 0 0,0 0 1,-1 0-1,1 0 17,1 0 1,4 0 0,-1 0 0,3 0-6,0 0 0,0-3 0,1-1 0,2-1-8,3-2 0,2 2 1,1-1-5,0-1 0,1 2 0,2 0 13,3 1 0,2 0 0,1 3 0,0-2 1,-1 0-1,1 3 4,0 0 0,-3 3 0,-1 0 1,0 2 30,0 2 0,-2-2 0,2 1 0,-1 1 38,-2 1 1,-1 1-1,-1 0 7,0 0 0,0 0 0,0-1 0,-1 1-29,-2 0 0,-2 0 0,-4 0 0,0-1-53,0-2 1,0 2 0,0-3 0,1 1-64,-1-1 0,0-2 1,0 2-1,0-1-265,0-2 1,3-1-659,0-1 974,4 0 0,2-4 0,5-1 0</inkml:trace>
  <inkml:trace contextRef="#ctx0" brushRef="#br1" timeOffset="5280">933 698 7882,'5'-4'-1858,"3"3"1858,-7-3 0,-1 4 0,-5 0 0</inkml:trace>
  <inkml:trace contextRef="#ctx0" brushRef="#br0" timeOffset="5949">320 431 9614,'10'3'-63,"1"1"0,1 0-239,-2 0 1,0 2-1,-2-2 1,-1 0 166,-1 0 0,-3 3 1,2-1 144,-1 1 0,-1-1 0,-4 0 77,-2 1 1,-2-3 0,-4 0 0,0-1-31,0 0 0,-3 3 0,1-3 0,-1 0-24,-1 1 0,3-3 1,-3 2-1,1-2-33,1-1 1,-1 0 0,3 0-13,0 0 1,0 0-1,0 0 1,0-1 0,0-2 0,3-2 0,1-4 1,-1 0-20,1 0 1,-2-1 0,3-1-1,0-1-42,0-2 1,-3 0 0,2-2-1,-1 2 16,0 2 0,0-3 0,-3 3 0,2 1 32,1 1 1,-2 4 0,1 1 0,-3 1 31,-2 2 1,0 1-1,3 2 1,0 1 88,1 1 0,-1 4 0,0-1 0,1 2-15,2 1 0,-1 0 0,4 1 0,1 1-13,1 0 0,1 1 0,0-3-48,0 0 1,4 0 0,1 0-1,1-1-18,0-2 1,0-1 0,4-4 0,1 2-40,0-1 1,4-1 0,-2-1 0,1 0-748,2 0 789,0 0 1,2-4 0,0 0-1</inkml:trace>
  <inkml:trace contextRef="#ctx0" brushRef="#br0" timeOffset="6113">178 245 13375,'-17'-1'-169,"2"-2"1,-1 1-1,5-3 86,0 1 0,1 2 0,2 5 1,1 3-68,1 2 0,1 1 0,-2 2 0,2 1-479,1-1 0,-1 2 556,2-1 0,0 3 0,3-1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6:13.617"/>
    </inkml:context>
    <inkml:brush xml:id="br0">
      <inkml:brushProperty name="width" value="0.11429" units="cm"/>
      <inkml:brushProperty name="height" value="0.11429" units="cm"/>
      <inkml:brushProperty name="color" value="#33CCFF"/>
    </inkml:brush>
  </inkml:definitions>
  <inkml:trace contextRef="#ctx0" brushRef="#br0">3296 481 16856,'0'-5'-1345,"0"1"1,0 5 0,-1 1 1315,-2 1 0,1 0 1,-3-3-1,-2 1 148,-1 2 1,-1-2-1,0 2 1,-1-2 15,-2-1 0,2 0 0,-1 0 0,1 0-33,1 0 1,0-1 0,0-1 0,1-2-18,2-1 0,-1 2 1,4-3-215,1-1 0,1-1 1,2 0-1,2 1-13,3 1 1,2 3-1,2-2 1,1 1 294,1-1 1,3 3 0,-4-1 0,1 2-49,1 1 0,0-3 0,2 0 0,-3 1-20,-3 1 0,0 1 0,0 1 0,0 1 58,0 1 1,0 4 0,-1-1-212,-2 1 0,-2 3 0,-4 1-95,0 1 1,0 0 0,0-2 0,0 1 140,0 0 1,-4 2 0,-1-2 0,-1 1 25,0-1 0,-3-1 0,-3-1 0,0-1-22,-1 1 1,0-1 0,-5-1-1,0-2-101,0-1 0,-2 2 0,-2-3 1,-1-1-162,-2-1 0,3-1 0,-1 0 0,1 0-138,3 0 1,3 0 0,1-1 521,-1-2 0,3-2 0,1-4 1</inkml:trace>
  <inkml:trace contextRef="#ctx0" brushRef="#br0" timeOffset="300">2879 268 16678,'0'-12'-1884,"0"0"0,-3-3 163,0 3 1746,0 4 0,3 5 0,1 6 0,1 3 35,1 2 0,1 5 0,-1 2 1,2 2-13,0 0 0,3 1 0,-3 1 0,2 1-82,-1 0 0,2 1 0,-3-3 1,1 0-152,0-1 1,-1 3-1,2-1 1,-2-2-346,-1-1 1,-1-2 0,-3 0 529,0-1 0,0-1 0,0-3 0</inkml:trace>
  <inkml:trace contextRef="#ctx0" brushRef="#br0" timeOffset="1200">2746 294 12720,'-5'-9'0,"2"0"-396,2 1 1,1-1-1,0 0-671,0 0 827,0 4 0,0 2 0,0 6 212,0 3 1,0 2 0,0 2 0,1 0 49,2 2 1,-1 4 0,3-1 0,-1 2-23,1 0 0,-2 0 0,2-1 1,0-1 5,0 1 0,-3-3 0,1 1 0,-2 0-110,-1 0 1,3-3 0,0 1 0,-1-2 57,-1-2 1,-2 1 0,-1 0 0,-2-1 99,-1-2 1,-1-2 0,-3-3 0,0 1 90,1 1 1,-2 0-1,-1-3 1,-1 0 39,1 0 0,-2-3 0,0-1 1,1-1-71,-1-2 0,0-1 0,2-1 1,-1-1-52,1-1 1,-1 1 0,0-2-1,1 1 15,1-1 0,-2 2 1,0-2-1,1 3 32,2 0 0,3 0 1,0 1-1,-1 1 599,-1 1-98,3 4-590,1-2 1,8 4 0,2 0-64,2 0 0,1 0 0,0 0 0,-1 1 34,1 2 0,0-2 0,0 2 0,0-2 37,0-1 0,0 0 1,-1 1-1,-1 1 12,-2 1 0,-2 1 0,3-1-18,1 3 1,-3-1 0,-1 1-127,-2 1 1,-1 0-1,0 2 1,0 0-72,0 0 0,-4-3 0,-2 0 0,-1 1 151,1 1 0,-1-2 1,1-1-1,-2 0-13,-1-1 0,0-2 1,0 1-1,-1-1-27,-2 1 1,2-2 0,-1 2 0,1-2 51,1-1 1,-1 0 0,-1 0-1,-1-1 50,1-2 1,-1 1-1,0-3 1,0 0-20,-1 1 0,3-2 0,-2-3 1,3 0 95,0 0 0,-3 0 0,0-1 0,0-1 2,-1 0 0,3-5 0,-2 1 1,0-3-113,0-3 0,0 3 0,2-2 0,-1 3-24,-1 2 0,3 3 1,2-1-1,-1 1-27,1 4 1,3 0-1,-1 4 3,1-1 58,1 3 508,3-2-462,0 4 1,4 0 0,2-1 59,2-2 0,2 1 0,1-3 0,1 0-132,2 0 1,0 1 0,3-3 0,0 2-106,1 1 0,3-2 0,-1 2 1,2 0-40,0 0 0,2 1 0,2 3 0,-3 0-221,-2 0 0,-3 0 1,-3 0 486,-4 0 1,3 4-1,0 1 1</inkml:trace>
  <inkml:trace contextRef="#ctx0" brushRef="#br0" timeOffset="2117">2408 472 14916,'-3'-6'-1425,"0"0"0,-1 4 1487,1-1 1,1 2 0,-4 1 6,-1 0 0,2 0 1,-1 0-1,-1 0-15,-4 0 1,0-1-1,-3-1 1,0-1-3,0 1 1,0 1 0,-4 0 0,-1-1-12,-2-1 1,3-4 0,-2 2 0,3 0-40,2-1 0,1 0 0,-1-3 1,1 0-48,1 0 0,4 0 1,3 0 199,-1 0 0,3 3-214,1 1-157,2 3 1,1-1 135,0 6 0,3 1 0,0 5-84,-1 0 0,0-3 0,0 0-21,1 1 0,0 1 0,-4 0 35,-2-2 0,1 1 1,-4-4-1,-1-1 120,-1-1 0,-3-1 0,-2 0 0,-1 0-46,-2 0 1,-1-1-1,0-2 1,0-3 68,2-2 1,-1-1 0,4 0 0,2-1 34,4-2 0,-1 5 0,4-2 404,1 2-284,1-1 0,2 3-38,2 2 0,-1 3 0,3 3 184,-1 3 1,1 2-536,-2 0 1,0 1 9,-3 0 1,-4-3-1,-1-1 1,-3-1 135,-1-2 0,0 2 1,-1-1-1,-1-1 92,-1-1 0,-1-1 1,3 0-1,-2 0 141,1 0 1,0-1-1,0-1 202,-1-1 1,0-4 282,4 1-629,3 2 123,1 0 0,5 5 0,1 2 0,2 3 121,1 2 0,-1 1 0,3 0 0,-1 1-215,1 1 1,-3 0-1,0 3 1,-1 0-91,0 0 0,0-3 0,-3 1 0,0-3-57,0 0 0,0 0 0,-1 0 61,-2 0 0,-2-3 0,-4-1 0,-1-1 86,-1-2 1,0-1 0,-4-2-1,-1-2-68,-1-3 1,0-3 0,-1-2 0,1-2-161,2-1 1,-2 2 0,4-4 0,-1-2-64,2-1 1,2 2-1,2-2 1,1 1-79,1 0 1,4 6 0,0-3 314,4 1 0,3 4 1,4-3-1</inkml:trace>
  <inkml:trace contextRef="#ctx0" brushRef="#br0" timeOffset="3333">951 436 9984,'5'0'-174,"-1"-4"1,-4-1-1,0-3 28,0-1 1,0 0-1,0 0 1,0-1 68,0-2 1,0 1 0,0-4-1,0-3 23,0-2 1,0-5 0,0 2 0,1-3 11,2-1 1,1 1 0,3-1 0,-2 1 13,2 3 1,1-1 0,1 5 0,0 3 11,0 3 1,0 1 0,0 4-67,0 2 0,-3 2 1,-1 4 105,2 0 0,0 1 1,0 1-1,-1 2 6,1 1 1,-3-2 0,0 3 0,-1 1-15,0 1 0,3 0 0,-2 1 0,0 0-4,0 0 1,0 0 0,-2 1 0,0 1-6,0 1 1,2-1 0,-1-2 0,-1 0-12,-1 0 1,-1 1-1,0 1-14,0 1 1,0-1 0,-1-3 0,-3-1 83,-5-1 0,1-4 0,-5 2 0,0-1-72,-2 0 1,-5 0 0,-1-3 0,-2 0-4,-2 0 0,0 0 0,-2 0 0,-1 0 36,-1 0 1,1 0 0,-1 0 0,4 0 0,1 0 1,1 1 0,0 1 0,2 1 8,2-1 0,5 2 0,3-1 1,1 0 95,1 1-160,4-3 1,5 3 90,6-4 0,2 0 1,1 0-1,0 1-61,3 2 1,-1-2-1,3 2 1,0-2 3,0-1 0,-4 2 1,2 2-1,-2 0-11,-1 0 1,0 2 0,-1-2 0,-1 0-27,-1 0 0,-1 3 0,1-1 1,-4 2 0,-1-2 0,-2 0 1,-1 0 60,-4-1 1,-2 1 0,-2-2 0,-1 0 1,-1 0 1,-4 2 0,2-3-1,-2-1-41,1-1 0,-2 2 1,2 0-1,0-1-73,0-1 1,-1-1 0,3 0-1,0-1 34,0-2 1,-1 1-1,2-3 1,1 0 13,1 0 0,4 0 1,1-2 34,1 2 0,-2 2 531,3-3-601,0 4 79,3-2 0,0 5-25,0 2 1,-1-1 0,-2 3 13,-2-1 1,-3 1-1,-1-1 1,-1 0 7,-2 0 0,1-1 0,-3-2 0,1 1-41,-1 1 0,0 0 0,-2-3 1,1 0-55,-1 0 1,0 0-1,-2 0 1,1 0-27,2 0 1,0 0 0,3 0 0,1 0-42,1 0 0,1 0 0,0 0-72,0 0 266,4 0 1,-3-4 0,4-1 0</inkml:trace>
  <inkml:trace contextRef="#ctx0" brushRef="#br0" timeOffset="3530">427 507 15017,'-9'0'-137,"0"0"0,3 0 1,0 0-1,-1 0-314,-1 0 1,-1 0 0,0 0-201,1 0 651,-1 0 0,-4 0 0,-1 0 0</inkml:trace>
  <inkml:trace contextRef="#ctx0" brushRef="#br0" timeOffset="3933">0 143 12053,'0'-9'-957,"0"0"1,1 3 0,2 1 1174,3-2 1,5 3 0,1 1 0,0 2-147,0 1 0,-1 0 0,4 0 1,1 0 33,1 0 0,0 0 0,0 1 0,-1 2-118,-1 3 0,-4 0 1,1 1-1,-3 0-65,0 3 0,-4-1 0,-1 3 0,-1-1 29,0 1 0,0-2 1,-4 5-1,-2 1 15,-3 1 0,-2 1 0,-1 0 0,0 3 213,-3 3 1,-1 1 0,-3 2 0,1 0-83,-1-1 1,4 4 0,-1 0 0,1-2-82,0 0 1,3-2 0,4-2 0,1-1-156,2-1 1,1-2 0,1-2 0,1-1-23,2-2 1,3-2 0,6-4 0,4-1 146,4 1 1,2-3 0,6-1-1,2-1-84,2-2 1,7-1-1,2-1 1,4 0-455,2 0 654,2 0 1,5-4 0,-1-1-1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2:05.395"/>
    </inkml:context>
    <inkml:brush xml:id="br0">
      <inkml:brushProperty name="width" value="0.08571" units="cm"/>
      <inkml:brushProperty name="height" value="0.08571" units="cm"/>
      <inkml:brushProperty name="color" value="#F6630D"/>
    </inkml:brush>
  </inkml:definitions>
  <inkml:trace contextRef="#ctx0" brushRef="#br0">1 24 8578,'23'0'-593,"0"-8"0,0 0 0,2 3 527,6 3 0,-3 2 1,10 0-1,5 2 100,8 6 0,3 5 0,12 10 0,11 0 5,9 0 0,9 0 0,-38-11 0,3 1 0,3 1 1,2 0-9,-1 1 0,2 1 1,3 0-1,2-2 1,1-2-1,1-1 1,0 1-1,-1-1-119,2 1 0,0-1 0,0 1 0,0-1 1,3 1-1,-1-1 0,-3 0 0,0-2 108,-3-1 0,0 0 0,-6 1 1,-1 0-1,-2-5 0,-2-1 0,-4 1 1,-3 0-22,40 6 0,-5-7 0,-16 4 0,-5-2 52,1 3 1,-14-5 0,-7 4-480,-13-4 45,-17-3 1,-32 0 382,-14-10 0,-6-3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23.939"/>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1764 141 14940,'4'0'-2139,"1"0"2303,-3 0 0,3 1-245,-3 1 1,1 0-1,-3 2-213,0 2 1,-1-2-1,-1 0 207,-3 2 1,-1 0 0,-1 0 76,0-1 1,0 0 0,0-2-1,0-1 16,0 1 1,0-1 0,0 1 0,-1 1-62,-1-3 1,0 2 4,-3 0 0,4-1 0,-1-2-28,1 0 0,3 0 99,0 0 0,4-1 0,-1-1-57,1-3 1,2-1 0,0-1 0,2 0-17,1 0 0,-2 0 0,2 0 0,0 0-18,0 0 1,-2 0-1,3 0 1,0 0-12,-1 0 0,1 0 0,-2 1 0,0 0-3,0 2 0,3 0 0,-2-2-38,0 2 1,2 2 202,-1 0-132,-2 1 514,3 1 0,-5 3-472,1 2 0,1 1 0,-1 1 38,0 0 1,0 0 0,-1 0-40,1 0 1,3 0 0,-2 0 0,0 0-23,0 0 1,1 0 0,-2 1-17,3 1 0,-2-1 0,1 1 1,-1-1-118,-1-1 1,0 0-1,-1 0 1,1 0 12,0 0 1,-1 0-1,-1 0 1,0 1-46,0 1 0,0-1 1,0 1-1,-1-1 230,-1-1 0,0 0 1,-3 0-1,0 0 70,-1 0 0,-1-1 1,0 0-1,0-3 18,0 1 1,-3 0 0,0-1 0,0 0 29,0 1 1,0-2-1,1-2 1,-2 0-22,0 0 0,0 0 1,2 0-1,0 0-10,1 0 0,-3 0 0,2 0 0,0 0-22,-1 0 1,1 0-1,-3 0 1,1-1-16,0-1 1,-2 1-1,2-1 1,-1 1-3,0 1 0,-2 0 1,-1 0-1,1 0 0,1 0 1,2 0 0,-3 1 0,1 0-52,1 2 0,2 1 1,4-1-1,0 0-69,1 1 1,3 0-1,-2-1 1,1 1-53,2 2 1,0 0 0,1 1-5,0 0 1,-1 1 0,-1 0 0,0-2 1,1 1 1,-3 1 0,0 2 80,0-2 0,-2 0 0,1-1 0,-1-1 48,-1-1 1,0 0 0,-1-2 0,-1 0-20,0 1 0,-3-1 0,1-2 0,-1 2-79,0-2 1,1 1 0,-3-1 0,0 2-101,0-2 0,2 0 0,1-1 0,1 0-20,2 0 1,-2-1 0,3-1-125,3-3 1,3-1 0,2-1 323,1 0 0,5-3 0,4-1 0</inkml:trace>
  <inkml:trace contextRef="#ctx0" brushRef="#br0" timeOffset="247">1610 36 10998,'0'-5'-1276,"0"1"1,0-2 1051,0 0-273,0-1-213,0 3 686,0 1 0,0 3 1</inkml:trace>
  <inkml:trace contextRef="#ctx0" brushRef="#br1" timeOffset="1216">952 365 8574,'-5'-7'0,"0"0"-326,0 0 1,2 2-1,0 1 1,0-2 4,1 0 1,0-1 0,2 0-1,0 0 388,0 0 1,0-3 0,0-2 0,0-1-43,0-1 1,0-2 0,0-2 0,0 1-20,0 0 1,0-1 0,0 4-1,0 0 198,0 1 1,0 3 0,0 1-119,0 1 0,3 4-86,2 2 1,-2 1-8,2 1 0,-1 3 1,1 2-1,0 0 8,1 0 1,-3 1 0,2-1 0,0 2 14,-1 2 1,2-1 0,-1 2-1,0-1 12,0 1 0,0 0 0,-2-2 0,0 2-20,0 1 0,2-2 0,-3 0 0,0 0-3,-1 0 0,-1-1 0,0 1 1,-1-1-11,-1-1 1,-3-1 0,-4 0 0,-1-2-33,-1 2 1,0-3-1,-3-1 1,0-1-83,0-1 1,0 0 0,0 0 0,0 0-25,0 0 0,1-1 0,0 0 0,2-3 95,1 1 0,1 1 0,2-1 0,0 1 5,0-1 1,0 1 215,0 2 1,0 0 0,0 0 60,0 0 0,2 0 1,0 0-1,0 0-116,-1 0 0,-1 1 1,0 0-1,-1 2-141,-1-2 0,0 0 1,-3-1-1,0 1-47,-1 1 0,-1-1 1,1 1-1,0-1-10,1-1 0,1-1 1,-2 0-1,0-2 42,1 2 0,4-2 0,-1-1 0,1 1 86,1-3 0,0 2 80,0 0 0,2 2 22,1 0 1,2 2-31,0 2 0,-2 2 1,0 3-3,0 0 0,-2-2 1,2-1-1,-1 2-32,1 0 1,-2-1 0,-2-1 0,-3 2-15,1 0 1,0 1 0,-1-1 0,-3 0-22,-1-2 0,-1 1 0,-2 1 1,-2 0-52,0-2 0,-1-1 0,-1 0 0,-1 1 13,-3-3 0,2 0 0,0-1 0,1 0 29,-1 0 1,1 0-1,3-1 1,1-1-44,3-3 1,4 1 0,3 0-1,1-3-24,1-1 0,3 0 0,1-1 0,1 1-65,-1 1 1,2-3-1,2-2 1,2-1-267,1-1 1,2 2 0,3 1-1,3 0-223,1 1 1,3 1 578,1 0 0,5-2 0,0 0 0</inkml:trace>
  <inkml:trace contextRef="#ctx0" brushRef="#br0" timeOffset="1447">966 71 11979,'0'-7'-3590,"-3"0"3706,-1 3 0,-3 7 0,0 5 0</inkml:trace>
  <inkml:trace contextRef="#ctx0" brushRef="#br0" timeOffset="1732">399 141 18393,'-7'-10'-4260,"1"2"3360,1-1 41,2 4 1,3 3 0,0 4 880,0 3 1,-3 1-1,-1 1 1</inkml:trace>
  <inkml:trace contextRef="#ctx0" brushRef="#br0" timeOffset="1830">343 141 15098,'-7'-2'0,"0"-2"-1171,0 1 559,0 1 843,0-1 0,3 6 0,1 1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32.855"/>
    </inkml:context>
    <inkml:brush xml:id="br0">
      <inkml:brushProperty name="width" value="0.11429" units="cm"/>
      <inkml:brushProperty name="height" value="0.11429" units="cm"/>
      <inkml:brushProperty name="color" value="#33CCFF"/>
    </inkml:brush>
  </inkml:definitions>
  <inkml:trace contextRef="#ctx0" brushRef="#br0">0 184 19330,'0'-13'-6326,"0"1"5737,0 8 0,2-4 1228,4 8 1,5 0-1,7 0-325,0 0 1,0 0-1,1 0-153,-1 0 1,6 0 0,3 0 0,-1 0-17,1 0 1,7-2 0,1-2 0,7-2-13,5 2 0,4 0 1,10 0-1,8-4-69,8-3 1,2 5-1,9-4 1,1 0 99,-1 0 0,5 4 0,-43 1 1,0 0-1,1 0 0,1 1-49,4 2 0,0 0 0,-1-2 0,0 0 1,3 1-1,0 0 0,-2 1 0,-1 0-203,0 1 1,0 0 0,2 1 0,0 0 0,2-1 0,0 0 0,3-1 0,0 0 89,0-1 0,0 0 1,-3-1-1,0 2 0,0 1 1,1 2-1,1-1 1,0 0-6,2 0 0,0 0 1,-1 0-1,0 0 1,5 0-1,0 0 1,-2 0-1,-2 0-4,-2 0 1,0 0-1,2 0 1,0 0-1,-2 0 1,0 0-1,2 0 1,0 0-3,1 0 1,0 0-1,-1 0 1,0 0-1,-1 0 1,0 0-1,-1 0 1,0 0-1,1 0 1,0 0-1,-2 0 1,0 0 0,0 0-1,0 0 1,0 0-1,0 0 3,0 0 1,0 0 0,-2 0-1,-1 0 1,3 1 0,0 0-1,-1 1 1,0 0 5,-2 1 0,0 0 0,3 0 0,0 0 0,0-3 0,0 0 0,2 0 0,0 0 11,2 0 0,0 0 0,-8 0 1,0 0-1,3 0 0,1 0 1,-1 1-1,0 0-5,0 2 0,0 0 0,-1-2 0,0 0 0,1 2 0,0 0 0,-3-1 0,0-2 5,-5 0 1,-1 0-1,2 3 1,0 0-1,0 1 1,-1-1-1,3-1 1,0 0 3,1-1 0,0 0 0,-1 0 0,0 0 1,-2 0-1,-1 2 0,45 3 7,-9-2 1,9-2-1,-5-2 1,3 2-7,-1 4 1,-8-4-1,-1 4 1,-1-4 9,0-2 1,-12 0-1,3 0 1,-3 0-1,0 0 0,4 2 1,2 2-1,0 2-16,-5-2 0,1-1 0,-8-3 0,2 0 18,0 0 1,-6 0-1,4 0 1,0 0-3,0 0 0,-2 0 1,6 0-1,2 0 68,-2 0 1,-8 0-1,2 0 1,0 0-73,4 0 1,-4 0-1,0 0 1,0 0 3,4 0 1,4 0-1,2 0 1,1 0-24,-1 0 0,0 6 0,-2 0 1,-2-2 11,-2-2 0,-8-2 0,2 0 0,-4 0 18,-2 0 1,8 0 0,2 0 0,0 0-10,-4 0 1,-6 0 0,-4 2 0,-1 2-27,7 2 1,-8 0 0,4-6 0,-4 0 18,-3 0 1,3 0 0,8 0 0,2 0-8,2 0 0,-2 2 0,-8 2 0,-5 2-17,-1-2 0,4-2 0,-6-2 1,-5 0 31,-5 0 1,-1 0-1,-5 0 1,-1 0 6,0 0 0,1 0 0,-5 0 1,3 0-13,-3 0 0,4 0 0,1 0 0,1 0 8,5 0 1,-5 0-1,3 0 1,1 0 11,3 0 0,1 0 0,-1 0 0,-3 0-40,-1 0 1,-7 0 0,5 0 0,-3 0 16,-4 0 1,-1 0 0,-3 0 80,0 0-69,1 0-47,-9 0-93,-2 0 79,-8 0 1,-2 0 24,-4 0-15,4 0-574,-6 0 97,8 0-8,0 0 1,0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35.838"/>
    </inkml:context>
    <inkml:brush xml:id="br0">
      <inkml:brushProperty name="width" value="0.11429" units="cm"/>
      <inkml:brushProperty name="height" value="0.11429" units="cm"/>
      <inkml:brushProperty name="color" value="#33CCFF"/>
    </inkml:brush>
  </inkml:definitions>
  <inkml:trace contextRef="#ctx0" brushRef="#br0">1 165 15047,'2'10'-1644,"4"-4"1,2-2 0,6 0 1535,-2 3 0,1-1 0,5-6 302,0 0 1,0 0 0,3 0-1,1 2-100,3 4 0,5-4 0,-4 4 0,3-4 7,3-2 0,9 0 0,2 0 1,-1 0-8,3 0 0,0 0 0,6 0 1,-5 0-20,-1 0 0,6 0 0,-2 0 0,1 0-41,-1 0 0,2 0 1,-6 0-1,-1 0 157,1 0 0,6 0 1,-2 0-1,1 0-83,-1 0 0,4-6 0,-2 0 0,4 0-75,0-2 0,4 6 0,-11-7 1,3 3 37,-2 0 0,8-6 0,-8 6 1,-3 0-44,1-2 0,-8 6 0,5-4 1,-1 1-3,0-1 1,1 4 0,-3-4 0,2 4-9,-3 2 1,-1 0-1,-5-2 1,-1-2 19,-3-2 0,-7 0 0,3 6 0,-1 0-23,-1 0 0,0 0 1,-5 0-1,-1 0-6,0 0 1,1 0 0,-1-2-1,0-2 20,0-2 1,1 0 0,-1 6-1,0 0-54,1 0 1,1 0 0,2 0 0,5 0 8,1 0 1,1 0 0,3 0 0,-1 0 1,1 0 0,3 0 0,1 0 1,3 0 30,3 0 1,-3 0 0,6 0 0,-3-2-12,1-4 1,6 3-1,-4-3 1,1 4 29,5 2 1,-4-6 0,4 0 0,4 2-16,3 2 1,3 0 0,-6-2 0,0-2-51,0 2 0,6 2 0,0 2 0,-2 0 50,-2 0 0,-4-6 1,-1 0-1,-1 2-9,0 2 1,6 2-1,-8 0 1,4 0-6,1 0 1,1 0 0,0 0 0,-2 0-1,-4 0 1,4 0 0,-5 0 0,3 0-19,-2 0 1,-4 0-1,-9 0 1,3 0 4,3 0 1,3 0-1,6 0 1,-4 0 4,-3 0 0,1 0 0,-2 0 0,4 0 0,-1 0 1,-1 0-1,-8 0 1,-1 0-1,1 0 0,5 0 0,-1 0 0,-4 0 5,-5 0 1,-1 0 0,5 0 0,1 0 5,-1 0 1,-5 0 0,-1 0-1,5 0 0,5 0 0,-1 0 1,4 0-1,-3 0 0,3 0 0,-4 0 0,3 0 0,-3 0 0,-2 0 0,-1 0 0,1 0 1,-1 0-10,1 0 0,-3 2 0,-1 2 1,-3 2-14,3-2 0,-7-2 0,1-2 0,-1 2-10,5 4 1,-5-4 0,0 4-1,-1-4 3,-1-2 1,9 6 0,-5 0 0,3-2 4,-1-2 0,-5 0 0,5 2 1,0 3 0,-1-3 0,5-2 0,-5-2 0,1 2-7,1 4 1,-1-4 0,5 4 0,-3-4 11,-1-2 1,-7 2 0,7 2-1,1 2 4,3-2 0,-1-2 1,-1-2-1,-3 0 31,3 0 0,8 0 0,3 0 0,1 0 8,0 0 1,3 0 0,-3 0-1,2 0-3,4 0 0,-5 0 1,1 0-1,0 0-5,0 0 0,-1 0 0,5 0 1,-4 0 0,-2 0 0,5 0 0,-1-2 0,4-2 18,2-2 1,0 0 0,0 6 0,-1 0-28,1 0 1,0 0 0,0 0-1,-2 0 5,-4 0 0,3 0 1,-3 0-1,4 0-17,2 0 1,0 0 0,0-2 0,0-2 12,-1-2 1,3 0 0,2 6 0,2 0-15,-2 0 0,-8 0 1,-2 0-1,4 0 0,5 0 0,-1 0 1,4 0-1,-4 0-2,-2 0 0,2 0 1,2 0-1,2 0-16,-2 0 1,-2 0 0,-2 0 0,-1 0 9,1 0 1,0 0 0,0 0 0,0 0-5,0 0 0,2 0 1,2 0-1,2 0-6,-3 0 1,-1 0 0,-2 0 0,2 0-17,4 0 0,-6 0 0,2 0 0,-6 0 10,-1 0 1,3 0 0,2 0 0,2 0-5,4 0 1,-4 0 0,6 0-1,0 0-3,4 0 0,-4 0 0,-2 0 0,-4 0-2,-2 0 0,0 0 0,-1 0 0,1 0 1,0 0 0,2 0 0,2 0 0,4 0 1,2 0 0,0 0 0,2 0 1,-6 0 0,-4 0 1,4 0 0,0-2 0,-2-2 10,-2-3 0,4 1 0,2 6 1,2 0-11,4 0 0,0 0 0,0 0 0,-4 0 0,-2 0 1,0 0 0,-4 0 0,2 0 1,-2 0 0,4 0 0,0 0 0,2 0 1,4 0 0,0 0 0,0 0 0,-4 0 0,-2 0 1,6 0 0,-4 0 0,0 0 0,-4 0 1,2 0 0,0 0-1,2 0 0,4 0 1,0 0-1,0 0 1,-4 0-12,-2 0 0,7 2 0,-5 2 0,0 3 8,-4-3 1,-3-2 0,1-2-1,4 0 9,2 0 1,-4 0 0,4 0 0,-2 0-3,-4 0 1,4 2 0,-2 2 0,-2 2-4,-2-2 1,-8-2 0,0-2 0,1 0 9,3 0 1,2 0 0,0 0 0,-2 2-11,-4 4 1,3-4 0,-5 4 0,2-4 10,0-2 1,-9 0 0,3 0 0,-4 2-10,-3 4 1,-1-4 0,-3 4 0,-1-3 22,1-3 1,3 0 0,-1 0-1,-1 0-6,-3 0 1,-1 0 0,3 2 0,-1 2-16,1 2 1,-5 0 0,-3-6 0,-2 0 25,3 0 1,-9 0 0,6 0-24,1 0 1,-3 2-1,-6 2 1,-1 2-65,1-2 0,-4-2 58,2-2 1,-6 0 81,6 0-77,-8 0-129,5 0-259,-9 0 41,0 0 0,8 8 0,2 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36.971"/>
    </inkml:context>
    <inkml:brush xml:id="br0">
      <inkml:brushProperty name="width" value="0.11429" units="cm"/>
      <inkml:brushProperty name="height" value="0.11429" units="cm"/>
      <inkml:brushProperty name="color" value="#33CCFF"/>
    </inkml:brush>
  </inkml:definitions>
  <inkml:trace contextRef="#ctx0" brushRef="#br0">1 330 19224,'10'0'14,"6"-6"1,-6-3 1099,1-1 0,5 6 0,-4-4 0,6 0-1189,7-4 1,1 2-1,9-1 1,-1 1-20,5 0 0,3 4 1,1-6-1,6 0-60,4 2 0,2 1 1,-3 9-1,1 0-5,2 0 0,-4 0 1,10 0-1,-2 0 29,2 0 1,4 0 0,6 0 0,-2 0 0,-2 0 0,-8 0 1,2 0-1,-2 0-105,2 0 0,-6 0 1,2 0-1,-7 0-104,1 0 1,4 0-1,4 0 1,2-2 163,-2-4 1,-2 2 0,0-6 0,2 0 80,2 0 1,0 4-1,-7-5 1,1 1 78,0 0 1,-4 4 0,2-4 0,4 0-135,0 0 0,-1 3 1,-1-3-1,0 0-555,0 0 762,0 6 1,0-12 0,0 6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50.904"/>
    </inkml:context>
    <inkml:brush xml:id="br0">
      <inkml:brushProperty name="width" value="0.11429" units="cm"/>
      <inkml:brushProperty name="height" value="0.11429" units="cm"/>
      <inkml:brushProperty name="color" value="#33CCFF"/>
    </inkml:brush>
  </inkml:definitions>
  <inkml:trace contextRef="#ctx0" brushRef="#br0">128 330 12396,'-18'0'-169,"0"0"0,-1 0-529,1 0 0,2-2 0,2-2 456,1-3 64,9 1 156,-4 6 1,10 0 75,4 0 1,5 0 0,7 0 0,0-2-5,0-4 0,9 4 0,3-4 0,5 4-47,1 2 1,1 0 0,2-2 0,1-2 12,3-2 0,14-2 0,-2 4 0,2-4 3,0-3 1,-3 5-1,1-6 1,0 0 26,0 2 0,-8-4 0,-5 5 0,-5 1 42,-7 0 1,3-4 0,-9 4-16,-1-2 1,-5 4 0,-4-5-95,-2 3 1,-8-6-68,3 2 0,-5 2 0,-4 0 0,-3-1 21,-1 1 0,-8 6 0,4-4 0,-2 2 29,0 0 0,-1 0 0,-5 6 0,0 0 8,0 0 0,-1-6 0,1 0-18,0 2 0,6 1 0,-1 3 6,-1 0 1,0 3 52,2 3 1,-3-2-25,9 8 0,0-6-11,6 6 1,8-6-1,5 4 58,3-1 0,2 3 1,0-6-1,1 0-31,-1 2 0,2-4 1,3 6-1,1 0-26,-2 1 0,-1-5 0,-3 4 0,0-2-2,1-4 1,-7 6 0,0 0 0,0 3-46,-2-1 1,5-6 0,-7 4 0,0 0-52,0 0 0,-2-4 0,-6 7 47,0 1 0,0 2 141,0 2 0,-2-1 0,-4-3 14,-6-2 1,-5-2 0,1 4 0,2-3-22,2-3 1,0 6 0,-7-4 0,1 2-21,0 0 0,1-5 0,3 3 0,2 0 62,-2 0 1,-2-4-217,-3 6 1,7-1 0,2 3-448,2-2 557,2-8 0,22 12 0,4-6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55.386"/>
    </inkml:context>
    <inkml:brush xml:id="br0">
      <inkml:brushProperty name="width" value="0.11429" units="cm"/>
      <inkml:brushProperty name="height" value="0.11429" units="cm"/>
      <inkml:brushProperty name="color" value="#33CCFF"/>
    </inkml:brush>
  </inkml:definitions>
  <inkml:trace contextRef="#ctx0" brushRef="#br0">403 147 10526,'0'-19'-598,"0"7"1,0 0-32,0-2 1,2 0 0,2-1 529,2 3 1,2 2 0,-4-4 139,2 2 28,0 8 1,-4-5-150,4 9 111,-4 0 1,7 3 0,-9 3-60,0 6 1,2-2 0,2 2 0,2 2 58,-2 3 0,0 1 1,0 0-1,4 0 20,2 1 0,-4 5 0,5 1 0,-1-3-38,0-2 0,-4-1 0,4 1 0,0 2-14,0 3 0,-3-1 0,3-6 1,0-2-8,0-3 1,-6 3-1,4-6 1,-2 2 16,0 0 1,0-5-123,-6 5 106,0-8 0,-2 4 1,-4-8 52,-6 0 1,2 0 0,-2 0 0,-2 0-7,-3 0 0,-1 0 1,0-2-1,-1-2-20,1-2 0,0-2 0,-2 4 1,-3-5-9,-1-1 1,-1 4 0,7-6 0,0 0-10,0 2 1,-1-7 0,1 5 3,0-4 1,1-2 0,3 1-4,2 5 0,8-4 48,-2 4-132,4 4 1,4 0 48,4 8 1,-2 0-1,6 2 34,-2 4 0,-2-2-7,-6 8 1,7 0-6,-1 6 0,0-5 0,-6-1-14,0 2 1,0-4 29,0 2 0,-2-2 28,-4 3 1,-5 1 0,-7-8 0,0-2-16,0-2 0,-1 4 0,1 0 0,0-2-72,-1-2 0,1-2 0,0 0-270,0 0 0,-1 0 357,1 0 0,0 9 0,-1 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8:58.552"/>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3402 933 8494,'0'10'-926,"0"-2"0,-6 0 993,0 4 0,-3 5 0,5 1 0,-4 0-69,-2 1 0,4-1 0,-6 0 1,-2 0-14,-3 1 1,-1-7 0,-2 0-1,-3 2-130,-1 3 1,-9 1 0,5-2 0,-2-2 144,-1-1 0,1-1 0,-7 6 0</inkml:trace>
  <inkml:trace contextRef="#ctx0" brushRef="#br0" timeOffset="734">2835 768 8359,'-12'-38'0,"-1"-1"-165,-1 2 1,4-1 0,0 13-197,2 3 0,2 8 317,6 2 1,2 8 0,4 0-63,6 8 1,4-2-1,3 6 59,-1 0 1,0-6-1,0 6 20,1 0 1,-1-4 0,0 6 26,1-1 1,-1 3 0,0-4 2,0 2 0,1 0 0,-3 4 0,-2-1-3,-2 1 1,-8-4 0,5 0 0,-3 0-1,0 0 0,0-3 0,-6 5 0,0 2 0,0 2 0,0 3 0,0-1 0,-2-6 0,-4-2 0,-6 0 11,-5 0 1,-1-5 0,0 3 0,-1-2 15,1 0 1,0 0-1,0-6 1,-3 0-8,-3 0 1,4 0 0,-5 0 0,5 0-12,2 0 1,-1 0 0,1 0-14,0 0 0,-1-6 0,1-2 1,0 0 1,0-1 0,5-3 1,1 4-8,-2-2 1,0-2 0,-1-6 6,3-1 0,6 1 0,-4 0 1,2-1 1,0 3 0,4 2 0,-2 2 0,2-3 0,-5 5 0,1 0 0,-2 2 0,4 2 0,-6 4 0,-2-4 0,-3 4 0,-1-4 11,0 4 0,0 10 1,-1 2-1,1 2 50,0 0 0,-1 0 1,1 5-1,2-3-5,4-2 0,-5 0 1,7 7-1,-2-1-18,0 0 0,8-6 0,-2 1 1,4 1 5,2 2 1,-6-4-12,-1 0 1,3-1-18,10 1 1,5 2 0,7-8-74,0-2 0,7-2 0,-1-2 0,0 0-58,3 0 0,1 0 1,9 0-1,-1-2-270,1-4 0,0 4 385,-1-4 0,1-4 0,-1 0 0</inkml:trace>
  <inkml:trace contextRef="#ctx0" brushRef="#br0" timeOffset="914">2798 1079 8480,'-16'2'-418,"2"2"-46,2 2 0,6 0 288,-7-6 10,9 0-175,-4 9 341,8-7 0,0 6 0,0-8 0</inkml:trace>
  <inkml:trace contextRef="#ctx0" brushRef="#br1" timeOffset="1182">2451 256 13573,'-2'-16'-3382,"-4"4"2800,4-5 0,-6 17 512,8 0-60,0 0 1,0 25 0,0-5-1</inkml:trace>
  <inkml:trace contextRef="#ctx0" brushRef="#br1" timeOffset="1314">2250 348 12717,'-17'-2'-867,"5"-5"-446,-4-3 753,6 0 0,0 4 482,3 12 0,5 4 1,2 9-1</inkml:trace>
  <inkml:trace contextRef="#ctx0" brushRef="#br1" timeOffset="1683">1829 220 12835,'0'18'-900,"0"8"0,0 5 0,0 1 751,0-1 0,6 9 0,2-1 0,0 4 57,0 1 0,7-1 0,-5-6 0,2-1 7,0 1 0,-2 3 0,5-1 0,-5-6-128,-2-5 1,0-4 0,-4-3 0,2 1 112,-2 2 60,-2-7 0,-2-1 1,0-6-1</inkml:trace>
  <inkml:trace contextRef="#ctx0" brushRef="#br1" timeOffset="3114">1536 567 11095,'-8'-10'-2360,"6"0"1409,-4 4 857,4 4 0,2 2 0,0 14 1,2 6 87,4 5 0,-2 5 0,6-6 0,1 1-3,-1 1 1,-6 1 0,4 5-1,-2-3 29,0-3 1,0 4 0,-4-3 0,2-1-43,2 1 0,1-3 0,-7-6 0,-3 1-39,-3-1 0,2 0 0,-8-1 1,-2-3 45,-2-2 1,-3-8-1,-1 4 1,-2-2 32,-3 0 1,-5 0 0,3-6 0,1 0-44,0 0 0,-1 0 0,5 0 0,-3-2 19,3-4 1,-4 4 0,1-6 0,1 0-12,-3-4 1,5 2-1,-6-3 1,1 1 10,5 2 1,2-6-1,1 4 1,1-5 0,0-1 0,6 0 1,1 0-1,3-1-6,4 1 1,-4-6-1,2-3 1,2-1 1,2-5 0,2 5 1,0-3-1,2 1 8,4 1 0,-2 3 0,6 8 0,0 1-1,1 5 1,-1-4-1,4 6 1,-2 0-6,2 4 0,-4 3 1,3 3-1,1-2 3,2-4 1,2 4-1,1-4 5,-1 4 0,0 2 0,1 0 0,-1 0 0,-2 2 0,-2 2 2,-1 2 0,-3 9 0,4-5-3,-2 0 1,-8 6-1,4-6 1,-2 3 2,1-1 0,-1 0 0,-6 6 5,0 0 0,2 1 0,2-1 0,2 0-4,-2 1 0,-2-1 0,-2 0-3,0 1 1,-2-1-1,-2 0 1,-2 0-2,2 1 1,-4-7-1,-1-2 1,1 0 6,0 0 0,-6 0 0,4 5 1,-2-5-5,-1-2 0,3 0 0,-4-4 0,2 2 1,-2-2 1,-3 4 0,-1-1-1,0-3-4,-1-2 1,1-2-1,0 0-1,0 0 1,-1 0-1,1 0 1,2-2-3,4-4 0,-5 1 1,7-7-1,0-2 0,-4 4 0,8-2-13,2-3 0,-5-1 1,3-2-2,2 0 0,2-1 0,4 1 8,4 0 1,-2 0 0,9 1-5,1 5 1,-4-2 0,2 8-1,2 0 13,3-2 1,-5 5 0,0-3 7,2 4 1,-4 0-5,3-4 1,-1 6 14,6 0 0,-8 2 1,-4 10 43,-4 3 0,-2 1 1,0 2-29,0 1 1,-2-1-1,-2 0 1,-4 0-2,-2 1 0,4-3 0,-6-2 0,-2-4-17,-3-2 1,-1 5 0,0-5 0,-1 0-13,1 0 1,0-2 0,0-4 0,-1 2-11,1 2 0,0 0 1,-1-6-1,1 0-6,0 0 1,0-6 0,1-2 0,3-2 1,2-4 1,0 0-1,-5-3 1,3 1-7,2-4 0,0 3 0,-6 5 1,1-2 3,5-2 1,-4-2 0,4-1 2,-5 1 1,-1 8 8,0 4 0,0 4 2,-1 2 1,7 8 0,2 4 0,2 4 4,4 3 0,2-1 0,2 0 0,0 0 15,0 1 1,0-1-1,0 0-19,0 1 1,2-1-1,2 0-14,2 0 0,2-1 0,-4-3-118,2-2 52,0-8 0,-14 4 1,-4-8-1,-4 0-21,-3 0 1,1 0-1,-2 0 1,-3 0 57,-1 0 0,-2-2 0,3-2 0,-3-2 72,-3 2 1,7 2-1,-2 2 1,3 0 46,3 0 0,-6 0 0,-1 0 0,3 0-6,2 0 0,1 8 0,3 4 0,2 3-1,2-3 0,1 6 0,-1-2 0,6 7-22,4-1 1,2-2 0,0-1 0,0 1 1,0 4 0,2-3 0,2 5 0,4-2-37,3 1 0,1 1 0,6-3 0,-2 1-61,-4-2 1,5-3-1,-5-5 1,4-2-100,2 2 0,-5-6 0,-3 0 0,0-1-14,0-1 0,2 2 0,7-4 0,-1 2 158,0-2 0,0-2 0,1-2 0</inkml:trace>
  <inkml:trace contextRef="#ctx0" brushRef="#br0" timeOffset="3365">1372 37 8559,'-10'-8'-223,"-5"3"1,7-5-680,-2 2 902,6 2 0,-12 14 0,6 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9:03.918"/>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10114 458 9512,'0'-10'-766,"0"16"0,2 12 745,4 3 1,-2-1-1,8-2 1,1 3 20,-3 3 0,4-4 0,-6 5 0,0-5-19,0-2 1,1 1-1,-5-1 1,2 0-12,-2 0 1,4-5-1,-2-1-16,-2 2 1,-4 0 22,-6-2 1,-2-1-1,-6-7 1,1 2-61,-1-2 0,-4-2 0,-4-2 1,-3 0 77,3 0 0,-5 0 1,1-2-1,-2-2-23,-5-2 0,5-2 1,-1 4-1,1-5-8,-1-1 1,7 4 0,-3-4-1,5 0-23,2 0 1,0-3 12,-1-5 0,3 0 11,4 0 0,4-1 10,8 1 0,8 2 1,4 4-12,4 5 1,3 3 0,-1 0 20,0-2 1,0 0 0,1 6 22,-1 0 1,0 0-6,1 0 1,-3 2-1,-2 2 1,-4 4 11,-2 3 0,1-7 1,-5 4-1,2 0 8,-2 4 1,-2-2-1,-2 2 28,0 3 1,0 1-1,0 2-18,0 0 1,-8 1-1,-3-1 1,-1-2-9,0-4 0,0 5 0,-6-7 0,-1 2-2,1 0 0,0-8 0,-1 4 0,1-1-25,0-1 1,-6 0-1,-1-6 1,3 0-25,1 0 1,-3 0-1,0 0 1,1 0-4,3 0 1,2-6 0,1-2 0,3-3-1,2-3 1,2 4 0,-4-2 12,1-2 0,9-3 110,-2-1 1,4 6-24,2 0 1,0 6-24,0-7-12,0 9 0,0-2 29,0 12 0,0-2-45,0 9 1,-8-3 2,-4 2 1,-4 2-1,-3-8-246,1-2 0,0-2 94,0-2 0,-1 0 83,1 0 0,6-2 74,0-4 0,1 2 82,-1-8 0,2 8 47,4-2 0,2 4-81,-8 2 0,0 0-52,-7 0 1,1 0 0,0 0-25,-1 0 1,7 0 0,0 0-1,-2 0-16,-2 0 0,3 0 0,1 0 0,-2 0 7,-2 0 1,3 0 0,1 0 3,-2 0 0,4 0 0,-2 0 3,-3 0 0,-1 0 0,-2 0 1,0 0 1,5 0 0,1 0-2,-2 0 1,4 0 0,-2 0 12,-3 0 1,-1 2 8,-2 4 0,6 2 0,2 6 0,1-2 11,5 3 0,0 1 1,0 2-14,-2 0 1,0 1 0,6-1 0,0 0 33,0 1 1,0-1 0,0 0 0,0 0 0,0-5 0,-2-3 0,-2 0 15,-2 0 0,-2-4 0,2 4-34,-7-1 1,3-3 0,-2-4-26,-2 4 1,-2-4 0,-3 4 0,1-4-66,0-2 1,-3 0-1,-1 0 1,-2 0-126,1 0 1,3-6 0,2 0-1046,-1 2 1226,9-6 0,10-1 0,10-7 0</inkml:trace>
  <inkml:trace contextRef="#ctx0" brushRef="#br1" timeOffset="467">10224 1190 8033,'-18'0'-964,"1"2"862,5 4 1,-4-4 0,4 4 0,-5-4 24,-1-2 0,0 0 0,-1 0 0,1 0 77,0 0 0,-8 0 0,-3 0 0</inkml:trace>
  <inkml:trace contextRef="#ctx0" brushRef="#br0" timeOffset="664">9767 257 11031,'-2'-16'-2204,"-5"1"1483,-5 3 0,2 10 957,-2 2-230,0 0 1,-7 16 0,1-5 0</inkml:trace>
  <inkml:trace contextRef="#ctx0" brushRef="#br1" timeOffset="1083">8358 732 8418,'-12'-6'0,"2"-2"-76,2-2 0,0 6 1,4-4-132,-2 0 0,-7 4-18,7-9 1,2 7-1,10-4 179,7 2 1,-3-4 0,2 6 55,2 2 0,2 0 0,3 0 1,-1-2 1,0-1-6,1 7 1,-7 2 0,-2 5 31,-2 5 0,4-2 0,-6 2 0,-2 2 15,-2 3 1,-2 1-1,0 0 1,0 0-21,0 1 0,-2-1 1,-2 0-1,-2 1-44,2-1 1,-6 0 0,-2 0-113,-4 1 0,3-1 0,1-2 1,-2-1-358,-2-3 1,-3-6 479,1 6 0,0 0 0,0 6 0</inkml:trace>
  <inkml:trace contextRef="#ctx0" brushRef="#br1" timeOffset="1500">8066 641 7306,'0'-10'-117,"2"16"1,2 14 212,2 7 1,0-5 0,-6 2 0,2-1-46,4 1 0,-4-4 1,4 5-1,-4-5 1,-2-2 1,0 1 0,-2-1-34,-4 0 0,2-5 1,-8-3-1,0 0-56,2 0 0,-7-6 0,3 2 0,-6-4-76,-5-2 1,1 0-1,6 0 1,-1-2-89,1-4 0,0-4 0,0-8 0,-1-3 85,1-3 1,8 2 0,2-9 0,2-1 115,0-3 0,-1-2 0,7 1 0,0-1 0,0 1 0,0 1 0,0 3 0,2 3 9,5 3 0,-5 1 1,6 7-1,-2 0 357,0 0 0,6 5-84,-6 1 1,2 8-362,-2-2 0,-4 6 1,5 6 78,-5 6 0,-11 5 0,-1 1 0</inkml:trace>
  <inkml:trace contextRef="#ctx0" brushRef="#br0" timeOffset="2000">7298 220 9348,'-8'-18'-471,"5"6"0,-5 2 182,0 2 1,6 4 0,-4 10 0,4 6 297,2 4 1,0 4 0,0 5 0,2 5 9,4 5 0,-2-3 0,6 3 0,-1 3-8,-5 1 0,6 2 1,0-1-1,0 3-98,-4-2 1,2-3 0,0-1 0,1-1-237,-1 1 1,-2-2 298,-6-5 1,8 5 0,2-7 0</inkml:trace>
  <inkml:trace contextRef="#ctx0" brushRef="#br1" timeOffset="2834">6676 312 8438,'-10'-18'-318,"0"-1"0,5 1-385,-1 0 0,2 7 726,10 5 1,5 4 45,7 2 0,-2 2 0,-2 2-30,-1 3 0,-3 7 0,2-2 18,-6 4 0,2 3 0,-2-1 0,-2 0-19,-2 0 0,4 1 1,0-1-1,-1 2-19,-3 5 0,0-5 0,2 4 0,2-3-12,-2-3 1,4 2 0,0 3 0,0 1-19,0-2 0,7-7 1,-5-3-1,2 2-1,0 2 1,0-4 0,7-1-1,-1-3 5,0-4 1,0-2 0,1-2 3,-1 0 0,0 0 0,1 0 3,-1 0 0,-6 0 0,0 0-15,3 0 1,-5 0 10,2 0-36,-8-8 37,4 6 0,-10-6 0,-4 8 6,-6 0 0,-5 0 0,-1 0 16,0 0 1,0 0 0,-1 2 0,1 2 7,0 2 0,-7 0 0,1-4 0,0 2-18,-3 2 1,-1 0 0,-9-4 0,1 2-6,-1 2 0,-8 7 1,-3-7-1,-5 0 24,-2 2 1,-6-4 0,-2 6 0,0-2-20,0-4 0,0 4 1,4-1-1,-4-3-14,-2-2 1,6-2 0,-2 0 0,4 0 3,2 0 1,0 0-1,3 0 1,1 0-2,2 0 1,10 0-1,1 0 1,5 0-1,1 0 1,3 0 0,1 0 0,1 0 1,5 0 1,2-6 0,2-1 0,-1 3 26,1 2 0,6 0 1,0-2-1,-3-2 29,-1 2 0,4 2 0,2 0 25,2-4 0,-5 2 0,7-8 16,2-3 1,2 5 0,2-2-103,0-2 0,0-2 0,0-3-8,0 1 1,-2 0 0,-2-1-22,-2 1 0,0 0 0,6 0-258,0-1 0,0 1-503,0 0 509,0-1 0,2 3 286,4 4 0,4 4 0,8 8 0</inkml:trace>
  <inkml:trace contextRef="#ctx0" brushRef="#br1" timeOffset="3116">5908 531 8477,'0'-18'-93,"-2"0"1,-2-1-1,-2 1-66,1 0 1,3 0-1,0-1 56,-4 1 0,4 6 1,-6 2 121,0 1 1,4 3 0,-8 6-69,-2 0 1,-3 2 0,1 5-1,2 5-40,2 4 1,-1 4 0,-5 3 0,-2 3-205,-5 3 0,3-5 293,-8 6 0,-1 9 0,-5 8 0</inkml:trace>
  <inkml:trace contextRef="#ctx0" brushRef="#br1" timeOffset="3967">4865 550 8092,'-18'0'-454,"0"0"1,-1 0 0,1 0 494,0 0 0,6 0 0,-1 2 0,1 4 40,2 6 1,0-2-1,6 2-34,-2 2 1,0 3 0,6 1-46,0 0 1,2 1-1,4-3-37,6-4 1,4 2 0,3-6 21,-1 3 0,0-5 1,0 4-1,1-2-13,-1-4 0,-6-2-13,0-2 0,-6 6 35,7 0 0,-11 0 0,-2-6 5,-10 0 0,-1 0 0,-1 0 0,-4 0-10,-6 0 1,1 0-1,-3 0 1,4 0-6,1 0 0,1 0 0,0 0 0,-1-2 3,1-4 1,0 4 0,0-6 0,-1 2 5,1 0 1,0 0 0,-1 4 0,1-2 28,0-2 0,0-1 0,-1 7 64,1 0 1,0 0 0,-1 0 0,3 2-41,4 5 0,-2-3 1,6 6-1,-1 0 3,1 0 0,2 2 0,4 7-3,-4-1 0,4 0 0,-4 0 1,4 1 0,2-1 1,0-6 0,0 0 0,0 3 21,0 1 0,0 2 0,-2 0 0,-2 1-3,-2-1 0,-6-6 1,3 0-1,-1 3-12,-4 1 0,-2-4 0,-5 0 0,-1 1-119,-2-3 0,-9 0 1,3-6-1,-5 4-243,-1 2 1,-1-4 0,0 4 0,-1-1-912,-5-5 1217,5-2 0,-15-2 0,6 0 0</inkml:trace>
  <inkml:trace contextRef="#ctx0" brushRef="#br1" timeOffset="5783">3987 348 6550,'2'-10'-25,"3"6"115,1 8 0,2 0 0,-4 8 0,2 3-34,-2 1 1,4 2 0,-2 1-1,0-1-27,2 0 0,-6 0 1,5 1-1,-3-1-34,2 0 1,-4 1-1,4-1 1,-4 0-21,-2 0 0,0-5-1,0-1 1,-2-2-1,-4 2-43,-6-6 1,1-4-1,-1-2 1,-2 0 9,-2 0 0,-3-6 0,1-2 0,0-2 46,0-4 0,-1-1 1,1 1-1,2 2 36,4-2 1,-5 0-1,7-1 1,-2 5 75,0 2 0,6-4 318,-7 6-357,9-8 66,-4 12 1,8-5-64,0 14 0,0 3 0,0 8-16,0 0 1,0-6 0,-2 1-16,-4 1 1,-4 2 0,-8 0-15,-1-3 0,1-3 0,0-6 0,0 2-27,-1-2 0,-1 4 0,-2-2 0,-5-2-45,-1-2 0,3-2 0,-3 0 0,1 0 25,5 0 1,0-6 0,-1-2-1,-1 0 2,2 0 1,7-6 0,3 1 0,-2-3 12,-2-2 1,6 0 0,1-1 0,3 1 10,0 0 1,0-1 0,6 1 13,0 0 0,2 6-14,4-1 1,4 9 0,9-2 4,-1 4 0,-6 2 0,0 0 12,3 0 0,-5 0 45,2 0 1,0 8 9,7 5 1,-7 3 0,-2 2-12,-2 0 1,-2-5 0,-6-1-2,0 2 0,0 2-42,0 3 1,-2-3-1,-2-2 1,-4-4-19,-2-2 1,-2-2-1,-7-6 1,1 0-61,0 0 0,-3 0 0,-1 0 1,-2 0-25,1 0 0,-3 0 0,1-2 0,3-4 63,2-6 0,1-2 0,1 0 88,0 1 0,0 1 35,-1-6 1,9 6 99,4 0-229,4 8 1,2-3 84,0 14 0,0-3-60,0 8 0,0-6 0,-2 4-39,-4-2 0,2 0-20,-8-2 0,-1-4-6,-5 5 188,8-5 62,-6-2-71,14 0-111,-6 0 10,8 0 0,-7 2-34,1 4 0,-2-4 0,2 4-19,-6-4 0,2 4 1,-2 0 2,-3-2 0,5-2 1,-2-2 28,-2 0 0,-2 0 0,-3 0 16,1 0 0,6 0 48,0 0 0,6 0 0,-5-2-80,3-4 72,2 4 26,6-6 1,0 16 9,0 4 1,0 4-1,0 3 16,0-1 1,0-6-1,0 0 25,0 3 0,0-5-73,0 2 0,-2-6 1,-4 4-47,-6-2 0,2-2 1,-3-6-1,-1 0-38,-2 0 0,-2 0 1,-1 0-1,1 0-50,0 0 0,0-6 1,-3-2-1,-1-2-106,-3-4 0,1-2 1,8-5-1,2-1-84,1-2 0,9-7 0,-2 7 0,4 1-457,2 3 734,0 2 0,16-9 0,5-1 0</inkml:trace>
  <inkml:trace contextRef="#ctx0" brushRef="#br1" timeOffset="6100">3768 1080 8292,'-18'0'-352,"1"-2"-1407,5-4 1759,-4 4 0,6-14 0,-8 5 0</inkml:trace>
  <inkml:trace contextRef="#ctx0" brushRef="#br1" timeOffset="6314">3786 202 8357,'0'-12'16,"0"0"-1193,8 8 1177,-6-4 0,-2 16 0,-10 2 0</inkml:trace>
  <inkml:trace contextRef="#ctx0" brushRef="#br1" timeOffset="6480">3384 92 8338,'-12'-10'-2419,"0"4"2419,7 4 0,-11 2 0,6 0 0</inkml:trace>
  <inkml:trace contextRef="#ctx0" brushRef="#br1" timeOffset="7000">1884 1 8290,'-10'2'-583,"4"4"450,4 6 1,2 7 0,0 5 0,0 6 128,0 5 1,2 2 0,4 1 0,4 5-9,0 6 0,7-3 0,-5 3 1,4 0-56,2-2 1,1-3 0,-1-7 0,0-1-282,1 1 1,-7 0 347,0-1 0,0-7 0,6-3 0</inkml:trace>
  <inkml:trace contextRef="#ctx0" brushRef="#br1" timeOffset="7633">1665 184 8290,'-12'-18'-133,"-1"-1"0,7 3 0,-4 2-662,2 2 804,2 7 0,6-1 36,0 12 1,0 5-1,2 7 1,2 0-5,2 1 0,6 5 0,-4 0 0,3 1-32,3 1 0,-4 0 0,2 7 0,0-3 13,-1 3 0,3 0 0,-6-1 0,0-1-9,0 1 1,0 3-1,-4 1 1,2-1 4,-1-5 0,-3 5 0,-2-7 0,-2 1 11,-5-5 0,3-4 1,-8-1-1,-2-1-13,-2 0 1,-5-8-1,-1-4 1,-4-4-63,-3-2 1,5 0 0,-5 0 0,1 0-72,-1 0 1,5-2 0,-6-4-1,-1-6 28,3-4 1,1-2 0,9-1 0,0 1 65,-1 0 1,1-1 0,2 1 0,4 0 62,6 0 0,-3-1 0,3 1 27,2 0 0,4 1 1,6 3-30,7 2 1,3 6 0,2-4 0,0 2 19,1 4 0,-1 2 0,0 2 35,1 0 0,-1 0 0,0 0-14,0 0 1,-5 6 0,-3 2 36,-2 2 0,0 2-14,-2 6 0,-4 1 1,4-1-62,-4 0 0,-8 1 0,-2-1-56,-2 0 0,4-6 1,-6-1-1,-1-1-158,3 0 0,-6-6 0,4 4-160,-4 0 0,3-6 0,1 4-87,-2-4 0,-2-4 420,-3-4 0,9 4 0,-6-14 0,6 6 0</inkml:trace>
  <inkml:trace contextRef="#ctx0" brushRef="#br1" timeOffset="8213">1262 166 8290,'-2'-19'-27,"-2"1"136,-2 0 1,0 5-273,6 1-39,0 8 1,0-2-1,0 12 182,0 6 1,0 5 0,2 1 0,2 0-59,2 1 1,7 5 0,-7 2 0,0 1-137,2-1 1,-4 5 0,6-5 0,-2 2 69,-4 5 0,4 2 0,-1-1 0,-1-1 144,2-3 0,-6 1 0,4 5 0,-2 1 0,2-1 0,-4-1 0,4-5 0,-4-3-17,-2-1 1,0-6 0,0 5 191,0-5 47,0-2 0,-8-7-153,-4-5 1,-4-4-1,-1-4-55,5-4 1,-4 2 0,4-7 13,-5 3 1,5-4-1,0 6 1,0 0 13,2-2 0,-7 6 0,5-6 0,-4 2 26,-2-1 0,6 1 0,-1 6 0,-1 0 31,-2 0 0,-2 0 1,-1 0-11,1 0 0,6 0 0,0 0-59,-3 0 0,7 2 0,2 4-17,4 7 1,2-3 0,0 2 16,0 2 0,2-4 1,2 3 54,2 1 0,9 2 0,-5 2 4,0 1 0,-2-7-38,-8 0 0,0 0-88,0 6 1,-2-5 0,-4-3-233,-6-2 0,2-2 0,-3-6-112,-1 0 1,-2 0-1,-2 0 381,-1 0 0,1 0 0,0 0 0</inkml:trace>
  <inkml:trace contextRef="#ctx0" brushRef="#br1" timeOffset="8999">696 495 8290,'-2'-12'-1252,"-5"-1"1225,5 1 0,-4 2 84,12 4 1,-2 6-1,7 6 1,-1 6-9,0 4 1,-4 3 0,6-1 0,0 2-20,-1 5 1,-1-3 0,-6 6 0,2 1-25,-2-1 0,4-5 0,-2 1 0,-2-4-13,-2-1 1,-2-1 0,-2 0 0,-2 1-15,-2-1 0,-8-6 0,2 0-38,-5 2 0,-1-5 1,0-3-1,0-4-18,-1-2 1,1-2 0,0-2 0,-1-4 74,1-3 1,2-1 0,2-6-1,1-2 36,-1-5 1,0 5 0,0-5 0,4 5 21,1 2 1,3 0-1,6-1 12,0 1 0,0 6 51,0 0-47,0 8 0,6-3 0,3 12-4,1 1 1,-6 8-1,2-2 11,-4 4 0,0 1 1,2-3-18,2-2 0,0 0 1,-6 6-32,0 1 1,-6-7 0,-2-2 0,0 0-29,0 0 1,-6-3 0,1 3-49,-3-2 1,-2-2 0,0-6 0,-1 0-43,1 0 1,0 0 0,-1 0 0,1 0 63,0 0 1,-1 0 0,3-2 0,2-2 23,2-2 1,0-9 0,-5 3 0,3-4 5,2-2 1,6-1 0,-4 1 0,2 0 6,3 0 1,-3-1 0,2 1 0,2 0 10,2-1 1,2 1 42,0 0-46,0 0-19,0 7 1,-8 5 63,-4 12 0,-4 5 0,-3 5 0,3 0 1,4 2 0,-4-10 0,5 11 0,-1-3-18,0 0 0,6 3 0,-4-1 0,2 0-2,4 0 0,2 1 0,2-1-67,0 0 0,0-5-29,0-1 1,2-8 0,4 2 0,6-4-161,4-2 0,4 0 0,3 0 0,3 0-164,3 0 0,1-6 0,5-2 0,-3 0 372,-1-1 0,7-5 0,9 4 0</inkml:trace>
  <inkml:trace contextRef="#ctx0" brushRef="#br1" timeOffset="9130">696 988 8290,'-19'0'-219,"1"0"1,6 0-1,0 0-414,-3 0 633,7 0 0,-8 9 0,6 1 0</inkml:trace>
  <inkml:trace contextRef="#ctx0" brushRef="#br1" timeOffset="9331">458 330 8400,'-29'0'181,"-3"-2"0,7-2 0,1-2-77,-2 2 1,11 2-1,-3 2 1,4 2-332,4 4 1,-7-2 0,5 8 0,-4 0-179,-2-1 0,6 5 0,-1-6 0,-1 2 405,-2 0 0,-11 9 0,-1 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2:38.726"/>
    </inkml:context>
    <inkml:brush xml:id="br0">
      <inkml:brushProperty name="width" value="0.11429" units="cm"/>
      <inkml:brushProperty name="height" value="0.11429" units="cm"/>
      <inkml:brushProperty name="color" value="#33CCFF"/>
    </inkml:brush>
  </inkml:definitions>
  <inkml:trace contextRef="#ctx0" brushRef="#br0">1436 288 20832,'-16'0'-1208,"5"0"0,1 0 1,-3 0 776,-1 0 0,0 2 1,2 1-1,3 4 111,2 2 0,-4-4 0,6 6-190,1 1 1,2-3-280,2 2 563,0 0 0,2 3 1,3-4 190,6-4 1,3-5 0,2-1-1,0 0-168,0 0 1,0 0 0,2 0 0,1 0 128,3 0 0,-1 0 0,-5-1 0,0-3 76,0-1 1,0-2-1,0 3 1,-2-3 25,-4-2 0,5 4 0,-7-6 49,1-1 1,4 3 85,-8-2 0,0 1-99,-5-6 0,-1 7 0,-5 4-64,-4 3 1,1-3 0,-2-1-29,-1 3 1,3 1 0,-2 2 0,-1 0 33,-2 0 1,3 2 0,0 1 0,-1 3-13,-2-3 0,3-1 0,1-2 0,-1 2 77,2 3 1,-5-3 0,3 3 34,-3-3 1,-2 3 0,0 0 0,0-1 2,0-2 0,0 3 0,0 2 36,0 2 0,0-5 0,1 3 0,-1-2-69,0 0 0,0 2 0,0-3 0,0 3-34,0 2 0,-2-6 1,-1 5-1,-3-3-44,3 0 0,1 0 0,0-3 1,-1 2-15,-2 1 1,-6 0-1,6-3 1,0 2-1,-2 1 0,3 0 1,-5-5-1,2 0-8,4 0 0,1 2 1,0 2-1,-1 1 19,-2-1 0,5-3 1,5-1-1,-1 0-27,-3 0 1,5 0-9,-1 0 0,2-1-38,-1-5 1,3 3-192,7-8 1,0 6 119,0-6 1,0 6 0,0-6-23,0-1 1,0 3-1,0-2 8,0-1 0,0-2 0,0-2 13,0 0 0,0 0 0,0 0 1,0 0 55,0 0 1,0 0 0,0 0 0,0 0-69,0 0 1,-2 0-1,-2 0-140,-1 0 1,-2 6-293,1-1 601,5 8 0,-6-5 0,7 8 0</inkml:trace>
  <inkml:trace contextRef="#ctx0" brushRef="#br0" timeOffset="534">1197 81 13358,'0'-9'-2654,"0"0"1765,0 3 755,0 5 0,0-8 0,-2 5 48,-3-1 0,1-2 102,-6 2 1,-1 1 73,-5-7 0,0 8 1,0-2 34,0 3 1,0 2-1,0 0-91,0 0 1,6 7 0,-1 4-42,-1 3 1,3 2 0,0 0 0,2 0 49,3-1 0,-5 9 0,1 0 0</inkml:trace>
  <inkml:trace contextRef="#ctx0" brushRef="#br0" timeOffset="1500">415 81 15798,'-1'-15'-3192,"-3"3"2340,-1 1 0,-2 2 294,1-1 0,3 3 789,-8 7 0,6 5 0,-4 2 0,0 0-166,0 0 0,4 6 0,-4-3-59,2 5 0,-4 0-29,6 1 0,0 0-480,5 0 525,0 0 0,2-2 0,3-3 86,5-6 1,5 2 0,1-1 0,0-3 83,-1-1 1,-4-2-1,0 0-233,1 0 0,2 0 0,2 0 162,0 0 1,-5 2 108,-1 3-232,-6-3 1,1 5 0,-8-5 137,-3 3 1,-6-3 0,1 3 0,-3-1 83,-2 1 0,6-3 1,-3 3-1,-3-1-87,-3 1 0,-2-3 1,5 3-1,0-3-71,0-2 1,0 5-1,0 1 1,0-3-32,0-1 1,0-2-1,0 0-30,0 0 1,0 0 91,0 0 126,0 0 0,2-7-428,3-4 0,4 2-201,7-1 0,0-1-373,0-5-30,0 7 21,0 2-35,0 0 471,0 5 1,2-5-81,3 7 487,-3 7 0,5 2 42,-7 7 0,6-5 0,-1-1-73,-2 3 0,-1-4 0,-2 1 13,0 3 0,-2 1 0,-3 2 133,-5 0 1,-12 0-2,-4 0 0,-12 7 0,-2 1 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2:52.190"/>
    </inkml:context>
    <inkml:brush xml:id="br0">
      <inkml:brushProperty name="width" value="0.11429" units="cm"/>
      <inkml:brushProperty name="height" value="0.11429" units="cm"/>
      <inkml:brushProperty name="color" value="#33CCFF"/>
    </inkml:brush>
  </inkml:definitions>
  <inkml:trace contextRef="#ctx0" brushRef="#br0">36 116 14593,'-19'0'-2292,"8"-2"2071,5-4 1,12 4 0,9-5 0,9 5 493,8 2 1,13-6 0,9-1 0,8 1-173,8-3 0,14 7 1,6-4-1,6 1-62,-44 2 1,-1 0 0,48 1 0,-48-1 0,1-1 0,42 0-23,-11-2 0,3 4 1,-13-5-1,2 5-47,-7 2 0,1 0 0,-1 0 0,5-2-40,7-5 0,1 5 0,-2-4 1,3 4-57,1 2 0,9 0 190,-2 0 1,-39 3 0,1 2 0,2 1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2:06.529"/>
    </inkml:context>
    <inkml:brush xml:id="br0">
      <inkml:brushProperty name="width" value="0.08571" units="cm"/>
      <inkml:brushProperty name="height" value="0.08571" units="cm"/>
      <inkml:brushProperty name="color" value="#F6630D"/>
    </inkml:brush>
  </inkml:definitions>
  <inkml:trace contextRef="#ctx0" brushRef="#br0">92 116 8495,'-23'0'-719,"8"0"-601,-1 0 1516,1 0-137,2 0 19,3 0 0,13 0-36,4 0 0,6 0 0,13-3 1,2-2 3,2-2 1,14-1 0,2 8 0,15 0-2,13 0 1,10-3-1,-34 1 1,2-1 0,5-1-1,3 1-22,7 0 0,1 1 1,6 0-1,3 1 0,6 1 1,2 0-1,5-1 0,1-1-167,7-1 0,0-1 0,-3 3 0,-1-1 0,6-2 1,-1 1-1,-5 1 0,-2 1 143,-4 1 1,0 0-1,-1 0 1,-1 0-1,-5 0 1,-1 0-1,-2 0 1,0 0-5,-6 0 0,-2 0 0,-7 0 0,-3 0 0,-3 0 0,-2 0 0,42 3-1,-10 4 1,-13-4 0,-1 4-1,-6-1 19,-6 1 1,-10-4 0,0 7 0,-8-2-11,-4-1 0,-19 1 1,0-6-1,-4 4 12,-4 1-2,-7 1 0,3-8 393,-16 0 878,6 0-1241,-8 0-80,10 0-556,0 0 1,10 0 592,5 0 0,16-21 0,5-4 0</inkml:trace>
  <inkml:trace contextRef="#ctx0" brushRef="#br0" timeOffset="1483">5026 116 7232,'-10'0'-130,"10"0"1,10 0 0,15 0 0,9 0 202,11 0 1,6 8 0,18-1 0,10-2-35,8-2 1,-36-3-1,3 0 1,2 0 0,2 0-1,6 0 1,2 0 12,5 0 0,1 0 0,0 0 0,2 0 1,5 0-1,2 0 0,3 0 0,0 0-170,1 0 1,1 0 0,6 0 0,0 0-1,-2 0 1,1 0 0,4 0 0,1 0 148,2 0 1,0 0 0,-2-1-1,0-1 1,3 0 0,1-1 0,-33 0-1,0 0 1,0-1-78,1 0 1,0-1-1,0 1 1,2 1-1,1 1 1,0 0-1,1-2 1,1-1-1,1 1 1,2 0-1,1-1 1,-1 1 70,2 0 1,-1-1 0,0 1 0,2 2 0,-1 1 0,0-1 0,1 0 0,0-1-1,0 1 1,4 0 0,0 2 0,1-1-130,4 1 0,1 0 0,-1 0 1,-3-1-1,-2 1 0,2-2 0,3 1 1,2-1-1,-1 0 0,0 0 0,-1-1 1,1 1 92,-2 0 1,0 0-1,1 1 1,3 0-1,0 0 1,0 0-1,-1 1 1,-1 0-1,0 0 1,0 0-1,1 0 1,-1 0 3,-2 0 1,-1 0 0,1 0-1,-3 0 1,-1-1 0,0 0 0,-6-1-1,1 0 1,-1 0 0,0 0 0,0-1-1,1 1-66,-2 0 1,1 0-1,-1 1 1,2 0-1,-1 0 1,0 0 0,-5 1-1,-1 0 1,0 0-1,0 0 1,0 0 0,-1 0 77,0 0 1,0 0-1,-1 0 1,30 0-1,-2 0 1,-1 1-1,0 1 1,-4 0 0,-1 1 23,-2 0 0,-2 1 1,-2 2-1,-2-1 1,-6-3-1,-3 1 1,-6 1-1,-1-1-22,-8 0 0,-1-1 0,-2 0 0,-2-1 0,38-1 0,-11 0 237,-7 0 1,-15 0-1,-6 0 1,-7 0 79,-7 0 1516,-16-10-1692,-13 7 1107,-10-7-1294,0 10-289,0 0 1,-10-10-1,-3-3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3:07.456"/>
    </inkml:context>
    <inkml:brush xml:id="br0">
      <inkml:brushProperty name="width" value="0.11429" units="cm"/>
      <inkml:brushProperty name="height" value="0.11429" units="cm"/>
      <inkml:brushProperty name="color" value="#33CCFF"/>
    </inkml:brush>
  </inkml:definitions>
  <inkml:trace contextRef="#ctx0" brushRef="#br0">6456 776 27142,'1'-12'-9556,"2"1"8585,2 2 1,0 4 394,-5-4 1,0 4 52,0-4 1,0 4 0,1-3 337,4 2 1,-4-5 0,4 2 72,-3-4 0,2 4 1,1 0-1,0-1 91,1 3 0,-5-6 0,6 4 0,-3-4-607,1-1 1,1 0 0,-3 0 872,2 0 1,4 0 0,-2 2 57,0 3 1,-2 1 69,4 3 1,-4 4-1,4-4 237,2 3 0,2 2 0,1 2 0,0 1-298,0 2 0,0 4 0,0-3 1,0 2-131,0 3 0,-5-3 0,0 1 0,1 2-139,-3 1 0,0-2 1,-6-1-125,4 2 0,-4 1 0,3 1 0,-6-2 156,-3-2 1,-6 0 0,2 4 59,-3-4 1,-2 2-1,0-5 1,-2 1-38,-3-1 1,4 3 0,-4-4 0,2-1-152,-2 3 0,2-6 0,-4 4 1,-1-4 215,0-1 1,3 0 0,-3 0 0,1 0 89,-1 0 0,3 0 0,-3 0 0,2-1 8,3-4 1,2 2 0,2-6 0,2-1-11,2 3 0,4-6 1,-3 4-267,2-4 1,2-1-602,4 0 0,0 5-1152,0 0-487,0 6 1449,0-4 0,0 9 0,-2 3 224,-3 4 0,2-1 0,-6 1 336,-2 2 0,3-3 0,-1 0 422,-2-2 1,-1 3 0,-2-4 288,0-2 1,0 3 0,0-1 264,0-2 0,0-2 0,0-1 172,0 0 1,4-1 0,1-4-481,-2-4 0,3 1 1,0-1-1,2-2-218,3-2 1,-3-2-1,0-2 1,-1-3-207,1-2 0,-5 3 1,3-4-1,-1-2-209,0-2 0,1-1 0,-3 0 0,2 2-55,-2 3 1,3-2 0,0 6 0,1 2-480,-1 1 1,5 7-1654,-2 0 857,3 6 1,2-2 1417,0 10 1,7 2-1,0 7 1</inkml:trace>
  <inkml:trace contextRef="#ctx0" brushRef="#br0" timeOffset="881">5545 552 23462,'-9'-6'-1784,"0"-3"0,4 1 0,-3-1 1128,2-2 0,0 5 0,3-1-9,-2 1 1,0 3 160,5-6 1,0-1 0,2-2 78,3 3 0,-4-4 114,4 4 0,-2-4 80,2-1 0,-4 5-550,4 0 1,-2 6 732,2-2 1,-2 3-1,6 2 246,2 0 1,-3 2 0,1 1-126,2 2 1,-3 4 0,0-3 0,-1 0 73,1 1 1,-3 4-1,4-2-38,2 3 1,-3-2-1,0-1-35,-2 2 0,3 1 0,-4 2-120,-2 0 1,3-4 99,-1-1 0,-1 0-383,-4 5 1,0 0-303,0 0 0,0 0 234,0 0 1,-1-4 382,-4-1 1,-3-6 0,-6 3 146,0 1 0,0-6 1,0 4-1,-1-4 60,-4-1 1,4 0 0,-4 0-1,2 0 71,-2 0 1,4 0 0,-4-1 0,2-2-91,-2-2 0,5-1 0,-1 3 0,4-2 294,0 2 1,3-3 313,-1 1-507,6-6 1,-4 11-43,7 0 0,0 2 0,0 7-775,0 2 0,-4 1 27,-1 2 1,-1 0 257,1 0 1,-3-1-1,-6-2 260,0-2 0,5-6 1,0 2-1,-2-4 200,-2-1 0,-1 0 1,0 0 62,0 0 0,0 0 0,0-1-116,0-4 0,5 2 0,0-5 0,-1 1-295,3-1 0,-4-2 1,4-4 227,0 0 1,4 0 0,-4 2 0,3 1-124,-1 2 1,0-1 0,5-4-212,0 0 1,2 7-1,1 0-641,2 1 822,6 5 0,-4-6 1,7 7-1</inkml:trace>
  <inkml:trace contextRef="#ctx0" brushRef="#br0" timeOffset="1065">5349 1098 13571,'-12'-14'0,"1"0"-1267,2 0 0,4 5 37,-4 0 1078,6 6 0,3-4 0,7 7 0</inkml:trace>
  <inkml:trace contextRef="#ctx0" brushRef="#br0" timeOffset="1448">4803 202 24173,'-9'-14'-4828,"0"0"3905,-2 0 0,3 7 1,0 0 843,2 1 0,0 6 1,3 0-1,-2 9-370,2 9 1,1-1 0,2 6 0,2 2 154,2 1 0,0 2 1,5 0-1,0 0 75,-1 0 0,4 0 0,-2 0 1,1 0-69,-2 0 0,2 0-105,-6 0 1,5 0 0,-2 0 0</inkml:trace>
  <inkml:trace contextRef="#ctx0" brushRef="#br0" timeOffset="2944">4523 202 23965,'-4'-21'-4082,"-1"2"1,-4 8 2281,4 2 1464,0-1 1,4 4 0,-2 6 293,-2 8 1,0 0 0,5 1 0,0 2-164,0 1 1,0 2 0,0 0-1,2 0 121,2 0 0,0 0 0,3 2 1,1 1 48,0 2 0,-3-1 0,4-4 0,0 2-290,-1 3 1,4-4-1,-4 5 1,2-1 390,-1 0 0,-4-1 1,4-2-1,0 1-144,-1 2 0,3-1 0,-6-4 0,-1 0 63,2 0 0,-4 0-198,3 0 0,-4 0 189,-1 0 1,0-4-1,-1-2 207,-4-2 0,-3-2 0,-6-4 172,0 0 1,0 0-1,0 0 1,0 0 83,0 0 1,0 0 0,0 0-26,0 0 1,0-4 0,0-2-31,0-2 0,0-2-70,0-4 0,5 0-34,0 0 0,5 5 168,0 0-853,2 6-1156,2-4 680,0 7 1,0 7-788,0 2 1068,0 3 1,-1 1 457,-4-4 0,-1-1 1,-5-5 573,1 2 0,6-1 48,-6-4 1,3-6-1,-4-2-252,1 1 0,7-1 0,-3 5 728,0-2-737,4-6 0,-10 10 258,3-4 1,1 3-1,-2 2-59,0 0 1,2 0 0,0 2 0,0 1-328,0 2 0,5 1 0,-3-3-275,0 2 1,3-1 52,-7-4 0,6 0 730,-6 0 0,6 0-230,-6 0 1,6 0 333,-6 0 1,1 0-571,-5 0 0,5 2 1,-1 1-348,0 2 0,2-1 443,-2-4 0,1 0 22,-5 0 0,5 0 1,-1 0-16,0 0 1,2 0-1,0-1-337,2-4 1,-4 2-1,4-6 1,0-4-231,0-4 0,-5 0 0,2-5 1,-2 0-62,1 1 1,-2-3-1,3-5 1,-4-2-23,-1-2 1,5 0 0,1 5 0,0 0-36,0 0 0,4 2 0,-4 3-813,2 4-272,1 3 787,5 9 1,0 2-1,0 10 438,0 4 1,0 3 0,2 4 0,1 1 256,1 2 1,3 1 0,-4-1 0,3 2 69,2 1 1,0 5-1,2-6 1,0 3 20,1-1 0,-4-1 1,3 3-1,-1-2-27,-1 2 1,0-5-1,-5-1 1,1-2-205,0 2 0,-3-4 137,-1 4 0,-1-5 0,-4-3 0,-4-3 418,-4-2 1,-1-2-1,0-4 1,0 0 80,0 0 0,-5-1 1,1-2-1,1-3-177,1-2 1,-3-2 0,1-4-1,1 0-174,1 0 0,2 0 1,0 0-1,0 0-14,0 0 1,2 0-1,1 2 1,3 1 132,2 2 1,1 4 583,5-4-711,0 6 0,2-4 1,2 7-1,6 0-6,2 0 1,-3 0-1,1 0 1,-1 2-176,-1 3 0,4-2 0,-2 6-5,2 2 0,-3 1 0,-1 2 36,-2 0 1,4 0-1,-6 0-87,-1 0 1,-1 0 0,-2 0 12,0 0 0,0-4 1,0-1 131,0 2 1,-6 0-1,-4 0 1,-2-2 296,-2 2 0,-5-5 0,-1 0 0,-2-1-355,-3 0 0,4 4 0,-1-4 1,0-2-50,0-2 1,5-1 0,-1 0 0,2 0 399,2 0 39,6 0 1,2 0 0,6 0 0</inkml:trace>
  <inkml:trace contextRef="#ctx0" brushRef="#br0" timeOffset="3460">3389 104 28391,'-14'-14'-4585,"0"0"0,1 0 2105,4 0 2011,3 6 1,6 8 0,0 10-54,0 2 1,0 2 0,0 0 0,0 0 215,0 0 1,0 2-1,1 1 1,4 3 138,4 2 0,-1-3 0,0 2 0,0 1 7,0 0 0,-4 0 0,4 1 0,0-3-423,0 1 1,-5-6-1,3 5 1,-1-1 326,-1 0 0,1-1 1,-5-4-1,2 2-80,2 3 0,-2-4 0,2 4 216,-2-4 1,-4-2 0,-2-2-1,-4-2 586,0 2 0,-4-5 1,2 0-1,-2-1 256,-2 0 1,-5-1-1,1-4 1,-1 0-102,-1 0 0,4 0 0,-4 0 1,0 0-5,-4 0 0,4 0 0,0-1 0,1-4-253,1-4 0,-6 1 0,6-1 0,0-1-99,3 3 1,6-6 0,-1 4-1,1-5 602,1-5 0,2 4 0,6-4 0,0 3-1539,0 2 349,0 0 1,6-6 0,2-2 0</inkml:trace>
  <inkml:trace contextRef="#ctx0" brushRef="#br0" timeOffset="3759">3067 118 30013,'-8'-6'-1654,"-3"3"0,5-5-3320,-2 2 3500,5-5 893,-3 10 0,6-4 61,0 10 1,0 2-1,1 6 304,4-4 1,-3-1 0,4-5-1,-1 3 8,-1 2 1,1-3-929,-5 4 0,0 0 830,0 5 1,-6-4 0,-4-3-1,-2 1 738,-2 0-294,-6 1 0,-2 5 0,-6 0 0</inkml:trace>
  <inkml:trace contextRef="#ctx0" brushRef="#br0" timeOffset="4657">2549 426 24203,'14'0'-712,"-5"0"1,0 0 131,2 0 0,-3 0 739,1 0-542,-5 7 1,0 0-191,-8 7 0,0-4 0,-5-3 648,-2 0 0,-1-3 0,-2-4 0,0 2-17,0 3 1,4-4-1,1 4 1,-2-4-107,-1-1 0,-1-1 0,2-2-237,2-2 1,1-6-306,-1 2 1,3-4-249,6-1 0,1 5 641,4 0 0,3 6 1005,6-2 0,0 3-704,0 2 0,-5 0 0,-1 2-321,-2 3 1,0 1 0,-3 5 0,2-2-134,-2 2 1,-1 1 0,-1 2 0,2 0 96,2 0 0,0 0 0,-5 0 1,-2 0 331,-2 0 0,-4 0 1,-6 2-1,0 1 201,0 2 1,-5-1 0,-1-4-1,-2 0-143,-3 0 1,-1-1 0,-2-2 0,1-2-572,4 2 0,-4-5 0,6-1 443,-1-4 1,2 6 0,6 0 0</inkml:trace>
  <inkml:trace contextRef="#ctx0" brushRef="#br0" timeOffset="4990">1961 20 26778,'-8'-6'-5913,"0"3"5147,3-6 1,4 7-1,-4 2 1,4 8-42,1 4 1,0 8 0,1 4 0,2 2 228,2 2 1,4 0 0,-2 0 0,0 0 230,4 0 0,0 5 1,0 0-1,-2-2-14,2-2 0,0-1 0,0-1 1,-3-2 184,-2-2 0,5 0 1,-3 5-1</inkml:trace>
  <inkml:trace contextRef="#ctx0" brushRef="#br0" timeOffset="5739">1793 132 30065,'-14'-6'-1782,"4"3"0,2-6-804,2-2 0,0 5 2147,1 1 0,4 5 1,-4 5-23,4 4 1,1 3 0,0 2-1,0 2 128,0 3 0,0-2 0,1 6 0,2 0-22,2-1 0,1 3 0,-3-5 0,3 0 161,2 1 0,-3-1 1,4-3-1,2 2-236,2-2 1,-4-6 0,0-2 0,2 0 264,2-1 1,1 3 0,0-6 587,0-2 0,0-2 0,0-1 143,0 0 0,-5 0-40,0 0 0,-4 0 1,3-1 395,-2-4 1,-3 4-603,-8-4 1,2 3 0,-6 2 0,-2 0 182,-1 0 0,-7 0 0,0 2 0,1 1-42,-3 2 1,4 1 0,-4-3 0,-1 3-143,0 2 1,-1-5-1,-5 3 1,0-1-158,0 0 1,0 4 0,1-3 0,2 0-103,2 1 1,0 2 0,-5-3 0,0 0-3,0 1 1,1-3-1,2-2 1,2 1-10,-2 2 1,0 1 0,0-3-1,3 2 199,2-2 0,-5-2 1,3-1-1,-1 2-204,0 3 0,4-4 0,-4 4 0,-1-4-110,3-1 0,-4 0 0,6 0 0,2 0 82,1 0 0,2 0 0,0 0-37,0 0 0,2-1 0,1-2-171,2-2 1,1-6-236,-1 2 0,-2-4 0,5-1-77,-2 0 1,5 0 0,-4 0 0,3 0 20,-1 0 0,-4 0 0,3-1 1,-1-2-60,1-2 0,-3-1 0,3 3 1,-1-2 85,1 2 0,-3 1 0,3 4 1,-1 1-88,1 2 0,0 1 0,3-3-2132,-2 2 71,0 6 2125,5-4 1020,7 7 0,7 0 1,7 0-1</inkml:trace>
  <inkml:trace contextRef="#ctx0" brushRef="#br0" timeOffset="5988">1345 216 6103,'-5'-14'0,"0"0"-523,2 0 0,-3 0 0,1 0 1183,2 0-640,-5 0 0,1 7 0,-7 3 894,0 8 0,0 3 0,0 7 1,-1 2-579,1 3 0,-6 2 0,-2 7 0</inkml:trace>
  <inkml:trace contextRef="#ctx0" brushRef="#br0" timeOffset="6621">574 342 23309,'-14'-9'-1557,"0"0"1,0 4 0,0-3 1295,0 2 0,5 1 0,0 5 527,-2 0 0,5 2 1,-1 1-1,3 3-375,-1 2 1,-1-3-1,3 4-134,-2 2 1,0 1 0,5 2 0,0 0 22,0 0 1,-4 0-1,-1 0 1,2 0-55,1 0 0,4 0 0,1 0-298,2 0 0,1-4 0,-1-3 380,4 0 0,3 2 234,2-4 0,0-1-190,0-4 1,-4 0 744,-1 0 370,-6 0-699,3 0 1,-17 2 0,-3 1 118,-1 2 1,-5 6 0,-1-2-1,1 2 68,0-2 1,-5 4 0,2-4-1,-2 3-118,2 2 1,-2-4-1,6-1 1,2 0-95,1-1 0,-1 5 0,2-6-132,2 1 0,9 5-560,-1-4 0,3-1-175,2 1 1,5-4 323,0 4 0,-1-4-406,-4 4 0,0 0 408,0 5 0,-1-4 0,-4-2 0,-4-1 249,-4 1 1,-1-3-1,0 4 1,-1 0-230,-4-1 1,2 3 344,-6-6 0,-7 6 0,-6-4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3:16.074"/>
    </inkml:context>
    <inkml:brush xml:id="br0">
      <inkml:brushProperty name="width" value="0.08571" units="cm"/>
      <inkml:brushProperty name="height" value="0.08571" units="cm"/>
      <inkml:brushProperty name="color" value="#33CCFF"/>
    </inkml:brush>
  </inkml:definitions>
  <inkml:trace contextRef="#ctx0" brushRef="#br0">3277 518 8161,'-9'0'-722,"0"2"307,-2 3 0,4-2 247,3 6 1,2 0 0,2 5 157,0 0 1,0-4-5,0-1 0,6-1 0,2 3 9,0-2 1,0-6-1,-4 2 41,6-4 1,-2-1-4,1 0 0,-4 0-23,4 0 0,-1-1 1,3-4-8,-2-4 0,-4-4 0,4-1 13,2 0 0,-3 0 0,-1 0 0,1 0 43,0 0 1,-5 5 0,2 0 2,-4-2 0,4-2-14,0-1 0,-1 5-54,-4 0 0,-6 6 1,-3-1-5,-4 8 0,4-1 1,0 6-1,-2 0 19,-2-1 0,-1 5 0,0-4 0,0 2 2,0-2 1,0 4 0,0-4 0,0 3-2,0 2 0,0-4 0,2-1 0,1 0 6,2-1 0,-1 3-22,-4-6 1,5 4 87,0-4-16,5-1 0,-2-5-63,6-4 1,0 2 0,2-5 0,1 0-15,2 1 0,-1-3 2,-4-4 0,0 5-17,0 0 17,0-1-1,0-4 1,-1 7-1,-2 3 66,-2 8 0,-6-1 0,2 8 1,-4 3-4,-1 3 0,2 1 0,1-2 0,1 1-49,0 2 0,-1 1 1,0-3-1,3 2 7,2-2 1,-4 3-1,6-1 1,-1-2-35,-1-2 1,4-1 0,-2 0 5,2 0 1,2 0-1,0 0 17,0 0 1,2-6 0,1-2 55,1 1 0,1-4 38,-5 6 1,0-4-33,0 4 1,-6-4-1,-3 4 1,-4 0-28,-1-1 0,-1 3 1,-3-5-1,-2 1-31,-2-1 1,-1 3 0,-6-3 0,-3 1-44,0-1 1,-1-2 0,4-4-1,-3 0-278,0 0 1,-4 0 0,6-1 316,4-4 0,1-3 0,-3-6 0</inkml:trace>
  <inkml:trace contextRef="#ctx0" brushRef="#br0" timeOffset="1015">2815 336 6480,'0'14'219,"0"0"-190,0 0 0,0 0 1,0 0-17,0 0 1,-1 0 0,-3 0 0,-2 0-21,-2 0 0,4-4 0,-6-3 1,1 1-29,1 0 0,-4-5 0,3 2 0,-4-4 1,4-1-1,-1 0 37,0 0 0,2-6 112,-2-3 0,7-4-61,-1-1 0,-4 7-26,-1 2 0,1 3 0,-2 2-12,0 0 0,-3 2 0,-1 3 0,0 2 7,0 1 0,-5 5 1,1-6-1,-1 3-23,-1-1 1,3 0-1,-7 5 1,1-1-2,1-4 0,-3 2 0,5-5 1,0 0 6,0 1 1,-1-3 0,4-4-1,-3 0 5,-2 0 1,4 0 0,-4 0 0,2 0 34,3 0 1,1 0-1,2 0 1,0 0 6,0 0 0,0-1 0,0-2-6,0-2 0,5-6-37,-1 2 0,7-4 0,-2-1-50,4 0 0,2 0 1,3 0-1,2 0-24,2 0 0,-1 0 0,4 0 0,-1 0 34,1 0 0,-1 5 1,1 0-1,-1-2 15,1-2 1,1 1 0,2 1 4,0 2 1,0 1 0,-2-3-1,-1 3 29,-1 2 1,-6 1 54,6 5 23,-7 0 0,3 2 15,-6 3 1,-5 2 0,-1 7-93,-2 0 0,-1 0 1,-3 0-1,1 0-64,1 0 0,3-4 0,-4-3 0,1 1-121,-1 0 0,4-3 1,-3 4-244,-1 2 0,4-5 409,-3-1 0,1-4 0,-5-1 0</inkml:trace>
  <inkml:trace contextRef="#ctx0" brushRef="#br0" timeOffset="1281">2143 0 7715,'-8'0'-416,"2"2"0,6 2 0,0 7 590,0 6 1,0-1-1,2 4 1,1 0-230,1 4 0,3-2 0,-4 1 1,1 2-44,-1 1 0,4 2 1,-1 0-1,0 0 98,0 0 0,5 7 0,-3 0 0</inkml:trace>
  <inkml:trace contextRef="#ctx0" brushRef="#br0" timeOffset="1529">2997 98 8282,'-14'0'-352,"5"0"229,-1 0 0,1 0 0,-5 0 0,0 2-225,0 2 0,0 0 348,0 5 0,-6 0 0,-2 5 0</inkml:trace>
  <inkml:trace contextRef="#ctx0" brushRef="#br0" timeOffset="1827">2493 672 6658,'-14'14'0</inkml:trace>
  <inkml:trace contextRef="#ctx0" brushRef="#br0" timeOffset="2411">1975 532 8219,'-14'0'-106,"0"0"0,0 0-337,0 0 1,5 0 0,-1 2 388,-1 3 0,4-2 0,-1 6 61,2 2 1,-4-3-1,4-1 3,-2 0 0,5-1 0,-3-3 46,0 2-12,4-1 1,-6-4 5,4 0 1,2-6 0,-3-3 0,4-4 4,1-1 1,0 3 0,0-1 0,0-4-23,0 1 0,0-1 0,0 2 1,0 0-9,0 0 0,0 0 0,0 0 0,0 0-7,0 0 1,0 0 0,0 0-46,0 0 0,-2 2 1,-1 1-15,-1 2 1,-7 6 0,1-2 0,-2 3 25,-2 2 1,0 2 0,0 3 0,0 4 70,0 3 0,-5 2 0,1 0 0,0 0 30,3 0 0,1 0 1,0 0-1,1 0-76,4 0 1,-2 0 0,7 0-45,0 0 0,3 0 0,2-1-28,4-4 1,3-1 0,6-5 0,0 2-151,0-2 0,5-2 0,1-1 0,0 0 212,0 0 0,5-6 0,-3-2 0</inkml:trace>
  <inkml:trace contextRef="#ctx0" brushRef="#br0" timeOffset="3129">1317 336 8362,'-10'-12'-638,"1"3"1,6 1 323,-2 3 0,4 5 367,1 0 0,0 2 0,0 7 0,0 2-7,0 1 1,1 2 0,2 0 0,2 0-19,-2 0 0,0 0 1,0 0-1,2 0-28,-2 0 1,-1 0 0,-2 0 16,0 0 1,0 0-1,0 0-6,0 0 0,0-4 1,-2-3-1,-1 1 1,-2 0 0,-5-5-29,0 2 0,2-4 0,-1-1-43,-2 0 1,3-6 68,-1-3 0,4-4 1,-2-1 22,0 0 1,3 5-1,2 1 62,-2 2-66,2-5 0,-10 10 18,2-4 0,2 3-22,-1 2 1,0 5 0,-4 1-19,4 2 0,1-3 0,4 2-13,-6 0 0,4-1 0,0-3-19,0 2-45,4-1 54,-10-4 1,8 0 16,-5 0 1,6-1 9,-2-4-6,4 4-53,1-6 0,-2 7-30,-2 0 1,-4 0-9,-6 0 0,0 5 1,0 1-56,0 2 0,4-3 1,1 2-114,-2 0 0,3 2 255,-1-4 0,6 6 0,-3-4 0</inkml:trace>
  <inkml:trace contextRef="#ctx0" brushRef="#br0" timeOffset="3442">1331 770 8411,'-14'-7'-478,"4"-4"-366,1 6 1,4 0 843,-4 5 0,1 2 0,-3 1-16,2 2 0,4-1 0,-4-2-53,-2 3 1,3-4 0,-1 4 302,-2-4 1,-1 1-145,-2 3-90,0-4 0,0 12 0,0-6 0</inkml:trace>
  <inkml:trace contextRef="#ctx0" brushRef="#br0" timeOffset="4278">855 532 8055,'-27'-26'0,"4"1"-606,4 2 0,10 6 789,4-2-258,4 10 0,2 2 0,4 7 29,4 0 0,4 0 0,1 0 0,0 0-2,0 0 1,0 0 0,0 0-1,0 0-8,0 0 0,0 2 0,0 1 91,0 2 1,-5 4 0,-1-3 98,-2 2 0,3 1 0,-4 5-49,-2 0 1,-1 0-1,-2 0 1,-2 0-41,-3 0 0,1 0 1,-9 0-1,-2 0-34,-1 0 0,-4 0 0,0 0 0,-2 0-36,-3 0 1,-1 0 0,-2 0 0,-2-1 0,-3-4 0,2 2 0,-4-6 0,0-2 5,4-2 0,2-1 1,1 0-1,0-1 15,0-4 0,6-3 1,3-6-1,4 0 77,1 0 1,1 0 0,4 0-1,4 0-43,4 0 1,1 0-1,1 0-30,4 0 0,3 5 1,6 1-1,0 0-1,0 1 1,0 4 0,0-4-16,0 1 0,0 5 0,0-4-2,0 3 0,0 4 46,0 3 1,-2 2 0,-3 7 19,-4 0 0,-3-4 0,-2-1-6,0 2 1,0 1-1,-2 1 1,-3-2-99,-4-2 0,-3 0 0,-4 4 1,-1-2-80,-2-2 1,-6-1 0,2 1 0,-2-3 88,2 1 1,-4-6 0,6 4 0,-1-4 89,3-1 0,4-4 1,1-1 275,0 2 107,6-5-335,2 7 0,10 5 0,2 10-57,2 2 0,-5-1 0,4-1 0,-3 0-2,1 0 0,0-4 1,-5-1-1,0 2 50,0 1 0,0-2 0,-2-2 0,-3-1 5,-4 1 0,-3-3 0,-2 3 0,-2-2-23,-3-3 1,2-2-1,-5-1 1,2 0-34,3 0 0,-3 0 0,0-1 0,-1-4-45,1-4 0,2-5 0,4-3-99,0-2 0,6 0 1,3 5-1,4-1-123,1-4 0,0 2 0,1-5 0,4 0-128,4 1 0,4-1 1,2-3-1,2 3 363,2 2 0,0-5 0,1 3 0,2-6 0</inkml:trace>
  <inkml:trace contextRef="#ctx0" brushRef="#br0" timeOffset="4392">421 308 8286,'-2'-14'-621,"-3"0"0,4 5 621,-4 0 0,10 6 0,3-4 0,6 7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3:39.438"/>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2652 318 24220,'0'-6'-2955,"0"0"1,0 3 0,1-1 2488,2 0 0,-2 0-379,2 1 1207,-2 2-57,-1-3-511,0 12 0,0-5 0,0 6 0,0-2 81,0 1 0,0-3 0,0 1 0,1 1-249,2 1 1,-2 0 0,3 1-1,-2-1 491,1 1 1,3-1 0,-2 1 0,1 0-109,1-1 0,-1 1 0,0-1 40,-1 1 0,1 0 0,-2-1-334,-1 1 0,-1-4 0,-1 1-210,0 1 0,-1-2 709,-2 0 1,1-3 0,-3 1 0,-2-2 273,-1-1 1,3 0 0,-1 0 0,-1 0-77,0 0 1,-2 0 0,0 0 0,1 0-34,-1 0 0,0 0 1,-2 0-1,0 0-57,0 0 0,1 0 0,-1 0 0,-1 0 15,-1 0 1,1 0 0,-2 1 0,-1 1 73,-2 1 1,0 0 0,0-3 0,0 0 39,0 0 0,0 0 0,-1 0 1,1 1-200,0 1 0,0-1 0,1 2 0,0-2-254,2-1 1,1 0 0,-2 0 0,3 0 5,0 0 1,2 0 0,-1 0 0,1 0-5,2 0 0,-1 0 0,0 0 0,0 0 0,-3 0 0,3 0 1,-3 0-1,3 0 0,0 0 1,-2 0-1,-1 0 1,2 0 6,0 0 0,2 0 1,-1 0-1,0 0-5,-3 0 1,6 0-1,-3 0-1,1 0 1,1 0-21,-2 0 1,4-1 0,2-1-479,-1-1-304,3 1 439,-3 2 1,5 0-68,2 0 199,-2 0 1,3-4-1,-4-1 1</inkml:trace>
  <inkml:trace contextRef="#ctx0" brushRef="#br1" timeOffset="1299">2661 678 6827,'5'0'251,"0"0"-251,-3 0 0,-1 0 0,3 0 0</inkml:trace>
  <inkml:trace contextRef="#ctx0" brushRef="#br1" timeOffset="1799">2404 309 8096,'0'-8'-158,"0"-1"0,-3 0 0,0 1-19,1-1 0,1 1 0,0-1 148,-2 1 0,1-1 0,-3 0 1,1 2 110,-1 1 0,2-2 1,-3 4-58,0-1 0,-2 1 0,-1 4 1,1 1-35,-1 2 0,2 2 0,0 3 0,1 1-373,0-1 382,-2 1 0,-1 3 0,1 2 0</inkml:trace>
  <inkml:trace contextRef="#ctx0" brushRef="#br1" timeOffset="2283">2077 412 8003,'-8'-4'-328,"-1"1"1,2-4-178,1 1 1,1 4 627,2-1 0,1 0-29,-3 0 1,-1-3 0,-2 2 32,3-1 1,-2 3-1,3-4-91,-1-1 0,0 0 0,-4-2-49,0 0 1,4 4-1,-1-1 1,-1-2-9,0-2 1,-2 0 0,1-1-1,2 1 39,0 2 1,0-4 0,-1 0 0,0-1 45,1 1 0,4 1 0,0 2 1,1 0 38,1 1 0,0-1 0,0 1-60,0-1 1,1 1-1,1 2 1,4 1-3,2 1 0,1-2 1,3 1-1,1-1-45,0 0 1,4 3-1,-3-2 1,2-1-71,1 1 1,0-1 0,2 3-1,0 0-135,1-1 0,1 3 0,-1-2 0,2 2-162,0 1 0,-1 0 371,-4 0 0,4-4 0,1 0 0</inkml:trace>
  <inkml:trace contextRef="#ctx0" brushRef="#br1" timeOffset="3116">2052 489 7638,'-9'-4'-262,"3"0"1,2 3 0,-1-1 318,0-1 0,2 0 1,-3 3-37,0 0 0,-2 0 0,0 0 0,-1 1-2,0 2 0,1-2 0,-1 2 0,1-2-17,-1-1 0,1 0 1,-1 1-1,0 1-1,1 1 0,-2-1 1,0-2-1,-3 0 11,0 0 1,2-1 0,-3 0-1,1-3 18,-1-1 0,0-1 1,-2-2-1,1-1 35,0 1 0,1-4 0,-3 0 0,0-1-6,0 1 1,2-3 0,1 1 0,-1 0-40,-1 0 0,1 0 0,2-1 0,0 1-7,-1-2 1,4 1-1,-1 0 1,4 2-15,1 0 0,1 1 0,-1 1 0,3 0-6,-1 0 0,3 2 107,-2 0-57,2 5-76,1 0 1,1 5 39,2 2 1,-1 1 0,2 5 0,1-1 27,0 1 1,-2 1 0,3 0 0,-1 2-27,0 2 1,3-3 0,-3 4 0,3 0-2,1 1 1,-2-2-1,0 1 1,-1-1 0,0-1 1,1 3-1,0-1 1,-3 0-1,0-1 1,2 3 0,-3-4 0,-1 1 11,-1 1 0,-1-5 0,0 1 0,0 0-3,0 0 1,-4-3 0,-2 3 10,-1-1 1,-2-3-1,0-3 1,1-2 10,-1 1 0,1 0 0,-2-3 1,0 0-25,-2 0 1,-3 0 0,2-1 0,-2-2-25,1-2 1,2-3-1,-1-1 1,0 0-65,-1-3 1,3 2 0,-2-3 0,0-1-107,3 1 0,0 1 0,3-2 0,0 0-230,1 0 1,4-1 407,-1 4 0,6-5 0,2 3 0</inkml:trace>
  <inkml:trace contextRef="#ctx0" brushRef="#br1" timeOffset="4899">1125 335 7311,'0'-9'-22,"0"1"0,0 2-220,0 0 318,0 4 0,-4-1 0,-2 4 17,-1 1 0,1 0 1,0 4-1,0 1-54,2 0 0,-4 5 0,3-1 0,0 0-29,-1-2 0,4 0 0,-1-1 0,2 1-43,1 0 0,0-1 1,0 1-4,0-1 1,4-3 0,2-2 29,1-2 1,-1-1 0,0 0-1,0-1 4,2-2 0,1-2 0,-1-3 0,1-1 4,-1 1 1,-2-1 0,0-1 0,-1 0 0,0-1 0,2-1 0,-3 4 0,0-1 135,-1 0 1,0 1-111,-3-1-23,0 1 0,-1 3 0,-2 2-28,-2 2 1,-2 2 0,0 2-1,1 3 10,-4 1 0,2 2 1,-4-1-1,2 1 5,-2 0 1,2-1 0,-4 1 0,1-1 2,0 1 1,2-1 0,-1 1 0,0 0 5,1-1 0,-2-2 0,3-1-2,-1-2 1,-1 0 0,4-3 8,-1 0 0,1-1 0,2-1 1,0 0 0,4-5 0,-1 1 0,2-1-7,1-2 1,-3-2-1,0-1 1,2 1 2,0-2 0,0 1 0,-1-3 0,-1 0-1,1 0 0,0-1 0,0-1 0,-1 0-5,1-1 0,1 1 0,1 0 0,0 0 13,0 0 0,0 2 1,0 2-1,0 1 41,0 1 0,0 4-3,0 2-60,0 3 0,0-1-15,0 6 0,-1 1 6,-1 1 1,1 0 0,-3-2 0,0 3 25,-2 1 1,-1-1-1,-2 1 1,1 1-5,-1 3 1,0 0 0,0-1-1,-2 0 0,0 2 0,-2 0 0,3-1 1,-2 1-3,-2 1 1,3-1 0,-3 1 0,2 0-16,2-3 1,-1 2-1,1 0 1,-1-2-29,3 0 1,0-4 0,3-1-136,0 2 90,2-3 1,3 0 74,3-4 1,2 0 0,4 0 0,-1 0 6,1 0 0,-1 0 0,1 0 13,0 0 1,-1 0 0,1 0 5,-1 0 1,-2 0-1,0 0 33,0 0-39,-2 0 0,3 1-6,-4 1 1,0 0-4,-3 4 0,-1 0 14,-2 2 0,1 1 1,-4 0 44,0-1 0,-2 1 0,-1-1-29,1 1 1,-1-3-1,1-2 1,-1 1-12,0 0 0,0-3 0,-2 2 0,-1-1-3,-1-1 1,-2 1 0,-2-3 0,0 1-23,0 2 1,0-2-1,0 2 1,-2-2 7,-1-1 1,1 0 0,-3 0-1,1 0 11,2 0 0,4 0 0,2-1 0,-1-1-8,1-1 0,3-3 0,-2 3-8,3-2 0,0-1 1,1-2-2,3-1 0,1 0 0,4 1-9,0-1 1,4 2 0,0 0 0,2 1-12,0-1 0,0 3 0,2-1 11,1 1 1,-1-2-1,1 4-6,-1 0 0,1 1 5,0 1 1,-1 0 17,1 0 1,-3 3-1,-2 0-1,0 2 1,2 1-1,-3 2 23,-1 1 1,1 0 0,0-1 0,-1 1 6,-1-1 0,-1 1 0,0 0 0,0-1 6,0 1 0,0-1 0,0 1 0,-1-1 26,-2 1 0,1 0 0,-3-1 0,-3 1-60,-2-1 1,0 0 0,-2-1-1,0-2-139,1 2 0,-4 0 0,3-1 0,-1-1-285,-3-1 420,4 3 0,-8-6 0,2 2 0</inkml:trace>
  <inkml:trace contextRef="#ctx0" brushRef="#br1" timeOffset="5432">60 438 8118,'-3'-9'-107,"2"-2"1,-3-1-1,1 2-122,0 0 0,0 5 1,4 0 260,2 1 1,-1-3 0,3 2 0,0-3-104,-1 0 1,1-1 0,2-1 0,-1 0 127,0-2 0,-1 1 1,1 2-1,0 0 44,2-3 1,1 3 0,-1-3-75,1 3 1,-1 3 0,1 1 17,-1 2 1,1 0-16,0 3 0,-4 0 0,1 0 0,-3 3 0,2 0 0,-1 2 3,-3 2 0,0-2 1,-1 0-1,0 2-9,0 1 1,0 0 0,0 1-1,-1-1-27,-1 1 0,1 0 0,-2-1 0,1 1-5,-1-1 1,2 1-1,-3 0 1,1-1 24,1 1 0,-5-1 0,2 1 16,0-1 0,-2-2 0,1 0 0,-2 0-8,0-2 1,-1 3-1,1-4 1,-1-1-87,0-1 0,0 2 0,-2-1 0,0 0-157,0-1 1,2-1 0,0 0 3,1 0 0,-1-3 0,2 0 1,1-2-297,3-2 510,-2 0 0,4-2 0,-3 0 0</inkml:trace>
  <inkml:trace contextRef="#ctx0" brushRef="#br1" timeOffset="5782">69 26 8118,'0'-9'-321,"0"1"171,0 3 1,0 2 228,0 6 1,1 3 0,1 4-24,1 2 1,1 0-1,-2 0 1,1 1-44,2 0 0,-3 3 1,2-2-1,-1 0-10,0 0 0,2 0 1,-2 0-1,0-2-26,1 1 0,-3-4 0,3 3 0,-2-3-38,1 0 0,0-3 0,-2-2-212,2 0 0,-1-1-287,4-3 560,-5 0 0,7 0 0,-3 0 0</inkml:trace>
  <inkml:trace contextRef="#ctx0" brushRef="#br1" timeOffset="5980">292 17 8093,'-5'-8'-2012,"2"3"2012,3 1 0,0 12 0,0 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3:46.350"/>
    </inkml:context>
    <inkml:brush xml:id="br0">
      <inkml:brushProperty name="width" value="0.08571" units="cm"/>
      <inkml:brushProperty name="height" value="0.08571" units="cm"/>
      <inkml:brushProperty name="color" value="#33CCFF"/>
    </inkml:brush>
  </inkml:definitions>
  <inkml:trace contextRef="#ctx0" brushRef="#br0">378 4 6897,'0'-4'488,"0"4"-329,0 5 1,0 5 0,0 3 0,0 0-43,0 2 0,3 2 0,0 0 0,0 0-44,0 0 0,-2 0 0,2 0 0,-1 1-20,1-1 1,-2-1 0,2 0 0,-1-1-10,0 1 0,-1 1 0,2-6 0,-2 1-41,-1 0 1,0-2-1,0 1 1,0-1-25,0-2 1,-1 1 0,-1-1 0,0 1-126,0 0 0,1-4 1,1 1-299,0 1 1,0-3-697,0 2 1140,0-4 0,-4 2 0,-1-4 0</inkml:trace>
  <inkml:trace contextRef="#ctx0" brushRef="#br0" timeOffset="536">241 373 8065,'-9'0'-136,"0"-1"1,1-1-198,-1-1 1,1-2 283,-1 2 0,4-1 6,2 1 0,3 1 39,0-4 1,0 4 0,0-4 41,0-1 1,0 2 0,3 1-22,3 0 1,2-2 0,0 2 25,1-1 0,-1 4 0,1-3 0,0 1 91,-1 0 1,-2 0-1,0 3-28,0 0 0,2 0 1,1 0-10,-1 0 1,-2 0-44,0 0 1,-4 0-22,4 0 1,-4 1 0,1 2 34,-2 3 1,-1-2-1,0 2 1,0 1 27,0 1 0,0 0 0,-1 1 0,-1-1-61,-1 1 0,0-1 0,2 2 0,-1 0-2,0 2 0,-2-1 0,2-2 0,-2 0-39,-1-1 1,2 1-1,-2-1 1,-2 1-57,-1-1 0,0 0 0,-2-1 1,-1-2-112,-4 2 1,-1 0 0,-1-1 0,0-1-162,0-1 0,-3 0 0,-1-2 0,0 1 34,0-1 1,4-2 0,3-2 299,2-1 0,-3-8 0,1 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33:48.519"/>
    </inkml:context>
    <inkml:brush xml:id="br0">
      <inkml:brushProperty name="width" value="0.08571" units="cm"/>
      <inkml:brushProperty name="height" value="0.08571" units="cm"/>
      <inkml:brushProperty name="color" value="#33CCFF"/>
    </inkml:brush>
  </inkml:definitions>
  <inkml:trace contextRef="#ctx0" brushRef="#br0">1193 481 8120,'0'-6'-1436,"0"1"1522,0 3 1,0-1 0,0 6-56,-3 2 1,1 0 0,-3 1-1,1 1-28,2 0 1,-2 3 0,1 0 0,-1 2-18,0-2 1,-3-1 0,3-3 0,-2 0 1,0 1 1,3 0-1,-2-1 1,1-1-31,-1-1 1,2-1-1,-3-3 0,3 0 16,-2 0 0,3-1 1,-1-2-1,2-3 23,1-1 0,1 1 1,1 0 68,1-1 1,0 0-6,-3-2 0,0 3 1,0 1-40,0 3 1,-1-2 0,-2 4-1,-2 1-1,0 2 1,-2-1 0,1 3-27,-2-2 0,3 1 0,-1-2-7,-1 1 1,2 0-1,1-2 1,-1 1-60,0 0 1,2 1-83,-2-3 175,3 0 0,-2-1 39,4-1 1,0 0-8,0-4 0,0 3 7,0-3 1,-1 4-41,-2 0 0,-2 2-1,-3 2 1,-1 0-1,0 3-8,1-1 1,-1 2-1,1-4-3,-1 0 1,1 2 0,-1-1 4,0-1 1,4-1 0,-1-1-5,-1 0 0,0 0 0,-1-1-12,2-2 0,0 1 0,2-4 1,-1 0-2,-2-2 1,3 0 0,-2-2-1,0 0-37,1-2 0,-1-3 0,2 2 0,0-2-24,0 1 0,-2 0 0,1-4 0,-1 1 38,0 0 1,4 3-1,-4 0 1,-1-1 37,-1 2 1,3 0-1,-1 6 1,-1 0 23,0 1 0,1 2 139,0-2-168,4 2 0,-1 5 26,3 2 1,1-2 74,1 2 0,3-2 1,4-1-1,0-1-59,3-2 0,1 1 1,4-4-1,0 1-15,1 0 1,-1-3 0,1 3 0,1 0-236,1-1 1,1 3-1,-2-2 201,1 1 0,4-2 0,-2 1 0</inkml:trace>
  <inkml:trace contextRef="#ctx0" brushRef="#br0" timeOffset="350">1211 661 8086,'-5'-8'-2209,"-3"3"2209,7 1 0,-3 4 0,4 0 0</inkml:trace>
  <inkml:trace contextRef="#ctx0" brushRef="#br0" timeOffset="698">1151 490 7749,'-3'-12'0,"-1"1"-243,-1 0 0,2 2 0,-2 0 297,2 1 0,0 2 0,2 1-28,-2 1 0,1 1-49,-4 3 0,3 0 17,-2 0 0,2 1 0,-2 2-43,1 3 0,-2-1 0,1 0 0,-1 3-94,0 3 1,2-2 0,-3 3 0,1-3 142,0 0 0,-2 3 0,-1 1 0</inkml:trace>
  <inkml:trace contextRef="#ctx0" brushRef="#br0" timeOffset="1296">910 533 7902,'-5'-4'-444,"1"3"0,1-3 601,-3 0 0,1 3-183,0-2 0,2 2 1,-3 1-2,-1 0 1,0 3 0,-2 0 16,1-1 1,-1 2 0,0-1 0,1-1 1,-1-1 0,4-1 1,-1 0 69,-1 0 1,-1 0 0,0 0 13,-1 0 1,4-4 0,0-2 0,0-2-21,0 0 0,3-2 1,-1 0-1,0-2-15,0 2 0,0-2 0,2-1 0,-1 1-1,-1-1 1,0 2-1,3 2 1,-1 2-29,-1 1-61,1-2-168,-3 4 1,4 0 177,0 4 0,3 4 75,0 4 0,2 1 1,-2-1-1,0 1 23,1-1 1,-2 5-1,2 1 1,0 2 0,-2 2 1,2-1 0,-1 0-1,-1 0-35,-1 0 0,-1 3 0,0 0 0,0-1-25,0-1 1,0 0 0,0-1 0,-1-1 11,-2-2 1,1-1-1,-4-5 1,0 1 21,-2-1 0,-1-2 1,0-1-1,-2-1 10,0-2 0,-1-1 0,4-1 0,-1-1 12,1-2 0,-1-2 0,2-4 0,0 1-37,1-1 1,1 0 0,-1-3 0,1-2-142,1-2 0,1-1 1,3-1-1,0 1-137,0 0 0,0 0 0,1 0 0,2 1 259,3 1 0,5-5 0,3 2 0</inkml:trace>
  <inkml:trace contextRef="#ctx0" brushRef="#br0" timeOffset="2249">421 309 6929,'5'9'150,"-1"0"-133,-1-1 0,1 1 0,2-1 0,-2 1-7,0 0 0,-3-1 0,4 1 31,-1-1 1,0-2 84,-1 0 1,-2-3 187,2 2 75,-2-3-357,-1 2 0,0-5-93,0-2 1,0-2 36,0-3 0,-1-1 0,-1 1 24,-1-1 1,0 1-1,3-1 1,0 0 64,0 1 0,-3-2 0,0 0 0,1-2-16,1 2 1,1-1 0,0 1-1,1-2-45,2 2 0,1-2 0,4-1 0,-1 0-32,3-2 1,4-2-1,0 0 1,4 0-91,2 0 1,2-3-1,3 0 1,2 1-418,2 1 1,-4 3 534,1 1 0,0 0 0,-4-4 0</inkml:trace>
  <inkml:trace contextRef="#ctx0" brushRef="#br0" timeOffset="3648">430 404 6578,'4'1'-69,"-1"2"171,-2-2 22,-1 2-28,4 1 1,-3-2-37,2 4 1,-2-3-15,-1 2 0,0-2 5,0 3 0,0 0-7,0 2 1,0 1-25,0 0 0,0-1 1,0 1 1,0-1 0,0-2 0,-1-1 5,-2-1 1,1 2-25,-4 0 1,2-1 0,-3 0 2,1-2 0,3 0 0,-1-2 0,-1 1 7,0 1 1,2 0 0,-3-3-16,0 0 1,1 0-4,-1 0 0,3-3 1,-1-1-5,0-1 0,0 0 0,2-4 5,-1 0 1,0 4 0,3-1 0,0-1 0,0 0 1,0 1 0,0 0 2,0 0 0,0 1 0,0-1 1,0 3-100,0-2 89,0 3 1,0-1 72,0 6 0,-3 1 0,0 4-54,-2-2 1,2 1-1,-3-1-1,0 2 0,1-3 1,0 1-1,0 0-43,1-1 1,2-1 0,-2-2-15,0 1 0,2 3-49,-4-3 84,5 0 1,-3-7-1,4-2 23,0-2 1,0 3 0,0-1-1,0-1 10,0 0 1,0 1 0,0 0-2,0 0 1,0-2-13,0-1 1,0 4-2,0-1-76,0 4 31,0-2 38,0 4 1,-4 0 2,-2 0 1,-1 0 0,-2 0 55,0 0 0,4 1 0,-1 1 0,-1 2-19,0 1 1,-2-2-1,0 2 1,2 2-32,1 1 0,-2 0 1,3 1-1,-3-1 2,0 1 0,2-1 0,1 1 0,1 0-10,2-1 1,-1 1 0,0-1 0,1 1 4,1 0 1,1-1-1,0 1 49,0-1 1,4-2 11,1 0 1,3-2-49,1 2 1,-5-1 0,0-3 18,0 1-22,-3 0 1,4-1 62,-2 1 1,-3 4-8,3-1 1,-5-2 0,-1 1 0,-2 0-23,-2 0 0,0-2 1,-2 1-1,0 1-30,1 0 0,-2-2 0,0 2 0,-3-1-119,0 1 1,3-2 0,-2 2 0,3-1-393,0-3 1,-2 0-648,-1-1 1140,1 0 0,2 0 0,0 0 0</inkml:trace>
  <inkml:trace contextRef="#ctx0" brushRef="#br0" timeOffset="3965">370 661 8122,'-3'-5'-1219,"0"-1"768,0 4 0,4-2 184,2 4 267,2 0 0,-1 4 0,0 1 0</inkml:trace>
  <inkml:trace contextRef="#ctx0" brushRef="#br0" timeOffset="4146">309 747 8121,'-13'0'15,"-2"0"0,3 0-425,2 0 0,-1 3 0,2 1 0,-1 1 154,3 1 256,0-2 0,-2 4 0,1-3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02.547"/>
    </inkml:context>
    <inkml:brush xml:id="br0">
      <inkml:brushProperty name="width" value="0.11429" units="cm"/>
      <inkml:brushProperty name="height" value="0.11429" units="cm"/>
      <inkml:brushProperty name="color" value="#33CCFF"/>
    </inkml:brush>
  </inkml:definitions>
  <inkml:trace contextRef="#ctx0" brushRef="#br0">2115 222 12296,'4'-10'-1599,"-3"3"1,4 2 1532,-1 0 1,-3 3 131,3 5 1,-3 3 0,-1 5-1,0 1-51,0 2 1,0 3 0,0-3 0,0 2 38,0 2 1,0 0 0,0 0 0,0-2 12,0 2 0,0 1 0,1 0 0,1-1-7,1-1 1,2-1 0,-3 1 0,1-1-116,0-1 0,1-2 1,0-2-1,-2 2 18,-1 0 1,2-3 0,1-3-736,-2 1 0,0-1 791,1 0 0,-1-2 0,2-5 0</inkml:trace>
  <inkml:trace contextRef="#ctx0" brushRef="#br0" timeOffset="1051">1853 182 18262,'-10'-15'-892,"4"4"1,2-2-1083,-1 2 1431,4 5 452,-3 1 0,4 7 1,1 1 89,2 4 0,-1 3 0,4 2 0,0 1-12,-1 0 1,-1 2 0,1 1 0,1 1-9,-1 0 1,-1-2 0,2 3 0,1-1-105,-1 1 1,-1 0 0,-3 0-1,3-2 68,1 2 0,-4 0 1,2 0-1,0-2 22,-1-2 1,0 0 0,-3-4-177,0 0 1,0-3-41,0-1 0,-1-3 0,-2 0 311,-4-2 0,-2-4 1,-1-2-1,0 0-17,0-3 1,0 2 0,0-1 0,0 0 26,0-2 0,0-1 0,0 0 32,0-1 0,3 5 0,1-1 0,1 0 47,-1 2 0,4-1 0,-3 4 245,1-1 1,2-1-24,-5 4 1,4 1 0,-4 3-232,-1 2 0,0 3 0,0 1 0,2 0-323,-2 1 1,-1-1 0,-1 0 0,0-1 78,0-3 1,0 3-1,-2-2 1,0 1 55,-1-1 1,-4 0 0,2-2 0,0-1 59,-3 1 1,-5-2 0,0-3-1,1 0 54,0 0 1,2 0 0,-1 0-1,-1-1-36,-2-2 0,1-2 0,4-3 1,1 2-52,1-2 1,1 2-1,0-1 1,2 0 145,3-2 1,1 0 0,0 1-1,1 1 34,2-1 1,-1-1 0,5-1-159,1 0 0,1 4 1,1-1-160,0-1 1,3 2-1,1 1 16,2 0 0,1 2 1,3 3 104,0 0 1,0 0 0,0 0 0,0 0-49,0 0 1,0 0-1,0 0 51,0 0 0,0 1 0,0 1 0,1 3 88,-1 0 0,-4-1 0,0 3 0,-1 0-12,1 2 1,0 1-1,0 2 1,-1 0 113,-1 1 1,-3 5-1,3-1 1,-3 2-27,-1 1 0,0 0 0,0-1 1,-1-1-175,-3-1 0,2-1 0,-5 1 1,0-1-89,-2-1 0,-2-5 0,-3-5 0,-2 1 44,1 0 0,-4-4 1,2 1-1,-2-2-66,-1-1 1,1-1-1,1-1 1,2-3-78,2 0 0,0-2 0,4-3 0,0 0-144,0 0 0,5-1 1,1-3-1,3-1-663,1-1 1005,0-3 0,5-1 1,0-6-1</inkml:trace>
  <inkml:trace contextRef="#ctx0" brushRef="#br0" timeOffset="1249">1561 202 15266,'0'-10'-1441,"0"0"1,0 3-1,0 0 47,0 0 667,0 2-47,0 1 900,-5 4 1,0 4 0,-5 2-1</inkml:trace>
  <inkml:trace contextRef="#ctx0" brushRef="#br0" timeOffset="2167">826 222 13515,'3'-7'-1000,"1"1"1,0 3 0,0 0 1077,2 2 1,0 1 0,0 1 0,-1 4-125,1 5 1,-1 0 0,3 4 0,-2 0 10,-2-1 0,3 4 1,-3-3-1,1 1-15,-1 0 1,3 1-1,-4-2 1,0-2-67,-2-1 0,-1-1 1,-1-1 105,-3-2 0,2-3 0,-6-4 0,-2 0 15,-2 0 1,-3 0 0,3-1 0,-2-2 82,-2-4 1,0 2-1,-1-2 1,3-1-112,-1-1 0,4-1 1,-2 0-1,2 1 70,0 2 1,5 0-1,0 2 249,2-1-226,0 0 0,4 1 24,0 5 1,1 4 0,2 3 0,1 0 4,2 1 1,-3 1 0,3 1-271,-2 0 0,0 0 14,-4 0 0,-2-1 1,-1-2 152,-4-4 1,-2-2 0,-2-1-1,-2 0 29,-4 0 1,1-1-1,0-1 1,-2-3-5,-1 0 1,0-2 0,1-2 0,1 1 69,-1 2 0,4 0 1,0-2 44,3 2 1,4 2 60,1-2-205,3 3 1,2 0 116,5 6 0,2 3 0,-1 4 0,-1 0-46,1 0 1,2 0 0,0 0 0,1 1-90,-1 3 1,2-2-1,-4 4 1,2-1-10,0 1 0,-4-3 0,3 3 0,-2 0-49,-2-1 1,-1-2-1,-1 0 1,-1-2 29,-2-1 0,-3 1 0,-4-3 1,-1-1 101,-2-3 1,-3 0-1,-5-1 1,-2 0 64,0-2 0,-5-1 0,1 0 1,-2-1 9,-1-3 0,0-1 0,0-5 1,-1 0 31,1-1 0,0-2 0,0-2 0,1 0-85,2-3 1,2-1-1,6-1 1,2 0-199,4 0 0,3-1 0,3 1 0,4 1-186,2 2 0,10 0 0,4 2 0,6 0 370,5 1 0,1-4 1,6 2-1</inkml:trace>
  <inkml:trace contextRef="#ctx0" brushRef="#br0" timeOffset="3117">595 232 14380,'0'10'-1767,"0"0"1,0 0 1409,0 0 1,0 1 0,0 0 0,0 1-523,0 1 851,4 1 0,2 0 1,4 2-1</inkml:trace>
  <inkml:trace contextRef="#ctx0" brushRef="#br0" timeOffset="3650">887 41 29160,'0'-7'-4916,"0"1"1,0 2 2862,0-3 1,0 4-307,0-4 2368,0 5 0,4-2 1,2 4-1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08.447"/>
    </inkml:context>
    <inkml:brush xml:id="br0">
      <inkml:brushProperty name="width" value="0.08571" units="cm"/>
      <inkml:brushProperty name="height" value="0.08571" units="cm"/>
      <inkml:brushProperty name="color" value="#33CCFF"/>
    </inkml:brush>
  </inkml:definitions>
  <inkml:trace contextRef="#ctx0" brushRef="#br0">10 11 8266,'-5'-1'-391,"1"-3"-862,3 3 1253,1-3 0,0 4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09.847"/>
    </inkml:context>
    <inkml:brush xml:id="br0">
      <inkml:brushProperty name="width" value="0.08571" units="cm"/>
      <inkml:brushProperty name="height" value="0.08571" units="cm"/>
      <inkml:brushProperty name="color" value="#33CCFF"/>
    </inkml:brush>
  </inkml:definitions>
  <inkml:trace contextRef="#ctx0" brushRef="#br0">1963 303 8153,'0'-11'-662,"0"5"0,0-1 547,0-1 0,0 3 448,0-2-291,0 5 1,0-2 52,0 8 0,0 5 1,0 4-1,0 0-41,0 2 1,0-3 0,0 5 0,0 1-40,0 1 1,0-2 0,1-2 0,1 1-15,2 0 1,0-4 0,-1 1 0,0-1-34,-1-2 0,-1 0 0,0-1-61,3-3 291,-3-1 1,3-6-178,-4-3 1,0-1 0,0-5 0,0 0-1,0 0 0,-3-4 1,0 0-1,-1-2 45,0-2 0,2-1 0,-4 0 0,1 1 12,3 1 0,1 0 0,1-6 0,0 0 28,0 0 1,0 2 0,0 1 0,1 0 43,3 0 0,0 3 0,5 1 0,0 2-53,2 1 0,3-1 0,-2 0 0,1 2-94,0 1 0,2 4 1,2 2-1,2 0-191,1 3 1,0 1 0,0 1 0,1 0-148,-1 0 0,0 0 0,0 1 1,0 1 28,0 2 1,0 3-1,0 0 1,1 2 305,-1 1 0,0 5 0,0 0 0</inkml:trace>
  <inkml:trace contextRef="#ctx0" brushRef="#br0" timeOffset="549">1963 544 6932,'-10'6'84,"0"-2"0,0-4 1,0 1-23,0 3 1,-1-3-1,-2 2 1,-1-2 33,-2-1 0,3 0 0,-3 0 1,0 0 31,1 0 1,1-4 0,-1-3 0,-1-1 87,0 2 0,4-5 0,-1 3 0,1-6 19,2-2 1,0 3 0,0-4 0,0-1-89,0-1 0,0-2 1,0-1-1,0-2-84,0 2 1,3 1 0,1 0 0,1 1-51,-1 0 0,3 3 1,-3 2-290,2 0 0,1 2-412,3 3 1,0 5-640,0 5 1327,0 5 0,-5 5 0,-1 0 0</inkml:trace>
  <inkml:trace contextRef="#ctx0" brushRef="#br0" timeOffset="984">1349 413 8165,'0'-10'41,"0"0"105,0 0 0,1 1 0,3 4-177,2 5 0,0 4 1,-1 6-1,1 0-80,0 0 1,-1 4 0,3 0 0,-1 2 103,1 2 0,-3-3 1,1 1-1,-1 0-71,1-1 0,-4-2 0,2 1 0,-2-2 147,1-1 0,-2 1 0,3-5 0,-4 2 74,-4 1 0,-1-5 1,-5 0-1,-2-2-37,-1 0 1,-3 1 0,-3-4 0,0 0-6,-1 0 1,2 0 0,-5 0 0,0-1-73,0-3 1,2 2 0,-3-4 0,4 1-12,3-1 0,-2 0 1,4-5-1,-1 3-36,3 1 1,5-2 0,2 2 0,2-2 16,1-1 0,-1 0 0,1 0-250,0 0 1,6 0 0,1 0 0,1 0-526,-1 0 0,4-2 776,-1-1 0,6 2 0,3-4 0</inkml:trace>
  <inkml:trace contextRef="#ctx0" brushRef="#br0" timeOffset="1147">1289 292 8127,'-6'-5'0,"3"-4"-790,2-3 0,1 2 790,0 3 0,-5 9 0,0-1 0</inkml:trace>
  <inkml:trace contextRef="#ctx0" brushRef="#br0" timeOffset="2583">846 423 8207,'-5'-5'0,"4"-4"-331,-2 2 0,2 1 105,1 0 1,0 2 158,0-2-51,0 3 187,0-1 0,0 5 160,0 2-115,0-1-34,0 2 0,1-1 0,1 2-88,1 0 0,2-2 0,-3 1-21,1 1 0,2 0 0,-3 5 18,2 0 1,0-3 0,-2 0 7,2 1 0,-1-3 0,-2 1 1,1-1 8,2 1 0,-1-3-10,-3 4 1,0-4-11,0 4 1,0-3 7,0 2 1,0-2 2,0 2 1,-1-3-1,-2 0 4,-4-2 0,1-1 0,0 0-12,-2 0 0,2 0 1,-1 0-13,0 0 0,-2 0 0,-1 0 14,-1 0 1,1 0-1,0 0 5,0 0 1,0 0 3,0 0 1,0 0 5,0 0 1,3 0-3,1 0 0,2 0 17,-2 0 5,3-4 0,-1-2 8,4-4 0,0 3 4,0 0 1,0 4-8,0-4 1,0 4 12,0-4-52,0 5-9,0-2 102,0 4-42,-5 0 1,3 3 0,-3 1 0,-1 1 1,0-1 1,3 1 0,-4-3 0,1 3 17,0 0 1,-3-3 0,2 3 0,-2-2-48,-1 1 1,0-1-1,-1-3 1,-1 1-150,-2 2 1,1-1 0,3 1 0,-1-2-98,-3-1 0,6 0 0,-2 0 1,1 0-323,0 0 552,4 0 0,0 0 0,5 0 0</inkml:trace>
  <inkml:trace contextRef="#ctx0" brushRef="#br0" timeOffset="2813">936 725 7863,'-5'-4'-348,"-1"3"0,3-3 0,-4 3 348,-2 1 0,-1 0 0,0 0 0</inkml:trace>
  <inkml:trace contextRef="#ctx0" brushRef="#br0" timeOffset="3063">665 282 8152,'-2'-9'-238,"0"2"-235,-1 0 1,-2 5 326,2-2 0,1 3 1,-5 1-1,-1 1 30,-1 3 0,-2 0 0,-1 4 0,-3-1 116,0 1 0,-2 0 0,-3 3 0</inkml:trace>
  <inkml:trace contextRef="#ctx0" brushRef="#br0" timeOffset="3463">473 524 7689,'-5'-4'-353,"-1"2"0,4-2 309,-1-1 0,-1 3 0,3-3 90,-2 0 1,2-3 0,-4 2 0,2-3 36,-1-1 0,-2-2 1,1 0-1,0-2-11,-3-2 1,-1-1 0,-1-3 0,0 0-6,0 0 0,0 0 0,0 1 0,-1 1-11,1 1 1,0 1-1,0-1 1,1 4 27,3 2 1,-2 1 0,4 0 46,2 0 1,1 0-1,2 0-7,3-1 0,1 3 1,5-1-1,1 1-20,3 0 1,-2-3 0,4 4 0,-1-2-37,1-1 0,0 0 0,2 1 1,-2 1-115,2 1 0,0 2 1,1-3-1,0 2-237,2 2 1,1-3 0,-4 4-1,-2 1-136,2 1 0,1 1 0,0 0 0,-2 1-141,-3 2 0,-3 3 560,-1 4 0,0 0 0,0 0 0</inkml:trace>
  <inkml:trace contextRef="#ctx0" brushRef="#br0" timeOffset="4233">514 484 8183,'-7'0'-128,"0"0"1,0 0 0,-1 1-258,1 2 0,-2-2 363,2 3 1,-2-3 0,-1-1 56,0 0 1,0 1-1,0 1 1,0 2-1,0-2 0,0-1 1,0-1-1,0 0 38,0 0 0,-2 0 1,0-1-1,-1-2 14,0 0 1,2-4 0,1 3 0,0-2 13,0-1 0,0-2 0,-1-3 0,-1 0-47,2-1 0,-2-4 0,7 2 1,-2 0-24,0-3 0,4-5 1,-3 0-1,2 1-64,1 0 1,2 2 0,1 0-1,0 0 1,0 0 0,0 4 64,0 3 0,1 3-191,3 3 0,-3 4 83,2 6 0,-2 3 0,-1 4 0,-1 0 79,-2 0 1,1 0-1,-4 0 1,1 0 43,-1 0 0,3 1 1,-3 1-1,0 2-20,1-2 0,3 1 1,-2-1-1,2 1 4,-1 0 0,1 1 0,-1 0 0,2-2-60,1-1 1,0 2 0,0 1 0,1-2 1,2-1 0,0-2 0,3-1 0,1-1 16,-1 1 1,3-3 0,-3 1 10,3-2 0,-2 0 8,0-4 0,-6 0 40,-1 0 0,-8 0 0,-5 1 10,0 2 1,2-2-1,0 4 1,-1-2-38,-2 0 1,1 2-1,3-2 1,0 3-3,0-1 1,0 3 0,-1-3 0,1 0-4,0 3 1,5 1 0,0 1 0,2 0 42,0 0 1,-1 0 0,4 2 0,0 0 29,0 1 1,0 2 0,0-3 0,0 2-13,0-2 0,1-1 0,2-1 0,0 0-18,-1 0 1,4 0 0,-1 0 0,2 0-71,0 1 0,-1-1 1,6-1-243,1-3 1,-2 3 0,4-2 0,-2 2 252,1 1 0,4 0 0,-3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15.413"/>
    </inkml:context>
    <inkml:brush xml:id="br0">
      <inkml:brushProperty name="width" value="0.08571" units="cm"/>
      <inkml:brushProperty name="height" value="0.08571" units="cm"/>
      <inkml:brushProperty name="color" value="#33CCFF"/>
    </inkml:brush>
  </inkml:definitions>
  <inkml:trace contextRef="#ctx0" brushRef="#br0">3161 292 8105,'-4'-6'-419,"1"-1"1,-4 4-1,3-3 194,-2 2 1,0 0-1,-5 4 252,1 0 1,4 0-1,-1 0 1,-1 1 67,-1 3 1,3-3-1,-1 3-30,-1 1 0,-1-1 1,0 4-1,1-2 40,2-2 1,0 4 0,-2-1 0,1 0-73,0 0 1,1 2 0,0-2 0,2 2-38,2 1 1,-3 0 0,2 0-15,1 0 0,1 0 0,1 0 9,0 0 1,4-4 0,3-2 0,2 0-10,1-1 1,1 0-1,1-3 1,2 0-33,-2 0 1,2 0 0,1 0 0,0 0 30,-1 0 1,-1 0-1,-2 0 1,0 0 13,2 0 1,-5 0 0,1-1 0,-2-1-8,-2-1 55,-3-1 0,2 4 20,-8 0 1,-1 0 0,-5 0 0,0 1 11,0 3 1,-1-3 0,-2 3 0,0 0-33,0-1 1,-1 4-1,1-3 1,-1 1-7,0-1 1,-1 1-1,-3-3 1,2 1-28,2 0 1,-4-2 0,2-1 0,1 0-34,1 0 1,0 0-1,0 0 1,2 0-25,1 0 1,1 0 0,0 0 28,0 0 1,3-4 7,0 1 0,5-2-37,-1 2 0,3 2-41,3-2 1,-1 2 122,5 1 1,-4 4-1,4 3-6,1 2 0,-3 1 1,1 0-1,0 0 16,-1 0 1,-3 0 0,3 0 0,-2 0 45,1 0 1,-1 4 0,-3-1 0,0-1 44,0 0 1,0-2 0,0 0-46,0 0 1,-1-4-1,-2 1 1,-4 0-11,-2-2 0,-1 1 0,0-4 0,0 2-33,0-2 0,0-1 0,-1-1 0,0 0-40,-2 0 0,2 0 0,-4-1 0,2-1-40,-1-2 0,0-4 1,1 2-1,0-3 13,1-1 0,1-1 0,0-2 0,1 0-21,0 1 0,0-3 0,1 0 1,1 1-105,2-1 0,4-1 1,-2 2-1,3 2-113,1 1 0,0 1 1,0 0-1,0-1-49,0 1 1,5 0-1,1 1 1,2 2 305,-1 0 0,6 0 0,-2-3 0</inkml:trace>
  <inkml:trace contextRef="#ctx0" brushRef="#br0" timeOffset="97">2718 393 8105,'4'-6'-1175,"-3"1"458,3 2 717,-3 1 0,3-2 0,2 4 0</inkml:trace>
  <inkml:trace contextRef="#ctx0" brushRef="#br0" timeOffset="1033">2476 262 8095,'0'-10'-593,"0"5"392,0 0 1,-1 13 235,-2 2 1,2 6-1,-3-3 1,2 0-12,-1 2 1,0-3 0,-3 4-1,-1-1-17,1-3 1,-2 2 0,1 0 0,-2-2 6,-1-1 1,3-1 0,0 0 0,0 0-14,-2 1 0,2-5-6,0 1-195,0-5 177,2 3 0,2-5 0,6 0 5,4 0 1,2 0 0,-1-1 0,0-2 18,-1 0 0,0 0 2,3 3 1,0 0-1,0 0 0,0 1 43,0 2 1,-4-1-12,-3 5 1,-2 0 0,-1 3-1,0 0 1,-1 0-1,-1 0-5,-2 0 1,-2-3 0,1-2 0,0 1 36,-3 0 1,-1-4 0,-1 2-43,0 1 1,0-4 0,0 2 0,0-2-19,-1-1 0,5 0 0,-1 0 1,-1 0-3,-1 0 1,3 0 0,-1-1-1,-1-1-7,-1-1 1,2-4 0,1 2 0,-1 0-6,1-3 1,-1 2 0,2 1-1,-1-1 0,-1 1 1,1 2 0,-1-1 15,0-1 1,-2 4 0,-2-2 79,1 2 1,0 1 0,0 0-25,0 0 1,0 4-1,0 3-8,0 2 0,4 1 0,2-1 0,1-1-17,-1-1 1,1-1 0,3 4 0,0 0 7,0 0 1,0 1 0,1-1-18,2 0 0,0-1 0,2-2 0,0 0 29,-3 1 0,-1-2 61,-1 0 1,0-2-69,0 2 1,-1 0-1,-2 1 1,-5-3-78,-5 1 1,2-4 0,-2 3 0,1 0-156,-2-1 0,2 0 1,-4-3-1,0 0-54,1 0 1,1 0 0,-1 0 0,0 0-188,3 0 1,2-1 0,3-2 419,4-4 0,6-6 0,3-3 0</inkml:trace>
  <inkml:trace contextRef="#ctx0" brushRef="#br0" timeOffset="1284">2708 31 8340,'0'-10'145,"0"0"0,-5 4 0,-1 3-307,-3 1 0,-3 2 0,-1 2 0,-4 1-60,-2 4 0,-2 3 1,-1 2-1,-3 1 194,-1 0 1,3 2 0,-3 1 27,1 0 0,-2 3 0,1-4 0</inkml:trace>
  <inkml:trace contextRef="#ctx0" brushRef="#br0" timeOffset="1498">2225 745 6956,'-6'0'0,"-3"0"0,3 0 0</inkml:trace>
  <inkml:trace contextRef="#ctx0" brushRef="#br0" timeOffset="2099">1913 272 8144,'0'-10'-99,"0"3"1,-2 2 121,-1 0 1,2 3 0,-2 6-156,2 2 0,1 4 0,0 4 1,0 1 65,0 1 1,0 3-1,0-2 1,-2 2 51,-1 1 1,2-3-1,-4 0 1,2-1 16,0 0 0,-4 2 0,3-5 1,-1 0 37,1-2 1,-4-2 0,2-1 0,-1-3 26,1 0 1,-1-2-1,-3-3 1,0 0-46,0 0 0,3 0 0,0-1 0,0-1-35,-2-2 1,2-4 0,0 2 9,-1-3 0,3-2 0,-2-2 0,0 0-7,2 1 1,-3-1-1,3 1 1,0-1 2,-3 0 0,2-1 0,1 0 0,-1 2 4,1 1 0,1 1 0,-2 1 0,-1 1-1,1 1 1,-3 5 0,3-1 0,-3 2 1,-1 1 0,0 1 0,1 2 47,2 4 0,-2-2 0,2 2 0,-2 1 13,-1 1 0,4 2 0,0 1 0,1 2-2,3-2 0,-2-1 1,0-1-16,2 0 0,1 0 1,2-1-1,3-1 18,2-1 1,0-5 0,1 3-1,0-2-40,2 0 1,3 1 0,0-4 0,1 0-185,0 0 1,1 0 0,0 0 0,-1 0-277,1 0 0,-2-1 440,1-3 0,3-1 0,-1-5 0</inkml:trace>
  <inkml:trace contextRef="#ctx0" brushRef="#br0" timeOffset="2264">1802 705 8114,'0'-10'-190,"0"4"0,-5 2 0,0 4 0</inkml:trace>
  <inkml:trace contextRef="#ctx0" brushRef="#br0" timeOffset="3566">1278 302 8134,'0'-6'-1555,"0"-1"1834,0 0 67,0 2-195,0 0 1,4 6-78,-1 3 0,4-2 0,-4 5 0,-1 1-39,0 0 1,1 3-1,0-1 1,0 0-43,-2 0 1,-1 0 0,0 0 0,0 0 41,0 0 0,0 0 1,0 0-20,0 0 1,-1-3 0,-3-2 0,-1 1-97,-1 0 1,-3-4-1,2 1 1,-2-2-48,-1-1 0,4-1 1,-1-1-1,-1-2 80,-1-2 1,2 0 0,2-1 0,0 0 73,3-1 1,-2-1 34,0-1 0,0 3 102,0 1 1,2 3-63,-5 0 0,2 3 0,-3 2 0,2 3-73,2 0 0,-3-1 1,3 1-1,-2 0-47,-2-3 0,3 2 0,-2 0-9,-1-2 0,3 2-138,-2 0 1,4-1 73,-4-3 0,5-4 80,-2-3 1,3 1-1,1 0 65,0-2 0,0 2 14,0 0-34,0 3 0,-1 0 66,-2 6 1,-3 0 0,-4 3 0,1 2-42,2 1 1,-5-2-1,2-1 1,-1 2-25,0 1 0,1-2 0,-2 0 0,0-1-21,-1 0 0,-1 2 0,3-5 0,-1 1-28,-2 0 1,1-3 0,3 2-1,0-1-65,0-2 1,0 0 27,0 0 1,1-2 0,2-1 26,4-4 0,1 2 1,2-2-1,0-1-44,0-1 1,0 3 0,2-1 66,1-1 0,3-1 0,4 0 17,0 2 0,-4 0 0,1 3 10,1 2 0,-3 1 0,2 1 47,1 0 0,-2 1 0,-1 2 14,0 4 0,1 5 0,-2 2 0,-2-2 75,-1-1 1,2-1 0,1 2 0,-2 0-44,-1 1 0,-1 1 1,0-4-1,-1 0-38,-2 0 0,-3 3 0,-4 1-63,0-2 1,-1-1 0,-2-2 0,0-1-278,1-1 1,-3-4 0,1 3-1,-1-2-182,1-2 0,0 0 0,4-2 0,0 0-760,0 0 1201,0 0 0,0-9 0,0-3 0</inkml:trace>
  <inkml:trace contextRef="#ctx0" brushRef="#br0" timeOffset="3781">685 202 8195,'-9'-5'-367,"2"-1"1,2 2 0,5 4 0,0 6 479,0 3 0,4 5 1,-1 3-1,0 2-207,2 1 1,-4 4 0,4-1-1,-2 0-174,0-2 268,1-1 0,0 5 0,2 0 0</inkml:trace>
  <inkml:trace contextRef="#ctx0" brushRef="#br0" timeOffset="4516">383 584 8165,'-16'-16'0,"2"0"-249,3 1 0,2 2 0,2 3 1,1-1 232,1-3 1,2 3 0,3-3 0,0 0-65,0 1 0,0-5 1,0 1-1,0-2 109,0-1 0,1 0 0,1 1 0,3 2-3,1 4 1,-1 1 0,3 3-1,-1 2 66,0 0 0,2 5 1,1-2-1,2 3-52,1 1 0,-2 0 0,3 0 1,-2 0 2,1 0 0,-1 3 1,1 2-1,-2 1-17,-1 1 1,0 2 0,0 1 0,-1 2-5,-2 1 0,-1-2 0,-4 3 1,1-2 7,-1 1 1,0-1 0,-4 1 0,-1-2-3,-4-1 0,-2 0 0,-1 0 0,-1 0-23,-2 0 1,-2-1-1,-3-1 1,2-2-14,-2-2 0,2 0 0,0-4 0,2 0-14,2 0 1,0 0 0,2 0 0,0 0 5,0 0 0,5-5 1,0-2-1,2-1-3,-1-3 1,1 1-1,4 0 1,2 0-2,4 0 0,-1 0 0,1 0 1,0 1 13,2 2 0,1 2 0,0 3 0,0-2 7,1 2 0,-5 1 0,1 1-12,1 0 1,0 4-1,-2 3 65,-2 2 1,-3 4 0,-1 1-1,0-2 50,0-1 0,-1 3 1,-3-1-1,-2-1-21,-3 0 0,2-2 1,0 0-1,-1 0 31,-1 0 1,-2-3-1,-1-2 1,-1 0-6,0-3 1,-1 2-1,-1 0 1,1-2 12,-1-1 0,-2-2 0,3-1 0,-2-3 37,-2 0 1,4-1-1,-1-3 1,2 0 33,-1-2 1,-2-1 0,2 1 0,2-2-62,1 0 0,1-5 1,0 2-1,-1-1-91,1 1 0,1 0 1,2-2-1,1 2-138,2 2 0,-1-3 0,3 4-299,-2 0 0,1 2 1,3 1-535,0 0 0,0 6 930,0 4 0,-4 4 0,-2 6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25.544"/>
    </inkml:context>
    <inkml:brush xml:id="br0">
      <inkml:brushProperty name="width" value="0.08571" units="cm"/>
      <inkml:brushProperty name="height" value="0.08571" units="cm"/>
      <inkml:brushProperty name="color" value="#33CCFF"/>
    </inkml:brush>
  </inkml:definitions>
  <inkml:trace contextRef="#ctx0" brushRef="#br0">866 423 7834,'-4'-10'-493,"1"-1"1,0 5 488,3-1 275,0 5 0,-1-3-157,-3 5 1,2 0-71,-5 0 1,4 0 0,-4 1-1,-1 2 22,-1 0 0,-1 5 0,-1 0 0,-1 3-31,-2 2 0,1 2 0,3-3 0,0 2-64,0-2 0,0 2 0,1 0-62,2-2 0,3-1 0,4-1 36,0 0 0,1-4 1,2-3-1,4-1 42,2-2 1,1 0 0,1 0 0,1-2 9,2-1 1,-1-3 0,-2-4 0,2 0 12,0 0 0,1 4 0,-6-1 0,0-1 9,-1-1 1,-1-2-1,1-1 1,-1-2 6,-2 2 1,0 4 0,-3 1 0,1-1 16,2 0 0,-1-3 0,-4 3 6,-3 1 0,2-1 1,-5 5-72,0 0 1,-2 2-1,-1 1 8,0 0 0,0 0 0,-2 0 0,0 1 17,-1 3 0,-2-2 0,3 4 0,-2-1 15,2 1 0,1-1 0,0 3 0,-2-1-12,0 1 1,0 1 0,2 0 0,1-2 27,0 0 0,0 0 24,0 3 0,1-3 117,3-1 52,1-3 287,5 1-400,5-4 1,-4-4-1,2-3 1,-2-2-26,-1-1 0,-1-5 0,-1 0 0,-2-3 26,2-2 1,-2 1 0,-1-8 0,0-1-56,-3-1 1,2-5-1,0 1 1,-1 0-51,1 2 0,-2 1 1,4 1-1,-1 2-8,1 3 0,-3 8 0,4 2-457,1 3-156,-4 5 0,5 3 0,-2 6 191,1 4 1,2-1-1,0 0 1,0 2 419,0 1 0,0 2 0,0 3 0,-4-3 0,-2 3 0</inkml:trace>
  <inkml:trace contextRef="#ctx0" brushRef="#br0" timeOffset="617">322 231 7919,'-6'-1'-1448,"-1"-2"1693,5 2 0,4 4-192,5 7 0,3 2 1,-7-1-1,0-1 1,2 0 0,-4 1 0,3 1 0,0 2-14,-1-2 0,0-1 0,-3-1 0,0 0-20,0 0 1,0 0 0,0 0 0,-1 0-6,-2 1 0,-3-1 1,-4-1-1,0-2-2,0 0 0,0-5 0,-1 2 1,-1-3-10,-2-1 0,0 0 0,0 0 0,-1 0-18,-1 0 1,0-1-1,4-3 1,-1-2 10,0-3 1,2-1 0,2 0 0,1-1 1,2 1 0,2 0 0,-1 0-2,0 0 0,2 0-7,3 0-65,0 4 0,1 2 142,2 4 0,-1 1-15,5 2 0,0 3 0,3 4-22,0 0 0,-3-3 0,-2 0 0,1 0 23,0 2 1,-3 1 0,2 1 0,1-1 40,0 0 1,-1 0 0,3 0-37,-1 0 0,-4 0 2,4 0 1,-5 0-3,1 0 0,-1-3 0,-4-2 0,-1 0-41,-4-3 0,-2 3 0,-2-1 0,-1 1-105,-1-1 0,-2-1 0,3-1 0,-3 0-176,-1 1 1,1 0 0,-2-3 0,4 0-321,1 0 1,2 2 583,0 1 0,-4-2 0,-2 4 0</inkml:trace>
  <inkml:trace contextRef="#ctx0" brushRef="#br0" timeOffset="1233">362 664 7873,'-5'-4'-555,"-3"1"1,4-2-161,-2 0 620,4 2 1,-2 3 94,8 0 0,-3 0 0,8 5 0,-4 0 0</inkml:trace>
  <inkml:trace contextRef="#ctx0" brushRef="#br0" timeOffset="1449">292 725 7873,'-9'-2'-225,"1"0"-397,2-1-231,3 0 853,-1 3 0,-1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2:46.626"/>
    </inkml:context>
    <inkml:brush xml:id="br0">
      <inkml:brushProperty name="width" value="0.08571" units="cm"/>
      <inkml:brushProperty name="height" value="0.08571" units="cm"/>
      <inkml:brushProperty name="color" value="#F6630D"/>
    </inkml:brush>
  </inkml:definitions>
  <inkml:trace contextRef="#ctx0" brushRef="#br0">501 9 7800,'-14'-1'0,"1"-1"-358,1 0 0,-3-1 1,2 3-1,-2 0 287,1 0 0,-3 3 1,-3 0-1,1 2 122,-2 2 1,0 0 0,-2 2 0,0-1-39,-1 1 1,3-2-1,-1 0 1,0-1 17,1 0 1,2 2-1,-1 0 1,3 1-7,3-1 1,-1 1 0,3 0 0,2 1-15,1 2 1,0-1-1,2-2 1,1-1-13,3 1 0,-1 2 0,1 0 1,2 0-5,0-2 0,4-1 0,3 1 0,2-1-2,0 1 0,1-1 1,0 1-1,1-1-5,2 1 0,3-1 0,-1 0 0,2-1-32,1-2 0,1 1 0,1 2 0,1 1 30,-2-1 1,3-2-1,0 0 1,0 0 11,-1 2 1,4 0 0,-2 1 0,-1-1 10,-1 1 0,0-1 0,-1 1 0,-2-1 3,-1 1 1,-2 2 0,-6 0 0,1 0-8,-1-2 0,0 0 0,-2-1 0,-4 1 18,-1-1 0,-1 1 0,0-1 0,-1 1 23,-1-1 1,-3 1 0,-4-1-1,1 0-13,-1 1 1,0-1 0,-1 1 0,-3-1 12,0 1 1,0-1 0,-2 0-1,1-1 32,-1-2 0,-1-3 0,-1 2 0,0-1 2,0 0 0,-3-1 0,0-2 1,1 0-61,1 0 0,-1 0 1,-2-1-1,0-1-41,0-4 1,1 1 0,4 0 0,1-2-68,1-1 0,3-1 0,-2-1 1,1-3-28,5 0 1,-1-1-1,5-3 1,2 0-570,0 0 684,1 0 0,3-4 0,2 0 0</inkml:trace>
  <inkml:trace contextRef="#ctx0" brushRef="#br0" timeOffset="533">824 332 7768,'-9'-3'-103,"1"0"1,0 0 0,-1 2 0,1 0 34,-1-2 1,-2 0 0,-1 4 0,1 1 178,-1 1 0,1 3 0,-2 1 0,0 2-65,0 2 1,2 2 0,0-3 0,2 1-51,0 0 0,4 1 0,0 0 1,1 1-34,2-1 0,1-1 0,1-2 0,0-1 3,0 1 1,5-1 0,3 1 0,3-1 20,2 1 0,-2-4 0,4 1 0,0 0 9,1-2 0,1 0 0,0-4 0,0 0 20,0 0 0,0 0 0,-1 0 1,1 0 36,0 0 0,-2-4 1,-2-1-1,-1-3 14,-2 0 0,0-2 0,-3 0 0,-1-2-14,-3 2 0,-2-2 1,-1 0-1,-1-1-16,-2 1 0,-2-2 0,-4 3 0,-1-1-54,-2 0 1,-4 3 0,0-3 0,-4 3-99,-1 0 1,1 4 0,-2 0 0,0 1-111,1 2 0,-2 1 0,-1 1 0,0 0-533,1 0 758,5 4 0,-7 1 0,3 3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32.078"/>
    </inkml:context>
    <inkml:brush xml:id="br0">
      <inkml:brushProperty name="width" value="0.11429" units="cm"/>
      <inkml:brushProperty name="height" value="0.11429" units="cm"/>
      <inkml:brushProperty name="color" value="#33CCFF"/>
    </inkml:brush>
  </inkml:definitions>
  <inkml:trace contextRef="#ctx0" brushRef="#br0">665 200 11563,'-6'-4'-1742,"1"3"2060,1-3-692,3 3 188,-3 1 367,4 0 0,0 5-256,0 1 0,0 3 0,0 1 0,0 1 8,0-1 0,0 0 1,0 0-1,0 0-115,0 0 0,0 0 0,1 0 38,2 0 0,-2 0-1,3 0 0,-3-3 1,-2-2 84,-3 0 0,2-2 1,-4-3 116,-2 0 1,-1-1 0,-1-2-138,0-4 0,0-2 226,-1-1 1,6 0-16,2 0 1,0 3 23,0 1 0,2 2-154,-3-2 70,3 3 0,0-1 1,-1 5-5,-1 2 1,-2-2 0,3 4 0,-3-2-141,0 1 1,1 0-1,-2-2 98,-2 2 1,2-1 11,0-3 0,-1 0 85,-3 0 1,4-1-55,3-2 0,2 0-89,1-3 0,-1 3 0,-2-1-86,0-1 108,0 4 0,2-3 0,-3 4 167,-2 0 1,0 3-1,-1 2-132,-1 0 1,-1-1 0,-1 1-14,0 0 0,0 1 0,0-2 0,0-2-24,0-1 0,0 0 0,0 1 0,0 2 10,0-2 1,0-1 0,0-1 147,0 0 0,0 0 0,-1-1-48,1-2 0,4 2 1,0-4-80,2 1 0,0-2-230,4-4 1,0 3-27,0 1 1,0 2-227,0-3-150,0 5 404,5-2 1,-3 4 200,5 0 1,-2 1 0,3 2-29,-1 4 0,-4 1 0,3 0 0,-1-2 47,1 2 0,-4-2 0,2 0 0,-2 1 55,1-1 0,-2 3 0,4-3 30,-1 3 0,-3-2 0,3 0 14,-3 1 1,-1 1 0,-1 1 41,-3 0 1,-1-4 0,-5 1-1,-2 0-33,-1-2 0,-1 3 0,-5-3 0,0 0-131,-3 3 1,-1-2 0,0-1 0,1 0-200,3-3 1,0 2-1,6 0 1,0-2-578,2-1 854,6-1 1,-4 5-1,3 0 1</inkml:trace>
  <inkml:trace contextRef="#ctx0" brushRef="#br0" timeOffset="900">11 49 16188,'-5'-15'-4514,"4"0"2437,-2 5 1954,2 4 0,1 3 1,0 8-1,0 4 100,0 3 1,0 6 0,0-1 0,1 3 82,2 3 0,-2-2 0,4 3 0,-2-2-46,0 2 1,1-3 0,-4 2-1,0-1-56,0-2 1,3-3-1,0-2 1,0 1-546,-2 0 0,2-4 609,1 1 0,3-1 0,-1-2 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33.962"/>
    </inkml:context>
    <inkml:brush xml:id="br0">
      <inkml:brushProperty name="width" value="0.08571" units="cm"/>
      <inkml:brushProperty name="height" value="0.08571" units="cm"/>
      <inkml:brushProperty name="color" value="#33CCFF"/>
    </inkml:brush>
  </inkml:definitions>
  <inkml:trace contextRef="#ctx0" brushRef="#br0">1017 232 6393,'-4'-7'-48,"1"1"1,0 2 0,2-1 368,-3 0-100,3 2 47,-3 3-112,4-4-159,0 2 1,0-1 41,0 6 0,0 0 0,1 2 0,1 1-27,1-1 0,4-1 0,-4 2 0,1 1-4,0-1 0,-2 2 1,4-4 28,-1 2 0,-1 0-12,-1 4 1,0 1 0,2-1 8,0 0 0,-2-4 20,-3 1 0,0 0-24,0 3 0,-4 0 0,-3-1-19,-2-2 1,-1 0 0,0-3 0,0-1-149,0 2 0,-4-3 0,1 3 0,1 0-84,0-3 0,2 0 0,0 1 0,0 0-323,0-1 544,0 4 0,0-5 0,0 3 0</inkml:trace>
  <inkml:trace contextRef="#ctx0" brushRef="#br0" timeOffset="231">785 413 8495,'-10'0'-393,"0"0"291,0 0 0,3 2 0,1 0 1,-2 2 79,-1 2 0,2-3 0,0 4 0,0 1 29,-2 1 0,-1 0 1,-2-2-1,0 0-23,-1 1 1,-1 1 0,4 0-502,0-2 1,3 0-4,1-3 520,3-1 0,-1 2 0,4 0 0</inkml:trace>
  <inkml:trace contextRef="#ctx0" brushRef="#br0" timeOffset="549">685 1 8552,'-6'0'-2302,"2"2"2474,4 5 0,0 0 0,0 10 0,0 1-101,0 1 0,3 1 0,1 0 0,1 1-65,-1-1 0,4 0 1,-2 0-1,0 0-23,1 0 0,-3-3 0,1-1 1,1-2-96,-1-2 0,-1 0 0,1-2 0,1-1-300,-1-3 412,-2 3 0,6-3 0,-4 4 0</inkml:trace>
  <inkml:trace contextRef="#ctx0" brushRef="#br0" timeOffset="1449">554 232 8552,'0'-10'0,"-1"1"0,-2 1-398,0 2 0,0 2-18,3-2 1,0 2 343,0-2 1,0 4-1,0 2 230,0 6 0,0 3 0,0 1-88,0 0 0,0 0 0,0 0 0,0 0 20,0 0 0,0 0 0,0 0-49,0 1 1,0-1-1,-1 0-89,-3 0 1,2-4-1,-5 0-47,-1-1 0,-1-2 58,-1-3 0,0-3 1,1-2-1,2-1 11,0-1 0,5-2 0,-3-1 0,2 0 43,-1-1 1,1 1 21,3 0 1,-3 4-40,-1-1 1,0 5 142,1-2 0,0 8-102,-3 2 0,0 3 1,-2 0-1,1-1-22,0-1 1,1-4 0,-1 3-60,0-2 1,-2 3-28,-2-4 0,1 1-11,0-4 0,4 0 1,0-1-42,2-3 2,0-1 82,4-5 97,0-1 0,-1 6 8,-2 2 1,1 5-1,-4 2-6,1 2 1,1-4 0,2 3 5,-2-1 0,-3-3 0,1 4 25,0-1 0,1-3-24,1 3 1,-1-3-91,-5-1 1,3 0 0,1-1 3,2-3 0,1 2 1,2-4-1,-2 1-42,0-1 0,-4-1 0,3-3-11,-2 0 1,4 0-1,-3 0 1,2 0 26,0 0 1,-4 0 0,4 0 0,-1 0 6,0 0 0,2 3 0,-4 0 0,0 1-9,1 0 1,1 0 0,-2 4 43,-2-1 1,-1 0 0,-1 4 0,-1 2 97,-3 4 0,3 2 1,-2 2-1,2 1-26,0 2 1,1-1 0,1-3 0,2 0-21,0 0 0,4 4 0,-3-1-30,1-1 0,2-4-5,3-1 1,0-4 0,1 3 32,3-2 0,1 0 0,6-4 1,3-1-70,3-3 0,6 2 1,4-4-1,3 1-539,4-1 557,-3 4 0,8-7 0,-3 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39.761"/>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1823 121 10965,'0'-7'-3631,"0"1"3310,0 3 348,0-1 0,0 5 47,0 2 1,3 3-1,1 5 1,1 2 10,-1 4 0,4 1 1,-2 1-1,1-1-59,-1 0 1,-2 3 0,1-4 0,0 2-34,-3 1 0,2-3 1,0-1-1,-2-2-141,-1-2 0,-1 0 96,0-2 57,0-5 1,-1 0 0,-2-5 57,-4 0 0,-2-4 0,-1 0 0,0-2-38,0-2 0,0 3 1,0-2-1,0-1-12,0-1 0,-1-1 0,1 0 1,0 0-17,0 0 1,4 0 0,-1 0-1,-1 0 17,-1 0 0,-1-4 0,0 1 0,1 0 5,2-2 0,-2 4 1,4-4-1,-2 3 30,0 2 1,4-2-1,-3 5 128,2-2-303,1-1-4,3 4 1,0 3 98,0 6 0,0 3 0,0 4 33,0 0 0,3 0 0,1 1 0,1 2-1,-1 0 0,1 0 1,-2-2-1,3 0 10,-1 2 0,1-2 0,-4 3 0,3-3-11,0-1 1,-3 0-1,3 0 1,-2 0-41,1 0 0,-1 0 1,-2 0 15,2 0 1,-1 1-1,1-1 19,-2 0 1,-1-4-1,-1 1 23,-2 1 0,0-4 1,-2 1 62,0-1 0,-3-3 0,2 3 2,-3-3 0,2-1 1,0 0-17,0 0 0,-2 0 0,-1 0 1,-1 0-18,1 0 0,4-3 1,-1-2-1,-1 1-16,-1-1 0,-4-3 1,-1 3-1,2-2-5,1 0 1,1 1 0,0-4-1,0-1-33,0 1 1,0 0-1,-1 0 1,1 1-8,0 3 0,1-3 0,2 2 1,0-1-17,-1 1 1,2 0-1,1 2 1,-1 1-38,1-1-35,2 2 109,-6 3 0,8 1-45,-2 2 1,2-1-5,1 5 1,1-3-1,2 1 77,4 0 0,2-1 1,1-2-1,0 2-6,0-2 1,0 0 0,0 0-39,0 2 1,0-1-1,1-2-30,-1 3 1,0-2 35,0 5 1,-1-4 0,-3 4-49,-2 0 0,-3-1 0,-1 1 28,0 1 0,-1-3 0,-1 2 0,-3 0 85,-1-2 0,-1 1 0,-6-4 1,0 1-42,1 0 1,-4-1-1,-1 0 1,-1 1-29,1 0 0,-2-2 1,3-1-1,-3 0-2,-1 0 1,3-1 0,1-2-1,2-1-12,1-2 0,2 3 0,2-4 1,1-1 22,2 0 1,2-4-1,-1 0 1,0-1-18,3 0 1,1-1-1,1-1 1,0 0 9,0-3 0,0 2 0,0 0 0,0 2-56,0 2 1,0 4-1,0 1-52,0-1 0,1 4-110,2 0 1,-2 4 182,3 4 1,-3-2-1,-2 5 1,-1 2 75,-2 3 1,0-1 0,1 4 0,-1-1 99,-2 3 1,1-1-1,-3 0 1,1 2 25,-1 1 0,1 1 0,-1 2 0,1 0-75,-1 1 0,-1 1 0,-1-5 0,1-1-83,3-1 0,-2-5 0,3 1-667,0-1 56,2-2 1,-1-6 189,4-4 0,4-1 433,3-6 0,2-4 0,1-5 0</inkml:trace>
  <inkml:trace contextRef="#ctx0" brushRef="#br0" timeOffset="214">1088 191 8597,'0'14'-100,"0"-1"0,4 5 1,3-2-1,2 1 74,1-1 1,0 0-1,0 2 1,0-2-458,0-2 472,0 4 1,0-2 0,0 4 0</inkml:trace>
  <inkml:trace contextRef="#ctx0" brushRef="#br1" timeOffset="866">897 342 8523,'-7'-15'-206,"0"1"1,2 3-1,-2 1-405,3 0 0,3 0 634,1 0 0,5 1 3,2 2 0,2-1 1,1 5-16,0 1 1,-4 1 0,0 2 0,0 2 4,-1 4 1,-2-2-1,3 2 1,0 1 13,-1 1 0,1 1 0,1 0 1,-4 0-27,-2 0 0,2 0 0,1 0 0,-2 0-7,-1 0 1,-1-3-1,0 0 1,0 1-6,0 1 0,-3-3 0,-2 0 0,0 0 1,-3-1 0,-1-3 1,-1 3-1,0-2-9,0 1 1,0-1 0,0-3 0,0 0-13,-1 0 0,0 0 1,-1-1-1,-1-1 18,0-2 0,2-4 0,1 2 1,0-4 9,0-4 1,3 3 0,0-2-1,0 0 15,-2 0 1,2 2-1,1-3 1,2 3 88,2 1 0,-3 0-56,2 0 0,-5 1-55,1 2 0,2 3 1,-2 4 9,-1 0 0,0 1 0,0 1 0,2 3 26,-2 0 0,2-2 0,1 4 0,-1 1 88,1 1 1,1 1-1,-1 0-58,0 0 1,2 0 0,3 0 0,0 0 38,0 0 1,0-3 0,1 0 5,2 1 1,0-4 0,3 0 0,2-3-99,1-1 1,2 0-1,1 0 1,3 0-168,1 0 0,-3 0 1,3-1-1,-1-2-98,1 0 1,0-4-1,2 3 1,-3-2-757,0-2 1015,-2 4 0,2-10 0,0 3 0</inkml:trace>
  <inkml:trace contextRef="#ctx0" brushRef="#br0" timeOffset="1030">957 131 10718,'-10'-4'-368,"0"-3"0,3 2-141,0 2 1,4 2 534,-4 1 1,1 0 0,-4 0 0</inkml:trace>
  <inkml:trace contextRef="#ctx0" brushRef="#br0" timeOffset="1163">736 181 10666,'-11'-1'-266,"1"-2"1,0 2 0,0-3-220,0 3 1,0 2 456,0 3 1,0 1 0,0 5 0</inkml:trace>
  <inkml:trace contextRef="#ctx0" brushRef="#br0" timeOffset="1866">454 151 19571,'-6'1'-2744,"3"3"1886,2 2 1,1 0 0,0 1 0,0 0 471,0 2 1,0 1 0,1 1 0,1-1 217,1 0 0,1 0 0,-4 0 0,0 0-100,0 0 1,-5 0 197,-2 0 0,-1-1 0,-3-2 0,1-4-47,0-2 0,0-1 1,0 0-1,0 0-264,0 0 1,3-4-1,1-2 1,-1-1 60,1 1 0,-1-1 0,3-3 284,2 0 0,-3 3 97,2 0 0,0 4-36,3-4 1,0 6 179,0 1-210,0 5 1,0 1 0,-1 0 0,-3-2-12,-2-1 0,0 1 0,-1 0 0,-1-2-24,-1-1 1,-1-1-1,0 0 55,0 0 0,4 0 0,-1 0 78,-1 0 1,2 0 68,0 0-82,3 0-34,-1 0 0,5 3 1,1 2-1,3 0 9,0 3 1,-1 1-1,1 1 1,1 0-5,0 0 1,-4 0 0,1 0 0,-1 1-5,2-1 0,-3-4 0,2 1 0,-2 1-4,-1 1 0,-3-3 0,-1 1 0,-2 0 1,-2-2 1,-1 0 0,-1-4 0,0 1-28,0 2 0,-3-1 0,-2-4 0,0-1-45,1-2 0,-4-4 1,2 2-1,1-3 34,1-1 0,2 0 1,0-1-1,-2-2-39,2 0 0,4-4 0,3 4 0,0 0-135,3 2 1,1 1 0,1 0 0,1 0-325,2 0 1,3 1 508,4 2 1,4-2 0,2 4 0</inkml:trace>
  <inkml:trace contextRef="#ctx0" brushRef="#br0" timeOffset="2131">554 534 14811,'7'0'-1183,"0"0"970,-5 0 1,2 4 0,-4 2 0</inkml:trace>
  <inkml:trace contextRef="#ctx0" brushRef="#br0" timeOffset="2263">343 564 13497,'-10'0'0,"0"-1"-734,0-3 0,0 3 223,0-2 255,0 2 1,-1 1 277,1 0 1,0 0 0,0 0 0</inkml:trace>
  <inkml:trace contextRef="#ctx0" brushRef="#br0" timeOffset="2430">142 50 21954,'-1'-10'-2883,"-3"0"0,3 0-396,-2 0 3108,2 5 0,5 0 1,2 5-1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43.291"/>
    </inkml:context>
    <inkml:brush xml:id="br0">
      <inkml:brushProperty name="width" value="0.08571" units="cm"/>
      <inkml:brushProperty name="height" value="0.08571" units="cm"/>
      <inkml:brushProperty name="color" value="#33CCFF"/>
    </inkml:brush>
  </inkml:definitions>
  <inkml:trace contextRef="#ctx0" brushRef="#br0">1712 17 8057,'0'-6'67,"0"3"1,0 6-1,0 5-30,0 4 1,0 4 0,0 4 0,0 0-51,0 0 1,0 4-1,1 0 0,1 1-53,2-1 0,0 1 0,-2-3 1,2 1-118,-2-4 0,3 1 0,-1-4 0,0-1-182,1-1 0,-1-3 1,0-2 364,2-3 0,-1 3 0,-1-3 0</inkml:trace>
  <inkml:trace contextRef="#ctx0" brushRef="#br0" timeOffset="535">1591 57 7960,'-4'-10'-265,"3"0"1,-3 0-279,3 0 1,1 3 713,0 0-37,0 5 1,4 2-70,-1 7 1,1 2-1,-1 1 1,0 1-16,-1 2 1,-1-2 0,-1 4 0,0-1-42,0 3 1,0-1-1,0 1 1,-1 1-18,-2 1 1,2 0 0,-4-2-1,1 0 1,-3 1 0,1-2 1,1-1-1,-1 0-3,1-3 0,1-2 1,-1-2-1,-1-2-94,1-2 29,2 0 1,0-4 62,6 0 1,0-4-1,3 0 12,2-2 0,0 0 0,0-3 1,-2 1 61,2 1 1,-2 0-8,1-3 1,-5 0-1,1 0 58,-2 0 0,-1 0 0,0 0 17,0 0 0,-3 3 0,-2 0 1,0 0-5,-3-2 1,0 2 0,0 0-1,2-1-54,-2-1 1,0-1-1,0 1 1,2 2-49,-2 0 0,2 0 0,0-3-553,2 0 0,-3 0 529,4 0 0,-5 0 0,3 0 0</inkml:trace>
  <inkml:trace contextRef="#ctx0" brushRef="#br0" timeOffset="1202">1470 228 8027,'-10'0'-1200,"0"0"1189,0 0 1,0 0 0,0 0 45,0 0 0,-2 1 0,-1 1 0,2 2 85,-1-2 0,0 0 0,2 0 0,-2 2-63,-1-2 1,2 2-1,-4 1 1,2-1 8,-1 1 1,-2-1 0,1-1 0,1 0-27,-1-1 1,-2 0 0,3 1 0,-1 0-28,1-1 1,0-1 0,4-1-102,0 0 0,0 0 11,0 0 0,3-3 1,2-2-48,0 0 0,2-2 1,3-3 42,0 0 0,-1 3 35,-3 1 0,2 0 62,-5-1 1,4 3 0,-4 4 22,0 0 0,-2 3 0,-2 1 0,1-1-2,0 1 0,4-1 0,-1 2 1,-1 1 10,-1-1 0,-1-2 0,1 1 84,2 1 1,-2-4 49,3 2 0,0-2-23,-1-1 1,4 0 0,-2-1-14,0-2 0,2 0 0,3-3-31,0-2 1,0-1 0,0-1-46,0 0 0,0 0 0,0 0 0,0 0-28,0 0 1,0 0 0,0-1 0,0 1-57,0 0 1,0 0-1,0 0-149,0 0 1,0 0-180,0 0 1,0 0-93,0 0 1,0 0-63,0 0 1,4 3-1,3 1 496,2 2 0,1 1 0,0 3 0</inkml:trace>
  <inkml:trace contextRef="#ctx0" brushRef="#br0" timeOffset="1451">1259 87 8052,'0'-10'-224,"0"0"0,0 0-225,0 0 1,0 3 0,0 0 621,0-1 1,0 3-132,0-2 1,-4 5-1,-3-1 127,-2 1 1,2 4 0,1 0 0,-2 2-164,-1 2 1,-1 1 0,0 4 0,0 1-383,-1 2 1,1 2 375,0-2 0,0 4 0,0-3 0</inkml:trace>
  <inkml:trace contextRef="#ctx0" brushRef="#br0" timeOffset="1684">1028 439 7987,'-11'0'0,"1"0"-249,0 0 0,0 0 1,0 0-1,0 0 249,0 0 0,0 4 0,0-1 0,0 5 0,0-3 0</inkml:trace>
  <inkml:trace contextRef="#ctx0" brushRef="#br0" timeOffset="2019">716 208 8035,'-5'5'0,"3"1"0,-4-3-392,2 4 0,0-1 1,4 0 480,0 2 1,5 1-58,2 1 1,2 0 1,1 0 1,-1-3-109,-3 0 0,-1-1 74,-5 5 0,0-1 0,0 0 0</inkml:trace>
  <inkml:trace contextRef="#ctx0" brushRef="#br0" timeOffset="2233">565 490 8120,'-6'1'267,"3"2"1,1 3 0,2 4 0,0 0-454,0 0 1,4 0 0,0 0-1,1 0-139,-1 0 0,1 0 1,-3 0 141,1 0 1,2-3-1,-3 0-410,1 1 593,1-4 0,-4 1 0,0-5 0</inkml:trace>
  <inkml:trace contextRef="#ctx0" brushRef="#br0" timeOffset="2816">524 178 8101,'-10'-21'0,"1"2"-430,3 3 0,1 1-6,5 5 0,-1 1 631,-2 2 0,1 7 0,-1 7 0,1 2-108,-1 1 1,1 0-1,-1 1 1,2 2-29,1 0 0,0 4 1,0-4-1,0 1-34,0 0 1,1-3 0,1 3 0,3-3-49,0-1 0,-1 0 0,1 0 0,1-1-24,-1-2 0,2 1 0,3-5 0,0-1-70,0-1 0,0-1 0,1 0 1,-1 0 11,0 0 0,-4-3 0,1-1 35,1-2 0,0 3 72,-2-4 0,-1 4 0,-6-3 0,-3 2-3,-2 1 0,-3 2 1,-1 1-1,0 0 48,0 0 1,-2 4 0,0-1-1,-1 0 49,0 2 0,2-3 0,1 4 0,0-2-3,0-2 1,0 3 0,0-2 0,1 0 140,2 2 0,-2-4 163,3 2-23,1 3-200,1-5 1,4 2-62,0-6 1,-2 1-1,0-5-12,-1-1 1,0-1 0,3-1 0,-2 0-12,-1 0 1,2 0-1,-4 0 1,2 0-80,0 0 1,-1-4 0,3 1 0,-1 1-83,-1 1 1,-1 1 0,4-1-1384,0 1-503,-4 0 1957,3 5 0,1-4 0,5 3 0</inkml:trace>
  <inkml:trace contextRef="#ctx0" brushRef="#br0" timeOffset="3065">333 298 8049,'-6'-6'-1639,"4"0"1858,4 2 0,1 1-21,3 7 0,0 1 0,2 5-153,-2 0 1,-3 1 0,0-1 0,-2 0-52,-1 0 0,0 0 0,0 0-82,0 0 1,0 0-1,-1 0 1,-1 0 87,-2 0 0,-3 0 0,1 0 0</inkml:trace>
  <inkml:trace contextRef="#ctx0" brushRef="#br0" timeOffset="3533">252 329 7272,'-6'0'-157,"-1"0"0,4 4 0,-3 3 212,2 2 1,-1 0 0,3-2 0,-3 0 62,0 1 0,2 1-54,-4 1 0,1-3 0,-2-2-24,2 0 0,2-2 25,-2-3-35,3 0 1,-2-3 0,3-2 0,-2 0-6,2-3 0,1-1 1,1-1-1,-1 0 30,-3 0 1,3 3-1,-2 0-55,2 0 0,-3-2-21,1-1 1,-5 4 44,2 3 1,0 1-1,-1 4 66,-1 1 1,3-1 0,-1 5 0,1 1 19,-1 1 1,4 1-1,-2 0 1,2 0-50,-1 0 1,2 0-1,-3 0-214,3 0 1,2 0-8,3 0 0,1-1 0,6-2 0,2-3 160,0 1 0,5-4 0,-2 3 0</inkml:trace>
  <inkml:trace contextRef="#ctx0" brushRef="#br0" timeOffset="3666">232 490 8123,'-9'-1'-98,"2"-2"-347,0 0 1,4-4-338,-4 4 782,5-5 0,-3 2 0,5-4 0</inkml:trace>
  <inkml:trace contextRef="#ctx0" brushRef="#br0" timeOffset="3799">112 157 8123,'-14'-6'0,"1"0"-187,0 2 0,2 0 0,1 4 1,0 1 186,0 3 0,-5 1 0,0 5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55.709"/>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1054 209 8287,'-4'-3'-376,"2"-2"1,-2-2 0,1 0 476,-1-1 1,2 1 0,0-1-1,1 1 113,1-1 1,-3 1 0,1-2 0,0 0-70,1-1 1,-1-2 0,-1 1 0,2 0-122,0 0 0,-2-1 0,1 2 0,0 1-76,1 1 0,1 0-21,0 1 43,0-1 6,0 4 1,0 2 0,0 4-1,0 3 7,0 2 0,0 0 1,0 1-1,0 0 107,0 2 1,3 1 0,-1 4 0,1 0-76,0 0 1,-1 0-1,2-1 1,-1 0-35,-1-2 1,0 1-1,-1 1 1,2-2-26,-2-2 0,3 1 0,-2-1 1,0-1-94,-1-1 1,-1-3-158,0 0 274,0-3 1,-4 0 0,-1-3-4,-1-2 1,-2-3 0,0 1 0,-1-1 8,-1-2 0,-3-2 0,3 0 0,-1-1-7,0 0 1,0 0 0,2 2 0,-1-2 11,1 0 0,1 1 0,0-2 0,2 0 13,1 1 1,-2 2 0,3-1 0,-1 1 36,0 2 0,2-3 1,-1 0 29,1 1 0,0 3 50,3 1-75,0 3-183,0-1 1,3 6 118,-1 2 1,3 2-1,-1 1 1,-1-1 70,0 0 1,3 2 0,-1 0 0,1 2-23,-1 0 0,1-2 1,-3 1-1,0 0-10,1 0 0,-1-2 0,-1 2 1,0-2-30,0 0 0,-1-1 1,-1 1-10,0-1 1,-1 0-1,-2-2-7,-2-3 0,-1 1 0,-2 0-34,1-1 0,-1-2 0,1-2 0,-1-1 26,1-2 0,2 3 0,0-3 24,-1-1 1,3 2 0,-1 0-7,1 1 0,2-1 7,-1 2 0,0 1-13,0-2 1,0 3-1,-3 0 45,-1 0 1,0 0 0,-2 2 0,1 1-8,-1-2 1,1 3 0,-1-2 0,0 0-9,-2-1 1,2-1 0,-2 2-1,1 1-22,2-2 1,-1 0 0,1-1 0,-1 0-23,1 0 1,-1 0-1,1 0 1,-1-1 6,1-1 0,0 1 1,0-2-1,1 0 8,1 1 0,3-2-26,-3 2 1,2 1 48,-2-2 0,0 3 49,-2 0 1,2 0-1,0 2 1,0 1-21,1 2 1,-3-4 0,2 3 0,-2-2-18,0 1 0,-1 0 0,1-2 0,-1 2-10,1-1 1,-3 1-1,-1-1 1,0 0-38,1-1 0,-4 0 0,3 0 0,-2 2 1,1-1 1,0-2 0,0 0 0,2 0 37,1 0 0,2 0 0,-1 0 14,-2 0 1,1 0 0,-1 0-13,2 0 1,3 0 0,0 0-6,-1 0 0,0 0 1,-2 0-9,1 0 1,2 0 0,0-2 0,0-1-4,1-2 0,-3 3 0,3-3 0,-1 0 3,0 1 1,1-3 0,-2 2 0,1-1 2,-1-2 0,2 1 0,-1-1 0,-1 1 0,0-1 1,-2 2-1,1 0 1,-2 1-1,-1-1 0,2 3 1,-2-1-1,2 2 0,0-1 0,1 1 0,-1 2 0,1 0 27,-1 0 0,1 3 1,-1 2 14,1 2 0,2 1 0,1 1 0,0 1 22,3-1 0,-3 2 0,2-1 0,0-1 44,2 0 0,0-1 0,0 1-79,0 1 0,3-1 1,2-3-1,1-2-145,2-1 0,-1 0 0,3-3 0,1 0-262,4 0 0,5 0 378,0 0 0,5-3 0,1-2 0</inkml:trace>
  <inkml:trace contextRef="#ctx0" brushRef="#br0" timeOffset="282">763 284 8204,'-4'-4'-522,"-3"4"248,2-3 1,1 2-1,-1 1 274,-1 0 0,-1 0 0,0 0 0</inkml:trace>
  <inkml:trace contextRef="#ctx0" brushRef="#br0" timeOffset="413">665 291 8461,'-7'0'-95,"-3"-2"0,0-1 1,1 2-1,1 0 1,0 1-1,1 0-67,-1 0 0,1 0-278,-1 0 1,1 0 439,-1 0 0,1 0 0,-1 0 0</inkml:trace>
  <inkml:trace contextRef="#ctx0" brushRef="#br0" timeOffset="701">523 59 8374,'-4'0'-1331,"-1"0"1377,3 0 1,-1 1 0,3 2-43,0 2 0,0-1 1,0 1-1,0 0-55,3-1 0,-2 3 0,1-2-166,-1 1 1,-2 2 0,-1-1 216,-3 1 0,-5-1 0,-2 1 0</inkml:trace>
  <inkml:trace contextRef="#ctx0" brushRef="#br1" timeOffset="897">105 30 11027,'-8'-3'-469,"1"0"0,0-1 194,-1 1 0,1 1 1,-1 2-1,1 0 84,-1 3 0,1 2 0,-1 4 167,1 1 0,-4 3 0,-1-1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5:59.326"/>
    </inkml:context>
    <inkml:brush xml:id="br0">
      <inkml:brushProperty name="width" value="0.11429" units="cm"/>
      <inkml:brushProperty name="height" value="0.11429" units="cm"/>
      <inkml:brushProperty name="color" value="#33CCFF"/>
    </inkml:brush>
  </inkml:definitions>
  <inkml:trace contextRef="#ctx0" brushRef="#br0">680 202 14652,'4'-4'-2974,"-3"0"1793,4 4 1508,-3 0 0,0 0 0,-4 0-176,-3 0 0,-2 0 0,0 0 1,-1 0-68,1 0 1,-3 0 0,0 0 0,1 0-18,1 0 0,0 0 0,1 0-30,-1 0 0,1 0 0,0 0 0,1-2-64,1-1 1,4-2-12,-2 0 0,3-2 0,3 0 1,1 2 121,0 0 1,3 2 0,-2-1 0,1 0-157,2 0 0,-1 2 0,1-1 70,-1 3 1,1 0-1,-1 0 1,0 0 82,1 0 1,-1 0 14,1 0 0,-1 3-56,-2 2 0,0 2 0,-2 0 1,-2 1-126,0-1 0,-3 0 0,-1 2 0,-1 0 234,1 1 0,-3 2 1,2-1-1,-1 1-131,0 1 1,0-1 0,-3 0 0,1 1-78,0-2 0,-2 0 1,0-4-1,-2 1-75,0-1 1,-2 1 0,-2-1-1,0-2-25,0-3 0,0-1 1,0-1-1,-2 0-487,0 0 0,-1-3 717,3 1 1,4-7 0,0 0 0</inkml:trace>
  <inkml:trace contextRef="#ctx0" brushRef="#br0" timeOffset="314">374 67 18837,'0'-7'-2433,"0"-1"0,0 3 2028,0 0 0,0 7 0,0 1 0,0 3 277,0 4 1,0 2-1,1 2 1,0-1-10,2 0 1,-1-1-1,-2 3 1,0 0-190,0 0 1,0-3 0,0 0 0,0 0 270,0-1 0,0 2 1,0 2-1</inkml:trace>
  <inkml:trace contextRef="#ctx0" brushRef="#br0" timeOffset="650">172 37 15068,'0'-10'-1577,"0"1"1,1 0 417,1 3 1167,-1 3 0,5 4 0,-3 1 0,-1 4-37,1 3 1,-1 0-1,2 4 1,0-1 55,1 0 1,-4 2 0,3-1 0,-2 1-40,0 1 1,1 0-1,-3 0 1,0 0-11,0-1 0,0 1 0,0 0 0,-1-2-97,-1-1 0,-2-3 1,-5 1-1,0-1 253,-1-2 1,-3 1 0,0-1 0,-1 0 2,-1-2 0,0 1 1,1-4-1,1 1-301,0 0 0,2-2 0,-2 1 1,1-1-43,1-1 0,4 0 292,2 0 0,3 3 0,-1 1 1</inkml:trace>
  <inkml:trace contextRef="#ctx0" brushRef="#br0" timeOffset="933">0 90 15381,'0'-12'-1816,"0"2"0,1 2 1465,2 0 1,-2 4 839,4 2 1,-2 4 0,2 4 0,0 2-532,-1 2 0,2 6 0,-1-1 0,0 2-30,0 1 1,2 0 0,3 3 0,-1-2-274,-1-1 0,2 2 0,1-1 352,1 0 0,0 1 0,3 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01.742"/>
    </inkml:context>
    <inkml:brush xml:id="br0">
      <inkml:brushProperty name="width" value="0.08571" units="cm"/>
      <inkml:brushProperty name="height" value="0.08571" units="cm"/>
      <inkml:brushProperty name="color" value="#33CCFF"/>
    </inkml:brush>
  </inkml:definitions>
  <inkml:trace contextRef="#ctx0" brushRef="#br0">1197 206 7755,'-4'-4'-246,"4"-2"1,-5 2 780,3-1-365,1 2-96,-2 0 0,3 3 38,0 0 0,0 3 0,0 4-131,0 1 0,0-1 0,0 1 0,0-1 10,0 1 0,0-1 1,0 1-1,0-1 21,0 1 0,-1-1-20,-1 1 1,-3-2 0,-2-1-76,-1-2 0,1-2 1,-1-1-65,1 0 0,0-4 1,-1 0-1,1-1 110,-1 0 0,1 0 1,-1-1-1,1 0 74,-1 1 1,3 2 0,0-1 0,-1 1 16,0 1 1,-2 1 0,1 1 0,-1 0-16,1 0 1,-3 0 0,0 1-1,0 1-28,-1 0 0,3 3 0,-3-1 0,1 0-6,0 2 1,0-2 0,2 0 37,-2-1 0,-1 1 1,-1-3 35,2 2 0,1-1 1,2-2 26,-1 0 1,3 0 0,1 0 10,-2 0 0,0-1 0,0 0 119,1-2 0,0-3-98,-2 1 1,0-1 0,1-2-17,1 1 0,1 2 1,-2 0-1,2-1-30,1-1 0,-2-1 0,1-1 0,1-1-45,0 1 1,-2-2 0,1 0 0,1 0-24,0 1 1,-2-1 0,2 2 0,1-1-23,-1 1 1,1 0 0,-2 2 0,0-1-60,3 1 1,-1 3 0,0 0-320,0 1-909,-1 2-512,3-2 1292,4 6 1,-2-2 504,6 2 0,-2-3 0,4 0 0</inkml:trace>
  <inkml:trace contextRef="#ctx0" brushRef="#br0" timeOffset="247">1159 12 7834,'-5'0'913,"0"0"-2632,4 0 1517,-3 0 0,1 0 0,-1 0 0</inkml:trace>
  <inkml:trace contextRef="#ctx0" brushRef="#br0" timeOffset="413">1070 79 7834,'-8'-3'75,"2"1"1,0-2 0,1 1-111,-1 1 0,2 1 1,-1 1-1,-1 0-726,-1 0 0,-3 0 761,0 0 0,-3 4 0,2 0 0</inkml:trace>
  <inkml:trace contextRef="#ctx0" brushRef="#br0" timeOffset="1449">532 191 7774,'-4'-4'60,"3"0"-176,-1 2 0,2 1-116,2-2 0,3 3 0,3 0 81,2 0 1,-2 0-1,2 0 1,-2 0 139,0 0 0,-1 0 0,1 0 0,-1 0 23,1 3 0,-3-2 0,0 2 26,1 0 0,-1 1 0,1 4-13,-1-1 0,-3-2 0,0 0 2,-1 1 0,-2 0 0,0 0 0,-3-2 10,0-1 0,2 2 0,-3-1 0,-1-1-8,-1 0 0,0 2 0,-1-2 1,1-1-14,-1 2 1,1-4 0,-1 3 0,-2-2-25,1-1 1,-1 0-1,1 0 1,0 0 3,-1 0 1,0 0 0,2 0 0,-1 0-5,-1 0 0,0-3 1,2 0-1,1 0 23,-1-1 1,1-2-1,0 1 1,1 0 37,1 0 0,3-2 0,-2 2 19,1-2 0,-2 2 8,2 0-108,1 4 36,2-3 0,0 5 21,0 2 0,-1 0 1,-2 3-1,-1-1-9,0 1 0,-3-2 1,2 1-1,-1 0-11,-2-1 1,1 2 0,-1-3-17,1 1 1,-1-2-1,1 0 1,-1-1-1,1-1 0,-1 0 0,1 0 0,-1 0 1,1 0 0,-1 0 1,1-1 20,0-1 0,0 0 0,1-2 0,2 0-15,1 0 1,-1 0 0,3-2 0,-2 1 3,1-1 0,1-1 0,-1 0 1,0-1 24,0-2 0,1 1 1,1-1-1,0 2 10,0 1 0,0-1 0,-1 1 0,0-1 1,-2 1 1,0 2 0,0 0-33,-2-1 0,1 3 0,-1 0 15,-1 2 0,-3 1 0,-1 0 0,0 1 57,0 2 1,0 1 0,-2 2 0,0 1 3,0 0 1,-2-1 0,2 5 0,0 0-1,-1 1 0,3 0 1,-1 0-1,0-1-26,2 1 0,3-3 1,2 1-1,0-2-119,3 0 0,0-3 50,1 0 0,3-4 0,2 2 0,2-2-33,0-1 1,4 0 0,2 0 0,2 0-261,2 0 0,2-1 1,4-2-1,-1-2 304,0-1 0,1-2 0,-1 1 0</inkml:trace>
  <inkml:trace contextRef="#ctx0" brushRef="#br0" timeOffset="1714">629 438 8092,'0'-7'626,"0"2"-1952,0 0 1,-1 3 1325,-2 0 0,3 1 0,-4 1 0</inkml:trace>
  <inkml:trace contextRef="#ctx0" brushRef="#br0" timeOffset="1846">472 438 7716,'-10'-2'0,"-1"-2"-167,-1 0 1,3 2 0,-1-2-1,2 0-188,1 3 0,-1 0 0,0 0 355,-2-2 0,-2-1 0,-3-3 0</inkml:trace>
  <inkml:trace contextRef="#ctx0" brushRef="#br0" timeOffset="2047">210 20 7838,'-7'-3'-2,"-1"1"0,3-3 1,1 1 335,1 0-334,-3 2 0,-1 2 0,-5 5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10.523"/>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3072 244 8497,'0'-8'-950,"0"1"0,0-1 921,0 1 1,0 2 0,0 0 0,0-1 77,0-1 1,0 0-1,0 0 1,0-2-13,0-1 1,-3 1-1,1-3 1,0-2 45,1 0 0,1-1 0,0 0 0,0 1 62,-3 2 0,2-2 1,-1 2 256,1 0-469,1 2-13,0 5 1,0 5-1,0 6 1,0 3 126,0 1 1,1 2 0,0-1 0,2 0-43,-1 3 0,1 0 0,-1 1 0,1 0-3,0 0 1,-2 0 0,2 0 0,0 0-59,-1-1 0,1 1 0,-3 0 0,0-1-24,0-1 0,0 0 0,0-3 1,0-1-8,0 0 0,0-2 0,-1 0 58,-1-2 0,-3-2 0,-2-3 0,-1 0-7,1 0 1,-1-2 0,1-2 0,0 0 23,-1-2 0,-2-3 0,0-1 0,1 1 22,1 1 1,0-2-1,1-1 1,0 0 14,2 0 1,-2 1 0,2 0 0,-1 0 14,-2-2 1,2 2 0,0-2 0,1 1 21,-1-1 0,2 3 0,0-2 0,0 1 8,3 0 0,0 0 0,1 3 87,0-1 1,0 1 9,0-1-196,0 4 1,0 2 0,0 4-43,0 3 0,0-1 1,0 1-1,0 1 92,0 1 1,0 0 0,0 2 0,0 0-18,0 1 1,0 1 0,0-2 0,0 1 3,0 2 0,-1-2 1,0 2-1,-2-2 0,1 0 0,1-1 1,-1 0-1,0 1-40,0-1 0,1-1 0,1 0-8,0-1 1,1 0 0,1-1-2,0-1 0,4-4 1,-1 2-1,1-2-19,2-1 0,-1 0 0,1 0 17,-1 0 1,1 0 55,-1 0 1,-3-1-1,0-1-14,-1 0-11,-2-1 1,1 3 39,-4 0 1,-2 0 0,-4 1 0,1 1-16,-1 0 0,1 3 1,-1-2-1,1 2 5,-1 0 1,-1 0-1,-2-1 1,0 0 19,0 0 0,-2-1 0,0 1 0,-1-1-1,-1-1 1,3 1 0,-1 0 0,0-2-8,-1 0 1,0-1-1,1 0 1,1 0-31,1 0 0,-1 0 1,2 0-1,1-1 13,0-1 1,4 1 0,1-2 22,1-1 0,-2 0-22,2-3 0,2-1-11,3 1 1,0 0 0,3 1-9,1 1 1,-2 4 0,1-2-8,1 2 0,-2 1 3,1 0 1,-3 0 85,3 0 1,-3 1 0,1 2-16,1 2 1,-4 1 0,3 2 0,-2-1 80,-1 1 0,-1-1 1,-1 1-1,-1-1-25,-1 0 0,1 1 1,-2-1-1,-1 1-56,0-1 1,-2 0 0,1-1 0,-1-1-103,-2 1 1,-1-2 0,-3 0 0,3-1-243,0-1 0,-1-1 1,1-1-1,0 0-177,0 0 459,1 0 0,3 3 0,-1 1 0</inkml:trace>
  <inkml:trace contextRef="#ctx0" brushRef="#br0" timeOffset="450">2347 416 8506,'-8'-8'-219,"3"3"0,1 0 1,1-1 71,1 0 1,-1-2 0,1 1 256,0-1 0,1 1 0,1-1 0,1 1-130,1-1 1,0 0 0,2-2 0,0-1 41,0-1 0,1-1 0,2 2 0,-1-1 50,-1-1 0,0 0 1,2-1-1,1 3 12,-1 0 1,1 1-1,0 3 1,1 0-51,1 2 1,0 1 0,-2 2-1,-1 0-4,1 0 1,-1 2-38,1 2 1,-4 2 0,1 2 14,-2-1 1,-1 0-1,-1 2 1,1 0 33,0 1 1,1-1-1,-3 1 1,0 0 6,0 2 1,0-2 0,-1 2 0,-1-1-19,0-2 1,-3 1-1,2-1 1,-2 1-11,0-1 0,-2 0 1,0-1-1,-2-1-26,-1 0 1,2 0 0,-2-1 0,1-1-195,-1-1 0,2 1 0,-3-1 0,1 0-114,0-1 0,0-1 1,2 0-1,1 0-39,-1 0 1,1-3 0,0 0 351,2-1 0,-1-1 0,2-2 0</inkml:trace>
  <inkml:trace contextRef="#ctx0" brushRef="#br0" timeOffset="699">2272 94 8469,'-4'-7'-287,"0"2"0,2 0-221,0-1 0,-1 2 725,3-1 1,0 4 0,0 1-90,0 4 0,0 5 0,0 2 0,1 0-21,2 0 1,0 2-1,2-1 1,-2 3-66,1 0 0,-1-1 1,2-1-1,-2-1-143,0 2 0,-2-3 0,3 1 1,-2-1-257,1-2 1,-1-1 0,-1 0-642,1-1 998,-1 1 0,6-4 0,-3-1 0</inkml:trace>
  <inkml:trace contextRef="#ctx0" brushRef="#br1" timeOffset="865">2407 64 11929,'-4'-7'-830,"4"3"0,-4 4 1,4 4-1</inkml:trace>
  <inkml:trace contextRef="#ctx0" brushRef="#br0" timeOffset="1751">2324 386 8583,'-7'0'-67,"0"0"1,-1 2-1,1 1 1,-1-1-298,1 2 1,-1-4-1,1 3 1,-1-1 429,1 0 1,-3-1-1,0 1 1,0-1-31,-1-1 0,2 0 0,-4 0 0,1 0-14,0 0 0,-1-2 0,2-2 1,1 0 31,-1-2 0,-2 1 0,3-1 1,1 1-40,1-1 0,1-1 1,1-1-1,1-1-24,0-1 1,1-1 0,2 2 0,1-1 11,1 1 0,0 1 0,1 1 0,0 1-33,2 1 0,3 3 1,-1-2-38,1 0 0,2-1 0,-1 3 33,1 0 1,-1 1 0,1 2 38,-1 2 0,-2-2 0,-1 4 1,1 1 21,-1 1 0,-2-1 0,2 1 0,0 0 50,-3 1 1,3 1-1,-2-1 1,0-1 15,-1 0 0,-1 1 0,0-1 0,0 1-54,0-1 1,-4 0-1,-1-1 1,-1-2-28,-2-1 1,0 2-1,-1-2 1,-2-2-37,-1 0 0,2-1 1,-1 0-1,-1 0-113,0 0 1,3-3 0,-1-2 0,2-2 66,1 0 1,0-1 0,1-2 115,1 0 0,3 0 1,0 3-56,1 0 28,1 2 1,0 3-1,0 4 122,0 3 0,0 0 1,0-1-124,0 2 0,-2 1 0,-2 0-24,0 1 1,-1-4-1,-2-1-64,-1 1 0,0-3 0,-1 1 0,-2-2 16,-1-2 1,1 0-1,-3-3 1,2 0 33,-1 1 0,-1-5 0,2 4 0,2-1 81,2-1 0,0 1 0,1 1 135,-1 0-61,1 3-111,3-1 0,0 6 0,4 2 49,0 2 1,0 0 0,0 0-1,0 1 37,0-1 1,3 1 0,-1-1 0,1 1 46,0-1 0,-2 1 0,1-1-29,-1 1 0,-1-1 0,-1 1-48,-1-1 0,0-2 0,-3-1 0,0 0-49,-2-3 1,2 3 0,-1-2 0,-1 0-41,-3-1 0,0-1 0,1-1 0,-1-2-17,0-2 0,0 1 0,-1-1 0,0-1 23,0 0 1,1-4 0,3 0 0,-1 0-120,-2-1 0,4 3 1,-1-3-1,3 1-212,2 0 0,1-2 0,2 1 1,3 0-416,3 0 0,5 0 749,5 1 0,2-1 0,4-4 0</inkml:trace>
  <inkml:trace contextRef="#ctx0" brushRef="#br0" timeOffset="1881">2055 79 8581,'0'-6'-498,"-3"1"-39,2-2 1,-5 7 536,4 0 0,-4 3 0,2 5 0</inkml:trace>
  <inkml:trace contextRef="#ctx0" brushRef="#br1" timeOffset="2048">1936 528 9901,'-10'0'0,"0"0"-357,1 0 0,-2 0 0,1 0 0,0 0-594,-1 0 1,3-1 922,-2-2 0,-2-4 0,1-5 0</inkml:trace>
  <inkml:trace contextRef="#ctx0" brushRef="#br1" timeOffset="2181">1749 64 13737,'-5'-2'-1327,"0"-1"0,3 0 1381,-3 1 1,-4 4-1,-2-1 1</inkml:trace>
  <inkml:trace contextRef="#ctx0" brushRef="#br0" timeOffset="2432">1502 386 8561,'-11'-8'-131,"0"1"1,1-1-34,0 1 1,0-1 0,3 0-1,-1-1 109,1-1 0,0-1 0,2 2 1,2-2-134,3 0 0,1 1 0,3-3 0,5 0 188,2-1 0,4-4 0,4-2 0</inkml:trace>
  <inkml:trace contextRef="#ctx0" brushRef="#br0" timeOffset="3117">1241 319 7658,'-5'0'-340,"0"0"1,2 0 436,-2 0 1,0 0-1,-2 0-100,-1 0 1,1 0-1,-1 0 1,1-1 54,-1-2 0,1 0 1,0-3-1,2 1-9,0-1 1,0 2 0,0-1 0,3-1 88,1 0 0,1 1-100,0 0 0,1 2 0,1-1 8,3 1 1,2 0-1,1 4 1,-1 2 9,0 2 0,1-1 0,-1 1 0,1 1 17,-1 0 1,1 4 0,-2 0 0,0-1 37,-1 0 0,-2-1 1,1 1-1,0 1-8,0-1 1,-2 2 0,0-1 0,-1-1-58,-1-1 1,-1 0 0,-1-2 0,-4 0-75,-3-1 0,-4 0 0,-4 2 0,-4-1-142,-3-1 0,-2-4 0,-5 2 0,-1-2-571,-3-1 0,1 0 747,2 0 0,-2 0 0,0 0 0</inkml:trace>
  <inkml:trace contextRef="#ctx0" brushRef="#br1" timeOffset="3682">942 109 17371,'-4'-7'-3857,"-1"-1"1863,3 1 1832,1 3 0,-2 4 1,4 5-1,0 1 59,2 2 1,0 0 0,-1 1 0,1 2 70,1 1 0,-1-2 1,1 1-1,-1 1 6,-1-1 1,1-1-1,0 2 1,-2-1 9,0-2 1,-1-1 0,0 1 0,0 0-191,0 1 0,-1 0 1,-1-3-1,-3 1 143,-2-1 0,-1 0 0,-2-1 0,-3-1-5,-4 0 1,0 2 0,-2 0 0,-2-2-68,-1 0 0,0-3 0,-1 1 0,2 0-46,1-1 1,2 1 0,5-3-959,1 0 1132,3 0 0,1 0 0,5 0 0</inkml:trace>
  <inkml:trace contextRef="#ctx0" brushRef="#br0" timeOffset="3898">785 184 8372,'-4'-3'-521,"0"2"1,4 1 0,1 5 0,1 2 568,0 3 0,4-1 0,-1 3 0,2 0-178,0-1 0,0-2 1,-1 2 129,-1 0 0,0 1 0,2 3 0</inkml:trace>
  <inkml:trace contextRef="#ctx0" brushRef="#br0" timeOffset="4651">426 304 8484,'-11'-15'0,"5"2"0,-1 2 0,1 0-448,2 2 0,-2-1 0,4 1 1,-1-1 438,0 1 0,2 1 0,-1 0 0,1 1 86,1 0 0,-3-1 1,1 1 88,0-1 54,1 1-93,1 2-77,0 2 1,1 4-25,2 1 1,1 0-1,3 3 1,1 0-10,-1-1 0,3 3 0,1-2 0,0 2-15,0 0 1,-1 3 0,-1 0 0,2 0-9,1 1 1,-2-3 0,1 2 0,0-2-28,-2 0 0,0 0 1,-2 1-1,0 1 1,-2-1 0,1 0 0,-4-2 27,0 1 0,-5-2 0,-2 0 0,-2-1 2,-3 1 1,-2-2 0,-3 0 0,0 0 7,-3 0 0,1-2 0,-2 1 0,0 0 5,0-1 1,-1 2-1,-1-3 1,0 2-8,1-2 0,0 0 1,-3-1-1,0 0-2,0 0 0,-1 0 0,4 0 0,-1-1-6,1-1 1,0 0-1,2-2 1,2 0-9,0 0 0,4-1 0,2-3 0,2 1 11,0-1 0,4 1 0,2 0 1,1-1 8,1 1 1,3-1 0,2 1-1,2 0 1,0 2 1,1 1 0,0 2 0,1 0-5,1 0 0,0 1 0,-2 1 0,-1 0-4,1 0 1,-1 0-1,1 0 19,-1 0 1,-2 0-1,0 0 1,0 1 66,-1 2 1,2-2 0,-3 4-32,1 1 0,-2 1 0,1 0 0,-3 1-9,0-1 1,0 1 0,0-1 0,-3 0-51,-2 1 0,-2-1 0,0 1 0,-1-1-85,-2 1 0,1-3 0,-3-1 1,1-1-104,2-1 1,-2-1-1,1-1 1,1 0-168,1 0 1,0-1-1,1-2 359,-1-2 0,1-1 0,-1-2 0</inkml:trace>
  <inkml:trace contextRef="#ctx0" brushRef="#br0" timeOffset="4848">8 109 8510,'-5'-7'-440,"3"-1"-530,1 1 975,1-1 0,1 5 0,1 3 1,1 5 33,1 4 1,-1 4 0,1 3-1,0 2-8,0 2 1,0 0 0,2 3-1,-1 1-305,1 1 0,-2 0 274,1-3 0,-3 4 0,1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16.037"/>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3611 72 14120,'0'-8'-652,"0"1"1,0 3-1,0 4 1,0 5 586,0 5 0,2 1 0,2 5 0,0 1 89,2 0 0,0 3 0,2-2 1,-1 1-219,1-1 1,-3 0 0,0-1 0,0 0-239,-1 0 1,2-2 0,-4-3 358,0-2 0,-5-2 0,-1 0 1</inkml:trace>
  <inkml:trace contextRef="#ctx0" brushRef="#br0" timeOffset="337">3454 176 9040,'-5'-2'165,"0"-1"0,3 0-173,0 1 1,2 4-1,2 1 1,3 5-49,2 2 1,0 3 0,1-1-1,-1 0 111,1 1 0,2-1 1,-1 2-1,-2 0-50,-1-2 0,-2 0 0,2 3 0,-2 0 9,0-3 1,-2 1 0,-2-3 0,-1-1 57,-1 0 0,-2-2 0,-4 0 1,0-1-10,-2-1 1,1-4-1,-4 2 1,0-2-86,-1-1 1,-4 0 0,-2-1-1,1-2-111,-1-2 0,0-4 0,-2-1 1,2 0-135,3-1 1,2 2 0,1-3-1,2-1-254,-1-2 1,4 0 0,2 1 519,0-1 1,1-4 0,-2 0 0</inkml:trace>
  <inkml:trace contextRef="#ctx0" brushRef="#br0" timeOffset="467">3267 161 8691,'0'-7'-1427,"0"0"618,0-1 815,0 4 1,-3 4-1,-2 4 1</inkml:trace>
  <inkml:trace contextRef="#ctx0" brushRef="#br1" timeOffset="1253">3028 191 8451,'-4'-7'-313,"1"-1"0,1 1-21,0-1 0,1 1 0,-2 0 697,0-1 1,2 1 51,-2-1-383,2 4 0,1 1 0,0 6 0,0 3 10,0 3 1,0 0-1,0 3 1,0 2-27,0 0 0,0 1 0,1-1 0,1-1-21,0 0 0,2-2 1,-3 2-1,2-3-8,-2-2 1,0 0 0,-1-1 0,1 0 66,2-2 27,-3 1 0,4-6-94,-4 0 1,-1-4-1,-1-5 1,-1-2-15,-1 0 1,-1-1 0,-2-1 0,1 0 23,1 0 1,0-4 0,-2 0 0,-1 0 54,1 1 1,2-1 0,1 0 0,0 0-24,0 1 0,2 4 0,-1 0 0,3 1-42,0 2 1,0 3-1,3 1-94,2 0 1,2 1 0,1 2 0,1 1-159,1 1 1,0 2 0,-2 2 0,1-1 123,1 0 0,0 1 0,-2-3 0,-1 3-21,1 0 1,-1 1 0,0 2 15,-2 1 0,1-3 146,-4 0 0,4 3 0,-2 4 0</inkml:trace>
  <inkml:trace contextRef="#ctx0" brushRef="#br1" timeOffset="2251">3020 266 7176,'0'5'-612,"0"0"1,0-2 663,0 2 1,-1-3-1,-1 2 78,-3 0 0,1-1 0,-1-2-59,-1 2 0,-1-1 0,0-1 0,-1 1-7,1 0 0,-1 1 0,-1-3 0,-1 0-21,0 0 1,0 0-1,-1 0 1,0 0-7,0 0 1,-1 0 0,2 0 0,0 0 35,-1 0 0,3 0 1,-2-1-1,2-1 28,0 0 0,1-1 1,-1 1-43,1-1 1,-1-2 0,2 0-28,1-2 0,-1 2 0,3 0 1,2-1-52,0 0 1,-2-2 0,1 1 0,-1-1-2,0 1 0,2-1 0,-2 0 1,0-1 0,1-1 1,-3-1-1,1 2 1,1-2 12,0-1 0,-3 0 0,2-2 0,-1 1 7,0 3 0,2 0 0,-1 0 1,1 1 102,1 0 0,1 4-66,1 0-209,0 4 1,0-2-320,0 6 477,0 1 1,3 3-1,0 0 1,1-1 48,-1-1 1,0 0-1,-1 2 1,1 1-3,1 2 0,-2-1 0,1 1 0,-3-2-15,0 0 0,0 0 1,0 1-1,-3 2-15,-2 0 0,-2-1 0,-1 2 0,-1 0-11,-1-1 0,-2-2 0,1 1 0,0-1 5,0-2 0,1 1 0,3-1-80,-1 1 1,2-3 15,1-1 1,2-2 64,6 1 0,1-3 0,3-2 0,2-1-13,1 2 1,-2-1 0,2 1 0,-2-2-17,0 1 1,-1 2 0,1 0-52,-1 0 1,-2-3-98,0 1 170,-3-1 0,0 4 12,-4 1 0,-3-1 1,-3 3-1,-1-2 45,-1 1 0,0 0 1,2-2-1,-1 2 21,-1-1 0,-1-1 0,2 1 0,-1 0-2,1 0 1,-2 1 0,1 0 0,0-1-22,-1-2 0,3 0 0,-2 0 0,2 1 49,0 2 0,3-2 0,0 1 7,-1-1 0,0-1 0,-1-1 0,1-1 14,1 0 0,4-1 1,-3 0-1,2-2-16,-1-2 1,-3 0-1,2 0 1,-1-2-20,0-1 1,3-1 0,-3-2-1,0 1-13,1-2 0,-2 0 1,3-1-1,-2 0 38,0 0 0,0 1 1,1-1-1,0 2-91,0 1 0,2 3 0,-3-1 0,2 1-520,1 2 0,2-1 0,0 2 0,0 4 504,0 4 0,3 4 0,1 2 0</inkml:trace>
  <inkml:trace contextRef="#ctx0" brushRef="#br1" timeOffset="2933">2161 57 8385,'0'-5'-1387,"0"0"1569,0 3 0,0 7 0,1 7-114,1 3 1,0-1 0,3 4 0,1 0-36,0-1 1,-1 3-1,0-2 1,1 0-164,1 1 1,-2-2 0,-1-2 0,0 0-620,0 0 749,-2 0 0,1 0 0,-3 0 0</inkml:trace>
  <inkml:trace contextRef="#ctx0" brushRef="#br1" timeOffset="3903">1989 341 8422,'-8'-3'0,"1"0"-461,-1-1 1,1 0-1,0-2 1,2 1 463,0-1 0,2 1 0,-1-2 85,1-4 1,-1 1-1,3-1 1,-2 0-61,1-1 1,1-2 0,-1-1 0,0 0 12,0 0 1,0-1 0,1-1-1,-2 0 65,2 0 0,-3 5 0,2 2 0,0 2 196,1 0-308,1 1 0,0 3-122,0 4 125,4 4 0,-3 0 0,4-1 0,1 0-10,1-1 0,0 3 0,1-1 0,-1 0 11,1 1 1,1 2 0,1 1-1,0-1 4,-2 1 0,-1-1 1,1 1-1,-1 0-2,1 2 0,2-2 0,0 3 0,-2-1-1,-2 0 0,0 0 0,-1-3 0,-1 1-7,-2-1 0,2 1 1,-2-1 1,0 1 1,-4-1 0,-1 0 0,-1-1 4,-2-1 0,-1-3 1,-1 2-1,-1 0-36,-1 0 0,-4-2 0,3 1 0,-2-3 0,1 0 0,2 0 1,-2 0-1,-1 0-12,1 0 0,2 0 1,2 0-1,1 0 28,-1 0 1,4-3-1,2-2-20,1-1 1,1-2 0,0 1-7,0-1 1,1 1-1,1-1 48,3 1 0,-1 3 1,1 1-1,0 1 7,-1 0 1,3 1 16,-2-1 0,-1 1 0,0 2 87,0 1 0,-2 0 0,-2 3-22,0 1 1,-1 0 0,-1 2-32,-3-1 1,-2 1-1,0-2 1,-1 0-55,1-1 1,-1-2 0,1 1-1,-2-1-43,-1-1 1,1 1 0,-2-1 0,0 0-38,2-1 1,-2-1 0,1-1-1,0-1 34,-1 0 1,5-1-1,-1 1 67,0-1 1,1-1 78,-2 1 0,3 1 39,0 2 0,3 0-118,-3 0 0,2 0 0,-2 0-26,-1 0 0,2 0 0,-1 0-137,0 0 0,0 0 51,0 0 0,0-1 67,-2-2 0,2 0 1,1-3 32,0 1 1,-1 3-7,3-3 1,-4 3 10,1-1 0,-1 3 0,-2 0 55,1 0 0,-1 0 1,1 0-64,-1 0 0,2 0 0,0 2 0,1 1-46,-1-2 1,-1 0 0,0-1 0,-1 1-130,1 1 1,-1-1-388,1 2 551,-1-2 0,4-1 0,1 0 0</inkml:trace>
  <inkml:trace contextRef="#ctx0" brushRef="#br0" timeOffset="4083">1780 139 14631,'-7'-3'-731,"2"-2"0,-2 1 0,2-1 502,-1 2 1,-2 1-1,0 4 1,-1 2 175,-1 3 1,-7-1 0,1 5 0</inkml:trace>
  <inkml:trace contextRef="#ctx0" brushRef="#br1" timeOffset="5018">1578 311 8588,'-5'2'-524,"1"2"155,0 0 1,1-2 0,1 3 364,0 1 0,-1 1 1,3 0 47,0 1 1,0-1-1,1 1-4,2-1 0,-2-3 1,4 0-1,-1-2-17,0 1 0,1-1 1,2-2-39,1 0 0,-1 0 0,1 0 0,-2-1-37,-1-1 0,1 0 0,-3-2 0,1 0 19,-1 0 1,0 1 0,-1-2 20,1-1 0,-1 2 0,-3 0 0,-1 1 9,-3 1 1,-2-1 0,0 0 0,-1 2 18,1 0 0,-4 1 1,-1 0-1,0 0 33,-1 0 0,1 0 0,-4 0 1,0 1 34,-2 1 1,1-1 0,2 1 0,-1-1-18,-2-1 0,3 0 1,-3 0-1,2 0-13,2 0 1,-4 0 0,1-1 0,0-1 12,1-3 0,2-2 0,2-1 1,2-1-19,1-1 1,2-2-1,0 1 1,2 0-53,3 0 0,1-1 0,1 1 0,1 0-27,1 0 1,0 1 0,3 3-1,1-1-52,0 1 1,2 0-1,-1 1 1,1 2 6,-1 1 1,3-2-1,1 2 1,1 2 54,1 0 1,-1-2-1,-1 1 1,0 0 20,-2 2 0,2 0 1,-1 3-1,-1 1 17,-1 0 1,0 5 0,-1-1-1,0 1 6,-2 2 0,-1-2 0,-2 2 0,0 1 34,0 0 1,-2-3 0,-3 1 0,-2-1-20,-1 1 1,-2-3 0,-2 2 0,-3-4-42,-1 1 1,-1 0-1,0-1 1,0-2-67,0 1 0,0-3 0,1 1 1,1-1 19,0-1 0,4-1 0,-1-1 1,3-1 22,2-1 1,1-1-1,4-3 1,0 1-34,0 0 1,0-2-1,1 0 26,2-1 1,1 0 0,3 4 32,1 1 1,-1-1-1,1 3-4,-1 2 1,1 0 24,-1 1 0,-3 3 1,-1 2 30,-2 2 1,-1 0 0,-1 1 5,-2-1 1,2 1 0,-4-1-1,-1 1 2,-1-1 1,0-2-1,-1 0 1,1 0-3,-1-1 0,1 2 0,-1-4 0,1 0 104,0-1 0,2-1 1,0 0 51,-1 0 1,-1-1 0,0-1-80,2-3 1,0-3 0,1-1 0,0-2-16,-2 0 1,2-1-1,-1-1 1,-1-1-64,0-1 1,-2-1 0,1-4 0,-1 0-47,1 1 1,-1-2-1,1 3 1,-1 0-158,1-1 0,2 2 0,1 3 1,1 1-390,1 3 0,1 2-1555,1 1 2089,0 2 0,3 9 0,2 4 0</inkml:trace>
  <inkml:trace contextRef="#ctx0" brushRef="#br1" timeOffset="6253">928 154 8451,'0'-7'-2060,"0"2"2330,0 0-139,0 3 199,0-1-270,0 9 0,0-1 0,0 6 0,0-1-23,0 0 1,0 1-1,0-2 1,0 1-46,0-1 1,-3-1-1,1 0 1,-1-2-10,0-1 0,-1 2 0,-1-3 1,0 1-117,-1 0 1,-1-3 0,0 0-65,-1-1 1,1-1 0,-1-1 82,1-1 1,2-2 0,0-4 66,-1 1 0,0-1 1,1 1-1,2-1 72,0 1 0,-2 2 142,-2 0 0,0 3 0,-1 0-39,1 1 1,2 1 0,0 1 0,-1 0-43,-1 2 1,0 3 0,-1-2 0,1 1-74,-1 0 0,1-3 0,-1 2 0,1 0-68,-1-3 0,1 3 0,-1-2-60,1 0 1,-1-1 0,1-1 60,0 0 0,-1 0 61,1 0 0,-1 0 89,1 0 0,2 0 0,0 0 2,-1 0 0,0 1 0,0 0-83,1 2 0,0 0 1,-2-1-1,-1 0-165,1 0 1,-1-1 0,1-1 25,-1 0 1,1 2-1,-1 1 46,1-2 0,-1 0 0,2-2 0,0 0 85,1-2 0,3 0 1,-1 1-1,1-1 5,-1-1 1,-2 1-1,2-1 114,-1 1 0,1 0 1,-1 2-1,0 0 7,0-2 1,1 1 0,-2 2-2,-1 0 1,2 0 0,-1 1-113,-1 1 1,0 0 0,-2 2-151,1-1 0,2 0 0,1-2-937,0 1 1067,2-1 0,2 2 0,0-3 0</inkml:trace>
  <inkml:trace contextRef="#ctx0" brushRef="#br1" timeOffset="6534">838 416 8573,'-5'0'-326,"0"0"1,0-4 0,-3 0 0</inkml:trace>
  <inkml:trace contextRef="#ctx0" brushRef="#br1" timeOffset="6683">733 423 8573,'-10'0'-252,"0"0"1,0 0 0,3 0 0,-1 0-171,1 0 1,-1 0 174,1 0 1,0 0 246,-1 0 0,-3 3 0,0 2 0</inkml:trace>
  <inkml:trace contextRef="#ctx0" brushRef="#br0" timeOffset="7052">374 72 15934,'1'-4'-3688,"1"2"3847,0 4 0,2-1 0,-3 4-540,2 1 1,-1-2 0,-1 0-1,1 1-214,0-1 0,1 1 435,-3 2 1,0 4 0,0 1-1</inkml:trace>
  <inkml:trace contextRef="#ctx0" brushRef="#br0" timeOffset="7486">345 296 12372,'-10'0'0,"0"0"-504,1 0 1,3-2 0,1-1 0,-1 1 328,-1 2 1,2 0 0,1-1 104,1-2 1,-3 2 73,1-4 1,-1 2 0,0-1 0,2 0 19,1 0 0,-3-1 1,2-3 7,0 1 0,-3-1 1,3 1-1,0-1-41,1 1 0,0-1 1,0 1-1,-1-1-28,1 1 0,0-3 1,1 0-1,-1 1 10,-1 1 1,2 3 0,-1 0-40,-1-1 0,3 0 0,-4 1 49,-1 2 1,2 3-1,-1 0 1,-1 2 46,-1 1 1,0 2-1,-1 0 1,2 2 41,1 1 0,-2-1 0,3 0-16,0 1 1,-2-1 0,3 1-40,2-1 1,0-2-9,1 0 1,1-3-1,1 0 1,4-1-105,3-1 1,0 0 0,4 0-1,0 0-316,1 0 447,1 0 0,0-3 0,0-1 1</inkml:trace>
  <inkml:trace contextRef="#ctx0" brushRef="#br0" timeOffset="7649">180 34 12590,'-11'0'-88,"3"-2"1,-2-1 0,2-1-320,0 1 0,1 0 0,-1 3 1,0 1 296,-2 2 1,1 1 0,-3 3 0,-2 2-318,0 1 406,-1-2 1,-3 6 0,-1-2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24.921"/>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717 15 11753,'-4'-4'-703,"1"-1"428,-1 2 1,3 1-1,-1 5 182,1 4 0,1 2 1,1 3-1,0 2 139,2 3 1,3-1 0,-2 4 0,1-1-137,0 0 0,0-2 0,1 3 1,0 0-121,-1-1 0,-1 2 0,2-4 0,-2 0-82,0-1 1,1-2-1,-3-2 1,0-2-582,-1-1 814,-1-5 1,-4 2 0,0-1 0</inkml:trace>
  <inkml:trace contextRef="#ctx0" brushRef="#br1" timeOffset="566">567 97 8080,'-5'-8'0,"1"1"-533,1-1 1,-3 4 578,1 2 0,2 2 1,0 3 11,3 5 0,0-1 0,0 4 0,0 0-15,0 1 0,0 0 1,0 0-1,0 2-38,0 0 1,0-2 0,0 0 0,2-1-40,0 1 0,4-3 0,-1 1 7,2-2 1,0-1-1,1-2 1,-1-3-54,1-1 1,-1-1 0,1 0 0,-1 0 29,1 0 0,-1 0 1,0-1-1,-1 0 4,-1-2 0,-3-2 44,3 3-33,-3-4 1,0 5 76,-4-1 0,-2 2 0,-4 1 25,1 2 0,-1 0 0,1-1 0,-2 1-1,-1 1 1,2-1 0,-2 1 0,2-1-2,0-1 1,1 1 0,-1 1-1,1-1 8,0 0 1,-1 0-1,1-3 1,-1 0 96,1 0 1,-1 0 0,1 0-37,-1 0 0,2-1 0,0-2 0,2-2-19,0-1 0,-1 0 1,2-1-1,-1-1-10,-2 0 0,2-3 0,0 0 0,0 0-38,-1-3 0,1-2 0,-2-3 0,1 1-80,0 0 1,0 0 0,1 3 0,1 1-175,1 2 1,1-1 0,1 3 0,0 0-673,0 2 0,1 4 859,2 2 0,1 1 0,3 1 0</inkml:trace>
  <inkml:trace contextRef="#ctx0" brushRef="#br1" timeOffset="816">321 209 6866,'1'-3'25,"1"3"0,2 1 0,3 4 0,-1 0 2,-1 2 1,-1 0 0,1 2 0,-3 0-26,-1 1 1,2 0 0,-1-3-1,-1 1-67,-3-1 1,-2 1 0,-4-1 0,-1 1-377,-1-1 441,-4 1 0,3-1 0,-4 1 0</inkml:trace>
  <inkml:trace contextRef="#ctx0" brushRef="#br1" timeOffset="1317">201 172 8466,'3'-5'-903,"-1"0"0,1 4 939,0 1 1,-2 1-1,1 4 1,-1 0 2,-1 2 1,-1 1 0,0 2 0,-3 0 1,0-1 1,2-2 0,-3-1 0,0-1 27,1 1 0,-3 0 0,3-1 1,-1 0-27,0-2 0,1 0 1,-2-1-1,1 0-38,-1 0 0,2-1 0,-1-2-65,-1-2 0,0-1 1,1-3-1,2-1 39,0 1 1,1-1 0,-2-2 0,0 1 14,0-1 1,2 2 0,-1 1 0,0-1 41,1 1 1,-2 2 0,3 0 1,-2-1 1,0 3-1,0 0 28,-2 2 1,1 1 0,-1 1 30,-1 2 0,0 1 0,-2 3 0,2 1 12,1 2 0,-2-1 1,3 1-1,-1-2-20,0-1 0,3 1 0,0-1 0,0 0-35,0-2-116,1 2 0,-2-4 0,6 2 1,2-3-174,1-1 1,3-1 0,1 0 0,1 0-89,1 0 0,2 0 1,-2 0 322,-1 0 0,3 0 0,-2 0 0</inkml:trace>
  <inkml:trace contextRef="#ctx0" brushRef="#br1" timeOffset="1465">179 403 8466,'-4'8'-703,"-3"-3"0,2 0 611,-2 1 0,0-1 0,-1 1 5,1-1 1,2-2 0,0 1-31,-1-1 0,2 0 117,-1-3 0,0 0 0,-2 0 0</inkml:trace>
  <inkml:trace contextRef="#ctx0" brushRef="#br0" timeOffset="1632">97 67 14768,'-8'-3'0,"1"-2"-325,2-2 0,-1 3 0,1 1 1,-2 3 479,0 0 0,-3 3-225,0 2 0,-4 5 0,3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2:50.024"/>
    </inkml:context>
    <inkml:brush xml:id="br0">
      <inkml:brushProperty name="width" value="0.08571" units="cm"/>
      <inkml:brushProperty name="height" value="0.08571" units="cm"/>
      <inkml:brushProperty name="color" value="#F6630D"/>
    </inkml:brush>
  </inkml:definitions>
  <inkml:trace contextRef="#ctx0" brushRef="#br0">68 649 7967,'-8'0'-664,"-1"-3"250,1 0 1,-1-2 0,1 2 413,-1 1 0,1-3 0,-1 1 0</inkml:trace>
  <inkml:trace contextRef="#ctx0" brushRef="#br0" timeOffset="1618">654 89 7922,'0'-9'-1881,"0"4"1693,0-1 317,0 4 0,-1-2-90,-2 4 0,-1 1 0,-2 1 0,0 2 76,-1 1 1,1 0 0,-1 4 0,2-1-37,-2 1 1,-3 3-1,-2 2 1,2 2-22,1 1 1,0 0-1,1 0 1,-1 0-51,1 0 0,-1 0 1,2-1-1,0-1-34,1-1 1,4-3-1,0 0 12,1-1 0,4-5 0,3 0 0,2-1 22,0-2 0,4-1 0,2-1 0,3 2-15,-1 1 0,1 0 0,1-3 0,1 0-88,1 0 1,3 0-1,-4 0 1,1 0-93,1 0 1,-2-1-1,3-2 187,-2-2 0,4-3 0,-2 0 0</inkml:trace>
  <inkml:trace contextRef="#ctx0" brushRef="#br0" timeOffset="1884">976 182 8037,'-8'5'-32,"3"3"0,2-3 0,2 4-3,1 2 1,0-1-1,0 5 1,1 0-123,2 1 0,-2 1 0,3 0 1,-1-1 105,0-2 0,0 1 0,-1-4 0,2 0 17,1-2 0,-2-3 0,1-1 0,1 1-161,0-1 1,-2-1 0,2-2 194,2 1 0,0 0 0,2-3 0</inkml:trace>
  <inkml:trace contextRef="#ctx0" brushRef="#br0" timeOffset="2065">968 21 7942,'-6'-4'-723,"1"-1"0,3 0 723,-1-1 0,2 5 0,1 1 0,0 4 0,0 5 0</inkml:trace>
  <inkml:trace contextRef="#ctx0" brushRef="#br0" timeOffset="2785">1333 267 8021,'-12'4'-283,"2"-3"1,-1 2-1,1-1 54,2 0 1,0 0-1,-2 4 1,0 1 267,-2 0 1,1 2-1,3 0 1,-1 1-27,1 2 1,3 2 0,1-3 0,1 0 9,0-2 0,1-1 0,3 1 14,1-1 0,3-2 0,4-1-27,-1-1 1,2-2 0,0-2 0,1 0-48,0 0 1,1 0 0,0 0 0,0-1 16,1-1 0,-1-2 0,-2-4 1,2 1-6,-2-3 0,2 0 0,0 1 0,-2-2-7,-1 0 1,0-3 0,-2 1 0,0 0 20,-1-2 1,-4 3 0,1 0 0,0 0 141,0 1 1,0 0 111,-3 2-178,0 4 0,-3 3 0,0 4 23,1 4 1,1 2 0,1 1-1,0 1-10,0 2 1,0 2 0,0-2 0,0 1-53,0 3 1,0-3 0,0 1 0,1 1-4,2 1 1,-1-2 0,4 0 0,-1 0-79,0 0 1,3 1 0,-3-4 0,3-1-200,0 0 1,1-2-1,0 0 1,2-2 253,0 0 0,0-4 0,-2 2 0,-1-4 0</inkml:trace>
  <inkml:trace contextRef="#ctx0" brushRef="#br0" timeOffset="3051">1808 38 7938,'-3'6'-290,"1"-1"0,-1 5 0,3 4 1,0 3 453,0 3 0,0 1 1,0 6-1,0 0-134,0 1 1,0 4-1,0-4 1,0-1-30,0 0 0,0-5 0,1 0 0,1-1-107,0-2 0,2-2 0,-2 0 1,1 0-810,-1 0 915,-1-3 0,-1 2 0,0-3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28.189"/>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1331 201 7175,'0'8'61,"0"-1"0,0 1-26,0-1 0,0 1 0,0-1 0,0 1-9,0-1 1,-2-2-1,-1 0 1,1 0-60,-2-1 0,3 2 0,-4-3-10,-1 1 1,-1-2-64,0 1 0,0-3 1,1-2-45,1-1 1,3-2 177,-3 0 1,2 1 7,-2 2 0,3 1 0,-3 1 1,-1 0 14,-1 0 0,0 0 0,-1 0 0,-2 0-24,1 0 1,-2 0-1,1 1 1,-2 0-29,1 2 1,-3-1 0,3-2 0,1 0-59,-1 0 1,1 0 0,2 0 0,1 0 16,-1-3 1,3 1-1,1-3 1,1 0 1,1-2-1,2 0 77,0 2 1,0 3 0,-1 4 0,-1 3 99,0 2 1,-4 0 0,1 1 0,-2-1-67,0 1 0,-2-3 0,0 0 1,-1 1-26,1 0 0,-3-1 0,1-1 0,-2 1-44,1-1 0,0-3 0,0 2 1,1-2-69,0-1 1,4-1 0,-2-2-1,4-2 54,2-1 0,-2-2 0,3 1 1,0-1 4,1 1 1,1-1-1,0 1 6,0-1 0,3 1 0,2 0 11,2 2 0,0 1 1,-1 3-1,-1-2 5,0 1 0,0 2 1,0 0 47,0 0 1,2 3-1,0 2 52,-2 2 0,0 0 1,-2 0-1,-1 2 24,-2 1 1,0-2-1,0 2 1,0-1 6,0 1 0,0-2 1,0 2-1,-3-1-179,-2-2 0,-2 1 0,-3-1 0,0 1-269,-2-1 1,2 0 0,-2-2 0,1-2-417,-1 0 0,3-2 719,-1 2 0,2-6 0,0-1 0</inkml:trace>
  <inkml:trace contextRef="#ctx0" brushRef="#br0" timeOffset="231">771 74 8535,'-3'-5'1,"1"0"132,0-1 1,1 4-102,1 2 0,1 4 0,1 5 1,1 2-147,1 1 1,-1 0 0,2 2 0,-1 0 83,1 1 1,1-4 0,-2 4 0,1-1-142,-3 0 0,1-1 1,1-1-1,-1 1-1091,0-2 1262,0 0 0,0 0 0,1 0 0</inkml:trace>
  <inkml:trace contextRef="#ctx0" brushRef="#br0" timeOffset="431">666 231 8535,'-8'0'-527,"1"0"326,-1 0 0,4 1 339,2 1 1,1 3 0,1 2-142,0 1 1,2-1-1,1 0 1,-1 1-26,-2-1 1,0 1 0,0-1 0,-3 1-331,-2-1 0,-2 1 358,-3-1 0,-5 4 0,-4 1 0</inkml:trace>
  <inkml:trace contextRef="#ctx0" brushRef="#br0" timeOffset="889">434 209 8581,'0'-4'-969,"1"0"0,1 5 1032,0 2 1,3 1 0,-2 3-1,1 1-51,-1 2 1,0-1 0,-1 1 0,1-3 38,2-2 1,-4 2 341,2-2 0,-2 1-139,2-1 1,-2-3-197,1-4 0,-1-3 0,-1-2 0,-1-1-21,-1 1 0,1-3 0,-2-1 0,2 0 22,-2-3 0,2 0 0,-1 0 0,1 0-12,1-1 0,1 3 0,1-4 0,3 3-5,2-1 1,4 0 0,1-1 0,2 1-128,1 2 1,4-2-1,0 5 1,1 2-284,0 1 0,-5 3 0,0-1 0,-4 1-228,-3 1 1,-1 2 595,-2 3 0,2 1 0,-3 3 0</inkml:trace>
  <inkml:trace contextRef="#ctx0" brushRef="#br1" timeOffset="1247">457 283 12025,'-8'0'-446,"1"0"33,-1 0 1,1 0 0,-1 0 299,1 0 1,2 0-1,0 1 48,-1 2 0,0-2 0,0 4 243,1-2 1,3-1 161,-3-2 0,2 0-133,-2 0 1,4 0 0,-2-3 0,2-2-117,-2-2 0,2 0 0,-1-1 1,1-1 59,1-1 1,-3-1 0,1 1 0,0-3-104,-2-1 1,3-1 0,-4 0 0,0 0-122,0 0 1,1 0 0,3 1 0,-3-1-205,0 3 1,2 1-1,0 4 1,1-1-470,1 1 0,1 3 1,1 1-445,3 2 1191,-1 1 1,6 4 0,-2 0 0</inkml:trace>
  <inkml:trace contextRef="#ctx0" brushRef="#br1" timeOffset="1563">247 239 13160,'-3'-8'-876,"2"1"0,0 3 0,5 4 1,0 4 849,2 3 0,-2 3 0,1 1 1,0 0 57,-1-1 1,0 1 0,-2-2 0,0 1 44,0-1 0,-1 2 1,-1-1-1,-1-1 106,-2 0 1,-1-2 0,-3 0 0,-2-1 27,0-1 1,-1-3-1,-2 2 1,-1 0-95,-1-3 0,-1 0 0,0-1 0,0 0-166,0 0 0,0-1 0,0-1 1,0-3-54,0-2 0,2-1 0,2-2 0,-1-2-136,1 1 1,2-4-1,1 3 1,3-2-477,2-1 1,-1 3 718,2-1 0,1 1 1,-2-3-1</inkml:trace>
  <inkml:trace contextRef="#ctx0" brushRef="#br1" timeOffset="1680">75 141 21526,'-7'-3'-3086,"2"0"2842,0-2 0,0 1 0,-2 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33.105"/>
    </inkml:context>
    <inkml:brush xml:id="br0">
      <inkml:brushProperty name="width" value="0.08571" units="cm"/>
      <inkml:brushProperty name="height" value="0.08571" units="cm"/>
      <inkml:brushProperty name="color" value="#33CCFF"/>
    </inkml:brush>
  </inkml:definitions>
  <inkml:trace contextRef="#ctx0" brushRef="#br0">3117 249 7447,'0'-8'-603,"0"1"0,0-1 783,0 1 1,0-1-211,0 1 1,1 3 0,0 0 45,2 1 0,0 2 104,0-1 0,1 1-15,3 1 1,1 0 2,-1 0 0,-2 0-46,0 0 0,0 1 1,3 0-61,-1 2 1,-2 2 0,0-2 0,0 1-9,-1 2 0,2-2 1,-3 1-1,1 1 14,-1 1 0,2 0 0,-2 1 8,1-1 1,-2 1-1,1-1 7,-3 0 0,0 1 1,0-1-1,0 1 11,-3-1 0,1-2 0,-3 0 1,0 0 3,-2-1 1,-1 2-1,-1-2 1,-2-1-105,-1 0 0,0 2 0,-3-1 1,1-1-83,1 0 0,-1 1 1,2-3 147,-3 2 0,1 2 0,-1 0 0</inkml:trace>
  <inkml:trace contextRef="#ctx0" brushRef="#br0" timeOffset="682">2893 219 7790,'-7'-8'-61,"1"2"0,2 0-184,1 1 1,-2 0 153,2-3 0,1 3-105,2 0 174,0 4 0,1-3 0,1 4 0,3 1 17,2 2 0,0-2 0,1 3-7,-1 0 1,1 1 0,-1-2 0,1 0 8,-1 1 0,-2 2 1,0-2-1,0 1-1,-1 0 1,2-3-1,-4 3 1,1 1-2,0 1 1,-2-2 0,2 0 0,-3 0 7,0 2 0,0-2 0,-3 0 0,-2 1 1,-2 0 1,0 1-1,-1-1 1,-2-2 5,-3-1 0,2 2 0,-2-2 0,0-1-7,-1 2 1,-1-3 0,-1 1-1,-1-1 0,0-1 0,0 0 1,4 0-1,1-1 12,-2-1 1,4 0 0,0-3 0,1 0 7,2 1 0,0-3 0,1 3 0,2-1 21,1 0 0,0 0-18,3-2 0,1 2-20,2 3 0,1-1 1,3 0-1,1 1 5,-1 2 1,-2 0 0,0 0 0,1 0 33,1 0 0,-2 0 0,0 0 20,0 0 0,0 0 1,-1 0 41,-1 3 0,0-1 0,-3 3 0,0 0 4,0 2 1,0-2 0,0 0-1,0 1-66,0 0 0,-4 2 0,0-1 0,-1 0-58,0-2 1,0 2-1,-1-2 1,0 1-92,1 2 0,0-3 1,-3-1-657,1-1 760,-1 3 0,1-2 0,-1 4 0</inkml:trace>
  <inkml:trace contextRef="#ctx0" brushRef="#br0" timeOffset="863">2878 420 5985,'0'-7'0</inkml:trace>
  <inkml:trace contextRef="#ctx0" brushRef="#br0" timeOffset="1166">2504 211 7823,'4'-4'-1539,"3"1"1752,-2 3 0,1 3 1,-1 2-1,0 2-106,-2 0 1,-1 3-1,-2 1 1,0 0-106,0-1 0,0 4 0,-3-3 0,-2 2-114,-2-1 0,-6-2 1,-3 3-1,-3 0 112,-4 1 0,-3 1 0,-4 0 0</inkml:trace>
  <inkml:trace contextRef="#ctx0" brushRef="#br0" timeOffset="2449">2212 181 7625,'0'-5'-1143,"0"0"1321,0 0 0,0-2 1,1-1-40,2 1 1,-2 2 0,1 0-87,-1-1 1,1 0-1,1-2-101,-1 1 1,-2 2 0,1 0-1,1 1-29,0 0-5,1 2 1,-1-2 69,1 2 0,-1 2 65,-2 0 1,0 3-1,0 5 1,0-1 3,0 1 0,0 2 0,0 0 0,0 1-27,0 0 1,0 2 0,-2-1 0,-1 0 7,-2 1 0,3-1 1,-3 2-1,0 0-17,1-2 0,0-3 0,2 2 0,-1-2-34,-1-1 0,2 1 0,-1-4-26,3 1 0,0-1 0,3-3-23,2-1 0,1-1 0,2 0 0,-1 0-19,1 0 0,-1-1 0,1-1 0,-1-1 29,1-1 0,-3 2 0,-1-1 0,0 0 33,0 1 0,-2-1 60,0 0 1,-2 2-8,-2-1 1,-2 1 0,-4 1 0,1 0 27,-1 0 1,1 0 0,-1 1 0,1 0-6,-1 2 0,0 0 0,-1-1 0,-1 0-19,1 0 1,0 1 0,0 0 0,-2-1-39,-1 2 1,2-3 0,-1 3 0,0 0-51,2-3 1,-2 0-1,1-1 1,1 0-103,0 0 0,2 0 1,0 0 52,-1 0 1,3-1 0,1-1 61,1-3 1,-1-2 0,3 0 53,-2-1 1,1 3 90,2 0 0,-4 4-15,-1-2 1,1 2-1,-1 1-30,-1 0 1,2 0 0,-1 0-10,-1 0 0,1 1 0,-1 1 1,1 0 5,-1 0 0,2 0 1,-1-1 75,-1 2 1,-1-1 3,0-2 1,-1 0 11,1 0 0,0 0 18,-1 0 1,3 0-100,0 0 1,1 0 0,-1-3 0,2-1-17,-1 0 1,3-3-1,-2 1 1,1-2 3,-1-2 1,1-1 0,1 2 0,-1-2-37,0 0 0,-1 1 0,3-2 0,0 0-111,0 1 0,0 2 0,0-1-435,0 1 0,0 2-352,0 0 1,1 2 874,2 3 0,1 1 0,3 1 0</inkml:trace>
  <inkml:trace contextRef="#ctx0" brushRef="#br0" timeOffset="2680">2033 458 7763,'-7'-4'-130,"2"-3"-535,0 2 0,3 1 665,0-1 0,-3 0 0,1-3 0</inkml:trace>
  <inkml:trace contextRef="#ctx0" brushRef="#br0" timeOffset="3183">1667 211 7640,'-4'0'-446,"1"4"1,5 1 0,0 4 545,0 1 1,0 0-1,-1 0 1,2 0-62,-1 2 0,-2-2 0,0 2 0,0-1 61,0 1 1,0-3 0,0 1 0,-2-2 47,-1 0 1,-2-2 0,0 0-1,-3-2-7,-2 0 0,1-2 1,-3-2-1,1 0-54,-1 0 0,2 0 1,-1 0-1,-1-1-8,0-1 0,2 0 0,-1-3 0,0-1-88,2 0 0,-2 0 1,1-1-1,1-1-154,1 0 1,1-1 0,1 1 0,2-1-186,1-1 1,0-3-1,3 3 1,0-1 347,0 0 0,0-6 0,0 2 0</inkml:trace>
  <inkml:trace contextRef="#ctx0" brushRef="#br0" timeOffset="3413">1630 144 7838,'-8'-4'-883,"1"1"883,2-1 0,-1 7 0,2-3 0</inkml:trace>
  <inkml:trace contextRef="#ctx0" brushRef="#br0" timeOffset="3547">1562 144 7838,'-7'-3'159,"-1"-2"-1114,1-2 955,3 3 0,0 1 0,4 3 0,0 0 0</inkml:trace>
  <inkml:trace contextRef="#ctx0" brushRef="#br0" timeOffset="4164">1211 39 7835,'0'-7'-152,"0"-1"1,0 1 64,0-1 0,0 3 235,0 2 1,0 2 0,0 8 0,0 2 54,0 2 1,0 1 0,0 4 0,0 2 14,0 1 0,3 1 0,1-1 0,1 0-182,0 0 0,0-2 0,3 3 0,-1 0-351,1-1 0,-1 0 0,1-5 1,-2 1-428,-1-3 742,2 2 0,1-2 0,3 3 0</inkml:trace>
  <inkml:trace contextRef="#ctx0" brushRef="#br0" timeOffset="4583">1114 293 7814,'-8'-3'88,"1"-2"1,2 1-1,0 0 1,0 0-684,1-1 0,-2 3 0,3-3 591,-2-1 1,4 2 0,-3-1 360,1-1 1,2 0 49,-1-2-336,1 1 1,2 2 0,1 1 0,3 0 21,2 3 1,0 0-1,1 1 1,-1 1 11,1 1 0,-1 0 1,1 2-1,-1 0 47,1 0 0,-2 1 1,0 3-1,-1-2 35,1-1 1,0 2 0,0-2 0,-2 2 7,-1 0 0,2 3 0,-2 0-117,-2-1 0,0-1 0,-2 0 1,-1 0-181,-3 2 1,-5-2-1,-3 2 1,-5-1-222,-4-2 1,-4 4-1,-5 1 1,-2 0-234,-4 0 0,-4-2 1,-5 2 555,-1-1 0,-2 2 0,-3-1 0</inkml:trace>
  <inkml:trace contextRef="#ctx0" brushRef="#br0" timeOffset="5733">718 204 7798,'0'-8'-169,"0"3"3,0 0 1,-1 4 204,-2-2 1,3 3-1,-4 3 30,1 2 1,2 1 0,-2 2-1,0-1-58,1 1 0,-1-3 1,3 0-1,0 0-3,0 2 1,0-2 0,0 0-26,0 1 0,1-3 0,2 0 1,2-2-24,1-1 0,0 0 0,1 0 0,1 0-63,0 0 0,1 0 0,-1 0 0,1 0 55,1 0 0,0 0 0,-3-1 45,1-2 0,-1 2 75,1-1-50,-4 1 0,-2 1 18,-4 0 0,-2 1 0,-4 1 0,1 0-5,-1 0 0,1 2 1,-1 0-1,0 1-16,-2 0 0,2-3 1,-3 3-1,1-1 8,0 0 1,-3-2-1,0 3 1,0-2-4,1-1 1,-2 1 0,2 0 0,-1 0-16,1 1 0,0-2 0,0-2 0,2 0-13,2 0 1,3 0 0,0 0 7,-1 0 1,3-3 0,0-2-6,2-2 0,1 0 0,0-1 7,0 1 1,0-1 0,0 1 13,0 0 1,0-1-1,0 1-31,0-1 1,-2 3 0,-2 1-1,0 1 0,2 0 0,-3 3 0,-1 0 14,-1 0 0,0 1 1,-1 1-1,1 1 44,-1 1 1,1 1-1,0 3 1,2-1 43,0 1 1,0-1 0,-2 0 0,2 1-47,2-1 1,3 1 0,0-1-1,0 1-19,0-1 0,0 1 1,0-1-1,2 1 11,1-1 0,2-2 1,0-1-1,1 0 39,-1 1 0,2-4 0,-2 3 92,1-1 0,-1-2-2,0 1 0,-4-1-156,-1-1 1,-3 1-1,-5 1 1,0 1-16,-2 1 1,1-1 0,-3 1 0,-2 0-96,0 0 0,0-2 0,1 1 0,0-1-70,0 1 1,2-1 0,1-2 0,2 0-282,0 0 0,2 0 157,1-3 0,2-1 1,3-3-1,0 0 294,3 2 0,1-5 0,3 2 0</inkml:trace>
  <inkml:trace contextRef="#ctx0" brushRef="#br0" timeOffset="5913">680 77 7828,'-4'-4'0,"-2"4"0,5-4 0,-3 4 0</inkml:trace>
  <inkml:trace contextRef="#ctx0" brushRef="#br0" timeOffset="6164">658 443 7774,'-8'2'152,"1"1"0,-3-1 1,0-1-1,0 1-394,-1 0 0,2 2 1,-3-2-1,-2 3 64,0 2 0,-2 0 0,0 1 0,-2-1 178,-2 1 0,1 2 0,-4 2 0</inkml:trace>
  <inkml:trace contextRef="#ctx0" brushRef="#br0" timeOffset="6879">150 323 7828,'-5'-8'-106,"0"-2"0,3 2 0,-1-3 1,0 1-115,1 0 0,-1 0 0,3 2 1,0-1 379,0-1 1,0-3 0,0 3 0,0 1-43,0 1 0,3 0 1,0 1-1,1-1-104,2 1 1,0 2 0,0 1-1,-1 0-8,0 3 1,2 0-1,1 1 1,-1 0-28,0 0 0,2 0 1,0 1-1,0 1 14,-2 3 1,0 2 0,-2 0 0,2 2 12,0 1 1,-2-1-1,-1 2 1,0 1 19,-3 0 0,0-2 0,-1 1 0,0 1-4,0-1 0,-3-1 1,-2 2-1,-2 0-11,0-1 1,-4-2 0,-1 1-1,-3-1-11,0-2 1,1 1 0,-1-2-1,0-1-73,3-2 0,-1-2 0,3-1-12,1 0 1,1-1 0,3-2 28,3-2 1,2-1-1,2-2 1,3 1 12,2-1 1,0 0-1,1-1 1,0-1 45,2 1 0,-2 1 0,2 2 0,-1 1 86,-2 0 1,1 0 0,-1 1 71,0 1 1,-2 1-89,0 2 0,-3 0 0,1 3-4,-3 2 1,-3 1 0,-2 2 0,-2-1 7,0 1 1,-3-1-1,0 1 1,1-2 13,1-1 1,-1 2 0,0-3 0,-1 1 23,1 0 1,0-2-1,0 1 1,-1-1 7,1-1 1,0-1 0,-1-1 0,0 0 31,1 0 1,2-4 0,1-1-1,2-1-40,1-2 1,-2 1 0,1-2-1,1 0-116,0-1 1,0-2-1,3 1 1,0-1-200,0-1 0,1 0 0,1 0 0,1 1-496,1 1 1,-1-2 0,2 1-491,0 1 1186,-1 0 0,2 3 0,-1 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43.370"/>
    </inkml:context>
    <inkml:brush xml:id="br0">
      <inkml:brushProperty name="width" value="0.08571" units="cm"/>
      <inkml:brushProperty name="height" value="0.08571" units="cm"/>
      <inkml:brushProperty name="color" value="#33CCFF"/>
    </inkml:brush>
  </inkml:definitions>
  <inkml:trace contextRef="#ctx0" brushRef="#br0">569 157 7576,'-5'7'25,"0"-2"0,1 2 0,-2-2 0,0 1 42,-2 2 0,0 0 1,-2 0-1,0 1-48,0-3 1,-1 0-1,2 2 1,-1-1-65,1 1 1,-2-3 0,1-1 0,2 0-202,2 0 0,-1-2 1,3 1 245,0 0 0,-3-2 0,3 2 0</inkml:trace>
  <inkml:trace contextRef="#ctx0" brushRef="#br0" timeOffset="198">539 23 8083,'0'-8'-1317,"0"1"1317,3 3 0,-2 0 0,3 4 0</inkml:trace>
  <inkml:trace contextRef="#ctx0" brushRef="#br0" timeOffset="485">322 30 8121,'-1'-4'-436,"-1"2"1,1 2-1,-1 2 1,1 3 607,1 2 0,2 3 0,2 1 1,-1 0-153,0 3 1,1 0 0,-3 1-1,3-1-184,0-2 1,-3 2 0,3-1 163,-1 1 0,-2 1 0,2 0 0</inkml:trace>
  <inkml:trace contextRef="#ctx0" brushRef="#br0" timeOffset="783">150 105 6854,'4'4'206,"-1"3"1,3-3 0,-2 1-99,-1 0 1,2 0 0,-2 2 0,-2 1-38,0-1 0,-1 1 0,0-1 1,-1 1-144,-4-1 0,-4 3 0,-6 1 0,-4 1-643,-3 1 715,-7 1 0,-9 1 0,-3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52.070"/>
    </inkml:context>
    <inkml:brush xml:id="br0">
      <inkml:brushProperty name="width" value="0.11429" units="cm"/>
      <inkml:brushProperty name="height" value="0.11429" units="cm"/>
      <inkml:brushProperty name="color" value="#33CCFF"/>
    </inkml:brush>
  </inkml:definitions>
  <inkml:trace contextRef="#ctx0" brushRef="#br0">345 98 10372,'0'-8'-2894,"0"1"2796,0 3 0,1 0 105,1 4 0,1 1 1,2 2 18,-2 2 1,-1 1 0,-1-1 35,2 0 0,-1 0 1,-3 3-13,-1-1 0,0 1 0,-3-1 1,-1 0 12,0-2 1,-4 2 0,-1-3 0,-1 3-45,-1 1 1,-1-2 0,-2 0-1,0-1 66,-2 1 0,-3-2 0,1 0 1,0 0-71,0 0 0,-1-2 0,4 1 0,0-3 16,1 0 0,2 0 0,2 0 1,2 0-55,1-3 0,2 1 0,-1-3 0,2 0-9,1-2 0,1-1 1,2-1-1,-1-2-263,2-1 0,0 2 0,1-2 0,1-1-259,1 2 0,0-3 554,3 4 0,3 0 0,4 3 0</inkml:trace>
  <inkml:trace contextRef="#ctx0" brushRef="#br0" timeOffset="163">203 16 8357,'-4'-8'-54,"0"4"1,1 1 0,-1 3 0</inkml:trace>
  <inkml:trace contextRef="#ctx0" brushRef="#br0" timeOffset="263">143 23 9346,'-5'0'-2110,"0"0"2091,0-3 1,1 2 0,1-2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6:53.534"/>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2759 198 10760,'0'-7'-1134,"1"0"954,1 2 1,0 3 0,3 4 1,-4 3-1,3 5 1,-2-1 177,1 1 0,-1 0 0,-2 1 0,0 0-36,0 0 0,3 1 1,-1-1-1,0 0-55,-1 0 0,1-1 0,1-3 0,-2 1-76,0-1 1,0 3 0,1 0 0,0-1 95,0-1 0,2 0 1,0-1-1</inkml:trace>
  <inkml:trace contextRef="#ctx0" brushRef="#br1" timeOffset="736">2662 311 8492,'-1'-7'-464,"-2"2"20,2 2 1,-2 3 479,3 3 0,0 1 0,0 4 39,0-1 1,0 1 0,0-1 0,0 0-27,0 1 0,0-1 0,-1 1-34,-1-1 1,0 1-1,-3-1-21,-1 1 0,0-4 0,-2-1 1,1 0-75,-1-1 0,1 1 0,-2-3 0,0 0 50,-1 0 0,1-1 1,3-1-1,1-1 6,0-1 0,-2 1 0,0-1 38,-1 1 1,3 0-1,0 1 1,-1-1 44,0 2 0,-2 0 0,1 1 0,-1 0-33,1 0 1,-2 0-1,0 0 1,-1 0-24,-2 0 0,2 0 1,-2 1-1,1 0-7,-1 2 1,3-1 0,-1-2-1,2 0-15,0 0 1,1 0 0,-1 0 0,1 0 10,-1 0 0,1 0 0,-1 0 26,1 0 0,2 0 0,0 0 0,-1 0 48,-1 0 0,2 1 1,0 1-1,0 0-8,-2 0 1,0 1-1,-1 0 1,1-2 1,-1 0 1,1 2 0,-1-1 26,1 0 0,-1 1 0,1 0-6,-1-2 0,3 0 1,0-1 42,-1 0 1,2 0 0,0-1 0,0 0 26,0-2 1,1-2 0,-1 2 0,1-1-53,1-2 0,-1-1 0,0 0 0,-1-1-25,1 1 0,-2-3 0,2-1 0,-2 0-43,0-3 0,1 0 1,-1-1-1,1-1 11,0-1 0,2 1 0,-3 0 0,1 1-28,0 3 0,2 0 0,0 0-247,1 2-883,1 2 722,0 3 1,1 2-1,1 3-492,3 0 1,3 3 885,2-1 0,2 4 0,2-2 0</inkml:trace>
  <inkml:trace contextRef="#ctx0" brushRef="#br1" timeOffset="966">2587 146 8458,'0'-7'-742,"0"-1"-49,0 1 0,-3 3 791,-2 1 0,-2-1 0,-1 0 0</inkml:trace>
  <inkml:trace contextRef="#ctx0" brushRef="#br1" timeOffset="1116">2407 176 8523,'-7'0'-282,"0"-1"1,-1 0 0,1-2-133,-1 1 0,3 2 1,0 0-1,-2 0 402,-2 0 0,0 3 0,-3 1 12,-2 0 0,-3 3 0,-2-3 0</inkml:trace>
  <inkml:trace contextRef="#ctx0" brushRef="#br0" timeOffset="1835">1937 258 11793,'0'-7'-3009,"0"3"2741,0 0 0,3 4 350,2 0 0,1 1 0,0 1 0,-2 1-77,-1 1 0,0-1 1,-1 2-26,0 1 0,1-2 0,-2 1 20,1 1 0,-2 0 1,1 2 22,-3-1 0,-3-3 0,0 0 0,-2-2-125,0 1 0,-2 2 0,0-3 0,-1 1 98,1 0 0,0-2 1,0 1-1,-1-1-67,1-1 1,0 0-1,2 0-122,-1 0 0,1-2 184,-1-1 1,3 1 90,0 2 0,0 0-1,-2 0 0,0 0 0,2 2-31,0 1 1,0 2-1,-3-3-30,1 0 1,2 1 0,0-1 33,-1 0 0,2-1 1,-1-1 2,-1 0 0,2-1-19,-1-1 0,3 0 0,0-3-40,1-1 1,1 0 0,-1-2 0,-1 1-20,0-1 0,-1 1 1,3-1-1,0 1 7,0-1 1,-2 1 0,-1-1-1,1 1 4,-1-1 1,2 3-1,-3 1-14,1 1 0,1 0 0,-3 1 12,0-1 0,-2 2 0,-1 3 0,1 3 68,0 2 1,2 0-1,0 1 1,-1-1 7,-1 1 1,2-1-1,1 1 1,1-1 8,1 1 0,0-2 0,1 0-14,-2-1 1,1 0-80,2 3 1,1-4 0,1-2-61,3-1 1,4-1 0,2 0 0,0 0-516,0 0 0,2 0 595,-1 0 0,6-3 0,1-1 0</inkml:trace>
  <inkml:trace contextRef="#ctx0" brushRef="#br1" timeOffset="2101">1952 497 8400,'-5'0'-879,"0"0"0,0 0 710,-3 0 0,1 0 0,-1 0 127,1 0 1,-1-2 0,1-1 0,-1 2 139,1 0 0,-1 1 1,1 0-1,-1 0-43,1 0 0,-1-3 0,1 1 0,-1 0-285,1 2 0,-1-3 230,-2 1 0,1-4 0,-1 2 0</inkml:trace>
  <inkml:trace contextRef="#ctx0" brushRef="#br1" timeOffset="2282">1668 64 8450,'-3'-8'0,"0"1"-409,-1 0 1,1 2 0,-2 3-1,-1 1 297,0 1 1,-2 1 0,1 2-1,-2 4-149,-1 2 261,-1 4 0,-7-1 0,-2 3 0</inkml:trace>
  <inkml:trace contextRef="#ctx0" brushRef="#br0" timeOffset="2500">1294 131 14999,'0'-7'-1195,"0"-1"0,0 1 1,1 0 807,1 2 0,0 3 0,2 4 0,0 3 429,0 2 0,-1 4 1,1 1-1,0 2-213,0 1 0,-1 3 0,1-1 0,-1 0-428,-1 2 539,2 0 1,-3 3 0,2 1 0</inkml:trace>
  <inkml:trace contextRef="#ctx0" brushRef="#br0" timeOffset="3252">1152 109 14942,'-4'-10'-1144,"1"0"0,2 0 0,1 2-782,0 1 1639,0 3 1,0 1 266,0 6 0,0 2 0,0 4 0,1 2 56,2 0 1,-2-1 0,1 3 0,0 0-58,0 1 1,-1 1 0,2-1 0,0 0-5,-1-2 1,3 0-1,-1 0 1,-1-2-173,0-2 0,2 1 0,-1-1 0,0 0 188,2-1 1,-2-2 0,1 0 101,0-3 1,2-1 79,1-1 0,-3-2 0,-1-2-1,-1 0 0,0 2-211,-3-3 0,-4 3 1,-1 0 208,-1 1 1,-2 1 0,0 0 0,-1 1 74,-1 1 1,0 0 0,2 2 0,0 0-85,-2 0 0,1-1 1,-4 1-1,1 0-29,0 0 0,-2 0 1,2 2-1,-2-2-76,-1 0 0,2 1 1,1-3-1,-1 0-111,2-1 1,-3-1-1,4 0 81,1 0 0,1-1 0,1-2 34,2-2 1,2 1-1,3-1 1,0-1-272,0 0 0,0 1 0,1 0 22,1-1 0,2 0 0,3 0 78,-2 1 0,-1 4 1,-1-2 77,2 2 1,-2 5 0,0 1-10,1 1 0,-3 2 0,1 0 0,-1 1 49,-1 1 1,0 0-1,-1-2 1,-1 0-7,-3 2 0,-2-2 0,-1 3 0,1-1-218,-1 0 1,0 0 0,-1-2 0,-2 1-287,0 1 536,2 0 1,-2-2 0,3-1 0</inkml:trace>
  <inkml:trace contextRef="#ctx0" brushRef="#br1" timeOffset="3618">688 393 8556,'-2'-8'-302,"-1"-2"1,1 1 0,2-1-1,0 1 97,0-1 1,0 2-1,0-2 1,0 2 197,0 0 0,1-2 1,1 0-1,2 1 45,1 1 0,1 0 0,-1 1 1,2-1 48,0 1 1,1-1 0,-1 1 0,2 0-36,1 2 1,-2-1 0,2 4-1,-2 0-37,0 1 1,-1 1 6,1 0 1,-2 4 0,-1 2 26,-2 3 0,-3-1 1,0 2-1,0-2 55,-3 0 1,-1-1 0,-3 1 0,2-1-51,0 1 1,0-2 0,-3 0 0,1-1-77,-1 1 1,1-2 0,-1 1-1,1 0-48,-1-1 1,3 2-1,0-3 1,-1-1-275,0 1 1,-2-2-1,1 2 344,-1-3 0,-2-3 0,-2-1 0</inkml:trace>
  <inkml:trace contextRef="#ctx0" brushRef="#br0" timeOffset="3849">629 49 9106,'0'-12'-598,"0"2"1,0 2-1,0 1 493,0-1 0,0 5 1,0 3 210,3 4 0,-2 3 0,1 3 0,-1 0-39,-1 2 1,1 0 0,1 3 0,0 0-52,0 0 1,-1 0-1,-1 0 1,0 0-61,0 0 0,0 0 0,2 0 0,1-1-133,-2-1 0,1 0 0,0-3 0,3-1-91,-1-1 271,2 0 1,-2-4 0,4-1 0</inkml:trace>
  <inkml:trace contextRef="#ctx0" brushRef="#br0" timeOffset="4016">815 71 11464,'0'-7'-3682,"0"-1"3706,-3 4 0,-1 4 0,-3 4 1</inkml:trace>
  <inkml:trace contextRef="#ctx0" brushRef="#br0" timeOffset="4718">606 385 13763,'-8'0'-2,"-1"0"1,-1 0-551,1 0 1,-2 0 0,0 0 0,0 0 567,0 0 0,-1 0 0,1 0 0,0 0-20,-3-3 1,1 0-1,0-3 1,1 1-52,1-1 0,-1-1 0,2 0 1,1-1-6,0 1 1,5 0-1,2-1 1,1 1-25,1-1 0,0 1 0,0-1-5,0 1 0,3 0 0,2 1 0,2 2 104,0 1 1,-2 0 0,0 3-1,1 0-18,1 0 1,0 0 0,1 1-57,-1 2 1,-2 1 0,0 3-1,0 1-8,-1-1 0,0 1 0,-3-1 0,0 1 4,2-1 0,-1 1 1,-2-1 89,0 0 1,-1 1 0,-1-1 0,-3 0 87,-2-2 1,-3 2 0,-1-3 0,1 0-59,-1-1 0,-2-3 0,0 0 0,0 0-188,0 0 0,0 0 0,3 0 0,1-2 31,1-1 0,0-2 85,1 0 134,3 1 1,-2 2 0,2 4 107,0 3 0,2 2 0,-2 0 1,-1 1 6,1-1 0,-1 1 0,-2-1 1,-1 1-107,-2-1 0,0 1 0,-3-1 1,-2 1-6,-1-1 1,-3-2 0,2-1 0,-2 0-32,0-3 0,-2 0 0,4-1 0,0 0 11,1 0 0,2-2 1,2-2-1,2 0-56,5-2 0,-1 0 0,3-2 0,2 1-144,0-1 1,1-2 0,0-1-1,0 0-100,0-2 1,0-2-1,1 0 1,0 0-24,2 1 1,0-1-1,-1 0 1,0 0-125,0 0 0,1 0 0,1 1 1,-1 1-154,0 3 1,1 2-1,-3 0 97,2-2 0,0 1 0,-1-1 330,0 2 1,4 1 0,-2-1 0</inkml:trace>
  <inkml:trace contextRef="#ctx0" brushRef="#br0" timeOffset="5016">322 101 18595,'-7'-7'-4998,"3"3"5175,0 0 1,1 8 0,-1 0 0</inkml:trace>
  <inkml:trace contextRef="#ctx0" brushRef="#br0" timeOffset="5233">375 654 13341,'-19'0'-114,"3"0"0,-1 0 0,2 1-295,3 2 0,1-2 1,3 1 390,-2-1 1,1-1 0,-2 0-1</inkml:trace>
  <inkml:trace contextRef="#ctx0" brushRef="#br0" timeOffset="5399">143 288 12162,'-12'-7'-740,"2"-1"-1274,2 1 1716,4-1 0,4 4 1,5 2 348,1 4 0,2-1 1,-1 2-1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7:02.169"/>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5472 150 7855,'0'-8'-758,"0"3"1,-1 1 698,-1 1 0,0 0 115,-3 3 1,0 1-1,-2 2-5,-1 2 0,1 0 0,-1 1 1,1-1-17,-1 1 0,3 0 0,0 0 0,-1-1-29,0 1 1,2 0 0,0 2-64,1-1 0,2-2 1,0 0 39,2 1 1,1-3-1,3 0 1,1-2-26,0 2 0,4-2 0,0 1 29,-1-1 0,0-1 30,-2 0 16,-3 0 0,-2 0 0,-6 0 1,-5 0-3,-1 0 0,-3 0 1,-2 0-1,0 0 16,0 0 0,-2 0 1,-1 0-1,-1 0 13,1 0 1,0 0 0,2 0 0,0-1-34,2-1 0,2 1 1,-1-2-1,3 0-11,2 1 0,1-4 0,-1 1 22,1-2 1,2 0 0,3-1 36,1 1 0,-1-1 0,-1 1 21,1-1 1,2 1-77,0-1 1,-1 4-1,-2 2-9,-2 1 1,1 1 0,-1 0 0,-1 0 12,0 0 0,-3 3 0,0 2 0,-1 2 67,-2 0 1,0 1-1,-1 0 1,1 2 45,-2 2 1,3 0 0,-1 1 0,1 0-12,2 1 0,3-2 0,2 1 1,1 0-94,1 1 1,1-2 0,2-2 0,2-2-65,5 0 0,3 1 0,4-1 1,0-1-242,3-1 0,-2-2 0,4-1 0,1 0-982,1-1 1254,-3 0 0,-1 2 0,-3 0 0</inkml:trace>
  <inkml:trace contextRef="#ctx0" brushRef="#br1" timeOffset="528">4657 120 11118,'0'-8'-1226,"0"1"506,0-1 0,0 4 876,0-1-150,0 3 1,0-1 0,0 6 0,0 2 145,0 1 1,0 5-1,1 1 1,1 0-82,0 1 1,2-1 0,-3 3 0,2-1-174,-2-1 0,3 1 1,-1-2-1,0 2-217,1-2 1,1 1-1,-2-2 1,0 0-553,1 0 878,-2 2 1,-2-5 0,0 3 0</inkml:trace>
  <inkml:trace contextRef="#ctx0" brushRef="#br1" timeOffset="1216">4485 105 13466,'-4'-10'-1206,"2"0"515,1 1 322,1 1 0,0 4 0,0 5 313,0 6 1,2 0-1,2 4 1,0 0 45,2 1 1,-2 2 0,1 1 0,1 0-42,0 0 0,-1 0 0,0 0 0,0-1 24,-1-1 0,2 1 1,-2-3-1,-1 2-62,0-1 1,1 0 0,-3 0 0,2-2-4,-2-1 0,0-2 25,-1 1 59,0-4 0,-1-1 39,-1-3 1,-2 0-1,-4 0 17,1 0 1,2 0-1,0 0 1,-1 0-16,-1 0 1,0 0 0,-1-1 0,1 0 13,-1-2 1,1 1-1,0 1 1,-1-1 24,1 0 1,-1-4 0,1 2 0,-1-1 63,1 0 1,-1 1 0,1-2-9,-1 1 1,1 2-1,-1-1 99,1 1 1,0 0-20,2 0-176,2 2-104,3-2 1,0 4-108,0 1 1,0 0 107,0 3 1,0-3 18,0 3 1,-1-1-1,-1 2 11,0-1 1,-3-2 0,2 1 0,-1 0-33,1 0 0,0 0 0,0 2 6,-2-1 1,1 0-1,-1 3 26,-1-1 0,0 1 0,-1-1 27,2 0 1,-2 1 0,3-1 52,0 1 1,-2-3-1,3-1 1,0 0-61,-1 0 1,-1-1-1,2 1-195,-1-1 1,1 0 0,-2-3 0,-1 0 62,0 0 0,1 0 0,0 0 0,-1 0-261,-1 0 0,0 0 417,-1 0 1,1 3-1,-1 1 1</inkml:trace>
  <inkml:trace contextRef="#ctx0" brushRef="#br1" timeOffset="1983">4157 172 14060,'-7'-7'-949,"1"-1"716,1 1 1,1 2-1,-2 1 125,1 0 1,0 5 0,-1 4-1,0 3-110,1 2 1,1-2 0,-1 2 0,1-1 138,1 1 0,2-2 0,-1 2 0,1-1-49,1-2 0,3 0 0,2 1 1,2-1 80,0-2 1,2 1 0,1-2-1,2 1-121,2-3 1,-1 0 0,-1-1 0,1 2 89,1-1 1,-2-2 0,-2 0 0,-2 0 31,0 0 0,-1 0-46,1 0 1,-5 0 0,-3 0 223,-4 0 0,-4 0 0,-2 0 0,-3 1 7,-3 2 0,-1-3 1,-2 3-1,0-1-38,0 0 1,-1-1 0,-3 1 0,2 0-51,1 1 0,2-3 0,3 3 1,0-2-9,0-1 1,1-1-1,1-1 1,3-1-4,2-1 0,3 1 0,0-2-33,-1 0 0,3 0 1,-1 1-1,2 0-20,-1 0 1,1 1-1,1-1-102,-1 1 1,-3 0 156,-2 3 0,0 1 1,0 2-37,2 2 0,-1 1 1,4 3-1,0 0-19,1 1 1,1 1-1,0-2 1,0 1-3,0-1 1,3-1 0,0 0 0,0-1-16,1 1 0,1-3 0,-2-1-13,1-1-21,-2-1-51,1-2 1,-4 0-1,-1 0 12,-3 0 0,-3-2 0,-2 0 0,-1 0 155,-1 1 0,-2 1 0,2 0 0,0 0 36,-1 0 0,3 1 0,-1 1 0,0 2-24,2 1 0,1 1 0,0-1 0,1 2-59,2 0 0,0 1 0,2-1-45,1 1 1,2-1-1,0 1-6,0-1 0,2-2 0,1-1 1,2 1-56,0-1 1,3-2-1,1 2 1,1 0-216,-1-3 0,0 0 0,0-1 1,1 0-197,-1 0 0,2 0 1,-1 0 458,-1 0 1,3-3 0,0-1 0</inkml:trace>
  <inkml:trace contextRef="#ctx0" brushRef="#br1" timeOffset="2180">4000 30 11478,'0'-9'-2065,"0"2"1025,3 0 0,-2 4 931,1 3 0,-1 4 54,-1 3 0,-3 1 0,-1-1 0</inkml:trace>
  <inkml:trace contextRef="#ctx0" brushRef="#br0" timeOffset="2498">3454 127 8548,'0'-7'-202,"0"2"0,0 0-119,0-1 0,0 4 1,0 2 405,0 7 0,3 1 0,2 6 1,2 1-90,0 1 1,1 3 0,-1-3 0,0 2-237,-2-2 0,2 0 1,-3-1-1,1 0-240,0 0 480,-4 0 0,6 0 0,-3 0 0</inkml:trace>
  <inkml:trace contextRef="#ctx0" brushRef="#br0" timeOffset="2917">3334 239 6959,'3'8'58,"-1"-1"1,4 2-1,-1 2 1,2 3 92,0 2 0,3 6 1,0-1-1,-1 4-73,-4-1 0,1-4 1,-3-3-1,-2-1 29,0-1 1,-3-4 0,-2-1-1,-2-2-9,-3-3 0,-1-2 0,0-3 0,-2 0 31,-2 0 0,1-1 1,0-1-1,-2-3-86,-1-2 0,-4 0 1,1-2-1,1-1-92,0-2 1,-2 0 0,3 0-1,0-2-276,1-3 0,4 1 1,3-2-1,1 1-78,3-1 1,2-2 0,3 3 0,1 0 402,1 1 0,2 5 0,4 1 0,0 2 0,2 0 0,-4 1 0,1 2-173,0 0 1,-1 2 0,0-1 843,-1 1 237,-4 0-880,2 3 0,-3 1 0,1 1-28,2 0 0,-2 4 0,2-2 0</inkml:trace>
  <inkml:trace contextRef="#ctx0" brushRef="#br1" timeOffset="3799">2789 202 12231,'0'-7'-2055,"0"-1"1795,0 4 0,-1 2 0,-1 4 0,-3 3 236,-2 2 1,1 1-1,0 2 1,0 2 26,0 2 0,0-1 0,-1-1 1,2-1-72,0 1 0,3-3 0,-1 1 0,3-2 31,0 0 1,0-1 0,3 1-1,3-2 9,3-1 1,0-1-1,3-4 1,2 0-122,0 0 1,1 0-1,0 0 1,0 0 98,0 0 0,-3 0 0,0-1 0,-1-1 15,-2 0 1,-1-1-1,-1 2 2,-2-1-4,-2 1 1,-4-2-1,-1 3 1,-3 0 109,-2 0 0,-1 0 0,0 0 0,-1 0 55,-1 3 0,-2-1 0,1 2 1,-1 0-25,-1 0 1,-1-1 0,0 2 0,0 0 3,2-1 0,-1 2 0,-1-3 1,-1 0-63,0 0 1,0 2 0,-1-2-1,-1-1-29,0-2 1,-1 0 0,3 0 0,-2 0-62,0 0 1,0 0 0,4 0 0,0-2 10,0-1 1,2-2 0,1 0 0,2 1 13,0-1 1,3 0 0,1-3 0,0 1 2,0-1 0,2 1 139,0-1 0,1 3 91,1 0-260,3 4 0,-1-3-121,3 4 0,-3 1 1,0 2 291,-1 2 0,-1 1 0,0 2-85,0-1 1,-1 1 0,-1-1 0,-1 1-25,-1-1 0,1 0 0,-2-2 0,0 0-174,-2 1 0,0-2 0,-1 1 0,1 0-341,-1 0 0,1 0 0,-1-2 0,1-1 499,-1 2 0,-3-4 0,0 4 0</inkml:trace>
  <inkml:trace contextRef="#ctx0" brushRef="#br0" timeOffset="4047">2243 314 7560,'0'-7'163,"0"3"1,1 0-1,2 5-69,2 2 1,-1 1 0,0 4 0,0 1-62,0 1 1,-2 0-1,0-2 1,-1 2-53,-1 0 0,0 0 0,-1-1 0,-2 1-246,-5 0 1,-1-2-1,-5-1 1,-3 1-574,-4-1 838,0 1 0,-11-1 0,1 1 0</inkml:trace>
  <inkml:trace contextRef="#ctx0" brushRef="#br0" timeOffset="5366">1810 404 8530,'-7'-8'-100,"1"1"53,1-1 1,4 4-1,-3-1 1,2-1-58,-1-1 0,1 0 1,2-1-1,0 1 128,0-1 1,0 0 0,1-1 0,0-2 64,2-1 1,-1 2-1,-2-1 1,1-1-62,2 0 0,-3 0 1,3-3-1,-2 1-7,-1 1 1,2-1 0,2 2-1,0-1-27,2 0 0,-2 2 0,1 5 1,0 0-27,-1 1 1,3 3 0,0 0-1,2 1-21,0 1 0,0 3 0,1 2 0,3 2 22,1 0 0,-2 3 0,1 1 0,-1 1 25,0 1 1,1 0-1,-2 1 1,0-2 6,0 1 1,-1-1-1,-3 0 1,0-2 4,-2 0 0,0 0 0,-2 0-2,-1-1 1,-2 2 0,-3-2 5,-2-2 0,-2 0 0,-3-4 1,-3 0-7,-1 1 0,-1-2 0,0-2 1,0 0-76,0 0 0,0 0 0,0-1 0,0 0 44,1-2 0,1-3 0,1 1 0,2-1 5,1-2 1,4 1-1,2-1 1,2 1 16,1-1 1,0 1 0,0-1 0,1 2-12,2 1 1,1-1-1,4 3 1,1-1 11,1 1 0,0 0 0,-2 3 0,-1 0-9,0 0 1,1 0-197,-1 0 222,-2 0 0,-2 1 0,-4 1 0,-2 0 23,-5 0 1,-2 0 0,-4-1-1,0 2-9,-2-1 0,-1-1 0,-1 1 1,-1 0 13,0 0 1,-2 1-1,4 0 1,0-1 6,2 2 1,0-3 0,1 4 0,1-1-23,3 0 0,3-2 1,2 3-1,2 1-24,2 1 1,1 0 0,0 1-1,1-2 36,2-1 1,1 2 0,3-2 0,1 1 7,-1-1 1,1 1 0,0-3-1,1 0-27,1 1 0,-2-2 1,-3-2-17,0 0-92,2 0-53,-3 0 1,-4 0-1,-6 0 1,-3-1 91,-3-1 0,-5 0 1,-1-2-1,-1 1 52,-2 1 1,2-1 0,0 0 0,1 1 104,1 2 0,1 0 0,2 0 0,2 0 48,2 0 0,-1 2 1,1 1-33,1 2 1,4 0 0,2 2 0,2 0-16,1 1 0,0-1 0,0 1 0,0 0 26,0 2 0,1 2 1,1 2-1,1-1-75,1 0 1,1-2 0,3 3 0,-1-2-138,1 1 0,-3-2 0,0-1 0,1-2-392,0 0 0,2 2 0,-2 0-568,-1-1 1038,-1-4 0,-1 2 0,1-3 0</inkml:trace>
  <inkml:trace contextRef="#ctx0" brushRef="#br1" timeOffset="7098">1257 307 15383,'-8'0'-1713,"1"0"1534,-1 0 1,1 0 49,-1 0 0,1 0 0,-1 0 25,1 0 1,-1-1-1,1-2 34,-1-2 1,2-1-1,1-2 1,2-2-28,2 0 1,-1-3-1,-1 1 1,2 0 40,0 0 0,1 2 1,1-1-1,0 2-92,2 2 1,-1 1-405,-2-1 465,4 3 0,-1 4 0,3 5 0,-1 1 95,1 2 0,0 2 0,3 0 0,0 1-28,1 0 1,1 2 0,-2-3 0,1 1 18,-1 0 1,2 1 0,-1-2 0,-1-1 19,-1 0 0,-3 1 1,0 0-1,0-1-39,-1-1 0,-1 0 1,-3-1-47,0 1 1,0-1-49,-3 0 1,1-2 0,-3-2 67,0 0 1,-2-2 0,-1 2-1,-1-3 38,-1 0 0,-3 0 1,2 0-1,0 0-13,-3 0 1,0-2 0,-1-1 0,-2-1-15,-1 1 1,0-2-1,2 2 1,-2-1 33,2 1 0,0-3 0,2 1 0,0-1 49,2 1 1,2-1 0,-2 1 0,2-2 24,0 0 0,2-1 0,1 1 0,-1-2-12,1-1 0,-1 1 0,1-2 0,-1-1-71,1 0 1,0 1 0,1-2 0,1 0-19,0 0 1,-1 2-1,1 1 1,1 2 5,1 0-189,2 4 8,-2 1 0,4 3-11,1 0 0,0 3 0,3 2 243,1 2 0,0 0 0,2 2 0,-1 0-8,1 1 1,2 0 0,0 0 0,0 2 4,0 0 0,-1 1 1,1-2-1,-2 0-4,0 3 1,-1-3 0,0 2 0,0-1-45,-2 0 0,-2 1 1,-3-3-1,0-1-43,0-1 1,0-3 0,-3 0 0,-2-2 37,-2-1 1,-3-2 0,-3 0 0,0 0-55,0 0 1,-1 0-1,0-3 1,-1-2 52,1-2 0,1-1 1,-2-1-1,1-1 19,1 1 0,3 1 0,2 1 0,1 1 43,-1 1 0,1 3 0,-1-2 32,1 0 0,2 2 0,0 3 29,-1 1 1,-1 2 0,0 4-1,-1-1-16,1 1 0,-1-3 1,1 0-1,-1 0-24,1 2 1,0 0-1,-1-1 1,1-2-31,-1-1 0,1 2 1,-2-3-1,0 0 10,-1-1 0,0-1 0,3 0-4,-1 0 1,1 0 0,-1 0 0,2-1-5,1-1 0,-2-2 0,2-1 0,-2 0-22,0-1 1,-1-2 0,2-1 0,0-1-16,1 1 1,-2-2 0,-1 0-1,1 1-2,1-1 0,-1-2 0,-1 3 0,0-1 7,0 0 0,-1-1 1,4 2-1,-2 0-5,0 2 1,2 1 0,1-1 21,0 1 31,2-1-93,2 1-119,0 3 0,0 1-200,0 6 1,1 1 362,1 3 1,0 1-1,3-1 1,1 1 84,0-1 1,2 3 0,-1 1 0,1 0-30,-1-1 1,2 4 0,0-3 0,1 2 6,-1-1 0,2 1 1,-1 2-1,1 0-43,0 0 0,-1 0 1,-3-1-1,1 1-38,-1 0 1,0-2 0,-2-2 0,-3 0 1,-1-2 0,-1 2 0,0-1 0,0-1-22,0 0 1,-1-3 0,-1 0 0,-3-1 59,-2 1 1,-1-2 0,-2 0 0,-2-1 33,1-1 1,-3-1 0,1-1-1,-1 0 26,-1 0 0,-2 0 0,-1 0 0,2-1-20,0-1 1,-2-2 0,1-4 0,1 1-152,3-1 0,0-3 0,2-1 0,0-1-95,0 0 1,4-2 0,3 1 0,0-3-1115,3 1 1305,0-3 0,4 3 1,1-2-1</inkml:trace>
  <inkml:trace contextRef="#ctx0" brushRef="#br1" timeOffset="7430">1301 0 19790,'-7'0'-1072,"0"0"0,-1 0 704,1 0 1,-3 0 0,-2 0 0,-1 1 233,-3 2 0,-4 1 1,1 3-1</inkml:trace>
  <inkml:trace contextRef="#ctx0" brushRef="#br1" timeOffset="7680">973 606 11542,'-10'0'-450,"0"0"0,-3 2 0,2 1 0,0-2 108,-2 0 1,-5 0-1,-2 1 1,-1 1 142,-2 1 0,1-1 0,-2 1 0,0-1 132,-4-1 1,-1 2-1,-1 0 1</inkml:trace>
  <inkml:trace contextRef="#ctx0" brushRef="#br0" timeOffset="7930">106 441 8502,'-8'-3'-70,"1"-1"1,-1-1-133,1 0 1,-3 0-1,0-3 1,1 1 458,0-1 1,2 0 0,-1-2-1,1-1-242,-1-1 1,4-2 0,2 1-1,1-1-175,1-1 0,4 0 160,4 0 0,6-3 0,5-1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7:22.134"/>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2475 457 8577,'-8'0'-1281,"1"0"1,2-3 1308,0 1 0,1-1 0,-2 1 90,1-1 0,3 0 0,-1 1 6,0 0 1,2-1-56,-2 0 1,2 1-16,-2-3 1,2 0-68,-1-2 0,1 2 80,1 0-36,3 3 1,-1-3 4,3 2 0,-3 1 0,3 2 30,-2 3 0,2-1 0,-2 3 0,1 0 32,-1 2 0,2 0 1,-2 1-27,1-1 1,1 1 0,0-1 0,-1 1-8,0-1 0,-1 1 1,-1-1-1,0 1-23,0-1 1,-1-2-1,0 0 1,0 1-17,2 1 0,-1-2 0,-2 0 0,-1 0 17,-1 2 0,-2 0 0,-4-1 0,1-1-47,-1 0 1,-2-1-1,-3 1 1,-1 0-91,-1 0 0,-2 0 0,-2-1 0,1-1-155,0 0 0,-2 0 1,2-3-1,3-1-379,1-1 628,0-3 0,3-2 0,-4-1 0</inkml:trace>
  <inkml:trace contextRef="#ctx0" brushRef="#br0" timeOffset="466">2258 270 8577,'4'5'-440,"-1"0"1,-2-3 0,-1 3 0,2 1 528,1 1 1,2 0-1,-3 1 1,0-1-77,2 1 1,-3 2 0,1 0 0,0-1-5,0-1 1,-1 0-1,2-1 77,-3 1 0,0-3 191,0 0-225,0-4 0,-3 2 1,-1-6-29,0-2 1,0-1-1,2-2 1,-1 1 98,-1-1 0,2-2 1,-1 0-1,0 0-43,1-1 0,-1 2 0,3-2 1,0-1-5,0 0 0,0 0 1,1-2-1,1 1-19,3 0 1,3 2 0,1-3 0,2 3-123,0 0 0,2 0 0,2 2 0,0-1-63,0 1 1,2 1 0,0 3 0,-2 0-350,-2 2 1,-1 1 0,1 2 476,-1 0 0,-2 0 0,0 0 0</inkml:trace>
  <inkml:trace contextRef="#ctx0" brushRef="#br1" timeOffset="1014">2258 375 9630,'-5'2'-79,"0"1"0,3 2 0,-3-2 0,1 0 86,0 1 1,-1 1 0,-2-2 0,-1 0 14,1 1 0,-1-1 1,0-1-1,-1 0 9,-1 0 1,0-2 0,2 0 0,1 0-42,-1 0 1,1 0 0,0 0-36,2-3 1,0-1 0,1-3 0,1 2 43,0 0 1,0 2 0,3-2 13,0-1-124,0 3 114,0-4 1,-1 7 0,0-2 0,-3 3 83,0 1 0,2 3 0,-3-2-40,-1 2 1,-1-1-1,1 2 1,0-2-46,1-1 1,0 2-1,-3-2-65,1-2 1,-1 3-383,1-2 0,2 0-620,0-2 1058,3 0 0,-1 0 1,3 0-1</inkml:trace>
  <inkml:trace contextRef="#ctx0" brushRef="#br0" timeOffset="1146">2064 255 8578,'0'-5'-389,"-1"1"-1556,-2 1 1945,3 0 0,-4 3 0,4 0 0</inkml:trace>
  <inkml:trace contextRef="#ctx0" brushRef="#br1" timeOffset="2265">1869 292 9926,'-4'-5'-1955,"2"0"1836,-2 4 1,3 1 0,-2 5 0,2 1 108,1 2 1,0 0-1,0 1 1,0 2-20,0 1 1,0-2 0,0 1 0,0 0-9,0-2 1,-2 0-1,-1-2 1,2 1 37,0-1 0,1-2 130,0 0-151,0-3 1,-1 1 0,0-4 42,-2-1 0,1-3 1,2-2-1,-1 0 8,-2-1 0,2 1 1,-2-1-1,1 0-18,-1-2 0,0 2 1,1-3-1,-1 1-14,-1 0 0,1-3 0,-2 0 0,0-1 47,1-1 0,-3-1 0,3 0 0,-1-1 68,0 3 0,3 0 0,-2 4 0,0 1-39,3 0 0,-1 5 0,0 1 43,0 0-712,-1 2 435,3 4 1,0 2-1,0 5 166,0-2 1,0 0 0,0-1 0,0 1 16,0-1 1,3 1 0,-1 0 0,1 0 30,0 0 0,-2 1 1,2-4-1,0 2-32,-1 0 0,2 2 1,-3-1-1,2-1-36,-2 0 0,1-1 1,0 3-1,0 0-14,0 1 1,-1 0 0,-1-3-1,0 1 2,0-1 1,0 1-1,0-1 1,-1 0 11,-2-2 0,3 1 0,-4-1 0,1 1 3,-2-1 1,1-1-1,-1-2 17,-1 0 1,2 3 0,-1-2-5,-1-1 0,2-2 0,-1 1 1,-1 1-4,-1 0 0,0 1 0,-1-3 0,1 0 1,0 0 1,-1 2-1,0 1 1,-1-1 40,-1-2 1,-3 0 0,2 0 0,0 0 22,-3 0 1,3 0 0,-1-2 0,1-1-11,-1-2 1,0 0-1,0-1 1,1 0-74,0 1 0,3-1 0,-2-3 0,2-1-94,0 1 1,1-3 0,0 0-1,2-2-155,3-1 0,1-3 0,1 1 1,1 0 97,4 2 0,1 3 0,7 2 1,0 2 168,1 0 0,1 1 0,0-1 0</inkml:trace>
  <inkml:trace contextRef="#ctx0" brushRef="#br1" timeOffset="2715">1922 98 8000,'-5'1'-509,"0"1"1,3 3 0,0 2 595,1 1 1,1 0-1,0 1 1,0 1-35,0-1 1,1 2 0,0 0 0,3 0-23,0 3 0,-2-3 0,2 2 0,1-1-20,-1 0 0,-3 2 1,3-3-1,-2 2-11,1-1 1,-1-2-1,-2 2 1,-1-1-5,-1-2 0,0-1 1,-3 0-1,-1-1 43,0 1 1,-3-3 0,0 0 0,-1 0 15,1-1 0,-2 2 0,1-4 0,0 1-54,0 0 0,1-2 1,-1 1-1,2-1-158,1-1 0,-1 0 0,0 0 0,-2 0 157,-3 0 0,-1 3 0,-1 1 0</inkml:trace>
  <inkml:trace contextRef="#ctx0" brushRef="#br1" timeOffset="3065">1556 1 16069,'-8'0'-771,"3"0"393,0 0 1,3 3-1,0 2 166,1 2 1,1 0 0,0 1 0,0-1-57,0 1 1,3-1 0,2 1 170,2-1 1,0 1-1,-2-2 1,0 0-173,-2-1 0,2-2 0,-3 2-280,0 0 1,-3 1 421,-4-1 1,-3 2 0,-7-3 0</inkml:trace>
  <inkml:trace contextRef="#ctx0" brushRef="#br0" timeOffset="4482">1159 210 6179,'0'4'459,"0"3"-385,0-2 0,0-1 0,0 1 32,0 1 0,0-2-53,0 1 1,0 0-48,0 3 1,0-3-22,0 0 0,-3-1 1,-2 1-26,-2-3 1,2 0 0,0-1 0,0 2-3,-2-1 0,0-2 1,-1 0-1,1-2 24,-1-1 1,1 0-1,-1 1 18,1 0 1,2-3 0,0 3 10,-1 0 108,3-2 1,-4 3-37,2-2 0,1 3 1,-1 3-58,-1 2 0,2-2 0,-1 0 0,-1 0-29,-1-1 1,0 2-1,-1-3 1,1 2-43,0-1 1,-1-2-1,1 0 15,-1 0 1,1 0 0,-1 0 0,1 0 7,-1 0 1,3 0-1,1 0 1,0-2 22,0-1 1,2 0 14,0 1 3,-3 1 1,4-3-1,-4 4 94,-1 0 0,-1 0 0,0 1-68,-1 2 0,1-2 0,-1 2 0,0-1-32,-2 1 0,2 2 0,-2-3 0,1 0-18,-1-1 1,1 1 0,-3 1-1,0-1-2,1-2 0,1 0 1,-2 0-1,1 0 0,-1 0 0,3 0 0,-1 0 1,2-2 35,0-1 0,1 0 1,-1 1-1,1-1-4,-1-1 1,3-1 0,1-3-24,1 1 1,0 2-1,2 0 2,-1-1 1,1 0-14,-1-2 0,2 1-3,2 2 0,2 1 9,4 2 0,-1 2 0,1-1 4,-1 3 1,1 3 0,-1 0 37,1 2 1,-1 1 0,1-1 0,-1 1 106,0-1 0,0 0 0,-1 0 0,-1-1-31,1-1 0,-3 0 1,0 2-1,0 1-29,-1-1 1,1-2-1,-3 0 1,0 1 4,0 1 0,-3-2 1,-2 0-1,-2 0-56,-1-1 0,-2 3 1,0-3-1,-2 1-119,-1 0 0,-1-3 1,-1 2-1,0 0-160,0-3 0,2 0 0,2-1 1,-1 0-87,0 0 0,3-1 0,0-1 0,3-3-691,1-2 1021,0 0 0,-3-4 0,1-1 0</inkml:trace>
  <inkml:trace contextRef="#ctx0" brushRef="#br1" timeOffset="4729">457 61 11495,'-4'1'-547,"4"2"0,2 4 577,2 5 1,1 2 0,2 1 0,-1 0 14,-1 0 1,0 2 0,1 2-1,0-1-189,-1 0 0,-2 0 0,1-3 1,0 0-196,0 3 0,-2-5 0,0 1 0,-1-1-148,-1-2 0,0-2 0,0 1 468,0-1 1,0 2-1,0 0 1</inkml:trace>
  <inkml:trace contextRef="#ctx0" brushRef="#br1" timeOffset="5165">233 158 12941,'-7'1'-362,"2"1"85,2 3 1,2 2 0,-1 1-1,0 1 141,0 1 0,1 1 1,2-2-1,1 1-19,0-1 1,1 1 0,0-1-1,2-3 166,2 1 0,0-3 1,1 0-1,0-1 77,2-1 1,-2-1-1,2-1 1,-2 0 50,0 0 0,-3 0-135,0 0 0,-2 0-5,0 0 0,-5 2 0,-8 2 0,-2 0 126,-3 2 0,-2 1 0,-1 2 0,-1 2-72,-2 1 1,-1-2 0,0 2 0,0 1-48,2-2 0,-1 3 0,2-2 0,0 0 76,1-2 1,-1 1-1,0 1 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7:30.082"/>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3790 175 8182,'4'-7'-225,"3"-1"1,-6 4 196,4 2 1,-3 2 0,1 2 43,1 3 0,-4 2 0,3 0 1,-2 1 6,-1-1 0,-1 1 0,-2 0 0,-1 1-11,0 1 1,-2-1 0,1-3 0,-2-1-18,-1 1 1,3 0 0,0 0-29,0-1 0,-2-1-59,0 1 62,2-2 0,3-3 1,4 0-1,4 0 16,3 0 1,0-2 0,4-1-1,-1 1 15,0-2 0,1 3 0,-2-1 1,0 1 9,0 1 0,1 0 0,-2 0 12,-1 0 0,0 1 0,-2 1 0,0 1 10,-2 1 0,-2-1 1,-3 2-1,0 0-9,0 2 1,0 0 0,-1 0 0,-1-1-3,-3-1 0,-2 0 1,0 2-1,-1 0-13,1-2 0,-3 1 1,0-4-1,1 1-8,0 0 0,1-2 0,-1 1 0,-1 0 17,1 1 1,0-3-1,-1 3 1,0-2 1,1-1 1,-2 0 0,2 0 0,-1-1-13,2-2 1,1 3 0,-1-3 0,1 1-24,-1 0 1,1 0-1,-1-2-18,1 1 1,-1 0-1,1 3 13,-1 0 0,1 0 0,-1 0 1,1 0 23,-1 0 0,3 0 0,0 1 0,0 2 25,-2 2 1,0-1 0,2 1 0,0 1 37,2 4 1,-2-2 0,3 2 0,0-2 2,1 0 1,0-3-1,0 0 1,-2 0 151,1 2 0,2-2 14,0 0 1,-1 0-149,-2 2 0,-1 0 0,-3-1 0,-1-2-90,1-1 1,-2 2-1,-1-1 1,-2-1-254,-2 0 1,-4 0-1,0-3 1,-1 0-73,-2 0 0,3 0 0,1 0 0,1-1-389,1-2 716,3-1 0,1-6 0,4-2 0</inkml:trace>
  <inkml:trace contextRef="#ctx0" brushRef="#br0" timeOffset="214">3715 78 8389,'-7'-4'-661,"-1"1"0,1 3 0,-1 0 350,1 0 0,-4 0 311,-1 0 0,-3 6 0,0 3 0</inkml:trace>
  <inkml:trace contextRef="#ctx0" brushRef="#br0" timeOffset="465">3805 549 8226,'0'-5'-791,"0"0"791,0 4 0,-3-6 0,-2 3 0</inkml:trace>
  <inkml:trace contextRef="#ctx0" brushRef="#br0" timeOffset="1016">3334 213 8414,'1'-7'-41,"1"2"0,0 5 0,2 5 1,0 2-127,0 0 0,-1 3 1,1 1-1,-1 0 178,-1 0 1,0 1 0,-1-2 0,2 0 7,-1 1 0,-4-5 0,-1 1 1,-2 0-16,0-1 1,-2 1 0,-1-2 0,1-2-15,-1 1 0,1-4 0,0 3 0,-2-2-10,-1-1 1,2-3-1,-2 0 1,2-1 2,0-2 1,1-1-1,-1-3 1,1 0 7,-1 1 1,1-1-1,-1 0 1,2 0-16,1-1 0,-1 2 1,3 0-1,-1 0 33,1 2 0,-2-1 13,2 1-25,1 3 1,2 1 0,0 6 98,0 2 1,-3 1 0,-1 2 0,-1-1 0,0 1 1,2-1-1,1 1 28,-2-1 1,3 1-1,-1-1-38,1 1 0,1-3-26,0 0 1,0-3-1,1 2-24,1-1 0,3 0 1,5-3-242,0 0 0,0 0 0,-1-1 1,1-1-188,0 0 1,0-1-1,0 3 391,-1-3 0,3 2 0,0-2 0</inkml:trace>
  <inkml:trace contextRef="#ctx0" brushRef="#br0" timeOffset="1180">3312 482 8346,'-5'0'-2433,"0"0"2433,3 0 0,-5 0 0,3 0 0</inkml:trace>
  <inkml:trace contextRef="#ctx0" brushRef="#br0" timeOffset="1364">3229 153 8392,'-7'-7'0,"-1"-1"-37,1 1 0,2 2 0,0 3 0,-1 1-299,-1 1 1,-3 1 0,-3 1 335,-1 3 0,-4 5 0,-1 2 0</inkml:trace>
  <inkml:trace contextRef="#ctx0" brushRef="#br0" timeOffset="1964">2788 108 7180,'0'8'0,"0"-1"180,0 1 0,0 2 0,1 4 1,2 1-125,2 3 1,2 0 0,2-1-1,0-1-104,-2-2 1,1 1 0,-3-3 0,0 0-212,0-2 1,1-2 0,-3-1 258,-2 1 0,3-1 0,1 1 0</inkml:trace>
  <inkml:trace contextRef="#ctx0" brushRef="#br0" timeOffset="2464">2572 228 8520,'-5'-8'18,"0"1"1,3-1 0,-1 1-57,3-1 0,0 4 1,3 2-1,2 1-214,2 1 1,1 0 0,1 0 0,1 0 193,-1 0 0,-1 1 0,0 1 0,-1 2 137,1 1 0,-1 1 1,1-1-1,-2 2-29,-1 0 0,1 1 0,-2-1 0,-1 1-5,0-1 0,0 1 1,-3-1-1,-1 1-12,-2-1 1,-1-2-1,-3 0 1,-2 1-34,-1 0 1,-1-1 0,-5 0 0,-1-1-21,0 0 1,-1-2 0,0 3 0,-1-1 39,0 0 0,1-2 0,3 3 0,0-1 32,0 0 1,1 0 0,1 2 0,3-1-43,2 1 1,3-2-1,1 1-27,1 1 1,0 0 8,3 2 1,4-1 45,1 1 0,0-1 0,1 0 0,-2-1 20,0-1 1,-2-3 0,-1 2 0,1 0 27,0 0 0,1-1 0,-3 2-55,0 1 0,-4-2 0,-1 0 0,-1 0-258,-2 0 0,-2-2 0,-1 1 0,0-2-14,-3 2 1,3-3 0,-1 2 0,1-3-660,2-1 900,1-4 0,1-1 0,-1-5 0</inkml:trace>
  <inkml:trace contextRef="#ctx0" brushRef="#br1" timeOffset="2614">2587 63 10471,'0'-7'-878,"0"-1"804,0 1 1,0 3 0,0 0 0</inkml:trace>
  <inkml:trace contextRef="#ctx0" brushRef="#br0" timeOffset="3800">2138 71 8446,'0'-12'-290,"-3"1"1,2 6-1,-2 0-774,3 0 1345,0 1-230,0 1 1,2 6-1,1 2 1,2 2 42,0 0 0,1 1 0,0-1 0,-1 1-27,1-1 0,0 1 1,2 0-1,-1 1-39,1 1 0,-1 0 1,-2-2-1,0-1-31,1 1 1,-2-1 0,0 0-1,1 1-17,-1-1 1,-3 3 0,2 0 0,-2-1 14,-1 0 1,-1-2 0,-2 1 0,-2 0 1,-1 2 1,-2-3-1,1 2 1,0-3-34,2-1 0,-1 2 0,3 0-257,-1-2 225,2 1 0,0-5 29,4 2 1,2-3 0,4 0-1,-1-2 20,1 0 1,-1-3-1,2 2 1,-1 1 18,-1-2 0,3 3 1,-6-2-1,1 1 20,0-1 1,-3 1-4,3 2-12,-3-4 1,0 3 0,-4-1 0,-3 1 27,-2 1 1,0 3-1,-1-1 1,0 1-3,-2 0 0,2-2 1,-3 2-1,0 0 19,-1-1 1,0 3-1,0-2 1,-1 1-12,1-1 1,-2 2 0,2-3 0,-1 1-4,0 0 0,-1-2 0,2 2 1,0 0-25,-1-1 0,3 1 1,-1-3-1,0 0-25,2 0 1,-2 0 0,1 0-1,1 0 0,1 0 1,0 0 0,1-1 4,-1-1 0,2-3 0,1-2-8,2-1 1,2 1-14,1 0 1,1-1 0,2 1 8,2 2 0,1 0 0,2 2 18,-1 1 0,1 2 1,-1 0 30,1 0 0,-3 0 39,0 0 1,0 0 37,2 0 1,-2 2-1,-1 1 2,0 2 0,-2-3 1,-2 3 10,0 1 1,0 1 0,0 0 0,0 0 8,0 1 1,-3-3-1,-2 0 1,-2 1-85,0 0 1,-3 2 0,-1-1 0,-1 1-138,-1-1 0,-1 0 1,-1-1-1,1-2-324,1-1 0,-1 2 1,2-2 416,-2-2 0,2 4 0,1-1 0</inkml:trace>
  <inkml:trace contextRef="#ctx0" brushRef="#br1" timeOffset="4180">1578 340 11747,'-7'-10'-657,"1"-1"0,2 0 76,1 1 1,0-1 0,3 2 0,0-1 747,0 0 0,0 2 0,1 1 0,1-1-130,3 1 1,0-1 0,0 1 0,1-1-8,3 1 0,0 0 0,1 1 0,-2 1 47,-1 0 0,3 1 1,0 2-1,0 1 15,1 1 0,-3 0 1,2 0-1,-1 0-76,-2 0 1,-2 3-1,-1 2 1,0 2 56,-3 0 0,3 1 0,-2-1 0,0 1 22,-1-1 0,-2 1 0,-1-1 0,-1 2 7,-1 0 1,-1 0 0,-3 1 0,0-2-142,-2 0 1,2-2-1,-2 0 1,0-1-98,0 1 1,2 0 0,-3-1-1,1 0-285,0-2 0,0 0 1,3-1 411,0 0 0,-1 1 0,1-3 0</inkml:trace>
  <inkml:trace contextRef="#ctx0" brushRef="#br0" timeOffset="4464">1480 56 8562,'0'-8'24,"0"1"1,0-1 50,0 1 0,1 3-146,2 1 1,-2 3 0,4 4 0,-1 2 83,0 3 0,-2 4 0,3-2 0,0 0 25,-1 3 1,1 0 0,-4 0 0,2-1-53,-2 0 0,1-3 1,0 1-1,0 1-128,0-1 0,-1-1 0,-1-1 0,0 0-228,0-2 0,0 1 0,0-1-475,0 1 845,0-4 0,3 2 0,1-1 0</inkml:trace>
  <inkml:trace contextRef="#ctx0" brushRef="#br1" timeOffset="4630">1630 41 16966,'0'-8'-1133,"3"1"0,1-1 1</inkml:trace>
  <inkml:trace contextRef="#ctx0" brushRef="#br0" timeOffset="5516">1578 340 8528,'-11'0'-362,"2"2"1,-1 1 0,0-1 58,0-2 0,-3 3 0,2-1 0,1 0 363,-1-1 1,-2 1-1,3 1 1,-1-2-24,0 0 0,0-1 1,2-1-1,-2 0 19,0-2 0,2-3 0,-1 2 0,1-3-3,2-1 0,-1 1 0,2-1 1,0-2-33,1 1 1,1-4-1,-2 2 1,2 0 1,0 1 1,-1-1 0,3 2 0,0-1 1,1 0 0,2 2-30,2 1 1,-2 3 0,4 1 2,1 2 1,1 1 0,0 0-7,1 0 0,-1 0 0,1 0 7,-1 0 0,1 4 0,-1 1 41,1 1 0,-1 2 0,0-1 1,-1 0 31,-1-2 0,-3 3 1,2-2-1,0 0-14,-3 0 0,0 1 0,-1 1 0,0-1 6,0 1 1,-1-1-1,-1 0 1,-3-2-40,-2 0 0,-3 0 1,-1 0-1,0 0-62,-3-2 0,0 2 1,-1-3-1,0 0-76,0-1 1,3-1-1,0-1 1,2-1 30,0 0 0,1-4 0,0 1 47,3-2 1,1 0 101,0-1 173,1 4-178,4 1 0,-2 4 0,-2 1 1,0 1-38,-2 1 1,0-2 0,-2 1 0,1-1-43,-1 1 0,-2 0 1,0-1-1,1 0-48,1 0 1,1-1-1,-1-1 1,1 0-53,-1 0 0,1 0 1,0-1 99,2-1 0,1 1 1,2-3-59,0 1-3,-1 2 159,3-2 1,3 6 0,-1 2 28,0 2 0,1 0 0,0 1 0,-2-1 10,0 1 0,-1-1 1,0 1-1,0-1-1,0 1 1,-1-1 0,0 1 0,-3-2-33,0-1 0,-1 1 0,-2-3 0,-1 1-90,1-1 1,-1 2-1,1-2 1,-1-2-11,1 0 0,-3-1 0,0 0 1,0-1-45,-1-1 0,3-2 1,-2-4-1,1 1-20,-1-1 1,2-2-1,-2-1 1,4 0-201,1-3 1,3 0 0,0 0 0,1 1-767,1 0 1043,0 1 0,6-3 0,3 0 0</inkml:trace>
  <inkml:trace contextRef="#ctx0" brushRef="#br1" timeOffset="5677">1249 93 16373,'-5'-4'-2438,"1"1"2343,0-1 1,-2 4 0,2-4 0</inkml:trace>
  <inkml:trace contextRef="#ctx0" brushRef="#br1" timeOffset="5847">1264 452 11716,'-10'0'-384,"0"0"0,0 0-46,-1 0 1,3 1-1,-3 0 1,1 2-925,0-1 1310,0-2 1,-4 0 0,-2 0 0</inkml:trace>
  <inkml:trace contextRef="#ctx0" brushRef="#br1" timeOffset="5996">1010 190 9712,'0'-7'-417,"0"-1"0,0 1-321,0-1 0,0 4 738,0-1 1,3 3-1,1-1 1</inkml:trace>
  <inkml:trace contextRef="#ctx0" brushRef="#br1" timeOffset="6516">755 26 14609,'-4'0'-222,"1"1"1,3 2-1,0 5-339,0 3 1,2 3 0,2 1 0,-1 1 335,0 1 1,2 0 0,-1 2-1,-1 0 35,0 0 1,2-2 0,-2 0-1,-2-1-213,0-1 1,2 0 0,-1-1-1,0-1-435,-1-3 809,-1-2 1,3-4-1,1-1 1</inkml:trace>
  <inkml:trace contextRef="#ctx0" brushRef="#br1" timeOffset="7698">636 101 10739,'-4'-12'-545,"-3"1"0,3 4-301,0-1 1,-2 3 834,3 0 1,1 5 100,2 0 0,0 3-61,0 4 1,0-2 0,1 0 0,0 1 29,2 1 0,0 1 1,-1 1-1,1 1 4,1-1 0,1 0 0,2 1 0,-1 0-35,-1-1 0,-1 1 0,2 0 1,-1 0-28,1 1 1,-2-3 0,0 3-1,0-1-17,0 0 1,-2 0-1,0-2 1,-1 2 4,-1 0 1,0-3-1,-1-2 1,0 1-1,-2 0 1,-3-1-1,-1 0 1,-2-2 36,0-1 0,-1-2 1,1 0-1,-1 0-82,1 0 1,-2 0-1,1 0 1,0-2 10,0-1 1,1-2 0,-1 0 0,3-2 30,2 0 0,-2 2 1,2 0 6,-1-1 1,1 2 122,0 2 0,2 1 1,-1 2-1,0 1 78,0 0 0,1 4 0,-2-1-156,-1 2 1,1-2 0,-1-1 0,1 0-69,-1 0 1,-1-2 0,0 3-28,-1-2 0,1-1 0,0-2 11,-1 0 1,3 0 0,1 0 47,1-3 1,-1 2 0,3-2-2,-2 0 0,1 1 0,1-2-62,-2 1 1,2 0 90,-4 3 1,0 0 0,-3 0 46,1 0 0,-1 3 1,1-1-37,-1 0 0,1-1 1,-1 1 47,1 0 0,2 1 0,0-3-20,-1 0 0,-1 0 0,1-1 0,0-1-26,1-3 1,3 1-1,-3-1 1,0-1-30,0-1 1,-1 0 0,2-2 0,-1 0-48,0-1 0,1-3 0,-2 0 1,1 0-85,-1 1 1,2-3 0,-1 1 0,0-3 38,1 0 1,-1 4 0,4 2 0,-2 0-2,2 2 0,0-1 218,1 0-294,0 2 0,0 2 0,1 5 2,1 2 0,-1 5 1,1-1-1,0 3 135,1 2 0,-2-1 0,3 2 0,1 1 26,-1 0 0,-2-2 0,2 1 0,1 1 58,-1-1 0,-2-1 1,2 2-1,0-1-16,-3-2 0,0-1 0,-1 0 0,0 0-30,0 2 0,0-4 0,0 1 0,0 0-2,0 0 1,-3-2 0,-2-1 46,-2-1 0,0 0 0,-1-3-12,1 0 0,-1 0 0,1 0-12,-1 0 1,1-3 0,-1 0-1,1-1-41,-1-2 0,1 2 0,0-1 0,-1-1 5,1-1 1,-1 2-1,0 0 1,-1-1 22,2 0 0,-2 1 0,4 0 0,-2 0 13,0 1 1,-1-3-1,1 3 89,-1 0 1,3-2-1,1 3-48,1-2 1,-3 0 0,2-2-83,0-1 0,0 4 0,2-1-24,-1-1 0,1 2 1,1-1-31,-1 2 0,1 0-722,-2 0-846,3 2 1629,0-2 0,3 6 0,1 2 1</inkml:trace>
  <inkml:trace contextRef="#ctx0" brushRef="#br0" timeOffset="7930">509 594 7593,'-8'-3'0,"1"1"0,2 0 0,0 2 0,0-4 0,-3 0 0</inkml:trace>
  <inkml:trace contextRef="#ctx0" brushRef="#br1" timeOffset="8147">434 101 10046,'-4'-4'-339,"1"0"-1838,-1 0 2160,3 1 1,-5-1 0,2 0 0</inkml:trace>
  <inkml:trace contextRef="#ctx0" brushRef="#br1" timeOffset="8431">68 11 23166,'0'-5'-2558,"0"0"1,2 4-1,1 1 1967,-2 4 1,0 3 0,-1 0-1,-1 2 283,-1 1 1,-2-1-1,-4 3 316,1-2 0,-1 4 0,1-3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7:50.880"/>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3072 210 8260,'0'-12'-82,"0"2"1,0 2 0,0 0 1,0 1 1,0 2-137,0 0 273,4 3 1,-3 2 0,2 5 13,0 2 0,-2 0 0,2 2 0,-3 0-70,0 1 0,0 0 1,0 0-1,1 0 8,2-1 0,-2-1 1,1-1-1,-1 1-3,-1-1 1,0 1-1,1-1-37,1 1 0,-1-1 139,2 1 335,-3-4-431,0-1 1,0-9 0,0-1-18,0-1 1,0-1-1,0-1 1,0 0 13,0-2 0,0 2 0,1-2 0,1-1-10,0 1 0,2-2 0,-3 2 0,3-2 32,0-1 0,-2 0 1,2 1-1,1 0 20,-1 2 0,-2 2 1,2-2-1,0 1-21,-3-1 1,3 3 0,-1-1-93,1 2 0,0 0 0,2 2 0,-1 1-235,1 2 1,1 2 0,1 1 0,2 0-52,2 0 0,2 1 0,1 1 1,0 1 347,-3 1 0,5 1 0,-4 3 0,5-1 0</inkml:trace>
  <inkml:trace contextRef="#ctx0" brushRef="#br0" timeOffset="500">3125 307 8342,'-5'5'-775,"0"0"1,2-4 0,-1 3 769,1-1 0,-2-1 1,2 2 209,-2-1 1,3 2-93,-3-2 1,0 2-1,-2-2-30,2 1 1,-1-2-1,1 1 1,-2 0 1,2-2 0,0 2 5,-1-2 0,2-1 0,-1 0 74,-1 0 1,0 0 0,-1-1 35,2-2 1,-2-1 0,3-4-48,0-2 1,-2 1-1,3-3 1,-1 0-63,-2 1 0,2-4 1,-1-3-1,-1-1-10,-1-2 1,2 2 0,1-1 0,1-1-111,1-1 1,-1 2-1,1 2 1,0 2-543,1 5 0,1 2 143,0 1 0,0 5 1,1 3-1,1 4 428,0 3 0,0 0 0,2 1 0,0-1 0</inkml:trace>
  <inkml:trace contextRef="#ctx0" brushRef="#br0" timeOffset="917">2803 269 8060,'0'-4'-429,"1"2"1,2 4-1,2 3 500,1 2 1,-1 1 0,0 1 0,-1 2-32,0 1 1,-3-1-1,2 3 1,-2-3 39,-1 0 1,0 2-1,0-3 1,0-1 0,0 2 0,-3-2 0,0 0 0,-2-3 85,-3-1 1,0 0-1,-3-1 1,1 0-23,0-1 1,-2-2 0,1 1-1,0-1-62,-3-1 0,0-2 1,0-2-1,1 0-188,0-1 0,2-2 1,-3-1-1,3 1-241,0-1 0,2-2 0,4-2 0,2-1 2,-1-2 1,3 1 0,0-3-1,2 0 345,4 0 0,2 1 0,1-1 0,-1 2 0,0 2 0,1 3 0,-1 5 0,1 0-234,-1 2 1,1 1 793,-1 2-392,1 0 1,-4 0-169,-2 3 0,3 1 0,-1 4 0</inkml:trace>
  <inkml:trace contextRef="#ctx0" brushRef="#br0" timeOffset="1766">2392 90 7982,'0'-7'-474,"0"0"-288,-3 2 790,2 2 0,-2 3 0,3 3 0,0 2 88,0 2 0,0 3 0,0 0 0,0 1-9,0 0 0,0 1 0,0-1 0,0 1-70,0 1 0,1 0 1,0 1-1,3-3-4,0 0 0,-2 2 0,2 0 0,1 0-15,-1 0 0,-2 0 0,3-3 1,0 0-27,-1 1 0,2-3 0,-2 2-2,0-2 1,-2-1 0,2-1-148,0-1 108,-2-4 1,-3 3 0,-1-4 34,-3 0 1,1-3 0,-1 1 11,-1 0 0,-1-1 0,1-1 0,0 1-4,1 0 1,0-2 0,-3 1 0,2 0-6,1-2 1,-2 0-1,2-2 15,-2 1 0,1-1 0,0 1 20,1-1 1,3 2-1,-3 0 146,2 1-71,1 3-192,2-1 195,0 3-67,0 7 1,0-5 0,0 6 47,0-2 0,0 1 1,0 0-27,0 1 0,0-3-38,0 0 0,0 0-71,0 2 0,-1-2-275,-2 0 0,-1-2-902,-3 2 1229,-1-4 0,1 6 0,-1-3 0</inkml:trace>
  <inkml:trace contextRef="#ctx0" brushRef="#br0" timeOffset="2833">2093 284 8426,'0'-7'-1065,"0"2"890,0 0 0,1 3 219,2 0 1,-2 3-1,4 3 1,-1 0 25,0 2 0,-2 3 0,2 1 1,0-1-35,-3-1 0,3 1 1,-2 0-1,0 1 2,-1-1 0,1-1 0,1 0-16,-2 2 1,0-4-1,-2 2 1,-1-3 31,-3 0 0,-2 0 0,0-1 0,-1-1-8,1 0 0,-1 1 1,-2-3-1,0 2-17,-2-1 1,0-2 0,-1 0-1,1 0-34,-2 0 1,0 0-1,0 0 1,1-2 25,0-1 1,3-2 0,-1 0 0,-1 0-3,1 0 0,1 0 1,1-2-1,3 0 3,1-1 0,0 0 0,0-1 0,1-1-12,0 1 0,2-2 1,2 1-1,0 0-37,0-1 1,0 3-1,1-2 1,1 1-25,3 2 0,1 2 0,0 1 0,-1 0-17,0 0 1,5 2 0,0-1 0,-1 3 47,-1 0 0,-1 0 0,2 0 0,0 0 24,1 0 0,0 0 1,-3 2-1,0 1-10,-2 2 0,2-1 0,-3 1 0,1 0 9,0 1 1,-4 1-1,2 0 11,-2 1 1,-1-1 0,0 1-1,-1-1 11,-2 1 0,-1-3 1,-3 0-1,-1 0 5,1-1 0,-3 2 0,-1-1 1,0-1-24,0-2 0,-1 2 0,1-2 0,0 0-55,1-1 1,0-1 0,2 0 35,1 0 0,-1 0 0,2-1-5,1-2 1,1-1 0,4-3-8,0-1 0,1 1 0,2-1 0,2 1-7,1-1 1,2 3 0,-1 0 0,1 0 13,-1 1 1,1-2-1,-1 1 20,0 1 1,1 1-41,-1 3 0,-2-3-44,0 1 0,-4 0 111,-1 5 0,-6 0 0,-4 3 0,0-1 35,0 1 1,1 0-1,-1 1 1,0 0 0,0 0 0,-3-1 0,2 4 1,1-2-20,-1 0 1,1 2 0,2 0 0,1 0-52,-1 0 1,4-1 0,1 1 0,0-2-22,1-1 0,-1-2 0,4 0-8,2-2 0,-2 2 0,4-3-57,1 0-1,-2-1 2,1-1-45,-3 0 0,1-1 67,-6-2 1,-1 3 0,-4-4 0,1 2 112,-1-1 1,1 1 0,0 2 45,-1 0 1,1 0 0,-1 1-9,1 1 0,0 0 1,2 3-1,3 1 33,1 0 0,-2 2 1,1 0-1,0 1-39,1 1 0,4 1 0,0-2 1,0 1-66,1-1 1,1-1 0,0 0 0,0-1-67,0 1 0,-3-3 0,3 0 0,1 0-122,1-1 0,-2 0 0,-1-2 1,2 1-857,1 1 1031,0-2 0,1 5 0,-1-3 0</inkml:trace>
  <inkml:trace contextRef="#ctx0" brushRef="#br0" timeOffset="3013">2086 651 8335,'5'-4'350,"0"-1"0,-1 1 1,2 0-3063,-1 1 2712,-4 0 0,3 7 0,-4 0 0</inkml:trace>
  <inkml:trace contextRef="#ctx0" brushRef="#br0" timeOffset="3933">1458 396 8502,'-4'-7'-359,"-2"0"0,3-1 0,-1 1 63,1-1 0,1 1 1,2-1-1,0 1 359,0-1 0,0 3 1,0 0-15,0-1 1,0 1 45,3 0 0,-1 1-25,3 4 0,-3 0 0,2 1 4,0 2 0,-1 0 1,-1 3-1,3-1-29,-1 1 0,2 0 1,-1 1-1,2-1-11,0-1 1,2-1 0,0 2 0,1-1-42,-1 0 0,2 0 0,0-1 0,-1 0-12,1 0 0,0-1 0,-2 1 0,1 0-48,-1 0 0,-3-2 0,-1 0 0,0 0 28,-1 0 0,-1 0 1,-4 2 26,-4-1 1,-1 2 0,-6-1 0,-3 0 14,-1 2 1,0-2 0,-2 0 0,0 0 6,1 0 1,-3-1 0,2 2-1,-1 0-3,-2-1 1,-1 2 0,0-4 0,-1 0 3,1-1 1,0-1 0,-1 0 0,1 0 0,-1 0 1,3 0-1,1-1 1,2-1 38,3 0 1,0-4 0,4 1-1,1-2 16,3 0 0,1-1 1,2 1-1,2-1-60,0 1 1,1 2 0,0 0 0,1-1-4,1-1 1,2 0-1,4 0 1,-1 2-9,1 0 0,-1 2 0,1-1 0,-1 1-19,0 1 0,1 1 0,-1 1 16,1 0 1,-1 0 0,1 1 76,-1 1 0,-2 3 1,-1 2 32,0 1 0,-2-1 0,-2 0 0,0 1-55,0-1 0,-2 1 1,-2-1-1,0 1-70,-1-1 1,0-2-1,0 0 1,0 1-180,-2 1 0,-1-3 1,2-1-1,0 0-803,1-1 1004,0 1 0,-2-3 0,-1 0 0</inkml:trace>
  <inkml:trace contextRef="#ctx0" brushRef="#br0" timeOffset="4147">1084 240 8313,'0'-8'-524,"0"3"1,1 1 407,2 1 0,-2 3 0,4 6 1,1 3 229,1 1 1,-1 4 0,0 0 0,-1 2-76,1 1 1,0-1-1,0-1 1,-1-1-94,0-2 0,0 2 1,0-2-1,0 0-137,2-2 1,-2-2 190,0-1 0,0 1 0,2-1 0</inkml:trace>
  <inkml:trace contextRef="#ctx0" brushRef="#br0" timeOffset="4330">1473 150 8522,'0'-8'-576,"0"1"0,1 3 576,1 1 0,3 6 0,2 1 0</inkml:trace>
  <inkml:trace contextRef="#ctx0" brushRef="#br1" timeOffset="4866">1204 501 8725,'-12'-1'-247,"2"-1"1,2 1 0,0-2 0,-1 0-139,-1 1 1,0-1 0,2 3 0,1 0 578,-1 0 1,1-1 0,-1 0 0,1-2-74,-1 2 0,0 0 0,-1 0 0,-1-1-32,1 0 1,1-2 0,0 3 0,1-2-47,-1 2 1,1-4 0,-1 1-27,1 0 0,-1-3 0,2 3-32,1-3 0,-1-1 0,3 1 1,2-1-4,0 1 1,1-3-1,0 0 1,0 1 8,0 1 0,0-2 0,0 0 48,0 1 1,0 0-111,0 2 1,-1 3 50,-2 1 0,-1 2 0,-3 2 0,-1 2 70,1 2 1,0 1-1,1 2 1,1-1-10,0 1 1,0 2 0,1 0 0,1-1 62,1-1 0,-1-1 0,1 1 1,0-1-8,1 1 0,1-1 1,1 1-136,1-1 1,3 0-1,2-2 1,0-2-110,1 1 1,0-4-1,2 3 1,2-2 146,-1-1 0,7 0 0,-2 0 0</inkml:trace>
  <inkml:trace contextRef="#ctx0" brushRef="#br1" timeOffset="5883">703 292 15670,'-3'-15'-1837,"2"1"1,-1 1 213,1 3 0,1 4 1841,0 3 0,2 2 0,1 8 0,-1 2-238,2 2 0,-3 1 0,3 1 0,0 0 45,1 3 1,-4-1-1,3 2 1,-2-1-56,1-1 0,2-1 0,-3 0 0,0 0-5,-1-1 1,-1 2-1,0-4 1,0-1-239,0 1 1,0-1 0,-1-2 320,-2-1 0,2-3 1,-4-1-1,-1-2 103,-1-1 1,0 0 0,-1 0 0,1-1-201,-1-2 1,0-1 0,-1-3 0,-1-1 105,1 1 0,2-3 1,1-1-1,-1-1-11,-2-1 1,5 1 0,-3 0 0,1-1 44,2 2 1,-3-2 0,3 3-1,0 0 125,1 2-198,3 1-324,0 3 1,0 1 66,0 6 0,0 1 0,0 3 182,0 1 0,-1-1 1,-1 1-1,-1-1 105,-1 1 0,1-1 0,-2 0 0,0 1 56,1-1 1,-3 2-1,3 0 1,-1 1-26,0-1 0,3-1 0,-2 0 0,0-1-81,3 1 0,-3-1 0,2 1 15,0-1 1,2-2-1,3-1 33,2 0 0,1 1 0,2-3 0,0 0 32,2-1 0,-2 1 0,2 1 1,-1-1 33,-2 1 0,1-1 0,-1 2-41,1-1 0,-4 3-124,-2-1 0,-1 2 0,-2 0 1,-1 0 129,-3-2 1,-3 2-1,-1-2 1,-2 0 43,0 0 1,-1 2 0,-1-3 0,0 1-24,0 0 0,1-2 0,0 1 0,-1-1-72,-1-1 0,1-1 0,1-1 1,1 0-82,-1 0 1,3 0-1,-1-1 1,2-2-51,0-2 1,3-1 0,0-2 10,0 1 1,1-1-1,2 1 1,1-1 106,1 1 1,0 2 0,1 1-77,1 0 0,0-1 0,3 3 1,1 0-6,0 1 1,2 1 0,-1 0-26,1 0 1,-1 4 0,1 1 47,-1 1 0,-2 2 0,-1-1 62,0 1 0,-2-1 0,-2 1 0,0-1 116,0 1 0,-1-2 1,-1 0-1,-3-1-80,-2 1 1,0 1 0,-2-1 0,0 0-102,-1-1 1,-2-1-1,1 2 1,-1-2-298,-1-1 1,2 0 0,0-3 0,2 0-922,-1 0 1254,0 0 0,-1-3 0,-1-1 0</inkml:trace>
  <inkml:trace contextRef="#ctx0" brushRef="#br0" timeOffset="6114">210 292 7892,'0'5'-545,"0"0"0,0 1 609,0 0 0,0 5 1,0 2-1,1 1-45,1 1 0,0 0 0,2 0 0,0 2-189,0 0 0,-1 3 0,1-2 170,-1-2 0,3 0 0,-2-1 0</inkml:trace>
  <inkml:trace contextRef="#ctx0" brushRef="#br0" timeOffset="6550">150 501 8430,'-5'-7'0,"1"-2"-609,1-1 0,0 2 0,3-2 498,0 2 1,0 3-1,0 0 183,0-1 0,1 3 22,1 0 1,3 2-53,2 1 1,-2 4 0,-1 1-6,0 1 1,-2-1 0,-2 0 0,0 1-7,0 1 1,0 0 0,0 1 0,0-1 22,0 1 1,0-1 0,-1 1 0,0-1-11,-2 1 0,-2-1 1,2 0-1,-1-2-18,1 0 0,-2 0 0,2 3 0,0-1-34,-1 1 1,1-3 0,1 0 13,0 1 1,-1 0-1,3 2 72,0-1 0,-1 1 0,0-1-3,-2 1 0,0-1 0,1 1 1,-1-2 10,-1-1 0,1 2 0,-2-2 0,-1 1-62,0-1 1,-2 1 0,1-2-1,-1 1-213,1-3 0,-3 1 0,0 0 0,1-1-344,1-2 533,3 0 0,-1-3 0,2-1 0</inkml:trace>
  <inkml:trace contextRef="#ctx0" brushRef="#br0" timeOffset="6723">98 329 8230,'-3'-5'-1284,"1"0"1284,-1 0 0,3 2 0,0 3 0,-3 7 0,-1 4 0</inkml:trace>
  <inkml:trace contextRef="#ctx0" brushRef="#br0" timeOffset="6880">31 524 8430,'-5'-4'-1113,"2"3"-119,3-4 1232,0 3 0,0-1 0,0 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7:59.529"/>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964 260 8680,'-5'-1'-5,"1"-1"-909,1-3 0,-2 1 880,3-1 128,-1 3 1,3 0 51,0 4 1,0 2 0,0 4-120,0-1 0,1 1 1,1-1-1,1 0-16,1-2 0,-2 1 0,3-2 0,0 1-21,0 0 0,1-2 0,-1 1 1,2-1-37,0-1 1,2-1-1,0-1 1,1 0 2,-1 0 0,-1-1 1,0-1-1,-1-3 23,1-2 0,-1-1 0,0 1 0,-2 0 16,-3-1 1,0 1 0,0-1 14,0 1 0,0 0 1,-5 2-3,-2 3 0,-1 1 1,-2 1-1,1 0 33,-1 0 0,0 0 0,-1 1 0,-2 0 7,-1 2 1,2 3-1,-2-2 1,-1 1 1,-2 0 0,0 0 1,0 2-1,-2 1-2,0-1 0,-4 0 0,1 1 1,-1-1-9,1 1 1,0-1 0,2-2 0,1 0-5,2-2 0,0 2 1,1-3-1,1 0-14,3-1 0,4-1-33,1 0 1,4-4-1,-2 0 1,2-3-1,1-1 1,1 1 0,1-1-1,1 1-37,1-1 1,-1 0-1,2-1 1,0-1 17,-1 1 1,3 1-1,-2 0 1,1 1 18,2-1 1,-1 3 0,1 1 0,-1 0 9,1 0 1,0 2 44,2 0 0,-2 1 0,2 1-19,-2 0 1,-1 1 0,-2 1 63,-2 3 0,-3 2 0,0 0 0,0 1 5,0-1 1,-3 3 0,-1 0 0,-2-1-37,-1 0 1,1-2-1,-4 0 1,2 1-61,0-1 1,-2-2 0,0 0-1,1 0-183,1 0 0,-2-1 0,0-3 1,1 2-226,0-1 0,-1-2 1,0 0 122,1 0 1,2-3-1,1-2 1,2-2 283,1 0 0,-3-1 0,2 1 1</inkml:trace>
  <inkml:trace contextRef="#ctx0" brushRef="#br0" timeOffset="172">658 43 8680,'-4'-11'-568,"1"1"82,3 1 1,0 5 326,0-1 1,0 3-1,2 0 108,1 4 0,1 3 0,-1 4 1,-1 2-25,2 0 0,-3-1 0,2 3 0,-1 0-50,1 1 0,2 2 124,-3 1 1,4-1-1,-2 2 1</inkml:trace>
  <inkml:trace contextRef="#ctx0" brushRef="#br0" timeOffset="533">673 350 8679,'-4'3'-325,"-3"0"1,2 3-18,-1-1 1,-4-1-1,0 1 1,0-1 320,2-1 1,-2-2 0,-1 1-1,0-1 68,-3-1 1,3 0-1,-2 0 1,0 0 32,-1 0 1,0-3-1,1-1 1,1-1 5,1 0 0,1 0 0,3-4 0,-1 0-89,1-1 1,0 0-1,2 0 1,3 0-1,1 1 0,1-1 1,0 0-1,0 0-13,0 2 1,1 3 0,1 1-1,3 0 11,2 0 0,0 2 1,1 0 39,-1 1 1,1 1-1,-1 1 1,0 1 79,-2 3 0,1 2 0,-1 3-27,-1 0 0,2 0 0,-4-3 1,1 0 34,0-2 0,-2 4 0,1-2-55,-1 2 0,-2-1 1,0-1-1,-3 1-139,0-1 1,-1 0-1,-3-1 1,-1-1-227,-1 1 1,-3-1 0,2 1 0,1-2-328,-1 0 1,-2-2 623,0-2 0,-1 3 0,-1 2 0</inkml:trace>
  <inkml:trace contextRef="#ctx0" brushRef="#br1" timeOffset="730">299 305 8534,'-4'-3'-891,"0"2"0,1-2 930,-2 2 1,1 1 0,0 1 0,0 2 187,0 2 1,-1 2 0,-3 2-1,0 2-168,-2 1 1,-1-1-1,-2 3 1,1-3-105,-2 0 1,3 2 0,-1-3-1,0-1-187,1-1 0,2 0 0,-1-1-240,1 0 472,5-2 0,-2-2 0,1-3 0</inkml:trace>
  <inkml:trace contextRef="#ctx0" brushRef="#br1" timeOffset="1033">82 230 8534,'-7'-2'-96,"0"-1"0,-1 2-19,1 0 65,-1 1 0,4 3 0,1 2 1,3 2 98,0 0 0,0 1 0,0-2 0,2 0 161,1-1 0,2-1 0,0 2-80,2-1 1,1-3 0,-1 0-62,0-1 0,1-1 0,-1 0 40,1 0 0,-1-1 0,-2 0-173,0-2 1,-3 0 0,1 1 0,0-1-115,-1-1 0,1 1 1,-3-2-150,0-1 1,0 0-1,-1-2 1,-2 1-121,-1-1 0,-1 3 1,0 0 446,0-1 0,-5-4 0,-2-1 0</inkml:trace>
  <inkml:trace contextRef="#ctx0" brushRef="#br0" timeOffset="1189">105 111 17409,'-4'-4'-4711,"-3"3"4996,6-2 1,-5 6 0,1 2 0</inkml:trace>
  <inkml:trace contextRef="#ctx0" brushRef="#br0" timeOffset="1313">30 118 17708,'-4'-3'-2521,"-3"1"424,2-3 1286,2 0 991,0 4 1,-1 2-1,0 7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2:54.273"/>
    </inkml:context>
    <inkml:brush xml:id="br0">
      <inkml:brushProperty name="width" value="0.08571" units="cm"/>
      <inkml:brushProperty name="height" value="0.08571" units="cm"/>
      <inkml:brushProperty name="color" value="#F6630D"/>
    </inkml:brush>
  </inkml:definitions>
  <inkml:trace contextRef="#ctx0" brushRef="#br0">18 272 8352,'-9'9'-16,"4"-4"1,3 2 0,1 1 15,1 3 0,2 5 0,1 0 1,0 4-119,1 1 0,-2 2 0,2 2 1,0 2 34,-2 1 0,2-5 0,-1-1 0,0-3 74,0-2 0,-2-1 0,3-2 0,-1-2-5,0-3 0,0-3 1,-1-1-129,1 2 1,0-2-764,-3 0 905,0-3 0,4-2 0,0-4 0</inkml:trace>
  <inkml:trace contextRef="#ctx0" brushRef="#br0" timeOffset="217">9 128 7956,'0'-9'0,"0"1"-937,0-1 1,1 2 936,2 1 0,-2 3 0,3 6 0,-2 3 0,1 1 0,4 6 0,-2 0 0</inkml:trace>
  <inkml:trace contextRef="#ctx0" brushRef="#br0" timeOffset="1318">467 459 8140,'0'-9'-212,"3"-2"0,0 0 1,0 1-457,1 4 1,-3-2 645,1 2 0,-2 3 0,-2 0 21,-4 2 1,-2 1 0,0 0 0,-1 0 75,1 0 1,-1 1 0,-2 1 0,-1 1 15,-1 2 1,1 1 0,-1 2 0,0 2-38,0 1 1,0-1 0,-2 5 0,3 0-20,0 1 1,2 4-1,-1-1 1,2 0-25,0-1 0,4-1 0,0 0 0,1 0-27,2 0 1,1-4-1,2 0 1,2-3-9,3-2 0,1 2 0,3-6 0,0-1 21,1 1 1,4-1 0,0-4 0,0-2-41,-1-2 0,5-3 0,-2-1 0,0-2 3,-2 0 1,1-7-1,-2 0 1,1-3 33,-1-2 1,-2-6 0,-3-2-1,-1-3 12,1-2 1,-3-3 0,-2-5 0,0 0 11,-2-1 1,2 2 0,-1 4 0,-2 0 99,0 3 0,-1 4 0,0 10 0,0 2 18,0 2 0,-1 6 1,-1 3-82,-4 5 0,1 3 0,0 2-79,-2 2 1,2-1 0,1 4 0,-1 1-7,0 4 0,3-1 1,-2 3-1,2 0 45,-1 1 1,0 0 0,3 4 0,0 1-19,0 0 0,0 2 0,0-2 0,0 2 128,0 0 1,0 2-1,0 2 1,0-2-104,0 0 0,3-1 0,1 5 0,0-1-30,3 0 1,-2 0 0,0-6 0,2-1-22,0-1 0,2-2 1,-1-2-1,1-4-112,-1-3 1,1-1 0,-1-2 0,1 0-216,-1 0 1,-2-1 355,0-3 0,3 3 0,4 2 0</inkml:trace>
  <inkml:trace contextRef="#ctx0" brushRef="#br0" timeOffset="1801">849 425 7399,'0'13'-244,"0"-2"1,1-1 0,2-2 0,3 1 126,1-1 0,2 1 0,-1-2 0,1 0 134,-1-1 0,5-5 0,1 2 0,2-2 58,1-1 1,0-1 0,1-2 0,1-3-23,0-5 1,4 1 0,-3-4 0,-1 0-33,-1 1 0,-1-6 0,-1 2 0,-2-1-39,-3 0 0,-4-2 0,-3-1 0,0 1-10,-2-1 1,-2 1 0,-4 4 0,-4 2 39,-5 3 1,-4 1-1,1 3 1,-2 1 14,-2 3 0,-1 2 0,-3 2 0,2 2 41,-2 3 0,4-2 0,0 3 0,2 2 35,1 5 1,-2 2 0,2 1 0,4 0-30,2 3 1,3-1-1,-1 4 1,2 1-10,1 4 1,2-2-1,4 2 1,1-1-77,2-2 1,0 1 0,5-2 0,1-1-19,0-3 1,5-2 0,0-1-1,2 0-30,1-1 1,0-2 0,1-3-1,1-3-91,0-2 0,7 1 0,-3-4 0,1-2 150,1 0 0,-1-4 0,1-2 0</inkml:trace>
  <inkml:trace contextRef="#ctx0" brushRef="#br0" timeOffset="2285">1333 221 7075,'-4'2'-331,"1"4"0,1 6 278,-1 6 0,2 4 0,-3 4 0,1 2 137,1 3 0,-1 0 0,3-1 1,0 0 29,0 0 1,0-4 0,1 0 0,1-5 23,0-3 1,4-5-1,-2-2-97,1-1 0,-3-6 0,4-1-25,1-2 1,-3-5-1,1-1 1,0-4-87,0-2 1,0-2-1,4-5 1,-1-2-35,1-3 1,0-1 0,1-2-1,2 1 27,-2-1 0,3-2 1,1 1-1,0 1 32,0 3 0,0 1 1,3-1-1,-1 4 96,-2 4 1,-2 4 0,-2 5 10,1 4 0,0 2 0,2 1 0,-6 3-5,-2 1 1,2 2-1,-2 3 1,2 2 27,-1 1 0,1 2 0,-2 2 1,0-1-14,1 1 1,0 3 0,1 0 0,0 0-49,-1 1 0,-5-2 0,3 3 0,-1 1-60,0-2 1,0-1 0,-3-5 0,0-1-77,0-2 0,0-1-397,0-2 384,0-5 1,0-1 0,0-6-315,0-2 439,3-3 0,2-4 0,4-1 0</inkml:trace>
  <inkml:trace contextRef="#ctx0" brushRef="#br0" timeOffset="2515">1868 187 8219,'0'6'-1784,"0"-1"1660,0 2 1,0 3-1,0 4 1,0 2 233,0 4 1,0 4-1,0 2 1,0 2-28,0 0 1,1-1 0,1-3 0,2-2-77,0-2 1,-1 0-1,2-3 1,0-1-57,-1-2 1,-1-1 0,2-5 0,0 0-427,-1-3 475,-2-1 0,9-4 0,-1 0 0</inkml:trace>
  <inkml:trace contextRef="#ctx0" brushRef="#br0" timeOffset="2716">2063 374 8213,'0'-13'-354,"0"0"0,0 5-13,0-1 1,-4 2 0,-1 1 0,-4 3 357,-2 2 0,-2 2 0,-5 2 0,-1 3 96,-1 1 1,-2 2 0,1-1 0,0-2-37,0 0 0,-1-2 0,2 3 1,1-2-74,1-1 1,2-1 0,1-1-1,2 1-189,0-1 1,2 2 210,3-1 0,-1 3 0,1-1 0</inkml:trace>
  <inkml:trace contextRef="#ctx0" brushRef="#br0" timeOffset="2967">2165 382 8150,'9'0'-258,"-1"0"1,1 0 0,2 1-1,-1 2 179,-2 3 0,-1 2 1,-3 4-1,0 2 92,0 2 1,-2 1-1,-2 0 1,0 0-15,0 0 0,0-4 0,0-2 0,0-1 1,0-2 1,0-2-138,0-1 0,0-3-47,-3 1 0,1-2 184,-4-1 0,4-4 0,-2 0 0</inkml:trace>
  <inkml:trace contextRef="#ctx0" brushRef="#br0" timeOffset="3149">2140 136 8201,'0'-11'-579,"0"0"22,0 0 0,0 7 383,0 4 0,-3 3 0,-1 7 1,0 0 173,0 1 0,2 1 0,2-4 0,0 1 0,0-1 0</inkml:trace>
  <inkml:trace contextRef="#ctx0" brushRef="#br0" timeOffset="3400">2360 264 8312,'0'8'-1698,"0"1"1585,0-1 1,0 3 0,0 2 0,0 1 175,0 4 0,0 0 0,0 3 1,0 0-56,0-2 0,0-1 0,0-1 0,0 0 47,0 0 0,0-4 1,1-2-115,2-1 0,-2-2-432,2 1 491,-2-5 0,3 4 0,0-3 0</inkml:trace>
  <inkml:trace contextRef="#ctx0" brushRef="#br0" timeOffset="3565">2505 425 8159,'-6'-9'12,"0"1"-38,0-1 1,0 5 0,-2 1 0,-2 2-166,-2 1 1,0 0 0,-4 1 0,-2 1-100,0 1 0,3 2 0,0-2 1,1-1 103,1-1 1,-2-1 185,4 0 0,-1 4 0,4 0 0</inkml:trace>
  <inkml:trace contextRef="#ctx0" brushRef="#br0" timeOffset="4068">2513 298 6243,'0'8'-105,"0"0"0,0 1 154,0-1 0,1 0 1,2-1-1,3-3 41,1 0 1,2-1-1,0-3 1,2 0-83,3 0 1,0 0 0,0-1 0,1-2-56,1-2 0,1-6 0,-1-1 0,-1 0-12,-1-1 1,-3-2 0,3 1 0,-3-1 0,-3 1 0,-1 1 1,-4 2-1,0 0 57,1 1 1,-4 4 15,0 3 1,-1 2 0,-5 2 0,0 2 122,2 3 0,-3 1 0,3 3 0,0 0-16,1 1 1,-3 4-1,3 0 1,0 1 39,0 1 1,2 0 0,-2 3-1,2 3-9,1 1 1,1 2 0,2 0 0,2 2-50,3 0 1,-3 3 0,0-2-1,0 1-11,0-1 0,-3 0 0,3-2 1,-1 1-24,-2-4 1,-1 1-1,-1-5 1,-1-1-46,-2 2 1,-5-6 0,-5 1 0,-3-3-19,-5-2 0,-11-2 0,-8 0 1,-10-2-227,-9-1 0,-9 1 0,-13-5 0,-11 0-462,40-1 0,-2-1 681,1 1 0,-1-2 0,-10-2 0,-1-1 0,2-1 0,1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05.429"/>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935 277 8499,'-5'0'-1216,"2"0"1479,3 0-258,-3 3 0,1-2 0,-3 1-78,-1-1 0,2-1 1,-1 0-88,-1 0 1,2-1 88,-1-1 1,4-2-1,-1-3 50,4 2 0,2-2 0,3 3 0,1-1 79,-1 0 0,1 4 0,-1-3 0,1 2 30,-1-1 0,1 1 0,-1 1 26,0-2 1,1 3 0,-1-2-1,1 4 0,-3-1 1,-1 4-22,-1 1 0,0 1 1,-3 0-1,0 2-21,0 1 1,0-2 0,-1 3-1,-1-1-6,0 0 1,-4 0 0,1-1 0,-2 2-37,0 1 0,-3-2 0,0 1 0,0 0-41,-1-2 1,0 0 0,-2-2 0,1 1-74,-2-1 0,0 0 0,-1-1 0,0-2-434,0-1 0,1 0 518,-1-3 0,0 0 0,0 0 0</inkml:trace>
  <inkml:trace contextRef="#ctx0" brushRef="#br0" timeOffset="647">755 217 8367,'-5'-3'-381,"0"1"1,3-1 0,-3 3 368,-1 0 0,-1 0 0,0 1 0,-1 1 8,1 0 1,-1 2-1,1-3 1,-1 2-76,-2-1 0,1-1 1,-1 1-124,2 0 1,1 0 189,-1-5 0,4-1 0,1-3 1,3-1 10,0 1 1,3-1 0,2 1-1,2-1 29,0 1 0,3 0 0,0 2 1,0 0 37,1-1 0,-3 2 0,2 1 0,-2 1-18,0-1 0,-3 1 0,0 2-17,1 0 1,-2 0-1,0 3-13,-1 2 0,2 2 0,-2 0 0,-2 1-15,0-1 1,-1 0-1,0 1 1,0-1 0,0 1 0,0-1 0,-1 1 1,0-1 27,-2 1 0,-3-1 0,1 1 0,-1-1-3,-2 1 0,1-1 1,-1 1-1,1-2 29,-1-1 0,1 1 0,-1-3 0,-2 1 5,1-1 1,-1 0-1,2-3 1,1 0 48,-1 0 0,1 0 0,0-1 0,1-2 8,1-2 0,0 1 1,-1-1-1,0-1 13,1 0 0,2-3 0,-1 0 0,0-2-19,0 0 1,1 1-1,-1-3 1,0 0-24,0-1 1,0-1 0,-2-1-1,2 0-83,0-2 0,-1 1 0,2 3 0,0 0-79,0 2 1,-1 3-1,3-1-324,-2 1 1,1 5-287,2-1 1,0 2 223,0-2 0,0 3 0,3 0 457,2 1 0,1-2 0,2-1 0</inkml:trace>
  <inkml:trace contextRef="#ctx0" brushRef="#br1" timeOffset="813">778 0 13036,'-8'0'-153,"1"0"0,-1 0 0,1 0 160,-1 0 0,-3 3 0,0 2 1</inkml:trace>
  <inkml:trace contextRef="#ctx0" brushRef="#br1" timeOffset="1047">404 239 10586,'0'5'-1538,"1"-1"1210,1 0 0,0-1 0,3-1 0,1 0 169,0 0 0,2-1 1,-1-1-1,1 0 190,-1 0 0,1-1-27,-1-2 1,1-1 0,-1-3 0</inkml:trace>
  <inkml:trace contextRef="#ctx0" brushRef="#br1" timeOffset="1516">464 209 8946,'-8'1'0,"1"1"-358,-1 0 1,1 1 0,-1-2-1,1 0 454,-1 2 0,1 3 0,-1-2-37,1 0 0,-3 3 0,0-3 0,1 1-16,1 0 0,0-1 0,1 2 1,-1-2 10,1-1 1,-1 2-1,1-2 1,-1-2-3,1 0 1,2-1 0,0 0 1,-1 0 1,-1 0-48,0 0 1,0-1-1,1 0 1,2-3 0,1 0 1,-2 2 0,2-2 0,-1-1 20,1 1 1,0 2 0,0-3-14,-2-1 0,2 2 1,0-1-9,3-1 1,-3 2-35,1-1-111,-1 0-1,3 1 1,1 0 110,1 4 1,3 1 37,2 2 1,1 0 0,-2 3 0,0-1 27,-1 1 1,-3-2 0,3 1 0,-2 1 42,-1 0 1,1-1-1,0 0 1,1 1 13,-1 1 0,0-2 0,-1 0-30,0 0 0,1 2 1,-2 1-36,1-1 1,-1 1-1,1-2 1,-3 0-14,-2-1 0,-2 0 0,-1 2 0,-3-2-200,-4 0 1,1 0 0,-2 0 0,-2-1-263,0 0 0,-1 1 1,1-3 462,-2 0 1,1-1 0,2-1 0</inkml:trace>
  <inkml:trace contextRef="#ctx0" brushRef="#br1" timeOffset="2113">0 52 9160,'0'-10'0,"0"1"-766,0-1 1,0 5 714,0 0 1,0 4 0,0 1 225,0 4 1,1 5-1,1 2 1,0 1-49,0 4 0,0-1 0,-1 2 0,3 0-178,0 1 0,-3-2 0,3 3 0,-2-1-222,1-1 1,0 1 0,-1 0 269,0-2 0,1 7 1,-3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08.526"/>
    </inkml:context>
    <inkml:brush xml:id="br0">
      <inkml:brushProperty name="width" value="0.11429" units="cm"/>
      <inkml:brushProperty name="height" value="0.11429" units="cm"/>
      <inkml:brushProperty name="color" value="#33CCFF"/>
    </inkml:brush>
  </inkml:definitions>
  <inkml:trace contextRef="#ctx0" brushRef="#br0">778 44 10398,'0'-7'-1120,"0"-1"0,0 1 831,0 0 0,1 0 382,1 2 1,-1 2-58,2 6 1,0 2 0,-1 4 0,1 2-5,0 0 0,-1 3 0,2 2 1,-1 3-74,-1 0 0,1 0 1,0 2-1,-2-1-139,0 0 0,2 1 0,-1 0 1,0-2 135,-1-1 0,-5 3 0,0-2 0</inkml:trace>
  <inkml:trace contextRef="#ctx0" brushRef="#br0" timeOffset="953">636 127 10398,'-3'-8'-839,"2"4"0,-3 2 1,4 4-1,1 3 865,2 2 1,-2 1 0,4 1 0,0 1 36,-1-1 1,2 2-1,-2-1 1,0-1-62,2-1 1,-3 1 0,0-1 0,0 0-4,-1-1 1,1-1-1,-2 1 1,0 1-21,2-1 0,-1-2 0,-3-1 0,-1 0 19,-3 1 0,-2-3 1,0 2-1,-2 0-32,-1-3 0,1 0 0,-3-1 1,-1 0 66,2 0 0,-3 0 1,2 0-1,0 0 28,-1 0 0,3 0 0,-1 0 48,0 0 0,3-1-90,3-1 0,4-2 1,1-1-65,1 0 0,5 3 0,-1-1 0,2 0 96,0 1 0,1-1 1,-1 3-51,1 0 1,-3 1-8,0 2 0,-4-2 1,2 4-1,-3 0 46,-3-1 0,2 3 1,-4-2-1,-2 2-20,-2 0 1,1 0 0,-3-2-1,1 0-23,0 1 1,-3 0-1,3 0 1,1-2 34,1-1 1,0 0 0,-1-3 78,-1 0 0,0-1-66,2-1 1,1-3 0,2-2 0,1-1-59,0 1 0,1-1 0,1-1 0,-1-1 11,-1 0 1,2 0 0,-1-1 0,0 0 0,1 0 1,-1 0 0,3 2-1,0-1-68,0 1 0,0 1-25,0 0 0,0 3-57,0 0 0,3 5 0,-1 0 127,0 4 1,-2 2 0,-2 2 0,-1 0 51,-1 2 1,1-1 0,-2 4-1,-1 0 55,0 1 0,-2 1 1,2-1-1,0 0-36,1-2 0,0 0 0,-2 0 1,2-1-16,3 0 0,-1-3 1,0 2-43,1-2 1,2-4 0,3 0-14,2-1 1,-1-2 0,1 1-108,1-1 1,0-1 14,2 0 137,-4 0 1,-1 0 0,-5 1 0,-1 1 28,-2 0 1,0 1 0,-2-3 0,-1 1 29,1 1 1,0-1-1,-1 1 1,1-1 148,-1-1 1,1 0-1,-1 0-13,1 0 0,-1 0 0,1-1 0,-1-1-4,1-3 1,-1 1 0,1-1 0,-1-1-57,1-1 1,2 0 0,0-2 0,-1 0-115,-1-1 0,0-3 1,0 1-1,2 0-242,3 0 0,-1-1 0,0-1 0,1 1-460,2 0 0,2 4 0,1-2 628,2 0 0,3 3 1,3-3-1</inkml:trace>
  <inkml:trace contextRef="#ctx0" brushRef="#br0" timeOffset="1199">38 351 18868,'-8'0'-519,"1"0"0,2 0 456,0 0 1,4 0 0,0 1-211,3 1 0,3 0 0,-2 2 0,1 0-313,-1 0 0,3 1 343,-1 3 0,-2-3 0,0 0-36,-3 1 0,0-1 0,-2 1 0,-1-1 76,-2 1 198,-3 1 1,-3 0-1,-4 1 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12.275"/>
    </inkml:context>
    <inkml:brush xml:id="br0">
      <inkml:brushProperty name="width" value="0.11429" units="cm"/>
      <inkml:brushProperty name="height" value="0.11429" units="cm"/>
      <inkml:brushProperty name="color" value="#33CCFF"/>
    </inkml:brush>
  </inkml:definitions>
  <inkml:trace contextRef="#ctx0" brushRef="#br0">4515 467 17838,'0'-7'-5887,"1"3"6300,2 1 0,-2 6 1,4 2-1,0 1-451,-1 2 0,3-1 0,-3 1 1,1 0-67,0 2 1,-2-2 0,1 2 0,0-1-28,0-2 0,-2 1 1,0-1-65,-1 1 1,-1-1 0,-1 0 153,-1-2 0,-5-1 0,-4-2 1,0 0-99,-3 0 0,-2-2 0,-2 0 0,2-2 273,0 0 1,1-4 0,0 2-1,1-1-199,1 0 1,3 0 0,2-2-1,1 1 194,-1 1 1,3 1 0,1-2 125,1 1 120,0 4 1,4-3-206,2 4-1,-2 0 94,4 0-423,-3 0-153,1 0 0,0 1 376,-1 2 0,1-2-222,-3 4 1,0-2 58,0 2 0,-1-1 0,-1 2 57,0-1 1,-4-4 0,1 3-1,-2-2 25,0 1 1,-1-1 0,1-2 0,-1 0-294,-2 0 0,1 1 1,-1 1-1,2 0 264,1 0 1,-1-1 0,1-1 0</inkml:trace>
  <inkml:trace contextRef="#ctx0" brushRef="#br0" timeOffset="667">4523 796 11241,'0'-4'-973,"0"-2"0,0 1 1</inkml:trace>
  <inkml:trace contextRef="#ctx0" brushRef="#br0" timeOffset="1283">4306 482 11926,'-5'-6'0,"1"0"-153,1 1 0,-3 3 0,1 0 12,-2 1 1,0 4 0,-1 2 0,1 2 118,2 0 1,-1 4 0,2 2-1,-1 0-51,0-1 0,3 2 0,0-4 0,1 0-64,1 0 0,0-1 1,1 1 138,1-2 1,2-4-1,5-1 1,0-3 91,1 0 1,0 0 0,0 0 0,0 0-113,-1-3 1,1-1 0,0-3 0,0 2-36,-2 0 1,-1-1-1,0-3 1,-1-1-124,-1 0 0,-4 2 0,2 0 0,-2-1 118,-1-1 1,-1 0 0,-2 2-1,-2 2 188,-1 1 0,-4-1 1,-1 3-1,-1 2 140,-1 0 1,2 1 0,-2 0 0,0 0-79,-1 0 0,-1 1 0,0 0 1,0 3-165,0 0 1,0 1 0,0 2 0,0 1 41,0-1 0,1 1 0,1-2 0,4 1 22,0 1 1,2-4-1,0 5-49,2 0 0,2 0 0,3-1 0,0-1-5,0 0 1,0 1 0,0-1 0,1 1-147,1-1 1,-1 1 0,2-1-57,1 1 1,-4-1 0,3 1 63,-2-1 0,-2 0 1,-2-1-1,-2-2 134,-1-1 1,-2 2 0,0-2 0,-2-1-87,-2 1 0,-2-2 0,1 2 1,0-2-93,-3-1 1,3 0-1,-1 0 1,0 0-308,3 0 0,-1-1 556,2-2 0,2 2 0,-3-2 0</inkml:trace>
  <inkml:trace contextRef="#ctx0" brushRef="#br0" timeOffset="1550">3798 198 16679,'0'-11'-4157,"0"-3"3069,0 4 1,1 6 1070,1 6 1,0 4 0,2 8 0,0 2-49,0-1 1,0 4 0,2-1 0,-2 0-128,0 1 0,1 1 0,-2-1 0,0 1 158,1-3 0,1 2 0,0 0 1</inkml:trace>
  <inkml:trace contextRef="#ctx0" brushRef="#br0" timeOffset="2200">3656 467 21190,'-12'0'0,"2"-3"-915,2-2 0,1 1 0,1-1 95,1-1 0,1 0 0,-1-2 319,3 1 0,1-1 0,1 1 0,0-1 200,0 1 0,2-1 0,2 2 0,-1 0 181,0 1 1,1 3 0,-2 0 211,3 1 0,-1 1 1,1 0 199,1 0 0,1 0-339,0 0 1,1 3 0,-1 2 18,1 2 1,-3-2 0,0 0 0,0 1 47,-1 0 1,2 2 0,-4-1 0,1 1 15,0-1 1,-2 1 0,1-1 0,0 0 52,0 1 0,-1-1 0,2 1 0,-3-1-89,-3-2 1,-1 1 0,-3-1 0,-1 2-59,1 0 0,-3-2 0,-1 0 0,-1 0-33,-1-1 1,-2 0 0,-2-3 0,0 0-3,0 2 1,-1-1 0,1-3 0,0 0 124,1-2 1,1 0 0,1 1 0,2-1 145,2-1 0,1 2 0,2 0 281,-1 1 0,1 1 153,0 0 0,-1 0-369,1 0 0,-1 0 0,1 0 1,-1 0-137,1 0 0,-1 0 1,1 0-1,-1 0-73,1 0 1,-1 0 0,1 0-37,-1 0 1,1-1 0,-1-1-36,1 0 0,2-1 1,0 3-1,-1 0 174,0 0 0,-2 0 0,1 1 0,-1 1-87,1 0 1,-1 3 0,0-1 0,-1-1-128,-1 0 1,0 2 0,1-1-1,0-1-11,-1 0 0,0 2 0,3-2 1,-1-1-255,1 1 0,0-2 0,-1 3 0,1-2 293,-1 1 1,1-1 0,-1-2-1</inkml:trace>
  <inkml:trace contextRef="#ctx0" brushRef="#br0" timeOffset="2867">3611 198 26957,'-4'0'-2957,"1"-3"1,2 2 1139,-2-1 1698,2 1 1,-5 4 0,1 1 0</inkml:trace>
  <inkml:trace contextRef="#ctx0" brushRef="#br0" timeOffset="3007">3514 251 22363,'-8'0'-891,"1"0"1,-1 0-1514,1 0 2334,-1 0 1,1 0 0,-1 0 0</inkml:trace>
  <inkml:trace contextRef="#ctx0" brushRef="#br0" timeOffset="3216">3417 744 10295,'0'-4'-474,"0"1"1</inkml:trace>
  <inkml:trace contextRef="#ctx0" brushRef="#br0" timeOffset="4235">3103 393 23219,'0'-5'-7989,"0"1"7011,3 0 1,-1 2-1,2 3 993,-1 1 1,2 5-1,-2 4 1,-1 0-179,1 2 0,-2 2 0,2-1 1,-2 1 85,-1 0 0,-1 0 1,-2-1-1,-2 0 121,-1-2 1,-2 0-1,0 1 1,-2-1 77,-3-1 1,-1-2-1,-2-4 1,0 0-262,-2 1 1,-2-2 0,0-2 0,-2-1 453,0-1 1,-1 0-1,1 0 1,0 0-97,2 0 0,2-3 1,3-2-1,0-2-97,0-1 0,1-1 0,2-1 1,2 0 89,1-1 0,2 2 0,0-4 1,1 0-123,1-1 1,4-1 0,-2 0 0,3 0-199,0 0 1,0-2 0,0-1 0,3 2-67,2 0 1,1 1 0,3 0 0,0 1-32,1 1 0,0 0 1,-2 3-1,1 2 34,1 2 1,4 0 0,-3 3 0,2-1 84,-1 1 0,-3 1 1,2 2-1,-1 0 152,0 0 0,0 0 0,-3 3-71,1 2 0,-3 2 0,-1 1 0,0 1 4,0 1 1,-2 1-1,0-1 1,-1 1 45,-1 1 1,0 0 0,-1-3-1,0 1 38,-2-1 0,-3 2 1,-1-2-1,-2-2 65,0-1 1,-3-1 0,0 2 0,0-1-72,0-1 0,2-4 0,-2 2 0,1-3-57,2 0 0,1 0 0,0 0 0,2 0-155,1-3 1,-1-1 0,3-3-51,2-1 0,0 1 0,1-1 0,1 1 169,1-1 0,0 1 0,3-1 1,1 2 239,0 1 1,2-2 0,-1 3-47,1 0 1,-3 0 0,0 4-53,0 0 0,0 1 0,-1 2-293,-1 2 0,0 1 1,-3 2-1,-1-1-5,-2 1 1,-1-1-1,-3 1 1,-1-1 159,1 1 0,-1-1 0,1 1 1,-1-1 218,1 0 1,-3 1 0,0-1 0,1-2-51,0 0 0,2 0 1,-1 0-1,1 0-138,0-2 0,-3 2 1,0-3-1,0 1-50,2 0 1,0-2 0,-1 1 0,-1-1-1,1-1 1,0 0-1,2 0 336,-1 0 0,1 0 0,-1-1-40,1-1 1,-1 1-1,1-1-86,-1 1 1,1 1 0,0 0 160,-1 0 1,1 0-45,-1 0 1,1 1-277,-1 1 0,4 2 1,2 4-1,1-1-120,1 1 0,0 0 0,0 1 0,0 2-159,0 1 1,0-1-1,0 2 1,0 0-104,0 0 1,0 1-1,0-1 1,0-2-30,0 0 1,0 2 0,1-3 0,0 1-273,2 0 1,0-3 0,-1-3 436,0 0 1,4 2-1,-2 0 1</inkml:trace>
  <inkml:trace contextRef="#ctx0" brushRef="#br0" timeOffset="4584">3200 56 22656,'0'-7'-7178,"-1"0"6043,-2 2 0,2 3 1,-3 4 1942,0 3-849,-1-1 1,0 6-1,-2-2 1</inkml:trace>
  <inkml:trace contextRef="#ctx0" brushRef="#br0" timeOffset="4741">3110 86 22656,'-12'0'16,"-1"0"1,3-1-1,0 0-123,-1-2 1,3 1 0,-3 2-1,1 0-20,0 0-48,-3 3 1,2 5-1,-4 3 1</inkml:trace>
  <inkml:trace contextRef="#ctx0" brushRef="#br0" timeOffset="5235">2131 438 17467,'-7'-1'-1344,"-1"-1"615,1 0 0,2-4 570,0 1 1,3 1 0,-1-1 0,3-1-140,0-1 1,0 1 0,2 0 0,1-3 187,2 1 1,-3 1 0,3 1 0,1 1 113,1-1 0,-2 0 0,-1 1 0,1 2 158,0 0 1,1 2-20,-1-2 0,2 3 0,0 3 1,-2 1-115,0 0 1,-1 3 0,2-2-1,-2 2-41,0 3 1,2-2-1,-2 3 1,0-1 34,-2 0 0,-1 3 0,-1-3 1,0 1 68,0 0 1,-3 1 0,-2-1 0,-3 0-124,-2 0 1,-2 0 0,-5-2 0,-1 1-303,-1-1 0,2-1 0,-3-1 394,2-2 0,-3 1 0,2-1 0</inkml:trace>
  <inkml:trace contextRef="#ctx0" brushRef="#br0" timeOffset="5636">1825 124 29272,'0'-8'-9485,"0"4"9461,3 2 0,1 2 0,4 3-205,-1 4 1,3 2-1,0 2 1,0 1 100,1-1 1,-3 2-1,3 2 1,-1-1 67,0-2 0,0 3 1,-3-3-1,1 1-83,-1 0 1,-3 0 0,-1-3 0,-2 0 21,-1 1 0,-1-3 0,-2 3 1,-3-1-117,-3 0 1,-3 0 0,-6-2 0,-2 1 568,-1 1 0,-2 0 0,1-2 0,-1-1-530,-2 1 1,4-1-1,0 1 0,1-2-57,4-1 1,0 2 0,2-3-342,1 0 796,3-1 1,6-3 0,0 0 0</inkml:trace>
  <inkml:trace contextRef="#ctx0" brushRef="#br0" timeOffset="5816">1690 273 20488,'0'-12'-1960,"0"3"0,1 1 0,1 3 2400,3 3 0,3 1 0,1 2 1,3 4-507,2 2 1,-1 5 0,4-2 0,-1 1-165,-1 0 1,0 2-1,-1-3 1,-1 1-800,0 0 945,-4 2 0,5-1 0,-2 3 0</inkml:trace>
  <inkml:trace contextRef="#ctx0" brushRef="#br0" timeOffset="6517">1279 408 25471,'-12'-12'-1907,"2"-2"1,2 1-1,1 0 642,2 1 1,3 0-1,4 3 1,1-1 1037,1 1 0,1 1 0,3 3 0,0 0 349,2 2 1,-2-3-1,2 2 1,-1 0-77,1 1 0,-2 2 1,2-1-1,-1 0-14,-2 0 0,3 1 0,0 2 0,-1 1-131,0 3 0,-1 2 0,1 1 0,1-1-300,-1 1 0,-1 0 0,0 1 0,-1 2 332,1 0 1,-2-1 0,-1-1-1,-2 0 120,-2-2 0,-1 1 0,0 0 1,0 1-61,0 1 1,-4 0-1,-4-2 1,-3-1 19,-4 1 1,0-1 0,-3 0 0,-2 2-55,-1 1 1,-3-2 0,0 2-1,-4-2 24,-1 0 0,-4-1 0,-2 1 1,-2-2 111,-3-1 0,2 1 0,0-3 0,2-2 36,1 0 1,1-1 0,0 0 0,0-1 35,3-1 0,3-2 0,2-4 0,2 1 29,2-1 1,9 0-1,3-1 1,6-1-278,3 1 1,1-2 0,0 1 0,1 1-120,1 1 1,0 0 0,3 1-1,1-1 109,0 1 0,1-1 0,-1 1 0,-1-1-23,1 1 1,0-1 0,2 1 0,-1-1 43,1 1 0,-1 2 0,1 1 0,0 0 86,2-1 1,-2 4 0,2-2 0,-1 2 25,-2 1 0,0 0 0,1 0 1,-1 1-38,1 2 0,-3 1 1,0 3-1,0 1 92,-1-1 1,2 2 0,-4 0 0,0 2-93,-1 0 0,-1-2 0,0 2 0,-1-1-37,-2 0 0,-1 0 1,-3-3-1,-1 1-62,1-1 1,-4 1 0,-1-1-1,0 0-171,0-2 1,2 2 260,-3-2 0,1-2 1,-3 0-1</inkml:trace>
  <inkml:trace contextRef="#ctx0" brushRef="#br0" timeOffset="6817">651 4 26677,'0'-3'-2458,"0"3"0,0 6 1,0 5-1,0 2 1353,0 3 1,0 2 0,0-1-1,0 3 687,0 2 1,1 0-1,1 0 1,0 0 1138,0-2 0,-1-2 1,-1-3-1,0-1-1173,3-1 0,-2 0 0,1-3-970,-1-1 1343,-1-4 0,3 2 1,2-3-1</inkml:trace>
  <inkml:trace contextRef="#ctx0" brushRef="#br0" timeOffset="7049">928 71 28703,'-7'-3'-4285,"2"-2"3790,-2 2 0,7 0 0,-3 6 1,1 2-97,0 1 1,1 2-1,-2-1 1</inkml:trace>
  <inkml:trace contextRef="#ctx0" brushRef="#br0" timeOffset="7584">733 572 29928,'-10'3'-742,"-2"0"0,-1 0 153,1 1 1,2-1 0,-2-1 0,-2 1 370,0 1 0,-3-2 0,-1 3 0,1-1 91,-1 0 1,-2-2-1,-4 0 1,-1-1 17,1-1 1,0 1-1,2 0 1,-1 2 24,1-1 1,3-2 0,2 0 0,2 0-54,2-3 0,0 1 0,3-3 0,1 0-284,0-2 1,4-1 0,1 1-1,1 0-164,1-1 0,1 1 0,1-1 0,0 1-14,0-1 0,4 1 0,1-1 374,1 1 0,2 0 0,-1 2 0,1 2 78,-1-1 1,1 4 0,-1-3 125,1 2 1,-1 1 0,1 0 0,-2 1-102,-1 2 0,2-3 1,-2 4-1,2-1 14,0 2 0,-2-1 1,0 1-1,0 1 142,-1 1 0,2 0 1,-3 1-1,1-1 80,-1 1 1,-1-1-1,-2 1 1,0 2-11,0-1 1,-4 4-1,-2-2 1,-4 0-31,-2 3 1,0-3 0,-3 2-1,-1-1-152,-2 0 1,2-1 0,-4-1 0,-1 0-181,0-1 1,-4-2 0,0-1-1,1-2 35,4-1 0,-1 0 1,3-3-1,3 0 176,1 0 0,4-1 155,5-1 0,-5-6 1,2-3-1</inkml:trace>
  <inkml:trace contextRef="#ctx0" brushRef="#br0" timeOffset="7850">23 198 26513,'-5'0'-918,"0"0"0,3 1 0,-2 2 164,0 2 1,2 2-1,2 3 1,0 3 281,0 4 0,0 3 0,0 5 0,1 2-8,1 2 1,0 4-1,2-1 1,0-1 1401,0-3 1,1 0-1273,3-3 1,-1 3 0,1-1-1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25.527"/>
    </inkml:context>
    <inkml:brush xml:id="br0">
      <inkml:brushProperty name="width" value="0.08571" units="cm"/>
      <inkml:brushProperty name="height" value="0.08571" units="cm"/>
      <inkml:brushProperty name="color" value="#33CCFF"/>
    </inkml:brush>
  </inkml:definitions>
  <inkml:trace contextRef="#ctx0" brushRef="#br0">2968 143 7526,'-4'1'-325,"1"1"0,3 3 598,0 2 0,0 1 0,0 1 0,0 1-244,0-1 0,0 2 0,0-1 1,0-1-189,0-1 0,0 2 1,0 0-1,2-1-363,1 0 522,-1-2 0,1 4 0,1 1 0</inkml:trace>
  <inkml:trace contextRef="#ctx0" brushRef="#br0" timeOffset="400">2811 225 6889,'8'7'100,"-4"-2"1,-1 0-1,-1 1-33,1 1 1,0 0 0,-1 2 0,0 0 1,0 1 1,-1 0 0,-1-3 0,0 1 79,0-1 1,-1-2-1,-1 0-56,-3 1 0,-2 0 1,0-1-1,-2-3-30,-1-1 0,2-1 0,-2 0 0,2 0-12,0 0 1,-2 0-1,0-1 1,1-1-106,1-3 0,0-2 0,1 0 0,-1-1-45,1 1 1,-1-2 0,1 0 0,0-1-241,-1 1 1,1-2 0,2 0 0,0 1-543,2-1 881,1-2 0,-2 1 0,0-3 0</inkml:trace>
  <inkml:trace contextRef="#ctx0" brushRef="#br0" timeOffset="571">2699 143 7932,'0'-8'-162,"0"1"0,0 2-592,0 0 754,0 3 0,-3-1 0,-2 3 0</inkml:trace>
  <inkml:trace contextRef="#ctx0" brushRef="#br0" timeOffset="1130">2400 68 7955,'0'-8'-577,"0"1"0,1 0 802,1 2 0,-1 3 0,2 4-115,1 3 0,-3 4 1,1 2-1,-1 1-39,-1 1 0,1-1 0,0 0 0,3 2-88,0 0 0,-2 1 0,1 0 0,-1-1-132,1-2 1,0 2 0,-1-2 0,0 0-657,0 1 805,-1-4 0,-1 5 0,0-2 0</inkml:trace>
  <inkml:trace contextRef="#ctx0" brushRef="#br0" timeOffset="1933">2265 105 7932,'0'-5'-1029,"0"0"1207,0 4 0,0-2 1,-2 6-1,-1 2-109,2 1 1,0 2 0,1-1-1,0 1-66,0-1 1,0 3 0,0 0 0,1-1-13,1 0 0,-1-2 0,2 1 0,-2-1-58,2 0 1,-2 1 0,4-1-24,1 1 0,-2-3 0,1-1-29,1-1 1,1 2 0,0-2 0,1-2-34,-1 0 0,1-1 0,-1 0 98,1 0 0,-2-1 86,-1-1 1,-1 0 17,-4-3 1,-1 4 19,-2-2 0,-1 2 0,-3 1 39,-1 0 0,1 0 0,-1 0 0,1 0-19,-1 0 0,-2 3 1,0-1-1,0 1-7,0 0 0,0 0 1,-1 3-1,-1-2-17,1 0 0,-2 1 1,-2-2-1,0 0-25,0 1 1,0-1-1,-2-1 1,-1 0-24,2 0 0,-2-1 0,0-1 0,2-1-44,0-2 0,-1 2 0,1-3 1,3-1 11,1 1 1,2 2 0,3-3 0,0-1-4,2-1 1,0 2 0,2 0-8,1 0 1,2-2 0,0 0-13,3 2 1,-1-1 0,3 3 0,0 0-16,2-1 0,0 0 0,1 1 55,-1 1 0,1 2 1,-1 0 61,1 0 0,-1 0 0,1 0 92,-1 0 0,-2 0 1,-1 3 31,0 2 1,1 1 0,-3 2-30,0-1 0,-1 1 0,-1-1 1,0 1-38,0-1 0,-3 1 1,0-1-1,-1 1-41,-2-1 1,-1 1 0,0-2 0,-1 0-59,1-1 1,-1-2 0,-2 1 0,0 0-322,-2 0 0,2-1 0,-2 1 0,-1-1-464,1-1 0,-1-1 760,3 2 0,-3 1 0,1 3 0</inkml:trace>
  <inkml:trace contextRef="#ctx0" brushRef="#br0" timeOffset="2299">1623 270 7963,'1'-12'0,"0"1"-276,2 1 1,3 0 0,1-1-1,2 0 315,0 2 0,3 0 0,-1 0 1,2-1 88,-1 4 0,-2-2 1,0 4-1,0-1 4,0 0 1,0 4-43,-2-2 0,-3 2-48,0 1 0,-4 1 0,2 2 14,-2 2 0,-1 1 0,-1 2 1,-2-1 47,-2 1 0,1-1 0,-1 1 0,-1-1-3,0 0 0,-1 1 0,1-1 0,1-2-78,-1 0 1,-2 0-1,0 2 1,1-1-203,1-1 0,-2-3 0,-1 2 1,-1 1-131,1-1 1,1-3 0,0 2 308,1-2 0,-4 2 0,-1 1 0</inkml:trace>
  <inkml:trace contextRef="#ctx0" brushRef="#br0" timeOffset="2563">1593 46 7927,'0'-5'-70,"1"3"0,0 5 195,2 5 0,0-1 1,-1 3-1,0-1-87,0 1 0,0-1 0,-1 1 1,2 0-45,-2 0 1,0 3 0,-1-3 0,1 1-161,2 0 1,-3-1-1,3-2 1,-2-1-371,-1 0 0,0 1 536,0-1 0,3 1 0,1-1 0</inkml:trace>
  <inkml:trace contextRef="#ctx0" brushRef="#br0" timeOffset="2729">1705 68 7963,'0'-8'0,"1"2"0,0 0-799,2 1 0,0 1 557,0-1 0,-2 2 242,1 6 0,2 1 0,0 4 0</inkml:trace>
  <inkml:trace contextRef="#ctx0" brushRef="#br0" timeOffset="3600">1630 247 7963,'-11'4'-53,"3"-4"0,-3 3 0,1-2-207,0-1 0,0 2 0,3 1 0,-1-2 296,-2 0 0,1-1 0,-1 1 0,0 1-53,0 0 0,-1 1 0,1-3 0,-2 0 2,1 0 0,0 0 0,2-1 1,0-2 8,-1-2 0,0 1 0,3-1 6,-1-1 0,2 0 1,0-2 6,1 1 0,3-1 0,0 1 0,1-1-3,1 1 0,0 0 0,1 0 1,1 1-4,3 1 0,2 1 0,0-2 0,-2 2-2,0 1 1,0 0 0,3 3-1,-1-1 14,1-1 0,-1 1 1,1-1 26,-1 1 0,-2 3 1,-1 1-1,1 1 25,-1-1 0,-3 3 0,2-1 1,-2 2 12,-1 0 1,2 1-1,1-1 1,-2 0-20,0 1 1,-2-1-1,0 1 1,-3-1-53,0 1 0,-1-1 1,-2 1-1,-1-1-13,1 1 0,-3-3 1,-1-1-1,-1-1-31,-1-1 0,-1-1 0,-1-1 0,1 0-1,1 0 0,0 0 0,2-1 0,1-2-69,-1-2 1,2-1-1,3-2 1,2 1 70,0-1 0,-1 1 0,2-1 99,-1 1 1,2 2 455,0 0-339,1 3 0,-2-1-118,-2 3 0,-2 2 0,-1 2-63,1 0 1,0-2-1,-1 3 1,1-2-42,-1-1 1,1-2-1,-1 0 4,1 0 0,-1 0 0,1 0-5,-1 0 0,1-2 1,0-1 40,2-2 0,1 4 0,2-3 177,0 1 46,-1 2-157,3-2 1,0 9-34,0 1 0,0 2 0,0-1 34,0-1 0,0-2 1,0 0-1,0 1 52,-3 1 0,-1-2 0,-4 0 0,1 0-9,-1-1 1,1 2 0,-1-3 0,-1 0-55,-1 1 1,-3-2 0,2-2 0,1 0-32,-1 0 0,0 0 1,2 0-1,-1 0-56,1 0 0,1-1 0,2-1 0,1-3 2,0-2 1,1 0 0,2-1-1,1 1-141,1-1 0,0-2 0,0 0 0,0 0-477,0 0 0,1 0 1,1-1 648,3 0 0,2-6 0,0 2 0</inkml:trace>
  <inkml:trace contextRef="#ctx0" brushRef="#br0" timeOffset="3787">1286 38 7730,'4'-7'-334,"0"-1"1,-4 4-1,0 1 1</inkml:trace>
  <inkml:trace contextRef="#ctx0" brushRef="#br0" timeOffset="4013">1271 382 7988,'-7'0'59,"-1"0"0,1 0 1,-1 0 80,1 0 1,0 0 0,-1 0 0,1 0-301,-1 0 1,1 0 0,-1 0-1,1 0-465,-1 0 0,1 0 625,-1 0 0,-3 0 0,0 0 0</inkml:trace>
  <inkml:trace contextRef="#ctx0" brushRef="#br0" timeOffset="4179">1092 68 7988,'-1'-8'-201,"0"1"-1002,-2 0 1203,1-1 0,2 7 0,0 2 0</inkml:trace>
  <inkml:trace contextRef="#ctx0" brushRef="#br0" timeOffset="5082">666 16 6939,'5'-7'124,"0"2"0,-3 2 0,3 4-29,-2 1 0,-1 2 1,-2 4-1,1-1-12,2 1 1,-2-1 0,1 1 0,0-1-30,0 0 0,-1 2 1,2 0-1,-2 1-38,2-1 1,-2-1-1,1 0-40,-1-1 0,-1 1 1,-1-1 78,-1 1 1,-3-1 0,-5 0 0,0-1 11,1-1 0,-2-1 0,1 2 0,-1-2-56,0-1 0,0 2 0,2-2 1,-1 1-44,1-1 0,3-1 1,2-1-417,1 2 410,0-2 1,7 2-1,1-2 44,1 1 0,2-1 1,-1 2-1,1-3-8,-1 0 0,-2 0 44,0 0 0,-2 0-39,2 0 0,-5 1 1,0 1 118,-4 0 1,-2 3 0,-2-2 0,1-1-52,-1 2 1,1-1 0,-1 3 0,1-1-3,-1 1 0,2 0 0,0 2 0,2-1 1,0 1 0,-1-1 0,3 1 0,0-1-34,1 1 0,1-1 1,0 1-1,0-1-125,0 0 0,4 1 0,1-1-143,1 1 1,2-1 0,-1 1-1,1-1-386,-1 1 1,3-3 617,0 0 0,3 0 0,-1 2 0</inkml:trace>
  <inkml:trace contextRef="#ctx0" brushRef="#br0" timeOffset="6016">292 135 6700,'4'-4'-593,"-3"1"711,4 3 0,-3 1 1,1 0 12,1 2 0,-4 0 1,3 0-52,-2 2 0,1-1 0,1 1-19,-2 0 1,1 2-33,1 1 0,-3-1 0,3 1 6,-2-1 0,-1 0-3,0 1 0,0-1 16,0 1 1,0-1-71,0 1 1,-1-1 11,-2 1 0,2-2 0,-3 0-1,0-1 0,-2-2 29,1 2 0,1-4 1,-1 2 11,-1-2 1,0 0 0,-2 0-24,-2 2 0,1-1 1,-1-2-1,1 0-20,-1 0 1,1 0 0,-3 0-1,-2 0-19,0 0 1,-1 0 0,1 0 0,1 0 19,0 0 1,-1 0 0,-2 0 0,3 0 4,2 0 0,-2 0 0,3 0 0,1 0-113,1 0 0,3 0 0,0 0-169,-1 0 0,3-1 289,0-1 0,-1 1 0,0-2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33.225"/>
    </inkml:context>
    <inkml:brush xml:id="br0">
      <inkml:brushProperty name="width" value="0.08571" units="cm"/>
      <inkml:brushProperty name="height" value="0.08571" units="cm"/>
      <inkml:brushProperty name="color" value="#33CCFF"/>
    </inkml:brush>
  </inkml:definitions>
  <inkml:trace contextRef="#ctx0" brushRef="#br0">1211 404 6972,'4'0'-178,"0"0"1,-4 0 0,0 0 0</inkml:trace>
  <inkml:trace contextRef="#ctx0" brushRef="#br0" timeOffset="185">1159 426 7719,'-10'-1'0,"0"0"-158,1-2 1,3 1 157,1 2 0,0-4 0,-2 0 0</inkml:trace>
  <inkml:trace contextRef="#ctx0" brushRef="#br0" timeOffset="715">912 194 7809,'3'-7'-314,"-1"0"0,1 2 0,-2 0 746,1 2-335,-1 1 1,2 2 0,-2 2 37,2 1 1,-3 2 0,3 0-78,-2 2 0,1-2 1,1 0-1,-2 1-46,0 0 0,0 2 0,1-1-38,0 1 1,1-1-1,-3 1 1,0-2-4,3-1 1,-2 2-1,1-2 1,-1 2 22,-1 0 0,-3-2 0,-2-1 0,-2 0 15,0-3 1,-1 0 0,1-1 0,-2 1 2,-1 1 0,2-1 0,-2 2 0,2-2-9,0-1 0,0 0 0,-1 0 0,-1 0-65,1 0 0,1 0 0,0 0-716,1 0-186,-1 0 964,1 0 0,3-4 0,0 0 0</inkml:trace>
  <inkml:trace contextRef="#ctx0" brushRef="#br0" timeOffset="1466">950 15 7838,'0'-5'-1655,"0"0"1655,0 3 0,0-1 0,0 3 0</inkml:trace>
  <inkml:trace contextRef="#ctx0" brushRef="#br0" timeOffset="2098">793 247 7789,'0'-4'-1296,"0"-3"1831,0 6-348,0-2 1,2 4 0,1 1-130,2 3 1,-4-1-1,3 1-23,-1 1 0,-2 1 1,1 0-20,-1 1 1,0-2 0,1 0 19,0-1 0,1 0 13,-3 3 0,-4-1 1,-1 1-33,-1-1 0,-3-3 1,0-1-1,-2 0-14,0-1 0,-2 2 0,-2-3 0,1 2-207,2-1 0,-2-2 1,1 0-1,0 0-336,0 0 0,0 0 540,3 0 0,0-6 0,3-3 0</inkml:trace>
  <inkml:trace contextRef="#ctx0" brushRef="#br0" timeOffset="2348">815 142 7765,'-4'-1'0,"1"0"-307,-1-2 0,3 0 0,-2 1 307,0 0 0,2-1 0,-2 3 0,3 0 0</inkml:trace>
  <inkml:trace contextRef="#ctx0" brushRef="#br0" timeOffset="2517">740 157 7765,'-7'0'-57,"-1"0"1,3-1-104,0-1 0,3 1 160,-3-2 0,3 3 0,-1 0 0</inkml:trace>
  <inkml:trace contextRef="#ctx0" brushRef="#br0" timeOffset="3282">479 202 7795,'-5'-8'0,"1"1"-282,0 0 1,2 2 0,1 0 380,-1 2-72,1 1 1,-2 2-1,6 0 1,2 0 1,-1 2-1,1 1 1,1 1-30,0-1 1,4 2-1,0-2 1,0 1-33,1-1 1,-3 2-1,3-2 1,-1 1-9,0-1 0,2 2 0,-2-2 0,0 1-7,1-1 0,-3 2 0,2-3 0,-1 1-21,-2 0 1,0-1-1,-1 2 38,-1-1 0,-4 3-12,2-1 0,-3-1 22,-3 1 1,-1-2-1,-3 1 1,-1-1 8,1-1 0,-1 1 0,1 1 0,-1-1 20,1 0 1,-1 0 0,0-1 0,-1 1 54,-1-2 1,-3 3 0,0-1 0,-1 0 8,-1 1 1,0 1-1,0-2 1,-1 0-20,-1 1 0,-1 0 0,-2-1 0,2-1-20,-1 2 1,3-3-1,-4 1 1,0-1 2,1-1 1,0 0-1,4 0 1,1 0-23,-1 0 1,0 0-1,1 0 1,1-1 45,3-1 0,2 0 0,0-3-16,1-1 0,0 0 0,2-2-45,3 1 1,-2-1-64,2 1 10,-1-1 0,4 4 1,2 2 42,2 1 1,2 0 0,2-1 0,1 0 72,-1 0 1,1 1 0,0 1 0,1 0-3,1 0 1,-1 0-1,-1 1 1,2 1-13,0 0 0,1 4 0,-3-2 0,-1 1-31,-1 0 0,0 0 1,-1 3-1,0-1 9,-2 1 1,1-1 0,-4 0 0,0 1 9,-1-1 1,-2 1 0,-2-1 0,-2-2-3,-1 0 1,-2 0 0,0 3 0,-1-2-19,-1-1 1,-3 1 0,1-3 0,0-1-63,2 2 1,0-4 0,0 3-1,0-2-256,-1-1 1,3 0-1,-2 0-322,1 0 0,3-1 624,1-2 0,-2-1 0,3-3 0</inkml:trace>
  <inkml:trace contextRef="#ctx0" brushRef="#br0" timeOffset="3850">0 180 8023,'5'4'79,"0"2"0,-1 3-153,0 1 1,-2 1 0,3 2-1,-1 1-359,0 1 0,-3 1 0,2 0 433,-2 2 0,2 2 0,1-1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8:38.375"/>
    </inkml:context>
    <inkml:brush xml:id="br0">
      <inkml:brushProperty name="width" value="0.08571" units="cm"/>
      <inkml:brushProperty name="height" value="0.08571" units="cm"/>
      <inkml:brushProperty name="color" value="#33CCFF"/>
    </inkml:brush>
  </inkml:definitions>
  <inkml:trace contextRef="#ctx0" brushRef="#br0">1764 171 6930,'4'3'-28,"0"-2"0,-4 3 50,0-1 1,0-1-4,0 3 1,0 0 0,-1 1-2,-2-1 0,2 1 0,-4-3 0,-1 1 21,-1-1 0,0 2 1,-1-2-1,0 1 6,-2 2 1,1-2 0,-3 1-1,0-1-58,1 0 0,-2-2 0,-2 1 0,1-1-10,-1 1 1,0-1 0,1-2 0,0 0 4,2 0 1,0 3-1,-1-1 1,1 0-23,1-1 1,1-1-1,2 0 1,-1-1 15,-1-2 1,0 3 0,2-3-1,-1 1 15,-1 0 1,-1 1 0,2-1 0,-1 1 6,1 1 0,-2-3 1,1 1-1,0 0 5,-1 1 0,3 1 0,-2-2 5,2-1 0,0 1 0,1 2 0,-1-1-2,1-1 1,2 1-3,0-2-3,3 2-8,-1 1-50,3 0 1,3-3-1,1-1 1</inkml:trace>
  <inkml:trace contextRef="#ctx0" brushRef="#br0" timeOffset="483">1570 164 7745,'-4'-14'115,"0"0"85,0 2 0,-2 5 0,4 0-114,0 0-48,1 4 1,-2 3-1,-2 5-305,-2 1 1,2 3 0,0 0-1,0 2-51,-2 0 0,-1 1 1,0 1 317,-2 0 0,2-1 0,-3 3 0</inkml:trace>
  <inkml:trace contextRef="#ctx0" brushRef="#br0" timeOffset="798">1241 231 7745,'0'-8'-329,"-3"0"1,1-1 360,0-1 1,1 0-1,-1 3 1,-1-1 117,2 1 1,-1-1 0,0 1-1,-1-1-75,-1 1 0,1-1 1,-1 1-1,0-1 27,0 1 0,2-1 1,-1 1-1,1-1-29,-1 1 1,1 0 0,2-1-139,0 1 0,0 2 1,0 0-1,4 2-61,3 1 0,1-1 0,5 1 0,0 0-139,1 1 1,1 1-1,0 0 1,0 0-671,0 0 935,-3 0 0,5 3 0,-1 2 0</inkml:trace>
  <inkml:trace contextRef="#ctx0" brushRef="#br0" timeOffset="1318">1301 231 7745,'-8'0'0,"1"0"0,-1 0-320,1 0 0,-1 0 1,1 0 346,-1 0 0,1 0 0,-1 0 0,1 1 21,-1 1 0,1-1 0,-1 2 0,1-3 16,0 0 0,-1 0 1,1 0-1,-1-2 17,1-1 1,-1-2 0,1 1 0,-1-2-26,1-2 0,0-1 0,1 1 0,1-1-20,-1-1 0,3-4 0,0 3 0,0-1-3,1 2 0,-1 2 0,3 0 0,0 1-29,-3-1-128,2 1 58,-2 3 0,4 0 0,0 5 71,2 2 1,0 1 0,-1 4 0,1 1 38,1 1 1,-1 4 0,1-2-1,0 1-3,0 0 1,-1 1-1,1-2 1,0 3 16,0 3 1,-1-2 0,1 0 0,-1-2-8,-1-1 1,1-2-1,0 2 1,-2-3 61,0-2 1,-2 0-1,-1-2-25,-3-1 1,-2-1-1,0-4 1,-2 0-88,-1 0 0,1 0 0,-2 0 0,0-1-58,2-2 0,-2-1 1,1-3-1,1 2-156,1 0 1,1 0 0,1-3-1,2 0-137,1-2 1,0 1-1,3-3 1,0 1 349,0-1 0,7-1 0,1-2 0</inkml:trace>
  <inkml:trace contextRef="#ctx0" brushRef="#br0" timeOffset="2399">785 194 7776,'-4'-8'8,"1"1"1,0 2-1,0 0 1,2-1 83,0-1 1,1 0 0,0-1-285,0 1 1,0-1-1,0 1 38,0-1 1,0 3 88,0 0 0,0 3-116,0-3 192,0 3 1,3-1 11,2 3 1,-1 2-1,1 2 1,-1-1-19,0 0 1,-2 2 0,3-1 0,-2 0 11,-1 2 0,1 0 0,0 2-7,1-1 0,-2-2 0,0 0 0,-1 1 6,-1 1 1,0-2-1,0 0 2,0 0 0,-1 1 1,-1-1-1,-2-1 33,0-1 0,-3-1 1,1 2-1,-2 0-14,-2 0 0,0-2 1,3 1-1,-1-1-8,1 1 1,-1 2-1,1-3 1,-1 1-12,1 0 1,-1 1-1,1 1 1,-1 0-11,1 1 1,2-2 0,1 1 0,-1 0-4,1-1 1,3 3-1,-3-2 57,1 2 1,2-2-15,-1 0 0,0-3 169,0 3 1,0-3 0,-3 1 53,-1 0 1,-1-2-1,0 2-223,0-2 1,-1 1-1,1 1-28,-1-2 0,-2 0 0,0-1-129,1 0 1,1 0-1,0 0-122,1 0 1,0-1 0,1 0-179,1-2 0,4-3 0,-2 1-204,2-1 0,1-3 613,0-1 0,4-1 0,0-4 0</inkml:trace>
  <inkml:trace contextRef="#ctx0" brushRef="#br0" timeOffset="2585">710 7 7225,'0'-4'0,"0"1"0,0 6 0,0 1 0,0 3 0</inkml:trace>
  <inkml:trace contextRef="#ctx0" brushRef="#br0" timeOffset="2814">479 149 8673,'6'1'-620,"-1"1"436,-2 3 1,-3-1 0,0 1-1,-4 2-107,-3 2 0,-4-1 0,-5 3 291,-1 0 0,-6 0 0,-3 4 0</inkml:trace>
  <inkml:trace contextRef="#ctx0" brushRef="#br0" timeOffset="3531">284 74 7796,'-7'-3'-225,"-1"1"1,1-2 29,-1 1 0,1 0 1,-1 3-1,1 0 298,-1 0 1,1 0-1,-1 1 1,1 1 86,-1 0 0,1 4 1,-1-1-1,-1 1-104,2 2 0,-2-1 0,4 1 0,-1-1-41,1 1 0,-1-1 1,4 1-1,0-1-72,1 1 1,1-1 0,0 1 0,0 0 4,0 2 1,4-2-1,0 2 1,1-1 24,0-2 1,0 0 0,2 1 25,1-1 0,-3 1 0,-1-1 53,-1 1 0,2-1 22,-2 1 1,-2-2-1,-3 0-31,-3-1 1,-2-2 0,0 1 0,-1-1 5,1-1 0,-3 1 0,-1 0 0,0-2 4,0 0 0,0-1 1,2 0-1,-1 0-9,1 0 0,-2 0 1,1 0-1,1 0-39,1 0 0,3 0 0,0 0 1,0-1-73,1-1 1,1 0-155,3-3 1,-3 0 0,1-2-74,0-1 1,4-2 0,1 0 0,1 0-233,2 0 1,1 0 0,0-1 0,1 0 495,2 2 0,2 1 0,3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04.579"/>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2983 374 21348,'-4'0'-3139,"-1"0"2844,3 0 0,0-1-8,-3-1 0,3 1 216,-3-2 1,3 2-171,0-2 0,0 2 96,0-1 0,1-2-34,-2-1 0,2 0 0,1 1 0,1-2-146,2-1 0,-2 2 0,2 0 0,-1-1 24,1 0 1,3-2-1,-2 1 1,1-1-44,0 1 1,0 0 0,3 1 0,1 1 348,1-1 1,3 0 0,-1-2 0</inkml:trace>
  <inkml:trace contextRef="#ctx0" brushRef="#br1" timeOffset="2514">2707 112 8223,'0'-4'-1057,"0"-3"1104,0 7 1,0-3-1,0 5-12,3 0 1,-1 4 0,2-1-1,0 2-16,0 3 1,1 0 0,2 1 0,-2 0-13,0-2 0,0 2 0,3 0 0,-1 0-13,-3-1 0,3 1 1,-3-2-1,0 1 37,-1-1 0,0 0 0,0-2 0,-2 1 2,0-1 1,-1 1-1,0-1 1,-1 0 22,-1 1 0,-2-3 0,-4 0 0,1 1-26,-1 0 1,-2 1 0,0-1 0,0-2-26,0-1 0,-2 2 0,-3-1 0,1 0-35,1 2 0,-1-3 0,3-1 0,-2-1-65,1-1 0,3 3 0,-1-1 0,1 0-426,2-1 0,2-1 321,0 0 0,3-1 0,1-1 200,2 0 0,3-7 0,4 0 0</inkml:trace>
  <inkml:trace contextRef="#ctx0" brushRef="#br1" timeOffset="2795">2609 217 8414,'0'-8'-1147,"0"1"1320,0-1 0,0 5-79,0 3 0,0 3 0,0 6 1,1 0-60,2 1 1,0 3 0,3 0-1,-1 0-111,1-1 0,-2 2 0,1-2 0,1 0-76,0 1 0,2-4 1,-2 2-1,0-1-94,-1 0 1,0 0 0,3-3 245,-1 1 0,-3-1 0,0 1 0</inkml:trace>
  <inkml:trace contextRef="#ctx0" brushRef="#br1" timeOffset="3247">2467 262 8561,'0'-8'-1349,"0"1"1300,0-1 0,1 2 114,2 1 1,-2 5-1,4 5 1,-1 1 54,0 2 1,0 2 0,2 0 0,-1 2-60,1 1 1,-2-1 0,0 0 0,-1 1-7,-1-1 0,1 1 1,0-3-1,-2-1 23,0-1 1,-2 2 0,-1-1 0,-2-1-18,0-2 1,-3-2 0,2 2 0,-3-2 52,-2-1 0,2 0 0,-2-3 0,2 0-56,0 0 0,-2 0 1,0 0-1,1 0-68,-2 0 0,2-4 1,-1-1-1,0-1-10,0-2 0,0 1 1,2-1-1,1 1-10,-1-1 1,1 1-1,0-1 1,1 1-141,1-1 0,3 0 0,-2-1 1,0-2-135,3-1 0,0 3 0,1-1 1,0-1 21,0-2 0,3 2 0,1-1 0,1 0 282,0 1 0,4-2 0,2-2 0</inkml:trace>
  <inkml:trace contextRef="#ctx0" brushRef="#br1" timeOffset="3437">2363 172 8506,'0'-8'-76,"2"3"184,1 1-1077,-1-1 969,2 0 0,-4 2 0,4 3 0</inkml:trace>
  <inkml:trace contextRef="#ctx0" brushRef="#br1" timeOffset="3830">2056 37 8402,'0'-7'74,"0"-1"0,0 1 1,-1 0-179,-1 2 0,1 3 0,-1 5 26,1 5 0,2 2 1,0 5-1,3 1 97,0 2 1,-2 0 0,2 2 0,1-2-22,-1 0 0,0-1 0,2 3 0,-1 0-201,0-1 0,1-1 1,0-2-1,-1 1 203,1 0 0,1 4 0,0-2 0</inkml:trace>
  <inkml:trace contextRef="#ctx0" brushRef="#br1" timeOffset="4697">1922 97 8488,'-5'-12'0,"1"0"-457,0 1 0,2 1 0,2 3 359,0-1 140,0 1 1,0 6 0,0 4 0,0 2 11,0 3 0,0 2 0,0 1 0,0 0-7,0 3 1,0 0 0,0 1 0,1-1-51,1-2 1,-1 1 0,1-2-1,-1 0 3,-1 0 1,3 0-1,-1-2 1,0 1-13,-1-1 1,1-1 0,2-1 0,0-1-17,2-1 0,-2-4 0,1 3-81,0-1 0,2-2 0,1 1 21,-1-1 0,0-2 1,-1-1 1,-1-3 0,-4 1 15,2-1 1,0 2-11,-1-2 70,1 4-18,-3-3 233,0 4-71,-3 0 1,1 1-67,-3 2 0,1-2 0,-2 3 0,1 0-4,-1-3 0,2 3 0,-1-1 0,-1 0-12,0 1 0,-4 1 0,0-2 0,0 0-33,-1 1 1,2 1 0,-4 0 0,1 0-14,0-1 1,-2-1 0,2 1 0,-2 0-6,-1 0 0,2-2 1,2 1-1,-1-2-12,0 2 1,3-2-1,-1 1 1,2-1 8,0-1 0,1 0 0,-1 0-9,1 0 1,2-3 6,0-2 0,3-2 0,0-1-14,1 1 0,1 0 0,0-1 15,0 1 1,0 2-5,0 0 1,1 0-1,1 0-5,3 0 1,0 3-1,0 0 9,0 1 0,-1 1 0,1 0 58,1 0 1,-2 0 0,1 1-35,1 1 0,0 2 0,0 4 1,-2-1 47,-1 1 1,2-1 0,-2 1 0,-2-1 193,0 0 1,2 2-1,-1 0 1,0 1-156,-1-1 0,-2-1 0,-2 1 0,-1 0-196,0 1 1,-3-3 0,3-2 0,-3 1-198,-1 1 1,1-2 0,-1-1-16,1-1 1,-1 0 0,1-3 300,0 0 0,-4 0 0,-1 0 0</inkml:trace>
  <inkml:trace contextRef="#ctx0" brushRef="#br1" timeOffset="5079">1496 329 8416,'-3'-10'-263,"1"0"1,0 0-32,1-1 1,-1 0 0,-1-2 0,2 2 330,0 0 1,3-2 0,2 3 0,0 1-15,2 1 0,0 0 0,2 1 0,-1 0-9,1 2 1,-1-1-1,1 4 10,-1 0 1,-2 1 0,0 1 10,1 0 1,-3 1 0,0 2 50,1 2 1,-3 1 0,2 2 0,-1-1 12,1 1 1,-1 0 0,-2 1 0,0 1 7,0-1 1,0 0-1,0-2 1,0 1-22,0-1 1,0 1-1,0-1 1,0 1-65,-3-1 1,0-2 0,-3 0-1,1 0-83,-1-1 0,0 2 1,-3-4-1,0 1-235,-1 0 1,0-2-1,2 2 1,-1-3-234,-1 0 1,0-2 528,2-1 0,1-6 0,-1 1 0</inkml:trace>
  <inkml:trace contextRef="#ctx0" brushRef="#br1" timeOffset="5327">1421 67 8416,'0'-7'-333,"-1"-1"0,0 1-633,-2-1 994,1 4 0,2 2 0,0 4 0,0 4 125,0 3 0,2 0 1,1 4-1,1 0-103,2 1 0,-2 1 0,1 0 1,-1-1-29,0-1 0,0 1 1,2-3-1,-2 2-123,-1-1 0,2-3 0,-2 1 0,-1 0-290,2 0 0,-3-2-274,4 2 665,-3-5 0,5 1 0,-3-1 0</inkml:trace>
  <inkml:trace contextRef="#ctx0" brushRef="#br1" timeOffset="5510">1578 67 8474,'0'-7'-896,"0"-1"-476,0 1 1372,0-1 0,0 4 0,0 4 0,0 4 0</inkml:trace>
  <inkml:trace contextRef="#ctx0" brushRef="#br1" timeOffset="6444">1518 336 8474,'-7'5'-103,"-1"-2"0,0-3 0,-1 0-365,-1 0 0,0 0 1,2 0-1,-2 0 453,0 0 0,0 0 0,0 0 1,-2 0 59,0 0 0,1 0 0,2 0 1,-2-1 20,-1-1 0,1 0 0,-2-3 1,3 0 7,2 1 1,-2-3-1,0 2 1,1-2-38,1 0 1,0 0 0,1-1 0,0 1-28,2-1 0,-1 1 0,4-1 0,0 1-14,1-1 1,1 1 0,0-1 2,0 1 1,1 3 0,1 0 0,1 2-21,1-1 0,-1 1 0,1 1 0,0-1 8,0 0 1,-1-1 0,2 3 1,0 0 1,2 1-1,0 1 7,1 0 1,-3 3-1,-1-1 1,0 0 23,0 2 1,1-2 0,0 1 0,-1 1 14,0 0 1,1-1 0,-3 0 0,1 1 35,0 1 0,-2 0 1,1 1-24,-1-1 1,-1 1 0,-1-1-8,-1 0 0,0 0 1,-3-1-1,-1-2-38,0-1 1,-4 2 0,-1-2-1,-1-1-127,-1-2 0,2 0 0,-2 0 0,1 0 65,0-3 1,-1-1-1,2-4 1,0 1 36,0-1 0,2 1 0,3 0 0,2-1 105,1 1 1,0 2 51,0 0-50,2 3 1,-1-1 0,3 6 8,2 2 1,-1-1-1,-2 1-55,0 1 1,0 0-1,-2 0 1,-1-2-22,-2-1 0,3 2 0,-3-2 0,-1 1-10,0-1 1,-2-1 0,1-2 0,-2 0-28,-1 0 0,4 0 0,-1 0 1,0 0 7,1-3 0,-2 0 0,2-3 1,0 2 33,1 0 0,2-1 38,-2 0 1,4 1-287,-2-1 150,2 3 0,1-1 0,0 6 164,0 2 0,0 2 0,0 1 1,1 1-12,2 1 0,-3 1 0,3-2 0,-2 1-2,-1-1 0,0-1 1,0 0 9,0-1 0,0 1 1,-1-2-1,-1 0-12,0-1 1,-4-3 0,1 0-57,-2-1 1,2-1 0,0 0 0,0-1-46,-2-1 1,-1 0 0,1-3 0,0-1-83,-1-4 0,1 1 1,0-3-1,1-2-236,1 0 1,3-1-1,-2-2 1,0 0-701,3 0 1045,3 1 0,2-5 0,4-3 0</inkml:trace>
  <inkml:trace contextRef="#ctx0" brushRef="#br0" timeOffset="6644">1212 30 12936,'0'-4'-1494,"0"0"1,0 4 0</inkml:trace>
  <inkml:trace contextRef="#ctx0" brushRef="#br1" timeOffset="6943">995 142 8523,'0'-7'-307,"0"2"0,0 0 307,0-1 0,0 2 0,0 1 0</inkml:trace>
  <inkml:trace contextRef="#ctx0" brushRef="#br1" timeOffset="7778">786 247 8579,'-8'-8'-425,"1"4"0,2-3 0,0 3 360,-1 0 0,-1-2 0,1 3 0,0 0 109,1-1 1,0-1 0,-3 0 0,2 0-48,1 0 1,-2 1 0,2-2 0,-1 1 7,-2 0 0,3-2 0,1 0 79,1-1 1,-2 3-141,2 0 1,1 3-1,5 0 32,2 1 1,2 2 0,1 1 0,1 1 14,1 1 1,2 1-1,-1 3 1,0-1-44,0 0 1,0 1 0,-2-1 0,1 0 6,-1-2 1,-1 3 0,-1-2 0,-1 0 31,-1 1 0,-3-1 1,2 2-1,0-1 11,-3 1 1,-1-1-1,-2 1 1,-3-1 3,-2 1 1,-1-1 0,-2 1-1,-3-2 27,-1-1 1,2 1-1,-1-3 1,1 1 27,0-1 1,-1-1 0,3-2 0,0 0 44,-1 0 0,3 0 0,-2 0 0,2 0 17,0-3 1,3 0 0,0-3 0,0 1 14,1-1 1,-3 0 0,3-2 0,-1 1 10,0-1 1,0-2 0,-1 0 0,0 0-33,1-1 1,0 2-1,-2-2 1,1-1 19,2 0 0,-1 2 0,0-1 0,0 0-2,2 2 0,-2 1 0,3 0-184,0 1-276,1-1-1300,1 4 22,0 1 1607,0 3 0,3 3 0,2 1 0</inkml:trace>
  <inkml:trace contextRef="#ctx0" brushRef="#br1" timeOffset="7978">711 30 8501,'0'-8'-834,"2"1"-586,1 0 1420,3 2 0,-5 2 0,2 6 0,-3 2 0</inkml:trace>
  <inkml:trace contextRef="#ctx0" brushRef="#br0" timeOffset="8525">427 306 11449,'-8'0'-269,"1"-2"0,0-1 0,-1-1 22,1-2 0,-1-1 0,1 0 1,2-1 32,3 1 1,-1-1-1,0 1 1,2-1 115,0 1 1,1-1 0,0 1-32,0-1 0,2 3 1,1 1-4,2 1 1,0 0 0,2 4 102,1 2 0,-3 1 1,0 3-1,0 1-21,-1-1 0,1 1 0,-2-1 0,-1 1 42,-2-1 1,1 1-1,1-1 1,0 1 58,0-1 1,-2 1 0,-2-1-5,-3 0 0,0 0 0,1-1 1,-3-2-36,-2-1 0,0 2 0,-1-2 0,-1-1-3,-2-2 1,2 0 0,-2 0 0,1-3-27,0-2 1,-1 1 0,3-1 0,1-1 0,1-1 0,1 0 0,1 0 1,2 2 23,1 0 0,0 2 52,3-2-53,0 3 0,1-1 0,1 3 23,3 0 1,1 1 0,0 1 0,-1 1 34,1 1 1,0-1 0,-1 2-1,0 0 33,1 2 0,-2-2 1,1 0-1,-1 1-33,0 0 1,-2 2-1,0-1 1,-1 1-17,-1-1 0,0 1 0,0-1 0,-1 0-39,-1-2 0,-3 2 0,-2-2 0,-1 1-95,1 2 1,-3-3-1,-1-1 1,0-1-221,1-1 1,-3-1 0,3-1 0,1 0-237,1 0 1,0-1 527,1-2 0,-1-1 0,1-3 1</inkml:trace>
  <inkml:trace contextRef="#ctx0" brushRef="#br1" timeOffset="8691">337 112 8497,'-3'-7'-352,"2"3"0,-6 0 0,3 4 0</inkml:trace>
  <inkml:trace contextRef="#ctx0" brushRef="#br1" timeOffset="8925">1 150 7170,'2'7'99,"1"0"1,3 4-1,0 3 1,2 1-306,2 3 0,0 2 1,-2-2 205,2 1 0,-2 1 0,3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15.069"/>
    </inkml:context>
    <inkml:brush xml:id="br0">
      <inkml:brushProperty name="width" value="0.08571" units="cm"/>
      <inkml:brushProperty name="height" value="0.08571" units="cm"/>
      <inkml:brushProperty name="color" value="#33CCFF"/>
    </inkml:brush>
  </inkml:definitions>
  <inkml:trace contextRef="#ctx0" brushRef="#br0">172 3 7907,'4'0'-273,"-1"-3"1,-2 3 0,-1 0 414,0 4 0,1 3 0,0 0 0,3 2-49,0 1 1,-2 0 0,2 4 0,0-2-104,1 1 0,-1 2 1,2-1-1,-2-1-122,-1-1 1,2 0 0,-2 1 0,1-3-181,-1 1 0,2-3 0,-3 3 312,0 0 0,2-3 0,0 3 0</inkml:trace>
  <inkml:trace contextRef="#ctx0" brushRef="#br0" timeOffset="500">0 33 8027,'0'-5'-1171,"0"0"1171,0 4 0,4 1 0,0 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19.072"/>
    </inkml:context>
    <inkml:brush xml:id="br0">
      <inkml:brushProperty name="width" value="0.08571" units="cm"/>
      <inkml:brushProperty name="height" value="0.08571" units="cm"/>
      <inkml:brushProperty name="color" value="#33CCFF"/>
    </inkml:brush>
  </inkml:definitions>
  <inkml:trace contextRef="#ctx0" brushRef="#br0">1623 112 7752,'-5'-2'-285,"0"-1"1,3 0 300,0 0 1,2 3 0,2-3 45,3 2 0,-1 1 0,1 0-39,1 0 1,1 0-1,0 0 1,0 1-17,-2 2 0,1-3 0,-1 3 0,2-1-27,0 0 1,-2 0 0,0 2 50,1-1 0,0 1 1,0-3 81,-1 2 1,-4 0-62,2-1 1,-2 0-16,-1 3 0,-4-1 1,-1 1-1,-1-1-24,-2-1 0,1 0 1,-1 3-1,1-2-24,-1 0 0,-1 0 0,-1 0 1,0-1-2,2 0 0,1 1 0,-1-3 0,1 2-35,-1-1 1,3-2-1,0 1-272,-1 2 1,0-2-154,-2 1 1,1-1 471,-1-1 0,1-3 0,-1-2 0</inkml:trace>
  <inkml:trace contextRef="#ctx0" brushRef="#br0" timeOffset="562">1339 8 7199,'-5'-1'-431,"2"-1"854,0 0-163,2-1 1,-2 4-1,3 1-114,0 3 1,0 3 0,0 1 0,0 2-153,0 0 1,0-1 0,0 2 0,0 0-119,0-1 1,2 1 0,1 0-1,1-1-82,-1 0 0,2-2 0,-2 3 1,1-1 205,-1-2 0,3-1 0,-2-1 0</inkml:trace>
  <inkml:trace contextRef="#ctx0" brushRef="#br0" timeOffset="1982">1040 52 7434,'-5'-2'-293,"0"-1"0,2 0 0,-2 1 223,-1 0 0,0-1 0,-2 3 162,1 0 0,-1 1 0,1 1 1,-1 1 1,1 1 1,-1 1-1,2 3 1,0-1-37,1-2 1,1 1-1,-2-1-50,1 2 0,3 0 1,0 1-33,1-1 1,2-2 0,1-1 1,3 0 0,2-2 1,0-1-1,1 1 9,-1 0 0,2 1 0,0-3 1,1 0 10,-1 0 1,-2 0 0,-1 2 4,-1 1 1,-1 2 1,1 0 0,-1 2 0,-4 1 8,0-1 1,-3-2 0,0 0 0,-1 0-23,-2-1 0,2 2 1,-1-4-112,-1 0 43,3 2 68,-1-3 0,8 2 0,1-3 3,1 0 1,2 0 0,-1 0 3,1 0 0,-2 0 1,0-2-2,-1-1 24,0 1-28,-1-1 0,-1 2 0,-6-2 32,-2 2 0,-4 1 1,-1 0-1,0 0 39,-1 0 1,2 1 0,-3 1 0,-1 0-57,2 0 1,-3 1 0,1 1 0,-1-1-4,-1 0 1,3 1 0,-1-3 0,1 3-15,0 0 1,-1-3 0,3 2 0,1-2 7,0-1 1,2 0 0,-1 0 86,1 0 1,0-1-8,-1-2 1,4 2 0,1-4-34,3-1 1,-1 0-1,-1 0 1,0-1 10,0-1 1,0-2 0,1 2 0,-3-1-18,0-1 1,2-1-1,-1 2 1,1-2-21,-1 0 1,-2 1-1,3-2 1,-1 2 37,0 4 1,2-2-47,-1 3-277,1 2 197,1-1 1,0 5 0,1 1 0,0 1 46,2 1 1,2-1 0,-2 2 0,0 1 31,1 0 1,1 2 0,-3-1-1,1 2-1,0 1 1,-2-1-1,1 2 1,-1 0 15,-1-2 1,0 2-1,0-1 1,0 0-25,0 1 1,-3-3 0,-2 2 0,-2-2-27,0 0 1,-2-2-1,-1 0 1,-1-2-32,-1 0 0,-2-2 0,2-2 1,0 0-3,0 0 1,2-1-1,0 0 1,3-3-6,2 0 0,-2-1 1,3-2-1,0-1 48,2 1 1,1-1-1,1 1 34,0-1 0,1 3 51,1 0 1,2 4-1,4-3-15,-1 1 1,1 2 0,-1-1 22,1 1 1,-2 2 0,0 0 0,-2 3 85,-1 0 0,1-2 0,-3 3-28,2 1 1,-1 1 0,-2 0 0,0 1-9,0-1 0,0 1 0,0-1-117,-3 1 1,0-1-1,-3 1 1,1-1-325,-1 1 1,0-3 0,-2 0 0,1 0-404,-1-1 1,1 2 714,-1-4 0,-3 4 0,0-2 0</inkml:trace>
  <inkml:trace contextRef="#ctx0" brushRef="#br0" timeOffset="2245">494 60 8029,'4'0'-52,"0"3"0,-2 2 0,1 2 10,-2 0 0,0 3 0,-1 1 0,0 1-67,0 1 0,0 1 0,0 1 0,0 0-400,0 0 509,0 0 0,0 3 0,0 1 0</inkml:trace>
  <inkml:trace contextRef="#ctx0" brushRef="#br0" timeOffset="3248">307 60 6820,'-4'0'-242,"1"3"297,3 2 0,0 2 0,0 0-13,0 1 0,0-3 0,0 0 0,-1 1-4,-2 0 0,2-1 0,-3 0 1,-1 1-27,1 1 1,-1-2-1,-1 0 1,0 0-46,1-1 1,2 2-1,-2-3-120,0 1 0,1-1 68,2 1 1,2-2 69,2 1 0,0-3 1,3 0-1,1 0 32,0 0 0,2 0 1,-1 1 20,1 2 1,-1-2-1,1 2 48,-1 0 0,-2-1 1,-1 3-39,0 1 1,-1-2-1,-1 1 1,0 1 11,0 0 0,-1-1 1,-2 0-1,-1 1-37,0 1 1,-4 0 0,1 0-1,-2-1-10,0-1 0,1-1 0,-1 2 0,-1-2 2,0-1 1,-1 2 0,1-2 0,-1-1-54,-1 1 1,-3-2-1,3 2 1,-2-2-15,-1-1 1,1 0-1,1 0 1,-1 0 21,0 0 0,2-1 0,-1-1 1,0-1 65,2-1 0,0-1 1,2 0-1,0 0 20,2-1 1,1 0 0,3 0 0,-2 1 33,1-1 1,2 2-2,0-1 0,0 3 8,0-3-14,0 3-58,0-1-20,3 3-134,-2 0 65,2 0 1,-3 3 51,0 2 0,3-1 14,-1 1 0,0 0 1,-2 3 1,0-3 0,0 0 9,0 0 0,0 0-21,0 0 0,0-3 5,0 3 1,-2-2 0,-1 1 1,-1-1 0,1 0 1,-2-1-7,-1 1 1,2-1-1,-1-2-20,-1 0 1,2 0 0,-1 0-100,-1 0 1,2 0-320,-1 0 1,3 3 444,-3-1 0,3 0 0,-1-2 0</inkml:trace>
  <inkml:trace contextRef="#ctx0" brushRef="#br0" timeOffset="3596">404 284 7701,'0'-4'-211,"0"-3"1,-3 6 0,-1-2-1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26.619"/>
    </inkml:context>
    <inkml:brush xml:id="br0">
      <inkml:brushProperty name="width" value="0.08571" units="cm"/>
      <inkml:brushProperty name="height" value="0.08571" units="cm"/>
      <inkml:brushProperty name="color" value="#33CCFF"/>
    </inkml:brush>
  </inkml:definitions>
  <inkml:trace contextRef="#ctx0" brushRef="#br0">635 90 6464,'4'4'274,"-3"-1"-201,4-3 1,-3 4-1,1 0-57,1 0 1,-4 0 0,3-1-24,-2 2 0,1 1 1,1 2-14,-2-1 1,1 1 0,0-1-42,0 1 0,1-3 0,-3 0 49,0 0 0,0 0 0,0 0 10,0 0 1,-1-1 0,-1-1 3,0 0 1,-2-2-1,2 2-26,-3-3 1,1 0 0,-1 1-29,-1 2 0,2-2 0,-1 1-2,-1-1 0,-1-2 50,0-1 0,-1-3 0,2-2 30,1 0 1,1 2 0,2 0-11,-1-1 0,1 2 1,1-1-1,-1 1 43,0 0 1,0 2 69,2-3-7,0 3-20,0-1 1,0 8 0,0 3-86,0 0 1,-1 1 0,-1-2 0,0 1-19,0-1 1,-2-2 0,0 0 0,-1 0-22,0-1 0,2 2 0,-2-3 3,-1 1 0,1-1 1,-1 1-1,1-1-149,-1-1 1,2-1 77,-1-1 0,2-3 0,-1-2 35,1-2 1,0-1-1,3 1 43,0-1 0,0 1 0,0 0 51,0-1 0,0 3 56,0 0 0,0 3 91,0-3-129,0 3 1,-1-1 0,0 6-50,-2 2 0,-2 2 0,0-1 3,-2-1 0,2 1 1,0-3-11,-1 1 1,0-1 0,0 1 0,1-1-75,0-1 1,1-1-151,-1-1 137,0 0 1,-2-1 0,2-1-21,2-3 0,3 0 56,0 1 138,0-1 0,-1-2 86,-2 2 0,2 2-138,-4 3 0,0 2 1,-2 1-1,1 2-8,1 0 0,0 0 1,-2-1-1,0 0 3,2 0 1,-2-2-1,3 3 1,-3-2-19,-1-1 1,3 1 0,0-1-21,0 0 0,-2-1-8,-1-1 1,4 0 0,-1-1 7,-1-1 1,2 0-1,2-3 1,0-1-37,0-1 1,1 0 0,-2 0 0,0-1 28,1 1 1,-4-1 0,2 1 0,-1-1 22,0 1 0,0 2 0,-3 1 1,1 0 25,-1 3 0,-2 0 0,0 1 0,0 1 24,0 1 0,0 2 1,-2 4-1,0-1 34,0 1 1,1 2-1,4 0 1,-1-1-54,1-1 1,3-1 0,0 1 0,2-1-54,-1 1 1,1-1 0,3 0-31,1-2 0,0 1-27,3-4 1,-3 1-88,3-3 0,-2 0 101,2 0 1,-5 0-1,0 0 1,-4 0 9,-2 0 1,1 0 0,0 0 0,-1 0 113,-1 0 1,-1 2-1,-1 2 8,-1 0 1,0 0-1,2 2 1,2-1 80,1 1 0,-1 0 0,4 2 0,0-1-11,1 1 0,1 0 0,0 1 0,0 1-102,0-1 0,1-1 0,1 1 0,2 0-115,1 1 0,1-3 0,-1-2 0,1 1-65,-1 1 0,2-2 0,-2-1 0,1 0 136,2 0 0,-1-2 0,1 1 0</inkml:trace>
  <inkml:trace contextRef="#ctx0" brushRef="#br0" timeOffset="499">284 23 7798,'-7'-4'19,"0"-1"149,2-1 1,-2 2 0,2 1-261,-1 2 1,-3 1 0,-1 1 0,-2 2 91,-2 2 0,-4 4 0,-2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4:02.952"/>
    </inkml:context>
    <inkml:brush xml:id="br0">
      <inkml:brushProperty name="width" value="0.11429" units="cm"/>
      <inkml:brushProperty name="height" value="0.11429" units="cm"/>
      <inkml:brushProperty name="color" value="#F6630D"/>
    </inkml:brush>
  </inkml:definitions>
  <inkml:trace contextRef="#ctx0" brushRef="#br0">0 1 20528,'22'0'89,"0"0"1,-1 0 0,3 0-33,5 0 0,14 0 0,15 0 1,6 0-30,8 0 0,15 0 1,-37 0-1,3 0 0,2 0 1,2 0-5,4 0 0,1 0 0,5 0 0,2 0 1,3 0-1,0 0 0,2 0 0,1 0-122,0-1 0,1 2 0,-1 2 1,1 1-1,0 1 0,1 0 1,1 0-1,0 2 100,1 1 0,0 0 0,2-2 0,-1-2 0,-2 1 0,0 0 1,2-2-1,0 1 11,1-1 0,1 1 0,4 1 0,1 0 0,3-3 0,0 0 0,-1 2 0,-1 0-6,0-2 1,-1 0 0,-2 3-1,0 0 1,-1-1 0,0-1-1,-2 0 1,-1-1-5,0-1 0,-1 0 1,-1 3-1,0 0 1,-4-1-1,-1 1 1,-1-2-1,0 0-14,-1 0 0,0-1 1,-3-1-1,1 0 0,-1 0 1,1 0-1,-4 0 0,0 0 1,1 0 0,0 0 0,-4 0 1,1 0-1,2 0 0,0 0 1,-5 0-1,0 0-11,-2 0 1,-1 0 0,0 0 0,0 0-1,-4 0 1,-1 0 0,1 0 0,0 0-4,0 0 0,0 0 0,-1 1 0,0 0 0,45 4 0,-12 2 2,-11-2 0,-8-3 0,-3-2 0,1 0-23,0 0 0,0 0 0,2 0 0,2 0 5,3 0 0,7 0 0,-9 0 0,-8 0-2,-9 0 0,-8 0 0,-1 3 1,-4 2 215,-4 2 0,-5 0 0,-9-7 0,0 0-191,-1 0 1,1 0 0,-1 0 222,1 0-381,-10 0-286,-3 0 161,-9 0 0,-9 0 0,-5 0 229,-6 0 1,-11 10-1,-2 2 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28.984"/>
    </inkml:context>
    <inkml:brush xml:id="br0">
      <inkml:brushProperty name="width" value="0.08571" units="cm"/>
      <inkml:brushProperty name="height" value="0.08571" units="cm"/>
      <inkml:brushProperty name="color" value="#33CCFF"/>
    </inkml:brush>
  </inkml:definitions>
  <inkml:trace contextRef="#ctx0" brushRef="#br0">2205 233 7874,'-2'-8'-232,"-1"1"1,1 2 0,2 0 0,0-1 108,0-1 0,0 0 0,0-1 186,0 1 1,0-1-1,0 1-21,0-1 0,0 3 0,0 0-44,0 0 1,1 1 0,1 1-7,3 0 0,-1 2 0,1-2 0,1 2-5,1 1 0,1 0 1,1 0-1,1 1 3,-1 2 1,2-2-1,-1 4 1,-1-1 11,0 0 1,0 0-1,1 2 1,0-1-1,-2 1 0,-3-1 0,-1 1 0,0-1 0,0 1 1,-2-2 0,1 0 0,0 1-3,-1-1 1,1-2 0,-4 3-2,-2 1 1,2-2 0,-4 0-1,-1 0 0,-1 1 1,-1-3 0,-1 2 0,-2 0 0,0 0 0,-1-1 0,-1 1 0,0 0 5,0 0 0,-1-2 0,0 1 1,0 0 0,2-1 0,0 2 0,-1-3 1,1 2-7,2-1 0,-1-2 1,2 0-1,-1 0 5,1 0 1,0 0 0,2 0 0,-1 0 10,1 0 1,-1 0-1,2 0 1,0-3 19,1-2 1,0 1 0,-3-1 0,2-1-25,1-1 0,-1 2 1,3 1-1,-1-2-23,1-1 1,1 0 0,2-1-36,0 1 0,0 2 0,0 0 21,0-1 1,3 0-1,1 0-17,0 1 1,3 4-1,-2-2 20,1 2 0,-1 1 1,0-1-1,-1 0 19,0-2 1,1 1 47,2 2 0,-2 2 0,-1 2-10,0 0 1,1 1-1,-3 2 1,0 1 16,-1-1 1,-1 1-1,0-1 1,-1 1-15,-2 2 1,-1-1 0,-3 1 0,-1-2-21,1-1 1,-3 1 0,-1-1 0,-1 1-17,-1-1 1,2 1-1,-2-2 1,0-1-5,-1-2 1,-4 0 0,1 0-1,0-2-6,1 0 0,2-2 0,1 0 0,1-3 14,-2 0 1,3-1-1,2-2 1,3-2 11,1 0 1,1 0 0,-2-1 0,2 1-13,0-1 1,2 2 0,2-2 0,0 1-13,0-1 0,1 1 0,1 0-12,3 0 0,-1 3 1,0 0-1,1 2 25,-1 0 0,1 2 1,2 2 39,1 0 1,-3 0 0,0 1-5,0 1 1,2 1-1,0 3 1,-2-1-14,0 1 0,-2-2 1,1 1-1,-1 1-1,-1 1 0,1-2 0,0 0-15,-1 0 0,-2 2 0,0 0 0,-3-1-27,-2-2 1,-2 1-1,0 2 1,-1-1-113,-2-1 0,-1-1 0,-2 1 0,0-2 19,0 1 1,0-3-1,-1 1 1,3-1 48,0-1 0,1-1 0,2-1 0,1 0 126,-1 0 151,4-2-96,1 0 0,4 1 0,1 2-75,3 2 0,-1 5 1,1-1-1,-1 2-10,0 0 0,-2 1 1,1-1-1,-1 1 50,1-1 1,-1-2 0,-2 0-1,0 1 30,0 1 0,0-2 0,0-1 1,-2 0-18,-1 0 1,-2-2 0,0 1 0,-2 0-64,-1-1 0,1 1 0,-1-3 1,-1 0-56,-1 0 1,0-4-1,2 0 1,1-1-45,-1 0 0,1-1 0,0-3 0,2-1-201,3 1 1,-2-2 0,2 0-1,0 0-76,1-2 0,5-2 1,1 0-1,2 1 337,3-1 0,5-4 0,4 0 0</inkml:trace>
  <inkml:trace contextRef="#ctx0" brushRef="#br0" timeOffset="264">2303 23 7839,'0'-7'-1788,"0"0"1788,3 2 0,-2 2 0,2 3 0</inkml:trace>
  <inkml:trace contextRef="#ctx0" brushRef="#br0" timeOffset="431">2026 91 7820,'-4'-8'-978,"-2"3"455,4 0 523,-1 3 0,3-1 0,0 3 0</inkml:trace>
  <inkml:trace contextRef="#ctx0" brushRef="#br0" timeOffset="631">1809 68 7845,'0'-7'-755,"0"-1"-116,0 1 871,0 3 0,-3 0 0,-1 4 0</inkml:trace>
  <inkml:trace contextRef="#ctx0" brushRef="#br0" timeOffset="1667">1518 105 7853,'-5'0'23,"0"0"1,1 1 0,-2 1 0,2 1 2,0 1 1,-1 1 0,3 3-1,0-1-79,1 1 1,-1-1 0,-1 1 0,2-1-48,0 1 0,1-3 1,1 0-66,1 1 0,0-2 1,3 0 32,1-1 1,0 0-1,2-3 1,-1-1-30,1-2 0,-3 2 0,0-4 161,1-1 0,0-1 0,2 0 0</inkml:trace>
  <inkml:trace contextRef="#ctx0" brushRef="#br0" timeOffset="2297">1510 150 7853,'-8'3'-70,"-2"-1"0,-1 2 0,-1-3-48,2 2 1,1-1 0,2-1 0,0 1-72,-1 0 0,1 1 0,-1-3 171,1 0 1,2 0 0,0 0 0,-1 0 6,-1 0 1,2 0 0,0 0 0,-1 0 11,0 0 1,-2-4 0,1 0 32,-1 0 0,3-2 0,0 3 8,0-1 0,-2 0 0,0-2 120,2 1-4,2 3-118,3-1 1,1 3-40,1 0 1,2 0 0,4 0-1,-1 0 1,1 0 0,-1 0 0,1 0-2,-1 0 1,1 0 0,-1 0 0,1 0-18,-1 0 1,1 0 0,-1 0-1,1 0-3,-1 0 1,-2 0 0,0 0 21,1 0 0,-2 0 22,1 0 1,-3 3 0,-1 1 19,-2 1 0,-4 1 0,-4-2-14,-1 0 0,0 2 0,1-2 1,0-1-12,-1 0 0,-2 2 1,1-1-1,0-1-19,0 0 0,1 1 1,0-3-1,-2 2-7,0-2 0,2 0 0,1-1 1,0 0-3,-1 0 1,0 0-1,3-1-13,-1-1 0,4 0 0,1-2 0,0 0-21,1 0 1,-1 1 0,3-2 11,0-1 0,1 2 68,2-1 1,-2 4 46,4-2 1,-2 2 66,2 1 1,-4 1-29,2 2 0,-2 1-83,-1 3 1,-1 1-200,-2-1 1,0 1 0,-3-2 0,2 0-59,1-1 0,-2-2 0,1 1 217,0-1 0,-1 3 0,-2-2 0</inkml:trace>
  <inkml:trace contextRef="#ctx0" brushRef="#br0" timeOffset="2667">1039 83 7853,'-5'-2'-218,"1"-2"-977,1 0 1310,0 2 1,4-1 0,2 4 0,1 1-42,0 3 0,3 2 1,-2 1-1,1-1 9,2 0 0,-2 1 1,0-1-1,-1 1 31,1-1 1,-2 1-1,0-1 1,1 1-18,-1-1 0,-3 1 1,2-1-33,-2 1 1,-1-1 0,0 1-7,0-1 1,0-2 0,-1-1 0,-2 0-120,-2-3 1,-1 3 0,-2-2 0,1 1-188,-1 0 0,1-2 1,-1 1-1,1-1-294,-1-1 0,1 0 541,-1 0 0,1 0 0,0 0 0</inkml:trace>
  <inkml:trace contextRef="#ctx0" brushRef="#br0" timeOffset="3200">823 38 7447,'-4'1'-1157,"1"2"1291,2 2 0,4 4 0,0 1 0,1 1-12,2 0 1,-2 2-1,0 0 1,0 0-191,1 0 0,-1 0 0,2-3 0,-2-1-97,-1-1 0,0 0 0,-1-1 1,0 1-276,0-1 440,-1-3 0,-1 3 0,0-3 0</inkml:trace>
  <inkml:trace contextRef="#ctx0" brushRef="#br0" timeOffset="3932">636 46 7875,'1'-4'-173,"0"2"147,2 4 0,3 3 0,-2 4 38,0 1 1,2 0 0,-4-2 0,0 1-31,-1 1 1,1 2-1,1-1 1,-2 0 21,0 0 0,-1 1 0,0-2 0,-1-1-41,-1 0 0,1-2 0,-1 1-273,1-1 173,1 1 1,1-4 92,1-2 0,2-2 0,4-1 0,-1-3 30,1 0 1,-1 2 0,0-1 0,-1 1 59,-1-1 0,-1 0 0,4 1 113,-1 0 0,-2-1-71,0 3 0,0 1 1,0 1-26,-3 3 0,-1 2 1,-2 1-19,-1-1 0,-2-2 0,-2 0 0,1 0-26,0-1 0,-2 3 0,-1-3 0,0 1-15,-2 0 0,1 0 1,-3 2-1,-1-2-18,2 0 0,-4-2 1,3 1-1,-2 0-16,-1 0 0,0-2 1,0 0-1,1-1-7,1-1 1,0 0 0,2 0 0,1 0 5,-1 0 1,3-1 0,4-1 0,0-2 14,0 0 0,2-5 0,0 1 13,1 0 0,1-1 0,1 2 0,0-1 5,2 1 1,3 2 0,-1 0-6,1-1 1,2 3 0,-2 0 0,0 0 47,-1 1 0,0-1 1,3 3 39,-1 0 1,-3 1 0,0 1 41,-1 3 0,-2 2 0,2 1 0,0-1-45,-1 0 1,1 1 0,-3-1 0,-1 1-37,-2-1 1,2 1 0,-4-1-1,1 1-93,0-1 0,0 1 0,-2-1 0,1 1-169,-1-1 1,0-2 0,-2 0-62,1 1 0,-1 0 0,1 0 0,-1-2-157,1-1 0,2 0 434,0-3 0,0 0 0,-3 0 0</inkml:trace>
  <inkml:trace contextRef="#ctx0" brushRef="#br0" timeOffset="4180">322 68 7939,'-4'-3'-873,"0"3"0,5 0 1185,2 4 1,-2 3-1,4 3 1,-1 0-278,0 2 0,1-2 0,1 2 0,0 2-128,-1 0 1,-1-2 0,2 1 0,-1 0-657,1 1 749,1 1 0,0 0 0,1 0 0</inkml:trace>
  <inkml:trace contextRef="#ctx0" brushRef="#br0" timeOffset="4748">247 247 7939,'-7'-9'0,"-1"-1"-330,1 0 1,-1 2 0,2 1 106,1-1 1,1 3 0,4 0 401,0-1 0,1 2-36,2-1 1,-2 4 0,4-2-76,1 2 0,-2 1 1,0 1-35,0 2 1,1-2-1,-3 4 1,0 1-7,-1 1 0,1 0 1,1 1-1,-2-1-17,0 1 1,-1-1 0,0 1-15,0-1 1,0 0 0,0 1 0,0-1 1,0 1 0,-1-3 1,0 0-1,-3 0-8,0-1 1,2 0 0,-3-2-1,-1 0 0,-1 2 0,0-3 4,-1 2 0,3-1 1,0-2-1,0 0 21,-2 0 0,2 3 0,0-1 1,0 1 74,1 0 1,-3-2 0,3 2 42,0 1 1,-3 0-50,2 3 1,2 1 0,0-2 116,-1-1 0,3-1 250,-1-1-347,1 1 1,1 1 0,-1-1-110,-1 0 1,0-1-27,-3-1 0,0 0 0,-2 2 2,-1-1 0,1 0 0,-1-3 0,1 0-245,-1 0 0,1 0 0,-1 0 1,1 0-149,-1 0 1,1 0 0,0-1 129,2-1 0,-1-3 1,4-2 290,0 0 0,2-4 0,0-1 0</inkml:trace>
  <inkml:trace contextRef="#ctx0" brushRef="#br0" timeOffset="4946">165 76 7964,'0'-8'-511,"0"1"0,0 2 511,0 0 0,0 3 0,0-1 0</inkml:trace>
  <inkml:trace contextRef="#ctx0" brushRef="#br0" timeOffset="5113">45 165 7964,'-7'0'543,"-1"0"-6,1 0-784,3 0-102,0 0 0,11 4 0,1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49:36.704"/>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3227 180 8419,'-4'-3'-111,"0"2"1,1-3-341,-2 4 0,1 1 476,2 2 1,1 1 0,1 4 0,0 3 146,0 1 1,0 0-1,0 1 1,1 1-143,1 0 0,2 2 0,1-1 1,-2 0-184,1 1 0,-4-4 0,3 0 0,-2-1-962,-1-1 1115,0-2 0,-4 3 0,0 1 0</inkml:trace>
  <inkml:trace contextRef="#ctx0" brushRef="#br0" timeOffset="326">3089 356 8292,'-8'-7'0,"1"1"0,1 1-43,1-1 1,1 2-1,-2 0 1,2 0-108,0-1 1,1 3-1,1-3-35,0-1 1,-1 1 288,3 0 1,0 3-40,0-3 0,1 3-50,2-1 1,-2 3-1,4 0 1,-1 2 38,0 1 1,-1 0 0,1 0 0,0 1 32,0 0 0,-2 3 0,2-3 0,-2 1 24,1 0 0,2 1 1,-3 1 43,0 1 1,-1 0 0,-1-1-42,0 1 0,0-1 0,-1 0 1,-2-1-151,-5-1 1,-1 0 0,-3 3 0,-3-1-259,-2-2 1,-2 2 0,-4-3 0,2 0-127,1-1 1,-1-2 419,-2-1 0,4 3 0,0 1 0</inkml:trace>
  <inkml:trace contextRef="#ctx0" brushRef="#br0" timeOffset="1060">2867 226 6390,'0'8'399,"0"0"-359,0 2 1,0-1-1,0 1 1,-1-1 15,-2-2 1,2 3-1,-4 1 1,1-2-12,0 0 0,0-2 0,-2 0 0,0-1-50,1-1 1,-2-3 0,-1 0-20,0-1 1,1-1 0,-1 0 15,0 0 0,2-1 0,0-1 0,1-3 1,2-2 1,0 0 0,1 1 0,-1 1-1,2-1 0,-1-1 0,0 0 7,0-1 0,-1 0 0,2 1 0,-1 2 1,0-1-1,-3 4 0,0-1 0,-3 3 0,0 0 0,1 1 44,-1 2 0,3-2 0,0 4 0,0-1 0,0 0 1,-1 1 0,1 3 0,0 0-22,0-1 1,3 1 0,-3 0-1,2-1-18,1 1 1,1 0 0,1-1 7,0 1 0,0-3 0,0 0 34,0 1 1,0-2 69,0 1 0,3-2 211,0 2-165,-1-3 1,-5 4-1,-2-4-84,-2 0 1,-2 1 0,0 0-1,-1-1-115,0-2 0,1 0 1,0 0-1,-2 0-140,-1 0 1,2 0 0,-1 0 0,1 0-391,0 0 1,0 0-13,2 0 0,3 0 578,0 0 0,3 4 0,-1 0 0</inkml:trace>
  <inkml:trace contextRef="#ctx0" brushRef="#br0" timeOffset="1528">2667 165 7916,'1'-6'-263,"2"1"0,-2 4 0,2-3 0</inkml:trace>
  <inkml:trace contextRef="#ctx0" brushRef="#br0" timeOffset="2061">2522 195 6612,'0'5'-287,"0"0"452,0 1 0,0 1 0,0 1-83,0 0 1,2-1 0,1 1-26,-1 0 1,-2-1-1,0 0 1,-2-1-13,-1-1 0,-3-2 1,1 1-1,-1-1-87,-2-1 1,0-1 0,0-1 0,-2 0 6,0 0 0,0-1 1,2-1-1,1-1 9,-1-1 1,0-1 0,1-3-1,2 0 1,-1 3 140,4 0-234,-1 0 178,3 1 1,0 1 0,1 5 0,1 1 36,0 1 1,1 2 0,-2 1-16,1 1 0,-1 0 0,2-1 56,-2 1 0,-1 0-158,0-1 0,-4 1-117,-1 0 0,-2-1 0,0 0-135,-1-2 0,3-1 0,0-2-329,-1 1 602,-1-1 0,3 2 0,0 0 0</inkml:trace>
  <inkml:trace contextRef="#ctx0" brushRef="#br1" timeOffset="2575">2131 103 9905,'5'0'-376,"0"0"0,-2 4 0,2 1 0,1 2 335,1 4 0,3 1 0,0 4 0,-1 1-108,0 1 0,1 2 1,0-1-1,1 0-2,0-1 1,-5-2-1,1-4 140,0 2 0,0-3 0,1 0 0</inkml:trace>
  <inkml:trace contextRef="#ctx0" brushRef="#br0" timeOffset="3192">2054 96 7215,'3'-4'-171,"-1"4"1,1 4 219,0 0 0,-1 5 0,3-1 0,0 0-21,0 1 0,1 1 0,0 1 0,0 0 4,-1 0 0,1 2 0,-3-2 0,0 0 16,1 0 1,-2 2 0,-2-2 0,0 0-20,0 0 1,-3 0-1,-2-1 1,-2 0-31,-1-1 0,1 2 0,-1 0 0,0-3-17,1-2 0,-1 1 1,1-2-1,1 1 1,1-1-301,-1-2 310,3-3 1,0 0-1,6-2 1,2-1-15,2-2 1,0 1 0,1-2-1,0 2 18,-1 0 1,-2-1 0,1 2 0,-1-1 0,-1-2 1,3 1 146,-2 0 0,-1 1 1,0-2 78,0 1 0,-2 2 1,-2-2-117,0-1 1,-3 2-1,-2 0 1,-2 0 20,-1-1 1,1 1-1,-2-2 1,0 1-76,-1-1 0,-3-1 1,2 0-1,0-1-42,0 0 0,-2 1 1,3-1-1,0 0-79,2 1 1,0-1-1,1 0 1,1 1-237,1-1 0,4 3 0,-3 1-795,1 0 1099,2-2 0,-3 5 0,4-2 0</inkml:trace>
  <inkml:trace contextRef="#ctx0" brushRef="#br1" timeOffset="3927">1855 195 12378,'-2'-5'-2609,"-1"0"2217,0 3 1,3 0 407,0 4 1,0 3 0,0 2-1,-2 1 6,-1 0 1,1-1-1,1 1 1,-1 0 2,0-1 1,-4 1 0,1 0 0,0-2-25,0-1 0,0 1 0,-2-2 0,-1-1-42,0 1 0,1 1 0,-1-3 0,0 0-178,1-1 1,-1-1 0,0-1 176,1-2 0,-1-1 0,0-3 0,1 1 8,2 1 1,-2 3 0,2-2 33,-1 0 1,0 2 0,1 1-1,-1-1 2,0-1 0,0 1 0,1 2 1,-1 0-4,0 0 0,-2 2 0,0 1 0,1-1-6,-1-1 1,-2 1-1,-1 1 1,2-2 2,1 0 1,0 2-1,0-1 1,1 0 24,-1-1 1,0-1-1,1 1 1,2 0 43,-1 2 0,4 0 50,-3-3 10,3 0-134,-1 0 872,3 0-613,-4 0 1,1-1-160,-2-2 1,-1 1 0,3-3 0,1 0-95,-2 1 1,3-3-1,-1 2 1,1-2-36,1 0 0,-1-1 0,-1-1 0,0 0-55,0-1 0,1-3 0,1 3 0,0 0 12,0-1 0,0 1 0,0-2 0,0 1-79,0 2 1,0-2 0,0 1 0,0 0-140,0 2 1,0 0-539,0 0-283,0 4 1121,0 1 1,-3 3 0,-1 0 0</inkml:trace>
  <inkml:trace contextRef="#ctx0" brushRef="#br1" timeOffset="4141">1786 27 10340,'0'-5'-1241,"0"-1"0,-1 2 1256,-1-1 0,-2 5 0,-4 4 0</inkml:trace>
  <inkml:trace contextRef="#ctx0" brushRef="#br0" timeOffset="4305">1641 96 8529,'-8'0'-298,"3"0"0,0 0 0,-1 0-490,-1 0 788,3 0 0,-7-4 0,3 0 0</inkml:trace>
  <inkml:trace contextRef="#ctx0" brushRef="#br1" timeOffset="4661">1173 103 15205,'5'-7'-509,"0"-1"0,0 0-151,0 1 0,2 2 0,-2 2 1,2 0 677,4 1 1,-3-1-1,2 3 1,-1 0 10,-2 0 0,1 0 1,0 0-1,-1 1-89,-2 2 1,1-2 0,-1 5-1,-1-1-33,-1 2 0,-2 1 0,1 0 0,1 0 74,-2 2 0,-2 0 1,-3 2-1,1 0-30,-1-1 1,-2 0-1,2 1 1,-1 2 80,0 1 1,1 0 0,-2 0 0,1 1-27,2-1 1,0 0 0,3 1 0,0-1-144,0 0 1,0-2 0,1-1 0,2-1-26,2-2 0,-1 0 0,1-2 0,2-2-153,2-3 1,0 2 0,1-2 0,-1 0-848,-2-1 1190,4-1 1,-2-4 0,2 0-1</inkml:trace>
  <inkml:trace contextRef="#ctx0" brushRef="#br1" timeOffset="4859">1388 295 9702,'0'-8'-419,"-1"1"-796,-2 2 1208,2-2 0,-5 7 0,1-4 0</inkml:trace>
  <inkml:trace contextRef="#ctx0" brushRef="#br0" timeOffset="5244">966 4 8548,'-4'-4'182,"1"4"-290,3 0 0,0 5 0,3 5 0,1 3 86,0 1 1,3 2 0,-2 1 0,0 1-130,0-1 1,-3 2 0,3 0 0,-1-1-48,0 1 1,-2 1 0,0-2-1,-1-1 198,-1-4 0,4 2 0,0-3 0</inkml:trace>
  <inkml:trace contextRef="#ctx0" brushRef="#br1" timeOffset="5926">790 57 15739,'0'-7'-5525,"0"-1"5558,0 4 1,1 5-1,1 5 1,3 5-25,-1 1 1,3-2 0,-2 3 0,2 0-3,0 2 0,-2-1 1,1 0-1,-1-2-58,-1 2 0,-1-2 0,-3 0 1,0-1 19,0-2 0,-1 0 0,-1-1 0,-3-1-89,-2 1 1,-1-4 0,1-1 0,-2-2-248,-1-1 0,1 0 0,-1 0 0,2-1 295,0-2 0,0 1 0,1-3-15,-1-1 1,1 0 0,1-1 144,1 2 0,3 1 122,-4 4 0,2 1 0,-2 2 1,1 1-51,-1 0 0,2 3 1,-1-2-1,-1 2-101,-1 1 0,-1-2 1,0 0-1,-2-1-36,0 1 1,0 0-1,2 0 1,0-1-2,-2-2 1,1 0 0,-2-3 0,1 0-19,0 0 1,-1 0-1,1 0 1,0 0 46,1 0 1,0-3 0,1 0 0,1-2 19,-1-1 0,0 0 1,2-2-48,1 0 0,1 3 1,4 0-13,0-1 1,0 2-1,1 0-12,2 0 0,1 2 0,3 2-8,1 0 0,1 0 1,0 0-1,1 0 46,0 3 0,-2 0 0,0 3 0,-1-1 51,1 1 1,-3 1-1,0 0 1,0-1 100,0-1 1,1 0-1,-4 3 1,0 0-50,-1-1 0,-1 1 1,0 0-1,0-1-90,0 1 1,-3 0 0,-1-1 0,-2 1-175,-3-1 1,0 1-1,1-1 1,0-1-162,-2-1 0,0-2 0,-2 1 1,0 0-65,1 0 0,1-2 0,0 1 387,1-3 0,-2 0 0,-1 0 0</inkml:trace>
  <inkml:trace contextRef="#ctx0" brushRef="#br1" timeOffset="6758">284 149 20600,'-5'0'-818,"0"0"-6,-1 0 1,2 0 557,-1 0 1,4 0 0,1 0 440,4 0 1,3 0-1,1 0 1,-1 0-169,1 0 0,2 0 0,0 0 0,0 0-4,-2 0 0,0 0 0,0-1 75,-1-1 1,-2 1-1,0-2 1,-1 0-51,0 0 0,-2 0-253,0 1 0,-2 1 1,-3-2-1,-4 2 256,-2 1 0,-5 1 0,1 2 0,-1 2 133,-1 2 0,-3 0 0,0 1 1,1 0 31,1-1 0,0 3 0,2 2 0,0-1-147,1 0 0,4 2 1,0-1-1,3 0-218,3-2 1,2 1 0,1 0-1,0-1-316,0 1 0,1-3 1,2 3 5,2-3 0,-1 0 0,0 0 520,0-1 1,-2 1-230,-2-1 0,-1 1 322,-1 0 0,-2-3 0,-4-1 1,-1 0 113,-1-3 1,2 0 0,-3-1 0,0 0 52,1 0 0,-3-2 0,3-2 0,1 0-5,0-2 0,2-1 0,-1-1 1,0-2-429,1 0 1,2-4 0,-1 2 0,1-3-400,1 0 1,1 0 0,3-1-1,0 1-20,0 0 0,0-1 0,1 2 0,1 1 129,3 3 1,-1 2 0,2 2-1,0 2 582,0 0 0,2 2 0,0 2-266,-1 0 1,1 3 0,0 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4:23.250"/>
    </inkml:context>
    <inkml:brush xml:id="br0">
      <inkml:brushProperty name="width" value="0.11429" units="cm"/>
      <inkml:brushProperty name="height" value="0.11429" units="cm"/>
      <inkml:brushProperty name="color" value="#33CCFF"/>
    </inkml:brush>
  </inkml:definitions>
  <inkml:trace contextRef="#ctx0" brushRef="#br0">0 273 25691,'9'-11'-1438,"-7"0"1,7 7 0,0-2 1774,4 1 0,4 3 1,4 2-1,5 0-302,7 0 1,4 0-1,4 0 1,4 0 4,7 0 1,-2 0-1,-1 0 1,1 0 19,0 0 1,-5 0 0,7 0-1,0 0 4,-2 0 1,4 0-1,-9 0 1,1 0-29,1 0 1,-4 0 0,7 0 0,0 0-18,0 0 1,-5 0 0,7 0-1,0 0 1225,-3 0 0,8-2 1,-8-2-1,5-3-1300,5 3 1,-5 2-1,11-1 1,-5-1 112,-1-2 1,1-1 0,3 7 0,2 0-49,-3 0 0,1-2 1,0-2-1,2-3 8,-3 3 1,-1 2 0,-1 2 0,3 0 0,2 0 0,2-7 0,-4 1 0,-1 1 5,-5 3 0,1 0 0,-6-2 0,4-3 0,2 3 0,-8 2 0,-7 2 0,-6 0-37,-4 0 1,1 0 0,9-2 0,3-3 29,-3-1 0,-2-1 1,-2 7-1,2 0-40,5 0 0,-5 0 0,4 0 0,-2 0 28,3 0 0,-3 0 1,9 0-1,0 0 23,-3 0 0,5-6 0,-6-1 0,2 3-7,4 2 0,2 2 0,2 0 1,1 0 3,-1 0 0,1-2 1,-1-3-1,0-1 15,1 2 0,-7 1 0,-1 3 0,6 0-2,5 0 1,-8-2 0,5-2-1,-3-3-31,0 3 1,5 2-1,1 2 1,3 0 11,-2 0 1,4 0 0,-2 0 0,0 0 1,2 0 1,-9 0 0,3 0 0,-7 0-28,0 0 1,8 0 0,5 0 0,0 0 54,0 0 0,1-7 1,-4 1-1,8 2-18,3 1 0,-5 3 1,-6 0-1,-3 0-35,-3 0 0,1 0 1,-1 0-1,-2 0 27,-4 0 1,2 0-1,-6 0 1,-1 0-13,1 0 0,4 0 0,-7 0 0,-2-2 66,-1-4 1,3 4-1,0-5 1,-1 5-48,-3 2 0,-2 0 0,-3 0 0,1 0-11,2 0 0,-11 0 1,11 0-1,-2 0-16,0 0 0,1 0 1,-1-2-1,-2-2 66,-3-3 0,-2 1 0,3 6 0,-5 0-42,0 0 1,-4 0 0,6 0 0,-2 0 10,-4 0 1,-2 0 0,-3 0 9,1 0 1,-7 0-164,0 0 30,-9 0-589,5 0 681,-9 0 1,0 0-1,0 0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4:37.200"/>
    </inkml:context>
    <inkml:brush xml:id="br0">
      <inkml:brushProperty name="width" value="0.08571" units="cm"/>
      <inkml:brushProperty name="height" value="0.08571" units="cm"/>
      <inkml:brushProperty name="color" value="#33CCFF"/>
    </inkml:brush>
  </inkml:definitions>
  <inkml:trace contextRef="#ctx0" brushRef="#br0">1853 317 6750,'-6'-12'-468,"-4"6"518,2 2 0,2 3 1,-2 1-64,0 0 0,1 4 0,0 0 0,-1-1 14,2 2 0,-4-3 1,2 1 16,-2-1 0,-1-2-3,0 0 0,5-5 0,1-2 0,1 0 5,0-1 1,0 1 0,4-4-1,0-1-4,0 1 1,0 0 0,1-1 0,2 1-19,1 0 0,0 3 1,-3 2-1,1 0-8,2-1 0,1 5 0,-1-2 5,3 3 0,0 1 0,0 0-2,2 0 0,0 1 0,0 2 0,-2 2 5,2 1 0,0-2 0,-1 3 7,0 2 0,-1 1 0,5 1 12,-1 1 0,-1-1 0,-1 0 0,-2 1-6,2-1 0,-3 0 0,2 0 0,0 1-10,-2-1 1,4 2 0,-3 0 0,3 2-20,2-1 1,-5-1 0,1-2 7,1 0 0,-3 1 0,0-1 10,-1 0 0,-1 1 38,-4-1 0,-5-4 1,-3 1-4,-2 1 1,-1-3 0,0 0 0,-1 0-10,1 1 0,-4-1 0,0 3 0,0-3-14,-1-1 0,2 3 0,-5-3 0,-1 0-6,-1 0 0,-1 2 0,1-3 0,0-1-18,-3-2 1,-1-1-1,2 0 1,0 0 4,1 0 0,-4-1 0,-2-2 0,0-2 2,1-1 0,0-2 0,6-2 0,1 0 1,1-1 1,2 6 0,-2-7-1,5 2 2,5 0 1,0-1 0,6 0 8,0 0 0,2 3 0,2 2 0,3 1 0,-2 1 0,6 4 1,1 0 0,1 0 0,1 0 0,0 0 0,1 0 11,-1 0 1,0 0-1,0 0 0,1 0 0,-1 4 1,0-1-1,-1 1 32,-2 1 0,2-2 0,-4 4 0,2 1 9,-1-2 1,-3 4 0,2-2 0,1 0-1,-1 0 1,-4 6-1,2-3 1,-3 2-16,-1-1 0,0-1 0,0 1 0,0-1 0,0 0 0,-5 1 0,-2-1 0,-3 0-18,-1 1 0,-5-5 0,0-1 0,-1 1-59,-3-1 1,2-4 0,-2 2 0,-3-3 33,-2-1 0,-1 0 1,3 0-1,-1 0-296,-2 0 0,5 0 1,-3-1-1,1-1 57,3-2 0,5-4 1,0 3-1,4-1 237,3-3 0,-2-6 0,4-2 0</inkml:trace>
  <inkml:trace contextRef="#ctx0" brushRef="#br0" timeOffset="263">1853 34 7923,'-4'-7'-354,"1"-1"1,-5 5-1,3-4 353,-1 2 0,-2 1 1,-3 4-77,0 0 0,-2 4 0,-1 1 0,-2 2-10,-2 1 0,0-1 0,-6 0 0,-1 3 87,-2 4 0,-9-1 0,1 3 0</inkml:trace>
  <inkml:trace contextRef="#ctx0" brushRef="#br0" timeOffset="548">972 68 8463,'0'-17'-1827,"1"0"1792,3 6 1,-1 5 0,4 3 110,2 6 0,0 4 0,0 8 0,-3 4-68,-1 3 1,0 0 0,-3 1 0,2-1 0,-1 1 1,2 3 0,0 1-1,0-2-28,0-1 0,-2-6 0,-1 1 0,0 1-141,2 2 0,0-5 1,-4-2-1,0-2-138,0-2 298,-5 0 0,-2 1 0,-4-1 0</inkml:trace>
  <inkml:trace contextRef="#ctx0" brushRef="#br0" timeOffset="1131">712 215 8484,'-10'-1'0,"2"-2"-408,0 0 284,0-1 1,2 9 0,2 4 0,3 3 18,1 3 1,1 0 0,3-2 0,4 1 15,2 1 0,1 0 1,2-5-1,0-1 18,2-2 1,2 1 0,-3 2-1,1-3 87,-2-3 0,4 1 0,-2 0 0,-1 0 30,-2 0 1,-1-1-1,1-4 1,-2 1-38,-3 3 1,3-3-77,-2 3 0,-4-3 40,-4-1 1,-5 0 0,-7 0 0,1 0 77,0 0 1,-4 0-1,-2 1 1,0 2 23,-3 1 1,-2-1 0,0-1 0,-1 0-44,1 2 0,-5 3 1,0-3-1,-2 0-35,-3 1 1,0-3 0,-1 5 0,2-2-20,1-3 1,1 0 0,-3-2 0,2 0-24,-1 0 1,3 0-1,2-2 1,3 0 33,5-2 1,-2-5-1,4 2 1,3-3 22,0-2 1,3 1 0,3 0 0,2-1 68,0 1 0,3 4 3,-2-1 0,4 2 51,4-2-140,-2 3 0,4 5 1,-4 2 69,2 1 1,0 0 0,-4 4 6,0 2 0,-4 1 1,-1 1-1,-1 1-120,-3-1 1,-1 0-1,-1-1 1,-1-1-118,1-1 0,-5-1 0,-2 5 1,-2-1 164,-2 0 0,1 0 0,-6 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4:43.833"/>
    </inkml:context>
    <inkml:brush xml:id="br0">
      <inkml:brushProperty name="width" value="0.08571" units="cm"/>
      <inkml:brushProperty name="height" value="0.08571" units="cm"/>
      <inkml:brushProperty name="color" value="#33CCFF"/>
    </inkml:brush>
  </inkml:definitions>
  <inkml:trace contextRef="#ctx0" brushRef="#br0">2339 373 7527,'-12'0'-604,"6"0"0,0 0 615,2 0 0,3 0 1,0-5 0,6-1-2,1 0 1,-2-3 0,2 4 0,0 0-8,0 0 0,1-4 0,1 2 0,0-2-4,1 1 1,-3-2-1,2 3 14,0-3 1,-1 0 0,-1 1 2,-1 1 0,0 6-36,-1-2 30,-3-2 1,4 6-8,-5 0 1,0 5-9,0 6 0,0-3 11,0-1 1,1-1-20,3 2 0,-3-2-157,3-2 170,-3-3 0,-1 9 0,0-4 0</inkml:trace>
  <inkml:trace contextRef="#ctx0" brushRef="#br0" timeOffset="664">2666 204 8194,'-10'-1'-514,"1"-2"254,2-1 0,3 1 0,-2 1 0,0 0 208,-1-2 1,0 0 0,-5 4 71,1 0 1,0 0 0,0 0 0,-1 1 25,1 3 0,0-2 0,-1 3 1,1-2-32,0 1 0,-1 5 0,2-2 0,2 2-24,0-1 0,4 2 0,-3-3 14,-2 3 0,4-2 1,1-1-33,3 2 0,1-3 1,1 1 16,3-2 1,0 0-1,6-3 1,4 3 2,2 2 0,-1-5 1,3 2-1,-1-2-16,1 2 1,-3-3 0,2 3 0,0-3 7,-4-1 1,0 4 0,-2 0-1,1-2 22,-1 0 1,-6-2-3,-5 0 0,-6 0 0,-8 0 0,-3 0-2,0 0 0,-1 0 0,-2 0 1,1 0 4,-1 0 1,3 0 0,-2 0 0,-1 0 11,-1 0 0,-2 0 1,0 1-1,1 1 7,-1 2 0,2 4 1,1-5-1,2 0 10,2-2 1,1 3 0,4 0 6,-1-2 0,5 0 15,-1-2 1,7 0 370,1 0-439,5-5 1,1 2-1,-2-5 1,-1 0 14,0-2 0,-1-2 0,1 1 0,-1 0 0,-2-1 1,0-3 0,0-1 0,0 0-16,0-1 0,0-1 0,0 3 0,0 1-111,0 1 0,0 2-255,0 0 375,0 4 0,-5-3 0,-2 4 0</inkml:trace>
  <inkml:trace contextRef="#ctx0" brushRef="#br0" timeOffset="1633">1932 249 8111,'-4'-16'-205,"1"-3"1,-1 3 0,4 0 0,0 4-87,0 1 0,0 3 1,0 1 245,0-2 1,0 3 0,1-2 89,3-1 0,-3 3 180,3-2 0,-3 5 52,-1-5-289,0 6 0,0-2 0,0 8 19,0 3 1,0 4 0,1 3 0,2 1-17,1-1 1,3 0 0,-3 0 0,0 2-7,1 2 1,-3-5 0,4 2 0,-1-2 16,-2-2 0,-2 2 1,0 1-1,2 1-4,1-1 1,0-2 0,-4 1-3,0 2 0,0-7 1,0 4-57,0-2 1,0-4-55,0 2 1,-6-6-18,-1 2 0,-3-4 87,-1-4 1,1-2-1,1-5 49,1-1 0,2 1 1,-3 1 2,2 2 0,3 0 1,-4 4 13,0 1 0,1 2 1,0 1 5,-2 0 0,-1 0 0,-1 0 0,-1 0-25,1 0 0,0 4 0,1 1 1,1 0 27,1 0 1,2 0 0,-3-3 32,2 2 0,1 1 81,-2-1-173,3-3 1,5 3 12,0-8 1,0-2 0,0-5-9,0-1 1,1 1 0,2 0 0,1-1 11,-2 1 0,-1 0 1,-1 0 9,0-1 1,0 1 0,0 0 9,0-1 0,-1 1-8,-3 0 0,2 5 1,-4 1-1,-1 1 6,1 0 1,-2 0 0,-3 4-1,-1 0 27,-3 0 1,2 1 0,-3 3-1,1 4 11,0 2 1,-2 1-1,3 0 1,-1 1-10,2-1 0,0 0 0,3 1 1,1-1-10,2 0 1,4-3 0,-2-1-7,0 2 0,4-3 33,-3 2 1,8-6 0,3 2-54,3-3 0,2-1 0,-1 0 0,0 0-158,1 0 0,3 0 1,0 0-1,-1-1-137,-2-3 0,-1 3 294,1-3 0,4-2 0,2 0 0</inkml:trace>
  <inkml:trace contextRef="#ctx0" brushRef="#br0" timeOffset="1880">1797 509 7981,'-7'0'-725,"1"0"0,2 0 656,-3 0 1,-5 1-1,-1 2 1,-4 0-15,0 0 0,-2-2 0,-5-1 83,-2 0 0,2 0 0,-4 0 0</inkml:trace>
  <inkml:trace contextRef="#ctx0" brushRef="#br0" timeOffset="2181">1390 113 7922,'0'-11'-1588,"0"0"1606,0 5 0,0 2 1,0 8-1,0 4-22,0 6 0,0 0 0,0 5 1,0 1-4,0 1 0,-4 2 1,0-2-1,2-1-51,1-1 1,-1-1 0,0 2 0,-2-3-72,2 0 0,0 1 129,2-3 0,-5 1 0,-1-5 0</inkml:trace>
  <inkml:trace contextRef="#ctx0" brushRef="#br0" timeOffset="3033">1198 80 8195,'0'-8'-1487,"0"1"1385,0-1 1,0 3 0,0 5 0,0 6 103,0 4 0,-4 2 0,0-1 0,2 0 46,1 0 1,-3 2 0,0 1 0,0 1 3,-1-1 1,4-2-1,-4 0 1,1-1-31,1 0 1,-3 0 0,4 1 0,-2-1-29,2 0 1,-3-3 0,1-1-26,1 2 1,1-4-25,-2-1 52,3-3 1,-3-1-4,8 0 0,-2 0 0,6-1-19,1-3 0,-3 3 0,2-3 7,0 3 0,-1 1 35,0 0 2,1 0 1,3 0-2,0 0 1,-5 5-10,-2 2 1,-1-2 0,-1 0 9,2 0 1,0 2-19,-4 4 0,-1-1 0,-2-1 0,-2-3 9,-1-1 1,2 3 0,-4-3-3,0 1 1,-2 0 0,-3 2 0,-1-3-1,-1 0 1,0-4 0,3 3-1,-2-3-8,-1-1 0,-4 0 0,3 0 0,-1 0-17,1 0 0,-3 0 1,3 0-1,0 0-10,-1 0 1,-2-4-1,3-1 1,0-1 17,-1-3 0,2 0 0,4 1 0,0 0 5,0-1 0,-1 1 0,2-1 20,3 1 0,2 5-14,5-5 1,1 5-17,3 0 1,2 1 0,5 2 11,1 0 0,-1 0 0,0 0 1,0 0 3,1 0 0,-1 4 1,-1 1-1,-1 0 16,-2 0 1,1 4-1,3-3-4,0 1 1,-3 1-1,-2-3 9,-1 2 0,3 0 4,-4 5 1,-1-1 25,-3 0 1,-1-1-1,-3-1 1,-3-3-45,-3-1 0,-2 0 0,1-2 0,0 1-40,0-2 0,-1-1 1,1-1-1,0 0-121,-1 0 0,1 4 0,0 0 0,0-2 24,-1 0 0,5-2 128,-1 0 0,1 0 0,-5 0 0</inkml:trace>
  <inkml:trace contextRef="#ctx0" brushRef="#br0" timeOffset="3246">1085 622 8191,'0'-12'-1935,"0"1"1611,0 5 324,0 1 0,-5 5 0,-1 5 0,-6 1 0</inkml:trace>
  <inkml:trace contextRef="#ctx0" brushRef="#br0" timeOffset="3613">633 272 8108,'6'0'-1053,"1"0"1,-5 1 1093,2 3 0,0-2 0,-3 4 0,2 1-8,0-1 1,2-2-1,-2 3 1,1 2-1,-2 1 0,-1 1 0,-1 1 5,0-1 1,0 0-1,0 1-54,0-1 1,-1-4-1,-3 0 1,-2-1-35,0 0 1,-8-2 0,3 2 0,-2-1-42,1-2 1,0-2 90,1-1 0,-5 5 0,-2 1 0</inkml:trace>
  <inkml:trace contextRef="#ctx0" brushRef="#br0" timeOffset="4013">419 238 7795,'-8'-10'0,"2"1"-841,1 1 1,0 6 826,1-2 0,2 3 0,-5 2 0,2 3 81,3 3 0,-1 3 0,1 2 0,-2-1-42,1 0 1,2 1 0,1-1 48,0 0 1,0 0 24,0 1 0,1-5-58,3 1 0,2-6-37,6 2 0,-5-3-11,1-1 1,-2-1-1,3-1-5,-2-2 1,-4-5 0,2 3 0,-1-2-2,-1 1 0,1 3 0,-3-2 10,3 1 1,-3-4-80,3 1 0,-2 2-20,-2-1 0,-2 0 1,-2 0-44,-3 3 0,-3 3 0,-1-1 145,-1-1 0,6 1 0,-4-3 0,4 5 0</inkml:trace>
  <inkml:trace contextRef="#ctx0" brushRef="#br0" timeOffset="4246">464 102 8107,'-8'-7'-1071,"1"-1"1,3 6 975,-4-2 0,1 3 95,-4 1 0,4 5 0,2 1 0</inkml:trace>
  <inkml:trace contextRef="#ctx0" brushRef="#br0" timeOffset="4410">351 113 8287,'-11'0'-1730,"3"0"1468,1 0 1,-1 0 0,-3 0 261,4 0 0,-3 5 0,4 2 0</inkml:trace>
  <inkml:trace contextRef="#ctx0" brushRef="#br0" timeOffset="4898">23 226 7137,'-6'-5'-811,"-3"3"890,6-6 1,-1 5-1,4-5-101,0-1 1,0 3 6,0-2 1,1 2 7,3-1 0,2-2 1,5 5-5,1 2 0,-1 0 0,0 2 5,1 0 1,-1 0 4,0 0 0,-3 4 0,-2 1 0,-1 1 1,0-2 0,-3 4-1,2 0 1,0-1 0,-4 0 10,0 2 1,-4 1 0,-1 1-1,0 1-3,0-1 1,0-1 0,3-1 0,-3-2 23,-2 2 0,5 1 1,-3 1 4,0 1 0,2-1-15,-4 0 0,4-3-17,-1-1 0,3-3-16,1 4 0,1-6-80,3 2 1,3-8-1,4-2-29,0 0 1,-3-3 0,-2 4 0,0-1 120,0-3 0,2-1 0,3-2 0</inkml:trace>
  <inkml:trace contextRef="#ctx0" brushRef="#br0" timeOffset="5083">80 34 8324,'0'-11'-1801,"0"0"1801,0 5 0,0 1 0,0 5 0</inkml:trace>
  <inkml:trace contextRef="#ctx0" brushRef="#br0" timeOffset="5279">238 475 8118,'-11'0'-113,"-1"0"1,1-4 0,0 0-1,-2 2-269,-2 1 1,-2 1 381,-6 0 0,0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4:51.366"/>
    </inkml:context>
    <inkml:brush xml:id="br0">
      <inkml:brushProperty name="width" value="0.08571" units="cm"/>
      <inkml:brushProperty name="height" value="0.08571" units="cm"/>
      <inkml:brushProperty name="color" value="#33CCFF"/>
    </inkml:brush>
  </inkml:definitions>
  <inkml:trace contextRef="#ctx0" brushRef="#br0">2847 137 8117,'0'-12'-1275,"0"1"1034,0 0 1,0-1 127,0 1 132,0 5 146,0-4-73,0 8-115,0-3 1,0 7 15,0 1 1,0 4 0,0 4-6,0 0 1,-4 1 0,0-1-1,2 0 0,-3 1 0,1-1 4,1 0 0,-2-3 0,2-1-3,0 2 0,2-3-6,1 2 1,1-2-10,3 2 1,-2-3 0,6-5 4,1 0 1,1 0 0,1 0 17,0 0 1,-3 0 0,-1 0 32,2 0 1,-3 0-5,2 0 1,-4 0 78,3 0 60,-4 0-106,7 5 1,-9 1-34,3 5 1,-3 0-1,-2 0-4,-3-4 0,3 3 0,-4-4 1,1 2 12,0-1 0,-1-3 2,1 4 0,-2-2-23,-5 2 0,0 0-26,-1-4 1,5 0 0,-1-4 4,-1 0 1,3 0-1,0-1 3,1-3 0,-3 1 1,3-4-5,-1-2 1,4 3 0,-3-1 5,0 2 1,3-3 1,-2 0 0,3 3 1,1-1 0,0 2-27,0 3 1,-1-4 105,-3 5 0,2 1-39,-6 3 0,4-2-44,-3 6 0,1-4 0,-3 2 0,1 0-17,0 0 0,1-3 0,0 2 0,-2-1-174,-1-1 0,2 1 0,1-3-403,-2 3 597,-1-2 0,-1 8 0,-1-4 0</inkml:trace>
  <inkml:trace contextRef="#ctx0" brushRef="#br0" timeOffset="246">2926 35 8333,'-12'0'-403,"1"0"1,-4 0-1,0 0 151,1 0 1,2 0 0,-1 0 0,-1 1 231,-1 3 0,0 1 0,4 4 1,-2-2 19,-2 2 0,3 1 0,-5 1 0</inkml:trace>
  <inkml:trace contextRef="#ctx0" brushRef="#br0" timeOffset="716">2564 216 8134,'0'-12'-317,"-5"1"0,4 6 1,-4 4-1,1 4 209,1 4 0,-1 0 0,2 5 0,0-1 99,-2 0 1,0 0 0,3 1 40,-3-1 0,2 0 32,-6 1 0,6-5 0,-3-1-32,0-1 0,-1-1-85,-6-4 1,5 0 0,-1-1 36,-1-3 0,3 2 0,0-6 1,0 1 6,-1 0 1,5-3 0,-3 3 32,0-3 0,4 2 59,-3 1-119,3-1 1,1 1-70,0-1 245,0 6-101,0 7 1,0-2-1,-2 9-15,-1-2 1,1-4 0,-3 0 0,1 1-20,1-1 1,-2-2-1,1 2-69,-4-1 0,-2 2 0,0-2-117,3 2 0,-3-5 181,2 2 0,-2 2 0,-1 1 0</inkml:trace>
  <inkml:trace contextRef="#ctx0" brushRef="#br0" timeOffset="963">2564 464 7923,'-5'-6'-1319,"-2"2"1261,-3 3 0,-2 1 0,0 0 0,-2 0-27,-1 0 0,-4 0 0,3 0 1,-2 1 35,-2 3 0,3-3 0,-1 3 0,2-3 49,2-1 0,-4-5 0,1-1 0</inkml:trace>
  <inkml:trace contextRef="#ctx0" brushRef="#br0" timeOffset="1196">2237 114 8136,'0'-11'-1305,"0"-1"769,0 1 1,0 6 553,0 5 0,0 5 1,0 6-1,0 2 20,0 2 1,0-1 0,0 3 0,0 1-32,0-1 1,0-1 0,0 1 0,0-1-38,0-2 1,0 3-1,0-2 30,0-2 0,-5 0 0,-1-2 0</inkml:trace>
  <inkml:trace contextRef="#ctx0" brushRef="#br0" timeOffset="1829">2022 193 6486,'6'8'-118,"-2"-1"1,1 1-1,0 3 149,2 0 1,-5 0 0,3 1 3,0-1 0,-4-3-9,3-1 1,-3 1-27,-1 3 0,-1-5-14,-3-2 0,-2-3 0,-5-2 3,0-3 1,3 2-1,0-5 1,0 2 11,-2 3 1,2-3-1,1 0 11,-2-1 0,-1 3 0,-2-1 0,1 3 12,0 1 1,3 0-1,1 0 1,-2 0 25,-1 0 0,-1 0 0,-1 0-12,1 0 0,1 1 0,1 2 1,2 1 53,-2-2 1,3 1 52,-2 0 0,4-1 102,-3 1-112,4-1 1,-3-2-51,2 0 1,3-2 0,-3-1-39,3-5 0,1 2 0,-1-2 1,-2 0-35,0-3 0,-1 3 1,2-2-1,0-3-18,-2 1 0,-1-2 0,3 0 0,-3-1 16,-2 1 1,5 2 0,-3 0 0,1 1-74,0 0 0,1-1 1,1 1-382,-1 0 1,1 3-327,-1 1 769,1 4 0,6-1 0,0 8 0,10-3 0,-2 4 0</inkml:trace>
  <inkml:trace contextRef="#ctx0" brushRef="#br0" timeOffset="2029">2034 57 8167,'-7'-7'-1022,"2"1"431,0 1 0,3 1 591,-6 4 0,1 0 0,-5 5 0,1 1 0</inkml:trace>
  <inkml:trace contextRef="#ctx0" brushRef="#br0" timeOffset="2191">1898 114 8167,'-11'0'-294,"-1"0"0,1-4 0,0 0 294,0 2 0,-1 6 0,1 2 0</inkml:trace>
  <inkml:trace contextRef="#ctx0" brushRef="#br0" timeOffset="2898">1435 261 6385,'5'-7'-173,"2"4"1,0 1 0,0 2 214,2 0 0,1 0 0,1-1 8,1-3 0,-5 3 0,1-3 0,1 3-31,1 1 0,-3 0 1,1 0-1,-1 1-29,-1 3 0,4-1 12,-2 4 0,-3 1 18,-1 3 1,-3 0 25,-1 1 0,-1-2 0,-3-3-42,-4-3 1,0-2-1,-1 1 1,1 1-40,0-2 0,-2 0 0,-2-2 16,1 0 0,1-2 0,1 0-14,2-2 0,-1 0 0,-3 4 29,0 0 0,3-4 0,0 1 59,0 0 0,1 2-21,0 1 0,1 1 0,-3 2-20,1 0 0,5 1 0,-4-3 0,1 2 18,0 1 0,3 1 53,-1-1 0,2-3-41,-2 3-34,3-3 0,-4-2 0,5-3-12,0-4 1,-4 2-1,0-2-8,2 0 1,-1-2 0,1-2 0,-3 1 8,-1 0 1,2 1 0,-3 1 0,1 1 2,0 0 0,0 1 0,-3 1 0,1 0-19,0 0 1,-2 3-1,-2-1 1,1 2 7,0-2 1,-4 3 0,0-3 0,1 3 7,1 1 1,2 1 0,0 3-1,-1 2 41,1 0 1,0 4 0,-1-2-12,1 2 0,1 1 1,3 0-1,3 1-21,3-1 1,1-3 0,0-1-5,0 2 0,0-3 1,1 0-10,3-1 1,3 0-1,7-2 1,2 1-109,2-2 1,1 0 0,4-2 112,4 0 0,-3-5 0,3-2 0</inkml:trace>
  <inkml:trace contextRef="#ctx0" brushRef="#br0" timeOffset="3179">1514 475 6713,'0'0'0</inkml:trace>
  <inkml:trace contextRef="#ctx0" brushRef="#br0" timeOffset="3351">1424 487 8209,'-12'0'-118,"1"0"0,0-2 0,-1 0-40,1-2 1,0 0 0,0 3 0,-1-1 57,1-2 1,0 0 0,-1 4-1,1 0-77,0 0 0,0 0 0,-2 0 0,-1 0 177,-1 0 0,0 0 0,4 0 0,-6 5 0,0 1 0</inkml:trace>
  <inkml:trace contextRef="#ctx0" brushRef="#br0" timeOffset="3512">1220 46 8239,'-5'-11'-430,"-1"0"72,0-1 0,-1 6 0,4 2 197,-5 3 1,-3 6 0,-3 3 0,-2 3 43,-2 4 1,3-3 0,-2 3 116,0-2 0,-3-2 0,3 1 0</inkml:trace>
  <inkml:trace contextRef="#ctx0" brushRef="#br0" timeOffset="3780">757 91 8292,'-6'-5'-802,"1"5"0,5 0 0,0 8 899,0 6 1,0 3 0,1 7 0,2 1-90,1 2 0,4 0 1,-1-2-1,0 2-68,1-2 0,-2-5 1,1-3-1,-2 0 27,0-4 1,-3 0 0,3-3-105,0-2 137,-4-3 0,4-5 0,-5 0 0</inkml:trace>
  <inkml:trace contextRef="#ctx0" brushRef="#br0" timeOffset="4531">599 80 8258,'-10'-15'-257,"3"0"0,-2 0 0,5 4-1244,2-1 1445,0 6 1,2 2 80,0 8 1,4-1 0,1 4 48,1 2 1,-2 1 0,2 2 0,-1 2 12,-2 1 0,2 2 1,0-2-1,0 2-59,0 1 1,0 2-1,-2-5 1,0 0-25,0 1 1,-1-3-1,1 2 1,1-3-66,-2 0 1,-1-1 0,-1 0 33,0 1 0,-1-1 32,-3 0 1,-2-4 0,-5-4 0,-1-1 5,1-2 0,-1 0 1,-2 0-1,-1 0-8,1 0 0,-2 0 0,1 0 0,0 0-27,-2 0 1,5 0-1,-3 0 1,2-2 15,2-1 1,-1-4-1,2-4 13,3 0 1,-2-1 0,5 1 12,2 0 0,1 3-13,1 1 0,1 0 0,3-1 4,3 0 1,-1 6 0,2-2 9,1 3 1,1 1 0,1 0 1,0 0 1,-3 0-1,-2 1 1,0 1-6,1 2 1,-4 1 0,4-1 11,-2 3 0,2 0 1,-3 0-33,-1 2 1,-2-3 0,-1 2 3,0 1 0,-1 1 1,-3 0-4,-4-3 0,-3 3 1,-3-3-1,-1 0 13,1 1 1,0-5 0,1 4 0,-2-2 11,1-3 1,1 3-1,2-1 1,1 0-11,2 1 1,-2-4-1,3 4 21,-3 0 0,4-2 62,2 4 1,-1 1-30,1 3 0,0 0 1,4 0 51,0 1 1,0-5 25,0 1 0,-1-2-47,-3 2 1,-2 0-158,-5-4 1,-1 4 0,1-5-179,0 0 1,-1-2-1,1-1-95,0 0 1,0-5 332,-1-2 0,1-8 0,0-3 0</inkml:trace>
  <inkml:trace contextRef="#ctx0" brushRef="#br0" timeOffset="4725">328 114 8088,'-6'-11'-1289,"1"3"855,5 1 0,0 5 434,0 2 0,0 5 0,0 7 0</inkml:trace>
  <inkml:trace contextRef="#ctx0" brushRef="#br0" timeOffset="4912">46 193 8255,'-8'-5'-1094,"1"-3"1073,4 3 1,3 2 0,8 8 29,2 6 0,1 0 0,0 4 0,-1-2 37,-2-2 1,2 0-1,-4 2 1,2 1 11,-1 1 0,-4 0 0,2-4 0,-1 1-31,-1-1 0,1 0 0,-4 0 1,-1 1-79,-3-1 0,-3 0 1,-9 1-1,-1-1-598,-1 0 649,-3 0 0,-2 1 0,-5-1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5:02.248"/>
    </inkml:context>
    <inkml:brush xml:id="br0">
      <inkml:brushProperty name="width" value="0.11429" units="cm"/>
      <inkml:brushProperty name="height" value="0.11429" units="cm"/>
      <inkml:brushProperty name="color" value="#33CCFF"/>
    </inkml:brush>
  </inkml:definitions>
  <inkml:trace contextRef="#ctx0" brushRef="#br0">1598 1712 28200,'-12'-16'-7969,"2"2"6100,2 2 0,2 6 1719,6-6 0,8 8 1,6-2-1,8 4 521,8 2 1,17 0 0,9 0 0,8 0-94,10 0 1,8 0 0,17 0-1,-44 0 1,2 0-141,4 0 1,2 0 0,5 0-1,1 0 1,0 0 0,0 0-1,1 0 1,1 0-45,1 0 0,0 0 0,-1 0 0,-1 0 0,-1 0 0,-2 0 0,-4 0 1,0 0-94,-5 0 1,-1 0 0,-2-1 0,0 0-1,0-1 1,0 0 0,0-2 0,-1 0 336,0-1 0,0 0 0,-1 0 1,0-2-1,38-11 0,1 0 203,-4 0 0,-6 2 1,-5 2-1,-13 2-92,-12-2 0,-8 1 1,-10-1-1,-4 4-95,-6 2-176,-12-6 1,-4 10-783,-8-8 1,-2 6 0,-4-6 188,-6-2 0,-4 4 1,-2 0-1,0 0 131,0 0 1,-6-2 0,0-6 0,2 0-128,2 0 0,-4 0 0,0 0 1,2 0-37,2 0 0,2-6 1,1-2-1,-1 1-47,0-1 1,2-6-1,2 2 1,4-4-175,2-2 1,2-2 0,6-4 0,0-4 167,0 1 0,2-7 0,4 6 0,4-2 502,0 0 1,6 8-1,-6-2 1,2 6-159,0 7 0,-6 3 0,4 8-171,-2 0 0,-1 2 72,-1 4 1,-4 6 991,4 12 0,-4-2-1274,-2 8 0,-2-8 1008,-4 2 0,-4 2 0,-9-2 1,-5 0 176,-6 2 0,-2-6 0,-2 6 1,0-2-42,-4 0 0,-4 0 0,0-6 0,-5 2-58,-5 4 1,-8-4 0,-2 4 0,-2-4-96,-4-2 0,-9 0 1,-7 0-1,-4 0-16,-2 0 1,-5 0-1,-3 0 1,0 0-439,1 0 0,-3 0 0,8 0 0,6 0 698,5 0 0,3-2 0,6-2 0,2-2-552,5 2 1,9 2 0,10 2 0,0 0-178,0 0 0,4 0 0,-4 0 0,2 0-64,5 0 1,-7 0 0,-2 2 0,-2 2 54,2 2 0,2 0 0,6-4 0,-1 1 42,1 3 0,2 0 0,4-6 1,4 0-44,6 0 1,4 0 82,2 0 18,8 0 0,-4 2 1,6 2-423,-2 2 1,4 8-1,-4-2-98,2 4 0,0 2 1,4 2-1,-2 2-94,2 2 0,0 8 0,0 0 0,-2 6-13,2 4 1,2 9 0,0 3 0,-2 10 35,-1 6 0,-3 4 0,2 1 0,-4 5-69,0 2 1,-6 6-1,4 1 1,-2-5-412,2-2 0,4-8 0,8 5 303,0 1 1,8-6 0,2 6 0</inkml:trace>
  <inkml:trace contextRef="#ctx0" brushRef="#br0" timeOffset="1316">1167 168 29458,'0'12'-9831,"0"0"7741,0 2 1,0-4 0,0 2 0,0 2 1501,0 2 1,0 2 0,0 2 0,-2 4 193,-4 6 0,4-2 338,-4 2 1,-4 0 0,0 6 0</inkml:trace>
  <inkml:trace contextRef="#ctx0" brushRef="#br0" timeOffset="2183">826 7 25145,'0'18'-3101,"-6"2"0,0 2 0,2 2 2334,2-2 1,-4 0 0,0-1 0,2 3 125,2-2 1,2-2-1,0-2 197,0 0 1,0 0-1,0 0 136,0 0 0,0-6 0,2-2 220,4-2 1,-2 0 426,8-2 1,0-4-612,6 4 1,-6-4 2255,0-2 335,-8-8-1600,12-2 10,-6-8 0,0 6 630,-4 0-1511,-4 8 0,-10-4 0,-4 8 527,-4 0 1,-8 0 0,0 2 0,2 2-264,2 2 1,2 2 0,0-4 0,0 2-80,0-2 1,0 4 0,0 0-156,0 2 1,0-6 0,1 4 616,-1 0 0,2-4 1,2 6-263,2-2 0,0 4 155,-6-6 1,6 2 789,0-2 0,6-4-1183,-6 4 1,8-6-287,-2-6 0,4 2-272,2-8 1,0 0-1,0-6 1,0 0 8,0 0 0,-6 6 0,0 0 0,2-4-72,2-6 0,0 0 0,-2-6 0,-2 0 122,2 0 0,0 6 0,0-3 1,-2 1-280,2 0 1,2 0-1,2 6-772,0 0 1,0 6 1374,0 0 1,8 16-1,2-2 1</inkml:trace>
  <inkml:trace contextRef="#ctx0" brushRef="#br0" timeOffset="2632">270 97 29073,'-8'-18'-9831,"6"0"5998,-4 0 1,4 6 1601,2 0 1728,0 8 0,0-2 351,0 12 1,0-2 0,0 8 69,0 2 1,6 2-1,0 2 1,0 0 86,2 0 1,-4 0 0,6 1 0,-1 3-578,1 2 1,-4 0-1,4-4 1,0 2 552,0 2 1,-6 0 0,4-6 0,-2 2 72,0 4 1,0-4 0,-6 4 118,0-4 1,0-2 0,-2 0 244,-4-1 0,-10-1 0,-8-4 1,2-4 260,3 0 0,-1-6 0,-2 4 0,-2-4 6,2-2 0,-4 0 0,2-2 0,0-4-351,-2-6 1,6-2 0,-2 0 0,6 2-334,4-1 0,2-3 1,-2-2-66,6 0 1,4-8-1,2-2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5:17.146"/>
    </inkml:context>
    <inkml:brush xml:id="br0">
      <inkml:brushProperty name="width" value="0.11429" units="cm"/>
      <inkml:brushProperty name="height" value="0.11429" units="cm"/>
      <inkml:brushProperty name="color" value="#33CCFF"/>
    </inkml:brush>
  </inkml:definitions>
  <inkml:trace contextRef="#ctx0" brushRef="#br0">2773 464 25813,'-4'-3'-2873,"1"1"1,2-2 1645,-2 1 1,2 0 0,-4 3 1737,-1 0 1,-1 1 0,0 1-1,-1 3-509,1 2 0,-1 1 1,2-1-1,0 0-73,1 1 1,0-1-1,-3 1 1,2-1-7,1 1 0,-1-1 0,3 1 1,-1-1-101,1 1 0,1-3 0,2 0-340,0 0 0,0 1 1,3 0-1,2-2 626,2 0 0,1-2 0,1-2 1,2 0 298,0 0 1,1 0-1,1 0 1,0-1-407,0-1 0,-1 0 1,-1-2-1,0 0 115,-2 0 0,2-1 0,-1 0 0,-1 0-29,-1-1 0,0-1 0,-1 0 0,0-1-105,-2 1 0,1-1 1,-3 1-1,0-1-35,1 1 1,-2-1-1,-2 1 81,0 0 0,0-1 0,-1 1 0,0 2-382,-2 0 0,-3 0 0,2-3 45,-3 1 1,0 2-1,1 0 1,1 0 17,0 1 0,0-1 0,0 4 1,0-2 227,-2 2 0,0-1 1,2 0-1,0 0 113,-1 0 1,-1 1 0,0 1 0,-2 1 210,-1 2 1,2-2 0,-3 4 0,1 1-21,0 1 0,-2 0 0,1 1 0,-1-1 167,-1 1 0,2-1 0,-2 1 0,0 2-113,-1-1 0,-1 2 1,1-2-1,0 1-90,2 0 0,-1-1 0,-1 0 1,1 1-41,1-1 0,0-3 0,-1-1 0,0 0-94,0 2 0,1-2 1,1-1-1,0 0 98,2-3 1,0 0 0,2-1-173,-1 0 0,1 0 0,0-1-116,2-1 1,1-2-1,3-1 1,-2 0-279,1-1 1,2 2 0,0-1 0,0-1-358,0-1 0,0-1 367,0-2 1,0 2 0,0-2 0,0 1-102,0 2 0,2-1 0,1 1 63,-2 0 1,3 2 0,-1 0-599,1 2 375,-2-3 1,2 5 992,-2-1 0,0 2-151,3 2 1,-3 3 0,3 2 0,-2 1-112,-1-1 0,1 0 0,-1 1 1,1-1-49,0 1 1,-2 2 0,2 0-1,-2 0-65,2 1 1,-2-2 0,1 2 0,-1 1 12,-1 0 1,-3-2-1,-2 2 1,-3 0 87,-2 0 0,0 1 0,-4-2 1,-3 1 96,-1 1 1,-3-1 0,-3-1 0,-1 1-292,1 0 0,2-2 0,2 1 0,3 0 372,1-2 121,1-1 0,3 0 0,1-1 1</inkml:trace>
  <inkml:trace contextRef="#ctx0" brushRef="#br0" timeOffset="731">2123 367 27278,'-8'0'0,"2"-1"-173,1-1 1,-2 0-1326,2-3 666,2 3 1,0 0-1,3 4-632,0 3 0,0 2 858,3 0 0,1 0 0,4-1 674,-1-1 0,0-4 1,1 2-1,-1-2 107,1-1 0,-1 2 0,1 1 0,-1-2-264,1 0 1,-1-1 0,1 0-1,-1 0 155,1 0 1,-1 3-1,1-1-125,-1 0 1,-2-1 0,0-1 598,1 0 1,-3 1 83,0 1 0,-2 0-486,-1 3 1,-4 0 0,-1 2-43,-1 1 1,-4-3-1,-1 0 1,0 0-55,0 2 0,-2 1 0,0-1 0,0 0-56,1 1 1,-2-1-1,1 1 1,-1-1 45,-1 1 1,0-1-1,0 1 1,0-2 115,0-1 0,0 1 0,1-3 0,1-1-66,0 2 1,4-4-1,-1 3 1,0-2 321,0-1 0,0 0 0,2 0 226,1 0 1,-1-3 0,1 0-662,-1-1 0,1-1 0,-1-3 0,1 1-175,-1-1 1,1 1-1,-1-1 1,1 0-102,-1-2 1,1-1 0,0-3 0,-1 0-117,1-2 0,-1-1 1,1 0-1,-1-1-99,1-1 1,-1 0 0,2-1 0,0 2-367,1 3 1,3 2-1,0 2-782,1 0 1,1 3-1412,0 3 2690,0 4 1,0-3-1</inkml:trace>
  <inkml:trace contextRef="#ctx0" brushRef="#br0" timeOffset="1750">1383 434 29938,'-7'4'-257,"-1"0"1,1-2-458,-1 1 0,4 2 0,1 0-364,3 2 0,0 3 0,0 0 0,4-1 626,3-1 1,2 0 0,2-1 0,1 0 481,-1-2 1,-1-1 0,3-2 0,-1 0 184,0 0 0,0-1 0,-3-2 0,1-1 32,-1 0 1,-1-4 0,0 1 0,-2-2-507,-1 0 1,-1-1 0,-2 1-301,1-1 0,-1-2 0,-2 1-128,0-1 1,-2 5 0,-2 0-1,0 2 1012,-2 1 1,0 2 0,-2 0 0,1 0 70,-1 0 1,0 0-1,-1 0 1,-1 3-173,1 2 1,-2-1 0,0 1 0,0 1-221,0 1 0,-1 2 0,1 1 0,0 0-78,1-2 0,-3-1 1,2 1-1,1-1 279,-1 1 0,1-2 0,2 0 1,1-2 756,-1 0 0,1-2 577,-1-2 1,1 0-1500,-1 0 1,3-2-1,1-2 1,0 0-530,0-2 1,2 1-1,-3-1 1,2 1-113,1-1 1,-2-1-1,0-3 1,-1 0 130,0 1 0,1 0 0,-2 0 0,1-2 18,-1 0 1,0 1-1,-3-3 1,0 1 72,-1 0 1,-2-4-1,1 3 1,0 0-15,0-1 0,-1 2 0,1 0 0,0-1-219,1 1 0,0 2 0,2 2 152,1 1 0,2 2 852,0 0 225,3 3-122,-1-1-68,3 3-426,-4-4 1,4 3-1,-4-3 1,2-1-53,-1 1 1,-2 2 180,3-3 0,-1 2 1,3-1-2248,-3 1 2304,2 0 1,-2 7-1,3 1-320,0 1 1,0 4 0,0 1-1,1 1-89,1 1 1,0 1 0,3 1 0,0 1 35,-1 1 0,3 2 1,-2 1-1,1 0 89,2 1 1,-1 1-1,1 1 1,-2 1-5,-1 1 0,2 0 0,-3-4 0,0 0-98,-1-1 0,0-1 1,0 1-1,-2-2 335,0-3 0,-2-3 0,-1-1 0,-4-1 8,-3 0 1,0-3 0,-4-2 0,1 0 615,0-1 1,-2 0-1,2-4 1,0 0-83,-1 0 0,3 0 0,-1-1 0,-1-2-238,1-2 1,1-1-1,0-3 1,0 0-206,0-1 0,-1-3 0,2 0 0,-1-1-194,1-1 1,3 0 0,2 1-1,0 1-367,-1 1 0,4 0 0,-1-1 0,4 1 280,3 1 1,5 1 0,2 3 0,1-1 169,0 1 0,4-1 0,-1 1 0</inkml:trace>
  <inkml:trace contextRef="#ctx0" brushRef="#br0" timeOffset="3116">636 344 24949,'0'5'-4916,"0"0"1,0-2 4132,0 2 0,-1-1 1,-1 2 854,0-1 1,-1 0-288,3 2 0,0-2 0,0 0-3,0 1 0,1-3 55,1 0 0,0-3 0,3-3 422,1-2 1,-2-1 0,1-2 0,0 0-462,-1-2 0,2 2 0,-3-3 0,1 1 357,-1 0 0,2 0 1,-2 3-1,1-1-68,-1 1 1,-1-1 0,-2 1-1,0-1-458,0 1 1,0-1 142,0 1 1,-3 3 0,-2 1 0,-2 2 704,0 1 0,-1 1 0,-1 1 1,-2 1 94,-1 1 0,0 4 0,-1 3 0,0 0-475,-3 2 0,1-1 0,-2 1 0,1 0 145,1 1 1,-3 1-1,-1-1 1,-1-2 138,0-2 1,1 1 0,-2-1 0,2-1 101,1 0 1,0-5 0,3-2 0,1 0 238,2 0 1,0-1 0,3 2 140,-1-2 0,0-5 1,3-1-1267,2-1 1,-1 1 0,4 0 0,0-1-153,1-1 1,1 0 0,0-2-1,0 0 72,0-1 1,0-3 0,0 1 0,0-3 6,0 0 1,0 1 0,0-1-1,0 0-98,0 0 1,0-3 0,1 1 0,1 0 26,0 1 0,3 1 1,-1 1-1,0-1 167,2 0 1,0 0 0,2 0 0,0 1 211,2 1 1,-1-1-1,3 2 1,-1 1 551,1 1 1,0 2 0,1 0-1,-1 1 179,-2-1 0,0 4 0,-2 1 0,-1 3-21,1 0 0,-3 0 0,0 3-545,1 2 1,-2 2 0,0 0 0,-1 1-123,-1-1 0,0 3 1,-1 0-1,2-1-42,-2-1 0,0 0 0,-1-1 0,-1 1 195,-1-1 1,-1 1 0,-3 0 0,1 1 20,-1 1 1,-1 0-1,-1-2 1,-1-1 7,-1 1 0,-3 2 0,0-1 0,-1 1-54,-1 1 0,0-2 0,-1 1 0,0 0 64,-2 0 0,1 3 1,2-3-1,0 0 388,0 0 0,1-1 1,1 1-1,1-2 268,1-1 1,4 1 0,3-1 546,0 1-1496,2-4 0,5-1 0,2-3 501,2 0 0,3-2 1,0-1-1,2-2-155,1 0 1,-2-1 0,-1 0 0,-2 2-28,0 1 1,-1-2-1,1 1 397,-1 0-281,-2 2 1,-4-1-199,-6 3 0,-1 3 1,-6 0-1,-1 2 255,-1 3 0,-2 0 0,-1 2 1,0 0 132,0 0 0,2 3 0,2-2 0,1 0-576,1 3 1,-1 0 0,3 1 0,1-1-205,3-2 0,3 1 0,-1-3 1,3 0-390,0 1 0,3-5 0,2 1 314,1 0 0,2-4 0,-1 1 0,1-2-86,-1 1 0,-2-1 67,0-2 0,-2 0 263,2 0 1,-4 0 198,-1 0 1,-4 0 0,-6 0-1,0 0 180,1 0 1,-2 3-1,2 0 1,-1 0 268,2 1 1,-2-1 0,0 0 0,1 1 122,1 0 0,3 2 1,1-3-1,-1 1-417,1 2 0,3 1 0,-2 0 0,2 1-434,1-1 0,4 4 0,0 0 0,2 2-52,1-1 0,-1 1 1,5 2-1,-1 1-160,3 1 0,-1 1 1,0 3-1,2-2 20,3-1 0,-1 3 0,4-1 1,2 2-119,2 0 1,3 0-1,2 2 1,3 1 118,3 2 1,0 2 0,5 1 0</inkml:trace>
  <inkml:trace contextRef="#ctx0" brushRef="#br0" timeOffset="4017">3229 1219 25323,'0'-5'-3790,"-1"1"1,0 0 1653,-2-1 0,1 3 1142,2-3 0,0 1 1192,3-1 0,1-1 0,4 4 0,-1-1 194,1 0 0,1 2 0,1-2 0,0 3-68,-2 0 1,0 0 0,1 0-98,1 0 0,0 0 0,-2 0-380,-1 0 1,-3 3 0,-1 2 264,-2 2 0,-3 0 0,-2 0 0,-4 1 183,0-1 1,-4 2 0,0 0 0,-1 1 54,0-1 0,-1 3 0,3-1 0,-2 2-301,1-1 1,2 0 0,-2 1 0,1 0-278,2 0 0,1-2 1,1 1-1,2 0-109,3-1 0,1-2 0,1 1 0,0-1-62,0-2 0,1 1 1,0-1-1,3 0 208,0-2 0,1 1 0,3-4 0,1 0 492,1-1 0,1-1 1,-1 0-1,2 0-224,3 0 0,-3-4 1,0 0-1,2-1-97,0 0 1,1 0-1,0-2 1,0-2-29,0-1 1,-1 5-1,-1-3 1,-1 1-52,-2 1 1,0-2-1,-3 1 128,-2-1 0,-2-2 1,-3-2-1</inkml:trace>
  <inkml:trace contextRef="#ctx0" brushRef="#br0" timeOffset="4249">3184 1107 18154,'0'-4'-2128,"0"0"0</inkml:trace>
  <inkml:trace contextRef="#ctx0" brushRef="#br0" timeOffset="4547">3491 1645 19430,'-8'-1'-596,"1"-1"1,-1-1 242,1-1 0,-3 2 0,-1 0 0,-1 1-281,-1 1 0,-3 3 0,-3 2 0,0 2 429,-2 0 0,0 3 1,-2 1-1,1 0-475,0 0 587,2-1 0,-1 1 0,2 0 0</inkml:trace>
  <inkml:trace contextRef="#ctx0" brushRef="#br0" timeOffset="4949">2833 1144 22897,'0'-7'-6691,"0"2"5685,0 0 1,0 1 0,0 2 466,0 4 0,0 7 1,0 2-1,1 1 322,1 4 1,2-1 0,1 3 0,0 0 91,1 2 1,-2 2 0,1-1-1,-2 0-60,-1-1 1,-2-1 0,0 2 0,0-2-71,0-1 1,0 2-93,0-2 0,-6-1 0,-3-2 1</inkml:trace>
  <inkml:trace contextRef="#ctx0" brushRef="#br0" timeOffset="5597">2661 1271 25240,'0'-7'-3442,"0"-1"0,0 1 1446,0-1 1,1 4 2294,1 2 0,-1 4 1,3 3-1,-2 2-655,1 0 1,2 3 0,-3 0 0,0 0 180,-2 1 1,0-3-1,0 3 1,0-1 82,0 0 0,0 0 0,0-3 151,0 1 1,-3-1-1,-2 0 0,-1-1-72,-2-1 1,-2-1-1,-1 2 1,0-2 511,-3-1 1,0 1 0,-1-3-1,1 2-83,2-2 1,-4 0 0,3-1-1,0 0-449,2 0 1,-2-1 0,2 0 0,1-2 393,-1 2 0,1 0 0,2 1 1,1 0 15,-1 0 0,1 0 0,-1 0 0,1 0-16,-1 0 0,1 0 0,0 0 0,-1 0-96,1 0 0,2 0 0,0 0 0,-1 0-258,-1 0 0,0 0 0,0 1 1,1 0-62,1 2 1,0 0 0,-2-1-1,-1 1-62,1 1 1,-1 1 0,1 3 22,-1-1 1,2-2 0,0-1 0,1 0 110,-1-3 1,2 3 0,-1-2 0,-1 0 71,0-1 1,1-1-1,0 0-96,-1 0 0,-1-1 1,0-1-1,0-1-201,2-1 0,-2-1 1,2-4-1,0 0-148,0-1 1,-2-1 0,3 1 0,-1-2-91,0-2 1,0-1 0,-3-1 0,2 0 50,1-2 1,-2 1 0,2 1-1,-1 0-37,1 1 0,0-1 0,2 6-1367,1 1 491,-2 1 0,3 5 281,-1 3 0,1 3 831,1 4 1,3 1 0,2-1-1</inkml:trace>
  <inkml:trace contextRef="#ctx0" brushRef="#br0" timeOffset="5846">2654 1092 21175,'-4'-4'-3582,"3"-2"1,-4 3 3425,2-2 1,-3 4 0,1-1-1,0 4 288,0 3 0,-5 5 0,1 1 0</inkml:trace>
  <inkml:trace contextRef="#ctx0" brushRef="#br0" timeOffset="6035">2467 1174 20283,'-13'-1'0,"2"0"-377,0-2 0,-4-2 1,2 3-1,-1 0 347,0 1 0,0 4 1,-2 3-26,-1 3 1,-2 3-1,-4 3 1</inkml:trace>
  <inkml:trace contextRef="#ctx0" brushRef="#br0" timeOffset="6782">1764 1264 27088,'-2'-8'-9831,"-1"1"8801,1 3 1,3 0 0,1 4-1,3 0 1389,2 0 1,0 0 0,1 0 0,-1 0-227,1 0 1,-1 1 0,1 1 0,1 0-75,1 0 1,0 0 0,-2-1 0,-1 2-42,1-2 0,-1 1 0,1 0 0,-1 0-50,1 0 1,-1 2-1,1 1-399,-1 2 0,-3-2 0,-1 0 0,-2 0 459,-1 2 1,0 1 0,0-1 0,-1 1 136,-2-1 0,-1 0 1,-4 1-1,-2-1-212,-3 1 1,2-1 0,-3 1 0,0-1 54,-3-3 0,-1 2 0,4-2 0,-1-1-3,0 0 1,2 0 0,1-3 0,-1 0-2,2 0 0,0-1 1,3-1-1,1 0-15,-1 0 0,1-1 0,-1 0 208,1 2 0,0 0 1,-1 2-1,1 0 157,-1 2 0,1 3 0,0-1 0,1 0-221,1 0 1,0 2 0,-2-2-122,-1 2 1,3-3-1,1-1 1,0 0-68,0-1 1,1 1-1,-2-3 5,0 0 0,-2-1 0,-1-2-96,1-2 0,-1-1 0,1-2 1,0 1-12,2-1 1,-1 1 0,1-1 0,-2 1-59,0-1 1,-1-2 0,1 0 0,-1-1-59,1 0 0,-1-1 0,0 1 0,-1 0 124,-1 0 0,2-1 1,3 2-1,0 1-83,-2 0 1,2 4-1,0 1 79,-1 1 0,2 0 0,-1 4 124,-1 2 1,0 1 0,-2 3-1,1 2 72,-1 1 1,1-1-1,-1 2 1,1 1 90,-1 0 0,1-2 1,0 2-1,1 0-79,1 0 0,4-1 1,-2-4-1,2 1-59,1-1 0,0 1-64,0-1 0,1-3 0,2-1 0,2-2 352,1-1 0,3 0 0,0 0 0,2 0-152,0 0 1,4-3 0,3 0 0,1 0-87,-1-1 0,3 2 1,-2 2-1</inkml:trace>
  <inkml:trace contextRef="#ctx0" brushRef="#br0" timeOffset="7063">1899 1570 23987,'0'-5'-9024,"0"0"8593,0 0 1,-4 4 0,0 2-1</inkml:trace>
  <inkml:trace contextRef="#ctx0" brushRef="#br0" timeOffset="7254">1719 1645 17387,'-15'-3'-612,"0"-2"1,1-1 0,2 1 0,1 2 535,0 3 0,3 0 0,-2 0 1,2 3 88,0 2-78,4 1 1,-6 2 0,2-1 0</inkml:trace>
  <inkml:trace contextRef="#ctx0" brushRef="#br0" timeOffset="7443">1435 1159 25529,'-14'-7'-1161,"2"-1"1,-3 4-1,1 2 1,-3 2 1970,0 5 1,-1 4-1,0 9-999,-1 2 1,-1 1 0,-3 2 0</inkml:trace>
  <inkml:trace contextRef="#ctx0" brushRef="#br0" timeOffset="7646">964 1241 24760,'0'-7'-679,"0"-1"0,4 6 0,1 4 0,1 8-427,2 3 1,0 5 0,1 2 0,2 2 510,1 0 1,-3 0 0,1 1 0,-2-1 83,0 1 1,-1-3 0,0-1 0,-2-2 247,-3-3 0,-1-2 0,-2-5 1,-1-2 628,-3 0 0,-5-3 0,-2 1 0</inkml:trace>
  <inkml:trace contextRef="#ctx0" brushRef="#br0" timeOffset="8398">837 1234 25783,'-7'-7'-3181,"-1"-2"1,2-2 1175,1 1 0,-1 5 1428,4 0 1,-1 4 0,4 2-1,1 5 28,3 6 0,2 2 0,0 1 0,1 0 312,-1 0 1,1 0 0,-1 0-1,1 0 100,-1 0 0,1-1 0,-2 1 1,0 0 984,-1 0 0,-2-2 0,1-1 0,0 1-1432,0-2 0,-2 1 1,0-3-1,-2 2 694,-2 1 0,-5-3 0,-4 1 1,0-3 437,-3-2 0,0 2 0,-4-3 0,-1 1-120,0 0 1,-3-3 0,2 0-1,-1-1 74,-2-1 1,1 0-1,0-1 1,2-1-142,3-3 1,-1 0 0,0 0 0,2 0-100,3-2 0,0-1 0,4 1 1,1 0-180,2-1 1,5 1 0,-2-1-1,2 1 61,1-1 0,1 2 0,2 1 0,2-2 10,1 1 1,2 0 0,0 0 0,1 0-182,1 1 1,0 2-1,-2-1 1,-1 1 73,1 1 0,-3 1 0,0 1-133,0 0 1,-1 1-1,-2 2 1,-1 2-237,-1 1 1,-1 3 0,0 0-1,-4 2 338,-1 0 1,0 2-1,-4 1 1,1-1 326,-1-1 0,1 1 0,-4 1 1,0-1 27,-1 0 1,1-2 0,2 3 0,-1-3-341,1 0 0,1 2 0,1-3 0,1-1-344,3-1 0,2-1 1,3 1-278,0-1 0,0-2 1,1 0-1,0-1 287,2 0 0,2-2 1,-2 2-1,0 1 404,1-1 0,1 1 0,-2 2-413,1 1 1,-2-3 0,0 0 36,-1 1 0,-1 0 0,0 2 0,-1-2 203,-1-1 1,0 2 0,-3-3-1,-1 1 250,0 0 1,-3 0 0,0 2 0,-1-2 131,1 0 1,-2-2 0,1 1 0,-1-1 177,0-1 0,-2 1 0,3 0 1,-2-1-195,-1-2 1,2 0-1,1 0 1,2 0-314,0-3 1,1 0-1,0-3 1,2 1-281,3-1 1,-2-3-1,2-2 1,0 0 346,1 1 0,1-7 1,0 1-1</inkml:trace>
  <inkml:trace contextRef="#ctx0" brushRef="#br0" timeOffset="8616">434 1294 6076,'-3'-8'0,"0"2"-287,-1 1 1,1-1 502,-2 3 0,1 4 567,-1 4 1,-1 5 0,1 2 0</inkml:trace>
  <inkml:trace contextRef="#ctx0" brushRef="#br0" timeOffset="8862">225 1383 23909,'0'-7'-2735,"0"2"1,0 0 1347,0-1 0,0 3 1552,3 0 0,1 6 0,4 2 0,1 2-429,1 3 1,0 1 0,-5 2 0,0 0-32,1 0 0,-2-1 1,0-1-1,0 0 206,-3-2 1,-1 2 0,-2 0-1,-4 0 326,-3 3 0,-6 0 1,-6 1-1,-3 0-616,-3 0 775,-2 3 0,-8 1 1,-1 3-1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23.572"/>
    </inkml:context>
    <inkml:brush xml:id="br0">
      <inkml:brushProperty name="width" value="0.08571" units="cm"/>
      <inkml:brushProperty name="height" value="0.08571" units="cm"/>
      <inkml:brushProperty name="color" value="#33CCFF"/>
    </inkml:brush>
  </inkml:definitions>
  <inkml:trace contextRef="#ctx0" brushRef="#br0">2256 671 6935,'-10'-5'-781,"0"0"833,-1 2 1,3 1 0,-2 2-52,-1 0 1,-2 0 0,-2 0 18,1 0 1,-1 0 0,1 2-1,-1 1 5,0 2 1,-4 4 0,-2-2-1,-2-1 9,-3 1 0,-1 3 0,-2-4 0,0 0-2,0 1 1,-5 4 0,-2-3 0,0 0-13,1-3 1,-4 2 0,5-2-1,2-1-17,1 3 1,-3-5 0,2 2 0,3-2-24,3-2 0,6 5 1,-2 0-1,1-2-25,3-1 1,2-2 0,1 0 33,1 0 1,-1 0 0,0-2 7,1-3 1,-1 2-1,1-5 1,-1 0 6,1 0 0,-1 3 0,1-3 0,-1 1 0,0 4 1,1-4 0,-1 3 0,1 0 5,-1 3 0,1 1 0,-1 0 0,1 0 1,-1 0 0,0 0-9,1 0 0,4 5 0,2 1-5,2 2 0,-4-3 0,5 5 0,-1-5 1,1 4 1,1-1-1,-4 4 1,0-4 1,0-2 1,3 4 0,-4-4 2,-3 3 1,-1 0 0,-1 4 0,-1-2 1,1-1 1,-1-2 0,1 4 0,-1-4-43,1-2 1,-1 5 0,0-2 0,1 0-245,-1 1 1,1-5 11,-1 5 269,1-7 0,-1-3 0,1-8 0</inkml:trace>
  <inkml:trace contextRef="#ctx0" brushRef="#br0" timeOffset="516">1892 394 7884,'-8'0'-1418,"-1"0"1418,5 0 1,0-2 6,-5-3 0,4 2 0,-5-6-6,-1-3 1,3 1 0,-2 0-1,-1 1-5,-2-1 1,3 2 0,0 0 0,-1-1-1,-2 2 0,-1 0 0,-1 5 0,0-2-4,1 2 0,-1 1 0,1 4 1,-2 2-14,-4 6 0,4 3 0,-2 2 0,5 1-27,4 3 0,-1-1 1,-5 5-1,1-1 48,-1 1 0,1 1 0,-1 5 0</inkml:trace>
  <inkml:trace contextRef="#ctx0" brushRef="#br0" timeOffset="1183">654 452 8060,'-8'-13'-160,"-3"8"0,6-9-1411,2 1 1722,1 0 1,4 6-108,3 7 0,-2 7 0,7 8 0,-1-1-8,-1 1 1,5-1 0,-5 1-1,2-1 7,0 1 0,-5-1 0,4 1 7,3 0 1,1-1-8,1 1 0,-4-7 1,-2-2 142,-2 1-148,-1-6 0,-5 4 0,0-10-75,0-4 1,0-4-1,-1-2 31,-4 1 0,2-1 0,-6 0 0,3 1-14,3-1 0,-4 1 0,1-1 0,-1 1 11,1-1 0,-1 5 1,4 1-1,-3-3 37,-2-1 0,4-1 0,-2-1 8,-1 1 1,6-1-1,-4 1-29,3-1 0,2 0 1,0 1-1,2-1 8,3 1 1,1-1 0,6 1 0,-3-1-29,3 1 1,1-1-1,1 0 1,1 1-65,-1-1 0,2 1 0,2-1 0,2 1-29,-3-1 0,1 5 1,0 2-1,3 0-84,2 0 1,-5 5 0,1-4 189,-3 1 0,5 4 0,2-4 0</inkml:trace>
  <inkml:trace contextRef="#ctx0" brushRef="#br0" timeOffset="1849">785 598 7727,'0'-15'-610,"0"1"1,0 4 609,0 0 0,2 2 0,3-2-206,-4 4 1,4 6 0,-8 2 266,-2 2 1,-6-2 0,1 5 79,-3-1 1,3-4 0,1 2-89,-3-2 1,0-2-1,-3 0 1,0 0-21,1 0 1,-1 0 0,1 0-1,-1 0-14,1 0 0,-3 0 0,0 0 0,-3 0-35,2 0 0,2-2 1,0-1-1,-2-2 5,-1 2 1,-1-3 0,6-1 0,-1 1 5,1-1 0,-6 1 0,1 1 1,1-3-4,2 0 0,1-5 1,-1 5-1,-2-2 7,-1 0 0,0 1 0,2-4 0,0 3 0,-3 5 1,1 4 0,3 1-1,-2 0 9,-1 0 1,-1 0-1,6 1 1,-1 4 44,0 5 0,1 3 1,1 1-1,3 1 8,5-1 0,2 1 0,0-1 1,-2 1 29,2 0 1,3-1-75,5 1 1,3-2-1,6-4 1,1-4-62,-1-3 0,3-2 1,0-2-1,4-3-61,2-4 0,1-4 0,5-2 1,1-1 104,-1-4 0,6-2 0,2-7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27.988"/>
    </inkml:context>
    <inkml:brush xml:id="br0">
      <inkml:brushProperty name="width" value="0.11429" units="cm"/>
      <inkml:brushProperty name="height" value="0.11429" units="cm"/>
      <inkml:brushProperty name="color" value="#33CCFF"/>
    </inkml:brush>
  </inkml:definitions>
  <inkml:trace contextRef="#ctx0" brushRef="#br0">529 196 10703,'-6'0'-498,"1"0"176,-2 0 1,3 1-1,0 1 137,1 1 1,-1 3 0,-2 0 137,3 1 1,2-1 0,0 0 0,0 0 24,-2 2 1,0-2 0,3-1 0,1 2-30,2 1 1,-1-3 0,3 0 0,1 0 51,-1-1 1,2-1-1,-1 2 1,1-1-8,2-2 1,-1 1 0,1 0-1,0-1 8,-1-1 1,1-1-1,-1 0 1,1 0-10,-1 0 1,1 0-1,-1 0 1,0-1 5,-3-2 1,2 1 0,-3-2 0,0-1-12,-1 0 0,1 1 1,-2-3-1,1 1 13,-1 0 0,-1-2 40,-1 0 0,-1-1-70,-2 0 0,1 2 1,-4 0 9,0 2 0,1 3 0,-1-2-31,0 0 1,-2 2 24,0-3 0,-1 3 0,2-2-5,1 0 1,-2 3 0,3-2 70,-3 2 0,2 2 1,1 1-1,-1 2 27,1 1 0,-2-2 0,1 1 0,-1 1-10,2 0 1,-3 0 0,2 1 0,-1-1 17,-2-1 0,4 1 0,-1-1 0,-1 0-6,0 0 0,-2-1 1,1-3-45,-1 0 0,1 0 1,-1 0-1,1 0-13,-1 0 1,1 0 0,-1 0-1,1-1-17,-1-2 0,-2 2 1,-1-3-1,2 1-22,1 0 1,-1 0-1,0 3 22,-2 0 0,1 0 1,2 0 26,1 0 0,-1 4 0,1 1 0,-1 1-13,1-1 0,0-2 0,2 2 0,0 0-1,-1-1 1,3-2-1,-2 1 182,-1-2 1,3 2-142,-2 0 1,1-1-1,-1-4 1,1-2-50,1-1 0,-2 2 0,3-2 0,-2-1-14,-2 1 1,3-2 0,-2 1 0,0-2-50,1 0 0,-2-1 1,2 0-1,-1-1-7,1-2 1,-1-2 0,-1 2 0,0-2 4,1-1 0,1-1 0,-4-1 0,1 0-12,3 0 0,-2 4 0,3 1-133,0-1 1,-1 4-872,-1-3 764,2 7 0,4 2 1,0 6 302,0 2 32,0 3 0,-3 1 1,-2-1-1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4:04.069"/>
    </inkml:context>
    <inkml:brush xml:id="br0">
      <inkml:brushProperty name="width" value="0.11429" units="cm"/>
      <inkml:brushProperty name="height" value="0.11429" units="cm"/>
      <inkml:brushProperty name="color" value="#F6630D"/>
    </inkml:brush>
  </inkml:definitions>
  <inkml:trace contextRef="#ctx0" brushRef="#br0">0 66 23030,'15'0'5,"-1"0"0,0 0 0,8 0 131,0 0 0,-1-3 1,3-1-1,3-4 86,1 4 0,11-6 0,-3 3 1,4 0-139,4-3 1,11 8 0,7-6 0,10 6-123,5 2 1,2 0-1,9 0 1,4 0 19,1 0 1,-42 0 0,1 0 0,-2 0 0,1 0 0,1 1 0,1 0-16,1 3 0,0 0 1,-1-2-1,0 0 1,-3 4-1,0 0 1,41 6-27,-9 0 0,-1-7 0,-9 2 0,-5-4 62,-7-3 0,0 0 0,-12 0 1,-5 0-30,-4 0 0,-6 0 1,6 0-1,-6 0-82,-2 0 0,-2 0 0,-7 0 1,-1 2-214,1 5 1,0-2-1,-1 10 46,1 1 0,9 4 0,2 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28.438"/>
    </inkml:context>
    <inkml:brush xml:id="br0">
      <inkml:brushProperty name="width" value="0.11429" units="cm"/>
      <inkml:brushProperty name="height" value="0.11429" units="cm"/>
      <inkml:brushProperty name="color" value="#33CCFF"/>
    </inkml:brush>
  </inkml:definitions>
  <inkml:trace contextRef="#ctx0" brushRef="#br0">0 43 11808,'1'-7'-939,"1"0"886,1 1 1,1 4-1598,-1-4 1007,1 0 664,1 1 5,-1 2 0,0 6 0,1 2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28.953"/>
    </inkml:context>
    <inkml:brush xml:id="br0">
      <inkml:brushProperty name="width" value="0.11429" units="cm"/>
      <inkml:brushProperty name="height" value="0.11429" units="cm"/>
      <inkml:brushProperty name="color" value="#33CCFF"/>
    </inkml:brush>
  </inkml:definitions>
  <inkml:trace contextRef="#ctx0" brushRef="#br0">60 9 20013,'-5'-4'-6364,"-3"3"5832,7-3 1,1 5 300,6 2 1,2 1 0,0 2 150,1 0 0,-2-3 0,0 2 0,-2-1-69,-2 1 1,3-2-1,-2 2-9,1-1 0,-4 2 74,2 0 0,-2 1 0,-2 2 0,-2-1-140,-2 1 0,-4-3 0,-1-1 0,-2 3 204,-2 2 0,0 0 82,-3 1 1,0-1-1,0-2 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32.617"/>
    </inkml:context>
    <inkml:brush xml:id="br0">
      <inkml:brushProperty name="width" value="0.11429" units="cm"/>
      <inkml:brushProperty name="height" value="0.11429" units="cm"/>
      <inkml:brushProperty name="color" value="#33CCFF"/>
    </inkml:brush>
  </inkml:definitions>
  <inkml:trace contextRef="#ctx0" brushRef="#br0">333 213 18158,'-9'-3'-3910,"3"2"3722,1-2 0,3 3 0,-2 3 290,0 2 0,2 3 0,-2 0 1,-1 1-54,0-1 1,1 2 0,-3 0 0,1 2-6,0-2 1,-2 2 0,-1 1 0,1-1-71,-1 0 67,1 3 1,-4-1-1,-2 3 1</inkml:trace>
  <inkml:trace contextRef="#ctx0" brushRef="#br0" timeOffset="586">128 137 14253,'-8'3'-347,"-1"-1"0,1 1 0,0-2 0,2 1 264,0 1 1,0 1-1,-2-1 130,-1 2 1,2 0 0,0 0 0,1-1-48,0 1 0,1-2 1,-1 3-1,1 0 1,-1 1 26,0-1 1,4 1-131,-1-1 0,3-1 0,0-1-81,3 0 0,2-1 0,4-3 182,-1 0 0,1 0 0,-1 0 0,1 0-19,-1 0 1,2-1-1,0-1 1,0-2 18,-2 0 1,2 1 0,-3-3 0,0 0-23,0 2 0,1-4 0,-1 2 1,0 0 12,-1 0 0,-2-1 0,3 2 1,-2-1-30,-1 0 1,-1 1 75,0-4 1,-2 4 66,2-1 1,-2 3 0,-2-2-368,-2 2 0,-2 0 0,-3 3 151,-1 0 1,1 0 0,-2 1 101,-1 1 0,2 3 0,-4 4 0</inkml:trace>
  <inkml:trace contextRef="#ctx0" brushRef="#br0" timeOffset="870">154 0 11302,'-9'0'-2583,"5"0"2583,0 0 0,4 0 0,0 0 0</inkml:trace>
  <inkml:trace contextRef="#ctx0" brushRef="#br0" timeOffset="1001">94 18 11302,'-8'0'-279,"0"-1"1,1-1-674,2-1 483,3 0 427,-2 3 0,4 0 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50.118"/>
    </inkml:context>
    <inkml:brush xml:id="br0">
      <inkml:brushProperty name="width" value="0.11429" units="cm"/>
      <inkml:brushProperty name="height" value="0.11429" units="cm"/>
      <inkml:brushProperty name="color" value="#33CCFF"/>
    </inkml:brush>
  </inkml:definitions>
  <inkml:trace contextRef="#ctx0" brushRef="#br0">12 47 15783,'-6'-1'-2429,"2"-3"801,3 3 1469,1-4 1,1 5 0,3 0 427,4 0 0,-2 0 0,2 0-50,1 0 1,6 0-1,3 1-140,0 3 1,-1-3 0,-4 3-1,1-3-34,2-1 0,4 4 1,-2 0-1,2-1-49,-1-2 1,1-1 0,3 0 0,0 0 55,0 0 1,2 0 0,1 0 0,1 0 148,-2 0 1,4 0 0,-2 0-1,-1 0-36,-2 0 1,3 0 0,0 0 0,-1-1-142,-1-3 1,-3 2 0,-2-1 0,0 1-37,0 2 0,2 0 0,1 0 0,1 0 40,-1 0 0,0-1 1,0-2-1,1 0 6,-1 0 1,0 2 0,2-1-1,0 0-10,2-2 0,1 0 0,-4 4 0,2 0-32,1 0 1,4-4 0,-4 0 0,-1 2-26,-2 0 1,1 2 0,1 0 0,2-1 0,2-3 1,-5 3 0,3-3-1,-4 3-25,-1 1 0,3 0 0,-1 0 1,-3 0 56,-1 0 1,1 0 0,2 0 0,-1 0-25,0 0 1,0 0 0,1 0 0,-1 0-48,0 0 0,0 0 0,0 0 0,1 0 2,-1 0 1,1 0 0,2 0 0,1 0-9,-1 0 1,-1 1-1,-2 2 1,0 1 14,0-2 0,0 3 0,1 1 0,-2-1-7,-3 0 1,2-1 0,-6-3 0,1 2-1,0 0 0,1 5 0,4-4 0,-3-1-2,-1-2 0,3 3 0,0 0 0,0-2 26,0 0 0,2-1 0,-3 1 0,4 2-13,4-1 1,-6-2-1,2-1 1,-1 1-22,0 3 1,-3-2 0,1 3 0,-1-1-12,-1-1 0,0 1 1,-4-2-1,3 0 17,1 2 0,-2 0 1,2-4-1,-2 0 4,-1 0 1,1 0-1,1 0 1,0 0 14,0 0 1,0 0 0,-3 0 0,1 0 12,-1 0 0,3 0 1,-1 0-1,-1 0 0,2 0 0,-3 0 1,4 0-1,0 0-22,0 0 1,-2 4 0,2 0-1,0-2-38,0 0 0,0-2 0,3 1 0,-2 1 64,2 2 0,-3 0 1,0-4-1,0 0 3,0 0 1,-4 0-1,2 0 1,-2 0 11,1 0 0,-2 0 0,3 0 0,-2 0 1,1 0 0,-2 0 1,3 0-1,-3 0 1,-2 0 0,1 0 0,-1 0 0,1 0-12,0 0 0,-1 0 1,1 0-22,0 0 0,-1 0 0,1 0-21,-1 0 1,-3 0 0,-1-1-202,-2-3 10,4 3 0,-7-4 99,6 5 0,-5 1 0,2 1-56,0 2 1,-4 5 64,3-1 0,-3 2 1,-1 2 54,0 0 0,-5-1 0,-2 1 0,-4 1 102,0 2 0,-6 3 0,-1 6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7:59:54.718"/>
    </inkml:context>
    <inkml:brush xml:id="br0">
      <inkml:brushProperty name="width" value="0.08571" units="cm"/>
      <inkml:brushProperty name="height" value="0.08571" units="cm"/>
      <inkml:brushProperty name="color" value="#33CCFF"/>
    </inkml:brush>
  </inkml:definitions>
  <inkml:trace contextRef="#ctx0" brushRef="#br0">994 331 6254,'0'5'200,"0"0"-120,0-5-77,0 4 0,0-2 12,0 4 0,0 1-31,0 2 1,-1-3 17,-2 1 1,-1-1 0,-4 2 0,2 0-4,-1-2 1,-1-3-1,1 3 1,1 1-2,-2-2 1,0 3 0,-2-2 0,1 0 0,-1 0 0,1 0 1,0 1-1,-1-2 1,1-1 0,-1 1 0,1-3 0,-1 1 24,1-1 1,3-1 0,-1-1 17,0 0 0,-2 0 49,0 0 1,3 0-43,-1 0 1,5-4-36,-1-3 1,2-1-1,1-1 1,0-1 23,0 1 0,0-1 0,0 1 0,0-1-16,0 1 0,0-2 0,0 0 0,0-2-15,0 2 1,0-3 0,0 1 0,0 1 0,0-2 0,-1 4 0,-1-4 0,-1 1-4,1 1 0,-3-1 0,1 4 0,0-1-6,0 1 0,0-1 0,2 1 0,-3 0-41,0 3 1,2-1 0,-2 2-97,0 0 1,1 3-337,1-1-68,2 2 543,-3 5 0,0 1 0,-2 5 0</inkml:trace>
  <inkml:trace contextRef="#ctx0" brushRef="#br0" timeOffset="501">994 189 6112,'0'-5'45,"1"1"-362,2 4 317,-2 0 0,4-4 0,-5-2 0</inkml:trace>
  <inkml:trace contextRef="#ctx0" brushRef="#br0" timeOffset="631">890 255 7468,'-9'0'-1074,"2"0"771,1 0 303,4 0 0,-7 0 0,4 0 0</inkml:trace>
  <inkml:trace contextRef="#ctx0" brushRef="#br0" timeOffset="1384">672 0 7962,'-5'0'-817,"-3"0"276,2 0 0,0 1 515,0 2 1,3 2 0,-4 2 20,0-1 0,3-3 1,0 3 28,0-2 0,2 3 14,-1-1 1,2 0 7,1 0 1,1-4 0,1 2-42,2 1 0,3-4 0,-1 2-6,3-2 0,0-1 0,1 0-2,-1 0 1,0 0-1,1 0 1,-1 0 1,1 0 0,-4-1 1,0-1 1,2-2 0,0 1 10,2 3 0,-4 0 6,0 0 3,-4 0-1,3 0 0,-6 0 0,-3 0 18,-2 0 1,1 1 0,-1 1 0,-2 3-45,0 0 0,-2 0 0,0 3 0,-2-2-68,0 1 0,-1 2 0,3 0 0,-2 2-243,-1 1 318,-3-1 0,1 7 0,-4-4 0</inkml:trace>
  <inkml:trace contextRef="#ctx0" brushRef="#br0" timeOffset="2433">360 331 7983,'-5'-4'-962,"1"3"0,3-3 975,-2 4 9,2 0 28,-4 0 65,5 0-46,0 4 1,0-2-19,0 4 1,0 1-32,0 2 1,0-3 0,-1 0 5,-2-2 1,2 3 24,-2 0 1,1-3 25,-1-1 1,1 1-35,-5-1 0,1 0-66,-3-3 1,2 0 4,1 0 0,1-1 0,-3-1-7,2-1 1,0-3 0,-3 2 4,3-2 1,-2 4 0,2-2 22,1 0 0,-3 2 14,1-5 1,2 5-14,-1-1 0,4 1 0,-2 0-11,-1-1-20,4 0 1,-4 3-40,2 0 48,2 0 1,-4 0 25,1 0-4,3 0 0,-4 3 6,2 0 1,2 4-9,-2 0 0,2-2-2,1 1 0,0 0 2,0 4 1,-3-1 19,-1 1 1,1-4 19,3 0 0,-1 0 1,-1 1-23,-1-1 0,-1-4 0,2 3-18,-2-1 0,-2-2 1,2 3-8,-1-1 1,2 1-9,-4-2 1,1-1 1,-4 4 1,1-4-20,0 1 0,2-1 0,1-1-24,-1 2 0,1-2 1,0 2-19,-1-2 0,1-1 0,1 1-111,1 2 0,-3-1 183,0 5 0,3-5 0,0 2 0</inkml:trace>
  <inkml:trace contextRef="#ctx0" brushRef="#br0" timeOffset="2900">332 246 7493,'-5'0'-1177,"-1"0"1251,3 0 0,2-1-55,-2-2 1,2 1 7,1-5 0,0 4-33,0-3 0,0 0 2,0-4 1,0 4 0,-1 1-50,-2 0-40,2 2 0,-8 3 40,3 0 1,2 1-1,0 2 1,0 4-208,1 1 260,-4 2 0,2 3 0,-5 2 0</inkml:trace>
  <inkml:trace contextRef="#ctx0" brushRef="#br0" timeOffset="3183">341 473 8051,'-9'-3'-551,"-1"0"200,1 1 1,0 1-1,-2 1 1,-1 1 282,0 2 0,-5 5 0,1 6 0,-3 1 68,-3 1 0,2 2 0,-7 1 0,3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0:08.451"/>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1472 193 7520,'-5'7'-1092,"4"-1"987,-3-1 0,2-3 109,2 6 1,0-4-25,0 4 1,0-4 0,2 3 9,2-2 0,-2 3 18,7-4 1,-1 0-1,4-4 7,0 0 1,0 0 0,0 0-9,0 0 1,-4-4-1,0-1-8,1-2 0,2 3 1,0-4 18,-3-1 0,1 2-10,-5-1 0,0 0-7,-4-4 0,0 4 0,0 0 1,0 4 0,-1-3-5,-3 2 0,1-3 0,-5 4 4,-1 1 1,-2 0-1,-1 1-1,0-2 0,4 0 0,0 4 1,-2 0-2,0 0 1,-2 0 0,0 1 0,0 3 0,-1-3 0,1 3 0,0-1 2,0 1 0,-4-2 1,0 2-1,1-2 23,2 2 0,1-2 0,0 2 0,0-3-8,0-1 0,0 0 1,0 0-1,0 0-15,-1 0 1,5 1-1,0 2 1,-1 1 1,-2-1 0,-1-2 0,0-1-12,0 0 0,4 0 1,1 1-17,2 3 20,-4-2 3,7 3-25,-3-5 9,5 0 0,1 0 1,3 0 9,4 0 0,-1 0 0,1 0 9,1 0 0,2 0 1,1 0 0,0 0 0,-4 0 0,0 0 1,2 0 1,0 0-5,3 0 1,-5 0-1,0 0 0,1 0 0,-2 0 0,1 0 0,-4 0 0,4 0 0,-4 0 0,4 0 0,-5 0 0,2 1 0,-5 3 16,0-2 0,0 4 1,-1-3-16,-3 1 1,-3 4 0,-5-2 0,0 0 1,0-3 0,0 2-5,0 1 1,-1-5 0,1 4 0,0-1-1,0 0 1,0 0 0,0-2 0,-1 0 0,-3 3 0,2 0 0,-2-2 0,3 1 5,1-2 1,0 1-1,0 0 1,0 1 6,-1-2 1,-3 1-1,0 0 24,2 1 0,0 0 0,3-3 0,2 2 42,1 1 0,4 0 63,-4-4-137,0 0 34,1 0-49,2 0-19,5 0 68,0 0-3,-6 0 1,4 0-9,-6 0 1,4-2 0,-4 0 18,-2-2 1,0-4 0,-1 2-37,3 0 1,-3 2 0,3-3-1,-3 0 24,-1 1 0,4 1 1,0-3-1,-1-1-9,-2-2 0,-1-1 0,1-1 1,2-2-25,1-1 0,1 0 0,-1 3 0,4-2-88,3-1 1,-3 0 0,0 4 0,1 0-141,2-1 0,5 1 0,0 0 228,-2 0 0,5-5 0,0-2 0</inkml:trace>
  <inkml:trace contextRef="#ctx0" brushRef="#br0" timeOffset="683">1135 495 8212,'-7'-2'-742,"3"-2"1,1 3 639,-1-3 0,2 3 0,-6 1 6,-2 0 0,-1 0 0,-1 0 0,0 1 13,0 3 1,-1-1 82,-3 5 0,-3 0 0,-5 4 0</inkml:trace>
  <inkml:trace contextRef="#ctx0" brushRef="#br0" timeOffset="1115">592 229 8336,'0'-12'-1522,"0"4"1379,0 0 0,0 4 0,0-4 253,0-1-116,0 3 1,0 2 0,0 8 0,-2 4-10,-2 3 0,2 2 1,-5 2-1,0 3-13,1 0 0,-2 1 0,-4 3 1,-1-4-91,1 0 1,0 2 0,0-4 117,0-1 0,0 4 0,0-1 0</inkml:trace>
  <inkml:trace contextRef="#ctx0" brushRef="#br1" timeOffset="1899">266 157 11731,'-1'-12'-1577,"-3"0"0,2 0 1135,-2 0 1,3 0 401,1 0 1,0 3 86,0 1 1,0 4 0,0-4-62,0 6 1,-1-4 0,-2 8 52,-1 2 0,-4-2 0,3 5 0,-2 0-61,-3-1 1,4 1-1,-2 3 1,0-2 90,1 1 0,-4 2 0,5 1 15,-1 0 0,0-4-8,3 0 1,3 0-25,-3 4 0,2-4-35,2 0 1,2-5 0,0 2-24,2 1 1,6-5 0,-3 4-134,-1 1 0,4-4 4,-6 6 0,4-4 55,-4 4 1,4 0 34,-4 4 1,0-3-9,-4-1 0,0-4 47,0 4 0,-6-6 49,-2 2 0,2 2 0,-2-2-5,-2-2 1,0 0-1,-3-2-15,1 0 0,0 0 0,0 0-10,0 0 1,0 0 0,0 0-21,0 0 1,0 0-1,1-2 1,2 0-30,1-2 1,4-6 0,-3 2-108,2-2 1,-3-3-1,4 1-111,1 0 0,2 4 0,1 0 196,0-1 1,5-2-1,2-1 1</inkml:trace>
  <inkml:trace contextRef="#ctx0" brushRef="#br0" timeOffset="2333">326 374 6498,'-6'0'-151,"-5"0"0,4 5 1,-5 2-1</inkml:trace>
  <inkml:trace contextRef="#ctx0" brushRef="#br0" timeOffset="2464">157 483 8507,'-4'-12'-1094,"0"-1"309,0 7 785,4 0 0,0 6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1:35.925"/>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1704 355 7228,'-4'0'-619,"0"0"1,4 1 618,0 1 0,0 0 0,0 4 4,0 0 1,0 1 0,1 1 15,2 0 0,-2-2 0,1-1 0,0 1 3,1-2 1,-2 4 0,2-4-1,1 1 0,-3-1 0,2-2 20,1 1 0,-2 2-2,3-2 0,1 0-30,2-3 1,0-1-1,-1-2-18,-1-3 0,1 2 0,-2-1 0,0-2 2,0 0 0,0 1 0,1 1 1,-1-1-16,-2-2 1,4-1 0,-3-1-1,2 0 9,-1 0 0,-2 1 0,1 0 0,1 0 12,-1-2 1,-2 2 0,1-1 0,-1 0 26,1 2 1,-3 3-1,3-1 11,-2 0 1,-1 2 0,-1-1-24,-2 1 1,2 1-8,-5 0 0,1 2-1,-3-2 0,-1 3-10,1 0 0,3 0 36,-1 0 1,2 0-24,-2 3 0,0-1 1,3 3 12,-2-2 1,2 3-9,-2-4 0,2 4 1,-1-3 6,0 2 1,-1-2 0,1 1-15,-1 0 0,3 1 0,-3-1 0,1-1 12,-1 1 0,2 1 1,-2-1 5,-1 1 1,-2 0 0,0 3-23,0 0 1,1-2 0,0-2-1,2 1-10,-1-1 0,-1-1 1,1 2-1,1-1-1,-2 1 1,3-3-1,-2 3-5,0-1 0,1-1 14,0 0 1,2-2 32,-2 2 1,2-3-13,-2 0-31,3 0 0,-3 0-2,3 0 1,0 0 2,-4 0 0,4 0 12,-4 0 1,4 0-1,-1-2 7,-1-1 1,2 0 2,-3 3 1,2-1 0,-2-1 0,2 1 0,-2-3-4,2 1 1,-3 1-1,3-3-12,-2 2 0,3-3 0,-3 3-4,1-2 0,-1 2 0,1-1-6,0 0 1,1-2 27,-2 0 1,3 2 25,-1-2 0,2 5-67,1-3-72,0 4 0,0 6 1,0 2 116,0 1 0,-1-2 0,0-2-4,-2 2 0,-1 0 1,2 1-28,0 0 1,-4 0 0,3 0-10,-2-3 1,3 0-1,-1-4 44,-1 2 0,2 2 74,-3-2-43,3 0-57,-5-3 1,5-3 0,-3 0-5,2-2 0,-1 2 0,2-2-15,0-1 0,-2-2 14,1 0 1,2 0 0,-2 0 3,-1 0 0,3 2 0,-2 1 0,3-2 0,-1 3 0,-1-1 5,-1-2 1,0 3 23,3-2 1,0 3 22,0-2-35,0 3-189,0-1 103,0 3 1,-2 6 0,-1 2 78,1 1 0,-1 0 0,-1-2 0,0 1 2,1 0 1,-4-4 0,3 6 0,-2-1 14,1-2 0,-1 1 0,-2-3 0,0 3-10,0 0 1,0-1 0,0-1-9,0 0 1,-1-3 0,1 1 0,0 0 8,0-3 1,3 0 0,-1-1 0,1-1-6,0-1 0,-2 0 0,1-3-18,-1-2 0,2 3 0,0-2-2,2 0 1,-3-1-1,3-1-1,-2 3 1,3 0 3,-1 3 1,0 0 11,0-4 1,0 5-10,0-2 1,1 2-22,-3 1 0,2 0 6,-3 0 1,1 4 0,-3 0 8,0 1 0,2-1 0,1-2 0,-1 2 2,2 0 0,-3-1 1,1 2 7,-1 2 1,-1-3-1,0 1 30,-1-2 0,4 0 0,0-3 33,-2 0 0,0 0 0,-1 0-3,0 0 0,2-1 1,1-1-39,-2 0 0,4-5 0,-1 2 1,2-2-33,-1-2 0,-1-1 0,2-2 0,0-1 15,0-1 0,-2-2 0,1 0 1,1 0-2,-2-1 1,3-2 0,-2 0 0,0 1-10,0 1 0,0-2 0,1 0 1,-1 0 3,1-1 0,-1 3 0,0-1 0,0 2-5,0 3 0,1 0 0,-3-1 1,2 4-81,1 0 1,1 5 0,0 0-575,-2 2 309,2-3 1,-2 6 347,3 0 0,-4 3 0,0 5 0</inkml:trace>
  <inkml:trace contextRef="#ctx0" brushRef="#br0" timeOffset="1050">750 216 6333,'6'8'31,"-1"0"1,-2-2 0,1-1 0,1 2 16,0 0 1,-4 1-1,3 0-20,0 0 0,-4 0 1,3 1-1,-1-1-17,1 0 0,-2-3 1,1 1 17,-1 0 1,-2 1-46,-1 2 1,-2-4 0,-2 0 14,0-2 1,1 1 0,-3-2 2,0 0 0,2 1 0,1-3 13,-2 0 1,3 0 0,-2 0-2,0 0 0,0-1 0,-1-1 0,3-1-4,0-2 1,-1 2-1,1-1 1,0 0-10,-3 2 1,3-1 0,-1-1 0,1 1-9,-1-1 1,2-1 0,-2 1 3,-1-1 0,-1 3 0,1-3 3,1 1 0,0 1 1,-1 1 20,0-1 0,1 1 17,-3 2 0,2 0 12,1 0 0,2 0-38,-2 0 2,3 0 1,-2 1-1,4 1 25,0 4 1,0-2 0,1 2-27,2 0 1,-2 1 0,2 0 0,0 0 7,0-2 0,0-2 1,-1 2-5,1 2 0,0-3 0,-2 1 0,0-1 7,2 1 1,0-2-1,-3 2 28,0 1 0,0-1 42,0 0 1,0 1-21,0 2 1,-1-3-57,-2 1 1,-1-4 0,-5 1-2,1 1 1,3-3-1,-1 1 1,0-1-14,-1-1 1,-1 3 0,0 0 0,-1-1-18,1-1 0,0-1 1,0 0-1,0 0 7,0 0 1,-1 0 0,-1 0 0,-1 0-79,1 0 1,1 0-1,1 0 1,-1 0-32,1 0 0,0 0 1,0 0-1,0 0-250,0 0 1,-1 0 66,1 0 0,1 0 298,2 3 0,-3 2 0,4 3 0</inkml:trace>
  <inkml:trace contextRef="#ctx0" brushRef="#br0" timeOffset="1599">799 542 8370,'-4'0'-1354,"-1"-3"1518,2-3-87,3 3-404,-4-1 0,5 4 1,1 1 102,0 2 0,1-2 224,-3 5 0,0-4 0,0 1 0</inkml:trace>
  <inkml:trace contextRef="#ctx0" brushRef="#br0" timeOffset="1731">693 607 8340,'-8'0'-574,"4"0"0,0-2 322,0-1 1,3-1-238,-1 2 489,1 1 0,1-3 0,0 4 0</inkml:trace>
  <inkml:trace contextRef="#ctx0" brushRef="#br0" timeOffset="2500">180 151 8468,'-8'0'-108,"-1"0"1,1 0 0,0 0-378,0 0 1,3 1 0,2 1-1,0 1 481,0 2 0,0-1 1,1 3-1,-1-2 19,1 1 0,1 2 0,1 0 1,0 0-7,0 0 0,0 0 1,0 1-1,1 1 31,2 1 0,-1-1 1,3-4-1,2 0-10,0 0 1,1 1-1,0-2 1,1-1-1,2-1 0,-2-2 0,3 2 1,-1-2-25,0-1 1,2 0 0,-1-1 0,0-2-6,0-2 1,1-3-1,-1 0 1,0 0-7,0 0 0,-2-1 1,-1-1-1,-1-1 36,0 1 0,-1-2 1,-1 2-1,-1 0 38,-1 0 1,-1 2 0,-1 0-35,1 0 1,-3 3-1,-4 0 1,0 1-42,-3 3 1,-3-1 0,-1 0 0,-1-1-43,0 1 0,-3 2 1,2 0-1,-2 2-47,2 1 1,-3 2-1,3-1 1,-2 0-18,2-1 1,-2 4 0,3-3 0,1 2 111,-1-1 0,1-3 0,-1 5 0,0-2 0</inkml:trace>
  <inkml:trace contextRef="#ctx0" brushRef="#br1" timeOffset="2783">66 37 13042,'0'-8'-1778,"0"-1"0,2 4 2002,1 0 1,3 3 0,-1-2-1</inkml:trace>
  <inkml:trace contextRef="#ctx0" brushRef="#br1" timeOffset="2897">33 45 12102,'-8'0'-1839,"2"0"1821,1 0 119,-1 0 1,2 4 0,0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2:10.038"/>
    </inkml:context>
    <inkml:brush xml:id="br0">
      <inkml:brushProperty name="width" value="0.11429" units="cm"/>
      <inkml:brushProperty name="height" value="0.11429" units="cm"/>
      <inkml:brushProperty name="color" value="#33CCFF"/>
    </inkml:brush>
  </inkml:definitions>
  <inkml:trace contextRef="#ctx0" brushRef="#br0">27 78 17525,'-4'9'347,"2"-1"1,-3-1-1,0-3 1,1 1 5448,0 0-5862,1-3 1,7 2 0,2-4-109,2 0 0,2-1 0,1-1 0,2-2 161,1-1 1,1 3 0,3-1 0,-1-1-4,1-2 1,4 1-1,2 0 1,3 0-31,3 0 0,1-1 0,6-2 1,1 1 55,0 1 1,5 4-1,-2-1 1,1 2-333,3 1 0,1 0 0,4 0 0,-3 0-99,-5 0 1,1 0 0,-3 0 0,-1 0 232,1 0 0,0 0 1,-2 0-1,0-1 128,0-2 1,-1 2-1,-3-3 1,-1 1-90,-3 0 0,-5 0 0,-1 3 0,2 0-50,0 0 0,3 0 0,-4 0 0,2 0 9,3 0 1,3 0-1,-3 0 1,-1 1-14,2 2 1,-3-1-1,3 4 1,-2 1-5,1 1 1,3 1 0,-2 1-1,0 1-22,3 1 1,0 0 0,-1-1 0,-4 1 10,-1-1 1,-4-2 0,-1-2 0,-1-1 5,-3 1 1,-4-3 0,-2-1 0,-1-1 44,0 1 1,4-2 0,-1 2 0,2-1 48,1 1 0,3-2 1,3 3-1,1-1 17,-1 0 1,2 3 0,-3-2 0,3 1 9,1 2 1,-3 0 0,-1-1-1,-2 1 10,-1 3 1,-1-3 0,0 4 0,1 0 10,1-1 1,0-1 0,-1-2 0,2-1 19,1 1 0,4 0 0,2 0 0,0-2 3,-1-1 1,-1-1 0,0-2 0,-1 1-19,1 1 0,4-1 1,1-2-1,0 0 7,1 0 1,3-1-1,1 0 1,-1-2-17,-2 1 1,-2 0 0,2 0-1,0-1 15,0 1 0,0 0 1,-5 0-1,4-1 15,2 1 0,1-2 0,-1 1 1,1 1-14,0 1 0,-4 1 0,1 0 0,0 0-12,-1 0 0,2 0 1,-1 0-1,1 0-7,-1 0 1,3 0 0,-2 1-1,-1 1 7,-2 1 0,0 4 0,-2-2 0,1 1 10,-2 0 1,-2-1 0,0 3 0,2-1 14,0-1 0,3-3 1,1 2-1,0-1 28,-2-2 0,-3 2 1,-1-1-1,-2-1 57,-3-1 1,-2-2 0,-1-1 0,-1-2 25,1-1 0,3 0 0,1-2 0,1 1-53,2-1 0,0-1 1,2 0-1,0-1-5,0 0 1,-2 3-1,0 0 1,-2-1-36,-1-1 1,2-1 0,-3 0 0,-2-1 7,0-2 1,-1 2-1,1-2 1,1 2 12,1-2 0,0 2 0,-1-3 0,2 1 1,1 0 0,0-3 0,2 2 0,-3 0-8,0 0 1,-1 2 0,-2 1 0,0 0-27,-1 1 0,0-2 1,-6 5-1,-1-2-64,-1-1 1,2 0-1,0 1 1,-1 1-101,-1 1 1,-4 3-1,0-2 202,1 1 0,-3 5 0,0 4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2:11.222"/>
    </inkml:context>
    <inkml:brush xml:id="br0">
      <inkml:brushProperty name="width" value="0.08571" units="cm"/>
      <inkml:brushProperty name="height" value="0.08571" units="cm"/>
      <inkml:brushProperty name="color" value="#33CCFF"/>
    </inkml:brush>
  </inkml:definitions>
  <inkml:trace contextRef="#ctx0" brushRef="#br0">45 1 7748,'-9'4'-1378,"3"-2"1414,1 4 0,3 0 1,-2 3-1,1 1 10,0 1 0,0 1 1,3 5-1,-1 2 27,-2 0 1,2 1 0,-2 0 0,2 0-123,1 0 0,0-1 0,0-1 1,0-1-258,0-2 1,0-1 305,0-3 0,0-1 0,0 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2:12.488"/>
    </inkml:context>
    <inkml:brush xml:id="br0">
      <inkml:brushProperty name="width" value="0.08571" units="cm"/>
      <inkml:brushProperty name="height" value="0.08571" units="cm"/>
      <inkml:brushProperty name="color" value="#33CCFF"/>
    </inkml:brush>
  </inkml:definitions>
  <inkml:trace contextRef="#ctx0" brushRef="#br0">671 563 7737,'-5'-4'-26,"-3"-1"1,2-4 0,-1 0-59,1 0 0,1 0 1,3 0-1,-2 0 108,-1 0 1,3-1-1,-2-2 1,1-3-91,0-1 0,-1-2 0,2-1 0,-1-1 6,1-1 1,-2 0 0,1 2 0,1 0 17,1-2 1,1 1 0,0 4-1,0 2 1,0 1 0,0 1 0,1 3 0,1 1 15,1-1 0,3 3 0,-2 0 13,1-1 0,-2 3 22,3 1 1,-3-1 21,3 1 0,-3 0-15,3 3 0,-3 1-14,3 2 1,-1-1 0,2 4 21,-1 1 0,-4-2 0,2 0 0,-1 0 10,0 0 1,-1-2-1,-1 3-24,2 0 1,-2 2 0,2 1-3,-2 0 0,-1 0 1,0 0-2,0 0 0,0 0 0,0 0-2,0 0 1,-4-1 0,-1-1 0,0-2 4,-1-1 0,0 2 0,-3-2 1,0 0-8,0-1 0,2 0 0,-2-3-4,-4 0 1,1 0-1,0 0 1,2 0-18,1 0 1,0-1 0,1-2-1,-2-1-2,-2-1 0,2-2 1,-2 3-1,2-1 14,1-2 1,3 2 0,0 0 0,-1 0 10,-1 0 0,-1 2 0,0-2 27,1 1 0,-1-2 0,0 2-30,0-1 0,0 2 0,0-2 1,0 0-33,0 0 0,0 0 0,1-2 0,0 1 10,-1-1 0,5 3 0,-5-1 0,1 0 12,1 0 1,1 0 0,0-2-1,-1 1 3,-1-1 1,0 2-1,1 0 1,1 0 6,-1 0 0,2 0 0,0-2 8,1 1 0,0 4-72,1-1-50,2 2 96,-3 1 1,5 0-1,1 1 1,2 1 12,1 1 0,-2 1 0,3-2 8,1 1 1,1 3 0,1-3 10,0-1 1,0 2 0,0-1-5,0-1 1,-2 0-1,0 0-3,-1 1 0,0 1 6,3-1 0,0-2-5,0 2 1,-3 1-13,0-1-2,-4 0 0,2 1 3,-4 2 0,-1-2 1,-1 0-1,-2-1-1,-1-1 1,-1 5-1,-3-1 7,0 2 1,0-2 0,0-1-1,0 0 16,1 0 1,-4 0 0,0 2 0,0-1 14,-1 1 1,3-2 0,-2 0 0,1 0-22,-1 0 1,2-2-1,-3 3 1,2 0-8,-1-1 0,0 2 0,3-4 0,0-1 12,0-1 0,0-1 1,0 0 28,0 0 0,3 0 0,0-1-10,-1-2 0,2 1 0,0-4 0,1-1-12,2-1 1,-2-4 0,1 0 0,-1 0-25,0-1 0,-2-1 0,2-3 0,0 2-16,0 0 1,-2-3 0,3-3 0,0 1-31,-1 1 1,3 4 0,-2 1 0,2 1-141,1-1 1,0 3 0,0-1-134,0 2 0,-1 5 316,-2 2 0,2 2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10.248"/>
    </inkml:context>
    <inkml:brush xml:id="br0">
      <inkml:brushProperty name="width" value="0.11429" units="cm"/>
      <inkml:brushProperty name="height" value="0.11429" units="cm"/>
      <inkml:brushProperty name="color" value="#F6630D"/>
    </inkml:brush>
  </inkml:definitions>
  <inkml:trace contextRef="#ctx0" brushRef="#br0">0 112 15377,'23'-10'-1571,"-9"7"1,-1-6 1312,-3-1 0,7 7 1,-2-7 323,5 0 1,10 8 0,2-6-1,0 6 117,0 2 0,8 0 0,0 0 0,7 0-92,5 0 0,18 0 1,-1 0-1,8 0-35,7 0 0,15 0 0,-44 0 0,2 0 0,5 0 0,3 0-34,4 0 0,1 0 0,-2 0 1,0 0-1,3 0 0,-1 0 1,0 0-1,-1 0-97,2 0 1,0 0 0,-1 0 0,1 0-1,3 0 1,1 0 0,-1 0 0,-2 0 98,-3 0 1,-1 0 0,-3-3-1,-1-2 1,-1 2 0,0-1 0,-1 1-1,0 1 8,3 0 1,-1 2-1,-5-1 1,-1 2-1,5-1 1,1 0-1,-6 0 1,0 0-18,-2 0 1,0 0-1,1 0 1,0 0-1,0-1 1,0 2-1,0-1 1,0 2-50,-2 2 0,-1-1 0,1-1 0,-1-1 0,4 4 0,1 0 0,2-1 0,0-1 30,1 1 1,0 0-1,-8 1 1,-2 0-1,1-3 1,-1 1-1,42 4 0,-5-2 1,3 0-1,2 0 1,3 2-5,-3-2 1,-2-2 0,-5-3 0,-3 0-7,-2 0 1,-10 0 0,2 0 0,-4 0 7,-3 0 1,0 0-1,2 0 1,3 0-3,3 0 0,2 0 0,-5 0 0,4 0-6,4 0 1,-8 0 0,2 0 0,-4 0 122,-3 0 1,2 0 0,3 0 0,5 0-134,2 0 0,-7 0 1,5 0-1,0 0 69,5 0 0,-13 0 1,-2-3-1,-2-2-57,-1-2 0,3 0 0,0 7 0,-2-3-1,-6-4 1,8 4-1,-2-4 1,9 4 22,6 3 0,-1 0 1,5 0-1,-4 0-3,-3 0 0,-3 0 0,-7 0 1,-2 0-10,-6 0 0,6 0 0,-6 0 0,6 0-6,2 0 1,0 0 0,2 0 0,3 0 1,3 0 1,1 0 0,-4 0-1,0 0-1,-7 0 0,-1 0 0,-9 3 0,-1 2 50,1 2 1,-3 1 0,-10-8-1,-2 0 28,-3 0 0,3 0 0,10 0 0,2 0-50,-3 0 1,-2-8 0,1 1 0,1-1-25,3-2 0,8 8 1,-8-8-1,-2 2-4,-3 1 1,-3-3-1,1 5 1,0-2 8,-1 2 0,1 2 1,0 3-1,2 0-4,5 0 0,-5 0 1,5 0-1,-2 0-24,2 0 1,-5 0-1,5 3 1,-5 2 23,-2 2 0,-10 3 1,-3-5-1,-2 2 6,-1-2 1,-6-2 0,-8-3 0,2 0 2,3 0 0,-5 0 1,0 0-1,2 0 23,3 0 0,-5 0 0,-1 0 1,6 0 8,8 0 1,-4 2 0,9 3 0,-4 3-13,1-3 1,10-3 0,-5 1 0,-1 2-9,-4 2 1,-5 1 0,-3-8 0,1 0-61,-1 0-651,0 0-166,-9 0 0,-6 0 854,-14 0 1,-16 0 0,-11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2:14.822"/>
    </inkml:context>
    <inkml:brush xml:id="br0">
      <inkml:brushProperty name="width" value="0.08571" units="cm"/>
      <inkml:brushProperty name="height" value="0.08571" units="cm"/>
      <inkml:brushProperty name="color" value="#33CCFF"/>
    </inkml:brush>
  </inkml:definitions>
  <inkml:trace contextRef="#ctx0" brushRef="#br0">2661 143 7654,'-8'-1'-90,"3"-2"0,0 2 0,3-3 209,-1 0 0,0 2-531,3-4-148,0 4 560,0-2 0,4 0 0,1-1 0</inkml:trace>
  <inkml:trace contextRef="#ctx0" brushRef="#br0" timeOffset="932">1733 429 7769,'-9'0'-1367,"0"0"1435,0 0 1,3 0-229,0 0 159,4 0 1,-2-1 9,4-2 1,0 1 0,0-4-11,0-1 1,0-1 0,1-1 0,1 0 0,1 0 0,3 0 0,-2 0 1,1 1-8,2 2 1,-2-2 0,1 3-1,1 0-2,1-1 1,-2 3-1,0-2 1,1 1 0,1-2 0,1 3 10,-1 1 1,-2 1-3,0 1 0,-1 1 0,1 2 4,-3 3 1,1 2-1,-1 1 1,-1-1 27,-1 1 0,-1 0 0,0 0 1,-1 0 22,-2 0 1,1 0 0,-3 0 0,0-1-13,0-2 0,-1 2 0,-2-2 0,2 2-20,0 1 0,0-3 1,-3-1-1,0-1-22,0 1 0,0-2 1,0 2-1,0-1 5,0-2 1,0-1-1,0-1 1,0 0 18,0 0 1,0-1-1,1-1-41,-1-1 0,0-3 0,0 2 0,0 0 5,0 1 0,3-3 0,1 2 0,0-1-17,0-2 0,2-1 0,-2-1-18,1 0 1,1 3 0,3 0 0,0-1-26,0-1 0,0 2 1,0 0-1,0-1-27,0-1 1,0 2 0,0 0-1,0-1 98,0 0 0,4-6 0,1-1 0</inkml:trace>
  <inkml:trace contextRef="#ctx0" brushRef="#br0" timeOffset="1097">1688 161 7820,'0'-9'-274,"0"4"0,0 1 1,0 4-1</inkml:trace>
  <inkml:trace contextRef="#ctx0" brushRef="#br0" timeOffset="2332">1331 268 7766,'-9'0'-466,"0"0"0,3 0 246,0 0 1,4 1-1,-1 2 240,2 3 0,1 2 0,0 1 1,1 0 11,2 0 1,2-1 0,4-2 0,0-1-32,0-1 1,0 2-1,0-3 1,0-1 29,0-1 0,0-1 1,0 0-1,0 0 1,0 0 1,0-1 0,-1-2-34,1-3 0,0-2 0,-1 0 0,-2-1-13,-3 0 1,1 0 0,-1 0 0,-1 0-8,-1 0 0,-1 0 0,0 0 1,0 0 7,0 0 1,-4 3 0,-1 0 0,-1 0 12,0 1 1,0 1 0,-3 4-1,0 0 23,1 0 1,-1 0-1,0 0 18,0 0 1,0 4 0,0 2 0,0 2-19,0 1 1,0 0 0,0 0 0,0 0-3,0 0 1,0 0 0,0 0 5,1 0 0,-1 0 0,0 0 28,0 0 0,0-1-20,0 1 0,1-3 0,1-1 39,1-1-79,4-1 0,-5-4 5,4-2 0,-1-1 0,2-3 16,-1 1 0,-1 0 0,2-2-15,-1-1 1,0 0-1,3 0 1,-1 0-8,-2 0 1,2 0-1,-2 0-22,2 0 1,1 0 0,0 0 0,0 0-21,0 0 0,0 0 0,0 1 29,0-1 1,1 1-1,1 1-10,1 1 1,1 3-4,-1-3 0,-1 4 44,4-1-10,-4 2 0,5 2 1,-4 2 1,1 2 0,-2 4 8,1 0 0,0-3 0,-3 0 0,0 1 1,0 0 1,0 2 0,0 0-5,0 0 0,0 0 0,-1 0-4,-2 0 1,2-3 0,-3 0-7,0 1 0,-1 0 1,-3 0-1,1-2-17,1-1 1,0-1-1,-3-3 1,1 0 0,-1 0 0,0 0 0,0 0 1,0 0 5,0 0 1,0 0-1,0 0 10,0 0 1,0 0 0,0 0 17,0 0 1,0 0 26,0 0 1,4 0 3,-1 0 1,4 1 28,-1 2-54,2-2-27,1 3 347,0-4 0,0-7-371,0-2 1,-1-2 0,-1 2 0,-2 0 48,-1 0 0,2-1 1,-2-1-1,0-1-24,0 1 0,2 1 0,-2 2 0,1-1-45,2 0 1,-2 0 0,1 0 47,1 0 1,0 1 0,0 1-490,-1 1 0,0 3-183,3-3 672,0 4 0,0-2 0,0 0 0,0-1 0</inkml:trace>
  <inkml:trace contextRef="#ctx0" brushRef="#br0" timeOffset="2530">1144 9 6755,'0'-5'-207,"0"1"1,-4 4-1,-1 0 1</inkml:trace>
  <inkml:trace contextRef="#ctx0" brushRef="#br0" timeOffset="3732">813 161 7693,'-9'-9'-496,"0"0"1,5 3 1131,1 0-876,2 4 0,0-1 1,-1 6 203,-1 3 1,0 2-1,3 1 35,0 0 1,0 0-1,0 0-4,0 0 0,0-3 1,0 0 28,0 0 0,0-1 17,0 1-40,0 0 1,4 3-1,2 0 1,-2-4-16,2-2 1,-3-2 1,3-1 0,-3 3-9,3 0-49,-4 0 42,2-3 87,-4 0 0,-1 3 0,-2 1-38,-3 1 1,1-2 0,-1 3 0,-1 1 7,0 1 1,-2 1 0,0 0 0,0 0-25,0-1 1,-3 4 0,-1 0 0,0-1-4,0-1 0,-2 1 1,2-1-1,1-2-11,-1 0 1,-3 0 0,2 0-1,0-2 22,2-3 0,1 1 0,0-1 0,-1-1 37,1-1 1,2-2-1,0-1-24,0-1 0,0-4 0,1 1-77,2-2 0,-1 2 1,4 0-11,1-1 0,1-1 1,1-1 42,0 0 0,1 3 0,2 0 15,3-1 0,-1 2 1,1 0 9,1 1 0,-2 1 0,0 2 0,0-1 2,0-1 0,-2 0-11,3 3 1,-1 0-7,4 0 0,-3 1 1,-1 2 5,-1 3 0,-1-1 0,-3 1 6,0 1 1,0 1 0,0 1-1,0 0 23,0 0 0,-3 0 0,-1 1 0,-1 1-1,-2 1 1,-1 0-1,0-4 1,-1 1-11,0 0 0,0-3 1,-1 0-1,-1 1-5,-1 1 1,0 0 0,3-2 0,0-2 5,0 0 0,-3-3 0,1 2 1,0-2-6,1-1 0,1-1 0,0-1 1,0-2-11,0-1 1,0-2 0,0-4 0,1-1-36,2 1 0,-2 0 1,2-1-1,-1-1 0,1-1 0,-1 0 0,2 3 0,-1-1 51,0 1 1,3 1 0,-2 1 0,1 0 13,2 0 1,-2 3 0,1 0 57,1 0-133,-3 2 1,3 0-11,-4 4 1,3 0 0,-2 1 23,1 2 0,-2-1 0,2 4 36,-1 0 1,0 2 0,-2 1 0,2 0 35,1 0 1,-2 1 0,3 1 0,1 1-15,1-1 0,-2-1 0,0-1 0,1 0-15,2 0 1,0-1 0,0 1-1,0 0 1,0-3-43,3 0 1,2-4-1,4 1-60,0-2 0,0-1 0,0-1 0,0-1-225,0-1 1,0-4 312,0 1 0,4-2 0,1-1 0</inkml:trace>
  <inkml:trace contextRef="#ctx0" brushRef="#br0" timeOffset="3880">412 304 7848,'0'-9'39,"0"3"-119,0 0 0,1 1-1041,2-1 1121,-2 2 0,2 4 0,-3 0 0</inkml:trace>
  <inkml:trace contextRef="#ctx0" brushRef="#br0" timeOffset="4030">233 205 7871,'-23'-3'0,"1"-3"0,5-5 0,-1-1 101,0 1 1,1 2 0,1 3 0,2 4 19,1 4 0,-3 4-121,2 6 0,-7-2 0,-2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3:09.882"/>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3649 157 8147,'-11'0'-1473,"4"0"1221,0 0 0,4 0 0,-4 0 346,-1 0 1,2 1 0,-1 1-41,-1 2 0,2-1 0,0-1 0,0 0 49,0 1 0,3 1-19,-4-4 0,0 0-84,-4 0 0,4-1-18,0-3 1,5-2 0,-3-3-13,1 2 0,3-2-30,-3 2 0,3-2-1,1-2 1,1 4 36,3 0 0,-2 5 48,5-2 1,-4 3 0,4 1 47,2 0 0,-4 0 0,2 0-12,2 0 0,-4 0 0,2 1 0,2 2-24,0 0 0,-2 4 0,0-2 1,1-1-46,1 1 1,-2 2-1,0-3 1,1-1-2,2 2 0,-1-3 0,-1 4 0,-1 0-5,1-1 1,-2-2 0,1 0 0,0 0 3,-1 0 1,3-2 8,-2 3 0,-1 0-49,1 0 43,-5-1 1,2 1 17,-8-1 1,2 4 0,-5-3 0,-1-1-3,-1 2 0,-3-3 1,-1 4-1,-1 0-5,1 0 0,-2 0 1,0 2-1,0-2-1,0-2 1,-3 3 0,3-2 0,-1 1-1,-3 2 0,3-2 1,-2 0-1,1-2 5,1-1 0,-3 1 0,4 0 0,0-2-3,0-1 0,1 3 0,3-1 0,0 0-3,-3-2 0,2-2 1,-2-2-3,2 0 0,2-2 1,0 2-22,3-4 1,-1-3 0,4 0 23,-2-1 1,4 1-2,-2-1 0,3 4-4,1 0-25,0 0 1,1 2 3,3 1 1,-2 3 0,5 1 19,1 0 1,-2 3-1,1 2 7,1 1 1,0-3 0,0 3-4,-1-1 1,-3 2 0,2-3-1,-1 1 15,1 0 0,-2-1-1,3 0 0,-5-2 0,3 4-12,-1-1 0,-2-1 24,1 0 0,-2-2 28,-1 5 65,0-4-56,0 6 0,0-7 9,0 5 1,-4-4-55,-3 0 0,1 2 0,-1-2-10,-1-1 1,-2 0-1,0-1 1,-1 1-35,1 2 1,-1-1 0,1-3-1,-1 0-37,1 0 1,-1 1 0,1 2 0,-1 0-44,1-1 1,-1 0 0,1-2-1,-2 0-93,-2 0 1,6 1 0,-2 1 198,0 2 0,-4-1 0,-2-3 0</inkml:trace>
  <inkml:trace contextRef="#ctx0" brushRef="#br0" timeOffset="317">3523 10 8307,'-15'10'-192,"-3"-3"0,2 2 0,-1-2 0,-1 2-226,2 2 1,-1-4-1,5 0 1,-2 1 417,1 1 0,1-3 0,-3 3 0,-1-3 0</inkml:trace>
  <inkml:trace contextRef="#ctx0" brushRef="#br0" timeOffset="767">2915 42 8539,'-6'0'0,"0"0"0,4-2-789,-2-1 0,0 2 400,0-3 394,3 3 0,-2 6 0,5 3 1,3 4-5,0 2 0,2 3 1,4-2-1,-1 0-42,1 1 0,-1 2 1,1-2-1,-1 2-260,1-1 301,-1-4 0,1 7 0,-1-4 0</inkml:trace>
  <inkml:trace contextRef="#ctx0" brushRef="#br0" timeOffset="1316">2800 157 8291,'-11'0'-167,"1"0"1,-1 0-39,1 0 1,0 1 0,2 1-24,1 2 0,5 4 226,-2-1 0,3 2 0,1 2-11,0-1 0,1-3 1,3-1-24,3-1 1,2 2-1,2-4 1,-1 0 20,1-2 1,-1-1 0,1 0 15,-1 0 0,1 0 0,-1 0 7,1 0 1,-4 0-20,0 0 1,-4 0-67,4 0 114,-5 0 1,-2 3 4,-7 1 0,-2 3 1,-1-3-1,-1 1-16,1 0 1,-4 2 0,0-3 0,0 1-1,-1 0 1,3 3 0,-3-2 0,1 1-53,0 0 0,-4-1 0,4 2 0,0-2-91,-1-2 1,4 3 0,-3-2-1,2-1-333,1 1 450,1 3 0,-1-7 0,1 4 0</inkml:trace>
  <inkml:trace contextRef="#ctx0" brushRef="#br0" timeOffset="2333">2621 199 8386,'-3'-7'-1081,"-1"0"1,0 5 1218,0-2 59,3 3-86,-4 1 17,5 0-121,0 5 0,2-1 0,0 4 0,3-2-5,0-1 0,-1 3-30,3-1 0,-4 2 33,4 2 1,-3-1 7,3 1 1,-5-4 0,3-1-2,0-2 2,-4 4 8,3-2 1,-4 5-13,0-1 1,-4-3-1,-3-1-38,-3-1 1,3 2 0,-1-3 0,-2 1-41,-3 0 1,-1 2-1,3-3 1,0 2-78,-3 2 0,2-2 0,-3 1 145,0 1 0,-1-3 0,-5 0 0</inkml:trace>
  <inkml:trace contextRef="#ctx0" brushRef="#br0" timeOffset="2816">2317 21 5946,'5'-6'-100,"-4"0"240,3 3-1,2 1 1,-5-1-69,2 6 1,-2 0-1,1 4 1,0 1-34,1 1 0,2 2 0,-3-1 1,2 1-23,-2-1 1,3 1-1,0 0 1,-1 2-42,1 1 0,2 1 0,-3-2 1,2 1-102,2-1 1,-2 2 0,0-1-208,-1-1 333,-2-2 0,2 4 0,1 2 0</inkml:trace>
  <inkml:trace contextRef="#ctx0" brushRef="#br0" timeOffset="3317">2202 262 8421,'-7'-6'-1322,"1"1"779,2 1 0,-1 1 559,1-4 0,3 4 0,-3-3 19,-1 1 35,4-3 0,-4 6-57,5-5 1,0 5 1,1-7 47,3 6 1,2-1-35,4 4 1,-3 0-1,0 0-19,1 0 1,-2 0-1,0 2 2,-1 1 0,2-1 0,-3 4 18,2-1 1,-4 0 0,3-3 15,0 1 0,-4 6 1,2-2 2,-1 2 1,-2-2-1,0 0-26,0 1 1,0 1-1,0 2 1,-2-2-20,-1-2 1,-3 2-1,-3-2 1,-1 3-103,0 0 0,2 1 1,-7-1-1,1 1-467,0-1 566,-5 1 0,-2-1 0,-6 1 0</inkml:trace>
  <inkml:trace contextRef="#ctx0" brushRef="#br0" timeOffset="4716">1783 272 7833,'-1'-6'-1570,"-3"3"1597,3 2 0,-5 1 151,3 0-42,2 0-55,-4 0-124,5 0 34,5 0 1,0 0-9,6 0 0,-4 0-4,0 0 0,0 0-25,3 0 0,-3 0 0,-1-1 8,-1-3 1,-1 3 0,-1-4 36,0 1 1,1 1-1,-3-2-9,2 0 1,-1 0 20,1 2 0,-3 2 0,-3-3 7,-4 3 0,-3 1 0,0 1 0,-1 1 10,1 2 0,-4 4 0,0-2 0,0 1-2,-1 0 0,2 0 0,-5 3 1,1 0-5,1-3 0,-3 2 0,4-2 0,0 1-17,0-1 1,1 1-1,3-3 1,1 0-67,-1-1 0,1 0 0,-1-4-32,1 0 1,3 0 66,0 0 1,4-2 0,0-1-8,2-4 1,1-2-1,0-2 11,0 1 0,0-1 0,0 1 29,0-1 0,0 1 0,1-1-4,2 1 1,0 1 0,3 0-1,-1 4-4,1 0 0,-2-2 0,2 2 0,-1 1 2,1-1 0,-2-2 0,3 2-14,1-1 0,1 3-6,2-4 1,-1 5 17,1-2 1,-4 3 2,0 1 0,-5 1 30,1 3 0,-1 1 1,-2 6 27,0-1 1,-2 1-1,0-1 19,-1 1 0,-6-1 0,2 1-25,-2-1 0,-1 1 1,-1-2-46,1-2 0,3 1 0,0-4 0,0-1-10,1 2 0,-3-4 0,3 4 0,-1-2-69,0 1 1,0-1-1,-4-3 30,1 0 0,-1 0 0,2-1 0,1-1 4,1-2 0,0 1 0,-2 2 0,0-2 22,2 0 1,0-1 0,-3 4 33,-1 0 0,1 0 0,-1 0 39,1 0 1,3 0 0,0 0-4,-1 0 1,2 0 0,-1 0-30,-1 0 1,-1 0 0,-1 1-4,3 3 1,1-3 0,3 3-2,-4-3 1,1-1 0,0-1 19,2-3 0,-3 2 1,2-5-1,0-1-33,1-2 1,-1 0 0,3-1 0,-3 1-22,-1-1 1,4-3 0,-3 0-1,2 0-2,-1-1 0,1 4 0,2-3 1,-2 2-39,0 2 1,-1-1 0,4 1-220,0-1 1,-1 5 269,-2 3 0,-3 2 0,-5 1 0</inkml:trace>
  <inkml:trace contextRef="#ctx0" brushRef="#br0" timeOffset="5550">1070 230 8564,'0'-7'-2346,"0"0"2325,0 5 1,0-1 40,0 6 0,0-1 0,0 5 52,0 2 0,0-4 14,0 2 0,0-3 78,0 3 1,0-4 67,0 4-196,0-4-115,0 1 0,-1-4-38,-3 0 0,2 0 58,-5 0 0,4 0 35,-4 0 0,3-1 39,-3-2 1,4 1 12,-4-1 0,0 2 21,-4 1 0,4 0 0,1 1 0,0 1-24,1 2 0,2 0 1,-1-1-1,0 1 2,1 2 1,-4-2-1,2 2 32,-1-2 0,3 1-1,-4-2 1,3-1-46,-3 1 0,4-2-77,-4-1 0,3 0 0,-2-1 29,2-2 1,-4 0 0,2-4-90,0-1 1,-3 2 0,2-1 107,-3-1 1,0 0 0,-1 1-1,2 2 49,2 1 1,-2 2 0,2-1-24,-3 2 1,0 1 0,-1 0 5,1 0 0,0 4 0,0 3-9,3 3 1,-1-3-1,5 0-12,0 1 0,2 1 7,1 2 0,0-4 0,0 0-2,0 1 0,0-2-14,0 1 0,0-4 0,1 3 0,2 0-73,0 0 0,1-3 0,-6 4-392,-1 1 479,2-3 0,-9 4 0,5-3 0</inkml:trace>
  <inkml:trace contextRef="#ctx0" brushRef="#br1" timeOffset="5850">1091 346 9650,'-11'5'-818,"1"1"1,0-3 370,-1 0 460,5 1 1,-8 0 0,3 2-1</inkml:trace>
  <inkml:trace contextRef="#ctx0" brushRef="#br1" timeOffset="5963">934 409 10079,'-11'0'-483,"1"0"426,-1 0 1,1 0-240,-1 0 0,4 1 1,0 1-530,-1 2 847,-1 4 0,-6-2 0,-2 4 0</inkml:trace>
  <inkml:trace contextRef="#ctx0" brushRef="#br1" timeOffset="6316">368 178 16342,'-6'0'662,"1"1"0,6 3 1,2 3-1550,0 2 0,4 1 1,-2 1-1,1-1 410,2 1 0,0-1 0,0 2 0,-1 1 131,1 1 1,-2 0 0,0-4-1,0 1-788,0-1 1036,-4 5 0,7 2 0,-3 4 1</inkml:trace>
  <inkml:trace contextRef="#ctx0" brushRef="#br1" timeOffset="6717">231 262 18610,'-10'-11'-4703,"3"2"2233,0 2 2174,5 2 1,-2 5 0,6 2 253,2 1 1,3 3-1,-2 4-72,0 1 0,-1-2 1,2-1-1,0-2 58,-1-1 0,-2 3 0,1-1 21,1 2 1,-4-2-299,3 0 1,-3 0 516,-1 4 0,-5-4 0,-2-2 1,-2 0 156,-2-3 0,1 1 1,-2-1-1,-2 2-156,-3-2 0,0 3 0,0-2 1,-2 1 88,0 0 0,-2-1 0,0 2 50,0 0 0,0-1 0,0-4 0</inkml:trace>
  <inkml:trace contextRef="#ctx0" brushRef="#br1" timeOffset="7117">336 450 20988,'0'-10'-5047,"0"0"2991,0 4 2178,0 1 1,-4 10 0,-2 1 0</inkml:trace>
  <inkml:trace contextRef="#ctx0" brushRef="#br1" timeOffset="7230">200 534 18071,'-11'0'0,"1"0"-813,-1 0 0,4 0 849,1 0-118,-1 0 1,0 0-128,0 0 0,4-4 1,-1-2-1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3:18.664"/>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871 178 8482,'-11'0'-1242,"4"0"793,0 0 1,4 0 582,-4 0 1,4-2-94,0-1-45,2 2 0,1-5-39,0 3 0,1-2 0,1-3-9,2 1 0,-1 3 1,-3-3 24,0-1 1,4 2-1,-1-1 36,-1-1 0,1 3 0,-1 1-1,2-1 1,-1 3 0,-2-4 9,3 1 0,-3 1 0,4 1-12,-1 0 1,-1-1-3,4 4 0,-4 0 7,4 0 0,0 4 3,3-1 0,1 4 1,-2-2-14,-2 1 0,3-4 0,-5 3-1,1-1 0,0-2 0,-4 2-2,2 1 0,-1-3-7,-3 5 5,0 0 4,0 4 0,0-4 0,0 0 0,0-4 0,0 4 0,-1-4 0,-1 1 0,-2 1 0,-4-3 0,1 4 0,-2-1 0,-2 3 0,1-1 0,-1 2 0,0-2 0,-2 0 0,-1 0 1,1-1 1,2 3-1,0-2 1,-1 1-2,-2-1 1,3 3 0,-3-3-1,2 1 0,2-1 0,-2 2 1,-1-3-1,-1 1 0,1 0 0,2-5 0,2 3 0,0-2 1,2 1 1,0-1 0,-3-3 91,-1 0 1,4 0 0,2-1-43,0-2 0,-2-3 0,3-5 0,1 1-13,-2-1 0,4-3 0,-2-1 0,1 0 1,2 0 0,0-4 0,0 3 0,0-1-16,0-1 0,-1 4 0,-1-2 0,-2 0-117,2-1 1,1 4 0,1-1-1,0 3-33,0 0 0,0 1 1,0-1-1,1 2 127,3 2 0,-3-2 0,3 3 0</inkml:trace>
  <inkml:trace contextRef="#ctx0" brushRef="#br1" timeOffset="301">912 366 12635,'-1'-5'-4411,"-2"1"4101,2 3 1,-5 1 339,2 0 1,-1 0 0,-6 0 0</inkml:trace>
  <inkml:trace contextRef="#ctx0" brushRef="#br1" timeOffset="1184">441 83 7228,'-11'0'-81,"5"0"259,2 0-66,4 0 1,3 5-92,1 2 1,0-1 0,-1 1-19,0 1 0,1-2 1,-4 1-31,0 1 0,0-2 0,0 1-8,0 1 1,-1-2-6,-3 1 1,2-5 54,-5 1 1,0-1-17,-4-2 0,1 0 0,-1 0-1,1 0 1,3-4 0,0 1 78,-1 0 1,2 2 0,-1 1 2,-1 0 1,2 0 0,-1 1-29,-1 3 1,2-3 0,0 4 55,2-1 1,-5-3 27,2 3 1,2 1-124,-2-2 1,0 1-43,-4-4 1,1-5-1,-1-1 0,1 0 0,-1-3 1,1 2-1,-1-2-26,1-2 0,-1 1 0,1-1 0,-1 1-6,1-1 0,-1 2 0,2 1 1,1 1 26,1-1 1,0 2 0,-4 0 0,1 1 11,-1 3 0,4-3 0,0 2-3,-1 1 1,2 0 0,1 4 3,0 1 0,0-1 1,3 5 18,-2 2 0,1 0 1,3 1 14,0 1 1,1-1 0,1 1-9,2-1 1,3 1 0,-2-2 0,-1-1 0,1-1 1,3-4-1,0 0 14,5-2 0,-1-1 0,2 0 0,-2 0-103,2 0 1,-1 0 0,4 0 91,-2 0 1,3 0 0,-1 0 0</inkml:trace>
  <inkml:trace contextRef="#ctx0" brushRef="#br1" timeOffset="1364">336 293 11522,'-7'-4'-160,"1"0"1,1-2-2462,3-2 2456,1 3 147,1 1 0,-5 4 0,-1 0 1</inkml:trace>
  <inkml:trace contextRef="#ctx0" brushRef="#br0" timeOffset="1514">158 83 8520,'-20'-17'0,"2"1"-446,4 0 0,4 2 0,2 5 355,1 2 1,3 4 0,-3 7 0,-2 7-394,-4 5 484,2 4 0,-9 1 0,3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3:23.598"/>
    </inkml:context>
    <inkml:brush xml:id="br0">
      <inkml:brushProperty name="width" value="0.11429" units="cm"/>
      <inkml:brushProperty name="height" value="0.11429" units="cm"/>
      <inkml:brushProperty name="color" value="#33CCFF"/>
    </inkml:brush>
  </inkml:definitions>
  <inkml:trace contextRef="#ctx0" brushRef="#br0">1153 189 15334,'-9'-1'-3915,"2"-3"3693,-2 3 0,8-5-165,-3 3 0,3 0 0,1-4 142,0-1 0,0-1 193,0-1 1,3-1-1,2 2 1,1 1 102,2 1 1,-2 3-1,1-2 1,1 0 49,1 1 1,2 2-1,-1 0-142,1 2 1,0-3 0,2 1 0,1 0 36,-1 2 0,-1 1 1,-2 0-1,1 0-1,-1 0 0,1 4 1,-1-1-1,1-1 89,-1 0 0,0 1 0,1 1 0,-2-1-25,-2 2 1,3-3-54,-3 5 0,-3 0 0,0 4-102,-3-1 1,-6 1 0,-2-1 71,-2 0 1,-3-3 0,-1 0 0,-1 2 15,2 0 1,-3-2 0,1 0 0,0 1-2,-2 1 0,5-2 1,-4 0-1,1 0 28,0-1 1,-1 2 0,2-3-1,-2 1 28,-2 2 0,1-2 0,-3 0 1,2-2 8,-2-1 1,-1 1-1,1 0 1,0-2 18,2-1 0,0-1 0,0 0 1,3 0-14,2 0 0,-2 0 0,0-1 0,1-1-105,2-2 1,4-4-1,0 2 1,-1-1-49,-2 0 0,3 1 1,1-2-1,2 1-78,1-1 0,-1 2 1,0-1-126,2-1 1,1 2 5,1-1 1,0 0 155,0-3 0,4 4 0,2 1 131,0 1 0,3 3 0,-2-3 34,3 3 0,-3 1 0,0 0 63,1 0 1,-2 0 34,1 0 1,0 0 46,3 0 0,-3 0-53,0 0 0,-3 3 0,1 2-58,0 1 1,0-4 0,-3 3-58,2 0 1,-1 0-1,-3 6-59,0-1 0,0-3 0,-1-1 0,-1 0 40,-2 0 0,-4 1 1,1 2-1,-1-1 18,1-1 1,-6 0 0,3 3 0,-2-2-67,0-1 0,1-4 0,-2 3 0,-1 0 35,1 0 1,-2-4 0,1 2 0,1-3 24,1-1 1,2 0 0,-1 0 0,1 0 65,-1 0 1,4-1-1,0-2 42,-1 0 1,-1-1 84,-1 4 0,-1 0-138,1 0 0,3 1 1,0 2-12,-2 0 0,4 1 1,-2-4-37,-2 0 1,4 0 0,-2 0-24,-1 0 1,-2 0 0,0 0 43,-1 0 0,2-1 0,1-2 0,1-1-52,-1-2 0,-2-1 1,1-4-36,2 1 0,-2-1 0,3 1-18,0-1 1,1 4 0,4 2-124,-2 0-31,2-3 1,-3 7 184,8-3 1,-2 3 0,5 1 64,1 0 0,-2 0 0,1 0-17,1 0 1,1 1 0,2 1 25,-1 2 1,-3 1 0,0-3 9,1 1 0,-2 4 1,0-2-10,-1 1 1,-2-3-40,-3 4 0,0 0 0,0 4 16,0-1 0,-4-3 0,-2 0 1,-1 1-123,0 2 0,0-3 0,-4 0 0,1 1-139,-1 1 0,1 2 258,-1-1 0,-4 1 0,-1-1 0</inkml:trace>
  <inkml:trace contextRef="#ctx0" brushRef="#br0" timeOffset="315">210 21 15571,'0'-10'-991,"1"4"0,4 2 1000,5 3 1,1 7 0,4 5 0,-1 5-398,0 4 1,1 1 0,-2 0-1,0 0 78,-4 0 1,0 1-1,-4 1 1,-1 1 241,1 0 0,-1-2 0,-4-2 0,-2-2 154,-1 0 1,-4-4 0,-6 1 0,-2-2 260,-1-4 1,2-4 0,-4 0 0,0 0-88,-2-3 0,0 0 0,1-2 0,2 0-159,-2 0 1,1-5 0,-1-2-1,3-2-495,1-2 1,-3 1 0,4-1 0,0 0 412,-1-3 0,3-3 0,-3-4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4:34.593"/>
    </inkml:context>
    <inkml:brush xml:id="br0">
      <inkml:brushProperty name="width" value="0.11429" units="cm"/>
      <inkml:brushProperty name="height" value="0.11429" units="cm"/>
      <inkml:brushProperty name="color" value="#33CCFF"/>
    </inkml:brush>
  </inkml:definitions>
  <inkml:trace contextRef="#ctx0" brushRef="#br0">88 44 10572,'-25'-19'-2845,"-14"14"2673,35-15 81,-16 20 0,40 20 1,4 4-1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4:37.462"/>
    </inkml:context>
    <inkml:brush xml:id="br0">
      <inkml:brushProperty name="width" value="0.11429" units="cm"/>
      <inkml:brushProperty name="height" value="0.11429" units="cm"/>
      <inkml:brushProperty name="color" value="#33CCFF"/>
    </inkml:brush>
  </inkml:definitions>
  <inkml:trace contextRef="#ctx0" brushRef="#br0">1 0 10975,'24'0'-1373,"-4"0"725,-20 0 498,0 0 0,19 0 1,5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6:19.720"/>
    </inkml:context>
    <inkml:brush xml:id="br0">
      <inkml:brushProperty name="width" value="0.08571" units="cm"/>
      <inkml:brushProperty name="height" value="0.08571" units="cm"/>
      <inkml:brushProperty name="color" value="#33CCFF"/>
    </inkml:brush>
  </inkml:definitions>
  <inkml:trace contextRef="#ctx0" brushRef="#br0">1 101 8059,'0'-34'9,"4"5"-9,7 6 0,7 8 0,16 15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6:42.83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0 177 12260,'44'-34'-984,"3"2"635,4 10 0,-9 2 445,10 5 0,-16 3-5,16 5 1,-23 4-4,15-4 0,-22 4-21,23 3 0,-23 0-36,22 0 1,-22 3-23,22 4 1,-15-2 54,23 10 0,-23-10-2,16 2 1,-16-2-28,22 2 1,1-4 0,14 4-16,0-4 1,-12-3 0,3 0 3,6 0 1,1 0-14,2 0 1,3 0-13,12 0 1,5-8 9,-5 1 0,-3-8-5,3 8 1,-10-8 18,3 8 1,-6-1-29,-1 8 7,-21 0 0,16 0 1,-11 0 92,-9 0 81,19 10 36,-24 2-65,17 1-11,-10-4 1,10-9-127,5 0 0,4 0-45,4 0 1,16 0 32,5 0 1,3 0 0,-8 0 50,-2 0 1,-14 0-21,6 0 1,8-7-18,15 0 1,-1-8 0,-9 8-32,-5 2 1,-10 0-7,-5-2 1,5 4 7,18-4 0,-8 4 74,0 3 1,-10 0 64,2 0 1,-11 0-72,-4 0 1,-13 0-49,6 0 1,3 0-4,20 0 1,-3 0-25,10 0 1,-8 0 11,8 0 1,-2 0 51,1 0 1,-4 3-4,-9 4 1,-1-4-20,0 4 1,0-5 14,0-2 0,1 0-35,-1 0 1,0 0 2,0 0 1,1-7-21,-1 0 0,-7-1-134,-1 8-619,-18 0 121,21 0 651,-44 0 0,-7 30 0,-35 6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6:45.53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256 265 12608,'-34'-24'-984,"-8"4"99,7 10 1108,1 8-38,2-18-21,0 18 79,18-18-160,-16 18-119,28-8 0,36 12 172,25 6 1,7-3-36,-7 9 1,10-1-1,9 1-37,1-6 1,-11-6-1,-4-2-25,12 0 1,-10 0-5,23 0 0,-6 0 0,-33 0 0,0 0 24,46 0 1,-15-7-46,15-1 0,-13 1-11,5 7 0,-9 3 28,-13 4 0,-7-2-8,0 10 0,-15-8 48,7 8 0,-4-8 3,19 8 1,-19-10 24,12 2 0,-3 3-49,18-3 1,4 0-8,10-7 0,1 0-41,-1 0 1,0 0 8,0 0 0,3-2-26,5-5 0,-3 2 7,-41-2 1,-1-1 0,40-7 0,-1-7-10,-6 0 0,-18 10 36,7 5 1,-9-3-11,10 2-19,-15-9 6,4 15-25,-6-8 16,-1 10 6,-2 0 1,-10 0 32,0 0-21,10 10 0,3-8 15,9 6 1,-22-6 53,0-2 1,-7 0-27,22 0 0,-15 0-45,8 0-32,-21 0-59,31-10 9,-16 8 59,1-8 17,-5 10 4,-30 0 8,-2 0-11,9 0 60,-4 0-32,17 0 0,12 0-25,15 0 1,-10 0-85,10 0 1,-13 0 177,13 0 1,7 0-60,8 0 0,2 0-31,-2 0 1,-6 0 2,6 0 1,-13-7-54,-2-1 17,-20 1 24,22-3 0,-14 5 28,19-10 0,-14 11 32,-1-4 1,-4 3-28,19-2 0,-19 5-6,11-6 1,-1-2-17,16 3 1,-4 0-4,5 7 0,-6-8-10,-1 1 0,-1-3-3,0 3 0,0 4 6,0-4 0,1 4-3,-1 3 0,-7 0 0,-1 0 4,-18 0 0,21 0-183,-10 0 1,-4 3 239,5 4 0,-1-2 116,15 10 1,0-8-89,1 8 0,1-10 74,6 2 0,-3-4 81,10-3 1,0 0-47,7 0 0,10 0-179,-46 0 1,-1 0 0,47 0-82,-2 0 1,0-8-44,-8 1 0,-5 0-16,-17 7 65,-19 0-46,14 0-164,-34 0 200,5 9-174,-22-6 0,0-3 0,2-12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6:52.250"/>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1410 493 7624,'-6'-7'-978,"2"1"978,-1 2-82,4 0 0,-3 6 1,4 1 65,0 4 0,1 2 0,1 1-10,1 1 0,4-4 0,-2-2 0,-1 1 14,1 0 0,3-4 0,-1 3 14,2-1 1,1-3-1,1 3 1,-1-3-1,0-1 0,0-1 1,1-2-1,-2-1 0,-2-2 0,2 0 1,-3-2-1,0 2 7,1-2 1,-4-2 0,0 0 8,-2 0 1,-1-1 0,-1 2-9,-2 2 0,0 3 0,-4 3 3,-1-3 0,-1 3 0,-1-2 1,0 2 1,3 1-1,0 0-20,-1 0 1,2 0 0,-1 0 7,-1 0 0,3 1 0,-2 1 0,-1 3 8,-1 0 1,0 2 0,1 2 0,1-1-13,-1-1 1,-1 0 0,-2 3-1,1 0 3,0-4 0,3 2 0,1-3-5,2 1-1,-4-4 0,3 1 4,-2-6 0,3 1 0,4-5 0,0-1 1,0-1 0,0 2 0,0 0-16,0-1 0,1 0 0,1 0 7,1 1 1,4 4 0,-2-3 3,1 1 1,-3-2 30,4 4 0,-4-2 64,4 2 12,-5 2-73,8-4 0,-9 10 0,2 2-19,-2 2 0,-1-2 1,0 0-1,-1 1-8,-2 1 0,0 1 0,-2 0 0,-1 1 6,0-1 0,1 0 1,-3 1-1,1-1-12,-1 0 0,-1-1 1,-2-1-1,1-1-23,0 1 0,3 0 0,0 0-177,-1-1 0,-1-4 204,-1 4 0,4-4 0,1 1 0</inkml:trace>
  <inkml:trace contextRef="#ctx0" brushRef="#br0" timeOffset="467">1287 308 7708,'-11'0'-1181,"1"-1"834,0-3 383,4 3 0,2-2 5,4 6 1,0-1 0,0 5 13,0 1 0,3 1-10,0 2 0,4-1 74,-3 0 1,3-3 53,-4 0 0,2-5-125,-2 2 0,-2-8 1,3-3-53,-3-2 1,-1-1 0,0 0 0,0-2-11,0-1 0,0 1 1,0-3-1,0 2-10,0-1 1,0 0 0,0 3 0,0-2 29,0-1 1,0 0 0,1 1 0,1-1-14,2 2 1,7-3 0,0 1 0,4 0-35,4 0 0,0 2 0,2-2 0,0 3-97,3 1 1,-1-1 0,5 1 0,-1 1-64,-1 2 0,-4 3 201,-5 4 0,0 0 0,4 0 0</inkml:trace>
  <inkml:trace contextRef="#ctx0" brushRef="#br0" timeOffset="1346">1318 370 6447,'-7'0'-91,"0"0"145,5 0 1,-4 0-69,2 0 1,2 0 27,-5 0 0,4 0 0,-4 0 13,-1 0 1,2 3-1,-1 2-7,-1 0 0,-1-2 0,-1 0 18,0-2 0,3-1 1,0 0-17,-1 0 0,-1 0 0,-1 0 13,-1 0 1,2-1 0,1-1 0,1-3-33,-1-1 0,3 1 0,-2-3 0,0 1-7,1-1 1,-2-1 0,5-2-1,-1 1-3,0 0 1,3-2-1,-3 0 1,2-2 0,-2 2 0,3 0 0,-2 2 1,2 0-9,1-1 0,0 1 39,0 0 1,0 3-47,0 0 0,0 6 12,0 1 1,0 4-1,1 8 56,2 2 1,0-2-1,2 4 1,1 0-22,0 0 1,1 0 0,2 2 0,-1 0-21,-1 0 1,-2-2-1,3 1 1,-2 0-11,-1-1 1,1 0 0,-2-3 0,-2 0 7,-1 0 1,-1-2 0,-1 0 0,-2-1 51,-4 0 1,0 0 0,-2-4 0,-3-1-5,1 0 0,0-4 0,0 2 0,1-2-23,0-1 1,-1 0 0,1 0-1,0 0 6,0 0 1,3-3 0,1-2 0,0 0-61,1-3 0,-1 2 0,-1-1 0,4-1-42,1-1 1,-1 2 0,0 0 0,0-1-285,2-1 1,1-1-1,0-1 351,0 1 0,5 0 0,0-1 0</inkml:trace>
  <inkml:trace contextRef="#ctx0" brushRef="#br0" timeOffset="2150">855 267 7098,'-6'0'-607,"1"1"643,5 2 1,-1 0-23,-2 3 1,2-2-36,-3 3-23,3-5 28,-3 3 0,1-4 4,-4 2 1,4-2 4,-4 3 26,5-3 1,-4-1 43,3 0 0,0 0-36,-3 0 1,2 1-22,-3 2 1,2 0 0,-3 2 2,1 0 0,1 0 0,-2-3-13,1 1 1,4 1 0,-4-4 15,-1 0 0,2 0 116,-1 0-98,0 0-64,-3 0 1,4 1 3,3 2 17,-3-2 0,4 4 4,-5-5 11,0 0 1,-2-1 0,2-3 1,-1 2 64,5-5 1,-1 4-26,4-4 1,0 4 0,-1-3-129,-2 1-56,2 2 196,-4-2 49,5 4 0,-3 1-64,-1 7 1,-4-1-98,1 1 0,-1-4 1,0 3-238,1-2 1,4 3 97,-4-3 1,4 2 195,-4-2 0,5-1 0,-3-3 0</inkml:trace>
  <inkml:trace contextRef="#ctx0" brushRef="#br1" timeOffset="2432">906 112 14447,'-6'-10'-1318,"-2"0"0,4 0 923,-2-1 1,3 4 0,-4 1 236,-1-2 1,-1 2 0,-2 0 0,1 0 92,0 1 1,0 1 0,-1-1 0,1 0-33,0 3 1,-1-3 0,1 2 52,0 0 1,3 6-1,0 2 1,0 3-47,1 4 0,-2 0 1,5 0-1,1 0-341,1 2 1,-3 3 471,1-3 1,-5 4-1,2-2 1</inkml:trace>
  <inkml:trace contextRef="#ctx0" brushRef="#br0" timeOffset="6816">474 277 8277,'-6'0'-465,"1"0"1,2-1-157,0-3 0,-2 3 586,2-2 1,1-2-1,-5 2 29,-1 1 0,2 0 1,0 1 142,2-2 1,-1 2-32,2-3 1,2 2 0,-4 0-96,0-2 0,4 0 1,-2 0-24,2-3 0,1 2 0,0-2 9,0-1 0,0-1 1,0-2-29,0 1 0,0 3 0,1 2 12,2 0 1,0-2 0,3 3-12,2-2 0,-2 4 0,1-2-6,1 3 1,1 1 0,1 0 12,1 0 0,-1 0 0,0 1 23,1 3 0,-1 0 1,0 4-1,0-2-13,1-2 1,-4 3-1,-1-2 1,2-1 13,2 1 0,-4 3 0,0-1-13,-1 2 1,2-2-1,-3-1 0,2-2 0,-4 4 8,2-1 1,-3-1 9,-1 1 0,-1-4 2,-3 4 0,-2-1 1,-4 2-7,0-2 0,0 0 1,-1 2-1,1-2 6,0-2 0,-1 4 1,0-1-1,-2 1 2,0-1 0,-1 2 0,3-3 0,-2 1 15,-1 0 1,-3 0 0,3 2 0,1-1-22,-2-1 1,3-4 0,-1 3 0,1-1-7,2 1 1,-1-4 0,-2 2 0,-1-2 0,2 2 0,4-3 0,1 2 0,-1-2 2,-1-1 1,2 0-1,1-1 27,2-2 0,-3 0 1,3-3-21,2-2 0,1-2 0,1 0 0,0 0-27,0 0 1,3-1-1,1 1 1,-1 0 9,2-1 1,-3 1-1,4 0 1,-1 0 0,1-1 1,-2 4 0,1 1 0,1-1 0,0 1 1,-3 0 0,4 4 0,1-1 0,-2-1 7,1 4 1,-1 1 0,4 3 23,-4 3 0,0 1 0,-4 0 1,2-2 4,-2 2 0,-1 2 1,-1 0-1,0 0-16,0 0 0,0 1 1,0-1-1,0 0-18,0 1 1,-3-1-1,-2-1 1,0-1-3,-3-1 0,-3-1 0,-1 2 0,-3-3 6,-1 0 0,3-2 1,-2-3-1,2 0 21,-1 0 0,0 0 1,4-1-1,0-1 47,-1-2 0,1-4-84,0 2-126,4-4 98,2 5 0,5 0 0,1 6 0,3 2 39,0 0 1,-2 5-1,0-1 46,-2 2 0,-1 1 0,0 1 0,0-1 40,0 0 0,0-3 0,0 0-8,0 1 0,-3-2 1,-2-1-1,1 1-19,-1 0 0,-3-4 0,1 2-40,-2-3 1,-1-1 0,-1 0 0,1 0-28,0 0 1,0 0-1,-1-1-7,1-3 0,3 2 0,0-5 0,0-1-98,2-1 0,-3-2 1,4 1-1,2-1-242,1-3 360,1 3 0,0-9 0,0 4 0</inkml:trace>
  <inkml:trace contextRef="#ctx0" brushRef="#br1" timeOffset="6996">309 92 10735,'-14'0'-251,"2"0"0,-2 0 402,3 0 1,4-4-152,0 1 0,0 4 0,-3 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15.731"/>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 2433 8905,'6'-13'-189,"-1"0"1,4 0-95,-5 0 0,2 0 0,0 0 272,1 0 0,0 1 0,3-1 1,-2 0-42,-3 0 1,4 0-1,-3-2 1,-1-1 109,1-1 0,4-6 0,-3 0 0,2-4-43,0-4 0,-2-3 0,3 2 1,-3 0-46,-1 1 1,3-4-1,-5 3 1,0 1 19,2-1 0,-4 2 0,2 4 0,-3 0-49,-1 0 1,2 6-1,1 3 1,1 2 29,-1 2 0,-2 0 0,1 2 0,1 1 4,1 1 0,0 5 10,-4-5 0,2 2 12,2-2 11,-3 3-40,5 6 0,-4 0 1,2 0 1,-1 0-1,5 0 30,3 0 1,0 0 0,2 0 0,0 0-8,0 0 0,1 0 0,4 0 1,3 0 9,4 0 1,2 0-1,2 0 1,3 0 22,1 0 0,3-4 0,6 0 0,2 1-12,2 1 0,-2 2 1,3 0-1,2 0 2,2 0 1,5-4-1,1 0 1,1-1 10,0 0 0,-7 2 0,-3-4 1,-2 1 1,-4 3 0,1-3 1,-8 0-1,2 1-12,2-1 0,4 0 0,0 3 0,-2-3-19,-5-1 0,1 3 0,-2-5 1,1 1 25,-2 0 1,-3-2-1,-8 5 1,-3-1-15,-1 0 0,2-3 0,-3 4 0,-3-1-11,0 0 0,-2 2 0,1 2 0,2 0 0,1-3 1,1 1 0,-4 2-1,2 0-2,1-3 0,5 1 0,-5 2 1,0 0-3,2-3 1,-3 1 0,4 2 0,-1 0 4,-3-3 0,0 1 0,-1 4 0,1-1 2,-4-4 0,1 4 0,-5-5 2,4 0 1,-3 5 0,-2-5-1,-2 0 1,6 5-1,-3-5 9,4 0 0,-4 3 0,1-4 17,1 1 1,2 1 49,1 0 1,-2-2-55,-2-6 0,-3 0 1,-6-1-40,0-3 0,-6 1 0,-1-6 1,-2-2 21,0-5 0,1 1 0,-4-2 0,2 1 32,1-1 1,1 1 0,-5-4 0,0 1-25,0 4 1,0 0-1,0 1 1,-1-1-14,-4 3 1,4-4-1,-5 9 1,2-1 17,0 4 1,-5 3 0,5 1-1,1 1 12,1 4 1,2-3 0,0 6-1,0-1 80,0 0 1,5 0-12,-1 2 0,2 1-11,-2-5-259,4 5 64,5-3 1,0 7 0,1 4 175,3 3 1,-2 0-1,4 0 1,-2 2-50,0 2 1,2-4-1,-3 1 1,3 1-23,1 2 0,-4 2 0,2 1 1,0-1-18,-1-3 0,2 0 0,-3 2 0,1-1-30,-1 1 0,-2-4 0,-1 0 1,2-1-80,2 0 1,-2 3-9,2-2 174,-3-3-37,-1-1 0,-1-6 2,-3-3 1,-2-4 0,-4-5 0,1 0 3,-1 0 0,3 0 0,-2 0 0,1 1-1,0-1 1,-3-5-1,4 1 1,-2 0 35,0-2 0,5 5 1,-3-4-1,0 4 2,-1 1 0,4 0 0,-3 0 0,0 0-2,-1 0 1,4 1 0,-3 2 217,1 2 198,-4-1-266,9 2-53,-5 1-4,6 6 1,0 2-89,0 2 0,1-3-64,4 4 0,-2-4 0,5-1 0,2 0-82,2 0 1,5 0 0,3 0 0,3-1 47,5-4 1,8 4 0,3-5-1,7 2 8,4 0 0,2-1 1,1 5-1,2-1 4,1-4 0,0 4 0,-4-3 0,-1 2 28,-4 2 1,-1 0 0,-5 0-1,-2 0 10,-6 0 0,-6 0 0,-5 0 1,-4 0 147,1 0-98,-10 0 23,2 0-89,-16 0 1,-3-1-1,-5-2 1,0-3-12,0-1 0,3 3 1,-1-4-1,-4 1 16,1 0 0,-6-2 1,0-4-1,-2-1 8,0-3 1,1 1 0,-5-4 0,0 0 21,0-1 1,4 0-1,1-5 1,-1 1-2,2 4 1,-3-4 0,7 5 0,3-2-12,3 1 0,3 5 0,-2-1 106,5 2-110,2 8 1,8 1-54,3 6 0,-2 2 0,2 1 0,2 1-33,5-1 1,-1 0 0,2 0-1,-3 1 75,-1-1 1,0-2 0,0 1-1,2 1 7,2 1 1,-7 2 0,3-2 0,-2 3 37,1 0 1,2 5 0,2-3 0,1 2 12,-1 2 1,-1 0-1,-2 0 1,1 0 1,3 0 1,-2 0 0,4 0-1,-2 0 25,0 0 1,6 0 0,-3 0 0,2 0-12,0 0 0,-7 0 0,4 0 0,-2 1-23,1 3 0,-1-2 1,-4 2-1,0-3-17,0-1 1,-4 2 0,-2 1 0,-2 1-62,-2-1 1,-1-2 0,-4 1 0,-1 0-17,-1 3 0,-4 5 0,2-3 0,-1 1-3,-4 1 1,4-6 0,-1 3 0,-1-2-39,2 0 0,-3 1 1,4-5-1,0-1-115,0 1 0,-2-4 0,2 0 1,-1-1-79,-3 0 0,-2 3 1,-1-4-1,0 2-124,0 0 1,-5-5 385,-4 5 1,-3-1-1,0 5 1</inkml:trace>
  <inkml:trace contextRef="#ctx0" brushRef="#br1" timeOffset="2482">8516 70 8536,'0'9'-457,"0"2"1,0 1 117,0 2 0,0 3 0,1 0 0,1 1 252,1 2 0,4 0 1,-4 1-1,1 1 51,0 1 0,-3 3 1,3-3-1,0-1 36,-1-1 0,1-3 0,-1-1 0,0-4 0,-1-2 0,4-1 0,-1 0 0,5 0 0</inkml:trace>
  <inkml:trace contextRef="#ctx0" brushRef="#br0" timeOffset="3233">8239 30 10626,'-4'-5'-459,"3"-4"1,-3 3-1128,-1 1 788,4 0 768,-3 5 1,5 0 91,2 0 1,-1 5-75,5 1 0,-1 3 0,3 1 0,-1 1 3,-2 2 0,1-2 0,3 3 0,0 0-70,0-1 1,-2 4 0,0 0-1,-1 0 44,0 0 0,1 1 0,-1-1 0,-4 1 32,-2 2 0,2-3 0,1-1 0,-2 1 23,-1-2 0,-6 0 1,-1-3-1,-4 2 13,-3-2 0,-1 2 0,-5-1 0,0-1-22,-2-1 0,0-1 1,1 0-1,0 0-36,0 0 0,2-4 0,0 1 0,3-1-73,0 0 0,6-2 0,2-4-361,-1 0 459,4 5 0,4-4 0,10 3 0,5-4 0</inkml:trace>
  <inkml:trace contextRef="#ctx0" brushRef="#br0" timeOffset="3749">8052 188 12921,'4'-5'-1188,"3"1"0,-2 3 0,2 1 1169,1 0 1,-3 6 0,2 2 0,0 6 60,2 1 0,0-2 1,-1 4-1,-2 0-81,2 2 0,-1 0 1,1 0-1,-1-1-2,0-2 0,1-1 1,0 2-1,-3-4-179,0-2 0,2 1 1,0 0 188,2 0 0,1-3 0,-1 5 1</inkml:trace>
  <inkml:trace contextRef="#ctx0" brushRef="#br1" timeOffset="4100">7746 455 8345,'-7'0'0,"1"0"0,-2 0-607,-1 0 0,-1 0 1,0 0 479,1 0 0,-5 0 0,1 1 0,0 1 150,-1 1 1,0 1 0,-4-1 0,2 0 55,-2-1 1,-1 3 0,1-2-1,0-1-35,2-1 0,-1-1 0,-1 0 0,0 0-49,2 0 0,2 0 0,-1 0 0,1 0-126,2 0 0,1 0 0,1 0 131,0 0 0,0 0 0,0 0 0</inkml:trace>
  <inkml:trace contextRef="#ctx0" brushRef="#br1" timeOffset="4432">7726 316 8330,'-5'-10'0,"1"1"-457,3-1 1,1 0 0,0 0 0,-1 0 470,-2 0 0,2 0 0,-3 0 0,3 1 32,1-1 0,-1 1 0,-1 1 1,-1 2-6,1-2 0,-3 3 1,1-1-31,-2 2 0,3 0 1,-4 4-21,0 0 1,-2 5 0,-1 1 0,0 4-70,0 3 1,-1-2-1,-1 4 1,-1-2-54,1 0 0,1 3 0,2-2 0,2-2 131,0-1 0,-4 3 0,-4 1 0</inkml:trace>
  <inkml:trace contextRef="#ctx0" brushRef="#br1" timeOffset="7682">7163 366 8458,'0'-15'-328,"0"-1"1,0 2 0,0-1-141,0 1 389,0 3 0,2 1-68,1 7 181,-2 2 1,3 2-63,-4 2 0,0 0 1,1 2 15,3-1 0,-2 4 0,4-1 0,2 1-25,1 2 0,1 0 1,0 0-1,0 0-19,-1 0 1,1 0 0,0 0 0,0-2 30,0-1 0,-4 2 1,1-4 46,1 1-37,0 2 0,-1-6-84,0 1 83,-5-2 0,1-1-2,-6 0 1,2 1 0,-4 1 24,1 1 1,2 2 0,-5-3 2,0 1 1,1 1 0,-1-3 0,0 1 12,-2 1 0,-1 2 0,0-3 1,-1 1-8,-2-1 1,2 0-1,-3 1 1,0 0-4,-3-1 1,-1 3 0,-2-2-1,0-1-14,0-1 1,1 2-1,-1 1 1,1-2 15,3-1 1,0-1 0,4 0 0,-1 0 66,1 0 1,4 0 87,2 0 1,0-1-97,0-2 0,1 0 1,5-3-37,0-2 0,0 3 1,0-2-1,0-1 22,0 0 1,-3-3 0,0-1 0,1-3-10,0 0 0,-1 2 0,0-4 1,0 1-25,-2 1 0,4-4 1,-3 4-1,0-1-14,1 3 0,-1-1 0,2 1-74,-2 1 0,0 1 0,2 1-31,-2 0 1,0 4-354,1 3-81,2 2 526,-4 1 0,10-4 0,0-2 0</inkml:trace>
  <inkml:trace contextRef="#ctx0" brushRef="#br0" timeOffset="7865">7203 99 11922,'0'-10'-626,"0"0"1,0 1 0,0-1 0</inkml:trace>
  <inkml:trace contextRef="#ctx0" brushRef="#br1" timeOffset="8699">6690 553 8517,'-4'-10'-649,"1"0"0,0 1 300,-2-1 1,4 3 0,-2 1 363,2-2 1,1-1 0,0-1 0,0 0-12,0 1 0,0-2 0,0-2 0,0-1 7,0-1 1,0 2 0,0-4 0,0 1 10,0 0 0,3-1 0,2 4 1,-1 1-44,0 1 1,4 2 0,-1 1-8,1 2 0,2 3 0,0 0 0,0 2 6,0 1 0,3 1 0,0 1 0,-2 3 7,-3 0 1,1-1 0,-3 1-1,2 1 9,-2-1 1,2 2 0,-4 1 0,1 0 11,-1-1 1,0-1 0,-4 4-2,0 0 0,0 0 0,0 0-5,0 0 0,-5-4 1,-3 0-1,-3-2 1,-2-2 1,-3 3 0,2-2-1,-2-1 0,-1-1 0,-5-1 0,0 0 0,2-1-4,3-2 0,0 2 1,-3-4-1,1 2-3,-1 0 0,5-4 1,1 4-1,3 1-28,2 1 1,-1-3 6,0 1 1,5 0 24,5 3 1,5 0-1,5 1 10,0 2 1,-3 1 0,2 4 0,2-1-5,0 0 1,0 2-1,-1 1 1,0 0 2,-1 0 1,-2 0 0,0 0-1,-1 0 21,0 4 0,1-3 0,-2 2 1,-1-2 20,1-1 1,-2-1 0,-3 2 0,0 2 0,0 0 0,-5 0 1,-1-4-1,-3-2 2,-1 0 0,0-2 0,-1 3 0,-1-2 11,-1-2 1,-4-1-1,0-3 1,-1 0 1,-2 0 1,0-3-1,0-1 1,2-3 10,1-4 1,-1 1 0,2-4-1,0 1-99,-1 0 0,5-5 0,-1 2 0,2-3-88,1-1 1,4 0 0,0 1 0,2-1-76,2 0 0,5 0 186,3 1 0,8-1 0,1 0 0</inkml:trace>
  <inkml:trace contextRef="#ctx0" brushRef="#br1" timeOffset="9033">5959 70 8147,'1'9'0,"1"1"-488,2 0 1,0 1 0,-2 2-1,3 4 457,0 1 1,2 3 0,1 1 0,0 2 16,-1 2 0,-2-5 0,3 4 0,-3-2 26,0 0 0,-2-1-12,-3-6 0,0 3 0,0-4 0</inkml:trace>
  <inkml:trace contextRef="#ctx0" brushRef="#br1" timeOffset="9982">5752 60 7818,'0'-10'-340,"0"4"1,0 3 0,1 6-1,1 5 329,1 4 0,5 2 1,-1 5-1,1 0-3,2 1 1,-1-1 0,-1-2-1,-2 0 10,2 2 1,0 3 0,-1-1 0,-1-3-3,-2 1 0,3-4 1,-4 1-1,-1-2-41,-1-2 1,-1-1 2,0-1 1,-1-5-1,-2-2 1,-5-1 7,-4-2 1,1-2 0,-3-1 0,1-5 25,0-4 0,-4 1 0,3-3 0,-1 1 3,-3 0 0,3-5 1,-1 2-1,1-3 25,0-1 1,3 1-1,-2-1 1,3 0 66,2 1 1,3 3-1,2 3 132,-1 2-117,4 1-71,1 5 1,2 1-37,5 8 1,-5-2 0,3 3 6,-1 0 0,-3 2 0,2 0 1,-2 2 8,-1 1 1,4 0 0,-1-1-1,-1 1-9,-1 0 0,-1 1 0,0 1 1,0 1 0,0-1 1,-1 3 0,-1-2-1,-2-1 0,-2-1 0,3-1 0,-3 0 1,2-1-7,2 1 1,-3 0 0,2 0 0,0 0-7,-2 0 1,4-4-1,-2 1-18,2 1 0,2 0 19,2 2 1,3-3 0,5-2 0,1 1-17,1-1 1,0-2 0,-3 1-1,0-1-9,0 0 0,0 4 0,0-3 1,-1 1 22,1-1 1,-3 3-1,-2-3 1,0 2 13,-3 1 0,2-1 1,0 0-1,-2 2-2,-1 1 0,-5 0 0,-3-2 0,-2 0 49,-1 1 1,-1 0 0,-1 1-1,-2-1 7,-1-2 0,-1 0 0,-1 2 1,0-3 58,0-1 1,1 0-1,1-4 1,0 0-29,-1 0 1,1-1 0,-3-2 0,3-1-32,1-1 0,-4-3 0,3-4 1,-2-1-54,1 1 0,4-3 0,-1 1 0,2 0-58,1 0 0,3-4 1,2 3-1,0-2-127,3 1 1,2 3 0,4-3 0,3 1 181,5 0 0,8 2 0,5-1 0</inkml:trace>
  <inkml:trace contextRef="#ctx0" brushRef="#br1" timeOffset="10249">5772 741 7866,'-7'-5'-686,"0"-1"0,1-2 686,-4 2 0,0 1 0,0 5 0</inkml:trace>
  <inkml:trace contextRef="#ctx0" brushRef="#br1" timeOffset="10363">5594 751 7751,'-5'-13'-567,"-1"-1"0,0 6 567,0 4 0,-1 3 0,-3 1 0</inkml:trace>
  <inkml:trace contextRef="#ctx0" brushRef="#br1" timeOffset="11249">4903 385 8325,'-5'-16'-389,"-1"0"0,-2 2 0,1-1 0,1 1 126,2 2 1,0 1-1,4 1 373,0 0-96,0 0 0,5 5-19,1 1 1,3 3-1,1 1 28,0 0 0,-4 0 0,1 0 0,0 1 8,-2 3 0,4-2 0,-3 3 0,3 1-18,1-1 1,0-1-1,-1 2 1,-2 2-10,0 1 0,0 0 1,2 1-1,1 0-6,0 0 0,-1 0 1,-1 0-1,-2 0-7,2 0 1,-3-1 0,1 1 0,-1 0 5,1 0 1,-4-3 0,1-1 0,-2 2 0,-1 1 0,0-3 0,-1 1 0,-2 0 0,-2-1 1,-6-1-1,-3 1-4,-2-1 1,1-2 0,-2 0 0,-2-2-1,-2-1 0,-1 0 0,-4 0 0,2 0 4,2 0 0,-2 0 1,1-1-1,0-1 3,-1-2 1,3-3-1,-1 1 1,4 0-43,1-1 0,5 1 0,-1-4 19,2 0 1,5 0 15,3 0 0,6 1 0,5 3 2,4 2 0,-1 3 0,2 1 0,-2 0 12,-1 0 1,0 4 0,0 0-1,0 0 15,0 1 0,0 2 0,-2 0 0,0 1 12,-1-2 0,-2 3 0,3-2 1,-3 1-5,0 2 1,-1 0 0,-2 0 0,1 0 31,0 0 1,-2 0 0,-2-1 0,-3 1-15,-2 0 1,-3-3 0,-1-1 0,-1 2-38,-2 1 1,2-4-1,-3 0 1,0-2-12,-3 0 0,2 1 0,-1-4 0,2 0-214,2 0 0,1 0 213,1 0 0,-4 4 0,-1 1 0</inkml:trace>
  <inkml:trace contextRef="#ctx0" brushRef="#br1" timeOffset="11431">4982 770 7922,'-5'-5'-1905,"4"1"1905,-7 4 0,-2 4 0,-6 1 0</inkml:trace>
  <inkml:trace contextRef="#ctx0" brushRef="#br1" timeOffset="11715">4478 30 6385,'0'11'0,"0"2"70,0 4 1,1 2 0,2 4 0,1 4-75,2 1 1,-1 2 0,3 1 0,-3 0-70,0 2 0,1 0 0,-3-3 73,0-1 0,-2 1 0,-1 0 0</inkml:trace>
  <inkml:trace contextRef="#ctx0" brushRef="#br1" timeOffset="12466">4271 70 8294,'0'-10'-1085,"0"5"0,0 5 1115,0 6 0,0 7 0,0 3 0,0 4 17,0 3 0,1-1 0,1 3 1,3 1-32,0-1 1,1 0 0,1 2 0,-1-1-31,-2-2 1,3 2-1,-3-3 1,1-1-19,-1-1 1,3-6 0,-4-2 31,-1-2 0,4-1 0,-1 0 0</inkml:trace>
  <inkml:trace contextRef="#ctx0" brushRef="#br1" timeOffset="13232">4153 109 7353,'0'-10'-266,"0"5"1,0 1 0,0 9 0,0 5 284,0 5 0,0 4 0,1 1 1,1 2-1,1 1 1,4 2 0,-3-3 0,1 1 14,-1-2 1,3 4 0,-4-2 0,-1-3-7,-1-2 0,-1 0 1,0-4-26,0 1 0,0-3 0,-1 0 0,-2-4 1,-4-5 0,-3 2 0,-2-2 0,-2-1-11,-1-1 1,1-4 0,-2-1 0,-2-1 0,0 1 0,-2-4 0,0 2 0,2-3-22,1-1 1,0-3 0,3 0 0,2 1-5,1 1 1,5 1 0,0 0 0,2 0 14,2 0 0,2 0 0,3 1 0,4 3 0,1 1 0,2 5 0,1 0-14,2 0 0,-2 0 0,4 0 1,-2 0 27,0 0 1,0 0 0,-3 2 0,0 0 15,0 1 0,-4 4 0,1-3 13,1 1 1,-4 2 0,0 3 0,0 0-6,-1 0 1,0-4 0,-3 1-1,-1 1-11,-2 0 0,-3 2 0,-3 0 0,-1-1 19,0-3 0,-3 3 0,-2-3 0,1 0 15,0 1 0,-3-4 0,4 4 0,0-1-23,-1 0 0,3 1 1,-2-2-1,2-1 2,1 1 1,0 2-28,0 0 1,5 2 33,1 0 1,3 1 26,1 0 0,0 0 0,1 0 14,3 0 1,-3 0-20,2 0 0,-2-1 1,-1 1 58,0 0 1,-1-3 0,-2-2 0,-4 1-60,-2-1 1,-1-3 0,-1 2 0,-1-2-61,-1 1 1,-4-2 0,0 3-1,0-4-25,0-4 0,-1 2 0,1-4 0,0-2-164,0-1 1,3-2 0,4-1-1,0-2-95,0-2 0,5 0 0,2-4 292,1 0 0,2 1 0,0-1 0</inkml:trace>
  <inkml:trace contextRef="#ctx0" brushRef="#br1" timeOffset="13466">3965 129 8507,'-10'0'-660,"0"0"1,0 0 467,1 0 1,2 1-1,0 1 1,0 2 170,-2 2 0,-1-1 0,0 3 0,0-1-188,0 0 209,1 2 0,-1 1 0,0 0 0</inkml:trace>
  <inkml:trace contextRef="#ctx0" brushRef="#br1" timeOffset="13749">3679 376 8430,'-7'-4'0,"2"0"-555,0-2 0,2 3 0,2-3 226,-2-2 0,2-1 321,-3-1 0,4 1 92,4 3 1,0 0 0,4 4-6,-2-1 1,1 0-59,3 3 1,0 4 0,-2 3-10,-1 1 0,-2 2 0,-2 0 0,0 0-15,-1 0 0,-1 1 1,-1 1-1,-1 1-13,-2-1 1,1-1 0,-5-1 0,-1 0-331,0 0 346,-7 0 0,0-1 0,-5 1 0</inkml:trace>
  <inkml:trace contextRef="#ctx0" brushRef="#br1" timeOffset="14049">3511 267 8278,'-7'0'-721,"2"1"1,1 2 581,1 4 0,-1 5 0,0 2 0,-1 2 143,1 1 0,-4-1 1,3-1-1,-2-1 71,0-2 1,1-2 0,-5-2 0,-1-3 48,-1 0 1,-1-2 0,5-3-1,-1 0-9,0 0 1,0 0 0,0-1-67,0-2 1,4-3-1,0-5-29,2-2 1,1 2 0,3-2 0,0 1-79,0-1 1,0 2-1,0-3 1,0 2-240,0-1 1,3 6-1,1-2 297,2 3 0,0-1 0,4 1 0</inkml:trace>
  <inkml:trace contextRef="#ctx0" brushRef="#br1" timeOffset="14197">3422 603 8410,'-10'-5'-577,"0"-1"1,4 1-825,-1 2 1401,5 6 0,-7 7 0,4 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7:03.099"/>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1688 109 6505,'0'7'24,"0"0"-8,0 0 0,0 0 0,0 0 0,0 0 17,0 0 0,0 0 0,0 0 1,0 0 26,0 0 0,0 0 1,-1 0-43,-1 0 1,0 0 0,-2 0 0,0 0-31,1 0 0,0-3 0,-1 0 0,-1 0-6,1 0 0,-2-2 1,1 0-13,-1-1 0,-1-1 0,0 0 24,0 0 1,0-1-1,0-1-14,0-3 1,0-1-11,0-1 0,0 0 24,0 0 1,0 3 0,1 1 13,1 0 1,-1 2 2,1-1 0,-1 1 0,0 2 0,0 0 21,2 1 0,1 1 1,-1-2-44,-2 1 0,2 1-3,0 2 1,1-2 0,-1-2 36,1 1-4,1-1 1,2 1-103,0-4 165,-3 1 0,-1-2-17,-3 3 0,2 0 0,1 0 69,-2 0 1,2 0-1,0 0 64,-2 0 0,2-1 0,0-1-104,-2-3 1,2-1 0,0-2 0,1-1-64,2 0 1,-1-3 0,1 1 0,-2-1-51,2 0 1,0 1 0,1-3 0,0 0-199,0 0 0,0 1 0,0 0 0,0 2-466,0 1 1,1-2 682,1 3 0,2 0 0,3 2 0</inkml:trace>
  <inkml:trace contextRef="#ctx0" brushRef="#br0" timeOffset="552">1702 368 8199,'-4'-3'41,"1"2"1,3-3-1,-1 2-410,-1 0 1,0 0 368,-2 2 0,-1 0 0,-2 0 0</inkml:trace>
  <inkml:trace contextRef="#ctx0" brushRef="#br0" timeOffset="646">1583 382 7474,'-2'-5'-638,"-1"0"1,1 3 637,2-3 0,-3 4 0,-1-2 0</inkml:trace>
  <inkml:trace contextRef="#ctx0" brushRef="#br0" timeOffset="813">1604 32 7983,'0'-7'-893,"0"0"1,2 2 892,1 0 0,-1 4 0,-2-2 0</inkml:trace>
  <inkml:trace contextRef="#ctx0" brushRef="#br0" timeOffset="1582">1261 186 8445,'-1'-6'-413,"-1"1"0,1 1 331,-1 2 1,0 1 0,0-1 127,-3 1 0,-1 3 0,-1 1 0,0 0 13,0 0 0,-1 2 1,0-2-1,-2 0-37,2 0 1,-1 2 0,1-3 0,-2 1-18,2 0 1,-1-2 0,1 1 0,-2 0-35,2 0 0,0-1 0,1 1 0,0-1-31,0-1 0,0 0 0,0-1 0,0-1-61,0 0 0,2-1 0,1 1 0,-2 0 72,0 1 1,1-3-1,1 1 13,1-1 0,-2 3 67,0-1 0,1 1 57,0 1 1,-1 1-23,-2 1 0,2-1 1,1 2-28,1 0 1,-1-2-1,0 3-20,1-1 0,-2 2-19,-2-3 1,2 1 0,1-3-28,-2 0 1,2 0-13,0 0 1,1 0 0,-1-1 0,1-1 6,2-3 0,-2 1 1,-1-1-1,1 0-4,0-1 1,-1-1-1,0 0 1,1 0 26,-3 0 1,2 0 0,0 0 0,0 1 10,1 1 1,-1-1-1,-2 2 1,2-1 33,-2 0 0,2 4 0,0-2 97,-2 0 18,3 2-110,0-2 1,3 4-10,0 1 1,0-1-1,1 3 1,0 0-10,2 0 1,2-2 0,0 1-31,1 0 1,-1-2 0,-2 2-1,1-1-52,0 0 0,1 1 1,2-3-149,0 0 0,0 2 0,0 0-142,0 0 1,-2 0 348,-1 0 0,1-1 0,2 2 0</inkml:trace>
  <inkml:trace contextRef="#ctx0" brushRef="#br0" timeOffset="1764">1051 361 8148,'-11'0'-136,"1"0"136,3 0 0,0 0 0,0 0 0</inkml:trace>
  <inkml:trace contextRef="#ctx0" brushRef="#br0" timeOffset="1964">820 410 8359,'0'7'-28,"1"-3"0,1 1 1,3 1-23,1 0 1,1 2 0,1 0 0,0 2-335,2 1 1,-1 2-1,-2 2 384,0 1 0,0 1 0,0-3 0</inkml:trace>
  <inkml:trace contextRef="#ctx0" brushRef="#br0" timeOffset="2996">624 39 8495,'-7'-7'-67,"1"0"1,1 0-46,3 0 0,-1 2 22,0 0 0,1 5-47,2 0 1,0 5 0,1 4 0,0 1 80,2 0 1,0-2-1,-2 4 1,2 0 44,1-1 0,-1 2 0,1-1 0,1 1-3,-1 1 1,2-3-1,-2 1 1,1 0 21,-1-1 0,1-1 0,2-3 1,-1 0-37,-1 0 0,3-1 0,-1-1-20,1-3 0,0-1 1,-1-1-1,0 0-50,0 0 0,0-3 0,-1 0 71,-1-1 1,-2 2 50,-3-3 0,-1 2 1,-1-2-13,-3 3 0,-1 1 1,-2 1-1,0 1 82,-2 1 1,1-1 0,2 3 0,0 0-57,0 0 0,0-2 0,0 3 0,0 0-12,0-1 1,0 1 0,0-2 0,0 1-13,0 2 1,0-3-1,0 1 1,0-1-35,0-1 0,0 1 1,0-1-1,0 0 10,0-1 0,0-1 1,0 0-1,0 0-11,0 0 1,0-1 0,0-1-59,0 0 1,0-1-1,0 1 5,0-3 0,0-1 1,0 0 44,0 1 0,0-1 0,0 3 29,0-1 0,1 2 0,0-2 66,2 1-40,2 1 1,0 2 0,4 0-18,3 0 0,1-3 0,1 1 0,0 1-10,0 0 0,0-2 1,0 1-1,0 0 36,0-1 1,0 2 0,0-1-11,0 1 1,-2 1-20,-1 0 1,-1 0-11,1 0 0,-2 1 1,0 1 5,-1 3 0,-2-2 0,-1 2 0,-2 1 12,0 0 1,-2 0-1,2-1 1,-1 0 26,1 1 0,-1-1 0,-2 0 1,0 0 22,0 1 0,0-3 0,0 1 1,0 0-12,0 0 1,0-2 0,0 2 0,0-1-6,0-1 1,0 1 0,0-1 87,0 0 0,0-1-58,0-1 1,2-1 0,1-1-12,1-3 0,0-1 0,2-1 0,-2 0-43,2 0 0,0-1 1,1-1-1,0 0-58,0 1 1,0-3 0,0 1 0,0-1-17,0-1 1,0 0 0,0-1 0,0 1-52,0 0 0,0 0 1,0-1-1,0 2-267,0 1 1,0-2 0,1 3-299,1 1 666,-1 3 0,2 2 0,-3 3 0</inkml:trace>
  <inkml:trace contextRef="#ctx0" brushRef="#br1" timeOffset="3733">295 221 18497,'-5'0'-2178,"1"-1"1124,1-1 934,1 1 1,2 1 0,0 5-42,0 1 1,0-2 0,0 1 0,0 1-5,0 0 0,0 1 0,0 0-37,0 0 1,0-3-19,0 1 1,0 0-888,0 2 711,-3-3 0,1-1 525,-2-3 0,1 0 112,-1 0 0,-1 0 99,-2 0 1,0 0 0,0 0 69,0 0 0,0 3 0,0 1-117,0 0 1,2 1-1,1-2 99,-2 1 0,1-2 151,0 3 1,0-3 274,2 3-1062,1-3 1,2 0-150,0-4 0,-2-2 0,-1-3-62,2 0 0,0 2 0,1 0 23,0 0 0,-2-1 0,-1 0 83,-1 1 1,1-1-1,-1 4 189,-2 1 0,2-3 0,0 2 103,-2 1 0,2 0 0,0 2 0,1 0-1,-1 1 0,1 4 0,-1-1 69,1 1 1,1 1-1,2 0 85,0 0 1,0 0-1,0 0 41,0 0 1,0 0 0,0 0-24,0 0 0,0 0 0,0 0-23,0 0 0,-1 0 0,-1 0 1,-2 0-79,0 0 0,-2-3 0,1 1 0,-1 1-59,-1 0 1,-2 0 0,-1-1 0,2 0-309,0 1 1,-1-3 468,-1 2 0,1 0 1,2 2-1</inkml:trace>
  <inkml:trace contextRef="#ctx0" brushRef="#br0" timeOffset="3947">365 445 8435,'-7'0'-815,"2"2"815,1 0 0,-4 7 0,-3-1 0</inkml:trace>
  <inkml:trace contextRef="#ctx0" brushRef="#br0" timeOffset="4064">85 613 8536,'-7'0'-265,"0"0"0,0 0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06.377"/>
    </inkml:context>
    <inkml:brush xml:id="br0">
      <inkml:brushProperty name="width" value="0.11429" units="cm"/>
      <inkml:brushProperty name="height" value="0.11429" units="cm"/>
      <inkml:brushProperty name="color" value="#33CCFF"/>
    </inkml:brush>
  </inkml:definitions>
  <inkml:trace contextRef="#ctx0" brushRef="#br0">0 77 19326,'21'0'-469,"2"0"1,5 0-204,1 0 1,3 0 0,5 0 0,3 0 294,4 0 1,-4 0 0,7 0 0,1 0 225,9 0 1,2 0 0,10 0 0,3 0 76,1 0 0,7 0 0,4 0 0,6 0 17,1 0 1,-1 0-1,5 0 1,2 0 36,-47 0 0,0 0 0,3 0 0,0 0 1,2 0-1,1 0 0,-1 0 0,-1 0-93,0 0 1,0 0-1,0 0 1,1 0 0,3 0-1,2 0 1,0 0 0,2 0 68,-1 0 0,2 0 0,0 0 0,2 0 1,3 0-1,0 0 0,4 0 0,-1 2-73,4 1 1,0 0-1,1-2 1,1 0 0,6 2-1,0 0 1,-2 0 0,0-1 89,-1 1 1,0 0 0,4-1 0,0 0 0,-1 3 0,0 1 0,1-1 0,0 0 0,-3 0 1,0 1 0,0-1-1,0 0 1,-1 3 0,0-1 0,2-1-1,2-2 9,5 1 1,1-1 0,-7 2-1,0 0 1,5-2 0,0-1-1,-1-1 1,-1 0-114,0-1 0,2 0 0,6-1 0,1 0 0,4 0 0,0 0 0,0 0 0,0 0 108,-1 0 0,-1 0 0,1 0 0,0 0 0,-29 0 0,0 0 0,1 0 0,0 0 0,0-1 0,0 0-14,2-1 1,-1 0 0,1 0 0,-3 1 0,0 0 0,1 1 0,0-2 0,0-1-1,0 1 1,-1 1 0,-1 0 0,1-1-4,1 0 1,0 0 0,0 0-1,1 0 1,-1 1 0,1 0 0,3-2-1,0-1 1,-1 0 0,0 1 0,0-1-1,0 1 2,-3-1 0,0 1 0,0-1 0,0 1 0,0-1 0,0 1 0,0-2 0,1 1 1,-1 0-1,-1 1 0,0 0 0,1 0-8,1 0 0,0 0 0,-1 1 0,26 1 0,-1 0 0,1-2 0,0 0 0,-6 1 0,0 2 10,-1 0 0,-1 0 0,5-3 1,1-1-1,-3 0 0,-1 0 0,-1 0 1,-1-1 15,-7 1 1,-1 0-1,-2 0 1,0 2-1,-1 1 1,-1 2-1,-1-1 1,0 0-35,0 0 0,-1 0 1,-6-3-1,-1-1 1,-2 1-1,0 0 1,-3 1-1,0 0 55,-3 1 0,0 0 0,-1-2 0,-1-1 1,-3 1-1,-1 0 0,44-1 55,-15 2 0,-19 2 0,-4-2 0,-8-2-59,-5-3 0,-4 1 0,-11 6 0,-5 0 653,-5 0-559,-11 0 959,-1 0-1715,-9 0 617,0 0 0,-9 0 0,-1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18.21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1 209 12963,'48'33'-492,"9"-7"0,-19-18 0,25-2 0,2 3 387,17-3 1,10 0 100,3-6 1,2 0-3,-44 1 1,1-2-1,-2 1 1,1-2 3,0-1 1,1 0 0,1 2 0,0 0-9,-5-2 1,0 0 0,49 0-14,-10 3 0,9 0 13,-3 0 1,4 0 7,-5 0 0,1 0 13,0 0 1,-1 0 3,1 0 0,-7-6 1,0 0 1,-6-3 9,7 3 0,-9 2 2,2-9 0,2 7 10,-2-7 0,-5 9-28,-1-2 1,-23 2-2,10-3 1,-15 5-22,21-4 1,-22 4 6,16 2 0,-9 0 19,22 0 1,-23 0 3,10 0 1,-9 0-8,22 0 1,-23-2 7,10-5 1,-17 5 0,17-4 0,-6 4-4,12 2 1,1 0 5,5 0 0,-5 0-22,-1 0 1,2 0-6,11 0 1,-16 0 15,3 0 0,-21 0 29,15 0 1,-23-2-21,23-4 0,-4 3-11,17-3 0,16-2-10,-42 5 0,1-1 0,4 0 0,0 0 0,0 2 0,-1 0 3,-3-1 0,-1-1 1,40-2-1,-12 6-20,6 0 1,2-2 11,3-4 1,10 4 4,-37-1 1,2-1 0,0 0 0,0 0 0,-4 1 0,0 0 0,-2-1 0,-1 1 0,-5 3 0,-3 0-6,40 0 0,9 0 4,-44 0 0,0 0 0,0 0 0,1 0-1,2 0 1,-1 0-1,-2 0 1,0 0 1,-4 0 1,1 0 0,45 0-5,-45 0 0,-1 0 0,1 0 0,-1 0 4,45 0 1,-43 0 0,1 0-1,41 0 0,-1-2 1,-5-4 1,-2 4 6,3-4 1,-5-3 22,-9 3 1,1-3-3,0 3 1,-11 4-23,4-4 0,-22 4 1,16 2 0,-9 0-16,22 0 0,-15 0 7,15 0 1,-22 0 17,16 0 1,-9 0-13,14 0 1,-22 0-3,10 0 0,-15 0-10,22 0 5,-30 0 0,44 0 13,-21 0 1,-6 0 57,-1 0 11,-16 0-5,32 0 6,-13 0-50,16 0-29,-7 0-19,5 0 10,-22 0 20,12 0-173,-32-9-518,-3 7 679,-20-6 0,0 24 0,3 5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19.23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56 209 13327,'0'-42'-492,"9"0"0,22 33 164,26-3 0,4 3 0,19 9 190,0 0 1,-7 0-1,-3 3 1,1 1 125,3 2 0,2 0 1,1-6-1,3 0 16,2 0 1,6 0-1,-6 0 1,-2 0-3,-2 0 1,10-6 0,1-2-1,-5-1-2,-4 1 0,-2-5 0,1 5 0,3-1 0,-2 1 0,-6 0 32,2 1 1,3 3 90,16-9-160,-34 9-196,-8-4 209,-43 8 1,-67 8 84,-25 5 0,29-8 0,-1 0 0,-34 6 1,-7-1-56,45-4 0,-1-1 1,-1 0-1,-1 0 1,-3 3-1,-1-1 1,0-1-1,0-1-1,1-1 0,-1 0 1,-8 2-1,-1 1 1,-4-3-1,-1 0 1,-4 1-1,-1 1-76,-3 1 1,0 0 0,4 1 0,1 1 0,4 1-1,1 1 71,2 2 0,0-1 0,1-3 0,1-1 0,2 4 0,0 1 0,3 2 0,0 0 0,3 2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20.40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1 170 12895,'55'-37'-328,"8"11"0,19 14 0,8 12 82,3 0 0,-3 0 0,-12 0 0,2 0 135,2 0 0,6 0 0,-4 0 1,2 0 111,5 0 1,-1 0 0,-40 0 1,1 0-1,3 0 1,1 0 8,11 1 0,1-2 0,-9-5 0,-1-3 48,-2 0 1,-2-1-10,37-13 48,-6 4-74,-42 9 0,-31 1-26,-56 9 0,-30 9 0,25-4 0,-1 0 0,-40 8 24,9-1 0,7-8 1,-3 5-1,-4-3 25,-6 0 0,2 7 0,-3-7 0,-1-1-33,-3-3 1,42 1-1,-1 0 1,0 0 0,-1 0-1,1 0 1,1 1-38,-43 4 0,3-2-255,3 13 1,4-2 277,-4 15 0,20-1 0,22 7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21.74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473 241 12817,'57'0'-492,"0"0"0,2-6 295,23-1 0,-32 3 1,3 0-1,3 1 0,1 0 77,-2-4 0,0 1 1,-3 2-1,-1 0 1,35-5 135,-36 4 1,1 2 0,33 1 0,8-5-4,-8 5 0,-16 4 46,-5 5 0,8-5 122,18 4-81,-14-4 53,-10-2-153,-44 0 0,-98 0 1,-5 0 0,13 1 0,-3 0 20,15 2 1,2 1 0,-33-2-1,8 6 8,-16 0 1,7-5-1,38 0 1,-1 0-1,2-2 1,-1 0-1,-1-1 1,-1 0 0,2 3-1,-1 0 1,1 1 0,-1-1-1,2-1 1,-1 0 13,1-1 1,-1 0-1,1 2 1,-1 0 0,-41 3 37,4-1 1,-3 5-114,9 3-81,9 4 32,33 2 0,33-9 63,52-4 0,7-6 1,36-6-1,-6-4-16,0-1 1,7-6-1,9 5 1,-46 4-1,0-1-14,0-1 1,1 1 0,5-2 0,1 1 0,7-2 0,1 1-1,5-3 1,3 0-47,5-1 0,2 1 0,-2 2 1,2 1-1,5-3 0,0 0 94,0 1 0,-1-1 0,-6 3 0,1-1 0,7-2 0,1 1 0,1 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8:23.52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58 379 12660,'-32'-30'-984,"7"3"566,42 17 0,29-5 496,30 9 1,-1-1-12,7 7 0,17 0 0,-45 0 1,-1 0-1,44 2-8,-6 5 1,-3-5-1,-37 1 1,1 0 0,4-1-1,1-2-37,5 0 0,0 0 0,0 0 1,0 0-1,2 0 0,1 0 1,1 0-1,0 0-12,2 0 1,1 0-1,6-1 1,1 0-1,-2-1 1,-1 0 0,2-2-1,0-1-5,2 0 1,1 0 0,-1-1 0,0-1 0,5-2-1,2-1 1,0 1 0,0-1-12,0 1 0,0 0 0,3-1 1,1 1-1,-6 0 0,0 1 1,1 0-1,2 1-6,0 1 1,0-1 0,2 2-1,0 0 1,-2-2 0,-1-1-1,-5 3 1,-1 0-7,-2 1 1,-2-1 0,-7-1 0,0 0 0,2 2 0,-1 1 0,-4 0 0,0 0 10,-3-1 1,0 0-1,-2 2 1,-2-1-1,35-7 1,-4 2 28,-6 3 1,-2-5 215,2-3-278,-12 5-53,-14-1 0,-60 9 0,-42 0-153,-28 0 0,-14 0 0,8 0 0,-2 0-495,2 0 741,11 0 0,-7 0 0,13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9:17.65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63 27 12850,'-37'-15'-984,"12"3"578,79 18 0,-20 2 401,47 5 0,-9-4 1,11 1 76,-1 0 0,-3-2-13,-2 1 1,9-6-1,-34-1 1,1 0 11,45 0 1,-20-2-121,8 0 1,-10 0-83,6 0-252,-19 0 8,-16 0 375,-38 6 0,-12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9:22.603"/>
    </inkml:context>
    <inkml:brush xml:id="br0">
      <inkml:brushProperty name="width" value="0.11429" units="cm"/>
      <inkml:brushProperty name="height" value="0.11429" units="cm"/>
      <inkml:brushProperty name="color" value="#33CCFF"/>
    </inkml:brush>
  </inkml:definitions>
  <inkml:trace contextRef="#ctx0" brushRef="#br0">210 14 10220,'-14'0'-2193,"5"0"1022,0 0 1143,6 0 1,-1 0 0,8 0-1,5 0 135,3 0 1,3 0-1,4 0 1,3 0-38,4 0 1,7 0-1,5 0 1,5 0 18,2 0 0,7 0 0,-1 0 0,7 0-47,6 0 1,7 0 0,2 0 0,-1 0-29,3 0 0,-4 0 0,5 0 1,-2 0-26,-3 0 1,-6 0 0,-3 0 0,-1 0-12,-3 0 1,-2 2 0,-3 1 0,-3 1 7,-5-1 1,-8-1-1,-4-2 1,-1 0-4,0 0 1,-7 0 0,-6 0 0,-4 0-6,-2 0 0,6 0-27,-1 0 0,-5 0 11,-3 0 1,-6 0 33,5 0 0,0 0 3,5 0 1,-5 0 11,0 0-7,-6 0 0,2 0 1,-10 0-1,-4 0-69,-3 0 0,-8 0 1,-3 0-1,-2 0 63,-3 0 1,-5 0 0,-5-2-1,-4-1-20,-4-1 0,-10-1 0,0 5 0,-6 0-33,-8 0 0,-4 0 1,-9 0-1,-4 0 23,-4 0 1,-4 2 0,-4 1-1,49 0 1,0 0 36,-48 5 1,2-5 0,5 3-1,5-2 58,3 1 1,7 1-1,3-3 1,6 1 37,8-1 0,12-1 1,17-2-1,6 0 23,5 0-158,4 0 0,11 0 0,8 0 0,13 0 23,7 0 0,10-2 1,2-1-1,5-3 8,4-1 0,10 2 1,9-2-1,2-1 7,2 0 0,1 5 0,0-3 0,3 2 4,0-1 1,6 1 0,-6 4-1,1 0-6,1 0 0,-7 0 0,3 0 1,-5 0-9,-9 0 1,-6 0 0,-10 0-1,-3 0-134,0 0 1,-7 0 0,2 0-1,-5 0 140,-4 0 0,3 0 0,-5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9:23.853"/>
    </inkml:context>
    <inkml:brush xml:id="br0">
      <inkml:brushProperty name="width" value="0.11429" units="cm"/>
      <inkml:brushProperty name="height" value="0.11429" units="cm"/>
      <inkml:brushProperty name="color" value="#33CCFF"/>
    </inkml:brush>
  </inkml:definitions>
  <inkml:trace contextRef="#ctx0" brushRef="#br0">2415 601 12373,'-9'-2'-888,"0"-1"30,-2-1 1,-1-1 853,-2 5 0,2 6 0,3 4 0,4 2-136,4 1 0,1-4 0,0 0 0,0 2-17,0 1 0,0 2 166,0-1 0,6 0 0,2-3 0,1-2 70,0-2 0,0 0 0,5-3 0,1 2-47,3-2 0,-3-2 0,3-1 0,-3 0-61,-1 0 1,1 0-1,2 0 1,1 0 12,-1 0 0,-2 0 0,-2-1-36,1-4 0,-5 2 1,-1-6-1,-2-2 42,-3-1 1,0-2-1,0 1 1,2-1 27,-2 1 0,-2-1 0,-2 0 20,-4 1 0,2-1 0,-6 0-33,-2 1 1,4 4 0,-2 1-42,-2 2 1,3 1 0,-1 4 8,-1-4 0,2 4-3,-1-4 0,0 4 105,-5 1 0,1 0 1,-1 0 103,0 0 0,5 0 1,0 0-17,-1 0 0,-3 4 0,0 2-62,-1 2 1,1-3 0,-1 2 0,0 1-49,1-1 0,-1-2 0,0 2 0,1 1-45,-1 0 1,-1-4-1,-2 4 1,-1-1-24,1 1 1,1-4-1,-1 4 1,-3-2 23,-1-3 0,4-1 1,-1-2-1,3 0-56,1 0 0,1 0 0,-1 0-9,0 0 1,5 0 0,0-2 4,-1-2 1,4 0 0,0-5-30,0-1 0,4-2 1,-3-2-41,4 0 1,1 1-136,0-1-1,0 0 176,0 1 0,1 5-62,4 4 87,-3 2 194,4 2 0,-11 2 0,-1 1-11,-2 1 1,-1 5-1,-4-3 1,-1 0-27,0 1 0,1 2 0,-1-3 0,-1 0 15,-3 0 1,1 3 0,-4-3 0,0 0-61,-1 0 1,4 3-1,-3-4 1,0-1-5,0 2 0,2-4 0,-2 2 1,1-2-206,4-2 1,1 0 0,1 0-459,0 0 1,5 0 610,0 0 0,0 0 0,-5 0 0</inkml:trace>
  <inkml:trace contextRef="#ctx0" brushRef="#br0" timeOffset="184">2033 301 13193,'-5'-30'-2668,"1"2"990,1 7 1064,1 10 533,2 5 0,0 6 0</inkml:trace>
  <inkml:trace contextRef="#ctx0" brushRef="#br0" timeOffset="1167">1310 478 20348,'0'-21'-3197,"0"1"0,0 7 2552,0-1 0,0 0 0,0 1 0,0-1 201,0 0 0,0 1 0,0-1 281,0 1 0,-2-1 0,-1 0 145,-1 1 1,-1 4 53,5-1-343,0 7-391,0-3 1,0 8 797,0 2 1,6 2 0,2 5-1,1-3 36,0-2 0,0 3 0,5-3 0,1 1 1,3 4 0,-3-3 0,5 1 1,-2 0-16,0-2 0,7 4 0,-4-5 0,2 2-67,-1 2 1,0-2-1,2-1 1,-3 1-6,-1 0 1,-2-4 0,-4 4 0,-1-1 46,1 1 0,-5-5 0,-2 3 0,1-1 110,0-1 0,-5 2-204,1-1 0,-2-2 0,-4 4-12,-2-1 0,-2 0 1,-5-3-1,2 2 61,-2-2 1,-2 3-1,-4-1 1,-1-1 50,1 2 1,-3-4 0,1 4 0,-2-2-20,-4 1 0,4-1 0,0-2 0,0 1-10,-1 2 0,0-1 1,-6-2-1,1 1 16,0 1 0,-2 2 1,-1-3-1,-2 2-18,2-2 0,1 3 0,0-2 0,-1 1 54,-2 1 1,-2-4 0,4 4 0,-2-2-28,2 1 0,1-1 1,2-4-1,1 0-69,3 0 1,2 0 0,5 0 0,-3 0 0,3 0 0,1 0 1,2-1-64,4-4 1,2 2 0,4-6-133,-2-2 0,1 4 1,4-2-175,0-2 1,0 4 4,0-2 0,0 4-377,0-4-304,0 6 372,0-3 0,0 7 251,0 4 0,0 2 169,0 7 0,-2 0 227,-2-1 1,2 1 0,-4-2 0,1-1 133,1-2 1,-1-5-1,5 5-132,0 2 0,0-3 0,-1-1 0,-2 1 104,-2-1 1,1-2 0,4 4-74,0 2 1,-2-4-1,-1 2 101,-1 2 0,-2-3 0,2 1 68,0 1 0,-7-2-40,2 1 1,-1-5 0,-1 4 0,2-2-48,-2-3 0,-1 3 0,-1-1 0,-1-1-177,0 2 1,-4-4 0,-2 2 0,1-1 80,-1 2 0,-3-4 1,4 4 85,-3-3 1,0 4 0,-6 1 0</inkml:trace>
  <inkml:trace contextRef="#ctx0" brushRef="#br0" timeOffset="1683">369 465 22787,'-22'-6'-933,"4"-4"0,3 0 1,3-1 276,3 2 1,1 6-1,5-3-321,-1 0 0,-2 3 656,1-6 0,4 0-107,-4-5 1,5 2-1,3 1 439,2 2 0,5 6 1,-1-1 223,3 2 0,2 2 0,0 0 0,-1 0-317,1 0 0,0 6 0,-1 2 0,-1 1-7,-2 0 0,2 0 0,-3 3 0,1-1 59,-1-2 0,2 0 1,-6 5-1,-1-1 52,2 1 1,-4 0 0,2-1-1,-2 1 27,-2 0 0,-6 1 0,-3 0 0,-5 0 369,-4-3 0,-2-1 1,-4 2-1,1 1-202,-1 0 1,-2-7 0,-1-1-1,0-1-224,-1-1 0,1 1 1,1-5-1,2-2-38,1-2 0,7 1 1,-3-6-1,4-2-73,2-1 0,-1-2 1,0 1-1,2-2-191,3-4 1,-2 3 0,7-7 0,1-1-970,1-2 1202,2-7 0,0 4 0,0-5 1</inkml:trace>
  <inkml:trace contextRef="#ctx0" brushRef="#br0" timeOffset="1799">137 69 11958,'-14'-21'0,"2"3"-1236,3 2 113,3 9 1187,6 1 1,0 18 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12.587"/>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32 1 22927,'-9'2'-864,"2"3"-35,0 5 0,6 4 0,-5 2 0,5 2 455,1 3 1,0-2 0,1 8 0,3 1 291,1 2 1,2 1-1,-3 1 1,1 0 42,-1-1 0,3-1 0,0-2 0,0-3 13,0-2 0,0 3 1,-4-3-1,2 0-7,-1 0 1,3-2 0,-2-5-375,-1-1 0,-2-4 1,-1-2-193,5-2 0,-5 5 607,5-1 0,-12 3 0,-2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31.394"/>
    </inkml:context>
    <inkml:brush xml:id="br0">
      <inkml:brushProperty name="width" value="0.08571" units="cm"/>
      <inkml:brushProperty name="height" value="0.08571" units="cm"/>
      <inkml:brushProperty name="color" value="#F6630D"/>
    </inkml:brush>
  </inkml:definitions>
  <inkml:trace contextRef="#ctx0" brushRef="#br0">1827 89 7013,'0'-4'-250,"0"4"1,3 4 0,0 6 250,-1 0 1,3 0-1,-2 0 1,-1-1 26,-1 1 1,-1-3 0,1 0 0,2 0 27,0 2 1,0-2 0,-3-1-30,0 2 0,-1 1 0,-2 0-7,-4 1 0,2-3 0,-2-2 0,0 1-3,-2-1 0,-2-1 0,-1 1 0,-3 0 4,0-3 1,-1 0 0,-5 0 0,-2 1 10,-4 0 0,-2-2 0,-3-1 0,-2 0-8,-1 0 0,2 0 1,-2 0-1,0 0-21,0 0 1,0-1 0,-2-2-1,5 0-3,1 1 0,1-2 1,2 0-1,0 2-14,2 1 1,4-2-1,-1-1 1,2 1 4,1-1 1,2 3-1,1-4-16,4 1 1,2 2 14,1-5 0,5 4 9,2-4 0,1 4-3,2-4 0,4 4 0,0-4-18,2 0 0,-3 1 1,3 0-30,2-2 1,-2 3 0,0-1-12,2 2 0,1-3 4,1 4 1,-1-4 41,1 4 0,0 0 23,0 3 0,-3 0 1,-2 1 18,-1 2 0,3-1-9,-4 5 0,2-2 0,-3 3 1,1-1 33,-1 0 0,-1-1 0,-1 0 0,0 2 13,0 1 0,-3 1 0,-1-1 1,-1 1-20,1 0 0,-4 0 1,1 0-1,-4 0-30,-2 0 0,-4-2 0,3 0 0,0-2-43,-1-2 1,-2 0-1,1-1 1,0 0-99,-1-1 1,4-1 0,-2-2 125,1-2 0,1-3 0,3-4 0</inkml:trace>
  <inkml:trace contextRef="#ctx0" brushRef="#br0" timeOffset="401">1836 553 8032,'0'-6'-526,"-1"0"444,-2 2 1,1 0 0,-4 3 106,2-2 1,0 2-1,0-2-6,-2 1 1,0-1-1,0 0 16,-2 1 1,3-3 0,-2 1-52,-1-2 0,3 4 0,-2-1 0,0 2-19,-2 1 1,-1 0 0,0 0 0,0 0-52,0 0 1,-3 0 0,-1 0 0,-1 0-26,-3 0 1,3 0-1,-2 1 111,0 2 0,-2-2 0,-1 4 0</inkml:trace>
  <inkml:trace contextRef="#ctx0" brushRef="#br0" timeOffset="768">1511 109 7951,'1'-9'0,"1"1"-602,1 2 0,2 3 0,-3-4 594,1-1 0,0 0 290,-3-2 1,0 0-33,0 0 1,-1 1-260,-2 3 1,1-2 0,-6 5-1,-2 0-59,-2 2 1,-4 2-1,2 2 1,-2 1-214,-1 1 1,-2 2 0,-1 2 280,1-3 0,-6 8 0,0-3 0</inkml:trace>
  <inkml:trace contextRef="#ctx0" brushRef="#br0" timeOffset="1484">672 89 8351,'0'-13'-270,"0"0"1,3-4 0,1 4-1083,2 1 1402,-4 1 0,3 6-85,-1 1 146,-3 3 0,7 2-62,-5 3 1,5 1 0,-3 5-48,0 0 0,3 0 0,-3 0 0,0 0 1,3-1 1,-3 1 0,2 0 0,-1 0-9,0 0 0,3 0 0,-4 0 0,2-1-16,-1 1 1,-2-1 0,1-1-1,-1-2-26,-1 2 1,-2 1 0,-1 1 24,0 0 1,-1-4 0,-3 0 0,-2-1 19,-3 1 0,-4-4 0,-1 1 0,-2-2 1,-1-1 1,-2 1 0,-1 2 0,1 0 9,-1-1 1,-3-1 0,0-2-1,0-1-10,-1-1 1,3-4-1,-2 3 1,3-1-31,3 1 0,0-4 1,4 3-1,2-2-31,3 0 0,0 1 0,5-4 48,1 0 0,1 4 1,2 0-4,2 2 1,3 0-1,4 4 1,1 0 61,2 0 1,-2 0-1,2 0 1,-2 1 26,-1 3 0,0-2 0,-1 3 0,1 1-18,0-1 0,0 2 0,-1 3 8,-3 0 0,2-4 1,-5 1-1,0 1 20,-2 0 0,-1 2 0,0 1 0,-1 1-11,-3 1 1,-1 1 0,-5-5 0,0 1-72,0 0 1,-3 0-1,-1 0 1,0-1-25,-1-3 1,-1 0 0,2-4 0,-1 1-89,1-1 1,-2-2 0,2-2-1,2-2-210,1-2 0,2 0 322,-1-4 0,0-9 0,0-2 0</inkml:trace>
  <inkml:trace contextRef="#ctx0" brushRef="#br0" timeOffset="2102">297 99 6857,'-6'10'-6,"2"0"1,-1 0 29,-1-1 1,0 5 0,0-1 0,-2-1 4,-1-1 0,-4-1 1,0-1-1,0-2-10,-2 0 1,4-5-1,-3 1 1,1-2-91,0-1 0,0 0 1,3-1-1,0-2-52,0-4 0,1-1 0,3-2 0,1 0 29,1 0 1,3 0 88,-2 0 0,0 1 125,0 3 1,2 3 54,-2 6 0,-2-1 1,2 5-1,0 0-194,-2 2 1,3 1 0,-3 0 0,-1 0-39,1 0 57,-2-1 0,-3 1 0,0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9:44.268"/>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1262 760 10745,'14'0'-191,"0"0"0,1 0 0,-1 0 176,0 0 1,1 0-1,-1 0 67,0 0 0,1 0 1,-1 0-12,0 0 1,-6-2 0,-1-1 163,-1-2 1,-5-1-388,4 1 1,-3 2 16,-2-6 1,0-1 50,0-4 1,-2 1-1,-1 2 8,-2 1 1,-6 2 0,3-3-25,0 2 1,-5 5 114,4 0 1,-4 2-1,-1 2 1,0 0 48,-1 0 1,1 0-1,0 0 1,-1 0-14,1 0 0,0 5 0,-1 0 0,-1-1 121,-3 3 1,3-4-1,-3 5-55,3-2 1,2-1 0,1-3 0,2 1 115,1 2 1,1-1-37,-5-4 0,4 0-118,0 0 1,7-1 0,-3-2 0,1-4-153,0-1 0,1-1 1,4-6-1,-2 1 14,-3 0 1,4-2 0,-4-2 0,3-1-4,2 2 0,-1-4 0,-3 0 0,0 1 52,1-1 1,1 2 0,2 4 0,0 1-92,0 0 1,0-1-152,0 1-8,0 6 1,0 3 128,0 10 1,0-2 0,0 7 219,0 1 0,0 2 0,2 1 0,1 0-25,1 1 0,1-1 0,-5 0 0,0 2 28,0 3 0,0-3 0,-1 3 0,-3-3 18,0-1 1,-6-1 0,4 0 0,-2 1-31,-3-1 0,-2 0 1,0 1-1,2-1 15,1 0 0,1-6 0,-5-1 0,-1-3 53,1 1 1,0 0-1,-1-5-51,1 0 0,4-2 0,1-2-104,-2-6 0,-2-3 1,-1-1-1,-1 0-4,1-1 1,-2 1 0,-1 0-1,-3-1-2,3 1 0,-4 0 0,2-1 0,0-1-15,-2-3 1,5 3 0,-3-4 0,3 1-13,2-1 0,4-5 0,2 3 0,2-2 134,3 0 0,3 2 0,3-4 0,3 2-7,2-1 1,7-1 0,4 1 0,0 3-39,2 1 1,-1-3 0,6 3-1,-4 1-22,-1-1 1,4 7-1,-2 4 1,1-1-483,-1-2 576,1 5 1,5-5-1,0 5 1</inkml:trace>
  <inkml:trace contextRef="#ctx0" brushRef="#br1" timeOffset="700">717 574 8520,'-14'-5'-420,"-1"0"0,6 0 0,-1 5 398,-1 0 0,-2 2 0,-1 1 3,0 2 0,-1 4 0,1-2 0,0-1 24,-1 1 0,-1 2 0,-1-2 0,-2-1-19,1 0 0,2 4 0,2-5 0,0-1-1,-1 3 0,1-6 1,0 4-45,-1-3 0,6-2-108,-1 0 193,7 0 69,-3 0-84,6-7 1,-7 7 67,-2 0 0,-4 2 1,-1 6-1,-1 0-42,1 0 0,0-3 0,-1 3 0,1-1-33,0 1 1,-1-3 0,1 3 0,0-1 2,-1-4 0,6-2 1,-1-1 16,-1 0-32,5 0 0,-1-1 0,7-4 9,0-5 1,0-2 0,0-3 0,0 1-5,0 0 0,0-1 1,0 1-2,0 0 0,-4-1 0,-1 1 52,2 0 1,1-1-1,2 1 51,0 0 1,-6 6-61,-4 3 1,2 3-1,-1 2 33,-3 0 0,5 2 1,-3 3-13,-1 4 1,-2 4 0,0 1-143,4 1 1,2-1-5,7 0 0,2 1 1,3-3-106,4-2 0,6-4 1,4-6-1,5 0-584,3 0 775,1 0 0,7 7 0,2 1 0</inkml:trace>
  <inkml:trace contextRef="#ctx0" brushRef="#br1" timeOffset="832">430 817 8520,'-9'8'-842,"-1"-1"18,-1-1 1,3-3 1040,-1 7 0,5-5 314,0 4-531,2 1 0,2-2 0,0-2 0</inkml:trace>
  <inkml:trace contextRef="#ctx0" brushRef="#br0" timeOffset="982">273 287 12644,'-29'-8'-384,"0"-6"1,7 4-1,3-3 1,3 6-1087,2 3 1569,-1 15 1,1 5 0,0 13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09:57.050"/>
    </inkml:context>
    <inkml:brush xml:id="br0">
      <inkml:brushProperty name="width" value="0.11429" units="cm"/>
      <inkml:brushProperty name="height" value="0.11429" units="cm"/>
      <inkml:brushProperty name="color" value="#33CCFF"/>
    </inkml:brush>
  </inkml:definitions>
  <inkml:trace contextRef="#ctx0" brushRef="#br0">101 789 26117,'-8'0'-813,"1"0"0,6 0 1357,-4 0-682,3 0 0,-4-2 0,8-1-511,2-1 1,-2-8 0,4 3 350,1-4 0,-6 4 1,6-1-1,-3-1 68,1-2 0,5-1 0,-6-1 0,1 1 18,2 0 1,-4-2 0,5-2 0,0-1-130,0 2 0,-4 1 1,4 1-1,0 0-14,0-5 1,-4 4 0,2-3 0,-1 2-38,-1-2 0,3 1 0,-4-6 0,2 0 30,-2 2 1,0-3 0,0 4-1,2-1 271,-2-4 1,-1 6 0,-2-1 0,0 2-45,0 0 0,0-1 0,0 6 1,0 0-34,0 0 1,0 4 0,-2 0 0,-1-1-3,-2-1 0,1 2 0,4 0-109,0-1 0,-2 3-393,-3-1 552,4-1-700,-6 2 852,7 2 392,0 6 1,7 0 0,2 1-1,5 3 16,6 0 0,-3 1 0,9-3 0,2 1-4,4 2 0,8 4 0,0-4 0,4-2 30,4-1 0,11 3 0,-2-1 0,4 0 70,2-3 1,-4 1 0,5 1 0,-2 2-122,0-2 0,-1-1 0,-7-2 0,-3 0 99,-2 0 0,5 4 1,-4 1-1,-2-2-194,-5-1 0,-5-2 0,2 0 0,-4 0-364,-1 0 0,-6 0 0,-7 0 169,-1 0 0,-7 0-53,-4 0 0,-9 0-91,-1 0 0,-4 1-58,-6 4 0,-1-2-83,6 7 0,-4 0 0,4 4-141,2 0 0,-4 0 0,2 1 1,2 1-49,2 3 0,-4-3 1,0 3-1,2-2-71,1 3 1,2-5 0,0 6-1,0-2-59,0 0 1,0 5 0,0-3-1,0 0-16,0-1 1,0 4 0,0-3 0,2 0-47,3-1 1,-2 4 0,5-3-1,0 0 82,0-1 1,-3-1-1,2-4 1,1-1 42,0 0 1,-3 1-1,3-1 234,-1 0 1,2 1 172,-4-1-180,0-6 225,-5-2 1,-2-6 552,-3 0 1,-7 5 0,-8 0 0,0-2-3,-6-1 0,1-1 0,-15 3 0,-5 0-75,-6-1 0,-14-1 0,-11 0 0,-12 1-256,-4 2 1,40-3 0,0 0-1,1-1 1,0-2 0,-2 1-1,0 0-24,-3 0 0,0 0 1,-1 1-1,0 0 0,1 0 1,2 1-1,-45 3 501,8-2 1,13 0-381,7 2 0,-7 3 1,4 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0:01.566"/>
    </inkml:context>
    <inkml:brush xml:id="br0">
      <inkml:brushProperty name="width" value="0.11429" units="cm"/>
      <inkml:brushProperty name="height" value="0.11429" units="cm"/>
      <inkml:brushProperty name="color" value="#33CCFF"/>
    </inkml:brush>
  </inkml:definitions>
  <inkml:trace contextRef="#ctx0" brushRef="#br0">43 15 22786,'-9'0'-837,"1"-1"1,0-2-2936,0-2 2482,5 0-956,-4 5 2757,7 0 1,2 0-308,3 0 1,3 0-1,6 0 1,0 2-128,1 2 1,5-2 0,4 4-1,5-1-72,4 0 1,4 1 0,9-3 0,5 2 100,6-2 1,17-1 0,4-2 0,9 0 63,9 0 0,3 0 0,-49 0 0,0 0 0,1 0 0,0 0 54,2 0 0,-1 0 0,39 5 0,-2 1 0,-8 0 141,-6 1 1,-2 4 0,-3-3 0,-5 2-519,-7-1 0,-6-4 0,-5 3 0,2-2-228,2-3 0,-5 4 423,2-2 0,3 6 0,0-3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0:08.883"/>
    </inkml:context>
    <inkml:brush xml:id="br0">
      <inkml:brushProperty name="width" value="0.11429" units="cm"/>
      <inkml:brushProperty name="height" value="0.11429" units="cm"/>
      <inkml:brushProperty name="color" value="#33CCFF"/>
    </inkml:brush>
  </inkml:definitions>
  <inkml:trace contextRef="#ctx0" brushRef="#br0">1016 304 15859,'-4'-4'-3859,"1"4"3421,3 5 1,2-2 0,2 1 0,0 0 503,1 0 0,-1-1 0,1 1-106,0 2 0,1 0 0,1 1 1,-3 0 0,2-2 1,-3-1-1,0 0-5,0 0 0,0 0 0,-1 1-46,0 0 0,1-1 1,-3 3-92,0 1 1,0-4 0,-1 0-1,-1 0 320,0 0 1,-4-2 0,2 3 101,-3 1 0,-2-3 1,0 1-1,-1 0-52,0 0 1,1-2 0,-1 0-1,-1 0-3,0 0 1,-1-1 0,-1 1 0,0-1-46,1-1 0,3 0 0,-2 0 0,1 0 313,1 0-282,1 0 0,1-3 0,0-1 0</inkml:trace>
  <inkml:trace contextRef="#ctx0" brushRef="#br0" timeOffset="679">692 269 9535,'-3'-5'0,"-1"0"-609,0 0 0,0 2 0,2-1 227,0 1 358,0 2 0,2-2 0,3 4 144,2 1 1,-2-1 0,2 2 0,1 0-47,0-1 1,3 3 0,1-2 0,-2 0-29,0 0 1,2 2 0,0-2 0,1 0-11,1 0 1,-1 2 0,0-2-1,0 0 16,0 0 0,-1 2 0,0-2 0,1 0-23,-3 0 1,0 2 0,-2-2-1,0 0 66,-1 1 0,-4 1-96,1 0 0,-2 1 0,-2 0 0,-3 0 37,-1-1 1,-3-2 0,-1 3 0,-1-1 11,1 0 1,-2-1 0,1 1 0,-1-1 4,0 0 1,0 2-1,-1-3 1,1 0-6,0 0 1,0 2 0,-2-3-1,1 1 5,1 0 1,-1-2 0,3 2 0,0-1 60,0 0 1,0 3-1,3-2-21,0 1 0,1 1 1,1 2-43,3 0 1,1 0-1,1 0-150,0 0 0,1-2 1,1-1-18,0 2 1,3-2 0,-3 1-30,0 0 0,-2-1 75,0 1 0,0-1 0,-3 1 82,-2 0 0,-2-4 1,-1 2-1,-2 0 1,2-1 0,-1 3 0,1-3 0,-3 0-139,0-1 1,3-1-1,-2 0 1,3 0-135,-1 0 0,1 0 328,0 0 1,0-4 0,0 1 0</inkml:trace>
  <inkml:trace contextRef="#ctx0" brushRef="#br0" timeOffset="963">1044 29 23561,'0'-7'-3423,"0"0"0,0 0-586,-3 3 3236,2 1 0,-2 3 750,3 3 1,0 0 0,-2 2 62,0 0 1,-4 0 0,2 2 0</inkml:trace>
  <inkml:trace contextRef="#ctx0" brushRef="#br0" timeOffset="1164">734 71 26537,'0'-7'-9128,"0"0"6081,0 0 2737,0 3 1,0 1-1,0 3 1</inkml:trace>
  <inkml:trace contextRef="#ctx0" brushRef="#br0" timeOffset="1816">431 240 15738,'-2'-4'-3903,"-1"-1"3372,1 3 1,2 0-1,0 4 385,0 3 0,0-1 1,0 1 132,0 0 1,0 1-1,0 1 8,0 1 1,0-4-1,-1 0 1,0 0 144,-2 0 0,-2-2 0,0 3-40,-1 1 1,-4-3-1,1-1 1,0-1-182,1-1 1,-1 0-1,0 0 1,-1 0 202,0 0 0,2 0 0,-1 0 0,1 0 7,1 0 1,0 0 0,1-1 0,0-1 99,1 0 1,4-1-301,-1 1 111,1 1 1,1-2 109,0 6 0,0 1-293,0 3 1,-1 0-1,-1 0 150,0 0 0,-3-1 0,1 0 0,-1-2 33,0 2 1,1-2-1,-3 0 1,-1 0 22,1 0 1,-3-3-1,-1 2 1,-1 0 35,1-1 1,-1 1 0,-1-1-1,0 0 104,1 0 0,1-2 1,-3 0-1,2 0-106,0 0 1,3 0 0,-2-2 0,0-1-210,3-1 0,0-1 1,1-2-1,0 0-160,0 0 0,3-2 0,2-1 1,1-1-375,1 1 0,0-2 542,0 0 0,3-1 0,1-2 0</inkml:trace>
  <inkml:trace contextRef="#ctx0" brushRef="#br0" timeOffset="2200">452 459 20520,'-4'-5'-4110,"1"1"1004,0 1 3013,2 1 1,-5-1 0,2-1 0</inkml:trace>
  <inkml:trace contextRef="#ctx0" brushRef="#br0" timeOffset="2313">367 480 12614,'-7'-5'0,"0"1"-314,0 1 1,0 0 689,0 1-260,3 1 0,-5-2 0,1 3 1</inkml:trace>
  <inkml:trace contextRef="#ctx0" brushRef="#br0" timeOffset="2732">43 522 15274,'-7'-6'-1416,"0"1"1,2 0 1283,1 3 0,2-1 1,-1 3-1</inkml:trace>
  <inkml:trace contextRef="#ctx0" brushRef="#br0" timeOffset="3331">1143 71 25235,'-4'-7'-7201,"2"0"6451,1 0 0,1 3 1,0 1-1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0:16.148"/>
    </inkml:context>
    <inkml:brush xml:id="br0">
      <inkml:brushProperty name="width" value="0.11429" units="cm"/>
      <inkml:brushProperty name="height" value="0.11429" units="cm"/>
      <inkml:brushProperty name="color" value="#33CCFF"/>
    </inkml:brush>
  </inkml:definitions>
  <inkml:trace contextRef="#ctx0" brushRef="#br0">50 31 8612,'1'-6'-2118,"2"3"2057,4 2 1,0-2 0,2-1 0,2 2 91,0 1 0,5 1 0,2 0 0,3 0 3,3 0 1,4 0 0,-2 0-1,1 0 5,0 0 1,0 0-1,3 0 1,0 1-24,-3 2 0,-3 0 1,-3 2-1,-1 1-13,0-1 1,-1 1-1,-1 2 1,-1-2-18,1-2 1,-2 4 0,0-2-1,-2-1 5,-1-1 1,1-3 0,0-1 0,-2 0-2,-1 0 1,0 0 0,-1 0-167,0 0 146,-5 0 0,-1 0 1,-8 0-1,-2 0 26,-3 0 0,-6 1 0,-3 1 0,-3 3-25,-3 0 1,-4-1 0,1 1 0,-2 0 12,-2-3 1,4 2-1,0 0 1,-2-2 21,-4-1 0,2-1 0,-3 0 0,3 0-1,0 0 0,0 0 0,-1 0 0,1-1 29,2-2 0,5 0 0,0-2 1,3-1 14,1 1 0,7 2 1,4-1-1,3 0 85,0 1 0,4-1-83,-2 0 0,8 3 0,2-2 0,3 2-9,2 1 1,0-4 0,2 1 0,5-1 2,5 0 0,3 2 0,4-4 0,0 2-31,1 1 0,0-1 0,2 0 1,3 1 9,3-1 1,-4 2 0,6-2 0,-2 1 6,0-1 1,3 1 0,1 3 0,1 0-27,-2 0 0,0 0 0,-1 0 0,-1 0 21,1 0 1,-4 0 0,-1 0 0,-1 0-18,-3 0 0,4 0 0,0 0 0,0-1-14,-2-3 0,-2 3 0,-2-2 0,0 2-55,1 1 1,-7 0-1,-3 0 1,-7 0-243,-2 0 1,-2 0-1,-1 1 302,-3 2 0,-1-2 0,-5 4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0:26.831"/>
    </inkml:context>
    <inkml:brush xml:id="br0">
      <inkml:brushProperty name="width" value="0.11429" units="cm"/>
      <inkml:brushProperty name="height" value="0.11429" units="cm"/>
      <inkml:brushProperty name="color" value="#33CCFF"/>
    </inkml:brush>
  </inkml:definitions>
  <inkml:trace contextRef="#ctx0" brushRef="#br0">1722 659 17671,'0'-10'-2808,"0"3"2530,0 0 0,6 5 0,3-3 586,3 1 1,8 3 0,0-3 0,7 3-171,5 1 0,6 0 0,7 0 1,5 0-68,6 0 0,6 0 1,4-1-1,2-1 6,1-2 1,-1 0-1,2 2 1,-1-3-28,-2 0 1,-9 2 0,-3-1-1,-6 0 4,0 1 0,0-1 0,0 1 0,-4 0 79,-5 1 1,-6 1 0,-1 1-1,-4 0-150,-2 0 1,-9 0 0,-1 0 0,-5 0-375,-2 0 1,-3 0 65,0 0 1,-6 1 0,-1 1 0,-7 2 442,-5 2 0,-4 1 0,-4 3 0</inkml:trace>
  <inkml:trace contextRef="#ctx0" brushRef="#br0" timeOffset="901">1257 406 10726,'0'-11'-1881,"0"5"1770,0-1 150,0 5-40,-5-3 0,-1 6 0,-5 3 118,-2 2 0,1 0 1,-2 0-1,-1-1-6,-2 1 0,2 1 1,-2 2-1,-2-1-41,-4-2 1,5-2 0,-2 1 0,2 0-63,2-3 1,-2-1-1,5-1 1,0 0 16,2 0 0,1 0 0,0 0 0,1-1-28,2-2 0,-1 0 1,4-3-56,-2-2 0,3-1 1,-4-1 33,-1 0 0,3 3 1,1 1-1,1 1-64,-1-1 0,-4 4 0,2-3 33,-3 1 0,2 3 0,0-3 0,-1 4 28,-1 4 1,-1-2 0,0 5 0,0 0 17,0 2 1,0 2-1,-1-1 1,1 0 28,0 0 1,0 0 0,1 0-1,1-1 24,1-2 1,2 2-1,-2-2 1,3 2 87,-1 1 0,4 0 15,-2 0 0,1-3 44,2 0 0,0-1-89,0 4 1,0-3 0,-1-1-143,-2-2 1,-3 3 0,-4-2-32,0 0 1,0-1-1,0 1 1,0 0-359,0-3 0,3 0 1,0 0 423,-1 2 1,-1-1 0,-1-3 0</inkml:trace>
  <inkml:trace contextRef="#ctx0" brushRef="#br0" timeOffset="1634">497 325 18940,'-9'-11'-2545,"1"1"1,3 0 1985,0 0 0,1 1 0,1 1 0,0 1 274,1 0 0,1 1 424,1-1 0,1 2 0,1-3 122,1 1 0,5 5 49,-1-2 0,2 3-224,1 1 0,0 0 0,-1 1-305,-2 3 1,1 1 0,-4 4-1,1-1 319,-1-1 1,0 0-1,-4 3 1,0 0 5,0 0 1,0 0 0,-1 0 0,-2 0 67,0 1 0,-5-1 0,3 0 1,-2 0-15,0 0 1,0-3-1,-3 0 1,0 0-69,0 2 0,0-2 1,0-1-1,-1-2-134,1-1 0,0 1 0,-1-1 0,-1 0-40,-2-2 1,1-1-1,2 0 1,1-1 107,0-3 1,0 2-1,1-5 1,1-1-124,1-1 0,4-1 1,-3-1-1,1-1-1,-1-2 1,3-3 0,-3 3 0,2-1-42,1 0 0,-1 1 0,1 1 1,0 0-22,2 1 1,-2 0 0,-2 2 0,1 0-197,-1 0 0,-3 3 0,2 2 219,-3 0 1,-1 2-1,-1 3 1,1 1 220,0 2 1,0 3 0,-1 4 0,-2 0 124,0 0 0,-2 0 1,3 2-1,-3 0 183,0 1 0,2 2 0,0-3 0,1 2 43,2-2 0,0 0 0,1-2-10,2 0 1,3-3-270,4-1 0,1-3 0,2 0-64,4-2 1,-1-1-1,1 0 1,0 0-40,2 0 0,3-1 0,0-2 1,3-3-178,0 0 1,2-3-1,4 3 1,-1-3-158,0-2 1,0-2-1,2-1 1,1 2-440,4 1 726,-2-4 0,4-1 1,-3-4-1</inkml:trace>
  <inkml:trace contextRef="#ctx0" brushRef="#br0" timeOffset="1798">639 11 15208,'-7'-4'-1530,"0"1"1,4-1 1123,-4 4 1,4 0 526,-4 0 0,0 0 0,-3 0 1</inkml:trace>
  <inkml:trace contextRef="#ctx0" brushRef="#br0" timeOffset="1932">244 61 15785,'-30'-3'0,"-1"-1"64,1 2 0,4 1 1,2 1-1,3 1-459,1 3 0,4 1 688,2 5 0,-1 0 0,-1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0:49.262"/>
    </inkml:context>
    <inkml:brush xml:id="br0">
      <inkml:brushProperty name="width" value="0.11429" units="cm"/>
      <inkml:brushProperty name="height" value="0.11429" units="cm"/>
      <inkml:brushProperty name="color" value="#33CCFF"/>
    </inkml:brush>
  </inkml:definitions>
  <inkml:trace contextRef="#ctx0" brushRef="#br0">2486 122 27769,'-4'-13'-4610,"0"1"1,0 4 2716,4 0-305,0 5 1570,0-2 1,0 6 395,0 3 1,0 3-1,0 5 87,0 0 1,4 1-1,0-1 105,-1 0 0,2-4 0,-1 0-617,-1 1 0,0 2 0,-1 1 609,3 0 0,0 1 0,-2-1-51,1 0 1,0-4 0,-3 0 247,3 1 1,-3 2-74,3 1 0,-1-4 177,1 0 76,-2 1-442,3 3 1,-10-6 0,-4-2 383,-1-2 1,-4-2 0,-1 0 0,-1 0 34,1 0 0,2 0 0,-1 0 0,0 0-7,-3 0 0,0 0 0,2 0 0,-1-2-14,1-2 0,0 3 0,1-4 0,-3 1-4,3 0 1,0-2-1,2 4 1,0-4 13,0-1 1,4 5-1,0-4-47,-2 1 1,3 4-1,1-5 746,0 1-1538,2 3 385,4-8-1336,0 8 18,6-3 801,-5 5 477,4-5 1,-5-2-396,0-5 0,0 4 276,0 0 0,0 3 0,2-1 69,2 0 1,-3 1-177,3 1 1,-3 1 436,-1-5 0,2 5 278,2-1 1,-1 3 52,5 1 1,-4 0 8,4 0 1,-4 1 36,4 3 1,-4-1-1,3 5-168,-2 2 0,0-4 0,-2 2-178,1 2 0,0 1 0,-4 1-132,0 0 1,0 0 0,0 0 123,0 0 0,-4 0 1,-1 1-78,-2-1 0,4-4 0,-2 0-216,0 1 1,-2 2-1,-5 0 103,0-3 1,-1 1 0,1-5-1,-1 0-7,-3 2 0,-2-5 0,-3 3 0,0-2-15,0-2 433,-2 5 0,-7-4 0,-1 5 0</inkml:trace>
  <inkml:trace contextRef="#ctx0" brushRef="#br0" timeOffset="549">1904 73 20791,'-6'-5'-2482,"2"-3"989,2-3 0,2-1 716,0 0 0,6 3 0,2 3 901,2 0 1,3 2 0,-1 4 0,0 2 38,0 2 1,-1-2-1,-2 5 1,-1 0-166,2 0 0,0-1 0,1 4 0,-3-2-140,-4 1 1,2 2-1,-2 1-250,-2 0 1,4-4-1,-2 0 174,-1 2 0,-6-3 0,-3-1 0,0 1 394,-4 0 0,-2-3 0,-3 3 0,-2-2 106,-2-2 0,3 2 0,-4-1 0,-2 0-202,-1 2 0,3-5 1,0 3-1,0-3 78,1-1 0,-3 4 0,6 0-3,1-1 1,2 2 0,2 1 8,3 1 0,2 1 1,6 4-187,0 0 0,0 0 0,0 0 0,0 0 119,0 0 0,4 2 0,2 1 0,-1 1-227,1-1 0,2 2 1,-4-1-1,0-1-144,1-1 0,-2-1 0,4 2 0,-2 1-49,-2-1 0,2-6 0,-1-1 1,-1 2-205,-2 1 0,3 1 0,0 0 0,-1 0-1248,-2 0 1577,-1 0 0,0 6 0,0 1 1</inkml:trace>
  <inkml:trace contextRef="#ctx0" brushRef="#br0" timeOffset="900">1419 85 23248,'0'-12'-4076,"0"0"1,0 4 3088,0 0 1,0 12-1,0 3 660,0 6 1,2 7 0,0-2 0,2-1 200,-1 1 0,2 3 0,1 0 1,-1 0 17,1-1 0,-1-1 1,-2-4-1,1 2-787,-2 2 849,0-4 1,3 8-1,2-4 1</inkml:trace>
  <inkml:trace contextRef="#ctx0" brushRef="#br0" timeOffset="1433">1298 109 30880,'-8'-4'-7304,"0"0"5783,5-5 0,-2 9 996,5 0 1,0 5 0,0 7-1,1 1 175,3-1 0,-3 0 0,5 0 1,-2 0 147,0 0 1,1 0-1,-2 0 1,1 1-14,-1-1 1,2 0 0,-1 0 16,-1 0 0,-2 0 1,-1 0-1,0 0-457,0 1 1,-1-1 0,-2 0 0,-2-1 509,-2-3 1,-1 2 0,-4-1 0,0 0 253,0-1 0,0 3 0,-1-4 0,1 1 151,0 0 0,4-4 1,0 3-1,0-1 144,1 1 0,-2-3-34,5 4 1,-4-4-41,4 4 1,-1-4 612,5 4-906,0-5 1,-4 4 72,0-3 0,-5-3 0,1 3-1,-3-2 0,3-2 1,0 0-1,-1 0-187,-2 0 0,3 0 0,0 0-107,-2 0 1,-1 0-1,1-2 192,2-2 0,-3-3 0,4-5 1</inkml:trace>
  <inkml:trace contextRef="#ctx0" brushRef="#br0" timeOffset="1950">1007 158 26740,'-1'-11'-9831,"-3"3"8999,2 3 0,-3-1 1,5 0-1</inkml:trace>
  <inkml:trace contextRef="#ctx0" brushRef="#br0" timeOffset="2700">825 206 27642,'-7'0'-1334,"2"6"1,6-5 459,3 3 0,-1-2 0,5-2 1318,2 0 0,-4 0-196,2 0 1,-4 0-80,5 0 1,-5 0 68,4 0 0,-6-2-638,2-2 1,-8 3 0,-4-3 393,-3 2 0,-1 2 0,-1 0 0,-2 0 160,-1 0 1,-2 4 0,4 1 0,-3-3 142,3 0 0,-1 2 1,0 0-1,-1-2-253,1 0 0,6-2 1,0 0-69,0 0 1,-2-2-180,-1-2 0,5 2 1,3-6-1,3-2-403,1-1 0,0 3 1,0 0-1,1-1 535,3-2 1,-2-5-1,3 0 1,-1 1-487,0 1 0,0 2 1,-2 0-1517,2 0 1147,-3 0 0,4 2 916,-5 6 1,-1 6 0,-2 10 0,-2 0-277,-2 0 0,-1 4 0,-4 2 0,0 1 237,0 2 0,0 2 0,-2 0 0,-1 0 395,-1 1 0,-4-6 0,4 6 1,0-1-225,-2 0 0,5-3 1,-4-1-1,4 0-215,1-1 0,1-3 1,2 0-1,2-4-43,1-3-98,2 0-281,4-1 0,0 4 0,0-5 0</inkml:trace>
  <inkml:trace contextRef="#ctx0" brushRef="#br0" timeOffset="2898">364 122 30325,'-6'-9'-7737,"2"1"7438,2 6 0,6 2 1,2 8-1,0 3-436,4 1 0,-1 0 0,1 0 0,-2 0 403,1 0 0,2 6 0,1 1 0</inkml:trace>
  <inkml:trace contextRef="#ctx0" brushRef="#br0" timeOffset="3216">73 231 30704,'-16'0'-498,"0"0"0,1 0-796,2 0 1282,6 0 1,3 1 0,8 3-1,4 3-283,3 0 0,1 3 0,0-3 1,2 1 162,2 0 0,-3-1 0,3 2 0,-2-1-54,-2 2 1,0-3 0,-1 1 0,-2 0-194,-1-1 0,-4 3 0,3-2-255,-1 3 0,-4 0 1,-7-2-1,-6-1 250,-4 2 1,-6 1-1,-1 2 1,-3 2 251,-4 1 0,-4 0 1,2-4-1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05.610"/>
    </inkml:context>
    <inkml:brush xml:id="br0">
      <inkml:brushProperty name="width" value="0.08571" units="cm"/>
      <inkml:brushProperty name="height" value="0.08571" units="cm"/>
      <inkml:brushProperty name="color" value="#33CCFF"/>
    </inkml:brush>
  </inkml:definitions>
  <inkml:trace contextRef="#ctx0" brushRef="#br0">859 176 7203,'-4'0'-661,"1"0"759,3 3 1,2 1-42,1 4 1,2-1 0,-2 1-35,1 0 0,-2-1 0,1 1-31,-2-1 1,1 1 0,1 0-14,-2-1 1,0 1 30,-1-1 1,-1 0 0,-1-1-14,-3-1 0,0-3 0,0 0 2,-1-1 0,2-1 0,-1 0 0,-1 0 0,0 0 0,-1-1 0,1 0 0,1-2 1,0-3 0,-3 1 6,1-2 1,0 2 0,1 1 0,1 0-2,-1 0 0,-1 2 0,-1 0-5,1 1 1,-1-2-1,1 1 1,-1 0 7,0 1 0,3 2 0,0 1 0,-1 1 24,0 1 1,-1-1 0,1 2 0,1 1-21,-1 0 1,2 2 0,0 0-1,0-1-2,2 1 1,1-1 0,-1 2-1,0 0 6,0 1 1,1 1-1,1-4 38,0 1 0,0-1 0,0 1 61,0 0 0,0-3-60,0 0 1,-1-1 0,-1 1 0,-3-2-38,-2 1 1,1-3 0,-1 1-1,-1 0-145,-1 0 0,-2-1 0,0 2 0,0-2-120,0-1 1,-1 0 0,1 0 0,0 0 246,0 0 0,1-4 0,2 0 0</inkml:trace>
  <inkml:trace contextRef="#ctx0" brushRef="#br0" timeOffset="400">928 31 8081,'0'-12'-1215,"0"2"1335,0 5 0,-1 2 35,-2 3 0,2 2-82,-4 1 1,0-1-1,-3-2-66,0 0 0,1 0 1,-1 0-21,1 0 0,-1 0 0,0 0-7,1 0 0,-1 0 0,1 0-3,-1 0 1,0 0 25,1 0 1,2 1 0,0 2-80,-1 2 1,2 2 0,1 3-1,0 0-302,1-1 1,-3 3 377,2 1 0,-3 1 0,2 1 0</inkml:trace>
  <inkml:trace contextRef="#ctx0" brushRef="#br0" timeOffset="901">548 198 8016,'-5'-3'-488,"2"2"1,3-1-1,0 4 568,0 3 1,1 1 0,1 0-1,0-1-41,0 1 0,-1 1 0,-1 0 16,0 1 1,0-3 0,-1 0-37,-2 1 0,-1 1 0,-4 0 0,1 0 14,-1-2 0,0 2 1,-2-2-1,0 1 37,1-1 0,-2 2 1,1-3-1,1 1-6,0 0 1,4-1-1,0 2 99,-1-1-97,-1 1 1,1 1 23,1 1 1,1-3-19,4 0 1,0-3 0,0 3-10,0 1 0,-1-2 0,0-1-102,-2 1 1,-3-1 0,2 3-131,0-1 1,-3-3-1,3 1 1,-1-1-1070,0 1 1238,3 0 0,-5-3 0,3 0 0</inkml:trace>
  <inkml:trace contextRef="#ctx0" brushRef="#br0" timeOffset="1201">608 54 8022,'-5'-11'-238,"0"3"0,4 1 0,-3 3 16,1-1 259,2-1 1,-3 5-1,1-2-14,-2 2 1,1 2-1,-1 2 1,-1 2-33,-1 2 0,0 1 0,-1 2 1,0 3-317,1 1 1,-2 1 324,-1 1 0,2-1 0,-3 0 0</inkml:trace>
  <inkml:trace contextRef="#ctx0" brushRef="#br0" timeOffset="1618">266 176 7990,'-5'0'0,"0"0"0,-1 0-393,-1 0 0,2 0 0,1 3 386,1 2 0,-2-1 1,2 1-13,2 1 0,0 1 0,2 1 18,1-1 0,0-2 0,3 0 11,1 1 0,0-2 0,2-2 11,0-1 1,-1-1 0,1 0 2,-1 0 0,1-3 0,0-2 0,-2 0 69,0 0 1,-1 3 0,-1-3-9,0-1 0,-2-1-203,0-1 1,-1 3-1,-2 1 118,-1 1 0,-2-3 0,-4 2 0</inkml:trace>
  <inkml:trace contextRef="#ctx0" brushRef="#br0" timeOffset="2016">99 221 8005,'-8'-5'-140,"1"0"0,2 1-137,0-1 0,0 1 239,0 1-262,-1 2 141,5-2 1,-3 2 69,4-2 0,4 3 114,1-3 0,-2 1 0,1 1 156,-1-2 1,-1 1-88,3 2 1,-3 2 0,2 2 86,0 0 1,-1 1-103,0 2 0,-2 1 0,1 0-63,-1-1 1,-2 1 0,-1-1-157,-3 1 0,-1 0 0,0-1 1,-3 1-68,1-1 1,-1 1 0,-1 0 206,0-1 0,-7 1 0,1-1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08.728"/>
    </inkml:context>
    <inkml:brush xml:id="br0">
      <inkml:brushProperty name="width" value="0.08571" units="cm"/>
      <inkml:brushProperty name="height" value="0.08571" units="cm"/>
      <inkml:brushProperty name="color" value="#33CCFF"/>
    </inkml:brush>
  </inkml:definitions>
  <inkml:trace contextRef="#ctx0" brushRef="#br0">1772 198 6058,'-4'0'539,"1"1"-467,3 1 1,0 0-1,0 3-22,0 1 1,0-2-1,0 1-19,0 1 0,-1 1 0,-1 1-19,-1-1 0,-2-2 0,2 0 0,-1-1-12,-2 0 0,-1-1 1,0 1-1,-2-1-8,-1-1 1,1 1-1,-3 0 1,0-2 3,0 0 1,-1 0 0,-2 1 0,0 0 21,0 0 0,0-1 0,0-1 1,1 0 20,-1 0 0,4 1 0,-4 0 0,3 2-10,0-1 0,3-2 0,-2 1 0,3 1-14,0 1 1,3-1 0,1-1 7,1 1 0,0 0-13,3 3 0,-1-1 0,0 2 18,-2-1 1,1-2 0,2 2 6,0 1 0,-1 0 0,-1 0 37,0-1 1,-4 0-58,1 3 1,0-4 0,1-1 0,0 0-71,0-1 1,1 1-1,-1-2 1,0 0-121,-1 2 1,0-1-626,-2-2 800,-1 0 0,1 0 0,-1 0 0</inkml:trace>
  <inkml:trace contextRef="#ctx0" brushRef="#br0" timeOffset="231">1765 107 7700,'-3'-5'-920,"0"1"920,-2 0 0,0 2 0,-2 2 0</inkml:trace>
  <inkml:trace contextRef="#ctx0" brushRef="#br0" timeOffset="515">1620 175 8038,'-7'-12'-416,"2"2"0,-1 2 0,4 0 138,0 1 1,1-1 443,1 0 25,0 4-201,0 1 1,-3 9-1,-1 1-21,-1 2 1,-1 0 0,1 1 0,-2 3 30,-1 1 0,1 1 0,-1 1 0</inkml:trace>
  <inkml:trace contextRef="#ctx0" brushRef="#br0" timeOffset="881">1263 54 8069,'-5'-4'-140,"2"3"1,3-1 0,0 4 0,0 3 7,0 2 1,1 3-1,1 1 1,1 1 38,1 2 1,-1 0 0,1 1-1,0 0-185,0-3 1,-1 3 277,2-3 0,-3 3 0,1 0 0</inkml:trace>
  <inkml:trace contextRef="#ctx0" brushRef="#br0" timeOffset="1431">1126 76 8069,'0'-5'-707,"0"0"0,3 4 741,2-2 0,1 3 0,0 3 0,-1 2-35,1 1 0,-2 2 1,1 0-1,0 2 7,0 0 0,-2 1 1,-2-2-1,1 2 13,0 1 0,1-3 0,-3 2 1,-1-1 13,-2 0 1,2 3-1,-4-3 1,-1 0 0,-1-2 0,-1 2 1,1 0-1,-1 0-30,0-2 0,1 0 0,0-1-48,2 1-97,-2-1 0,7-2 124,0-3 0,1-1 1,4-1-1,1 0 12,1 0 1,0-2 0,1-2 0,0 1 42,-1-1 0,1-2 25,-1 1 0,-2-1 0,-3-2 0,-1 0 0,-1 1 0,0-1-10,0 1 1,-2-1 0,-2 0 0,0 1 9,-2-1 1,-1 1-1,0-2 1,-2 0 28,-1-1 1,2 0 0,-3 2 0,2 1-49,-1 2 0,2-2 0,-3 2 0,3-1-105,0 1 0,1-1-883,-1 1 944,4 1 0,1 1 0,3 3 0</inkml:trace>
  <inkml:trace contextRef="#ctx0" brushRef="#br0" timeOffset="1915">981 244 7315,'-7'0'-188,"-1"0"1,1-1-1,-1-1 1,0 0 238,1 0 1,2 1-1,0 1 1,-1 0-49,-1 0 0,-1 1 1,0 1-1,-1 0 12,-2 0 1,-1-1 0,2 1-1,0 1 0,-1-2 0,0 0 0,-3 0 0,1 1 16,0 0 1,-1 1 0,1-3 0,1 0 8,1 0 0,-2 0 0,2 0 0,0 0 9,0 0 0,1 0 0,3 0 49,-1 0 1,1-1 212,2-2-153,2 3 0,3-5-86,0 3 0,0 0 0,0-3-30,0-1 0,2-1 1,1 0-10,-1-1 0,-2 1 1,0-1-1,0 0-25,0 1 1,0-1 0,0 1-8,0-1 0,0 0 0,0 1-65,0-1 1,0 1-1055,0-1 1118,0 4 0,0-3 0,0 3 0</inkml:trace>
  <inkml:trace contextRef="#ctx0" brushRef="#br0" timeOffset="2199">860 92 8232,'-8'-8'-456,"1"0"1,1 1 0,1-1 353,-1 1 0,0 2 1,-2 3 152,1 1 1,1-2 0,1 1-67,-1 0 1,0 1 0,-1 2-1,1 1-31,1 0 0,1 4 0,-2-1 0,1 2-149,-1 1 1,0-1 194,1 1 0,-5 3 0,1 1 0</inkml:trace>
  <inkml:trace contextRef="#ctx0" brushRef="#br0" timeOffset="2719">533 145 8199,'-8'-7'0,"1"1"-79,-1 1 1,3 3 0,0-3-97,-1 2 0,-1 0 1,0 3 69,-1 0 0,3 4 54,0 1 1,3 2 30,0 0 0,4 1 0,3-1-112,2 1 1,1-3 0,-1-1 0,0 1 44,-2-1 0,2-2 0,-2 3 52,2-2 1,-2 3 107,0-1 1,-4 2-48,2 0 0,-2-2 0,-2 0 48,-2-2 1,-1 2-1,-3-2-21,-1-2 0,-2 3 0,0-2 0,0 0 36,2-1 1,0-1 0,1 0 0,-1 0 4,1 0 1,-4-3 0,2 0-1,2-1-17,1-2 1,1 1 0,-3 0 0,1-1-32,2 0 0,-1-3 1,3 0-1,-1-1-25,1 0 1,-2-1 0,2-1-1,1-1-97,-1 0 0,2 1 0,-2-3 0,2 0-175,1 3 0,3-2 0,0 4 0,1 1 251,2 0 0,1-2 0,1-1 0</inkml:trace>
  <inkml:trace contextRef="#ctx0" brushRef="#br0" timeOffset="3115">206 183 7436,'-4'-4'-468,"0"4"0,5 0 564,2 5 0,-3-1 0,3 1-3,-2 1 0,0 1 1,0 0 28,2 1 1,-1-3 0,-2 0-24,-3 1 1,0-2 0,-3 0 0,1 1-53,-1-1 0,-3-3 0,-2 2 0,0-2-29,0-1 1,-3 0-1,1 0 1,-1 0-59,-1 0 0,2 0 0,0 0 0,1-1-80,0-2 1,1 2 0,3-4-1,1-1-20,-1-1 1,4 2 0,1 0 0,3-1 139,0-1 0,0-4 0,0-1 0</inkml:trace>
  <inkml:trace contextRef="#ctx0" brushRef="#br0" timeOffset="3296">145 61 8337,'-5'-7'-1147,"0"-1"1147,3 4 0,-4 1 0,4 6 0,-4 1 0,2 4 0</inkml:trace>
  <inkml:trace contextRef="#ctx0" brushRef="#br0" timeOffset="3379">69 76 7582,'-8'0'-327,"1"0"0,-1 0 1,1 0 186,-1 0 1,3 0 139,0 0 0,0 4 0,-3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25.659"/>
    </inkml:context>
    <inkml:brush xml:id="br0">
      <inkml:brushProperty name="width" value="0.11429" units="cm"/>
      <inkml:brushProperty name="height" value="0.11429" units="cm"/>
      <inkml:brushProperty name="color" value="#33CCFF"/>
    </inkml:brush>
  </inkml:definitions>
  <inkml:trace contextRef="#ctx0" brushRef="#br0">2575 132 17286,'-9'0'-545,"2"2"28,1 2 1,2 3-1,4 8 250,0 3 0,0-2 1,0 5-1,0 0 95,0 0 1,4 1 0,1 3-1,-1-1-45,2-2 1,-3 0-1,4 5 1,-1-2-431,-3-3 545,5 4 0,-7-6 0,5 7 0</inkml:trace>
  <inkml:trace contextRef="#ctx0" brushRef="#br0" timeOffset="1083">2282 39 19714,'-5'-9'-3638,"1"0"1,-5 5 3079,5-5 1,-2 6 905,1-2 1,4 10-1,-4 4-156,4 2 0,1 4 0,0 2 1,0 2-147,0 2 0,0 1 0,0 4 0,0 1-33,0 0 0,0 0 0,0-1 0,1 1-56,4 0 1,-4-1 0,4 1 0,-2 0-218,1-1 0,-2 0 0,2-3 0,-3-2 293,-1-2 1,0-1 0,0-5 0,0 1 75,0-1 0,-1 0-95,-3 1 0,-4-5 0,-5-2 264,-1-1 0,6-1 1,-1-5-1,-2 0-92,-1 0 0,-1 0 0,0 0 0,-1 0-38,1 0 1,0 0 0,-2 0 0,-1-2-76,-2-2 1,0-2-1,3-5 1,-1 2-96,-2-1 0,-6-2 0,2-1 0,-2-1-3,2 1 1,-3-5 0,3 1-1,-4 0 66,0 2 1,4 2-1,1 1 1,1 2-106,4 1 1,-2 0-1,4-3 1,3 2-650,4 1 1,2 4 671,5-3 1,6 5 0,3-2 0,3 4 56,1 1 0,1 0 0,-1 0 128,0 0 0,1 0 0,-1 0 78,0 0 0,1 0 0,-1 0 148,0 0 0,1 0-23,-1 0 1,0 0-188,1 0 1,-5 4 0,0 2-37,1 1 0,-3-2-349,2 4 1,-4-2 0,2 4-155,-1-3 0,-1 1 1,-5 5 355,0-1 1,-6-1 0,-3-2 0,-3-1 154,-1 2 0,-2-1 0,-2 0 1,-2-1 2,-2 2 0,4 0 0,-6 1 1,0-1-70,-3-2 0,0-5 0,0 3 0,3-1-70,1-3 0,1-1 0,-3-2 0,3 0 172,2 0 0,1 0 0,5-2 9,0-2 1,4 1 0,1-6-107,2-1 0,2-2-253,4-2 0,0 6-825,0-1-31,0 6 817,0-3 1,0 7-1,-2 4 205,-2 4 0,1-2 1,-4 2-1,-1 0 83,1-2 1,-2 5 0,-5-3 8,1 3 0,0 1 0,-1-1 0,1-2 122,0-1 1,-1-1 150,1 1 1,0 2-1,-1-3 1</inkml:trace>
  <inkml:trace contextRef="#ctx0" brushRef="#br0" timeOffset="1467">961 613 20404,'0'-14'-1967,"0"1"0,0-1 1,0 1 3302,0 0 1,0-1 0,0 1-1699,0 0 1,0 4 260,0 0 0,1 2 583,4-2 0,2 3 0,6 6-169,1 0 1,-5 0-1,0 1-396,1 4 1,-3 1 0,1 4 0,-2-1-138,-3 1 1,-2 2 0,-1 1 0,0 1 269,0-1 1,0 0-1,-1 1 1,-4-1 205,-4 1 1,-3-1-1,-1 2 1,0 1-186,-1 2 1,0 0 0,-3-5 0,0 0 51,0 1 0,-2-1 0,0 0 0,-1-1 250,1-3 1,-3 1-267,4-5 1,-6-1-1,4-4 1</inkml:trace>
  <inkml:trace contextRef="#ctx0" brushRef="#br0" timeOffset="1783">587 172 24444,'0'-15'-1805,"0"-2"1,-4 2-952,-1-3 2162,1 9 1,4 5 0,0 8 600,0 5 1,0 3 0,0 1 0,1 2-64,4 3 1,-2-3 0,4 4-1,1 0-74,-1 3 0,-3-1 0,4 0 0,-1 0 53,1-1 1,-4-2-1,4 3 1,-1 0-454,0-1 1,-2-2 0,2 3 0,-1 0 164,-3 0 0,3-5 1,-2 3-1,-1-1 61,-1 0 1,-2-1 433,0-3 1,0-1 0,0 1 0</inkml:trace>
  <inkml:trace contextRef="#ctx0" brushRef="#br0" timeOffset="2117">387 532 18882,'0'9'-1094,"0"0"1,0 2 964,0 0 0,0 3 1,0-1-1,0 1 426,0-1 1,-6 2 0,-3 1 0,-3 2 211,-1-2 1,0 3-1,-1-1 1,1-2-124,0-1 1,-1-1 0,1-1 0,-2 0-32,-3 1 0,6-5 1,-4-2-1,0-1-307,1-3 0,0-2 0,2-1 0,-1 0-66,1 0 0,0 0 0,-1-1 1,1-4-288,0-3 1,-1-4 0,1-2 0,1 1-329,3 0 1,-1-5 0,6-1 0,1-2-175,1-3 1,4-1-1,2-2 742,5 1 0,15-7 1,4-1-1</inkml:trace>
  <inkml:trace contextRef="#ctx0" brushRef="#br0" timeOffset="2247">227 306 20585,'-9'0'-884,"2"-2"-2332,1-2 498,1 2 3134,11-4 0,2 6 0,5 0 0</inkml:trace>
  <inkml:trace contextRef="#ctx0" brushRef="#br0" timeOffset="3200">2642 1026 18436,'0'-7'-4004,"0"13"3733,0 11 1,0 3-1,0 2 1,2 3 78,2 5 1,-3 2 0,5 6 0,0-4-101,3-2 0,3 4 1,1-5-1,1-1-413,-1-2 1,0-7 603,1-4 1,-1 4 0,0 0 0</inkml:trace>
  <inkml:trace contextRef="#ctx0" brushRef="#br0" timeOffset="3748">2415 1066 15547,'-13'0'-1706,"5"0"1894,3 0 1,5 6-1,0 3-517,0 3 0,4 1 0,2 1 1,0-1 69,0 0 0,3 1 0,-3 0 0,0 3 98,-1 1 1,1-1 0,-3-3 0,2 0 74,-2 4 0,-2-3 1,-1 3 112,0-3 0,0-2 0,-1 0 4,-4 1 0,-2-2 0,-6-3 0,-1-4 67,1 1 1,-2-4 0,-1 4-1,-4-2-164,0 1 0,-3-1 0,-3-4 0,1 0 240,2 0 1,-6 2 0,2 1-1,-1 1 109,0-1 1,-1-2-1,0-1 1,-2 0-61,1 0 0,-4 0 0,0 0 0,-2 0 18,1 0 0,1 0 1,-3 0-1,2 2-67,3 2 1,1-2-1,4 2 1,2-2-186,3-2 1,2 0-1,7 0-424,0 0-217,5 0 251,2-6 0,11 3 0,1-5 0,1 3-86,3 2 547,-4 1 1,12-4-1,-3-1 1</inkml:trace>
  <inkml:trace contextRef="#ctx0" brushRef="#br0" timeOffset="4100">2148 1133 23991,'-4'-9'-2405,"-1"0"0,-3 5 0,2-5 1546,-2-2 0,5 4 1,-3 0-1,2-1 654,-1 1 0,-3 2 0,2-2 1,0-1 163,0 1 1,-3 3 0,3-4 116,-2 2 1,4-3-615,-5 5 750,0-1 1,-3 7-1,3 2 1,4 5-354,-1 3 0,4 6 0,-4 1 0,2 0 290,-1 1 0,-4 2 0,4-3 0,-1 2-44,0 3 0,-3-3 1,3-1-1,0 0-35,0-4 0,0-1 1,3-2 155,-1 0 1,-7 7 0,4 0 0</inkml:trace>
  <inkml:trace contextRef="#ctx0" brushRef="#br0" timeOffset="5216">1428 1120 19653,'-14'-6'-1318,"3"3"0,0-5-2082,2 2 2755,6-4 0,3 8 1007,9-2 1,3 3 0,1 1-1,1 1-272,-1 3 0,0-1 0,1 5-95,-1-2 0,1 0 1,-1-3-1,0 1 11,1-1 0,-1 3 1,0-2-1,1 1-130,-1 1 0,-4-5 0,-2 5 0,1-1 16,-1-1 1,0 2-1,4-1 48,-2 3 0,-6 0 1,1 1 162,-2 1 0,-2 2 0,-2 0 0,-2-2-68,-5-1 1,-3 0-1,-1 3 1,-1-2 222,1-1 0,-5 0 1,0 3-1,1-2 47,-3-1 1,5 0 0,-4 3-1,0-2-79,-3-1 1,-2-1 0,0 2 0,0-1-11,-4 1 1,0-2 0,-6 1 0,0 1 64,0 2 1,3-3-1,-5-2 1,-1-1 17,-1-3 1,3 3-1,4-2 1,3-1-38,1-1 1,5-2-1,1 0 1,4-2-414,5-2 0,0 1 0,7-6 1,3-1-189,0-2 0,2-2 0,0 1 1,0 0 21,0-1 1,2-3 0,0-1-1,4 2 124,2 1 0,-5 1 0,3 1 1,0 1 112,3 3 1,-2-3-1,0 4 1,1-3 19,-1 2 0,-2-1 0,2 4 0,0 0 155,1 0 0,-4 2 0,4 2 132,-2-2 1,4 2 184,-1-2 1,-2 8-506,2 5 0,-4 3 1,2 1-1,-1 1 42,-3-1 0,-2 0 0,-1 1 0,0-1 26,0 0 0,-1-4 0,-3 0 0,-4 2 73,1 0 0,-5 3 0,4-1 0,0-1 31,-1-3 0,0 1 0,-5-4 0,1 0-121,0 0 0,-1-2 0,0-4 0,-3 0-119,-1 0 1,1 0 0,3 0 0,1 0-37,0 0 1,-1-5 0,1-4 0,1-3 233,3-2 0,-3 6 1,3-1-1,-2 0 7,-3 1 1,1-2 0,0 6 25,-1 1 0,1 1 0,0 2 1,-1 0 1,1 0 1,4 6 0,0 3 0,-1 3-129,-2 1 1,3 0 0,2 1 0,1-1-135,3 0 1,1 1 0,2-1-1,0 0 28,0 1 1,0-1 0,0 1 0,2-3-17,2-2 1,-1 2 0,4-5 0,1 0 210,-1-1 0,-2 4 1,4-3 44,1 2 1,-4-4-382,-2 5 1,-2-5-106,-2 5 1,0-4 319,0 4 1,-6-2-1,-3 4 391,-3-3 1,-1-5 0,-1 2 0,0-4-23,-4-1 0,3 5 0,-4-1 0,1-1 69,0-1 1,-1-2-1,3 0 1,-2-2-108,1-2 1,1 1 0,0-6-429,-2-2 0,0 0 0,6-3-99,4 1 1,2-2 0,6-1 0,0-3 34,0-2 0,7 3 0,5-4 0,6-2 423,2-1 0,4-2 0,6 0-235,1 1 0,6-7 0,-3-1 0</inkml:trace>
  <inkml:trace contextRef="#ctx0" brushRef="#br0" timeOffset="5431">1414 919 13794,'-7'-13'-4395,"3"6"4082,8 2 0,-2 5 146,2 5 0,-3-4 1,-1 5-1</inkml:trace>
  <inkml:trace contextRef="#ctx0" brushRef="#br0" timeOffset="5698">747 1693 24888,'-38'8'315,"2"-4"0,2 2 1,4 0-1,-1 1-98,2 4 0,-4 1 0,2 1 0,1 0-372,2 1 0,-3 1 1,-2 1-1,1 2-249,-1-2 535,2-1 1,-2 4-1,-1 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33.061"/>
    </inkml:context>
    <inkml:brush xml:id="br0">
      <inkml:brushProperty name="width" value="0.08571" units="cm"/>
      <inkml:brushProperty name="height" value="0.08571" units="cm"/>
      <inkml:brushProperty name="color" value="#F6630D"/>
    </inkml:brush>
  </inkml:definitions>
  <inkml:trace contextRef="#ctx0" brushRef="#br0">2251 35 8434,'0'-10'-1172,"0"4"13,0-1 1159,0 5 0,0-2 0</inkml:trace>
  <inkml:trace contextRef="#ctx0" brushRef="#br0" timeOffset="2618">1383 193 8294,'6'0'-1154,"1"0"1,-4 0 1549,4 0-239,-5 0 0,3 0-72,-1 0 1,-2 0-94,5 0 1,-4 0 0,2 1-32,0 3 0,-1 0 1,-2 4-1,3-2 6,0 2 1,-2 1 0,4 2-1,0 1 16,-2 1 0,3 0 1,-5-3-1,-1 0 2,-1 0 1,3 3 0,-1 0-1,-1-1 10,-1-1 1,-2-2 0,-2-1-1,-3-2 10,1 2 0,-4 0 1,2-1-1,-2-1-3,-5-2 1,3 3 0,-3-4 0,0-1-3,-3-1 0,2-1 0,-1 0 0,-1 0-8,2 0 1,-4 0-1,4 0 1,-2-1-7,1-2 0,1 1 0,-2-4 1,4 1 10,2-1 0,-2 3 0,0-3 0,1 1 3,1-1 1,2 3 0,1-2 0,3-1 2,0 1 0,-1 1 0,2-2-12,2-2 0,1 3 0,1-2-4,0-1 1,0 3-1,1-1 1,3 2 0,2 2 0,0-3 1,0 1 2,2-1 1,1 2-1,1-1 1,-1 1 3,1-1 1,0 1 0,0 3 0,0 0-4,0 0 0,0 0 0,0 0 3,-1 0 0,0 1 1,-1 1-1,-2 2 8,2-2 1,-2 0 0,0 0-1,2 2 0,-3 3-1,2 0 0,-5 2 1,2 0-2,1 1 0,-4-3 1,2 0-1,-2 0-1,-1 2 0,-3 1 0,-1-1 1,-2-2 6,-1 0 0,-2-1 0,-2 3 0,-1-1-5,-1-1 1,-4-2 0,3 2-1,-2-3 3,-1 0 1,-2-3 0,0 3-1,-1-3-5,0-1 0,-3 0 0,-1 0 1,0 0-3,0 0 1,-3-1-1,4-1 1,1-3-8,2 0 1,0 1-1,1-1 1,3-1-7,3 1 1,2 2 0,1-4 0,0 0 5,0 2 1,4-4 0,3 3 10,2-3 0,1-1-2,0 0 1,4 1 0,3 3-7,2 2 1,-3 0-7,1 1 0,0-1 5,2 4 8,-3 0 0,-2 2 39,-4 1 0,0-1 0,-1 5 3,-2 0 0,1-1 0,-5-1 0,-1 1-22,0-1 1,-2-3 0,0 3-14,0-1 1,-3-3 0,0 3 0,1-3-41,1-1 1,1 0-1,0 0-144,0 0 1,5-1 175,1-3 0,-1-1 0,-1-5 0</inkml:trace>
  <inkml:trace contextRef="#ctx0" brushRef="#br0" timeOffset="3852">781 361 6852,'-10'0'-138,"3"0"0,1 0 119,-2 0 0,2 0 0,0 0 23,-2 0 1,-1 0 0,-1 0 0,1 0-5,-1 0 1,0 0 0,0 0 0,0 0-8,0 0 0,0 0 0,2-1 0,0-1 6,1-1 0,4-1-4,-4 4 1,4 0-1,-2-1-48,0-2 100,2 2-27,3-4 1,-1 5 71,-2 0 0,0 0 1,-3 0-27,-2 0 1,-1 4 0,0 0 0,-1 0-23,0 1 1,-1 2 0,-1-1-1,-1 1-37,1-1 0,-3-3 0,1 3 0,0-1-31,-1 1 1,-1-4 0,2 1-1,-2 0 3,-1 0 1,3-2 0,-1 2 0,2-2-17,0-1 1,-1 0-1,2 0 1,-1 0 19,0 0 1,-1 0 0,1 0-1,1-1 1,1-2 1,1 2 0,0-2 29,0 1 0,1-1 14,-1 0 0,4-1 23,3 0 0,2-1-10,1-5 0,0 3 1,1 2-29,2 0 0,-2-2 0,4 1-11,-1 1 1,-3-4-12,2 2 1,2-1 2,-2-2 1,4 3 0,-4 1 0,1 0 0,0 0 26,-3-3 1,4 7-8,-1-5 1,-2 1 0,3-1-2,0 0 0,-1 4-29,-1-4 0,3 4 0,4-2-34,0 0 1,-1-1 0,1 2-1,0 2 13,0 1 1,1 1 0,1 0 0,1 0 27,-1 0 1,0 0 0,0 0-1,2 0 6,-2 0 0,-1 3 0,-2 2 1,0 0 20,-2 3 0,0 1 0,-2 1 0,-1-1 14,1 1 1,-2 3-1,-3 1 1,0-2 19,0-1 0,-3-2 0,-2 1 0,0 0-1,-3 0 0,-1-1 0,-2-1 0,-1-3-22,-1-1 1,-1 0-1,2-4 1,-2 0-43,-2 0 0,3 0 0,-2 0 0,0 0-24,3 0 0,1-1 0,2-3-28,-1-2 0,4-3 0,3-1-33,2 0 0,1 4 0,1-1 34,2-1 1,3 0 0,4-1 0,-1 2-26,1 4 1,3-1-1,1 0 66,-2 2 1,-1 1 70,-2 1-2,1 0 1,-4 1 16,-3 2 1,-6 0-1,-5 2 1,-3 1 28,-2-1 1,-3-2 0,2 4 0,1-1-33,-1 0 1,2 3 0,-3-2 0,-1 4-48,1 3 1,3-1 0,-1-3 0,2-1-36,1 1 0,3 0 0,1 0-2,-2 0 1,4-3-191,0-1 64,3-4 0,2 3 76,3-5 1,-3-1 63,2-3 0,-3 3 0,-3-2 23,-4 2 1,-2 1-1,-1-1 1,1-1 112,-1-2 0,0 1 0,0 3 26,0 0 0,0 0 1,0 0-18,0 0 1,4 4-1,0 3-48,2 2 1,1 1 0,3-1-1,0 2-24,0 3 0,0-3 0,1 2 0,1-2-153,1-1 1,5-1 0,-1 1 0,1 0-140,2 0 0,1-1 1,2-2 228,4 0 0,6 4 0,2 4 0</inkml:trace>
  <inkml:trace contextRef="#ctx0" brushRef="#br0" timeOffset="4335">1531 25 8066,'0'-9'-1379,"0"2"635,0 0 744,0 5 0,4 2 0,2 6 0</inkml:trace>
  <inkml:trace contextRef="#ctx0" brushRef="#br0" timeOffset="4551">1175 134 8471,'0'-7'-822,"0"1"1,2 0 821,1 0 0,-2 1 0,3 5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38.724"/>
    </inkml:context>
    <inkml:brush xml:id="br0">
      <inkml:brushProperty name="width" value="0.11429" units="cm"/>
      <inkml:brushProperty name="height" value="0.11429" units="cm"/>
      <inkml:brushProperty name="color" value="#33CCFF"/>
    </inkml:brush>
  </inkml:definitions>
  <inkml:trace contextRef="#ctx0" brushRef="#br0">12 121 20112,'-6'-14'-7484,"5"5"6684,-4 1 0,5 5 1238,5-2 1,2-1 0,7 2 0,-1 1-330,0 1 1,5 2-1,1 0 1,2 0-78,3 0 1,2 0-1,6-1 1,3-2 20,4-2 1,5-3 0,4 2 0,2 0-6,5 0 0,6-3 1,-2 4-1,0 2-197,1 2 0,-3-3 0,-5-1 0,-3 2 302,-4 2 1,-5 2 0,-3 2-1,-3 3-58,-1 1 1,-1-2-1,-2 2 1,1-1-282,-1-3 0,-1-1 0,1-2 0,3 0-63,1 0 0,-3-2 1,4-1 271,2-1 0,2-7 0,1 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39.923"/>
    </inkml:context>
    <inkml:brush xml:id="br0">
      <inkml:brushProperty name="width" value="0.11429" units="cm"/>
      <inkml:brushProperty name="height" value="0.11429" units="cm"/>
      <inkml:brushProperty name="color" value="#33CCFF"/>
    </inkml:brush>
  </inkml:definitions>
  <inkml:trace contextRef="#ctx0" brushRef="#br0">1175 268 11701,'0'-14'-3044,"-1"5"2251,-4 1 573,4-1-34,-5 1 231,6 2 0,1 12 0,2 3-6,2 3 0,-1-3 0,-4 0 7,0 1 0,2 2 1,0 1-139,3 1 0,-1-1 166,-4 0 0,5-4 70,-1 0 1,1-4-1,-7 2-29,-2-1 1,1 0 0,-6-3 0,-1 1 60,-2-1 0,-2-1 1,1-1-1,-2 2-28,-3 2 1,2-1 0,-5-2-1,1 1 6,-1 1 0,0 0 0,-3-2 0,4 1 39,0 1 1,3 2-1,3-3 72,1 2 1,1 1-58,3-2 1,3-1-133,6 6 0,2-6 1,2 3-11,5 0 1,3-5 0,1 5-35,1 0 1,-6-4 0,1 4-21,2-1 0,-4-3-21,2 2-108,-6-2 90,3 4 1,-6-3 0,-2 4 84,-2-1 0,-3-1 1,-7-5-1,1 1 83,0 3 1,-1-2 0,-1 2 0,-1-1-19,-2 2 1,-4-4 0,3 5 0,-1-1 15,1-1 1,-3 2 0,4-3-1,2 1 12,1-1 1,2 3 0,-1-1-1,2-1-59,4 2 1,-4-4 0,4 4 7,1 0 0,-1-3 59,4 5 1,1 0-102,-6 1 1,5 1 0,-5-5 17,-2-2 1,6-1 0,-1 1-123,0 2 0,-2-1-47,-5-4 0,4-1-245,0-4 0,6-2 327,-1-6 0,8-1 0,4 1 0</inkml:trace>
  <inkml:trace contextRef="#ctx0" brushRef="#br0" timeOffset="199">1122 134 18532,'-14'-6'-377,"1"5"1,0-5 0,-1 6-152,1 0 0,0 0 0,-1 0 0,1 1 911,0 4-446,-1-4 1,1 17 0,0-3-1</inkml:trace>
  <inkml:trace contextRef="#ctx0" brushRef="#br0" timeOffset="833">575 281 20289,'0'9'-5707,"0"0"5103,0 1 1,0-2 0,-2-1 442,-2-1 0,2 4 1,-4-2 149,0-1 0,3 5 0,-6-5 123,-1 1 1,3-2 0,-2-6 30,-2 0 1,0 0-78,-3 0 0,5 0 0,2-2-485,1-2 1,0 1 605,2-6 0,1 6-61,-6-1 1,0-2 0,-5 1-24,1 2 0,4 2 0,0 1 1,-1 0-22,-2 0 1,-1 0-1,-1 0 1,1 0-84,0 0 1,-1 0 0,1 0-17,0 0 0,4 0 33,0 0 1,0 0 264,2 0 0,1 1 0,6 4-310,0 4 1,-2-2 0,-1 2-22,-1 1 1,-2 2-1,3 1 8,-2 1 1,-1-7 0,4-1 0,-4-1 140,-2-1 0,1 2 0,-4-3 0,2 1 0,-1-1 1,3-1 0,-2-2-1,-2 0-60,0 0 1,-3-2 0,1-2-173,0-5 1,-1 2-1,2-2 1,2-2-214,1-1 0,5-1 0,-4 0 0,2-2 47,3-3 1,2 3-1,1-4 1,0 1-746,0 0 1063,6 1 0,7-3 1,8 0-1</inkml:trace>
  <inkml:trace contextRef="#ctx0" brushRef="#br0" timeOffset="1050">374 134 15307,'0'-13'-1779,"0"0"0,0-1 1518,0 1 0,-1 4 1,-2 0 217,-1-1 1,-5-2 0,3-1 6,-2-1 1,4 7 0,-5 2 98,-1 4 1,-2 1 0,-2 1 0,1 4-13,0 4 1,-1 7-21,1 2 0,0 5 1,-1-2-1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47.757"/>
    </inkml:context>
    <inkml:brush xml:id="br0">
      <inkml:brushProperty name="width" value="0.11429" units="cm"/>
      <inkml:brushProperty name="height" value="0.11429" units="cm"/>
      <inkml:brushProperty name="color" value="#33CCFF"/>
    </inkml:brush>
  </inkml:definitions>
  <inkml:trace contextRef="#ctx0" brushRef="#br0">828 67 10915,'7'-6'-259,"-1"5"243,0-5 1,-3 4 200,6-2-91,-6 2-59,9-3-69,-11 5-38,5 0 48,-6 0 0,-6 0 0,-3 0 0,-2 0 28,-3 0 0,1 0 1,-2 0-1,-1 0-5,-2 0 1,-6 1-1,2 2 1,-3 1 1,-2-1 1,0 3-1,1-1 1,-1-2-5,0-2 1,1 4 0,-1-1 0,0-1 5,1-1 0,0 2 0,3 0 0,2-1-3,2-1 1,-4-2 0,6 0 0,0 0-4,3 0 1,5 0 0,0 0-6,-2 0 0,5-2 1,0-1-90,1-1 0,3-6-133,-2 1 0,2 1 8,2-1 0,0 1 15,0-6 0,0 5-195,0 0-32,0 6 309,0-3 1,-6 6 0,-1 2 156,-1 2 1,-3-1 0,2 6 8,-3 2 0,0-4 1,2 2-1,1 0 76,-2-2 1,4 4-1,-1-5 41,3 1 0,-4 2-70,4 4 1,1 1-20,4-1 0,0-4-32,0 0 1,0-5 53,0 5 0,0-5-183,0 5 1,-2-4 62,-2 4 0,1-6-26,-6 1 1,0 2-24,-4-1 0,-1-1-261,1-4 1,0 0 398,-1 0 0,1-6 0,0-1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57.704"/>
    </inkml:context>
    <inkml:brush xml:id="br0">
      <inkml:brushProperty name="width" value="0.11429" units="cm"/>
      <inkml:brushProperty name="height" value="0.11429" units="cm"/>
      <inkml:brushProperty name="color" value="#33CCFF"/>
    </inkml:brush>
  </inkml:definitions>
  <inkml:trace contextRef="#ctx0" brushRef="#br0">981 267 24218,'-18'0'-815,"0"0"1,-4-4-1,3-2 1,0 0 394,-1 0 1,-2-3 0,4 3 0,1-1 206,-3-3 1,-1-2-1,-5-2 1</inkml:trace>
  <inkml:trace contextRef="#ctx0" brushRef="#br0" timeOffset="419">60 54 22242,'-13'0'-850,"0"0"0,-1 0 801,1 0 0,7 0 0,7 0 63,11 0 0,9 4 0,12 2 0,7 0 45,7 0 1,11 3-1,7-4 1,9-1-20,11 2 1,13-5-1,-44 2 1,1-1-1,5-1 1,1-1-32,2 0 1,1 0-1,3 0 1,1 0 0,-3 0-1,-1-1 1,1 0 0,0-1-35,0 0 1,-1-1 0,3-1 0,0 0 0,-4 0 0,-2 2 0,-2-1 0,-1 0 16,-2 0 1,0 0-1,-4-2 1,1 1-1,0 1 1,-1 0-1,0 0 1,-1 0 12,48-3 0,0-3 0,-16 3 1,-6 0 55,-9 0 0,-5-2 0,-14 3 0,-12 2 358,-11 2-359,-6 1 1,-25 0 0,-10 0-1,-13 0-79,-12 0 0,-18 0 0,-13 0 0,-7 1-10,-7 4 0,-8-4 0,41 2 0,0 0 0,-1-1 0,-1 0 16,1 0 0,-1 1 0,2 1 0,-1 1 0,-45 1 1,47-3-1,0 0-30,-1-1 1,-1 2 0,-5 1 0,0 0-1,1-1 1,0 1 0,2 0 0,0 2-72,2-1 1,1 1 0,-43 2 0,2 1-1,10 2-583,10 0 697,8 4 0,14-7 0,7 6 0,8-2 0,7-2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1:52.973"/>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3455 348 11740,'0'-8'-1119,"0"-4"0,-1 11 1110,-4-3 0,2 2 1,-4 1 63,1-4 0,-3 2 0,3-4-150,-1 1 1,4 0 0,-2 1-174,4-3 0,1 0 126,0-1 0,1 0 146,4-4 0,2 6 0,6 2 8,1 4 1,-1 1-1,1 0 1,-1 0 91,0 0 0,1 4 0,-1 2 0,-1 1-106,-3 4 1,2 1-1,-3 1-87,-1 0 1,1 1 0,-5-1 30,1 0 1,1 5 0,-7 0 97,-2-2 0,1-1 0,-6-2 0,-2 1 65,0-1 0,-4-4 1,-2 0-1,-2 0-17,-2-2 0,1 5 0,-4-4 0,2-1-70,-2-3 1,3 2 0,0-1 0,1-2 2,-1-2 1,5-1 0,-2 0 0,3-1 57,2-4 1,1 2 0,1-6-10,3-1 1,5-2 0,-3-3-51,0-2 1,4-3-1,-2-2-69,2 4 0,-2-1 0,-1 1-172,2 2 1,0 1 39,-1 2 1,1 1 0,-4 1-50,1 3 1,0 5 141,1-2 1,2 4-1,-6 1 124,-1 0 0,3 1 0,-2 2 0,0 3 54,1 1 0,-3 2 1,3 5-1,-1-1 35,0 0 0,2 1 0,-3 1-46,1 2 1,4-2 0,-2 3 0,1-3 21,3-2 0,1-4-122,2 0 0,2-6 0,2 1 0,5-2 52,3-2 1,2 0 0,-1-2 0,2-1-134,2-1 0,0-6 0,4 1 0,-2-3-227,-3-2 350,5 7 1,0-11 0,5 3 0</inkml:trace>
  <inkml:trace contextRef="#ctx0" brushRef="#br0" timeOffset="164">3442 28 22029,'-8'-6'-4988,"1"0"3458,3-3 1474,2 3 1,-10 6 0,5 0 0</inkml:trace>
  <inkml:trace contextRef="#ctx0" brushRef="#br0" timeOffset="849">3242 134 28115,'-5'-9'-3277,"1"0"0,-2 7 0,3-4 53,-2 0 3295,1 4 1,-2-4 0,-1 6 0</inkml:trace>
  <inkml:trace contextRef="#ctx0" brushRef="#br0" timeOffset="1014">3055 148 24243,'-9'4'-1345,"0"0"0,5 2 666,-5-1 1,6-2-322,-2 6-315,4-6 403,1 9 596,0-11 0,0 11 1,0-5-1</inkml:trace>
  <inkml:trace contextRef="#ctx0" brushRef="#br0" timeOffset="1716">4229 1188 18701,'-13'0'-1110,"-1"0"339,1 0 0,4 0 0,2 2 330,1 2 1,1 4 0,5 5 99,0 0 0,6 1 0,3-2 202,3-3 0,1-4 0,1-5 0,1 0 128,2 0 0,0 0 0,3 0 0,0-1 40,-4-3 1,0 1 0,1-5-1,-1 1-216,-4-1 1,1 1 0,-5-3-114,-1 1 1,-1 0 81,-6-5 0,-8 5 0,-3 2 0,-7 1 187,-3 3 1,-1 2 0,-3 1 0,1 0 179,2 0 0,-1 0 0,-2 0 0,3 0-52,4 0 0,3 4 1,2 1-1,0-1-95,-1 2 1,7-3 0,1 6 0,2 1-113,-1 2 0,1-3 1,5 0-1,2 1-4,2 2 1,3 6 0,-2 0 0,0-2 72,0-1 1,3-2 0,-3 1 0,0-1 173,0 0 0,-2-4 0,-4 0-55,0 1 1,-1 1 0,-4-2 0,-3-3 50,-4 0 1,1-5 0,-1 3 0,-2-2-120,-1-2 1,-2 0-1,1 0 1,-3 0-352,-2 0 0,3-6 1,-2-3-1,-1-1-32,0 1 0,5-5 0,-2 3 0,3-6 400,2 1 0,-6-11 0,-2-1 0</inkml:trace>
  <inkml:trace contextRef="#ctx0" brushRef="#br0" timeOffset="1814">3909 1135 12820,'6'-7'-523,"-5"-1"0,5 5 0,-1-3-132,-1-1 0,2 4 754,-2-2-31,4 4 0,-1 1 0,-1 0 0</inkml:trace>
  <inkml:trace contextRef="#ctx0" brushRef="#br0" timeOffset="2065">3562 975 10909,'-9'-18'-599,"2"0"1,1 2-1458,3 1 2022,1 8 1,4 17-1,1 11 63,1 1 0,5 5 0,-3-5 0,0 3-161,0 2 1,3-5 0,-5 0 0,1 2-183,1 1 0,-5-2 303,3-1 1,4 0 0,-1 5 0</inkml:trace>
  <inkml:trace contextRef="#ctx0" brushRef="#br0" timeOffset="2550">3335 988 10378,'-13'-13'-1594,"-1"0"1607,7 5 1,1 4-1,6 8-80,0 5 0,0 3 1,2 1-1,0 1 77,3-1 1,1 0 0,-3 2 0,1 1-11,-1 2 1,-1 0 0,-2-3 0,1 1-10,4 2 0,-4 1 1,4-3-1,-5 4 36,-5 1 0,2-4 0,-6 4 0,-1 0-40,-2 0 0,-6-4 0,-1 6 0,0-1 86,-1-1 1,-3-2 0,2-6-1,-1 1 64,-1-1 1,7-1 0,-2-3 0,4-5 147,0-2 0,1 2 152,0 0-325,5 1 1,2-4 92,6 4 0,0 2-104,0 7 1,0-5 0,-1-1-13,-4 3 0,-2-4 0,-7 1-72,1-2 1,0-2 0,-1-4 0,0 1-130,-4 4 1,3-4 0,-4 4 0,1-4-189,0-1 0,0-4 0,5-2 0,0-1-176,-1-4 0,2-2 0,4-3 1,3-4 173,4-1 259,1-1 0,0-10 0,0-2 0</inkml:trace>
  <inkml:trace contextRef="#ctx0" brushRef="#br0" timeOffset="2680">2988 1015 8384,'-4'-13'0,"-2"1"-267,-2 3 1,5 1 61,-1 4 0,2 4 219,2 0 0,0 6 0,0 7 0</inkml:trace>
  <inkml:trace contextRef="#ctx0" brushRef="#br1" timeOffset="3264">2668 1162 8571,'-13'0'48,"-1"0"74,1 0 1,7 0-204,6 0 1,6 0 0,7 0-1,1-2-198,-1-2 1,5 1 0,-1-5 0,0 1 54,-2 0 1,-2-1 0,0-2 0,1 1 152,-1-1 1,-1 2 0,-2-1-1,-2-1 44,-2-2 0,2 3 0,-3 0 112,-2-1 1,-2 2 0,-2 1-1,-4 1 1,-2 2 0,-6 5 0,-2 2-16,-3 1 0,3 7 0,-4-2 1,1 3-8,0 1 1,-4 0 0,3 1 0,0-1-11,-1 0 0,-2 1 1,3-2-1,0-2-34,-1-1 1,2-2-1,5 2 1,0-4 48,-1-4 0,1-1-64,0 0 1,1-6-1,3-3 0,5-3-3,2-1 0,2 0 1,0-2-1,0-1-10,0-2 0,5-2 0,-1 4 0,-1-3 4,-2-2 1,-1 3 0,0-2 0,0-1 66,0 0 0,0 9 0,0-1 90,0 1 1,0 8-140,0 4 1,-4 5 0,-2 9 0,-1 1 72,-4 2 0,1 4 1,-1 4-1,3-1-46,-3-2 1,4 1-1,-2 3 1,-1 0-116,-2-4 0,3 1 0,0-3 0,0-1-165,2 0 1,-4-1 0,5-5-195,-1 1 0,4-5-1,-2 0 0,5-8 435,5-1 0,-2-6 0,6-7 0,0-7 0,4 0 0</inkml:trace>
  <inkml:trace contextRef="#ctx0" brushRef="#br1" timeOffset="3363">2321 1068 8571,'0'-13'0,"0"0"-79,0-1 1,0 1-74,0 0 0,1 7 32,4 6 0,2 6 0,7 7 0,-1 2-81,0 3 1,-2-4 0,1 6 200,2-1 0,3 2 0,-4 5 0</inkml:trace>
  <inkml:trace contextRef="#ctx0" brushRef="#br0" timeOffset="4117">66 401 12955,'-13'0'-757,"-1"0"1,1 0 776,0 0 0,5 2-26,4 2 0,4-1 0,4 4 0,5-1 56,3-3 1,9 3-1,5 0 1,10 0 26,7 0 1,10 0-1,11-3 1,6 3-52,5 1 1,14-4 0,6 2-1,-45-4 1,1-1-8,3 0 0,0 0 0,2 0 0,1 0 0,3 0 0,1 0 0,0 0 0,0-1-31,-1-1 0,0-1 0,1 0 0,0-1 0,-5-2 0,-1 0 1,-1 1-1,0 0 23,-2 0 0,0 1 0,44-5 0,-13-5 1,-12 1-12,-10 0 0,-9 4 1,-6 0 207,-6-1 0,-24 4-90,-11 1 1,-23 4 0,-23 1 0,-11 0-70,-9 0 0,-12 6 1,-7 3-1,-7 2-35,-5 3 0,43-7 0,-2-1 0,1 1 1,-2-1-1,0 1 0,-1 0 5,0-1 1,-1 1 0,-4 2-1,-1 0 1,-1 1 0,0-1 0,-1 1-1,0-1-22,1 1 0,-1 0 0,1-1 1,1 0-1,0-3 0,1 1 1,2 0-1,1-1 35,2 1 0,2 0 0,-39 1 0,21 0 0,10-2 23,10-3 1,15-3-356,12-5 0,20-2 0,22-6 0,8-1 3,7 1 1,16-5-1,7 0 1,7 1-145,6-3 0,8 1 441,5-3 0,4-3 0,1 2 0,5-2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3:28.214"/>
    </inkml:context>
    <inkml:brush xml:id="br0">
      <inkml:brushProperty name="width" value="0.08571" units="cm"/>
      <inkml:brushProperty name="height" value="0.08571" units="cm"/>
      <inkml:brushProperty name="color" value="#33CCFF"/>
    </inkml:brush>
  </inkml:definitions>
  <inkml:trace contextRef="#ctx0" brushRef="#br0">71 105 8097,'-29'-18'-737,"5"0"1,12 0 650,6 0 0,12 2 0,6 4 0,4 8-458,2 8 544,1-2 0,7 14 0,2-6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4:35.458"/>
    </inkml:context>
    <inkml:brush xml:id="br0">
      <inkml:brushProperty name="width" value="0.08571" units="cm"/>
      <inkml:brushProperty name="height" value="0.08571" units="cm"/>
      <inkml:brushProperty name="color" value="#33CCFF"/>
    </inkml:brush>
  </inkml:definitions>
  <inkml:trace contextRef="#ctx0" brushRef="#br0">108 139 8073,'-16'0'-415,"1"0"1,5 0 0,0 0 414,-2 0 0,3 5 0,-1 0-581,-2-2 714,5-1-23,0-2 0,19 0 0,5 0-20,5 0 0,1 0 1,6 0-1,6-2-37,8-3 0,2 2 1,11-6-1,2 1-24,2-1 1,8 4 0,5-3 0,8-1-2,6 1 0,3 4 0,4-1 1,2 3-25,1 2 1,0 0 0,-6 0 0,-4 0-12,-5 0 0,-2 0 0,0 0 0,4 0-8,1 0 0,-10 0 0,0 0 1,-5 0-18,-5 0 0,0 0 0,-2 0 0,-1 0 9,-8 0 0,-9 0 1,-6 0-1,-3 0 10,-7 0 29,-5 0 0,-18-1 58,-6-4 1,-12 3 0,-10-5 0,-3 2-133,-8 0 1,2-2 0,-6 4 0,-1-3-14,-3 3 0,-1-4 0,-1 2 0,4 2-24,1 1 0,1 2 0,3 0 0,-4-2-41,-1-3 0,5 3 0,-4-3 1,1 4 58,-4 1 0,-6 0 0,-2 0 0,-4 0 71,-2 0 1,4 5-1,-3 0 1,-1-2 5,0-1 0,-1 5 0,-5 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4:38.959"/>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60 815 8578,'-13'-2'0,"1"-1"-182,1-2 1,6-2-454,-5 2 463,7 3 0,-3-5 0,12 7 225,4 0 1,5 0 0,6 0 0,4-1 22,4-4 0,4 3 0,4-3 0,8 3-35,4 2 1,14 0 0,0 0 0,6 0-40,4 0 1,4 2 0,5 1-1,5 2-15,3-1 0,-3 3 0,-1-2 0,-3-2-17,-2-1 0,2-2 0,-1 0 0,-2 0 20,-1 0 0,3-5 0,2 0 0,-3 1 7,-2 2 1,-7 2 0,-14 0-1,-2 0 3,2 0 0,-5-5 0,-3 0 0,-8 2 0,-6 1 0,-5 2 0,-6 0 7,-4 0 1,-13 0 0,-8 2 0,-10 1 3,-9 2 1,-6 0-1,-11-3 1,-5 2 24,-3 1 1,-8 0-1,-1-5 1,-1 0-9,-4 0 1,3 5 0,-1 0 0,-2-2-25,-2-1 1,-1-2 0,-3 0-1,-2 0-12,-6 0 0,-5 0 0,-5 0 0,-5 0 5,-3 0 1,-4 0-1,-2 0 1,-1 0 12,2 0 0,2 0 0,8 0 1,8 0-47,9 0 1,12 0 0,4 0 0,8 0-528,8 0-191,0 0 754,26 0 0,17-7 0,19-1 0</inkml:trace>
  <inkml:trace contextRef="#ctx0" brushRef="#br1" timeOffset="983">4438 339 18137,'0'-15'-5249,"-5"4"2981,0 1 2035,0 7 1,5-2-1,0 10 184,0 5 0,5-2 0,0 3 0,0 1 40,2 1 1,-5 3 0,5-1 0,-2 0-7,0 1 1,7-1 0,-3 0-23,-1 1 0,1-1 0,-6 1 0,2-1-279,-1 0 0,-1-1 0,0-2 0,3-2 293,-3 2 0,-1 2-21,-2 1 0,-7-1 1,-3-4-1,-4-5 35,-1-3 1,-1 3-1,-1 0 1,-2-2-25,-1-1 0,-2-2 1,3 0-1,-2-2-13,3-3 1,-5 2-1,3-7 1,1-1 3,2 3 1,3-6-1,3 4 28,0-4 0,3-1 0,-2 0 229,4-1 4,5 8-237,1-6-31,0 12 0,1-4 0,3 7 108,1 4 0,0-1-11,-5 6 1,-2-1 0,-1 3 19,-2-2 1,-7-5-1,2 3 1,-2 1-26,1 0 0,-7-6 1,2 4-1,-1-2-27,0 0 1,-3 2 0,-1-4 0,2 2-95,2-1 1,-3-3 0,-1-1-330,3 0 1,1 0-200,1 0 615,8 0 0,-6-6 0,5-3 1</inkml:trace>
  <inkml:trace contextRef="#ctx0" brushRef="#br0" timeOffset="1248">4669 831 8524,'0'-16'-1288,"0"1"625,0-1 438,0 8 0,-7 3 225,-3 10 0,-4-3 0,-1 4 0</inkml:trace>
  <inkml:trace contextRef="#ctx0" brushRef="#br0" timeOffset="1363">4454 846 8524,'-16'-2'-418,"1"-1"0,0-4-160,-1-2 1,1 6-1,0-2 540,-1 3 1,1 2 37,0 0 0,-1 0 0,1 0 0</inkml:trace>
  <inkml:trace contextRef="#ctx0" brushRef="#br1" timeOffset="1563">4116 247 18308,'-5'-16'-4985,"0"1"3300,1 0 1,3 4 1261,1 1 1,1 9 405,4 1 1,-3 6 0,5 10-1</inkml:trace>
  <inkml:trace contextRef="#ctx0" brushRef="#br1" timeOffset="2632">3947 477 14006,'10'0'-600,"-1"2"0,-1 1 282,1 2 1,-4 6 0,3-4 0,1 1 22,-1 4 1,-4-3 0,1 1 30,-3 2 0,-2 1 236,0 3 1,-7-1 0,-3-1-1,-4-2 26,-1-2 1,-2-5 0,-2 4-1,-3-3-8,-2-2 0,3-1 0,-4 1 1,-3 1-155,-1-2 1,0-1 0,2-2-1,1 0 76,-1 0 0,3-5 0,0-2 0,2-2 79,3-3 0,0 4 0,1-2 0,-1-2 20,5-2 1,1-3 0,6-2-1,0-1-12,0 1 1,2-3 0,5 1-1,0 1-16,0-2 0,7 5 0,3-4 0,4 4-40,1 2 1,0 1-1,3 2 1,0 2-8,3-2 1,-1 5 0,-4 2-1,-1 2 31,0-3 1,1 5 0,-1-4 0,0 3 23,1 2 1,-1 0 0,1 0 4,-1 0 0,-5 7 0,-1 3 1,-2 4 0,-2 1 0,-5 0 0,0 1 13,0-1 0,0 0 0,0 1 0,-2-1 22,-3 0 1,1 1 0,-6-2-1,-2-3-9,-1 0 1,-3-3-1,1 4 1,-1-3-27,1-2 1,-2-2-1,-3-5-46,-6 0 1,9 0 0,2 0 14,1 0 0,2-7 0,2-3-12,5-4 0,3-1 0,4-1 59,3 1 0,-2 5 0,7 1 0,2 2 62,2 4 1,1-4-2,1 2 0,-1 0 36,0 5 1,-1 7-95,-4 3 1,-3 3 0,-7 3 0,-2-2-1,-3-4 0,2 3 0,-7-2 0,-2 1 1,-2-2 1,-6 2 0,-1-5 0,2-1 5,2 1 1,-5-2 0,-2-5-1,-1 0-8,-1 0 1,7 0-1,-3 0 1,1-1-34,1-4 1,-1-4 0,6-6-1,0-1-6,-1 1 1,1-6-1,0-1 1,-1 0-13,1 0 1,5-5-1,1 1 1,1-3 45,-1-2 0,6 2 1,-2 2-1,1 3 60,-1 2 1,3 1-1,-3 6 122,3 0-423,2 6 30,0 2 0,6 14 0,-1 5 212,-2 7 1,4-2-1,-2 3 1,0-1 27,2 2 1,-4 3 0,6 6-1,0 1 15,-1 0 0,-3-1 1,4 1-1,-1 0-4,1 0 0,-6 4 1,2 1-1,-1-2-14,1-1 1,-3-4 0,3-2 0,-5-3 34,-5-2 0,-2-1 1,-5-6-1,2 0 58,-2 1 1,-2-8 0,-1-3 0,-1-1-66,1 1 1,-1-3-1,1 3 1,0-5-130,-1-5 1,-1 1 0,0-6 0,0-2-202,4-2 1,1-6 0,-2-2-1,4-2-1038,5-3 1305,3-2 1,2-2-1,0 0 1</inkml:trace>
  <inkml:trace contextRef="#ctx0" brushRef="#br1" timeOffset="3033">3885 32 8868,'-6'-16'-524,"4"8"1,-5 1 0,7 7 0</inkml:trace>
  <inkml:trace contextRef="#ctx0" brushRef="#br1" timeOffset="3146">3809 62 9515,'-16'0'-197,"1"0"1,0-5-400,-1 0 593,1 0 1,-1 5 0,1 0 0</inkml:trace>
  <inkml:trace contextRef="#ctx0" brushRef="#br1" timeOffset="3499">2933 201 12544,'0'-16'-691,"7"10"1,3 4 541,4 5 1,-4 7 0,-2-3-1,1 2-94,0 3 1,-6-4 0,2 3-52,-3 0 1,-9 3-1,-5 2 339,-7-1 0,-11 7 0,-10 2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4:51.307"/>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4151 826 8558,'-6'-7'-244,"2"-1"-533,3-1 0,1-2 728,0 0 0,4 3 1,-1 0-1,1 1 72,1 0 1,-2-2 0,4 4 0,-2-2 39,-3-2 0,0 3 0,-2-2-2,0-1 0,0-1 1,0-2-38,0 1 0,0 3 0,-2 0 1,-2 0 16,-3 2 0,-1-3 0,-2 4 0,-3-1-23,0 1 1,-1 0 0,-1 3-1,-1-2-28,-3 1 1,0 2 0,-3 1 0,0 0 12,-1 0 1,2 1-1,-6 2 1,3 2 0,0 1 0,0-2 1,-3 4-1,-4 0 6,-3-2 0,-1 4 1,0-2-1,-1 3 4,-3 0 0,3 1 0,-3-1 0,3 0 17,1-3 0,-1 2 0,-1-4 0,-2 2-3,1 0 0,4-6 1,1 2-1,2-2-30,-1-2 1,0 0-1,-1 0 1,4 0 7,0 0 0,1 0 1,2 0-1,-1 0-11,1 0 1,5-4 0,2 0 0,-2 1-8,-1 2 1,0-3-1,2 0 1,0 0-2,0-1 1,-2 4 0,-2-4 0,1 1-9,0 0 1,0-4 0,-1 4 0,0 0 11,-3-1 0,2 4 0,-2-3 0,1 2 11,-1-2 0,2 2 0,-2-2 0,3 3 0,1 1 1,1-4 0,1 0 0,1 2 0,0 1 0,-1 1 1,0 0-1,3-2-2,2-2 1,-1 3 0,3-3-2,-2 3 1,1-3-1,3 0 0,5-1-22,4 1 1,1 2 0,4-5-26,1 2 1,0 0-1,5 2 22,1-1 0,0-1 1,0 3 12,-1-2 0,-1-2 1,5 4 20,0-2 0,-1-4 1,1 4 2,0 2 0,-5-3 0,1 1 4,1 1 0,-2-2 22,0 1 0,-4-1 0,2 2 146,0 0-175,-3-1 1,-2 4-17,-8 0 0,-3 0 1,1 1-1,1 2 4,1 0 0,1 3 1,-5-4-1,0 3 33,1 2 1,3-1 0,0 3 0,-1-1 36,-1 1 1,-1 1 0,2 2 0,3 0-11,1-1 0,-4 1 1,2 0-37,1-1 0,1 1 0,5-1 0,0 1-5,0 0 1,1-5-1,2 1 1,2 0-33,1-2 0,2 3 0,4-3 1,-1-1-32,1 0 1,-1-1-1,1-3 1,0 2-248,-1 1 1,1-1 0,0-3-109,-1 0 0,-3 0 402,0 0 0,-6 6 0,3 0 0</inkml:trace>
  <inkml:trace contextRef="#ctx0" brushRef="#br1" timeOffset="466">2047 454 15583,'-12'0'-331,"4"0"1,1 0 355,-3 0 0,4 5 0,0 3 0,0 3 64,4 0 1,-3 5-1,1 0 1,0 3-74,-1 1 1,2 2 0,-3 1 0,-1-1 14,1-2 1,-1 2-1,-2-4 1,2 1-69,-3 1 0,1-2 0,0 1 0,2-3-212,-2-4 0,-2 0 385,0 0 0,-1-1 0,0 1 0</inkml:trace>
  <inkml:trace contextRef="#ctx0" brushRef="#br1" timeOffset="1032">1814 582 15167,'-12'0'-359,"1"-4"0,-1-1 0,1 0-537,-1 0 1,4-4 431,0 1 1,5-1 0,-4 0 0,2 1 363,2-1 1,2-1 0,0-2 0,-2 1 82,-1-1 1,0 0 0,4 1 72,0-1 1,0 0 0,0 1 0,2 0 3,2 4 0,-2-2 1,6 3-73,1 0 1,1 3-1,2 0 1,0 0 35,-1-1 0,1 3 0,-1-3-9,1 3 0,-4 6 0,-2 3 16,-1 2 1,-1 1 0,-4 2 29,0 3 1,0-3 0,-1 2 0,-2-2 75,0-1 0,-6 0 1,1-1-1,-3 1-4,0-1 0,-5 1 0,1-2 0,1-1-71,1-1 1,-3 0 0,-1 2 0,1-2-74,-1-4 1,-3 1 0,5-1 0,-1-2 54,0 0 0,3-4 0,-3 0 0,3-3-33,2-2 1,3 0 0,0-6 0,0-3 108,2-3 1,-3-3 0,5-3-1,0-2-87,-1-4 1,4 1-1,-3-1 1,3 0-63,1 2 1,0-4 0,0 6-1,0 1-88,0 2 0,1 2 1,1 2-1,4 4-45,0-1 0,-2 4 1,2-3-1,1 4-67,-1 0 1,-2 4 0,3 0 0,-1 1-244,1 0 0,-4-2 630,5 5 1,5-5 0,5 3 0</inkml:trace>
  <inkml:trace contextRef="#ctx0" brushRef="#br1" timeOffset="1180">1756 12 11976,'0'-6'-667,"0"1"1,0 5 0</inkml:trace>
  <inkml:trace contextRef="#ctx0" brushRef="#br1" timeOffset="2250">1151 640 13534,'-22'0'0,"3"0"0,2-1-140,0-3 0,4-1 0,-1-4 0,4 1-270,2-1 0,2-3 1,-2-2-1,3-3 248,0-1 0,3-2 0,-2-6 0,3-3 163,1 0 1,-4 0 0,0-3 0,2-2 68,1 2 1,1 5 0,0 0 0,0 2-8,0 2 1,0 5 0,0 2-63,0 4 1,1 1 0,3 3 0,2 3 47,1 0 0,3 4 1,-2-3-1,2 3-1,2 1 0,-1 0 1,1-2 114,0-2 0,-1 3 0,1-3 1,-1 3-132,1 1 1,0 4 0,-1 1-1,1 0-72,0 0 1,-1 4 0,1-1-1,-1 3-58,1 0 1,0 5 0,-1-1 0,0-1 9,-4-1 1,4 3 0,-5-1 0,1 0 20,-3-3 0,1 1 0,-1 2 0,-2 0 12,-1-1 1,-6 1-1,-2-1 1,-4 1 164,0-1 0,-5-1 1,-1-1-1,-1 0-107,-2-1 0,-1 1 1,0 0-1,3-2 13,1-2 0,-2 1 1,3-5 38,2-2 1,3-2 0,3-4-93,4-4 0,3-2 0,1-1 0,1-1 172,3 0 1,1 1 0,4-1-1,-1 0 178,1 1 1,-3 0 0,1 2 577,-2 2-599,4-1-225,-8 1 1,1 7 0,-8 8 0,0 2-56,-3 2 1,-3 0 0,-2-1-1,-1 1 41,0 0 0,1-1 0,0 1 1,-3-2 49,-1-2 1,4 2-1,-2-3 1,2-1-126,-1-2 1,2-3-1,-3-1-89,3 0 1,6-1 0,-1-3-201,-1-4 1,4-2 160,1-1 1,2-1 63,2 0 1,-1 6-20,-3 2 0,-2 4 0,-6 4 0,0 4 111,1 2 1,-1-2-1,1-1 1,-1 2 5,0 2 0,-3-3 0,-2-1 1,0 1 28,0-2 1,2 4-1,3-5 1,1 0 90,-1 0 0,0-1 0,1-4-58,-1 0 1,6-5 0,2-3 0,3-2-6,1-2 0,0-1 0,0-1 0,0-3-69,0-1 1,0 0 0,0-3 0,0 1-8,0-5 1,0 2 0,0-4 0,0 1-150,0-1 0,0 2 1,0-2-1,0 4-6,0 3 0,-2 0 0,-2 5 9,-3 5 1,0 0 0,-2 6 0,-2 3 140,-4 3 0,-2 5 0,3 4 0,-3 2 146,-1 3 0,-1 2 0,-3 5 0,1 0 4,2 1 1,4-2 0,-4-2 0,3 0 37,1 0 1,2-3 0,3-1-1,1-4-7,1 0 0,6 0-374,-2-1 1,9-4 0,5-3 0,6-3-129,2-1 0,3 0 1,5-1-1,3-3 205,5-4 1,-1-1 0,9 0 108,-2 1 1,4 0-1,-3-3 1</inkml:trace>
  <inkml:trace contextRef="#ctx0" brushRef="#br1" timeOffset="2397">814 780 15573,'-28'0'-433,"3"0"0,6 0-269,2 0 1,3-3 0,6-5 557,4-7 0,3-11 0,1-4 0</inkml:trace>
  <inkml:trace contextRef="#ctx0" brushRef="#br1" timeOffset="2547">547 94 19141,'-47'0'58,"-2"0"0,1 0 0,4 1 175,3 3 0,-2 8 0,3 8 0,2 5-360,1 2 1,1 1-1,9-2 1,3 3 135,3 0 0,-6 2 0,2 4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4:49.156"/>
    </inkml:context>
    <inkml:brush xml:id="br0">
      <inkml:brushProperty name="width" value="0.11429" units="cm"/>
      <inkml:brushProperty name="height" value="0.11429" units="cm"/>
      <inkml:brushProperty name="color" value="#FF0066"/>
    </inkml:brush>
  </inkml:definitions>
  <inkml:trace contextRef="#ctx0" brushRef="#br0">268 164 18209,'4'-8'251,"1"2"0,2 0 0,2 4 0,1 2 0,3 2-662,2 2 0,0 4 1,4-3-1,3 2 244,4 2 1,0-3-1,6 1 1,3-1 160,2 1 1,11-5-1,0 2 1,4-3 42,3-1 1,3 0 0,6 0 0,3 0-50,1 0 1,5-1-1,-9-2 1,1 0-83,-3 0 1,-3-2 0,-2 0 0,-3-1-168,-3 1 0,-3 0 0,-2 3 0,-1-4 78,-2 0 0,-8-2 0,-7-3 1</inkml:trace>
  <inkml:trace contextRef="#ctx0" brushRef="#br0" timeOffset="751">1 152 12960,'11'-4'75,"1"0"0,0 1 1,1 3-1,2 0-288,4 0 1,9 0-1,4 1 1,5 3 117,6 3 0,5 0 0,6 1 0,7 1 43,2 1 1,6 2 0,-4-2-1,5-1-2,4-1 1,7-6 0,8 2 0,4-2 31,4-2 0,-1-2 0,-45 1 0,0-2 1,1 0-1,1-1 8,0-2 0,1 1 0,-2 1 0,-1 1 0,47-5 1,-1-1-33,0-2 0,-1 5 1,-8 1-1,-7 1-54,-6 0 1,-9 0 0,-4 4 0,-4 0 68,-4 0 0,-2 0 1,-7 0-1,-3 0 46,-8 0 0,0-1 0,-8-2 1,-4-1 43,-5 2 1,-10-1-1,-3-1 1,-4 3 0,-4-3-1,-5 2-89,-5-2 1,-5 2 0,-8-3 0,-7 1-50,-7 1 0,-3-3 1,-11 4-1,0-3 60,-2-2 0,-5 5 0,-1-2 1,-1 1-2,1-1 1,-9 3 0,-2-3 0,-5 3 8,-2 1 0,-6-2 1,-4 0-1,-6-2 39,46 3 0,1-1 0,-1 2 0,1-1 0,-43 1 0,1 0 43,3 0 0,-5 1 0,5 2 1,4 2 3,4 2 1,7-3 0,4 2 0,1 0-3,3 1 0,3-3 0,6 2 1,4 1-4,7-1 0,6-3 0,10 1 0,7-3-123,6-1-5,9 0 0,6 0 1,8 0-1,8-1-177,7-3 0,5-3 0,9-4 0,2-1-32,6 0 1,1 1 0,11-2 0,5-1 275,4-2 0,0 1 0,-1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38.594"/>
    </inkml:context>
    <inkml:brush xml:id="br0">
      <inkml:brushProperty name="width" value="0.08571" units="cm"/>
      <inkml:brushProperty name="height" value="0.08571" units="cm"/>
      <inkml:brushProperty name="color" value="#F6630D"/>
    </inkml:brush>
  </inkml:definitions>
  <inkml:trace contextRef="#ctx0" brushRef="#br0">721 19 7286,'-5'-6'-726,"4"2"792,-3 0 57,4 3 1,0-3 0,0 8 0,0 2-78,0 3 1,0 1 0,0 1-1,0 2-81,0 3 0,1 3 0,1 1 0,3 0-98,0-1 1,1 4 0,1 0 0,-1-2-95,-2-3 227,4 0 0,-7-7 0,3 4 0</inkml:trace>
  <inkml:trace contextRef="#ctx0" brushRef="#br0" timeOffset="1018">553 197 8131,'1'9'0,"1"1"0,2 0-267,-2 0 1,-1-3 0,-1-1 0,0 2 198,0 1 1,0 1-1,-1-1 40,-3 1 0,-1 0 1,-5 0-1,-1-1 28,-2-3 0,2 2 1,-3-5-1,-1 0 8,-1-2 1,-3-1 0,0 0-1,-1 0-10,0 0 1,-3-4 0,0 0 0,0 0-6,-1-1 1,3-2 0,-1 1 0,4 0-12,1-1 0,5 1 0,-1-1 0,2 0-15,1 0 0,3-2 0,2-1 0,1 0 17,1 0 0,2 0 0,1 0 0,1 0 3,3 1 0,-2-1 0,4 0 0,1 0-2,-2 0 0,4 0 1,-2 0-1,2 1-26,0-1 1,1 3-1,0 2 1,0 0-1,0 3 0,0-2 1,0 0-1,1 2 23,2 1 1,-2 1-1,2 0 1,-2 0 27,-1 0 0,0 3 1,0 2-1,-1-1 4,1 0 0,-3 4 1,-1-2-1,1 0 2,-1 1 0,1-1 0,-4 4 0,0 1 6,-2 2 1,-1-2 0,0 3 0,0-4 17,0 0 1,0 0 0,-1 0 0,-3-1-6,-2-3 0,-3 2 0,-1-3 0,-1-1-21,-2 0 0,2 0 0,-3-4 1,1 0-12,-1 0 0,-2 0 1,3 0-1,1 0-13,1 0 1,-1-1-1,1-2 1,2-1-22,0-2 1,2 3 0,-1-3 0,1-1-35,0 1 1,-1-2 0,0 1 0,2-2-15,-2-1 1,3 2 0,-1 0 18,2 1 1,0 4 112,4-3-1,0 3-3,0-1 0,4 5-11,-1 2 0,0 3 0,-4 5 4,-2 2 0,1-2 1,-5 2-1,1-2-4,0-1 0,-3 3 0,3 0 0,-2-1-26,1-1 1,-1-2 0,2-1-38,1-2 0,-3 1 78,5 3 202,-1-5-176,4 0 0,2-6 1,1-2-86,3 0 0,0 0 46,0 3-99,-3-5 86,1 4 1,-5-3 133,-2 4 0,-3 1-52,-4 2 1,0 2 0,2 2 0,0 0-63,1 1 1,2 5-1,-3 3 1,3 3-55,0 1 1,-1-1-1,2 1 1,2 1-19,1 2 1,1-2-1,0 1 1,0-4-251,0-1 0,0-8 0,0 1-511,0-2 786,0-3 0,0 3 0,0-2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5:35.33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1242 152 11512,'0'-8'-631,"0"2"1,1 2 98,1 0 1,-1-2-1,3 1 1,-1 0 196,-1-1 1,2 4 227,-1-4 549,-2 4-400,2-1 1,-3 6-1,0 3 1,-1 1-5,-1 1 0,1 3 0,-3 0 0,1 0-129,1 1 0,-1-2 0,3 4 0,0-1 38,0 0 1,0 0 0,0-3 0,0 1-78,0-1 1,3 2 0,0-1 0,1-1 118,0-1 1,2-1 0,-1 0 0</inkml:trace>
  <inkml:trace contextRef="#ctx0" brushRef="#br1" timeOffset="1350">1045 144 8424,'0'-8'-2295,"0"2"2379,0 1 0,-1 3 131,-2-1-133,2-1 1,-6 3-16,1-2 0,-1 5 0,0 1-13,1 2 0,-1 0 0,1 1 0,0-1-124,0 2 1,0 0 0,2 0 52,0-1 1,2 1 0,-1-1 4,2 1 1,2-2-1,2-2 1,2 0 7,3 0 1,1-1-1,1-2 1,2 0 1,1 0 0,-1 0 1,2 0-1,-2 0 1,0 0 1,-3 0 0,2 0 0,-2 0 15,-1 0 0,0 0 28,1 0-3,-5 0 1,-4 0 0,-6 0 0,-3 1-11,-2 2 1,-4-1 0,1 2 0,-4 1-7,-1 0 0,-1-3 0,2 3 0,-1-1-24,0 1 1,-1-3-1,0 1 1,0-2-7,0 2 1,2-2 0,4 2 0,2-2-61,0-1 0,4-4 37,0-1 0,3-3 0,5 0 19,0 0 1,0 2 0,0 1 350,0-2-78,4 4-229,-3-1 1,-1 4 0,-7 0-4,-3 0 0,1 3 0,-3 1 0,1-1-59,0 1 1,-2 1-1,1-1 1,-1 0-5,-2-1 1,1 1 0,-1-2 0,2 1 18,2-2 0,-4 0 0,2-1 1,0 0 4,2 0 1,2 0-1,1 0 1,0-1 8,0-1 0,2 1 0,2-3 7,0 0 0,1 0 1,3-4-22,0-1 0,0 4 1,0-1 32,0 0 1,1 2 0,1 1 43,1-1 0,0 3-43,0-2-15,-2 3 1,2 0 0,-5 0-3,-1 3 1,-3-1 0,0 3 0,-1 1-8,-1-1 0,0 1 0,-1-2 0,1-1-42,0 1 1,-3 2 0,0-1-1,1 0-199,1 1 0,1-3 1,-1 1 243,1 0 0,4 2 0,0-1 0</inkml:trace>
  <inkml:trace contextRef="#ctx0" brushRef="#br0" timeOffset="1581">782 136 12705,'-12'0'-119,"3"-1"0,-3-1 0,1-1-41,0 1 0,-4 2 1,2 2-1,0 2-364,-1 0 0,0-1 528,-2 3 0,-4-1 0,-1 3 0</inkml:trace>
  <inkml:trace contextRef="#ctx0" brushRef="#br1" timeOffset="1832">288 12 8498,'0'-8'-646,"0"5"0,0 3 552,0 4 1,0 4-1,0 3 1,-2 2 22,-1 0 0,0 2 0,3-2 0,0 1-175,0 0 0,-2-2 246,-1 2 0,0 2 0,3-4 0</inkml:trace>
  <inkml:trace contextRef="#ctx0" brushRef="#br0" timeOffset="2081">132 127 15092,'0'-8'-761,"0"4"1,3 1-1,1 5 1,-1 1 382,1 2 1,-1 0-1,-3 4 1,0-1 234,0 0 0,-1 0 1,-2 1-1,-2 1-3,-3 1 1,-4 0 0,-1-1-1,-3 0-1035,0 1 1140,-4 3 1,-5-1-1,-4 3 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5:39.53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888 49 13092,'0'-8'-1794,"0"0"1,0 2 1496,0 1 1,0 2 243,0-3 0,1 5 1,1-1 161,1 4 0,3 2 0,-1 4-145,-1 1 0,2-1 0,-2 1 1,0 1-37,-1 1 0,1 0 1,-2-3-1,2 1 18,0 2 0,-2-2 1,1 2-1,-2-2-116,-1 0 1,0-1-1,0 0 174,0 0 0,-1 0 1,-1 1-1,-2-2 82,0-2 0,-5 3 0,-2-4 0,-1 2 30,0-1 1,0-3-1,1 2 1,-3-2-62,-1 1 0,1 0 0,0-3 1,1 0 34,0 0 0,-3 0 1,3 0-1,-2 0 13,1 0 1,0 0 0,3-1 0,1-1-8,1-1 1,0-3-1,1 1-88,0-3 0,3 0 0,3 0-72,1 0 1,1 2 0,1 1 51,1-2 1,0 4 0,4 0 0,0 1 16,1-1 0,2 2 0,-1-1 6,0 1 1,-2 1 0,-1 0-5,1 0 1,-1 3-1,0 0-60,-2 2 1,3 0-1,-4 3-40,0 1 0,-1-1 0,-1 0 103,0 0 1,-1 1 0,-1-1 0,-4-1 116,-1-1 0,-1 1 0,-2-2 1,-1 3-51,-2 0 1,-3-3-1,0 0 1,-2-1-79,-1 1 0,1-2 0,-4 1 0,0 0-16,1-2 0,-2-1 0,3-1 0,1 0 2,2 0 0,-2-1 1,7-1-1,-2-2 30,0 0 0,7-1 0,0-1 0,2 0-37,3 0 1,1-1-1,1-2 1,0 1 9,0 0 1,1 2 0,2 1 0,3 0 23,1 0 1,1-1-1,0 2 1,0 0-4,1 1 0,-1-1 0,0 2 1,0-1 9,1 2 1,-4 0 0,1 1-9,0 0 1,1 0 9,1 0 0,0 1 1,-3 1-20,-2 4 0,1-2 1,-2 2 70,0 0 1,-2 2-1,-3 0 13,-2 0 1,0 0 0,0 0 0,-1 1-86,-2-1 0,-1-3 1,-1 1-1,-2 0-47,-1 2 1,3-3 0,-2 0 0,2-1-119,-1 1 1,-3-3-1,3 3 1,1-1-76,1-3 0,1 0 1,-1-1 242,1 0 0,0 0 0,0 0 0</inkml:trace>
  <inkml:trace contextRef="#ctx0" brushRef="#br0" timeOffset="264">272 24 11467,'0'-8'-1749,"1"1"1600,1 1 0,3 4 0,2 5 17,-1 5 0,1 1 0,-2 3 0,0-2 117,1 1 0,-4 3 0,3-2 1,-1 0-25,-3 0 1,3 1-1,-1-1 1,0 0-237,0 0 1,-2 0 0,3-2 0,-2 2-124,1 1 0,4-3 335,-2 1 0,2-2 1,2-1-1</inkml:trace>
  <inkml:trace contextRef="#ctx0" brushRef="#br1" timeOffset="497">740 49 8555,'-4'-4'-379,"0"0"-1625,4-4 2004,0 3 0,0 5 0,0 5 0,0 3 0,0-3 0,0 1 0,-4-1 0,0 3 0</inkml:trace>
  <inkml:trace contextRef="#ctx0" brushRef="#br0" timeOffset="697">444 90 11317,'0'-8'-1387,"0"0"1,0-1 562,0 1 841,0 4 0,4 0 0,1 4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8:05:06.906"/>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8:05:09.071"/>
    </inkml:context>
    <inkml:brush xml:id="br0">
      <inkml:brushProperty name="width" value="0.05" units="cm"/>
      <inkml:brushProperty name="height" value="0.05" units="cm"/>
      <inkml:brushProperty name="color" value="#AE198D"/>
      <inkml:brushProperty name="inkEffects" value="galaxy"/>
      <inkml:brushProperty name="anchorX" value="-20353.85938"/>
      <inkml:brushProperty name="anchorY" value="-12979.38477"/>
      <inkml:brushProperty name="scaleFactor" value="0.5"/>
    </inkml:brush>
  </inkml:definitions>
  <inkml:trace contextRef="#ctx0" brushRef="#br0">1 0 24575,'0'0'0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8:05:09.722"/>
    </inkml:context>
    <inkml:brush xml:id="br0">
      <inkml:brushProperty name="width" value="0.05" units="cm"/>
      <inkml:brushProperty name="height" value="0.05" units="cm"/>
      <inkml:brushProperty name="color" value="#AE198D"/>
      <inkml:brushProperty name="inkEffects" value="galaxy"/>
      <inkml:brushProperty name="anchorX" value="-40916.66797"/>
      <inkml:brushProperty name="anchorY" value="-39198.82813"/>
      <inkml:brushProperty name="scaleFactor" value="0.5"/>
    </inkml:brush>
  </inkml:definitions>
  <inkml:trace contextRef="#ctx0" brushRef="#br0">0 0 24575,'0'0'0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17:32.277"/>
    </inkml:context>
    <inkml:brush xml:id="br0">
      <inkml:brushProperty name="width" value="0.11429" units="cm"/>
      <inkml:brushProperty name="height" value="0.11429" units="cm"/>
      <inkml:brushProperty name="color" value="#FF0066"/>
    </inkml:brush>
  </inkml:definitions>
  <inkml:trace contextRef="#ctx0" brushRef="#br0">1678 365 24647,'0'-8'-3777,"-2"-2"1,-1 4 2086,-1-2 1,-1 4 836,5-5 0,0 0 298,0-5 1,0 1 192,0-1 0,0 5 103,0 0 0,0 5 48,0-5 0,1 6-317,4-2 0,3 4 1189,5 1 1,-4 0-1,0 0-386,2 0 0,-4 4 0,2 1 0,0-1-58,-1 2 0,4 0 0,-5 5 0,2-2 40,0 1 0,0-2 1,5 1-1,-2 1-33,-3 2 1,3-3 0,-3 0 0,3 0 38,2-1 0,-5 2 1,0-3-1,1-1 367,2 0 1,2 4-511,-1-1 1,1-1-343,0 1 0,-5-6 0,-2 3-323,-1 0 561,-1-5 0,-5 11-212,0-3 0,-2-3 0,-1 0 0,-3-1 263,-1-1 1,-2 7 0,-5-4 6,0 1 0,1 2 0,-2-3 0,-2-1 13,-1 0 1,0 0-1,5-3 1,-2 3 41,-3 1 0,1-4 0,-4 2 0,1-2-4,4 1 0,-4-2 0,1 2 0,-1-2 71,1-2 0,-6 4 1,4 1-1,-1-2 6,-1-2 0,2-1 0,-1 0 0,3 0 187,4 0 1,-3-4 0,0-1 0,2 1-231,1-2 1,1 4 0,1-4-180,-1 0 1,1 0 0,0-4 0,3 1-188,1-2 0,6 3 0,-3 1 0,1-1-63,1 1 0,-1 2 1,4-2-1,-2-1-367,-2 1 0,1-2 53,4-5 0,0 5 1,-2 2-164,-2 1 1,1 1 595,-6 5 1,0 2 117,-5 2 0,1 2 1,1 5-1,1-2-114,2 1 1,4 2 0,-4 2 123,-1-1 1,4 1 0,1 0-98,4-1 0,1 1 0,0-1-7,0 1 1,6-5 0,3-2 465,3-1 1,2-1 0,-1-5 0,1 0 18,-1 0 0,1 0 1,-1 0-1,1-2-334,-1-2 1,1 1 0,-1-5 0,1 1-72,0-1 1,-2 4 0,-2-5 0,-2-2-2,-2-1 1,3-1 0,-5-1-93,-1 0 0,-1 1 1,-4 1 215,-2 3 1,-4-3-1,-5 4 260,-1 1 1,1 1 0,-1 6 0,0 0-222,1 0 1,-1 0 0,1 0 0,-2 0-134,-3 0 1,3 4-1,-5 1 1,2-1 18,0 2 0,0-3 0,3 5 1,-2-1 58,-1 1 0,0-5 0,5 3 0,-1-2 246,1 1 1,-3 1 0,0-3 81,-2 1 0,0 1 1,4-5-1,1 0 435,-1 0 1,5 0-474,0 0 0,2-2-569,-2-2 0,3-4 0,6-5 0,0-1-167,0 1 0,0-1 0,0-1 0,0-1 45,0-2 1,0-6 0,0 1 0,0-3-16,0-1 1,0 0-1,0 0 1,0 0-37,0 0 0,0 0 1,0 0-1,0 0-320,0 0 0,0 4 1,0 2-516,0 1 0,1 8-1230,4 8 2505,2 8 0,7 10 0,-1 7 1</inkml:trace>
  <inkml:trace contextRef="#ctx0" brushRef="#br0" timeOffset="382">1894 771 27214,'0'-7'-4757,"0"1"0</inkml:trace>
  <inkml:trace contextRef="#ctx0" brushRef="#br0" timeOffset="1150">540 216 21302,'-12'-9'0,"1"1"-760,2 2 0,5-3 1,-5 5 1137,-2 1 1,-1 3 0,-2 3 0,1 3-328,-1 1 0,1 2 0,1 5 0,1 0-273,2-1 0,2 1 1,-2-1-1,3-1-140,0-3 0,4 3 0,-2-3-39,2 3 1,4 2 0,2-2 0,4-2 356,-1-1 1,5-1-1,-3 3 1,3-4 145,2-1 1,-1 0 0,1-3 353,-1 2 0,-4-1-1045,0-4 991,1 0 0,-4 2-151,-6 2 0,-11-2 0,-9 4 1,1-2 201,-1 1 1,-2 1 0,2-3 0,-1 3 133,-3 1 1,4-2 0,2 2 0,3 1-252,2-1 1,-1-2 0,2 4-472,3 1 1,3 3-1,6 0-568,0 1 0,2-5 1,2 0 568,5 1 1,2-2-1,-1 1 1,-1 0-310,2-2 1,-4 4 0,1-5 66,-2 1 1,3-2-225,-5 4 1,1-5 337,-5 6 0,-6-7 1,-3 1-1,-3-2 456,-2-2 0,-1 0 1,-3 0-1,-3 0 154,0 0 1,-3-2-1,4-1 1,-1-3 169,-3-2 1,5 1 0,1-4 0,3 2-482,1-1 0,1-2 0,0-2 0,4 1-349,5-1 1,-2 1-1,1-1 1,4 2-546,4 3 0,4-2 1073,7 7 1,6-7-1,1 4 1</inkml:trace>
  <inkml:trace contextRef="#ctx0" brushRef="#br0" timeOffset="1300">350 893 29850,'-27'-4'-638,"0"-1"0,0 1 1,0 4-1,0 0 445,0 0 1,-1 6 0,0 4-170,-4 7 1,-2 10 0,-7 8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0:28.456"/>
    </inkml:context>
    <inkml:brush xml:id="br0">
      <inkml:brushProperty name="width" value="0.11429" units="cm"/>
      <inkml:brushProperty name="height" value="0.11429" units="cm"/>
      <inkml:brushProperty name="color" value="#FF0066"/>
    </inkml:brush>
  </inkml:definitions>
  <inkml:trace contextRef="#ctx0" brushRef="#br0">1097 363 14478,'-14'-6'-1250,"2"3"0,2-5 1,2 0 922,2 1 1,0 2 0,3-4 185,-2-2 1,1-1-1,4-2 193,0 1 1,0-1-1,0 0 4,0 1 0,0-1 0,0 0-25,0 0 0,0 5 0,0 0 20,0-1 1,4 2 0,2 0 100,2 2 1,0 0-1,2 3 66,-1-2 1,0 1 0,5 4-10,0 0 0,-5 0 0,0 0-142,2 0 1,1 4-1,0 3 1,-1-1-141,-2 0 0,0 3 0,3-3 0,-1 0-2,-2 0 0,0 3 0,4-3 0,-3 2-27,-1 3 1,-1-4 0,3 1-1,-4 0-75,-1-1 1,3-2-1,-2 4-167,0 2 1,-4 1 0,2 1 178,-4 1 0,-1 0 0,-1 0 207,-4-1 0,2 1 0,-6 0 0,-2-1 129,-1 1 1,-6 1 0,0 2 0,-1 1 79,0-1 0,-1-2 0,-5 1 0,2 0-12,-1 3 0,-2 1 1,-1-4-1,-1 3-10,1-3 1,-5 0 0,0-4 0,1-2-37,2 0 1,4-6-1,0 4 1,4-2 33,1-3 1,2-2 0,3-1-134,-4 0 1,4-1 0,-3-4-264,3-4 1,5-3-1,1-2-84,-1 1 0,3-1 0,1 0 0,2-1 78,-1-3 1,1 2-1,2-3 1,-1 0 14,-1 1 1,-1-6 0,3 2 0,-1-1 37,-1 1 1,-1-6 0,5-4 0,-1 2 9,-4 1 1,4-2 0,-4 2 0,4 3-21,1 1 1,-5 5 0,0 1-719,2 4 895,2 8 1,1-6-1,0 6 1</inkml:trace>
  <inkml:trace contextRef="#ctx0" brushRef="#br0" timeOffset="467">316 6 17378,'-14'-6'-2065,"6"6"1,4 0 1962,2 8 1,7 4 0,1 2 0,0 1-22,0 3 0,0 2 1,-3 4-1,2 1 113,-2 4 1,-2-2 0,-1 7 0,0-2 39,0 0 0,0 4 0,-1-2 0,-4-1 86,-4 1 1,-3 2 0,-2-5 0,-1-4 85,-3-2 1,1-7 0,-6 3 0,0-1-29,2-3 0,-1-7 1,4-2-1,-3 0 84,0-1 1,-4-4-140,7 2 1,-7-4 0,4-1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0:29.957"/>
    </inkml:context>
    <inkml:brush xml:id="br0">
      <inkml:brushProperty name="width" value="0.11429" units="cm"/>
      <inkml:brushProperty name="height" value="0.11429" units="cm"/>
      <inkml:brushProperty name="color" value="#FF0066"/>
    </inkml:brush>
  </inkml:definitions>
  <inkml:trace contextRef="#ctx0" brushRef="#br0">494 494 11469,'-6'-8'-2249,"3"2"2046,-6 6 0,4-6 44,-4-3 1,6 1 0,-3-1 130,0-1 1,3-3 0,-5-2 0,0-2 10,1-1 1,-2-2-1,-4 2 1,3-5 23,1-3 1,-1 3 0,-3 1 0,-1-3-17,0-1 1,1-1 0,-1-1 0,0 3-136,0 2 0,5 1 0,0 7 0,0 0 161,1 3 1,-4 3-51,3-1 0,1 4 0,-1 9 0,0 5 146,2 6 1,-9 4-1,4-1 1,-2 3 19,-2 1 1,-1 2 0,3 4 0,0 2 1,1 3 1,-1-3 0,0 3 0,2-3 20,3-2 0,-2-1 0,7-1 1,1-2-81,1 1 0,7-4 0,1-3 0,3-7-33,6-5 0,0-4 0,8-1 0,2 0-2,1 0 0,3-6 0,3-4 0,4-6 18,4-2 1,-4-6 0,1-1-53,1-5 0,8-5 1,2-6-1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0:43.307"/>
    </inkml:context>
    <inkml:brush xml:id="br0">
      <inkml:brushProperty name="width" value="0.08571" units="cm"/>
      <inkml:brushProperty name="height" value="0.08571" units="cm"/>
      <inkml:brushProperty name="color" value="#FF0066"/>
    </inkml:brush>
  </inkml:definitions>
  <inkml:trace contextRef="#ctx0" brushRef="#br0">1683 492 8386,'-6'-8'-589,"5"0"-45,-4 4 582,-2 2 1,1 2 0,-3 9 40,4 4 0,3 0 1,2 1-1,0 0-15,0-1 1,0 1-1,0 0-2,0-1 1,2 0-1,1-3 1,3-2 17,2-2 1,-4 3-1,5-4 5,2-2 1,1-2-1,2-1 4,0 0 0,-1 0 0,-1-1 1,-1-4-1,-2-4 1,-1 1 0,2-1 0,-2-1 13,-2-3 1,3 0 0,-4-1 21,-2 0 0,-2 1 1,-1-1 2,0 0 1,0 1 0,-1 0-25,-4 4 1,-2 2-1,-7 4 1,0-2-4,1 2 1,-1 2 0,0 1 0,1 0 5,-1 0 0,-4 0 1,-1 0-1,1 0-22,-2 0 1,5 4 0,-3 2 0,1 0 2,-1 0 1,3 5 0,-3-3 0,2 1-3,3 0 1,-7 0-10,-3 5 0,3-7 1,4-1-1,3-1 5,4-1 0,0 1 7,-5-5 1,5-2 0,0-1 2,-1-1 1,4-7-2,1 2 1,-1-3 1,1-2 0,1 5-2,4 0 17,0 0 1,0 0 19,0 0-129,0 6 88,0-3 0,0 7 1,0 4 20,0 4 0,0-2 0,0 2 18,0 2 1,0 1 0,0 2-16,0 0 1,-2-2 0,-1-2 0,-1 0 8,1 0 1,0-2 0,0 1-1,-4 0 4,0-1 0,2 2 0,-2-4 1,-1 0-30,0 1 1,-1 2 0,-6-3 0,-2 0-5,-1 0 1,0 0 0,3-3 0,-3 2 0,-5-2 0,1-2 0,1-1 0,0 2-145,0 2 1,-1-2 0,-1 2 0,5-2-28,3-2 1,1 4 0,1 1 0,-1-1-310,0 3 479,7-6 0,-5 11 0,4-4 0</inkml:trace>
  <inkml:trace contextRef="#ctx0" brushRef="#br0" timeOffset="815">822 327 8038,'6'-13'-1498,"-5"4"1440,4-1 0,2 7 153,2-1 1,-2 8-1,-1 6-44,0 2 1,-5 1 0,4 1-1,-4 0-24,-1-1 1,0 1-1,0 0 1,0 1-22,0 3 1,0-3-1,0 4 1,-1-4-19,-4-1 0,2-5 1,-6 0-1,-2 1-2,-1 3 1,-1-4-1,-1-2 1,0-1 0,1-3 1,-1-1 0,0-2 0,0 0-30,1 0 1,-1 0-1,0-2 1,1-1-18,-1-1 1,5-7 0,1 2 0,2-3 36,3-2 0,-3 5 0,2 0 0,1-2 85,1-1 1,2 3 0,0 0 70,0-2 1,-6 4-43,-3-2 1,-3 6 0,-2-2-55,0 4 1,-1 5-1,-2 2 1,-1 0-59,1 0 0,2 3 0,2-2 0,-1-1-12,0 0 0,0 3 0,1-5 0,-1 1 12,0 1 1,5-4 0,0 2-11,-1-2 0,-3-2 14,0 0 0,5-6 0,4-4 12,2-2 0,2 3 0,0 0 0,0-2 3,0-1 1,-5-1-1,1-1 1,1-1-1,1-4 0,2 4 1,-1-3-1,-2 3 10,-2 1 0,-5 2 0,0 1 0,-2 4 52,-1 1 0,-1-4 1,0 6-1,1 1-4,-1 1 0,-4 2 1,-2 0-1,0 2-28,0 2 1,-2 4 0,3 6 0,3-1-28,0 1 0,0 0 1,0-1-1,6 1-44,2 0 1,4-1 0,4 1-17,0 0 0,1 0 0,4-2 46,4-3 0,3 1 1,3-5-1,2-2-41,1-1 1,7-2-1,-3 0 1,3 0-42,-3 0 0,4 0 0,-4 0 0,0 0-312,1 0 406,0 0 0,10 0 0,2 0 0</inkml:trace>
  <inkml:trace contextRef="#ctx0" brushRef="#br0" timeOffset="1032">767 136 8100,'-14'-2'0,"0"-1"-510,1-1 0,-1-1 0,0 7 0,1 2 510,-1 5 0,-4 4 0,0 2 0,1 1 0,2 3 0,1 5 0,0-3 0</inkml:trace>
  <inkml:trace contextRef="#ctx0" brushRef="#br0" timeOffset="1180">397 697 8478,'-9'0'-1145,"0"0"0,0 0 1125,-5 0 0,1 0 0,-1 1-22,0 4 1,5-4-1,0 4 42,-2-4 0,-1 6 0,-1 0 0</inkml:trace>
  <inkml:trace contextRef="#ctx0" brushRef="#br0" timeOffset="1313">302 122 8427,'0'-27'-37,"0"-1"1,-5 7 0,-1 3 0,-2 4-257,-2 5 1,-4 5 0,-4 10 292,-5 7 0,-3 7 0,-1 7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0:41.759"/>
    </inkml:context>
    <inkml:brush xml:id="br0">
      <inkml:brushProperty name="width" value="0.08571" units="cm"/>
      <inkml:brushProperty name="height" value="0.08571" units="cm"/>
      <inkml:brushProperty name="color" value="#FF0066"/>
    </inkml:brush>
  </inkml:definitions>
  <inkml:trace contextRef="#ctx0" brushRef="#br0">493 54 8469,'0'-14'-270,"0"5"0,0 0-760,0-1 1055,0 3 1,0 3 48,0 8 1,0-1 0,0 7 0,0 0-16,0 2 0,0 7 0,1-1 0,2 0-87,2 2 0,0-5 1,-5 5-1,0-2 0,0 0 1,1 5 0,2-5 0,2-1-107,-2-2 0,-2 4 1,-1-1-1,2-1-65,2-2 0,-2 3 199,2 0 0,-2 0 0,-2-4 0</inkml:trace>
  <inkml:trace contextRef="#ctx0" brushRef="#br0" timeOffset="397">137 341 8371,'-7'-13'0,"0"-1"-384,1 0 0,5 1-3,-4-1 1,4 5 274,1 0 127,0 6 0,6-3 0,3 6 21,3 0 0,2 0 0,0 0 0,-1 0-21,1 0 0,0 1 0,-1 2 0,1 3 21,0 2 1,-5-4 0,0 6 0,0 0-3,-1 2 1,2-3 0,-5 1 0,-2 0-3,-2 2 1,-1 2-1,0 0-15,0-1 1,-6 0 0,-4-3-1,-6-1-75,-2 2 1,-6 1 0,1 0-1,-3-1-92,-1-2 1,-1 0-1,1 5 1,1 0-396,3-1 545,4-5 0,5 10 0,0-3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40.377"/>
    </inkml:context>
    <inkml:brush xml:id="br0">
      <inkml:brushProperty name="width" value="0.08571" units="cm"/>
      <inkml:brushProperty name="height" value="0.08571" units="cm"/>
      <inkml:brushProperty name="color" value="#F6630D"/>
    </inkml:brush>
  </inkml:definitions>
  <inkml:trace contextRef="#ctx0" brushRef="#br0">0 58 8358,'0'-9'0,"0"-1"0,2 0-950,1 0 0,-2 3 501,2 1 667,-2 4 1,-1-2-110,0 8 0,0-2-109,0 4 0,-4 1 0,-2 3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0:40.756"/>
    </inkml:context>
    <inkml:brush xml:id="br0">
      <inkml:brushProperty name="width" value="0.08571" units="cm"/>
      <inkml:brushProperty name="height" value="0.08571" units="cm"/>
      <inkml:brushProperty name="color" value="#FF0066"/>
    </inkml:brush>
  </inkml:definitions>
  <inkml:trace contextRef="#ctx0" brushRef="#br0">1355 110 8479,'-5'-19'0,"1"1"-575,0 1 0,3 2 49,1 2 0,1 0 463,4 4 0,-2 3 62,6 6 1,-4 2-17,4 2 0,-6-1-6,1 6 1,0-5 0,-1 2 9,1 0 40,1-5 1,-5 7 175,0-4-155,0-2 0,-2 9 0,-2-5-28,-6 1 1,3-4 0,-1 3 0,1-1-19,-1-1 0,4 6 1,-4-4-11,2 1 1,-3-2-1,3 4 13,-2 2 1,5-4 0,-2 2 14,4 2 0,1-3-15,0 1 0,1-2 1,2 4-6,2-2 1,6-6 0,-2 2-1,3-4-2,2-1 0,-1 0 1,1 0-1,0 0 0,-1 0 1,3 0 0,0 0 0,3 0-1,-3 0 0,-1-4 0,-1-3 31,0 0 0,-1-2 1,0-5 14,-4 0 1,1 5-1,-5 0-16,-2-1 1,-1 2-34,-2-1 0,-7 1 0,-2-1 1,-3 5-1,-2 2 0,1-3 0,-1 1 0,0 1-4,1 1 0,-2 2 0,-2 0 0,-1 0 3,1 0 0,-3 0 0,0 0 0,-1 0 9,-3 0 1,2 0-1,0 0 1,-4 0 4,-5 0 0,7 0 0,-3 2 0,1 2 6,0 6 1,3-3-1,2 2 1,1 0-15,3-1 0,4 4 0,2-3 0,2 2-6,-2-2 1,5 3 0,2-3-14,2 3 1,8 2 0,2 0 14,0 0 0,4-5 0,-2-2 0,6 1 2,2-1 1,0-2 0,-3 3 0,2-1-4,1 1 0,5-4 0,-3 4 0,-1-2 3,1-3 1,3 0-1,-5 0 1,1 2-2,0-2 1,-3-2-1,0 1 1,-4 1-2,-2 1 0,-6 1-24,5-5 41,-6 0 1,2 0 0,-11 0 9,-8 0 0,-1 0 1,-8 0-1,-1 0-10,-2 0 0,3 0 0,0 0 0,-1 0-4,-2 0 1,-1 1 0,-1 3 0,1 0-8,0-1 1,-1-1-1,1-2 1,0 0-6,-1 0 0,1 0 0,-1 0 0,1 0-4,0 0 0,-1 0 0,3 0 0,0 0-7,2 0 0,5-5 0,-3-1 13,1-2 0,3-1 0,7-3 0,2 1 0,2 2 1,2 5 0,4-5 19,0-2 1,0-1 3,0-2 0,0 5 6,0 0 1,1 6-7,4-2-78,-4 4 58,5 1 1,-6 1 56,0 4 1,0-2-47,0 6 0,-1 0-26,-4 5 1,-2-2 0,-6-1 0,3-4-44,1-1 1,-1 0-1,-3-1-97,-1 4 1,0-1 0,1-1 0,-1-1 3,0-3 1,1 4 0,-1-3 147,0-1 0,5 0 0,0 0 0,-2 2 0,5-1 0,0-4 0</inkml:trace>
  <inkml:trace contextRef="#ctx0" brushRef="#br0" timeOffset="313">178 205 6393,'8'7'53,"4"-6"1,-5 5 0,3-1-27,-1-1 0,-5 2 1,4-1-4,-2 4 1,3-1 0,-4 1-23,-2 1 1,-3-2 0,-6 1 0,-7 0-55,-3-1 0,-9 4 0,2-4 1,-2 1-240,-3 0 1,-4 0 290,0 5 0,1-1 0,3 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30.596"/>
    </inkml:context>
    <inkml:brush xml:id="br0">
      <inkml:brushProperty name="width" value="0.11429" units="cm"/>
      <inkml:brushProperty name="height" value="0.11429" units="cm"/>
      <inkml:brushProperty name="color" value="#FF0066"/>
    </inkml:brush>
  </inkml:definitions>
  <inkml:trace contextRef="#ctx0" brushRef="#br0">568 704 11867,'-5'-1'-1167,"3"-1"941,-3 1 0,3-4-51,-4 2 1,1 2 0,-4-2 207,1 2 0,2 1 0,0 0 0,0 0 103,-2 0 0,0 0 0,-1 1 0,1 1-2,-1 1 1,1 0 0,-1-3 0,0 0 1,-2 0 1,1 0 0,-1 0 0,1 0 3,-2 0 1,3 0 0,-2 0 0,1 0 35,2 0 0,-1 0 0,1-1 1,-1-1 24,1-1 0,-1-3 1,1 0-48,-1-2 1,5 3-1,0-1 1,1 0-87,0-2 0,-1 0 0,3-1 1,-2 1-40,1-1 0,1 1 1,0-1-1,-1 1-9,-1-1 0,0-2 0,3-1 0,0-1-22,0 1 0,-1-3 0,0 1 0,-2-2 14,1-1 0,1 0 0,1 0 0,-1 0-1,-2 0 0,2 0 0,-3 1 0,2 1 38,-1 1 1,-1 3-1,2-3 1,-1 2 22,1 2 1,-1 3-1,0 2 1,0-2 36,-1-1 1,3 3-1,-2-1 29,-1 0 1,3-2-1,-3 0 9,0-1 0,3 1 1,-2-1 18,-1 1 0,3 2-86,-2 0 89,2 1-123,1 0-58,0 1-77,0 4 1,-3 1-1,0 1 241,-2 1 1,2 2 0,-3-2 0,0 0 22,-2 1 1,3 0-1,-1 2 1,-1-1-8,0-1 1,-2 1 0,1-2 0,0 0 127,3 1 0,-3-3-8,2 2 1,2-2 28,-2-1 0,4-1-210,-1-2 1,6 1 0,2-4 0,1 1 19,-1 0 0,-2-3 0,3 3 0,0-3-32,2 0 1,-3-1-1,1 1 1,0-2-12,-2-1 1,4 2 0,-3-3-1,0 3-6,1 0 1,-3 1 0,2-1 0,1 1-1,-1-1 1,2 1 0,-2-1 0,1 2-17,-1 1 1,-2-1 0,2 1-50,-1-1 0,-1 1 331,0 0-286,-2 4 0,2-1 79,-6 3 0,1 0 0,-3 2 0,-2 2 7,0 1 0,-2 0 1,1 1-1,-1 0 39,1 0 1,-4-1 0,0 1 0,0 0 12,0 2 0,-3 0 0,4 1 0,0-2-2,-1-1 0,2 2 1,-1-3-1,1 3-41,2 0 0,2-2 1,2 0-1,0 0-58,2 2 0,1-3 1,1 1-1,0 1-2,0 0 1,1-1 0,1-1 0,2 1-12,0-1 0,-1 2 1,3-2-1,-1 1-12,0-1 0,2-2 1,-3 2-1,0 0-32,3-1 0,-3-1 0,-1 2-195,1-1 0,-2 1-36,4-2 0,-1 3-8,4-3 0,-1 2 0,1-2 92,-1-1 0,-2 2 0,0-1 293,0-2 0,2 4 1,0 0-1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35.796"/>
    </inkml:context>
    <inkml:brush xml:id="br0">
      <inkml:brushProperty name="width" value="0.08571" units="cm"/>
      <inkml:brushProperty name="height" value="0.08571" units="cm"/>
      <inkml:brushProperty name="color" value="#FF0066"/>
    </inkml:brush>
  </inkml:definitions>
  <inkml:trace contextRef="#ctx0" brushRef="#br0">1086 433 7556,'0'9'-392,"0"-4"354,0 1 0,0-3 466,0 2 43,0-3 27,0 2-422,0-4 1,3-4 0,-1-1 0,1-3-106,1 0 0,-2-1 0,4 0 0,-1-2-87,0 0 0,2-4 1,-2 2-1,1-1 66,-1 3 1,0-1 0,2 0-1,-2-1 38,2 1 0,0 0 0,-1 3 0,-1-1 19,-1 3 1,1 0 0,-1-2 3,1 1 1,0 0-46,4 3 1,-3-2 19,-1 4 0,-2 1 0,2 2 13,-1 3 0,1-1-16,-2 4 1,3-3 0,-3 2-19,-2 2 1,1 0-1,0 2 3,1-1 0,0 1 0,-3-1 16,0 1 1,0-1 0,-1 1-1,-1-1 15,-1 1 0,-3-1 0,0 1 2,-2-1 1,3-2 0,-1 0 0,0-1-4,-2 0 0,-1 2 0,-2-4 0,0 1 4,1 0 1,0-1 0,2-3 0,-1 0-92,1 0 0,-1 0 0,1 0-14,-1 0 1,2-1-1,0-1 1,2-2 2,2-1 0,0 0 1,3-4 79,0 1 0,0-1 31,0 1 170,0-1 0,0 4-4,0-1 1,0 5-70,0 1 1,-3 1 0,-1 4-60,-1-2 0,3 3 1,-3-2-1,0 0-19,1-1 1,1 3-1,-3-2-49,-1 1 0,0-3 0,-2 3 6,1-1 1,-1 0-1,1-2 1,-1 0-26,1 0 0,2-1 1,1-1-30,-2 0 1,2-1 0,1-2 43,0-2 1,-2 0 0,3-1 0,2 0 13,0-2 1,1 0 0,0-1 0,0 1 15,0-1 0,1 1 1,0-1-29,2 1 1,1-1 0,-1 1-2,3-1 1,1 2 0,1 0-24,-3 2 1,3 3 23,-3-1 0,0 2 50,1 1 0,-4 1-19,1 2 1,-3 1 0,0 5-1,0-1 11,-3 1 0,-1-1 1,-3 1-1,2-1 4,-2 1 0,0-2 0,-2 0 0,1-1-22,-1 0 0,1 2 1,-1-1-1,1 0 25,-1-1 0,0-2 1,-2 2-1,0-2 41,1-1 1,3-2 0,1 2 78,0-2 0,-2-2-49,0-2 1,3 2 0,2-5-1,2-1 25,1 0 1,-1-2 0,0 1-1,-2-2-4,1-1 0,1 1 1,1-4-1,0 1-9,0 0 1,0 2 0,-1-2-1,-1 0-23,-1 3 0,0 1 1,3 0-1,-1 1-91,-1-1 0,1 1 1,-2-1-1,2 1-443,1-1 1,-3 1-352,0-1 1,0 1 796,3-1 0,0 1 0,0-1 0</inkml:trace>
  <inkml:trace contextRef="#ctx0" brushRef="#br0" timeOffset="183">967 102 7649,'-8'9'0</inkml:trace>
  <inkml:trace contextRef="#ctx0" brushRef="#br0" timeOffset="884">721 306 7596,'0'5'-280,"0"1"0,0-3 1,-1 2 403,-2-2 1,2 1-11,-1-1 1,1 2-57,1 3 1,0 1-49,0-1 1,-3-2-1,0 0 12,1 0 0,1-1 0,0 0 1,-1-1 23,0 1 0,-1-2 1,2 1-1,-1 1 57,-1 0 1,-3-2 0,3 1-7,-2 0 0,-1 2 0,-2-3 4,-1-1 0,4-1 0,-1 1-27,-1 1 1,0 0-1,-2-4-51,1-2 0,0 1 0,2-2 1,0-1-97,-1 0 0,4 0 1,-1-4-27,0 1 0,3-1 0,-2 1 0,2-2-292,1-1 1,0 1 0,0-1 390,0 2 0,4 0 0,1 1 0</inkml:trace>
  <inkml:trace contextRef="#ctx0" brushRef="#br0" timeOffset="1217">645 196 7643,'-9'0'-362,"1"0"0,0 1-228,3 1 590,1-1 0,0 7 0,-1-3 0</inkml:trace>
  <inkml:trace contextRef="#ctx0" brushRef="#br0" timeOffset="1348">585 213 7643,'-8'0'-1233,"2"0"1010,1 0 0,-1 0 223,-2 0 0,3 3 0,1 2 0</inkml:trace>
  <inkml:trace contextRef="#ctx0" brushRef="#br0" timeOffset="2600">390 246 7635,'0'-5'-43,"0"-1"1,0 3 507,0-2-484,0 3 0,0-1 18,0 6 1,0 2 0,0 3-26,0 0 0,-1-2 0,0 0 0,-2 0 8,1 2 0,-2-2 0,0-1 0,1 2 29,-1 0 1,0-1 0,2 0-45,-1 0 1,-2-1 0,2 1-166,1 0 1,1-1-258,1 1 387,0-5 0,1 3 0,2-4 29,2 0 1,3 0 0,0 0 34,1 0 0,-3 0 112,-1 0 1,1 0-65,2 0 1,-3 4-39,-2 2 1,-2-2 0,-1 2 4,0 1 0,-1-3 0,-1 2 0,-2 0 42,0-2 1,-2 4 0,-3-2 0,1 1 1,-1-1 0,1-2-33,-1 0 1,1-1-1,0-2-23,-1 2 0,1-2 0,-1 2 0,1-2 5,-1-1 1,1 0 0,-1 0 10,1 0 0,2-3 0,1-1 1,1-1 31,-1-1 1,2-2-1,-2 0 1,2-1 4,1 1 1,1-2 0,0 0-1,-1-2-50,-1-2 1,0 0-1,3-2 1,0 1-43,0 1 1,0 0 0,0-3 0,0 0 38,0 0 1,1 3 0,1 1 0,1 0 10,-1 3 0,2 1 0,-2 0 19,0 1 0,0 3 0,0 1 182,1 0 39,0 4-184,-3 0 0,0 4 0,0 5 0,-1-1-25,-2 1 0,1-1 1,-4 1-1,0-1-24,-2 1 0,0 2 0,-1 0 0,1 0-21,-1-2 1,1 2 0,-1 1-1,1-1 13,-1 1 1,1-2 0,0 1 0,2-2-19,0 0 1,1-1-1,0 1-30,2-1 1,2 1 0,1-1-22,0 1 0,1-1 0,2 0-16,2-3 0,0 2 1,1-3 47,0 0 0,1-1 0,0 2 1,-3 0 36,0-1 1,0-1 0,-2 3 30,1 0 0,-1-1 0,-2 1 32,0 0 1,-1 2-35,-1 0 1,-2 1 0,-3-2 0,2 0 80,-2-1 0,-1-3 0,0 1-20,0 0 0,-1 2 0,1-4 1,-1 0 23,1-1 0,2-1 0,0 0 1,0 0-34,-2 0 1,0 0-1,-1 0-95,1 0 0,2-3 0,0 0 0,1-2-21,0-2 0,0 0 1,3-3-1,-1 0-30,-2-1 0,3-1 0,-1 1 0,2 0-194,1 0 1,0 1 0,0 0 0,0-2-180,0-2 0,3 3 0,1-2 0,1 0 429,1-1 0,6 0 0,1-3 0</inkml:trace>
  <inkml:trace contextRef="#ctx0" brushRef="#br0" timeOffset="2867">416 1 7775,'-5'0'-1643,"1"0"1643,4 0 0,-3 0 0,-2 0 0</inkml:trace>
  <inkml:trace contextRef="#ctx0" brushRef="#br0" timeOffset="3484">475 26 7188,'-5'0'-146,"2"0"0,-1 0 1,-1 0-1</inkml:trace>
  <inkml:trace contextRef="#ctx0" brushRef="#br0" timeOffset="4132">144 637 7685,'0'-5'195,"0"1"-508,0 4 1,0 0 0</inkml:trace>
  <inkml:trace contextRef="#ctx0" brushRef="#br0" timeOffset="4264">94 654 8264,'-5'0'49,"1"0"0,0 0 0,0 0 1</inkml:trace>
  <inkml:trace contextRef="#ctx0" brushRef="#br0" timeOffset="4700">323 246 7376,'0'-5'347,"0"-1"-195,0 4 1,0-2-875,0 1 722,0 2 0,0-3 0,0 4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44.513"/>
    </inkml:context>
    <inkml:brush xml:id="br0">
      <inkml:brushProperty name="width" value="0.08571" units="cm"/>
      <inkml:brushProperty name="height" value="0.08571" units="cm"/>
      <inkml:brushProperty name="color" value="#FF0066"/>
    </inkml:brush>
  </inkml:definitions>
  <inkml:trace contextRef="#ctx0" brushRef="#br0">883 204 7069,'-5'0'957,"1"0"1,4 0-798,-3 0 0,1 0-252,-4 0 0,3 1-32,-2 2 1,3-1 0,-2 3-82,0 2 1,3-2 0,-2 0 51,3 2 0,0-1 1,2 1 58,1-1 1,4-4 0,-2 3 21,3-1 1,-2-1-1,-1-3-4,2 0 1,0-1 0,2-2 32,-1-3 1,-2 2 0,-1-2 51,-1-1 1,1 0-1,-2-2 19,-1 1 1,-1-1-1,-1 1 38,0-1 0,-1 5 0,-1 0 1,-2 1-18,0 0 1,1 0-1,-3 3 1,-1 0-8,0 0 0,-2 0 1,1 0-1,-1 0-24,1 0 1,0 3 0,-1 1 0,1 0-29,-1 0 0,-2 1 1,-1-2-1,2 0 9,1 1 0,0-2 0,1 2-1,-1 0 1,2 0-1,0-2-161,1 1-20,5-1 123,-3-2 0,5 0 115,2 0 0,1 0 0,4 1 0,-2 1-2,0 1 1,-3 1 0,3-1-36,0 2 0,-1-1 0,0 0 90,-2 0 1,3 0 61,-3 5 1,0-4 0,-3 1 79,0 1 1,-4-3 0,-2 2-97,-1 1 1,-5-3 0,1 1-1,1 0-112,0-1 0,-1-2 1,-1 2-1,-1-1-49,-3 0 1,3 0-1,0-3 1,1 0-78,1 0 1,-1 0 0,1 0 0,1 0-209,0 0 0,4-3 1,2-1-1,0-1-262,2-1 1,1-5 0,1-1 553,0-1 0,0-1 0,0-3 0</inkml:trace>
  <inkml:trace contextRef="#ctx0" brushRef="#br0" timeOffset="147">696 102 7647,'0'6'-596,"0"-1"1,0-2 595,0 3 0,0-4 0,0 2 0</inkml:trace>
  <inkml:trace contextRef="#ctx0" brushRef="#br0" timeOffset="1266">383 357 7636,'-9'0'-1014,"1"0"1574,-1 0 1,4 1-73,-1 1 1,3-1-355,-3 2 0,4-3 1,0-3-191,1-2 1,1-3 0,0 0 0,0-2 10,0-1 1,0 1-1,1-5 1,1-1-49,0-2 0,5 0 0,-2-2 0,0 2 56,1 1 1,-1 0 0,1 1 0,-1 2 10,-1 3 0,2 2 0,-1 2 1,1 3-26,-1 0 1,-2-2 0,3 4 11,0 0 1,-1 1 0,1 1 43,0 0 0,-2 3 1,0 2-1,-1 1-1,0-1 0,-1 1 1,-1 3-1,1-1 3,1 1 0,0-1 1,-3 1-1,0-1 2,0 0 0,0 1 0,0-1 0,0 2-1,0 1 0,-1-2 0,-2 0 0,-2-2-2,1-1 0,-4 2 0,3 0 1,-3 0-5,0-3 0,-1 2 1,1-4-1,-1 0-38,1 0 0,-1-2 0,1 2 0,-1-2-76,1-1 0,2-1 1,0-1-1,1-1 45,0-2 1,0-1-1,3-2 1,0-1 66,0 1 1,0 0-1,0 2 1,-1 0 61,1-1 1,1 0 0,0-2 47,-1 1 0,0 2-25,-4 1 0,0 3 0,-2-1-3,-1 2 1,1 5-1,-1 0 1,1 3-26,-1 2 0,1-3 0,-1 5 0,1-1-98,0-2 0,3 1 0,1-1-41,0 1 0,3-1-15,-1 1 1,2-4 0,2 0-16,4-1 0,2 2 102,0-4 1,0 1 0,0-2 47,-2 2 1,-2-2-28,-1 2 1,-2-1-48,2 0 0,-6-1 0,-2 2-67,-3-2 0,-1-1 0,1 0 0,-1 0 56,-3 0 1,3 0-1,-2 0 1,1 0 118,2 0 1,-1 0 0,1 0 0,-1 0 40,1 0 0,2 0 0,0 0 169,0 0 0,1 0-165,-1 0 0,5 4 1,-2 2-91,2 1 0,1-1 1,0-1-1,0 2 70,0 1 1,0 0 0,0 0 91,0 1 0,0-3 1,-1-1 46,-2 2 0,1-1 0,-3 1-94,2-1 0,-3-3 0,2 1-193,0 0 1,1-1-33,-3-3 0,1-1 0,-1-1-89,0-1 1,3-3 0,-1 0 0,-1-2-7,0 0 0,2-1 0,-1-2 0,0-1-118,2-1 0,1 1 0,1-2 0,0-1-2,0-1 0,1-1 1,2 0-1,2 0 298,3 0 0,4-3 0,1-2 0</inkml:trace>
  <inkml:trace contextRef="#ctx0" brushRef="#br0" timeOffset="1464">400 0 6859,'-9'0'-916,"1"0"916,3 0 0,-3 0 0,4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41.309"/>
    </inkml:context>
    <inkml:brush xml:id="br0">
      <inkml:brushProperty name="width" value="0.08571" units="cm"/>
      <inkml:brushProperty name="height" value="0.08571" units="cm"/>
      <inkml:brushProperty name="color" value="#FF0066"/>
    </inkml:brush>
  </inkml:definitions>
  <inkml:trace contextRef="#ctx0" brushRef="#br0">849 77 7721,'0'-6'-582,"0"1"491,0-2 1,0 2 0,0 0 596,0-2 1,0 2-9,0 0 0,0 2 183,0-3-420,0 4 1,0 0-266,0 4 1,0 3-1,0 4 1,0 0-71,0 2 0,0 3 0,0 3 0,0 2-72,0 1 1,0 0 0,1-3 0,1 0-171,0 0 1,2-1 0,-2-1 0,1-2-43,-1-1 1,2 0-1,-2-4 1,0 1 357,-1-1 0,3 0 0,1 1 0</inkml:trace>
  <inkml:trace contextRef="#ctx0" brushRef="#br0" timeOffset="1554">722 60 7531,'-4'-8'-73,"3"3"0,-3 2 196,4 6 0,0-1 0,0 3 0,0 2-60,0 1 0,0 1 0,1 1 0,1 2-23,1-2 1,1 2 0,-3 0 0,2 2-39,-1 1 0,0-2 0,0 0 0,1 0-20,-1 1 0,-1-3 0,-1 2 0,0-1-39,0-1 0,0-2 1,0 0-1,0-1-88,0 0 1,-4-2 56,-2 0 0,-1-4 0,-2 0 12,1-1 0,2-3 0,1-2 0,1-1 2,3-1 0,-3-5 1,1 0-1,1 0 50,1-2 0,1 4 0,0-2 0,0 1 46,0 2 1,-3-1 0,1 1 381,0-1-65,1 5-187,1-4 1,-3 11 0,-1 0-54,-1 3 0,1 0 0,-3 0-73,1 0 0,1 2 0,-4-1-92,1-1 1,2-1-93,1-3 1,-1-1-134,-3 2 0,4-2 240,-1-1 126,4 0 0,-2-1 198,4-2-167,0 2 0,-3-2 17,-3 3 1,1 1-132,0 1 1,-1 0-91,-3 4 0,4-3-70,-1 2 1,3-3 98,-2 1 0,3-3 0,-2-2 49,0-1 0,3-3 80,-1 0 1,1-1 59,1-2 0,0 1 15,0-1 1,0 4-67,0-1 0,-1 4-37,-2-1 1,-2 2-33,-3 1 1,-1 0 0,1 1-1,-1 2-10,1 3 0,-2-2 1,0 2-1,-1 1 16,0 0 0,-1 2 1,0-1-1,-1 1 6,1-1 0,1-2 1,2-2-1,2 1-10,1 0 0,0-2-265,3 2 123,0-3 1,4 2 0,2-4 109,2 0 1,3 0 0,0 0 0,1 0 12,-1 0 1,1 0 0,-1 0 0,1 0 21,-1 0 0,1 0 1,-1 0 20,1 0 0,-4 0 0,1 0 5,1 0 1,-3 1-1,1 2-12,-1 2 0,-1 0 0,-4 1 0,-1 0-9,-1 2 0,-5 0 1,1 1-1,-3-1-7,-1 1 1,-2-2 0,0 0 0,-1-1-19,0 0 1,-1-1-1,-1 0 1,1-1-36,1 1 1,1-3 0,-1 1 0,2-2 4,-1-1 1,4-3 0,-2-1 0,1-1 31,2-1 0,0-5 0,2 0 0,1 1 12,1 0 0,1 2 0,3-1 0,0 1 31,0-1 1,0 1 0,1-1-16,2 1 1,2 0-1,2 2 1,0 1-11,-1 1 1,-1 2 0,3 1-2,-3-2 1,3 2 103,-2-2 0,0 3-33,0 3 0,-1 1 1,-4 2-1,2 0-28,-1 0 0,-2 1 1,-2 0-1,-1-2-44,-2 2 0,2-1 1,-3 1-1,0-1-49,-2 0 0,0-1 0,-1 0 1,0-1-39,-2 1 1,1-3 0,-2 1 0,1-2 35,-1-1 1,0 0-1,2 0 1,-2 0 105,2 0 1,1-1 0,3-1 82,0-1 1,4-1 110,-1 2-173,3 1 1,0-2-7,0 6 1,2 1 0,1 5 16,-1-1 0,0 1 1,0-1 175,1 1 1,0-1-64,-3 1 1,-3-1 0,-1 0-128,-1-3 0,0 2 1,-4-4-127,1-1 0,-1-1 1,1-1-126,-1 0 0,1-1 0,-1-3 1,2-4-231,1-2 0,1-5 0,3 1 0,0-2-98,0-1 1,1 0 0,2 0 502,2 0 0,1-4 0,5 0 0</inkml:trace>
  <inkml:trace contextRef="#ctx0" brushRef="#br0" timeOffset="1854">552 43 7709,'-9'-6'-79,"1"1"1,2 2 0,1-2-1,-2 1 179,0-1 0,1 3 1,0-1 108,0 2 1,-2-2-267,0 0 0,2 1 1,1 3-1,1 0-188,-1 2 0,2 4 1,-2-1 244,2 1 0,-4 2 0,2-1 0</inkml:trace>
  <inkml:trace contextRef="#ctx0" brushRef="#br0" timeOffset="2001">365 128 8235,'-8'5'-32,"2"1"0,2-2-415,0 1 1,1-3 446,3 4 0,-4 0 0,-1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54.491"/>
    </inkml:context>
    <inkml:brush xml:id="br0">
      <inkml:brushProperty name="width" value="0.08571" units="cm"/>
      <inkml:brushProperty name="height" value="0.08571" units="cm"/>
      <inkml:brushProperty name="color" value="#FF0066"/>
    </inkml:brush>
  </inkml:definitions>
  <inkml:trace contextRef="#ctx0" brushRef="#br0">281 69 7613,'-9'0'-166,"4"0"235,-1 0 1,3 3 0,-1 0-5,0 2 0,-2-2 0,3 3 21,1 0 1,1-1-214,1 1 1,0-1-146,0 4 188,0-5 0,4 0 0,2-4 30,1 0 0,1-4 0,-1 0 0,-2-2 16,2 0 1,0 1 0,2-4 50,-1 1 0,0-1 0,-3 1 0,-1 0 4,0 3 0,-2-3 0,3 2 17,-2-1 1,0-2 1,-3 1 1,0 2 19,0 1 0,-1 3 0,-2-1 14,-2 2 0,-3 2 1,0 2-1,-1 1-16,1 1 0,-2 3 1,0-3-1,-1 3-34,0 0 1,-1 1 0,1-2-1,0 0-14,2-1 1,-2-1 0,-1 3-1,2-2-42,1 0 1,0-4 0,1 2-1,-1-1-543,1-1 286,-1 1 1,4-7-1,3-1 137,1-3 0,1 0 0,1-1 177,1 1 1,0-1 0,3 1 74,-1-1 0,1 4 540,-2-1-215,0 4 1,-4-1-205,-2 6 1,0-1 0,-4 4 0,1-1-73,0 0 0,1 2 1,-1-4-1,0 2-42,-2 2 1,0-3 0,-1 2 0,1 0-71,-1-2 1,4 3-1,-1-3 1,-1 0-394,0-1 0,-2 0-426,1-3 0,2 0 786,1 0 0,3 0 0,-2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54.697"/>
    </inkml:context>
    <inkml:brush xml:id="br0">
      <inkml:brushProperty name="width" value="0.08571" units="cm"/>
      <inkml:brushProperty name="height" value="0.08571" units="cm"/>
      <inkml:brushProperty name="color" value="#FF0066"/>
    </inkml:brush>
  </inkml:definitions>
  <inkml:trace contextRef="#ctx0" brushRef="#br0">9 0 5823,'-9'0'0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58.727"/>
    </inkml:context>
    <inkml:brush xml:id="br0">
      <inkml:brushProperty name="width" value="0.08571" units="cm"/>
      <inkml:brushProperty name="height" value="0.08571" units="cm"/>
      <inkml:brushProperty name="color" value="#FF0066"/>
    </inkml:brush>
  </inkml:definitions>
  <inkml:trace contextRef="#ctx0" brushRef="#br0">298 213 7384,'-9'0'725,"1"0"-554,3 0-91,1 0-99,4 0-19,0-4 0,3-1 0,0-3 27,-1-1 0,0 4 0,-1-1 0,3-1-16,1 0 1,-2-5-1,2 1 1,-1 0-19,1-1 0,0 2 1,1-2-1,0 1 1,0-1 1,1 1 0,0 3-1,-2-1 0,2 1 1,-2 0 0,-1 1 0,1 3-16,0 0 0,-2-2 67,2 3 0,-2 1 14,3 2 0,-3 3 0,2 3 0,-3-1 0,1 0-28,-2 2 1,-1 1 0,0 0 8,0 1 1,0-4 0,0 1 3,0 0 1,0 2-1,-1 0 1,-2 1 0,-1-1 0,-2 1 0,0-2-7,-1-1 1,1 2-1,-1-4 1,2 2 0,-2 0 0,0-4 0,-2 3-20,1-1 0,-1 0 0,1-2 0,-1 0 8,1 0 0,2-1 1,0-1-43,0 0 0,-1-4 92,1-1 1,0-3 0,3 0 4,1-1 0,1 4 0,1-1 109,0-1 80,0 4 0,0-2-145,0 2 0,-4 2 0,0-1-11,-1 4 1,-3 0-50,3 4 1,0-2 0,-1 2-91,0-3 0,2-1 0,0 0-519,1 1 56,2-1 501,-7-2 0,7-1 116,-2-1 1,-1 1-62,-2-2 1,1 2-1,0 1 137,-2 0 0,2 0-168,0 0 0,-1 0-46,-3 0 1,4 0-75,-1 0 1,3 0 92,-2 0 0,2 0 21,-3 0 0,4-1 10,0-2 0,-2-2-2,1-3 0,-1-1-7,1 1 0,1 2 5,-3 1 0,-1 0 42,-2-1 0,-1 3 50,1 6 1,-1 2-1,1 3-36,-1-3 0,5 3 1,0-4-1,1 2-19,0 0 0,0-3 0,2 1-31,-1 0 0,1 3-110,-2-2 24,2-1 0,2 1 0,2-3-116,2 0 1,6 0 0,0-4 0,0-1-44,1-2 1,-1-1-1,3-2 1,0-1-259,-1 1 496,3-1 0,-3 1 0,4-1 0</inkml:trace>
  <inkml:trace contextRef="#ctx0" brushRef="#br0" timeOffset="249">179 264 8057,'-9'0'591,"1"0"-979,-1 0-503,5 3 636,0-2 0,8 2 255,1-6 0,3 2 0,0-2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2:47.313"/>
    </inkml:context>
    <inkml:brush xml:id="br0">
      <inkml:brushProperty name="width" value="0.08571" units="cm"/>
      <inkml:brushProperty name="height" value="0.08571" units="cm"/>
      <inkml:brushProperty name="color" value="#FF0066"/>
    </inkml:brush>
  </inkml:definitions>
  <inkml:trace contextRef="#ctx0" brushRef="#br0">797 153 7673,'9'-8'-51,"-4"-1"1,-3 1-124,-1-1 1,-1 4 0,0-1 60,0-1 1,0 0 0,0-2 214,0 1 1,0-1 0,0 1 19,0-1 1,-3 1 0,-2 0 5,0-1 0,-2 3 1,1 2-64,-2 0 0,3 0 0,-1 2 1,0-1-105,-2 2 0,0 0 0,-1 1 0,1 1 53,-1 1 1,-2 0 0,0 4-1,-1 1 24,0 0 1,2 2 0,-4-1 0,2 0-9,2 1 0,0-1 0,3 1 0,0 0-33,2 3 1,2-6 0,-2 3 0,1-2-65,2 1 1,2 0-1,3 1 14,3-1 0,1 0 0,3-2 1,0 0 4,1 1 0,1-4 0,-3 1 0,2 0 6,0 2 0,0-3 1,-2 1-1,-1-1 52,1 0 0,-1 3 0,1 0 14,-1 2 0,-2-3 0,-2 1 110,0 0 0,-1 2-29,-3 0 0,0 1 0,-1-1-9,-2 1 1,1-3 0,-3-2 0,-2 1 21,0 0 1,-2-2 0,1 1 0,-1 1-52,1 0 0,-1-2 1,0 1-1,-2 0-61,0-2 1,0 2-1,2-2 1,1 0-9,-1-1 1,4-1 0,-1 0 0,-1 0-130,0 0 0,1 0 0,2-1 1,-1-1-102,0 0 0,3-5 0,-2 1 58,1-1 0,2-2 1,-2 1-1,2-1-96,1 1 0,1-1 0,2 1 0,2-1 270,3 1 0,0 0 0,1 3 0,3-6 0,1 1 0</inkml:trace>
  <inkml:trace contextRef="#ctx0" brushRef="#br0" timeOffset="285">959 35 7704,'-6'3'0,"0"3"-369,0 1 0,2 2 0,0-1 508,0 1 1,3-1 0,-1 2 0,1 0-48,1 2 1,0 0 0,0-2 0,1 1-173,1 0 1,-1-2 0,3 0-166,0-1 0,-2 0-323,3-3 568,-3 3 0,6-7 0,-3 3 0</inkml:trace>
  <inkml:trace contextRef="#ctx0" brushRef="#br0" timeOffset="548">1077 128 7278,'-8'0'313,"-1"0"1,1 0-118,-1 0 0,4 0 1,-1 0-1,-1 0-95,-4 0 0,2 0 1,-4 0-1,2 1-191,0 2 0,-4-2 0,2 2 0,-2 0-221,1 0 1,1 0 0,-1-2 0,3 1 310,1 0 0,-2 1 0,-1-3 0</inkml:trace>
  <inkml:trace contextRef="#ctx0" brushRef="#br0" timeOffset="1599">1145 145 7700,'0'-9'-133,"0"4"178,0-1 1,-1 4 36,-2-1 1,1 2-1,-2 2 1,-1 1-74,0 1 1,1 4-1,-2-2 1,2 3 26,0 0 0,1 1 1,-3-1-1,3 1-58,2-1 0,0 1 1,-1-1-1,0 1-31,0-1 0,1-2 0,2-1-12,2 2 1,-2-3-1,5-1-33,1-2 0,-3-1 0,2 0 53,1 0 1,0-1-1,2-1 1,-1-2-30,1-1 0,-4 1 1,1-3 53,1 1 0,-1 1 0,1-3 0,-3 1 20,0 2 0,2-1 1,-3-2 75,-1-1 1,-1 1 384,2-1 196,-2 1-206,3 3-344,-4 1 1,-1 4-107,-2 0 0,2 1 0,-2 2 0,2 3-28,1 1 0,0 3 1,0 0-1,0 1-69,0 0 0,0-2 0,0 0 0,0-1-193,0 1 0,1-4 1,2 1-273,3 0 0,1-2 561,2-1 0,-1-2 0,1-1 0</inkml:trace>
  <inkml:trace contextRef="#ctx0" brushRef="#br0" timeOffset="1898">1349 26 7739,'-5'0'372,"0"0"1,3 1-291,0 2 1,-1 2 0,3 3 0,0 0-58,0 1 1,0 0-1,0 2 1,0 1-82,0 1 0,0 0 1,0 2-1,0-3-55,0 0 1,0-3 0,0 3 0,0-3-408,0 0 0,1-1 149,1 1 1,0-5 0,4-1 368,1-2 0,0-1 0,2 0 0</inkml:trace>
  <inkml:trace contextRef="#ctx0" brushRef="#br0" timeOffset="2063">1433 145 7678,'0'-8'-1489,"-2"2"1882,-1 0 1,-1 4-1,1-1-164,-2 2 1,0 1 0,-1 0 0,0 0-183,-2 0 1,0 0 0,-1 1 0,1 1-148,-1 1 1,1 1 0,-1-2 0,1 1-403,-1 2 1,1-3 501,-1 1 0,5 2 0,0-1 0</inkml:trace>
  <inkml:trace contextRef="#ctx0" brushRef="#br0" timeOffset="2433">1493 51 7306,'-6'1'24,"1"2"150,2 3 0,-3-1 0,3 0 0,0 2-80,0 0 1,2 2-1,-2-1 1,2 1-87,1-1 0,0 1 0,0-1 0,0 1-42,0-1 1,0 1 0,0-1 45,0 1 0,4-4 0,1 0-15,3-1 0,0-1 0,1-3 0,-1 0 7,1 0 0,2-4 0,0-2 1,0 0 6,-2 0 0,0-2 0,-1 3 1,1-4-18,-1-2 1,0 2-1,-2-3-160,0 3 1,-4 0 0,1 1-206,-2-1 0,-2 1 371,-2-1 0,-2 1 0,-3-1 0</inkml:trace>
  <inkml:trace contextRef="#ctx0" brushRef="#br0" timeOffset="2832">1739 26 7081,'-13'3'0,"1"1"-63,3 0 0,3-1 0,1 2 0,-2 0 363,-1-1 0,1-1 0,0 2 0,3 0-209,0-1 1,1-1 0,3 3-88,0 0 0,0-1 0,0 1 4,0 0 1,4-1 0,1 0 67,3-1 1,0 1 0,0-1 148,-2 1 0,0-3 56,-3 4 0,3 0-236,-4 2 0,1-2 1,-4 0-264,-1 0 0,-3 1 1,-4-1-1,1-1 218,-1-1 0,-3 2 0,-1-1 0</inkml:trace>
  <inkml:trace contextRef="#ctx0" brushRef="#br0" timeOffset="4247">390 26 6467,'0'-5'809,"0"3"1,0 4-749,0 4 0,0-1 0,0 1 1,0 3-46,0 1 0,3 1 0,0-2 0,-1-1-38,-1 1 0,2-1 0,0 1 1,-2-1-5,0 1 0,0-1 1,1 1-17,1-1 0,0-2 17,-3 0 1,0-1-83,0 4 1,-1-5-24,-2-1 0,1 1 17,-3-1 0,-1 0 1,-3-3 0,1 0 1,-1 0 0,1-1 54,-1-2 1,1 1-1,0-3 1,-1 1 54,1-1 1,-1 2 0,1-2 0,-1 1 24,1-1 1,-1 0-1,1-1 4,-1 0 1,1 0 0,0-2 6,3-1 0,1 4 0,3-1-19,-2-1 0,3 3-20,0-2 0,1 4 1,5-2 2,0 1 0,2 2 1,0-2-9,1 2 0,-4 1 0,1 0-13,1 0 0,-3 0 23,2 0 0,-3 1 0,1 2 14,0 2 1,-1 3 0,-3 0-1,0 1 5,0-1 0,0 1 1,0-1-1,-1 2-4,-2 1 1,1-2-1,-3 2 1,-1-4-8,1-1 0,-2 0 1,1 1-1,0 0-44,0-2 1,-2-3 0,3 1 0,-3-2-31,0-1 1,-1 0 0,1 0 78,-1 0 1,4-4 0,0-1 0,0-3-1,1 0 0,1-1 0,-3 1 28,-1-1 0,4 1 0,-1 0 1,1 2-26,0 0 0,-1 4 1,3-2-1,-3 1 23,-1 1 0,-1-1 0,-2 3 10,0 0 1,2 4 0,0 0 0,1 2 9,0 0 1,-2-1-1,3 4-37,0-1 0,2 1 0,-1-1-57,2 1 1,1-1 0,0 1-1,1-1-11,2 1 1,-2-4-1,3 1 37,-1 0 1,-2 2-1,3 0 1,-1-2 25,0 0 0,0-3 0,-3 2 82,0 2 0,-4-3-21,-2-2 0,-1 2 0,-2-1-26,1-1 1,2-1 0,0-2 0,0-2-6,-2-3 1,1-1 0,0-2 0,1 1-41,0-1 0,1 0 1,0-1-1,1-2-110,-1 2 0,3 1 0,-1 0 0,2 1-217,1-1 1,0 1 0,1-1-478,2 1 797,2-1 0,3 1 0,1-1 0</inkml:trace>
  <inkml:trace contextRef="#ctx0" brushRef="#br0" timeOffset="4495">356 408 7716,'-8'2'0,"0"2"-13,-1 1 1,1-3 0,-1 1-85,1-2 0,-1-1 0,1 0-196,-1 0 1,1 0 0,-1 0 0,1-1 292,-1-2 0,1-2 0,-1-3 0,1-1 0</inkml:trace>
  <inkml:trace contextRef="#ctx0" brushRef="#br0" timeOffset="4679">128 43 6870,'-6'-5'-851,"0"2"851,4 3 0,-1 0 0,3 0 0</inkml:trace>
  <inkml:trace contextRef="#ctx0" brushRef="#br0" timeOffset="4845">128 382 7721,'-9'9'98,"1"-1"1,-2 0-1,0-2 1,-2-1-333,2-1 0,3 1 1,2-2 233,-2-1 0,-4 3 0,-2 0 0</inkml:trace>
  <inkml:trace contextRef="#ctx0" brushRef="#br0" timeOffset="13051">2383 425 7816,'-5'0'-84,"-1"0"0,4 1 0,-2 1 93,1 4 1,2 2-1,-2 0 1,2 1 15,1-1 1,0 3 0,0 1 0,0-2-68,0-1 1,0 3-1,0-1 1,0-1-102,0 0 0,3-2 0,-1 1 1,1-1-103,1 1 0,-2-2 0,3 0 245,-2-1 0,4-5 0,-2 3 0</inkml:trace>
  <inkml:trace contextRef="#ctx0" brushRef="#br0" timeOffset="13399">2248 611 7816,'0'-5'-1605,"0"-1"1750,0-1 1,-1 4-1,-1-1-43,-1 0 1,0 2-32,3-4 89,0 5 0,1-3-28,2 4 1,1 1 0,2 1-16,0 0 1,-4 5-1,2-1 0,-1 1 0,-2 2 0,2-1-69,-2 1 0,-1-1 0,0 2 0,-1 0-75,-2 1 0,-1 1 0,-2-4 0,0 1-141,0 3 1,-2-3 0,0 2 0,0-1-235,2-2 0,-1 0 1,1-1 401,-1-2 0,-2 1 0,1 2 0</inkml:trace>
  <inkml:trace contextRef="#ctx0" brushRef="#br0" timeOffset="14215">2146 552 7780,'-9'0'-131,"1"0"1,-1 0 93,1 0 1,2 0 0,1 1 160,-2 2 1,3-2 0,1 5-1,2 1 1,1 0-201,0 2 0,0-4 1,1 0-41,2-1 0,2 2 1,3-4-9,1 0 1,-1-2 0,1-2 6,-1 0 0,1-5 97,-1 1 0,1-1 22,-1-2 1,-2 2-1,-1 0 29,-2 1 0,0 1-6,-3-4 1,0 4 39,0-1 0,-1 4 10,-2-1 1,-1 2 0,-5 2-23,1 2 0,-1-1 1,1 4-1,-1-1-20,1 0 0,1 3 0,0-3 0,-3 3-24,1 0 1,2 0 0,2-2 0,-2 0-9,-1 1 1,1 0-1,0 1 1,2-2-45,-2 0 1,2-3-236,0 2-73,3-3 279,-2 2 1,4-8 0,1-1 44,2-3 0,-1 0 0,2-1 31,0 1 0,0 2 0,-2 0 108,1 0 1,0 1 8,-3-1-69,0 5 1,-1-3 0,-2 4-10,-3 0 0,1 4 1,0 1-1,-2 3 0,1 0 0,-1 1 0,2-1-15,1 1 1,-1-4 0,1 1-1,0 1 5,1 0 0,-1 1 0,2-2 0,-1 0 1,1 0 0,1-1 0,1 1 0,-1 0 25,-2-2 0,2 4 0,-2-3 3,-1 3 1,3-2 0,-3-2 0,1 1 17,1 0 1,-4-2 0,2 2-86,-1 2 0,0-1 0,-4 1 0,1-1-3,-1 0 0,1-1 1,-1 0-1,1-1-104,-1 1 1,4-2 0,-1 2-1,0-2-384,-2-1 1,2 0-406,1 1 901,-1-2 0,-2-1 0,-1-5 0</inkml:trace>
  <inkml:trace contextRef="#ctx0" brushRef="#br0" timeOffset="15114">1908 526 7286,'-1'9'32,"0"-1"0,-2 1-7,1-1 0,-2 1 0,1-1 1,0 1-40,0-1 1,1 1-1,-3-1 1,0 0-16,1-3 1,1 3 0,-2-2-425,1 1 243,-2-2 0,4-1 156,-4-4 0,4-1 1,-1-2 61,3-3 0,0-1 546,0-2-323,0 4 0,-4 2-143,-2 3 0,1 0 0,0 0-81,-2 0 1,2 0 0,0 1-97,-2 1 1,2-1-292,0 2 348,-1-2 0,-2-1 114,-1 0 0,4-1 10,-1-2 0,3 2 4,-3-1 0,1 1-66,-4 1 0,1 0 0,-1 0-34,1 0 1,2 0 0,1 1-30,-2 1 1,2-1 26,0 2 0,2-2-5,-3-1 0,4-1 14,-1-2 0,2-1 0,1-5 31,0 1 1,0-1 0,0 1-14,0-1 1,-1 1 0,0-1 0,-3 1 1,-1-1 0,3 4 0,-2 0 0,1 0-18,-3 1 1,1 1-1,0-2 1,-2 1 16,0 2 1,1 0 0,0 1-1,0-2 20,-2 1 0,0 1 0,-1 2 0,1 2-10,-1 2 1,1 3-1,0 0 1,2 1-15,0-1 1,1 4 0,-1-1 0,1-1-10,1 0 1,1 1 0,3 0 0,0 0-29,0-2 0,0 0 1,0-1-8,0 1 1,1-4-1,2 0-28,3-1 1,1-1 0,2-3 0,-1 0-132,1 0 0,2-1 0,1-2 0,1-3 185,3-1 0,0-6 0,1 0 0</inkml:trace>
  <inkml:trace contextRef="#ctx0" brushRef="#br0" timeOffset="15378">1908 374 7612,'5'0'189,"-1"0"0,-4 1-271,0 2 1,0-2 0,-1 4-62,-2-1 0,-1 0 0,-2-2 1,0 1 26,-1 2 0,0-2 0,-2 2 0,1-1-45,-1 1 0,1 0 1,0 1-1,-1 0 161,1 1 0,-1-1 0,1 0 0,-1 5 0,1-2 0</inkml:trace>
  <inkml:trace contextRef="#ctx0" brushRef="#br0" timeOffset="15611">1747 772 7775,'-8'4'-271,"-1"-2"0,1 3-280,-1-2 1,5 1 404,1-1 146,2-2 0,1 3 0,0-4 0</inkml:trace>
  <inkml:trace contextRef="#ctx0" brushRef="#br0" timeOffset="16897">1238 704 7775,'0'-5'-150,"-1"-1"1,0 0 168,-2-2 1,0 2 0,3 1 0,0-2 42,0 0 0,-3-2 1,0 0-1,1-2-31,1 0 1,-1 0-1,-1 2 1,0 2-23,-1 1 0,3-2 0,-2 3-88,2-3-73,1 4 45,0 0 0,1 4 81,2 0 1,2 1 0,3 1-1,1 0 0,-1 4 1,1-2-1,-1 0-24,1-1 1,-3 3-1,-1-2 1,2 0-42,0-1 1,2 4 49,-1-1 0,0 1 0,-2 2 14,0-1 1,-4-2 0,1-1 7,-2 2 0,-1 1 0,0 0 0,0 1 4,0-1 0,-1-2 0,-1-1 0,-2 2 15,-1 0 0,3-1 1,-4-1-1,-1 0-4,0-1 0,-2-1 1,1 2-1,-1 0 2,1-1 1,-1-2 0,1 1 0,-1-1 12,1 1 0,-3-2 0,-1 1 0,2-1 77,1-1 1,-3 0-1,1 0 1,1 0-23,0 0 1,3-3-1,0-2 1,1-1-31,0 1 1,-1-1 0,1-3-1,1 1-5,1-1 1,-2 1 0,3-1-1,-1-2-30,0 0 1,-2-1-1,4 0 1,0-1-14,1 0 1,1 1 0,0 3 0,0 1 13,0-1 1,0 4 93,0-1-25,0 4 1,0-1-2,0 6 0,1 2 1,1 3-1,0 1-63,0-1 1,-1 1 0,0-1 0,1 1-13,1-1 1,0 2 0,-3 0 0,0 1 1,0 0 1,0-1 0,-1 0 0,-1 2-17,-1-2 1,-3 2-1,0 1 1,-2-1-18,0 0 0,-1-2 0,0-3 1,-1-1-68,-2 0 1,0-2-1,2-1 1,-2-2-125,2-1 1,1 0 0,-1-1 203,-1-2 0,1-2 1,0-3-1,3-1 17,5 1 0,-2-1 1,1 1 63,1-1 1,4 1 0,2 0-1,0 2 16,-1 0 0,4 1 0,-1 0 0,0 1-17,0 0 1,1 3-1,-1-2 45,2-1 0,-3 3 32,1-2 1,-1 3 0,0 3 0,-2 2 0,-2 3 1,-1 0-1,-1 1-58,-2-1 0,1 2 1,-2 0-1,-1 2-57,0-2 1,0-1 0,-4 1 0,2 0-48,1 1 1,-2 1-1,3-5 1,-3 0-151,0-2 1,0-2 0,2 2-1228,0-1 1404,0-1 0,-2-3 0,-1 0 0</inkml:trace>
  <inkml:trace contextRef="#ctx0" brushRef="#br0" timeOffset="17163">831 679 7763,'-8'0'-351,"-1"0"0,2 1 1,0 1-1,2 2 504,-2 0 1,-1-1-1,1 3 1,0 0-23,2 2 0,0 0 0,-2 1 0,3-1-47,0 1 0,1-1 0,3 1 1,0-1-84,0 1 0,0-4 0,1 0 0,1 0-32,1 0 1,3-4 0,0 2 59,2-2 0,0-1 0,0-1-24,1-2 0,-1 0 1,1-4-1,-2 1-13,-1 0 1,1-2-1,-4 0-155,2-1 1,-3 1 0,1-1-125,-2 1 1,-1 2 0,0 1 286,0-2 0,0-1 0,0 0 0</inkml:trace>
  <inkml:trace contextRef="#ctx0" brushRef="#br0" timeOffset="17345">823 611 7763,'-9'0'93,"1"0"-126,-1 0 1,4 0 0,-1 0-1,0 1-185,-2 2 1,0-1 0,2 3-1,0-1-135,0 1 0,-2-2 353,0 2 0,-5 1 0,0 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14.424"/>
    </inkml:context>
    <inkml:brush xml:id="br0">
      <inkml:brushProperty name="width" value="0.08571" units="cm"/>
      <inkml:brushProperty name="height" value="0.08571" units="cm"/>
      <inkml:brushProperty name="color" value="#FF0066"/>
    </inkml:brush>
  </inkml:definitions>
  <inkml:trace contextRef="#ctx0" brushRef="#br0">3113 172 7320,'8'1'-938,"-1"1"902,-1 1 1,-3 0 0,2-2 195,0 3 1,1-2-126,-3 4 0,3 0 0,-2 3 0,1 0 1,-3 1-25,1-1 0,1 0 26,0 0 1,-1-3-3,-3 1 0,-1-2 0,-2 1 0,-4-3-1,-1-2 1,-1 0 0,-1 1 0,-2 1-2,0-1 1,-3 0 0,1 0 0,1 1 58,0-1-92,-4-1 0,3 4 0,-5 0 0</inkml:trace>
  <inkml:trace contextRef="#ctx0" brushRef="#br0" timeOffset="116">3002 320 7710,'-10'0'-105,"-1"1"0,1 1-107,2 1 0,5 4 217,0-1 1,2 0-13,1 0 1,4-3-30,2 3 0,2-4 1,1 1-16,1-2 0,-1-1 1,0 0-1,0 0-90,1 0 141,-1 0 0,0 0 0,0 0 0</inkml:trace>
  <inkml:trace contextRef="#ctx0" brushRef="#br0" timeOffset="401">3076 357 7710,'8'-1'-832,"-2"-2"900,2 2 1,-11-3-1,0 4 1,-5 0-90,-4 0 0,0 0 0,-2 0 0,0 0 15,-1 0 0,3 0 0,-2 0 0,-1 0 10,1 0 0,2 0 0,-3 0 1,2 0 2,2 0 0,-3 0 0,2 0 0,1 0 52,0 0 0,2 0 0,0 0 0,0 0 66,-1 0 0,4 0 0,0 0 112,-1 0 0,3-1-90,1-2 1,-1 0 0,1-3-41,1-1 0,0-1 0,2-1 0,0-2-28,0-1 1,-3 2-1,0-3 1,0 0-68,-1 1 0,2-4 0,-3 4 0,0 1-70,0 1 0,3-3 0,-2 1 1,0 1-176,1 0 0,-3 2 0,3 0-316,1 0 1,1 3 548,1-1 0,4 1 0,1-3 0</inkml:trace>
  <inkml:trace contextRef="#ctx0" brushRef="#br0" timeOffset="667">3288 385 7675,'-9'0'245,"0"0"0,0 0 0,-1 0-553,1 0 0,0 0 0,0 0 308,-1 0 0,-7 0 0,-3 0 0</inkml:trace>
  <inkml:trace contextRef="#ctx0" brushRef="#br0" timeOffset="935">2614 375 8174,'-10'5'239,"-3"-1"1,1-2 0,-2 0 0,2 2-266,1 1 1,0 0 0,1 2 0,-2-2-165,0-1 1,0 3 0,1-3 0,0 0 189,-1 0 0,0 3 0,2-2 0</inkml:trace>
  <inkml:trace contextRef="#ctx0" brushRef="#br0" timeOffset="1568">2475 218 7745,'-9'0'40,"0"0"0,0 1 25,0 2 0,0-1 0,2 4 0,2-1-12,1 0 1,-2-2 0,2 2 0,-2 0-69,-5 0 0,3-2 1,-3 3-1,3-1 13,0 0 0,-6-2 0,2 2 0,-4-1 16,1-2 0,-3 2 0,2-1 0,-3-1-16,-3-1 1,-1-1 0,3 0 0,-2 0-7,2 0 0,-3 0 0,3 0 0,1 0 0,3 0 0,4 0 0,-3 0 0,2-1 62,2-2 0,0 1-62,2-4 1,1 0-26,2-3 1,3 3 0,5-1-45,1 0 0,0 2 1,-2-1-50,2-1 1,-2-1 96,2-2 1,-2 4-1,0 1 40,2 1 0,-2-3 1,2 1 0,-3 2 0,-3-1 15,-3 1 0,1 3 1,-1-2-1,-1 2 19,-2 1 0,-1 0 0,-1 0 0,-2 1 29,2 2 0,-3-1 0,-1 4 0,0 2 8,0 0 0,2 1 1,-1 0-1,1 1-12,1-1 1,2 0 0,2 0-53,2 1 0,2-4 0,4 0-48,0 1 0,4-3 0,2-1 0,2-2-195,1-1 1,3 0 0,1 0-1,3 0-171,1 0 0,-3-1 0,4-1 0,0-2 395,-2-1 0,3-1 0,-5-3 0</inkml:trace>
  <inkml:trace contextRef="#ctx0" brushRef="#br0" timeOffset="2083">1672 181 7767,'-9'0'-198,"0"0"-259,-1 0 1,1 0 0,0 0 692,0 0 1,3 1 0,3 3 0,1 1-180,-1 0 0,2 3 0,-2-2 0,3 2-130,3 2 0,-1-4 0,4 0 0,2 0-54,0-1 0,1 2 0,0-4 41,1-1 1,-1 3 159,0-2 0,-4 1-9,-2-1 1,-3 1-1,-3 3 3,-3-1 0,-3-3 1,-3 3-1,0-2-78,1-2 1,-3-1 0,-1-1-1,1 0-77,1 0 1,-1 0 0,0 0 0,-2 0 80,1 0 1,3-4 0,-3-3-1,1 0 92,0 1 0,1-2 0,-1 3 0,-1 0 148,1 2 0,3 2 0,-3 1 0,2 0-40,0 0 0,0 0 1,3 1-1,2 2-121,1 3 1,3 6 0,-2 3 0,1 2-93,2-2 1,2 2-1,3-4 1,3 0-119,2 1 1,2-2-1,2-3 1,1-1-69,1-1 1,2-2 0,2-3 0,1 1 40,-1-1 0,-2-2 0,-2-2 0,0-2-112,1-1 1,-4 2 0,1-4 275,-2 0 0,0-1 0,-1-1 0</inkml:trace>
  <inkml:trace contextRef="#ctx0" brushRef="#br0" timeOffset="2300">1247 144 7754,'-9'0'-389,"4"1"253,2 3 0,2 2 1,2 5-1,1 2 118,1 2 1,3-1 0,-2 2 0,1 0-340,2 0 1,-2-1 356,-2 0 0,2 0 0,0 4 0</inkml:trace>
  <inkml:trace contextRef="#ctx0" brushRef="#br0" timeOffset="2603">1155 144 7764,'-9'0'-251,"-1"0"0,5 1 426,2 3 1,2 2 0,1 5-1,0 1-158,0 0 1,0 1-1,0 0 1,-1 1-76,-2-1 0,1-1 1,-4-1-1,-1 0 37,-2 1 0,-3 0 0,-1-2 0,-1-2-37,1-2 1,-3 2 0,1-3-1,0 1-17,0-3 0,3-2 0,0-1 1,2 0-222,0 0 1,1 0-345,0 0 640,4 0 0,-3 0 0,2 0 0</inkml:trace>
  <inkml:trace contextRef="#ctx0" brushRef="#br0" timeOffset="2817">1016 144 7763,'-5'0'-245,"1"5"0,4 1 0,1 2 155,2 1 0,-1 3 0,3 1 0,-1-1-274,-1 1 1,1-1 363,-1 3 0,4-4 0,-2 3 0</inkml:trace>
  <inkml:trace contextRef="#ctx0" brushRef="#br0" timeOffset="3486">804 301 7755,'-4'-9'-138,"-1"0"-153,0 0 1,0 0 0,5-1 306,0 1 0,0 0 1,0-1 52,0-3 0,-3 0 0,0-2-10,1 2 1,1 3-3,1 1 0,0 3 21,0-1 2,0 5 1,1-1-1,2 6-69,3 3 1,0 0 0,0 0 4,1 1 1,0 1-1,0 1 11,-1 1 0,-3-1 0,1-1 1,-1-1-2,0-1 1,0 1 0,-3 3-14,0 2 0,0 1 0,0 3 1,-1-4-17,-2-2 0,-1 0 0,-4-2 1,2-1-5,-1-1 0,-1-1 0,-1 3 0,-1-3-61,1-1 0,0-1 1,0-3-1,-1 0 13,1 0 0,0-1 1,0-1-1,0-2 33,-1-1 0,1-2 1,0-1-1,0 1 60,-1 1 0,0 1 0,-1-2 70,-1 0 0,-1 5 0,4-1 11,0 2 0,-1 1 0,1 1 0,1 2-50,2 3 0,-1 0 0,3 0 0,-1 1 17,1 1 0,-2-2 0,3 0 0,1 2 104,1 0 1,-2 1-30,0 0 1,0 1-117,3-1 1,-1-4-1,-2-1-66,-3 0 0,0-3 0,0 2-66,-1-2 0,2-1 1,-1 0-295,-1 0 0,-2-1 103,0-2 1,3-2 0,1-5 0,1-2 7,2 0 0,2-1 1,2 1-1,2-4 270,1-1 0,1-2 0,8-3 0,0-2 0</inkml:trace>
  <inkml:trace contextRef="#ctx0" brushRef="#br0" timeOffset="3599">647 98 7755,'9'-9'0,"0"0"-194,1 0 0,-4 0 1,-1 2-1,0 2 96,0 1-50,-3 1 0,1 4 148,-6 2 0,-6 2 0,-5 4 0</inkml:trace>
  <inkml:trace contextRef="#ctx0" brushRef="#br0" timeOffset="4136">462 117 7541,'-6'0'-8,"0"0"1,4 1 189,-1 2 1,2-1-1,1 4 1,0 1-190,0 1 1,0 2-1,0-1 1,0 0-150,0 0 0,-1 1 0,-2-1 37,-4 0 0,-1-1 0,-1-2 1,0-2-69,0-3 0,-4-1 0,1 0 0,1 0 127,0 0 0,2-4 1,0 0-1,0-1 169,-1-2 1,4 2-1,1-1 272,1-1-271,1 3 0,2 0 0,-1 8-14,-1 2 1,0 2 0,2 2-1,-1 1 7,-1 2 0,-5 0 1,2-2-1,-1 2 52,1-2 1,-3-1-1,0-1 1,-2 1-20,0-1 0,-2-3 1,-1-1-1,0-1-44,-3-2 1,3 2 0,-1 0 0,-1-2-47,2-1 1,-3-4 0,5-2-1,0 0-19,-1-2 0,2-1 0,0-1 1,3-1-63,2 1 1,4-1-1,-2-1 1,3-3-43,1 0 0,0 2 0,1-3 1,3 1-102,2 0 0,5 2 0,2 0 1,2 2-147,1 0 1,2 2 0,0 2-1,0 2-23,1 0 1,-4 3 0,1-2 0,-1 3 346,0 3 0,1 2 0,-4 5 0,0 3 0,2 1 0,0 4 0</inkml:trace>
  <inkml:trace contextRef="#ctx0" brushRef="#br0" timeOffset="4249">305 375 7569,'-8'15'0,"1"-3"-67,1-2 0,-1 3 1,-2-1-1,0 0 173,0 2 0,0-4 0,-2 2 0,0-3-55,-1-2 0,-4 1 0,4-3 1,0 0-350,-2-2 0,4-2 0,-2-1 298,1 0 0,2-4 0,0-1 0</inkml:trace>
  <inkml:trace contextRef="#ctx0" brushRef="#br0" timeOffset="4383">176 43 7753,'0'-9'0,"0"-1"-83,0 1 0,0 3-667,0 0 750,0 4 0,-4 2 0,-1 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44.928"/>
    </inkml:context>
    <inkml:brush xml:id="br0">
      <inkml:brushProperty name="width" value="0.08571" units="cm"/>
      <inkml:brushProperty name="height" value="0.08571" units="cm"/>
      <inkml:brushProperty name="color" value="#F6630D"/>
    </inkml:brush>
  </inkml:definitions>
  <inkml:trace contextRef="#ctx0" brushRef="#br0">20 31 8182,'-5'-5'-525,"0"3"1,4-3 225,-2 0 0,2 1 431,-2 0 93,1 3-193,2-3 0,0 5 0,0 2 0,0 4 112,0 2 1,0 1 0,0 1 0,0 1-127,0 1 0,0 4 0,0 0 0,0 1-30,0 2 1,0-1 0,0-2 0,0 0-67,0 0 1,4-2 0,-1-1 0,-1-1-76,-1 0 1,-1-3 0,0-3 0,0 0-61,0 2 1,0-2 0,0-1 212,0 2 0,5-4 0,0 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21.691"/>
    </inkml:context>
    <inkml:brush xml:id="br0">
      <inkml:brushProperty name="width" value="0.11429" units="cm"/>
      <inkml:brushProperty name="height" value="0.11429" units="cm"/>
      <inkml:brushProperty name="color" value="#FF0066"/>
    </inkml:brush>
  </inkml:definitions>
  <inkml:trace contextRef="#ctx0" brushRef="#br0">28 14 28028,'-14'0'-1070,"7"-6"1,1-1-1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30.175"/>
    </inkml:context>
    <inkml:brush xml:id="br0">
      <inkml:brushProperty name="width" value="0.08571" units="cm"/>
      <inkml:brushProperty name="height" value="0.08571" units="cm"/>
      <inkml:brushProperty name="color" value="#FF0066"/>
    </inkml:brush>
  </inkml:definitions>
  <inkml:trace contextRef="#ctx0" brushRef="#br0">1 111 7917,'4'0'-12,"0"2"-81,0 1 0,-2 0 2,3-3 0,0 1 0,2 1 1,-2 1 186,2-1 0,0-1 0,3-1 0,1 2-18,3 1 0,9 0 0,3-3 1,5 0-47,3 0 0,5 0 0,7 0 1,5 0 31,5 0 0,3 0 0,3 0 0,4 0-1,4 0 1,5-4 0,4 0 0,1-2 66,0 0 1,2 3 0,6-1 0,5 0 10,2 2 1,-1-2 0,-1 0 0,3 1-66,1-1 0,-45 2 0,-1 0 0,48 0 0,-2-1-130,-2-2 1,-1 2-1,3-3 1,-1 1-44,-4 0 1,-2-2-1,-10 4 1,-2-1 57,-1 0 0,-5-2 0,-4 3 0,-5-1 81,-3 0 1,-4 1 0,-3 2 0,-3-1 51,-5 0 1,-3-1-1,-8 3 1,-1 0-111,-2 0 1,-3 0 0,-6 0 0,-4 0-375,-3 0 0,-8 0-88,2 0 0,-7 0-454,-2 0 932,-4 0 0,-8-4 0,-1-1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32.059"/>
    </inkml:context>
    <inkml:brush xml:id="br0">
      <inkml:brushProperty name="width" value="0.08571" units="cm"/>
      <inkml:brushProperty name="height" value="0.08571" units="cm"/>
      <inkml:brushProperty name="color" value="#FF0066"/>
    </inkml:brush>
  </inkml:definitions>
  <inkml:trace contextRef="#ctx0" brushRef="#br0">1646 297 8083,'-9'0'0,"1"0"-371,0 0 1,0 1 199,2 2 0,3-1 348,3 4 0,0-4 1,3 3-41,3-1 0,2-1 1,-1-2-87,-1 2 1,1-3-1,-1 3-32,1-2 1,-1-1 0,0 0-38,0 0 0,-1 0 0,1 0 33,0 0 1,2-3 0,0 0-15,1-2 0,-4 2 0,0-3 1,0 1-25,0 0 1,-4-2-1,2 1-9,-2-2 0,-1 0 0,0-1 10,0 1 0,0 2 0,-1 2 24,-2 0 0,0 0 0,-4 2 0,1-1 47,0 1 1,-2 1 0,0 1 0,-1 0 89,1 0 1,-2 3 0,0 1 0,-1 1-87,0 1 0,-1 2 0,0-1 0,0 0-25,-1-1 1,-1-1-1,3 4 1,1-1-18,0 1 1,2-4 0,-1 1 0,0 0-15,-3-2 1,3 3 33,-2-4 0,1 0-32,2-3 0,2 0 3,1 0 0,0-4-24,-1-2 1,2-1-1,4-2 11,0 1 1,0-1-1,0 1 23,0-1 1,0 4 0,0-1 3,0-1 0,0 3 0,1-1-1,2 1-145,-2 1-196,3 3 388,-4 0 0,0 4 10,0 2 1,-3 1 0,-1 1 0,1-1-18,-1-2 1,-3 1-1,2 1 1,-3 0-27,-1-1 1,1-4 0,0 3-1,-1 0-125,1 0 1,-1-4-1,1 2 1,-1-2-78,1-1 0,-1 0 0,1 0 101,-1 0 0,5-1 0,1-2 56,2-2 1,1-3 0,0 0 0,0-1 36,0 1 1,0 2 0,0 1 183,0-2 0,3-1-135,-1 0 1,2 3-273,-1 2 245,-2 2 1,3 2 0,-4 2-6,0 3 0,-1 0 1,-1 1-1,-2-2 38,-1-1 0,3 1 0,-4-1-22,-1 1 0,0-3 0,-2 3-64,1-1 1,-1-1 0,1-3-30,-1 0 1,1 0-96,-1 0 0,1-4 102,-1-2 0,5 2 50,1-2 1,1 4-1,0-2-30,-1 1 0,-3 2 1,0-2 20,-1 2 0,-2 4 0,1 0 0,-1-1 5,1 2 0,-1-2 0,1 3 0,-1-1 44,1 1 1,-1-3 0,1 2 169,-1 0 1,1-3 125,-1 1 0,4-1 513,-1-1-730,4 0 1,-2-3 0,3-3 0,-1-2-65,0 0 0,-1 1 0,2 0 0,-1-3-2,-1 1 0,-1-1 0,3-1 0,-3 0-10,-1 0 0,2-1 0,-1 1 0,0 1 33,2 0 0,-2 2 0,1-1-72,1 1 0,-1 2-1232,0 0-1219,0 4-54,3-1 2483,0 3 0,0 0 0</inkml:trace>
  <inkml:trace contextRef="#ctx0" brushRef="#br0" timeOffset="1583">662 263 8035,'-8'0'264,"-1"0"226,1 0 0,3-3-148,2-3 0,2 1-334,1 0 0,0-1-131,0-3 0,0 1 0,0 0 0,0-1-32,0 1 0,0-2 0,0 0 0,0-2 22,0-2 1,0 1 0,0-2 0,0 2 229,0 1 0,0-3 0,0 4 0,0 1 236,0 0 1,0 5 51,0-1-408,0 4-259,0-2 0,1 11 188,2 2 0,-1 1 1,4-2-28,0 1 1,2-1-1,0 1 51,1-1 0,-1 1 1,1-1-1,-1 0 29,1-3 0,-1 3 0,1-3 0,-1 0-13,1 1 1,-1-1-1,1 1 16,-1 0 0,0-1 1,0 1-1,-1-1 53,-2-1 1,-2 1-1,2-1 25,-1 1 0,-2-2-47,-2 2 0,0 1 13,0 2 1,-1-2 0,-1-1 54,-4-1 0,-2 2 0,0-1-38,-1 0 1,1-2-1,0-2 1,-1 1-21,1 1 0,-1 0 0,1-3 0,-1 0 5,1 0 1,-2 0 0,0 0-19,-1 0 0,-1 0 0,4 0 1,-1 0 16,1 0 1,2-1-1,1-2 62,2-3 1,-1 2-1,2-2-24,-1 0 0,0 1 1,3-1-12,0 0 0,0 1 1,1 0-37,2 1 1,-1 2 0,3 1-1,-1-1-36,1-1 1,-2 0 0,3 3-23,0 0 0,-1 0 45,1 0 0,-2 1 54,2 2 0,1-1 83,-5 3 1,1 1-16,-3 2 0,-1-2 1,-2 0-71,-2 0 1,-2-1 0,1 0-1,0-1-32,-1-3 0,0 3 1,-2-1-1,1-1-14,-1-1 0,1-1 0,-1 0 0,1 0 8,-1 0 1,1 0 0,-1 0 0,1 0 28,0 0 1,-1-3-1,1-1 1,2 1-3,0-1 1,3-2 0,-1 2 0,-1 0-2,0-3 0,3 2 1,0 0-1,0-1 25,-1 1 1,2-2-74,-2 1 0,-2 0 1,0 0 0,-3-1 0,0 4 14,-1 2 1,4 2-1,-1 3 1,-1 1 9,0 2 0,-2-3 1,1 2-1,0 0 2,3 2 1,-3 0-1,3 1-13,1-1 1,-1 0-1,3-1-173,-1-2 141,0 1 0,7 1-3,2-1 0,1-2 0,2-4-16,-1 0 1,-2 0 0,0 0-194,0 0 122,-2 0 224,0 0 1,-5 1 0,-2 1 0,-3 0 30,-1 0 1,-2-1-1,1-1 1,-1 0-49,1 0 0,-3 0 1,-1 0-1,1 0 38,-1 0 1,1 0 0,-2 0 0,1 0-70,2 0 1,-3-1-1,2-1 1,1-1 29,0-2 1,2 3 0,-1-2-17,1 1 0,2-1 1,1-3-21,2 2 0,0-1 1,3-3-33,0 1 0,0-1 1,1 1-45,2 0 1,-2-1-1,5 1 9,1-1 0,-3 1 0,1-1 40,-1 1 1,0 2 4,-1 0 0,-3 4-34,3-4 1,-3 4 0,-3-1-29,-2 2 1,-3 1 0,0 0 0,-1 1 41,1 2 0,-2-1 0,0 4 0,-1 0 41,0 2 0,-1 0 0,0 1 1,0-1 93,-1 1 0,-1 2 0,3-1 0,1 0 1,0-1 0,2-5 0,0 4 0,2 0 203,0-1 1,4-1-257,-1 0-156,2-4 0,2 1 0,2-3 0,3 0-81,1 0 0,4 0 1,2 0-1,0-1-307,2-1 0,1 0 1,0-4-1,-1-1-64,-1 0 1,-2 1-1,1 1 1,-1-2-389,-2-1 916,0 0 0,-2 0 0,1-1 0</inkml:trace>
  <inkml:trace contextRef="#ctx0" brushRef="#br0" timeOffset="1797">170 17 8864,'0'-5'-2896,"0"-1"2896,-3 4 0,-2-1 0,-4 3 0</inkml:trace>
  <inkml:trace contextRef="#ctx0" brushRef="#br0" timeOffset="1929">69 26 8235,'-9'0'-188,"2"-1"0,0-1-274,1-1 0,1 0 462,-4 3 0,-3 4 0,-1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40.891"/>
    </inkml:context>
    <inkml:brush xml:id="br0">
      <inkml:brushProperty name="width" value="0.08571" units="cm"/>
      <inkml:brushProperty name="height" value="0.08571" units="cm"/>
      <inkml:brushProperty name="color" value="#FF0066"/>
    </inkml:brush>
  </inkml:definitions>
  <inkml:trace contextRef="#ctx0" brushRef="#br0">1734 617 7918,'-9'-8'-550,"-1"4"394,4-7 82,4 7-35,-5-12 0,7 12 73,0-7 1,0-1 13,0-5 1,0 0-1,0-1 16,0 1 0,5 0 1,3-1-1,0 1 25,-1 0 0,7-3 0,-3-1 35,5-2 1,1 0-1,-1 6 1,-3 1-21,-1 5 1,-1-3 0,7 6-1,-1 1-23,0-1 0,1 0 0,-1 4 0,0-1-14,1 1 0,-7 2 0,1 2 0,1 0-31,3 0 0,-5 2 45,1 4 39,-1 3 0,-1 9-12,-4-1 1,-4 0-1,-2 1-16,0-1 0,-2-6 1,-2 1-1,-4 0-7,-2-3 0,5 7 0,-7-5-24,-1 5 1,-3 1-1,-1-2 1,-2-1 6,-4-3 1,3-5-1,-3 4 1,2-2 1,-2-5 0,2 5 1,-6-2-1,0-2-10,0-2 0,4-2 1,-4 0-1,2 0-22,3 0 0,3 0 0,2 0 0,-1 0-65,1 0 0,6-2 0,-1-4 27,-1-6 0,5-3 0,2-2 38,4-1 0,2 1 0,0 0 17,0-1 0,6 7 152,0-1-5,7 1-51,-11 1 1,4 4-44,-12 12 1,2-2 0,-7 5-1,-3 1-2,-1 0 0,3-1 0,1 5 0,-3-5-1,-1-1 1,-3 4-1,-1-5-19,-4 3 0,-2 0 1,-4 1-1,6-3-11,4 0 0,1-6 0,1 3 0,0-1-3,-1 2 0,7-4 1,-1 4-1,-1-4-7,-3-2 0,5 0 0,-1 0-6,-1 0 0,-3 0 0,1-2-9,3-4 1,-3 4 0,5-6 6,1 1 0,-1 5 1,6-6-1,-1 0-6,-9 6 0,12-7 1,-6 5-29,1-2 48,5 0 0,-6 4 1,8-3 2,0 3 1,-2-6 3,-4 8-3,4-8-5,-5 6 13,7-5 0,-2 7 38,-4 0-3,4-8 0,-6 4-1,8-8 0,0 7-40,0-7 0,0 6 0,0-5-25,0-3 0,2 5-13,4-3 0,2 6 1,5-3-1,-1 1 10,1 4 1,-3 2 0,2 2 0,1 0 13,2 0 1,-3 0 0,0 0 16,1 0 0,2 0 5,3 0 0,-3 8 5,-3 4 0,-5 3 1,-7 2 8,0 1 1,0-1-1,-2-2 1,-3-1-8,-7-3 0,-3 1 1,-3 5-1,1-1-14,0-5 0,-1 5 0,1-7 11,0 1 0,-1 3 0,1-7 0,0-2 13,-1-2 1,1-2 0,0 0 0,-1 0 48,1 0 0,5 0 1,1-2-16,-3-4 1,-1-3 0,0-9 0,1 1 13,3 0 1,5 5-1,-4-1 1,1-5-60,-1-3 0,4-2 0,-4 4 0,1-3 45,-1-1 1,4-6-1,-3 4 1,1 0-10,4 0 0,-3-4 1,1 4-1,0 0-11,-2 0 0,6 2 0,-5 6-242,-1 0-154,6-1 0,-6 7-751,8-1 282,0 8 819,0 4 0,0 2 0,0 6 0</inkml:trace>
  <inkml:trace contextRef="#ctx0" brushRef="#br0" timeOffset="197">1093 62 8120,'-10'-17'-512,"2"7"1,8 10 0,0 10 0</inkml:trace>
  <inkml:trace contextRef="#ctx0" brushRef="#br0" timeOffset="583">434 253 7880,'0'-18'-1774,"2"9"1786,4 3 0,1 6 1,5 6-1,-4 5 91,-1 5 0,-5 3 0,6 0-9,0-2 1,-6 5 0,3-11-1,-3 5 6,-2 1 1,-7 0 0,-5 1 18,-3-1 0,3-7 0,1-3 0,-3-1-41,-1 0 1,-5 0 0,-1-6-1,-2 0 18,2 0 0,-4 0 0,2 0 0,0 0-70,-2 0 0,5-2 1,-3-2-1,2-4-128,-2-1 1,4-1 0,-5-4 0,5 5-241,2 1 1,5-5 0,1 1-334,-3-3 675,7-3 0,-9 1 0,7 0 0</inkml:trace>
  <inkml:trace contextRef="#ctx0" brushRef="#br0" timeOffset="780">365 149 8139,'0'-18'-550,"-8"9"0,4 1 550,-8 8 0,1 0 0,-6 0 0</inkml:trace>
  <inkml:trace contextRef="#ctx0" brushRef="#br0" timeOffset="863">157 166 8139,'-18'0'-231,"7"-2"0,-1-2-800,-1-2 1031,5 1 0,-7 5 0,5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3:49.209"/>
    </inkml:context>
    <inkml:brush xml:id="br0">
      <inkml:brushProperty name="width" value="0.11429" units="cm"/>
      <inkml:brushProperty name="height" value="0.11429" units="cm"/>
      <inkml:brushProperty name="color" value="#FF0066"/>
    </inkml:brush>
  </inkml:definitions>
  <inkml:trace contextRef="#ctx0" brushRef="#br0">5166 176 23153,'0'-10'-8526,"0"4"7958,0 12 1,0 5 0,0 11 0,0 3 273,0 2 0,0-4 0,0 6 0,0 1 111,0 3 0,2-4 1,2 0-1,4 0-25,2-2 1,-7 4-1,5-8 205,0-2 1,1 6-1,9 0 1</inkml:trace>
  <inkml:trace contextRef="#ctx0" brushRef="#br0" timeOffset="1915">4958 176 25982,'0'-18'-4916,"0"1"1,0 0 1644,0-1 2050,0 1 967,0 7 0,0 4 0,0 12 180,0 6 1,0-3-1,0 3 1,0 1 19,0 3 0,0 7 1,0 0-1,0-2 21,0-1 1,0-3 0,0 0 0,2 1-411,4-1 1,-4 0-1,4 1 1,-2-1 517,1 0 1,-1 1 0,6-1 68,-2 0 1,-3 1 0,-3-3-4,4-3 0,-4 3-9,4-3 0,-4-3-153,-2 3 1,-2-8-1,-4 1 408,-5-3 0,-5-2 0,-1 2-75,-1 4 1,-1-4 0,-2 4 0,-2-4-18,2-2 0,-4 0 1,0 0-1,-2 0-13,-4 0 1,4 2 0,-2 1 0,-2 3-45,-2-2 1,4-2 0,3-2-1,0 0 49,5 0 0,-4 2 1,2 2-1,2 2-29,2-3 0,1-1 0,1-2 0,0 0 226,-1 0 1,-5 0-1,0 0-444,2 0 1,2 0 0,1 0 0,1 0-17,0 0 0,-1 0 0,1 0 0,0 0-56,-1 0 0,1 0 0,0 0 8,-1 0 1,1 0-1,0 0 14,-1 0 1,1 0-1,0 0-28,-1 0 1,7 0 61,-1 0-70,1 0 1,-1 0 35,0 0-24,9 0-16,-5 0-14,0 0-81,6 0 16,-13 0 101,13 0 1,-4 6-366,12 0 1,-2 2 0,7-5 291,3 3 1,-5 6-1,3-6 1,0-1 15,-3 3 1,7-6 0,-5 6-114,5-1 0,-5-3 26,1 8 1,-6-8-1,3 3-135,-1 1 1,-2-4-96,-6 7 0,-2-5 0,-4 4 296,-6-2 0,-3-3 0,-2-5 0,-3 2 343,-3 4 0,2-4 0,-8 4 0,0-4-163,2-2 1,-4 0 0,6 0-1,-2 0-27,-3 0 1,3 0 0,0 0 0,0 0 28,0 0 1,6 0 0,-4 0 0,1 0 24,1 0 1,0 0-1,6-2 1,0-2-33,-1-2 0,1-5 1,1 3-1,3 0 88,1 0 0,7-3 0,-5 3 1,2-1-286,4-5 0,1 4 0,-1-1 1,-2-3-132,2-1 1,2-2-1,2-1 1,0-1-104,0-4 0,6 4 0,0-4 0,0 3 86,1 3 1,-3 0-1,6-1 1,-1 3-31,1 3 0,-4-1 1,5 5 29,3-2 1,1 5 192,3-7 0,-1 8 177,0-2 1,-5 5 0,-3 2 0,1 3 37,0 2 1,-7 2-1,5-4 1,-2 3 12,0 3 0,0 2 0,-6 5-109,0 0 0,0 1 0,0-1-64,0 0 0,0 1 0,0-1 0,0 0-27,0 1 1,-6-7 0,-2 1-1,-2 1 28,-3 3 0,-2-5 1,-3-1-1,1-2 67,0-5 1,-7 5 0,1-2 0,0-2-45,-2-2 0,6-2 0,-6 0 0,2 0 83,0 0 1,-1-2-1,7-2 1,0-4 39,-1-1 0,7-3 0,-1-5 107,-1-1 1,3 1-1,1 0-5,1-1 0,0 9 137,2 3 0,3 4-174,-9 2 0,2 2 1,-3 2-1,1 3-245,-1 3 0,3-4 1,-1 3-1,-3 1-46,-1 0 1,-3-6-1,3 3 1,2-1-38,1 0 1,0 0-1,-5-6 1,0 0 223,-1 0 0,7 0 1,-1 0 173,-1 0 0,-3 0 0,-1 0 115,0 0 1,5-6 0,1 0-116,-3 2 0,-1 2 0,-3 2-204,1 0 0,5 0 0,1 0 0,-3 0 101,-1 0 1,3 0 0,1 0 0,-3 0-12,-1 0 0,3 0 0,1 0 34,-3 0 1,1-2-241,1-3 0,-1 1 1,7-8-1,2-1-210,2-3 0,2-1 0,-2 0 0,-1-1 17,-3 1 0,0-2 0,6-3 1,0-1-134,0 2 1,0 2-1,0 0-46,0-4 0,-2 5 0,-2-1 95,-2 5 0,-1 11 1,1-3 320,-6 4 1,3 2 0,-3 2 0,1 4-145,1 5 1,-5 5 0,3-1-1,-1-2 115,1-1 0,-1 1 1,5 9-1,0 1 132,0-2 1,-3-2-1,5-1 1,2-1-190,2 0 1,2 1 0,2-1 133,4 0 1,4-1 0,9-3 0,4-3 740,6-2-563,11-3 1,-3 3 0,5 2-1</inkml:trace>
  <inkml:trace contextRef="#ctx0" brushRef="#br0" timeOffset="2344">4490 245 27343,'0'-12'-8646,"-2"1"7564,-3-3 0,3 5 0,-4-3 482,4-1 1,2-3 23,0-1 1,0 5 89,0 1 0,-8 7 862,-3-2 0,1 6 1,-1 4-1,-1 4-438,2 1 1,-5 3 0,3 5-288,-3 1 0,-2-1 0,-1 0 0</inkml:trace>
  <inkml:trace contextRef="#ctx0" brushRef="#br0" timeOffset="2827">3936 210 31028,'0'-11'-4916,"0"-1"1,0 6-2759,0-5 7225,0 7 1,0 4-1,0 10 1</inkml:trace>
  <inkml:trace contextRef="#ctx0" brushRef="#br0" timeOffset="3144">2999 1025 26723,'-5'-12'-6715,"-3"3"6264,-2 1 1,5 2 0,-7 6-1,-2 0 370,-1 0 0,-2 2 1,-3 2 50,-3 2 1,-4 7 0,-7-3 0</inkml:trace>
  <inkml:trace contextRef="#ctx0" brushRef="#br0" timeOffset="3430">2843 54 24092,'-23'-8'0,"0"-1"-519,2-1 1,-4-3 0,0 7 0,-2 4 191,-4 6 1,-9 6-1,-7 7 1,-3 2-696,-2 4 880,0-4 0,0 14 1,0-6-1</inkml:trace>
  <inkml:trace contextRef="#ctx0" brushRef="#br0" timeOffset="4495">1769 106 29609,'-2'-23'-4916,"-4"0"1,4 0-606,-4 6 5159,4-1 1,2 16 0,0 8-1,0 8 133,0 3 1,0 2 0,2 4-1,2 4 116,2 0 1,1 6 0,-3-4 0,2 4 1,-2 1 1,4 1 0,-1-2 0,1-3 46,0-1 1,-1-6 0,-3 4 0,2-2-534,-2-3 1,4-3 0,-3-2-1,-1 1 686,-2-1 16,-2-7 1,-7-3 0,-5-7 204,-3 0 1,-3-7-1,1-5 1,0-3-150,-1-3 0,1-5 0,0 0 0,-3 0-20,-3-2 1,4-2 0,-6-8 0,2 2 0,0 5 1,0-5-1,5 6 1,1-2 69,-1 0 0,3 8 0,4-2 214,5 4-282,4 1-128,2 9 1,2 7 0,2 9-1,1 3-277,-1 3 0,4 3 0,0 1 0,-1 2 132,1 5 0,0-5 0,-4 4 1,1-2-25,-1 2 1,0-3-1,0 3 1,2-4 2,-2-2 1,-2 6 0,-2 0 0,-2-1 135,-4-3 1,2-2 0,-8 1 0,-1-1 253,-3 0 1,-7-5 0,-2-1-1,0 1 145,0-2 0,-6-1 0,3-5 1,-5 2 2,-2-2 0,-5-2 0,-1-2 1,3 0-78,1 0 0,2-2 0,1-4 0,-1-6-87,0-3 1,7-2 0,1-1 0,3 1-60,9 0 0,0-1 0,9 1 0,2 0-157,2-1 1,2 1-1,2 2 124,4 3 0,3-2 0,9 9 0,-1 1 65,0 2 0,1 2 0,-1 0 0,0 0-111,1 0 1,-7 0 0,1 0-29,1 0 1,3 0 0,1 0-43,0 0 1,-5 6 0,-2 1-150,-3 3 0,-1-4 0,-6 5-67,0 3 0,-2 1 0,-4 3 461,-5-1 1,-5 0 0,-1 1-1,-2-1-119,-4 0 0,2 1 0,-6-3 0,0-1-225,0-3 1,4 1 0,-4 5 0,1 0-40,5 1 1,2-7-1,2 1 1,1 1-133,5 3 1,-3-5-1,8 1-144,3 1 1,1 3-1,2 1 261,0 0 0,0-5 0,0-1 0,2 1 388,3-2 1,-3 5-458,4-3 1,-6 3 9,-6 2 0,-3-5 0,-11-2 228,-3-3 0,4 5 0,-4-6 0,4-3 48,1-1 0,-1-2 0,-2 0 1,-4 0-159,-2 0 1,6 0 0,-2 0 0,1 0 24,-1 0 1,4-7 0,-2-5 433,7-3-355,7-3 1,-1-7 0,-2-2 0</inkml:trace>
  <inkml:trace contextRef="#ctx0" brushRef="#br0" timeOffset="4677">798 124 25739,'0'-10'-4218,"0"2"1</inkml:trace>
  <inkml:trace contextRef="#ctx0" brushRef="#br0" timeOffset="4978">312 332 27662,'8'-18'-1140,"4"1"1,3 7 0,2 4 0,1 5 1209,-1 1 1,0 1-1,1 5 1,-3 6-719,-3 3 0,3 3 0,-5-1 0,-1 0-79,-3 1 1,-4-1 0,-2 0 0,0 1 767,0-1 0,-8-2 0,-3-1 0,-5-3 0,-3 3 1,-4-1-1,-6 1 0,-4-3 58,-1 3 0,-1 1 0,0 3 0,-1-1-252,-5 0 1,5 1-1,-5-1 40,5 0 1,1 8 0,0 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5:24.415"/>
    </inkml:context>
    <inkml:brush xml:id="br0">
      <inkml:brushProperty name="width" value="0.11429" units="cm"/>
      <inkml:brushProperty name="height" value="0.11429" units="cm"/>
      <inkml:brushProperty name="color" value="#FF0066"/>
    </inkml:brush>
  </inkml:definitions>
  <inkml:trace contextRef="#ctx0" brushRef="#br0">52 26 15739,'-17'0'-2176,"-1"0"1687,13 0 363,-7 0 0,24 3 0,8 3 0,11 2 201,12-2 0,8-3 1,9-3-1,9 0 11,5 0 0,6 0 1,9 0-1,11 0-40,-47 0 0,2 0 0,5 0 1,0 0-1,-3 0 0,0 0 1,3 0-1,0 0-56,6 0 1,-1 0 0,-2-1 0,0-1 0,2 0 0,-1-2 0,-7 0 0,0 0 32,-4 1 0,-1 0 0,48 0 1,-5 0-1,-13-2-16,-10-4 1,-12 0 0,-17 9 11,-9 0 334,-6 0-389,-13 0-289,-4 0-93,-11 0 1,0 3 311,0 6 0,0 5 1,0 12-1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6:42.509"/>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1666 179 18092,'-5'-9'-2598,"1"3"0,4 3 2163,0 6 0,0 3 0,0 3 0,0 2 221,0 2 0,1-3 0,1 3 0,1-2 109,-1-1 0,0 2 0,0 1 0,2-1-5,-2-1 1,-1-2 0,-1 1-83,0 0 1,3 3-1,0-1-393,-1 0 360,-1-5 1,4 1-1,0-3 1</inkml:trace>
  <inkml:trace contextRef="#ctx0" brushRef="#br1" timeOffset="1216">1368 112 8514,'0'-7'-1646,"0"1"1581,0 0 1,0 1-1,1 4 73,2 3 0,-1 5 0,3-3 0,1 0 12,-1 1 0,1 2 1,1-2-1,-2 2 11,0-1 0,1 1 1,-2 2 20,2 1 1,-4 0 40,1-1 0,-2 1 0,-1 0-2,0-1 1,0-2 0,-1-1 0,-2 0-35,-4 0 1,-1 1 0,-2-2-1,1-1-8,-1 0 0,-3 4 0,-1-3 0,-1 1-48,-2 1 1,2-4 0,-1 2 0,-1 1-97,-1-1 1,2-2 0,1 3 0,0-1-149,0 0 1,3-2-1,-1 3-487,3-2 730,4-1 0,2-3 0,4 0 0</inkml:trace>
  <inkml:trace contextRef="#ctx0" brushRef="#br1" timeOffset="1549">1223 121 8516,'0'-9'-2055,"0"-1"2098,0 5 1,0 2 0,0 6-1,0 3-10,0 3 0,0 0 1,0 1-1,0 0-11,0-1 0,0 4 0,0 0 0,0-1-34,0-1 1,0-2-1,1 1 1,1-1-164,2 1 0,-1 0 0,-3-1 18,0 1 0,3 0 157,0-1 0,5 1 0,-3-1 0</inkml:trace>
  <inkml:trace contextRef="#ctx0" brushRef="#br1" timeOffset="2417">963 112 7829,'0'-10'-370,"0"5"1,0 5-1,0 6 387,0 3 1,0 0-1,-1 0 1,-1-1-4,-1-2 1,-1 0 0,1 4-1,-1 0 4,-1-1 0,-2-2 0,-2-1-1,-1 2 1,1 0-1,-1 1 1,0-2-12,1 0 1,-1-4-1,0 2-16,1-1-6,-1 4 12,5-7 0,2 3 0,6-5 1,3-1 14,3-1 0,0 0 0,1 2 21,0-3 1,-1 3-1,1-2-8,0 2 1,-4 1 0,0 0-28,2 0 0,-3 0 0,2 0 0,0 0 1,-2 3-1,1 2 3,-2 0 0,0-2 0,-1 3 21,0 2 1,0-3 0,-3 2 27,0 0 0,0-1 0,0 0 9,0 1 0,-3-1 0,-2-1 1,1 1-18,0-1 0,-4-3 0,2 1 0,-1-1-14,0 2 1,-1-3 0,0 2-45,-4-2 1,-2-1 0,-2 0-1,3 0 1,3 0 0,-1 0 1,-1 0-1,-1 0 5,2 0 1,-3 0 0,0 0 0,0 0 10,0 0 1,-2 1 0,3 1 0,0 1 23,-1-1 1,4 1 0,-3-1 0,2 1-4,2-1 0,-1 2 0,1 1 0,2-1 1,1 0 0,2 4 0,-1-2 44,1 3 0,0 0 1,4 1 5,0 0 0,0-1 0,0 1-16,0-1 1,0-2 0,0-1 133,0 2 0,-1 0-134,-2 2 0,-2-4 0,-5 1-78,1 0 0,-1-2 1,0-2-1,1-2-186,-1-1 1,0 0 0,1 0 0,-1 0-139,1 0 1,-1 0 0,1-1 173,3-2 0,2 0 1,4-3-1,0-1 172,0-2 0,1-1 0,2 1 0,2-5 0,5-1 0</inkml:trace>
  <inkml:trace contextRef="#ctx0" brushRef="#br1" timeOffset="2632">906 35 8404,'0'-10'-1808,"0"1"1221,0-1 587,0 5 0,0 5 0,0 5 0,0 5 0</inkml:trace>
  <inkml:trace contextRef="#ctx0" brushRef="#br0" timeOffset="2950">482 112 10963,'-5'-10'-1425,"-3"1"814,5-1 1,0 2 582,3 5 1,0 1 0,0 9-1,0 0 5,0 2 0,0 1 0,0 2 0,1 1-23,2-1 1,-2 2-1,3-1 1,0 1-103,-1 0 0,1 0 0,-2-2 0,1 1-221,-1-1 1,0-2 298,-2 0 1,4 4-1,1 1 1</inkml:trace>
  <inkml:trace contextRef="#ctx0" brushRef="#br1" timeOffset="3483">299 304 8496,'-6'-11'-185,"-1"1"1,5-2-1,-1 6-335,2-3 1,1 0 495,0-1 0,1 5 3,2 1 0,-1 3 21,5 1 0,-4 0 1,3 0 4,2 0 1,-4 1 0,0 2 0,-1 1 32,1 1 1,0 1 0,-2 1 0,1-1 69,-1 2 0,3 1 1,-2 0-26,-1 1 0,-1-1 0,0 1-20,2 0 1,-2-1 0,2 1 0,-4 0 1,-3-1 0,-3-2 0,0-1 1,-1 0-40,-2 0 0,-3 2 0,0-2 0,-2 0-19,-3 1 1,-1-5-1,-2 1 1,-3-2 14,0-1 0,2 0 1,0 0-1,3-1-5,2-2 1,-1 1 0,3-5-1,0 0-7,2-2 0,6-1 0,1 1 0,-1-1-76,2 1 1,1-1-1,4 0 1,0 1-155,0-1 0,0 0 1,1 1-1,2-2-38,3-2 1,3 3-1,0-3 1,2 2 257,2 1 0,-2-2 0,3-1 0,-2 1 0,1 1 0,4 2 0,-2-5 0,5-1 0</inkml:trace>
  <inkml:trace contextRef="#ctx0" brushRef="#br1" timeOffset="3580">222 121 8284,'10'0'-1005,"-4"0"993,0 0-447,-3 0 165,1 0 294,-4 0 0,0 5 0,0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8:40.449"/>
    </inkml:context>
    <inkml:brush xml:id="br0">
      <inkml:brushProperty name="width" value="0.11429" units="cm"/>
      <inkml:brushProperty name="height" value="0.11429" units="cm"/>
      <inkml:brushProperty name="color" value="#FF0066"/>
    </inkml:brush>
  </inkml:definitions>
  <inkml:trace contextRef="#ctx0" brushRef="#br0">1 30 23757,'2'-8'-1399,"4"3"0,9 3 1517,8 2 1,8 0 0,7 0 0,8 2-36,5 3 0,8-4 1,8 4-1,4-3-19,5-2 1,7 0-1,1 0 1,3 0-17,2 0 1,0 0 0,0 0 0,-1 0-33,1 0 0,0-2 0,-1-1 0,3-2 27,2 2 0,0 1 0,3 1 0,0-3-8,-4-1 1,-2 0-1,-1 5 1,0 0 1,-1 0 0,-7 0 0,-6 2 0,-6 1-94,-3 2 0,0 5 0,-5-5 0,-1 0 59,-2 2 1,-9-6 0,2 6 0,-2-2-10,1 0 1,-1 4-1,-5-4 1,1-1 7,-1-3 1,2 1-1,2 1 1,1 2-18,-1-2 0,-4-1 1,-3-2-1,-1 0-12,1 0 0,-10 0 0,-1 0 1,-4 0-141,-3 0 1,-2 0-618,-6 0-196,-7 0 361,-1 0 224,-7 0 474,0 0 1,6-6 0,3-3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8:41.398"/>
    </inkml:context>
    <inkml:brush xml:id="br0">
      <inkml:brushProperty name="width" value="0.11429" units="cm"/>
      <inkml:brushProperty name="height" value="0.11429" units="cm"/>
      <inkml:brushProperty name="color" value="#FF0066"/>
    </inkml:brush>
  </inkml:definitions>
  <inkml:trace contextRef="#ctx0" brushRef="#br0">2470 340 14992,'0'-9'-2343,"0"-1"0,0 5 2065,0-5 1,0 8 0,0 2 215,0 9 1,0 4-1,0 1 1,0 1-4,0 0 1,2 1-1,1 3 1,3 2 55,3 2 0,-4-3 0,3 3 1,0 0-23,0 0 1,0-4 0,4 4 0,-2-1-53,1-4 0,1 0 0,-1-2 0,-1 1-219,2-4 1,-1-2 0,1 4 0,-2-2 382,1-3 0,2 3 1,2-4-1</inkml:trace>
  <inkml:trace contextRef="#ctx0" brushRef="#br0" timeOffset="517">2233 518 14651,'0'-12'-946,"0"7"0,2 2 1,1 13-1,2 2 696,-1 1 1,2 3 0,-1 2 0,0 2 140,2-2 1,-4-2-1,5-1 1,-1 0 20,-4 0 0,3 0 1,-1-1 11,-1 1 1,-3-5 0,1-2 134,3-1-33,-3-2 1,2-5 0,-7-2 0,-2-3-172,2-5 1,-4-3 0,1-2 0,-1 1 139,1-1 1,-4-2 0,3-1 0,1-3 79,-1-2 1,-3 3-1,5-4 1,0-3-12,-1-1 0,4-1 0,-3-2 0,4-2-9,1-2 1,0 1-1,0 4 1,0 1 8,0-1 0,0 0 0,1 2 0,3 2-19,0 1 0,8 7 1,-2-1-1,3 2-158,2 2 1,0 7-1,-1 2 1,3 1 117,2 0 0,3 0 0,4 5 0,-3 0-171,-2 0 1,1 6 0,-4 4 250,2 3 0,-1 2 0,-4 0 1</inkml:trace>
  <inkml:trace contextRef="#ctx0" brushRef="#br0" timeOffset="1234">2322 769 13861,'-8'-6'-2615,"0"4"2474,3-3 1,1 4 319,-5 1 0,-1 0 0,-5 1-34,0 4 1,0-2-1,1 6-97,-1-3 1,2 1-1,1-4 1,2 2-12,-1-2 1,3 4 0,-2-2 14,-2-2 1,-1-1-48,-2-2 1,5 0 98,1 0 0,5-2 0,-1-3-239,4-5 0,1 2 0,0-2-161,0-1 0,0-2-72,0-2 1,-7 7 351,-3 3 1,-3 3-1,-2 2 1,1 0 65,-1 0 0,5 0 0,0 2 0,-1 1-40,-3 2 0,0 5 1,-1-4-1,2 2-85,3 4 0,-3-4 0,4 2-16,1 2 1,-3 1-1,6 1 1,2 1 107,1 0 0,2-5 0,0 0 0,0 1 9,0 2 1,0 2 0,0 0-12,0 0 0,5-5 0,0-1-116,-2 3 0,-1-4 1,-1 0-1,3 1-135,1-1 1,-1-3 91,-4 5 0,0-5 1,-1 3 109,-4-2 1,3 1 0,-4-4 143,-1 2 0,-1 0 0,-7-5 103,0 0 0,1 2 1,-1 1-134,0 2 0,0 0-205,0-5 0,6 0 233,-1 0 1,6-7 0,-2-1 0</inkml:trace>
  <inkml:trace contextRef="#ctx0" brushRef="#br0" timeOffset="1650">1982 488 14992,'-13'-6'-1982,"3"-4"1,-2 2 1862,8-2 0,-1 5-118,5-5 0,0 5 0,-2-3 107,-3 1 1,3-4 113,-3 1 1,4 2-103,1-2 0,-2 7 74,-3-2 1,2 5-97,-7 5 0,5 3 1,-3 7-1,1 1-97,4 4 1,-3-4 0,1 6 0,1-3 197,3 1 1,-6 6-1,-1-3 1</inkml:trace>
  <inkml:trace contextRef="#ctx0" brushRef="#br0" timeOffset="2434">1331 607 12974,'-13'-15'-664,"2"0"0,2 0-588,3 0 0,-4 6 1077,5-1-14,0 6 1,12-2-1,3 6 320,3 0 0,2 0 0,-1 0-63,1 0 0,0 0 0,0 2 1,-1 1-59,1 2 1,-5 1-1,0-2 1,0 2-63,-2 2 0,4-3 0,-6 4 0,1-1 85,-1 0 1,4-3 0,-5 5-10,-2 1 0,4 2 0,-2 2-64,-2 0 1,-1-5 0,-4 0 0,-3 1 137,-5 2 0,-1-3 0,-2 0 0,0 0-115,-4-2 1,-1 4-1,3-6 1,-1 1 13,-4-1 1,2 4 0,-5-5 0,2-2 43,3-1 1,-4 3-1,3 0 1,-1-2 9,-2-1 1,6-2 0,-4 0 0,4-2 5,1-3 1,0 2 28,0-7 0,1 2 0,1-4 39,3 3 0,-3 4-73,3-5 1,1 7-35,0-2 1,-1 3 0,-5 2 127,0 0 1,0 7-136,1 2 0,0 5 0,3 0 0,3 1-53,1 0 1,-3 0 0,5-1 0,0 1-6,-1 0 0,4-5 0,-3 0 0,4 1-28,1 2 1,0 2 0,0 0 71,0 0 1,-2-2-1,-1-2 1,-2-1 44,2 2 1,1-4 4,2 2 1,-7-2-21,-3 2 1,2-4-1,0-4 1,0 1 27,0 2 1,3 0 0,-5-5 28,-2 0 0,4 0-44,-2 0 1,0 0-85,-4 0 1,-1 0 0,2-1-97,3-4 0,-2 1 0,6-4-94,-2 2 0,4-6 0,-2 4 0,1-2 217,0 0 1,0-6-1,5-7 1</inkml:trace>
  <inkml:trace contextRef="#ctx0" brushRef="#br0" timeOffset="2618">917 488 12974,'-5'-10'-2930,"0"1"1384,0 5 1598,5-2 0,-6 6 0,-2 0 0</inkml:trace>
  <inkml:trace contextRef="#ctx0" brushRef="#br0" timeOffset="3183">562 695 12974,'-10'0'-2206,"1"0"2103,5 0 1,9 0 139,10 0 1,3-5 0,-3-1-94,0-2 0,-2 3 1,-2-4-1,-1 1-21,2 0 0,-4 3 0,0-5 18,-1-1 0,-1 4 0,-2 1 22,1-1 0,-2 5 0,-8-3 118,-5 4 1,-5 1 0,-3 0 0,-3 0 29,-2 0 1,3 6-1,-5 3 1,-1 0-64,-2 1 0,0 0 1,2 5-1,1-2-25,-1-3 0,3 3 1,0-5-1,2 2 55,3 0 0,-4-5 0,3 3 41,0-1 0,3-2 1,1-5 239,0 0 0,6 0-182,-1 0 1,5-7-1,-3-3 1,-1-3-109,1-2 0,3 1 0,-3-1 1,0-2-70,0-2 0,-1 2 0,-2-4 0,1-1-40,-2-2 1,4 1 0,-2-2 0,-1 1-69,-2 1 0,3 1 0,2 7 0,-1-1-313,1-4 0,5 9-1362,-2-4 1235,3 3 1,4 4 0,3 3 0,5 4 785,3 1-154,2 0 1,6 6 0,2 2 0</inkml:trace>
  <inkml:trace contextRef="#ctx0" brushRef="#br0" timeOffset="3401">518 178 12772,'-25'-2'0,"2"-1"-558,2-2 1,1 0 0,4 7-1,-2 3 481,-2 4 1,0 0 0,6 0-1,-1 3-216,0 1 0,0-3 271,0 0 0,1 0 0,-1 5 0</inkml:trace>
  <inkml:trace contextRef="#ctx0" brushRef="#br0" timeOffset="3600">414 0 11061,'-21'0'-79,"3"0"0,-7 0 0,1 0 27,1 0 1,1 7 0,6 3-1,-2 3-154,-2 2 0,0 1 0,4 2 0,-2 4 168,-2 1 1,0-5 0,6 3-1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9:14.113"/>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6015 163 16362,'7'-13'-2038,"1"4"1,-5 0 1435,1-2 1,5 4 635,-4-2 1,-1 4 0,-2-2-41,2 1 0,-2 0-149,2 1 228,-2 4 1,-8-5-33,-3 6 1,-3 0 0,-2 0-45,1 0 1,-1 4 0,-1 1 0,-1-1 107,-3 2 0,0-3 0,2 6 0,-1 0 44,2-1 0,1 2 1,1-4-1,1 0-82,-1 0 0,1 3 1,0-3-1,3 0 123,1 0 0,6 5-161,-2-2 0,5 3-134,5 2 1,2-2 0,7-3 0,1-3 92,3 0 0,-3-5 1,3 5-1,-1-1-32,1-1 1,-3 1 0,4-5 0,-1 1 27,1 4 0,3-4 0,-4 4 1,0-4 36,2-1 0,-5 0 1,4 0-1,-1 0 9,1 0 1,-1 0 0,-5 0-41,1 0 0,-5 0 496,0 0-152,-6 0 1,1 0-159,-8 0-101,2 0 0,-5 0-5,2 0 0,2 0-38,-6 0 0,0 0 1,-4 2 9,-1 2 0,1-2 0,-1 2 0,0-2-17,1-2 0,-1 1 0,1 2 0,-2 2-5,-3-2 1,1 3 0,-4-2 0,0 1 7,0 1 0,-2-5 1,-4 5-1,2-1-5,2-1 1,-1 2 0,4-3 0,-1 2 1,-3-2 0,3 0 0,0 0 0,0 2 0,0-2 1,4-2 0,-1-1-1,3 0 75,2 0 0,-1 0-59,1 0 1,4 0 0,1-1-186,2-4 0,2 2-270,4-6 1,0 4-35,0-4 1,0 0 33,0-4 1,0 4-288,0 0-32,0 6-75,0-3-109,0 6 1055,0 0 0,-5 1 138,1 4 1,-2-4-1,3 5-73,-2 0 0,-4-3 1,3 5-24,-2-2 0,4-2 0,-4-2 63,2 2 1,-3-1 0,3 5-160,-1-2 0,2-1-88,-4-5 0,0 1 6,-4 4 0,4-4 24,0 4 1,0-4-1,-5-1 1</inkml:trace>
  <inkml:trace contextRef="#ctx0" brushRef="#br0" timeOffset="483">5134 204 15627,'-9'-14'-1762,"2"1"1,1-1 541,3 1 1,1-1 1171,2 1 0,5 4 0,1 1 1,1 2 268,4 3 0,5 2 0,2 1 0,-1 0-85,-2 0 1,-1 0 0,-1 0 0,1 0-42,-1 0 1,1 1 0,-1 4-139,1 4 1,-7-2 0,-1 2-278,0 2 1,-6 1 351,0 1 1,-6-1 0,-7-1 0,-2-4 129,-3-1 0,3 3 0,-5-4 0,2 0 4,0 1 0,-6-3 0,3 4 0,-2-1-126,1-3 1,4 3 0,-5 0 0,0 0 17,2 0 1,0 0-1,5-3 1,-1 3-26,5 2 0,-1-4 0,5 5-10,1 2 1,-4-4-1,6 2 1,2 2 2,2 1 1,1 2 0,1-1 0,2 1-58,2-1 1,4 1 0,-3-1 0,0 1-164,0-1 1,3 1 0,-3-1-56,2 1 1,1-2-1,3-1 1,-2-4-448,-1-1 0,-4 3 596,4-4 0,0 5 0,4-2 0</inkml:trace>
  <inkml:trace contextRef="#ctx0" brushRef="#br0" timeOffset="800">4552 41 13371,'-8'-13'-1715,"4"-1"1,2 8 1655,2 6 0,0 11 0,0 7-8,0-2 1,0 4-1,0 0 1,2 1-74,2 3 1,-2-3 0,4 0 0,-2 0-26,1 0 1,4-3-1,-3 3 1,0-1 121,0-4 0,4 5 1,-2 0-1</inkml:trace>
  <inkml:trace contextRef="#ctx0" brushRef="#br0" timeOffset="1533">4254 123 16271,'-9'-5'-1399,"1"-1"1,2-1 771,2 4 0,4-2 438,0 10 0,0 2 0,0 7 0,0-1 8,0 1 0,4-1 0,2 1 0,0-1 79,0 1 0,5 0 1,-2-1-1,3-1 95,1-3 0,-1 3 0,0-4 0,1 1-88,2 0 1,1-2 0,-1 2-1,2-4 147,1-4 1,4 1 0,-4 1 0,-1 1 53,-2-1 1,-1-1 0,-1-2 181,1 0 0,-2-2 25,-3-2 0,-5 2 0,-8-2-121,-5 2 0,-3 2 0,-3 0 0,-2 0 0,-1 0 0,-6 0 0,3 2 1,-2 1-33,1 1 1,4 1-1,-5-4 1,-1 2-7,-2 2 1,4 1 0,-1-3 0,-1 1-72,-1-1 0,-1 3 0,2-1 1,1-2-2,-1-1 0,3 2 1,-1 1-1,-1-2-25,2-2 1,-3 4-1,4-1 1,1-1-64,-1-1 1,-2-2-1,2 0 1,0 0 57,1 0 1,-4 0 0,4 0 0,-1 0-9,1 0 1,1 0 0,4 0-1,-1 0-17,-3 0 1,3 0 0,-3-2-28,3-2 0,1 2 0,2-4 0,2 2-72,1-1 0,4-1 0,-4 1-43,-1-4 1,2 2-65,-1-2 1,4 1 0,-2-2 14,1 1 0,0 4 0,3-4-70,-2-1 0,1 2 1,2-1-241,-2-1 0,2 2-82,-2-1 1,2 0-393,2-4 0,0 3 58,0 1 0,2 6 973,2-1 1,4-4-1,5 1 1</inkml:trace>
  <inkml:trace contextRef="#ctx0" brushRef="#br0" timeOffset="1867">3224 407 16017,'-13'-6'-1479,"5"3"0,4-6 654,2-1 1,2 2 0,0-1 803,0-2 1,6 1 0,2-1 0,1 4 347,0 1 1,0-5-96,4 2 0,1 3 486,0 2-506,-7 2 1,-1 4 0,-6 2-299,0 5 0,0 3 1,-1 0-1,-2-1 97,-2-2 0,-4 0 0,3 5 0,-2-1 59,-2 1 1,2-1-1,-1 1 1,-1-1-196,-2 1 0,-2-1 1,1 1-1,-1-1-522,1 1 649,-1 0 1,-6-1 0,-1 1-1</inkml:trace>
  <inkml:trace contextRef="#ctx0" brushRef="#br1" timeOffset="5883">2967 231 6839,'-14'2'-44,"1"2"0,1-1 0,1 6 20,2 2 1,2 1 0,-4 0 21,2-3 0,6-2 0,-3-2 49,0 4-21,5-3 1,1 4 0,9-5 0,3-2 0,1-3 0,1-3 0,-1-3 3,1-2 0,-1 4 0,1-4 0,-2 1 48,-3-1 1,3-1 0,-3-4-21,3-1 1,-3 5-1,-1 0-37,-2-1 1,-2 2-226,-4-1 1,-1 1-129,-4-1 332,4 3 0,-11 0 0,4-1 0</inkml:trace>
  <inkml:trace contextRef="#ctx0" brushRef="#br1" timeOffset="6082">3089 14 8181,'-14'0'-199,"1"-1"0,-1-2-791,1-2 606,5 1 0,2 5 384,6 4 0,-6 2 0,-1 7 0</inkml:trace>
  <inkml:trace contextRef="#ctx0" brushRef="#br1" timeOffset="6197">2899 82 8181,'-13'0'-585,"1"-1"1,1-2-625,2-2 1209,6 1 0,-3 10 0,6 1 0</inkml:trace>
  <inkml:trace contextRef="#ctx0" brushRef="#br1" timeOffset="6550">2601 218 8189,'-6'-8'-292,"-3"3"0,2-1 25,-2 2 1,6 1 328,-2 7 1,4 4-1,1 6 1,0 1-35,0 3 0,0-2 0,0 7 0,1-1-111,4-1 1,-4 3-1,5-4 1,-1 0-234,-1-1 1,2 4 315,-1-5 0,-4 6 0,5-3 0</inkml:trace>
  <inkml:trace contextRef="#ctx0" brushRef="#br1" timeOffset="6882">2412 516 8189,'-20'0'-76,"5"-2"1,-3-1-1,3-3-631,1-2 0,5 4 648,0-5 1,6 0-1,-1-5 61,2 1 1,4 4 0,2 1 0,4 1 25,-1-1 0,5 4 0,-3-4 11,3 2 1,-3 2 0,0 4 38,2 0 0,-3 0 66,1 0 0,-6 6 1,3 3-35,0 3 1,-5 1 0,4 1-91,-4-1 0,-1 1 1,0-1-1,-1 1-4,-4 0 1,2-1 0,-4 1 0,-1-1-196,1 1 0,-3-1 1,-3 1-1,-1-2 179,1-3 0,-7 3 0,-1-5 0</inkml:trace>
  <inkml:trace contextRef="#ctx0" brushRef="#br1" timeOffset="7100">2114 326 8189,'-8'-6'-567,"2"6"0,6 0 0,0 7 593,0 5 0,5 2 1,1 0-1,0 1-111,0 3 1,3-3 0,-3 4 0,0-1-96,0 0 1,0 0 179,-2-4 0,-2 6 0,4 1 0</inkml:trace>
  <inkml:trace contextRef="#ctx0" brushRef="#br1" timeOffset="7550">1951 326 8189,'-7'-14'-279,"-1"5"-164,3 0 38,4 6 422,-5-3 1,10 12-1,1 3 1,-2 3-17,-2 2 1,-1-1-1,0 2 1,-1 2-28,-4 1 0,2 5 0,-6-4 0,0 1 19,2-1 1,-5-1-1,4-3 1,-1 1-4,0-3 1,6 4 0,-1-8 0,1 1-4,-2-1 5,4 3 0,1-10 0,9 2-10,3-2 1,6-2 0,0 0-1,-2-2-30,-1-2 1,-2 1 0,-3-5 0,-1 1 73,2-1 0,-5 4 0,0-5 50,0-2 1,-5-1 0,2-1 28,-6-1 1,0 0 0,-6 2-1,-1 2-34,-2 1 0,-2 0 1,0-3-1,-1 1-94,-3 2 1,3 5-1,-3-5-193,3-2 0,2 5 1,-1 2 215,1 2 0,-1-4 0,0-1 0</inkml:trace>
  <inkml:trace contextRef="#ctx0" brushRef="#br1" timeOffset="8382">1639 421 6431,'-9'13'266,"2"1"0,-1-2-235,1-3 1,-2 7-1,-5-1-12,1 5 0,-2-3 0,-2 1 0,-2-3 6,-2-2 0,2-4 0,-3 0 1,-2 0-1,-2-1 1,4 2-1,-1-5 1,-1-1-29,-2 2 1,-1-4-1,0 2 1,0-2 14,0-2 1,4-5-1,2-1 1,0-1 22,0-4 1,5 1 0,-2-1 0,4 2-28,5-1 1,2-2 0,4-2-29,-2 1 1,0-1-1,5 1 1,2-1-37,3 0 0,-2 5 1,6 0-1,1-1 15,2-2 0,3 0 0,2 1 0,1 4 7,-2 1 1,-1-3-1,-1 4 1,1 2 21,3 2 0,-7 1 1,2 0-1,-1 0-5,0 0 0,-3 0 43,0 0 0,-1 1 0,1 4 25,-5 4 0,-2 3 0,-2 1 0,-2 1 19,-2-1 0,1 5 0,-6 0 0,-2-1-27,-1-2 0,-1-1 0,-2-1 0,-2 1-26,-1-1 0,0-1 0,3-1 0,-2-4-63,-1-1 1,-1 3 0,2-4 0,-1-2-154,2-2 0,0-1 0,3 0 84,-1 0 1,2-6 0,2-3 0,1-1 118,-2 1 0,4-3 0,-2 4 0,0-1 3,1 0 0,-4 6 1,3-1-1,-3 1 163,-2-2 0,1 4 1,-1-4-1,1 4-19,-1 1 1,-1 4-1,-1 2 1,-2 0-80,1 0 1,2 0 0,1-3-1,1 3-21,-1 2 0,5-5 1,0 1 20,-1-2 1,2-2-43,-1 0 0,6-2-25,-1-2 1,-2-4-1,1-5 17,2-1 0,2 5 0,-1 0-39,-2-1 0,2-2-380,-2-2-293,2 0 1,2 5 689,0 0 0,6 6 0,2-9 0,5 5 0</inkml:trace>
  <inkml:trace contextRef="#ctx0" brushRef="#br1" timeOffset="8600">1504 407 8207,'-4'-9'-567,"-1"0"0,0 5 567,5-5 0,0 6 0,-6 3 0,-1 7 0</inkml:trace>
  <inkml:trace contextRef="#ctx0" brushRef="#br1" timeOffset="9131">380 488 8311,'-14'-6'-44,"1"-1"1,-1-5-6,1 3 0,4 3-336,0 6 0,7 0 305,2 0 0,6 0 1,8 0 38,-1 0 1,1 0 0,-1-2 0,1-1-10,-1-1 1,-4-1-1,0 5 1,2 0 8,1 0 0,1 2 232,1 2 1,-2-1 0,-3 6-110,-4 2 0,-4-4 0,-1 2 0,0 2-15,0 1 1,-1 2-1,-4-1 1,-5 1 8,-7-1 0,0 1 0,-4-1 1,0 1-18,0-1 1,-1 1-1,-5-1 1,-1-1-48,1-3 0,0 4 0,0-6 0,2 1-20,2-4 1,-1-2 0,4-2 0,1 0 22,-1 0 0,2 0 0,5-2 0,-1-2-53,1-5 1,4 1 0,1-1-1,2-2-239,3-1 0,1 3 1,2-1-1,0-4 277,0-2 0,0-8 0,0 3 0</inkml:trace>
  <inkml:trace contextRef="#ctx0" brushRef="#br1" timeOffset="9230">190 380 8311,'-13'0'0,"1"-1"-1285,2-4 1285,-2 4 0,11 1 0,-5 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8:54.161"/>
    </inkml:context>
    <inkml:brush xml:id="br0">
      <inkml:brushProperty name="width" value="0.08571" units="cm"/>
      <inkml:brushProperty name="height" value="0.08571" units="cm"/>
      <inkml:brushProperty name="color" value="#F6630D"/>
    </inkml:brush>
  </inkml:definitions>
  <inkml:trace contextRef="#ctx0" brushRef="#br0">1788 307 8105,'5'0'-853,"4"0"0,-7-4 964,5 1-9,-5 0-104,2 3 1,-5 0 19,-2 0 0,-3 0 0,-3 0-14,-1 0 0,0 3 1,-1 0-1,-1 0-4,-1-2 1,-2-1 0,3 0-1,-2 0 6,-1 0 1,1 0 0,-1 0 0,0 0-11,-1 0 1,1-4-1,-1 1 1,1 0 0,1-2 0,3 3 0,-2-3 0,2 0-1,1 3 0,0-3-1,0-2 0,2 2-56,1-2 1,3 0 25,4-2 0,3-1 0,1 1 15,2 2 0,-3 2 0,4 3 5,0-2 0,-1-2 0,0 2-15,2 2 1,-2 0-1,0 0 13,2-1 1,1-1 0,0 4 14,1 0 1,0 0-1,0 0 6,0 0 1,0 0 45,0 0 0,0 0-19,-1 0 0,-2 0 0,-1 1 10,-2 3 1,2-2-34,-2 4 0,2-2-3,-2 2 0,0-3 0,-2 1 16,2 0 0,-1-2 2,-3 5 1,0 0-21,0 3 1,0-4 0,0 1 3,0 0 0,0-1 0,0 0-11,0 2 1,0 1 8,0 1 1,0-4 0,0 1-1,0 1 1,0-3 0,0 2-3,0 0 0,0-1-7,0 0 0,0-2 2,0 2 0,0-2 20,0 2 1,0-3 5,0 4 65,0-5 0,-1 6-49,-3-5 1,0 2 0,-4-3 0,2 1-16,-2-1 1,-1-1-1,-1-1 1,-1 0-22,-2 0 1,1 0 0,-4 0-1,-2 0 0,0 0 1,-2 0-1,0 0 1,0 0-9,1 0 0,-1 0 1,0 0-1,0 0-3,1 0 1,2 0-1,2 0 1,-1 0-4,1 0 0,2-1 0,-2-1 3,0-1 1,2-4 0,3 4 2,0 1 1,1-3 0,0 1 1,2-2 1,2 4 0,3-2-1,-2-1 0,0 1 0,2-4-9,-2 2 1,1 3-1,3-4 3,0-1 0,0 3 0,-1-1 1,-1 1-9,-1-1 1,-1 0 0,4-4 1,0 0 1,0 3 0,0 1-12,0-2 1,0-1 0,1 1-38,3 1 0,-3-2-2,2 3 1,2 1 26,2 2 1,-1-1 0,0 0 20,2 2 1,-3 1-1,2 1 15,1 0 1,0 0 6,2 0 1,-1 1-1,-1 1 1,-3 3 3,0 0 0,2-2 0,-1 4-7,-1 1 0,1-3 1,-4 2 30,1 0 0,2 2 0,-3 1 19,1 0 1,0 0 0,-3 0 15,0 0 1,0-4 0,-1 1-12,-2 0 0,-3 1 0,-3 0-53,-1-2 1,0-3-1,0 0 1,0-2-6,0-1 1,-1 0 0,-1 0 0,-1-1-35,1-2 0,1-3 0,1-3 0,0 2 0,0 0 0,0 0 0,1-2 19,-1-1 1,3 4 0,2 2-1,-1 1-8,1-1 1,1 1 77,-2 3 1,-1 0-8,-3 0 1,4 0 0,0 1 0,1 1-6,-1 2 1,1 0 0,-3-2-17,2 1 1,2 1 0,-2-4-20,-2 0 0,3 0 1,-2 0-21,-1 0 1,3 0-1,-2 0 1,1-1 3,0-3 1,-3 2-1,4-4 1,-2-1 24,1 2 0,-1-4 0,-2 1 1,2-3 3,0-2 0,2-1 1,-3 2-1,3-3-5,0 0 0,1 2 1,2-3-1,-2 2 75,2 2 1,1 4-1,1 2-56,0-2-214,0 4 0,0 1 154,0 6 0,0-1 0,1 6 0,2 2 53,4 2 0,-2 4 1,1-2-1,-1 2 11,1 1 0,0 3 0,4 2 0,0 1-2,0-1 1,0 2 0,-1-1 0,-2-1-7,0-1 0,0-1 1,1-2-1,-1 0-8,-4-2 0,2-4 0,-2 1 1,-1-2 22,-1-1 1,-2-4 1,-2-3 0,1 1 0,-5 0 1,-1-2 0,0-1 0,-2-1 0,0-1-63,0-2 1,-1 2 0,-1-4 0,-1 1-59,1-3 1,-3-2 0,2-2-1,1-1-19,1-1 0,2-4 1,2 0-1,1-2-368,2-5 1,1 3 458,3-6 0,4 1 0,1-4 0</inkml:trace>
  <inkml:trace contextRef="#ctx0" brushRef="#br0" timeOffset="317">1649 10 7679,'0'-5'-964,"0"1"0,-1 11 964,-2 3 0,1-1 0,-5-2 0,1-5 0,-4 2 0</inkml:trace>
  <inkml:trace contextRef="#ctx0" brushRef="#br0" timeOffset="481">1235 89 8268,'-6'-4'-358,"3"-3"358,2 3 0,1 4 0,0 6 0</inkml:trace>
  <inkml:trace contextRef="#ctx0" brushRef="#br0" timeOffset="1066">643 297 6298,'0'6'70,"0"1"1,0 1-26,0 0 0,0 2 0,0 0-24,0 0 0,0 0 1,0 0 25,0 0 0,0-1 0,-2 1 14,-1 0 1,1-3 62,-5-1 0,1-3-67,-4 0 0,0-2 1,0-2-1,0-2 14,0-4 1,4-2 0,-1-1 0,0-1-33,-2-2 1,2-1-1,1-4 1,-2 2 1,-1-2 0,3-4 0,0-1 1,1 1-32,-1 2 1,4 0 0,-1 0-1,1 2 0,-2 1 1,3 3 0,-2 4 0,2 0-49,1 0 0,0 0-154,0 0 1,0 4-285,0-1-34,0 5 510,0-2 0,0 4 0,0 0 0</inkml:trace>
  <inkml:trace contextRef="#ctx0" brushRef="#br0" timeOffset="1214">652 109 8092,'0'-10'-142,"0"4"115,0-1 27,0 5 0,0-2 0,0 4 0</inkml:trace>
  <inkml:trace contextRef="#ctx0" brushRef="#br0" timeOffset="2050">356 277 7956,'0'-10'-373,"0"5"1,1 0 0,2 6-1,0 3 346,-1 2 1,4 3 0,-1 1 0,2 0 65,-1 0 1,-3-2-1,3 1 16,-2 1 1,3-2 0,-4 5-10,-1-2 0,3-1 60,-2 0 1,-1-5-104,-5-2 0,-4-2 1,-5-1-1,-1-1-44,1-2 0,1-2 0,1-4 0,0 1 39,1 2 1,-1-1 0,0-3 0,0 1 9,0 3 0,3-2 0,2 4-47,1-2 1,-3 3-64,4-4 123,-1 5 1,4-1-1,0 6 0,0 4 1,2-2-7,1 2 0,-1-1 8,5 4-48,-5-4 13,2 2 0,-5-6 0,-2 1-16,-4-2 1,2-1 0,-2 0-1,-1-1 11,0-2 0,1 0 0,1-2 1,-1-1 43,1 1 0,-2 2-17,1-4 1,2 5 0,-1-3-60,2 1 71,0 3 1,6-2-1,0 6 18,1 4 0,5 1 0,-2 3 0,3 1-8,1 2 0,3 3 0,0-2 0,-2 2 10,-3-1 1,1 0-1,-4 1 1,2 0 5,-1 0 0,-3-2 1,0-2 32,-2-2 1,-2-3-1,-2 0 1,-4-2 66,-2-2 1,-5-1 0,-3-3 0,-1-1-105,-2-2 0,-1-3 0,-1-3 0,-1-1-31,1 0 1,1 0 0,3-1-1,0-1-71,2-1 0,4-5 1,-1 2-1,3-3-714,3-1 772,3 1 0,-1-10 0,0-2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9:43.627"/>
    </inkml:context>
    <inkml:brush xml:id="br0">
      <inkml:brushProperty name="width" value="0.11429" units="cm"/>
      <inkml:brushProperty name="height" value="0.11429" units="cm"/>
      <inkml:brushProperty name="color" value="#FF0066"/>
    </inkml:brush>
  </inkml:definitions>
  <inkml:trace contextRef="#ctx0" brushRef="#br0">0 27 14904,'0'-6'-529,"0"0"0,0 3 1,1-2-1,2 1 790,4 2 0,2 1 1,2 1-1,2 0-182,1 0 1,2 0 0,3 1 0,2 1-22,4 1 0,1 1 1,2-2-1,0 1 25,3-1 1,2 2-1,6 0 1,1 1 26,2-1 1,5 2 0,5-3-1,4 0-7,5 1 0,0-3 0,7 3 1,1-1-75,4 0 1,3 1 0,5-2-1,2 1 33,1-1 0,0 2 1,1-1-1,3 0-115,6 1 0,-4-3 0,8 4 0,-4-2 36,1 0 0,4 3 0,-48-4 0,1-1 0,1 0 0,-1 0 31,-1-1 1,0 1-1,-1 0 1,0 1-1,2-1 1,-1 1 0,1-1-1,1 1 6,0 0 1,0 0-1,-2-1 1,0 0-1,1 1 1,-1 1 0,49 2-10,-3 0 0,-46-4 0,0 0 1,1 1-1,0 0 0,-1 0 0,0 0 6,46 1 1,-2 0 0,2-3 0,0 0 8,2 0 0,-7 3 0,4 0 0,-7 0-48,-2 1 0,2-3 1,-2 2-1,-3-2-10,-5-1 0,-3 3 1,-3 0-1,0-1 26,0-1 0,-5-1 1,-3 0-1,-6 0 21,-4 0 1,-3 0 0,-1 0 0,-2 0 25,-4 0 1,-7 0-1,-5 0 1,-2 0 49,-1 0 1,-3 0 0,-2 0-1,-4 0-23,-1 0 0,-3 0 1,-1 0-1,-2 0-56,0 0 1,-2 0-320,-3 0 1,0 0-7,0 0 0,-3 0 0,-1-1-1153,-1-2 1426,4 2 0,-3-11 1,4 2-1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29:47.777"/>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1749 101 8411,'-10'-4'-165,"4"0"1,1-4-813,1 2 0,0 4 910,1-1 0,2 3 73,-2 3 1,-1-1 0,1 4 45,1 2 0,0 0 1,0 1-15,-1 0 0,0 0 0,3 0-19,0 0 0,0 1 1,0-1-16,0 0 0,3-3 0,1 0 0,1 0-6,2-1 0,4-1 0,2-3 0,1 1-3,-1 1 1,3 1-1,-1-4 1,3-2-4,0-1 1,0 2 0,1-3 0,-1 0 4,0-2 1,-4 1 0,0 0 0,-2 0 0,0 0 1,0 3 2,-3-1 28,-4-2 1,-1 4 0,-8-2 13,-2 2 0,-2 5 1,-1 2-7,0 2 1,-1-2 0,-1 0-1,-2 1-28,2 1 1,1 2 0,0-1 0,-1 0 1,-2 0 0,0 0 1,2-1-1,-1-1-3,1-1 1,-3 1 0,1 2-1,0 0-15,0 0 0,-2-3 0,1-1 0,1 0 3,0 0 0,-2-3 0,2 1 0,2-2 3,1-1 0,1 0 0,0 0-4,0 0 0,-1-4 1,2-2 1,2-2 0,2 2 1,4 0-1,-1 0 2,-2 1 0,2-3 143,-2 2 1,2 0-85,1 0 77,0 4-66,0-2-34,0 4 1,-1 4-1,-2 1-41,-3 1 1,-1 2 0,0-2 0,0 2-93,0 1 1,-1-3 0,-1 0 0,0 1-121,0 1 1,1-1 0,0-1 217,2 1 0,0 1 0,-3 1 0</inkml:trace>
  <inkml:trace contextRef="#ctx0" brushRef="#br0" timeOffset="500">1456 137 8565,'4'-9'-114,"-2"0"1,4 0-336,1 0 1,0 3 0,0 0 358,-1 2 0,0 1 0,4 3 101,-1 0 0,-4 1 1,-2 2 6,-2 4 1,2-2 0,0 1-28,-1 1 1,-2 1-1,-2 1 11,-1 0 0,-4 0 1,1 1-1,-2-1 82,-2 0 0,-2 3 0,0 0 0,0-1-46,-1 0 0,2-2 0,-2 0 0,1 0 46,0 0 0,0 0 1,2 0-1,1-2 13,0-1 0,0-1 0,0 2-35,0-1 1,4-3 0,2 3 18,2 1 1,2 1 0,1 2-52,1-1 1,3 0-1,-2 0 1,1 0-25,2 0 1,-2-2 0,1-1 0,0 1-28,-1 1 1,4 1-1,-4 0 1,1 0-147,0 0 1,-1 1-1,2-1 1,-2 0-75,-1 0 1,0-3 0,-2 0-526,1 1 766,4 2 0,-6-4 0,4-1 0</inkml:trace>
  <inkml:trace contextRef="#ctx0" brushRef="#br1" timeOffset="1300">1135 238 13421,'-9'-4'-1126,"1"2"1,1-3-431,1 1 1457,4 1 0,-1 4 1,6 2 51,3 3 0,-1 1 0,0 0 0,0-1 41,0 1 1,0-2-1,2 1 1,0 1-8,0-2 1,-2 3 0,0-2 0,0 1-8,0-1 0,-2 2 1,2-2-1,0 1-115,0 0 1,-2 1 0,2-2 0,1 2 53,-1 1 1,-3-3 0,1 0 0,-2 1 100,-1 2 0,0-3 0,0 0 0,-1 1 62,-2 1 0,-2-2 0,-5 0 0,1 0 58,0-1 1,-3 4 0,-1-4 0,-2 1-26,-1 0 0,-1-3 0,0 2 0,0 0-53,2 0 0,1-3 0,-2 1 1,1-2-15,2-1 0,0 0 1,2-1-24,-2-2 1,1-2 0,4-4 0,1 1-40,1 2 0,4-2 0,-1 1 0,2-1-5,1-1 0,0 3 0,0 0-74,0-1 1,1-1 0,2 0 55,3 1 0,-1 2 1,1 3-1,1-1 13,1 1 0,2 1 0,-1 1-13,0 0 1,0 0 0,0 0 0,0 0 19,0 0 1,1 0-1,-1 0 45,0 0 0,0 0 1,-1 1-1,-1 1 54,-1 1 1,0 1 0,1-2 8,-1 2 1,-1 3-45,1-1 1,1 2-1,-4 1-3,-1 0 0,-1-3 0,-2 0 1,-1 2 10,-1 0 1,-4 2 0,1 1 0,-2 1-37,-1-1 1,-4 1 0,1-1 0,0 1 17,-1-1 1,2-1-1,-4-1 1,1 1-182,0-1 0,2 0 0,-4-1 1,1-1-58,1-1 1,-2-1 0,2 1-1,1-2-42,0-3 0,1-1 1,4-1 449,1-3-215,3-1 0,4-8 0,0-1 0</inkml:trace>
  <inkml:trace contextRef="#ctx0" brushRef="#br0" timeOffset="1616">1099 18 8530,'-15'-4'-5,"5"3"1,5-3-1,0 1-57,0 0 0,3 1 0,-1 5-457,2 3 0,1 2 1,0 1 518,0 1 0,0-1 0,-4 0 0,-1 0 0</inkml:trace>
  <inkml:trace contextRef="#ctx0" brushRef="#br0" timeOffset="1730">1025 101 8530,'-9'0'-1492,"0"-1"1477,0-2 1,1 3 0,2 0-530,3 5 544,2 3 0,-3 1 0,-1 0 0</inkml:trace>
  <inkml:trace contextRef="#ctx0" brushRef="#br0" timeOffset="2265">632 174 8524,'-4'-5'-536,"3"-3"391,-3 3 0,4 4 0,0 4 0,0 4 194,0 2 1,3 0-1,1 1 1,1 1-10,2 2 0,0 2 0,0-2 0,-2 0-44,-1 1 1,4 1 0,-3-2 0,1 1-66,0 3 0,0-3 0,2 0 0,-1 0-148,-1 0 0,0-1 0,3 1 0,-2-1-53,-1-2 0,-4-1 270,1 0 0,-2-1 0,-1 0 0</inkml:trace>
  <inkml:trace contextRef="#ctx0" brushRef="#br0" timeOffset="2548">568 503 8524,'-6'0'0,"1"-1"-325,1-2 0,1 3 0,3 0 387,0 5 0,0 4 0,0 0 0,0 1-59,0 2 0,-4-1 0,0 4 0,0-1 2,0 0 1,-3-2 0,2 2-1,-1 1-56,0-1 1,0-3 0,-3 1-1,-1-2-184,1 0 1,0-1 0,1 0-1,1-1-35,1-2 0,0-2 270,-3-4 0,-1-4 0,1-1 0</inkml:trace>
  <inkml:trace contextRef="#ctx0" brushRef="#br0" timeOffset="2714">531 329 6367,'-5'5'-153,"1"-4"0,0 3 1,-1-4-1</inkml:trace>
  <inkml:trace contextRef="#ctx0" brushRef="#br0" timeOffset="3298">229 448 8282,'0'7'-647,"0"-1"0,0-3 1,0 3 854,0 1 1,1 1 0,1 1 0,2 0-143,1 1 0,-2-1 0,2 1 1,0 1-18,-3 1 0,2 0 1,-1-2-1,-1-1 27,-1 0 1,-1-3 0,0 0 0,-1 1 4,-2 1 0,-2 1 0,-5-2 0,1-2 6,0-1 1,-1 2-1,-1-2 1,-2 0-29,-2 0 1,1-1-1,-2-3 1,1 0-58,-2 0 0,3 0 0,0 0 0,1 0-36,1 0 0,1-3 0,1-1 1,0 0-95,2 0 0,2-3 0,-1 2 0,1-1-243,2-1 0,1 1 0,3-3 1,0 0-534,0 0 904,0 0 0,0-4 0,0-2 0</inkml:trace>
  <inkml:trace contextRef="#ctx0" brushRef="#br0" timeOffset="3413">101 430 8124,'-6'-4'-496,"0"-2"0,4 1 936,-1-1 1,3 5-441,3 1 0,2 0 0,4 4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0:10.225"/>
    </inkml:context>
    <inkml:brush xml:id="br0">
      <inkml:brushProperty name="width" value="0.11429" units="cm"/>
      <inkml:brushProperty name="height" value="0.11429" units="cm"/>
      <inkml:brushProperty name="color" value="#FF0066"/>
    </inkml:brush>
  </inkml:definitions>
  <inkml:trace contextRef="#ctx0" brushRef="#br0">30 82 18815,'-9'-1'-1549,"2"-2"0,-1 1 818,5-5 1,1 5 1058,5-2 0,4 3 0,7 1 0,3 0-182,2 0 0,2 0 0,4 0 0,5 0 6,3 0 0,10-1 0,2-1 0,8-2-13,9 2 0,5-3 0,7 2 1,5 1-73,1 1 1,6-3 0,4 1 0,3 1-36,2 0 1,3 2-1,-1 0 1,-46 0-1,1 0-1,1 1 1,1-2 0,4 0 0,1-1 0,2 0-1,0 1 1,1-1 0,0 1 49,-1 1 1,1-1 0,2 1 0,0-1 0,3 0 0,-1 0 0,2-1 0,0 0-115,0 1 0,-1 0 1,1 0-1,-1 1 0,-3 0 1,-1-1-1,1 0 0,-1 0 40,1-1 1,-1 0-1,1 0 1,-1 1-1,-2 1 1,-2 0-1,-1 0 1,-1 0 1,-1 0 1,0 0 0,-2 0 0,-1 0 0,0 0 0,-1 0-1,-1 0 1,-1 0 56,45 0 0,-4 0 0,-10 1 0,-4 1-14,-6 2 1,-1 0 0,-6-2 0,-5 2-3,-7-2 0,-2 0 1,-7 1-1,-3 0-54,-5-1 0,-8 1 0,-3-1 1,-3 1-227,0-1 0,-2 0 0,-2-2-690,-3 0 920,-3 0 0,-5 4 0,-2 2 0</inkml:trace>
  <inkml:trace contextRef="#ctx0" brushRef="#br0" timeOffset="565">4225 297 19935,'-6'4'-1762,"2"2"0,7 4 1,1 0 1358,2 1 0,1 3 1,3 2-1,0 1 320,0 0 0,1 0 0,0 4 0,1-2 39,2-2 1,1 2-1,-3-2 1,2 1-140,-2-1 1,0-1-1,-2-3 201,0 0 0,5 1 1,1-4-1</inkml:trace>
  <inkml:trace contextRef="#ctx0" brushRef="#br0" timeOffset="3250">3847 521 31676,'-10'0'-1361,"0"0"0,3 0 0,0-1 914,-1-2 0,-1 2 0,-1-3 0,-2 3 442,-1 1 0,0 3 0,-3 2 0,1 0-90,-1-1 0,-1 3 1,-4-4-1,1 1 96,-1 0 0,0-2 0,-2 4 1,-2-1 8,-1-3 0,-1-1 0,-4-1 1,1 0-37,-1 0 0,2 0 0,0 0 0,3 0-175,1 0 1,1-4 0,5-2 0,2-1-78,4 0 1,2 0-1,3-2 1,3 1-259,0 2 0,2 2-374,3-3 0,0 4-928,0-4 1111,0 5-1,-1-1 1,-3 5 653,-3 1 1,-2 2 0,-2-3 0,-3 3 76,-3 0 1,-2-2-1,-1 1 1,-2-1 44,-2 1 1,2 3 0,-5-4 0,-2-1 176,0-1 1,-2 3 0,0-1 0,2 0 133,2-2 0,-2-1 0,6 0 0,0-1 4,1-3 1,2 2 0,1-4 0,2 1 18,3-1 0,-1 2 0,2-1 0,0 0 106,2 3 0,1 1 0,-1 1 0,0 0-420,-2 0 0,1 0 0,-3 0 1,1 0-47,-3 0 1,0 0 0,-3 1 0,-1 1 1,-1 2 0,1 2 1,0-1-1,1 0-22,0-1 1,-1 3 0,1-4-1,-2 1 101,-2 0 1,2-3 0,-4 3-1,1-3-18,2-1 0,1 0 0,1 0 0,-2 0 138,-1 0 0,1 0 0,2-1 0,1-2-151,-1 0 1,1-5-1,1 1 1,1-2-185,1-1 1,3 0 0,-2 0 0,1-1-117,3 1 1,1 0 0,0 0 0,2-2-171,2-1 1,-1 2 0,5-3 0,0 4-317,-2 3 0,4-2 0,-2 2-746,1-2 1,2-1 266,0 0 1,2 3 0,1 1-758,4 2 2098,2 0 0,6 4 1,1 0-1</inkml:trace>
  <inkml:trace contextRef="#ctx0" brushRef="#br0" timeOffset="3566">3245 225 22394,'0'-10'-3197,"-4"3"0,0 2 2690,-2 0 0,3 2 0,-4 3 810,-1 0 1,2 1-1,0 2 1,-3 3-299,-4 0 0,1 3 109,-5-3 0,-5 4 0,-4 0 0</inkml:trace>
  <inkml:trace contextRef="#ctx0" brushRef="#br0" timeOffset="3815">2428 878 21386,'-26'6'-35,"-3"-1"0,3-4 0,0 1-275,2 1 0,2 2 0,2-3 1,-2 2 446,-1-2-119,1-1 1,-3 4 0,5 0 0</inkml:trace>
  <inkml:trace contextRef="#ctx0" brushRef="#br0" timeOffset="4102">1520 613 26600,'-15'0'-731,"4"0"0,-3 0 0,4 1 482,3 3 1,3 1 0,4 6-1,1 0-593,2 2 0,4-1 0,6 3 0,1-3 603,2-2 1,-2 3 0,2-6-1,-1 0 80,-3 0 0,-2 2-191,-3-2 1,-4 2 0,-7 0 0,-7-1 575,-9-1 1,-5 0 0,-8 3-170,-4 0 1,-9 5 0,-11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1:43.084"/>
    </inkml:context>
    <inkml:brush xml:id="br0">
      <inkml:brushProperty name="width" value="0.11429" units="cm"/>
      <inkml:brushProperty name="height" value="0.11429" units="cm"/>
      <inkml:brushProperty name="color" value="#FF0066"/>
    </inkml:brush>
  </inkml:definitions>
  <inkml:trace contextRef="#ctx0" brushRef="#br0">2504 140 20162,'-10'0'-743,"1"0"0,5 0 0,-4 1 1042,2 4 1,-1-4 0,4 5-317,-1 1 0,-7-6 1,3 5-1,-1-1 125,0 0 1,-1-1 0,-4-2 0,1 1-111,-1 2 1,0-1 0,0-4 0,0 0-76,0 0 1,0 0 0,0 0-1,0 0-1,0 0 0,2-1 1,1-2-1,3-4-268,2 0 0,2-3 0,4-4 182,0 1 0,6-1 0,3 0 0,3 0 88,2 0 1,2 2 0,1 1 0,3 1 186,2 0 1,-5 3 0,1 3-1,-2 1-141,-3-2 1,1 4 0,0-4 7,0 3 1,-6 4 0,-2 1-1,-1 3-280,-1 2 0,1 1 1,-5 5-1,0 0 177,0 0 1,0 0 0,0 0 0,-2 0 320,-2 0 0,1 4 0,-5 1 0,0-1-87,1 2 1,-3-3 0,-4 5-1,0-2-134,1-3 0,-6 3 1,-1 0-1,-2 0-56,-2 0 0,-3-1 0,-2-4 1,-4 2 25,-4 2 1,-3 4-1,-2-4 1,1-1-116,-1 2 1,3-4 0,1 2 0,-2-2 1311,1-2-796,6 0 0,-7-1 1,5 1-1</inkml:trace>
  <inkml:trace contextRef="#ctx0" brushRef="#br0" timeOffset="1066">1419 362 22934,'-6'-14'-2972,"-4"0"0,3 0 1,-1 0 1601,2 1 1,1 3 0,5 1 1100,0-2 1,0-1 0,0-2 272,0 0 0,0 0 1,0 0-1,0 0 106,0 0 0,5-1 1,-1-2-1,1 0 93,1 5 1,-3-2 0,5 4 0,0-2 102,-1-2 1,-2 5-1,4 1-143,2 2 1,-3-3 0,1 2 859,2 0 0,1 4 0,2-2 313,0 3 0,-5 2 1340,1 0 0,-3 2-2630,3 3 0,1-2 1,-7 6-1,-1 2-155,-1 1 1,-2-3 0,0 1 0,0 1-56,0 1 0,0 6 0,-2 1 0,-1-2 53,-1-2 1,-3-1-1,4 0 1,-3 0-76,-2 0 1,1 0 0,-4 0 0,2 0 0,-2 0 0,-3 0 0,-3-2 0,-2-1 254,2-2 0,-3-1 1,0 1-1,-2-3-21,-2 0 1,4-4-1,0 3 1,1-4 155,0-1 0,-1 0 0,5-1 0,-1-2-107,4-2 0,3-6 0,-2 2 1,3-4-365,2 0 0,-3-1 0,4 0-68,2 0 1,0 5 0,0-1-246,-2-1 0,-1 1 0,3-1 141,-2 2 1,-5 5-1,2-2 1,-1 2 82,-1-1 0,1 0 1,-6 5-1,-2 0 287,-2 0 0,-1 2 0,1 1 0,-2 3 206,-1 2 1,-4-3-1,4 4 1,1 2 287,2 1 1,-1 0 0,1-1-1,2-2 430,2 2 1,6-3 0,1 1-318,2 2 1,1-3 0,7 0-332,2-2 0,4-2 0,6-2 1,0 1 133,0 2 1,0-1 0,0-4-57,-1 0 0,0 2-590,-4 2-268,3-2 0,-16 9 0,-1-7 0,-6 1 552,-3 1 0,-4-3 0,-2 5 0,0 0 10,0 0 1,-5-4-1,2 4 1,-2-2 93,2-3 0,-2-1 0,5-2 1,0 0 213,0 0 1,0 0 0,3 0-1,-2-2-334,2-2 0,2-4 0,1-6 1,0 0-324,0 0 0,0 0 1,0 0-1,0 0 57,0 0 0,0 1 0,1-1 1,-1 0 432,0 0 0,0 0 0,0 0 0,-2 2-469,-2 2 1,2 4 0,-4 5-1,2-2 157,-1-2 0,-4 2 1,4 7-1,1 4 332,-2 0 0,3 9 0,-5-3 1,1 1 24,-1 1 0,10 2 0,-2 1 0,3-2 3,3-2 1,-3-1 0,7 0-1,1 0-179,1 0 0,8-2 0,3-1 0,5-3 244,5-2 0,3-1 1,8-5-1,8 0 164,8 0 1,13-2-153,6-3 1,9-8-1,3-9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3:14.860"/>
    </inkml:context>
    <inkml:brush xml:id="br0">
      <inkml:brushProperty name="width" value="0.11429" units="cm"/>
      <inkml:brushProperty name="height" value="0.11429" units="cm"/>
      <inkml:brushProperty name="color" value="#FF0066"/>
    </inkml:brush>
  </inkml:definitions>
  <inkml:trace contextRef="#ctx0" brushRef="#br0">7976 706 19066,'-12'0'-2421,"0"0"2496,-2 0 0,4 0 0,-2 2 1,-2 2-103,-2 2 0,-2 5 0,1-3 1,-1 0-42,0 0 1,-2-2 0,-2-4-1,-2 2 39,2 2 1,-3 0 0,1-6 0,2-2-139,2-4 0,4 2 0,2-8 1,4-2-54,2-2 1,-4-1-1,6-1 1,2 0 29,2 0 0,10 0 0,2 0 0,2 0 158,0 0 1,6 7-1,6-1 1,-2 0 91,-2 2 1,-2 2 0,-1 6 0,1-2 55,0-2 1,0 0-1,0 8 1,0 2-137,0 2 0,-6 6 1,0-4-1,-1 2-124,-1 4 0,0 1 0,-6 5 1,2 2 28,-2 2 0,-2 0 0,-2-6 0,0 2 184,0 3 0,-2-3 0,-4 4 0,-6-4 104,-4-2 1,-7 2 0,-3 2 0,-2 1-285,-4-1 0,-2-2 0,-1-2 1,-3 0-289,-4 0 0,4-2 1,-3-2-1,3-2-428,2 1 1,-2-3 908,-3 2 0,11-8 1,-4 4-1</inkml:trace>
  <inkml:trace contextRef="#ctx0" brushRef="#br0" timeOffset="983">6957 831 12315,'-18'-24'0,"2"-2"-442,4-2 0,-4 4 1,6-3-1,-2 1 210,0 4 1,8 2 0,-2 0 0,4-2 225,2-1 0,2-9 0,2 2 1,2-4 53,-2-2 1,4 7 0,0 1 0,0 0 29,0 0 1,0 8 0,-4 0 0,4 6 75,2 1 1,-4 5 0,6 2 311,2 4 0,-5 2-43,3 0 0,0 0-149,6 0 0,-6 8 1,0 4-185,2 3 0,-6 3 1,0 2-1,-2 2-66,0 2 1,0 0-1,-4-6 1,2 1-53,2 5 0,0-4 1,-6 4-1,0-4 21,0-2 0,-2 2 0,-4 0 0,-4-1 24,0-3 1,-6-2-1,2 2 1,-6-2-44,-4-2 1,-6-8 0,7 4-1,-1-2-22,-2 0 0,4 0 1,-6-8-1,0-4-90,1-6 0,5-4 0,-2-2 0,4-2 132,2-4 0,0 4 1,2-3-1,2 3 166,3 2 1,5 0 0,-4 0 72,2 0 1,2 6-202,6 0 0,-8 8 0,-4-2 129,-4 4 0,4 8 0,-2 2 0,-4 0-191,-4 0 1,-1 6-1,3-4 1,-2 2-35,-2 0 1,-6 0 0,4 6-1,1 0 145,-1 0 1,0-1 0,4 1 42,-2 0 0,2 0 0,8-2 0,5-2-23,1-2 1,4-6 0,10 4 19,5-2 1,5-2 0,2-6 0,2 2 85,4 4 0,-4-4 0,4 3 0,-4-3-294,-3-2 0,-5 6-78,0 0 1,-8 8-23,2-2 0,-6-4 0,-6 0 0,-6-2 278,-4 0 0,-1 2 1,-3-4-1,-2 2 34,-2-2 0,-2-2 0,4-2 0,-2 0 16,3 0 1,1 0 0,2 0-1,-2-2-155,-4-4 1,10-4 0,-4-6 0,2 0-188,1-2 1,-1 4 0,2-11 0,2 1-64,-2 0 0,4-6 0,-2 6 0,0 0 207,2-1 1,-4 5-1,6-4 171,-2 4 1,-1 4 0,-7 2-187,0 2 0,0 8 1,0 0-1,0 6 56,0 4 1,0 8 0,0-2 0,1 4-20,-1 2 0,0 0 0,0 0 0,2 0 42,4-1 0,-2 1 0,6 0 1,0 0 50,0 0 1,2 0 0,8 0-52,4 0 0,4-8 1,10-3-1,2-1 54,2 0 0,14 0 0,-1-6 0,7-2-418,6-4 0,1 2 499,3-7 1,0-1 0,-1-6 0</inkml:trace>
  <inkml:trace contextRef="#ctx0" brushRef="#br0" timeOffset="1883">5258 366 13816,'-18'0'-146,"0"-2"0,0-2 0,0-2 27,0 2 0,0 4 0,1 4 0,-1 4-142,0 2 0,2 2 1,2 6 78,2-1 1,8 1-1,-2 0 2,4 0 1,4-8 0,4-2 0,6-2 130,4 0 1,2 2 0,0-4 0,2 2 45,3-2 1,-3-2 0,4-2-1,-4 0-4,-2 0 0,0 0 154,0 0 0,-2 8-155,-5 4 1,-5-2 0,-14 2 51,-9 1 0,-1-3 0,-8 0 0,2 0 89,0 0 1,-8 0 0,5 4-1,-3-2 41,0 2 1,6-4 0,-6 0 0,1-2-110,1-4 0,2 4 0,6-2 0,-2-3 98,-2-1 0,1-2 66,5 0 0,2-2-187,4-3 0,-2 1 1,8-8-1,2-2 48,2-2 1,2-2 0,0-2 0,-2-2-139,-4-2 1,4-5-1,-4 3 1,2-2-83,-2-4 1,4-2 0,-6 1 0,2 1-57,0 2 0,-6 6 0,6-4 0,0 5-206,-1 7 1,5-2 0,-6 8-1745,0 0 1162,6-6 0,-6 16 883,8 0 1,8 8 0,2 10 0</inkml:trace>
  <inkml:trace contextRef="#ctx0" brushRef="#br0" timeOffset="2132">4471 598 13859,'-12'0'375,"0"0"1,6 6 0,-6 2-496,-2 2 1,4 0-1,-1 4 1,-5-2-48,-6 2 1,0 2-1,-8 4 1,-2 1-226,-1 3 0,-3 6 0,0-4 0,0 2 374,0 4 0,-7 1 1,-3 3-1</inkml:trace>
  <inkml:trace contextRef="#ctx0" brushRef="#br0" timeOffset="2833">3988 259 13699,'-10'-18'-3519,"0"2"3243,4 4 1,4 6 431,-4 12 0,-2 4 0,3 10 0,-1 2-139,-2 1 1,4 3-1,-6-2 1,0 4-27,0 0 0,0 3 1,-4-5-1,2 0 42,-2 0 1,-2-2 0,-2-6 0,0 0 43,1-1 0,-1-1 1,0-4-1,0-4 65,0 0 1,0-6-1,0 4 142,0-4 0,9-4 1,1-4-1,2-6-143,0-4 0,0-2 0,6 1 0,0-1-132,0 0 0,-6-6 0,0-2 0,2 0-18,2 0 1,2-5 0,0 3 0,-2-2-102,-4 0 0,4 0 1,-4-3-1,4 1-160,2 2 1,-6 8 0,0-4-1603,2 1-336,2 5 2061,2 2 1,0 18 0,0 10 0</inkml:trace>
  <inkml:trace contextRef="#ctx0" brushRef="#br0" timeOffset="3048">3541 902 8744,'0'-18'0</inkml:trace>
  <inkml:trace contextRef="#ctx0" brushRef="#br0" timeOffset="3431">3219 98 15826,'0'-18'-2207,"-2"0"1,-2 0 725,-2 0 1305,0 0 0,6 10 1,0 8 187,0 10 1,0 6 0,0 2-1,2 0 18,4 0 0,-4 2 1,6 1-1,-2 3-11,0-2 0,2 4 0,-4 0 0,2 0 44,-2-1 0,-2 5 1,0-6-1,2-2-144,2-2 1,0-2 0,-6 0 0,0-1 236,0 1 0,-8 0 0,-4 0 1,-4 0 57,-2 0 1,-6 0-1,-1 0 1,-3-2-148,-4-5 1,-4 3 0,-3-6 0,-3 0-267,2 0 0,2-2 0,3-6 0,-1 0 393,0 0 1,0 0 0,0 0 0</inkml:trace>
  <inkml:trace contextRef="#ctx0" brushRef="#br0" timeOffset="3665">2915 151 15650,'0'-18'-2854,"-6"6"2492,0 1 0,0 9 0,6 2 306,0 9 0,2 7 0,4 4 0,4 2-60,0 2 1,6 6-1,-4-4 1,4-1-76,2 1 1,0 6 0,0-4 0,-1 0-92,1-4 1,-2-3-1,-2 1 1,-2 2-720,2-2 801,-6-2 0,8 6 0,-6 1 1</inkml:trace>
  <inkml:trace contextRef="#ctx0" brushRef="#br0" timeOffset="3949">2540 437 18609,'-12'0'-101,"0"0"1,-2 0-274,-2 0 0,-2 2 1,0 4 475,1 6 1,-1 4 0,-2 4 0,-2 2-158,-2 2 0,-2 6 1,2-5-1,-5 1-70,-5 0 0,-2 4 0,0-4 0,1-1-238,-1 1 1,0-2 380,0-6 0,-7 8 0,-3 2 0</inkml:trace>
  <inkml:trace contextRef="#ctx0" brushRef="#br0" timeOffset="4449">2075 437 16743,'-8'-10'-1011,"-4"4"1,-4 4-1,-2 4 1400,0 4 1,0 2-1,1 6 1,-1-2-327,0 2 0,0 0 0,-2 0 0,-2-2 21,-2 2 0,1 0 0,3 0 0,-2-4-87,-2-3 1,-2 5 0,4-6 0,-2-2-65,3-2 0,1-2 0,0 0 0,-2 0 49,-2 0 1,0 0 0,6 0-1,1-2 71,-1-4 1,-2 4 0,-2-4 0,-2 4 131,2 2 1,2 0 0,1 0 0,-3 0-132,-2 0 1,-2 6-1,4 2 1,-4 0 43,-2 0 1,7 4-1,-5-6 1,2 0-66,0 2 0,0-6 0,6 4 0,-1-4 1,-5-2 1,10 0 0,-4 0 0,2-2 37,0-4 1,-2 2 0,0-8 0,2-2-159,5-2 0,-5-4 0,4-1 1,-4-5-15,-2-2 1,0 6-1,0-4 1,2 2-185,4 1 0,-4-7 0,5 6 0,-3 2-607,2 2 1,-2 2-390,8 0 0,0 7 734,6-1 0,2 8 0,6-2 1,8 4 543,6 2 1,9 0 0,-3 0 0</inkml:trace>
  <inkml:trace contextRef="#ctx0" brushRef="#br0" timeOffset="4630">2111 98 22739,'-28'-6'0,"2"0"-461,0 2 1,4 2 0,-6 4 0,3 4 709,3 6 1,-4 4-1,2 1 1,0 1-360,-2 0 1,5 6 43,-9 0 1,0 16-1,-6-3 1</inkml:trace>
  <inkml:trace contextRef="#ctx0" brushRef="#br0" timeOffset="4796">1431 1153 20086,'-12'0'-614,"0"0"417,-2 0 0,4 0-1232,-1 0 1534,-1 0 1,-6 8-1,0 2 1</inkml:trace>
  <inkml:trace contextRef="#ctx0" brushRef="#br0" timeOffset="5132">269 884 13527,'-24'-35'-570,"0"-1"0,2 2 1,8 2-1,4 3 418,3-3 1,1 6 0,8 2 0,4 4 185,5 2 1,5-4-1,2 3 1,0 5 68,0 4 0,0-2 1,0 4-1,0 0 55,-1 0 1,1 2 0,0 8-309,0 4 1,-8 4 0,-4 8 0,-2 0 141,2 0 1,-4-1 0,4 3 0,-4 2 17,-2 2 0,-6 6 1,-2-6-1,-2-3 182,-4-1 0,-2 4 0,-2 0 0,0-2-86,1-2 0,5-2 0,0-2 0,-2-1-241,-2 3 0,-2-10 0,0 8 1,0-6 144,0-6 0,1 6 1,-1 0-1</inkml:trace>
  <inkml:trace contextRef="#ctx0" brushRef="#br0" timeOffset="5314">1 187 13527,'0'-26'-799,"0"6"0,0-3 359,0 3 0,2 10 1,6 6 739,9 8 1,1 6-1,8 8 1,-2 1-232,0 5 1,8 4 0,-3 8 0,5 0-296,2-1 0,2 1 0,3 0 0,9 0-297,8-1 523,-3 1 0,23 8 0,-5 2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23.514"/>
    </inkml:context>
    <inkml:brush xml:id="br0">
      <inkml:brushProperty name="width" value="0.11429" units="cm"/>
      <inkml:brushProperty name="height" value="0.11429" units="cm"/>
      <inkml:brushProperty name="color" value="#FF0066"/>
    </inkml:brush>
  </inkml:definitions>
  <inkml:trace contextRef="#ctx0" brushRef="#br0">18 117 14963,'-11'0'-1273,"4"0"1321,14 0 0,12-2 1,16-2-1,8-3 53,9 3 1,22 2-1,10 2 1,12 0-58,-45 0 0,2 0 1,4-3-1,2-1 1,7 1-1,0 0 1,3 0-1,1 1-11,1 1 0,1 0 1,0 0-1,-1 0 1,-3-1-1,0 0 1,0-1-1,-2-1-30,0 2 1,-2 0 0,-1 1-1,-2 0 1,-6 1 0,-2 0-1,47-2 25,-7-5 1,-13 5 0,0-4 0,-9 1-18,-3-1 1,-6 4-1,-10-5 1,-6 5-41,-5 2 1,-4-2-1,-3-3 1,-3-1-306,-3 2 1,-2 1 0,-7 3-307,1 0 1,-9 3 443,-5 3 1,-12-4 0,-5 7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24.464"/>
    </inkml:context>
    <inkml:brush xml:id="br0">
      <inkml:brushProperty name="width" value="0.11429" units="cm"/>
      <inkml:brushProperty name="height" value="0.11429" units="cm"/>
      <inkml:brushProperty name="color" value="#FF0066"/>
    </inkml:brush>
  </inkml:definitions>
  <inkml:trace contextRef="#ctx0" brushRef="#br0">1150 624 28277,'0'-13'-4916,"0"0"1,7 0 2921,-1-6 1,1 6 1522,-7 0 0,0 6 0,-2-4 607,-5 3 1,3 1-1,-9 7 1,-2 0 311,-3 0 1,5 2-1,0 3 1,-2 1-225,-2-2 0,-3 5 0,1 0 0,-3-1-55,-4 1 1,5 6 0,-5-2 0,4 5-431,2 1 1,1-2 0,-1-1 0,3-3 658,4 2 1,-4 2 0,6 2-364,0 1 1,3-1-1,10-1 173,4-5 1,5-2-1,11-7 1,4 2 51,6-1 0,5-3 0,2-2 0,0 0-219,0 0 1,0 0-1,0 0 1,0 0 100,0 0 1,-9 0 0,-4 0 0,-4 0 590,-3 0 365,1 0-1004,-10 0 1,-12 2 0,-15 2 0,-9 3 250,-4-3 1,-1 5 0,-3-3 0,1 1-98,-1 2 1,3-7 0,-1 6 0,-1-1-283,3-1 1,-5 3-1,7-5 1,0 3-11,0-3 0,-5 1 1,7-1-1,3 2 18,1-1 0,3-3 0,-1-2 0,1 0 54,-1 0 0,1 0 176,-1 0 25,1 0 0,8-2 0,2-3 0,3-3-530,-1-3 1,1 4 0,6-6-261,0-2 1,-7-2 0,-1-3 194,-3 1 1,6-1 0,-3 1 0,1-1-38,1 1 0,-3-1 0,5 1 1,-5-3-10,-2-4 0,7 5 0,-5-5 0,3 4-250,-1 3 0,1-1 0,4 1-590,-5-1 0,5 1-1552,-5-1 2600,5 1 1,2-1-1,0 1 1</inkml:trace>
  <inkml:trace contextRef="#ctx0" brushRef="#br0" timeOffset="467">527 117 29720,'11'-19'-3228,"6"-1"1,-13 3 0,9 2 2439,2 2 1,3 6-1,1-3 1352,1 1 1,-7 3-4,0 6 0,-7 6 0,5 3-961,-2 1 1,-5 3 0,-11 7 238,-6-1 0,-10-1 1,-6-3-1,1-2 229,0 2 1,-6-4 0,1 2-1,-4 0-167,-2-2 1,0 4-1,0-6 1,0 1 554,0 6 1,3-6-1,1 3 1,2 0-253,-1-2 1,6 6-1,2-4 1,4 5-288,3 1 1,6 1 0,2 1 0,2 5-561,5 7 1,2-3-1,2 5 1,0 4 364,0 4 1,8 5 0,5-5 0,5 5 906,1 1 0,7-3 0,2 6 0,0 0-2588,0-2 1596,7 6 1,-5 2 0,9 12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28.180"/>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6333 565 8400,'0'-11'-1550,"0"1"1272,0 3 0,0 3 315,0-9 0,0 0-31,0-7 0,0 7 1,0 0-14,0-2 1,0-2-1,0-3 7,0 1 0,0-1 1,0 1-1,0-1 10,0 1 0,0-1 0,0 1 0,0-1 22,0 1 1,0 6 0,0 0 14,0-2 1,0 4-36,0-2-14,0 9 1,8-5-1,5 11-13,5 5 1,1-3-1,1 9 1,-1 2-7,1 2 0,-3 3 0,-2-3 0,0-2 0,7-2 0,-2 0 0,3 7 1,-5-1 3,-5 1 0,0-1 1,6-1-1,-2-3 3,-4-2 0,5 0 0,-7 6 16,-1 1 1,6-7-1,-10 0 9,-2 2 1,-1-4-1,-6 0 10,-3-3 0,-5 1 1,-8-5-1,-1 3-1,1-3 1,-1 0 0,-2 1 0,-1 3-5,-3 3 1,-2-6 0,2 3 0,-5-1-14,1-1 1,-5 3 0,7-5 0,-2 3 3,-5-3 0,5 0 1,0 1-1,-1 1-7,1-2 0,4-1 0,-4-1 0,-1 2-4,1 3 1,6-1-1,-2-6 1,5 0 3,1 0 1,1 0-1,-1 0 1,1 0-10,-1 0 1,1-2 0,-1-2 0,1-5-15,-1-2 0,1 5 0,-1-5 0,1 0 12,-1 0 1,7 5-1,0-5 1,-2 0 5,-2 0 1,-3 5 0,1-5 0,-1 0 6,1 0 0,-1 7 0,1-3 4,-1 5 1,7 2-1,0 0-3,-2 0 1,4 0 0,1 2-4,1 5 1,2-3 0,7 9-1,0 2 0,0-4 1,3 2-1,3 2 0,5-4 0,8 0 0,1-2-1,-1-5 1,1 5 0,-1-1 0,3 1 0,4 0 0,-4 4 0,4-7 0,-5 1 0,-1 1 0,-1-6 0,1 7-1,-1 0 1,1-7 22,-1 4-2,-8-3 0,-11-3 1,-13 2-1,-6 2 7,-7 3 1,2-1 0,-11-6-1,-4 0 3,-4 0 1,-3 7 0,7-1 0,0 1-14,0 1 1,3-3 0,1 5 0,3 1-20,-3 0 1,7-4-1,2 3-8,4-1 0,11 6-4,5-2 1,6 2-1,6 0 11,7-2 0,5-8 1,1 3-1,1-1 1,-1-1 1,1 1 0,-1-7 0,1 0 2,-1 0 0,-6 0 0,-2 2 0,0 2 99,-1 3-83,-5-1 0,1-6 0,-12-2-30,-7-4 0,-11 4 0,-4-5 0,0 5 7,0 2 0,-5 0 0,5 0 0,0 0 9,0 0 1,-5 0 0,7 0-1,2 0 36,3 0 0,1 2 0,1 2-8,-1 3 0,9 8 0,5-2 9,4 4 0,2 3 0,2-1-26,4 1 0,-1-3 0,8-2 0,2-2-30,2 2 0,3 1 0,-1-1 1,1-4-70,-1-3 0,1 7 0,-1-4-107,1 0 0,-1 4 0,1-8 0,-1-3 192,1-2 0,-1 7 0,1 2 0</inkml:trace>
  <inkml:trace contextRef="#ctx0" brushRef="#br0" timeOffset="166">5904 1208 8390,'0'-11'-1684,"0"-6"866,0 4 818,0-4 0,0 6 0,9-6 0,2 6 0</inkml:trace>
  <inkml:trace contextRef="#ctx0" brushRef="#br0" timeOffset="583">4774 137 8542,'0'-11'-1718,"0"4"1703,0 14 0,6 6 0,3 11 0,0 4-38,-1 2 0,5 2 0,-4 7 0,0 3-26,-1 3 1,5-2-1,-4 7 1,0-2-262,-1-5 340,-1-2 0,2-2 0,1 0 0</inkml:trace>
  <inkml:trace contextRef="#ctx0" brushRef="#br1" timeOffset="2017">4306 214 8431,'0'-19'0,"0"0"-577,0-1 0,2 3 0,3 2 508,1 2 1,7 6-1,-4-4 88,2 3 0,-5 3-9,7 12 0,-8 4 0,1 8 12,-4 1 1,-2-1 0,0 1 0,0-1 3,0 0 0,-6 1 1,-3-1-1,0 1-13,1-1 0,-1 1 0,5-1 0,-5 1-11,-2-1 1,7 1-1,-3-1-18,5 1 0,2-1 0,0 1 6,0-1 1,0 1-1,2-3-7,5-4 1,-3-2-1,9-7 1,2 3 1,3-1 0,1-6 9,1 0 1,-1 0 0,-1-2 8,-5-4-2,4 3 1,-15-7 0,7 5 5,-1-1-13,-5-1 1,3 7 0,-12 0 9,-7 0 0,-5 0 1,-1 0 14,-1 0 1,1 0 0,-1 0-1,1 0 11,-1 0 1,1 7 0,-1-1 0,1 1-7,-1 1 0,1-5 0,-1 5 0,1-1-17,-1-1 1,7 3-1,0-5 1,0 5-25,3 2 0,-6-5-32,10 7 1,-1-6 24,7 6 1,7-7 0,2 5 0,1-2 8,6-5 0,1-2 1,2-2 3,1 0 0,-1 7 0,1-1 1,-1-2 0,1-1 1,-1-3-1,1 0 0,-7 6 5,0 1 8,0-1 15,-2-6 1,-5 0 0,-12 2 18,-7 5 0,-5-5 0,-1 7-31,-1-1 0,1-6 1,-3 5-1,-2-3 5,-2 3 1,0-5 0,7 7-1,-3-3-8,-4 1 0,5 1 1,-7-3-1,2 1-8,0-2 1,-7 1 0,7-1 0,0 3-2,-2-3 1,6-2 0,-4-2 0,5 2 2,1 5 1,1-5 0,-1 4 0,1-3 1,-1-3 0,7 0 0,0 0 1,-2 0 0,4 0 0,0-3 2,3-3 1,1 2 39,7-9-46,0 8 1,0-6-13,0 5 0,-2 4 1,-4-5 0,1 5 15,-8 2 0,7 0 0,-5 2 20,2 5 1,1-5 3,1 4 0,-4 5-19,-8 2 0,8-2-4,5 2 1,3-6 0,3 5-8,0 4 0,0-6-1,0 3 1,3-6 5,3 6 1,-4-9 0,16 5 0,-18-9 0,0 0 0,-3 0 0,-10 0 1,-2 0-1,-2 0 0,4-7 0,0 1 0,-2-1 0,-3-1 0,-1 6 0,-1-7 0,1 0 0,0 1 0,1-8 0,3 6 0,2 1 0,9 0 0,-3 3-12,5-7 0,2 2 11,0-2 0,9 9 0,4-3 7,4 5 1,3-4-1,-1-1 36,0 3 1,-6 2-1,0 4 20,3 4 0,-6-1-20,3 8 0,-8-7 0,1 7-4,-4 2 1,-2-4-1,0 2-13,0 2 1,-2-4 0,-4 2-35,-7 2 0,-5-4 0,-1 0 0,-1 0-70,1-1 0,0-5 0,-1 3-130,1 1 1,-1 0-1,3 6 209,4-2 0,-5 0 0,8 6 0</inkml:trace>
  <inkml:trace contextRef="#ctx0" brushRef="#br0" timeOffset="2217">4189 1072 8440,'0'-20'-2090,"9"1"1869,-7 8 221,7 2 0,-18 18 0,-2 2 0</inkml:trace>
  <inkml:trace contextRef="#ctx0" brushRef="#br0" timeOffset="2934">3274 312 8372,'-11'-9'0,"2"-2"-642,9-8 1,-6-1 465,-1 1 0,-8 8 1,2 7 197,-4 8 1,-1 0 0,3 9 0,2 3-10,-2 1 0,4 9 0,0 0 0,3-2-18,3-3 0,3-1 1,2-1-1,0 1-24,0-1 0,2 1 0,5-1-9,6 1 1,4-3-1,3-2 1,-1-4 15,1-2 1,-1-1 0,1-3 0,-1 1 14,1-1 1,-7-3 0,0-2 156,2 0-117,-7 8 1,-8-5 0,-13 5 0,-4-1-27,-2-1 0,-3 7 1,-2-6-1,-4-1-4,-2 3 0,4-7 0,-5 4 0,1-1-9,0 1 0,6-4 1,-2 5-1,4-5-1,3-2 0,-1 0 1,3-2 7,4-5 1,-2 3 0,8-9 2,3-2 0,2-2 0,2-3 11,0 1 1,0 6 0,0 0-7,0-2 0,-2-1 0,-3 1 37,-1 2 0,-1 0-3,7-6 1,-8 8-27,-5 4 0,-5 5 0,-1 2 8,-1 0 1,1 0 0,-1 2 0,1 3 9,0 1 0,-1 7 0,1-4 0,-1 0-3,1-1 0,6 5 1,0-4-36,-3 2 1,6-5-85,-3 7 0,10-8-17,3 1 0,9 3 0,13-3 0,4-1-61,6-3 1,-1-2 0,1 0 164,3 0 0,1 0 0,3 0 0</inkml:trace>
  <inkml:trace contextRef="#ctx0" brushRef="#br0" timeOffset="3800">2143 312 7386,'0'-20'-834,"0"10"922,0 1 1,7 24-1,-1 5-78,-1 1 1,3 1-1,-1 0 1,-3 1-34,-2 3 1,-2 0 0,3-6 0,1-1 4,2 1 0,1-1 0,-7 1 0,0-1-6,0 1 1,0-1-1,-2-1 1,-3-3 6,-1-2 0,-9-3 0,2 3 0,-5-4 16,-1 0 0,-1-7 1,1 4-1,-1-3 3,1-3 0,-7 0 1,0 0-1,0 0-17,-2 0 0,6-3 0,-4-1 0,7-5 13,6-1 0,-5 3 1,8-6-1,-3 0 0,0 2 0,8-6 1,-1 4 1,4-4 0,2 4 1,0 0 7,0-2 0,0 4 0,2 0 29,4 2 1,5-4 27,9 7 1,-1-7 0,1 6 9,-1 3 0,-6 2 0,0 2-32,2 0 1,-4 2-1,2 2-38,2 3 1,-4 6-1,0-5-18,-2 3 0,4-4 1,-5 4-1,1-1 5,0 1 1,-3-4-13,-6 6 1,0 0 15,0 6 0,-2-6 0,-5 0 5,-6 2 0,-4-6 1,-2 0-1,-3-3-2,-4 1 1,4 6 0,-4-5 0,2 1-53,-2 0 1,5 4 0,-5-5 0,2 1-48,-2 0 1,4 4 0,-4-7 0,5 1-81,1 1 1,7-3 0,0 5 179,-2-1 0,-2 6 0,-3-4 0</inkml:trace>
  <inkml:trace contextRef="#ctx0" brushRef="#br0" timeOffset="4117">2455 1033 8463,'-19'0'-245,"-1"0"1,7-2 0,0-3-41,-2-1 1,-2-1 0,-3 7 155,1 0 1,-1 7-1,1 2 1,-3-1-9,-4 1 1,5 4 0,-8-7 136,1-1 0,7 6 0,-8-1 0</inkml:trace>
  <inkml:trace contextRef="#ctx0" brushRef="#br1" timeOffset="4700">1676 98 9131,'0'-20'-2121,"-2"9"2034,-5 5 47,5 4 0,-7 4-12,9 4 1,0 5 29,0 9 1,0-7 0,2-3 6,5-1 0,-3 0 1,9-5 3,2 3 0,-4-1 0,0-4-31,-2 5 1,6-5 94,-2 4-41,-4-3 0,-1-1-31,-8 4 1,-2 5 0,-4 6-425,-7-4 443,-5 5 0,-10 1 0,-2 11 0</inkml:trace>
  <inkml:trace contextRef="#ctx0" brushRef="#br0" timeOffset="5350">1345 468 8365,'0'-20'-753,"0"7"71,0 0 611,0 9 0,0 4 1,0 13 63,0 4 0,0-4 0,0 0-84,0 2 1,0-4 38,0 2 0,-3-2 44,-3 2 0,2-4-1,-9-9 0,6 0 74,-6 0 1,9-9-27,-3-4 1,-1-4-1,1-3 1,-2 1-45,3-1 0,2 3 11,-9 4 0,6 4 60,-6 9 1,0 0 11,-6 0 1,-1 3-33,1 3 1,6 3 0,2 6-34,2-2 0,1-7 1,3 7 18,-1 2 1,-1-4-18,7 2 0,0-6-7,0 6 0,0-7 9,0 7 23,0-8 0,0 5-8,0-3 0,-6-3 1,-3 7-24,-2-2 0,0-1 0,-4-3 1,2 1-11,-2-1 1,4 3 0,-2-1 0,-2-1-75,-2 3 1,4-7 0,0 7-208,-2-1 1,-3-6 11,-1 5 1,6 2-37,0-3 306,9 1 0,4-16 0,10-2 0</inkml:trace>
  <inkml:trace contextRef="#ctx0" brushRef="#br0" timeOffset="5647">1306 137 8526,'0'-13'-758,"0"0"226,0-3 1,0-1 583,0-2 1,-3 6-85,-3 0 0,4 6 0,-7-4 82,0 3 0,5 1-65,-9 7 1,7 2-37,-7 5 0,2 4 0,-4 8 1,4 1-117,2-1 0,-6 1 0,4-1 167,0 1 0,-6 8 0,6 2 0</inkml:trace>
  <inkml:trace contextRef="#ctx0" brushRef="#br0" timeOffset="6435">799 331 8564,'0'-30'-627,"0"2"1,0 8 361,0 1 0,6-1 669,1 1-561,-1 8 0,-6 5 131,0 12 0,-2 3 1,-4 6 25,-7-2 0,2-7 0,-2 5 0,0 0 17,2 0 0,-6-5 0,4 7 21,-5 3 0,1-6 0,2 1 0,4 0-7,3 0 1,-1-5 0,5 7-32,-3 3 1,1-6 0,6 3 4,0 3 0,0-6-18,0 3 1,2-8 0,4 3-1,7-1-55,5-1 0,1 1 1,0-7 37,1 0 1,-1 0 0,1 0 21,-1 0 0,1 0 2,-1 0 0,-6 0 71,0 0-36,-8 0 1,-5 0 0,-13 2-4,-5 4 1,-1-1 0,-1 6-21,1-3 0,-1-1 1,1-5-1,-1 2-1,1 3 1,6-1 0,0-6-11,-2 0 0,-2 0 0,-3 0-4,1 0 1,6-2 5,0-4 0,2-5 0,-4-9 2,2 1 1,6 6 0,-4 0 15,3-2 0,-1 0 1,5-1 16,-3 3 0,-2 9-21,3-2 1,2 3 32,-9 3 1,2 3-1,-4 3 45,2 7 1,6-2 0,-4 2 0,3 2-43,3 2 0,-3 3 1,1-1-1,3 1-39,2-1 1,2 1 0,0-1 0,0 1-27,0-1 1,2 1 0,2-1-125,3 1 0,14-7 0,-1-3 0,4 1-68,4 0 0,2-7 1,9 5 209,0 0 0,0 2 0,0 8 0</inkml:trace>
  <inkml:trace contextRef="#ctx0" brushRef="#br1" timeOffset="7367">19 59 9868,'-8'-11'-1771,"6"2"1638,-7 9 524,9-9-293,0 7-85,0 11 0,0 4 0,0 13 0,0-4-74,0-3 1,2 1 0,3 1 0,1 3-49,-2 2 1,-2 2 0,-2-4 0,3 4-129,3 2 0,-4 1 1,5 1-1,-5-4 78,-2 0 1,0-6 0,0 4 0,0-4 195,0-3-81,0-8 1,0 6 0,0-6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38.379"/>
    </inkml:context>
    <inkml:brush xml:id="br0">
      <inkml:brushProperty name="width" value="0.11429" units="cm"/>
      <inkml:brushProperty name="height" value="0.11429" units="cm"/>
      <inkml:brushProperty name="color" value="#FF0066"/>
    </inkml:brush>
  </inkml:definitions>
  <inkml:trace contextRef="#ctx0" brushRef="#br0">5262 352 28492,'-11'-9'-8842,"2"7"7410,9-7 0,2 11 1048,5 5 0,-3 1 0,7 8 1,0-3 171,0 2 0,-5-4 1,5 2-1,0 2 44,0 2 1,0 3-1,4-3 1,-2-2 93,2-2 0,-4 0 1,0 6-1,-1 1-104,1-1 1,-4 1-1,3-1 1,-1 1-681,-5-1 0,-1 1 0,-3-1 665,0 1 0,-7-7 0,-2-2 0,-4-1 538,-8 1 1,1-4 0,-8 4 0,2-1 1099,0 1 1,-8-6-1,1 3 1,-4-1-987,-2-1 1,0 3-1,-2-5 1,-2 3 24,-3-3 0,1-2 0,6-2 1,0 0-74,0 0 0,7 0 1,1 0-1,1 0 117,0 0 0,6 0 0,-2 0 1,2 0 73,-2 0 0,7-2 0,-3-2 0,7-3-308,0 3 0,4-5 1,0 1-1,0-1-630,0 0 1,7-6 0,-5 4 0,3-2-202,-1 0 1,-1 0-1,3-6 1,-1-1-98,2 1 1,-5-1 0,2 1 0,1-3-14,-3-4 1,5 5-1,-7-8 1,0 3 70,0 0 1,5 1 0,-5 3 0,2-2-8,5-2 0,-5 7 1,3 6-1,-1 0-1365,-1 2 1239,6-7 396,-7 16 1,9-4 371,0 12 1,6 5 0,1 9-48,-3-1 1,5 1 0,-3-1 0,-1 1-41,-3-1 1,4 1 0,1-1 0,-3 0-58,-2 1 0,1-1 1,1 1-1,2-1 39,-1 1 1,-3-7-1,-2 0 1,0 2 62,0 2 0,-7-4 0,-1 0 1,-3 0 222,-4-2 0,-3 4 1,-1-8-1,-3-1 265,-4 3 1,5-7-1,-7 5 1,2-5-5,0-2 1,-3 0-1,6 0 1,-3-2-29,2-5 1,2 3 0,3-7-1,1 0-44,5 0 1,-2-2 0,7-4-52,-3 4 0,6-4-328,-1 4 0,4 2 0,4 0 16,4 2 1,-1-4 0,8 7 124,2 2 0,-4 1 1,2 3-179,2 0 0,-4 0 1,0 3-400,-3 3 1,5-2 104,-6 9 1,6 0 0,-7 7-94,-2-1 1,-1-6 0,-3 0 264,0 3 1,0-6-1,-3 3 1,-3 0 439,-7-2 1,2 4 0,-2-6-1,-2 2-92,-2 4 1,-3-4 0,-1 0-1,-3-3-371,-2-3 1,0 3 0,6-1 87,1-3 1,-9 7 0,-3 0 0</inkml:trace>
  <inkml:trace contextRef="#ctx0" brushRef="#br0" timeOffset="434">3547 274 27820,'-13'0'-2342,"0"0"1899,9 0 1,-11 2 20,8 4 0,3 5 1,8 9-493,3-1 1,1 1 0,-3-1 0,3 1 430,3-1 1,0 7 0,4 0 0,-2 0 118,2 2 0,-4-6 0,2 4 0,0-5 129,-2-1 1,4-1 0,-9 1-1,-1-1-1092,-3 1 1,4-7 792,1 0 0,-3-2 0,-10 2 0,-7-7 646,-5-4 1,-1-2 0,0 0 0,-1 0 92,1 0 1,-7 0 0,-3 0 0,1 0 318,0 0 0,-4-2 0,3-2 0,1-5-223,0-2 0,-4 5 1,6-5-1,2 0 60,2 0 1,5-2-280,4-6 1,-4-1 0,6 1 0</inkml:trace>
  <inkml:trace contextRef="#ctx0" brushRef="#br0" timeOffset="684">3196 215 25192,'-19'0'-768,"8"0"1,5 0 0,12 0 474,7 0 1,4 7 0,3 1-298,-1 3 1,-1-4-1,-3 6-1359,-2 2 1565,-9-7 0,13 10 0,-6-7 0</inkml:trace>
  <inkml:trace contextRef="#ctx0" brushRef="#br0" timeOffset="1184">2865 430 27722,'-19'0'-1912,"-1"0"0,1 0 1932,-1 0 1,1 0 0,-1 2 48,1 4 0,1-1 0,3 5 1,2-1-210,-2-5 1,-2 7 0,-3 0 0,-1 2 113,-5 0 0,4-7 0,-6 5 1,2 0 76,0 0 0,-7-5 1,5 5-1,-2-2 32,-5-5 0,1-2 1,1-2-1,5 0-33,0 0 1,6 0 0,-4 0 0,5 0-4,1 0 1,1 0 0,1-2 0,3-2-384,2-3 0,0-6 1,-6 5 67,-1-3 0,3 4 0,2-3 0,4-1-143,2 0 1,-4 4-1,5-5-280,-3-4 0,6-1 0,-1-2 23,4-1 0,2 7 1,0 0-1,0-2 44,0-2 1,0-3 0,2 1 0,2-1 153,3 1 0,-1-1 0,-4 1 0,3-1-112,1 1 1,1 6 0,-7 0-213,0-2 0,0 4-892,0-2 1767,8 8 0,-5-3 1,5 8-1</inkml:trace>
  <inkml:trace contextRef="#ctx0" brushRef="#br0" timeOffset="1400">2573 917 26203,'-9'-11'-7908,"7"0"1782,-5 5 5930,5 3 1,-6-14 0,-3 6 0</inkml:trace>
  <inkml:trace contextRef="#ctx0" brushRef="#br0" timeOffset="1667">2475 196 26665,'-6'-13'-4559,"-1"0"0,1 0-549,-3 2 4784,7 2 1,-7 11 0,9 5 199,0 6 1,-6 4 0,-1 3 0,1-1-8,-3 1 0,7 6 1,-7 0 232,1-3 1,-3-1-1,-9-2 1</inkml:trace>
  <inkml:trace contextRef="#ctx0" brushRef="#br0" timeOffset="2017">1910 313 27190,'-17'-9'-3666,"4"-4"2154,-4 4 1,12-6 0,-6 7-152,3-3 0,1-2 826,7-7 1,0 1 0,2 1 820,5 5 0,-3-2 1,9 7-1,2-3 351,3-4 0,8 4 0,2-2 0,0 0-35,0 2 1,5-4 0,-5 6 0,2 1-229,5-1 1,2-6 0,2 4 0</inkml:trace>
  <inkml:trace contextRef="#ctx0" brushRef="#br0" timeOffset="2718">2086 527 27031,'-13'6'-2302,"0"1"2087,-3-3 1,1 1 0,0-1 0,2 5 159,-2 1 0,-2-5 0,-1 3 0,3-1-72,2-1 1,0 7 0,-6-6 266,-1-3 0,1 5 0,-1-3 173,1-1 0,6-3-372,0-2 0,0-9 0,-4-4-317,4-4 1,-3-3 0,8 1 0,-1-1-112,0 1 1,-6-1 0,4 1 0,-2 0-79,0-1 1,3 1-1,-6-1 1,3 1 31,-2-1 0,5 1 0,-1-1 0,0 1-178,0-1 1,5 1 0,-5-1-557,2 1 0,3 6-1440,6 0 1996,0 8 1,0-1 0,0 12 564,0 7 0,2 5 0,2 1 0,3 3 40,-3 4 1,5-5 0,-1 8 0,1-3-36,0 0 0,-3 6 0,-4-6 0,3 0 13,1 2 0,3-6 1,-5 6-1,2-2 101,-1 0 0,-3 0 0,-2-7 0,0 3 59,0 4 0,0-4 0,-2 4 0,-5-7 387,-6-6 0,3 2 0,-3-6 0,-3 0 246,-1-1 0,-2-1 0,-1-7 0,-2 0-76,-4 0 0,11 0 1,-4-2-1,4-5-405,4-6 0,-4-4 0,8-3 0,1 1-338,-3-1 1,7 1 0,-5-1 0,7 1 334,7-1 1,-5-6 6,5 0 1,3-8 0,1 3 0</inkml:trace>
  <inkml:trace contextRef="#ctx0" brushRef="#br0" timeOffset="3183">955 352 26387,'-30'0'0,"4"0"-1001,5 0 1,1 0-1,3 2 864,4 4 0,2 3 0,7 6 1,-3-2-513,3 2 0,2 3 0,2 1 1,2 1-70,4-1 1,-1 0 0,8-1 0,2-5 695,2-7 0,9 3 1,0-3-1,0-1 132,2-3 1,-6-2-1,4 0 1,-5 0-179,-1 0 1,-7 0 58,0 0-75,0 0 0,-4 6 0,-12 1 0,-12-1 265,-9 3 1,-8 0-1,4 6 1,-3-4 396,-3-3 0,-3 5 1,-2-4-1,0 0 159,0-1 1,2-1-1,3-7 1,1 0-444,-1 0 1,5 0-1,3-2 1,5-5-467,1-6 1,1-4-1,-1-3 1,3 1-378,4-1 0,2-1 1,7-3-1,-3-2-271,3 2 1,2 3 0,2-1 0,0-2 494,0-2 0,0 0 1,0 7-1</inkml:trace>
  <inkml:trace contextRef="#ctx0" brushRef="#br0" timeOffset="3534">176 157 25652,'17'-9'-926,"-1"-2"1,-3-2 608,2 0 0,2 2 0,2-4 0,1 4 574,-1 3 0,1-1 0,-1 5-74,1-3 0,-3 3 1,-4 10-993,-6 7 1,-7 5 0,-7 3 0,-6 3 776,-4 2 0,-11 9 1,-5-3-1,-1 5 183,1 2 1,-4 0 0,5 0 0,-3 0-67,3 0 0,4 0 1,8 0-1,1 0-298,-1 0 0,9 0 1,5 0-1,4 0-244,2 0 1,10 6-1,8 1 1,10-1-229,9 3 1,-3-7 0,14 7 0,0-1-1523,4 5 2388,4-4 1,11 17 0,2-5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51.479"/>
    </inkml:context>
    <inkml:brush xml:id="br0">
      <inkml:brushProperty name="width" value="0.08571" units="cm"/>
      <inkml:brushProperty name="height" value="0.08571" units="cm"/>
      <inkml:brushProperty name="color" value="#FF0066"/>
    </inkml:brush>
  </inkml:definitions>
  <inkml:trace contextRef="#ctx0" brushRef="#br0">1376 271 7857,'1'-5'-1591,"2"0"1667,0 1-20,0 3 1,-3-4 51,0 2-39,0 2 0,0-2 8,0 6 0,0-1 0,-1 4-77,-2 2 1,2 0-1,-4 1-18,1 1 0,3-1 34,-2 0 0,2 1 23,1-1 0,4 0-34,2 1 0,3-5 1,1-2-1,2-2-8,0-1 1,1 0 0,-3 0-1,1 0 1,2 0 0,-1-3 0,-2-1 0,-1-1-2,0-3 1,0 3-1,-2-1 1,-2-1 16,-1-2 1,1 0 0,-3 0 0,1-1 0,0 1 1,-4 1-1,-1 0-14,-1 2 0,-5 0 0,2-4 0,-2 2 0,0 1 1,0 2-3,2 0 0,0 2 0,-4 2-2,1-2 1,0 2 0,-1-2 0,1 2 9,0 1 0,-1 0 0,0 0 1,-2 0 24,0 0 0,-1 3 0,4 0 0,0 0 15,-1 1 1,-2 1 0,-2 2 0,1-1-3,-1 1 0,-1-1 0,1 0 0,1 0-20,-1-1 0,-1 4 0,1-4 0,1 1-25,-1 0 1,1-3 0,1 3 0,0-2-15,0-2 0,2-1 0,0-1 1,1 0-104,0 0 1,-1 0 50,1 0 0,3-1 0,1-2-35,0-3 0,2-3 66,3 0 1,0-1 156,0 1 45,0 0-131,0-1 0,-1 5 0,-2 2 23,-3 2 1,-2 5 0,-3 1 0,0 2-55,-2-1 0,-2-1 0,1 2 0,1 0-20,-1 0 0,-2-2 0,3 0 0,-2 0-2,-1 1 1,1-4 0,1 1 0,0-2-12,3-1 1,-1 0 0,1 0 0,-2 0 0,2 0 0,4 0 0,0 0 0,0 0 5,-1 0 1,-2-3 0,1-1 19,0-2 1,-1 3-1,1-2 1,0 1-12,-1 2 1,1 0 0,0 0 0,-1-1 13,1 1 1,-4 0 0,1 1 0,0-1 1,2-1 0,1 0 0,-1 2 0,1-1 3,0-1 1,-1 0 0,1 2-1,0-2 1,-1 2-2,1-3 0,-1 0-4,1 1 0,3 0 0,1 2 0,1-2 0,-1 2 31,2-2 65,2-2-96,-3 3 0,4-3-36,0 2 14,0 2 0,1-3 2,2 4 0,2 0 21,5 0 0,-1 0 19,0 0 1,1 0 0,-1 0-2,1 0 0,-4 0 0,-1 1 0,0 1 20,0 1 1,-1 1 0,2-2-1,0 3 35,-1 0 1,4 1 0,-4 3-23,0 1 1,2-1 0,-4 0 0,-1 1-16,-1-1 1,-1 1 0,0-1 0,0 0 22,0 1 1,-3-1-1,-2 0 1,-2 1 2,-4-1 0,-3-3 0,0 0 0,0-1-43,-3 0 0,-4-3 1,0 1-1,0-2-147,1-1 1,1 0 0,1 0-1,-1 0-195,0 0 0,4 0 1,0 0-188,1 0 0,5-1 509,3-2 0,8-2 0,-1-5 0</inkml:trace>
  <inkml:trace contextRef="#ctx0" brushRef="#br0" timeOffset="283">1068 37 8167,'0'-13'-543,"0"1"1,-1 4 542,-3 4 0,-1 8 0,-4 1 0,0 0 0,-1 3 0,1-2 0</inkml:trace>
  <inkml:trace contextRef="#ctx0" brushRef="#br0" timeOffset="396">927 65 8167,'-5'-9'-765,"-3"0"-712,1 3 1477,-1 2 0,-1 4 0,-1 0 0</inkml:trace>
  <inkml:trace contextRef="#ctx0" brushRef="#br0" timeOffset="563">721 65 8185,'0'-9'-186,"0"-1"1,0 1-947,0 0 435,0 3 697,-4 6 0,-1 6 0,-4 3 0</inkml:trace>
  <inkml:trace contextRef="#ctx0" brushRef="#br0" timeOffset="1131">179 102 8246,'-10'0'-286,"1"-4"-91,-1-2 0,1 2 0,0 1 350,-1 2 0,-2 2 0,-1 2 0,2 3 246,1 2 0,-3 2 1,1-1-1,0 0-179,2 1 0,0-1 0,2 1-57,2-1 0,2 0 0,4 1-22,0-1 1,0-3 0,1-1 0,2 1 44,3-1 0,2-3 1,2 2-1,-1-1 88,1 0 1,-1 5-31,0-2 0,0 2 0,-3 1 1,-3 1 63,-2-1 0,-1 4 1,0 0-1,0 3-4,0 4 0,-3-1 0,-1 5 0,-1 0-39,-3 0 0,3 1 0,0 2 1,1-1-78,2-1 0,-3-4 0,2 0 0,1-4-42,1-1 0,5-2 0,3 2 1,2-3-10,3-3 0,4 0 0,5 1 1,3-1-176,3-2 0,3-1 0,9 0 0,5-2-264,6-1 0,6-1 1,8-3 481,7 0 0,12 0 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9:02.776"/>
    </inkml:context>
    <inkml:brush xml:id="br0">
      <inkml:brushProperty name="width" value="0.08571" units="cm"/>
      <inkml:brushProperty name="height" value="0.08571" units="cm"/>
      <inkml:brushProperty name="color" value="#F6630D"/>
    </inkml:brush>
  </inkml:definitions>
  <inkml:trace contextRef="#ctx0" brushRef="#br0">3246 272 5908,'3'0'-20,"1"0"1,-4 0-1</inkml:trace>
  <inkml:trace contextRef="#ctx0" brushRef="#br0" timeOffset="983">3253 286 8428,'-5'0'-767,"0"0"0,3 0 1,-3 0 772,0 0 1,-1 0 0,-1 0 53,0 0 0,2-2 0,0-1-2,0 2 0,1-2 1,0 0-45,1-1 0,0 2 0,1-1-41,0 0 1,0 1-1,2-2-40,3 1 0,1-2 0,3 1 44,0 0 1,0 1 0,0 2 0,0 0 15,0-2 0,0 1 1,0 2-1,2 0 21,0 0 1,1 0-1,-3 0 1,0 0 52,0 0 0,-1 1 1,-1 0-1,0 2-17,0 1 0,2-1 1,-1 1-1,-1 2-12,0 0 0,-3 1 0,2 0 0,0 0-2,0 0 1,-3 1 0,2 0 0,-2 2-3,-1-2 1,0 2-1,0 0 1,0 1 7,0-1 1,-3-1 0,0-2-1,-1 1 5,-1 1 1,-2-4-1,-2 2 1,-1 0-14,-1-1 0,-1-1 0,-4-2 0,0 1-28,0-3 1,-1 2 0,0 0 0,-1-2-184,-1 0 0,1-2 0,0 0 0,1-3 177,2 1 0,-3-2 0,0-2 0</inkml:trace>
  <inkml:trace contextRef="#ctx0" brushRef="#br0" timeOffset="1267">2987 125 8330,'3'-4'-445,"-2"2"0,2 4 0,-1 4 266,0 2 0,3 3 1,-2 3-1,0 1 179,0 1 0,2 1 0,-2 3 0,1-2 0,1 1 0,2 2 0</inkml:trace>
  <inkml:trace contextRef="#ctx0" brushRef="#br0" timeOffset="2217">2798 125 8358,'0'-11'-931,"0"2"1,0 5 935,0 4 0,2 3 0,1 4 0,-2 0 11,0 0 0,1 1 0,1 0 0,1 2 12,2-2 1,-2 1-1,0-1 1,-1 3 1,1-1 0,0 0 1,2 1-1,-3-1-7,1 1 0,-1-1 0,-2 1 0,2 1-12,-2-1 1,1 1 0,-1-2 0,2 1-14,-2-1 0,0-1 0,-2-2 16,-1 0 0,-2-3 1,-3-2-6,0-1 1,-1-1 0,0 0 0,-2-1-32,2-1 1,-2-2 0,0-3-1,2 0-38,0 0 1,0 0 0,0-1 0,-2 0 37,2-2 0,2 1 1,2 2-1,1 0 11,-1 0 0,1 0 0,-1 0 22,1 0 1,1 2 53,2 1-89,0 2 1,0 0 116,0 4 0,0 2-64,0 3 0,0 0 0,0 0 11,0 0 1,-1-2 0,-1-1-26,-3 2 0,1-2 0,0 0 0,-2-1-20,0-2 1,1 2-1,1 0 1,-2-2-35,0 0 0,-1-1 1,0 0-1,0 0 1,0-2-1,0-1-35,0-1 0,0-1 0,1-2-1,1 0 0,0 2 64,2 1 0,1 1 17,2-1 1,0 1 25,0-1 1,0 1 81,0-1 1,0 2 75,0-1 0,-2 2-135,-1-1 0,0-1 0,2-3 1,-2 2-16,2-2 0,-3-1 1,0-1-23,0-2 1,-2 0 0,2 2 0,0-2 0,-1-1 1,3 0-1,-2-1 1,0 2-7,0 0 1,2 2 0,-2-1 0,0 1-52,0 1 0,2 0-263,0 0-612,-2 3 913,3 1 0,1 3 0,4 0 0</inkml:trace>
  <inkml:trace contextRef="#ctx0" brushRef="#br0" timeOffset="2398">2714 76 8293,'5'-7'-889,"-1"1"314,2 1 1,-3 3 574,-1 4 0,2 2 0,0 3 0</inkml:trace>
  <inkml:trace contextRef="#ctx0" brushRef="#br0" timeOffset="3201">2371 118 7662,'1'-4'-334,"1"2"1,0 2 0,2 2 0,0 3 332,0 1 0,-2 3 1,2 1-1,-1-1 3,-1 1 0,1-2 0,0 2 1,0-1 66,0 1 1,-1-1 0,-1-2-47,1 0 0,-1 0-19,2 0 1,-6-3 0,-2-2-8,-4-1 0,1-2 0,-2 0 0,1-2-10,0-1 1,-3-1 0,2-2-1,0 0 10,0 0 1,0 0-1,3 0 1,1 0 36,1 0 1,-1 2-20,2 1 0,0 2-8,-1 0 0,4 2 10,-2 2 1,2 0 69,1 2 1,-3 1-62,-1 2 1,-3-3 0,0-2-21,0-1 1,-2-1 0,0 0 0,0 0-18,1 0 1,1-1-1,0 0 1,0-2-8,0-1 1,1 1-1,1 0 1,1-1-2,1 0 1,-2 1-64,3-1 82,-1 2 1,4 1 0,1 5 0,1-1 0,1 3 1,0 1 0,1 1 0,0 3 47,0-1 1,-1 0 0,0 1 0,0 1 18,0-1 1,-2 2 0,2-2 0,-1 0 1,-1-2 0,-2 1 1,0 0-1,0-2 27,0 0 1,0-1 0,-3-1 16,-1-1 0,-3-2 0,0-3 0,0 0-52,-3 0 1,2-1-1,-4-1 1,0-3-65,-1-1 1,1-1-1,0 0 1,0-1-6,-1-1 0,2 0 0,1-2 1,1-1-56,2 1 1,-2-2-1,6 2 1,-1-1-88,1 1 1,3 1-1,0 0 1,3-1-315,4 3 0,4 2 463,3 2 0,3-1 0,1-2 0</inkml:trace>
  <inkml:trace contextRef="#ctx0" brushRef="#br0" timeOffset="3534">1728 83 8241,'0'-7'-188,"0"0"0,0 4 1,0 4-1,0 5 97,0 5 0,0 3 0,0 1 0,1 3 84,1-1 1,0-1-1,2 1 1,1-1-27,-1 1 1,2-1 0,-1-3-1,1 0-74,1-2 0,0-2 0,0 0 0,-1-1-141,-1-1 0,1-3 248,-1-2 0,1 2 0,1 0 0</inkml:trace>
  <inkml:trace contextRef="#ctx0" brushRef="#br0" timeOffset="4350">1602 62 8310,'0'-14'-136,"0"1"0,0 1 0,0 3-355,0 1 757,0 4 0,0 2-333,0 4 0,1 2 1,0 3-1,2 1 109,1 1 1,-1 0 0,0 3 0,1 0-39,-3 1 0,2 1 0,0 0 0,0 0-25,1 0 1,0 0-1,-1 1 1,0 0-5,1-1 0,-2 1 0,-2-4 0,1 0 3,1-2 0,-1 1 0,1 0-7,-1-2 1,-2-3 0,-1-3 8,-3-1 1,-1-1-1,-1 0 1,-1-1-6,-1-1 0,0 0 1,-2-2-1,1-2 10,2 0 1,-2-2 0,0-1 0,-1-2 7,1 0 1,1-2 0,2 1 0,1-1 11,1-1 0,0 1 0,2 0 0,-1 2 33,1-2 0,1 1 1,2 0-1,0 1 31,0 1 0,0 0-42,0 3-68,0 0-24,0 3 1,0 2 0,0 4 7,0 3 0,0 1 1,-1 1-1,-1 0 89,-3 0 1,1 1 0,0 1 0,-2 1-22,0 0 0,1 0 1,1 1-1,-1 0 12,1-1 1,-1 0 0,2 1 0,0-1-80,-1-2 1,2 0 0,2-1-1,0 0 13,0 0 0,0 0 1,1-1-1,1 0 13,3-2 0,-1 0 1,0 2-1,2-2-9,0 2 1,-1-2 0,-1 0 36,2 2 1,-3 0-1,-1 1 44,-1 0 0,-1 0 0,-1 0 45,-1 0 0,-2-1 0,-3-1 0,0-2-19,0 0 1,-1-1 0,0 2 0,-2-1-12,-1-2 1,-1 0-1,-2-1 1,1 0-21,1 0 1,0-2-1,2-1 1,1 1-12,-1-1 0,2 1 0,-1-2 18,1-2 0,4 2 1,0 0-1,1-2-58,1 0 1,1-1-1,1 0 1,0-1-7,0-1 1,1 1 0,1-2 0,1 1-38,1-1 1,0 1 0,3 2 0,0 1-190,0 1 0,2 0 0,2 2 1,-1 0 245,0-1 0,5 2 0,0 2 0</inkml:trace>
  <inkml:trace contextRef="#ctx0" brushRef="#br0" timeOffset="4599">1525 454 7854,'-4'0'-295,"-2"-3"1,2-1-1</inkml:trace>
  <inkml:trace contextRef="#ctx0" brushRef="#br0" timeOffset="4900">1392 454 7825,'-2'-5'-1667,"-1"1"1667,1 2 0,5-1 0,1 3 0</inkml:trace>
  <inkml:trace contextRef="#ctx0" brushRef="#br0" timeOffset="5550">1210 202 7467,'0'-7'-380,"0"0"1,1 3 0,1 3 305,0 2 1,3 4 0,-3 3 0,0 2 120,1-2 1,-1 2 0,2 0 0,-1 1 11,-2-1 0,3 1 1,-2-1-1,-1-2-48,0 0 1,2-1 0,-1 0 0,-1 0-8,0 0 0,-1-2 0,-1-1-6,-1-1 1,-2 0 0,-3-2 0,0 2 8,0-2 1,-1 0 0,0-1-1,-1 0 17,0 0 1,1 0-1,1 0 1,0 0 2,0 0 1,0 0 0,0 0 0,0 0-5,0 0 0,3 0 0,0 1 0,0 0 0,0 2 1,2 2 0,0 0 9,1 1 1,1-1 0,0-1 0,0 2 77,0 0 1,0 1 22,0 0 1,0 0 180,0 0-205,0-3 1,0-1 0,-3-3 0,-1 0-134,-3 0 1,0 0 0,0 0 0,-3 0-170,-1 0 1,0-1-1,-1 0 1,0-3-125,2 1 0,-1 0 0,4-1 316,0 1 0,0-2 0,0 1 0</inkml:trace>
  <inkml:trace contextRef="#ctx0" brushRef="#br0" timeOffset="5698">1245 489 8170,'0'-7'0,"0"0"-414,0 0-232,0 0 0,0 4 646,0 3 0,-3 0 0,-1 3 0</inkml:trace>
  <inkml:trace contextRef="#ctx0" brushRef="#br0" timeOffset="5933">993 104 8232,'0'-18'0,"0"3"-1110,0 2 919,0 3 0,0 7 0,0 4 0,0 4 206,0 4 1,1 3-1,1 0 1,0 2 84,0 2 1,-1-1 0,1 1 0,0 0-77,0 0 0,1 0 1,-1 2-1,0-1-322,-2-2 1,3 1 297,-1 0 0,0-1 0,-2 2 0</inkml:trace>
  <inkml:trace contextRef="#ctx0" brushRef="#br0" timeOffset="6234">854 97 8322,'-4'-7'-1199,"1"0"783,3 0 552,0 0 0,0 4 1,0 4-103,0 5 1,0 4-1,0 4 1,0 0-46,0 0 1,0 2-1,0 1 1,2-1-65,0 1 1,1-2 0,-3 2 0,0-1-176,0 1 0,0-2 0,0-2 250,0-2 0,0-2 0,0 1 0</inkml:trace>
  <inkml:trace contextRef="#ctx0" brushRef="#br0" timeOffset="6984">707 55 8148,'0'-9'0,"0"0"-678,0 0 1,0 4 552,0 0 1,0 4 0,0 1 51,0 4 1,0 5 0,0 1 0,0 1 161,0 1 1,2-1 0,0 1-1,1 0-26,0 1 0,-2 3 0,1 1 0,-1-2 25,2 0 1,-2 0-1,3 0 1,-1 3-90,-1-1 1,-1-1 0,-1 0 0,0 0-50,3 0 1,-2-3 0,1 0 10,-1-2 1,-2-3 25,-1-3 0,-2-2 0,-3-4 0,0-1-17,0-3 1,-3-2 0,0-1 0,0-2-20,0 2 0,-2-3 1,1-1-1,0-1-6,2-1 1,1 2 0,1 1 0,0-2 27,0 0 0,0 2 1,1 1-1,1 1 39,3-1 1,1 3-1,1 3-8,0-2 0,3 3 1,2 1-2,1 1 0,1 2 0,0 0 0,0 3 14,0-1 1,0 1-1,-1 2 1,-1-2 29,0 2 1,-3 0 0,1 1-1,-1 0 19,0 0 1,1 0 0,-3 0-26,0 0 1,0 2-1,0 1 1,0-2 15,0 0 1,-3-1 0,-2 0-1,-2 0-10,-2 0 0,1 0 0,-2-1 0,0 0-13,1-2 1,-3 0-1,3 2 1,1-2-43,0-1 1,1 1 0,0-1 0,0-1-2,0 1 1,3-1 27,2 2 1,1-1 65,1 1 0,0-1 2,0 1 1,1 1 0,0 2-9,1 0 1,1-2 0,-3-1 62,0 2 0,0-2-36,0 0 0,-1 0 1,-1 2-92,-3-2 1,-1-2-1,-2 1 1,0-1-34,-2 1 0,-2-1 0,1-2 1,-1 0-152,1 0 1,-1 0 0,-1-1 0,0 0-118,2-2 1,2-2 0,0 0 0,1-1-94,1-1 0,1 0 379,1 0 0,-1-3 0,2-1 0</inkml:trace>
  <inkml:trace contextRef="#ctx0" brushRef="#br0" timeOffset="7198">602 76 8168,'-5'-2'-603,"0"0"192,0 0 1,-1 2 0,-1 2 339,0 0 1,0 3-1,-1 0 71,-1 1 0,1 4 0,-2 1 0</inkml:trace>
  <inkml:trace contextRef="#ctx0" brushRef="#br0" timeOffset="7484">336 244 8168,'-2'-9'0,"-1"-1"0,2 2-380,0 0 0,1 3 94,0 1 1,0 1-1,1 0 163,1-1 1,0 2 0,2 2 275,2 0 0,0 0 0,1 1-84,0 1 0,-2 0 1,-1 2-51,2 2 1,-3 0 0,-1 1 0,-1 0-21,-1 0 1,0 1-1,0 0 1,-1 2-60,-1-2 1,-2-1-1,-3-1 1,-1-2-355,-1 2 414,1 0 0,-5 1 0,2 0 0</inkml:trace>
  <inkml:trace contextRef="#ctx0" brushRef="#br0" timeOffset="7800">175 174 8168,'0'-7'-532,"0"0"1,1 4-1,0 3 1,3 5 621,-1 3 1,-1 1-1,1 2 1,-1 2-48,1 0 0,-1 0 0,-2 0 0,0-2 44,0-1 1,0 1 0,0-1 0,0-2 38,0 0 0,-1-1 1,-1 0-1,-3-1-19,-1-1 0,-3 0 1,-1-2-1,-1-2-80,-2 0 0,0-1 1,-1 0-1,0-1-38,0-1 0,1-4 0,1-4 0,1-1-6,1 1 1,-1-2 0,3 0 0,2-1-36,-1-1 0,4 0 0,1 0 0,1 1-122,1 1 1,1 2 0,1 3 0,3 1 173,1 1 0,1-4 0,0 1 0</inkml:trace>
  <inkml:trace contextRef="#ctx0" brushRef="#br0" timeOffset="7964">91 475 8114,'-1'-5'-260,"-1"1"0,-2 2 1,-3-1-1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5:56.628"/>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2340 366 8442,'0'-10'-852,"0"1"351,0 0 1,0 2-1,0 1 486,0-1 1,0-1-1,0-2 37,0 1 1,0 3-1,2-1 138,1 0 0,-2-1-35,2-2 0,-2 1 0,0 1 244,2 1-286,-2 3 0,3 5 0,-4 2-31,0 4 1,0 1 0,0 2 0,0 2-51,0 0 1,0 5 0,0-2 0,0 0-18,0 1 0,0-4 1,0 3-1,1-2 4,2-1 1,-2 1-1,4 0 1,-2-1-123,0 2 0,1-4 1,-2 3-1,1-3-63,-1-1 0,2 2 1,-1 0-1,0 2 51,-2-2 1,2-4 0,0 0 144,-1 0 0,3 1 0,0 2 0</inkml:trace>
  <inkml:trace contextRef="#ctx0" brushRef="#br0" timeOffset="534">2116 347 8438,'0'-9'0,"-3"-1"0,0 1-211,1 0 0,-3 2 19,2 1 1,0 5 64,3 1 0,0 4 1,0 6-1,0 0 132,0 2 1,3-1 0,0 2 0,-1 0-13,0-1 1,1 1-1,0-4 1,-1 1-26,-1-1 0,0 0 0,1 1 90,1-1 1,1-1 217,-1-2-236,-2-1 0,3-6 0,-7-3 0,-1-2 6,-1-2 0,2-6 1,-3 0-1,-2-2 54,0 1 0,2-1 1,0-2-1,-1 2-30,2 0 1,0 1 0,3-4 0,-1 0 23,1 0 1,1 1-1,1-1 1,1 0-17,2 1 1,3-1-1,6 1 1,1 2-43,2 0 1,-3 4-1,4 0 1,0 1-45,2-2 0,-2 4 0,-1-2 0,2 4-106,1 0 1,-3 2 0,1-1 0,-1 1-114,0 0 0,-1 3 0,-2-1 0,0 2-151,0 1 1,-2 1 0,0 1-1,-1 2 378,0 1 0,-3 1 0,1 4 0,-1-1 0,3 1 0</inkml:trace>
  <inkml:trace contextRef="#ctx0" brushRef="#br0" timeOffset="1283">2069 469 8240,'-8'-7'-801,"2"1"0,0 4 536,3-1 0,-2 2 346,-4 1 1,0 1-1,2 1 1,1 2 55,-1 1 1,1-1 0,0 2 0,-1 0-87,-2-1 0,0 0 0,0-3 0,-1 3 11,1 0 0,0-3 0,-1 1-82,1-2 0,0-1 0,-1 0 0,1 0 0,0 0 0,0-1 1,2-1-1,1-2 15,-2-1 1,3-2 0,0-3 0,1-1 50,2-2 1,0 1 0,0 2 0,-1 1 24,0 0 1,2-1 0,1 1 17,0-1 0,-4 4-79,-2 0 1,1 4-1,-1-1 1,-2 2-20,0 1 1,-1 3-1,-2 1 1,0 0-11,-2 0 1,-3 3 0,0-3-1,-3 0 18,-3 0 0,2 3 1,-5-1-1,-1 0 0,-1 0 0,2-3 0,-1 2 1,-2 0 3,-2 1 1,-5-4 0,3 2 0,-1-1 20,-3 0 1,0 1-1,-1-2 1,-1 2 5,1-2 0,0-1 0,2-1 0,1 0 7,-2 0 0,4 0 1,1 0-1,2 0 31,1 0 1,3 0 0,1-1-1,1-1 7,2-2 1,2-2-1,3 2 1,0 0-19,-1 0 1,4-4 0,0 2 0,3-2 0,1-1 0,-1 2 1,2 1-1,1-1-18,1-2 0,2-1 1,-1-1-1,1-2-34,2 2 1,1 0-1,1 2 1,0 0-129,0-1 1,0-2-1,0-1 1,1 2-111,2 0 1,-1 2 0,3 0 0,1-1-110,-1 1 0,2 0 1,4-1-1,2 1-19,-2 0 0,4-1 360,1 1 0,1-1 0,2 1 0</inkml:trace>
  <inkml:trace contextRef="#ctx0" brushRef="#br0" timeOffset="1550">1695 150 8576,'-5'-4'-195,"-4"3"0,3-2-294,-2 2 0,-3 2 1,0 1-1,-3 2 489,0 2 0,-2 4 0,-3 5 0</inkml:trace>
  <inkml:trace contextRef="#ctx0" brushRef="#br1" timeOffset="2084">328 394 9529,'0'-5'-339,"0"-4"0,0 9 1,-1 0 182,-2 5 0,2 4 1,-2 0-1,1 2 101,-1 1 0,-1-2 0,-4 3 0,2-3 163,-1 0 1,-1-1 0,-2 0 0,0 1 35,-3-1 0,0-1 0,-4-1 0,2-3-19,-2 0 0,-1-3 0,0 2 0,-1-2-30,0-1 0,0 0 1,2 0-1,1 0-61,4 0 0,1-3 0,2-1 0,0-1-36,-1-3 0,5 0 1,2-1-73,2-1 1,1 0-1,0-1 1,1-2-62,2 2 1,2-1 0,5 1 0,0-2-168,2 2 1,0 0-1,3 2 1,1 0 54,-1-1 1,2 4-1,-1 1 247,2 1 1,0-4 0,1 3-1</inkml:trace>
  <inkml:trace contextRef="#ctx0" brushRef="#br1" timeOffset="2264">338 646 17216,'-10'0'-717,"1"0"-580,0 0 1,0-1 1098,3-2 1,2 2 0,4-3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6:39.258"/>
    </inkml:context>
    <inkml:brush xml:id="br0">
      <inkml:brushProperty name="width" value="0.08571" units="cm"/>
      <inkml:brushProperty name="height" value="0.08571" units="cm"/>
      <inkml:brushProperty name="color" value="#FF0066"/>
    </inkml:brush>
  </inkml:definitions>
  <inkml:trace contextRef="#ctx0" brushRef="#br0">4213 264 6293,'0'-5'170,"0"2"-76,0 3 1,0 6 0,1 3-88,2 0 1,-1 1 0,3-2-13,-1 1 0,-1 0 0,-1-1-7,1 1 1,0-1 0,-2 1 6,2-1 0,-2 1 1,2-1 24,-3 1 1,0-3 0,0-1-5,-3 2 1,-1-2 0,-3-1 0,2 0-16,-2-2 0,-1 2 1,-1-1-1,-2-1-8,0-1 0,0 0 0,2 0 0,0 2-27,-3-1 1,3-2 0,-3-2 0,3-1 34,0 2 0,2-4 0,0-1 0,1-1 21,0-2 0,1 0 0,0 1 16,1-1 1,-1 1-1,2-1-6,1 1 1,1 2 10,1 0-69,0 4-7,0-1 32,0 3 1,-3 3 0,-1 2 26,0 0 1,-2 2 0,-3-4 0,1 1-24,-1 0 0,4 2 0,-1-4 0,-1 1-18,0 1 0,-2-3 0,0 3-69,1 0 1,-1-3 15,1 1 1,-1-1 38,1-1 1,3-3 49,2-3 0,2 1 155,1-1-122,0 5 1,-1-6-17,-2 4 1,2 0 0,-5 3-21,-1 0 1,2 3-1,0 0 1,-2-1-22,-1-1 1,3 2-1,-1-1 1,-1 0-30,0-1 0,-2-1 0,1 0-9,-1 0 1,1 0 0,-1 0 31,1 0 0,2 0 0,0 0 6,0 0 1,1 0-1,0-1 9,1-1 1,0 1-1,3-3 15,-2 0 1,-1 2-19,1-4 1,1 4-4,-4-4 1,1 0-2,-4-2 0,4 2 0,-1 0 0,-1 0 0,1 1 0,-1-1 0,1 0-14,0 2 1,-2-4 0,-1 2 0,1-1-36,-1-2 0,1-2 1,-1-1-1,1 1 35,-1-1 0,2 1 0,0-2 1,1 1 21,0 1 1,-2-1 0,0 0 0,2 2 77,0 1 0,1 3 1,-1 0 125,0-1-77,4 4-89,-2-1 0,5 4 0,2 0-50,3 0 1,2-1 0,3-1 0,1-2 1,1 0 1,2 1 0,2-2 0,0 0-96,0 0 1,1 3 0,1-3-1,2 0-529,1 0 627,0 3 0,0-5 0,-1 2 0</inkml:trace>
  <inkml:trace contextRef="#ctx0" brushRef="#br0" timeOffset="1133">3709 341 7699,'4'-5'-454,"-3"-2"0,4 3 343,-3-2 120,-1 3 0,-1 3 1,-5 0 24,-3 0 1,0 0-1,-1 0 1,1 0-3,-1 0 0,-1 0 0,0 0 1,-2 2 12,-2 1 1,3 0 0,-3-3-1,-1 0-9,-2 0 0,0 3 1,0 0-1,0-1-29,0-1 1,0-1 0,-1 0 0,-1 1-12,-1 1 0,0-1 1,3 2-1,0-2-5,0-1 1,0 0 0,1 0 0,1 0 0,4 0 1,-1 0-1,0 0 1,1 0-24,-2 0 1,4 0 0,-2 0 0,1 0 11,2 0 0,-1-1 0,0-1 0,1-1-1,-1-2 1,4 2 0,-1-3 0,-1 0-12,0-2 1,1 2 0,0 1 13,0-2 1,-2-1-1,0 1 1,0 0 24,2 1 0,-1 4 0,1-1 0,-2 0-11,0 0 0,-1 0 0,1 3-12,-1 0 1,4 0 0,-1 0-8,-1 0 0,2 0-21,0 0 43,3 0 0,-6 0 7,3 0 1,0 3 0,-1 0-2,-1-1 0,0-1-2,-2-1 1,1 0-1,-1 0 0,1 0-3,-1 0-2,4 0 0,2 0 86,3 0 0,6 0-66,3 0 0,1 0 0,0 0 0,1 0-21,3 0 1,0 0 0,0 0 0,0-1-1,-1-2 0,3 2 1,-4-2-1,0 2-4,1 1 0,1-1 0,-3-1 1,0-1-3,-2 2 0,0 0 14,-1 1 37,-3 0 1,-2 3 0,-5 3 52,-1 2 1,-4-3-1,2 1 1,-3 1-48,0 0 1,-1 2-1,1-1 1,-1 1-10,0 0 1,1 0 0,-1 1-1,1 0-5,-1 0 1,4-5 0,0 4 0,0-2-23,0 1 0,3 0 0,0 1 3,1 0 1,1-1 0,1 1-9,1-1 1,3-2 0,5 0-6,1 0 1,-1-2 0,1-1 0,-1-1-51,2 1 1,-1-2 0,5 1-1,3-1-189,2-1 0,6 0 0,4-1 236,2-1 0,9-3 0,2-4 0</inkml:trace>
  <inkml:trace contextRef="#ctx0" brushRef="#br0" timeOffset="1533">4222 128 6795,'-9'0'0</inkml:trace>
  <inkml:trace contextRef="#ctx0" brushRef="#br0" timeOffset="1663">4119 136 8165,'-4'-4'-463,"-3"0"-1141,4-5 1604,0 0 0,-1 5 0,0-4 0,-5 3 0</inkml:trace>
  <inkml:trace contextRef="#ctx0" brushRef="#br0" timeOffset="2550">2470 110 8184,'0'-8'32,"0"3"1,0 2-1,0 7-166,0 5 0,0 3 0,1 5 0,1 0 180,1 0 0,3 0 0,-4 0 0,1 1-189,1 2 1,-3-3-1,3 2 1,-1-2-68,-1-2 0,4 2 0,-3-6 1,-1 0-138,-1-2 0,-1 0 347,0-1 0,0 1 0,0-1 0</inkml:trace>
  <inkml:trace contextRef="#ctx0" brushRef="#br0" timeOffset="2966">2239 76 8045,'-8'-14'0,"-1"1"-339,1 0 0,2 2 0,1 2 52,2 1 322,0 3 0,7 2 0,1 6 10,3 3 0,0 1 1,1 2-1,-1 0-24,1-1 0,2 1 1,1 0-1,-2 2-15,0 0 1,1 3 0,1-2 0,-2-2-13,-1 0 0,-3-1 0,0 1 0,0 2 12,-2-2 0,3 3 0,-4-2 0,-1-1 10,-1 0 0,-3 1 1,-3 1-1,-5-1 1,-2 1 1,-3-1 0,-5 3 0,-3 0-2,-1 0 0,-2-1 0,-1-2 1,0 3-8,-2-1 0,1 0 0,2-2 0,2 0-17,1 0 0,3-2 0,5 0 0,1-2-61,2-1 1,3 1 0,5-4-148,0 2 1,1-2 0,4 2 60,2-2 1,-1 0 0,3-3 154,2 0 0,4-3 0,3-2 0</inkml:trace>
  <inkml:trace contextRef="#ctx0" brushRef="#br0" timeOffset="3215">2120 153 8192,'-5'-4'0,"-2"2"0,5-3-28,0-2 1,1 4-56,1 3 0,1 7 1,2 4-1,1 1 13,1 0 0,3 1 0,-3 4 0,3 1-49,0-1 0,1-3 0,0 0 0,-1 0-27,1 0 1,-4 2 0,0-2-1,0 1 146,0-1 0,-4 3 0,3-4 0</inkml:trace>
  <inkml:trace contextRef="#ctx0" brushRef="#br0" timeOffset="4116">1513 316 8192,'-10'-18'0,"0"2"-408,3 2 0,4-1 0,0 3 126,2 2 304,1 1 1,3 3 0,1 1-1,0 1-41,3 2 1,-2 1 0,0 1 0,2 0 11,1 0 0,0 0 0,1 0 3,-1 0 1,1 0 0,-1 0-1,1 0-1,0 0 1,-1 0-1,1 0 9,-1 0 0,1 3 0,-2 1 0,0 0-3,-1 0 0,-4 2 0,4-1 0,0 1 19,-1-1 1,-1 1 0,-2 3-1,1-1 0,0 1 0,-3-1 0,0 1 2,0-1 1,0 1 0,0 0 0,-1-1 1,-2 1 1,-2-2 0,-3 0 0,-1-1-13,1 0 0,-2 1 0,-1-1 0,-2-3-20,-1 1 0,-2-3 0,2 3 1,-1-1-16,0 0 1,-2-1-1,1-2 1,-3 0 5,0 0 1,-2 0 0,1 0 0,1 0 9,1 0 1,-1 0 0,-1 0 0,2 0 10,2 0 0,1 3 0,4 0 0,0 0 172,2 1-209,0-3 1,5 3-24,1-1 1,6-2 14,2 2 44,3 2 202,0-4 46,-3 3-294,-1-4 0,-4-1 24,0-2 1,-3 1-1,-1-4 5,0 0 0,1-1 0,-2 0 1,0 3-6,0 0 1,3-3 0,-4 1 18,-1-1 0,3 1 0,1 1 0,0 1 24,0-1 1,-1 2 30,1-3 1,2 3-38,-2-2 1,2 3-22,-2-1 0,1 2 45,-4 1 1,4 1-1,-2 1 1,1 2-5,-3 0 1,1-1-1,0 2-20,-2-1 0,-2 2 0,-1-1 0,-2 0-34,2-2 0,1 1 1,-1-1-1,0 1-66,-2 0 0,1-1 0,1-2-98,-1 2 1,1-2-1,-1 1-317,2-1 497,0-1 0,4 0 0,1 0 0</inkml:trace>
  <inkml:trace contextRef="#ctx0" brushRef="#br0" timeOffset="4365">1496 597 8278,'-6'-8'-250,"1"-1"0,2 2 0,-2 0-257,1 1 1,0 5 283,2-2 0,0 2 0,-4 2 223,-1 2 0,0-2 0,-2 2 0</inkml:trace>
  <inkml:trace contextRef="#ctx0" brushRef="#br0" timeOffset="4581">1257 213 8419,'-13'-9'0,"1"1"-311,3-1 0,0 2 0,1 1 0,-1 3 140,0 2 0,1 2 1,-1 2-1,1 3 171,-1 1 0,-3 2 0,2 3 0,-2 2 0</inkml:trace>
  <inkml:trace contextRef="#ctx0" brushRef="#br0" timeOffset="5049">761 367 8419,'-17'0'-18,"4"0"0,1 0-298,3 0 207,4 0 1,5 3 0,6-1 0,2 1-11,4 1 0,-2-3 0,5 2 0,-1-2 52,-1-1 0,3 0 0,-3 0 0,2 0-17,-1 0 1,-1-3 0,2-1 0,-4-1 16,-2-1 1,1 1-1,-1-1 1,1 0 61,-3-2 1,-4 0 0,0-1 0,-2 1 28,-1-1 1,0 3-1,-1 2 1,-3 0 14,-4 2 1,-2 1-1,-3 1 1,0 0 18,-1 0 1,-1 4 0,-4 1 0,-1 3-8,1 1 0,1-2 0,1 0 0,0-2-5,0 2 1,0 1 0,0 0 0,1 0-4,1-2 0,3-2 0,4-2 0,-2 1 99,-1-1 1,1-1 0,0-2-60,3-2 1,0-2 0,2-3 0,-1-2 42,0-1 0,4-1 1,-3-4-1,1 2-62,2-1 1,-2-1 0,1-1 0,2 1-74,0 1 1,1-1 0,0 2 0,0-1-195,0 1 0,0 0 0,0 4 0,0-2-115,0 2 0,2 0 0,2 2-593,1-1 911,-3 1 0,5-1 0,-2 1 0</inkml:trace>
  <inkml:trace contextRef="#ctx0" brushRef="#br0" timeOffset="5631">334 187 8375,'-13'0'0,"-2"0"0,3 0 0,2 0-375,0 0 0,2 1 0,0 2 314,2 3 1,0 1 0,3 2 57,1 0 0,2-1 0,3 1 0,2-2 1,3-1 1,1 1 0,-1-2 0,1 1-15,-1 0 1,-2-1 0,0 3 0,-1-1-14,0-2 0,2-2 1,-4 3 78,-2 0 1,0 2 0,-1 1 46,0-1 1,-3 2-1,-3 0 1,-2 1-49,0 0 0,-4-2 0,1 0 0,0 0-25,-2-1 0,7 1 0,-3-2 0,2 0-32,3-1 0,-3-4-10,4 4 1,0 0 38,3 2 0,1-2 0,2 0 7,3 0 1,-2-1 0,-1 0 68,1-1 1,-3 2 167,2 0 0,-3-2-102,-3-1 1,-1-1 0,-2-1 0,0 2-111,-1-1 0,-1-1 0,-3-1 1,0 0-6,1 0 0,-3 0 1,1-1-1,0-1-51,-1-1 1,-2-3 0,2 0-1,-1-1-53,-1 2 1,5-3-1,-2 2 1,3-4-41,0-1 1,2-1 0,0 4 0,2-1-165,2 1 1,0-2 0,4 0 0,2-2-119,6 2 1,1 0 0,4 2 0,1-1 377,1 1 0,5-1 0,1 1 0</inkml:trace>
  <inkml:trace contextRef="#ctx0" brushRef="#br0" timeOffset="5796">394 512 8031,'-16'6'0,"0"-2"-222,2 0 0,0 2 0,-3-2 1,0 1 158,0 1 1,-3 2 0,0 1 0,0 2-34,-1 0 0,3 4 1,-3 0-1,1 1 96,0 1 0,0 0 0,3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6:58.106"/>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1132 160 22751,'0'-8'-2775,"0"0"0,0 2 0,0 0 1916,0 0 1,0 1 0,0-1 613,0 0 1,0 1 0,-1 0-1,-1 1 276,-1-1 0,-1-1 1,2-2-1,-1 0 31,-2-1 1,3 3-1,-2 1-12,0-2 1,3 1 0,-4-1 185,1 2-807,1 3 0,3-1 629,0 6 1,1 1-1,1 5 49,1-1 1,3-2 0,-3-1 0,2 2 39,2 1 0,-3-1 0,2 0 0,0-2-36,-2 2 0,4 0 0,-3 2-37,3-1 0,0 1 0,1-2 0,-1 0 7,1-2 1,-4 0-1,1 2 1,0-2-12,2 2 1,-1-3 0,0 1 139,-1-1 89,-1 2 1,0-4-224,-2 4 0,-2-3 1,-2 1-107,-2 0 0,1 0 0,-4-2 0,0 1 126,-2-1 0,0 1 0,0 0 0,-1 0 14,1 1 1,-4-3 0,0 1-1,0 0-24,0 1 0,-3-2 0,1 2 0,-2-2-6,-1-1 1,0 1-1,-1 1 1,-1 0-33,0 0 1,-4-1 0,3-1 0,-2 0 17,-1 0 0,-1 0 0,1 0 1,0 0 13,0 0 1,-1 0 0,1 0 0,1 0 40,2 0 0,0 0 0,3 0 0,0 0-158,0 0 1,0 0 0,1-1-1,1-1-17,1 0 1,3-2-1,-2 2 1,0-2-22,0 0 0,2 1 1,-1-2-1,1 0-14,0 1 0,-3-1 1,2-2-1,2 2 3,1-2 0,1 3 0,2-2 0,0 0-57,-1 2 1,4-4-1,-1 2-88,0-1 0,3-1 1,-2-1 8,2 1 1,1-1 0,0 1-1,0-1-14,0 1 0,0-1 0,1 2 0,1 0 69,1 2 0,3-1 0,-3-1 1,1 0 61,0 1 1,2 4 0,-3-3 0,2 0 47,2 1 1,0 1-1,2-2 1,-1 1 45,0 2 0,1 1 0,-1-1 0,1-1 84,-1 1 1,2 1-1,0 1 1,1 0 81,-1 0 1,0 0-1,-2 0 1,1 0 29,-1 0 0,3 4 1,1 0-1,-2 2-46,-1 0 1,0-1-1,-1 4 1,1-1-101,-1 1 1,0-1 0,-2 1-1,-1-1-72,-1 0 1,1 1 0,-2-1-117,-1 1 1,-1-1 0,-2 1 43,-2-1 0,-2 0 0,-6-2 1,-1-1 122,-1-1 1,-1 1-1,-3-1 1,0 0-7,0-1 0,0 0 0,0-3 1,1 1-18,-1 2 0,3-2 1,0 2-1,-1-2 90,2-1 0,0-1 0,3-2-59,-1-3 0,2 0 1,4-1-1,2 2-104,1-2 1,1 0 0,2-2 65,2 1 0,-1 0 0,3 2 0,2 1 88,0 1 0,2 0 1,-1 2-1,1 0-83,-1 0 0,0 1 4,1 1 0,-1 0 0,0 1-47,-3 2 0,-1-2 0,-4 5 0,0 1-137,0 0 0,0-1 1,0-1-1,-1 3 126,-2 2 0,-1 0 0,-6 1 0,0-2 200,-1 0 0,-4-4 0,1 1 0,-3 1 21,-3 0 0,1-2 0,-2-2 1,-1 0-129,1 0 1,-2 0-1,-1-3 1,0 0-18,2 0 1,0-4 0,-1-1 0,1-3-80,2 0 0,1-1 0,4 1 0,2-1 66,1 1 0,-2 2 1,5 1 291,2-2 1,4 2 86,0 0-438,2 3 0,2-2-87,2 4 1,1 0 182,5 0 0,-1 1-193,1 2 1,-5-1 37,-1 3 1,1 1 0,-1 2-66,-1 1 1,-2-4 0,-3 1 114,-3 1 0,0 0 1,-1 1-1,1-2 74,0 0 1,-2-3 0,0 1 0,0 1-118,-1 0 1,1-2-1,-1 1 1,1 0 167,-1-2 0,1 3 0,-1-1 0</inkml:trace>
  <inkml:trace contextRef="#ctx0" brushRef="#br1" timeOffset="333">1343 414 8549,'2'-9'-680,"1"1"0,1 3-386,-1 2 1066,-2 2 0,2 5 0,-3 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6:59.388"/>
    </inkml:context>
    <inkml:brush xml:id="br0">
      <inkml:brushProperty name="width" value="0.08571" units="cm"/>
      <inkml:brushProperty name="height" value="0.08571" units="cm"/>
      <inkml:brushProperty name="color" value="#FF0066"/>
    </inkml:brush>
  </inkml:definitions>
  <inkml:trace contextRef="#ctx0" brushRef="#br0">743 68 7965,'0'-9'1,"1"-2"0,1 0 105,1 0 1,1 2 128,-1 1-284,-3 3 82,4 1 0,-3 11 0,1 1 18,1 1 0,0 2 1,-3-1-1,0 2-60,0 1 0,0-1 1,1 1-1,0 0-95,2 0 0,1-2 0,-2 2 0,2 1-154,0-1 1,-1-3 0,2 2 0,0-1 257,-1 1 0,2 3 0,2-2 0</inkml:trace>
  <inkml:trace contextRef="#ctx0" brushRef="#br0" timeOffset="684">507 236 8006,'-8'-11'-111,"-1"0"1,3 0 0,2 2-156,0 1 0,1-1 319,3 1 1,0-1-3,0 1 1,1 1 0,1 0-7,1 1 0,1 4 0,-2 0-77,4 1 0,-1 1 0,0 1 12,2 1 1,0 0-1,1 4 10,-2 1 0,0-3 0,-2 2-7,1 0 1,-4-1 0,2 1 13,-2 0 0,-1 2 0,0 0 30,0 1 0,-5-2 0,-2 0 0,-3-3-10,-1 0 0,-2 2 0,-1-2 0,-2-1-9,-1 1 1,-1-1 0,-1-3 0,-3 0-10,1 0 1,-4 0 0,4 0 0,-2 0-6,1 0 1,3-4 0,-2-2 0,3-1 1,1-1 0,-2-4 0,6 0 0,0 0 2,1 0 0,3-2 1,1 1-1,2 0 8,0-2 0,4 2 0,0 0 1,1 1 67,1 2 0,0 0 1,0 2 269,0-1-311,3 5 1,2 0 0,4 5-35,-1 2 0,0 0 0,1 4 1,0-1 17,3 0 0,-3 4 0,3 2 1,-1-1 14,1 1 0,-1-2 1,-2 4-1,2-1-3,0 0 1,0 1-1,-3 3 1,-2-1 16,0-2 1,-4 2-1,0-3 1,-1 1 45,-1 0 0,-1-5 1,-4 1-1,-5-4 33,-2 1 0,-2-2 0,-3-1 0,0 0-39,1-2 1,-4-1-1,0-1 1,0 0-150,0 0 1,2 0 0,-2-1 0,3-1-207,3-1 0,-2-3 1,3 0-1,1-1-581,4-2 850,-1 4 0,8-6 0,-3 2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7:01.050"/>
    </inkml:context>
    <inkml:brush xml:id="br0">
      <inkml:brushProperty name="width" value="0.08571" units="cm"/>
      <inkml:brushProperty name="height" value="0.08571" units="cm"/>
      <inkml:brushProperty name="color" value="#FF0066"/>
    </inkml:brush>
  </inkml:definitions>
  <inkml:trace contextRef="#ctx0" brushRef="#br0">110 49 8206,'-3'-11'-196,"1"-1"1,-1 4 0,3 2-48,0 0-10,0 2 1,-1 3 0,-1 5 0,-1 0 252,1 3 0,-2 1 0,-1 0 0</inkml:trace>
  <inkml:trace contextRef="#ctx0" brushRef="#br0" timeOffset="102">26 74 8206,'-6'-3'-348,"1"1"1,2-4-1,-2 2-82,1-1 1,1 5 429,3 0 0,0 3 0,0 6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7:06.506"/>
    </inkml:context>
    <inkml:brush xml:id="br0">
      <inkml:brushProperty name="width" value="0.11429" units="cm"/>
      <inkml:brushProperty name="height" value="0.11429" units="cm"/>
      <inkml:brushProperty name="color" value="#FF0066"/>
    </inkml:brush>
  </inkml:definitions>
  <inkml:trace contextRef="#ctx0" brushRef="#br0">3731 256 13873,'0'-10'-2095,"0"0"1,0-1 1145,0 1 902,4 5 1,-2 1 26,1 8 1,-2 1-1,-1 5 1,0 2-34,0 1 0,0 2 0,1 3 1,2-1-33,0 2 0,0-1 1,-3 0-1,0-2-144,0-1 0,1-1 1,2-1 82,0 0 0,1 1 0,-4-4 0</inkml:trace>
  <inkml:trace contextRef="#ctx0" brushRef="#br0" timeOffset="333">3435 338 18131,'-7'-4'-3992,"0"1"3311,5-5 1,-2 7 0,8-2 519,2 1 1,4 7 0,0 1 0,0 0 2,0 1 0,0-3 0,-1 2 0,-1 1 3,-1-1 1,0 3-1,2-2 86,-2 2 0,-2-2 0,-5 0 44,0 1 0,-2-3 0,-1 1 1,-4 0-177,-2-1 1,-6-2 0,-2 1-1,-2-1 37,-1 1 0,-1-1 0,1-3 0,-1 0-143,1 0 0,0 0 287,3 0 0,-6 0 0,1 0 1</inkml:trace>
  <inkml:trace contextRef="#ctx0" brushRef="#br0" timeOffset="480">3332 205 8730,'-1'-10'0,"-1"0"-461,-1-1 0,-1 5-221,4-1 1,0 6 732,0 1 1,-4 4-1,-2 6 1</inkml:trace>
  <inkml:trace contextRef="#ctx0" brushRef="#br0" timeOffset="766">3067 164 12193,'0'-16'-1612,"0"1"0,0 5 1112,0 0 527,0 4 1,1 3 0,1 6 0,1 4-82,0 2 0,1 5 1,1 1-1,-1 1-10,1 2 0,-1-2 1,-1 1-1,1 1-59,2 1 1,-4 0 0,2 0 0,-3-4 97,-1 0 0,0 3 1,0-2-1</inkml:trace>
  <inkml:trace contextRef="#ctx0" brushRef="#br0" timeOffset="2262">2648 174 17755,'-11'0'-946,"1"0"0,4-1 0,2-1 76,-1-1 681,4-1 1,-2 4 0,6 0 274,4 0 0,3 0 0,3 0 1,0 0-19,0 0 0,2 0 1,-1-1-1,1-1-30,0-2 0,2 1 0,-3 2 0,-2-2-21,-1 0 0,0 0 0,-1 3 19,0 0-2,0 0 1,-5 0 0,-5 0 65,-6 0 0,-6 1 1,-3 2-1,-1 3-4,-2 0 0,-1 3 0,-2-3 0,1 4-109,-1 0 0,1-3 1,-1-1-1,2 2-51,2 1 0,2 2 0,5-2 0,0-1-57,0-1 1,4-1 0,2 5-108,3-1 1,1-3 0,1-2-1,3 0 147,3-3 1,3 3 0,2-2 0,3-1 69,1-1 1,-2-1 0,2 0 0,-1 0-1,1 0 1,-3 0 0,2 0 0,-2 0 68,1 0 0,0-1 0,-4-1 0,0-1-2,0 0 1,-3 2 217,0 1-423,-5 0 1,-2 4 0,-7 0-1,-2 2 302,-1 2 1,0 0 0,0 0 0,-1-2-155,1 2 1,0-2 0,1 1 0,1 0-151,1-2 1,4 3 0,-3-3-76,1 1 1,3-1 9,6 2 0,-2 1 0,5-5 0,1 0 223,1-2 0,2-1 1,1 0-1,2 0-6,-1 0 1,-2-1-1,-1-2 294,0 0 0,-3 0 1,-1 1-220,-2-1 0,3 1-152,-3-5 1,-2 5-1,-5-2 169,-4 3 0,-6 1 0,-2 0 0,0 1 43,-4 3 1,0-3-1,-1 3 1,-1 0 90,1-1 0,-1 4 0,0-2 0,-2-1-206,-1 1 1,0 1-1,3-2 1,-2-2 3,-1-1 0,1-1 1,5 0-1,2 0 51,2 0 0,-3 0 1,3-1-1,1-2-63,2-4 1,1-2-1,0-1 1,-1-1-30,1 1 1,1-1 0,1-2-1,1 0-173,-1 0 1,3-3 0,-2 0 0,0-1-110,1 0 1,1 5 0,3-3-165,-2 0 1,1 4-418,3-3 301,0 8 0,1 1 393,2 5 0,-2 5 1,4 0-1,-2 2 56,1 0 0,3 0 0,-3 4 1,1 2 95,-1 0 0,3 2 0,-4-3 1,0 2 0,-2-1 0,-1-2 0,0-1 0,0 0 65,0 1 1,-1 2-1,-3 1 1,-4-3 209,-4-3 1,-4 1 0,-5-2 0,1 1-29,0-1 0,-4-3 0,-1-4 0,0 0-23,0 0 0,-2 0 0,3 0 0,2-1-225,4-2 1,3-3 0,4-4 0,-1 0 1,2-1 1,2 1 0,8 0-1,0 0-9,0 0 1,1 3-1,3 0 319,3-1 0,2 3 0,1 2 19,0 2 0,0 1 1,1 0-1,-2 1-226,-2 2 0,0 0 0,-2 3 1,0 2-196,-1 2 0,1 0 0,-3 0 0,1 1-30,0 3 1,-2-3 0,-1 3-1,-1-2 100,-3 2 1,-1-1 0,-6 2 0,0 0 139,-3-2 1,1 1-1,-7 1 1,-2 1-164,-3 2 0,-3-2 0,-2 0 0,-1 0-415,0 0 447,-4-4 0,-1 3 0,-5-5 1</inkml:trace>
  <inkml:trace contextRef="#ctx0" brushRef="#br0" timeOffset="2529">1656 144 19968,'0'-16'-2486,"-3"4"0,-1 6 839,2-2 0,2 3 1699,3 2 1,0 10 0,2 4 0,1 4-223,0 3 0,-3 6 0,3 2 1,0 1 20,-1 0 1,-3 4 0,2 3 0,-2 0-30,2 1 1,-3-2 159,2 5 1,-6-1 0,-3 4 0</inkml:trace>
  <inkml:trace contextRef="#ctx0" brushRef="#br0" timeOffset="3499">1206 195 19072,'6'-5'-2380,"0"4"2730,-3-2 1,-2 0-517,3 0 0,-3 1 0,-1-5-244,0-1 1,0-1 0,0-1 197,0-1 1,0 1 0,0 0-1,0-1 40,0-3 1,0 3-1,1-2 1,1 4 154,2 2 1,2 0-1,-1-2 1,1 1-2,2 2 0,1 3 0,1-1 1,0 0 103,0 1 0,-3 0 1,0 3-1,1 0-155,1 0 1,-2 1-1,0 1 1,0 3-64,-2 0 1,1 1-1,-4 2 1,3-1 122,0 1 1,-2-3 0,0 2 0,-2 1 2,-1 1 1,0-2-1,0 0 1,0 1 79,0 1 1,-1 1 0,-2 0-1,-3 0 3,0 1 1,-4-1-1,1 1 1,-5 2-94,-2 0 0,3 2 0,-4-2 1,-1 1-55,-2 2 0,-4-2 0,1 3 0,-1 1 80,-1 1 0,3 1 1,-2-2-1,3-1 180,0 1 0,4-2 0,1 0 1,2 0 99,1 0 1,2-4 0,2 2 389,2-3-601,2-5 1,6-2 0,3-4 100,3 0 0,2-1 0,1-2 0,1-4-134,3-2 0,-3 2 0,3 0 0,-3-1-48,0-1 1,-1 2-1,0 2 1,-1-1 102,-2 0 0,1 3 0,-4-3-51,2 2-325,-4 0 1,-3 4 0,-8 2 0,-5 1 383,-1 4 1,-2 2-1,-4 1 1,1 0 94,-1 1 1,1-1-1,-1 0 1,1-1-154,-1-2 1,4 2-1,0-3 1,0 0 145,1 1 1,-2-4 0,5 0 0,0-2 3,2-1 0,1-1 0,-1-2-186,1-4 1,3-2 0,2-2-1,-1 1-91,0 0 1,4-4 0,-3 0 0,2-2 138,0-3 0,-2-1 0,3-4 1,-3-3-452,0-3 0,1 0 1,-1-1-1,0 0-32,3 1 0,-3 0 0,2 3 0,1 3-206,0 3 1,2 5 0,0 2-70,0 3 0,2 2 0,1 1 0,4 2 272,2 1 0,1 2 1,0 3-1,2 0 1196,1 0-452,3 0 0,5 0 1,-1 0-1</inkml:trace>
  <inkml:trace contextRef="#ctx0" brushRef="#br0" timeOffset="3713">1339 655 11569,'-10'0'-166,"0"-1"-485,0-3-446,4 3 1080,1-4 0,1 5 0,-2 0 0</inkml:trace>
  <inkml:trace contextRef="#ctx0" brushRef="#br0" timeOffset="4429">358 185 22935,'-10'-2'-562,"0"0"0,-1-2-71,1-2 1,0 4 0,0-2 0,0 3 672,-1 1 0,-3 1 1,-2 3 68,0 2 0,1 1 0,5 1 0,0 2-218,-1 2 1,5-7 0,0 6 0,0-2-99,1 0 0,2-2 0,0 0-124,2 0 1,2 1 0,1 0 0,2-1 0,3-5 0,0 3 93,2 0 0,2-3 213,-1 5 0,-3-5 1,-2 2-317,0 1 1,-3 1 0,-4 4 184,-2 0 0,-4-1 0,2-1 1,-3-1 224,-2 1 1,1 1 0,0 1 0,0 0 26,-1 1 1,5-5-1,0 1 1,1 1-77,3 1 1,1 2 0,1-1 0,0 0-81,0 0 1,0 0 0,1 1-131,3-1 0,1 0 1,5-1-1,1-1 91,-1-1 0,0 0 0,0 2 1,-1-1 33,-2-1 0,2-1 0,-2 5-24,2-1 1,-2 0-1,-1 0 1,-2 0-75,-1 1 0,-2-1 1,-1 0-1,0 0 142,0 1 1,-1-1 0,-3 0 0,-3 0 352,-2 0 0,0-3 1,1-1-1,0 0 172,-3-1 1,1-2 0,-4 0-1,3-2-9,0-1 1,1 0 0,-1 0 0,-2-1-370,0-2 1,-1 0 0,4-4 0,-1 0-283,-3-3 0,6 0 1,-2 0-1,2-1-252,2-3 1,-2 3 0,5-3 0,1 3-505,0 0 867,2 1 1,0-5-1,0 0 1</inkml:trace>
  <inkml:trace contextRef="#ctx0" brushRef="#br0" timeOffset="4612">389 890 20579,'-41'0'-327,"9"1"1,5 1 0,5 3 457,5 0 0,6 2 0,4 5-437,-1 1 0,-1-1 1,-1 2-1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37:02.739"/>
    </inkml:context>
    <inkml:brush xml:id="br0">
      <inkml:brushProperty name="width" value="0.08571" units="cm"/>
      <inkml:brushProperty name="height" value="0.08571" units="cm"/>
      <inkml:brushProperty name="color" value="#FF0066"/>
    </inkml:brush>
  </inkml:definitions>
  <inkml:trace contextRef="#ctx0" brushRef="#br0">12243 93 8015,'-23'0'-661,"0"0"0,8 0 1109,0 0-193,10 0 1,-3 0-1,16 0-31,7 0 0,18 0 1,13 0-1,15-2-192,13-6 1,-24 6 0,3-1-1,9-4 1,3-1 0,8 0 0,2 0 4,8 2 0,3-1 0,7-2 0,3 1 0,-29 4 0,0 2 0,1 0 0,1 0 1,1 0-1,0 1-108,1 0 0,1 0 1,0 0-1,3 1 1,0 0-1,0 0 1,-5 1-1,-1 0 0,-1 0 1,26 1-1,-2 1 70,-6 0 0,-1 2 0,-4 3 0,-1 1 0,1 0 0,-1 0 0,-1 3 0,-2 2-79,-4 1 1,-1 1-1,-3-4 1,-2-1-1,-10-4 1,-2 1-1,0 0 1,0 2-547,-1 0 0,-1 0 0,42 13 626,-3 0 0,-8-2 0,-12-1 0,-3 3 0,-6 5 0</inkml:trace>
  <inkml:trace contextRef="#ctx0" brushRef="#br0" timeOffset="1033">59 1519 8088,'-23'-11'-756,"8"6"-100,-1-10 1137,11 10 0,5-5 0,15 10 0,8 0-94,8 0 0,5 0 1,12 0-1,6 0-71,7 0 0,8 2 0,10 3 1,13 3-79,-40-6 1,1 1 0,7 2 0,0 0 0,3-1 0,-1 0 0,2 0 0,0 0-113,2 1 0,1 0 1,5-4-1,2 0 1,3 3-1,1 0 0,3-2 1,-1-1 58,1-1 1,-1 0 0,3 0 0,0 0 0,-6 0 0,-1 0 0,3 0 0,1 0 21,0 0 1,1 0 0,3-1 0,0-1 0,1 0 0,-1-1 0,-1-1-1,0 0 18,0 1 1,-3 1 0,-7 1 0,-2 0-1,-2 0 1,-1 2 0,-1-1 0,-1 0-16,-1 0 0,-2 0 0,-3 0 0,-2 0 0,-7 0 1,0 0-1,46 0 28,-8 0 0,-7-3 1,-5-5-1,-16-4-5,-10-1 0,-13-8 0,-2 9 1,-3-4 4,-5 1 0,-2 10 1,-3-5-60,0-1-314,-10 9-512,-3-8 667,-10 10 1,-3 0-170,-4 0 1,-6 10 0,-10 5 348,0 6 0,0 2 0,0 0 0</inkml:trace>
  <inkml:trace contextRef="#ctx0" brushRef="#br0" timeOffset="10299">7525 1488 8477,'-7'-10'-145,"0"0"0,4 0 0,-3-1-944,1 1 713,2 4 426,3 2 188,0 4 1,0-5-204,0-1 1,-5-5-1,0-2 1,-2-3 22,0 0 0,-3-8 0,-4 1 1,1-4 8,-2-4 0,-1 2 1,-3-7-1,0-1-23,2 1 0,4 0 1,-3-4-1,1 1-72,3 1 0,5-4 0,2 4 0,2-2-23,0-1 0,-1 1 1,4-1-1,0 0 20,0 0 1,1 0 0,3 0-1,1 1 0,1 3 1,2 6 0,-4 9 0,1 3 220,0 6 1,1 1-156,-2 2 0,4 4 1,-1 3-1,2 2-49,1 1 0,0-1 0,0-1 0,1-2 8,-1 2 0,3 1 0,2 1 1,1 0-10,2 0 1,2 0 0,0 0 0,2 1 5,1 2 0,5 0 0,6 3 1,3 2 40,3 1 1,9-2 0,2 0 0,2 0 11,3-2 1,2 3-1,8-4 1,4-1-18,4 2 0,5-1 0,0 4 0,3-2-15,3-1 1,9 2 0,5 0 0,-3 1-31,-1-1 1,1 1 0,3-3 0,0-1-14,-4 1 0,-4-2 1,-10-3-1,-2 0 30,-1 0 0,-2 0 0,1 0 0,-7 1 45,-3 3 0,1-2 1,-2 5-1,-2-1-24,-5 0 0,-6 3 0,-13-2 0,-3 1-14,-3-1 1,-3 2-1,-5-2 1,-5 2-11,-7 1 0,-4 1 1,-2 2-43,-1 0 0,-4 2 0,0-1 0,-2 4 35,-1 5 0,-4-1 1,-3 7-1,-2 2 19,-2 1 0,0 7 0,-1-1 0,-3 1 25,-1 2 0,3 0 1,0 0-1,3 0-2,3 0 0,2-2 0,5-1 0,0-4-30,0-2 0,0-2 1,0 1-1,1-1-6,3-3 1,-2-3 0,4-6 0,-2-2-28,-1-1 1,-2-2 0,-1-3 0,-3 1 48,-3-1 0,-6-3 0,-11-1 0,-5 1 78,-9-1 1,-14 2-1,-16-4 1,-15 1-94,-15 0 0,38-3 1,-2-1-1,-7-1 0,-2-1 1,-6 0-1,-2 0-121,-7-1 1,-3 0 0,-6-1-1,-4-1 1,26 3 0,-2 0 0,-1 0-1,-2 0 1,-1 0 0,-1 1-1302,-1-1 0,-2 1 0,1 0 1420,-2-1 0,-1 1 0,1 1 0,1-1 0,1 0 0,-1 0 0,-2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0:29.588"/>
    </inkml:context>
    <inkml:brush xml:id="br0">
      <inkml:brushProperty name="width" value="0.11429" units="cm"/>
      <inkml:brushProperty name="height" value="0.11429" units="cm"/>
      <inkml:brushProperty name="color" value="#FF0066"/>
    </inkml:brush>
  </inkml:definitions>
  <inkml:trace contextRef="#ctx0" brushRef="#br0">2487 380 28448,'0'-21'-9831,"0"9"4283,-9-6 5157,6 6 1,-6 3 1287,9 9 1,0 9 0,0 12-1313,0 0 0,0 0 0,0 0 111,0 0 1,0-7 0,0 1 71,0 1 1,2 0 0,3 1-688,2-3 0,0 0 1013,-7 7 1,0 0-111,0 0 0,0-7-221,0 0 1,0 0-928,0 7 0,0-7 1198,0 0 0,-2-7 344,-5 7 1,-5-9 0,-9 2 172,0-5 1,0 1 0,0 2 0,-1 2-4,1-3 1,0-1 0,0-3 166,0 0 1,0 0 0,0-3-57,0-4 1,2 3 0,3-8-336,2 2 1,9 1 0,-4 4-1,2-4-26,0-3 0,0 5 0,7-7-298,0-2 0,0 4-1076,0-2-1087,0 0 41,0-7-319,9 9 1481,-7 3 1040,8 9 0,-10 2-490,0 5 1,-3-2 696,-4 9 1,3-9-1,-8 4 1,0-2 201,1 0 1,4 2 0,-8-4 131,-1 2 0,-3 0 0,1-4 59,4 4 1,-5-5-1,5 5 32,-5-5 0,5-2 0,0 0-288,-2 0 0,4 0 0,-2 0-187,-3 0 0,-1 0 1,-3 0-1,0 0 352,-1 0 1,1 0 0,0 0 0,-2 0-255,-5 0 1,2 0 0,-7 3 0,0 1-136,1 3 1,4 0-1,-8-7 1,-1 0-86,-3 0 1,5 0 0,2 0 0,0 0-57,1 0 0,4 0 0,-5 0 0,2 0-19,6 0 1,-6 0-1,3-2 1,2-3-149,3-2 1,4-2 0,3 4 0,4-4-209,3-3 1,-5 5 0,4-5-240,-1 3 1,6-7-365,-2 2 0,4 2-1090,3-2-334,0 9 1609,10-4 0,-5 6 418,9-4 1,-7 5 267,7-5 1,-7 5 0,7 2 310,2 0 0,-4 7 1,0 2-225,-3 3 1,0-7-1,-4 4 114,2 0 0,9 3 285,-2 9 0,-4-7-79,-3 0 0,-2-7-353,2 7 0,-5 0-333,5 7 0,-12-7 0,-4-2 0,-3 0 304,-4 0 0,-3-5 1,-2 4-1,0 1-28,0 0 1,-7-8-1,-3 6 1,1-3 149,-1 0 0,-4 7 1,7-7-1,2 0 10,3 2 1,2-6 0,0 6 0,0-2 118,0 0 1,9 0-1,3-7 1</inkml:trace>
  <inkml:trace contextRef="#ctx0" brushRef="#br0" timeOffset="518">2634 64 27802,'0'-21'-9831,"0"0"2972,0 9 7398,-9 3 0,-3 9 0,-9 0 0</inkml:trace>
  <inkml:trace contextRef="#ctx0" brushRef="#br0" timeOffset="632">2508 85 29570,'-19'-2'-16,"5"-5"-425,5 5 1,-1-8-1,-1 10 1</inkml:trace>
  <inkml:trace contextRef="#ctx0" brushRef="#br0" timeOffset="833">2002 233 27699,'0'-12'-3277,"-9"-7"0,-3 8 0</inkml:trace>
  <inkml:trace contextRef="#ctx0" brushRef="#br0" timeOffset="1583">316 233 24120,'-21'0'-85,"7"0"1,0 0 7,-2 0 1,-3 0-1,-2 0 223,0 0 1,0 9 0,0 3-1,-1 2-270,1 0 1,0-7 0,3 7 0,1 0-298,3-2 1,7 6 0,-5-3-178,3 3 0,2-4 88,7 0 1,0-7 0,2 5-33,5-3 0,5-1 1,9-8 545,0 0 0,-7 2 1,0 3-367,3 2 1,-6 0-29,3-7 1,-2 2 216,2 5 0,-4 5-176,-10 9 0,0-7 1,0 0-1,0 2 262,0 3 1,-7-5-1,-3 0 1,-1 2 327,-6 3 1,5 0 0,1-3 0,-1-2-46,0 3 1,5 1-1,-4 4-638,1-1 0,3-7 0,7 0-23,0 2 1,0 3 0,3 0 293,4-5 1,7-3-1,11-6 1,8 2 232,7-2 1,7-3 0,18-2-1,8 0 322,11 0 1,5 0 0,-37-1 0,2 0-95,2-2 0,2-1 0,3-1 0,0-2 1,2-4-1,1 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0:48.937"/>
    </inkml:context>
    <inkml:brush xml:id="br0">
      <inkml:brushProperty name="width" value="0.11429" units="cm"/>
      <inkml:brushProperty name="height" value="0.11429" units="cm"/>
      <inkml:brushProperty name="color" value="#FF0066"/>
    </inkml:brush>
  </inkml:definitions>
  <inkml:trace contextRef="#ctx0" brushRef="#br0">1366 169 9957,'0'-4'-2589,"0"-2"2359,0 5 182,3 4 0,-2 2 1,4 4 33,0-1 1,-1-3 0,-1-1 4,0 2 0,-2-1 1,3 1-1,-1-2-9,-1 2 0,-1-2 1,-1 0 10,0 2 1,0 0 0,-1 0 0,-1 0-2,-3-2 0,-1 1 0,-2 2 0,-1-1 57,0-1 1,-3 0 0,0-2 0,-1 0-1,-1 1 1,0 0 0,0-1-1,-1 0-8,-1 1 0,-2 0 0,-1-1 0,1-1-8,1 1 0,-2-2 1,0 2-1,-1-1-7,2 1 0,-2-1 1,3-1-1,-1 0 8,-1 2 0,2-1 0,0-2 0,0 0-4,1 0 1,0 0-1,2-1 1,0 0-25,0-2 0,2 0 0,0 2 0,0-2-11,-1 2 0,-1-2 0,0-1 1,2 1-3,0 0 1,1 1-1,-3 1 1,2 0-4,0-2 0,1 1 0,-1 1 0,0 0 2,0-2 0,0 1 0,-1 1 0,2 0 39,1-2 1,0-1-1,1 0 1,0 1 0,1 0 1,0-1 0,1 0 0,0 1 19,0-3 0,1 0 1,0-1-1,2 0-38,1 0 0,0-1 1,1 0-1,0-2-36,1 2 0,0 0 1,1 1-1,0 0-7,0 0 0,0 0 0,0 0 0,0 0-20,0 0 0,0 2 0,0 1 0,0-2-160,0 0 1,2 1-1,1 1-76,1-2 1,1 1 291,2 0 0,0-1 1,0 2-1</inkml:trace>
  <inkml:trace contextRef="#ctx0" brushRef="#br0" timeOffset="366">1401 22 18137,'-4'-3'-2980,"-2"-1"2038,4-3 1,-1 3 834,1 2 0,-2 1 0,-3 2 0,0 1 16,0 3 0,-1 2 0,-1 1 107,-3 2 0,-1 2 0,-1-1 0</inkml:trace>
  <inkml:trace contextRef="#ctx0" brushRef="#br0" timeOffset="633">1135 183 9803,'-7'-7'0,"2"0"-296,0 0 1,3-1 0,-3 0 0,0-2 164,-1 2 1,1 0-1,0 1 1,0 0 46,-1 0 1,-1 0 0,2 0 0,0 0 82,0 0 1,1 2 0,-1 1 65,0 1 0,1 1 1,0 3-87,1 1 1,-2 3-1,2 4 1,-1 3-121,-1 1 0,1 0 0,-1 0 147,0-2 1,-1 4-1,-1 3 1</inkml:trace>
  <inkml:trace contextRef="#ctx0" brushRef="#br0" timeOffset="1233">365 134 14790,'-6'-7'-894,"1"0"0,1 1 1,2 0-1080,0 2 1740,0 2 0,2 0 0,0 4 0,1 2 104,1 0 1,-1 2 0,2-1 0,-1 1 41,0 1 1,2 0-1,-3 0 1,1 0 32,0 0 1,-1 0-1,-1 0 1,0 0 67,0 0 1,0 0 0,0 0-88,0 0 0,-3-2 0,0-2 0,-1 1 274,-1-3 0,-2 1 1,-2-1-1,0 2-3,1-2 1,-3-1 0,2-1 0,0-3-125,-1 1 1,1-1-1,-3-2 1,1 2 33,0-2 1,-2 0 0,1-1 0,-1-1-18,-1-1 1,1 0 0,0-2 0,1 0-39,0 1 1,1 1 0,0 0 0,1 1 4,2 1 0,0 2 0,1 1 0,0 1 64,0 2 0,2 0 0,0 2 0,0 1-155,-1 3 1,1 2 0,0 1 0,0 2 16,-1-2 0,1 2 1,0 0-1,1-2 24,0 0 0,1-1 0,3 0-147,0 0 1,1-1 79,1-1 1,3-2-1,3-3 1,2 0-40,1 0 1,1 0 0,3-1 218,1-1 1,2-2 0,3-3 0</inkml:trace>
  <inkml:trace contextRef="#ctx0" brushRef="#br0" timeOffset="1397">281 197 13797,'-7'-1'-985,"0"-1"1,2 1 675,0-1 0,4 2 355,-1 2 1,1 2-638,1 3 452,0 0 1,0 0 0,0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0:51.335"/>
    </inkml:context>
    <inkml:brush xml:id="br0">
      <inkml:brushProperty name="width" value="0.11429" units="cm"/>
      <inkml:brushProperty name="height" value="0.11429" units="cm"/>
      <inkml:brushProperty name="color" value="#FF0066"/>
    </inkml:brush>
  </inkml:definitions>
  <inkml:trace contextRef="#ctx0" brushRef="#br0">1 15 12131,'2'-5'-916,"0"1"1,2 2 942,-2 0 36,-1 1 0,5 1 1,-2 0-1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9:12.559"/>
    </inkml:context>
    <inkml:brush xml:id="br0">
      <inkml:brushProperty name="width" value="0.08571" units="cm"/>
      <inkml:brushProperty name="height" value="0.08571" units="cm"/>
      <inkml:brushProperty name="color" value="#F6630D"/>
    </inkml:brush>
  </inkml:definitions>
  <inkml:trace contextRef="#ctx0" brushRef="#br0">1266 123 6669,'1'-4'-149,"1"2"221,-1 1 1,2 2-5,-3 1 0,0 0 1,0 2-61,0 2 0,0 0 0,0 1-63,0 0 1,0 0 18,0 0 1,0 0 16,0 0 0,0-3 0,0 1 32,-3 1 1,2-3 0,-3 0-1,0-1-5,0 0 1,-1 2 0,-2-3-1,-2 2-5,0 1 1,-4-2 0,2 1 0,-3-1-4,0 0 1,0 1 0,0-3 0,-2 1-6,0 1 1,-4-1 0,2 1-1,0-1-7,-1-1 1,3 0 0,-3 0 0,0 0-1,-1 0 0,-1 0 0,2 0 0,1 0 12,1 0 0,0 0 1,1 0-1,0 0 4,0 0 0,5 0 1,1-1-1,0-1 16,1 0 1,0-1 0,4 1-6,0-3 0,1-1 38,0-1 1,1 0 28,3 0 1,0 2-54,0 0 0,0 4-51,3-1 1,0 0 0,2 0 0,0 0-40,0 1 0,2 0 1,0 1-1,0 0 34,0 0 0,0 0 0,0 0 21,0 0 0,0 0 1,0 0 9,0 0 0,0 0 0,-1 1 1,-1 0 36,0 1 0,-3 2 0,2-2-12,-1 3 1,2-2 0,-3 2 0,0 1 10,-1 0 1,-1 1 0,0 0 0,0 0 1,0 0 0,0 0 0,-1 0 0,-2 0 5,-1 0 0,-2 0 0,-1 0 0,0 0-26,0 0 0,-3-1 1,1-1-1,0-1-85,-1-1 0,2 2 0,-2-3 0,3 0-261,0-1 0,0-1 1,0 0 324,0 0 0,3 0 0,1 0 0</inkml:trace>
  <inkml:trace contextRef="#ctx0" brushRef="#br0" timeOffset="266">1280 354 7730,'-7'0'-284,"0"0"0,-3 0 0,-1 0 0,-3 2 129,0 0 1,-2 1 0,0-3-1,0 0 155,1 0 0,-2 0 0,-1 0 0</inkml:trace>
  <inkml:trace contextRef="#ctx0" brushRef="#br0" timeOffset="567">1098 130 8227,'0'-7'0,"0"0"0,0 0-388,0 0 1,0 0 0,0 1 367,-3 1 0,2 1 0,-4 3-16,0-2 0,-2 1 1,0 2 49,0 0 1,0 1 0,-2 0 0,0 2-22,0 1 1,-1 2 0,0 2 0,-1 2-89,-1 1 0,-1 0 1,-2 2-1,-1-2-96,0 2 1,0-3 190,2 2 0,-3 0 0,-1 2 0</inkml:trace>
  <inkml:trace contextRef="#ctx0" brushRef="#br0" timeOffset="949">525 165 8198,'0'-7'-557,"0"2"0,0 1 61,0-2 0,0 2 507,0 0 1,1 1 2,1-1 1,2 2-1,3 0 87,0 1 0,-2 1 1,-1 0-1,2 0-48,0 0 1,1 0 0,0 0-1,0 0-47,0 0 0,0 3 0,0 1 1,0 1-1,0-1 1,-3 1 0,1 2 0,0 0-10,-1 0 0,1 2 0,-3 0 0,0 0 44,-1-1 0,-1-1 1,0 0-1,0 0 39,0 0 0,-3 0 1,-2 1-1,-2 0-60,-2 1 1,-2 1 0,-3-3 0,0-1-19,0-1 0,-2 1 0,-2-2 0,1 0-147,0-2 0,0-1 1,2-1-1,-2 0 145,-1 0 0,2 0 0,-1 0 0</inkml:trace>
  <inkml:trace contextRef="#ctx0" brushRef="#br0" timeOffset="1600">518 284 8164,'-7'0'-715,"0"-1"442,0-1 1,0 1 0,0-1 0,0 1 231,0 1 0,0 0 1,0-1-1,0-1 57,0 0 0,0-1 0,0 1 0,-1-1 44,-1-1 0,1 0 0,-1-2 0,1 0 6,1 1 1,2 1 0,1-3-40,-2 0 0,2 1 0,0 0-48,1 1-31,1 4 1,5-2 0,2 3 24,1 0 0,3 0 1,1 1-1,-2 0 25,0 1 1,-1 3 0,-1-2 0,0 0 15,-2 0 0,1 3 0,2-2 0,-1 0 11,-1 1 1,-1-1 0,-3 1 0,2 0 32,1 1 0,-2 0 0,0 1 0,-1 0 40,-1 0 0,-3 0 0,-2 0 1,-2 0-43,-2 0 0,0 0 0,-2-1 1,1-1-57,-1 0 0,-1-3 0,-2 0 0,0-1-128,0-1 1,0 0 0,1 0 0,0-1-21,2-1 1,0-2-1,-1-3 1,3-1 147,1-1 0,1-2 0,0-3 0</inkml:trace>
  <inkml:trace contextRef="#ctx0" brushRef="#br0" timeOffset="1764">469 32 8100,'2'-7'-255,"1"0"1,2 1-1,-1 0 255,0 2 0,-1 3 0,-3 1 0,0 4 0,0 2 0,-3 4 0,-1 1 0</inkml:trace>
  <inkml:trace contextRef="#ctx0" brushRef="#br0" timeOffset="2116">175 137 8130,'3'5'-501,"-1"-1"1,3-1 0,-3 2 0,-1 2 564,0 1 0,2 5 0,-1-1 0,-1 0 6,0 0 0,-1 1 0,0-2 1,0 0 122,0 1 0,0-3 1,-1 0 65,-1-1 0,-2-4 0,-3 0-141,0-1 1,-1 0 0,0-3 0,-2 0-163,-1 0 0,2-1 1,-1-1-1,0-3-49,-2-1 1,2-4 0,-2-1 0,0-1-118,1 0 0,1 1 1,3-3-1,0-1-60,0-1 1,1 1-1,1-1 1,1 1 269,1 1 0,0-3 0,3-1 0</inkml:trace>
  <inkml:trace contextRef="#ctx0" brushRef="#br0" timeOffset="2214">56 60 8130,'5'0'-422,"0"0"1,-3 0 0,2-1 143,-1-1 278,-1 1 0,1 1 0,1 4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0:53.385"/>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1352 141 8468,'0'-5'-513,"-1"1"-1251,-2-2 1830,3 3 1,-3 1-1,3 5 1,0 3 77,3 3 1,-3 3 0,4 0 0,-2 2-75,0 2 1,1-1 0,-1 1 0,1-1-66,1-1 0,-2 0 1,2 0-1,-1-1-152,-1-1 0,1 1 1,-1-2-1,1 1-35,0-1 0,-3 0 0,3 1 0,-2-3 182,-1-1 0,0-1 0,0 0 0</inkml:trace>
  <inkml:trace contextRef="#ctx0" brushRef="#br0" timeOffset="884">1135 309 8166,'-10'-7'0,"1"0"-472,0 0 0,2 0 1,0 1-1,0 1 396,0 3 1,2-1 0,0 0 90,0 2 1,-1-1 0,1 1 86,0-2 0,3-1 137,-3 1-240,4 1 0,-2 2 0,5-1 0,1 0 6,1-2 1,1 1-1,2 2 1,0 0-24,0 0 1,0 0 0,0 0 0,0 0 6,0 0 0,-3 0 1,1 0-1,0 0 40,2 0 0,0 0-3,0 0 1,0 0 5,0 0 0,-1 3-5,-2 2 0,0 1 0,-5 1 2,-2 0 1,2 0-1,-4 0 1,-1-1-10,-3-1 0,2 1 1,-3-1-1,0 1-19,1 1 1,-3-1 0,2 0-1,0-2-4,0 2 0,-3-2 1,2-1-1,-2 1-7,2-3 1,-3 0 0,4-1-1,-2 0-21,0 0 1,3 0-1,-2 0 1,1-1-4,1-1 1,2-2 0,0-3 0,0 0-7,3 0 0,-2 0 0,4 0 0,0 0 7,-2 0 1,4 0-1,-3 1 1,0 0 66,1 2 0,-1 0 81,0-1 1,0 2 0,-4 3-62,0 0 1,0 1 0,0 1 0,0 2-29,0 0 1,0 2-1,0-1 1,0 1-38,0 1 0,-3-2 0,1-1 0,0 1 8,-1-1 1,2 1-1,-2-2 1,2-1-2,-1 1 1,1-2 0,-2 1-1,3-1 11,0-1 1,0-1-1,0 0 5,0-2 1,2-1 0,1 0 0,1 1-7,1-3 1,1 0 0,-1-1 0,0 0-31,0 0 1,2-2-1,0-2 1,-1 1-5,-1-3 1,1 2 0,-2 0 0,2 0 17,-1 1 1,1 0 0,-2-1 0,2 1 9,-1 2 1,0 0-1,-2 1 67,1 0 1,0 3-48,1 2 1,-2 1 12,-3 1 0,0 3 1,0 2-1,0 1 24,0 1 1,0 3 0,0 1-1,0 1-27,0-1 0,0 1 0,0 2 0,0 0-24,0 0 0,0-1 0,0 0 0,-1-2-76,-1 2 1,3-3-1,-1 0 1,1-1-334,0 1 1,-1-1-31,0-2 433,3 0 0,-2-6 0,2-2 0</inkml:trace>
  <inkml:trace contextRef="#ctx0" brushRef="#br0" timeOffset="1099">456 190 8515,'0'-7'-1551,"0"0"1599,0 0 0,0 3 0,3 2 0,1 4-109,3 3 1,0 3 0,2 2 0,0-1 8,0 1 1,1-2 0,0 1-1,1 0-29,1 0 0,2-2 0,0 1 0,0-3 81,0 1 0,3-3 0,1 0 0</inkml:trace>
  <inkml:trace contextRef="#ctx0" brushRef="#br1" timeOffset="1367">1170 57 15375,'0'-11'-4868,"0"2"4347,0 1 0,0 5 0,0 3 28,0 4 553,-4-1 0,1 3 0,-4-2 0</inkml:trace>
  <inkml:trace contextRef="#ctx0" brushRef="#br1" timeOffset="1532">918 127 13058,'-17'0'0,"1"0"-536,0 0 0,2 0 1,0 1-1,-1 1 257,-1 3 233,4 1 1,-8 1 0,6 0-1</inkml:trace>
  <inkml:trace contextRef="#ctx0" brushRef="#br1" timeOffset="1984">197 225 8734,'-11'-5'0,"1"1"-406,3-2 0,0 0 0,2 0 0,1 0-27,1 2 0,1 1 468,2-1 0,3 1 0,1-1-24,3 1 0,0 0 0,0 2 0,0-2 0,0 2 0,0 0 1,0 1 3,0 0 0,-1 1 0,-1 0 1,0 2 13,0 1 1,-1 1 0,0 2-1,-1 0 15,-1 0 0,1 0 0,-1 0 0,0 0 34,-1 0 1,-2 0-1,-1 0 1,-1 0 7,-1 0 0,0-2 1,-4-1-1,-1 1-30,0-1 1,-3 1-1,2-2 1,-1 0-63,-1 1 0,-1 0 0,-1-1 1,0-2-59,0 0 1,0-1 0,0 0 0,0 0-84,0 0 0,2-2 1,1-2-1,1 1-505,1 0 653,5-2 1,-2-2 0,2-4 0</inkml:trace>
  <inkml:trace contextRef="#ctx0" brushRef="#br1" timeOffset="2098">134 50 8634,'0'-13'0,"0"0"-1478,0 2 1547,0 2 1,-1 5-62,-1 6 0,-5 7 1,-4 2-1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1:36.282"/>
    </inkml:context>
    <inkml:brush xml:id="br0">
      <inkml:brushProperty name="width" value="0.08571" units="cm"/>
      <inkml:brushProperty name="height" value="0.08571" units="cm"/>
      <inkml:brushProperty name="color" value="#FF0066"/>
    </inkml:brush>
  </inkml:definitions>
  <inkml:trace contextRef="#ctx0" brushRef="#br0">873 531 8565,'-9'2'-1575,"3"3"1376,4-3 0,0 6 236,-4-8 87,5 0-122,-7 0 1,8-2 0,0-4 1,6-3-1,-1-8 26,-1 0 0,0-1 0,0 1 1,1-2-19,-1-3 0,4 1 0,-1-6 0,1 0-3,0 1 0,-1-1 1,-3-3-1,4 1-11,1-1 1,-3 5 0,3 2 0,1 2-10,-1-1 0,1 3 0,3-2 0,-1 5 6,1 5 1,2 2-1,2-5 2,0 3 1,-5 7-3,-1-2 1,-5 4-1,3 4 0,-1 4 0,3-2 0,-5 7 5,-2 3 0,-2 1 1,0 2 0,3 0 0,-3 0 0,4 0 1,-4 0 0,-2 0 0,0 1 0,0-1 0,0-6 1,0 0 6,0 3 0,-2 1-3,-4 2 0,3-2 1,-7-1-1,1-5 0,-1-1 0,-1 3 0,-5-3-6,5 1 1,-4-5 0,5 4-1,-1-3 1,-1 1 0,1 0 0,-6-6-2,0 0 1,5 0 0,1 0 0,-2 0 0,3-6 0,1-2 0,-1 1-5,1-1 0,3-5 1,-4 1 1,3-3 0,-5 4 1,7-1 1,-3 9-1,4-5 1,-3 2-14,-3 1 0,5-1 12,-7 6 0,3 2 0,-5 2 4,3 1 1,5 7-1,-3-5 11,1 3 0,-5-4 20,1 5 0,3-7 15,-2 1 0,5-3-32,-6-2 1,1 0-21,-6 0 0,5-2 0,1-3 1,2-5-1,-5-5 0,3 4 1,7 1 0,-4 4-3,1-5 1,5 2 7,-4-3 0,4 1 0,2-6 0,0 5 0,0 1 0,0-2 0,-2 5 40,-3 2 5,3-3-41,-6 7-14,1-6 6,-3 8 0,-1 0-1,-1 0-13,9 0-82,-5 0 69,8 0 0,0 2 50,0 4 1,0-2-8,0 7 0,0-5 56,0 5 1,0 1 4,0 5 1,0 0-28,0 0 0,0 0 0,0 0-20,0 0 0,-2-5 0,-2-1 0,-3 0-15,-3-1 1,-1 5 0,-6-5 0,-1 1-11,1 0 1,-5-1-1,-3 3 1,-2-1-68,-3 1 0,3 0 1,-1 1-1,-1-5-36,3-1 1,-7 5 0,7-4 0,-1 1-66,4-4 0,4-3 1,2 1-1,0 2 167,0-2 0,0-2 0,0-2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1:36.651"/>
    </inkml:context>
    <inkml:brush xml:id="br0">
      <inkml:brushProperty name="width" value="0.11429" units="cm"/>
      <inkml:brushProperty name="height" value="0.11429" units="cm"/>
      <inkml:brushProperty name="color" value="#FF0066"/>
    </inkml:brush>
  </inkml:definitions>
  <inkml:trace contextRef="#ctx0" brushRef="#br0">17 79 13482,'-1'-17'-1543,"-5"0"0,4 0-116,-4-1 1524,4 9 0,4 9 1,2 11-1,4 6 144,1 6 0,-3-2 0,3 8 0,1 1-33,-1 2 1,1-3 0,3-1-1,-3 3-12,-3 1 1,5-5 0,-5-3 0,1-1-214,0 0 1,3 2 132,-5-2 1,7-4 0,-4 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1:39.865"/>
    </inkml:context>
    <inkml:brush xml:id="br0">
      <inkml:brushProperty name="width" value="0.08571" units="cm"/>
      <inkml:brushProperty name="height" value="0.08571" units="cm"/>
      <inkml:brushProperty name="color" value="#FF0066"/>
    </inkml:brush>
  </inkml:definitions>
  <inkml:trace contextRef="#ctx0" brushRef="#br0">172 0 6803,'-12'0'-308,"1"0"1,5 0 293,-5 0 1,5 0-2,-5 0 0,-1 0 5,-5 0 1,8 2 0,1 2 27,1 1 0,3 7 1,-6-5-14,3 3 1,-5-4 0,5 5 2,-3 2 0,6-3 0,-1 1 27,3 3 0,2 1-15,0 2 0,0 0 0,2-2-5,3-3 0,5 3-5,7-4 1,0 3 0,-2-1 0,-1-4-1,-3-1 0,0-2 0,7-6 1,-1 0-8,0 0 0,0 0 1,0 0-1,0 0-4,0 0 0,6-2 0,0-2 0,-2-4-3,-2-1 0,-2-3 0,0-5 1,0 2-1,0 4 1,0-4 0,0 3 7,0-3 1,-1-2 43,-5 0-44,4 7 0,-15 3 0,0 7-4,-9 0 1,-6 1 0,-1 5 0,3 4 8,2-1 0,-1 6 0,-5-3 5,0 3 1,0 2-1,0 0 1,0 0 36,0 0 1,1 6 0,3 0 0,2 0-31,-3 2 1,-1 1-1,-2 8 1,0 1-4,0-1 0,5 6 0,3 2 1,-1 1 8,1 5 1,5 7 0,-2 2 0,5 0-2,1 2 0,0-6 1,1 4-1,7-5-21,9-7 1,2-3-1,10-10 1,-1-3-32,-1-6 1,13-6 0,0-6-1,7-5-117,4-4 1,3-12-1,5-7 1,7-11 142,6-10 0,10-14 0,-4-9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2:03.496"/>
    </inkml:context>
    <inkml:brush xml:id="br0">
      <inkml:brushProperty name="width" value="0.11429" units="cm"/>
      <inkml:brushProperty name="height" value="0.11429" units="cm"/>
      <inkml:brushProperty name="color" value="#FF0066"/>
    </inkml:brush>
  </inkml:definitions>
  <inkml:trace contextRef="#ctx0" brushRef="#br0">1 84 27480,'28'-9'-1307,"0"0"0,0-10 1123,0 10 0,0-13 0,0 6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2:05.814"/>
    </inkml:context>
    <inkml:brush xml:id="br0">
      <inkml:brushProperty name="width" value="0.08571" units="cm"/>
      <inkml:brushProperty name="height" value="0.08571" units="cm"/>
      <inkml:brushProperty name="color" value="#FF0066"/>
    </inkml:brush>
  </inkml:definitions>
  <inkml:trace contextRef="#ctx0" brushRef="#br0">196 1288 7607,'-12'28'-1385,"9"-12"1491,-10-4-69,13-12 0,0-3 0,0-6-15,0-10 1,0 4 0,0-4-6,0-3 1,0 7-1,0-4 1,0-3-32,0-3 0,0-3 0,0 0 14,0 0 1,0 0 0,0-3 0,0-3-4,0-3 0,-9-1 1,-1 7-1,1-3-3,-3-3 0,5-10 1,-8 7-1,-1-1 3,1 1 0,9-10 0,-7 3 1,4-3 3,-1 4 1,-2-4-1,6 10 1,-4-1 49,4 1 0,3 2 1,3 10-14,0 0 1,0 0 0,3 4-32,7 5 1,-4 6-1,12 10 1,4-3-15,3-3 0,3-1 0,0 10 0,0 0 0,0 0 0,3 0 0,3 0 1,7 0-2,2 0 0,4 4 1,12 2-1,3 6 7,4 4 0,8-7 0,-2 7 0,6-1 1,9 1 0,12-10 0,-2 6 0,-1-2 0,1-1 0,-1 0 0,-6-5 0,4 2 0,-4 3 0,-3 0 0,-6-9 0,-3 0 0,-4 0 0,-2 0 0,6 0 0,-7-3 0,-2-6 0,8 3 0,-2-10 0,6 4-2,3 6 0,0-1 0,0 1 1,0-3-7,0 3 0,-3 2 0,-3 4 1,-7 0 0,-2 0 1,5-3 0,-5-3-1,-1-3 6,1 3 1,-13-7-1,-10 4 1,7 3-1,9 2 1,-3-5-1,4 0 1,-10 3 1,-7 2 1,-2 1 0,6-3 0,-4-3-1,4 3 1,-6 2 0,2 4-1,1-3 1,-4-6 0,7 6 1,-12-6-1,-1 5 8,3 4 1,-9 0 0,10 0 0,-4 0 3,1 0 0,2 0 0,-6 0 1,4 0-11,-4 0 1,-3 0-1,-3 0 1,0 0-5,0 0 0,0 0 0,0 0-3,0 0 0,0 0 1,0-3-3,0-6 0,-9 6 0,-1-6 4,4 5 0,-6 4 0,2 0 0,4 0 1,-7 0 0,4 0-2,3 0 0,-7 0 0,4 0-5,3 0 1,3 0 0,3 4 5,0 5 1,0-6-1,0 6 0,0-6 1,-3 1 0,-4 2 0,-2 3 0,0 4 0,9-7 2,0 3 0,-10 10 0,1-7 4,3 4 1,3 2 0,3 10-2,0 0 0,-10-9 0,1 0 0,0 3 3,-4 2 0,10-5 0,-9 0 1,2 3 16,1 2 0,-3-5 1,5 0-1,-2-1-3,3-2 0,-7 6 1,4-10 20,3 4 0,3-1-2,3 4 1,0 3-45,0-13 1,-3 3 2,-7-2-17,7 5 1,-22 13 10,7 0 0,-7-9 0,-3 0 4,0 2 0,0-5 0,0 3 1,0 2 1,-13 4 0,-5 3 0,2-9 0,-3-3 0,1-1 4,2 1 0,-9-10 0,7 6 0,-7-2 11,-3-1 0,-10 10 1,-2-10-1,-4-3-10,-5-3 1,-17 7 0,-8-1 0,-13 0-13,36-2 0,-1-1 1,-6-4-1,-2-1 0,-15 5 1,-3 0-1,-6-1 0,-3 0-17,-7-1 1,-5 1 0,25 1 0,-3 1 0,-2-1 0,-6-2 0,-1-2-1,-1 1 1,-4 0 0,-1 0 0,-2 0-915,20 0 0,-2 0 0,1 0 0,-2 1 938,-1-1 0,-1 1 0,-1 0 0,0 0 0,-5 2 0,-2 1 0,0-1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2:07.513"/>
    </inkml:context>
    <inkml:brush xml:id="br0">
      <inkml:brushProperty name="width" value="0.11429" units="cm"/>
      <inkml:brushProperty name="height" value="0.11429" units="cm"/>
      <inkml:brushProperty name="color" value="#FF0066"/>
    </inkml:brush>
  </inkml:definitions>
  <inkml:trace contextRef="#ctx0" brushRef="#br0">337 1008 23521,'12'-28'-3152,"-6"0"0,13 0 3190,3 0 1,3 10 0,6 2 0,3 4 246,3 5 1,10 4 0,-6 3-1,5 0-153,13 0 0,0 0 0,16 0 0,3 0-35,3 0 0,3 0 0,3 0 0,3 0-38,3 0 1,-41 0 0,-1 0 0,42 0 0,1 0-37,2 0 1,4 0 0,-45 0-1,2 0 1,-3 0 0,1 0-37,-4 0 0,0 0 0,5 0 0,0 0 1,-3 0-1,0 0 0,2 0 0,-1 0 163,45 0 0,-2 10 0,-10-1 1,-6-3-185,0-3 1,-13 0 0,-2 4 0,-4 2-96,3-3 0,-3-3 0,10-3 0,-4 0 57,-5 0 1,5 0 0,0 0 0,4-3 16,6-6 1,-10 6-1,-3-7 1,-5 4 10,-4-3 0,-4 3 1,-5-10-1,-10 4-15,-5 5 1,-4-5 0,0-1-46,0-2 0,-4 6 0,-5-10-191,-10-3 1,-2 7-106,2-4 1,-6 0-81,6-9 0,-5 0 135,-4 0 1,-4 0 0,-2 0-1,-6 3 6,-4 7 0,7-7 0,-7 6 1,1-6 7,-1-3 0,1 0 1,-7 0-1,3 3 44,-3 7 0,7-7 0,-4 6 0,-3-6 58,-2-3 1,-1 0 0,3 3 0,0 4 188,-9 2 1,3 3-1,-9-5 1,2 5 103,-2 4 1,-6-1-1,-16 7 1,-7-3 49,-8 2 0,-10 4 0,-10 3 0,43 0 1,0 0-2,-4 0 1,1 0-1,-2 0 1,0 0-1,-2 1 1,1 1-1,-2 1 1,-1 1-41,0 0 1,-1 1 0,-3 4 0,0 1 0,2-4 0,0 0 0,-3 1 0,-1 2 45,4 2 0,0-1 0,-2-2 0,0 0 0,2 1 0,0 1 0,-2 0 1,0 1-14,-3 1 0,1 1 1,2 2-1,0 1 1,-1 1-1,-1 1 1,1 1-1,0 2-16,1 1 1,0 0-1,-4 0 1,-1 2 0,5 4-1,1 0 1,-1 0 0,0 0-37,3 0 1,1 0 0,7 0 0,3 0 0,4 0-1,2 0 1,3 1 0,1 1-46,-35 36 1,13-7 0,0 9 0,9-2-141,7-1 1,11 3-1,-2-9 1,9 1-290,9-8 1,7-2 0,15 3 419,6-6 0,1-1 0,18-18 0,6-6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4:00.171"/>
    </inkml:context>
    <inkml:brush xml:id="br0">
      <inkml:brushProperty name="width" value="0.11429" units="cm"/>
      <inkml:brushProperty name="height" value="0.11429" units="cm"/>
      <inkml:brushProperty name="color" value="#FF0066"/>
    </inkml:brush>
  </inkml:definitions>
  <inkml:trace contextRef="#ctx0" brushRef="#br0">189 380 26816,'-9'-1'241,"3"-2"0,0 2 0,3-2-976,-4 1 1,2 4 0,-1 1-318,2 4 0,-4 1 1,1 4-1,-2 1 346,-1 4 0,0-2 0,0 2 1,0 1 165,0 0 1,-1 6 0,-1-1 0,0-2 127,3-3 0,0 0 0,5-4 0,-1 1-327,1-1 0,1-1 564,7-3 0,5-1 0,5-2 0,1-4 108,-1-2 1,4-1 0,-2 0 0,3 0-109,1 0 0,0 0 0,-1 0 0,-1-1 514,-1-2 0,-1 2 0,3-4-9,-2 1 1,2-2-1,-4-4 1</inkml:trace>
  <inkml:trace contextRef="#ctx0" brushRef="#br0" timeOffset="449">459 470 26816,'-9'7'-2475,"2"-1"0,0-1-256,-1 1 1,3-3 1797,-2 4 0,5-1 0,-2 4 387,3 0 0,1 0 0,1 0 602,3 0 1,-2-4 0,5-2 0,0 0 437,2-1 1,1 0 0,1-3 0,2 0-242,0 0 0,4 0 0,-4 0 0,0-1-323,2-2 1,-4 1-1,2-5 1,-2-1 190,-1-1 1,-3-1-1,-2 0-304,0 0 0,-2 0 0,-3 0 0,0 0 156,0 0 1,0 4 0,0-1 0,-1 0 321,-2 2 0,0-1 0,-3 4-95,-2-1 1,-1-1 0,-1 4 0,-1 0-445,-2 0 0,2 0 0,-3 2 0,3 0-191,1 1 0,4 0 352,-1-3 1,0 5 0,-3 0 0</inkml:trace>
  <inkml:trace contextRef="#ctx0" brushRef="#br0" timeOffset="916">809 71 24758,'-7'-4'35,"1"1"0,-1 0 0,-3 3 0,0 0-424,0 0 0,2 1 0,-1 3 1,-2 5-479,0 3 0,0 3 0,1-3 0,1 1 149,3-1 0,-2 3 0,3-2 0,1-1 168,-1 0 1,2-2 0,4 0 0,3 0 781,2 0 0,4-5 0,4-2 1,2-1 33,3-2 0,2 0 0,1 0 1,3 0-296,0 0 1,-2 0 0,1 0 0,-1 0-92,1 0 0,-1 0 1,-3 0-1,0 0 216,0 0 1,-3 1 0,-2 1-1,0 2 161,-3 2 1,-1-3 0,-1 4 0,-1 1-166,-2 0 0,0 2 1,-3 2-1,-2 0-25,-1 1 0,-1 0 0,0-3 0,0 2-374,0 1 0,-4-2 1,-4 2-1,-3-2 252,-3-1 1,-5 0-1,1 0 1,-6 0 36,-1 0 1,1 2-1,-1 0 1,0 1-460,3-1 544,1-1 1,-3-1-1,-2 0 1</inkml:trace>
  <inkml:trace contextRef="#ctx0" brushRef="#br0" timeOffset="1282">1159 31 25293,'6'-5'-1794,"-1"4"1951,-2-2 0,3 3-654,4 3 0,-1-1 0,-1 5 0,-2 1-159,2 1 1,2 2 0,2 1-1,2 1 266,-2-1 1,-1 0 0,0-1-1,1 1 41,2 1 1,-1 1-1,-3-4 1,0 0 83,0 0 1,-1-4 0,-1 0 0,-2-1 80,2 1 1,5-4-1,3 3 1</inkml:trace>
  <inkml:trace contextRef="#ctx0" brushRef="#br0" timeOffset="1447">1539 21 25527,'-10'-2'-914,"0"-1"1,0-1 0,-1-3 0,-1 4 1016,-2 2 1,-4 5 0,1 4 0,-6 3-133,-3 2 1,-4 5-1,-2-1 1,-2 2 20,2 1 0,0 0 0,0 0 35,-2 0 1,1 0 0,3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4:05.737"/>
    </inkml:context>
    <inkml:brush xml:id="br0">
      <inkml:brushProperty name="width" value="0.11429" units="cm"/>
      <inkml:brushProperty name="height" value="0.11429" units="cm"/>
      <inkml:brushProperty name="color" value="#FF0066"/>
    </inkml:brush>
  </inkml:definitions>
  <inkml:trace contextRef="#ctx0" brushRef="#br0">21 777 26630,'-7'0'-1475,"1"1"1203,2 2 0,1-1 1,3 5-1066,0 1 1,4 2-1,2 2 1,0 3 699,1 0 0,3 2 0,3 3 1,0 0 205,-2 0 0,0 3 0,1 1 0,1 1 91,0-1 0,-2 3 0,0-4 1,0 0 66,-1-2 0,4-2 1,-6-3-1,0-2-720,1-3 0,-4-5 235,2 1 0,-4-6 915,4-1 0,-5-4 1,2-6 35,-3 0 1,-1-4 0,0 1 0,0 1-238,0 1 1,-4-3-1,0 0 1,-2-1 26,-1 1 0,-2-4 0,-1 2 0,0-2 56,0 1 1,-1-2-1,-2 2 1,0-3-27,1 0 0,1-3 1,1 7-1,0-3-106,0-1 1,3 1 0,1 2 0,2 4-141,2 2 1,1-3-1,1 1-571,0 1 0,0 4 0,1 3 1091,2 0 1,-1 1 0,5 1 0,1 0 361,1 1 0,1 1 1,1 1-1,1 0-113,1 0 0,5 0 0,-1 0 0,2 0-57,1 0 0,3 0 0,0 0 0,0 1-54,-2 2 1,-1-1 0,0 4 0,-2 0-11,-1-1 1,1-2-1,-6 4 1,-2 1-295,-2 1 0,-6-1 0,1 0 1,-1 4-69,-2-1 0,-2 1 0,-2 1 0,-5 4-74,-3 2 1,-3-3 0,3 0 0,-1 0-224,1-1 0,1-3 1,2 2-1,1-3-256,1-1 0,4-1 128,-4-3 1,6-1 0,1-5 431,6 0 1,-1 0-1,2 0 1,1-1 213,1-3 0,1 2 0,0-4 0,0 2 324,0 2 0,0-3 0,0 2 0,0 1 121,0 1 1,0 1 0,0 0-511,0 0 0,-4 0 0,1 0 0,0 1-210,-2 2 1,4-2 0,-3 4 0,0-2-202,1 0 1,-4 5 0,3-1-63,-2 2 0,3 1 0,-4 0 0,-1 0-142,0 0 0,-4-4 0,0 2 0,-2 2 187,-2 2 0,-2 2 0,-4-4 0,-1 0 129,1 0 0,-3 0 1,1 0-1,-2 0 47,-2 0 0,3 0 0,-1 0 0,1 0-27,-1 0 1,3-4-1,-4 1 1,1 0 118,0-2 1,2 3 0,4-5 0,0 0 1054,0-2-728,0-1 1,4-5 0,2 0 0</inkml:trace>
  <inkml:trace contextRef="#ctx0" brushRef="#br0" timeOffset="500">670 877 27418,'10'0'-194,"0"0"1,0 0-808,0 0 1,2 0 0,0 0-1,1-1 1172,-1-3 0,1 2 1,-1-3-1,1-1-55,-1 0 0,-1 1 0,-1-3 0,0 1-203,0 0 0,2-2 1,0-1-1,1 0-76,-1 0 0,-4-1 0,-1-2 1,1 0-88,0 1 1,-2 1 0,-3 1-1,-2 0-710,-1 0 0,-1 0 540,-2 0 0,-6 4 0,-4 3 1,1 2 418,0 1 1,-1 0 0,-1 1 0,-1 2-49,1 4 0,-4 2 0,2 1 0,0 0-10,-1 0 0,4 3 1,-3 2-1,1-1 32,-1 0 0,4 4 0,-1-2 0,3 0-144,3 1 1,-1 0-1,5 3 1,1 0-121,0 0 1,7-1-1,2-2 1,1-1 298,2-2 1,2 0-1,0-4 1,2 0 85,2 0 1,0-4 0,3 0 0,-1-2-311,-1-1 0,-1-2 0,3-1 0,-1 0-241,-1 0 0,-1-5 542,4-1 0,0-8 0,0-1 1</inkml:trace>
  <inkml:trace contextRef="#ctx0" brushRef="#br0" timeOffset="999">1020 667 26671,'10'0'-945,"0"0"0,-1 1 1,-1 1-1,-1 3 149,0 0 0,-1-2 1,1 4-1,-1 1 136,0 1 1,3 1 0,-4 0 0,2 0 121,0 0 0,-4 0 1,3 0-1,-1 0 47,1 0 0,-4-4 0,1 1-389,-2 1 520,4-4 1,-3 1 475,5-5 0,-4-5 0,3-1 0,-2-3-414,-2-1 1,0-1-1,1-2 1,0-1 178,-1-2 1,0 3-1,1-4 1,0 0 150,-1-2 1,3 2 0,-2 2 0,0-1 97,2 1 0,-3 1 1,4-1-1,-1 0 115,1 3 0,-3 4 1,3 2-1,-1-1 562,1 1 0,-3 2 120,4 4 1,-4 1 0,3 2-1475,-2 4 0,3 2 0,-3 1 0,1 1 365,-1 2 0,4-2 0,-3 3 0,2-2 79,0 1 0,-2-2 1,3 3-1,-3-3-53,0-1 1,3 0 0,-3 0 0,1 0-285,-3 0 0,3 0 1,-1 0-391,1 0 1,-2-4 515,-4 1 1,5-5 0,0 3 0</inkml:trace>
  <inkml:trace contextRef="#ctx0" brushRef="#br0" timeOffset="1215">1470 577 26504,'6'-5'-1548,"-1"4"1519,-1-2 0,1 2 1,4 2-659,-2 2 0,1 0 0,-4 3-113,2 2 0,-1 1 0,3 1 0,-1 0 216,0 0 0,-1-1 0,-1-2 0,1 0-874,0 1 1341,-4-4 0,11 5 0,-2-3 0</inkml:trace>
  <inkml:trace contextRef="#ctx0" brushRef="#br0" timeOffset="1432">1480 347 9676,'0'-10'0,"0"0"-516,0 0 0,0 0 0,0 0-70,0 0 0,0 3-151,0 1 0,0 5 1240,0 1 0,-4 4 1,-2 6-1</inkml:trace>
  <inkml:trace contextRef="#ctx0" brushRef="#br0" timeOffset="1833">1900 247 15057,'3'-10'0,"1"0"-711,-2 0 1,2 3 1072,0 1-970,-1-1 1,-4 6-1,-3 3 1,-5 4 1128,-4 0 0,-1 1 0,2 3 1,-3 0-248,0 0 0,1 0 0,-1 1 0,0 1-181,3 2 0,1-1 0,1-3 1,1 0-60,3 0 0,-2 0 0,4 0 1,2 0-119,1 0 0,1 0 0,1 0 1,3 0 83,2 0 1,2-2 0,0 1 0,-2 2-169,2 0 1,1 0 0,1-1 0,0 1 176,0 2 0,-3-2 0,-2 3 0,0-3-691,-3-1 1,2 0 0,0 0 0,-2 0-1882,-1 0 2110,-1 0 1,5 0 0,0 0 0</inkml:trace>
  <inkml:trace contextRef="#ctx0" brushRef="#br0" timeOffset="2015">1940 427 28125,'-10'0'-1430,"-1"1"976,-2 2 1,2 3 0,-4 5 0,2 1-339,-1 2 1,0 0-1,2-2 548,-2 2 1,-3 3-1,1-1 1</inkml:trace>
  <inkml:trace contextRef="#ctx0" brushRef="#br0" timeOffset="2263">2060 367 28150,'7'-3'-1307,"-1"-1"793,2 2 1,1 1 0,0 2 0,-1 2-563,-2 4 1,1 2 0,2 1 328,-2 0 0,1 0 0,-2 0 49,0 0 1,1-3 0,-2-2-575,0 0 1179,-2-2 0,5 1 1,-2 2-1</inkml:trace>
  <inkml:trace contextRef="#ctx0" brushRef="#br0" timeOffset="2396">2090 247 27313,'0'-10'-2443,"0"4"0,-4-2 1,-2 2-1</inkml:trace>
  <inkml:trace contextRef="#ctx0" brushRef="#br0" timeOffset="3146">2470 247 26337,'0'10'-9831,"0"-3"7060,0-1 1,4-3 3668,3 0 1,2-2-280,1-1 1,0 0 0,-1-1 0,-1-1-321,-2-2 1,1-3-1,2 0-270,-3-2 0,0 2 0,-4 1-274,2-2 1,-1-1 0,-4 0-230,-3 2 1,-1 0 0,-5 3-1,0 2 1067,0 1 1,-3 1 0,-2 1 0,1 2 67,-1 4 1,-1-1 0,1 0-1,1 3-558,-1 3 1,2 0-1,4 1 1,1-1-522,2 1 1,3 0-1,0 2 1,2 0-103,1-3 1,1 0-1,2-1 1,4 0 375,2-2 0,2-1 0,1 1 1,2-3 389,-2-2 0,2-3 0,0-1 0,-1 0 85,1 0 1,-3 0-1,3 0 1,-2-1-421,1-3 39,-2 3 1,8-12-1,-3 2 1</inkml:trace>
  <inkml:trace contextRef="#ctx0" brushRef="#br0" timeOffset="3396">2670 17 28854,'9'-1'0,"-2"-1"-1294,0-2 1,0 1-1,3 4 698,0 2 1,-4 3 0,1 5-1,0 1-362,-2 2 1,3 0-1,-3-2 1,-1 3 269,0 0 1,3-2-1,-2 1 1,-1-1 218,0 1 0,4-1 0,-2-3 1,0 0 91,1 0 0,0-1 1,2-1 348,-3-2 0,3-3 0,-2 0 35,2-2 0,1-5 0,0-2 0</inkml:trace>
  <inkml:trace contextRef="#ctx0" brushRef="#br0" timeOffset="3546">2930 7 28080,'-14'0'-307,"1"-1"1,1-1-12,1-2 1,-5 5 0,-4 6 0,-5 3-73,-4 3 0,-7 4 1,-4 5-1,-5 3-925,-4 0 1217,-1 2 1,0 3 0,0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09.109"/>
    </inkml:context>
    <inkml:brush xml:id="br0">
      <inkml:brushProperty name="width" value="0.08571" units="cm"/>
      <inkml:brushProperty name="height" value="0.08571" units="cm"/>
      <inkml:brushProperty name="color" value="#FF0066"/>
    </inkml:brush>
  </inkml:definitions>
  <inkml:trace contextRef="#ctx0" brushRef="#br0">392 63 8434,'-16'0'-314,"6"0"0,-1 0 66,-1 0 1,3 0 0,-1 0 221,-2 0 1,-2 0 0,-2 0 0,1 0-49,-1 0 0,-5 0 0,-1 0 0,-1-2-15,0-3 1,-4 1-1,2-4 1,-1-1 88,0 0 0,0-1 0,-5-6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9:31.160"/>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1512 419 7950,'-6'0'-1039,"0"0"1,3 0 1124,-3 0 1,4-1-29,-1-2 1,1 2-8,-1-2 0,2 1 29,-2-1 0,1 1 29,-1-4 0,1 0-53,-4-3 1,3 0 0,-2 0 0,0-1-8,0-2 0,3 2 0,-2-3 0,1 0-23,0-2 1,-3-2-1,2-1 1,0 0-24,0 0 0,-3-1 0,2-1 1,-1-1-39,0 1 0,3 1 0,-2 1 0,0 1-23,0 2 0,2-1 0,-2 4 0,1 1-54,2 1 0,-2 1-386,1 0 498,-4 4 0,-2 5 0,-5 5 0</inkml:trace>
  <inkml:trace contextRef="#ctx0" brushRef="#br1" timeOffset="400">1098 230 12533,'9'-8'-783,"0"2"0,-3 2 0,0 5 1,0 2 821,-1 3 1,3 3-1,-2 2 1,2 2-57,1 1 0,-1 1 0,-1 2 0,-1-1-1,1-1 1,1 0-1,1 3 1,-1-1-28,-2-2 0,1 2 0,-3-3 0,0 1-72,0 0 0,0-3 0,-2 2 0,1-1-418,-1-2 427,-1-1 1,-5-1 0,-1 0-1</inkml:trace>
  <inkml:trace contextRef="#ctx0" brushRef="#br0" timeOffset="1532">954 455 8460,'-9'-3'-691,"0"0"1,0-3 0,0 2 553,0-1 0,0 2 0,0-2 0,0 0 177,0 0 1,0 2-1,0-2 1,1 0-35,2 0 0,-1 2 0,3-2 0,0 0 5,0 0 0,1 2 7,3-3 0,1 1 0,2-1-26,3 3 1,2 2-1,1 1 1,0 1 0,0 2 0,0-1 0,0 4 0,0 0 4,0-1 1,-1 3 0,-1-3 0,-2 1 2,-1 0 0,3-3 1,-2 3 18,0 1 0,2-2 1,-4 1 39,-1 1 1,-1-2-9,-1 1 1,-4-1 0,-2 1 0,-2-3-10,-1-2 1,-4 2 0,-2 0 0,-2-1-8,-1-1 0,3-1 0,0 0 0,-2 0-29,-3 0 1,0 0-1,-3 0 1,0 0-9,0 0 0,2 0 0,-3-1 1,0-1-1,1-1 1,1-1 0,5 2 0,1-1-1,1 1 1,4-2-1,-1 1 1,2 0-2,1-1 1,3 3 0,1-3 50,1 0 0,1-1-45,3-4 1,0 0 0,0 0-27,0 0 1,3 0 0,1 0 0,1 0-43,2 0 1,1 0-1,1 0 1,1 0 22,2 0 1,-2 3-1,3 1 1,-1 1 28,0 2 0,0 1 0,-2 1 1,1 0 16,1 0 0,-3 0 1,-3 0-1,1 1 13,1 2 1,0 2 0,-2 4 0,-3 0-12,-2 0 0,2 0 0,0 0 0,-1 0 21,-1 0 0,-1 0 0,-1 0 24,-2 0 0,1-1 0,-4-1-21,-1-1 0,-2-3 1,-2 2-1,-2-1-34,-1-2 0,-1-1 0,-3-1 0,0-1-44,0-2 1,0 1 0,0-4 0,0-1-23,0-1 0,0-1 0,1 0 1,2 0 30,3 0 0,0 3 0,2 0 0,2 0 35,0 1 0,1 0 0,0 3 67,1-1 1,0 0 0,-2 4-26,2 2 1,-2-1-1,2 3 1,-2-1-10,-1-2 1,0 2-1,0-1 1,0-1-25,0-1 0,-3-1 0,-1 0 1,-1-1-10,-2-2 0,0-2 1,0-4-1,1-1-4,-1-2 1,0 1 0,0-3 0,3 1 18,3 2 0,0 1 0,6 1 1,0 0 59,0 0 1,1 3 101,3 0-170,0 4 0,3-1 0,1 5-6,1 1 0,-2 4 0,3 0 15,1 4 0,1-1 1,0 3-1,-1-1 15,-1 0 0,0 3 0,3-2 0,0 1-14,0 2 0,-3 1 0,-1 0 0,0-1-7,0-1 0,-3-1 0,1 1 0,-2-3 14,-1-2 0,0-1 0,0 0 17,0 0 1,-1-4-1,-2-2 43,-3-2 1,-2-1 0,-2-1 0,-1-2-106,-1-3 0,-6-3 0,1-2 0,0-2-125,0-1 0,-1 0 0,5-2 0,1 0-85,2-3 1,-1 1-1,6-4 235,0 0 0,1-1 0,4-4 0</inkml:trace>
  <inkml:trace contextRef="#ctx0" brushRef="#br0" timeOffset="1848">846 221 8521,'3'-10'0,"1"-1"-988,1-1 688,-3 4 1,2 8 0,-4 6 92,0 2 0,0 1 1,0 0 206,0 0 0,-4-4 0,-1-1 0</inkml:trace>
  <inkml:trace contextRef="#ctx0" brushRef="#br0" timeOffset="1996">423 149 8211,'0'-9'-1685,"0"0"1685,0 0 0,4 4 0,1 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08.576"/>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4721 467 7774,'-10'0'-451,"-1"0"0,2 2 0,-3 1 499,2 3 1,6 1-1,-3-4 8,0 2 1,6 2-21,-4-2 1,3 4-22,2 7 1,0-1 18,0 1 1,7 0-17,3-1 1,4-6 0,2-2 0,-1-2-13,1 0 1,0 1 0,-1-6-11,1 0 1,1 0 0,1-2-1,-1-2-40,-3-1 1,-2-2-1,4 2 13,-1-5 1,1-4 23,-1-2 1,-4 0 9,-1 1 0,-6-1 2,1 0 0,-5 1 3,-5-1 1,1 8 0,-4 1 0,-1 1 42,0 1 1,4-2-8,-5 2 1,-1 3-20,-4-3 0,4 3 1,1 2 21,-2 0 1,-2 0-28,-2 0 1,0 0 0,1 0 0,-1 0-21,1 0 1,-1 6 0,0 0 0,1 1-5,-1 0 0,0 4 1,1-4-1,-1 0 18,1 0 0,-1 3 1,0-3-1,1 0-6,-1 0 1,0 3-1,1-3 1,-1 0-10,0 0 1,1 0 0,-1-3-1,1 3-3,-1 1 1,0-3 0,1 4-1,-1-2 0,0-2 0,1-5-2,-1 0 1,1 0 0,-1 0 4,0 0 1,6 0 0,-1 0-1,-1 0 1,-2 0 0,-1 0 0,-1-7 11,1-3 0,4 1 5,1-1 1,6 5 0,-1-6 7,3-1 1,2 3-1,0-1-6,0-2 0,0 3 0,0-1-15,0-3 1,2 0-8,3-3 0,-1 2 0,4 2 1,1 3 8,0 2 1,-4-3 0,4 3 0,-1 0-2,1 0 0,-4-3 0,6 4 0,-1 1-6,-1-2 1,5 5 0,-6-4 0,3 0 35,-1 1 0,1 0 0,2 3 0,0-1 37,-3-3 0,-5 1 0,6 5-45,1 0 0,-3 0 0,1 0-10,2 0 1,-5 2-17,-2 3 1,-3 4 0,-2 7-27,0-1 0,0 1 1,0-1 20,0 1 0,-7 0 1,-2-1 47,1 1 1,-6 0 0,3-1-22,-3 1 0,-3-2 0,-2-2 0,-2-2-20,2 2 1,2-5 0,1 0-1,-1-1-19,-4-1 1,2 2 0,-6-4 0,3 2-46,3-1 1,0-2-1,0-2 1,-2 0 8,2 0 0,1-2 0,3-2 0,1-3-6,3-1 1,-3 4-1,6-3 44,-1 0 1,0 0 0,6-5 48,-2 2 86,-1 6-5,6-3 0,-1 7-57,-4 0 0,1 0 0,-6 0-32,-3 0 1,0 2-1,-3 2-28,0 1 0,1 0 1,-1-3-1,0 1-16,1 3 0,-1-1 0,-1-5 0,-2 0-2,-2 0 1,0 0-1,5 0 1,1 0-17,-1 0 0,1 0 0,-1-2 0,0-1-4,1-3 0,1-1 0,2 4 1,3-4 17,2-2 0,-3 4 85,4-5 1,1 4 22,5-4 1,-2 7 7,-3-3 1,2 5-44,-8 1 0,6 0 0,-5 0-28,-3 0 0,5 0 0,-3 0 0,-1 0-19,-2 0 0,-1 0 0,-1 0 0,0 0-56,1 0 0,-1 5 0,1 0 1,-1-2-44,0-1 0,1-2 1,-1 0-236,0 0 0,6 5-640,0 1 970,6-1 0,-3-5 0,7 0 0</inkml:trace>
  <inkml:trace contextRef="#ctx0" brushRef="#br0" timeOffset="217">4080 186 7988,'7'-9'-829,"-5"-5"1,5 11 817,-7-8 1,-2 8-92,-3-2 1,1 3 101,-6 2 0,0 7 0,-6 2 0</inkml:trace>
  <inkml:trace contextRef="#ctx0" brushRef="#br0" timeOffset="1517">2970 420 8372,'0'-15'-330,"0"-1"1,0 0 0,0 1 0,-1-1-98,-5 1 1,5-1 788,-4 0-275,3 1 1,2 4 131,0 1 13,0 6-142,0-3-82,0 7 1,5 2 0,2 2 12,2 1 0,-4 0 0,5-3-22,2 3 0,2-2 0,2 6 0,0-2-6,-1-3 0,3 2 1,1 1-1,2 0 1,-2 0 1,0 0 0,0-3 0,2 1-3,-2-2 1,-2 4-1,-1-1 1,-1-1 2,1 2 0,-6-6 0,1 5-9,1-5 1,2 5 5,2-1-61,-8 0 47,-1-5 1,-9 0-1,-3 0 25,-5 0 1,1 0-1,-1 2 1,-2 1 5,-2 2 0,3 1 0,1-6 0,-2 1 1,-2 5 0,-7-5 1,0 5-1,2-3-4,2 2 0,-4-3 0,-2 5 0,1-2 18,-1 0 1,-5 1-1,4-5 1,0 3-17,3 1 1,-2 0 0,1-5-1,-1 0 2,0 0 0,3 5 0,4 1 1,0-3-9,1-1 0,4-2 1,1 0-7,-2 0 1,3 0 0,0-2 9,2-3 1,-5 3 12,2-3 0,1-2 13,-1 2 0,6-2 0,-3 3-20,0-1 1,4-5 0,-6 3-16,2-2 0,-3 4 0,5-6 1,-6 6 0,4-5 3,-1-2 0,4 3 0,-3 0 0,2 1 5,0-1 0,0 4 0,3-4 0,-2 0-3,-1 1 0,0-3-4,5-4 0,-2 1 0,-1 2-8,-2 1 1,-1 1-5,6-6 0,-1 6 0,-3-1-8,-1-1 0,-2 5-38,2 2 1,-4-2 49,-7 2 1,1 1-1,-1 8 19,1 1 0,-1 5 0,2-3 0,2 2 25,1 3 0,1-3 0,-6 1 0,3 3 18,2 0 0,-3 3 1,6 0-11,-1-1 1,-3 1-1,6 0-7,3-1 0,1-4-20,2-1 1,0-5 0,2 4-1,3-2-56,6-4 1,3-1 0,1-2-1,3 0-69,2 0 1,-1-2-1,8-1 1,0-4-187,3-2 1,1 4-1,0-4 295,1 2 0,6-12 0,2 2 0</inkml:trace>
  <inkml:trace contextRef="#ctx0" brushRef="#br0" timeOffset="2483">2986 420 6969,'-9'-7'-233,"2"4"284,7-8 90,0 1-17,0-6-88,0 1 0,2 4 1,3 3-15,6 1 1,3 2-1,1 5 1,1 0-24,0 0 1,6-6 0,2 1 0,3 2-8,-1 1 1,0 0 0,5-1 0,-2-3 2,-3 3 0,2 0 0,-7-1 0,-2-1-2,-1 1 1,-8 3-215,0 1 213,-6 0 1,-4 1-1,-11 3 6,-2 1 0,-3 5 0,0-4 0,-1-1 8,-4 2 1,4-5-1,-6 5 1,2-2 16,0 0 0,-6 2 0,2-4 1,-1 4-9,0 2 1,5-6-1,-3 4 1,0-1-7,-1-1 1,6 2-1,-1-4-1,2 2 1,8 1 25,-1-6 0,10 0 39,1 0 1,1 0-1,10 0 1,1 0-54,2 0 0,1 0 0,3 0 1,1 0-4,2 0 0,0-2 0,-6-2 1,3-1-17,2 2 1,-2-4 0,3 2-30,-4 1 0,-1 1-131,-1-3 92,1 5 0,-9-6 46,-7 7 1,-2 0 0,-8 0 26,-2 0 0,3 2 0,-2 1 8,-1 2 0,4 0 65,-3-5 1,8 2-70,-3 3-146,5-3 0,2 5-106,5-7 1,-3 0 0,8 0 241,1 0 0,-5 7 0,0 2 0</inkml:trace>
  <inkml:trace contextRef="#ctx0" brushRef="#br0" timeOffset="3834">1923 217 8196,'0'-21'0,"0"0"-410,0 2 1,0-3 0,0 1-1,0 2 401,0 1 1,0 3-1,0-1 64,0 1 1,0 4 8,0 1-64,0 6 1,0-1-20,0 10 1,0-1-1,0 6 39,0 2 1,0-1 0,0 3 0,0 3 11,0 0 1,0 6-1,0 0 1,0 1-16,0 4 1,0 1-1,0 2 1,0 1-24,0-1 0,5 0 1,1 0-1,-3-1-53,-1-4 1,3 4-1,0-6 1,-1 0-39,-2-3 1,-2-4-1,0-1-41,0 0 96,0-1 0,0-8 45,0-7 0,-2-7 0,-3-8 19,-6-1 1,2 0-1,-1 1 1,0-1-13,1 0 1,-5-4-1,4-1 1,-4 0 3,-2-2 1,2 6 0,2-6 0,2 3-4,-3-1 1,1-5 0,0 3 0,3 1 17,3-1 0,-5 0 0,4 4 0,0-2 39,0 2 0,2 7 0,5 2 254,0-2-157,0 5-142,0 0 1,0 8-1,0 5 0,0 4 1,0 4 0,0 2 0,0-1-2,0 1 0,0 0 0,0-1 0,0 3-26,0 2 1,0-2 0,0 3-1,0-2 10,0 1 0,0-2 0,-2 3 1,-1-4 17,-2-1 1,-7-1 0,1 1 0,-3 0 5,-1-1 0,-1-4 1,0-3-1,1 1-21,-1 0 1,0-6 0,1 2-1,-1-3-18,1-2 0,-1 0 0,0 0 1,1 0-3,-1 0 0,6 0 0,1-2 0,0-3-10,1-5 1,4 1-1,-1-1-39,3-3 0,2 5 0,0-3-23,0-1 1,0 4 0,0-3-11,0-1 1,7 3 115,3-1 1,4 6 13,2-1 1,-6-2 60,1 2 1,-2 2-19,1 8 1,-1-4-1,-6 6 65,2 0 0,1 2-36,-6 7 0,5-1-100,0 1 0,0-6 1,-5 1 25,0 1 1,-7 2 0,-3 1-47,-4 1 0,-2-5 1,1-1-1,-1 2-138,0 2 1,-6-4 0,-3 1-1,-1 1-177,0 2 1,6-4-1,-5-1 326,3-2 0,-6 5 0,4-3 0</inkml:trace>
  <inkml:trace contextRef="#ctx0" brushRef="#br0" timeOffset="4533">1064 389 8467,'-7'-9'-582,"5"-5"1,-5 11-1,7-7 425,0-3 0,0 5 1,0-3 228,0-1 1,0-2-1,0-1-15,0-1 0,0 6 0,0-1 1,0-1 0,2 3-56,3-1 1,2 5 0,5-4 18,-2 2 1,-4 2 0,4 5 8,2 0 0,-3 0 1,0 2-11,-2 3 0,0-2 0,-4 8 0,2 1-4,-1 2 0,3 1 0,-2 1 0,-2 0-14,-1-1 0,0 1 0,1 0 0,2 1-6,-1 4 1,-2-4 0,-2 4 0,0-4-7,0-1 0,-6-6 0,0 1 0,-3 1 6,-3 2 1,-2-4-1,-2-1 1,1-2-7,-1-4 0,0-1 0,1-2 1,-1 0-7,0 0 1,-4 0 0,-1-2-1,2-3-5,1-5 1,3-4 0,-1-2 0,0 1 5,1-1 1,-1 6 0,2-1 0,2 1 13,2 1 1,4-3 86,-4 7 0,0-1 1,-1 6-63,1 0 1,5 2 0,-6 3 15,-1 6 0,3-3 0,-1 1 0,-2 0 3,-2 0 0,-4-4 1,-1 5-1,-2 1-4,2-3 1,-5 4 0,-2-5-1,-4 2-7,-1 3 0,-2-5 0,-1 0 0,-5-2-3,-1 1 1,6-1-1,-5-5 1,3 0-7,-1 0 1,1 0 0,6 0 0,3 0-15,1 0 1,7 0-1,-2-2 1,3-1-34,3-3 0,1-1 1,2 4-1,3-4-305,2-2 0,2-1 78,5-6 1,0 1 0,0-1 250,0 0 0,7 1 0,1-1 0</inkml:trace>
  <inkml:trace contextRef="#ctx0" brushRef="#br1" timeOffset="4898">939 170 14817,'-7'9'-3249,"3"-2"3259,-6-7 0,-1 7 0,-4 2 0</inkml:trace>
  <inkml:trace contextRef="#ctx0" brushRef="#br1" timeOffset="5116">407 295 13618,'-15'0'-555,"-1"0"1,6 0 0,-1 0 356,-1 0 1,-2 0 0,-2 2-1,1 1 55,-1 3 0,1 4 0,-1-3 0,0 2 77,1 3 1,-1 2 0,0 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20.172"/>
    </inkml:context>
    <inkml:brush xml:id="br0">
      <inkml:brushProperty name="width" value="0.11429" units="cm"/>
      <inkml:brushProperty name="height" value="0.11429" units="cm"/>
      <inkml:brushProperty name="color" value="#FF0066"/>
    </inkml:brush>
  </inkml:definitions>
  <inkml:trace contextRef="#ctx0" brushRef="#br0">1 188 16921,'15'-8'-1231,"1"-1"0,0 4 1162,-1-6 0,6-1 1,0 0-1,-2 2 152,-2-3 0,1 5 1,1-1-1,3 0 18,3 1 1,-4 2 0,5-4 0,1 0-26,3 1 1,6-3-1,3 7 1,1-1-12,3-1 1,2 6 0,5-5-1,6 5-26,7 1 1,3 0 0,-2 0 0,3 0-59,6 0 0,7 7 0,2 3 0,-2 4 27,1 2 0,1-1 1,0 1-1,3-1-2,3 1 1,3 0 0,-10-1 0,4-1 16,2-3 1,7 1-1,-44-9 1,1-1-1,-1 0 1,0-1-12,1 1 1,-1-2 0,49 0 0,-3 0 0,1 0-3,2 0 0,-47 0 0,0 0 0,47 0 1,0 0 10,-49 0 1,1 0-1,-1 0 1,0 0-1,3 0 1,-1 0 0,-2 0-1,0 0 12,1 0 0,-1 0 1,46 0-1,3 0 1,-6 0 3,-4 0 1,-4-2-1,-7-1 1,0-4-7,1-2 0,-3 4 1,-5-3-1,-7 1-2,-5 3 0,-10-3 0,1 2 0,-4 1-73,-3 3 0,-1 1 0,-11 0 1,0 0-88,0 0 0,-1 1 0,-4 3 0,-5 3-358,-4 2 1,-1-4 402,-1 5 1,1 1 0,0 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22.441"/>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4627 954 9155,'7'-16'-1263,"-6"0"1221,4 1 0,-3-1 0,-2 0 31,0 1 1,0-1 0,0 1-1,0-3-14,0-3 1,0 4 0,2-4 0,1 4 36,3 1 0,-1-5 1,-5 0-1,0 1-3,0-3 1,5 6-1,2-4 1,0 4-23,0 1 1,3 0-1,-3 1-80,2-1 1,1 0 0,6 2 51,0 4 1,-1 1 0,1 6 50,0-2 1,-1-1 5,1 6 0,-2 7 0,-2 4-8,-2 3 1,-5 1 0,4 1 0,-2 0 0,-3-1 1,-1 1 0,1 0-1,1-1 1,0 1 0,-5-1 0,2 1 16,3 0 0,-3-1 0,3 1 12,-3 0 1,-4-1-48,-3 1 0,-4-2 1,-7-2-1,1-3 6,-1-3 1,0 1 0,-1-3-1,-2 1-2,-2-1 1,-1-3-1,2-1 1,0 0 7,0 0 0,-4 0 1,0 0-1,0 0 8,3 0 1,3 0 0,3 0 0,-3-1 5,-3-5 0,6 3 1,-2-6-1,4 1-18,1-1 0,4-2 0,-3-2 0,1 0-3,1 3 1,-3 5 0,5-4 37,-2 2 1,4-3 0,-5 4-11,-3 3 0,5 1 0,-3 2 0,-1 0 5,-2 0 1,-1 0-1,-1 0 1,-1 0 2,-4 0 0,2 0 0,-6 0 0,1 0-10,0 0 1,3 2 0,-3 1 0,1 3-15,4-3 1,2-1-1,1-2 1,0 0 3,1 0 0,-1-2 0,0-1 0,3-4-15,2-2 1,-3 4-1,4-6-30,-4-1 1,3-2-15,1-1 0,5-1 18,-6 1 1,6 1 0,-3 1 0,1 3 0,0 7 37,1-3 24,5-2 21,-6 6 130,7-5-214,0 7 0,7 0 10,3 0 1,4 0 0,2 0-1,-1 0 8,1 0 1,0 0 0,-3 2 0,1 1-1,2 2 0,-7 1 0,10-6-30,0 0 1,0 0 0,-3 0 0,-1 1-19,1 5 1,-6-5-1,-1 6 1,-2 0 1,3-3 43,-5 6 0,-1-1 0,-9 3 1,-7-3 49,-8-2 1,1 5 0,-7-4-1,-3 3-25,-6-1 1,0-5 0,-5 6 0,0-1-6,1-1 0,-1 3 0,-4-7 0,4 1-12,2 0 1,2-4 0,4 3 0,1-3 2,0-2 1,5 0-1,1 0 1,3 0-3,3 0 1,7 0 0,1-2-1,1-3 7,1-5 1,-3 1-1,7-1-86,1-2 1,2 3 50,2-2 0,0 1-11,0-6 0,2 8 21,3 2 0,-1 5 0,6 1 57,2 0 1,-3 0 0,2 0-1,1 0 1,2 1 64,1 5 0,-1 2 0,-3 8 0,-6 0 3,-3-1 0,3 1 0,0 0 0,-2-1-9,-1 1 1,-4-1-1,-3 1 1,-5 0-50,-4-1 1,-2 3 0,-1 1 0,-4 0-52,-5-5 0,-4 1 0,-1-4 0,-2 1-88,-3-2 0,3 3 1,-2-8-1,6-2-80,2-1 0,7 3 0,-5 0-325,3-1 1,3-4 488,8-5 1,11-11 0,9-8 0</inkml:trace>
  <inkml:trace contextRef="#ctx0" brushRef="#br0" timeOffset="367">5080 266 15347,'14'-2'-416,"-2"-1"1,-2-3-90,2 3 1,-3-4-1539,2 2 1669,-8 0 0,-3 5 0,-10 0 0,-4 0 311,-2 0 1,0 7 0,1 1-1</inkml:trace>
  <inkml:trace contextRef="#ctx0" brushRef="#br0" timeOffset="867">3814 235 14901,'7'-16'-3026,"-4"6"2827,8-1 0,-6 8 0,4-4-559,-2 0 0,-1 5 220,0-3 693,-5 10 1,13-3-1,-5 5 1</inkml:trace>
  <inkml:trace contextRef="#ctx0" brushRef="#br1" timeOffset="1433">2798 641 8424,'-5'-10'-207,"0"-1"1,-1 6 188,6-5 1,0-1-9,0-4 1,0 4 0,0 1-4,0-2 0,0 3 0,2-2-10,3-1 1,4-2 0,7-1 0,-1-1-47,1 0 1,-1 6-1,1 0 1,1-1 19,4 3 0,-2-5 1,6 6-1,-3 0 62,-3 1 0,-1-1 0,-3 3 0,1-1 15,0 1 0,-1 3-8,1 1 0,-7 7 0,-4 3 11,-3 4 1,-2 2 0,0-1-1,-2 1 12,-3-1 1,1 1 0,-6-2 0,-1-2 7,3-1 1,-6-1-1,3 4 1,-4-2-17,-6-2 0,3-4 1,-2 2-1,2 1-78,3 0 1,-6-6-1,0 2 1,2-1-143,1 1 1,3-3 0,-1 3 0,1-3-321,-1-2 521,7 0 0,-5-7 0,6-2 0</inkml:trace>
  <inkml:trace contextRef="#ctx0" brushRef="#br1" timeOffset="1683">2751 125 8539,'0'-15'-1569,"0"-1"1317,0 0 359,0 8 1,0 2-1,0 12 1,0 4-93,0 4 0,0 3 1,0 4-1,0 4-65,0-1 0,0 4 1,0-6-1,0 1-15,0-1 0,0 4 1,0-5-1,0 0-61,0 2 1,0-6 0,0 6 0,0-3 125,0 1 0,7 0 0,2-5 0</inkml:trace>
  <inkml:trace contextRef="#ctx0" brushRef="#br0" timeOffset="2150">2204 219 14032,'0'-16'-2286,"0"6"939,0 0 1,0-1 984,0-4 389,0 6 1,0 4 0,0 10-27,0 5 0,0 6 1,2 5-1,1 3-22,2 0 0,1 6 1,-5-4-1,3 3-26,1 3 0,0-1 0,-3-2 0,1-1-210,3-2 0,-1-1 0,-3 2 0,1-2-19,2-3 0,1 4 0,-6-5 271,0-2 0,6-1 0,3-3 0</inkml:trace>
  <inkml:trace contextRef="#ctx0" brushRef="#br1" timeOffset="3034">1876 250 8501,'-16'0'-1051,"6"0"954,-1 0 1,8 2 161,-2 3 0,3 4 0,2 7 0,0-1-51,0 1 1,0-1 0,0 1 0,0 0-44,0-1 1,0 1 0,2 0-1,3-3 11,5-2 1,-1 3-1,1-6 1,1 3-62,-3-1 0,6-4 0,-3 2 2,3-1 1,1-2-114,1-5 1,0 0-41,-1 0 157,-6 0 1,-2-7 47,-7-3 43,0 3 0,0-2 211,0 4-94,0 3 0,-2-5 0,-1 9-40,-3 3 1,-6-3-1,4 5 1,-3-2-74,1 1 1,-1 4 0,-4-3 0,-1 0-33,0 0 1,1 3 0,-1-3 0,1 0 6,-1 0 1,-1 3-1,-3-3 1,0 0-19,0 0 0,-2 4 1,1-6-1,0 0 1,-1 2 1,-1-5-1,-5 3 1,4-3 12,1-2 0,-3 5 1,4 0-1,-1-1 1,1-3 0,1-1 0,5-1 16,1-5 0,-1 3 0,2-7 62,4-3 0,-3 0 0,8-3-48,2 0 1,1 6 0,2-1 0,0-1-33,0-2 1,0-1 0,0-1-12,0 0 1,2 1-1,1-1-40,2 1 1,8 4-10,-3 1 0,4 1 1,2-1 44,-1 4 1,-1 3-1,-2-1 1,-1-1 30,1 2 0,-4 1 0,3 2 5,1 0 0,-3 0 20,1 0 0,-6 7 33,1 3 0,-3 4 0,-2 2 0,0 0 0,0-1 1,0-4 0,0-1-1,-2 2-42,-3 2 0,3-3 1,-5-3-1,2 1-23,0 0 1,-6-4 0,4 3-123,-2-1 1,4 6-113,-5-3 0,-1-3 1,-2 0-129,2 0 1,2-5 360,4 3 0,-3-3 0,-8-2 0</inkml:trace>
  <inkml:trace contextRef="#ctx0" brushRef="#br1" timeOffset="3350">1376 94 8501,'0'16'-1981,"0"-1"1765,0 1 0,0-6 1,0 1 240,0 1 0,0 2 7,0 1 0,0 1 1,1 0-31,5-1 1,-5 1 0,5 0-6,-5-1 0,4-4 0,1-1-6,-3 2 0,4 2 1,-2 2-21,-1-1 1,-2 1-1,-1 0-40,4-1 69,-3 1 0,5-1 0,-7 1 0</inkml:trace>
  <inkml:trace contextRef="#ctx0" brushRef="#br1" timeOffset="3750">1407 594 8159,'0'11'-1202,"0"-1"0,0-5 1232,0 6 1,0-6 184,0 5 48,0-6-223,0 3 0,-2-7 11,-3 0 1,-4 0-48,-6 0 1,-1 0-28,0 0 1,1 5 0,-1 0 27,1-1 1,4-3 70,1-1 0,-1-1 16,-4-5 1,6 3 0,4-8 0,1 1 6,-1 1 1,3-5-1,-3 4 1,3-4 10,2-1 0,-5-1 0,0-1 0,0-3-29,-2 0 1,5-6-1,-3 3 1,1-1-27,-1-4 1,2-2-1,-6-1 1,2 0-83,4 0 1,1-1-1,2 3 1,0 1-51,0 2 0,0 5 0,0-3 0,0 1-188,0 4 1,0 2 0,0 1-180,0 0 444,0 8 0,0-6 0,0 5 0</inkml:trace>
  <inkml:trace contextRef="#ctx0" brushRef="#br1" timeOffset="4734">860 360 6955,'16'15'31,"-1"1"1,1 0-5,-1-1 1,1 1-1,0-1-36,-1 1 0,-4-2 1,-3-2-1,-1-1-4,-3 1 0,-2-4 0,-1 3 46,4 1 0,-5 2 11,0 2 1,-6-6-1,-10-1-34,0-2 0,1-2 0,-1-5 0,0 0-2,1 0 0,-1 0 1,1 0-1,-3 0 5,-3 0 1,4-2 0,-4-1 0,4-4-20,1-2 0,0 4 0,1-6 1,-1 1-5,1 1 1,1-5-1,2 6 1,1-3-14,-1 1 0,3 5 0,1-6-36,1-1 1,1 3-23,6-1 0,2 1 47,3-1 0,4 3 0,7 7 46,-1 0 1,-4 0-3,-1 0 0,-1 2 0,3 1 58,-2 2 1,-6 7 0,3-3-28,0 0 1,-5 5 0,3-4-37,-4 4 0,-1-4-5,0 1 1,0-1 15,0 6 1,-6-7-1,-3-2 7,0-1 0,0-4 0,4 3-14,-5-3 0,-4-2 0,-2 0-13,1 0 1,-1 0-1,0 0 8,1 0 0,-1 0 1,1 0 19,-1 0 0,0 0 0,2-2 1,2-1 18,2-2 1,5-6-1,-4 4 1,0-1-15,1-4 0,2-2 0,-2-2-13,1 0 0,0 1 0,3-1 0,-1 0-112,2 1 1,-1-1-1,1 1 1,-3-1 69,3 0 1,-4 6-1,2-1 1,0 1 0,-2 1 1,5 1-1,-5 4 42,0-1 1,4-5-8,-8 4 1,6 1-5,-5 5 1,4 0 0,-4 2-7,-2 3 1,3-1 0,-1 6 51,-3 2 1,5-3-1,-1 1-40,2 2 0,-3 2 0,5 2-8,1 0 1,2-6 0,2 0-7,0 3 0,0-5 0,0 3-5,0 1 1,0-3-1,2-1 1,3-1-66,6-3 0,-3-3 1,3 1-1,1 2-103,2 1 0,1 0 1,1-5-1,1 0-129,4 0 0,-3 0 304,3 0 0,3 0 0,0 0 0</inkml:trace>
  <inkml:trace contextRef="#ctx0" brushRef="#br1" timeOffset="5033">876 891 8270,'10'0'-1276,"0"0"1017,-6 0 1,5 0 258,-4 0 0,-4 0 0,6 0 0</inkml:trace>
  <inkml:trace contextRef="#ctx0" brushRef="#br0" timeOffset="5317">672 235 10660,'-10'0'-1750,"1"1"1684,2 5 1,0-5 0,2 5-141,-5-5 0,1 1 0,-1 1-70,-3 3 261,0-1 0,-3 2 1,0 2-1</inkml:trace>
  <inkml:trace contextRef="#ctx0" brushRef="#br1" timeOffset="5500">157 157 8577,'-16'0'-789,"0"0"1,1 0 484,-1 0 0,0 0 1,1 1 303,-1 4 0,-6 4 0,-3 7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37.074"/>
    </inkml:context>
    <inkml:brush xml:id="br0">
      <inkml:brushProperty name="width" value="0.08571" units="cm"/>
      <inkml:brushProperty name="height" value="0.08571" units="cm"/>
      <inkml:brushProperty name="color" value="#FF0066"/>
    </inkml:brush>
  </inkml:definitions>
  <inkml:trace contextRef="#ctx0" brushRef="#br0">1332 342 5870,'0'-10'225,"-2"3"-154,-3 7 0,3 0-50,-13 0 0,5 0-15,-7 0 1,6 0 0,-1 2-1,-1 3 1,4-3-1,-1 6-8,2-1 1,1-5-1,3 6 6,-2 0 1,1-5-6,5 9 1,0-7-1,0 7 1,7-3 0,5 3-2,3-7 1,-4 3-1,1-2 1,1-3-1,2-1 0,0 0 0,-2 2 1,-1 2-1,1-3 0,2-1 2,2-2 0,-5 0 0,-1 0 0,-5 0 1,5 0 1,-9 6 8,-2 0 1,-2-1 0,-9-5 13,-2 0 1,-3 0 0,-1 0 0,0 2 12,0 4 0,0-2 0,0 5-24,0-1 0,6-2 0,1-5 0,1 3-15,-1 2 0,4 5-9,-5-5 1,7 7-5,-1-1 0,10-5 9,7-1 0,3 2 0,2-3-2,0-1 0,0-2 0,0-2-8,0 0 1,-5 0 13,-1 0 1,0 0 2,6 0 0,-7-2 1,-6-2 3,-8-1 1,0-1 0,-7 6 18,-3 0 0,-1 0 0,-2 0 0,0 0-1,0 0 0,-6 0 0,-1 0 0,-1 0-2,0 0 0,-5 0 0,1-2 0,-3-2-11,-2-2 0,0 1 0,0 5 0,0-2-6,0-4 0,-1 4 1,3-5-1,2 1 10,1 0 0,10-1 0,0 3 35,6-2 1,4-1 77,-3 1-92,5 4 0,14-6-22,5 8 1,-3 0 0,3 0-9,1 0 0,-4 0 20,3 0 0,-3 2 0,4 2 29,-1 2 0,-7 7-28,7-1 0,-8-3 1,1 2-19,-3 3 0,4-5 0,0 3-8,-3 1 1,-1-4 0,-4 3-13,-3 1 1,1-5-1,-6-1 1,1-1-38,-1 0 1,-1-1 0,-6-5 0,2 2-70,3 4 1,-3-4 0,4 3 0,-4-3-295,-2-2 0,5-2 412,1-3 0,0-5 0,-7-7 0</inkml:trace>
  <inkml:trace contextRef="#ctx0" brushRef="#br0" timeOffset="181">1162 222 8376,'0'-17'-349,"0"0"1,0 0-72,0 0 1,0 6 84,0-1 0,1 9 335,5-3 0,-4 12 0,6 3 0</inkml:trace>
  <inkml:trace contextRef="#ctx0" brushRef="#br0" timeOffset="748">479 427 8451,'-12'-5'-87,"1"-1"1,5-2 0,-3 3-385,1-7 1,2 3 0,6-3 477,0-1 1,8-2-1,3 0-32,5 3 0,1-1 1,0 5-1,0 1 4,0-1 1,0 3-1,0 5 1,0 0 14,0 0 1,-5 0 0,-1 0 41,2 0 1,1 1 0,-3 5 6,-5 6 1,-5 3 0,-1 2-5,0 0 1,0 0 0,-1-2-1,-5-2-23,-5-1 0,-5-7 0,-1 5 0,-2-1-14,-3 1 1,1-6 0,-6 1 0,1-3-10,-1-2 1,-1 0 0,-7 0-1,3-2-9,4-3 0,-3-3 0,9-5 0,-1 3 0,-2 3 0,12-5 0,-2 5 1,3-1 10,3 1 0,5-1 3,-2 2 0,6 6 41,6 0 1,-2 2 0,5 10 0,1-1-20,-1-2 0,-5 7 1,2-5 26,-4 4 1,3 2 0,1 0 87,-2 0 0,-4-5 0,-6-3-64,-5-1 0,1-2 0,-1-5 0,-2 3-43,-3 2 0,-1 0 1,0-6-1,0 0-110,0 0 1,0-6 0,0-2-1,0 1-104,0-1 1,6-5 0,1 2-1,2-5-724,5-1 910,1 0 0,-6-7 0,-1-3 0</inkml:trace>
  <inkml:trace contextRef="#ctx0" brushRef="#br0" timeOffset="898">513 18 7644,'-2'-10'-1634,"-4"4"1634,4 4 0,-5 10 0,7 2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55.439"/>
    </inkml:context>
    <inkml:brush xml:id="br0">
      <inkml:brushProperty name="width" value="0.08571" units="cm"/>
      <inkml:brushProperty name="height" value="0.08571" units="cm"/>
      <inkml:brushProperty name="color" value="#FF0066"/>
    </inkml:brush>
  </inkml:definitions>
  <inkml:trace contextRef="#ctx0" brushRef="#br0">59 129 7251,'-10'-2'-1164,"0"0"1119,3-2 1,3 0 44,-4 4 0,4 0-11,-4 0 33,6 0 11,-4 0 0,8 1 0,2 2-4,3 1 1,0 0-1,2-4 1,3 0-27,2 0 0,7 0 1,-3 0-1,1 0-5,1 0 1,-1 0-1,5 0 1,-1 0-6,0 0 1,5 0 0,-1 0 0,0 0-1,2 0 1,-4 0 0,2 0-1,-3 0 5,0 0 1,-2 0 0,-3 0 0,-2 0-6,0 0 1,-8-4-5,3 0 0,-8-5 7,0 1 1,-4-2-4,-4-2 0,-3 1 0,-4 2 9,-1 2 1,0 0-1,1-2 1,-1 2 21,0 2 0,4-2 0,1 3 23,-2 1 1,3 0 0,1 1-77,0-2 58,4 0 0,-3 5-29,8 3 1,2 3-1,6 3 1,1-1-9,2-1 1,-2 0 0,4 3-1,-1 0 5,-1-3 1,2 2 0,-2-3-1,0 0 4,-1 1 0,1 0 1,-1 2-1,2-1-4,-2-1 1,-1-1 0,-1 2-4,-1-1 1,1-1-8,0 5 0,-6-4 7,-2 0 56,-3-6 0,-2 3 0,-3-3-20,-4 2 0,2-3 1,-2 4-1,-1-1-8,-1 0 0,2 0 0,0-3 0,-1 2 2,-2 1 1,4 1 0,-1-3-248,-1 2 1,4 5 222,1-1 0,2-3 0,2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6:56.771"/>
    </inkml:context>
    <inkml:brush xml:id="br0">
      <inkml:brushProperty name="width" value="0.08571" units="cm"/>
      <inkml:brushProperty name="height" value="0.08571" units="cm"/>
      <inkml:brushProperty name="color" value="#FF0066"/>
    </inkml:brush>
  </inkml:definitions>
  <inkml:trace contextRef="#ctx0" brushRef="#br0">1951 373 8524,'0'-8'-1170,"2"1"631,2 2 0,-3 0 392,3 1 123,-3 3 42,-1-4 1,0 6 0,-1 2 26,-3 0 1,-3 3-1,-4-4-18,-1 2 0,4 1 0,1-2 0,-3 1 2,0-2 0,-6 4 0,0-1 1,-3 0-16,-1 0 0,1 0 0,-1-2 0,-4 2-7,-2 2 1,-5-3-1,4 2 1,0 1-14,-2-1 0,3-3 0,-5 2 0,0-1 5,1 0 0,0 1 0,4-3 0,-1 2-7,1-1 1,3 0-1,2-1 1,3 2 1,1-1 0,1-2 1,4-2 1,1-3 1,3 1 2,0-5 0,6 4 0,-2-3 1,2 3-1,2-4 1,2 1 0,0-2-1,2 2 1,1 0 0,-2-2 0,1 1 0,1 4 0,-1-3 0,-3 3-52,3-4 0,-4 1 46,-4 0 0,-2-3 1,-6 7 8,0 0 1,1 2-1,-1 1 1,0 0 9,1 0 1,-1 0 0,-1 0 0,-1 0 9,-2 0 0,1 0 1,3 1-16,0 3 1,0 1 0,2 4-7,2-1 0,-1 0 26,5 3 0,0 1 0,4 0-20,0-1 0,0-3 0,0 0 8,0 1 1,0 2-16,0 0 0,0 1 5,0 0 0,0-1 8,0 1 0,0-4 0,-1-2 30,-3-1 0,2 1 0,-6-4-26,-1 2 1,2 0 0,-1-4 0,-1 0-8,-1 0 0,-2 0 0,-1 0 1,-1 0-69,-2 0 0,1 0 0,3 0 0,1 0-243,-1 0 0,0 0 300,0 0 0,1-5 0,-1-2 0</inkml:trace>
  <inkml:trace contextRef="#ctx0" brushRef="#br0" timeOffset="235">1379 688 8222,'0'-8'-161,"0"1"-93,0-2 1,-5 2-1,-3 1 1,-4 0 121,-3 4 1,0 2-1,-4 2 1,-2 2-103,-1-1 234,-1 3 0,-1-4 0,1 3 0</inkml:trace>
  <inkml:trace contextRef="#ctx0" brushRef="#br0" timeOffset="800">1075 419 7627,'0'-11'0,"0"-1"0,0 0 0,0 1-695,0-1 1,0 4 752,0 0 1,1 2 0,2-3-49,1 1 1,4 4 0,-3-2 0,1-1-6,3 1 0,2-1 0,1-2 0,-1 1 8,1-1 1,3 0-1,1 0 1,0 1 13,1-1 0,-5 3 0,4-1 0,-3 1 12,-1-1 1,-1 5-1,1-2 10,0 2 1,-6 1-3,-2-3-153,-3 3 0,-1-3 110,0 8 1,-5-1 0,-3 4 5,-2 2 1,-2 1-1,1-1 1,-1-2-10,0 2 1,2-2 0,1-1 0,1 1-14,-1-1 1,3-2-1,-2 3 1,0-1-50,1 1 1,1-5 0,3 4 0,-2-2-185,-1-1 1,2 1 244,-4-4 0,5 5 0,-2 2 0</inkml:trace>
  <inkml:trace contextRef="#ctx0" brushRef="#br0" timeOffset="1051">1145 46 8292,'8'-12'-413,"0"0"1,0 2 48,3 2 0,1 4 1,-2 8 311,-2 4 1,1 0-1,-5 2 1,-1 3 144,-2 0 0,-1 0 1,1 0-1,2 1-105,1 2 1,0 1 0,-4-3-1,1 3-90,3 1 0,-3-2 1,3 2 101,-3-1 0,5 3 0,0-1 0</inkml:trace>
  <inkml:trace contextRef="#ctx0" brushRef="#br0" timeOffset="1484">818 303 8374,'-10'-2'-908,"2"-2"1,-3 3 741,4-3 1,1 8-1,3 4 231,1 2 1,2 2-1,2-2 1,1-1-49,5-1 0,3-1 0,0 2 0,1-1-12,0 1 0,1-4 1,1-1-1,2-3 7,-2-1 1,-1 0 0,0 0 2,2 0 1,-2 0-1,3-1-5,-3-3 0,-7-3 0,-2-4-92,-2-1 0,-4 0 0,-2 1 1,-3-1 81,-4 0 0,-6-5 0,-1-1 0</inkml:trace>
  <inkml:trace contextRef="#ctx0" brushRef="#br0" timeOffset="1701">935 81 8112,'-8'-6'0,"2"-1"-468,0-4 0,-4 1 1,0 2 467,-5 4 0,0 3 0,2 1 0,-3 0 0,3 0 0,-4 0 0</inkml:trace>
  <inkml:trace contextRef="#ctx0" brushRef="#br0" timeOffset="1798">748 34 8314,'-8'0'-1651,"0"0"1323,6 0 328,-3 0 0,5 0 0,0 0 0</inkml:trace>
  <inkml:trace contextRef="#ctx0" brushRef="#br0" timeOffset="2434">409 174 8260,'-12'0'0,"1"0"-305,-1-5 1,0 4 0,1-3 70,-1 2 1,4 6 0,2 1 0,0 2 233,4 2 0,1 1 0,1 2 0,0 0-51,0 0 0,6 3 0,4-1 1,6-2-7,2-3 1,2-1 0,3 4-1,2-2 9,2-2 0,-4 1 0,2-4 0,-4 0 45,0 0 0,-3 1 0,0-4 0,-1 2 18,-3-1 1,-5-2 38,-1-1 0,-11 0 0,-2 0 0,-8 0-15,-6 0 1,-9-4-1,-3-1 1,-2-2-12,-3-2 1,1 3 0,-1-2 0,-2-1 10,-1-1 1,1-1 0,2 2-1,3 1 5,2-1 0,2-1 0,6-2 0,1 1-40,2-1 0,7 4 0,7 0 8,0-1 1,3 3-16,3-2 1,5 1 0,1-2 0,2 3-13,0 1 0,-2-1 1,3 4-68,-1-2-32,0 0 61,4 4 0,-7 0 102,-5 0 0,-5 5 0,-8 3 0,-2 2 48,0 2 1,-1 0 0,5-1 0,-1 2-35,0 3 0,0-3 1,2 3-1,2-2-27,4 1 0,3 0 0,2 3 0,5 0-66,5 0 1,7 2 0,10 3 0,4-1-142,6-2 1,5 2 170,7-3 0,4 3 0,4 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7:03.255"/>
    </inkml:context>
    <inkml:brush xml:id="br0">
      <inkml:brushProperty name="width" value="0.08571" units="cm"/>
      <inkml:brushProperty name="height" value="0.08571" units="cm"/>
      <inkml:brushProperty name="color" value="#FF0066"/>
    </inkml:brush>
  </inkml:definitions>
  <inkml:trace contextRef="#ctx0" brushRef="#br0">2746 349 7760,'0'-6'-531,"2"2"0,1 8 478,5 4 0,-1 2 0,1 2 0,1-2 5,1-2 0,2 2 0,1-2 0,1 2 1,2 2 0,-1-4 1,-3 0-1,0-1 31,-1 0 0,-3-1 37,0-2 1,-7-4-5,-1 0 0,-10-5 0,-10-7 0,-2-1 14,-1-2 1,-4 2 0,-1-3 0,2 3 25,2 2 0,-4-5 0,1 1 0,0 0-24,-2 2 0,6 2 0,-2-1 1,6 0 151,2 1 1,1 4-138,5 3 0,5 3 1,5 2-89,4 3 1,6 0 0,-1 6 0,2 3 29,2 0 0,1 4 0,1 0 0,1 0-21,0 0 1,-2 2 0,-2-2-1,1 0 0,0 0 0,-2-2 1,-1-3-1,-2 0-4,-2 0 1,0-2 0,-2-1 13,1-1 1,-2-6 0,-6 2 0,-5-2 33,-5-2 0,0 0 0,-4-2 0,-2-2 3,-2-3 1,4-2 0,-8-2 0,0 1-12,1-3 1,-1-2 0,0 4 0,-1-2-16,1-3 0,-3 3 0,4-2 0,1 0-33,3 0 0,3 2 0,0-3 0,5 3-24,4 2 1,5 3 0,-2 0-17,0-1 0,2-1 0,6-1 38,2 3 1,2-1 0,6 5 0,0 2 52,-1 0 0,1-1 0,0-1 180,-1 1 1,1 2 292,0 1-322,-1 0 0,-3 0-457,0 0-81,-6 0 379,4 0 0,-12 5 0,0 1 0</inkml:trace>
  <inkml:trace contextRef="#ctx0" brushRef="#br0" timeOffset="266">1765 45 8322,'0'-11'-176,"0"-1"1,1 2 11,3 2 1,2 4 0,6 8 0,1 4 155,3 2 0,2 7 0,5 4 0,2 3-86,2 4 0,3 4 0,4-2 1,-2 1-45,-1 0 1,-3-5-1,2 2 1,-2-5 25,-2-4 1,-6-2-1,-5-5 1,-2-2 111,-1-2 0,-6 3 0,-1-5 0</inkml:trace>
  <inkml:trace contextRef="#ctx0" brushRef="#br0" timeOffset="832">1636 45 7933,'-6'-15'-1756,"2"-1"1792,3 6 1,6 6 0,1 8 20,1 4 1,3 2 0,-3 2-1,0-1-69,1 1 0,-5 0 0,2 0 0,-1-1 21,0 1 0,0 0 0,-4-1 0,0 1 1,0 0 1,0 1-1,0 1 1,0 2 26,0-2 1,-4-1 0,-1 0 0,-2 1-1,-2 2 1,0 3-1,0-3 1,2-1-31,2 2 1,-3-4 0,4 4 0,2-1-15,1-1 1,1 1-1,0-5 1,0 1-59,0 0 0,5-1 1,3 1-1,3-1 39,5-4 0,-2 0 0,4-5 0,-1 2 20,-3-1 0,5-2 1,-1-1-1,1 0 14,1 0 0,-6 0 1,2 0-1,-3 0-4,-2 0 1,1-4-1,-2-1 1,-1 0 1,-1 0 1,-5-4 0,1 1-7,-3-3 1,-1 4-1,-1-1 1,-3-1 9,-4-2 1,-8 0-1,-2-1 1,-3-1 31,-2-3 0,1 4 0,-9-4 0,-2 2 8,0-2 0,-6 2 0,-2-4 0,0-1 6,-3 1 0,-2 0 1,1-3-1,3 3-15,7 1 1,3-2 0,8 3 0,5 2-34,1 1 1,10 1 0,0 1-105,6-1 0,8 5 0,6 2 0,7 1-87,7 0 0,9 0 183,8 4 0,13 0 0,4 0 0</inkml:trace>
  <inkml:trace contextRef="#ctx0" brushRef="#br0" timeOffset="2083">1227 314 8124,'-8'-4'-414,"1"0"0,4-1 0,-2 3 185,0-2 0,-1 1 206,-1 7 0,-2 3 0,5 4 23,1 1 0,3 0 0,3-1 0,2 1-38,1 0 0,2-5 0,4 1 1,1 0-19,2-1 0,0 2 0,3-4 0,0 0 11,0 0 1,-3 3 0,0-4 0,-2-2 37,-1 0 1,-1 2-1,1 0 1,0-2-10,0-1 40,-6-1 0,-1-1 0,-6-1 0,-3-2 16,-4 1 0,-2-2 0,-2 1 0,0 0 14,1-1 1,-2 4 0,-1-3 0,-2 2-22,2 2 1,-3 0-1,0 0 1,0 0-25,0 0 1,-4 0 0,3 0 0,-1 2-5,-1 2 0,5-2 0,-5 5 0,-1-2 15,-1-3 0,3 4 0,1-1 0,0 0 1,-1 0 0,4-1 0,-3-3 0,1 2-2,2 1 0,-1 0 0,0-4 1,0 0 4,0 0 1,1 0-1,-3 0 1,1-1-8,3-3 0,1 2 0,1-3 1,1 1 12,-1 0 1,4-5-18,0 1 1,6-2-27,-2-2 0,4 1 1,4-1-18,3 0 1,4 5 0,1 0 0,1 1-15,2-1 1,-2 5-1,3-2 1,-3 1 19,-2-1 0,-3 3 0,0-3 0,1 3 20,1 1 0,-2 0 0,0 0 25,1 0 0,0 5-19,-1 3 1,-3-2 0,-5 2 17,0 1 0,0-3 1,-1 2-1,-3 0 5,-4-1 1,-2 2 0,-2-4-24,0 1 1,1-3 0,-1 1-18,0-3 0,1-1 0,-1 0 0,0 0-50,1 0 1,3 0 0,0 0 26,-1 0 1,-1-1 0,-2-2 0,0-1 83,0 2 1,2-1-1,1 1 1,0-2 73,-4 1 1,1 2 0,-3 1-1,2 0-76,1 0 0,-1 0 1,-1 0-1,-2 0-16,2 0 1,1 0 0,1 0 0,1 0 0,-1 0 0,0-4 0,0 0 21,1 1 1,0 1 0,2-1 0,2-1 1,3-4 0,-3 3 0,1 0-6,-1 0 0,5-4 0,-2 1-34,2-2 0,-2-2 1,1 0-1,0 1-20,2-1 1,1 0-1,0 1-119,0-1 0,-2 0 0,0 0-72,-2 1 0,0-1 1,4 0-469,0 1 667,0 4 0,5-3 0,2 3 0</inkml:trace>
  <inkml:trace contextRef="#ctx0" brushRef="#br0" timeOffset="2280">865 174 8020,'0'-6'-1404,"-1"-4"1126,-3 7 278,-3-1 0,-4 4 0,-1 0 0</inkml:trace>
  <inkml:trace contextRef="#ctx0" brushRef="#br0" timeOffset="2713">141 151 8221,'-8'-6'-642,"0"-1"0,0-2 709,-4 1 1,1 4-135,-1 8 0,6-2 1,2 6 50,2 1 0,2 2 1,0 0 8,0 1 1,2 0-1,2-1 1,3 0-62,4-3 1,0 1 0,1-4 0,0 0 23,0 0 0,-1 3 1,0-3-1,-2 0 79,-2 1 1,0-1-1,2-3 89,-1 2 1,-6 1-48,2-1 1,-4-2 0,-4 2-1,-5-3-60,-5-1 1,-4 0 0,-7 0-1,-1 0-331,-1 0 314,0 0 0,-2 0 0,-1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7:00.155"/>
    </inkml:context>
    <inkml:brush xml:id="br0">
      <inkml:brushProperty name="width" value="0.08571" units="cm"/>
      <inkml:brushProperty name="height" value="0.08571" units="cm"/>
      <inkml:brushProperty name="color" value="#FF0066"/>
    </inkml:brush>
  </inkml:definitions>
  <inkml:trace contextRef="#ctx0" brushRef="#br0">1061 165 8329,'0'-12'0,"0"0"0,0 0 0,0 1-686,0-1 1,0 4 510,0 1 0,5 4 0,1 0 163,1 6 1,-1 3-1,-3 6 1,2 0 19,2-1 0,-3 5 0,2 1 0,1 1-21,-1 3 1,-3 2 0,2 3 0,-1 2-23,0-3 0,3 0 35,-3-1 0,5-1 0,-2 0 0</inkml:trace>
  <inkml:trace contextRef="#ctx0" brushRef="#br0" timeOffset="1433">897 83 7580,'0'-12'-1055,"1"6"1035,3 2 0,-2 8 1,3 2-1,-1 3 17,0 3 1,1-3 0,-1 7 0,2-2-10,1 1 1,3 0 0,-3 3 0,0 0 2,1 0 1,-1 0 0,2 2-1,-3-3 3,-1 0 0,3-3 0,-4 4 1,0-1 2,1-3 1,-3 3 0,1-1 2,-1-2 0,-2-1 1,-2-3-1,-1-1 0,-5-1 1,1-5 0,-1 1-1,-1-3 0,-1-1 1,-3 0 0,-1 0 0,-2 0-1,2 0 0,-3 0 1,1-1-1,1-2-2,-2-1 0,3-5 0,-6 3 0,1-2-29,1 0 1,1 0 0,5-3 0,0 0 15,1 3 0,0-2 1,2 2-1,3-2 12,0-2 1,3 4 0,3 1 2,0-3 0,1 5 0,3 1 0,4 3 5,2 1 0,2 0 0,-1 0 1,1 0 0,0 0 1,-1 1-6,1 3 0,-5-1 0,-2 3-2,0 0 1,0 3 0,3-2 0,-3 4 0,-5 1 0,0-5 0,0 1 49,0 1 0,-1-4 1,-3-1-1,-4-2 0,-2-2 0,-2 0-19,0 0 0,1 0 1,-1 0-1,-1 0-26,-3 0 0,3-2 1,-3-2-1,0-2-4,0-1 0,0-3 0,0 1 1,-2-4-7,0-3 0,-1-1 0,5 3 0,-1-3 3,0-1 1,-2-1 0,2-3-1,1 1 8,1 1 1,2 1 0,2-5-1,3 2 13,0 3 1,2 2-1,3 5 1,-1 1 48,-2-1 1,0 4-9,4 0 1,1 7-155,3 1 0,-3 1 0,4 7 81,1 1 1,-4 0 0,5 0-1,-1-1 3,1 1 0,-1 6 0,3 2 0,-1-1 0,1 1 1,0 3 0,0-3 0,-1 0 6,1-1 1,-2 5 0,-1-3-1,1 2-27,-1-1 1,-3-4 0,1 0 0,-2-2 16,2-1 1,-2 0 0,0-2 13,-4-2 0,-1-3 0,-5-5 0,-2 0-26,-5 0 1,2-5 0,-3-3 0,0-2-50,0-2 0,1 0 1,3-1-1,0-1 56,1-2 1,-5 1 0,2 3 0,2-1 57,3-3 0,1 7 0,-2-2 0,1 2 162,1 2 0,4-2-65,-4 5 0,1 0-84,-5 4 0,0 5-82,1 3 0,-1 1 0,0 0-28,1-1 0,3-5 1,0 1-3,-1-3 0,-2-1 1,0 0 32,-1 0 0,0-4 0,1-1 0,-1-2 31,0-2 0,1-1 1,-1-2-1,0 1 36,1-1 1,3 4-1,0 0 1,-1-1 89,-1-1 1,2 2 19,0 0-139,0 6 1,3-2-1,4 8 31,3 3 1,6 4-1,-3 2 1,2 1-33,2 2 0,5 4 0,2-1 0,-2 0 8,-1 1 0,-1-1 0,1 4 0,1-1-14,2-2 1,-5 2-1,-3-4 1,0 2-9,-2-1 1,3-5-1,-5 2 1,-1-3-11,-2-1 1,-1-5 0,-1 0 10,-3-2 1,0-1 0,-6-4 0,-5-1 4,-1-3 0,0 1 0,-2-5 1,0-1-30,-1-1 0,1-3 0,-1-1 0,3-2-20,3 2 1,2-3 0,0 0-1,2-1-97,1-3 0,6-1 0,-1 0 0,6 1 144,4 2 0,14-6 0,4-5 0</inkml:trace>
  <inkml:trace contextRef="#ctx0" brushRef="#br0" timeOffset="1884">932 13 8447,'-11'0'-700,"-1"0"0,0-2 0,-1 0 751,-2-2 1,-5 0 0,-7 4-52,-4 0 0,-3 10 0,-1 3 0</inkml:trace>
  <inkml:trace contextRef="#ctx0" brushRef="#br0" timeOffset="2081">348 585 7962,'-16'-4'-415,"1"0"0,-2-3 0,1 3 1,-3 1 414,-3 2 0,-7 1 0,-1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8:34.565"/>
    </inkml:context>
    <inkml:brush xml:id="br0">
      <inkml:brushProperty name="width" value="0.08571" units="cm"/>
      <inkml:brushProperty name="height" value="0.08571" units="cm"/>
      <inkml:brushProperty name="color" value="#FF0066"/>
    </inkml:brush>
  </inkml:definitions>
  <inkml:trace contextRef="#ctx0" brushRef="#br0">3189 611 7649,'-15'-28'-900,"-7"9"1,9 3 859,-2 4 1,6-10 82,-10 3 0,10 4 71,-10-4 0,0 4-1,-9-4 0,13 3 235,5 7-207,7 6 0,6-6 0,4 18-109,2 10 1,13-4 0,-4 4 0,7 3-46,3 3 0,0 3 0,0 0 0,0 0-110,0 0 1,-9-10 0,0 1-1,-1 3 33,-2 3 0,9-7 0,-10 1 90,1 3 0,21 3 0,-6 3 0</inkml:trace>
  <inkml:trace contextRef="#ctx0" brushRef="#br0" timeOffset="665">2573 499 8505,'-12'-38'0,"-7"1"-757,-6 3 268,10 3 614,2 3 0,16 12 0,7 7 0,-4 6-131,13 3 1,-10 3 0,6 6 15,-2 10 0,6-4 1,-10 4-44,-3 3 1,0-1-1,1 1 1,2-3-53,-3 3 0,-3-7 0,-3 4 36,0 3 0,0 3 1,-3-1-1,-3-2-6,-3-3 1,-4-4 0,7 7 0,-7-3 17,-2 3 1,6-7 0,-10 4 8,-3 3 0,0-7 0,1 1-11,2-4 1,10-2 12,-10-10 29,13 0 0,-4 0 1,17 3-6,2 6 0,13-6 0,-4 6 18,7-5 0,3-4 0,0 0 56,0 0 0,0 0 91,0 0 1,-9 0 164,0 0-241,-13 0 1,6-4-96,-12-5 1,-3 6 0,-3-9-31,-3-1 0,-13 10 0,6-9 27,1-1 1,-10 10-1,6-9 1,-6 2 25,-3 1 0,0-4 1,0 7-1,0-3 23,0 3 0,0-7 0,-3 1 0,-3-1-13,-3 1 1,-4-10 0,7 7 0,0-4-22,9 0 0,-3 10 1,9-10-1,-6 1-88,-3 2 0,10-9-254,-1 6 1,13-5 52,-4-4 1,20 12 284,8 7 0,7-7 0,3 1 0</inkml:trace>
  <inkml:trace contextRef="#ctx0" brushRef="#br0" timeOffset="1248">1481 555 7806,'0'-28'-1436,"3"3"1502,7 6 0,-4 7 6,13 12 0,-10 3 1,10 6-62,2 10 0,-8-4 1,-1 1-1,-2-1-22,-1 1 0,3-7 1,-5 10 2,2 3 1,0 3-6,-9 3 1,0-10-45,0 1 0,-12-13 1,-10 3-12,-12-5 1,3-4-1,-7 0 0,7-4 51,3-5 0,-9 3 0,0-10 0,2 1 12,4-1 0,-6 7 1,0-7-1,6 1 111,9-1 0,-3 7 72,6-10 1,4 13 0,-1-6-66,4-1-22,2 10 1,13-9 0,4 15-53,2 6 1,0-3 0,-6 10-21,7-4 1,-7 1-25,6-4 0,-6-3-51,-3 13 0,-3-13 0,-3 7-117,-3-1 0,-13-9 1,3 6-570,-6-5 742,10-4 0,-10 12 0,9 4 0</inkml:trace>
  <inkml:trace contextRef="#ctx0" brushRef="#br0" timeOffset="1465">1453 1115 8525,'0'-28'-608,"0"12"0,13 4 1,2 12-1</inkml:trace>
  <inkml:trace contextRef="#ctx0" brushRef="#br0" timeOffset="1782">641 107 8425,'-15'-28'-980,"5"0"929,7 0 1,6 12 0,4 10 0,5 12 4,4 13 0,-10 6 0,6 3 0,-2 3 6,-1 6 0,10-3 0,-7 10 0,1-4-17,-1-6 0,7 7 0,-7-4 0,1 1 57,-1 2 0,10-9 0,-7 10 0</inkml:trace>
  <inkml:trace contextRef="#ctx0" brushRef="#br0" timeOffset="2166">193 359 8459,'-28'-16'-513,"-9"-9"-6,0 6 1,-1 7 494,10 3 17,13 6 0,6 6 1,18 3-1,10 6 7,5 4 0,4-10 1,0 7-1,0-4-2,0 0 0,0 10 1,0-7-1,0 1 10,0-1 0,0 7 1,-3-7 10,-6 4 0,3 3 0,-13 9 52,-3 0 1,-6 0 0,-9 0 25,-10 0 0,-6-4 0,-3-2 1,-3-3-30,-6 3 0,15-7 0,-6 1 0,3-4-27,0-6 0,10 10-26,6 3 1,9-7 0,9 1 0,13-4-110,12 0 0,13 4 1,18-7-1,10 3-935,5-3 1029,17 10 0,-42-9 0,2 2 0,7 5 0,-1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8:32.364"/>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3385 222 9988,'0'-19'-2493,"3"3"2316,7 4 223,-7 3 1,12 9-1,-8 3 3,2 6 0,10-3 0,-7 13 1,0 3-48,1 3 0,6 3 0,-7 0 0,4 0-59,5 0 1,-5 0 0,3 0 0,-1 0-55,-2 0 1,6 0-1,-13 0 1,0-3 88,4-7 1,2 7 0,13-9 0</inkml:trace>
  <inkml:trace contextRef="#ctx0" brushRef="#br0" timeOffset="900">2937 306 8693,'0'-16'-1268,"3"4"1295,7 12 1,-4 9-1,10 3-48,-4 4 0,0-7 0,-5 10-22,2 3 1,0-7-3,-9 4 0,0 0 28,0 9 0,0-10 7,0 1 0,-3-10 0,-6 7 25,-10-4 0,-6-2 0,-3-7 0,0 3 42,0 3 0,0 1 1,0-10-1,-3 0-42,-6 0 0,3 0 0,-13 0 0,-3 0-14,-3 0 0,7 0 0,-1 0 1,-3 0 20,-3 0 0,-3 0 0,0 0 1,0 0-6,0 0 1,10 0-1,-1 0 1,-3 0 21,-3 0 1,7 0 0,2 0 0,4 0 10,5 0 1,1-10 0,0 1 0,-3 3-28,2 3 1,4 3 0,3-3 0,0-7 0,0 7-16,0-6 0,10-4-21,-1 4 1,13-3 8,-3 2 1,5-5-46,4-13 0,0 9-11,0 0 1,0 10-101,0-10 74,0 13 0,0-9 8,0 5 1,-12 7 89,-7-6 1,-6 6 0,-3 3 0,0 3-8,0 6 0,10-6 0,-1 10 0,-3-4 1,-3 0 1,-3 13 0,0-6 3,0-1 1,10 7 0,2-10-3,4 4 1,2-7 0,10 10-20,0 3 0,0-7 9,0 4 0,13 0 26,6 9 1,-4-13-28,4-5 0,-13-4 88,3 3 0,-2-6 8,2 7 0,-9-7-49,0-3 1,-3 0-41,-16 0 0,0 0-143,-9 0 1,0 0-183,0 0 1,0 0 382,0 0-55,0 0 1,0 0 0,0 0 0</inkml:trace>
  <inkml:trace contextRef="#ctx0" brushRef="#br1" timeOffset="1550">809 54 8456,'-24'-3'-175,"5"-7"0,-6 7 0,9-9-334,1-1 0,-1 10 416,7-6 1,6 9 0,-6 9 93,5 10 0,4-4 1,4 4-23,5 3 0,-3-7 0,13 1 0,3-1-49,2 1 1,1-7-1,-3 7 1,-3-1-16,3 1 1,2-7 0,4 7 0,0-1 42,0 1 0,-9-10 0,0 7 74,3-1 2,-10-9 0,-3 19 0,-18-13 40,-10-2 1,-6-4-1,-3-3 1,-3 0-27,-6 0 1,3 0 0,-10 0-1,4-3-8,6-7 0,-1 7 1,1-6-1,-3 6-4,3 3 1,2-10 0,4-2-13,0-4 0,10 10 0,2-6-47,4-1 1,-7 7 3,10-13 0,-4 10 5,4-10 0,6 10 0,-10-7 1,4 1 8,0-1 0,-4 10 0,7-6 0,-6 2 4,-4 1 0,7 0 0,-10 6 43,-3-7 0,-3 7 1,-3-6-1,0 6 38,0 3 1,10 0 0,-1 0 0,-3 0 8,-3 0 0,7 0 0,-1 3-82,-3 6 0,10-3 20,3 13 1,9 0-1,12 6-64,16-7 1,3-2 0,16-10-1,6 6 37,9 4 0,9 3 0,13 9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0:19.811"/>
    </inkml:context>
    <inkml:brush xml:id="br0">
      <inkml:brushProperty name="width" value="0.08571" units="cm"/>
      <inkml:brushProperty name="height" value="0.08571" units="cm"/>
      <inkml:brushProperty name="color" value="#F6630D"/>
    </inkml:brush>
  </inkml:definitions>
  <inkml:trace contextRef="#ctx0" brushRef="#br0">35 157 7838,'-15'0'-1142,"0"0"1174,10 10 1,5-8 0,15 3 0,8-7 67,6-6 0,14-7 0,11 5 0,3 0-47,5 0 1,13-4 0,9 4 0,8 0-56,5 0 1,-45 2 0,0 1 0,-1 3 0,0 0 0,0 2 0,2 0-10,0 0 0,0 1 0,0 1 1,-1 0-1,34 0 0,-1 0 17,-3 0 1,-3 0 0,3 0-1,-5 0 9,0 0 0,0 0 0,9-2 1,1-3 28,5-3 1,2 1 0,-4 7 0,-1 0-14,0 0 1,10-3 0,-46 1 0,1-1-1,3 0 1,0-1-59,3 1 0,-1 1 0,2 0 0,0 1 0,-2 1 0,1 0 0,2 0 0,0 0 27,0 0 0,0 0 0,0 0 0,0 0 0,-3 0 0,-1 0 0,2 0 0,1 0-14,1 0 1,0 0 0,0 0 0,0 0 0,2 0 0,-1 0 0,-4 0 0,-1 0 4,-5 0 1,0 0 0,-2 0 0,0 0 0,46 0 0,-47 0 0,1 0-12,0 0 0,0 0 0,48 0 0,-9 0 0,-1 0 19,0 0 0,-2 0 1,-8 0-1,-9 3 1,-8 4 0,-10-4 1,5 4-1,-2-4 14,-6-3 0,-2 7 1,-4 1-1,-4-3 14,-1-3 1,-11-2 0,3 0 0,-6 0-18,-1 0 1,-1 0 0,0 0 158,1 0 0,-1 0-214,0 0 0,-7 0-179,0 0 3,-10 0 0,15 0 220,-5 0 0,15 0 0,4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8:29.881"/>
    </inkml:context>
    <inkml:brush xml:id="br0">
      <inkml:brushProperty name="width" value="0.11429" units="cm"/>
      <inkml:brushProperty name="height" value="0.11429" units="cm"/>
      <inkml:brushProperty name="color" value="#FF0066"/>
    </inkml:brush>
  </inkml:definitions>
  <inkml:trace contextRef="#ctx0" brushRef="#br0">2744 449 6624,'19'-16'-402,"-3"4"353,-4-1 1,0 10 21,-2-6 1,-4 6 13,13 3 0,-13-3-2,3-7 11,7 7 1,-10-9 23,13 12 0,-13-3 42,3-7 102,-6 7 106,-3-9-108,0 12 365,0 0-500,0 12 0,0 4 0,0 12-18,0 0 1,0 0 0,0 0 0,0 0-8,0 0 1,0 0-1,0 3 1,3 3-3,7 3 0,-7 1 0,9-7 1,-2 3-2,-1 3 1,10 1 0,-10-10-66,-3 0 1,7 0 0,-4 0-89,-3 0 0,0-13 0,1-2-368,2-1 527,13-9 0,-7 22 1,13-9-1</inkml:trace>
  <inkml:trace contextRef="#ctx0" brushRef="#br0" timeOffset="717">2436 449 8853,'0'-28'-605,"-3"3"0,-3 3 172,-3 3 1,-1 10 392,10-10 99,0 13 35,0-6-4,0 12 1,3 12 0,4 7-65,2 6 1,0-7 0,-6 1 0,4 3-25,2 3 1,0 6-1,-6 3 1,4 3-39,2-2 1,3-4 0,-5-3 1,2 0 0,0 0 0,-6 0 1,4 0 13,2 0 0,0-10 0,-9 1 21,0 3 0,0-7 1,-3 1-2,-6-4 0,3-2 0,-13-10-23,-3 0 0,-3 0 0,-3 0 0,0-3 11,0-7 1,0 4 0,0-13 13,0-2 1,0-1 0,3 0 0,4 3 2,2-2 0,10 5 0,-7-3 38,4-2 1,-1 8 0,7 1 117,-3-1-69,-1 10 33,10-9 0,-3 12-93,-6 0 1,3 9 0,-10 4-48,4 2 0,-10-9 0,3 7-150,-6-1 1,-3 1-1,0 8 164,0-2 1,0 0-1,0 9 1</inkml:trace>
  <inkml:trace contextRef="#ctx0" brushRef="#br0" timeOffset="1450">1036 701 10015,'-25'-28'-705,"7"0"0,5 9 1,13 0 192,0-2 0,0 5 415,0-3 1,0 1 98,0-10 1,0 9 31,0 0 0,4 13 3,5-3 0,6 6 27,13 3 0,0 3-68,0 6 1,-3-3 0,-3 10-1,-6 0 20,-4-1 0,7-6 0,-7 7 0,1 0 25,-1-1 0,7 4 0,-10 9-11,-3 0 1,0-10 0,1 1 24,2 3 0,-3 3-42,-15 3 1,-7-3 0,-12-4 0,0-5 5,0-4 0,-3-2 0,-3-10 0,-6 0-13,-4 0 0,7 0 1,-7 0-1,4 0-5,6 0 0,-7 0 0,1-3 0,-1-4 8,1-2 0,2-10 0,10 7 0,0-4-4,0-5 0,0-1 1,0 0-1,4 3 7,5-2 0,-6-4 0,9-3 0,-2 0-12,-1 0 0,13 0 0,-7 0 0,4 0 2,0 0 1,-10 0 0,7 3 1,-4 6 0,10 4 0,-7 8 47,1-2 1,6 0 0,-13 9-7,-3 0 0,7 0 0,-4 0 0,-3 0 16,-3 0 0,7 9 0,-1 4-34,-3 2 0,1 4 1,-1 6-1,6-4-35,4-2 1,-7 0-29,10 9 1,-1 0 0,10 0-10,0 0 1,13-13-1,6-2 1,5-4-137,4 0 0,13 1 0,6-10 196,5 0 1,17 12 0,2 4-1</inkml:trace>
  <inkml:trace contextRef="#ctx0" brushRef="#br0" timeOffset="1666">1400 197 10166,'-18'-10'-1278,"2"-2"867,4-4 1,-10 10 329,3-3 1,4 6 0,-4 3 81,-3 0 1,-15 12-1,-7 4 1</inkml:trace>
  <inkml:trace contextRef="#ctx0" brushRef="#br0" timeOffset="1816">448 57 10543,'-40'-13'-329,"0"10"0,-7-9 1,10 2 105,5 1 1,-5 0 0,-3 12 0,-1 6 187,1 10 0,-10 6 0,6 3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8:39.297"/>
    </inkml:context>
    <inkml:brush xml:id="br0">
      <inkml:brushProperty name="width" value="0.08571" units="cm"/>
      <inkml:brushProperty name="height" value="0.08571" units="cm"/>
      <inkml:brushProperty name="color" value="#FF0066"/>
    </inkml:brush>
  </inkml:definitions>
  <inkml:trace contextRef="#ctx0" brushRef="#br0">28 56 8423,'0'-28'-1731,"0"13"1731,-12 2 0,9 13 0,-10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48:37.930"/>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2996 221 8394,'0'-28'-324,"0"10"1,0-1-375,0-3 700,0 10 1,3 0 92,7 12 1,-7 3 0,6 6 0,-3 10-34,4 6 0,-4 2 0,9 1 0,1 4-104,0 5 0,-7-3 0,10 10 0,2-1-150,4 1 1,-6-7 0,0 7 0,-1-4 190,-2-6 1,9-3 0,-10-3-1</inkml:trace>
  <inkml:trace contextRef="#ctx0" brushRef="#br1" timeOffset="900">2800 249 8562,'-25'-28'0,"4"0"-623,2 0 1,10 1 0,-7-1 776,4 0 38,2 12 0,13 4-98,7 12 0,5 0 1,13 3-85,0 6 0,-3-3 0,-3 13 1,-3 0-19,2-4 0,-5 10 1,-1-6-1,1 5-23,0 4 1,-10 0-1,6 0 1,-2 0-6,-1 0 0,0 0 0,-9 0 1,3 0-13,7 0 0,-7 0 1,6 0 27,-6 0 1,-12-9 0,-4-3-1,-2-4-22,-7-6 1,-6 7 0,-6-4 0,-3-3-8,2-3 0,-5-3 0,-1 0 0,1-3 13,0-6 1,-7 6 0,6-10 0,1 4 3,0 0 1,2-10 0,10 7 0,0-1 26,0 1 0,10-1 63,-1 4 1,13 3-4,-4-13 1,10 13 0,10-3-32,8 5 0,-2 4 0,3 0 0,2 0-5,4 0 1,-6 0-1,-4 4 1,1 2-7,0 3 0,-7 4 97,10-4 1,-13-3-77,3 13 1,-6-10 0,-6 10 2,-6 3 1,-7-10-1,-12 0-42,0 1 0,-3-10 0,-3 6 0,-3-6-17,2-3 0,-5 0 0,3 0 0,-1 0-40,-2 0 1,9 0 0,-10 0-1,4-3-9,0-6 1,-1 6-1,10-10 1,0 4 45,0 0 1,-3-10 0,-3 10 0,-3 3 7,2 2 0,4 4 0,3-3 1,0-3 94,0-3 1,-9-1 0,0 10-1,2 0-5,4 0 1,0 0 0,-3 0-1,-3 0-34,2 0 0,4 0 0,3 0 1,0 0-52,0 0 1,0 0 0,0 0-9,0 0 0,0 0-66,0 0-34,13 0 79,2 0 0,16-3 1,7-3 21,8-3 1,7-1-1,3 10 1,0 0 9,0 0 1,-9-9-1,0 0 1,2 3 16,4 2 1,-6 4 0,0 0 69,2 0 1,-5 4 0,3 2 110,2 3 1,-8 4-67,-4-4 1,-6 6-96,-3 13 1,-3-3-1,-3-3 1,-6-6-45,-4-4 1,-3 7-1,-12-10 1,-3-3-128,-3-3 1,-1 7 0,10-1 0,0-3 142,0-3 0,-12 10 0,-4 2 0</inkml:trace>
  <inkml:trace contextRef="#ctx0" brushRef="#br1" timeOffset="1087">2520 193 8474,'-43'0'0,"-10"0"0,9 0 0,-12 0 0,0-12 0,0-4 0</inkml:trace>
  <inkml:trace contextRef="#ctx0" brushRef="#br1" timeOffset="1767">532 110 8535,'-3'-19'-781,"-3"0"263,-3-3 1,-1 7 632,10-4 0,13 13-38,5-3 1,-5 9-1,-1 9 1,-2 10 38,-1 6 0,10 6 0,-10 6 0,0 7-56,4-1 0,-10 10 0,9-6 0,-2 2-61,-1-2 1,0 3-1,-9-10 1,0 1-11,0-1 1,0-3 0,0-9-20,0 0 0,-15-3 0,-10-6 0,-9-10 1,-7-6 0,7-6 0,-6-3-38,-4-3 1,7-13-1,-7 3 1,1-6-69,-1-3 1,10 0-1,-3 0 1,5 0-120,4 0 0,0-6 1,0 3 253,0 6 0,0-9 0,0-10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2:07.206"/>
    </inkml:context>
    <inkml:brush xml:id="br0">
      <inkml:brushProperty name="width" value="0.11429" units="cm"/>
      <inkml:brushProperty name="height" value="0.11429" units="cm"/>
      <inkml:brushProperty name="color" value="#FF0066"/>
    </inkml:brush>
  </inkml:definitions>
  <inkml:trace contextRef="#ctx0" brushRef="#br0">2444 317 25759,'0'-10'-4779,"0"0"1,0 1 1834,0-1 2436,0 4 0,0 3 451,0 6 1,0-1 0,1 6 0,2 2 63,0 2 1,0 2 0,-2-2 0,1 3 0,2 0 0,0 2 0,-2 2 0,2 1-16,-2 0 1,2 1 0,1 1 0,-1 1-402,0-1 1,1 2 0,-3 0 0,2 0 434,2 1 0,-3-2 0,3-4 0,-1 1 20,1 0 0,-3-4 0,2 0 0,0-2-64,-3-2 0,2-1 0,0-1 0,-2 0-133,-1 0 0,-1-4-349,0 1 0,-1 0 516,-2 3 1,-3-5-1,-4-1 1</inkml:trace>
  <inkml:trace contextRef="#ctx0" brushRef="#br0" timeOffset="1317">2108 288 25883,'-6'-10'-5904,"3"0"3855,2 0 1,1 3 976,0 1 1,0 5 829,0 1 0,0 4 0,1 6 1,1 0 275,2 0 0,2 0 1,-1 1-1,-1 1-22,0 1 1,4 3 0,-2-1 0,0-1 6,1 0 1,-2 4 0,3-2-1,-1 2-415,0-2 0,-1 3 0,-1-3 0,0 3 256,-3 1 1,2-1 0,0-2 0,-2-1 42,-1-2 1,-1-1 0,-1-2 150,-3 2 0,-1-2 0,-5 1 1,-1-4 205,-2-5 1,2 2 0,-2-2 0,1-1-31,-2-1 1,2-1 0,-3 0 0,0 0 30,-1 0 0,4-3 1,-1-1-1,1-1-153,-1 1 0,2-4 0,-3 2 1,3-2-69,2 1 0,2-2 0,0 3 168,0-3 0,2-1-106,2 0 1,2 4-131,1-1-507,0 5 0,-1-3 499,-3 5 1,2 2 0,-4 1-89,-2 3 0,-1 0 0,-1-1 1,0 1 94,1-1 0,-5-1 0,1 1 0,0 1 129,-1-1 0,-1 1 1,-2 0-1,0-1-1,0-1 0,-2-2 1,-1 4-1,0-2 103,1-2 1,-1 0 0,0-2 0,1 0 83,3 0 1,-3 0 0,3 0 0,-2 0 18,2 0 1,-3 0-1,3-2 1,-2-1-324,1-3 0,2 0 0,3-1 1,-1 1 61,1 0 1,1-2 0,1 1 0,1-2-139,2-1 0,0 0 0,3 0 1,2 1-145,1-1 1,1 0-1,0 0 1,1 1 0,3 3 1,-2-3-1,4 3 1,2 0 138,1-1 1,1 5 0,0-1 0,-1 0 40,1 0 1,0 2 0,0-2 0,0 2 48,0 1 1,0 0 0,0 0 0,0 1 23,0 2 0,-4-2 0,1 3 0,0 0-17,2-1 1,0 5 0,-1-3 0,-3 2-46,0-1 1,-2 1 0,-3 3 0,0 0 16,0 0 0,-1 0 0,-3-1 0,-2 1 166,-3 0 0,-2 0 0,-2 0 0,-4 0-90,-1 0 1,-5-1-1,0-2 1,1-1 2,1-2 1,0 0-1,-1-3 1,-2 1-65,-2 1 1,4 0 0,-1-3 0,2-1 40,2-2 0,-1 1 0,1-4 0,3 1-31,2-1 0,0 0 0,0-4 0,0 0 113,-1 0 1,-1 0-1,3 0 1,1-1 63,1-2 1,1 1-1,-1-3 1,0-1-236,1 1 1,-2-2-1,4-2 1,-3-1-116,-2 0 1,2 0-1,2-1 1,-2-1-44,0-1 1,0 0 0,1 3 0,0 1 35,0-1 0,-1 1 1,-1 2-1,-1 1-11,1 2 0,2-3 0,2 4 0,2 2 86,-2 4 1,3-2-1,-1 2 102,2-2 1,1-1-49,3 1 0,1 0 1,2 2-1,3 3 241,3-1 1,2 3 0,1-3-1,3-1 49,0 1 0,5 1 0,4-2 1,0-1 7,0 2 1,5-3 0,0 4 0,3-1-81,4 1 0,0-3 0,4 4 0,-1 1-127,1 1 1,-1 1 0,2 0 0,1 0-183,1 0 0,-4 1 362,-3 2 0,-4 3 1,2 3-1</inkml:trace>
  <inkml:trace contextRef="#ctx0" brushRef="#br0" timeOffset="1865">1900 347 21727,'0'-10'-6831,"0"3"4372,0 1 1151,0 4 356,0-3 1007,0 5 1,-4 5 0,-2 0 0</inkml:trace>
  <inkml:trace contextRef="#ctx0" brushRef="#br0" timeOffset="1964">1791 347 21630,'-5'-5'-3858,"-4"4"3971,8-3 0,-3 4 0,4 0 1</inkml:trace>
  <inkml:trace contextRef="#ctx0" brushRef="#br0" timeOffset="2216">1425 327 23069,'0'-10'-8706,"5"5"8868,1 1 1,-1 3 0,-1 1 0</inkml:trace>
  <inkml:trace contextRef="#ctx0" brushRef="#br0" timeOffset="3050">1099 654 18085,'-10'0'-661,"1"-2"0,2 0 95,0-1 0,0 0 0,-3 2 641,1-3 1,-1 3-1,0-2 1,0 2 23,0 1 1,3-1 0,1-2 0,-2 0-34,-1 1 0,-4 1 0,-1 1 0,0 0-37,-1 0 0,1 0 1,1 0-1,-4 0-11,-1 0 0,1 0 0,1 0 1,-1 0-6,2 0 1,-4 0-1,4-1 1,-2-1-11,1-2 0,3 1 0,-3 3 0,1-1 39,-1-2 0,4 1 1,-1-2-1,1 1-75,-1-1 1,2 0-1,-2 1-61,2-4 0,4 2 1,2-2-232,0-1 1,2 0-150,3-2 1,0 3-568,0 1-56,0 3 916,0-1 1,-1 4 0,-3 0 0,-2 0 179,-3 0 0,-1 0 1,0 0-1,0 0 30,1 0 0,1 0 0,-2 0 33,-4 0 1,0 0 0,1 0 0,2 0 98,1 0 0,1 0 0,-1 0 0,0 0 83,0 0 0,0 0 0,0 1 1,0 1-20,0 2 0,0 2 0,0-1 1,2 0-92,1 3 0,-1-3 0,4 2 0,0 0-213,-1 2 1,2 1 0,3 0-194,0 0 1,0 0-1,0 0 1,0 0 17,0 0 0,-3-4 0,-1 1 0,2 0-229,1 2 0,0-2 236,-2-1 1,0 0-1,-3 0 229,-2-2 1,-1 0 0,-1-1 0,1 0 102,-1-2 0,-4-1 0,1 0 1,1 0 66,1 0 1,-2 0 0,0 0 0,1 0 50,1 0 0,1-4 0,0 1 0,0 0 48,0-2 1,0 4 0,0-2-208,1 2 1,0 0 0,1-1 493,1-2-325,5 1 1,-7 3 0,4 0 0</inkml:trace>
  <inkml:trace contextRef="#ctx0" brushRef="#br0" timeOffset="3349">604 891 26216,'0'-10'-3277,"0"0"0,-1 5 0,-1 2 3446,-1 6 1,-9-2 0,1 3-1</inkml:trace>
  <inkml:trace contextRef="#ctx0" brushRef="#br0" timeOffset="3430">466 881 25323,'-10'0'-359,"0"0"-690,0 0 0,0 0 974,0 0 0,-4-4 1,-1-2-1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2:11.938"/>
    </inkml:context>
    <inkml:brush xml:id="br0">
      <inkml:brushProperty name="width" value="0.11429" units="cm"/>
      <inkml:brushProperty name="height" value="0.11429" units="cm"/>
      <inkml:brushProperty name="color" value="#FF0066"/>
    </inkml:brush>
  </inkml:definitions>
  <inkml:trace contextRef="#ctx0" brushRef="#br0">2068 54 30295,'0'-10'-9399,"0"0"3802,0 0 4568,0 5 0,0 2 832,0 6 0,0 2 1,0 5-1,1 1 212,2 3 0,-1 1 1,4 5-1,-1 0 50,1-1 0,-3 2 1,3 1-1,-1 1-61,1-1 1,-3 4 0,2-1 0,1 1-515,-1 1 1,-2-5 0,0 1-1,-2-3 439,-1 0 0,0 0 0,0-1 0,0-2-175,0 0 0,-1-5 1,-1 1 256,-2-2 0,-3 3 1,1 2-1</inkml:trace>
  <inkml:trace contextRef="#ctx0" brushRef="#br0" timeOffset="1217">1682 24 22580,'0'-6'-8567,"0"-1"7911,0 1 1,0 1 0,0 5 435,0 6 1,0 3 0,0 2 0,0 1 110,0 1 1,0 1 0,0-2 0,0 3 20,0 0 1,0-2 0,0 2 0,0 0 16,0-3 0,-1 0 1,-1 0-1,-3 2 59,0 2 1,-1-4 0,-1 2 0,-1-1-251,-3 0 0,1 1 0,-3-4 1,2-1 432,1 1 0,-1-1 0,0-1 0,0-3 162,2 0 0,2-2 1,-3-3 1140,0 0-237,4 0-532,2 0 0,12 0-304,1 0 1,5 0 0,-2 0-1,1 0-52,-1 0 1,3 0-1,1 0 1,0 0-74,1 0 1,-2 0-1,3 1 1,-2 1-31,2 2 1,-3 0 0,1-2-1,-2 3-139,-2 0 0,-1-2 0,-1 3 0,-1-1-246,-3 1 1,2 0 0,-5 4-270,-1 0 1,0-3 0,-2-1 26,0 2 1,-4 1-1,0 0 1,-1-2 157,1 0 1,-4-1 0,2 1 0,-3 0 57,-1 1 0,0-1 0,0 1 1,0-3 37,1 0 1,-2 1-1,-2-1 1,-1-1 29,-1 1 0,2-2 0,-4-3 1,-1 1 79,0 2 0,-5-2 0,0 3 1,0-3 120,-2-1 0,3 0 0,-4 0 0,0 0 225,0 0 1,1 0-1,3 0 1,-1 0 88,1 0 0,4 1 1,3 1-1,1 2-212,2 2 1,1 1 0,2 2-343,2 1 0,3 0 0,4 0-18,0 0 0,4-3 0,3-2 0,3 1 171,3-1 1,-1 1 0,5 0-1,-1-1 33,-1-1 0,3-3 0,-5 3 1,-1 0-106,-1-1 0,-1 0-3,0-3 68,0 0 1,-6 0-1,-4 0 1,-5 0 113,-4 0 1,-5 0 0,-3 0 0,-1 0 183,-2 0 0,-3 0 1,-1 0-1,-1 0 38,1 0 1,-2-3 0,3 0 0,1 1-231,1 0 0,-1 2 0,1 0 0,3-1-21,3-2 1,-1 2 0,2-2-1,2 0-34,1 0 0,1 2 0,2-3 1,0 0-72,1 1 1,5-5 0,-2 3 0,0-2-194,1 1 0,0-4 0,3-3 1,0-1-170,0 0 1,0 2-1,0-4 1,0-2-29,0-1 1,0-4-1,0-1 1,0 0-29,0 0 1,0 1-1,0 2 1,0 0-4,0 1 1,0-1 0,0 8-1,0 1-1484,0 1-504,0 1 286,4 5 2447,2 0 1,8 10 0,1 0 0</inkml:trace>
  <inkml:trace contextRef="#ctx0" brushRef="#br0" timeOffset="1534">1672 875 28605,'-5'0'-633,"-4"-1"-684,2-2 0,-2 2 1199,0-3 1,-1-1-1,0-1 1</inkml:trace>
  <inkml:trace contextRef="#ctx0" brushRef="#br0" timeOffset="2684">495 321 31049,'-5'-4'-3300,"-1"-1"0,4-2 1019,-1 0 1,-1 4 1055,4-4 1,-1 4 828,-2-4 0,1 5 1,-5-1 565,-1 2 0,0 1 0,-2 0 0,0 0-88,0 0 0,0 1 0,-1 1 0,-1 2-77,-1 2 1,-2-3 0,3 3 0,-1-1-376,1 1 0,1-3 0,1 3 0,0-1 232,0 1 1,4-1 0,0 3-1,2-2 54,2 2 0,1-2 1,1 0-1,1 1 165,2-2 0,3 4 0,5-4 0,1 2 77,1 0 0,3-1 0,-1 3 0,-1-1-245,0-2 1,-1-2 0,-3 2 0,0 1-102,0-2 1,0 4 110,0-2 0,-5-2 1,-3 1 49,-4-2 0,-8 3 1,-6-4-1,-3 0 252,-1 2 1,1-4 0,-1 2-1,0-1 137,0 2 1,-3-2 0,1 3 0,2 0-148,3-3 0,4 2 0,-3 1-211,2 0 1,4 1 0,5 1-303,0 0 1,5-4 0,5 3-1,1-1 350,5 1 1,0-3 0,5 4 0,-1-1 25,0 0 1,-3 1-1,2-2 1,-3 0-19,-1 3 1,-1-3 0,1 2-1,0 0-180,0-2 0,-4 4 0,-2-4 1,-1 2-145,1 0 1,-1-1 0,-4 3-1,-1-1 129,-2-2 1,-5 0-1,1 2 1,-4-3 223,0-1 0,-1 3 1,1-3-1,-2 1 339,-1-1 1,1-1 0,-1-3 0,1 0-256,2 0 0,-3 0 0,2 0 0,0 0-47,-1 0 1,3 0-1,-2-1 1,2-1-101,1-1 0,1-5 0,1 3 0,2-2-66,-2 1 0,0-1 0,1-3 0,1 0-21,2 0 1,-3 0 0,4 0 0,1 1-631,0-1 0,2 0-373,0 0 1,5 1 992,1 3 0,8 1 1,1 5-1</inkml:trace>
  <inkml:trace contextRef="#ctx0" brushRef="#br0" timeOffset="2885">337 974 21748,'-19'-1'-327,"3"-2"0,0 1 0,3-4 1,-2 2 228,-1 1 0,-2 2 0,1 2 0,-2 3-742,0 2 680,-6-1 0,5 8 1,-5-2-1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2:18.568"/>
    </inkml:context>
    <inkml:brush xml:id="br0">
      <inkml:brushProperty name="width" value="0.11429" units="cm"/>
      <inkml:brushProperty name="height" value="0.11429" units="cm"/>
      <inkml:brushProperty name="color" value="#FF0066"/>
    </inkml:brush>
  </inkml:definitions>
  <inkml:trace contextRef="#ctx0" brushRef="#br0">4115 439 16903,'0'10'-1065,"4"0"1,-1 1 0,0 2 815,2 3 0,-1 3 1,4 0-1,-3 2 70,-1 2 1,4-2 0,-2 3-1,0-2 29,1-2 1,-2 1-1,3-5 1,-3 0-135,0 1 1,-2-2-1,-2 1 1,1-3 208,2-2 0,-1 4 0,-3 0 0</inkml:trace>
  <inkml:trace contextRef="#ctx0" brushRef="#br0" timeOffset="1153">3761 380 10877,'0'-10'0,"0"0"-1083,0 0 1,0 1 619,0-1 463,0 0-7,0 4 0,0 6 0,0 7 45,0 2 0,0 1 1,0-1-1,0 1-10,0 0 0,0 3 0,0 0 0,1 0-9,2 2 0,-2-3 0,3 3 0,-2-1-24,1-2 1,-2 3-1,3-2 1,-3-1-22,-1-1 1,0 2 0,0 0 0,0-1-14,0-1 0,-5-5 0,-1 1 0,-3 0 157,-1-2 1,-3-1 0,-1-4 0,-1 0 47,-3 0 0,-1 0 1,-1-1-1,-2-2-6,-1-4 1,0-1-1,3-2 1,2-1-37,1-2 0,0 2 1,2-2-1,1 2-10,0 1 1,1 0 0,3 1 0,0 2 73,0 0 0,0 5 0,1-1 102,-1 2 0,3 1 0,1 0-25,-2 0 0,0 1 0,1 1-296,0 1 1,4 5 0,-3-2-103,2 3 1,-3-2 0,3-2 0,0 1-49,-1-1 1,1-2 0,1 3 65,-4-2 0,-1 4 0,1-3-55,0 1 0,5-1-650,-1-1 464,2 1 1,2 4 0,2-3 304,4-2 0,1 0 0,1 0 0,-1 1 136,-2-1 1,1 0 0,3-1-1,0 1 56,-1 1 1,0-1 0,-1 1 0,-3 1-25,0-1 0,1-2 0,-1 4-21,0 1 1,-3-3 0,2 2-98,-3 0 0,-2-1 0,-3 0 105,-2 2 1,-3-2 0,-1 0-1,0 1 43,0-2 0,0 3 1,-4-5-1,-1 0-126,0 2 1,-7-4 0,2 2 0,-2-2-14,-2-1 0,0 0 0,-4 0 0,0-1 12,1-2 1,-2 1 0,4-5 0,1 0 31,0 2 1,1-4 0,5 3-1,1-3-1,4-1 0,2 4 0,3-1 0,0-1 112,1 0 1,5 1-165,-1 0 1,6 2 3,4-2 0,1 3 0,2 4 0,0 0 37,0 0 0,0 0 0,0 0 0,0 0 4,-1 0 1,-2 3-1,0 1 1,-1-1-40,0 1 1,2-2-1,-1 5-69,2 1 1,-3 0 66,1 2 0,-5 0 0,1 0-55,-2 0 1,-2 0 0,-2-1 0,-4 0 125,-1-2 0,-6 2 0,0-4 1,-1 2-45,-3-1 1,0-4-1,-2 3 1,0-2-100,1 0 0,0 1 0,2-4 0,0 0-269,0 0 1,3 0 0,0 0 33,4 0 0,1-2 1,2-1 179,4-3 1,6-3 0,3-1 0</inkml:trace>
  <inkml:trace contextRef="#ctx0" brushRef="#br0" timeOffset="1454">3456 272 14197,'0'-7'-2760,"-1"2"2496,-3 0 0,2 2 1,-4 3 212,-2 0 0,-1 1 1,-1 1-1,0 3-6,-4 0 1,0 2-1,-3 3 1,0-1-29,0 1 77,-2 0 1,0 4 0,-1 2 0</inkml:trace>
  <inkml:trace contextRef="#ctx0" brushRef="#br0" timeOffset="1887">2619 262 11083,'-3'-15'0,"0"1"-604,0 3 1,1-1 0,0 1 600,-1 3 242,-1 4 1,6 1-32,1 6 1,-1 3 0,4 4 0,-1 0-126,0-1 0,-1 5 0,2 0 0,1 0-58,-2 0 0,3 4 1,-4-2-1,1 3-38,-1 0 1,3 1 0,-4 0 0,0-1-5,2 1 1,-4 0 0,2 0 0,-3-1-20,-3 1 0,-3-5 0,-4-1 0,-1-2 188,-2-2 0,-2 2 0,-5-6 0,1-1 71,-1-1 0,0-3 1,1-1-1,-1-1-44,0-3 0,1-1 1,-1-5-1,0 0-90,0 0 1,2-3 0,1-1 0,4 0-129,2 0 1,6-3 0,2 3-1,2 0-292,1-1 0,1 1 1,2 3-1,5 0 451,4 3 1,7 0-1,6-2 1</inkml:trace>
  <inkml:trace contextRef="#ctx0" brushRef="#br0" timeOffset="2584">1920 55 23630,'0'-10'-3549,"0"0"1,0 1 2094,0-1 0,1 4 1386,3 3 1,-3 3-1,2 3 34,-2 4 0,0 3 1,1 3-1,2 3-10,-2 3 0,2 4 1,1 1-1,0 0 2,3 0 0,-3 3 1,2 0-1,-1 1-141,0 2 0,3-1 0,-3 1 0,2-1-442,-2 1 1,2-2 0,-4-2 0,1-2 644,-1 0 0,-1-3 0,-3 3 0</inkml:trace>
  <inkml:trace contextRef="#ctx0" brushRef="#br0" timeOffset="3720">1566 65 21161,'0'-16'-5310,"0"0"1327,0 2 3050,0 1 840,0 7 1,1 6 0,1 7 234,2 2 1,0 2 0,-2 1 0,2 1-17,2-1 0,-3 3 0,3 0 0,-2 2-136,-2-1 0,-1 0 0,0 1 1,2 0-288,0 0 0,-1-2 0,-4 2 0,-2-1 302,-2-1 0,-2 1 0,-4-4 0,-2 1 145,-1-1 1,2-4 0,-4-3 0,0 1 99,-2-1 1,3-3-1,0 1 1,1-1 349,0-2 0,3-2-88,-1-1 0,6 1-505,4-5 1,6 5-1,4-1 1,1 2-1,3 1 1,1 0-1,3 0 1,0 0 107,2 0 1,2 0 0,1 0 0,-1 1 154,1 2 1,-3-2-1,-2 4 1,0-2-20,0 0 0,-1 4 0,1-3 1,-1 1-130,-2-1 0,-4 4 1,-2-3-1,1 2-148,-2-1 1,3-2 0,-5 2-264,0 2 1,-2 0 0,-1 2-166,0 0 0,-5 0 0,-1-1 404,-3-3 1,-1 3 0,0-3-1,0-1 12,1-2 0,-6 2 0,0-2 0,-1 0-16,-1 2 1,1-4 0,-5 3 0,-1-1 5,-1 1 0,-1 0 0,1-2 1,-2 1 25,0 0 1,-3 2 0,4 1 0,0 0 24,0 1 1,1-1-1,5 4 1,1 0 41,4 0 0,2 0 0,3 0 1,0-1 16,1 1 1,5 0 0,-1 0-230,2 0 0,1 0 1,1-2-1,2 0 151,4-1 1,1-4 0,3 2-1,1 0 18,2-3 1,2 2-1,-2 0 1,0-2-53,1-1 0,1-1 1,-3 0-1,-1 0-31,-1 0 0,-1 0 138,0 0 0,-5-1-112,-1-3 1,-9 2 0,-4-3 0,-4 0 347,-2 3 0,-1-2 1,-4-1-1,0 1 46,0 0 1,1 0 0,-1 3 0,-1-1-232,-2-1 0,3 0 0,-3 3 1,2 0-121,1 0 0,2-4 0,0 1 0,2 1 6,-2 1 0,4 1 0,1 0 0,2 0 22,1 0 0,0-1 67,0-3 1,5 2 0,1-3 74,-1 0 0,4-2 0,-2 0-352,2-2 1,1 0 0,0-1 0,0-1-76,0-2 0,0 2 1,0-4-1,0 1 20,0-2 1,0-3-1,0 0 1,0-1 1,0 0 1,0-3 0,0 0 0,0 0 0,0-1 1,0 3 0,0-2 0,0 3-3,0 0 1,0 5 0,0 2-1,0 2-420,0 1 0,0 3 289,0 1 0,1 3 0,2 1 141,4 4 1,1 4 396,2 4 0,4 0 0,2-1 0</inkml:trace>
  <inkml:trace contextRef="#ctx0" brushRef="#br0" timeOffset="4020">1684 744 11708,'0'-10'-1993,"0"4"388,0-1 1531,0 5 0,0-2 0</inkml:trace>
  <inkml:trace contextRef="#ctx0" brushRef="#br0" timeOffset="4987">690 341 22703,'0'-10'-4367,"1"0"0,1 0 3620,1 0 0,2 4 1,-3-1 787,1-1 1,2 4 0,-3 0 196,1-1-376,0 4 1,-7-4-1,-4 3 503,-4-2 0,1 1 0,-3 3 0,0 0-93,-2 0 0,-3 0 1,-2 0-1,-1 0-289,-1 0 0,-4 3 0,2 1 1,-1-1 372,-1 1 0,5-2 1,0 4-1,1-1-92,1 1 0,5-3 0,2 4 1,2-1-126,1 0 0,4 2 0,3-1-243,2 2 1,1 1 0,1-1 0,3 1 328,6 0 1,1 0-1,6-1 1,0-2-283,2 0 1,0-1 0,1 4-1,0-1 6,-1-2 1,0 0-1,-1-2 1,-3 0-26,-1 3 1,-1-4-1,-3 1 16,0-1 0,-7-3 89,-6 2 0,-4-2 0,-9-1 1,-3 0 169,-3 0 0,2 1 0,-4 2 0,1 0 223,0-1 0,-4 0 0,3 1 0,-1 1-300,-2 1 1,3 1 0,1 1 0,2 0-148,1 1 0,5-3 1,2 1-1,3-1-182,4 1 1,1 0 0,5 4-9,0 0 0,6-4 0,2 1 0,6 1 242,1 0 1,0 1-1,3-1 1,-2-2-41,2 2 1,-4 1-1,-1 1 1,-2-1-181,-1 1 1,-2 0 0,-1 0-91,-4 0 1,2 0 0,-3-1 62,-3 1 0,-4-1 0,-6-1 0,-1-3 342,-1 0 0,-3-2 1,3-2-1,1 1 103,1 1 1,-2 1-1,-2-4 1,1 0 50,0 0 0,-4-1 1,3-2-1,-1-1-165,-1-1 0,5 1 0,-2-2 0,1-2-229,0-1 1,-4-1 0,4 1-1,1-1-61,1 0 1,3 0-1,0-1 1,3-1-143,0-1 0,2-1 0,3 2 0,1-1 29,2 1 0,4 2 1,5 2-1,2 3-303,1 0 1,2 2 560,2 3 0,1-4 1,0-2-1</inkml:trace>
  <inkml:trace contextRef="#ctx0" brushRef="#br0" timeOffset="5201">296 921 22258,'-9'-1'-438,"2"-1"-309,0-1 1,4-1 798,-4 4 0,1 0 1,-4 0-1</inkml:trace>
  <inkml:trace contextRef="#ctx0" brushRef="#br0" timeOffset="5317">149 941 19688,'-10'-4'0,"1"-3"-1159,2-2 0,-1 4 861,1 2 0,2 1 507,-2 2 0,0 0 0,-2 0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2:59.251"/>
    </inkml:context>
    <inkml:brush xml:id="br0">
      <inkml:brushProperty name="width" value="0.11429" units="cm"/>
      <inkml:brushProperty name="height" value="0.11429" units="cm"/>
      <inkml:brushProperty name="color" value="#FF0066"/>
    </inkml:brush>
  </inkml:definitions>
  <inkml:trace contextRef="#ctx0" brushRef="#br0">1010 213 16090,'0'-7'-5639,"0"-4"5193,0 4 1,0-2 90,0 1 310,0 0 1,0-1 114,0 1 0,0 4-76,0-4-41,0 5-301,0-3 0,1 6 666,4 0 1,-4 2 0,5 2-175,-1 4 1,-4 3 0,4 2-109,-4-1 1,-1 1-1,0-1 1,0 1-24,0-1 0,0 1 0,0-1-7,0 1 0,0-1 0,0 1 0,-1-2-23,-4-3 1,3 3-1,-7-4 1,0 1 107,-2 1 1,1-5-1,-1 3 1,-3 0 6,0 0 0,0-3 1,0 3-1,-1 0-257,-2 0 1,-1-3 0,3 3-1,-2-2 188,2-2 1,-4 4-1,-1 0 1</inkml:trace>
  <inkml:trace contextRef="#ctx0" brushRef="#br0" timeOffset="734">498 100 15361,'0'-12'-3791,"0"4"2672,0-1 1,0 1 794,0-5 223,0 6 1,2 2 199,2 5 0,-1 0 244,5 0 0,-4 0-187,4 0 0,-1 1 0,3 3-198,-2 5 0,-5-2 1,3 1-1,-2 2 103,0 1 0,1-3 1,-2 1-1,1 0 1,-1 2 1,0 2-1,0-1 21,1 1 1,0-5 0,-4 0-36,0 2 1,0 1-117,0 2 1,-5-2 0,-2-1 0,-2-4-37,1 0 1,-2 2-1,-5-4 1,-3 1-130,-1 0 1,2-3-1,-4 3 239,-1 1 0,-7 1 0,-3 5 1</inkml:trace>
  <inkml:trace contextRef="#ctx0" brushRef="#br0" timeOffset="1334">99 100 15667,'8'-5'-1524,"-1"-4"0,0-2 831,0-1 0,-3 4 1,3-1 650,-1 0 1,2 2 0,-3 0 60,2 1 0,-4 1-60,1 0 67,-2 4 51,-2-5 1,-6 8 0,-2 1 0,-3 2-153,-2 2 1,-3-3 0,-1 3 0,2 0 88,1 0 0,1 0 0,2 3 1,2-3 43,0-2 1,2 5 0,-2-3 105,0 0 0,6 4-128,-1-3 1,8-1-1,5 1 1,2 1 168,1-2 1,5 4-1,1-3 1,0 3-100,0 2 0,-1-1 1,-5-1-1,1-1-171,-1-2 1,-1 1 0,-2 3 0,-5 1 2,-3-1 1,-1 1 0,0-1 0,-1 1 34,-3-1 1,-3 1 0,-7-1 0,-1 0 80,-2 1 0,4-1 1,5 0-1,-2-3-29,-1 0 0,3-1 8,0 4 1,5-3 0,0-2-1,6 0-6,5 0 1,9-5 0,5 4 0,6-1-221,5 4 0,4 2 0,5 1 0,5 1-284,6-1 622,4 6 0,5 2 0,1 5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09.514"/>
    </inkml:context>
    <inkml:brush xml:id="br0">
      <inkml:brushProperty name="width" value="0.08571" units="cm"/>
      <inkml:brushProperty name="height" value="0.08571" units="cm"/>
      <inkml:brushProperty name="color" value="#FF0066"/>
    </inkml:brush>
  </inkml:definitions>
  <inkml:trace contextRef="#ctx0" brushRef="#br0">1477 32 7647,'0'-6'-915,"1"1"923,3 5 0,-3 5 1,3 2-1,-2 2-19,1 2 0,0 0 0,3 0 0,-1 2 16,1 1 0,-2 1 0,2-2 1,0 3-32,-1 0 1,-2-3 0,1 1 0,0-2-56,-1-2 0,4 1 1,-3-1-1,0 1-26,0-1 0,-3 1 107,3-1 0,2 6 0,0 0 0</inkml:trace>
  <inkml:trace contextRef="#ctx0" brushRef="#br0" timeOffset="2003">1245 106 8340,'0'-11'-847,"0"1"1,-1-1 837,-3 1 1,3 2 126,-2 1-36,2 5-32,1-3 0,1 7-25,2 1 0,-2 3 1,4 5-28,0-1 0,-3 1 0,4-1 0,-1 2-4,-3 2 0,0-2 1,1 2-1,1-3 0,2 0 1,-3 0-1,1-1 1,0 1-11,-1-1 1,1 1-1,-4-1 1,1 0 9,3-3 1,-3 2 0,2-2-5,-2 2 0,-1-2 1,-1-1 3,-2-1 1,-3-1-1,-5-4 5,1 0 0,-4 0 0,0 0 0,1-2 1,1-1 1,-2 1 0,0-6 0,1 0 1,1-1 0,-2-2 0,0 1 1,1-1-2,2 1 0,4 3 0,-1 0 0,1-2 22,2 0 1,-1-1 0,3-1 18,0 0 0,-1 4 48,4 0-171,0 5 1,4-1 129,-1 6 1,1 3 0,-4 4-32,0 1 0,0-4 1,-1-1-1,-2 0 18,0 0 0,-5 1-5,1 3 0,-3 1 0,0-2-6,-1-2 0,1-1 1,-1-4-1,1 2-7,-1-2 0,0-1 0,1-1 0,-1 0-20,1 0 0,-1 0 0,0 0 0,-2 0 5,-1 0 0,0 0 0,3-1 0,0-1-12,1-2 0,-1 0 1,1 1-1,-1-1 1,1-2 1,0 2 0,2-2 0,1 1 3,-1-1 1,2 2 2,-1-3 1,5 0 0,-2-3 0,3-1 0,1 0 0,3 4 0,2 2 0,1 0 0,-2-2 0,1 2 11,0-1 0,3 4-18,-1-2 1,-1 3 0,1 1-33,1 0 1,-2 0 15,1 0 0,0 0 17,4 0 1,-1 0 1,1 0 1,-4 0-1,-1 1-12,-1 3 1,2-2 8,-4 5 0,1 0 14,-4 4 0,0-1 0,0 1 25,0 0 0,0-4 1,-2 0-1,0 1-8,-1 1 0,-6-2 0,4 0 0,-3 1-11,1 2 0,0-3 1,-3 0 8,-1 1 0,1-2 0,-2 0 0,-1 0-14,-1 0 1,-1-4 0,2 1 0,-2-1-9,-2-2 1,1 0 0,-3 0 0,3 0-24,1 0 0,-3-2 1,3 0-24,-2-1 1,4-5 0,-1 4 0,4-2 6,3-2 1,-1 2 0,4-1 29,2-1 1,1-2-1,1 0 12,0-1 0,0 4 1,0 0 21,0-1 0,0 2 71,0-1 5,0 0-76,4-4-91,-3 6-26,4 0 1,-5 6 164,0 3 0,0-2-45,0 5 0,-1 0-12,-3 4 0,0-1 0,-4 1 10,0-1 1,5-3-1,-4 0-9,-1 1 1,-2-2 0,0 0-13,-1-1 1,4-2-1,0-3 1,0 2-4,1 1 0,-3-2 0,2 3-4,-2-3 0,-2-2 0,0-2-5,1 0 0,4-2 0,3 2 0,0-3-7,0 0 1,1-3-1,-1 2 12,2-3 1,1 0 0,0-1 2,0 1 0,0 2 1,1 3-1,1-1 32,2 0 0,-1 2 1,-1-1 13,1 0 1,-2 0-81,3 2 0,-2 1-180,2-1 210,-3 2 1,2 5 14,-6 4 1,2-3-1,-4 2 7,0 2 0,-1-1 0,-3 0 0,1-1 12,1 1 0,0-2 0,-4 0 1,1 0-8,-1 0 1,1-4 0,-1 3 0,0-2-15,1 1 0,-1-1 1,1-3-1,-1 0 6,1 0 0,-1 0 1,-1 0-1,0 0 8,-3 0 1,1-1-1,4-1 1,-1-2 39,1 2 1,-1 1 0,1 0-44,-1-3 0,1 3 0,-1-3-37,0 3 1,6 6 19,1 2 0,3 2 0,1 2 0,1-2-27,3-2 0,-2 3 0,5-3-24,1 2 1,2 2-11,0-1 0,-3-4 1,-1-1-86,-1-1 88,-2-3 56,-3 4 0,-4-5 0,-3-1 49,-3-3 1,0 2-1,-1-4 1,0 2 81,1 1 0,-1 1 0,1 0-81,-1-2 0,1 1 1,-1 3-16,1 0 1,3 0-6,0 0 1,4 4 0,0 3-4,2 3 0,1-3 0,0 0 0,0 1-42,0 1 1,3 3-1,2 1 1,-1 1-43,1-1 0,3-1 0,-2-2 0,1 1-93,0-1 0,0 0 1,4-2-1,-2-1-56,-2 1 0,3 0 1,-3 0-1,2-1-301,2 2 0,-1-3 505,1 1 0,4 0 0,1 3 0</inkml:trace>
  <inkml:trace contextRef="#ctx0" brushRef="#br0" timeOffset="2552">1076 11 8351,'6'0'-787,"-1"0"0,-2-1 1152,1-3-135,4 3 0,-6-4-374,6 5-655,-6 0 799,3 0 0,-5 5 0,0 1 0</inkml:trace>
  <inkml:trace contextRef="#ctx0" brushRef="#br0" timeOffset="2666">1055 53 8351,'-6'-11'-532,"-2"4"0,4 2 341,-2 0 0,2 1 1,-3 4 190,-1 0 0,-1 0 0,-2 0 0</inkml:trace>
  <inkml:trace contextRef="#ctx0" brushRef="#br0" timeOffset="2984">813 32 8443,'4'-6'-927,"-2"1"0,3 5 571,-1 0 0,-3 1 356,3 3 0,-3-3 0,-1 9 0,0-5 0</inkml:trace>
  <inkml:trace contextRef="#ctx0" brushRef="#br0" timeOffset="3083">802 74 8443,'-10'0'-464,"3"0"0,0 0 119,-2 0 0,3-3 355,-1-1 0,4 1 0,-3 1-322,1-1 312,2 2 0,-2-4 0,-1 5 0</inkml:trace>
  <inkml:trace contextRef="#ctx0" brushRef="#br0" timeOffset="3516">644 485 7524,'0'-7'-1385,"0"0"1385,0 5 0,-5-3 0,-1 5 0</inkml:trace>
  <inkml:trace contextRef="#ctx0" brushRef="#br0" timeOffset="3616">591 485 7649,'-7'-9'-425,"0"2"1,5 1 0,-3 4 473,0-2-49,4 1 0,-8-2 0,3-1 0</inkml:trace>
  <inkml:trace contextRef="#ctx0" brushRef="#br0" timeOffset="4086">328 422 7822,'0'-10'-356,"3"3"0,2 1 809,1 1 1,-3 1-665,4 4-313,-5 0 1,3 2 270,-5 1 1,0-1 0,-1 4 252,-3-1 0,2-1 0,-4-3 0,0 1 0,1 2 0,1-1 0,-3-3-12,-1 0 0,-2 0 114,0 0 0,-1 0 147,1 0 0,-1-1-301,1-3 1,3 3 0,0-2 51,-2 2 0,5 1 0,-1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15.250"/>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1466 22 8684,'0'-6'-1790,"0"2"1796,0 8 0,0 3 0,1 6 0,2 1 7,0-1 1,2 3 0,-3 0-1,3 2-40,1-1 0,-4-2 1,3 2-1,-2 1-91,1-2 0,3 4 0,-4-4 0,1 2-128,1 0 245,-4-6 1,8 8 0,-3-3-1</inkml:trace>
  <inkml:trace contextRef="#ctx0" brushRef="#br1" timeOffset="1617">1255 53 8155,'0'-10'-549,"0"-1"0,0 4 0,0 0 665,0-1-15,0 3-74,0 0 0,1 5 0,2 2-7,0 1 0,4-1 0,-3 5 0,-1 2-16,2 0 0,-3 2 1,4 0-1,0 2-11,0 1 1,-3 2 0,3-4-1,-1 2-2,-3-1 1,1 3 0,-1-2 0,1-1 4,0-2 0,-2 0 0,-1-1-7,0 1 1,-1-4 0,-3-1 8,-3-2 1,-2 4-1,-2-5 1,1-1-4,-1 0 1,1-4-1,-2 0 1,-1-3-7,-1-1 1,0 3 0,3-3 0,1 0-1,-1 0 0,2-1 0,1-2 0,2 1 5,1 1 1,-2 3 0,4-3 75,0-1-37,2 3 3,1-4 0,-5 9 1,-2 0 0,2 1 0,-2 5 3,-2-1 1,3 2 0,-1-3-14,-1 2 0,-1-2 0,-2 2 1,1-1-7,-1 1 0,1-3 0,-1 1 0,1 0-6,-1-1 0,-1 2 0,-1-3 0,-1 2 6,1-2 1,1-1 0,-2-1-1,-3 0 11,1 0 1,-1 0 0,4 0-1,-1 0-30,1 0 0,1 0 1,-1 0-6,-1 0 0,0 0 1,3-1-21,0-2 0,1 0 8,-1-4 1,4 5-1,1-3 5,2 1 1,0 1-1,4-4 10,0-1 0,0-1 0,0-2 1,0 1 0,0 3 0,0 0-18,0-2 0,0 0 1,0-2 2,0 1 1,0 3 0,0 0-41,0-1 0,0 2 48,0-1 1,1 3-7,3-3 1,-2 5-32,5-2 1,-3 3 6,3 1 0,-4 0-1,4 0 1,-3 0 17,3 0 1,-3 0 23,3 0 0,-4 4 4,4-1 1,-3 4-11,3-3 1,-4 3 0,3-3-6,-1 2 1,-1-3 0,-1 1-34,0 1 1,2-3 20,-2 5 1,-1-3 0,2 2 0,0 0 14,-1-1 0,1-1 4,-4 3 1,0 0 2,0 4 1,0-4 0,0 0 6,0 1 1,0-2 3,0 1 0,-1-1 0,-2 2 15,0-1 0,-2-5 0,3 3 1,-3-2-1,-1 1 1,-1-1-1,-2-1 1,1 0 6,1 1 0,0 1 0,-4-4 0,0 0-23,1 0 0,-4 0 0,0 0 1,1 0-1,1 0 1,-2 0-1,0 0 1,1 0 2,1 0 0,-2 0 0,0-1 0,1-2 4,2 0 0,0-4 0,1 3 0,0 1-10,3-2 1,-1 3 0,3-4-1,1 0-9,-1 0 0,-2 3-11,3-4 0,1 0 2,3-4 0,0 4 2,0 0 1,1 5 2,3-2 106,-3 3 14,8 1-47,-8 0-30,4 0-623,-5 0 576,5 0 1,-4 1 40,2 3 0,-1-2 0,-2 5 2,0 1 1,0-2-22,0 1 1,0 0-10,0 4 0,0-4 1,-2-1-7,-1-2 1,-3 3 0,-5-3-23,1-2 0,-1-1 1,1-1-91,-1 0 0,1 0 1,-1 0-272,1 0 0,3 0 382,0 0 0,4 0 0,-1 0 0</inkml:trace>
  <inkml:trace contextRef="#ctx0" brushRef="#br1" timeOffset="1966">1044 53 8415,'-1'-7'-2012,"-2"0"1650,1 0 362,-2 1 0,4 6 0,0 6 0</inkml:trace>
  <inkml:trace contextRef="#ctx0" brushRef="#br1" timeOffset="2200">833 32 8477,'-10'-7'0,"-1"1"-459,1 1 1,-1-2-1,1 4 1,-1 1 308,0 0 0,-3 2 0,-1 2 0,-1 0 8,-3 1 0,0 2 142,2-1 0,-3 2 0,3 4 0</inkml:trace>
  <inkml:trace contextRef="#ctx0" brushRef="#br1" timeOffset="2765">306 95 8381,'0'-10'-977,"0"3"0,0 0 945,0-1 0,-1 2 110,-3-1 1,2 4-1,-5 0 1,-1 2-17,-2 1 1,3-4 0,0 1 0,-1 0 31,-1 2 1,-2 2-92,1 3 1,3-2-1,1 5-21,1 1 1,1-2 0,4 1-13,0 1 1,0 2 0,0 0 19,0 1 1,0-1-1,0 1 1,0 0 8,0-1 0,4-3 1,0 0-1,-1 1 1,2 2 0,-4-3 0,2 0 14,-1 1 1,-2 1 29,0 2 1,-5-5 0,-2-3 11,-3-2 1,0-1 0,-1 0-1,1 0 33,-1 0 1,1 0 0,-1 0 0,1-1-35,-1-2 1,1 0-1,-1-2 1,0-1-4,1 0 1,3 2 0,0-3-53,-1-1 1,3-1 0,0-2-77,1 1 1,2 3 0,-1 0-241,2-2 1,2 0 44,2-2 1,0 4-1,4 2 271,1 0 0,1 1 0,2 4 0</inkml:trace>
  <inkml:trace contextRef="#ctx0" brushRef="#br1" timeOffset="2965">137 370 8494,'-7'-5'-443,"0"-2"1,1 1-1229,-1-1 1671,3 5 0,-1-3 0,-1 5 0</inkml:trace>
  <inkml:trace contextRef="#ctx0" brushRef="#br1" timeOffset="3063">63 348 8494,'-10'-4'-257,"-1"-3"1,1-1 256,-1 1 0,1-3 0,-1 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22.188"/>
    </inkml:context>
    <inkml:brush xml:id="br0">
      <inkml:brushProperty name="width" value="0.08571" units="cm"/>
      <inkml:brushProperty name="height" value="0.08571" units="cm"/>
      <inkml:brushProperty name="color" value="#FF0066"/>
    </inkml:brush>
  </inkml:definitions>
  <inkml:trace contextRef="#ctx0" brushRef="#br0">28 58 8328,'-10'0'-851,"1"-5"848,3 4 0,3-3 0,6 4 0,4 0 80,1 0 0,2 0 0,-1 0 0,2 0 0,2 0 0,-1 0 0,5 1 1,2 1-23,2 2 0,9-1 1,0-3-1,7 0 40,5 0 0,8 0 0,4 0 1,3 0-37,0 0 1,0 0 0,2 0 0,0 0 31,2 0 0,-5 0 1,-5 0-1,-2 0-29,-1 0 1,7 0 0,3 0-1,0 0-41,0 0 1,1-3-1,3-1 1,3 1-110,5-1 1,3 3 0,-3-2-1,-2 2-125,-3 1 0,0 0 1,-6 0-1,-2 1 145,-5 2 1,-8-2 0,-2 2 0,-4-2 70,-3-1 0,1 0 0,-3 0 0,1 0 40,2 0 1,5 0 0,1 0-1,1 0 15,-1 0 0,0 0 0,-4 0 1,-1 0-23,-2 0 0,-2-3 0,-4 0 1,1 1 3,1 1 1,-1 1 0,1 0 0,-3 0 4,-3 0 0,0 0 0,1-1 1,-1-2-17,-2 0 1,-1 0 0,-3 3 0,1-1-25,-1-2 0,0 2 0,0-4 1,0 2 17,0 0 1,-1 0 0,-1 2-1,-2-1 36,-1-1-37,-1-1-217,-4 4 1,-4 0 0,-5 0 0,-6 0-388,-2 0 0,-3 1 0,-2 2 582,-3 0 0,-6 4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16.316"/>
    </inkml:context>
    <inkml:brush xml:id="br0">
      <inkml:brushProperty name="width" value="0.11429" units="cm"/>
      <inkml:brushProperty name="height" value="0.11429" units="cm"/>
      <inkml:brushProperty name="color" value="#F6630D"/>
    </inkml:brush>
  </inkml:definitions>
  <inkml:trace contextRef="#ctx0" brushRef="#br0">2120 95 15254,'0'-16'-3977,"2"2"3428,3 4 1,-1-2-10,6 6 1170,-6-6-654,3 10 89,-7-5 1,0 9-75,0 3 1,0 4-1,0 7-78,0 0 1,2-1 0,1 1 0,2 0 153,-1 0 1,-2 0 0,-2 0 0,1 1 9,5 4 1,-4-3-1,3 3 1,-3-2-26,-2 2 0,0-1 0,0 4 1,0-1-145,0-4 0,0 4 1,1-2-1,3-1 136,1-3 1,0 4-1,-5 0 1,0-1-74,0-3 0,0-1 0,0 0 62,0 0 1,0 0-1,0 0-36,0-1 0,0 1-108,0 0 9,0-7 86,0-2-136,0-7 33,0 0 102,0-7 99,0 5 0,-7-12 1,-1 5-1</inkml:trace>
  <inkml:trace contextRef="#ctx0" brushRef="#br0" timeOffset="1717">1662 95 13016,'0'-16'-2949,"0"1"2584,0-1 0,0 5 0,0 1 183,0-3-212,0 6 417,0 0 0,0 20 10,0 3 0,0 3 0,0-3 0,0 1-6,0 4 0,0-1 1,1 4-1,3 1-102,1-1 0,2-2 1,-3 2-1,1 1 111,-2-1 0,4-3 0,0 4 0,0 0-5,1-1 1,2-3-1,-5 4 1,1-2-18,1-4 1,-4-1 0,6-2 0,-2-1 22,-4 1 0,1 0-2,1 0 0,-3 0-18,3 0 1,-5-8 0,-5-1 91,-6 0 0,3-5 1,-3 3-5,-1-3 0,-2-2 1,-2 0-1,0 0 7,0 0 0,1 0 0,-1 0 1,-2 0-9,-3 0 1,2-2 0,-8-1 0,1-4-20,1-2 0,-5 4 1,4-4-1,-4 0 0,-1 0 0,4 4 1,1-4-1,-1 1-7,3-1 0,1 0 0,7-3 0,0 3 22,1 2 1,-1-5-1,0 1-79,0-3 0,2-2 1,2 0-96,1 0 0,8 1 0,-3-1-78,5 0 1,1 5 0,0 1 16,0-2 0,1-1 0,3 1 1,1 1 43,-1-1 1,3 3 0,0 1 0,0-1 11,0 0 1,3 4-1,-3-4 1,2 2 57,4 3 1,-5 1-1,3-1 1,1-1 6,2 2 0,2 1 0,0 2 1,0 0 65,-1 0 1,1 0 0,0 0 0,0 0 43,0 0 0,0 0 1,-1 0-1,1 0 18,0 0 1,0 5-1,0 2 1,0 0-29,-1 0 1,-1 6-1,-1-3 1,-3 2-64,3-1 1,-5 3-1,1-3 1,0 1-49,0-2 1,-6 4-1,2-3-81,-3 3 0,-2-3 0,0-1-9,0 2 1,-7 2 0,-3 1 73,-4-5 1,-2 2 0,0-6 0,0-3 35,0-1 1,-5 3 0,0 0 0,2-1 23,1-2 0,2-2 1,-1 0-1,-3 0 45,-1 0-1,0 0 1,5 0 73,1 0 0,-1-7-92,0-4 0,7 2 0,2-1-62,0-2 1,5-3 0,-1 1-48,6 4 0,1-4 1,6 5 25,3 0 1,-4 0 0,1 6 0,2-2 24,2 1 1,-3 2 0,0 1-12,1-5 0,2 5 4,2-5 0,-6 5 0,1 1 69,1 0 1,-5 1-25,-2 5 1,3-3-1,-3 8-32,-2 1 0,-1-3 0,-2 1 8,0 3 1,0 1-61,0 1 0,0-4 0,-2-2 0,-1 0 79,-3-1 0,-6-2 1,2 2-5,-4-1 0,-2 1 0,0-5 0,0 2-16,0-1 1,-5-2 0,0-1-1,0 3-15,-2 1 0,0 0 0,-7-5 0,2 0 47,0 0 1,-5 0-1,6 0 1,-1 0 60,2 0 1,-2-1-1,5-3 1,0-1 14,0 1 1,2-3-1,5 0 1,1 0 19,-1 0 1,0-3 0,2 3-77,3-2 1,3-2-155,2-5 0,5 1-328,-5-1 183,12 0 0,2 2 62,8 3 1,-5 4 84,-1 7 1,-5 0 0,6 0 88,1 0 1,-3 0 0,2 0 28,1 0 1,-5 2 0,0 2 0,0 1-3,4-2 1,-3 4-1,1 1 44,-2 0 1,4-2-1,-4 2 5,2-1 1,-6 6-1,4-5 81,0 1 0,-5 5-111,3-3 1,-3 3-115,-2 2 0,0 0 1,-2-2 24,-3-4 1,1 2 0,-4-4 0,-1-1 25,0 0 1,4 3 0,-6-5 0,-1-1 24,-2-2 1,3 3-1,1 0 1,-3-1-138,-1-2 0,-1-1 0,-1 3 1,0 1-309,0-1 516,-7-3 1,-1-1 0,-8 0 0</inkml:trace>
  <inkml:trace contextRef="#ctx0" brushRef="#br0" timeOffset="2400">649 222 14106,'0'10'-1026,"0"1"1,0-6 0,-2 6 778,-3 1 0,3 2 0,-5 2 217,0 0 0,4 0 1,-6-1-1,0-1 75,0-3 1,1 3 0,-5-5 0,3 1 45,-3 1 0,5-8 0,-3 4 13,-1 1 1,-2-7 0,-2 5 27,0-5 1,0-1 0,0 0-102,1 0 0,4 0 214,1 0 0,-1-7 0,-3-3-182,3-4 0,3 0 0,4 1 0,-1 3-78,1-3 1,1-1-1,-1-1 1,-1-1-75,1 0 1,3 0-1,1 0-81,0 0 1,0 1-1,0-1-34,0 0 1,0 0 0,0 0-44,0 1 1,0 4 0,-2 2-45,-3 2 1,3 0 73,-3 2 1,-4 3 361,-2-3 0,-3 3 1,-2 2 34,1 0 0,-1 5 1,0 2-1,-2 0-14,-3 0 0,4 6 0,-4-3 0,3 3 17,2-3 1,0 4-1,1-3 1,-1 3-36,0 2 0,2-6 0,2-1 0,3 0-14,2 0 0,2-4 84,5 5-286,0-6 1,1 3 0,5-7 203,4 0 1,4 0-1,2 0 1,0 0-167,0 0 0,5 0 0,0 0 0,0 0-104,2 0 0,-6 0 1,4 0-1,-1 0-401,1 0 607,-4 0 1,6 7-1,-7 2 1</inkml:trace>
  <inkml:trace contextRef="#ctx0" brushRef="#br0" timeOffset="2634">333 760 18328,'-16'-2'-664,"0"-3"1,6 1 0,-1-5 564,-1 2 0,-2 2 0,-2 5 41,0 0 1,0 0-1,0 0 1,1 0-7,-1 0 1,-2 0 101,-3 0 1,3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0:20.677"/>
    </inkml:context>
    <inkml:brush xml:id="br0">
      <inkml:brushProperty name="width" value="0.08571" units="cm"/>
      <inkml:brushProperty name="height" value="0.08571" units="cm"/>
      <inkml:brushProperty name="color" value="#F6630D"/>
    </inkml:brush>
  </inkml:definitions>
  <inkml:trace contextRef="#ctx0" brushRef="#br0">0 359 6178,'12'-10'46,"8"7"1,-5-7-1,8 3 49,6-1 0,16-1 1,15 1-1,7-4 15,7-1 1,5-4 0,13 9 0,7 1-81,-43 2 0,0 0 0,0 4 0,0 0 0,4-4 0,1 0 0,0 1 0,0 0-107,1 1 1,2-1 0,6 0 0,2 0 0,2 3 0,1 0 0,0-1 0,1-1 73,-2 0 1,1-1-1,1-2 1,-1 2-1,-3 1 1,0 1-1,2-3 1,1 0 6,4-2 1,1 1 0,1 3 0,1-1 0,5-2-1,0-1 1,0 2 0,0 1-58,3 1 0,1 1 1,4-3-1,1 0 0,-29 1 1,1 1-1,0 0 0,-1-1 1,1 1-1,-2 0 96,30-2 1,-1 0 0,-6 1-1,-2 0 1,-1 3 0,-1 0-1,3-2 1,1-1-19,2-4 0,1 1 0,-2 1 0,-1 2 0,2-1 0,-1 0 0,-3 1 0,0 0-6,-1 1 0,1-1 1,2 0-1,1 0 1,0 4-1,1 0 0,-2 0 1,-2 0-84,-6 0 1,-1 0-1,-1 1 1,-1 1-1,-6 1 1,0 1-1,2 3 1,0 1 62,6 2 1,-1 0 0,-5 2-1,-1 1 1,2 1 0,1 2-1,-3 1 1,0 0-23,1 0 0,1 1 0,2 3 0,0 0 0,0-3 0,0-1 0,-3 1 1,-2 1-16,-4 0 0,-2-1 0,-4 0 0,-2-1 0,-7 2 0,0-1 0,-1-1 0,0-1-47,2 0 0,-1 0 0,2-3 0,-1-1 0,1 3 0,-1 0 0,-1-3 0,-1-2-781,44 5 866,-14 5 0,-2-11 0,-11 1 0,-2-17 0,-5-15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23.065"/>
    </inkml:context>
    <inkml:brush xml:id="br0">
      <inkml:brushProperty name="width" value="0.08571" units="cm"/>
      <inkml:brushProperty name="height" value="0.08571" units="cm"/>
      <inkml:brushProperty name="color" value="#FF0066"/>
    </inkml:brush>
  </inkml:definitions>
  <inkml:trace contextRef="#ctx0" brushRef="#br0">1740 171 7326,'0'-9'-519,"0"3"1,-4-1 518,-3 4 0,-1 0 1,-2 3-1,1 0 55,-1 0 0,1 0 0,-1 1 0,0 1-32,1 1 0,-1 3 1,1-1-1,-1-1-20,1 0 0,2 2 1,2-1-1,1 0 1,2 2 1,0 2 0,2 1-27,0-1 1,5-3-1,1 1 1,2 0-24,-2 2 0,6-3 1,-3-1-1,2 1 32,-1-1 0,0 0 0,-2 3 0,0-3 11,-2-1 0,0 1 1,1-3-1,-2 2 2,0 1 1,1-1 21,-3 2 0,-1-1 0,-5 2 12,-3-4 1,0 1 0,-1-1-1,-3 0 0,-1 2 1,-3-4 0,2 2 0,-1-2-3,2-1 0,-3 0 0,1 0 0,2 0-3,0 0 0,1 0 0,1 0 1,-1 0-8,1 0 0,-1-1-29,1-2 1,0 1-34,3-5 1,1 1-12,5-4 0,-3 1 39,0-1 1,-4 1 15,0-1 0,0 4 0,-1 0 1,2 2 38,-2 2 1,3 1 0,-1 1 30,-2 0 0,0 0 0,-2 0-41,1 0 1,0 1-1,3 2-7,3 4 0,-2 1 0,2 2 3,1-1 1,1 1 0,2-1-13,2 1 1,-2-1 0,3 1 0,-3 0 0,-1-1 0,3-2 0,0-1 52,-1 1 1,-1 2 0,-1 0 31,0 1 1,-4-4-58,-2 1 1,-3-5 0,-1 1 0,1-2-20,-1-1 0,1 0 1,-1 0-1,1 0-68,-1 0 0,1-1 1,-1-1-1,0-2-169,1-2 1,-1 4 0,2-2 0,0 1-79,2 0 1,4-2 0,-2 3 288,-1-1 0,4-9 0,-3 2 0</inkml:trace>
  <inkml:trace contextRef="#ctx0" brushRef="#br0" timeOffset="198">1510 47 8463,'1'-10'-371,"3"1"1,-2 0 0,3 2 160,-1 1 1,4 3-177,-2 0 0,-1 6 386,2 4 0,-5 1 0,2 2 0</inkml:trace>
  <inkml:trace contextRef="#ctx0" brushRef="#br0" timeOffset="501">1663 611 8459,'-6'-3'0,"0"0"-224,-2 1 0,3-2 1,-1 0-1,-2 2 9,0 1 1,-2 1-1,-1 0 1,0 0 67,-2 0 1,-4 3-1,1 1 1,-2-2-174,-1-1 320,4-1 0,-7 0 0,1 0 0</inkml:trace>
  <inkml:trace contextRef="#ctx0" brushRef="#br0" timeOffset="783">1109 114 8386,'4'-9'-596,"2"3"1,0 3 0,-1 6 585,-1 3 0,0 7 1,-1 3-1,0 2-127,-1 1 0,0 0 1,0 1-1,1-2 137,-1-2 0,-1 2 0,4-3 0,0 4 0</inkml:trace>
  <inkml:trace contextRef="#ctx0" brushRef="#br0" timeOffset="1665">927 133 8386,'-4'-10'-42,"3"1"1,-4 0 0,2 2-256,0 1 1,0 2 219,3-2 1,1 4 39,2-1 1,2 6-1,4 3 6,-3 3 0,3 0 0,-4 2 0,1 1 3,1 0 0,-2 4 0,3-2 0,-2 1-3,1 2 1,2 0 0,0 0-1,1-2 1,0-1 1,-1 3-1,1-2 1,-2 0-26,-1-3 0,0-1 0,-3-2 0,1 1-69,-1 0 115,-1-5 0,-4-1 1,-2-4 11,-4 0 1,-1-3 0,-3-1 0,0-2 5,-2-1 1,-1 2 0,2-1-1,-2 1 25,0 0 0,1 2 1,-2-4-1,0 1 4,0 0 1,2-1-1,-3 3 1,-1 0-29,-1-1 1,4-1 0,0 2 0,1-1 6,0 1 1,-1 0 0,3 2 0,-2-1 35,1 0 1,5 1-79,0-1-15,5 2 1,1-2 0,6 5 0,1 1 18,5-1 1,-2 3-1,4-1 1,-3 0-15,0 0 0,0 3 0,-1-3 16,1 1 1,-4-3 76,0 2 118,1 1-166,-2 0 1,-4 2-1,-5-2 12,-1-1 0,1-1 0,-2-3 33,-1 0 1,-2 0 0,0 0 23,-1 0 0,0 0 0,1 0-12,-1 0 1,4 0 0,0 0 0,-2 0-14,0 0 1,1 0 0,1 0-1,-2-1-22,0-2 0,2 2 0,-1-2 0,1 1 33,0-1 0,-2 0 1,2-3 40,-3-1 0,0-2 1,-1 0-16,0-1 1,2 0 0,0 1 0,2-1-11,-1 1 0,1-4 0,0 0 1,0 0-10,0 0 1,-2 2 0,2-3 0,0 1-49,0 1 1,3-1 0,-4 3 0,1 1 0,0-1 0,3 1 0,1 0 0,0 2-440,-1 0-1032,0 5 653,3-2 0,1 11 794,2 3 0,-2 2 0,2-3 0,2 1 0,1-1 0</inkml:trace>
  <inkml:trace contextRef="#ctx0" brushRef="#br0" timeOffset="1968">353 200 8386,'0'-6'-704,"1"0"1,2 2 674,4 2 1,-2 1 0,1 1 0,2 1 54,0 2 0,2-2 0,-2 3 0,1 1-10,0 1 1,-4-1 0,4 1 0,-1-1 2,-3 0 1,2-2 0,-3 4-1,-1-1-12,1 0 1,-3 2-1,2-2-17,-2 3 1,-2 1 0,-2-2 9,-3-2 0,0 3 0,0-4 0,-2 1-67,-4-3 1,1 1 0,-2-1 0,3-1-187,0-1 1,-2 3 0,-1-1 252,1-1 0,-3-1 0,0-1 0</inkml:trace>
  <inkml:trace contextRef="#ctx0" brushRef="#br0" timeOffset="2466">210 219 7125,'4'5'-180,"-3"0"1,2-2 0,-5 1 203,-1 1 1,-1-1 0,0 1-5,-2-1 0,1 3 0,-1-3-20,2 1 0,-3-3-4,0 1 0,2 0-8,-1 0 0,2-2 1,-2 2 0,4-3-33,-1-3 1,2 1 0,1-5 0,0 0 0,1-2 1,1 0 33,1-1 0,0 1 0,-2-1 33,2 1 1,-1 2-1,1 1 49,-2-2 0,-2 3-1,-2-1 0,-3 4 0,-3-2 1,-1 3 102,0 1 0,1 0 0,-2 1 0,0 1-43,-2 2 1,-1 3 0,2-2 0,0 2-52,0-1 1,1 1-147,2 2 0,3 1 36,3-1 0,3 0 1,4-2-1,6 0-318,5 0 1,4-2 346,3 2 0,3-1 0,3 4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27.833"/>
    </inkml:context>
    <inkml:brush xml:id="br0">
      <inkml:brushProperty name="width" value="0.11429" units="cm"/>
      <inkml:brushProperty name="height" value="0.11429" units="cm"/>
      <inkml:brushProperty name="color" value="#FF0066"/>
    </inkml:brush>
  </inkml:definitions>
  <inkml:trace contextRef="#ctx0" brushRef="#br0">0 29 13903,'10'0'-209,"-1"0"0,1 0 1,-1 0-1,2 0 256,2 0 0,2 3 0,4 2 1,1-1 32,2 0 0,3 0 0,3 0 0,1 1-6,0 0 1,3 0-1,1-2 1,1 1 7,2 1 0,4-2 0,3 3 1,1-1 19,5 0 1,2 1-1,4 1 1,-1-1-12,-2 2 1,6 0 0,2 2 0,3-1-44,5 1 0,1 0 1,-2 0-1,1 2-48,3 1 0,3-1 1,2-2-1,-2-2-53,-2-1 0,0 0 1,7-3-1,2-2-18,2-1 1,0-1-1,-6-1 1,2-1 11,0-2 1,2-2-1,-9 3 1,-8 1 37,-6 1 0,-7-3 0,4 1 1,0 1 24,-2 1 1,-1 1-1,-12-1 1,-5-2-60,-4-4 1,-2-1-1,-6-2 1,-2 0-70,-1-3 0,-1 2 0,1-3 1,2 2-77,0-1 0,-3-1 1,-3 2-1,1 0 45,1 0 0,1 1 1,0 3-1,-1 0-2,-2 2 0,1 1 0,-4-3 0,-1 3-268,-1 1 0,-5-3-539,0 4 880,-4 0 0,7-1 0,-4-2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28.332"/>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1665 67 13334,'6'0'-356,"1"0"-11,0 0 0,2 0 0,1 1 0,2 1 551,1 2 0,1 7 0,-3 1 1,2 3-222,-1 1 0,2 3 0,-2 4 0,1 1-9,1-1 0,-2 1 0,3-3 0,-1 2-13,1 2 1,-2-4 0,2 1 0,-1-3-96,-3-3 0,-1 1 0,-3-4 134,0-1 1,-5-2-1,2 0 1</inkml:trace>
  <inkml:trace contextRef="#ctx0" brushRef="#br0" timeOffset="417">1531 77 16744,'4'-5'-5808,"2"1"6340,3 8 0,1 1 1,-1 4-1,0 2-413,-3 2 1,3-3-1,-3 4 1,3 0-36,0 2 0,1-1 0,-2 0 0,0 0-119,-2 0 1,-4-1 0,3 3-1,-2-2-36,0-1 0,0 2 1,-4-2-1,-2 0-127,-4-1 0,-1-1 1,-3-4-1,0-2 164,-2 1 1,-4 1-1,1-1 1,-2 0 235,-1 0 0,-1-2 0,-2 1 0,-1-1-334,-2 0 0,3-1 0,-2 1 0,0 0-28,3 0 0,2-1 1,3 1-1,3 0-98,3 1 1,0-4-1,1 2 154,-1 0 1,5 2-1,0 3 1</inkml:trace>
  <inkml:trace contextRef="#ctx0" brushRef="#br0" timeOffset="666">1302 220 15770,'9'0'0,"1"0"-451,-1 0 1,1 0 0,-1 1 0,2 3 461,2 2 0,-1 4 1,2 2-1,1 4-95,0 2 0,1 1 0,3 2 0,-1 0-159,-2 1 1,1 0 197,-4-2 1,0-1-1,-4 0 1</inkml:trace>
  <inkml:trace contextRef="#ctx0" brushRef="#br0" timeOffset="1800">996 373 14561,'-14'-4'55,"6"-1"0,-1-5 0,0 2-507,1 1 0,1-1 1,1 3-1,0-2 571,0 1 0,-2 3 0,2-4-157,1 0 1,-2-2-1,4 0-119,0-1 1,2 1 0,2-1 30,3 0 1,-2 5 0,3 1 0,0 1 107,1 0 0,0-1 0,4 4 0,-1 0 24,1 0 0,-1 1 1,1 3-1,0 1-18,3 0 0,-2 4 0,2-3 0,-3 3-9,0 0 0,-1 2 0,1 0 0,-2 2-63,-1-1 1,1 2 0,-2-2 0,-1 1-22,-2 1 0,-2-3 0,-1 1 1,0-1 29,0-1 0,-1-1 0,-2 1 0,-3-2 159,-3-1 1,-5-2 0,-1-3 0,-1 1-40,1-1 0,-1-2 0,-4-2 0,1-2 24,0-1 0,0-2 1,0-3-1,0-2-45,0-1 1,3-1 0,0 2-1,-1-3 3,-1 0 1,0-3-1,1 3 1,0-2 24,-4-2 1,2 2-1,-3-5 1,2 1 52,1 2 0,0 0 0,0 0 1,2 0 20,2 0 0,3 3 1,-1 1-1,4 0-105,2 0 1,2 3-1,3 0-160,-1 1 1,0 6-286,7 2 24,-3 1 1,7 4 375,-1 1 0,1 2 0,2 5-12,-1-1 0,1 4 0,-1 0 0,1-1-9,-1 2 1,-2-2-1,-1 3 1,1 0 0,-2 0 1,3-3 0,-2 4-1,-1 0 10,-2-1 0,1 2 0,0-3 1,-2 0-21,-1 0 0,-1 1 0,-1-2-54,-2-1 0,-4-5 0,-5-1 0,-1-2 127,-2-2 0,2-4 0,-3-3 1,-1-3-92,-1-2 0,0-3 0,1 1 0,2-1 55,1 2 0,2-3 0,3 1 0,2 1 21,0 2 0,4 0 1,-2 1 225,0-1 1,1 5-74,1 2 0,1 1 1,-3 4-1,-1 0-99,1 1 0,2 4 0,-4 0-22,0 1 0,2 2 0,-2-2 0,1 0-163,1-2 0,-3-3 0,4 3-182,-1-2 1,1 0-72,-2-1 396,0-2 0,-3-1 0,3-6-13,3-3 1,-2 0 0,2-1 0,1 1-122,1-1 1,-2 0 0,0-2 0,-1-1 125,0 1 0,2-1 1,-3-1-1,-1 0 64,1 0 1,-1-2-1,-4 3 1,1 2 37,-1 0 1,0 2-1,0-1 1,-2 2 53,-1 1 1,0 0 0,1 4-1,-2 0 58,-1 2 1,2 1 0,-3 1 0,0 3-156,2 2 1,-3 2 0,4 2 0,1 0-94,2-1 0,1 1 0,2-1 0,1 1-48,2-1 1,1-2 0,3-1 0,0 2 49,0 0 0,4 2 1,2-2 59,3-1 0,4 1 1,-1-3-1,1 2-98,1-1 1,-2-3-1,4 3 1,0-1-284,-2 0 1,5-3 0,-3 2-1,2-3-299,1-1 704,0 0 0,4 4 0,2 1 0</inkml:trace>
  <inkml:trace contextRef="#ctx0" brushRef="#br1" timeOffset="1981">1139 115 8566,'0'-9'-602,"0"-1"1,-2 4 0,-3 0 514,-5 2 0,-6 1 1,0 3-1,-3 1-131,-3 2 1,-3 1 217,-3 3 0,-1 5 0,0-1 0</inkml:trace>
  <inkml:trace contextRef="#ctx0" brushRef="#br0" timeOffset="2147">565 488 9674,'-14'0'-268,"4"0"0,-3 0 1,1 0 285,0 0 0,0 1 0,-3 1 0,-1 1-76,-2 0 0,1-2 1,-6 0-1,0 1-458,1 1 1,-5 0 509,2-3 1,-7 5 0,-2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34.865"/>
    </inkml:context>
    <inkml:brush xml:id="br0">
      <inkml:brushProperty name="width" value="0.08571" units="cm"/>
      <inkml:brushProperty name="height" value="0.08571" units="cm"/>
      <inkml:brushProperty name="color" value="#FF0066"/>
    </inkml:brush>
  </inkml:definitions>
  <inkml:trace contextRef="#ctx0" brushRef="#br0">20 259 8068,'-7'0'-1536,"1"0"1493,4 0 121,-3 0 0,13 0 7,1 0 0,3 0 0,-2 0 0,0 0-15,3 0 1,-1 0 0,3 0 0,0 0-44,-1 0 0,1 0 0,2 0 1,0 0 8,3 0 1,1 0-1,3 0 1,1 0 6,-1 0 0,6 0 1,4 0-1,1 0 9,0 0 0,0 0 0,3 0 1,0 0-19,1 0 0,-2 1 1,-1 1-1,-2 2-7,-1-2 0,4 2 0,-1-1 0,3-1-1,-2-1 1,0 3-1,3-1 1,3 0-13,0 1 1,-1-3 0,3 3-1,0 0-16,2-1 1,2 3 0,0-2 0,0 1 1,-3-1 1,-1 3 0,0-1 0,-3 0-4,1 0 1,-5-2-1,1 1 1,-4 0 30,-2 1 0,2-4 1,-3 2-1,-1-1 14,-1 0 1,-1 2 0,0-3 0,3 1-18,3-1 1,-1 2 0,1-1 0,3 1-13,2 0 1,0-2 0,5 3 0,0 1 0,-2-1 0,4 0 0,-2 3 0,2-2 1,4 2 0,-5 0 0,2 1 0,-1-1 6,-1 2 0,2-5 0,0 7 0,0-1 13,0 0 0,1 0 0,1-1 0,3 2-9,3 1 1,-5-1-1,3-2 1,-3 0 0,0-1 1,0 4-1,5-1 1,-1-3-2,-3-1 0,-2-2 0,-2 2 1,-1 0 10,1-2 0,0 0 0,-1 1 1,-1-2 9,-2 0 1,0 2-1,0-2 1,-2 1-23,-3-3 0,0-2 0,2-1 1,1 0-34,2 0 0,-3 0 0,2 0 1,-3 0 10,-3 0 0,-4-4 1,1-2-1,-1 0-27,-2 0 1,-1-1 0,0-2-1,1-2 32,0-2 0,1 3 0,-4-3 0,-1 2 54,-2 2 1,-3-2 0,3-1-1,-3 0-48,-4 0 1,1-2 0,-3 1 0,2 1-39,1-2 0,1 3 0,-1-3 0,-1 2-20,-2-1 0,3-3 1,-2 2-1,2 0-22,-1 0 1,-1-2 0,3 3 0,1-2 24,2-2 0,-1 2 0,-3 0 0,0 0 34,0 0 1,1 3 0,-2-3 0,-1 1 11,-1 2 0,0 0 0,3 1 0,0-2 10,0 1 1,0 2-1,0 0 1,-1 1-10,-2-1 0,3 0 1,-1 1-1,4-1-23,-1 1 1,-1 2 0,-1 2 0,1 0-28,3-1 0,-6 3 1,2-2-1,-1 1 15,0 2 1,2-3-1,1 2 1,2 1-12,-2 1 1,-1 0 0,0-1 0,3-1 14,2 0 0,-1 2 1,-2 1-1,-2-1 28,-1-2 0,4 2 0,0-2 0,0 1 13,1-1 0,-2 1 0,-3-2 1,1 1-15,3 0 1,-3 0-1,2 3 1,-2-1-86,0-3 1,0 3 0,1-3 0,0 1-111,-3 0 0,1 0 0,-4 1 0,1 0-84,0-1 0,-1 0 0,1 3 1,-2 0 277,0 0 0,-4 4 0,4 2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3:39.397"/>
    </inkml:context>
    <inkml:brush xml:id="br0">
      <inkml:brushProperty name="width" value="0.08571" units="cm"/>
      <inkml:brushProperty name="height" value="0.08571" units="cm"/>
      <inkml:brushProperty name="color" value="#FF0066"/>
    </inkml:brush>
  </inkml:definitions>
  <inkml:trace contextRef="#ctx0" brushRef="#br0">29 1 7750,'-6'0'-539,"0"0"600,4 0 0,-4 0 0,4 1 22,-1 2 1,0-1-100,3 4 1,1 1-1,1 2 1,2 0 4,2-3 1,1 4 0,6-2 0,3 4 18,2 0 0,5-2 0,3 0 0,3 1 37,6 1 1,1-1-1,5 2 1,-2-3-6,0 0 0,0-1 0,0 1 1,-1 0-30,-4-1 0,-3 0 0,-2-2 0,0-2-44,-1 0 0,-3 1 0,-4-3 0,-3-1-93,-2-1 1,-4-1-1,0 0 111,-1 0 1,-2-1 0,-3-2 21,-3-3 0,1-3 1,0 0-1,-2-1 9,-1 1 1,-4-2 0,-2-1 0,1-1-11,0 2 1,-4-1 0,1 0-1,-4 0 9,-1 0 1,-1 0 0,2 1-1,0-2 22,-2 1 0,-1 5 0,2 0 1,0 1 26,0 1 0,1-3 1,2 4 0,-1-1 0,2 4-66,1 1 0,3 1 1,4 5-1,0 1-2,0 2 1,4 4-1,3 1 1,2-1 4,4 1 0,1 2 0,3-2 0,-1 1-10,1 2 1,1 1-1,1 0 1,-1-1 0,-2-1 0,1-4 1,-4 1-1,-3 0 45,-2 0 0,-1 0 32,-4-4 1,-1-3-1,-5-3 1,-3-2 53,-3-1 0,-3 0 0,-2 0 0,-1 0-77,-2 0 0,0 0 0,0-1 0,1-1-58,-1-2 0,2 1 0,0 2 0,1-1-130,3-1 1,0 0-321,2 3 0,4 1 254,5 2 1,6-1 0,6 4-1,4 2 29,2 0 1,5 3 0,1 1-1,3 1 178,2 2 0,3-2 0,-1 2 0,2 0 0,1 0 0,1 1 0,3 3 0</inkml:trace>
  <inkml:trace contextRef="#ctx0" brushRef="#br0" timeOffset="1233">3061 345 7616,'0'6'-436,"2"1"441,1 0 0,-1 2 0,3 0 0,0 2 53,1 2 1,-1-2 0,3 4 0,-2 0-38,1 0 1,-1-2-1,-1 2 1,0-2-270,1-1 0,-4 2 1,1-1 55,-2-2 1,-1 0 0,0-1 191,0-1 0,0-4 0,-4 0 0,-2-5 0</inkml:trace>
  <inkml:trace contextRef="#ctx0" brushRef="#br0" timeOffset="1600">2870 555 8066,'-8'-6'-1440,"0"0"1238,2-2 1,1 3 204,-2-1 8,3-1 3,4 2 0,4 1 26,3 4 1,1 1 33,2 2 1,-2 2 0,0 4 36,-2-3 1,-4 3-1,1-3 14,-2 2 0,-1 2-112,0 0 1,0-1 0,-1 0 0,-2-2-62,-3-1 1,-3-2 0,0 1-1,-1-1-77,0-2 1,1 3 0,-1-2 0,0 0 124,-3 1 0,2-3 0,-2 4 0</inkml:trace>
  <inkml:trace contextRef="#ctx0" brushRef="#br0" timeOffset="2034">2564 269 6260,'0'5'724,"1"3"-657,2-1 0,-2 1 0,4 2 0,-2-1-42,0 1 0,1 1 0,-2 1 0,3 4-77,0 2 1,-2 1 0,4 1 0,-1-1-221,-1 0 0,3-1 272,-5-2 0,4 6 0,-1-2 0</inkml:trace>
  <inkml:trace contextRef="#ctx0" brushRef="#br0" timeOffset="2900">2411 297 8018,'-4'-9'-222,"3"2"1,-2 1-244,2-2 0,1 3 531,0-1 1,4 4-1,1-1 8,0 6 0,3-1 1,-4 4-1,1 2-50,3 0 1,-3 3 0,0 0 0,1 2-24,-1-1 1,0 2-1,3-1 1,-3 1-16,-1 0 0,3 2 0,-4-3 1,-1 0-3,-1 0 0,-1-2 0,0 2 0,0-3-35,0 0 1,0-1 0,-1 1 38,-2 0 0,-2-4 0,-5-1 0,0 0 10,1-3 1,-1-1 0,0-1-1,-2 0 4,-1 0 0,1-3 0,1-2 1,-1 1-2,-1 0 1,1-3-1,2 3 1,1 0 4,-1 0 0,0-3 1,2 3-1,0-1-6,2-3 1,1 3 0,-2-1 0,3-1 9,0 2 1,3-4 0,-3 4 0,0-1 40,1-1 1,0 4 0,3-3 41,0-2-83,0 4 0,1 0-23,2 4 1,-1 0-1,5 1 18,0 2 1,-1-1-1,0 4 1,0-1-1,0 0 0,1-2 0,-3 4 1,2 0 0,-4-2 0,2 2-2,0 0 1,-3-1 0,2 0 12,-1 1 0,-2-1 0,-2-1 0,-1-1 2,-3-2 0,1 4 1,-2-1-1,0 1-4,-2 1 0,0-4 0,-2 2 0,-1 1-1,0-1 0,-2 0 1,2 3-1,-1-3 1,2-1 0,0 4 0,2-2-8,-1 3 1,4-3 0,0 0 14,2 2 1,1-3 0,3 1 31,0 2 1,0-3-1,0 2 37,0 0 0,0-2 33,0 2 1,0-4 122,0 3-188,0-4 1,-4 3-49,-3-5 0,-1 0 0,-2 0 0,1 0-51,-1 0 1,0-1 0,1-2-188,-1 0 1,1-3 0,0 2-118,3-2 1,1 3 0,2-3-36,0-2 0,0 3 379,3-1 0,4-1 0,2-2 0</inkml:trace>
  <inkml:trace contextRef="#ctx0" brushRef="#br0" timeOffset="3064">2191 326 8018,'0'-14'0,"0"3"0,0-1-255,0 1 0,1 6-21,2 2 0,-2 3 1,4 2-400,-1 1 675,-3 4 0,3-1 0,-4 3 0</inkml:trace>
  <inkml:trace contextRef="#ctx0" brushRef="#br0" timeOffset="3282">2335 775 8040,'-10'0'-1,"0"0"-40,1 0 1,2 0-1,1 0 1,-1 0-350,-2 0 0,0 0 0,-2 0 390,-2 0 0,-2 0 0,-4 0 0</inkml:trace>
  <inkml:trace contextRef="#ctx0" brushRef="#br0" timeOffset="4000">1981 393 8040,'-7'-10'-242,"2"1"1,1-1-37,2 1 1,-3 2 0,2 1 0,1-2 247,1 0 1,1 2 0,0-1 106,0 0 0,0-2 1,0 0 126,0-1-85,4 5 61,-3-4-95,8 8 1,-8-2-1,3 6 34,0 4 1,-3 1-1,4 2-56,-1-1 0,-3 1 0,2-1 0,-1 1-43,1-1 0,-1 1 0,2 0 0,-1-1-27,0 1 0,0-1 0,-2 2 0,2 1-41,0 0 0,0 1 1,-3-3-1,0-1-85,0 1 0,3-1 0,0 1 1,-1-1-89,-1 1 1,-1-4 0,0 1 0,0 0 220,0 2 0,0 0 0,0 1 0</inkml:trace>
  <inkml:trace contextRef="#ctx0" brushRef="#br0" timeOffset="5183">1789 326 8040,'0'-6'-249,"0"-1"1,0 0-223,0-2 0,0 3 539,0-1 0,0 4 0,1-2 49,3 1 1,-2 1-1,3 4-65,-1 2 1,1-2 0,-3 3-1,1 0-11,-1 3 1,2-2 0,-1 1 0,1 2-31,0 0 0,-3 2 0,3-1 0,-1 1-15,1 0 1,-1-1 0,-3 1 0,0-1-21,0 1 0,0-1 1,0 1-1,0 0 0,0-1 1,0 1 0,-1-2 0,-1 0 13,-2-2 0,-3 0 1,1 3-1,-3-2 9,-1 0 0,1-4 1,-1 2-1,1 0 2,-1 1 1,0-1 0,-2 3 0,-1-3-13,1-1 1,-2 3 0,-1-3 0,0 0-4,2 0 1,-1 1-1,0-3 1,1 1 8,-1-1 0,-2 2 0,2-1 0,0 0 7,0-2 0,-2 0 0,4 1 0,-1 1-1,-1-1 1,4-1-1,-3-1 1,2 0 1,2 0 0,-1 0 0,0 0-15,1 0 1,3 0 0,-1 0-26,0 0 0,1 0 1,1-1-1,0-1-12,-1-1 0,3-5 1,-2 2 35,1-3 0,-3 0 0,4-1 1,0 1 3,-1-1 1,3 1 0,-4-1-1,2 0 41,0 1 1,-1-1-24,1 1 1,2 2-1,-4 2-2,1 1 5,3 1 7,-3 3 1,4 1 23,0 2 0,0-1-24,0 4 0,3 1 0,1 1-18,1-1 0,-1 0 0,1-3 3,-1 2 1,3 0 18,-4 4 0,0-1 66,-3 1 0,0-1-64,0 1 1,-1-2-1,-1 0 1,-2-2-21,-2 2 1,3-4-1,-3 0 1,-2-1 6,0 1 0,1-1 0,2-2 0,0 1-21,-1 1 1,3 0 0,-3-3-117,-2 0 28,4 0 0,-1 0 30,2 0 132,2 0 1,-8 0-1,3 0-30,-3 0 1,3 0 0,-1 1-5,0 3 0,-2-3 0,0 3 0,-1-1-9,1 0 0,-1 0 1,1-3-2,-1 0 1,1 4 0,-1-1-1,0-1 1,1-1 5,-1-1-29,5 0 1,1-1-1,3-1 1,-1-2-10,-2-2 0,1 3 0,3-3 7,0-2 1,0 0-1,0-2 57,0 1 1,0 2-36,0 1 1,-3 3-1,-1-3 52,-2 2 1,0 1-1,-4 3 65,1 0 0,1 4 0,0 3-84,-3 1 0,0 1 1,2-2-1,2-1-65,0 2 0,4-3 0,-2 1-50,1 2 0,0 0 1,4 2-49,0 0 0,5-4 0,2 0 0,4 1-235,1-2 0,9 2 0,-2-2 1,2-1 346,2 0 0,2 4 0,4-3 0</inkml:trace>
  <inkml:trace contextRef="#ctx0" brushRef="#br0" timeOffset="5484">1694 374 7615,'0'-10'-351,"0"1"0,0-1 0,0 0 315,0 1 1,0 3 285,0-1 0,0 4 1,-1-2-206,-3 0 0,2 2 0,-4 3 1,-1 1-56,-2 2 0,-1 3 1,1 3-107,-1 1 1,1-1 0,-1 1-1,1 0-266,-1-1 0,1 2 382,-1 2 0,0-3 0,1 4 0</inkml:trace>
  <inkml:trace contextRef="#ctx0" brushRef="#br0" timeOffset="5864">1416 823 7696,'-4'-5'-855,"2"1"271,-4 4 584,3 0 0,-5-5 0,3 0 0</inkml:trace>
  <inkml:trace contextRef="#ctx0" brushRef="#br0" timeOffset="6014">1263 842 7998,'-19'-4'-131,"1"2"1,2-3 0,3 0-157,3 3 0,0 1 1,1 2 304,-1 3 1,1-3 0,0 3 0,1-1-19,-2 0 0,3 5 0,-7-3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29.610"/>
    </inkml:context>
    <inkml:brush xml:id="br0">
      <inkml:brushProperty name="width" value="0.08571" units="cm"/>
      <inkml:brushProperty name="height" value="0.08571" units="cm"/>
      <inkml:brushProperty name="color" value="#FF0066"/>
    </inkml:brush>
  </inkml:definitions>
  <inkml:trace contextRef="#ctx0" brushRef="#br0">9695 351 8016,'0'-16'-427,"0"-1"0,0 8 493,0-7 1,-3 10-1,-5-2 19,-9 5 0,-16 3 0,-9 0 0,-5 0-37,-3 0 1,-11 0-1,-6 0 1,-8 3-40,-9 5 0,-13-5 0,41 1 1,0 0-1,1-2 0,-1-1-16,1-1 1,-1 0 0,-3 0 0,1 0 0,2 0 0,0 0-1,1-1 1,-1-1 19,0-2 0,1 0 1,-3 2-1,2-2 1,3-3-1,3-2 0,-45-8 38,6 3 0,5-5 0,9 7 0,0 1-7,0 0 1,19 3 0,6 8-1,6 0 66,5 0 1,-6 0-63,12 0-153,-1 0 0,23 0 20,11 0 1,11 8 144,14 1 1,-8 2 0,0-6 0,5 6-45,9 3 0,-4-5 0,10 5 0,-1-3 4,6-6 0,5 1 0,3-1 0,3 4-19,5-4 0,-2-2 1,11 0-1,2 2-58,4 4 1,10-1-1,4-8 1,2 0-55,5 0 1,4 0 0,-1 0 0,-2 0 41,-3 0 0,-12-11 0,7-3 1,-7-3 33,-4 1 0,-4-1 0,-16-8 0,2 0 33,-2 0 0,-6 0 0,-6 3 0,-5 2 59,-2 3 0,-4 3 0,-8-5 0,0 5 369,0 3 45,-11-9 55,-3 18-521,-11-10 0,-11 12 0,-6 3 0,-8 3 48,-8 2 1,-6 9 0,-14-6 0,-5 3 9,-9 5 1,-14-5 0,-5 3 0,-3 0-38,-6-3 1,45-4-1,0-1 1,-4-3-1,-1-1 1,-4 1 0,-1-1-14,-5 1 1,-1 0 0,-2-2-1,-1 0 1,-3-4 0,0 0 0,3 0-1,1 0-18,4 0 0,0 0 0,-1 0 0,2 0 0,8-1 0,2-1 0,1 0 0,1-1-13,-44-6 0,20 1 0,14 5 0,2-3-3,1-2 0,2 0 1,14 8-1,9 0-49,5 0 0,11 0 0,1 0-481,-4 0-440,-2 0 99,8 11 803,3-8 1,22 8 0,6-8 0,8 2 72,8 4 1,6 7 0,11-5 0,3 1-147,5-1 0,6 5 0,12-5 0,-1 3 162,0 6 0,0-9 0,11 11 0,3-8 0</inkml:trace>
  <inkml:trace contextRef="#ctx0" brushRef="#br0" timeOffset="1634">14856 326 8471,'17'-22'-348,"-1"5"1,1 3 0,11 9 0,3-4 277,2 4 1,11 2-1,-2 3 1,8 0 184,9 0 0,5 0 0,11 0 0,3 0-11,5 0 1,9 8 0,-39-3 0,0-1 0,2-1 0,1-1-31,2 0 1,-1-1-1,-3-1 1,0 0-1,3 0 1,0 0 0,1 0-1,1 0-68,3 0 1,-1 0-1,-7 0 1,0 0-1,5 0 1,-1 0-1,-5 0 1,0 0 28,-3 0 0,0 0 1,1-1-1,1-1 1,0 0-1,-1-1 0,0-1 1,-2-1 6,40 0 0,-11-6 1,-11 2-1,-8 1-17,-7-3 1,-4 8-1,-7-5-252,-7 5 0,-6-5-339,-3-1 0,-14 1 566,-11-3 0,-11-3 0</inkml:trace>
  <inkml:trace contextRef="#ctx0" brushRef="#br0" timeOffset="2600">50 1604 7431,'-11'-14'-550,"5"-6"1,-7 9 618,1-3 0,4 6-6,8-9 1,0 9 13,0-9 0,8 9 1,4-6 60,1 3 0,4 3 0,8 5-69,0-6 1,0 7 0,0-7 4,0 6 1,3 3 0,3 0 0,5 0 23,3 0 0,6-2 0,13-4 0,12-2-14,10 2 0,18 3 1,-43 3-1,1 0 0,1 0 1,0 0-52,3 0 1,0 0 0,1 1 0,0-2 0,1 0 0,-1 0 0,-2-2 0,-1 0-10,-3-1 0,-2 0 0,-2-2 0,-1 1 0,41-1 0,-7-5 70,-6-3 1,-14 6-1,-6-6 1,-5 0 23,-3 0 0,-8 5 0,-3-4-74,-3 1 0,-2-4-98,-9 7 0,-3-2-204,-5 3 0,-3 5-93,-6-5 0,6 5 0,14 3-56,5 0 0,-2 0 407,10 0 0,1 0 0,8 0 0</inkml:trace>
  <inkml:trace contextRef="#ctx0" brushRef="#br0" timeOffset="3482">5712 702 8443,'0'-25'-305,"0"0"1,0 8 0,0 0 150,0-2 0,0-3 1,-3-1-1,-2 4 224,-4 2 1,-7 1-1,4-10 1,-1 1 38,-7 0 0,-5-2 0,-6-4 0,-5-5-1,-3-3 1,-5 8 0,-15-5 0,-8 5-40,-5 6 1,-6-5 0,-5 13 0,-9-3 12,-6 4 0,1 5 1,2 11-1,3 2 5,-2 7 0,10 7 1,6 18-1,9 8-26,-1 5 1,6 3 0,-3 3 0,0 3-62,3 2 1,0 3 0,9-2 0,-4 5-16,4 0 1,10 5 0,6-10 0,3-3-1,5-4 1,15-1 0,7-1-1,6-3-30,3-5 1,12 2-1,7-10 1,12-1 28,10 3 1,18-8 0,8 3 0,8-12 26,8-10 0,9 2 0,-38-7 0,1 0 0,3-1 0,1 0 14,2-2 0,0 0 1,3 0-1,0-2 1,3 0-1,0 0 1,5-3-1,1-1-64,4-2 0,1-2 0,-1-1 1,0 0-1,1-1 0,-1 0 1,-3 0-1,-3-1 55,-3-1 1,-2-1 0,-2-2-1,0 1 1,-2 1 0,-2 0-1,-3-1 1,-2 0-64,37-19 1,-20-2 0,-30 5 0,-9-5 63,-5-3 1,-14 0 0,-11-5 0,-15 2-20,-13-3 1,-19-2 0,-6-3 0,-17 0-35,-14 0 0,1 0 0,34 24 0,0 2 0,-1-2 0,-1 1 8,-1 0 0,1 0 0,-1 1 0,0 1 0,3 2 0,0 0 0,-37-12-122,5 5 0,3 11 0,5 3 0,12 3-248,16 6 1,14 16 0,11 14 397,9 14 0,14 8 0,2 3 0,0 0 0</inkml:trace>
  <inkml:trace contextRef="#ctx0" brushRef="#br0" timeOffset="4683">7190 1403 8393,'-17'-8'-1268,"1"0"0,-1-1 1184,-8 9 84,11 0 0,3 0 0,14 0 0,5 0 0,6 9 0,11-1 0,-8 3 17,-1-2 1,-7-7 74,7 7 0,-7 2 247,7-3-155,1 1 0,0-9 346,0 0-283,-1 0 1,9 0-135,0 0 0,0 0 1,0 0-1,1 0-13,-1 0 1,0-3 0,0-3 0,0-2 8,0 2 0,11 3 0,3 3 0,3 0-25,-1 0 0,1 0 0,11 0 0,3 0-24,2 0 0,12 0 1,-3 0-1,5 0-19,3 0 1,11 0 0,3 3 0,3 3-7,0 2 0,-8 3 0,5-5 0,0 5 8,0 3 0,-8-9 0,5 4 0,-3-4 3,1 4 0,11-6 1,-6 5-1,3-5-15,-1-3 1,1 8-1,-42-4 1,0 0-1,1-1 1,-1 0-22,0-2 1,0 1 0,0 2-1,0 0 1,0 0 0,0 0-1,2 0 1,-1-2 25,3 0 1,1-1-1,0-1 1,1 0-1,3 0 1,-1 0-1,-4 0 1,-2 0-10,43 0 1,-1 0-1,-5 0 1,3 0-38,3 0 0,-1-3 1,-13-3-1,5-5 5,3-3 1,1 9 0,1-6 0,-7 2 26,-6 1 1,-3-3 0,0 5 0,0-2 34,0 2 0,1-5 1,2 3-1,2 2-11,4 4 1,-35 1 0,2 2 0,44-4 0,-1-3-25,4-2 1,-1-1-1,-47 9 1,0 0-1,0 0 1,1 0-20,-1 0 1,0 0 0,0 0 0,0 0 0,0 0 0,0 0 0,0 0 0,0 0-3,0 0 1,1 0 0,-1 0 0,0 0 0,47 0-1,-5 0 8,-8 0 1,-15-8-1,-2 0 1,-3 2 28,-8 3 0,2-5 0,-19-3 0,3 0 7,0 0 0,-3 0 0,2 5 0,-4-2-10,-1 2 1,-8-5 0,5 3 0,-5-1-20,-3-2 1,0 8-1,0-5 1,0 2 10,0-2 1,0 5 0,0-8 26,0 0 0,-8 8-28,0-5-615,-12 5-1254,6 3 492,-11 0 0,0 3 1351,0 5 0,11 17 0,3 14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38.610"/>
    </inkml:context>
    <inkml:brush xml:id="br0">
      <inkml:brushProperty name="width" value="0.08571" units="cm"/>
      <inkml:brushProperty name="height" value="0.08571" units="cm"/>
      <inkml:brushProperty name="color" value="#FF0066"/>
    </inkml:brush>
  </inkml:definitions>
  <inkml:trace contextRef="#ctx0" brushRef="#br0">452 101 8274,'-23'-3'-29,"7"-5"0,-7 5-3,7-5 0,-7-3 0,-2 2-36,0 4 1,0 2-1,0 3 1,0-3-168,0-5 0,0 5 0,0-5 0,0 5-394,0 3 629,0 0 0,-11-11 0,-3-3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37.276"/>
    </inkml:context>
    <inkml:brush xml:id="br0">
      <inkml:brushProperty name="width" value="0.08571" units="cm"/>
      <inkml:brushProperty name="height" value="0.08571" units="cm"/>
      <inkml:brushProperty name="color" value="#FF0066"/>
    </inkml:brush>
  </inkml:definitions>
  <inkml:trace contextRef="#ctx0" brushRef="#br0">3257 251 7469,'0'-25'-399,"0"8"0,-3 3 1241,-5 3-636,5-9-150,-8 18-120,11-10 0,0 15-74,0 6 1,-9-4 34,1 12 0,-9 0 59,9 8 0,-3-9 27,3 1 1,5 0 16,-6 8 0,15-9 0,5-2 0,3-3-19,6-5 1,2 5-1,3-2 1,0-1-4,0 3 1,3-8 0,2 5 0,4-5 8,-4-3 1,-2 3-1,-3 2 1,0 4 10,0-4 1,-8-2 0,0-3 183,2 0-1,4 0-176,2 0 1,-9 0-1,1 0 3,-11 0-2,5 0 1,-14 0 0,-5 0 11,-9 0 0,-5 0 1,-3 0-1,0 0-11,-1 0 0,1 3 0,0 2 0,0 4-8,0-4 1,-8 6 0,-1-2 0,1-4-1,-3-2 1,8 5-1,-8 1 1,2-4-6,1-2 1,0-3 0,8 0 0,0 0-15,-1 0 1,1 9 0,0-1 0,0-3-61,0-2 0,9-3 0,-1 3 49,-3 5 0,-2-5 0,-3 5 19,0-5 0,8 6 0,1-1 19,-4-2 0,6-4 0,-2-2 83,-4 0 0,6 0 165,-3 0-26,12 0-185,-6 0 0,11-2-49,0-7 1,0 4 19,0-12 1,0 9-28,0-9 1,8 9 0,3-6 9,3 2 0,-6 4 1,6 5 1,-2-5 0,-1 5 0,-3-5-14,9 5 0,-3 0 9,2-5 0,1 5 4,8-5 0,-8 5-25,-1 3 11,1 0 0,5 3 13,-5 5 0,-3-5 0,-8 8 3,2 0 1,0-5 0,-8 10 1,0-7 5,0 8 0,-2-9 0,-7 6 12,-7-3 0,2 6 1,-3-9-5,-3-2 1,-2-1-1,-3 1-12,0 2 0,0 0 0,0-8-118,0 0 1,8 0-43,0 0 1,9-8 56,-9 0 249,12-12-67,-6 6 0,11-2 0,-3 2-34,-5 3 0,2 2 0,-11 9 22,-2 0 0,-3 0 1,-3 0-35,-1 0 1,1 0 0,0 0 0,0 0-7,0 0 0,0 0 0,0 0 0,0-3-30,0-5 1,0 5 0,0-5-28,0 5 1,0 3 0,0 0-7,0 0 0,8-8-3,0-1 1,12-2 5,-4 3 16,7 5 1,4-8 0,4 8-23,2-5 0,12 5 29,-3-5 0,-4 5 0,4 3 2,3 0 0,-6 0 45,2 0 1,1 0-10,8 0 1,-8 8 55,-1 1 0,-2 2 57,3-3 0,-6-2-6,-11 10 1,0 1-88,0 8 1,-3-8 0,-5-3 0,-6 0-54,0 0 1,-8-9 0,5 6 0,-5-2-70,-3-1 0,0 0 1,0-8-1,0 0-270,0 0 1,0 0 0,0 0-90,0 0 1,8 0-215,0 0 643,12 0 0,5-11 0,13-3 0</inkml:trace>
  <inkml:trace contextRef="#ctx0" brushRef="#br0" timeOffset="181">2981 100 8324,'3'-25'-202,"5"0"0,-5 9 125,6-1 1,-4 11-705,3-2 781,-5 5 0,8 14 0,-11 3 0</inkml:trace>
  <inkml:trace contextRef="#ctx0" brushRef="#br0" timeOffset="1016">1754 351 7827,'0'-25'-788,"0"8"901,0 0 1,3 9-26,5-9 0,-3 12-58,12-4 1,-9 7 22,9 2 1,-11 2-1,5 4-10,0 2 1,-8 12-34,5-3 1,-5 5 0,-6 3-27,-5 0 1,2-8 0,-10-1 0,-4 4 0,6-6 0,-3 2-15,-2 4 0,-3-9 0,-3-3-47,0-5 1,8-3 0,0 0-106,-2 0 0,-4-3 67,-2-5 1,11 2-1,6-10 166,5-4 1,1 9 0,-4 0 154,-2 0 0,-1 5-32,9-10 55,0 10-113,0-5 0,-3 11-98,-5 0 0,3 0 0,-12 0-89,-3 0 1,6 3 0,-2 2-1,-4 4-47,-2-4 1,5-2 0,1-3-1,-4 0-411,-2 0 1,-3 0 528,0 0 0,0 11 0,0 3 0</inkml:trace>
  <inkml:trace contextRef="#ctx0" brushRef="#br0" timeOffset="1531">1578 226 7807,'-25'0'-1228,"0"0"1165,0 0 0,0-3 1,0-3 39,0-2 0,0 0 23,0 8 0,0 11 0,0 3 0</inkml:trace>
  <inkml:trace contextRef="#ctx0" brushRef="#br0" timeOffset="2250">977 251 7584,'0'-14'-478,"0"3"0,3 11 569,5 0 0,6 0 9,11 0 0,-8 0-103,0 0 0,-1 0-1,9 0 0,-8 8 0,0 0 26,2-2 1,-5 5-11,3-3 1,-9 3 75,9-2-8,-11-6-37,16 19 0,-19-17 8,5 12 0,-5-9-31,-3 9 1,-3-3-1,-3 6-12,-2-4 1,-11-10 0,5 5 0,-3-3-8,0 1 1,0-1 0,-8-8-4,0 0 0,0 8 0,0 1 0,0-4-34,0-2 0,0-3 0,0 0-16,0 0 1,0-8 0,0-1-1,3 1-5,5-3 1,-5 5 47,5-10 0,3 2 117,-3-3-24,12-5 0,-6 16 71,11-11-94,0 12 1,2-6 13,7 11 10,-6 0 0,8 3 1,-14 2 37,-5 3 0,5 4 0,-8-7-86,0 4 0,-1 2 0,-7-6-90,2 4 1,3 2 0,-5-6-182,2 4 0,9-1 1,-6-5-330,3 5 1,0-5 562,2 5 0,-5-5 0,-11-3 0</inkml:trace>
  <inkml:trace contextRef="#ctx0" brushRef="#br0" timeOffset="2446">1253 125 8274,'-14'-2'-144,"3"-4"-277,0-2 1,8-3-110,-6 2-204,7 6 734,-10-8 0,10 22 0,-9 3 0</inkml:trace>
  <inkml:trace contextRef="#ctx0" brushRef="#br0" timeOffset="2847">251 100 8274,'-34'0'0,"1"0"-209,2 0 1,3 0-1,3 0-84,0 0 1,0 11 343,0 6 0,11-3 0,6 3 42,5 2 0,3 4 0,0 2 2,0 0 1,3-9-1,5 1-53,9 3 1,5-9 0,3-3 0,3-5-27,5-3 0,-5 0 0,9 0 1,-4 0-4,0 0 1,1 0-1,-9 0 1,0 0 30,0 0 1,-8 0 0,-4-3 0,1-3-32,0-2 1,-8-11 0,2 2-108,-5-5 1,-11-3-1,-3 2 1,-3 4-108,-6 2 1,-2 0-1,-3-5 1,0 3 200,0 2 0,0 0 0,0-8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42.439"/>
    </inkml:context>
    <inkml:brush xml:id="br0">
      <inkml:brushProperty name="width" value="0.08571" units="cm"/>
      <inkml:brushProperty name="height" value="0.08571" units="cm"/>
      <inkml:brushProperty name="color" value="#FF0066"/>
    </inkml:brush>
  </inkml:definitions>
  <inkml:trace contextRef="#ctx0" brushRef="#br0">4385 577 7551,'2'-14'413,"7"6"-345,-6-6 1,10 11-79,-4-5 1,5 5-43,11 3 0,-8 3 0,-1 2 27,4 4 0,-9 2 0,0-6 15,0 4 1,-5 7-1,8-4-20,-3 1 1,-3-4 33,-8 8 1,0-9 9,0 9 1,0-9 0,-3 9-5,-5 2 1,2-8 0,-8 0 0,1-2-39,-1-1 1,-3 3 0,-8-5 0,0 5-92,0 3 1,0-9 0,0 7 0,0-4 118,0 0 0,-1 12 0,1-6 0</inkml:trace>
  <inkml:trace contextRef="#ctx0" brushRef="#br0" timeOffset="300">3984 352 6926,'0'-25'419,"0"11"-398,0 3 0,0 30-32,0 6 0,8 6 0,1-6 0,-4 0-91,-2 0 0,-3 0 0,3 0 0,2 0 102,4 0 0,10 0 0,-5 0 0</inkml:trace>
  <inkml:trace contextRef="#ctx0" brushRef="#br0" timeOffset="952">3508 602 7229,'0'-14'-575,"3"-5"598,5 10 1,-2 1 0,10 8-25,4 0 1,2 0 0,3 3 17,0 5 1,-8-5-1,-1 8-12,4 0 0,-6-8 0,0 8-11,-3 0 0,-3-5 0,-5 8 19,5-3 1,-8 6 0,3-6-14,-8 3 1,-15-6-1,3 6 1,-5-3 0,-3-5 1,0-4 0,-3-2 0,-2 0 3,-4 0 1,1 0 0,5 0 0,-3 0-7,-2 0 0,0-8 0,8-3 0,-1 0-2,1 0 0,0-6 0,3 6 65,5-3 1,-2-3 57,11-8 0,-1 8 216,9 1-249,0 10 1,3-5 104,5 11-197,6 0 0,9 11 0,-7 6 36,-7 5 1,-7-5-1,-2 0 27,0 2 1,0 3 0,0 3 2,0 0 1,-8-8-1,-3-3 1,-3 0-3,-6 0 1,-2-9-1,-3 7 1,-3-4-4,-5 0 1,-3 1 0,-6-9-1,6 0-37,0 0 1,5-9-1,-8 1 1,6 0-104,10-4 1,-2 7 0,9-9-469,-7 3 0,9-9 151,6 4 0,8-4 0,8 1 401,9 2 0,16 0 0,6-8 0</inkml:trace>
  <inkml:trace contextRef="#ctx0" brushRef="#br0" timeOffset="1134">3533 276 8273,'14'-2'-54,"-6"-7"-751,-5 7-194,-3-21 999,0 20 0,-11-8 0,-3 11 0</inkml:trace>
  <inkml:trace contextRef="#ctx0" brushRef="#br0" timeOffset="2017">2431 402 7189,'13'-14'98,"-1"3"1,-4 13-89,0 7 0,1 5 0,-9 11 0,0 0-145,0 0 1,8 3 0,0 2 0,-2 4 22,-3-4 1,-3 7 0,0-4 0,0-2-321,0-4 432,0-2 0,0 0 0,0 1 0</inkml:trace>
  <inkml:trace contextRef="#ctx0" brushRef="#br0" timeOffset="2803">2155 377 7567,'-11'-25'-1224,"8"8"1500,-5 0 1,5 9 41,3-9-121,0 12-240,0-7 22,0 12 0,3 9 0,2 2-16,4 3 1,-1-6-1,-8 9 6,0 2 1,0 4 5,0 2 1,0 0-36,0 0 0,0 0 27,0 0 0,0 0 23,0 0 1,0-8 3,0-1 0,0 1 9,0 8 0,3-8-22,5 0 0,-2-12 19,10 4 0,-7-7-4,7-2 1,1 0-7,8 0 0,-8 0 1,0 0-6,2 0 1,-5 0 13,3 0 1,-9 0-13,9 0-17,-12 0 19,6 0 12,-11 0 202,0 0-163,-11 0 0,6 0 0,-12 0 0,-2 0-11,-4 0 1,-2 0 0,0 0-1,0 0 2,0 0 1,-3 0-1,-2 0 1,-7 0 27,-2 0 1,1 0-1,-7 3 1,3 3-19,-2 2 1,-4 0 0,1-8 0,3 0-37,2 0 0,8 0 0,-5 0 1,3 0-10,6 0 1,10 0-1,3-2-23,-2-7-367,-3 6-395,8-8 789,3 11 0,22 0 0,3 0 0</inkml:trace>
  <inkml:trace contextRef="#ctx0" brushRef="#br0" timeOffset="3587">1378 427 6856,'25'0'-10,"0"0"1,1 0-1,-1 0 1,0 0-1,0 0 0,8 3 1,1 2-1,-4 3 4,-2-2 0,-3 5 0,0 0 10,0 3 0,0-8 0,-3 5 29,-5 0 0,-9-5-31,-16 10 1,-6-10 0,-14 5 0,-5-3 16,-9 1 1,3-1 0,-2-5 0,-1 2 39,3 4 1,0-1 0,8-5-1,-2 2-10,2 4 0,3-1 0,3-5-8,0 5 1,3-2-62,5 11 0,6-9 0,11 9 0,11-9 0,6 6-11,5-3 1,-5-3 0,0-5-46,2 6 0,3-7 14,3 7 158,-11-7 1,0-2-64,-5 0 1,-18 0 0,1 0-4,-12 0 0,-7 0 0,-4 0 1,-5 0-2,-3 0 1,5-2-1,-5-4 1,0-2-33,1 2 1,-1-5-1,-6 0 1,6 0-24,3 0 0,2-9 46,9 3 1,3 4-20,5-4 0,9 11 1,16-5-1,9 3-8,5-1 1,3 1-1,1 8 1,-1 0-2,0 0 0,0 0 1,0 3 0,0 5 1,0-2-1,0 8 21,0-3 1,-8 6-1,-3-6 162,-3 3 1,5 2-49,-7 9 1,-1 0 0,-11 0-1,-5 0-11,-9 1 0,-5-1 0,-3 0 0,0 0-49,0 0 0,-9-9 0,1 1 1,2 0-61,4-3 1,-7 5 0,1-10 0,5-1-323,8 3 1,-2-8-788,5 5 1101,6-5 0,11-14 0,14-3 0</inkml:trace>
  <inkml:trace contextRef="#ctx0" brushRef="#br0" timeOffset="3750">1804 1078 8232,'-14'-11'206,"-8"0"-292,5-6 0,3-2 1,-2 10 85,-4 4 0,-2 2 0,-3 3 0</inkml:trace>
  <inkml:trace contextRef="#ctx0" brushRef="#br0" timeOffset="4368">502 327 8276,'-25'0'-81,"-1"-3"-149,1-6 1,9 7 239,-1-7 0,11 9-102,-2 9 1,5 5 0,6 11 37,5 0 1,6-9 0,11 1 26,0 3 1,1-7-1,-1 1-3,0-2 0,-9 4 0,-2-5 22,-3 3 1,-2-5 33,-9 7 1,-3-2-1,-8 6 1,-11-6 15,-9-3 0,-11-3 0,6-8 0,0 0 69,0 0 0,-6 0 0,8 0 0,4 0-57,2 0 0,3 0 1,0-3-47,0-5 0,0-6-176,0-11 1,11 8 0,5 1 13,7-4 0,2-2 0,2 0 101,7 5 1,-6-5 174,5 5 3,6 6 0,-14 0 35,0 11 1,-11 11-1,-14 5-63,0 7 1,8 2-1,3 0-94,3 0 1,3-8 0,10-1-176,7 4 0,5-9 1,13-3-1,7-5 172,8-3 0,16 11 0,6 3 0</inkml:trace>
  <inkml:trace contextRef="#ctx0" brushRef="#br0" timeOffset="4516">777 1 8242,'-58'0'-273,"-1"3"1,4 2-38,2 4 1,5 2-1,4-3 1,5 9 309,3 5 0,-9 3 0,6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48.458"/>
    </inkml:context>
    <inkml:brush xml:id="br0">
      <inkml:brushProperty name="width" value="0.08571" units="cm"/>
      <inkml:brushProperty name="height" value="0.08571" units="cm"/>
      <inkml:brushProperty name="color" value="#FF0066"/>
    </inkml:brush>
  </inkml:definitions>
  <inkml:trace contextRef="#ctx0" brushRef="#br0">877 276 7991,'17'-25'0,"-3"0"-37,-3 0 1,9 2 0,-4 4 0,4 2 180,-4-2 0,7 5 0,-7 0-235,7 3 0,-7-6 304,1 9 1,-11-3-128,2 2 1,-8 6-1,-6-8-123,-2 0 1,-20 8 0,0-5 0,-8 5 18,-8 3 0,-12 0 0,-5 0 1,0 3-20,-1 5 0,-7 6 0,2 9 0,-3-1 46,4 3 1,4-6 0,12 18-1,0-4-21,0 0 1,3 12 0,2-3 0,6 2-13,3-2 0,11 5 0,11-5 1,3 5-32,5 3 0,4-8 0,2-3 1,5 0 24,12 0 0,2-5 0,20 5 0,0-3 35,0-6 0,6-2 0,10-6 0,4-2-18,-4-3 1,-10-12 0,-3 4 0,2-7 16,4-2 0,-1 0 0,-5-2 0,-6-4 4,0-2 0,-8-12 0,5 3 0,-5-8 11,-3-8 1,0 5 0,-2-5 0,-4 2-16,-2-2 0,-12 5 1,6-6-1,-2 7-16,-1 2 0,-2 0 0,-15-1-22,-7 1 1,-9 9 0,-9 2-1,-5 0 64,0 0 1,-8 8 0,8-2 0,-3 5 90,0 3 1,9 0-1,-6 0 1,3 0-32,5 0 0,12 0 0,2 0-86,-2 0 1,7 3 13,4 5 1,14 6 0,5 9-1,3-4-5,5-2 0,15-9 0,5 6 0,2 0-21,1 0 1,0-9 0,8 4 0,0-4-37,0 4 1,-8-6 0,-3 5-1,0-5 33,0-3 1,-9 0 0,4 0 0,-6 0 30,-3 0 0,-9 0 0,1 0 76,3 0 79,-9 0-87,0 0 0,-11 2-11,0 7 1,0 5 0,-3 11-66,-5 0 0,5 0 0,-8 0-18,0 0 0,8 0 1,-5 0-467,5 0 1,3 0-1132,0 0 1603,0 0 0,11 0 0,3 0 0</inkml:trace>
  <inkml:trace contextRef="#ctx0" brushRef="#br0" timeOffset="401">1604 226 8033,'0'-17'-24,"-3"3"142,-5 3-67,5 3 0,-8 10 0,11 7 0,0 7-39,0 7 1,0 2-1,0 3 1,0 2 17,0 4 0,0 2 0,0-6 0,0 7-23,0 2 1,0-6 0,0 6 0,0 0-14,0 0 0,0-8 0,0 2 0,0-2-28,0 2 0,0-14 0,0 7-59,0-4 101,0 0 361,0-8-130,0-3 0,0-30-221,0-6 0,0-14 0,0 5 1,3 4-41,5 2 1,3-6 0,9 1 0,-7 2-132,-1 3 1,7 3 0,-5 0 0,3 0-105,-1 0 1,1 9 0,8 2-1,0 0-208,0 0 1,9 8-1,-1-2 465,-2 5 0,-3-8 0,-3-3 0</inkml:trace>
  <inkml:trace contextRef="#ctx0" brushRef="#br0" timeOffset="783">2180 576 7921,'-25'9'-50,"0"-1"1,3 3 0,2-5 0,6 5 113,3 3 0,-8-6 0,5 9 0,0 2-158,5 4 1,-2-7 0,3 1 0,0 3 83,-4 2 0,10 3 0,-7 0 80,7 0 1,4-8 0,7-1-39,7 4 0,-2-9 0,3 0 0,3-2-9,2-1 1,3 0 0,0-8 0,0 0-39,0 0 1,8 0-1,1 0 1,-4 0 14,-2 0 0,-3 0 0,0-3 25,0-5 1,-2-6-1,-4-11 19,-2 0 1,-3 0 0,2 0-28,-7 0 1,-9 0 0,-9 0-52,-7 0 1,-4 8 0,1 3 0,2 3-131,-2 5 1,-4 1-1,-2-1 1,0-2-363,0 2 1,0 4 525,0 2 0,0 0 0,0 0 0</inkml:trace>
  <inkml:trace contextRef="#ctx0" brushRef="#br0" timeOffset="1118">2631 526 8001,'14'3'-41,"-6"6"-107,-5 7 1,-3-2 0,0 3 160,0 2 0,0-5 1,0 3-1,3 2 56,5 4 1,-5-7 0,5 1 0,-2 0-2,2-3 0,3 8 0,9-8 1,-3 3-51,2-1 0,-5-10 0,3 5 0,2-3-16,3 1 1,3-1 0,0-8-8,1 0 1,-4-3 0,-3-5 0,-5-9-30,-3-5 1,6-3 0,-6 0 0,0-3-43,0-5 0,6 5 1,-8-6-1,-4 7-163,-2 1 1,-3 1-1,0 0-625,0 0 864,0 0 0,-11 0 0,-3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0:25.510"/>
    </inkml:context>
    <inkml:brush xml:id="br0">
      <inkml:brushProperty name="width" value="0.08571" units="cm"/>
      <inkml:brushProperty name="height" value="0.08571" units="cm"/>
      <inkml:brushProperty name="color" value="#F6630D"/>
    </inkml:brush>
  </inkml:definitions>
  <inkml:trace contextRef="#ctx0" brushRef="#br0">0 202 6642,'20'2'90,"-3"3"0,-2 3-51,3-3 1,1-3-1,6-2 1,5 3-3,7 4 0,8-5 0,7 6 0,7-3-43,6 2 1,9-4-1,3 4 1,3-4-7,4-3 0,0 0 0,1 0 0,-6 0-4,-2 0 1,-3 0-1,-7 0 1,0 0 9,0 0 0,0 0 0,0 0 1,0 0 3,0 0 0,0 0 0,0 0 0,0 0 6,0 0 0,0 0 1,3 0-1,2 0 3,2 0 1,8 0 0,-5-3 0,2-2-6,6-2 0,-1-1 0,0 8 0,-4 0 0,-3 0 0,-3 0 0,-7-2 0,-2-3 0,-6-3 0,6 1 0,-8 7 0,2 0 20,1 0 0,-8 0 0,7 0 0,3 0 18,3 0 1,2 0-1,0 0 1,2 0-20,6 0 1,-6 0 0,6 0 0,-6 0-15,-2 0 1,7 0 0,3 0 0,0 0-12,0 0 1,0 0-1,-5 0 1,2 0-7,-2 0 0,-2 0 0,-6 0 0,-4 0 24,-8 0 1,3-2-1,-1-3 1,1-3-1,-1 3 0,6 3 0,-6 2 1,1 0 3,0 0 1,7 0 0,-5 0 0,2 0 4,1 0 0,-8 0 0,5 0 1,0 0-16,0 0 1,-5 0-1,5 0 1,0 0-8,0 0 0,0 0 1,5 0-1,-5 0-4,-2 0 0,5 0 1,-6 0-1,1 0-5,-1 0 0,6 0 0,-8 0 0,-2 0-3,-3 0 1,-3 0 0,1 0-1,-3 0 4,-5 0 1,3 0 0,-8 0 0,3 0-2,5 0 0,-5 7 0,-1 1 0,1-3 3,0-3 1,2-2 0,8 0 0,-1 0-7,1 0 1,7 0-1,0 0 1,-2 0-6,-3 0 0,5 0 1,0 0-1,-5 0 6,-7 0 0,2 0 1,-7 0-1,2 0 12,0 0 1,-9 0 0,1 0 0,-1 0-4,1 0 0,-4 0 0,5 0 0,-5 0 18,-3 0 1,8 0 0,0 0 0,-1 0-5,4 0 1,-6 0 0,10 0-1,0 0-13,-2 0 1,7 0 0,-5 0-1,3 0 0,-3 0 1,10 0 0,-7 0 0,-3 0-4,-2 0 1,2 0 0,-4 0 0,-1 0 1,0 0 0,-2 3 1,-5 1-1,2 4 5,3-3 1,2-3-1,-5-2 1,3 0-2,-3 0 1,8 0 0,0 3 0,2 2-4,0 2 0,-7 1 0,7-8 0,0 0 0,-2 0 0,7 0 0,-7 0 1,2 0-3,0 0 0,-9 0 1,4 0-1,-2 2 2,0 6 1,-1-6-1,-6 6 1,-1-6 3,0-2 0,1 0 0,-1 0 0,0 0-4,1 0 0,-1 0 0,0 0 0,1 0 0,-1 0 0,0 0 1,1 0-1,-1 0-9,0 0 1,1 0 0,-1 0 0,0 0-7,1 0 0,-1 0 0,0 0 0,1 0 10,-1 0 1,0 0 0,1 3 5,-1 4 1,0-5 0,1 6 0,-1-6-7,0-2 1,-7 0 0,0 0 0,2 0-17,3 0 1,2 0 0,1 0-4,-1 0 0,0 0 0,1 0 6,-1 0 1,0 0 0,1 0-1,-1 0 1,0 0 0,1 0 2,-1 0 0,0 0 21,1 0 1,-1 0-1,0 0 1,1 0 0,-1 0 0,0 0 0,1 0-7,-1 0 0,-7 0 0,0 0 0,2 0-6,3 0 0,2 0 1,1 0-1,-1 0 2,0 0 0,1 0 0,-1 0 0,0 0 4,1 0 0,-1 0 1,0 0-1,1 0 0,-1 0 1,0 0 0,1 0-1,-1 0 0,0 0 0,1 0 0,-1 0-3,0 0 0,-7 0 0,2 0 1,8 0 1,5 0 0,7 0 0,-7 0-4,-5 0 1,-3 0-1,1 0 1,-1 0 3,0 0 1,1-7 0,-1-1 0,0 4 1,0 1 1,1 3-1,-1 0 3,0 0 1,1 0 0,-1 0-1,-2-2 9,-5-6 1,5 6 0,-5-6 0,4 6-11,4 2 1,-1 0 0,0 0 0,3-3-4,5-4 1,-5 4-1,5-4 1,-6 4-3,-1 3 1,6-7-1,1-1 1,0 1 1,2-3 0,-4 8 0,6-6 0,1 3-1,0-2 0,-1 4 1,6-4-1,-5 2 1,-3-3 0,0 6 0,-4-5 0,4 4-1,3 3 1,-8-2 0,3-3 0,-3-3-1,3 3 1,-3 3 0,8 2 0,-3 0 0,-5 0 0,8-8 0,0 1 0,2 2 0,0 2 0,0-4 0,8 0 0,0-1 0,-1-2 0,4 5 0,1-7 0,3 2 0,-2 5 0,4-5 0,-1 3 0,-4 2-3,-2 2 1,-2-4 0,-3-1 0,-5 3-13,-7 3 1,-3 2 0,3 0 9,7 0 0,-4 0 1,-4 0-1,-1 0 5,2 0 0,-6 0 0,9 0 0,-1 0 2,5 0 0,0 0 0,3 0 0,2 0-1,-2 0 1,-3 0-1,3 0 1,-3 0 1,3 0 0,-1 0 0,1 0 0,-5 0 2,-3 0 0,8 0 1,-6 0-1,1 0-2,-5 0 1,2 0 0,0 0 0,1 0-4,-1 0 0,0 0 1,-5 2-1,6 3 0,1 3 0,-4-1 0,7-7 0,3 3 0,2 4 1,3-5-1,0 6 1,2-6-2,5-2 1,-3 0-1,9 0 1,-4 0 0,-4 0 0,-11 3 0,-1 2 0,-1 2-1,-2-2 1,-1-2 0,-6-1 0,4 3-1,3 3 1,-6-1 0,6-4 0,-3 2 0,-4 2 0,6 0 0,1-7 0,2 0 4,1 0 1,-9 0 0,6 0-1,2 0-5,5 0 0,-9 0 0,11 0 1,-2 0 13,1 0 0,1 0 1,1 0-1,-3 0-11,-5 0 1,-4 0 0,-11 0 0,0 0 115,1 0-65,-1 0 0,-7 0 62,0 0-91,-10 0 1,2 0-1,-14 0-50,4 0 0,-7 0-65,10 0 0,3 0 1,7-2-1,9-3 12,9-2 0,9-3 1,-5 5-1,0-5 8,1-3 1,4 8 0,-7-5 0,0 3-422,2 0 492,-7-1 0,27-2 0,-5-2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51.792"/>
    </inkml:context>
    <inkml:brush xml:id="br0">
      <inkml:brushProperty name="width" value="0.08571" units="cm"/>
      <inkml:brushProperty name="height" value="0.08571" units="cm"/>
      <inkml:brushProperty name="color" value="#FF0066"/>
    </inkml:brush>
  </inkml:definitions>
  <inkml:trace contextRef="#ctx0" brushRef="#br0">26 326 7738,'-11'-14'-311,"8"0"382,-5 6-236,5 5 223,3-8 1,0 14-1,3 5 1,2 9-48,3 5 1,4 6-1,-7 3 1,3 5-35,-2 3 1,0 0-1,-1 5 1,4-2 24,-4 3 1,1-6-1,-1 0 1,4 0-32,-4 0 0,-2-9 1,-3 4-13,0-7 0,0-2 2,0 0 23,0-11 1,0-5-1,0-18-1,0-7 1,0 2 0,-3 0 0,-2 0 44,-4 0 0,1-5 0,8-12 0,0-2 19,0 2 0,0-5 0,0 0 0,0-3-14,0-6 0,3 3 0,5-2 0,6-4-27,0 4 0,8-1 1,-5-5-1,5 0 4,3 0 0,-8 3 0,0 5 0,2 9 0,3 5 0,3 3 0,0 2 0,0 7-12,1 7 0,-1 7 0,0 2 1,0 0 24,0 0 1,-9 0 0,1 2 0,3 4 14,2 2 1,-5 9-1,-1-6 1,1 3-25,-3 5 1,5-5-1,-10 3 1,-4 3 11,-2 2 0,0 3 0,2 0 19,4 0 1,-1 0 0,-11 0 54,-5 0 1,-6-3 0,-8-2 0,2-3-2,4 2 0,-1-8 1,-8-2-1,0-4-27,0 4 1,-9-7 0,1 7 0,0-7-46,-4-2 0,10 0 1,-7 0-1,6 0-113,3 0 0,0 0 1,0 0-364,0 0 0,0 0 0,3-2-850,5-7 1299,6 7 0,11-10 0,11 12 0,3 0 0</inkml:trace>
  <inkml:trace contextRef="#ctx0" brushRef="#br0" timeOffset="399">1303 201 7849,'0'-25'-386,"0"0"0,0 0 986,0 0-154,0 0-178,0 11-226,0 3 1,0 13-1,0 7 51,0 7 1,-2 10 0,-4 4-1,-2 4-46,2-4 1,-5 9 0,0 0-1,0 3-42,0 0 1,0-9-1,5 6 1,-2 0-112,2 0 0,0-6 0,1 6 0,-3-2-89,2-7 0,3-2 0,3-3 1,-3 0-272,-5 0 0,5-8 0,-5 0 466,5 2 0,-8-8 0,-3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4:53.455"/>
    </inkml:context>
    <inkml:brush xml:id="br0">
      <inkml:brushProperty name="width" value="0.08571" units="cm"/>
      <inkml:brushProperty name="height" value="0.08571" units="cm"/>
      <inkml:brushProperty name="color" value="#FF0066"/>
    </inkml:brush>
  </inkml:definitions>
  <inkml:trace contextRef="#ctx0" brushRef="#br0">627 399 8020,'14'-25'-211,"-1"8"0,-4 0-11,8-2 1,-4-1-1,1 1 398,-2 2 0,4 9 224,-7-9-167,-1 12-255,-8-7 1,-11 12 0,-6 3-1,-5 3 27,-3 2 0,-9 9 1,1-6-1,2 3-5,4 5 1,-7 1-1,1-1 1,2-2-13,3 2 1,3 1 0,0-1 0,3-2 12,5 3 1,-2 2 0,8 0 0,-1-2-16,1-4 1,0-7-1,6 7 6,-4 4 0,4-1 0,10 1 5,4-3 1,7-9-1,-5 6 1,3-3-2,6-5 1,2 5 0,3 0 0,0 0-54,0 0 0,0 0 0,0-5 62,0 2 0,0 3 0,1-5 43,-1 2 1,-9 3-1,1-5 26,2 2 0,-5 12-8,3-4 0,-11 7 0,2 2 0,-2 0-5,2 0 1,-5 0-1,5 0 1,-5 3-19,-3 5 1,-3-5 0,-3 5 0,-5-5 19,-3-3 0,6-2 0,-9-4 0,1-2 3,2 2 0,-9-5 1,7 0-1,-6-3 9,-4-5 0,1-3 1,0-3-1,-2 0-45,-7 0 0,6 0 0,-5 0 0,5 0-11,3 0 1,-8-9 0,-1-2 0,4 0-59,2 0 0,3-9 1,0 6-1,0-2 14,0-1 1,8 3 0,3-5 0,3 2-60,5-3 0,-5 7 0,3-4-72,2-3 1,3 6-1,6-2 1,3-4-186,2-2 1,14 0 0,1 2 0,10 4 9,6-4 1,0-2 0,5-3 330,-2 0 0,0-12 0,8-2 0</inkml:trace>
  <inkml:trace contextRef="#ctx0" brushRef="#br0" timeOffset="600">1002 173 8020,'12'-25'-86,"-10"0"0,7 0 42,-7 0 0,7 8 310,-1 1 0,3 7-48,-2-7-170,-7 10 0,10-2 1,-12 16-1,0 9-14,0 5 0,0 3 0,0 3 1,0 5-4,0 9 1,0-3 0,-3 3 0,-3 2-30,-2 4 1,-3 5 0,5 2 0,-5 4 18,-3-4 0,9-10 1,-7-3-1,4 2-44,0 3 0,-3-5 1,5-3-48,-2-3 1,-1-2-206,9-9 257,0-11 1,0-6 62,0-16 0,3 2 1,5-10-103,9-4 0,5-2 0,6-3 0,6-3-79,7-6 0,-4 7 0,-1-10 0,-3 4 106,1 0 1,-1-1-1,-8 12 1,0 2 79,0 4 1,-3 7 0,-2-4 129,-3 1 1,-9 4-4,9 8 0,-9 0 0,6 3-49,-3 5 1,-3 6-1,-8 11-53,0 0 1,0 0 0,0 0 0,0 0-32,0 0 1,3 0 0,3 0 0,2 1-53,-2-1 0,-4 0 0,-2 0-30,0 0 1,0 0 0,3 0-347,6 0 1,-7-8-163,7-1 1,-4-2 113,4 3 1,-4-6 0,12-11 431,2 0 0,4 0 0,2 0 0</inkml:trace>
  <inkml:trace contextRef="#ctx0" brushRef="#br0" timeOffset="800">1804 649 8020,'-11'-14'-379,"8"-8"335,-5 5 317,5 6 1,3 3-1,0 16-184,0 9 0,0 5 0,0 3-148,0 0 0,0 0 0,0 0 1,0 0-116,0 1 1,3-1 0,2 0-19,4 0 1,-1-9-1,-8 1-790,0 3 982,0-9 0,0 11 0,0-8 0</inkml:trace>
  <inkml:trace contextRef="#ctx0" brushRef="#br0" timeOffset="983">1904 173 7861,'-22'-25'-1059,"5"0"602,6 11 457,11 3 0,0 22 0,0 3 0</inkml:trace>
  <inkml:trace contextRef="#ctx0" brushRef="#br0" timeOffset="1450">2631 424 8020,'17'-3'-387,"-1"-3"0,1-5-154,-3-3 1,8 6 875,-5-9 0,-6 9-96,-3-9 1,-8 9-155,-8-9 1,-6 9 0,-11-6 41,0 3 1,0 3 0,0 8-44,0 0 0,0 0 1,0 0-26,0 0 1,0 11 0,0 3 0,2 2-9,7 1 1,-4 0 0,9 8 0,-3 0 4,-5 0 1,5 3-1,0 2 1,3 4 5,5-4 0,-5 6 0,3 1 0,2-1-7,3 0 0,3 6 1,0-6-1,0 0-17,0 0 1,0 6-1,0-6 1,0 0-58,0 1 1,0-4-1,0-8 1,0 0-326,0 0 0,0 0-881,0 0 800,0 0 1,3-11-1,3-3 425,2 1 0,0-10 0,-8 9 0</inkml:trace>
  <inkml:trace contextRef="#ctx0" brushRef="#br0" timeOffset="1666">2731 950 7683,'-11'-25'-237,"8"8"0,-8 3 505,0 3 1,-3-6 0,-11 9-217,0 2 1,0 4-1,-3-1 1,-3-3-78,-2-2 1,-9 0 0,9 8 0,2 0-214,3 0 0,3 0 0,0 0 0,0 0-697,0 0 935,11 0 0,-8 0 0,8 0 0</inkml:trace>
  <inkml:trace contextRef="#ctx0" brushRef="#br0" timeOffset="1916">3307 524 7879,'14'17'-354,"-3"-3"0,-2 0 347,-1-1 1,0 4-1,-8 8 1,0 3 148,0 5 1,0-2-1,-2 11 1,-4 0-210,-2-3 1,-1 8-1,7-5 1,-4 2-114,-2-2 0,-1 2 0,9-7 0,0-1 180,0 0 0,0-3 0,0-8 0</inkml:trace>
  <inkml:trace contextRef="#ctx0" brushRef="#br0" timeOffset="2083">3733 800 8120,'-25'0'-20,"-8"-12"1,-1-1 0,4-4-70,2 0 1,-8 12 0,-12-4 0,-13 6 41,-14 3 0,-17 0 0,-3 0 0,44 0 0,-1 0-410,-1 0 0,-2 0 122,-5 0 0,0 0 0,3 5 1,0 2-1,-6 0 0,1-1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15.501"/>
    </inkml:context>
    <inkml:brush xml:id="br0">
      <inkml:brushProperty name="width" value="0.11429" units="cm"/>
      <inkml:brushProperty name="height" value="0.11429" units="cm"/>
      <inkml:brushProperty name="color" value="#FF0066"/>
    </inkml:brush>
  </inkml:definitions>
  <inkml:trace contextRef="#ctx0" brushRef="#br0">2327 337 12597,'0'-14'-3312,"0"1"3143,0 0 1,0 0 231,0-1-35,0 10 0,2-3 212,5 14 0,-5-3 1,4 10-258,-3 1 0,-3 3 0,0 2 0,0-1-21,0 1 0,0 0 0,0 0 0,0 0-77,0 0 0,0 0 1,0 0-1,0-1 95,0 1 0,0 0 0,0 0 0,0 0-46,0 0 0,0 0 0,2-3 0,2-1-100,3-3 0,0 0 1,-7 7-433,0 0 512,0-9 0,8 7 0,3-7 1</inkml:trace>
  <inkml:trace contextRef="#ctx0" brushRef="#br0" timeOffset="817">1949 297 16963,'0'-20'-5018,"0"7"4156,0-1 1,7 1 679,-1-7 0,3 9 326,-2 5 98,-5-5-259,7 8 1,-9 3-82,0 14 0,0 3 1,0 3-221,0 0 1,0-7 0,-2 1 279,-5 1 0,3 3 1,-7 2 46,2-1 1,2-5 0,7-1-17,0 2 0,0 3-173,0 2 1,2 0 85,5 0 1,-3-9 0,10-2 272,1-1 1,-4-5 0,2 3 290,3-4 1,-5-2 18,2 0 1,-6 0 771,6 0-242,-9 0-529,5 0 0,-9-2-378,0-4 0,-2 3 0,-5-3 223,-6 4 0,-5 2 0,-1 0-246,-1 0 1,0 0-1,0 0 1,0 0-21,0 0 1,0 0 0,0 0-1,1 0-14,-1 0 0,0 0 0,0 0 0,0 0-8,0 0 1,0 0 0,0 0-88,0 0 1,1 0-11,-1 0 1,0 0 416,0 0-598,9 0 1,0 0-715,4 0 214,5 0 535,-7 8 0,9-5 1,0 5-1</inkml:trace>
  <inkml:trace contextRef="#ctx0" brushRef="#br0" timeOffset="1650">1373 297 19503,'0'-13'-5556,"2"1"5198,4 4 0,-1 1 0,8 7 676,3 0 0,1 0 1,3 0-1,0 0-88,0 0 1,2 2-1,2 3 1,3 1-98,-3-1 0,-2 4 0,-2-3 0,-2 1-86,-5 2 1,2-5 0,-6 7-143,2-2 0,-6 0-273,1-3 1,-6 3 0,-6 7 504,-8-3 0,-3-9 0,-3 5 0,-2-2 91,-5-1 1,5 3-1,-7-4 1,3 4-289,-1 2 1,-1-5-1,3 5 1,-1 0-37,2 0 0,2-4 1,2 4-1,0 0-58,0 0 0,7-7 0,2 5-84,2 0 0,2 2 0,9 7 199,5-5 1,-3-2-1,10-6 1,1 1 170,3-1 1,2 3 0,0-1 0,-1-2 112,1-3 1,-6-2-344,-1 0 136,0 0 30,-2 0 1,-4 2 0,-14 2 0,-6 3 58,-5-3 1,-2-1 0,0-3-1,-2 0 63,-4 0 0,2 0 0,-7 0 0,0 0-46,0 0 0,-2 0 0,-7 0 0,2 0-190,5 0 1,-2-3 0,6-1 0,0-3-80,1 3 0,-5-7 1,6 0 83,3 0 0,8 0 0,5 4-50,2-6 1,5 4 0,11 0-42,6 0 0,5 7 1,1-4 128,1 3 0,0 3 0,0 0 0,0 0-41,0 0 0,-7 0 0,0 0 9,3 0 0,-5 0 1,0 3 0,-2 3 1,4-1 8,-6 8 0,-1-7 0,-6 8-123,0 1 1,0 3-1,0 2 69,0 0 0,-2-3 0,-2-1 0,-5-3 39,-2 2 0,-3-4 1,-5 1-1,-1-1-77,0 0 0,0-5 0,0 5 1,0-2-331,0-4 1,0-3 0,1-2-623,-1 0 1028,0 0 0,9 9 0,2 2 1</inkml:trace>
  <inkml:trace contextRef="#ctx0" brushRef="#br0" timeOffset="1833">1750 913 10482,'-11'-20'-695,"5"0"668,-5 9 0,8 2 0,-6 9 0</inkml:trace>
  <inkml:trace contextRef="#ctx0" brushRef="#br0" timeOffset="2833">756 337 23835,'0'-12'-3893,"0"-5"0,2 6 2516,5 0 0,-5-7 932,5 5 0,-3 2 207,3-2 186,-5 8 0,5-4 0,-14 9 386,-6 0 1,2 0 0,-2 0-1,-3 0 43,-1 0 0,-3 0 1,0 2-503,0 5 1,2-2 0,3 6-1,4 0 311,2 0 1,2-5 0,7 8-246,0 1 1,0-4-1,0 2 42,0 3 1,2-1 0,3 1 0,4-5 171,2-2 1,-7 6 0,5-4-79,0 0 1,-7 0 0,7-6-272,0 1 1,-7 3-288,5-2 1,-5-3-9,-2 9 1,0-6 387,0 6 1,-9-8-1,-4 1 519,-5-4 0,-2-2 1,0 0-1,0 0 2,0 0 1,1 0 0,-3-2 0,-3-2-154,-1-3 1,1-2 0,10 5 0,2-3-83,-3 3 0,-1-5 1,-1 0-1,2 0-244,3 1 0,0-8 95,-7 3 1,7-5-1,2-2 105,2 0 0,2 1 117,7-1-695,0 0 1,0 7-1,3 1-1281,3 4 323,-4 1 987,7 7 1,-18 0 0,-4 0 463,-5 0 0,-1 2 0,-1 3 0,0 1 66,0-1 1,2-1 0,3 1 0,2 1 132,-3-1 1,1-1-1,-1 0 537,3 3-585,8 8 1,-1-6 0,10 7-10,3-3 0,8-9 0,-1 5 0,3-2-212,3 0 1,0 1 0,2-3-1,2 1 324,3-1-271,-1-3 1,-6-2 0,0 0 0</inkml:trace>
  <inkml:trace contextRef="#ctx0" brushRef="#br0" timeOffset="2984">478 78 20832,'-40'-9'-532,"7"-2"0,2-6 0,0 1 443,0 3 0,-2 8 1,-7-1-1,-2 6-857,-4 6 794,4 5 0,-15 9 0,6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19.701"/>
    </inkml:context>
    <inkml:brush xml:id="br0">
      <inkml:brushProperty name="width" value="0.11429" units="cm"/>
      <inkml:brushProperty name="height" value="0.11429" units="cm"/>
      <inkml:brushProperty name="color" value="#FF0066"/>
    </inkml:brush>
  </inkml:definitions>
  <inkml:trace contextRef="#ctx0" brushRef="#br0">2803 239 21870,'0'-13'-5933,"0"0"4277,0-3 1,0 5 786,0-2 0,0 6 619,0-6 166,0 9 0,3-5 0,1 11 426,3 5 1,-1-3 0,-6 9-338,0 3 0,7 1 1,0 3-1,-3 0-352,-2 0 0,0 0 0,3 2 1,4 2 262,2 3 0,-7-1 1,5-4-1,-2 3-141,-1 1 1,7 1 318,-6-7 0,9 8 0,-5 3 0</inkml:trace>
  <inkml:trace contextRef="#ctx0" brushRef="#br0" timeOffset="800">2485 199 21295,'-11'-19'-2792,"5"-1"0,4 6 343,2 1 1955,0 9 0,0-3 0,0 14 310,0 6 1,0 5-1,0 2 1,0-1 38,0 1 1,0 0 0,0 0 0,0 0 64,0 0 0,2 0 0,2 0 0,3-1 38,-3 1 0,5 0 0,0 0-367,2 0 0,-4-2 1,4-3 406,-3-2 0,8-8 225,-3 1 0,-2-3 1,2-3 222,3 0 1,-7-3-167,-3-3 0,-3 1-94,-3-8-205,0 9 1,0-7 22,0 4 1,-3 5 172,-3-5 0,1 5 0,-8 4 4,-2 5 0,-3-3 0,-2 7-195,0-2 1,0 4-1,0-6 1,1-3-37,-1-1 1,0 3-1,0 1 67,0-3 1,0-2 0,0-2 0,0 0 150,0 0 1,7 0 0,0 0 91,-2 0 0,-1-2 1,1-2 106,1-3 1,10-2-596,-3 3 362,-4 4 1,7-7 48,-9 9 1,6 0 98,-6 0 1,6 0-105,-6 0 0,0 0-170,-7 0 1,0 0 0,0 0-193,0 0 1,0 2-1,0 2-244,0 3 1,7 0 9,0-7 391,0 0 1,2 8 0,2 3-1</inkml:trace>
  <inkml:trace contextRef="#ctx0" brushRef="#br0" timeOffset="1066">2207 259 16694,'-11'0'-1141,"-7"0"1,7 0 1299,-9 0 1,7 0-117,0 0 1,0 0-130,-7 0 0,7 0 0,-1 0 21,-1 0 0,-3 9 0,-2 2 0</inkml:trace>
  <inkml:trace contextRef="#ctx0" brushRef="#br0" timeOffset="1631">1889 517 15915,'-20'0'0,"0"-2"-695,0-4 1,0 3 706,1-3 0,5-3-210,1 2 0,9-2-3,-3 3 1,5 1-95,2-8 1,0 7 77,0-8 0,0 8 0,2-5 90,5 2 0,-3 0 1,9 5 12,3-3 0,-5 0 0,2 7 92,3 0 0,-5 0 0,2 0 19,2 0 1,-6 3 0,0 1-16,0 3 0,-7 1-44,5-1 1,-5 4 0,-2 9 20,0 0 1,-2-7 0,-5 0 157,-6 3 0,2-5 1,-2 0-1,-3 0 106,-2 0 0,-2-7 1,-2 5-112,-4 0 0,4-7 0,-5 5-55,5-5 1,2-2 0,0 0 0,1-2 53,-1-5 1,6 3 0,1-9-72,-2-3 0,6-2 0,0 1 0,2 1 49,1 3 0,-3 0 1,5-7-1,-3 0 16,3 0 0,1 0 0,3-2 1,-2-2-163,-5-3 0,5 1 0,-4 6 0,3 0-128,3 0 0,0 0 0,0 1 0,0-1-123,0 0 0,0 0 0,0 0-358,0 0 0,0 7-1158,0 0 520,0 8 1236,0-4 0,0 18 0,0 2 0</inkml:trace>
  <inkml:trace contextRef="#ctx0" brushRef="#br0" timeOffset="1833">1849 100 16852,'-20'-9'-2887,"9"7"3080,2-7-535,9 9 1,0-9-1,0-2 1</inkml:trace>
  <inkml:trace contextRef="#ctx0" brushRef="#br0" timeOffset="3366">1173 279 21527,'0'-13'-2737,"0"-1"1,3 10 0,1-5 2523,3 0 1,-1 5-23,-6-9 0,7 6 691,-1-6-768,1 8 29,-7-12 0,-2 14 1,-3-1 548,-1 8 1,-10 1 0,5 8-576,0 3 0,-4-5 0,6 2 557,-2 2 1,7 3-355,-3 2 1,5-7 0,4-2 0,5 0 300,6 0 0,-2-4 1,2 4-73,3-2 0,1 4 151,3-6 0,-2 2 0,-3-5 1197,-1 3-1587,-10-1 0,3-6 379,-14 0 1,-4-2 0,-9-2 0,0-3 56,0 3 0,0 1 1,-2 3-1,-2 0 115,-3 0 0,1-2 0,6-2 1,0-3-239,0 3 0,0 1 0,1 3 1,-1 0 51,0 0 0,7-6 0,-1-1-146,-1 3 1,-1-1 0,1 1-151,2-3 1,6-6-1,-4 4 1,0-2 6,0-4 1,6 4 0,-3-3-1,1-1-188,0-3 0,-1-2 0,3 1 0,-1-1-168,1 0 1,3 0 0,2 0-342,0 0 1,0 7-870,0 0 538,0 8 0,2-4 1002,5 9 0,2 9 0,4 4 1,-4 5-134,-1 2 1,-5 0 0,3 0 0,-3 0 70,-3 0 1,6 2 0,1 2-1,-3 2 41,-2-1 0,-2-3 1,0-2-1,0 0-24,0-1 0,0 1 0,0 0 73,0 0 0,-6-7 0,-3-2 284,-2-2 0,-2-2 0,-7-7 137,0 0 1,0-2-1,0-5 1,0-6-457,0-5 0,0-2 1,1 0-1,1 0 153,5 1 1,-5-1 0,7 0 0,-2 0 17,-1 0 1,8 0-1,-5 0 95,2 0 0,-4 1 20,6-1 0,-8 2 45,1 5 1,3 4-1,-2 9-4,-2 0 0,-3 0 0,-2 0-324,0 0 1,0 6-1,0 3 131,1 2 0,-1 3 0,2 6-79,5-1 0,2-5 0,6-1-19,-1 2 1,-1-4 0,9 0 90,5-2 0,-3 5 0,10-8 0,1 1 106,3 2 1,2-7-1,-1 7-354,1-1 1,-6-5-477,-1 3 385,0-3 1,7-3 0,0 0 748,0 0-297,-9 0 1,6 8 0,-6 3 0</inkml:trace>
  <inkml:trace contextRef="#ctx0" brushRef="#br0" timeOffset="3566">478 80 18084,'-20'-7'0,"0"-1"-569,0-3 1,-2 4 0,-2-4 0,-3 2 627,3 5 1,-1-5-1,1 2 1,-5 3-22,-1 2 1,3 4 0,-4 4 0,0 5-704,0 1 600,7 5 1,-14-6 0,7 9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45.765"/>
    </inkml:context>
    <inkml:brush xml:id="br0">
      <inkml:brushProperty name="width" value="0.11429" units="cm"/>
      <inkml:brushProperty name="height" value="0.11429" units="cm"/>
      <inkml:brushProperty name="color" value="#FF0066"/>
    </inkml:brush>
  </inkml:definitions>
  <inkml:trace contextRef="#ctx0" brushRef="#br0">0 140 22067,'0'-14'-2722,"0"1"0,2 9 1,5-3 3078,6 5 0,-2 2 1,3 0-33,1 0 1,3 0 0,2 0 0,2 0-89,4 0 1,-2 0 0,7 0 0,-2 0-60,-5 0 0,7 0 0,0 0 0,2 0-20,0 0 0,1 0 1,5 0-1,1 0-27,0 0 0,6 0 0,1 0 0,-1 0-111,3 0 1,1-2-1,10-3 1,-3-1 370,-4 1 0,-4 3 0,-9 2 0,0 0-289,-1 0 1,6-2-1,-3-3 1,-7-1-93,-4 1 1,2 3 0,-4 2 0,2 0 25,4 0 0,2 0 0,3 0 0,0 0 14,0 0 1,8 0-1,3 0 1,2 0-34,0 0 0,-6 0 0,3 2 0,-1 3-10,-5 1 1,-2 1-1,-2-7 1,0 0 45,-1 0 0,1 0 1,0 0-1,-3 0 1,-3 0 1,3 0 0,-2 0 0,7 0-13,5 0 0,-1 0 0,-4 0 0,4 0-22,8 0 1,3 0 0,0 0 0,-4 0-48,-6 0 1,-3 0-1,0 0 1,3 0 4,-3 0 1,-9 0-1,-2 0 1,2 0-6,3 0 1,8 0 0,1 2 0,-3 3 34,-2 1 0,7 3 0,4-4 0,4 1-9,3-1 1,-3-1 0,-4 0-1,-7 3-27,-4-2 1,3-3 0,-6-2-1,-6 0 2,-2 0 1,-6 0 0,8 0-1,0 0-1,-2 0 0,6 0 0,-3-2 0,3-3-17,3-2 1,6 1-1,1 6 1,-1 0 24,3 0 1,-1 0 0,7 0 0,-4 0-4,-2 0 0,-5 0 0,-11 0 1,-6 0-25,-5 0 1,4-2 0,1-3-63,-3-1 1,-8-1-1,-3 5 55,2-5 0,-4 5 0,3-7-25,1 0 0,-4 7 1,2-5-1,3 5 37,1 2 1,3-2 0,0-2 0,0-3 2,0 3 1,0 1 0,0 3 35,0 0 0,-7 0 365,0 0-68,-9 0 218,5 0-27,-9 0-141,0 0-897,0-9 0,3 7 151,3-4-20,-4 3 1,9 3 214,-4 0 1,-3 0 27,10 0 0,-10-2-428,3-4 1,-3 3-377,3-3-111,-5 4 1172,7 2-76,-9 0-721,0 0 0,0 0 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50.548"/>
    </inkml:context>
    <inkml:brush xml:id="br0">
      <inkml:brushProperty name="width" value="0.11429" units="cm"/>
      <inkml:brushProperty name="height" value="0.11429" units="cm"/>
      <inkml:brushProperty name="color" value="#FF0066"/>
    </inkml:brush>
  </inkml:definitions>
  <inkml:trace contextRef="#ctx0" brushRef="#br0">248 80 15270,'-17'-20'-1016,"3"0"0,-1 7 581,8 0 0,3 8 1,10-1 267,8 3 0,10 3 1,5 0-1,2 0 162,4 0 1,3 0 0,1 0 0,1 0 11,0 0 1,0 0 0,2 0-1,4 0 10,7 0 0,2 7 1,0 0-1,-2-3-3,3-2 0,-1 5 1,-2-1-1,-9 1-106,-9 2 0,-6-7 1,-9 5 139,0-5 0,-11 5-110,-9-1 1,-9 1 0,-13-7 0,-5 0 74,-6 0 0,-4 0 1,-5 0-1,-5 0 31,-6 0 0,-4-7 0,-3 1 0,0 1 31,1 3 0,-1 0 1,-2-3-1,-2-1 5,-2 1 1,0 3-1,6 2 1,3 0-36,4 0 0,6-7 0,14 1 0,7 1 61,4 3-318,2 2 0,11 0 0,9 0-16,11 0 0,15 7 253,8-1 1,12 10-1,5-5 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52.783"/>
    </inkml:context>
    <inkml:brush xml:id="br0">
      <inkml:brushProperty name="width" value="0.11429" units="cm"/>
      <inkml:brushProperty name="height" value="0.11429" units="cm"/>
      <inkml:brushProperty name="color" value="#FF0066"/>
    </inkml:brush>
  </inkml:definitions>
  <inkml:trace contextRef="#ctx0" brushRef="#br0">498 60 23410,'-18'-2'-149,"5"-4"1,2 3 0,4-5 0,-6 1-197,-5 0 1,-2 1-1,0 6 1,0 0 204,1 0 1,-3 0 0,-5 0 0,-6 0-30,-5 0 1,-1 0-1,-1-3 140,0-3 1,-9 4 0,-1-7-1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08:56:52.415"/>
    </inkml:context>
    <inkml:brush xml:id="br0">
      <inkml:brushProperty name="width" value="0.11429" units="cm"/>
      <inkml:brushProperty name="height" value="0.11429" units="cm"/>
      <inkml:brushProperty name="color" value="#FF0066"/>
    </inkml:brush>
  </inkml:definitions>
  <inkml:trace contextRef="#ctx0" brushRef="#br0">2804 177 10190,'0'-20'0,"0"0"-668,0 0 0,0 0 1,0 0 392,0 1 618,0-1-195,0 0-243,9 9 0,-7 4 1,4 14 186,-3 6 0,3 5 0,1 2-60,-3-1 0,1 1 0,-1 0 0,3 0-18,-3 0 1,-2 0 0,1 0 0,1 0 36,3 0 1,-1-1 0,-3 1-44,3 0 0,-4 0 0,5 0 9,-5 0 1,-2-7-1,0 0-61,0 3 1,-6-5 0,-3 0 110,-2-2 0,-3 4 0,-3-4-63,4 2 1,-5-7-1,7 5 45,0 0 1,-7-7 0,5 5 61,-5-5 1,-2-2 0,0 0 22,1 0 1,-1-2 0,0-5 15,0-6 0,0 2 0,0-2-45,0-3 1,7 5-1,0 0 1,0 0 160,1 0 0,-5-2-191,4-7 1,-3 0 0,1 2 0,4 3-40,2 2 0,0 6 1,4-6-43,-1-3 1,-7 5 55,6-2 1,0 6-171,7-6 0,3 9 0,1-5-145,3 0 0,8 7 234,-2-5 0,-2 5 0,3 2 67,1 0 0,-4 0 17,2 0 1,1 0-12,6 0 1,-7 6 136,0 1 1,-6 6-164,6-6 1,-9 8 9,3-1 0,-5-3 0,-4 2-42,-5 2 0,3 1 1,-7-1-1,0-4-24,0-2 0,-2 7 1,-7-5-1,2 2-33,5 0 1,-5-6 0,3 4-1,-8 0 16,-3 0 1,-1-4-1,8 4 1,-1-2 31,0-5 1,0-2 0,0-2-1,0 0 1,0 0 1,0 0 0,1 0 0,-1 0 51,0 0 0,7 0 0,2-2 0,-1-2 85,1-3 1,7-2-1,-3 2-13,5-6 1,2 2-1,0-2-149,0-3 0,0 5 0,0-2-54,0-2 1,0 4-7,0-3 0,0 8 1,2-5-586,5 2 485,-5 2 0,-2 7 0,-13 0 185,-5 0 0,-2 7 0,1 2 0,-1 0-29,0-1 1,0 8-1,2-3 1,3 5 37,2 2 0,1-7 0,-3 0 0,4 3 4,2 1 1,3-3 0,6-1 46,0 2 0,0-4-15,0 3 1,2-3 0,4 2 217,8-7 0,3-3 0,3-3-63,0 0 0,-2-3 0,-3-1-245,-2-3 1,-8-1 0,4 3 56,-1-1 0,-5-3-27,3 2 0,-6 5 0,-4-7 1,-5 2 267,-2 1 0,-2-1 1,-7 7-1,0 0-40,0 0 1,0 0 0,-2 0 0,-2 0-35,-3 0 0,-6 7 1,5-1-1,-1-1-153,0-3 0,-6-2 1,4 0-1,-2 0 27,0 0 1,8 0 0,-3 0 0,1-2 70,1-5 0,-1 3 0,7-7 1,0 0 16,0 0 0,7 4 0,2-6 84,2-3 1,-4-1-422,6-3 0,3 2-21,11 5 0,4-3 0,9 10 196,-1 1 1,-5 3 4,-1 2 1,-6 0 26,6 0 0,-9 2-107,3 5 1,-5 4 0,-2 9-55,0 0 1,-7-7 0,-1-2 0,-3 0 133,-5 0 1,-2-4 0,-1 4 0,-1 0-65,0 0 1,0-7 0,-2 5 0,-2-2 55,-3-1 0,0 3 44,8-2 0,-1-5 0,0 7 0</inkml:trace>
  <inkml:trace contextRef="#ctx0" brushRef="#br0" timeOffset="700">2108 137 15606,'0'-13'-3995,"-2"2"3722,-5 2 0,5 0 0,-7 5 0,0-3 491,-4 3 0,-5 1 1,-4 3-1,-2 0-133,-2 0 0,-10 7 0,3 2-94,-4 2 1,-12 2-1,-2 7 1</inkml:trace>
  <inkml:trace contextRef="#ctx0" brushRef="#br0" timeOffset="1149">776 376 10318,'0'-20'-1706,"7"7"1599,-1-1 0,8 8 0,-6-5 136,4 2 0,1 2 134,7 7 0,-7 0 1,0 0 32,3 0 0,-5 0-115,2 0 1,-9 2 0,5 3-101,0 1 1,-7 10 0,5-3-72,-5 5 1,-4-5 0,-3 0 0,-3 3 99,-3 1 0,0-3 0,-5-1 0,3 2-33,-3 3 0,-8 0 0,-2-3 0,1-2-207,3 3 0,-4-1 203,-1-1 1,-8 3-1,4-6 1</inkml:trace>
  <inkml:trace contextRef="#ctx0" brushRef="#br0" timeOffset="1449">458 396 12123,'0'-20'-1610,"0"11"1,-2 9 1465,-5 11 1,5 7 0,-7 1 129,0 1 0,7-6 0,-7-3 0,3 0 94,-1 0 0,-6-5 0,4 5 1,-2-2 32,-5-4 0,-1-3 1,-3-2-1,-2 0-52,-5 0 1,5 0 0,-6 0 0,1-2-84,1-5 1,-8 3 0,8-10-1,2 1-581,2 2 684,2-7 1,0 7 0,0-9-1</inkml:trace>
  <inkml:trace contextRef="#ctx0" brushRef="#br0" timeOffset="1547">220 177 12454,'0'-20'-1102,"0"0"0,-3 0 175,-3 0 1051,3 9 1,-14 20 0,6 13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8:40.652"/>
    </inkml:context>
    <inkml:brush xml:id="br0">
      <inkml:brushProperty name="width" value="0.08571" units="cm"/>
      <inkml:brushProperty name="height" value="0.08571" units="cm"/>
      <inkml:brushProperty name="color" value="#FF0066"/>
    </inkml:brush>
  </inkml:definitions>
  <inkml:trace contextRef="#ctx0" brushRef="#br0">255 29 8085,'-23'-9'0,"0"0"122,1 2 0,2 3 1,0 6-1,-1 6-1571,-1 8 1449,-8 7 0,-5 6 0,-4 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8:39.386"/>
    </inkml:context>
    <inkml:brush xml:id="br0">
      <inkml:brushProperty name="width" value="0.08571" units="cm"/>
      <inkml:brushProperty name="height" value="0.08571" units="cm"/>
      <inkml:brushProperty name="color" value="#FF0066"/>
    </inkml:brush>
  </inkml:definitions>
  <inkml:trace contextRef="#ctx0" brushRef="#br0">1479 117 6111,'0'-10'2273,"0"0"-1984,0 1 1,0 2-355,0 0 1,2 5 97,1-1 0,-2 3-53,2 3 0,-2 3 1,-1 4-1,0-1 31,0 1 0,0 3 0,1 0 1,1-1-4,2-1 0,0 2 1,-2 0-1,2-1-25,-2-1 1,2-1-1,0 0 1,2-1 4,1 1 0,-1-1 0,-1-1 0,1-3-16,-1-1 1,2 4-38,3-2 0,-4 0-53,1 0 1,-4 0-24,3 0 1,-3 0-146,0-3 232,-2-2 1,-2 7 0,-2-5 51,-4-1 1,-2 3 0,0-2 67,-1-1 1,0 2 0,0 0 20,0-2 0,1-1 0,-1 0 0,0 1-69,0 1 1,0 1 0,1-4-1,-2 0-25,-2 0 0,1 3 0,-5 0 1,1-1-1,1 0 0,-4-2 0,3 0 0,-2 0 0,-2 0 0,4 0 0,-1 0 1,0 0 3,-2 0 1,2 0 0,0 0-1,-2 0 2,2 0 1,-1 0 0,0 0 0,-1-2 0,0-1 1,5 2 0,-5-3 0,4 0-1,3 1 1,1-4-1,1 1 1,0 0-9,1-1 0,2 4 0,2-4-20,0 0 0,2-2 0,3-1-18,0 0 1,0 4 0,1-1 23,2 0 1,0-1-1,3 0 13,2 2 1,0 0 0,2 0 0,0 2 15,0-1 0,-3 4 0,2-3 13,2-1 1,1 4 0,-2-2 0,-1 2 42,1 1 0,0 0 1,-1 1-26,-3 2 0,3 0-26,-2 3 1,-3 1-1,-1 2-19,-2 1 1,-1 0-1,0 0 21,0 0 0,-1-1 1,-1 1-1,-2 0 15,-2 0 1,0-2 0,-5 0 0,-1-1 18,-1 0 0,-5 2 0,2 0 0,-2-2-22,-2 0 1,-4-1 0,-2 3 0,-2-2-14,-2-4 1,0 1 0,-2-1 0,-3 0 1,-3-2 1,6-1-1,-4 0 1,4 0 4,3 0 1,-1-5 0,2-1 0,2-2-3,3 2 1,6-3-1,2 2 1,-1-1-21,1-2 0,3 0 1,0 0 0,4 1 1,1-1-1,4 0-23,0 0 0,3 1 1,4 2-1,1 0-54,1 0 1,2 1 0,0 1 0,3-1 39,2 1 0,1 2 0,-2-3 0,2 2 22,1 2 1,-2 0-1,3-1 1,-1 0 26,0 1 1,-3 1 0,1 1 0,-2 0 25,-1 0 0,0 0 1,-1 0 24,1 0 0,-3 1 1,-2 2-3,0 4 0,-2 1 1,-3 2 33,0 0 1,-3-3-1,-2-1 1,0 2-52,-3 0 0,0-1 0,1-1 0,0 2-46,0 1 1,-5-1 0,-1 0 0,1-1-163,1 0 0,1-1 0,0 0 0,0 1-192,1-2 0,-1 1 0,0-4-240,0 1 0,0 0 391,1-3 1,-1 0-1,1-1 206,3-2 0,1-2 0,5-5 0</inkml:trace>
  <inkml:trace contextRef="#ctx0" brushRef="#br0" timeOffset="231">441 78 8008,'-3'-19'-204,"0"3"0,1 3-126,1 2 487,1 1 1,4 5-73,2 1 0,3 8 1,1 2-9,0 3 1,-4 1-1,0 0 1,-1 0-98,1 3 0,-3-1 1,3 5-1,1-1-116,-2-1 1,3 3 0,-4-4 0,1 1-43,-1 3 0,4-3 1,-2 0-1,3-1 178,1-2 0,-1-1 0,1-1 0</inkml:trace>
  <inkml:trace contextRef="#ctx0" brushRef="#br0" timeOffset="516">1117 68 8035,'0'-10'17,"0"0"-242,0 5 0,0 5 0,-1 6 0,-1 3-517,-1 1 742,-5-5 0,2 8 0,-3-2 0</inkml:trace>
  <inkml:trace contextRef="#ctx0" brushRef="#br0" timeOffset="697">667 97 8083,'-10'-8'-730,"1"0"-1,3 1 0,-2 6 731,5 1 0,-1 5 0,4 5 0</inkml:trace>
  <inkml:trace contextRef="#ctx0" brushRef="#br0" timeOffset="1115">657 342 8083,'-10'-4'-407,"0"3"1,0-3-1,1 3 358,-1 1 1,0 1 0,-1 2 0,-2 1 60,-3 1 1,-3 1 0,-1 1 0,-2-1 217,-1-2 1,-4 3 0,1-3 0,-3 2-18,0 1 1,3-1 0,2 0 0,2 1-12,4-2 1,1 4 0,1-3-210,3 3 0,6 1 1,4 0-38,2-1 1,4 1 0,2 0-1,-1 0-6,0 0 1,3-1-1,-4 1 1,-1 0 68,-1 0 1,-1 0-1,0-1 1,0 1 108,0 0 1,-4-4 0,-2 0 0,-3-1 50,-1 1 1,-3-3 0,0 3-1,0-2 7,-1-2 0,3-1 0,-3-1 0,0-1-57,-3-2 0,3 1 0,0-5 1,1-1-65,0 0 1,0-2 0,3 0 0,0 0-193,0 1 0,5-4 1,2-1-1,2 1-387,1-1 1,0 3 0,2-2 0,4 2 513,7 2 0,5-1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1:33.754"/>
    </inkml:context>
    <inkml:brush xml:id="br0">
      <inkml:brushProperty name="width" value="0.11429" units="cm"/>
      <inkml:brushProperty name="height" value="0.11429" units="cm"/>
      <inkml:brushProperty name="color" value="#F6630D"/>
    </inkml:brush>
  </inkml:definitions>
  <inkml:trace contextRef="#ctx0" brushRef="#br0">897 1 13123,'-4'0'-1343,"-2"0"1,5 1 1105,-1 1 1,0-1 0,0 4 44,0 1 1,0-3 0,2 2 113,0 1 0,0 0 0,1 0 0,0-1 62,1 0 0,1 0 1,-2 2-1,0 0-35,1 0 1,1 0 0,-2 0-3,1 0 0,-1 0 0,1 0-161,-1 0 1,-1 0-35,0 0 1,0-3 189,0 1 1,-1-1 0,-1 1 143,-3-3 1,-1-1 0,-1-1 0,0 0 33,0 0 0,0 0 0,-1 0 1,-1 0-29,0 0 0,-3 0 0,3 0 0,1 0 5,0 0 1,-2 0 0,1 0 0,1 0 27,0 0 1,1-3 0,0 0 0,0 0-36,0 0 1,2 0-1,0 1 1,0-1 46,-1-1 1,1 2-1,0-2-47,0 1 1,1-2 0,0 2 0,0 0-110,0 0 1,2-2 0,-2 2-36,1-1 1,0 3-1,1-2-80,0 0 0,-1 1 31,1-3 1,1 3-331,-1-3 255,1 1 1,2-2-95,1 1 1,-1-1 132,4 4 1,0-1 135,2 1 0,-3 1 0,1-1 2,1 1 0,0 1 136,1 0 0,0 0-66,0 0 0,-3 0 0,1 0 53,1 0 0,-3 0 0,1 1-3,-1 1 1,1-1 0,-3 4-72,1 1 0,2 0 0,-3 1 0,1 0-58,0 0 1,-1 0-1,-1 0 1,0 0-106,0 0 0,0 0 1,-1 0 32,-1 0 1,1 0-1,-2-1 1,0-1-23,1 0 1,-3-1-1,0 1 36,-1 0 1,-1-3-1,0 2 50,0-1 1,0 0 0,0-3-1,0 0 43,0 0 0,-1 0 0,-1 0 0,0 0 70,1 0 0,0 0 0,1-1 0,0-1 3,0 0 1,0-3-1,0 2 1,-1 0 9,-1 0 1,3-2 0,-1 2 0,1-1 19,0-1 0,1 1 0,1-1-76,1 0 0,-2-1-88,3-1 0,0 0-209,2 0 0,0 3 1,1 1-282,1 3 494,-1 0 1,3 0-39,-2 0 184,-1 0 1,1 1 0,-4 1-135,0 3 0,-3-2 1,0 1 80,-1-1 0,1 2 0,0-2 0,0 0 37,-1 0 1,-1 1-1,0-3 1,0 1 11,0 0 0,-1 0 0,-1-1 0,0 1 7,1 0 1,0-1 0,1-1 0,-1 0-119,-1 0 0,1 0 1,-1 0-18,1 0 0,1 0 1,0 0-3,0 0 1,3-1-1,1-1 64,0 0 0,1-3-81,-3 0 1,3-1 0,-2-1-24,1 0 1,1 2 0,2 0-352,0 0-10,-3-1 114,2-1-155,-2 3 201,3 1 146,0 3 1,-1 4 0,-1 2 111,0-1 0,-1-2 1,1 0-1,-1-1 74,-1 0 0,2 3 1,-3-2-1,0 0 66,-1 0 0,-1 0 0,0-2 0,-1 0-46,-1 1 0,-2 1 0,-4-2 0,-1 0-96,-3 1 1,-4 1 0,-2-3 0,-1 0 97,1 0 1,-1 0-25,-2 0 0,0-3 1,0-1-1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8:45.001"/>
    </inkml:context>
    <inkml:brush xml:id="br0">
      <inkml:brushProperty name="width" value="0.08571" units="cm"/>
      <inkml:brushProperty name="height" value="0.08571" units="cm"/>
      <inkml:brushProperty name="color" value="#FF0066"/>
    </inkml:brush>
  </inkml:definitions>
  <inkml:trace contextRef="#ctx0" brushRef="#br0">275 10 8017,'-24'-4'-49,"2"3"1,-3-3 0,1 3-339,2 1 0,-3 9 0,-2 5 387,-4 7 0,-4 4 0,-4 4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8:42.668"/>
    </inkml:context>
    <inkml:brush xml:id="br0">
      <inkml:brushProperty name="width" value="0.08571" units="cm"/>
      <inkml:brushProperty name="height" value="0.08571" units="cm"/>
      <inkml:brushProperty name="color" value="#FF0066"/>
    </inkml:brush>
  </inkml:definitions>
  <inkml:trace contextRef="#ctx0" brushRef="#br0">1900 210 8039,'-4'-9'-55,"1"2"1,-2 1 0,0-1-264,-1 2 1,3 0 0,-4 5 328,0 0 1,-2 1 0,-1 3 5,0 2 0,4 3 0,-1 1 1,1-1-15,0 1 0,1-1 1,3-2-1,-1 0 4,0 1 0,2 0 0,2 1-42,3-2 1,-2 0 0,4-4 0,2 1-42,1 0 1,0-3-1,1 2 1,0-2 35,0-1 0,0 0 0,-1 0 68,1 0 152,0 0-159,-5 0 0,-1 0 0,-8 0 0,-2 0-1,-3 0 1,-1 4 0,1-1 0,-1 0-17,0 2 0,0-4 0,0 2 0,0-1-2,-3 1 1,2-1 0,-2 1 0,2-2-1,1-1 1,3 1 0,1 1 0,-2 1 8,0 0 0,1-2-7,0-1 0,4 0 1,-2-1-11,0-3 1,1 3 0,2-3-12,-1 0 0,-2 2 1,3-2 9,-1 0 0,-5 3 0,2-3 0,-3 3 15,-1 1 0,0 0 0,0 0 0,-4 0 39,-2 0 0,1 4 0,0 0 0,-1 0-19,1 1 0,2 2 0,-2 0-28,1 1 1,2-1 0,4-2-1,3 1 13,0-1 0,2-1-13,3 2 1,0 1 91,0 2 0,3-2 21,1-1 1,-1-2 2,-3 2 0,-1-2-103,-2 2 1,-3-4 0,-4 3 0,1-2-97,-1 0 0,0 0 0,0-3 0,0 0-159,1 0 0,2 0 0,0 0-369,0 0 611,3 0 0,-5-4 0,3-1 0</inkml:trace>
  <inkml:trace contextRef="#ctx0" brushRef="#br0" timeOffset="165">1636 93 8098,'6'-19'-106,"1"2"1,0 2-231,2 1 0,1 2 0,0 5 336,-1 4 0,1 2 0,-4 5 0,-2 1 0</inkml:trace>
  <inkml:trace contextRef="#ctx0" brushRef="#br0" timeOffset="400">1792 514 8089,'-15'-8'137,"2"-1"1,2-2 0,0 4 0,-2 5-312,-3 4 0,-4 7 1,-1 5-1,-3 0 174,-1 0 0,-6 4 0,-4-3 0</inkml:trace>
  <inkml:trace contextRef="#ctx0" brushRef="#br0" timeOffset="1233">1146 34 8148,'0'-5'-669,"3"5"1,2 7 0,0 4 733,3 2 0,-3 5 1,2-3-1,0 1 26,2 0 1,-3 1 0,0 2 0,-1 1-52,1 0 0,-4-4 0,1 0 1,-1 1 2,2-2 0,-3 2 0,1-4 0,-4-1-9,-5-1 0,-2-1 0,-1 0 0,-2-2-22,-1-1 0,-5 1 1,2-5-1,-3-1-18,0-1 0,2 2 0,1 1 1,-1-2-60,-2-1 0,0-1 0,-1-1 0,2-1 27,1-2 1,0-2 0,4 1 0,1 0 20,1-3 0,2 0 0,2-1 0,1 1 33,2 2 1,1 3 0,3-4-8,0-1 0,1 4 1,2 1-1,3 2 1,3 1 1,-2 0 0,-1 0 0,2 0 3,0 0 1,-1 0 0,0 0 0,-1 1 19,0 2 0,-1-1 0,-3 5 49,1 0 1,1 2 0,-4 1 0,-1 0-30,-3-1 0,-4 1 1,-7 0-1,1 0-10,0 0 0,-4-1 1,-1 0-1,-4-1 5,-2-2 1,-1 0-1,-3 1 1,-1-1-23,1-2 0,-1 3 0,-2-4 1,-1-1-50,2-1 1,0-1 0,2 0 0,0 0 10,-1 0 1,5-4-1,3-3 1,5-1-10,4-2 0,2 0 1,2 0-1,3 0-43,3 1 1,3-1-1,3 0 1,3-1-32,3-2 0,5 2 0,3-2 0,1 2 76,2 1 0,-1 4 0,1-1 0,-2 1 37,-1 0 1,0 2 0,-3 4 0,0 0 10,0 0 0,0 0 0,-5 0 1,1 0 45,0 0 0,-5 4 0,-1 3 90,-3 2 1,-1-3 0,-2 1 0,-4 1-8,-4 4 0,-3-1 0,0 2 0,-3-2-168,-3-1 1,0 0 0,-1 0 0,1-1-181,-1 1 0,0-3 0,2-1 0,0 1-173,2-2 0,1 3 0,-1-5 362,3-1 0,2-5 0,1-2 0</inkml:trace>
  <inkml:trace contextRef="#ctx0" brushRef="#br0" timeOffset="1432">333 5 7183,'-5'-5'-134,"0"5"0,5 0 211,0 6 0,5 2 1,0 3-1,2 2-80,-1 4 0,1 1 0,2 2 0,1-1-72,0 1 1,-3 0-1,-1-1 1,2 1-158,0-1 1,3 1 231,2 0 0,3-1 0,3 1 0</inkml:trace>
  <inkml:trace contextRef="#ctx0" brushRef="#br0" timeOffset="1650">1019 112 8103,'0'-15'0,"0"2"68,0 2-180,0 6 0,0 2 112,0 6 0,0 2 0,0 5 0</inkml:trace>
  <inkml:trace contextRef="#ctx0" brushRef="#br0" timeOffset="1798">578 181 7861,'-1'-12'0,"-1"1"0,-2 2 0,1 2 0,3-3 0</inkml:trace>
  <inkml:trace contextRef="#ctx0" brushRef="#br0" timeOffset="2184">411 514 8080,'-9'-15'-506,"-1"-3"1,0 5 0,-1 0 318,-2-1 1,2 8 0,-2-2-1,1 4 276,-1 0 1,-2 1 0,-5 3 0,1-1 39,-1-2 0,2 2 0,0-3 0,2 3 88,-1 1 1,2-3 0,2 0-144,2 1 1,5 0 0,0 4-47,2 1 0,1 2 0,3 5-57,0 0 1,1 0 0,1-1 0,1 1 13,0 0 0,-2 0 1,0 0-1,1-1 59,1 1 0,0 0 0,-4 0 123,-2 0 1,1-4 0,-5 0 0,0-2-24,-2-2 1,-1-1 0,0-1-1,1 0-68,-1 0 0,0-1 0,0-1 0,1-2-145,-1-2 1,3 3 0,2-4-392,0 0 1,2-2 459,3-1 0,4-4 0,2-1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9:12.182"/>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1439 207 8392,'-5'0'-1385,"-3"-1"1033,5-2 0,-2 2 432,2-2 0,1 3-55,-5 3 0,4 2 0,-2 5 0,0 0 1,3 0 0,-2 1 0,0 1 0,1 1-25,-1-1 0,3-1 0,-3-1 0,3 0 16,1 0 0,0-1 9,0 1-9,0 0 0,5-4 0,1-3-14,3-2 1,1-1 0,0-1-19,-1-2 0,1-2 1,-1-2-1,-1 0-17,-2-1 1,0 0-1,1-2 1,-1 0 25,-2 0 0,1 1 0,-3 2 0,1 0 0,-1-1 0,-1 0 0,-1-2 29,0 0 1,0 3-1,0 1 55,0-2-66,0 4 0,-4-1-11,-3 5 0,-1 0 0,-2 1 15,0 3 0,0 0 0,0 4 0,0-3 21,1 0 1,-1 2-1,-1 0 1,-1 2-6,-1 0 1,-2 1 0,3 0 0,-2 0-13,-1 0 1,-1-4 0,0 1-1,2 1-20,0 0 0,3-2 1,-1-2-1,3 0-10,2-1 1,4 0-2,-4-3 0,5-4 1,-1-3-8,2-2 0,5-2 0,2-1 0,0-1-18,1 1 0,-4 1 0,3 1 0,-2 1 14,-2-1 0,3 0 3,-2 0-57,4 0 52,-5 5 1,2 1 56,-4 8 0,1 1 1,1 5 6,2 0 1,-1 1-1,-3 1 1,0 1-8,0-1 1,0 2 0,0-1 0,0 1 10,0 0 0,0-2 0,-1 3 0,-1 0 3,-2 1 0,-3-3 0,1 3 1,0 1-9,-1-2 0,0 3 0,-4-5 1,-1 0-25,-1 1 1,-1-4-1,1 1 1,-4-3-4,-1-1 0,-2-2 1,-1-1-1,-1-1-117,-1 1 0,-1-1 0,3-3 1,-2 0-149,1 0 0,1 0 0,1-1 0,2-3 253,1-2 0,3-3 0,4-1 0</inkml:trace>
  <inkml:trace contextRef="#ctx0" brushRef="#br0" timeOffset="284">1016 89 8406,'0'-6'-808,"0"-1"65,0-1 1,1 1 785,2 0 0,-1 7 1,4 7-1,-2 2 85,-2 5 0,0 0 0,0 4 0,2 1-105,-2 2 1,0 1 0,0-3 0,2 1-102,-2 0 0,-1 0 1,-1-1-1,0 1-250,0 0 328,0-5 0,0 4 0,0-4 0</inkml:trace>
  <inkml:trace contextRef="#ctx0" brushRef="#br0" timeOffset="1017">858 306 8047,'-10'-11'-395,"0"-2"0,4 2 0,0-3 1,1 0 362,-1 1 1,4 0-1,-1 3 1,2 0 72,1 1 0,0-1-39,0 0 0,1 1-8,2 3 1,2 1 0,5 5-1,0 0 0,-3 0 0,-2 1 0,1 2 1,-1 0 0,-2 4 1,4 0 2,1 2 1,-3 1 0,2-1 0,-1 1 39,0 0 1,-1 0-1,-3 0 1,2 0-2,-2 0 0,-1-1 0,-1 1 0,0 0-4,0 0 0,0 0 1,0 0-1,-1-2-14,-2-1 1,0 2-1,-4-4 1,-3 2-11,-2-1 1,-5-2 0,3 1 0,0 0-29,0-3 1,-3-1 0,3-1 0,-1 0-26,-3 0 0,4-3 1,1-2-1,2 1 11,1-1 0,0-1 0,0 1 0,1 1 43,-1 0 0,0 0 1,0 4-1,0 0 38,0 0 0,0 0 0,-1 2 1,-1 1 29,-1 3 0,-3 0 0,2 0 0,-2 2-38,-1 1 0,1-3 1,0 1-1,-1 0-35,-2-2 0,2-1 0,2-4 0,0 0-15,0 0 0,2 0 1,0 0-1,2-1-5,2-2 0,-1-2 0,0-5 0,1 0 3,3 0 0,-3-3 0,3 0 0,0 0 8,-1-2 0,4 4 0,-3-3 0,1 1 3,-1 0 1,1 3 0,-2 3 0,3 0 0,0-2 1,1 4-1,-2 0 1,-1 2-1,1 0 0,2-1 0,-4 4 0,0 0 15,-2 0 0,1 0 1,-1 1-1,-2 2 28,0 0 0,-1 5 1,0-2-1,-2 3 19,-1 1 1,-1 3 0,0 0-1,3 0-26,2 1 1,1-3-1,0 4 1,0-2-14,1 0 0,3 0 1,3-3-54,2 0 0,2-5 0,1 0 0,2-2-8,2 0 0,4 0 0,4-3 0,1 0-162,3 0 1,1 0 0,3-1-1,1-1 200,-1-1 0,3-9 0,1 1 0</inkml:trace>
  <inkml:trace contextRef="#ctx0" brushRef="#br1" timeOffset="1253">937 30 11285,'-10'-10'-1293,"0"1"972,0 3 1,-1 1-1,-2 5 1,-2 3 277,-1 3 0,-6 1 0,3 7 0,-3 0-107,-2 3 0,-1 1 145,-5 2 0,1 0 0,-1-1 0</inkml:trace>
  <inkml:trace contextRef="#ctx0" brushRef="#br0" timeOffset="1432">562 670 8356,'0'-9'0,"0"-1"-587,0 0 0,0 0-664,0 0 1251,0 5 0,0 5 0,0 5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9:20.982"/>
    </inkml:context>
    <inkml:brush xml:id="br0">
      <inkml:brushProperty name="width" value="0.08571" units="cm"/>
      <inkml:brushProperty name="height" value="0.08571" units="cm"/>
      <inkml:brushProperty name="color" value="#FF0066"/>
    </inkml:brush>
  </inkml:definitions>
  <inkml:trace contextRef="#ctx0" brushRef="#br0">1073 352 8518,'-5'0'-1499,"0"-1"1249,2-1 0,2 0 464,-1-4 1,1 3-100,1-3 0,0 1-105,0-4 1,0 1-1,0-1 1,1 0-28,1 1 1,0-1 0,3 1 0,-1-1-58,-2 0 0,2 1 1,0-1-1,-1 1-3,1-1 0,3 1 1,-1-1-1,0 0 36,0 1 0,2 0 0,-3 3 0,3 2 86,0 2 1,-2-2 0,0 0 10,1 1 0,0 4 1,2 2-1,-2 1-28,-1 1 0,2 2 1,-4 0-1,1 1-18,-2 0 0,1-1 0,-1 1 0,-1-1 20,-1 1 1,-1-1 0,0 1 0,0 0 40,0-1 0,-1 1 0,-2-1-5,-3 1 0,-4 0 0,-2-2 0,2 0-35,0-1 0,-1-5 0,-2 2 1,1-1-29,0 1 1,-3-2 0,3 2 0,0-2-57,-1-1 0,-2-3 1,2 0-1,-1 0-7,3-1 1,1 1-1,2-4 30,-1 1 0,1 3 1,2-1 29,0 0 80,4 1 0,-5 3 12,1 0 1,-2 0 0,0 1-50,-1 2 1,0-2-1,1 2 1,-1-2-32,1 2 0,-1-2 0,1 2 0,-1-2-23,0-1 1,1 0 0,-1 0-1,1 0-80,-1 0 1,1 0 0,-1-1 0,0-1 29,1-1 0,-1-3 0,1 0 0,-1-2 50,1 0 1,-1-1 0,0 1 0,0-1 29,-3 0 0,5 4 0,-3-1 0,2 0 6,1 2 0,3-3 0,-2 4 15,0 1 1,-2 1-37,0 1 0,2 0-38,0 0 1,4 1 0,0 1-3,4 1 1,0 1 0,4-2 27,1 0 0,0 2 0,2-2 8,-1 1 0,1 0 0,-1-2 0,-2 1 19,0 1 0,0 0-13,2 0 0,-2-2 1,-1 3-7,-2 0 0,3-2 5,-3 3 1,0-2 22,-3 3 1,0-3-1,-1 2 1,-2-2 77,-3-1 1,-2 2 0,-3 0 0,-1 0 7,-1 0 0,-2-1 1,-2-1-1,0 2-69,0 1 0,-5-2 0,-3 3 0,-3-1-27,-3 0 1,0 3 0,-4-4 0,1 2-20,0 0 1,-1-3 0,1 1-1,0 0 35,-1-2 1,1 0 0,2 0 0,2 1-28,5-1 1,5-2 0,-1-2 0,3-2-9,1-1 1,4 2 0,1-2-12,3-2 1,4-1 0,1 1 0,1 0-10,1 1 1,-1 1 0,3-4 0,0 1-2,0-1 0,1 1 1,1 2-1,0 0-3,0-1 0,3 2 0,1 0-2,2-2 0,0 0 0,1 2 0,0 1 5,3 0 0,-3 2 1,3-3-1,-3 2 29,0 1 1,-1 1 0,1 1 0,-1-1 17,1-2 0,0 2 0,-1-2 41,1 2 1,-4 2-1,0 2 58,-1 3 1,-1 1-1,-3 2-42,0-1 0,0 1 0,0 0 1,-1-1-26,-2 1 0,1-4 0,-3 1 0,2 1-127,1 1 0,-3-3 0,-1 1-123,-1 1 0,1-3 0,0 1-256,-1-1 1,3 2-1,-2-3-67,-1-2 0,0 0 516,-2-1 0,1 0 0,-1 0 0</inkml:trace>
  <inkml:trace contextRef="#ctx0" brushRef="#br0" timeOffset="215">1 147 8431,'0'-6'-598,"0"0"0,1 5 0,1 1 680,0 5 1,2 4 0,-2 1 0,2 2-163,1 2 1,-2-3-1,1 2 1,1 1 79,0-1 0,1-2 0,2 1 0</inkml:trace>
  <inkml:trace contextRef="#ctx0" brushRef="#br0" timeOffset="500">1056 26 8406,'0'-8'0,"-1"0"-411,-2 3 1,1 1-1,-4 4 411,0 0 0,-2 0 0,-1 0 0</inkml:trace>
  <inkml:trace contextRef="#ctx0" brushRef="#br0" timeOffset="647">678 78 8433,'-8'-4'-57,"-1"0"1,2-2-1,0 1-1509,1 1 845,4 1 721,-2 7 0,8 1 0,1 3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9:30.848"/>
    </inkml:context>
    <inkml:brush xml:id="br0">
      <inkml:brushProperty name="width" value="0.11429" units="cm"/>
      <inkml:brushProperty name="height" value="0.11429" units="cm"/>
      <inkml:brushProperty name="color" value="#FF0066"/>
    </inkml:brush>
  </inkml:definitions>
  <inkml:trace contextRef="#ctx0" brushRef="#br0">1 91 18364,'18'0'0,"0"0"-273,1 0 1,-1-6-1,0-2 1,0 0-210,1 0 1,5-4 0,2 6 0,3 0 252,3-3 0,3 7 0,1-6 1,1 2 69,-1 0 0,7 0 1,2 6-1,1 0 30,5 0 1,8 0 0,4 0 0,2 0 36,4 0 1,10 2 0,6 2 0,4 4 40,3 2 0,-1-4 0,4 5 0,-44-6 0,2 0-36,4 0 1,1 0 0,4-2 0,0 0 0,2 2-1,0 0 1,1 0 0,0 0-76,2 1 1,0-2-1,3 0 1,2-1-1,5 1 1,0 2-1,2-2 1,0 0 81,-1-2 1,-1 0-1,-1 2 1,0 0-1,0 0 1,0 0-1,5 0 1,0 0 24,7 0 0,-1 0 1,-6 2-1,0 0 0,4-1 1,1-1-1,-2 0 1,0 0-103,3 0 0,1 0 1,0-1-1,2 0 1,5-3-1,1 0 1,-2 0-1,1 0 132,-2 0 0,0 0 0,1 0 0,1 0 0,-29 0 0,1 0 0,1 0 0,0 0 0,1-1 0,1 0-91,3-1 1,0 0 0,0 0 0,-4-1 0,0 0 0,0-1-1,4-2 1,1 0 0,0-1 0,-2 1 0,0 0 0,-1 0 105,2 0 0,0 0 0,0 0 0,-1 1 0,0 2 0,0-1 0,1 0 0,1 0 0,0 0 0,-2-1 0,1 1 0,-1 0 4,-2 1 0,0-1 0,-1 1 0,30-1 0,-1 0 0,-4 4 0,0 0 0,0 0 0,-1 0-91,2 0 0,-1 0 1,-6 0-1,0 0 0,1 0 1,-1 0-1,-3 1 1,0 0 108,1 2 1,-1 0 0,-2-1 0,0 0 0,2 3 0,-1 0-1,-5 0 1,0-1-8,-6-2 1,0 0 0,3 1-1,0 2 1,-4-1 0,0 0-1,0 0 1,0 0-25,0 0 1,-2 0 0,-10 0-1,-2 0 1,0-2 0,0 0-1,-3 1 1,-1 0-63,0-1 1,0 0 0,-2 0 0,-1 0 80,1 2 0,0-1 0,47-1 0,-48 1 0,0 0 0,46-1 0,0-2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09:32.798"/>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9077 311 14941,'-8'-11'-2986,"-2"-5"1898,-8 4 1,1 2 1074,5-2 1,-2 10-1,6 2 80,-2 10 1,4 6 0,-4 4 0,-1 3-66,1 1 1,4 0-1,-4-5 1,0-1-36,0 0 1,6 7 0,-2-1-40,4-2 1,2-1-1,0-3-181,0 0 1,10-6-1,6-2 275,6-2 0,9-1 0,-5-7 0,2 0-13,5 0 1,-1 0 0,1 0-1,-5 0-71,-1 0 0,3 0 1,-6 0-100,-1 0 1,-3 0-91,-2 0 151,1 0 1,-11 0 0,-8 2 58,-10 4 0,-7-4 1,-3 6-1,-2-2 44,-3 0 0,-7 6 0,1-4 1,-1 0-83,2 1 1,-5 3-1,5-4 1,-5 2 6,-1 4 0,-7-4 0,0 0 0,1 1 19,-3-1 1,-2 0-1,-7 4 1,-3-4 30,-4-2 0,4 5 0,-6-7 0,2 0 32,1 2 1,-7-6-1,6 4 1,2-2-3,2 2 0,10-4 1,3 4-1,1-4 13,0-2 1,7 0-1,6 0 1,-1 0-9,3 0 1,-5-8-1,9-2 1,2-2 46,1 0 0,3-3 0,-2-7 1,-3-2-13,-1 1 1,6-5 0,6 0-1,-3-3-3,-1 1 0,4 1 1,2-1-1,2 6 10,4 3 1,2 3-104,2 0-292,0 8 1,0 4-36,0 12 1,8-4 374,4 4 0,4 4 0,2 0 0</inkml:trace>
  <inkml:trace contextRef="#ctx0" brushRef="#br0" timeOffset="265">8456 438 9257,'-8'-18'-321,"0"0"1,-6 0 0,4-1 25,2 1 0,-7 0 0,3 0 296,-4-1 0,-2 3 0,-1 4 0,1 6-61,0 4 1,0 2 0,-1 2 19,1 4 1,0 10 0,0 11-1,1 1-407,5 4 445,-4 3 0,6 10 0,-8 1 0</inkml:trace>
  <inkml:trace contextRef="#ctx0" brushRef="#br1" timeOffset="679">7251 658 8531,'-18'-19'-546,"5"3"0,3 2 1,0 4 401,0 2 1,6 0 0,-4 3 197,0-1 1,6 8 0,-4 11-20,4 3 0,2 2 0,0 2 0,0 3-5,0 1 1,0 0 0,0-5 0,0-1-28,0 0 1,0 0 0,0 1-1,-2-3-10,-5-4 0,3 4 0,-8-5 1,-2 1-34,-2 0 0,-2-8 1,-1 2-1,1-4 10,0-2 1,-7 0 0,1 0 0,2 0 17,1 0 0,3-2 1,0-2 90,0-2 1,-1-2-51,1 2 0,2 6 1,4 0-38,6 10 0,-2 6 0,1 2 0,3 1-237,2-1 1,2 6 244,0 1 0,-8 7 0,-2-4 0</inkml:trace>
  <inkml:trace contextRef="#ctx0" brushRef="#br1" timeOffset="1262">6374 530 8495,'0'-18'-839,"0"-1"1,0 1 663,0 0 0,0 10 0,2 6 173,4 6 0,-2 10 1,9 0-1,-1 6-18,-2 5 1,4-1 0,-8-6 0,0 1 11,2-1 1,-5 0 0,3 2 16,-4 5 1,-2-5-1,-2 4 1,-4-3 6,-7-3 0,-3-6 0,-2 0 0,0 0-17,-1-1 1,-5-1-1,-2-6 1,-3 2-52,-3-2 0,3-2 1,1-2-1,2 0 38,3 0 0,-3-6 0,1-2 0,5-2 10,6-5 0,0 5 0,8-2-4,2-2 0,2 4 39,2-2 1,8 1 0,4-1 0,4 6 14,2 4 0,1 2 1,-1 0-1,0 0 11,0 0 1,1 2-1,-1 2 1,0 4 7,0 3 0,-5-5 0,-1 4 0,0 0-10,-2 0 0,-2-4 1,-8 6 54,0 2 0,0-3 0,-4-1 0,-6 0-95,-8 0 0,-11-4 0,3 6 0,-4 1-96,-9-3 0,2 6 0,-5-6 0,3 2-150,3 0 0,5-6 1,3 5 230,2-3 0,-7 6 0,5-4 0</inkml:trace>
  <inkml:trace contextRef="#ctx0" brushRef="#br0" timeOffset="1463">6539 1242 9857,'-19'0'-273,"-5"0"0,0 0 0,-1 0-187,-1 0 0,6 0 0,-5 0 0,5 2 485,2 4-15,0 4 1,-9 9 0,-1-1-1</inkml:trace>
  <inkml:trace contextRef="#ctx0" brushRef="#br0" timeOffset="1713">5571 219 10492,'-12'-18'0,"-1"0"-86,-1 0 1,6 9 0,4 9-92,8 11 1,6 13 0,11 6 0,1 7-119,2 5 1,1 5-1,-7 6 1,2-2 257,4-3 0,-3 1 0,5 6 0</inkml:trace>
  <inkml:trace contextRef="#ctx0" brushRef="#br0" timeOffset="2516">5370 804 13289,'-18'-29'-1064,"-1"3"0,3 2 402,4-1 1,-2 1 0,8 6-1,2-1 503,2 1 0,2 0 1,0 0 181,0-1 1,8 9 0,4 2 133,4 0 0,2 6 0,1-4-121,-1 4 1,0 10 0,-2 4 0,-1 4-50,-3 3 1,-2-5 0,2 2 0,-4 4-106,0 1 1,-6-1 0,4-2 0,-4 2 162,-2 5 0,0-5 0,-2 4 0,-2-3 80,-2-3 1,-14 0 0,2 1 0,-3-1-19,1 0 1,-6-2-1,-5-2 1,-3-1-38,-3 1 1,-7-6-1,-3-2 1,-2-4-136,1-2 1,5 0 0,-6 0 0,1 0-10,1 0 0,-4-8 0,9-4 0,3-4 84,7-3 1,-1 7 0,9 0 70,1-2 0,5-2-83,6-3 1,6 9 0,10 2 0,4 2 93,2 0 1,2 0-93,7 6 1,-1 0-89,0 0 95,-8 0 0,-2 2 0,-10 4-9,-4 6 1,2-2 0,-8 0-1,-2 0 64,-2 1 1,-3-5-1,1 4 1,0 0-8,0 0 0,-3-6 1,-1 2-1,-2-2 60,1 2 0,3-4 1,2 5-114,-1-5 1,3-11-112,4-3 0,4-4 0,10-2 86,4 0 1,4 5 0,8 3 0,1 0 58,-1 0 1,0 6 0,1-2-5,-1 4 1,0 2-1,0 0 1,1 0-51,-1 0 0,-6 0 1,0 0-1,0 2-37,-1 4 1,3-2-1,-6 6 1,0 0-16,0 0 0,4 3 0,-6 5-16,-2 0 1,5 0 0,-3 1 127,-2-1 0,-2 0 0,-4-2 0,-2-1-9,-2-3 0,-9 0 1,3 4-1,-4-2-12,-2-2 0,-1-1 1,1 3-1,-2-2 12,-5 2 0,3-4 0,-6 1 0,-1-1-67,1 0 0,-3-6 0,-3 4 0,2-2-69,1 0 0,9 0 0,-5-6 0,3 0-32,0 0 1,5 0 169,7 0 0,8-16 1,-4-4-1</inkml:trace>
  <inkml:trace contextRef="#ctx0" brushRef="#br0" timeOffset="2865">5169 311 18656,'0'-13'-3895,"0"1"1541,0-2 1005,0 6 1274,0 0 1,0 24-1,0 4 1</inkml:trace>
  <inkml:trace contextRef="#ctx0" brushRef="#br1" timeOffset="3112">4585 512 8263,'-13'-17'-477,"1"5"141,8-4 336,-12 14 0,6 2 0,-8 10 0</inkml:trace>
  <inkml:trace contextRef="#ctx0" brushRef="#br0" timeOffset="3582">4183 1187 17169,'-29'0'-465,"3"0"0,8 0 0,-1 0 0,1 0 0,0 0 0,0 0 0,-1-2-130,1-4 0,2-4 1,4-8-1,4 1 195,0 5 0,6-4 1,-5 4 219,5-4 1,4-1 0,5 3 273,5 2 0,4 2 1,2-2 21,0 6 1,1 4-1,-1 2 1,0 2-84,0 4 0,-5-2 0,-1 8 0,0 2-268,-2 2 0,4 3 0,-8-1 129,-1 0 1,-3 7-1,-2-1 1,0-2 99,0-1 0,-2-3 1,-7 2-1,-7 2 13,-6 3 0,-5 5 1,3-5-1,-6-3-268,-5-2 289,-1-2 1,-17 1-1,-4-1 1</inkml:trace>
  <inkml:trace contextRef="#ctx0" brushRef="#br0" timeOffset="3816">3544 1023 18159,'0'18'-715,"0"0"0,0 1 1,0-1-1,0 0 591,0 0 1,0 3-1,-2-1 1,-5 2 505,-5 1 1,-4-13-1,-2 8 1,-2-2-116,-5 1 1,3-5 0,-7-2-1,1-2-500,0-4 0,-1-2 188,-1-2 1,-5-8-1,7-2 1</inkml:trace>
  <inkml:trace contextRef="#ctx0" brushRef="#br0" timeOffset="3929">3251 859 17371,'-2'-11'-1140,"-4"5"0,4 4 0,-6 2 0</inkml:trace>
  <inkml:trace contextRef="#ctx0" brushRef="#br0" timeOffset="4164">2557 219 23358,'0'21'-2176,"0"3"1,0 8 1306,0 9 1,2 14-1,5 14 1,5 6 371,4 4 0,2 0 0,-2-6 0,-1-2-842,-3-4 1202,-8-4 1,12-16 0,-6-3-1</inkml:trace>
  <inkml:trace contextRef="#ctx0" brushRef="#br0" timeOffset="4764">1937 146 22879,'18'0'-1318,"0"8"1,-2 5 0,-2 3 308,-1 2 1,-1 8 0,6 3 0,-2 1 770,-4 1 1,-3-1 0,-9 7 0,0-1 383,0 1 1,-9 5-1,-5 1 1,-8-2 244,-8-3 1,-7 1 0,-6 1-1,-3 3-44,-1-3 0,-6 5 0,7-4 0,-1-5-33,4-3 0,1-5 1,5 2-1,7-5-104,1-5 0,15-4 1,-2-1 174,6-3 1,4 0-73,6 6 1,0-6-1,2-1-279,4-3 1,-4 6-1,4-2 22,-4 4 0,-10 3 0,-4-1 0,-5 0-144,-1 0 0,0 1 1,-2-1-1,-5 0-106,-5 0 0,-1-5 0,-3-3 0,-5-2-261,1-4 0,-1-2 0,3-2 0,1-2-286,5-4 0,-3-6 1,9-11 327,2-1 0,-7-17 0,1 3 0</inkml:trace>
  <inkml:trace contextRef="#ctx0" brushRef="#br0" timeOffset="4982">969 292 19016,'0'-2'-1286,"0"4"0,0 19 0,2 3 916,4 6 1,-2 3 0,6-1 0,0-1 18,0 1 0,0 3 0,5-1 1,-5-1-673,-2-3 843,6-7 0,-4 3 0,8-8 0</inkml:trace>
  <inkml:trace contextRef="#ctx0" brushRef="#br0" timeOffset="5249">969 0 21140,'-19'0'-1149,"1"0"0,6 0 421,0 0 679,8 0 1,-4 2 0,10 2-671,4 2 0,4 9 1,8-5 247,0 0 1,-8 6 227,-3-4 1,3 13-1,0 3 1</inkml:trace>
  <inkml:trace contextRef="#ctx0" brushRef="#br0" timeOffset="5549">494 694 13166,'-19'10'0,"3"-2"-485,4 1 1,4-5 466,8 8 0,2-6-177,4 6 1,4-2-1,8 4 1,1-1 89,-1 1 0,-2 2 0,-2 2 0,-1 1-16,1-1 0,-6 6 0,-2 0 0,-4 1 136,-2 1 0,0-6 0,0 7 0,-4-3 107,-8 1 1,-2-1 0,-17-6 0,-1 0-99,-3 1 0,-9-3 0,-3-2 0,-2-4-115,1-2 0,5-1 0,-4-7 0,3 0-147,3 0 0,13-9 0,7-3 232,7-4 1,2-10 0,-6-3 0</inkml:trace>
  <inkml:trace contextRef="#ctx0" brushRef="#br0" timeOffset="5713">567 1132 18193,'-29'11'240,"5"-5"1,-4 4 0,-1 2 0,-1 4-294,-1 3 0,7-1 0,-6 2 0,-1 2-69,3 3 1,-5 5-1,7-5 1,-3-3 191,-3-2 0,-11-2 1,-3 1-1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1:56.334"/>
    </inkml:context>
    <inkml:brush xml:id="br0">
      <inkml:brushProperty name="width" value="0.11429" units="cm"/>
      <inkml:brushProperty name="height" value="0.11429" units="cm"/>
      <inkml:brushProperty name="color" value="#FF0066"/>
    </inkml:brush>
  </inkml:definitions>
  <inkml:trace contextRef="#ctx0" brushRef="#br0">3077 303 29660,'0'-19'-4916,"0"0"1,0 0-443,0 0 3553,0 9 1239,0 1 1,0 24 436,0 4 1,0 4-1,0-4 1,0 0 114,0 0 1,-6 0-1,-1-1 1,3 3-58,2 5 1,2-5 0,0 4-1,0-4-660,0-2 0,0 2 1,0 2-1,0 2 699,0-2 1,0-2-1,0-2-36,0 0 1,0-1 0,2 1 12,4 0 1,-3-6-1,3-1 104,-4 3 0,-2 2 0,0 2 0</inkml:trace>
  <inkml:trace contextRef="#ctx0" brushRef="#br0" timeOffset="1667">2737 208 28553,'-19'-18'-7343,"9"-1"5289,4 0 0,1 8 1390,-1 5 0,4 12-5,-4 7 1,4 4-1,2 2 298,0-1 0,0-5 1,0 0-1,2 1 223,4 3 0,-4-4 1,6-1 179,1 3 0,-5 2 0,7 2 0,-3-1-539,-4 1 1,5 0-1,-3 0 1,0 0 268,3 0 1,-7 0 0,6 0 0,-2-1 172,1 1 0,-1 0 0,-6 0-284,0 0 0,0 0 0,0 0 286,0 0 0,-2-3 1,-5-1 422,-5-2 0,-5-7 1,-2 4-1,0-1 111,0-5 0,1-2 0,-1-2 0,0 0 12,0 0 1,6-2 0,1-2-1,-3-5-28,-2-1 1,5 4 0,1-7-141,3-2 1,-5-1-44,7-3 1,0 6 311,6 0-52,-9 9 0,-1-2-120,-9 12 0,0-4 0,0 7-521,0-1 1,1-4-1,-1 7-78,0-3 1,0-1 0,0-7 0,0 0 404,0 0 1,0 0 0,1 0 139,-1 0 0,0 0 0,0 0 0,0-3-11,0-3 0,0 2 0,0-9 0,1-1-271,-1-3 0,0-2 0,0 0 0,-2 0 80,-4 0 1,4-2 0,-4-2 0,4-2-571,2 2 1,0 2 0,0 2 211,0 0 0,2 1-384,5-1-182,3 8 0,9 5 481,0 12 1,7-2 0,1 7 0,3-1 151,3 1 1,-3-5 0,1 5 0,3-1 333,2 1 0,2-7 0,0 4-32,-1 1 1,1-5-1,0 6 1,0-1 222,0-5 1,0-2 0,0 0-50,0 4 0,-7-4 1,1 5 350,1-5 145,-5-2 0,5 2-444,-7 4 0,-3-4-500,-10 5 0,-5 1 1,-6 0-1,1 1 52,-3-1 0,8 1 0,-12-5 0,0 4 9,2 3 0,-6-5 0,0 4 0,-3-1-2,-3-5 0,3 4 1,-1-1-1,-1-1-10,3 2 1,-7-6 0,5 5 0,-3-5 194,3-2 1,-3 0-1,7 0 1,0 0-197,0 0 1,-1 0 0,5-2 117,-2-5 0,0 3 0,6-6 0,2-1 10,5 1 1,-5-3 0,6-6 0,-1 0-309,-1 1 0,7-1 0,-4 0 0,1-2-137,5-4 1,-4 2-1,-1-7 1,1 3-49,-1 4 1,1-4 0,4-1 0,-2 1-16,1 0 0,-3 2 0,2 6 0,1 0-351,3 0 0,2 0 1,0 0-562,0 0 1,0 7-1397,0-1 2510,0 9 1,2 2-1,3 10 1,1 3 196,-2 4 1,5 1-1,-1 3 1,2 0 172,5 0 0,-4 0 0,-1 0 0,1 0-40,-1-1 0,-4 1 0,5 0 0,-3 0-39,-4 0 0,5 0 1,-3 0-1,-2 0-66,-2-1 1,-2 1 0,0 0-25,0 0 1,-2 0 0,-4-2 405,-7-5 0,-5 3 0,-6-9 0,-1-2 107,2-1 0,-4-3 0,0 0 0,-1 0 27,1 0 1,-4 0 0,6-3 0,1-3-245,4-6 0,1 1 1,0 1-1,2-1 200,4 1 0,-1 3-108,7-5 1,1 5 826,6-5-1153,0 8 1,-2 4-306,-4 12 1,4 5 0,-7 2-246,1 0 0,6 0 0,-7-3 1,3-1-38,0-2 1,-9-1-1,3 7 469,-5 0 0,-2-6 1,0-3-1,-2-2 359,-4-3 1,4-3 0,-6 0 0,-1 2 39,-3 2 0,-5 1 1,-1-7-1,-1 0 37,0 0 0,-6-7 1,0 1-1,2 0 259,2-3 1,-4 1 0,0-7 0,2 3-358,2-3 1,3-2 0,1-4 0,4-2-22,7-2 1,-4-17-1,0 2 1</inkml:trace>
  <inkml:trace contextRef="#ctx0" brushRef="#br0" timeOffset="2184">2586 57 29396,'0'-12'-4916,"0"-1"1,0 7 2621,0-7 1,-8 9 0,-5 0 2899,-3 8 0,-3 0 1,0 7-1,-2-3-260,-4-4 0,2 5 1,-7-1-176,3 3 0,-7 1 0,5 7 0</inkml:trace>
  <inkml:trace contextRef="#ctx0" brushRef="#br0" timeOffset="2367">2001 57 29765,'0'-18'-9831,"-8"-1"3441,6 8 6261,-7 3 1,9 8 0,0 0 0</inkml:trace>
  <inkml:trace contextRef="#ctx0" brushRef="#br0" timeOffset="2750">605 812 29664,'0'-18'-9831,"6"-1"3005,0 0 6821,0 8 1,-6 11 0,0 11-1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2:01.650"/>
    </inkml:context>
    <inkml:brush xml:id="br0">
      <inkml:brushProperty name="width" value="0.11429" units="cm"/>
      <inkml:brushProperty name="height" value="0.11429" units="cm"/>
      <inkml:brushProperty name="color" value="#FF0066"/>
    </inkml:brush>
  </inkml:definitions>
  <inkml:trace contextRef="#ctx0" brushRef="#br0">1 340 29369,'0'-12'-9831,"0"-1"7984,0 9 0,4-11 1,7 9-1,10 2 2734,6 2 1,13 2 0,10-3-1,7-1-443,5-2 0,14 0 1,16 4-1,-40 0 1,1-1-243,6 1 0,2-2 0,6-2 0,2 0 1,3 1-1,1 1 0,1-1 0,1 0-44,0-3 1,1 1 0,4 2 0,1-1 0,2 0-1,2 0 1,2-1 0,0-1-34,0 0 1,0-1 0,3 0 0,0 0 0,1 0 0,1 1 0,2 0 0,0 1-103,4 1 0,-1 0 0,0 0 0,-1 1 1,-29 1-1,0-1 0,1 1 0,0 1 1,0 1-1,1-1 241,1 0 1,1 0 0,0 1 0,2 1 0,2 0 0,-1 1 0,3-2 0,1-1 0,0 1 0,0 1 0,0 1 0,-1-1-67,-3 1 1,1 0 0,-2 0 0,-1 1-1,-1-1 1,0 1 0,-2 0 0,-1 1-1,1-1 1,-2 2 0,0 0 0,0 0-213,32 2 1,-3 0 0,-12-2 0,-2 1-1,-6 1 1,-2 0 0,-5 0 0,-1-1-12,-5-2 0,0 0 0,-2-1 0,-1 0 0,-5-1 0,-1 0 0,45 0-20,-17 0 1,-19-2 0,-15-2 0,-2-5-71,-4-1 0,-13 3 0,-8-3 0,-8-1-629,-5 1-462,-2 6-40,-6-13-1644,0 15 1166,0-7 1,-2 9 1367,-4 0 1,-7 0-1,-10 0 1,-4 0 282,-2 0 0,-3 9 0,-5 1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2:02.601"/>
    </inkml:context>
    <inkml:brush xml:id="br0">
      <inkml:brushProperty name="width" value="0.11429" units="cm"/>
      <inkml:brushProperty name="height" value="0.11429" units="cm"/>
      <inkml:brushProperty name="color" value="#FF0066"/>
    </inkml:brush>
  </inkml:definitions>
  <inkml:trace contextRef="#ctx0" brushRef="#br0">19 435 22367,'-10'0'-690,"1"0"0,14 0 1,5 0-1,11 0 830,6 0 1,7 0 0,12 0 0,13 0-40,14 0 0,13 0 1,-35 0-1,1 0 0,5-1 1,1-1-11,6-1 0,2 0 0,8 1 1,3 0-1,6-4 0,2-1 0,3 0 1,0-2-33,2-3 0,0 1 0,3-1 1,1 1-1,-28 1 0,1-1 0,1 0 1,4 0-1,0 0 0,0-1-13,4 1 1,1-1 0,-1 0 0,0-1 0,0 1 0,1-1 0,0 1 0,1 0 0,-1 0 0,-1 1 0,-2 1 0,1 0-51,-4 1 1,1 0-1,-1 2 1,-2 2-1,0 1 1,-2 0-1,26 0 1,-1 2-1,-5 1 1,-2 0 21,-9 1 1,-1 0 0,-5 0 0,-2 0 0,-10 0-1,-1 0 1,-1 0 0,-1 0 9,1 0 0,0 0 0,-6 0 0,0 0 0,45 0 0,-14 0 61,-9 0 0,-9 0 0,-15 0 0,-10 0-66,-11 0 1,-6 0-1,-2 0 1,0 0-131,-1 0 1,10 0 0,5-2 0,11-5 27,13-5 0,23-5 79,14-2 0,-37 10 0,1-1 0,0 1 0,0-1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2:33.431"/>
    </inkml:context>
    <inkml:brush xml:id="br0">
      <inkml:brushProperty name="width" value="0.11429" units="cm"/>
      <inkml:brushProperty name="height" value="0.11429" units="cm"/>
      <inkml:brushProperty name="color" value="#FF0066"/>
    </inkml:brush>
  </inkml:definitions>
  <inkml:trace contextRef="#ctx0" brushRef="#br0">3417 297 20097,'-10'-4'-1157,"0"0"590,0-2 1,0 4 0,0-1-1,0 1 398,0 2 0,0 5 0,0 2 0,-1 3-82,1 3 1,0-2 0,0 3 0,0-3 84,0-1 0,1 0 1,3 0-156,2 0 1,3 0 190,1 0 1,8-1 0,3-2 0,4-4 110,2-2 1,2-1 0,2 0 0,0 0 72,2 0 1,-5 0 0,2 0 0,-2 0 40,-2 0 0,-2 0 1,-4 0-75,0 0 0,-5 4 0,-6 0 136,-8 2 1,-10-1 0,-8 3 0,-2-1 4,-1 1 1,0-1-1,-1 1 1,1-1 65,0 1 1,0-3-1,0 1 1,0-2 10,0-1 0,1 1 0,2-1 0,2 0-217,1-2 0,4-1 0,-1 0 1,7 0 2,3 0 0,1-1 0,1-3-225,2-2 0,3-3 1,4-1-1,0-2-82,0-1 0,3 2 1,1-4-1,2 2 113,2 0 1,1-5-1,1 1 1,0-1-19,0 1 1,0-1-1,-1 5 1,-1 0-107,-2-2 0,-3 4 0,1-1-178,1 4 1,-5 0 344,0 5 1,-6 0-1,-7 7 1,-4 2 20,-2 3 0,-1 3 0,-1 1 0,-3 4 226,-3 2 1,2 1-1,-2 1 1,0 1 143,1 2 0,3 0 0,5-1 0,2 1-226,2 2 1,5-4 0,6 2-1,3-4-65,3-3 0,7 2 0,7-4 0,3 1 190,3-3 0,4-5 0,7-2 0,4-1-53,4 1 1,0-4 0,4 1-9,-1-1 1,-2-2 0,-2 0 0</inkml:trace>
  <inkml:trace contextRef="#ctx0" brushRef="#br0" timeOffset="417">2362 55 30637,'0'-10'-9831,"0"3"8705,0 3 0,1 10 1,2 12-1,3 5 695,-1 7 0,4 1 1,-3 6-1,1 1 11,-1 1 1,-3 5 0,1-1 0,0 1 88,3 1 1,-1-8-1,0-2 1,2-6-747,1-5 1020,-3-3 1,3-1-1,-4 0 1</inkml:trace>
  <inkml:trace contextRef="#ctx0" brushRef="#br0" timeOffset="1817">2141 196 9425,'-4'-20'0,"0"1"-663,-2 2 1,3-1 0,-3 5 1071,2 1-332,0 5 0,4 4 1,0 6-1,0 5-128,0 4 0,0 0 0,0 5 0,0 2 63,0 3 1,0 1 0,2 4 0,0-1 0,1 0 0,4 3 0,-3-3 0,1 1-10,-1-1 1,3 1-1,-3 3 1,1-1-7,-1-2 1,3-2 0,-4-5 0,1 0-36,0 0 0,-3-4 0,3-3 9,-3-2 1,-6-2-1,-2-1 247,-6-1 0,1-5 1,-5 1-1,-1-2 64,-1-1 1,-1 0 0,0 0 0,0 0-15,0 0 1,0 0 0,1 0 0,1-1-50,1-2 1,2 1 0,-3-4 0,2 1-85,2-1 1,0-1-1,4-2 1,0 1-21,0 2 0,0-1 1,0-3-1,1 0-48,2 0 0,-2 0 0,4 0 0,-1 0-96,3 0 1,2-4 0,1 1 0,0 1-241,0 0 0,1-1 1,1 0-1,3 0 78,0 2 0,2 2 0,3 1 1,0 2 79,0-2 1,0 3-1,0 2 163,0 2 1,0 1 0,0 0 71,0 0 0,-3 1 0,-1 2-137,-2 4 1,3-1 0,-3-1 0,1 1 9,-1 0 1,1 0-1,-3 4 1,1 0 9,-1 0 1,0 0-1,-2 0 1,0 1 4,0-1 1,0 0-1,0 0 1,0 0-44,0 0 1,-4 0-1,0 0 1,-2 0 20,-2 0 1,-1 0-1,-1 0 1,0-1-4,0-2 0,-1 1 1,-1-4-1,-3 0 37,0 1 0,1-2 1,-1-3-1,-1 0 125,0 0 0,3 0 1,-4 0-1,0 0-42,2 0 0,-3-4 1,5-2-1,0 0 9,2-1 0,-1 0 0,1-2 1,3 1 80,2 2 0,0 2 358,2-2-786,1 3 83,3-6 0,-5 8 0,-1-2 156,-3 2 0,-1 4 1,-1 1-10,-3-2 0,3-1 1,-3-1-1,0 0 26,1 0 1,-2 0 0,2 0 0,-3 0 44,1 0 0,-4-1 1,3-3-1,-1-2-37,0-3 1,4-1 0,-3 1 0,1 1-53,-1 1 1,4 1 0,-3-4 0,2 1 117,0 2 0,-1 1 0,4 4 0,-1-1 72,-3 1 1,3 0 0,-2 2-169,2 0-145,1 0 45,4 0 1,3 4 43,6-1 0,4 0 0,5-3 0,3 0 154,0 0 0,2 0 0,3 0 0,-1 0-22,-2 0 1,1 2-1,-4 0 1,1 1-61,-1-1 0,0 1 0,-4-1 0,0 1-83,0-1 1,-5 1 0,0-1-187,-1 1 0,-4 5 1,0-2 181,-5-1 1,-9 4 0,-2-2 0,-5 2 95,-2 1 1,-3 0 0,-4 0-1,0 0 62,0 0 1,-5 3-1,-2 1 1,-2-2-93,-1-1 0,0-2 0,-1-1 0,-1-2 15,2-2 0,2-1 0,9-3 0,2-1-28,4-2 1,3-3 0,3-4 0,5 0-101,4 0 1,0 0 0,5 0 0,1 0 34,0 0 0,4 1 1,0 1 52,1 2 1,5 3-1,-2-1 1,0 1 42,1-1 0,0 1 1,3 3-1,-1 1-88,-3 2 0,3 2 0,-3 3 0,1-2-79,-1 2 0,0 1 0,0 1 1,-1-1-63,-1-2 0,-2 2 1,1-3-1,-2 3 128,-1 1 1,0 0-1,-1 0 1,-2 1 234,-4-1 0,-2 0 0,-2 0 0,-3 0 61,-2 0 1,-1-1 0,-2-1 0,-2-2-189,-1 2 1,5-3-1,1-2 1,1-2-228,3-1 1,1 0-1,2-1-261,2-2 410,3-3 1,4-4 0,0 0 0</inkml:trace>
  <inkml:trace contextRef="#ctx0" brushRef="#br0" timeOffset="2033">1658 256 25714,'-1'-13'-7865,"-1"0"6402,-1 0 1,-2 7 775,2 2 983,2 8 0,-13 6 0,3 5 0</inkml:trace>
  <inkml:trace contextRef="#ctx0" brushRef="#br0" timeOffset="2215">1126 266 27389,'0'-13'-4706,"0"0"0,-4-1 1423,1 4 3911,0 5 1,3 9 0,0 7 0</inkml:trace>
  <inkml:trace contextRef="#ctx0" brushRef="#br0" timeOffset="2583">141 689 23993,'-24'-5'0,"1"-2"-1052,0-2 0,7-1 1,2 1-1,3 2 589,1 0 0,1 0 1,2-3-1,4-1 67,2-2 0,5-1 0,3-5 1,3-2 386,4 0 0,-2-4 0,5 2 0,1 0 159,1 2 1,1-1-1,0 1 1,0 3 91,0 2 1,0 3 0,0 3 0,0 1 52,0 2 1,-3 3 0,-1 4-1,-2 0-325,-1 0 0,-3 4 0,-4 4 0,-2 3-217,-3 2 0,-1 5 0,0-2 1,-1 1 370,-3-1 0,-2 1 0,-7 2 0,-1-1 191,-2-1 1,0-2-1,0 2 1,1-3-216,1-3 1,1-1-1,-2 1 1,0 0-80,3-1 1,1-2 0,1-8 16,0 0 0,0 0 0,0 0 0</inkml:trace>
  <inkml:trace contextRef="#ctx0" brushRef="#br0" timeOffset="2799">60 5 29656,'-5'-4'-6508,"0"4"5504,5 0 0,0 9 0,1 7 0,3 4 384,2 4 0,0 2 1,1 4-1,1 0 19,0 0 0,-1 0 1,0-1-1,1-1 352,1-1 0,1 0 0,0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1:35.587"/>
    </inkml:context>
    <inkml:brush xml:id="br0">
      <inkml:brushProperty name="width" value="0.08571" units="cm"/>
      <inkml:brushProperty name="height" value="0.08571" units="cm"/>
      <inkml:brushProperty name="color" value="#F6630D"/>
    </inkml:brush>
  </inkml:definitions>
  <inkml:trace contextRef="#ctx0" brushRef="#br0">253 29 7914,'0'-7'-1661,"0"2"1451,0 0 1,1 4 209,1-1 0,-1 1 0,4 1 0,-3 0 0,1 0 0,-3 0 0</inkml:trace>
  <inkml:trace contextRef="#ctx0" brushRef="#br0" timeOffset="102">204 36 8546,'0'0'0</inkml:trace>
  <inkml:trace contextRef="#ctx0" brushRef="#br0" timeOffset="899">99 15 7879,'0'-5'-1567,"0"0"1258,0 4 127,0-2 182,-3 3 0,2 3 0,-2 1 0</inkml:trace>
  <inkml:trace contextRef="#ctx0" brushRef="#br0" timeOffset="1014">43 36 8569,'-6'-1'-1227,"0"-1"686,2 0 0,1-3 319,-1 3 222,-1 0 0,-2 2 0,0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2:37.914"/>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1659 106 8588,'0'-10'-654,"0"0"0,0 3 1,0 0 345,0 0 605,0 2-224,0 1 1,1 5-1,1 2 1,2 4 36,-2 2 1,2 1 0,0 1 0,-1 1-32,2 2 1,-1 2 0,4-1 0,-3 1-66,0 1 1,2 1 0,-3 0-1,2-1-65,1 1 0,-1 0 1,0 0-1,-2-2-66,-2 2 0,1-2 1,-1-1-1,1 0-192,-1-3 1,-1-1 0,1-2 308,1-2 0,-2 2 0,4-3 0</inkml:trace>
  <inkml:trace contextRef="#ctx0" brushRef="#br1" timeOffset="1067">1488 96 14234,'0'-10'-1449,"0"0"0,-1 1 0,-1 1 619,-2 1 827,1 5 1,4-1-29,3 6 1,-3 3 0,2 4 0,-2 1-32,-1 2 1,0 0-1,0 3 1,1 1 69,3-1 1,-3 3-1,2-3 1,-2 3-1,-1 2 1,0-5 0,0 1-1,0 1-144,0 1 0,0-2 0,1-2 0,2 1 155,0 0 0,0-3 1,-2 1-1,2-1-67,0-4 1,1-3 0,-1 2 15,0-1 1,5-5 0,-2 0 73,3-4 0,-2 0 0,0-5 0,1-1-3,1-1 1,-3 1-1,0 0 1,-1 1-3,1-1 1,-4 3-1,2-2 73,-3-1 0,2 3 213,0-2-180,1 5 0,-9-3 95,-1 5 0,-3 1 0,-1 3-74,0 2 0,0 0 0,-1 1-141,1 0 1,0 1 0,0 0 0,0-2 81,0-2 1,-1 3 0,-1-3-1,-2 1-28,2-1 0,-2 3 1,0-4-1,1-1 31,-2 0 0,4-2 1,-2 0-1,2 0-106,0 0 1,0 0-1,0-2 1,0 0-28,2-1 0,5-4 0,-2 3 0,0-1-232,1 1 197,3-4 0,-4 7 1,3-3 122,-4 3 1,1 2 0,0 2 0,-2 1-16,-1 2 1,0-3 0,1 3 0,0-1-45,-3 1 1,1-3 0,-3 3-1,0-1-42,0 1 0,1-4 0,-4 2 0,2-3 13,1-1 0,-1 0 1,0 0-1,2 0 42,1 0 0,1 0 1,0-1-1,0-2-22,0 0 1,3-4-1,1 3-27,2-2 0,0 1 0,1-3 0,0 1-216,1-1 0,1 3-119,1-2 178,4 0 1,2 1 66,4-1 1,0 5 98,0-2 0,-1 4 0,-1 3 30,-2 0 1,0 5 0,2-3-1,-3 2 50,0 0 0,1-1 0,-1 4 0,-1 1-1,1-1 1,-2 0 0,-2 0 0,2 1 9,0 2 1,0-2 0,-4 3-1,-1-3 20,-1-1 0,-5 0 0,1 1 0,-3 0-59,-3-1 1,0 3-1,-3-7 1,-1 2-204,1-1 0,-2 1 0,4-5 0,-1-1-104,1-1 1,0-2 0,5-2 252,3-4 1,-3-6-1,3-3 1</inkml:trace>
  <inkml:trace contextRef="#ctx0" brushRef="#br1" timeOffset="1284">1277 156 10528,'-10'-9'-422,"0"3"1,0 0 0,0 4 0,0-2 168,0 2 1,-5 6 0,0 2 237,-1 3 1,-7 6 0,1 0 0</inkml:trace>
  <inkml:trace contextRef="#ctx0" brushRef="#br1" timeOffset="1566">744 16 11707,'0'-11'-3387,"0"7"3112,0 4 1,0 6 0,2 7 0,0 4 275,1 2 1,4 1 0,-3 0 0,1 0-104,-1 0 1,3 0 0,-4 0 0,0 0 74,-2 1 1,3-1 0,2 0-1</inkml:trace>
  <inkml:trace contextRef="#ctx0" brushRef="#br1" timeOffset="2433">604 347 11341,'-10'-11'-678,"0"-2"1,1 1 0,2-1 0,3 2 335,-1 1 1,3 0 0,-4 0 275,2 0 1,0 3 45,4 0-33,0 1 0,2 0 136,1 3 1,2 2-1,4 2-31,-2 2 0,-1-1 0,-3 4 0,3-1-53,-1 1 1,3 1 0,-4 3 12,2 0 0,-4 0 0,3 0 0,-2 0 7,0 0 1,1 0 0,-4 0 0,0 0-12,0 0 1,0 1 0,-1 0 39,-3 0 0,0 1 0,-5-5 0,0 0 56,-2 0 0,-3 2 1,2-3-1,-2-1-56,-2-2 1,-1 0 0,-3-1 0,0 1-22,0 0 0,3-3 0,2-3 0,-1-1-16,0-2 0,4 0 0,-1-4 1,3-1-2,3 1 1,2 0-1,4-1-27,-2-2 0,2 2 0,-1-3-14,4 3 1,3 2 18,5 2 1,1 3 31,-1 4 1,-1 1-1,-3 2-97,-2 4 0,-3 2 1,-1 1-1,0 0 35,0 0 1,0 0-1,0 0 1,0 0 88,0 0 1,-5 0 0,0 1 0,-2-3 39,0-1 1,1 2 0,-5-3 0,1 0 24,0 1 1,0-5 0,0 2 0,0-3 56,0-1 0,0 0 1,0 0-133,0 0 1,0-4 0,0 0-1,0-2-105,0-1 0,3-2 0,2-1 0,-1-2 39,0-1 0,4 2 1,-1-3-1,2 3-21,1 1 0,-4-3 1,1-1-1,1 2-6,1 1 1,1 1-1,-1 0-43,-3 0 0,2 0 0,-5 0-3,-1 0 0,3 3 1,-2 1 67,-1 2 0,-1 1 0,-1 3 1,0 0 25,0 0 0,0 0 0,0 1 68,0 2 1,-3 3 0,-1 4 43,2 0 0,2 0 0,2 0 1,3 0-21,0 0 1,2 0-1,3 0-64,0 0 1,0 0-1,1 0 8,2 0 0,-1-3 1,5-2-1,1 0 15,1-3 0,1 3 0,1-2 0,1-1-56,2-1 0,3-1 1,-3 0-1,2-1-187,2-2 0,-3 1 0,2-4 0,1 0-594,1 1 817,-4-2 0,9-3 1,-3 0-1</inkml:trace>
  <inkml:trace contextRef="#ctx0" brushRef="#br1" timeOffset="2684">523 126 11843,'-1'-6'-650,"-2"3"0,-3-2 0,-4-1 0</inkml:trace>
  <inkml:trace contextRef="#ctx0" brushRef="#br1" timeOffset="3316">262 156 12699,'-3'-6'-1854,"-1"-1"0,1 0 1179,3-3 1,0 6 492,0 4 1,3 1 530,1 5-402,-1-3 1,-3 6-1,0-4 1</inkml:trace>
  <inkml:trace contextRef="#ctx0" brushRef="#br1" timeOffset="3481">192 176 12815,'-7'-1'-640,"1"-2"-1952,2-4 2067,1 3 450,3-1 0,-5 1 0,0-2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2:59.629"/>
    </inkml:context>
    <inkml:brush xml:id="br0">
      <inkml:brushProperty name="width" value="0.11429" units="cm"/>
      <inkml:brushProperty name="height" value="0.11429" units="cm"/>
      <inkml:brushProperty name="color" value="#FF0066"/>
    </inkml:brush>
  </inkml:definitions>
  <inkml:trace contextRef="#ctx0" brushRef="#br0">4654 347 11642,'-4'-7'-1033,"1"0"1,0 4 0,3-4 756,0-1 1,0 3 101,0-2 19,0 0 110,0 2 1,0 1-17,0 8 0,1 0 0,1 5 0,1 0 49,0 2 1,1 3 0,-1-2 0,1 2-99,0 2 1,-2-4 0,4 3 0,-1-2 83,-3 1 1,0 2-1,0-2 1,2-2 16,-2-1 1,-1-1-1,-1 0 1,0 0 28,0 0 0,0-3 1,0 0 40,0 1 1,-1-4 42,-3 0 1,-1-3 36,-5-1 1,0-5 0,1-2-108,2-1 1,-2 1 0,4 0 0,-2-1-5,0-1 0,2 3 1,-3-1-1,1-1 2,-1-1 1,3 0-1,-1 1 1,1 2 10,-1-2 1,3-1-1,-4-1-6,-1 0 1,3 0 0,-1 0-20,1 0 0,-1 0 1,2 0-1,1 0-66,-1 0 0,2 3 0,-1 0-252,2-1-57,1-1-4,0 4 268,0 0 0,0 7 1,0 1 72,0 4 1,0-2-1,0 2 1,0 1 4,0 1 0,0-3 0,0 1 1,0 1 7,0 1 1,3 1 0,1 0 11,-2 0 1,-1 0 0,-1 0-27,0 0 0,0 0 0,0 0 31,0 0 0,0 0 0,0 0 14,0 0 0,-1 0 31,-2 0 0,0-1 0,-3-1 70,-2-1 1,-1-4-1,-1 3-24,0-2 0,0 1 1,-1-3-1,-2 1 18,0 0 0,-5 1 0,2-1 0,0 0-4,-1-2 0,-1 2 0,-4 0 1,-2 1-5,2 0 0,4-3 0,1 3 0,-1-2 5,-1 1 0,3-2 0,0 3 0,2-3-6,1-1 0,-1 0 0,0 0 1,2 0 9,1 0 0,1 0 1,0 0-49,0 0 1,0-5-112,0-1 1,1-3 0,2-1-1,3 0-58,-1 0 0,4 3 1,-2 0-1,0-1-20,0-1 1,2-1 0,-2 0 0,1 0-44,2 0 0,0 0 0,0 0-78,0 0 0,2 0 156,1 0 1,-1 4 0,4 2 0,-1 1 50,1-1 0,1 1 0,3 3 30,0 0 1,0 0 77,0 0 0,0 0 0,0 1 26,0 2 1,-3 0 0,-1 3-63,2 2 0,-2-2 1,-1 0-1,0 2-34,-3 1 0,-1 1 1,0-1-1,2-1 17,0-1 0,0-1 0,-3 4 0,0 0 0,0 1 1,-1-3-1,-1 0 1,-3-1-14,0 1 1,-2 1 0,-4 0 0,-1-2 7,-2 0 1,-2-3-1,1 1 1,-1 1-23,-1-1 0,1-2 0,-1 0 0,0-2 9,2-1 1,-3 0 0,3 0 0,1 0 47,-1 0 1,1 0 0,2 0 0,-2 0 37,2 0 1,1 0 0,1 0-1,0 0 32,0 0 0,-1 0 0,1 1-39,0 2 0,0 2 0,1 3 0,2-2-93,0 2 0,5 1 0,-3 1-114,1 0 1,3 0 15,-3 0 0,3 0 0,1 0-82,0 1 1,0-5 55,0 1 0,0-4 113,0 4 1,-4-1-1,-3 0 1,-2-1 21,-1-1 1,-3-3 0,-2 4-1,-1-2-73,-1 0 0,1 1 1,0-4-1,2 0-57,1 0 0,1 0 0,0-1 156,-1-3 1,-1-6-1,4-5 1</inkml:trace>
  <inkml:trace contextRef="#ctx0" brushRef="#br0" timeOffset="283">4222 196 15723,'-7'0'-278,"0"0"-132,-1 0 0,-1 1 1,-1 2-1,-1 4 127,-2 2 0,-3 1 0,-4 1 0,0 1 205,0 2 1,-5 4 0,0-3 0</inkml:trace>
  <inkml:trace contextRef="#ctx0" brushRef="#br0" timeOffset="583">3528 548 23771,'-10'-10'-4839,"1"-1"3064,2 1 0,3 0 909,4 0 0,1 1 0,2 3 1005,4 2 1,2 2 0,1 0 0,0-1 121,0 0 0,0 2 0,0 1-20,0 0 0,0 1 0,-1 3-291,-2 2 1,-2 0-1,-5 1 1,0 2-341,0 3 0,0-1 0,-2 2 0,-1 0 361,-4 0 1,-2-2 0,-2 4 0,-1-2 250,-1 1 37,-5-1 0,2-3 1,-4 0-1</inkml:trace>
  <inkml:trace contextRef="#ctx0" brushRef="#br0" timeOffset="966">3287 437 29135,'-10'10'-1865,"0"0"1,1 0 0,2 0 0,3 0 1223,-1 0 0,3 0 0,-4 0 0,1 2 294,-1 1 0,3-2 1,-3 3-1,1-3 312,-1-1 1,1-4 0,-3 0-1,2 0 211,2-1 0,-4-3 181,1 2 1,-2-4 0,0-4-1,2-2-383,0-3 1,0-5 0,-3 0 0,1-2-301,2-2 1,-1-1 0,1-2 0,-2-1 114,-1-2 0,3 0 0,0 2 0,1-2 13,0 2 1,-2 1 0,5 2 0,1 2-622,1 3 1,1 3-1653,0 1 1360,0 5 1073,0 5 1,9 1 0,2 3 0</inkml:trace>
  <inkml:trace contextRef="#ctx0" brushRef="#br0" timeOffset="1131">3156 769 14759,'-10'-5'-1014,"1"-1"-277,3-3 668,-3 3 1,9 2 639,0 4 1,4 4 0,6 2-1</inkml:trace>
  <inkml:trace contextRef="#ctx0" brushRef="#br0" timeOffset="1466">2855 558 20874,'0'10'-6116,"0"0"5551,0 0 0,0-4 0,0 1 546,0 1 1,-1-2 0,-3-1 0,-2 0 571,-3-3 1,-2 2-1,-2 0 1,-1-2-219,-2-1 1,-1-1-1,-3 0 1,0-1-233,0-2 0,0-3 0,0-4 0,0 0-249,0 0 0,3-4 1,1 0-1,3-1-630,4 1 0,-1-4 753,3 1 1,3-2 0,-1-1-1</inkml:trace>
  <inkml:trace contextRef="#ctx0" brushRef="#br0" timeOffset="1683">2825 226 19325,'0'-10'-5754,"-1"3"4752,-3 1 0,2 3 0,-5 0 1311,-1 2 0,-1 1 0,-1 0 0</inkml:trace>
  <inkml:trace contextRef="#ctx0" brushRef="#br0" timeOffset="1780">2704 246 19325,'-10'-4'-1021,"1"1"1,1-2-339,2 0 0,2 2 1553,-3 3 0,1 4 0,-4 2 1</inkml:trace>
  <inkml:trace contextRef="#ctx0" brushRef="#br0" timeOffset="2033">2252 5 27446,'-6'-1'-3409,"3"-3"1,2 4 2138,1 0 0,0 6 0,1 9 0,2 5 557,4 5 0,1 4 0,0 3 1,-2 1 182,2 4 0,0 2 1,0 0-1,-3-2-1301,0-4 1598,-2-1 1,2-2-1,0 0 1</inkml:trace>
  <inkml:trace contextRef="#ctx0" brushRef="#br0" timeOffset="3049">1991 105 12694,'-5'-10'0,"-1"0"-154,1 0 1,-1 5 533,3 1 0,2 4 0,-3 4 0,3 3-624,1 6 1,0 2 0,0 7 0,0 1 103,0 4 1,0 2 0,1 0-1,3-1-53,3-1 0,-1-2 1,3 3-1,2-2 177,0-2 1,1-3-1,-1-6 1,1 0 224,2-3 0,3-4 0,0-3 0,1 0 269,-1-3 0,2-2 0,-3-2 0,2-3-29,-1 0 0,-2 1 1,-5-1-1,-1-1-428,-3 1 0,2 1 236,-5-2 1,0 3 0,-7 0 0,-2 2 348,-3 1 0,-1 0 0,-2 0 1,-1 1 200,-4 2 1,2 3-1,-2 3 1,-1-1-140,-1-2 1,2 0-1,1 2 1,-2-1-341,-1 0 0,-1 2 1,0 0-1,1-1-293,2-1 1,-2-4-1,3 3 1,-1-2-69,1-2 1,2 0 0,-1-2 0,0 0 23,3 0 0,1-2 0,1 0 0,0-1 142,0 1 0,0-3 0,-1 2-212,1 1 0,0 0 0,0 2 0,0 0 147,0 0 1,0 2 0,0 1 0,0 2-74,0 1 0,-3 3 0,-2-2 0,-1 1-2,-1-2 0,1 3 1,-1-3-1,-1 0-24,-1 1 0,3-5 1,0 2-1,1-3-48,3-1 0,-2 0 0,0 0 1,3-1-102,3-3 1,-1-1-1,3-5-126,-3 0 0,2 0 1,1 0-1,2 0-247,2-1 1,1 1-1,-1 0 1,0 0-329,-1 0 0,0 0 0,3-1 212,0-2 0,0 2 1,0-3-377,0 3 0,3 4 314,0 1 1,1 2-98,-4-3 1,1 5 525,2-1 0,3 2 681,4 1 0,0 3 0,0 2-102,0 0 0,-3-1 1,-2 2-1,1 1-86,-1-1 1,-1 2-1,1-1-160,0 2 1,-2 1-1,-3 0 1,-1 1 245,-2 3 1,-3-3-1,-5 3 1,-3 0 57,-2-1 1,-8 2 0,-3-3 0,-2 3 107,-1 0 0,-1-4 0,-1 1 0,-2-5-138,2 1 1,2-3 0,3-2 0,4-2-140,6-1 0,1-1 1,5-4-1,0-3-283,2-5 1,4-5 0,0 2 0,-1-4 2,0-4 1,3 3 0,-2-4-1,-1 2 22,0-1 1,1-2 0,-3 2 0,2 2-169,2 1 1,-3 4 0,3 1 0,-1 1-311,1-1 1,-3 4 0,4-2 0,1 3-333,0 1 0,2 0 1,0 0-224,0 0 1,0 0-1,2 0 890,1 0 1,2 0 0,6 0 0</inkml:trace>
  <inkml:trace contextRef="#ctx0" brushRef="#br0" timeOffset="3316">1639 125 26350,'-7'0'-1490,"0"0"745,0 0 0,1 2 0,-1 0 1008,-1 1 1,0 5-433,-3-1 1,1 2-1,0 1 1</inkml:trace>
  <inkml:trace contextRef="#ctx0" brushRef="#br0" timeOffset="3464">1377 115 26260,'-3'-13'-9831,"0"0"4255,1 0 5820,0 7 1,7 6 0,0 5 0</inkml:trace>
  <inkml:trace contextRef="#ctx0" brushRef="#br0" timeOffset="4116">714 397 24656,'-10'4'21,"0"-3"0,0 4 378,0-5-699,4 0 0,2 1 0,5 1 0,2 2-19,4-2 0,2 0 1,1 0-1,0 3-15,0 0 0,-1-1 1,-1 2-1,-1 1-139,0-1 1,-2 3-1,-2-3 1,-2 3 129,-1 1 0,0 0 0,-1 0 0,-2 2 272,-4 1 0,-6-2 0,-3 3 0,-2-2 1031,-2 1 0,2-3 1,-5 1-1,2-3-1099,1 0 0,-1-3 0,1-2 0,0-2-75,0-1 1,1 0-1,2-1 1,3-2 52,-1-4 0,4-5 1,-2-2-1,3 1-123,3-2 0,-2 0 0,4-4 0,-1 1 150,3 1 1,-2 0 0,2-3 0,1 0 59,0 0 0,2 0 1,0 1-1,0 1-447,0 1 1,0 5 0,0-1-443,0 1 1,-1 6 584,-2-1 1,-6 6-1,-4 1 1,-1 4 440,0 2 0,-2 6 1,-4-2-1,-1 3 233,-3 1 1,3 2-1,-3 4 1,0 0 166,1 0 0,-4 0 0,3 0 0,3 0-103,3 0 1,0 4 0,5-1 0,2-2-142,3-3 0,4-2 1,4-4-339,0 2 1,5-2 0,4-5-1,5-4 406,1-2 1,3-1-1,4 0 1,3-1-107,1-2 0,-1 0 0,3-3 0,-1-2-452,1-1 1,-3-1 0,-2 0 0,-3 0 267,-3 0 0,2-5 1,-4 0-1</inkml:trace>
  <inkml:trace contextRef="#ctx0" brushRef="#br0" timeOffset="4332">262 75 24182,'-17'0'-487,"0"0"1,2 1-1,-2 2 1,4 1 420,1 2 0,1 0 0,-1 4 0,-1 2-115,0 1 1,2-1 0,0 4 77,-2-2 1,-3 4 0,-4-2 0</inkml:trace>
  <inkml:trace contextRef="#ctx0" brushRef="#br0" timeOffset="4733">533 166 22341,'-10'0'140,"5"1"0,0 1 0,2 3-1124,-1 0 0,1 3 0,4 6 1,1 5 250,2 4 1,3 8 0,-3 0-1,2 4 290,1 3 1,1-2 0,0 0 0,-2 1-1157,-2-1 1435,4-1 0,-7-1 1,3 2-1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3:10.50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1814 141 17073,'0'7'-1408,"2"2"1,1 2-1,0 2 1071,0 1 1,3 7 0,-2 0 0,0 1 140,1 0 1,-3-1 0,2 0 0,0-1 66,0-1 1,-2-2 0,0-4 0,0 0-193,0-2 1,-1-2-1,1 0 248,-1-1 0,-1-1 1,0 0-1</inkml:trace>
  <inkml:trace contextRef="#ctx0" brushRef="#br0" timeOffset="920">1639 141 25171,'-1'-7'-4468,"-1"0"0,1 2 2797,-1 1 0,1 4 1361,1 2 0,0 2 1,1 6-1,0 0 127,1 2 0,2 1 0,-3 1 0,2 1 87,1 1 0,-2-1 0,1 2 1,-1-1 3,0 1 0,1 1 0,-3-1 0,0-2 33,0 0 0,0 1 0,0 0 0,0-2-589,0-2 0,-1-3 0,-1 1 710,0 0 1,-3-5-1,2 2 1,-1-3 143,-1-3 0,-1-1 0,-1-1 0,0-3-126,0 1 1,0-2 0,-1-2 0,-1-1 1,0-1 0,0 0 0,2-2 0,0 0-42,0 1 0,0-2 0,0-2 0,0 0-12,0 0 1,2 0 0,1 0 0,-2 0-2,0 0 0,1 2 1,1 1-1,-1-1 13,1 1 1,-1-1 0,1 2-1,1 2-91,0 0 0,1 1-604,2 0 267,0 3 27,0 1 0,0 4 262,0 1 0,1 2 1,0 3 65,2 0 0,-1 0 0,-2 0 1,0 0 64,0 0 0,0 0 0,0 1 0,0 0 12,0 2 1,0 1 0,-1-1-1,-1 1 46,-3 2 0,-1 0 0,-2 1 1,0 0-10,-2 0 0,1 0 1,2 1-1,0-1-27,0 0 1,1 1 0,1-5 0,3 0-63,1 1 0,1-2 1,1-2-1,1 0 27,3 0 0,-1 0 0,0 0 0,2-1 70,0-1 1,-1 1-1,-2-1-44,1 1 1,0 3 0,-1 1-9,-2-2 0,0 0 0,-2-1 1,-1 0 92,-3 0 0,-1 0 1,-1 0-1,-1 0 33,-1 0 0,0-1 1,-2 0-1,0-3 75,1 1 0,-1-2 1,-2-2-1,2 0 24,-2 0 1,3 0 0,0-1-1,1 0-142,-1-2 0,-1-5 0,1 1 0,2-1-154,0-2 1,0-1 0,0-3 0,-2 0-167,2 0 0,2 1 1,2 0-1,1 2-191,2 1 1,0-1 0,1 1 0,1 2 387,1 0 1,5 1-1,4 0 1</inkml:trace>
  <inkml:trace contextRef="#ctx0" brushRef="#br0" timeOffset="1103">1541 799 14976,'-11'0'35,"-2"0"1,3 1 0,0 0-64,-3 2 0,2 2 1,0 0-1,-2 1-579,0 1 1,-3 0 597,-1 0 1,-5 0 0,0 0 0</inkml:trace>
  <inkml:trace contextRef="#ctx0" brushRef="#br0" timeOffset="2185">890 232 14976,'-4'-1'-400,"2"-1"0,2 4 0,2 1 0,3 4-66,1 3 0,1 4 0,0 0 0,0 1 230,0 0 0,0 2 0,0 2 0,0 1 105,0 1 1,-1-1-1,-1 0 1,-3-3 39,-1 1 0,-2 0 1,-1-2-1,-3-2 167,-1-2 1,-4-3-1,-2 0 1,-1-2 90,-1-2 0,1 0 0,0-2 0,-2 0-94,-2 1 0,0-2 0,-1-2 0,-1 0-70,1 0 0,-2 0 0,1 0 0,-1 0 78,-1 0 1,2-1 0,1-1-1,-1-2 8,1 0 1,-1-2 0,2 1 0,2-1-31,0-1 0,1-2 0,1-2 1,1 1-26,3-3 0,1 2 0,2 0 0,1-2-107,3 0 1,-1-3-1,1-1 1,2 2-22,2 0 1,3 1 0,0 0 0,3 1-7,2 1 0,0 1 0,-2 3 0,2-1 4,-2 3 1,2-1 0,0 3-1,-2-1 49,0 1 1,0 2 0,0 0 0,2 1 10,-2 1 0,0 0 0,-1 0 0,0 1-4,0 1 1,0 0 0,0 2 0,-1 2 31,-1 0 1,1 2 0,-1 0 0,0 2 39,0 1 1,-2-1 0,-2 1 0,0 1-9,2-1 1,-1 2 0,-3-1 0,-1 1 12,-3 1 0,0-1 0,-1 0 0,-2-2-16,1 2 1,-3-3 0,-1-1 0,1-1 25,-3-1 0,1 0 1,-1-1-1,2-1-37,1-3 1,1-1 0,1-1-32,-1 0 1,1-3-1,-1-2 1,3-1-73,2-1 0,2-2 0,0-1 0,2 1-2,2-1 1,0 2-1,3-1 1,2 1 143,2 1 0,0 0 1,-2 0-1,0 1 39,0 1 0,0 0 250,0 2-267,0-2 1,-1 5-1,-1 0-106,-3 4 1,-2 2 0,-1 1 0,-3 0 133,1 0 0,-2 2 0,-2 1 1,0 0 87,0 1 1,-2-2-1,-2-1 1,-2 0-40,-2 2 0,-3 1 0,-1-1 1,-1-2-120,-1 0 1,0-2 0,0 0 0,0-3-3,0 1 0,2-2 1,1-2-1,1-1-57,2-1 1,1-2 0,1-3 0,3 0-65,2 0 0,0-2 0,3-2 0,0 1 69,0 0 0,2 1 0,3 2 0,0 0-49,0 0 0,0 0 0,0 0-20,0 0 0,1 3-140,1 2 47,-1 1 1,3 3 0,-3 1-1,2 1 85,-2 2 0,0-2 0,-2 0 0,0 2 107,-2 0 0,-2 1 0,0 0 1,-1 0 16,-1 0 0,0 0 0,0 0 0,0 0-89,0 0 0,-1-2 0,0-1 0,-2 1-168,2-1 0,1 0 1,1-3 345,2 2 0,2-1 0,-1-2 0</inkml:trace>
  <inkml:trace contextRef="#ctx0" brushRef="#br0" timeOffset="2452">1037 1 24912,'-16'7'1,"-1"0"0,-5 3 1,0 1-1</inkml:trace>
  <inkml:trace contextRef="#ctx0" brushRef="#br0" timeOffset="2954">246 99 19762,'7'-6'-489,"0"1"1,0-1-1,0 0 1,1 1 0,1-2 0,3 1 575,4 1 1,-1 0-1,2 2 1,-1 1-3,1-1 1,-3 2 0,-4-1 0,0 2-187,-4 2 0,-2 0 0,-4 2-77,0 2 0,-3-1 0,-3 1 0,-2-2 227,-4 2 1,-1 0 0,-1 0-1,0 0 15,0-2 0,-1-1 0,0 1 0,-3 1 49,1-1 0,0 1 0,-1-2 0,0 1 30,1 2 1,-2-2 0,-1 0 0,0 1-26,2-1 0,2 2 0,0-2 0,1 1-30,1-1 1,1 1 0,0 2 0,2 0-11,1 0 1,1 0 0,3 1 0,1 0-97,3 2 1,1 2 0,1 0 0,0 2-246,0 2 0,3 0 0,2 2 0,1 2-56,1 0 1,0 4 0,0 2 0,-1 0-90,-1 0 1,0-1 0,-2-3 0,0 2-70,1-2 1,-1 0 0,-2-1 0,2 0-953,1 0 0,1 1 1091,2 1 0,0 2 0,0 3 0</inkml:trace>
  <inkml:trace contextRef="#ctx0" brushRef="#br1" timeOffset="3370">1926 1002 8566,'0'-7'-25,"0"0"0,0 4 1,0 3-1,0 4 163,0 5 1,3 5-1,2 4 1,1 1-271,1-1 1,0 1 0,0 3-1,0 0 58,0 2 1,0-1-1,0-2 1,0 0-101,0 0 0,-1 0 1,-1-1-1,-2-1 174,0-3 0,-2-1 0,2-1 0</inkml:trace>
  <inkml:trace contextRef="#ctx0" brushRef="#br0" timeOffset="3737">1807 1086 15365,'-4'-7'-1207,"1"3"0,4 1 0,1 4 0,3 2 1254,1 4 0,2 1 0,0 3 0,1 2-113,0 3 1,1-1 0,-1 2 0,0-1 76,-1 0 1,-1 4 0,0-2-1,-1 0 12,-1 1 0,0-3 0,-3 1 1,-1-1 16,-2 0 0,-3 0 1,-3-4-1,-1-1 49,-1-1 0,-3 1 1,-4-3-1,-1 1-174,-1 0 1,-3-1-1,-5-1 1,-2 0 93,-2 0 0,1-1 1,-1-1-1,3-1-163,1-1 0,4 0 0,-1-3 0,1 0-151,1 0 1,5-3-1,3-2 1,1-1-832,2-1 1117,4 0 0,-3-3 1,5-1-1</inkml:trace>
  <inkml:trace contextRef="#ctx0" brushRef="#br0" timeOffset="3969">1590 1177 9746,'4'-3'-319,"0"2"0,-2-1 0,3 2 211,1 5 0,2 4 1,1 7-1,3 3 91,1 1 0,1 3 0,-1 0 0,-1 0-155,0-1 1,-3-1 0,-1-1 0,-2-1 149,-1-3 1,-3-1 0,1-1 0</inkml:trace>
  <inkml:trace contextRef="#ctx0" brushRef="#br1" timeOffset="4452">1268 1254 8435,'-4'-5'-590,"2"0"0,1 5 0,1 0 689,0 7 0,0 0 1,1 3-1,0-1-2,2 0 1,-1 3-1,-1-3 1,0 1 5,2 0 1,-1-2-1,-2 1 1,0-1-43,0-1 0,-3 1 0,-2 0 0,-1-2-43,-1 1 0,-3-4 0,-2-1 0,-1-1-39,-1-1 0,-3 0 0,-1-1 0,-1-1-43,1-3 1,3-4 0,0 0-1,3 1 58,2 0 0,3 1 1,3 0 158,1 0 1,1 2-216,2 0 0,1 4 1,0-1 119,2 4 0,1-1 0,-1 4 50,-2 1 0,2-3 0,0 2 1,-2 1 42,0 0 1,-3-2-1,-2 1 1,1 1-27,-3 0 0,-1-2 1,-1 1-1,-3 0-201,1-1 0,0 1 1,-1-2-1,-2 0-224,0 0 1,1 0 0,1-3 0,0 0-217,1 0 1,1 0 0,0 0 515,1 0 0,1 0 0,0 0 0</inkml:trace>
  <inkml:trace contextRef="#ctx0" brushRef="#br1" timeOffset="4635">1212 1597 8384,'-7'-3'-546,"3"1"1,1-2 164,0 1 1,2 2 380,-1 3 0,1-1 0,1 5 0,0-2 0</inkml:trace>
  <inkml:trace contextRef="#ctx0" brushRef="#br0" timeOffset="4921">701 1086 21906,'0'-4'-2423,"1"2"0,1 7 2154,3 4 1,4 5-1,3 2 1,1 3 55,1 4 0,0-1 1,0 4-1,1 1-198,1 0 0,-2-1 1,1 1-1,-4-2-618,0-3 0,-5-1 869,-4-5 0,2-2 0,0-4 0</inkml:trace>
  <inkml:trace contextRef="#ctx0" brushRef="#br1" timeOffset="5337">575 1254 8516,'-19'-3'0,"1"1"-325,1 1 1,3 0 0,3 1 0,1 1 561,2 1 1,-2 2 0,3 3 0,0 0-114,1 0 1,1 0-1,0 1 1,3 0-50,1 1 0,1-2 0,1-2 0,1 1-45,3 0 0,3-2 1,2 0-1,2 0-4,3 0 0,0-2 1,3 2-1,1 0-69,-1 0 0,1-2 0,-3 3 0,-2 1-3,-2 0 0,-3 3 0,0 1 0,-2 1 117,-2 2 0,-3 1 1,-4 3-1,-4 4 184,-2 4 0,-3 2 0,-3 1 1,0-1 80,0-1 1,3 0 0,2-3 0,1-1 76,1-2 1,2-1 0,1-3 0,1 0-85,2-1 1,3-4 0,3 0 0,4-1-140,3-1 0,4 1 0,3-1 0,2-1-236,5-2 0,4-3 0,8-3 0,4 0-385,4 0 0,6-4 0,4-3 1,5-5-761,6-3 0,5-3 1,5-3 1190,-3 0 0,1-3 0,-1-1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17.455"/>
    </inkml:context>
    <inkml:brush xml:id="br0">
      <inkml:brushProperty name="width" value="0.11429" units="cm"/>
      <inkml:brushProperty name="height" value="0.11429" units="cm"/>
      <inkml:brushProperty name="color" value="#FF0066"/>
    </inkml:brush>
  </inkml:definitions>
  <inkml:trace contextRef="#ctx0" brushRef="#br0">38 1291 29210,'-13'-6'-5467,"5"5"4828,0-3 0,5 1-1421,-1-2 1479,2 4 1,2-3 86,0 8 1,0-1-1,2 4 173,2-1 1,3 2 0,4-2 416,-2 1 0,2-5 0,-3 3 1,3-4-111,2-1 1,0 0 0,-1 0 0,2 0 207,3 0 1,-3 0-1,3 0 1,-3 0-8,-1 0 1,1-1 0,1-2 0,2-3 187,-1-1 0,-6 3 0,-2-4 0,2-1-36,1 2 1,-4-4-1,-1 2-150,-1-2 1,-3-1-1,2-1 1,-3-1-169,-1-3 1,0 3 0,0-3 0,0 2-266,0-2 1,0 1-1,-1-3 1,-2-1-268,-1 0 0,0 3 1,4-4-1,0-1 1,0-2 1,0 3-1,-2 0 1,-1-2-59,-1-1 1,0-1-1,4 0 1,0 0 46,0-1 1,0 1 0,0 0 0,0-1 141,0 1 0,0 0 0,0 0 0,1-1 258,4 1 0,-4 0 1,3-1-1,-2 2 116,-2 3 1,0-2 0,0 3-1,0-1 13,0 0 0,0 5 0,0-1 1,0 3 56,0 2 1,0-1 0,0 0-1,-2 1-180,-2-1 0,3 5 0,-4-1 102,4-1 0,-3 3 152,0-1-134,-1 5-223,5-8 0,0 8 368,0-5-123,0 5-271,0-3 126,0 6 1168,0 0 0,2 4-839,2 1 0,2 0 0,3-2 1,0 1 186,1-1 0,1 0 1,2 0-1,-1 1 143,1-1 1,4-2 0,1-1 0,0 0-43,1 0 1,2 0 0,-3 0 0,0 0-39,0 0 1,-1 0 0,-4 0 0,0 0 204,-1 0 1,1-1 0,-2-3-301,-2-5 0,-2 2 0,-5-1 0,3-2-768,-3-1 1,0 2-1,-2 1 1,-2-2 15,-2-1 0,1-2 0,-5 0 103,-2 1 1,0-1 0,0 0-1,2 2-8,-2 3 0,0-4 0,1 5 0,2-1-135,1 0 1,-3 3 0,4-2-237,-2 2 0,3-4-1372,-5 5 1522,6 0 717,-2 4 0,5 1-53,0 4 1,0-3 0,0 7-298,0 1 0,4-3 1,2 0-1,-1 0 260,1 0 1,4-3 0,-2 4-62,3 2 0,-2-3 0,-1 2-47,2 0 1,-3-3 0,0 0 225,-1-1 0,2 2 0,-4 6-711,-1 0 0,0-5 0,0 0 77,1 2 0,0 2 1,-4 0 477,0 1 0,0 0 0,-1-1 243,-3 1 1,2-5 0,-3 1 0,-1-1-79,-3-1 0,2 4 0,-1-2-69,-2 2 0,0 2 0,1-2 0,2-1-169,1-2 0,-3 1 0,5 3-382,1 1 1,2 0 0,1-1 455,0 1 0,0-1 1,0 1-1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23.854"/>
    </inkml:context>
    <inkml:brush xml:id="br0">
      <inkml:brushProperty name="width" value="0.08571" units="cm"/>
      <inkml:brushProperty name="height" value="0.08571" units="cm"/>
      <inkml:brushProperty name="color" value="#FF0066"/>
    </inkml:brush>
  </inkml:definitions>
  <inkml:trace contextRef="#ctx0" brushRef="#br0">734 89 8057,'0'13'15,"0"0"0,0-1 0,0 2 1,0 2-50,0 1 1,0-1 0,2-2 0,0 2-110,3 1 0,-1 0 0,-4-3 0,0 1-482,0 2 0,0 0 625,0-4 0,0-1 0,0 1 0</inkml:trace>
  <inkml:trace contextRef="#ctx0" brushRef="#br0" timeOffset="1117">646 51 7378,'0'-8'306,"0"-1"-91,0 7-140,0-4-99,0 6 0,0 6 0,0 2-4,0 3 0,0 3 0,0 2 1,0 1-7,0-2 0,0-1 1,1-1-1,2-1-65,1 1 0,0 4 1,-4 0-1,0-2 21,0-1 0,2-1 1,1 0-1,1-1 21,-1 1 0,-2 0 0,-1-1 19,0 1 1,0 0-1,-1-2 42,-4-3 1,3 2 0,-5-4-1,0-1 5,0 1 1,2-2 0,-2-2 0,0 0-4,0 3 0,-1-1 4,-5-4 0,1 0 0,-1 0 35,0 0 1,5-2-1,-1-2 16,0-4 1,1 1 0,1-2-42,2-1 0,-1 1 0,3-1-20,-1 1 0,0 1 1,4-5-51,0 1 0,0-1-4,0 0 1,0 1 11,0-1 0,4 5 0,2 1 42,1 1 0,-3 2 80,4 4 1,-3 0-3,3 0 1,-5 1-31,1 3 1,-2-1-1,-2 6-6,0 0 0,0 3 0,0 0-21,0 1 1,0-5-1,0 1 1,-2-1-5,-2-1 0,1 5 0,-5-4 33,-2 3 0,-1 2 0,-2-2-28,0-3 0,5 2 0,1-4 0,0 0 28,0-1 1,3-1 0,-5-4 33,-1 0 1,3 5-20,-1-1 0,5-1 0,-3-6-2,1-1 0,3-6 1,-2 1-19,3-2 1,-1-6 0,0 0-1,-3 1 25,3-3 0,-1 4 0,0-6 0,-1 0-5,1 1 0,0-4 0,0 4 0,-1-1-13,1 0 0,-2 6 1,0-2-1,1 3-130,-1 1 0,3 5 0,-2-1 0,1 1-148,-1 1 0,3 0 1,-5 3-1140,0-5 1365,5-2 0,-5-2 0,6 1 0</inkml:trace>
  <inkml:trace contextRef="#ctx0" brushRef="#br0" timeOffset="1584">545 26 7602,'-7'0'505,"-3"1"-448,5 4-377,1-4 0,4 6-816,0-3 607,0-2 529,0 3 0,0-5 0,0 0 0</inkml:trace>
  <inkml:trace contextRef="#ctx0" brushRef="#br0" timeOffset="1664">507 51 7602,'-9'0'-980,"1"0"1090,-2 0 0,3 2 127,-2 2-237,1-3 0,1 5 0,1-6 0</inkml:trace>
  <inkml:trace contextRef="#ctx0" brushRef="#br0" timeOffset="2484">178 216 7402,'0'-7'505,"0"1"-526,0 6-17,5 0 0,-3 1 0,3 2 0,0 3-39,-1 1 0,2 0 1,-4 3-1,3-2-2,-3 2 0,4-3 1,-2 2 29,-1 0 1,-2 3 0,-1 0 20,0 1 0,0 0-14,0-1 0,-5-1 1,-2-1 17,0-1 1,-4-7 0,2 3 8,-2-4 1,2-1-1,1 0 15,-2 0 1,-1 0 0,-2-1 6,1-4 0,0 3 0,3-5 1,2 0-1,1 0 1,-3 2-1,4-2 1,-1 0 23,1 0 0,-1 0 0,3-3 48,-1 2 1,0 0 57,4-5 63,0 6-13,0-4-18,0 9-102,0-3 1,0 6 0,0 3 3,0 5 0,1 2 0,2 2-49,1-1 0,0 1 1,-4 0-1,2-2 1,2-3 0,-3 3 0,4-2 0,-4 2 30,-1 2 0,0-5 0,0 1 31,0 0 1,0 3-1,0 0-66,0 1 1,0-5-190,0 1 0,-6-6-519,-2 1 690,-3-3 0,-8-1 0,0 0 0</inkml:trace>
  <inkml:trace contextRef="#ctx0" brushRef="#br0" timeOffset="2999">64 64 7286,'-7'6'197,"0"-5"-209,3 3 1,2-1 32,-2 1 0,3-1-35,1 5 0,0 1 25,0 4 1,5-6-3,4-3 1,-2 1 94,1 0 1,-1 0 29,2-1 0,-2-2-131,-3 2 1,-3-1 0,2 0-117,-6 1 0,1 2-834,-7-2 947,1-3 0,-5 10 0,0-4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57.218"/>
    </inkml:context>
    <inkml:brush xml:id="br0">
      <inkml:brushProperty name="width" value="0.08571" units="cm"/>
      <inkml:brushProperty name="height" value="0.08571" units="cm"/>
      <inkml:brushProperty name="color" value="#FF0066"/>
    </inkml:brush>
  </inkml:definitions>
  <inkml:trace contextRef="#ctx0" brushRef="#br0">391 0 7487,'0'7'-1520,"-2"0"1534,-2-3 1,3-1-7,-3 6 0,2-5-5,2 4 0,0-3 0,0 3 2,0 2 0,0-3 0,2 0 5,2-2 0,-1 5 3,5-1 0,-5-2-2,1 1 1,2 1 3,-2 3 1,0-3-6,-4-1 0,-1-1 1,-3 3-11,-5-2 1,-2-5 0,-2 3 0,1-2-2,-1 0 1,0 0 0,1-4-1,-1 2 0,0 2 0,-3-3 1,-3 4-1,1-4-2,0-1 1,-1 0-1,4 0 1,-2 0 0,2 0 1,-4 0 0,3 0 1,0 0 0,2-4 0,3-2 0,1 1 0,2-1 0,3 0 0,-2 2 0,2-4 1,0-3 11,5-2 0,0 4-5,0 1 0,2 4 1,2-3-8,5 1 0,-2 2 0,1 3 0,2-2 4,1-1 0,2-1 0,-1 5 6,1 0 1,-5 0 0,1 0 0,-1 2 9,-1 2 1,5-3 0,-5 5 7,0 0 0,4-4-7,-3 7 1,-1-2-1,0 3-4,-1-2 0,-2 1 0,-4 3 7,0 1 1,0-5 0,0 1 15,0 1 0,-5 1 0,-4 1-26,-2 1 1,-2-5-1,1 1 1,-2-1-15,-3-1 1,1 0 0,-3-2 0,0 2-23,4 0 0,-1-2 0,1-3 0,-2 0-208,2 3 1,5 0 229,1 0 0,6-3 0,-1 7 0,8-6 0,4 2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57.416"/>
    </inkml:context>
    <inkml:brush xml:id="br0">
      <inkml:brushProperty name="width" value="0.08571" units="cm"/>
      <inkml:brushProperty name="height" value="0.08571" units="cm"/>
      <inkml:brushProperty name="color" value="#FF0066"/>
    </inkml:brush>
  </inkml:definitions>
  <inkml:trace contextRef="#ctx0" brushRef="#br0">254 24 7610,'-7'-6'-1166,"0"4"1113,3-7 1,-3 6 0,-6-1 0,0 4 25,1 4 0,-2-1 0,-3 4 0,-4 0-112,-3 0 0,-2 0 139,1 2 0,-6-4 0,-1-5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58.302"/>
    </inkml:context>
    <inkml:brush xml:id="br0">
      <inkml:brushProperty name="width" value="0.08571" units="cm"/>
      <inkml:brushProperty name="height" value="0.08571" units="cm"/>
      <inkml:brushProperty name="color" value="#FF0066"/>
    </inkml:brush>
  </inkml:definitions>
  <inkml:trace contextRef="#ctx0" brushRef="#br0">380 190 7610,'-13'0'-890,"1"0"358,-1 0 551,6 0 0,0-4 0,4-2-3,-1-1 1,0 3 0,4-5 10,0 0 1,0-3 0,1 0-15,4-1 1,-4 0-1,5 1-16,-1-1 1,1 0 0,4 2 0,-3 1-1,-2 2 0,4 4 0,-4-3 1,2 1-3,3 3 1,-3 2 0,0 0-1,0-2-11,0-2 1,-3 1 6,5 4 1,-5 4-1,3 2 8,-1 1 0,-2 2 1,-4 3 0,0 1 1,0-1-1,-1 1 8,-4 0 0,3-5 1,-7 1-1,-1-1 9,-1-1 0,-2 4 0,-1-4 0,-1 0-14,-2-2 1,0 0-1,3-1 1,-1-1-7,-2-1 0,-4-2 0,4 0 0,1 0-11,2 0 1,0 0 0,-1-2 3,-2-2 0,2 1 0,5-4 8,1 2 0,6-1 47,-1 2-12,3 2 0,-5-3-19,-2 5 0,2 1 1,1 2-9,-1 1 1,3 5 0,-5-4 7,-2 2 0,3-3 0,-2 3-4,0-1 0,-3 3 1,1-4-17,3 2 0,1-4 0,4 3-3,-1-1 0,-2-3 1,3 3-9,-1 1 0,0-3 10,4 5 1,4-4 7,0 5 1,5-5 3,-5 4 0,1-1 0,-2 3 1,1-1 3,-1 1 0,-1-3 0,-2 1 0,0 2 1,0 1 1,-2-3 0,-1 1 0,-1 1-1,1 1 1,1-3 0,-1 1 0,-1 1-6,1 1 1,-3-3-19,2 1 13,0-1 1,5-1-25,3-3 0,3-2 1,7-2-1,3-2-102,4-2 0,-1 1 0,1-5 1,2-2 125,0-1 0,-1-6 0,-1 0 0,0-5 0,4 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58.533"/>
    </inkml:context>
    <inkml:brush xml:id="br0">
      <inkml:brushProperty name="width" value="0.08571" units="cm"/>
      <inkml:brushProperty name="height" value="0.08571" units="cm"/>
      <inkml:brushProperty name="color" value="#FF0066"/>
    </inkml:brush>
  </inkml:definitions>
  <inkml:trace contextRef="#ctx0" brushRef="#br0">1 63 7106,'0'-13'-282,"0"0"0,4 5 0,0 0-122,-1-2 430,-2 4 0,-1 2-46,0 8 1,0-1 0,0 5 0,-1 1 19,-3-2 0,2 4 0,-3-4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4:59.368"/>
    </inkml:context>
    <inkml:brush xml:id="br0">
      <inkml:brushProperty name="width" value="0.08571" units="cm"/>
      <inkml:brushProperty name="height" value="0.08571" units="cm"/>
      <inkml:brushProperty name="color" value="#FF0066"/>
    </inkml:brush>
  </inkml:definitions>
  <inkml:trace contextRef="#ctx0" brushRef="#br0">1 37 7610,'8'-5'-397,"1"-4"0,-6 2 166,1-1 0,-1 5 187,1-1 0,-3 4 60,3 4 1,-1-1 0,0 5 0,1 2-11,-1 1 0,-2 4 0,-1 0 1,2 2-20,2-2 1,-2-1 0,2 0 0,-1 2-71,1 1 1,-3 0-1,3-5 1,-2 1 82,-2 0 0,4-1 0,0 1 0,0-6 0,-4-2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1:34.354"/>
    </inkml:context>
    <inkml:brush xml:id="br0">
      <inkml:brushProperty name="width" value="0.11429" units="cm"/>
      <inkml:brushProperty name="height" value="0.11429" units="cm"/>
      <inkml:brushProperty name="color" value="#F6630D"/>
    </inkml:brush>
  </inkml:definitions>
  <inkml:trace contextRef="#ctx0" brushRef="#br0">365 8 25023,'4'-3'-5054,"0"2"3860,-2-1-407,-1 1 1769,2 1 1,0 0 0,1 0 0</inkml:trace>
  <inkml:trace contextRef="#ctx0" brushRef="#br0" timeOffset="118">288 15 24486,'0'0'0</inkml:trace>
  <inkml:trace contextRef="#ctx0" brushRef="#br0" timeOffset="433">99 36 23033,'0'-4'-1609,"-3"-2"1,-1 2 0</inkml:trace>
  <inkml:trace contextRef="#ctx0" brushRef="#br0" timeOffset="580">8 43 22054,'0'-5'-1228,"0"0"1,-3 4 0,-1-2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00.001"/>
    </inkml:context>
    <inkml:brush xml:id="br0">
      <inkml:brushProperty name="width" value="0.08571" units="cm"/>
      <inkml:brushProperty name="height" value="0.08571" units="cm"/>
      <inkml:brushProperty name="color" value="#FF0066"/>
    </inkml:brush>
  </inkml:definitions>
  <inkml:trace contextRef="#ctx0" brushRef="#br0">557 24 7610,'-9'-1'-1052,"1"-3"977,5-3 1,-4 0 41,3 3 0,2 4 0,-2 4 0,3 4 40,1 3 1,0 2 0,0 0 0,0-1-16,0 1 0,0 1 1,1 2-1,2 0 12,1 0 0,1-2 0,-4-3 1,2-1-1,1-2 0,6 1-9,-2 3 0,3-3 0,2-2-10,0-1 0,-5-2 1,1-4-12,0 0 1,-2 0 14,2 0 0,-5 0 3,5 0 14,-7-6 1,3 5-3,-10-3 0,3 2 1,-7 2 13,-1 0 0,3 0 0,-1 0 0,-2 0-2,-1 0 1,2 0-1,1 0 1,-2 0 8,-1 0 1,-2 0 0,1 0 0,-1 0-11,0 0 0,-1 0 0,-1 0 0,-4 0-12,0 0 0,2 4 1,-4 1-1,0-1-11,1 1 0,-4-3 0,3 2 0,-3-1 6,-1 1 0,4-3 0,0 4 0,-2-4-3,-1-1 0,3 4 1,2 0-1,0-1 4,4-1 0,1-2 0,1 0 0,1 0 0,-1 0 1,5 0 0,-1 0 0,-1 0 0,3 0-32,-1 0-105,5 0 69,-3 0 1,8 0-1,1-2 68,1-2 0,6-3 0,-3-6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00.301"/>
    </inkml:context>
    <inkml:brush xml:id="br0">
      <inkml:brushProperty name="width" value="0.08571" units="cm"/>
      <inkml:brushProperty name="height" value="0.08571" units="cm"/>
      <inkml:brushProperty name="color" value="#FF0066"/>
    </inkml:brush>
  </inkml:definitions>
  <inkml:trace contextRef="#ctx0" brushRef="#br0">190 64 7610,'-8'4'-296,"-1"0"0,6-1 0,-2-6 115,-1-1 1,5-1 0,-5 2 169,0-1 1,1-6 0,-5 3-10,2 0 0,3-3 5,-3 6 0,4-5 14,-5 5 1,5 0-1,-4 5-15,-2 3 0,4-1 0,1 6 1,-1 0-23,-2 3 0,2 0 0,0 1 1,1 0 37,-4-1 0,-2 1 0,-2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00.651"/>
    </inkml:context>
    <inkml:brush xml:id="br0">
      <inkml:brushProperty name="width" value="0.08571" units="cm"/>
      <inkml:brushProperty name="height" value="0.08571" units="cm"/>
      <inkml:brushProperty name="color" value="#FF0066"/>
    </inkml:brush>
  </inkml:definitions>
  <inkml:trace contextRef="#ctx0" brushRef="#br0">76 355 7610,'-8'0'-454,"0"0"-19,-2 0 0,3-2 456,-2-2 0,5 1 0,-3-5 1,1-2 1,2 3 0,4-1 15,0-2 1,-4-2-1,0 0 1,1-1 2,2 1 1,1-1 0,0 0 0,0 1 21,0-1 1,0 0 0,0 1-1,0-1 10,0 0 0,0 1 0,0-1 0,0 0 12,0 1 1,5-1-1,4 0-51,2 1 0,1 1 0,1 1 0,0 3-1,-1 1 1,1-2-1,1 2 1,2 0-26,0 1 1,7 1 0,-2 4 0,3 0-32,1 0 1,0 0 0,2 0 0,1 0 0,2 0 1,-1 0 0,-3 1 0,-3 2 59,-2 1 0,3 0 0,-4-4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01.367"/>
    </inkml:context>
    <inkml:brush xml:id="br0">
      <inkml:brushProperty name="width" value="0.08571" units="cm"/>
      <inkml:brushProperty name="height" value="0.08571" units="cm"/>
      <inkml:brushProperty name="color" value="#FF0066"/>
    </inkml:brush>
  </inkml:definitions>
  <inkml:trace contextRef="#ctx0" brushRef="#br0">620 227 7610,'-13'11'0,"1"-2"-388,-1-5 0,5-3 0,-1 1 233,-1 2 0,-1-3 0,-2 4 158,1-4 0,-1-1 1,1 0-1,-1 0 11,0 0 1,1 0 0,-1 0 0,-1 0 2,-3 0 0,3 0 1,-3 0-1,3-1 8,1-4 0,1 3 0,-1-5 0,2 0-5,2-1 0,-2 1 0,3-2 0,-2 0 1,2-1 0,-2-5 0,4-2 1,0 2 3,1 1 1,1-3 0,4-2-1,0 1 15,0 0 0,0 1 0,0 4 1,0 1 0,0 3-130,0 1 0,1 5 33,3-1 0,-2 4 0,3 4 35,1 4 1,-5 4-1,3 0 1,-1 1 18,2 0 0,-4-1 0,5 1 1,-2 0 15,0-1 1,0 2-1,-2 2 1,0 1-5,3-2 0,-1-1 0,-4-1 0,0-1-10,0 1 0,0 0 0,0-1-2,0 1 1,-2-6 0,-2-1 3,-4-1 0,-3-3 0,-2 2 1,0-4-3,1-4 0,-1 1 0,0-4 1,1 0-2,-1 0 1,0-2 0,1-3 0,-1-1-1,0 0 1,2 1 0,1-1 0,2 2-1,-2 2 1,-1-2-4,-2 3 1,1 2 0,-1 2 1,0 3 1,5 1 0,1 1 3,1 3 0,-2-1 1,4 5 6,1 2 1,1-3 30,2 2 1,0-5 20,0 4 0,0-3 1,2 2-36,2-2 0,3-1 0,6-4 0,-1 2-99,1 2 0,1-3 1,1 4-1,2-4-88,-1-1 1,-2 4 0,-2 0 160,1-1 0,0-1 0,-1-2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29.04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1238 178 8754,'0'-7'-1523,"0"0"1613,0 3-47,0 2 91,0-3-94,0 5 0,2 5 0,1 4-69,1 2 1,1 2 0,-2-1 0,1 1 3,-1-1 1,3 1 0,-2 0-14,-1-1 1,3 1 0,-2 0-1,-1-1 29,-2 1 1,-1-5 0,0 1 5,0 1 1,0 1-1,0 2 1,-1-5 0,-4-1 1,-3-1 0,1 2 0,-2-4 0,0-1-15,-3-1 0,4-2 0,-1 0 0,0 0 30,-3 0 0,0 0 1,-1 0-1,0 0 6,1 0 0,-1 0 0,1 0 0,-1 0 6,0 0 0,1 0 1,-1 0-1,0-2-10,1-2 1,-1 2 0,0-2 0,1 1-6,-1-1 1,5 3 0,-1-5 2,-1 1 1,-1-1 0,0-4-12,2 2 0,0 3 1,4-3 13,3-2 1,0-1-21,2-2 0,0 1 4,0-1 1,2 2 0,0 1-11,3 2 0,4 5 12,0-1 1,2 2 6,2 2 1,-1 0-8,1 0 0,0 0 0,-1 0-1,1 0 0,-6 2 0,-1 0 15,-1 3 1,1 0 0,4-2 47,-2 1 1,-5 6 38,1-2 1,2 4-42,-2 0 1,0 1-1,-4 0-25,0-1 1,-1 1 0,-2 0-12,-1-1 1,-2-1 0,3-1-1,-2-3 4,-2-1 1,3 2 0,-3-2 0,-1 0-14,1-1 1,0 1 0,-2-3-1,2 2-61,1 2 1,-4-4 0,3 3-115,0-1 1,-4-3-198,2 2 0,2-3-595,-1-1 949,5 0 0,-8 6 0,4 1 0</inkml:trace>
  <inkml:trace contextRef="#ctx0" brushRef="#br1" timeOffset="217">1251 722 8388,'-1'-9'-2452,"-4"1"2344,4 5 108,-5-3 0,1 1 0,-2-2 0</inkml:trace>
  <inkml:trace contextRef="#ctx0" brushRef="#br1" timeOffset="1215">657 393 8328,'-12'-9'-158,"4"1"0,-3 0 1,2-4 17,-2 4 1,3-3 40,-1 2 1,6-2 0,-1-2 131,3 1 1,1-1 0,0 0 35,0 1 1,0-1 0,0 0-68,0 1 0,0-1 1,0 1-1,1 0 9,3 4 0,-1-2 0,4 4 0,0-1-13,0-2 0,-3 3 0,4 0-73,-3 1 0,5 3 60,-2-2 0,4 3 0,0 1 8,1 0 0,-5 0 1,1 1 0,1 3 1,-3-1-1,0 6 2,-2 0 0,4 3 0,-5 0 0,-1 1-2,-2 0 1,1-5 0,0 0-1,3 2 15,-3 1 1,0-2 0,-2-1-1,0 2 44,0 1 0,-4-2 1,-2-2-1,0 0-24,1 0 1,-5-3-1,1 3 1,-2-1-41,-1-3 1,-1-2 0,0-1 0,1 0-68,-1 0 0,0 0 0,1 0 51,-1 0 1,0 0 12,1 0 0,3-1 54,1-4 36,5 4 1,-4-5-29,3 6 0,1 0 0,-5 2-28,-2 2 0,3-3 0,-2 5-12,-1 0 0,3-5 0,-1 3 0,-2-2-17,-1-2 1,3 4-1,-1 0 1,-1-1-3,-1-2 0,-2-1 0,1 0 7,-1 0 1,0 0 0,1 0 1,-1 0 0,5 0 0,-1-1 1,-1-3 1,5 1 0,-1-4 0,1 1 0,3-4 13,-2 2 0,3 1-7,1-2 0,0 5-32,0-4 1,1 5 21,3-1 0,3 2-9,6 2 0,-5 0 28,1 0 1,-2 2-1,3 2 50,-2 4 0,-5-1 0,2 1 1,0-1-11,-1 0 1,0 1 0,-3 5-7,4-1 0,-4-3 0,3-1 28,-2 2 1,-2 1 0,0 2-52,0 0 0,-4-5 0,-2-1 0,0 0-85,1 0 0,-5 0 0,1 1-107,-2-3 1,-1 0 0,-1 0-78,0-3 1,5 0-79,-1-2 0,2-2 1,-1-2 320,4-4 0,2-4 0,2 0 0,0-1 0</inkml:trace>
  <inkml:trace contextRef="#ctx0" brushRef="#br1" timeOffset="1381">581 51 8113,'4'-12'-949,"0"-1"1,2 2 948,-2 2 0,-3 4 0,5 5 0,-6 0 0</inkml:trace>
  <inkml:trace contextRef="#ctx0" brushRef="#br0" timeOffset="1832">37 140 13128,'-13'-6'-1293,"1"-2"770,5-3 0,2 4 400,10 2 0,2 4 0,5 1 1,1 0 152,0 0 1,1 0-1,1 0 1,2 0-3,-2 0 0,0 0 0,-3 0 0,1 0 10,-1 0 0,1 0 1,0 1 0,-1 4 0,0-3-4,-4 7 1,-2-1-1,-8 6 17,-2 3 1,-3-3 0,-6 5 0,-1-3 44,-3 1 1,2 6 0,-5-2 0,1 3-22,-1 1 1,5 2 0,-2 1-1,3 1-89,1-1 0,5-5 0,1-2 0,1 1-67,3 2 1,3-4 0,6-3 0,6-5 10,8-3 0,11 1 0,7-6 0,7-1-135,4-2 0,7-1 0,5 0 161,5 0 0,10-5 1,6-2-1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45.796"/>
    </inkml:context>
    <inkml:brush xml:id="br0">
      <inkml:brushProperty name="width" value="0.11429" units="cm"/>
      <inkml:brushProperty name="height" value="0.11429" units="cm"/>
      <inkml:brushProperty name="color" value="#FF0066"/>
    </inkml:brush>
  </inkml:definitions>
  <inkml:trace contextRef="#ctx0" brushRef="#br0">0 1866 20845,'11'0'138,"-1"0"-127,3 0 0,-4 0 1,1 0-1,4 0-26,5 0 0,1 0 0,6 0 1,2 0 9,2 0 0,2 0 0,-1 0 0,3 0 22,2 0 1,3-2-1,5-2 1,-4-1 27,-1 2 1,3-1 0,-3 1 0,-1-3-13,1 3 0,-2 1 1,-5 0-1,-1-1-40,1-2 1,-1-1 0,1 6 0,-2 0-26,-4 0 0,2 0 1,-5 0-1,2 0-14,3 0 0,-4 0 1,3 0-1,-1 0 49,-1 0 1,4-5-1,-4 0 1,1 1 4,1 3 0,-6 1 0,3-2 0,1-2 8,0-1 0,-4 0 1,3 5-1,1-2-32,-1-3 0,1 3 1,3-3-1,-2 1 3,2-1 1,-3 3 0,1-3 0,2 1 7,2-1 1,2 3-1,0-3 1,-1 2 12,1-3 0,-1 5 0,1-5 0,0 5-17,-1 1 0,-1-6 1,-2 1-1,-2 1-53,3 3 1,0 1 0,1 0 0,-2 0-7,-1 0 1,-6 0 0,5 0 0,0 0-23,-1 0 0,5 0 0,-6 0 0,3 0 2,-1 0 0,0 0 1,4 0-1,-2 0-4,-1 0 0,-1 0 1,4 0-1,-2 0 4,-2 0 0,-5 0 1,6 0-1,1 0 6,2 0 0,-4 0 0,-1 0 1,-3 0 11,-2 0 1,4 0-1,1 0 1,1 0 55,1 0 1,-8 0 0,4 0-1,-2 0 1,0 0 0,-2-2-1,-1-2 1,-1-1 0,3 2-1,1 1 1,-2 2 0,-1 0-31,-3 0 0,6 0 0,1 0 1,-1 0-8,1 0 1,1 0 0,4 0 0,-5 0-9,1 0 1,-3 0 0,4 0 0,-1 0 5,-4 0 1,4 0 0,0 0 0,0 0 8,0 0 1,3 0-1,-5 0 1,0 0 10,2 0 0,1 0 0,6 0 0,-2 0 16,-1 0 1,-1 0 0,6 0 0,-1 0-9,1 0 1,0 0-1,-1 0 1,1 0 16,-1 0 0,1 0 0,0 0 0,-1 0 0,1 0 0,-1 0 0,1 0 1,0 0-1,-1 0 1,-4 0 0,-1 0 0,2 0 0,2 0 1,-4 0 0,1 0 0,-1 0 2,-2 0 1,6 0 0,-5 0 0,1 0 20,1 0 0,-3-5 1,4-1-1,-3 3-8,-2 1 1,5 2 0,-4 0 0,3 0 18,-1 0 0,-7-5 1,4 0-1,-2 1-8,0 2 1,0 2-1,-5 0-17,0 0 0,0 0 1,0 0-1,-1 0 9,1 0 1,0 0-1,0 0 1,0 0-11,-1 0 1,1 0 0,2 0 0,1 0 0,2 0 1,5 0 0,-3 0 0,0 0-24,0 0 0,-2 0 1,-5 0-1,1 0 8,4 0 0,-3 0 1,3 0-15,-3 0 1,-3 0-1,1 0-1,0 0 0,-5 2 1,-1 2-1,2 1-44,2-2 1,-3-1 0,0-2 71,1 0 1,2 0-1,2 0-48,-1 0 1,-4 5 0,0 1-112,1-3 0,-3-1-1,1-2 178,-6 0 43,3 0 0,-6 0 122,5 0-36,-5 0 1,14-2-131,-5-3 1,-1 3 0,0-5-109,-2 0 0,5 4 262,-2-8 0,-1 6-147,2-6 0,-6 6-148,6-6 1,-6 1 0,4-6-45,-2 0 1,-2 6 0,-3-1 0,1-1-65,2-2 1,1-2 0,-6 0-1,1-1-30,5-4 0,-5 3 0,5-5 1,-4 2-8,-2 0 1,1-2-1,3 4 1,1-4 109,-1-1 0,-3 2 1,-1-2-1,0-1-51,0 1 1,0 3 0,0-4 0,0 1 46,0-1 1,0 4-1,0-4 1,0 1 55,0-1 1,0 4 0,0-4 0,0 3 55,0 2 1,0-4 0,0-1-1,0 1 13,0 2 0,0 5 1,2 1-1,2-1 56,1-5 1,2 5-1,-4-4 1,3 3-13,-3 3 0,1-1 1,-1 0-1,2 0-7,-1 0 0,-2 0 0,-2 1 0,0-1 5,0 0 0,0 0 0,0 0 0,0 1 18,0-1 1,0 0-1,0 0 1,0 0-25,0 1 0,0-1 1,0 0-1,0-2-22,0-3 0,0 4 0,0-4 20,0 3 0,0 8 0,0-1-86,0-1 1,0 3-108,0-1-167,0 6 319,0-3 1,0 9 136,0 3-14,0-3-98,0 5 0,0-5-161,0 3-246,0-3 3,0 5 443,0-7 1,1 0 0,5 0 318,4 0 1,4 0 0,2 0 0,0 0-52,0 0 0,0 0 0,-1 0 1,1 0 19,0 0 1,0 0 0,0-2 0,-1-2 64,1-1 1,-5-2 0,-1 2-117,3-6 0,-6 2 0,-2-1-188,-3-2 1,-2 3 0,0-2-78,0-1 0,0 3 1,-2 0-1,-2 1 93,-1-1 1,-7-2 0,1-3-267,-3 4 1,4-4 0,-1 5 0,-1-2-9,-2 1 0,3 5 1,1-6-24,-3-1 0,5 5 1,-1 0-233,2 0-10,-5 5 1141,10-5-693,-5 7 695,7 0-352,0 0 1,1 5-405,5 1 1,-4 1-1,5-4 88,0 2 0,-4 6 1,8-4 3,1 2 0,-3-4 0,1 4 0,3-2 55,1-4 0,-4 4 1,1 0-1,1 0-200,2 0 0,-3 4 0,-1-4 292,2 2 0,2-1 0,0 5-498,-3-3 1,1-4 6,-6 4 1,1-6 853,-2 1-572,-3 4 0,3-2 1,-9 5 3,-1-2 1,0-4 0,3 3-98,-3-2 0,3 5 0,-5-3 100,0-1 1,5 6-1,-3-3-42,3 3 1,-3-3-1,0-1 9,1 2 1,1 2-78,-3 2 0,5 0-68,-5 0 1,3-6 0,-1 1 49,-1 1 0,-2-3 0,4 2-207,-3 1 1,1-3 391,5 1 0,-7 1 0,-2 4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5:52.313"/>
    </inkml:context>
    <inkml:brush xml:id="br0">
      <inkml:brushProperty name="width" value="0.08571" units="cm"/>
      <inkml:brushProperty name="height" value="0.08571" units="cm"/>
      <inkml:brushProperty name="color" value="#FF0066"/>
    </inkml:brush>
  </inkml:definitions>
  <inkml:trace contextRef="#ctx0" brushRef="#br0">1530 228 7066,'-6'1'444,"3"2"1,1 0-455,2 4 0,0-4 0,2 3-42,1-2 0,3 4-113,4-1 0,0 3 131,1 0 1,-2 0 119,-2 0 0,-1-4 0,-4-1-103,1-1 0,1-1 0,-5 2 14,-3 0 0,-2 2 0,-4-4 0,-1 1 14,-3 0 0,1-1 0,-4 4 1,0 1 92,1 1 1,-4 0 0,4-1 0,0-1-50,2 1 1,3 1 0,0 0 0,2-1-71,2-1 1,3-3 0,4 3-29,0 1 1,1-4 0,2 0 0,4-3-117,2-1 1,2 0 0,-1 0 29,0 0 1,1 0 60,-1 0 111,0 0 0,-3 0-31,0 0 1,-6 3 0,-1 1 103,-5-2 1,-5 0-1,0 1-30,0 0 0,-1 4 0,1-2 0,0-1 21,-1 1 0,1 2 1,0-3-1,1 2-32,2 2 0,-1-2 0,3 1 0,0 1-28,1 1 1,-3-2-1,3 0 1,2 1-1,1 1 0,1 1 0,0 0-68,0 1 1,1-1-1,1 0 1,3 1-1,1-1 0,-3-3 0,4 0-104,1 1 0,0 1 0,0 0 0,-1-2-92,1-3 0,-2 0 0,1 0 217,1-2 0,1-1 0,1-1 0</inkml:trace>
  <inkml:trace contextRef="#ctx0" brushRef="#br0" timeOffset="581">1612 42 6608,'0'6'912,"0"-2"1,0-3-694,0 3-182,0-3 1,-3 2-54,-1-6 0,0 1 0,2-5 0,-3 0 48,-1 1 1,3-3 2,-4 2 0,1 1 0,-2 1 12,1 0 1,4 2 0,-4 3-92,-1 0 1,3 4 0,1 3 0,0 2-152,1 2 1,-2-1-1,3 0 1,-2 1 194,2-1 0,-4 5 0,1 1 0</inkml:trace>
  <inkml:trace contextRef="#ctx0" brushRef="#br0" timeOffset="967">1209 156 7581,'2'-11'63,"1"1"0,-2 3 135,3 0 1,-3 4 115,-1-4 0,0 6-75,0 1 0,0 4 0,1 7-190,2-1 1,-2 1-1,4 2 1,-2 1-258,1-2 0,1 3 1,-3 0-1,1 0-172,0 0 0,1 2 1,0-3-1,-2-1 380,-1-2 0,4 4 0,0 1 0</inkml:trace>
  <inkml:trace contextRef="#ctx0" brushRef="#br0" timeOffset="1383">1085 166 7581,'0'-10'537,"0"-1"-313,0 1 0,-1 4 24,-2 3 0,2 3 0,-3 3-38,3 4 1,4 2 0,1 2-1,-2 0-213,-1 3 1,3-2-1,-1 4 1,1-1-72,0-2 0,-3 2 0,4-1 0,-2-2 34,1 0 1,-1 2 0,-3-1 0,2 0 86,1-2 1,-2 0 0,3-1 0,-3 0 18,-1 1 1,0-1-1,-1 0 1,-2 1 21,0-1 1,-4-3 0,2 0 0,0 0-139,-3-1 0,-2 2 0,0-4 0,0 1-287,-1-1 1,-2 0-1,-1-4 1,1 0-206,2 0 0,0 0 0,1 0 1,0 0 541,-1 0 0,1-9 0,0-3 0</inkml:trace>
  <inkml:trace contextRef="#ctx0" brushRef="#br0" timeOffset="1632">992 207 7578,'-5'-1'1391,"1"-2"-1280,-2 1 1,5-1-1,-2 6-75,2 4 0,2-1 0,2 1 0,3 2-130,0 4 0,2-2 0,-4 3 1,1-1-312,0 0 1,3-1 0,-3 2 404,1-3 0,3 4 0,-3 1 0</inkml:trace>
  <inkml:trace contextRef="#ctx0" brushRef="#br0" timeOffset="3017">817 259 7642,'-7'1'133,"1"2"-112,2 4 1,-3 3 0,2 0-39,-1 0 0,4 0 1,-1 1-143,1-1 1,2 0-10,0 1 0,5-5 0,2-3 67,2-2 0,1-1 0,1 0 1,-1 0 68,0 0 0,0-1 0,-2-1-6,-1-2 0,-2 0 162,2 0-42,-2 3 1,-6-4 8,-3 5 0,2 2 0,-5 0 1,-1 3-29,-1 0 0,-2-1 0,1 3 0,0 1-41,-1 1 1,0-2-1,-2 0 1,0 1-4,0 1 0,0-2 1,1 0-1,-2 1 30,1 1 0,2-2 0,0-2 0,1 1-26,0 0 0,-1-4 1,2 3-1,1-2 25,1 1 0,0-1-33,-3-3 0,0 0 11,-1 0 0,2-1 0,1-1 73,1-2 0,0 0-32,-3 0 1,1 2 0,1-4-12,1 2 1,0-3-1,-2 2-47,2-1 1,-1 3-1,3-3 1,1 0-5,-1 1 1,2 1-1,2-3-28,-3-1 0,3-1 1,-2-1 7,1-1 0,2 5 1,0-1-1,2 0-2,1 1 1,-2-3-1,4 3 6,-1 0 0,-1-2-20,4 5 0,-1-4-34,5 4 1,-2-2 0,-1 3 0,-1-2-3,1 2 1,-2 1 0,1 1 41,1 0 1,-3 0 0,2 0 55,1 0 1,-2 1-17,1 2 0,-5 0 0,3 2-4,-1 0 0,-3 3 0,3-1-6,-3 2 0,-1-2 0,0 0 1,0 1-1,0 1 1,-1 1 0,-1 1 0,-3-1-4,-1 0 0,3 1 0,-4-1 1,-1 0-3,-1 1 0,2-1 0,0-1 0,-1-1-6,-1-1 1,-2-3 0,1 1-64,0 0 0,-1-2 1,1-3-1,0 0 18,-1 0 1,2-4-1,1-3 1,1-2 28,-1-2 0,3 1 0,-1 0 0,0 1 83,0 2 0,4-2 1,-3 2 217,1-3-152,3 5-91,-9 0 0,5 6-17,-6 3 0,2 1 0,1 6 1,1-2 6,-1-2 0,3 2 0,-2-2 0,0 2 7,1 1 1,-2-3-1,3 0 135,0 1 0,-2 0 48,-4-1-61,6 2 0,-1-7-33,3 1 1,1-6 0,-2-4-19,-1-3 0,4 0 0,-4 0 0,2-1 2,0 1 1,-4-1 0,2-2 0,0-1-25,1 2 0,-3-1 0,2 0 0,0 0-57,-3 0 1,3 1-1,0 2 1,1 0-225,-3-1 1,2 1 0,1 0-296,-1 0 1,1-1-981,-3 1 884,-2 0 0,7 3 590,-1 0 0,2 4 0,1-1 0</inkml:trace>
  <inkml:trace contextRef="#ctx0" brushRef="#br0" timeOffset="3231">517 114 7823,'-7'6'-1416,"0"-3"1416,5-1 0,-7 2 0,3 2 0</inkml:trace>
  <inkml:trace contextRef="#ctx0" brushRef="#br0" timeOffset="3730">42 383 7592,'-7'0'-243,"0"0"0,4 0 911,-4 0-378,4 4 1,-5-1-142,5 4 1,-1-1-140,4 5 0,0-4-95,0 0 0,0-4 0,2 3-65,1-2 1,3 3 115,4-3 0,0-1 0,1-3 31,-1 0 0,-3 0 1,-1 1 153,-2 3 1,1-3-64,-2 2 1,-1 0-256,1 0 0,-3-1 0,-2 5 0,-3 0-174,-1-1 0,-1 2 341,-3-5 0,0 5 0,-1-2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6:58.991"/>
    </inkml:context>
    <inkml:brush xml:id="br0">
      <inkml:brushProperty name="width" value="0.08571" units="cm"/>
      <inkml:brushProperty name="height" value="0.08571" units="cm"/>
      <inkml:brushProperty name="color" value="#FF0066"/>
    </inkml:brush>
  </inkml:definitions>
  <inkml:trace contextRef="#ctx0" brushRef="#br0">1576 57 7700,'0'-4'330,"0"0"-167,0 2 106,0 1-40,0-2-234,3 9 0,-3-4 0,4 5-25,-1 0 1,0-1 0,2 1-56,0 0 0,-3 0 0,2 0-16,-1 0 0,0 0 1,-3 0 64,0 0 1,-1-1 0,-2 0-1,-1-2 16,-2 2 0,-4-3 0,1 0 0,0-1 12,-2 1 0,3-1 1,-3-2-1,1 0 4,1 0 1,-1 0-1,1 0 1,0 0-4,2 0 1,0-2 0,0-2 17,3 1 1,-2 0 74,4-1 0,0 1-60,2-1 30,0 2-1,0-1-73,3 6 1,-2-1-43,1 2 1,-2-1-1,-2 0 7,-3 1 0,-1 0 0,-1-1 38,0-2 0,0 2 0,0 0 0,0-2 11,0 0 1,0-1 0,0 0-1,0 0-11,0 0 1,0-1 0,0-1 16,0-3 0,0 1 1,3 0-1,1-1 39,0 1 0,2 0 1,-2 2 90,3-3-71,0 2-41,0 0 226,0 3 0,2 1-110,0 1 0,1 1-154,0 2 1,-2 1-76,1-1 1,-2-2-1,-2 0-89,-3 0 1,-1 0 0,-1 3 0,0-3-172,0 1 1,0-1-1,2-2 353,0 2 0,1 2 0,-3-1 0</inkml:trace>
  <inkml:trace contextRef="#ctx0" brushRef="#br0" timeOffset="264">1604 288 7684,'-7'0'-88,"0"0"0,0 0 1,0 1-1250,3 1 1337,-3-1 0,4 2 0,-4-3 0</inkml:trace>
  <inkml:trace contextRef="#ctx0" brushRef="#br0" timeOffset="396">1478 302 7684,'-10'0'-87,"2"0"0,-2 0 0,3 0-112,0 0 1,0 0 0,0 0 198,0 0 0,-3 0 0,-1 0 0</inkml:trace>
  <inkml:trace contextRef="#ctx0" brushRef="#br0" timeOffset="699">1086 113 7727,'-3'-11'22,"1"2"0,0 1-552,2 1 1,0 0 915,3 0 1,1 3-8,3 2 1,0 2-285,0 2 1,-3 2 0,-1 3 0,-1 1 35,0 1 1,1-1 0,-3 2 0,0-1-114,0 1 1,-3 1 0,-1-1 0,-1-1-383,0 1 1,1-2-1,-4 2 1,-1-1 363,0 1 0,-3-1 0,1-2 0</inkml:trace>
  <inkml:trace contextRef="#ctx0" brushRef="#br0" timeOffset="982">890 71 7764,'-7'-3'-73,"3"2"0,1-1 1,3 4-1,2 3 347,0 1 0,1 1 0,-1 1 0,0 0-45,0 2 1,1-1 0,-1-2-98,0 0 1,-1 2-1,-2 1-39,-1-2 0,-2-1 0,-3-1 0,0-2-133,0 2 1,-3-1 0,0 1 0,-1-3-264,-1 1 0,-1-2 0,-1-2 0,0 0-1568,3 0 1871,-2 0 0,5-3 0,-2-1 0</inkml:trace>
  <inkml:trace contextRef="#ctx0" brushRef="#br0" timeOffset="1068">792 22 7482,'-5'-6'-459,"0"1"0,4 1 459,-2 2 0,3 1 0,0-2 0</inkml:trace>
  <inkml:trace contextRef="#ctx0" brushRef="#br0" timeOffset="2416">3249 617 7790,'-4'-3'588,"0"2"-493,1-1-12,3 1 0,-3 4 1,5 2-1,1 1-52,1 1 1,1 0 0,1 0-1,-1 1-130,0 1 0,-1-1 0,3 1 0,0-1 28,-3-1 1,3 0-1,-4 0 1,1 0 81,-1 0 1,0 0 0,-1 0 34,0 0 0,-2-2 0,-1-2 0,-3 1-18,-3 0 1,-2-2 0,-1 0-1,-1-1 23,-3-1 0,-2 0 0,0 0 0,0 0-1,2 0 0,0-1 0,0-1 0,0-2-59,0 0 0,0-2 0,3 2 0,1-1-1,3 1 0,0 1 1,2-1-64,0-2 0,4 0-150,-2-1 1,3 3 160,3 2 1,1 1-1,3 1 1,0 0 56,0 0 0,0 0 1,0 0-1,0 0-6,0 0 1,-3 2 0,1 1 0,0-1 100,-2 1 0,4-1 114,-3 2 0,-1 1-79,0 2 1,-2 0-1,-2-1 1,-2 0-45,-1-2 1,-2 0 0,-2 2 0,-1-2-19,0 2 1,0-2 0,1-1 0,-1 1-33,0-3 0,-1 2 0,1 0 0,0-2-42,0 0 1,-1-1-1,0 0 1,0 0-24,0 0 1,1 0-1,2 0 1,0 0-36,0 0 1,-2-1-1,1 0 1,2-2-42,0 2 1,0-3 40,-1-1 1,0-1 0,3-1 6,1 0 0,3 2 1,0 1 3,0-2 0,0 2 33,0 0 20,0 2 0,0-2 113,0 2-67,0 1 1,0-1 123,0 4-120,0 2 0,0 3 1,-1-1-1,-1 0-2,0-2 1,0-1 0,1 0-1,-1 1 42,0 0 1,0-1-27,2 1 0,-3 1-55,1 2 0,0-2 26,2-1 1,0 1-1,-1 1 36,-2-1 1,3-1 0,-3-2 24,-1 3 1,3-1 0,-4 0 0,0 1-29,-1-1 0,-1 2 0,0-2 0,0 1-108,0-1 0,0 0 0,0 2 0,-1-3-298,-2 1 1,3-1 0,0-2 0,1 2-694,1-2 1036,-1 0 0,-1-1 0,0 0 0</inkml:trace>
  <inkml:trace contextRef="#ctx0" brushRef="#br0" timeOffset="2680">3360 946 7721,'-7'2'329,"0"1"0,3 0 0,-1-2-41,0 2 0,-2-1 0,0-2 0,-2 0-366,0 0 0,-1 0 0,0 0 0,-1 0 78,-3 0 0,1-3 0,-1-1 0</inkml:trace>
  <inkml:trace contextRef="#ctx0" brushRef="#br0" timeOffset="2897">3053 596 8222,'-5'0'1192,"0"0"-1234,0 0 1,1 0-1,-1 0 1,0 1 41,-1 1 0,-5-1 0,1 2 0</inkml:trace>
  <inkml:trace contextRef="#ctx0" brushRef="#br0" timeOffset="3131">2703 610 7735,'3'0'356,"1"0"1,-1 0-411,1 0 1,3 0-1,2 0 1,0 0-186,0 0 1,1 2 0,0 1 0,0-2-219,0 0 0,2 1 457,-3 1 0,4-1 0,-2-2 0</inkml:trace>
  <inkml:trace contextRef="#ctx0" brushRef="#br0" timeOffset="3950">2724 617 7201,'3'-4'128,"1"1"1,3 3-124,0 0 0,0 1 1,0 0-1,0 2-26,0-2 0,0 2 0,0 0 0,0 0 8,0 1 0,-3 0 0,0-1 0,0 0 2,0 1 1,-3 1 0,2 0 3,-2 1 0,-1 1 0,-1 0 12,-2 0 0,0-1 0,-5 0 1,-1-2 61,0 2 1,-4 0 0,-1 0 0,-1 0-50,-1-2 1,2 0-1,-1 2 1,-1-2 13,0 2 1,-1-3-1,1 0 1,0-1-42,0 1 0,2-1 0,0-2 1,0 0-60,3 0 0,1 0 0,3 0 0,0-1 0,3-1 0,1 0 1,3-2-1,0-2 11,0 0 1,3-1 0,1 0 39,3 0 0,2 2 1,0 1-1,0 1 26,-1 2 1,-1-2 0,0 0 0,0 2 79,0 0 0,0 1 1,0 0-4,0 0 1,0 2 0,-1 1 0,-1 0 148,0 1 0,-3 1-66,3 0 0,-4 1 1,2 1 12,-2 0 1,-5 0-1,0 0 1,-2 0-133,-1 0 0,-1-1 1,-1 0-1,-1-2-228,-1 2 1,2-2-1,-3-1 1,1 1-201,0 0 1,-2-1 0,3 0 0,0 1-732,0-3 1109,1 0 0,-2 2 0,1 1 0</inkml:trace>
  <inkml:trace contextRef="#ctx0" brushRef="#br0" timeOffset="4333">2416 666 7731,'0'-5'563,"0"1"0,0 3-354,0 1 1,0 3-1,0 4-138,0 0 1,0 0 0,-1 0 0,-1 1-92,0 1 0,-4-4 0,3 2 0,-2 0-82,0-1 0,1 0 1,-4 0-1,-1-3-127,0 1 0,0-2 0,2-2 0,0 0 38,0 0 1,0 0 0,0-1 366,0-1 0,2 1 1,1-2 687,1 0-566,-3 2 1,5-1-1,-3 4-159,1 3 0,1 3 1,1 2-1,-1-2-419,0 0 1,0-1-1,2 0 1,0 0-1779,0 0 2058,0-3 0,0 5 0,0-1 0</inkml:trace>
  <inkml:trace contextRef="#ctx0" brushRef="#br0" timeOffset="4598">2066 582 7743,'-4'-3'-362,"1"2"1,3-1 0,0 4 609,0 3 0,0 2 0,0 2 0,2 3-393,0 1 1,3 3-1,-2 1 1,0 0-463,0 1 607,3 1 0,-2-4 0,3 2 0</inkml:trace>
  <inkml:trace contextRef="#ctx0" brushRef="#br0" timeOffset="5164">1961 589 7730,'-5'0'-509,"0"0"0,1-1 800,0-1 1,1 2 0,3 0-94,3 4 1,-2 2 0,3 1 0,0 0-151,0 0 1,0 2 0,1 1-1,0 1-16,0 2 1,-2-1 0,1 1-1,-2-2-71,0 2 0,1-1 1,-3 1-1,0-3-14,0 1 1,0 0 0,0-1 0,0-2 62,0 0 0,-3-3 1,0-2-1,-1 1-26,-1-3 1,-1 1 0,-1-1-1,0 2-47,0-2 1,0-1 0,0-2 0,0-3-9,0-1 0,0-1 1,0 0-1,0 0 36,3 0 0,-3-1 0,4 0 90,-1-2 1,0 1 340,1 2-318,3 3 1,-3 2 23,3 4 1,2 2 0,0 3-31,0 0 0,-1 0 0,-1 0-90,0 0 0,0-2 0,0-1 19,0 2 1,0-2 0,-1-1-141,-2 1 1,0 0 0,-4-1 78,0-2 0,2 2 1,0 0 65,0-2 0,-1 0-374,-1-1-410,0 0 778,3 0 0,-3 0 0,4 0 0</inkml:trace>
  <inkml:trace contextRef="#ctx0" brushRef="#br0" timeOffset="5414">1954 925 7572,'-7'3'-790,"0"-2"447,0 1 0,2-1 343,0-1 0,4 0 0,-6 0 0,4 0 0</inkml:trace>
  <inkml:trace contextRef="#ctx0" brushRef="#br0" timeOffset="5749">1751 666 7680,'0'-5'-179,"0"1"521,0 2 0,0 0-218,0 4 1,0 2 0,2 3-67,0 0 1,3 0-1,-2 1 1,0 0-49,0 2 0,2-1 0,-2-1 1,0 0-40,0 2 0,0-1 0,-1-2 0,0 0 22,0 0 0,-1 0 1,-1 0-34,3 0 1,-3 0-1,2 0-26,-4 0 1,1-2 0,-4-2 0,0 1-129,-1-3 0,-1 2 0,0 0 194,0 1 0,-4-2 0,1 1 0</inkml:trace>
  <inkml:trace contextRef="#ctx0" brushRef="#br0" timeOffset="6014">1555 561 7741,'-3'-5'-43,"1"1"0,0 3 160,2 1 1,0 3 0,0 5 0,3 1-132,1 3 0,0 1 0,0 1 0,0-1-387,0-1 1,-2 1 400,3-1 0,-4 4 0,3 2 0</inkml:trace>
  <inkml:trace contextRef="#ctx0" brushRef="#br0" timeOffset="6631">1394 645 7876,'-3'-4'153,"2"1"0,0 4 0,3 2 0,1 3-234,0 3 1,-2 3 0,3-1 0,-1 1 63,-1-1 1,-1 0 0,-1 2 0,2-3-41,0 1 1,1 0 0,-3-1 0,-1-2 25,-1 0 1,-3-1 0,-4-1-31,0-1 0,0-2 0,1-3 0,-1 0 4,0 0 0,-1-1 0,1-2 0,-1-3 69,-1-3 0,2-3 1,-2 0-1,1-1 88,1-1 1,-1 0 0,1-1 0,0 0 35,2 1 1,0 0-1,2 4 325,0 2-337,1 0 1,1 4-104,3 2 1,0 2 0,3 2 7,0 3 1,-2-1 0,3 3 0,0 0-7,0 1 0,0 1 0,1-1 1,-1 2 9,-1 1 1,3 0 0,-2 2 0,0-2 52,1 2 1,-3 0 0,2 0 0,0 0-1,0-2 1,-2 1 0,1 2 0,-1-1-46,0-1 1,1-2 0,-3-3 40,0 0 0,-1-1 0,-1-1-53,-3-3 1,1-1 0,-1-1 0,-1 0-74,-2 0 0,0 0 0,-2 0 0,0-1-168,1-1 0,-1-2 0,1-3 0,0-1-184,0-1 1,2-2 0,0-4 0,0 0-611,0-2 1006,3 1 0,1-1 0,3-1 0</inkml:trace>
  <inkml:trace contextRef="#ctx0" brushRef="#br0" timeOffset="6863">1359 456 7555,'-4'0'121,"1"3"-281,3 2 0,0 1 1,0 1-1,0 0 160,0 0 0,0 0 0,0 0 0</inkml:trace>
  <inkml:trace contextRef="#ctx0" brushRef="#br0" timeOffset="7149">988 813 7712,'-3'-7'-364,"1"0"1,0 0 0,2 0-1,0 0 280,0 0 1,0 0 0,3 0 0,1 0 320,3 0 1,0 1-1,0 0 1,0 2-37,0 1 0,-3 1 0,1 2 0,0 0-76,2 0 1,-3 3-1,-1 2 1,-1 2 38,0 2 0,1 1 1,-3 3-1,0-2-100,0 2 0,-3 0 0,-2 2 0,-2-1-261,-2 0 0,0 2 1,-2-4-1,0 0-1059,0 0 1256,-3 1 0,-1-2 0,-2 3 0</inkml:trace>
  <inkml:trace contextRef="#ctx0" brushRef="#br0" timeOffset="7598">750 666 7784,'-7'-3'-659,"3"2"1,1-1 754,3 4 1,0 2 0,2 3 0,1 0-44,1 0 0,-2 0 1,2 1-1,0 0-21,0 2 0,-2-1 1,1-2-1,-1 0-11,0 0 0,1 0 0,-3 0 0,0 0-38,0 0 0,0 0 0,0 0 0,0 0 14,0 0 0,-3-2 0,-2-1 0,-1 2 31,-1 0 0,-1-1 1,-1-2-1,-1 1-6,-1 0 0,0-2 0,-3 0 1,0 0 14,0 0 0,0-1 0,0 1 0,0-1 0,0-1 1,0 0-1,0 0 1,0 0-3,0 0 0,2 0 0,0 0 1,0 0 10,-1 0 1,1 0 0,0 0-1,1 0-35,0 0 1,-2 0 0,4 0 0,0 0-91,2 0 1,0 0 0,0 0-977,0 0 1055,3 0 0,4-3 0,4-1 0</inkml:trace>
  <inkml:trace contextRef="#ctx0" brushRef="#br0" timeOffset="8179">778 988 7746,'-5'1'295,"0"0"-252,0 2 0,1-1 1,-1-2-1,0 0-161,-1 0 0,1 1 0,0 0 0,-2 2-959,-2-2 1077,0 3 0,-1 0 0,-1 3 0</inkml:trace>
  <inkml:trace contextRef="#ctx0" brushRef="#br0" timeOffset="8679">617 722 7746,'-1'-5'-111,"-1"1"0,-1-1-173,-1 1 0,2-2 1,-3 1 338,0-1 0,1 0 1,0 0 259,1 2 0,-2 0-279,0-1 0,1 2-130,-1 3 0,1 3 1,-1 2-1,0 3-259,0 2 1,1 2 352,-1 0 0,-2 4 0,-4 2 0</inkml:trace>
  <inkml:trace contextRef="#ctx0" brushRef="#br0" timeOffset="9231">358 757 7746,'-3'-7'-16,"0"0"-114,-1 0 16,3 0 0,-2 3 72,6 2 1,1 1 0,3 1-1,0 0-13,0 0 0,0 0 1,0 0-1,2 1 2,0 1 1,1-1 0,-1 1 0,0 0 9,0 0 0,-1-1 1,-2 2-1,-1-1 42,0 1 1,-3 2 0,2 0 0,-1 1 47,-1 1 1,-1 0 0,-1 0 0,-1 0-6,-1 0 1,0 2 0,-3 1 0,-1-1 13,-2 1 0,0-2 0,-2 1 1,0-1 6,1-1 1,-3 0-1,1 0 1,-1-1-30,0-1 1,3 0 0,-2-2 0,0 0-40,0 1 0,3-2 1,-2-2-1,0 0-18,1 0 1,0 0 0,2-1 0,0-1-64,0-3 0,0-1 0,2-1 50,0 0 1,4 0 0,-2 0 0,3 0 30,0 0 0,0 2 0,0 1 1,2 0 67,0 1 0,4 1 1,-2 0-1,3 1 30,0 1 0,0 0 0,0 0-3,0 0 1,0 3 0,0 2 73,0 1 0,-3 1 0,0 0 1,-1 0-96,-1 0 1,-1 0 0,-1 0-1,0 0-183,0 0 1,-1-2 0,-1 2 0,-1 0-112,-1 1 0,0-2 1,-3-2-1,0 2-809,0 0 1034,0-2 0,-3 2 0,-1-2 0</inkml:trace>
  <inkml:trace contextRef="#ctx0" brushRef="#br0" timeOffset="9412">218 876 7746,'-7'5'-225,"2"-2"1,1 1 236,1 0 0,0-1 0,1 1 0,-1 2-9,-1 0 0,2 2 0,-3 0 1,1 2-340,0-2 1,-2 0 335,4-1 0,-3 0 0,1 0 0</inkml:trace>
  <inkml:trace contextRef="#ctx0" brushRef="#br0" timeOffset="9799">113 806 7123,'0'-4'492,"0"6"-369,0 5 0,2 2 0,0-2 0,0 0-57,-1 0 0,1 0 1,0 0-1,0 0-19,-1 0 0,-1 0 1,-1 0-1,-1 0-39,0 0 0,-3-2 1,0-1-1,-1 1-123,-1-1 1,-3 0 0,1-3 0,0 2-78,-1-2 1,1-1-1,-2-1 1,1-3-17,1-3 1,2 2 0,2-5 0,1 0 46,1-2 0,1-1 0,2-1 0,0 0 154,0 0 1,3 1 0,1 1 0,2 3 104,-1 1 1,1 2 563,-2 1-483,0 2-179,-1 3 0,-3 3 0,0 1 0</inkml:trace>
  <inkml:trace contextRef="#ctx0" brushRef="#br0" timeOffset="10531">3165 1170 7675,'-4'-3'0,"0"1"-478,1-3 1175,3 4-590,-3-2 0,0 4 1,1 1-1,0 3-90,2 1 0,-3 1 0,1 0 0,0 0-2,-2 0 0,3-3 1,-3 1-1,1 1 43,1 0 0,-1-2 0,0 0 67,-1-1 1,2 2 53,-3-3 0,1 1-12,-3-3 1,0-3 0,0-2-49,0-1 1,0-2 0,0-1-1,0-1-64,0-1 0,0 2 0,0-3 0,0 0-111,3-1 1,-3 1-1,3 0 1,-2 1-177,-1 0 0,0 1 0,2 3-291,0 0 0,3 1 523,-3 1 0,4-1 0,-2 2 0</inkml:trace>
  <inkml:trace contextRef="#ctx0" brushRef="#br0" timeOffset="10729">3123 1338 8928,'0'4'-633,"-1"-1"-993,-2-3 1626,3 0 0,-3 0 0,3 0 0</inkml:trace>
  <inkml:trace contextRef="#ctx0" brushRef="#br0" timeOffset="11473">2808 1079 7561,'-5'-3'-393,"0"1"0,4-1 684,-2 1 0,3 2 0,0 0 0,0 4-138,0 2 1,0 3-1,0 0 1,0 1-98,0 0 1,0-2 0,0 1 0,0-1 17,0-1 0,-1 0 0,-1 0-56,0 0 0,-3 0 1,2-1-259,-1-1 0,2-1-478,-3-2 609,4-1 1,-2 2-1,6-3 1,2 0 97,4 0 1,-1 0 0,4 0 0,0 0 45,-2 0 1,4 0 0,-3 0 0,3 1 66,0 1 1,-3-1 0,1 4 0,0 1-25,-2 0 0,1 0 0,-4-1 0,0 0 5,0 1 1,-3 0-1,0 1 72,-1 0 0,0 0 0,-4 0-34,-2 0 1,0-3 0,-4-1-1,-1-1-84,-2 0 0,0 1 1,-4-3-1,0 0-66,0 0 1,2 1 0,0 0 0,1 1-1,0 0 0,-3-1 0,4-1 0,-1 0 79,1 0 0,3 2 0,-1 1 10,-2 1 1,3 1 0,-2 2 13,4 0 0,-1-3 0,4 1 45,0 1 0,2 0-6,0 1 1,0-1 0,2-1 116,0 0 1,1 0 143,-3 2 0,2 0-38,0 0 1,1-3-299,-3 1 0,0-3 0,-1 2-171,-2-1 1,0 2 0,-4-2-134,0 1 0,0-2 1,0 0-1,-1-1-290,-2-1 0,3 0 0,-3 0 0,3 0-3,0 0 1,0-1-1,0-1 1,0-3 558,0-1 0,0-4 0,0-1 0</inkml:trace>
  <inkml:trace contextRef="#ctx0" brushRef="#br0" timeOffset="11914">2612 1184 7729,'0'4'645,"0"1"0,0 1-607,0 3 0,0-1 0,0 1 0,0 0 4,0 0 0,0-1 0,0 1 0,0-1-59,0-1 1,-3-3-1,0 0 1,-1 0-168,-1 0 0,1-2 0,-1 0-22,0-1 1,-1-2 0,-1-1 0,0-3 88,0-1 1,2-2 0,0-1 0,1-3 16,0-1 0,-3-4 0,4 0 0,-2 0 98,0 0 0,3 2 0,-2 2 1,0 2 103,0 1 1,2 4-1,-2 3 1,0 0 98,0 1 1,2 1 0,-3 3 0,0 3-82,-1 1 0,-1 2 0,0 0 1,0 2-1,-1 1 0,-1 2 1,0-1-1,0 0 133,-2 0 0,4-1 1,-2 1-1,4-2-72,2 0 0,0-5 0,1 2-79,0 0 1,2-2-1,3 0-180,1-3 1,3-1 0,0-1 0,0 0-227,3 0 1,1 0-1,3-1 1,2-1-345,0-3 1,4-1 647,-2-1 0,3 0 0,0 0 0</inkml:trace>
  <inkml:trace contextRef="#ctx0" brushRef="#br0" timeOffset="12062">2570 1422 7656,'-10'1'289,"1"0"0,0 1-120,2 0 1,0 0 0,2-1-1,0 1-464,0 0 1,1-1 294,-1-1 0,1-3 0,-3-1 0</inkml:trace>
  <inkml:trace contextRef="#ctx0" brushRef="#br0" timeOffset="12212">2570 1044 8126,'-11'0'0,"1"0"-92,3 0 1,-1 0 0,-1 1 0,0 0-1205,0 1 1296,-2 4 0,-3-2 0,-3 3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7:13.972"/>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1 743 8158,'9'-11'-1731,"-5"-5"1639,10 10 0,-10-3 173,3 2-125,-5 5 29,-2-7 116,0 18 1,2-5-40,5 10 0,-3-10 0,10 3 0,1-5-20,3-2 1,4 0 0,3 2 0,4 3-50,2 1 0,3 1 0,3-7 0,-1 2-4,-2 5 0,-3-5 0,4 5 0,-1-3-15,2 3 0,-7-5 1,-3 5-1,-3-5-3,-3-2 0,-7 0 0,0 0 41,3 0 1,-5 0-1,0-2 19,-2-5 0,5 3 0,-8-9-15,-1-3 1,-3 5 0,0 0 0,3-1 21,1 1 1,1-2-20,-7-7 0,0 0 1,0 0-20,0 0 1,-7 0-1,-2 2 1,-2 2 40,-4 3 0,4-1 0,-3-3 1,-1 1 2,-3 3 1,4 2-1,3-5 1,0 5-2,0 2 1,4 0-31,-6 2 1,6 5-249,-6-5 237,8 5 0,-4 4 1,12 3-1,1 4 33,3 2 1,6-4-1,-4 6 1,0 3-18,0 1 1,7-3 0,-5-1 0,2 3-14,0 2 1,-6-5 0,4 0 0,0 1-5,1-3 0,-6 7-6,8-5 0,-10 5 0,5 0 30,0-5 0,-7 5 36,5-5 0,-5 5 18,-2 2 0,-2-2 1,-3-2-1,-4-3-13,-2 3 1,5 1-1,-8 1 1,1-2-88,2-3 0,-7 1 1,4 6-146,-3 0 1,3 0-1,3 0 1,0-2-201,0-5 0,6 5 366,-1-5 0,3 5 0,3 2 0</inkml:trace>
  <inkml:trace contextRef="#ctx0" brushRef="#br1" timeOffset="1434">3612 402 20277,'-11'-2'-4039,"4"-5"3149,-4 5 0,0-7 569,-9 9 1,6 0 201,1 0 0,2 2 1,-5 3-1,5 4-241,2 2 0,2-5 38,7 8 1,0-1 168,0 7 1,3-9 0,3-4-144,8-5 1,4-2 0,2 0 131,0 0 0,-7 0 155,0 0 0,-1-2-128,1-5 0,-2 3-40,-4-9 1,-5 6 92,5-6 1,-7 1 0,-7-1 153,-6 6 0,-5 5 0,-2 2 0,-3 0 60,-3 0 1,1 2-1,-6 3 1,0 4-147,0 2 1,4 2 0,-4 5-1,-1-2-27,1-3 1,7 0-1,-3 7 1,5 1-33,2-1 0,6 0 0,3 0 0,2 0-81,5 0 0,1 0 100,3 0 1,3-7 0,3-2 0,8-2 163,4-4 0,8-3 0,3-2 1,0 0-127,0 0 0,0 0 1,-4-2-1,2-3-38,-3-1 0,-8-1 1,-3 7 294,3 0-174,-7-9 0,-3 5 0,-12-8 9,-8 4 1,-4 1 0,-4 7 0,-2 0 111,-3 0 1,-7 0 0,8 0-1,-1 0-38,-2 0 1,7 0-1,-7 0 1,2 0-148,0 0 0,-2 0 0,5 0-13,-3 0 1,0 0-1,7 0-7,0 0 1,2-2 0,3-3-165,1-1 88,10-10 0,-7 14 98,4-5 1,2 5-1,-8 4 22,-3 5 0,5-3 1,-2 7-26,-3-2 1,1 0-1,-1-4 1,3 1-38,-3-1 1,-2-1-1,-2 1 16,0 1 1,0 1 0,0-7 0,0 0 14,0 0 0,7 0 0,-1-2 0,-1-3-10,-3-1 0,4-8 0,3 5 93,2-2 0,-4-2-134,6-7 1,1 6 0,8 3-43,5 2 1,-3 3 0,9 6 150,3 0 0,2 0 0,2 0-52,0 0 0,-7 6 1,-2 3-1,1 2-54,-1 5 0,-5 2 1,6 2 49,-4 0 0,-1-7 1,-7 1-1,0 1-27,0 3 1,0-4-1,-2-1 61,-5 2 0,-4 3 0,-9 0 1,0-4-22,0-8 0,0 3 0,0-2 1,0-3-122,0-1 1,0-3 0,0 0-730,-1 0 819,10 0 1,2-9 0,9-3-1</inkml:trace>
  <inkml:trace contextRef="#ctx0" brushRef="#br1" timeOffset="1597">2890 342 22577,'0'-20'-7749,"0"0"4177,0 0 3241,9 9 0,-7 4 231,5 14 1,-14 4 0,-4 9 0</inkml:trace>
  <inkml:trace contextRef="#ctx0" brushRef="#br1" timeOffset="2067">2488 342 23812,'-20'-9'-927,"0"7"0,3-7 0,1 2-171,3 0 0,-1 1 1,-6 6 980,0 0 0,0 2 0,0 5-134,0 6 0,2-2 0,5 3-258,6 1 1,5-4 123,2 3 0,0-1 0,2 5 137,5-5 0,-3 3 0,9-7-122,3 2 0,-5-7 1,0 5 77,-2 0 0,5 2 156,-8 9 0,1 1 0,-7-1-97,0 0 1,-2-3 0,-3-1 0,-4-3 207,-2 3 1,5 2 0,-8 2 0,1 0 44,2 0 0,-5 0 0,7 0 0,0 0 37,0 0 1,3 0-1,6 0 1,0 1-99,0-1 1,0 0-1,2 0-84,5 0 1,-1-7 0,12-2 0,4-2 51,1-4 1,1 4 0,3-3 0,6-1-182,5-3 0,-4-2 0,-1 0 422,3 0 1,2-9-1,2-2 1</inkml:trace>
  <inkml:trace contextRef="#ctx0" brushRef="#br1" timeOffset="2784">1967 101 19727,'0'-11'-5383,"0"0"4004,0 4 0,0 7 1022,0 0 0,0 11 0,0 14 0,0 4 173,0 2 1,7-4-1,-1 6 1,-1 1 52,-3-3 0,5 0 0,-1-6 0,1 1-140,2-1 1,-7-3 212,5-2 1,-5 0-1,-2 0 1</inkml:trace>
  <inkml:trace contextRef="#ctx0" brushRef="#br1" timeOffset="3750">1766 141 18670,'0'-20'-3023,"-6"0"1,-1 0 610,2 0 2017,3 9 0,2 4 380,0 14 0,7 4 0,2 9 10,2 0 1,-7 2-1,5 3 1,-2 2 23,0-3 0,6-1 0,-6-3 0,-3 0-30,-2 0 0,5 0 0,0 0 0,0 0-317,1 0 0,-5 0 0,3 0 365,-3 0 1,-3-6-40,0-1 0,0-6 1,-3 4 185,-3-2 0,-5-3 1,-10-6-21,1 0 0,0-6 0,0-3 0,0 0-42,0 0 1,0-7 0,0 5 0,2-2 32,5-1 1,-5 1 27,5-7 1,-3 0-36,3 0-23,-5 9 129,16 2 0,-7 11-246,9 5 0,0 4 1,-3 7-193,-3-5 1,1 3 0,-8-7 293,-3 2 0,-2-5 0,-2 6 0,0-1 28,0 0 1,0-7 0,0 3-7,0-5 1,0 5 0,0 0 0,0-3 121,0-2 1,0-2 0,0-2 41,0-5 0,0 3-234,0-9 1,6-1 0,3-6-103,2 0 0,2 7 1,7-1-35,0-1 1,3 4-1,3-1-15,8 3 1,-3 1 0,2 3 66,3-2 1,2 1 32,2 6 0,0 0 0,0 0-66,0 0 0,-7 6 0,-2 3-81,-2 2 1,5 3-1,-8 6-39,-1 0 1,-3-7 0,-2 1 190,0 1 1,-2 3 0,-5 0 251,-6-5 1,-5 3 0,-2-7-165,0 2 1,-7-7 0,0 3 0,3-5-91,2-2 0,1 0 0,1 0 0,0-2-118,0-5 1,0 3-1,0-9 1,0-1-91,0 3 1,0-7 0,2 5 179,5-5 1,-3-2 384,9 0-378,1 0 0,6 7-709,0-1 392,0 10 1,0-3-1,0 14 9,0 6 0,0-2 0,0 3 76,0 1 1,0-4 0,0 3 157,0 1 1,-7-4 0,-2 1 0,0-1 72,0 0 0,-6-4 0,1 4-111,-3-2 0,3 4 323,1-6 1,-1-1 0,-6-6-1</inkml:trace>
  <inkml:trace contextRef="#ctx0" brushRef="#br1" timeOffset="3998">1526 61 12903,'-21'0'0,"1"0"0</inkml:trace>
  <inkml:trace contextRef="#ctx0" brushRef="#br1" timeOffset="4130">1245 61 15571,'-23'-20'-538,"-3"0"0,3 9 1,-3 4-1,3 5-210,3 2 0,-2 2 704,-5 5 1,-4 13 0,-9 11-1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7:42.037"/>
    </inkml:context>
    <inkml:brush xml:id="br0">
      <inkml:brushProperty name="width" value="0.08571" units="cm"/>
      <inkml:brushProperty name="height" value="0.08571" units="cm"/>
      <inkml:brushProperty name="color" value="#FF0066"/>
    </inkml:brush>
  </inkml:definitions>
  <inkml:trace contextRef="#ctx0" brushRef="#br0">1384 174 6836,'1'-7'366,"3"3"-306,-2 2 0,3 4-28,-5 2 0,4-2 0,0 7-5,-1 0 0,3-2 1,-2 1-1,0 1-18,1-3 0,-2 5 0,4-2-4,-2 2 0,1-3 0,-3 0-13,1 2 0,0 1 1,-4 1-21,0 0 0,0-3 1,0-1 26,0 2 1,-1-1-1,-4-1 1,-1-2 5,-1-1 1,-4-2-1,3 4 1,-5-2-4,-3-2 0,2 3 0,-4-2 0,2-1-10,-1-2 1,-1-1 0,3 0 0,-1 0-120,1 0 1,-3 0 0,1 0 0,2 0-249,2 0 0,4 0 375,1 0 0,0-6 0,-4 0 0</inkml:trace>
  <inkml:trace contextRef="#ctx0" brushRef="#br0" timeOffset="333">1433 38 8147,'0'-13'-748,"0"5"1,2 1 369,2 2 142,-3 1 0,5 5 236,-6 3 0,0 3 0,-6 5 0,-1 1 0</inkml:trace>
  <inkml:trace contextRef="#ctx0" brushRef="#br0" timeOffset="423">1347 75 8053,'-7'-2'-703,"3"-2"0,1 3 703,-1-3 0,3-3 0,-5 0 0</inkml:trace>
  <inkml:trace contextRef="#ctx0" brushRef="#br0" timeOffset="1416">1038 235 7248,'0'-7'-1094,"1"2"1216,3 5 1,3 0-99,6 0 0,-1 4 0,-1 2-15,-3 0 0,3-1 0,-3 1 2,3 0 1,2 2 0,-2-2-22,-3 1 1,3-3 9,-3 4 0,-1-4 62,1 4 0,-5 0-45,1 5 1,-4-2 0,-3-2 0,-2-2-10,-2-1 1,-1 2 0,-6-3-1,-1 1 10,-1-1 1,-2 4 0,1-4 0,-2 1 16,0-1 1,-4 3 0,2-4 0,-2-1-28,-2-1 0,0-2 0,0 0 0,1 0-7,-1 0 0,0 0 1,2 0-1,1 0-4,1 0 1,2-6-1,-1-1 1,2-1-8,0 0 1,8 0-1,-2-3 1,2 1 4,4 2 0,-4-1-20,6-3 1,1 1 0,6 2-37,1 0 0,6 7 0,-2-3 16,3 4 0,1 1 0,1 0 44,-1 0 0,0 1 39,1 4 1,-5 0 0,-1 5 0,0-3-6,-1-2 0,-3 1 0,3-4 0,-2 4-5,0 1 1,0-3-1,-4 4 16,0 2 0,0-4 1,0 3 11,0 0 0,-1-3 0,-4-1 0,-3-1-3,-3 0 0,-5 2 0,-1-3 0,1 1-9,-2-1 1,3-2 0,-4-1 0,1 0-16,3 0 1,-3 0 0,1 0-1,2-1-31,2-4 1,-4 3-1,1-7-25,1 0 0,1-2 0,2-1 16,-1-1 0,5 2 1,1 2-1,2 0-6,2 0 0,-4-2 4,-1-2 1,1 2-1,-1 3-1,-2 4 1,3 3 0,-1 1 0,-2 0 11,-1 0 1,0 5 0,2 2-1,1 1 7,-2 1 0,0-1 0,1 4 38,0 0 0,3 1 0,-3-1-4,5 1 0,-1-1 1,1 0 12,1 1 0,2-5 1,1 0 2,0 2 0,4-3 75,0 1-31,0-5 0,-4 3-30,0-1 1,-1 0 0,-4 3-1,-3-2-55,-3-1 0,-1-2 1,-2 4-1,-1-2-67,-1-2 1,-5 3 0,3-1-1,-1 1-72,-3-1 0,3-1 0,0-3 0,1 2-106,3 1 1,1 0 0,2-4-55,-1 0 0,5-1 0,1-3 285,2-4 0,0-3 0,5-2 0</inkml:trace>
  <inkml:trace contextRef="#ctx0" brushRef="#br0" timeOffset="1715">680 112 5910,'-6'-7'0,"5"1"0,-10 6 0,4 0 0</inkml:trace>
  <inkml:trace contextRef="#ctx0" brushRef="#br0" timeOffset="1880">383 137 8099,'-12'-6'-264,"4"1"1,1-5-1055,1 2 1240,-3 5 0,7-1 78,-2 8 0,8 3 0,3 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1:39.12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1716 351 19751,'-5'-6'-2916,"1"1"1,-1 2 3029,-2 3 1,2 1 0,1 1-462,1 3 0,0 1 1,2 1-166,-2 0 1,1 0 324,2 0 0,1-3 0,0-1 0,2-1 257,1 0 0,-1 1 0,1-3 0,2 0 23,0 0 1,1 0 0,1 0 0,0 0-193,2 0 1,-1 0-1,-2 0 1,-1-1 160,-1-1 1,1 0 0,-1-3-247,1 0 0,0-1 0,0-1 143,-2 0 0,-2 0 0,0 0 6,-1 0 0,-1 0-39,0 0 0,0 2-351,0 0 0,-3 4 337,-2-1 0,-1 1 0,-1 2 72,0 1 1,0-1 0,0 2 0,0-1 40,0 0 1,0 2 0,0-2 0,-1 2 81,-1 0 0,-1 1 0,-3-2 0,2 1 27,-2 2 0,0-3 0,-2 2 0,0 0 56,-2-1 0,1 1 0,2-3 1,-1 1 46,-1 0 1,3-2 0,-2 1 0,2-1 31,2-1 0,1 0 0,0 0 0,2 0-137,0 0 0,1 0-70,0 0 1,1-3-1,0-2-129,2-1 0,1 1 0,-1 0 0,1 0-47,2-1 0,-2-1 1,-1 0-1,1 0 8,0 0 0,-2-3 0,1 0 0,-1 0-27,1 0 1,2 1 0,-1 1 0,1-1-71,-1 0 1,1 0 0,2 2 0,0 0-68,0 0 1,0 0 0,0 0 0,0 0-25,0 0 0,1 0 0,1 1 1,3 0 118,1 1 1,1 2-1,0-3 1,1 2 228,1 1 0,0 0 0,1 1 0,1 0 105,0 1 1,-1 0 0,0 1-1,1 0 14,0 0 0,-2 1 0,0 0 0,-1 2-27,-1 1 1,0 1 0,0 2-68,0 0 0,-3 0 0,-1 0 1,-1 1-41,1 1 1,-1-1 0,-2 1 0,0-1-27,0-1 1,-2 1-1,-2 0 1,1 1-56,-3 0 1,0-1 0,-1-2 0,-1-1 13,-1 0 1,1-1-1,-2 1 1,1-1 41,-1-1 0,1 0 0,2-3 0,0 0 95,0 0 1,0 0 14,0 0 0,3-1 0,2-1-264,1-3 0,1-1 0,1-1 0,1 0 135,3 0 0,3 0 1,2 0-1,-2 0 80,0 0 0,1 0 0,1 0 0,-2 1-29,0 1 1,-3-1 0,-1 4-17,2 1 1,-3-2-247,-1 3 1,-7 2 0,-5 5 204,-2 0 1,-2 0 0,-1 1 0,0 0-26,-2 1 0,0 2 0,2-3 0,-3 2 199,1 1 0,1 0 0,0 1 0,3-2-144,2 0 1,2-2 0,0 1-1,3-2-111,2-2 0,2 1-102,0-1 0,4-2 137,3-1 1,-1-1 1047,0-1-825,1 0-72,-1 0 0,-2 0 0,-4-1-59,-3-1 0,-3 1 0,-3-1 0,1 1 58,0 1 1,1 0-1,1 0 8,-1 0 1,1 0 0,-1 1 0,1 1 25,1 3 0,2 1 1,1 2-1,1 1-72,2 3 0,0 2 0,2 2 0,1 3 14,3 1 0,2 1 0,1 0 0,2 0-128,1 0 0,-1-1 0,1-1 0,1-1-214,-1-1 0,1 0 0,-2-3 0,-2-1-361,0-1 1,-3 1 440,-1-1 0,1 1 0,2 1 0</inkml:trace>
  <inkml:trace contextRef="#ctx0" brushRef="#br0" timeOffset="2532">953 295 23063,'0'-7'-4916,"0"0"1,0 2 3746,0 0 0,1 3 1215,1-3 0,0 4 484,2-1 0,-1 1-329,1 1 1,-2 3 0,1 1 0,-1 1-273,1 2 0,1-1 0,-1 5 0,0 0-45,1 0 0,-1-2 0,-2 2 0,2-1-255,-2-1 0,2-1 0,0-1 1,-2 0 466,0 0 1,-1 0-63,0 0 1,-1-1-1,-1-1 153,-3-3 0,-1 1 0,-1-1 0,0 0-74,0-1 0,0 0 0,0 0 1,-1 1-19,-1 0 1,1-1 0,-2-1 0,1 0 228,-1 0 1,0 0-1,2 0 1,-3 0 20,1 0 1,0-1-1,-1-1 1,-1 0-14,1 1 0,-2 0 1,1 1-1,-1-1 11,-1-1 1,0 1-1,0-1 1,0 1 73,0 1 0,0 0 1,0 1-1,0 0-302,0 1 0,0 1 1,-1-2-1,0 0-96,1 1 0,-1 1 0,4-3 1,-1 0 22,1 0 0,1 0 0,-1 0 1,0 0-40,1 0 0,1 0 0,-1 0 0,1 0 9,-1 0 1,1-1 0,2-1-106,0 0 1,2-3 0,1 2-140,1-1 0,1 0 1,2-3-321,0 0 1,0 0 0,0 0 149,0 0 1,0-3 0,0 1 0,-1 1 44,-1 0 0,1-2 0,-2 0 0,1 0-25,-1 0 1,0-2 0,1 1-1,-2-1 14,0 0 1,-2 2 0,1-3 0,-1 2 5,-1 1 1,0-2 0,0 2 0,0 0 142,0 0 0,1 1 0,0 2 0,2 0 174,-2 0 1,2 1 0,0 0 371,1 1 0,1 3 794,2-3-1108,0 4 1,1-5 0,1 3 250,3-1 0,1 3 0,1-2 1,0 0-10,0-2 0,1 1 0,1-1 0,3 0-64,1-1 1,1-1 0,0 1 0,1 0-11,1 1 1,1 1 0,3-3 0,-2 1-101,2 1 0,-3-1 1,0 4-1,-1 1 144,1 0 0,-1-2 0,-2-1 1</inkml:trace>
  <inkml:trace contextRef="#ctx0" brushRef="#br0" timeOffset="2816">960 820 18080,'-4'0'-2028,"1"-3"1003,3-2 0,0 1 49,0-1 0,0 3 226,0-3 1,0 1 645,0-3 1,-3 0-1,-1 0 1</inkml:trace>
  <inkml:trace contextRef="#ctx0" brushRef="#br0" timeOffset="3249">778 211 23583,'0'-11'-2619,"0"1"1,0 2-1,0-1 711,0 0 1,0 0 699,0 2 750,0 0 1,-1 3 860,-1 2 1,1 4-1,-2 3 1,0 1-458,-2 1 0,1 1 0,0 1 0,-1 3-318,1 1 11,-2-2 0,2 5 0,-3-1 0</inkml:trace>
  <inkml:trace contextRef="#ctx0" brushRef="#br0" timeOffset="3833">519 365 27620,'-7'0'-495,"0"0"0,0 0-26,0 0 1,0 0 0,0 0 0,0 0 508,0 0 0,0 0 0,0 0 1,0 0 58,0 0 1,0 0 0,-1 0-1,0 0-52,-2 0 1,0-3 0,2 0 0,-2-1-131,2-1 0,-2 0 0,0-2 0,1 1-51,-1-2 0,2 0 1,-1 0-1,1-1-164,1-3 1,1 1-1,0-1 1,2 0-84,-2-1 1,2 2 0,0 1 0,1 0-475,2 1 0,0 0-1424,1 2 1414,0 3 1,0 2 0,0 4 375,0 3 0,0 2 0,0 1 0,1 1 245,1 0 1,0 2-1,2 1 1,2 3 157,0 1 0,1 1 1,0-2-1,1 0 146,1 1 1,0 4 0,2-2-1,2 0 112,0-2 1,-2 1-1,-1 0 1,-2 0-4,-1 0 0,1 0 1,-5-4-1,-2-1 9,0 0 1,-4-1 0,-3 1-1,-2-3 397,-4-1 0,-3-2 0,-3-1 0,-1-1 140,0-1 0,-4 0 0,3-3 0,-3-1-153,-2-1 0,0-2 0,-1-3 0,3-1-231,1-1 0,1 0 1,1-3-1,1 0-273,3-1 1,2 1-1,2 0 1,4-1-1094,2-2 984,3-3 1,3-3 0,0 0 0</inkml:trace>
  <inkml:trace contextRef="#ctx0" brushRef="#br1" timeOffset="5649">2514 1163 7921,'0'-5'-313,"0"0"0,-1 4 151,-1-1 0,-2 1 0,-3 1 209,0 0 1,2 0-1,0 0 1,0 0-6,-1 0 0,-4 2 0,0 1 0,-1 0-56,-1 0 1,-1 2 0,-2-2-1,-2 1-28,-4 2 1,-1-3 0,-3 1-1,0 0-2,0 0 1,0-2 0,-3 0-1,1-1 29,1-1 1,3 0 0,4-1 0,3-1 9,1-3 1,4 1 0,2-1 0,3 0 34,2-1 1,2-1 0,-1-1 0,1-1 13,-1 0 1,1-1-1,1 1 1,0-1 2,-2-1 1,0 2-1,2-2 1,-2 1-22,2 2 1,-2-1-1,0 0 1,2 0-5,0 1 0,-1 2 0,-1 1-20,2 0 1,0 1-79,1-1-37,0 4-218,0-2 323,0 9 0,0-4 1,0 5-1,0 0 20,0-1 1,2 1-1,1 0 1,-2 1-21,0 1 0,1-1 0,1 2 1,-2-1 11,0 0 0,1 1 1,1-3-1,-2 0 2,0 0 1,-1 0-1,0 0 1,0 0 18,0 0 1,-1 0 0,0 0 0,-3-1 14,1-1 1,-2 0 0,-3-2-30,-1 1 0,1-2 1,-1 0-1,1-1-7,1-1 0,0 0 0,0 0 0,0 0-11,0 0 0,0-1 0,0-1 2,0 0 1,2-3-1,1 2 1,0-1 0,1-1 1,0-1 0,-1-1 15,-2 0 0,3 0 1,1 0-1,0 0-6,0 0 0,1 2 0,-1 0-10,1 0 1,1 1-83,0-1-59,0 4 124,0-2 1,-3 3 17,-2 0 1,1 0 0,0 0 7,-2 0 0,0 0 0,-1 0 4,0 0 1,0 2 0,0 1 0,0 0-7,0 0 1,0 2-1,0-2 1,0 1-4,0 2 0,-1-3 0,0 2 0,-2 1 7,2 0 1,2-2 0,2 1 0,-2 0-4,0-1 1,1 2-5,1-1 0,2 1 0,0 1 0,2-3 0,1 1-3,2 1 1,2 0 0,0 1 1,-1-1 0,-1-1 10,1 0 0,-2 0 141,-2 2 0,0-3-74,0 1 0,-3-3 1,-2 2-1,-1-1-21,-1-1 0,0 1 0,0 0 0,-1 0-10,-1 0 1,1 0 0,-2-3 0,0 0-26,-2 0 1,-1 0-1,-1 0 1,0 0-3,0 0 1,0 0-1,-1 0 1,0-1 17,-2-1 0,2 0 0,2-3 1,2 0-1,-2-1 1,2 1 0,0 0 0,1 1 18,2 0 1,2-2-1,2 1-32,-2-1 1,3 1-34,1 0 1,2 3-194,2-3 1,2 1-1,3-2-150,0 1 0,1-1 0,0 2 353,2 0 0,2-5 0,-1 1 0</inkml:trace>
  <inkml:trace contextRef="#ctx0" brushRef="#br1" timeOffset="5983">1947 1296 7713,'0'-7'-1746,"1"3"1746,1 2 0,-1 1 0,5-2 0,-2-1 0</inkml:trace>
  <inkml:trace contextRef="#ctx0" brushRef="#br1" timeOffset="6113">1877 1324 7987,'-12'4'-373,"1"1"1,2-3-1,0 1 310,1 0 0,1-2 0,1 2 1,0-1 152,2 0 0,-1 1 0,-3 0-522,-1 1 432,4 0 0,-7 2 0,4-2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8:07.217"/>
    </inkml:context>
    <inkml:brush xml:id="br0">
      <inkml:brushProperty name="width" value="0.08571" units="cm"/>
      <inkml:brushProperty name="height" value="0.08571" units="cm"/>
      <inkml:brushProperty name="color" value="#FF0066"/>
    </inkml:brush>
  </inkml:definitions>
  <inkml:trace contextRef="#ctx0" brushRef="#br0">2158 172 6516,'0'5'380,"0"0"-367,0-1 1,3-2-40,0 4 1,0 1-9,-3 2 1,4 1 45,-1 0 1,0-4 113,-3 1 1,0-1-111,0 4 1,-1-4-9,-2 1 1,-3-2 0,-3 2 0,0-3 16,2 0 1,-4-3 0,0 4 0,-3-2 5,-4 0 0,0 1 1,-2-3-1,-2 1 21,-1 1 1,-4 0 0,0-3 0,-2 0-22,0 0 0,-2 0 1,6-1-1,-1-1-84,0-1 0,5-2 0,-2 3 1,3-1-95,4 1 0,2 0 1,5 0 146,-1-2 0,4-3 0,2 1 0</inkml:trace>
  <inkml:trace contextRef="#ctx0" brushRef="#br0" timeOffset="214">2177 502 7905,'-4'-10'-166,"2"4"1,-5 0-278,-1 2 1,-1 1 0,-3 3 442,-1 0 0,-3 0 0,3 0 0,-9 4 0,2 1 0</inkml:trace>
  <inkml:trace contextRef="#ctx0" brushRef="#br0" timeOffset="550">1798 181 8002,'-1'-9'-203,"-1"-1"-275,-1 0 1,-4-3 0,4 0 378,1 1 1,-3 2-1,1 0 422,-1 0 1,1 4 128,-2-1-488,4 5 0,-2-1 1,4 6-1,-2 3-9,-1 3 1,2 2 0,-3 2 44,0 3 0,-2 2 0,-4 2 0</inkml:trace>
  <inkml:trace contextRef="#ctx0" brushRef="#br0" timeOffset="1851">1361 152 8016,'0'-6'-502,"0"-1"1,1 5 0,2-1 432,4 2 0,1 1 0,2 0 0,0 1 115,0 2 1,2-1 0,1 4-1,0-1-54,1 0 1,-3-1 0,2 1 0,-1-1 4,1-2 0,-2 3 0,2-2 0,-2-1 14,-2-1 1,1 2 0,0 1 0,-1-2-2,1-1 1,0-1 0,-2 1 0,0 1 27,-2 1 103,-3 1-43,1-4-72,-4 0-52,-4 0-1,3 0 23,-4 4 0,4-3 4,-2 2-35,2-2-72,-3 4 85,4-4 57,0 3 135,-5 0-128,4-3 1,-4 4-28,2-5 1,1 1 29,-1 2 0,-2-2-8,-2 2 1,2-1-1,-2-2-8,0 0 1,-2 3 0,0 0-22,-1-1 0,-3 0 0,0 0 1,0 2-12,-1-2 0,-1 2 0,-6-1 0,0 1 4,-2 0 1,-1-3 0,3 2 0,-3-1 19,-1 2 1,0-3-1,-2 2 1,3-2 20,0-1 0,1 0 1,3 0-1,-2 0-20,-1 0 1,1 0 0,2 0 0,2 0-26,2 0 1,-3 0 0,4 0-1,-1 0 2,0 0 0,3 0 0,-2 0 0,1 0-4,2 0 0,1 0 0,1 0 0,1 0-2,-1 0 0,0 0 0,2-1 0,0-1 4,2-1 0,0-2 1,-1 3-1,0-2 4,0-2 1,-2 0 0,-1-4-2,1 1 1,-1-1 0,0 1 0,0 2-16,1 0 1,-1 1 0,-1-4-1,-1 1-7,-1 3 0,0-2 0,4 5 1,-1 0-12,0-2 1,1 4-1,-1-2-15,0 2 0,0 2 13,1 2 0,3 0 28,3 3 0,2-3 13,1 4 0,4-5 0,4 1 1,3-2-21,2-1 1,3 3 0,-2 1-1,0-2-36,0-1 0,2 0 0,-2 1 0,0 1 24,0 0 0,0-1 31,-1 1 1,-2-2 63,2 2 1,-7-1-9,-2 2 0,-11-2 0,-4 3 0,-3 0-13,-3-3 0,-2 2 0,-4 0 0,-2 1-33,0-1 1,-3-1 0,3-3 0,-1 0-19,1 0 1,2 0-1,-2 0 1,1 0-13,3 0 1,5-1 0,3-2 0,2-2 70,1-1 0,5-3-18,1 3 0,3 1 1,2-1-46,3 2 1,1 1 0,5 3-1,0 0 23,-1 0 0,2 0 0,1 1 0,1 1-26,-1 1 0,-1 1 0,-2 0 18,1 2 0,-1 3 0,-2-1 1,-1 0 45,-2-2 1,0 0-1,-2 1 28,2 0 0,-6-1 0,-5 3-64,-5-3 0,1 2 1,-2-4-1,3 1-161,0-1 0,-3-1 0,1-2 0,2 1-830,3 2 679,0-1 0,3 0 294,4 0 0,4 1 0,6-4 0</inkml:trace>
  <inkml:trace contextRef="#ctx0" brushRef="#br0" timeOffset="2081">1332 376 7757,'0'-10'-1077,"0"4"1077,0 2 0,-4 8 0,-2 2 0</inkml:trace>
  <inkml:trace contextRef="#ctx0" brushRef="#br0" timeOffset="2520">1274 220 8058,'-10'-4'-391,"4"3"1,1-8 0,2 4 197,-4-1 1,2-2-1,-2 1 301,0-1 0,-2-2 1,0 1-1,0 2-84,2 0 1,-1 5 0,1-1 0,-2 2-33,-4 1 0,-1 1 0,-4 2 0,2 5-28,-1 3 36,-6 5 0,-2 3 0,-4 0 0</inkml:trace>
  <inkml:trace contextRef="#ctx0" brushRef="#br0" timeOffset="2833">263 181 8068,'-5'-4'-520,"1"3"0,4-2 1,-2 6 619,-1 3 0,2 3 0,-3 1 1,1 0 70,-1 3 0,-3-2 0,1 2 1,-1-2-36,-3-1 0,3-4 0,-6 1 0,1-1-90,-1-1 0,-2 1 1,-5-4-1,1 1-238,-1-1 0,4 0 0,1-4 1,1 0-679,2-1 870,1-5 0,2-1 0,-1-6 0</inkml:trace>
  <inkml:trace contextRef="#ctx0" brushRef="#br0" timeOffset="2933">166 74 8068,'0'-13'73,"0"0"0,0 2 535,0 0 1,0 1-690,0 0 81,0 5 0,-9 9 0,-1 7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8:11.484"/>
    </inkml:context>
    <inkml:brush xml:id="br0">
      <inkml:brushProperty name="width" value="0.08571" units="cm"/>
      <inkml:brushProperty name="height" value="0.08571" units="cm"/>
      <inkml:brushProperty name="color" value="#FF0066"/>
    </inkml:brush>
  </inkml:definitions>
  <inkml:trace contextRef="#ctx0" brushRef="#br0">0 196 7988,'0'-22'-152,"0"1"0,10 6 1,4 3-1,8 2 263,7 6 0,17 1 0,19 3 0,15 0-57,12 0 0,-38-3 1,3-1-1,8 0 1,3 1-1,7-1 0,2 0 18,8-1 1,2 1 0,5 1-1,2 1 1,-28-2 0,1 0-1,0 0 1,2 0 0,-1 1-1,1 0-141,0 1 1,0 1-1,1-1 1,0 1 0,1 0-1,0 1 1,2 0 0,1 1-1,-1 0 1,-1 1 0,0-1-1,-1 1 76,-3 0 0,-2 0 1,1 1-1,0 2 1,0 2-1,-1-2 1,31 1-1,0 0 1,-31-1-1,1 0 1,0 0-25,1 0 0,-1 0 0,-1-1 0,25-1 1,-1-1-1,-4 2 0,0-1 0,-4-1 1,0-1-37,-3-1 0,-1 0 1,0 0-1,-1 0 0,-4-1 1,-1-1-1,-5 0 0,-1 0-14,-7-2 0,-2 0 0,37-5 0,-5 4 0,-11-5-224,-11-2 1,-9 5-1,-24-8-33,-12-2 324,-20 8 0,-19-8 0,-4 10 0,4-1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8:12.201"/>
    </inkml:context>
    <inkml:brush xml:id="br0">
      <inkml:brushProperty name="width" value="0.08571" units="cm"/>
      <inkml:brushProperty name="height" value="0.08571" units="cm"/>
      <inkml:brushProperty name="color" value="#FF0066"/>
    </inkml:brush>
  </inkml:definitions>
  <inkml:trace contextRef="#ctx0" brushRef="#br0">1 401 8276,'0'-21'-1830,"0"6"2289,0 1-179,0 9 1,9-5 0,6 10 0,7 0-65,7 0 1,7 0-1,15 0 1,9 0-161,10 0 0,12 0 0,-32-1 0,2 0 0,7-1 0,3-1-41,7 0 1,2-1 0,6-8 0,3-1 0,10 2-1,4 1 1,3-3 0,1-1-229,-29 4 1,0-1 0,1 1 0,6-1 0,0 0-1,2-1 1,2-2 0,0 0 0,1 1 0,4-1 0,1 2-1,0-1-145,1 0 1,1 1-1,0 1 358,-2 2 0,0 1 0,1-2 0,5-3 0,1-1 0,-1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8:17.464"/>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5938 32 6907,'0'22'-73,"0"-1"0,0 1 1,0 0-1,0 2 41,0 5 0,2 5 1,3 9-1,5 1-317,2-1 349,-7 1 0,14 9 0,-7 3 0</inkml:trace>
  <inkml:trace contextRef="#ctx0" brushRef="#br0" timeOffset="549">5568 54 8537,'0'-12'-2090,"0"-8"2056,0 8 0,0 2 1,0 10 113,0 13 1,0 6 0,0 5-1,0 3-8,0 2 0,7 2 0,1-4 0,-1 4-6,3 3 1,-8-8 0,5 3 0,-2-4 21,2-4 0,-4 1 1,4 0-34,-5 0 0,-2-1-51,0 1 1,-2-3-1,-5-4-41,-8-8 0,-4-4 0,-3-3-38,0 0 1,1 0 0,-1 0 0,0 0 57,0 0 0,8-3 0,-1-2 27,-1-2 0,-4 0 0,-2 7 24,1 0 0,-1 0 0,0 0 0,0 0 114,1 0 1,6 0 0,1 0 0,-3 0-73,-3 0 1,-1 7 0,-1 0 0,0-2-63,0-2 0,1-3 0,-1 0 1,0 0-157,0 0 1,1 7 0,-1 0 0,0-2-128,0-3 0,8-2 1,-1-2 268,-1-5 0,6-5 0,0-10 0</inkml:trace>
  <inkml:trace contextRef="#ctx0" brushRef="#br0" timeOffset="716">5372 162 7739,'-21'0'-1393,"-1"0"1393,0 0 0,0 0 0,1 0 0</inkml:trace>
  <inkml:trace contextRef="#ctx0" brushRef="#br0" timeOffset="1249">4698 423 8587,'0'-21'-10,"0"-1"-642,0 0 0,0 8 0,0-1 419,0-2 0,3 5 1,4 0 222,7 2 1,-2 3 0,3 7 0,2 0 75,2 0 1,-4 0 0,-1 0-27,3 0 0,-5 7 1,0 3-1,-2 2 47,-5 5 0,-3-5 1,1 3-1,1 2 43,4 2 1,-1 3 0,-7-1 1,0 1 0,-2-7 1,-3-1-26,-3 3 0,-8-5 1,1 0-50,-4-2 1,4 4-1,1-6 1,-3-4-65,-3-1 0,-1-3 0,-1 0 0,0-3-58,0-4 0,-2 2 1,-2-9-1,-3-3-94,2-2 1,1-10-1,-1-3 1,-4-2 118,-3-4 0,7 4 0,-4 0 0,2 3 54,0 4 0,0-4 0,7 2 59,0 2 1,10 10 0,3 5 213,-1 2 335,7 3 133,-6 7-518,9 0-144,9 0 1,1-2-251,5-6 1,2 4-1,-8-8-183,3 2 0,3 0 0,7 5 0,-1-2-224,1 2 1,2 3 562,5 2 0,-5-10 0,8-2 0</inkml:trace>
  <inkml:trace contextRef="#ctx0" brushRef="#br0" timeOffset="1399">4785 75 8471,'-12'-21'-800,"2"9"1,10 2 0</inkml:trace>
  <inkml:trace contextRef="#ctx0" brushRef="#br0" timeOffset="1819">4524 597 8492,'-22'0'26,"1"0"0,-1-7 0,0 0-220,1 2 0,-1 3 0,0 2 1,0 0 108,1 0 0,-1 0 0,0-3 0,0-2 101,1-2 0,-1-7 0,0 4 0,0 0-59,1 1 1,-1-8-1,0 2 1,0-2 31,1 3 1,-1-3 0,0 10 17,0 2 0,1-5 0,-1 3 1,0 4 51,0 8 0,3 0 0,2 10 0,3 2 1,-3 2 1,5 3-1,-1-1 1,4 1-17,4 0 0,-5 0 0,3-1 1,2 1-7,3 0 0,2 0 1,0-1 34,0 1 1,7-7 0,0-1 55,-2 3 0,0-5 1,0 3-13,2 1 0,0-3 0,-9 1-54,-5 3 0,2-7 1,-10-1-1,-2-1-253,-2-1 1,-10 0-1,0-7 1,2 0-241,3 0 1,-5 0-1,0 0 1,3 0 429,2 0 0,2 0 0,0 0 0</inkml:trace>
  <inkml:trace contextRef="#ctx0" brushRef="#br0" timeOffset="1982">4242 1054 8121,'-15'0'-764,"1"0"1,-3 0 673,-3 0 0,-1 0 0,-4 0 0,-1 0 90,-3 0 0,-10 0 0,5 10 0,-9 2 0</inkml:trace>
  <inkml:trace contextRef="#ctx0" brushRef="#br0" timeOffset="2217">3285 162 8554,'0'-21'-839,"0"-1"0,0 12 837,0 10 0,2 12 1,3 20-1,4 9 58,4 7 1,1 5 0,8-2 0,0 5-452,-1-1 0,1-2 395,0-9 0,0 9 0,-1 3 0</inkml:trace>
  <inkml:trace contextRef="#ctx0" brushRef="#br0" timeOffset="3083">3089 162 8422,'-12'-9'0,"2"-6"-665,0-4 0,8 4 627,-5 1 0,4 19 0,3 2 0,3 12 54,4 10 0,-2-2 0,7 7 1,0 0 21,0-1 0,0-6 0,5 4 0,-5-2-25,-2 0 0,4 0 1,-4-7-1,0 0 4,-1 0 1,-1-1 0,-6 1-28,5 0 0,-4 0-14,4-1 0,-14-9 1,-10-4-46,-10-6 1,1-4 0,-11-3 0,1-5-3,2-2 1,-7-10-1,5-7 1,-5 3 112,-3 2 0,10 2 0,5 0 0,5 0-11,3 1 0,6 9 0,3 2-92,2 0 64,3 8 1,9-8 0,3 13-3,3 4 0,8-5 0,-1 8 0,4-3-1,3 0 1,-7 3 0,-1-5 3,3 2 1,0 3-1,0-5 1,-3 2 0,-9 3 0,5-6 58,-1 4 1,-6 9 24,4-3 0,-7 5 1,-7 3-77,-8 0 1,-4-8 0,-3 1 0,-2 2-3,-5 2 1,3-4-1,-8-3 1,0 0 6,0 0 0,0-7 0,-4 2 0,1-5-24,-1-2 0,6 0 1,1 0-1,2 0-3,0 0 1,0-2 0,10-5-1,2-8-8,2-4 1,8-3-1,-5 0 5,2 1 1,3-1 0,7 0 12,0 0 1,0 8 53,0-1 0,2 11-117,6-4 0,-6 8 84,5 8 1,-12-4 0,-4 8-1,-3 1 8,-5-1 1,5 0 0,-3 5 0,1-3 31,2 3 0,-5 2 1,7 3 11,-2 0 0,7 0 0,-2-1-19,4 1 0,-4-7 1,0-1 55,2 3 1,3-5-1,2 3 25,0 1 1,0-3 105,0 1 0,0-7-122,0 8 0,-8-8 1,-1 5-197,-3-2 1,-3-1-1,-7-4 1,1 3-215,-1-4 1,0-1 0,0-3 0,1 0 3,-1 0 1,0 0 0,0 0-1,1 0-5,-1 0 1,7-7 0,3-3 291,3-2 0,1-3 0,18-16 0,2-3 0</inkml:trace>
  <inkml:trace contextRef="#ctx0" brushRef="#br0" timeOffset="3232">2589 249 8220,'0'-21'-860,"0"-1"820,0 0 1,0 8-257,0-1 1,0 13 295,0 2 0,-20 9 0,-4 13 0</inkml:trace>
  <inkml:trace contextRef="#ctx0" brushRef="#br0" timeOffset="3400">2697 967 8306,'-14'0'-426,"-1"0"0,8 0 0,-7 0 1,-3 0 543,-3 0 0,-1 7-118,-1 1 0,-10 8 0,-1-3 0</inkml:trace>
  <inkml:trace contextRef="#ctx0" brushRef="#br0" timeOffset="3869">1610 336 8549,'-22'0'-932,"0"0"825,1 0 1,6 8-1,3 1 148,2 3 0,3-4 1,7 6-138,0 3 1,0-5-1,3 0 63,4-2 1,5 0 0,10-6 0,-1 4-73,1-4 1,-7-1 0,-1-1 71,3 6 0,-5-6 0,0 8 20,-2-1 0,-3-4 1,-7 10 66,0 2 0,-2-5 1,-6 0-1,-6 0 31,-5 0 1,-3-7 0,0 4 0,0-1 62,1-1 1,-1 0 0,0-7 0,0 0 82,1 0 1,-1 0 0,0 0 0,3-2-25,4-6 0,-4-4 0,7-9 0,-3-1-38,1 0 1,7-2 0,-5-5 0,-1-5-116,1 0 0,0-4 0,-2 6 0,4 1-160,0-1 0,8 3 0,-5 8 0,4-1-1529,3 0 1635,0 10 0,0-7 0,0 7 0</inkml:trace>
  <inkml:trace contextRef="#ctx0" brushRef="#br1" timeOffset="4083">892 554 10161,'-14'-7'-382,"-1"-1"393,10-9 0,-2 15-181,14-5 0,5 14 0,10 8 0,0 4 6,0 3 1,-3-8-1,-2 1 1,-5 1 88,-2 4 0,4 2 0,-7-1-182,-2 1 0,-5-7 235,-7-1 0,-5 1 1,-10 6-1</inkml:trace>
  <inkml:trace contextRef="#ctx0" brushRef="#br1" timeOffset="4436">609 336 13024,'-21'0'-97,"1"-2"1,3-3 0,3-2-91,-3 2 1,5 3 0,-3 4-1,1 5 4,2 8 0,0 4 0,7 3 0,-2 0-18,2-1 1,2 1-1,3 0 1,0 2 77,0 5 1,3-5 0,2 5 0,4-5 64,3-2 1,1 2-1,3 3 1,-1 2 73,2-3 0,-7-1 0,-1-6 1,-2-2 101,1-3 1,-1 1 144,-7 7-90,0-10 0,-2-3 0,-8-9 0,-9-2-56,-8-5 0,-9 2 0,2-12 0,-5-5-287,-7-4 0,-2-11 0,4 6 1,1-5-49,-1-10 1,3 9 0,5-4 0,7 5-551,5 2 1,9 8 730,1-3 0,9 14 1,-5 6-1</inkml:trace>
  <inkml:trace contextRef="#ctx0" brushRef="#br0" timeOffset="4582">370 1141 8417,'-29'-2'3,"0"-6"0,0 6 0,7-5 1,1 4 206,-1 3 0,-9 3-210,-6 4 0,-4 15 0,-2 12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9:14.228"/>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5317 343 22217,'-5'-5'-3493,"2"2"2716,6 6 1,-1 2-1,3 5 504,0-1 0,-1 1 0,-2-1 1,2 0 120,1 1 0,-3-1 0,3 1 0,-2-1 55,0 0 1,4 1 0,-2 0 0,2 1 52,-1-2 1,0 6-1,4-6 92,-1 1 1,-3 0 0,-1-3 0,1-2-790,-1 0 840,-3 2-264,6-6 562,-7 3 0,-1-4-26,-6 0 0,-2 3 0,-2 0-59,1-1 1,-4-1 0,1-1-1,-1 0 23,0 0 0,1 0 1,-3 1-1,-1 2-130,1 0 0,-2 0 0,1-3 0,-3 1-31,-3 2 0,2-2 0,-2 3 0,3-1-47,0 1 1,-3-1-1,0-2 1,0 1 208,-1 1 0,3 0 0,-2-3 0,3 0-211,0 0 0,0 0 1,0 0-1,0 0-46,1 0 1,-1-1-1,1-1 1,1-1-78,2 1 0,3-2 0,0-1 0,1 1-127,2 0 1,1 0-1,0 2 2,2-1 0,0-4 0,-3 3-98,3-1 0,2 2-349,4-3 0,0-1 17,0-2 1,3 3 0,0-1 76,-1 0 0,3-1 0,1-2 4,-1 1 0,0 0 0,-3-1 33,1 1 1,4-1 0,-3 1 88,1 0 0,-2 0 0,3 2 186,2 1 0,-3 4 0,1-2 259,1 3 1,-1 1 0,0 0 345,1 0 0,-2 0 0,2 1-100,0 3 0,-2-2 1,2 3-1,-1 0-192,-1 0 1,3 0 0,-2 3 0,0-2-46,0 1 1,-3-1 0,4-1 0,-1 0 231,-1 0 1,3 2-176,-1 2 1,0 0-1,0 0-177,-1-3 1,-2 2-419,2-1 0,-4 1-334,1 1 1,-2-2 94,-1-1 1,0-3 317,0 3 0,-1-1 1,-2 3 333,-3-2 0,0-4 1,0 2 99,-1 0 1,-1 1-1,-2 1 1,0-2 76,-3 0 1,3-2 0,-4 4 0,1-1-18,-3 0 0,0-2 0,-1 3 0,-3 1 76,0-2 0,-3 0 1,0-3-1,-1 1-154,-2-1 0,3-1 0,0-1 0,1 0 109,0 0 0,-1 0 1,3 0-1,0 0 21,3 0 1,1 0 0,-1 0-1,2 0-208,-2 0 0,2 0 0,1-1 0,0-1-131,3-1 0,-1-4 0,1 2 1,-2-2-90,2 1 0,3 3 1,2-3-1,0-2-44,1 0 0,-3 2 0,4 1 0,0-1-136,0 1 1,0 0 0,2-2 154,-2 0 0,1 1-38,3-3 0,0 2-327,0 1-146,0 4 145,0-2 282,0 4 0,-1 3 395,-2 0 1,1 1 0,-4-2 0,-2 3 43,0 0 0,-1-3 0,-1 2 0,1 0 52,0 2 1,-4 0-1,-1-1 1,0 0 23,-3 0 0,-1-1 1,-1 1-1,-2 0-19,-1 0 1,-5-2 0,-1 3 0,-2-2 46,0-2 1,1 2 0,2-1 0,0-1-134,2-1 1,5-1 0,-1 0-1,4 0-268,4 0 0,6 0 306,1 0 0,0 0 1,-4 0-1</inkml:trace>
  <inkml:trace contextRef="#ctx0" brushRef="#br0" timeOffset="484">5430 108 12525,'0'-9'-2137,"4"4"235,-3-3 1577,4 6 1,-7-2 381,-1 4 0,1 3 1,-3 2-56,1 0 1,-3-3 0,1 2 0</inkml:trace>
  <inkml:trace contextRef="#ctx0" brushRef="#br0" timeOffset="597">5261 118 12525,'-9'-4'-316,"0"-2"1,2-2-840,1 2 1,3 2 1195,-4 4 1,5 0 0,-2 0 0</inkml:trace>
  <inkml:trace contextRef="#ctx0" brushRef="#br0" timeOffset="1182">4923 137 15214,'0'-10'-4695,"0"4"2638,0 0 1891,0 4 0,0-3 0</inkml:trace>
  <inkml:trace contextRef="#ctx0" brushRef="#br0" timeOffset="1315">4801 155 15546,'-5'-9'-1410,"0"0"1,0-1 210,2 1 1,2 3 526,1-1 487,0 5 0,0-2 0</inkml:trace>
  <inkml:trace contextRef="#ctx0" brushRef="#br0" timeOffset="1583">4237 221 23022,'-5'-13'-3119,"2"-2"0,2 0-660,1 3 2952,0 6 1,0 3 0,0 6 23,0 3 669,0 2 0,0 2 0,0-1 0</inkml:trace>
  <inkml:trace contextRef="#ctx0" brushRef="#br0" timeOffset="2333">3795 409 15827,'-3'-6'-1323,"0"0"0,-1 0 1,2-1 953,-1 1 1,0 3 437,3-4-439,0 5 0,0-1 0,0 6 249,0 4 1,0 1 0,1 1 0,1 1 47,1-1 1,1 2 0,-2 0 0,1 2 28,-1-2 0,3 0 0,-2-1 0,-1 1-167,-1 2 0,-1-1 1,0-2-1,0-1 147,0 1 1,-1 2-1,-2 0 1,-4-3 166,-1-2 0,-1-1 0,-1 1 0,1-2 5,-1-1 1,-3 0 0,-2-1-1,0 0 140,-1-1 1,0-1 0,-3-1-1,2 0-14,1 0 1,-1-3 0,4 0 0,-1-1-73,1 0 0,0 2 0,4-4 1,-1-1-76,1-2 0,1 0 0,0-1 0,3 1-11,1 0 0,-2-2 0,1 0 0,1-2-4,0 2 1,0-3 0,2 1 0,-1-1-124,1 0 1,-3 1 0,2 1 0,0 0-65,-1 0 0,2 2 0,-3 1 0,0-1-99,3 1 0,-2-1 0,0 2 19,-1 2 1,-1-2-1,-4 5 171,1 1 0,-1 1 1,1 1-1,0 1 41,-1 2 0,1 2 0,0 2 0,2-1 11,1 1 1,0 2 0,-4 0-1,2 1 25,2-1 0,-3 1 1,3 2-1,-1 0 6,0 0 1,0-1-1,3 1 1,0 0-38,0 0 1,-3 1-1,4 0 1,1-2-48,1 0 0,1-2 0,0 1 0,1-1 40,2 0 1,-1-3-1,5-2 1,1-1 39,3 0 1,1 0 0,4-3 0,1 0-26,4 0 0,0-1 0,4-1 0,2-2-202,4-1 0,-2 2 1,3-4-1,-1 1 274,1 1 0,3-8 1,-1 3-1</inkml:trace>
  <inkml:trace contextRef="#ctx0" brushRef="#br0" timeOffset="2600">3842 813 14470,'-14'0'-166,"1"0"-339,3-4 1,0 3 0,1-2 69,0 2 1,-1 1 0,1 0 0,-1 1 375,1 2 0,-4 1 14,1 2 0,-5 3 0,3-4 1</inkml:trace>
  <inkml:trace contextRef="#ctx0" brushRef="#br0" timeOffset="2867">3626 212 24771,'-9'-14'-5070,"-1"0"4042,1-1 1,3 1-1,0 6 1,-2 2 1222,0 3 0,-3 3 0,-2 3 0,-6 4-145,-5 5-86,-3 2 1,-5 5 0,-2 0-1</inkml:trace>
  <inkml:trace contextRef="#ctx0" brushRef="#br0" timeOffset="3432">2828 52 18102,'0'-9'-6018,"0"-1"5196,0 1 1,0 3 556,0-1 194,0 1 0,0 2 0,0 5 3,0 7 0,0 3 0,0 6 0,0 1 83,0 3 1,0 5-1,0-2 1,1 1-100,2 0 1,-1 0 0,4 4 0,0-1-274,0 0 1,2 0 0,-3 0 0,2 1 135,-1-1 0,-4-1 0,2-2 0,-1-3 255,0-2-26,0-6 0,-7 8 0,-1-2 0</inkml:trace>
  <inkml:trace contextRef="#ctx0" brushRef="#br0" timeOffset="4167">2489 62 13756,'0'-10'-1273,"0"1"1,0-1 0,0 1 232,0 0 0,1 3 1199,3 3 0,-3 3 0,2 3 1,-2 5-206,-1 3 1,0 1-1,0 2 1,0 1 41,0-1 0,0 1 0,0 2 1,0-2-16,0 2 1,0 0 0,0 0-1,0-3 0,0 0 1,-3 2 0,0-1 0,0 1-125,2-1 0,1-3 0,0 0 0,0 0 143,0 0 1,0-1-1,0 1 3,0-1 1,1-2 0,3 0-1,2-2-10,2-1 0,2-4 1,0 1-1,2-2 129,0-1 0,2 0 1,-3 0-1,2 0 64,-2 0 1,1 0 0,-1 0 11,2 0 0,-1 0 0,-2 0 85,-1 0 0,-3 0 316,0 0 21,-3 0 83,1 0-493,-4 0 0,-4 0-144,-3 0 1,2 0 0,-1 0 0,-1 0-12,-2 0 0,0 0 0,-1 0 1,1 0-16,0 0 1,-4 3-1,1 1 1,-1-1-16,-1 1 1,3-3 0,-5 3 0,0-1-13,-2 0 0,-1 4 0,-1-3 0,-1 0-9,-1 0 1,-4 2 0,1-1 0,-2-1-8,-1 0 0,3 2 0,0-3 1,-1 1-6,-1 0 1,3-3 0,3 2 0,3-1 0,2 1 1,4-2 0,-3 2 0,2-2-212,1-1 0,5 1-636,1 2 778,3-1 1,-1 6 0,4-3 0</inkml:trace>
  <inkml:trace contextRef="#ctx0" brushRef="#br0" timeOffset="5533">1804 315 20069,'0'-9'-6047,"-1"3"5335,-3-1 0,3 1 413,-2-3 0,2-1 0,1 1 287,0-1 1,3 1-1,0 0 1,0-1 48,-2 1 1,2-1 0,1 2 0,0 0 72,0-2 1,0 6 0,-1-5-117,0 0 1,3 1-570,-3-1 1,1 3 881,-1 3 38,-2 2 0,7 2 1,-4 1-1,0 3-114,0 0 0,4 1 0,-2 3-117,2 1 0,2-1 1,-1 1-1,0-1-22,1 0 0,0 2 0,2 0 0,0 2-78,0-2 1,-1 0 0,1-2 0,0 1 62,0-1 0,1 0 0,0 1 0,-2-2-56,0-2 1,-2 3 0,0-3 0,1 1-61,-1 0 1,-2 0-1,-2-3 1,0 0-354,0 0 0,-3 4 0,2-3 294,1 0 0,-4 4-61,2-3 1,-3-1 0,-2 1 0,-2 1 234,-2-2 1,0 3-1,-3-3 1,-1 2 58,1-1 0,-5 0 1,-1 4-1,-3-1-38,-1 0 1,-1 1 0,-2-1 0,-3 0 10,-2 1 1,-2-1 0,-1 0 0,-2-2 45,2-1 0,-2-1 1,0 3-1,3-3 82,3-1 1,0 0 0,4-2-1,1 2-30,1-2 1,2-1-1,-1-1 1,1 0 65,2 0 1,-1-3 0,2-2-1,-1 1-272,1 0 1,2-3 0,-1 1 0,0 0-136,2 0 1,2 1-1,1-3 1,-1 3 13,1 1 0,-1-2 0,1 3 1,0 1 52,-1 0 1,1 2 0,-1 0-1,1 0 32,0 0 1,-1 2-1,1 0 1,1 2-99,1 1 1,-1 1-1,2 3 1,-3-2-1,0-1 1,3 0 0,0 4 0,1-1-36,0 1 0,3-1 0,-1 0 1,2 1-47,1-1 1,3-3 0,1 1 0,1-1 211,3-1 0,1 0 0,2-2 0,2 0 27,-2-1 1,1 2 0,-1-1 0,2-1-59,-2-1 1,-3-1-1,-2 0-49,1 0 270,2 0 0,-5 0 0,-4 0-21,-5 0 1,-4 1-1,-1 1 1,-3 1 60,-2 0 0,-3-2 0,-2-1 0,-2 0 65,-3 0 0,-1 0 0,-1 0 0,0 0-167,-3 0 0,0 0 0,2-1 0,0-2-80,0 0 0,-1-3 0,2 2 0,2 0-70,3 0 1,2-4 0,3 2 0,1-1-123,4 0 1,1-1 0,3 2-125,2-3 0,1 0 0,5 0-153,0-1 0,1 5 0,3 1 276,2 0 0,-1 3 0,1-3 162,2 3 1,0 1 0,1 0-1,1 0-31,-1 0 0,-1 1 1,0 2-1,-2 1-27,1 1 0,2-2 0,0 3 0,0 1-25,1-2 1,-4 3 0,0-2 17,2 3 0,-1 0 1,-1 1 44,-3-1 0,-2-3 1,-1 1 142,0 0 0,-4 1 1,-3 1-1,-3-2-115,-3-1 0,-1-1 0,3 3 1,-2-3-142,2-1 0,-3 2 0,2-2 1,0 1-159,2-1 0,-3 0 0,1-2 190,0 1 1,5 0-65,1-3 395,4 0 1,-2 0-1</inkml:trace>
  <inkml:trace contextRef="#ctx0" brushRef="#br1" timeOffset="5849">2057 851 8575,'0'-7'0,"0"1"-977,0-1 1,0 2 976,0-2 0,0 5 0,0-2 0</inkml:trace>
  <inkml:trace contextRef="#ctx0" brushRef="#br0" timeOffset="6750">639 240 20129,'-10'3'-263,"1"0"0,-5 5 0,-1-2 0,-2 3 83,1 4 0,-2-3 0,3 4 0,-2-2 84,1 1 0,0 2 0,3-2 1,2-1-123,0-2 1,6-1 0,2 1-144,2-1 0,2-4 0,2 0 1,4-2 325,5 0 1,-1 0 0,5-3 0,0 0 33,-2 0 0,3 0 0,-3 0 1,-1 0-176,1 0 0,-2 0 1,-2 0 16,-1 0 1,-4 1 0,-2 2 31,-2 3 1,-6 0 0,-3 0 0,-5 0 145,-1-1 1,-2 4 0,-3-3-1,0 1 22,1 0 0,-1 1 0,-1-3 0,-1 1 196,-1 1 1,0-5-1,4 2 1,-1-1-241,0 0 0,0 0 1,0-3-1,2 0-105,1 0 1,-1 0 0,5-1-23,0-2 0,3-2 1,3-5-1,1 1-158,1 0 0,3-1 0,-2 1 0,2-2 176,1-1 0,0 1 0,-1-1 0,-1 2-137,-1 0 0,0 1 0,2-1 1,-1 1 56,-2 0 1,0 0-1,1 3 1,-2 2 86,0 0 0,-4 3 0,3-3 0,-3 3 101,-4 1 0,3 1 1,-3 3-1,2 1 8,-2 0 1,3 3 0,-3-1 0,3 1 50,0 1 0,2 1 0,1-1 1,1 1 76,2-1 1,1 0 0,2 1 0,-1-1-66,-1 1 1,1-2-1,4-1 1,2-2 91,1 0 0,3 1 0,3-3 1,3-1 16,0-1 0,2-1 1,4 0-1,2 0-364,3 0 1,-1-1 206,1-2 0,0-2 0,3-5 0</inkml:trace>
  <inkml:trace contextRef="#ctx0" brushRef="#br0" timeOffset="6951">244 165 11863,'-19'0'-332,"-1"0"1,-2 1-1,-3 2 382,-2 3 0,-1 3-64,0 0 1,-4 5 0,-2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9:22.660"/>
    </inkml:context>
    <inkml:brush xml:id="br0">
      <inkml:brushProperty name="width" value="0.11429" units="cm"/>
      <inkml:brushProperty name="height" value="0.11429" units="cm"/>
      <inkml:brushProperty name="color" value="#FF0066"/>
    </inkml:brush>
  </inkml:definitions>
  <inkml:trace contextRef="#ctx0" brushRef="#br0">2668 264 19946,'6'-7'-1729,"-3"1"1,-2 0 0,0-2 1133,2 1 1,-2 2 693,2 2 1,-1 2 174,1-2 0,-1 3 0,4 3-412,-2 3 1,-1 4 0,-2 2 0,1 4-27,1 1 1,1 2 0,-2 0 0,2 0 15,-2 0 0,2 0 0,0 2 0,0 1-231,0-1 0,0-2 0,-3-2 0,1-2 180,1 2 1,3-3-1,-3-2 1,0-2-417,2-4 0,-3 2 566,4-2 1,0 3-1,4 0 1</inkml:trace>
  <inkml:trace contextRef="#ctx0" brushRef="#br0" timeOffset="534">2518 236 20805,'-1'5'-2043,"-2"-2"1,2-1-1,-2 1 1565,2 3 1,1 3 0,0 0 182,0 0 0,0 2 1,0 0-1,0 2 115,0-2 1,0 0 0,0-2 0,1 1 92,2-1 0,-2 0 0,3 1 0,-1-1 27,0 1 0,1-1 0,-1 0 0,0 1-5,-1-1 1,-1 1-1,0-2 1,1-1-325,1 0 1,0-1-1,-4 3 386,-2 1 1,-2-1 0,-5 0 0,1 1 90,0-1 0,-4 1 1,0-2-1,-2-1 71,-2-1 0,0 1 0,-2 1 0,-1-1 12,-2 0 0,2-4 0,-2 2 0,2 0-86,2 0 0,-1-2 0,1 0 0,1-2-215,2-1 1,6 0 0,0 0-135,1 0 326,3 0 0,-3-9 0,3-1 0</inkml:trace>
  <inkml:trace contextRef="#ctx0" brushRef="#br0" timeOffset="783">2321 273 18595,'3'-6'-1463,"0"0"0,0-1 509,1 2 0,-2 1 1,5 4 1141,0 0 0,0 4 0,1 2 0,-3 4-377,-1 2 0,3 3 0,-1 4 1,-1-1 18,-2 1 1,1 0 0,0 0 0,0 1-83,1 2 0,1-3 0,-2 3 0,0-1 138,0 1 0,4-2 0,-3 3 0</inkml:trace>
  <inkml:trace contextRef="#ctx0" brushRef="#br0" timeOffset="2870">1945 386 9860,'0'-6'-865,"0"-1"1,0 1 282,0-3 67,0 3 510,0 2 28,4 13 0,-2-3 0,3 6 0,0-1-26,-3-2 1,2 1 0,0-1-1,0 0-5,0 1 0,0-1 0,-3 1 0,1 0-36,1 3 1,0-6 0,-3 2-1,0 0 48,0-1 1,0 1-1,0 1 10,0-1 1,-1 0 0,-1-2 0,-2-2 35,-2-1 1,0 2-1,-3-2 1,-1-2-11,1-1 1,0 0 0,-1 1 0,1 1-21,-1-1 0,1-1 1,0-2-1,-1-1-13,1-1 1,-1-3 0,1 1 0,1 0-4,1-2 1,-1-1 0,3-2 0,-1 1 1,-1-1 1,5 1-1,-2 0 1,1-1-3,0 1 1,0-1 0,3 1 5,0 0 1,0 2 0,0 1 126,0-1-287,0 3-93,0-1 0,1 6 240,2 3 0,-2 1 0,2 4 8,-2 1 1,-1-1 0,0 0 0,0 1 22,0-1 0,0-3 1,0 1-1,0 0 24,0 1 0,0-1 1,-1-2-1,-2 0-12,-3 0 0,0-3 0,0 3 0,-1-2-8,-2 0 1,0 0-1,0-3 1,-1 0-17,1 0 1,3-3-1,-1-1 1,1-2-41,1-1 0,0-1 1,3-2-1,-2 1-22,2 0 1,1-1-1,1 1 20,0-1 1,0 4-1,0 0-35,0-1 21,0 2 1,-1 1 51,-2 4 0,1 0 0,-3 1 1,0 2 6,-1 4 0,1-2 0,-2 1 0,1 1 16,-2 2 1,0-2 0,-1 1 0,-2 3 19,-1-1 0,1-2 0,-2-2 0,0 1-9,0 2 0,-2-1 1,2-1-1,2-2-15,0 0 1,1 1-1,-2-3 1,0-1-8,0-1 1,2-1 0,1 0 0,-1 0-7,1 0 0,-1 0 1,1 0-1,0-1-45,-1-2 1,1-1 0,-1-4 0,1 2-11,0-1 1,2-1 0,1-2 0,0 1 4,1-1 1,-3 1 0,4 0 0,0-1 2,0 1 1,-2-2 0,1 0-1,0-2 1,2 2-1,-2 4 1,0 0-33,-1 0 0,0 2 26,-3-2 1,-1 5 28,1-1 1,0 2 0,-1 1-1,1 1 15,-1 2 1,-2-1 0,-2 5 0,1 0 6,-1 1 1,-3 2 0,3-1-1,-1 1 33,3-1 1,-2 0 0,2 1-1,-1 0-8,-1 3 1,5-3 0,-1 3 0,3-3-9,3 0 0,0-1 1,2 0-41,-1 1 1,1-2 0,4-1 0,2-1 5,1-2 1,1-1-1,4-2 1,-1 1-23,1 1 1,-1 0 0,0-3-19,1 0 0,-1 0 0,1 0 19,-1 0 0,0 0-29,1 0 0,-4 0 80,0 0 57,-4 0 0,2 0-5,-8 0 0,-1 0 1,-4 0-1,-1 0-18,1 0 0,-1 0 1,-2 0-1,0 0 6,0 0 1,-1 3 0,-1 1 0,0-2-44,1-1 1,-3-1 0,3 1 0,-2 1-23,-2 1 1,3 0 0,-2-3 0,0 0-16,2 0 0,-4 0 1,3 0-1,1 0-17,1 0 0,0-1 0,0-1 0,2-2-20,0-1 0,2-1 0,-1-1 0,1 1-12,0-2 1,3 3-1,2 0 111,0 1-120,3-3 46,-7 6 0,6-4 1,-5 5 33,0 0 1,2 3-1,-2 2 1,0-1 29,-1 0 1,-2 2 0,1-2-1,0 1 0,-1-1 0,1 2 0,-1-2 0,1 0 32,0 1 1,-1-2 0,1-3 102,-1 0 1,4 0 238,0 0-408,0 0 1,-1-3 0,2-2 0,1 0-26,2-2 0,1 2 0,1-2 0,-1 0-34,-2-1 0,2-2 0,-2 1 1,2 0 2,1-1 0,-2 0 0,0-2 0,-1 0 5,1 0 1,1 2 0,1-1 0,0 0 12,0-2 1,-1 1 0,-1 2-1,-1 1 23,1 0 0,0-1 0,0 1 0,-3 0-15,0 3 0,2-1 0,-3 3-17,-2-1 0,-3 2 0,-3 0 1,1 2 27,-1 1 0,-6 4 0,1 3 0,-3 1 51,-1 1 0,-3 1 0,2-1 0,-1 1 18,0-1 0,1 4 0,-3-1 0,3 1 25,1 0 0,2-2 0,2 1 0,1 0 17,2 0 1,1-1-1,4 1 1,4-1-61,2-2 0,-2 0 0,4 1 0,1-1-61,1 1 1,4-4 0,1-1 0,2 0 89,1 0 1,1-1 0,2 1 2,-1-1 0,2-1 1,0-3-1,2 0-9,-2 0 1,3 0 0,-1 0 0,2 0-84,2 0 1,0 0 0,2-1 0,0-2-173,0-3 0,0 0 0,2 0 0,1-1-163,-1-1 1,2 1-1,0 1 1,0-1 94,0-2 0,-1 1 0,-3 1 0,0 1 301,-1 2 1,1-3-1,0 2 1</inkml:trace>
  <inkml:trace contextRef="#ctx0" brushRef="#br0" timeOffset="3197">667 771 16398,'-4'-9'-4565,"2"2"2217,-4 1 2495,-1 4 1,-2-2-1,0 4 1</inkml:trace>
  <inkml:trace contextRef="#ctx0" brushRef="#br0" timeOffset="3298">583 780 16238,'-10'-1'-526,"1"-2"0,3 2 349,-1-2 1,1-2-1,-3 0 1</inkml:trace>
  <inkml:trace contextRef="#ctx0" brushRef="#br0" timeOffset="3665">244 217 20777,'-5'-10'-5580,"0"5"5399,2 2 1,-2-2 0,-5 0 0</inkml:trace>
  <inkml:trace contextRef="#ctx0" brushRef="#br0" timeOffset="3764">132 254 20424,'-13'-3'-1601,"1"0"-188,-1 0 2034,8 3 1,1 4 0,4 1 0</inkml:trace>
  <inkml:trace contextRef="#ctx0" brushRef="#br0" timeOffset="4584">2227 1 9463,'-10'0'-830,"1"0"299,0 0 0,2 0 1,1 0 529,-1 0 1,2 3-1,-1 1 1,2 1 1,-2-2 0,3 4-18,1 0 1,1-2 0,2 0 10,2-1 0,-1 3 1,4-4-1,1 0 7,2 1 0,-3-3 0,0 2 0,2-2 2,0-1 0,1 0 1,1 0 44,-1 0 1,-3 0 62,1 0 0,-4 0 19,3 0 1,-4 1-45,1 3 0,-7-3 0,-4 3 0,-6-1-4,-3 0 0,-1 4 0,-8 0 0,-4 1-75,-3 1 0,-8 1 0,-1-1 0,-2 2-196,0 1 0,1 0 0,-2 2 188,1 0 1,9 3 0,-2-3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19:55.425"/>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1379 43 8112,'-7'0'0,"-4"-6"-674,6-4 0,-5 2 803,6-1-458,-1 5 245,5-2 1,0 8 88,0 2 0,0 0 1,0 5 1,0 2 1,0-3 0,1 2 28,4 1 0,-3 1 1,4 1-11,0-4 1,-2 4-20,5-4 0,-6 4 0,3 0-19,1-4 0,-6-1 0,4-3-1,-3 4 1,-1-1 28,4 2 1,-3-1-6,2 5 0,-2-4-9,-2-1 1,0-4 0,0 5 39,0-7 1,0 5-6,0-4 0,-2-2 0,-2 4-24,-6 1 1,-3-6 0,-1 4-9,0-4 0,0 1 0,0 1 0,-1 2-12,1-2 0,-2-1 1,-1-2-1,-2 0-3,2 0 1,-1 0-1,1 0 1,-2 0 6,2 0 0,-1 0 0,1 0 0,-2 0 3,2 0 0,-4 0 0,2 0 0,2-2-1,1-3 1,2 4-1,1-6 1,2 3-1,1-1 1,1-6 0,-5 1 0,6 3 0,3-3 0,4-1 0,1 3-2,0-1 0,0-1-1,0-4 1,0 0-1,1 1 2,4 4 1,-4 1 0,6 5-4,-1-2 1,-4-1 0,4 2-16,0 0 0,2-1-3,6 5 1,-4 0 4,-1 0 0,-4 0 5,5 0 0,-1 0 16,5 0 0,-4 1-8,-1 4 1,-6-2 0,4 5 3,-1-1 0,-4 4 2,2-2 1,-2 4-1,-2 1 1,0 0 26,0 0 1,0 1 12,0-1 0,-5-5 1,-1-1-13,-2-1 1,-1 2 0,-6-4-1,1-1-14,0 3 0,-5-6 0,-2 4 0,1-3-14,-1-2 0,-4 4 0,3 1 0,-2-2-16,1-1 1,0-2 0,-2 0 0,3 0 6,2 0 1,-4 0 0,5-2 0,2-1 0,1-2 0,6-4 0,1 3-6,-2-2 0,0-2 9,1-4-24,4 0 0,6 4-199,0 1-15,0 6 285,0-4 5,0 20 0,-6-5 1,-4 6-1,-3-6-11,-1-2 0,0-2 0,0 3 1,0 0-18,-1-4 1,0-2-1,-3 1 1,-1 1-13,2 2 0,-4 0 1,2-5-1,0 0-22,-1 0 0,4 0 0,-3 0 7,3 0 0,1-5 0,-3-1 2,-1-2 1,0 3-1,5-3 1,0 0-7,0 0 0,4 4 0,1-4 1,-2 0 3,-2 0 0,-1 3 0,0-4 4,-1-2 1,6 4-1,1 1 2,2 0 3,1 4-24,5-4-140,0 6 97,0 0 1,5 1 82,-1 4 0,1-2-6,-5 7 0,2-1 3,2 5 0,-2 1 6,3-1 0,-4 0-29,-1 0 1,0-4 45,0-1 0,0-4 10,0 4 1,0-4 16,0 5-57,0-7 0,-1 5 1,-4-5-68,-4 2 0,-4-1 0,-1-4-240,-1 0 1,1 0 297,0 0 0,0-6 0,0-2 0</inkml:trace>
  <inkml:trace contextRef="#ctx0" brushRef="#br0" timeOffset="581">1422 540 5956,'-6'-8'40,"3"2"-25,-7 6 1,5 0 0,-4 0-36,-2 0 1,-2 0 0,-1 0-1,0 2 20,0 2 0,-1-2 0,1 4 0</inkml:trace>
  <inkml:trace contextRef="#ctx0" brushRef="#br0" timeOffset="983">1038 14 8112,'-8'0'0,"1"0"0,2 0-389,-5 0 1,2 0 0,-1 0 0,-2 0 224,-2 0 0,-3 2 1,-1 1-1,-3 3 59,-3 2 105,0-4 0,-12 8 0,-1-4 0</inkml:trace>
  <inkml:trace contextRef="#ctx0" brushRef="#br1" timeOffset="1333">527 512 24885,'-15'-13'-2082,"1"2"0,0 3 1624,0 2 1,-1 1 0,0 5 0,-4 2 920,-5 3-469,-3-4 0,-1 12 0,-1-5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0:39.254"/>
    </inkml:context>
    <inkml:brush xml:id="br0">
      <inkml:brushProperty name="width" value="0.08571" units="cm"/>
      <inkml:brushProperty name="height" value="0.08571" units="cm"/>
      <inkml:brushProperty name="color" value="#FF0066"/>
    </inkml:brush>
  </inkml:definitions>
  <inkml:trace contextRef="#ctx0" brushRef="#br0">1225 294 7608,'0'6'-1214,"0"-1"1803,-3-1 1,2-1-449,-2 0 0,1-2 182,-1 2-312,2-2 1,-3-2 0,3-1-1,-1-2-159,-1 0 0,1-2 0,2-3 0,-1 0-9,-2-3 1,2 3 0,-2-3 0,2 1 68,1 0 1,0 4 0,0-1 52,0 0 0,0 0 298,0 0-156,0 3 0,1 2 0,2 5 1,2 2-88,-1 1 1,4 0 0,-2 4-1,1 0-25,2-1 0,0 1 1,-1-1-1,1 1-22,0 0 1,-1-1 0,1 1 0,-1 0-11,-3-1 0,3-2 0,-3 0 0,0 0 12,1 2 0,-4-2 35,1 0 0,-3-2 0,-3 2-7,-3-3 0,-1-1 1,-2 0-1,0 1 6,-3-1 1,1-1-1,-2-1 1,0 0 20,-1 0 1,3 0 0,-3 0 0,1 0 48,-1 0 1,3 0 0,-2 0 0,-1-1-57,1-2 1,2 2 0,-1-3 0,0 0-13,1-2 0,-4 2 0,4-2 0,0 0 1,2 1 0,0-1 1,0 2-1,1-1-5,-1-2 1,1 2-108,-1 0-159,0 3 179,5-2 0,1 4 1,6-1 32,2-2 1,0 2 0,1-2 0,1 2 53,0 1 1,2 0 0,-1 0-1,1 0-4,0 0 1,-4 0 0,1 0 7,1 0 1,1 0 7,0 0 1,-2 0 40,0 0 0,-4 4 11,1 2 0,-3-1 0,0 0-29,0 2 1,0-2-1,-3 1 12,-3 0 1,1-1 0,-1 0-1,1 0-11,0 0 0,-3-3 0,2 3 0,-1-1 4,-2-2 0,0 2 1,1 0-44,-1 0 0,1-2 0,-1 1 0,0-2-12,1-1 0,-1 0 1,0 0-8,1 0 1,-1-1 0,1-1 21,-1-1 1,0-3 0,1 0-1,-1-2 30,0 0 0,1-1 1,-1-1-1,1 0-34,-1-2 0,0-2 1,1 2-1,-1-2 3,0-1 0,2 1 1,0 0-1,1-1-8,0-2 1,2 0-1,0 1 1,1 2 1,0 2 0,0 2 1,3 2 14,0-1-11,0 4 1,0 3-17,0 4 1,3 0-1,1 3 12,1-1 1,-3 3 0,2-2 0,-2 3 30,1 1 0,3 0 0,-2 2 0,0 0-9,0 0 1,1 1 0,-1 1 0,0-1-18,0 1 1,-1-2-1,-3-2 1,0 0 15,0 3 1,0-3 0,0 3 0,0-2-14,0-2 0,0-2 0,-1 0 0,-2-1-26,-3 0 1,1-1 0,0-4 0,-2 0-37,-1 0 1,2 0 0,1-1 0,-2-2-6,-1-3 1,1 2 0,0-2 0,1-1 73,-1 0 1,3-1-1,-1 1 1,0 2 23,0 2 0,2-1 0,-2 2 70,-2-1-1,2 0 1,-1 3 0,0 0-15,-2 0-1,-1 4 1,1 1 0,-1 0-60,1 1 1,-2 0 0,-1 2 0,-1-2 3,-1 0 0,1 0 0,-2 1 0,-1 0 1,2-1 0,-3-1 1,1 0-1,-1-1-31,-1 0 0,-3-3 1,-1 2-1,2-1 21,1 1 1,-2-2 0,0 2 0,1-2 18,0-1 1,5 0 0,1 0-1,0 0 26,3 0 0,-3 0 0,2 0 0,0 0-1,2 0 1,-1-3 0,-1 0 0,-1 0 25,-1-1 0,-1 2 0,-1-3 1,1 1-40,2-1 1,-3-1 0,1-2 0,0 2-103,-1 0 1,4-1 0,-2-3 0,0-2-122,3 2 0,1-4 0,2 1 0,2-2-245,2 1 0,0 0 0,3-5 0,1 0 408,2-1 0,5-8 0,6 2 0</inkml:trace>
  <inkml:trace contextRef="#ctx0" brushRef="#br0" timeOffset="316">1131 53 7627,'0'5'113,"-1"0"-113,-2-1 0,-2 3 0,-4-2 0</inkml:trace>
  <inkml:trace contextRef="#ctx0" brushRef="#br0" timeOffset="716">699 467 7296,'-4'0'-274,"-4"4"1,3 0 0</inkml:trace>
  <inkml:trace contextRef="#ctx0" brushRef="#br0" timeOffset="813">604 510 7604,'-8'0'-309,"2"0"1,0 0-749,0 0 1057,-2 0 0,-1 4 0,1 0 0</inkml:trace>
  <inkml:trace contextRef="#ctx0" brushRef="#br0" timeOffset="1200">406 87 7737,'-9'4'125,"2"-2"0,0 3 0,1 0-222,0-1 0,-1-1 0,0 3 1,1 0-241,0-2 1,-2 4 0,-1-3-193,1 0 529,3-1 0,-3-1 0,4 2 0</inkml:trace>
  <inkml:trace contextRef="#ctx0" brushRef="#br0" timeOffset="1364">354 1 7771,'-5'0'-177,"-1"0"0,0 3 0,-2 1 239,3 0 0,-3-1 0,3 3 0,-1 1-361,1 0 0,-4 2 299,-2 0 0,-5 3 0,3 2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0:34.488"/>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1898 293 20552,'0'5'-1771,"-1"2"1,-1-3 1973,-1 1 0,-3-3 1,4 4-1,-1 0-267,-1-1 1,3 2-1,-3-2 1,1 1 67,0 0 0,0-3 1,3 2-547,0 2 0,0-2 161,0 1 0,4-2 1,2 2 418,2-3 0,1-2 0,2-2 79,0-2 1,1-2 0,-4-3 0,1-1 112,0 0 1,-2 1-1,0-1 1,-2 1-304,-1-1 0,1 0 0,-2 1 1,-1-1-68,-1 0 0,-1 4 0,-1 0 0,-1 0-100,-1 0 1,-3 3-1,0 0 397,-2 1 1,0 0 0,-1-1 128,0-1 0,1 0 0,-1 3 114,1 0 1,2 0-1,0 0-346,-1 0 0,0 0 0,-2 1 0,0 1 110,1 1 0,-1 1 1,1-2-1,-2 3 82,-1 0 0,0 3 1,-2-3-1,-1 3 111,1 1 1,1-4 0,-2 1 0,-1 0 22,2-1 0,-3 1 0,1-2 1,0 0-234,1 0 0,-5-1 0,2-2 1,1 1 23,1 1 1,0-1-1,-2-2 1,1 0-171,1 0 1,0 0 0,3 0 0,2 0-55,0 0 0,-1-2 0,-1-1 0,2 0-243,0-1 1,4 0 0,1-3 0,-1 2-137,1-2 1,-2 2-1,5-1 1,-1 0-278,-1-2 0,3-1 0,-2 1 251,2-1 1,2 1 0,1-1 0,2 0 275,1 1 1,-1-1-1,3 1 1,-1 2 197,1 0 1,0 4 0,1-2 0,-1 1 100,-2 0 1,1 1-1,3 2 1,-1 0-18,1 0 0,0 1 0,-1 0 5,1 2 1,-1 1 0,-2-2 0,-1 2 54,-1 1 1,3 0-1,-3 4 27,1 0 0,-1-1 1,-3 1-1,1 0 16,1-1 1,0 1-1,-3-1 1,0 2-214,0 2 1,0-3-1,-1 4 1,-1-2-97,-1 1 0,-4 2 0,1-3 0,-1 0-44,-2-1 0,-2 1 0,-2 1 1,0-2-6,-3 0 1,0-3 0,-1 0 0,-1-1-657,-2 1 0,0-4 1139,-3 0 1,-4 2 0,-3 0-1</inkml:trace>
  <inkml:trace contextRef="#ctx0" brushRef="#br1" timeOffset="1517">1070 311 7593,'0'-9'52,"0"3"24,0 1 1,0-1-1,0-3-67,0 1 0,0 2 0,0 0 1,0-1-2,0 0 1,0 1-1,0 0 1,0-1 8,0 0 1,0-2 69,0 1 0,0-1-315,0 0 112,0 1 1,0 2 70,0 0 67,0 4 0,0-1 1,0 6 1,0 3 1,1 2-1,2 0-76,3 1 0,-2 0 1,2-2-1,0 0-23,-1-1 1,2-2 0,-2 3 0,1-2 31,0-1 0,-4 2 0,3-3 0,0 1 23,0 0 0,-3 0 0,2-2 31,-1 1 21,-2 3 1,3-4 5,-4 4 1,0-3 0,-1 3 9,-2 0 1,1-2-1,-3 0 1,-2-1-4,-1 0 1,0 4 0,-1-3 0,-1 2 11,-1 0 1,0 0 0,-2 1 0,0 0 22,-1-1 1,0-2 0,-2 3-1,0-1-55,2 1 1,-1-3 0,-2 1 0,0 0-10,0 0 0,-1-2 0,1 1 1,0 0-23,0-2 0,2-1 0,2-1 1,-1 0-2,1 0 0,3-1 0,-2-2 0,3-2-29,4-3 1,-2-1 0,4 1 0,1-1 1,1 0 1,1 4 0,0-1 0,0-1-2,0 0 1,0 1-1,1 1 19,2 1 1,-1-2 0,4 4 26,0 0 0,-1 1 0,1 1 1,1 0 36,0 0 1,2 0 0,0 0 0,-1 0-5,1 0 1,-1 3 0,1-1 0,0 1 26,-1 1 1,0-2 0,-1 3 0,-2 0 76,2-1 0,-2-1 0,0 3 46,-1 1 0,1 0 0,-2 2 0,-1 0-23,-1-1 1,-5 1 0,-2 0 0,-1-1-118,-2 1 0,-2-1 0,-2 1 0,0 0-150,-3-1 0,1 1 1,0-1-1,1-2-182,2 0 1,0-3 0,4 2 0,-1-1-1505,1-3 1782,3 0 0,-3-4 0,3-2 0</inkml:trace>
  <inkml:trace contextRef="#ctx0" brushRef="#br1" timeOffset="1698">1044 561 9313,'-4'5'-718,"3"-2"0,-4-3 718,3 0 0,-3 4 0,-4 1 0</inkml:trace>
  <inkml:trace contextRef="#ctx0" brushRef="#br1" timeOffset="2016">544 268 7688,'0'-9'-363,"0"0"1,1 5 635,2 1 0,0 3 1,4 3-1,-1 2-2,1 3 0,-3 1 0,1-1 0,-1 1-225,-2-1 0,2 1 0,-1 0 1,-1-1-72,-1 1 0,-1 0 0,0-1 1,-1 1-299,-2-1 0,-2 0 0,-4-1 0,1-2 323,-1-2 0,-3 4 0,-2-2 0</inkml:trace>
  <inkml:trace contextRef="#ctx0" brushRef="#br1" timeOffset="2550">371 268 7618,'-4'-5'-855,"4"-3"1401,-4 3 1,4 1-232,0 4 1,1 4-1,1 5-232,0 0 0,1-1 1,-3 1-1,1-1-45,2 1 1,-2 0 0,2-1-76,-2 1 0,-2 0 1,-1-1-1,-2 0-87,-1-2 0,0 0 0,-4-3 0,0 0-64,1 1 1,-1-3 0,1 2 0,-2-3 74,-2-3 1,3-1 0,-3-3 0,3 2 73,0-2 0,3 0 0,2 0 0,-1 2 79,0-2 0,3 2 454,-1-1-348,2 5 1,1 3 0,0 7-33,0 1 0,0-1 0,0 1 0,0 0 1,0 2 1,0-1 0,0-2-1,0 0 34,0-1 1,0-2 0,-1 0 0,-1 0-36,0 2 1,-5-3 0,0-1 0,-2-1-66,-3-1 1,0 1 0,0-3-1,-2 0-18,-3 0 0,1 0 0,1-1 0,0-2-127,0-2 1,2-6 0,-1-1 0,2-2-223,1-1 0,2-1 0,1-3 0,2 0-46,3-1 1,2 0 0,2 3 0,3 0-250,5-1 1,0 4 612,6 0 0,-1-1 0,3-2 0</inkml:trace>
  <inkml:trace contextRef="#ctx0" brushRef="#br1" timeOffset="2767">492 587 7584,'-13'4'0,"-3"4"0,4-2 0,-1 1-266,1-2 1,0 2 0,4-4 0,-2 0 157,-1 1 1,1-3 0,-2 1-1,0-2 3,1-2 0,-4-3 1,3-5 104,-2-1 0,0-3 0,-3-3 0</inkml:trace>
  <inkml:trace contextRef="#ctx0" brushRef="#br1" timeOffset="2930">199 61 7606,'-9'-4'17,"3"0"0,2-3 1,0 1 18,2 0 1,1 1-317,1-1 0,1 1 1,2 0 279,2 2 0,3-2 0,1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0:45.733"/>
    </inkml:context>
    <inkml:brush xml:id="br0">
      <inkml:brushProperty name="width" value="0.11429" units="cm"/>
      <inkml:brushProperty name="height" value="0.11429" units="cm"/>
      <inkml:brushProperty name="color" value="#FF0066"/>
    </inkml:brush>
  </inkml:definitions>
  <inkml:trace contextRef="#ctx0" brushRef="#br0">1 77 10227,'0'-13'-141,"0"1"1,8 7 0,5-1 0,4 4 260,2 2 0,2 0 0,4 0 0,7 0-30,4 0 0,2 0 0,2 0 0,4 0 1,7 0 1,10 0-1,5 0 1,-1 0-17,1 0 1,6 0 0,-1 0 0,5 0-27,0 0 1,3 0-1,-14 2 1,0 2-11,1 3 0,12-1 0,-4-6 0,2 0-2,2 0 1,-4 0 0,17 0 0,2 0 4,0 0 1,-40 0-1,-1 0 1,43 0-1,5 0-48,-49 0 0,1 0 0,4 0 1,0 0-1,4 0 0,0 0 0,-1 0 1,-1 0-19,-3 0 0,-1 0 0,2 0 0,0 0 1,-1-1-1,0 0 0,3-1 0,0 0 28,2-2 1,1 1 0,-1 0-1,0 0 1,-3 2 0,0 2 0,-1-1-1,0 2-8,-2 1 1,0 0-1,5-2 1,0 0 0,-2 3-1,0 1 1,1-2 0,0 0 0,1 0 0,-1 1 0,-2 0 0,-1 0 0,1-2 0,0 0 0,-1 1 0,0 1 3,0-2 1,0 0-1,3 2 1,0 0-1,-4 0 1,0 1 0,2-1-1,0 0-4,1 0 1,0 1 0,2 1 0,0 0 0,-1-1 0,-2-1 0,-2 1 0,0 0 8,-1 3 0,0-1 0,-1-2 1,1 1-1,5 0 0,0 0 1,0 1-1,0-1-3,-1-1 1,0 0 0,2 3 0,-1-1 0,-6-2 0,-1-1 0,2 0 0,0 0-1,1 0 0,2 1 1,2 1-1,2 0 0,0-2 1,0-1-1,-1-1 0,0 0 2,0-1 0,-1 0 1,-4-1-1,-1 0 0,2 0 1,0 0-1,2 0 1,0 0 5,2 0 0,1 0 0,1-1 0,0 0 0,-2-1 0,0 0 0,1-2 0,1-1 8,-2 0 0,0 0 1,2 1-1,0 1 1,-1-2-1,-1 0 1,-2-1-1,0 1 0,-2 0 1,0 0-1,-3 1 1,1 1 0,2-2-1,0 0 1,-2 0 0,0 1 9,-1 2 1,-1 0 0,44-6-1,-6-1 1,0 1 19,-3-1 0,11 1 0,-10 4 0,-7-3-9,-6 3 0,-6-4 1,3-1-1,-3 1 19,-3-1 0,-1 1 0,-7 4 0,0-5 2,0-1 1,6 5-1,1-1 1,-5 2-23,-6-3 1,-1 5-1,-7-6 1,-5 1-20,-6 1 0,-1 0 0,-7 6-31,-3 0 1,-2 0 207,-2 0-223,-8 0 0,-5 0-934,-12 0 527,4 0 1,-9 0 388,5 0 0,-5-9 1,-8-1-1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4.632"/>
    </inkml:context>
    <inkml:brush xml:id="br0">
      <inkml:brushProperty name="width" value="0.08571" units="cm"/>
      <inkml:brushProperty name="height" value="0.08571" units="cm"/>
      <inkml:brushProperty name="color" value="#F6630D"/>
    </inkml:brush>
  </inkml:definitions>
  <inkml:trace contextRef="#ctx0" brushRef="#br0">812 1 8513,'0'7'-1260,"0"0"0,0-3 1244,0 1 1,0-3 20,0 3 1,1-3 24,1 3 1,-1 0 6,4 2 0,-3-3-10,0 1 0,1-3 1,-1 3-19,0 1 0,-1-3-24,-1 2 0,0 0 6,0 2 0,0 0-2,0 0 0,0-3 9,0 1 0,0-3 2,0 3 3,0-3 1,-1 3 10,-1-3 0,-2 1-9,-3-3 0,0 0 0,0 0 1,0 0-5,0 0 1,2 0-1,0 0 1,-1 0-3,-2 0 1,0 0 0,-1-1 0,2-1-2,0 0 1,2-1-1,-4 1 0,1-3 1,2 1-1,0 0 1,1 0 0,0 0 0,1 2 1,0-3 0,1 0 0,-2-1 0,3-1 0,0 2 0,2 0 0,0 0 0,0 2 0,0 0-51,0 3 26,3 0 39,-2 0 0,3 3-3,-2 2 0,-1-2 0,1 2 22,-1 1 0,-1-3 1,1 1-3,1-1 0,-1 3-1,1-1 0,-1-2-23,-1 2 1,0-3-6,0 3 1,-1-3-1,-1 0-8,-3-1 1,1-1 0,-1 0 2,0 0 0,-1 0 0,-1-1 1,0-1 1,2 1 0,0-2-2,0 0 1,-1 0-1,-1-3 2,0 1 1,3 3 0,1-2 0,0 1 0,0-2 0,-2 0 0,1 2 0,2 1 0,1 0 0,-1 0-100,1 1 34,1-2 70,0 9 1,0-1 0,0 4 15,0-1 0,0-4 1,0 1 42,0 1 0,0-3 0,-1 1-4,-1-1 1,0 2-1,-2-2-15,1 1 1,-2-2-58,0 0 1,1-1 0,-1-1 0,1-1-44,0-1 0,-2-2 0,2-3-56,0 0 1,-2 2 0,3 0 75,-1 0 0,2 0 0,-2-1 15,1 1-5,1 1 244,-1 0-158,2 1 1,-5 6 0,3 1-7,-1 0 1,3 2 0,-2-2 0,0 0 40,1 1 1,-3-3-58,0 3 1,-1-1-26,-1 1 1,0 0-16,0-3 1,2 1-77,0-3 1,2-1-1,-3-1-74,1 0 1,4-3 136,-1 0 0,0 0 0,0-1-42,0 1 53,0 4 63,2-2 1,-1 3 21,-1 0 1,-2 2-22,-3 0 0,0 3 0,0-3-50,0 0 0,2 1 0,0-1 1,0 0-18,-1-1 1,-1-1-1,0 0-2,0 0 1,0 0-1,0-1 1,0-1-18,0 0 1,0-3 0,0 2 4,0-1 0,1 0 1,0-2-3,1 1-116,4-1-36,-2 5 190,3-2 1,-3 4-1,1 1 19,1 3 0,-1-2 0,0 2 1,0 1 101,1 0 0,-3-2 1,-1 1-7,-1 1 0,-2 0 1,-1 0-1,0-1-55,1 0 0,-1-3 0,0 2 0,-1-1-16,-1-1 1,2 0-1,-2-1 1,0 1-55,0 0 0,1-1 1,-3-2-1,2-1-19,1-3 1,-2-1-1,1-1 1,0-1-103,2-1 0,-1 0 1,2-2-1,2 0-46,0 0 1,3 1 0,1-3 0,2 1 161,2 0 0,5-1 0,4-1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23.433"/>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1728 95 8530,'0'-19'-131,"0"0"1,0 7 0,0-1-134,0-2 0,2 7 108,4 1 0,-1 5 0,5 4 0,1 5 152,-1 5 1,-3 5 0,3 2 0,1-2-20,-1-4 0,1 4 0,2-5 0,-5 5-10,1 2 0,-7-6 1,6 0 50,1 1 0,-7-3-7,4 2 1,-2-3 13,3 3 1,-5-3 3,4-3 1,-4-3 0,-4 9-13,-4 1 1,1-5-1,-5-1 1,-1-1 9,1-1 0,3 2 0,-5-3 0,-1 3 9,3 3 1,-7-7-1,4 2 1,-4-2-12,-2 3 1,0-5 0,-2 4 0,-2-4-8,-3-2 0,-1 0 0,2 0 1,-5 0-16,0 0 0,-3 0 0,5 0 0,-1 0 9,-5 0 1,6 0 0,1 0-1,2 0-1,-1 0 0,-5 0 1,3 0-1,1 0-14,-1 0 0,1 0 1,3 0-1,-3 0 0,-3 0 1,5 0-1,-4-2 1,1-2-13,5-2 0,-5-1 0,3 7 0,2 0-100,2 0 1,4-2 0,2-2-550,2-2 664,9-1 0,-4-1 0,8-3 0</inkml:trace>
  <inkml:trace contextRef="#ctx0" brushRef="#br1" timeOffset="316">1975 723 13653,'-10'0'-2543,"-7"-3"2157,4-3 1,-4 4-1,-2-4 459,0 4 0,0 2 1,-2 0-1,-2 0-102,-3 0 0,-1 6 0,4 0 0,-5 1-123,-1 1 1,-1-4-1,-4 7 1,3-3 118,-3-4 0,-2 7 1,-2 0-1</inkml:trace>
  <inkml:trace contextRef="#ctx0" brushRef="#br0" timeOffset="1934">740 266 8566,'0'-12'-833,"0"-1"0,-2 9 1,-3-5 829,-1 1 0,-9 6 31,3-5 1,-5 12 0,0 3 11,4 3 0,-2-5 0,7 7 2,-3 1 0,7 3 4,-2 2 1,4-6-42,2 0 1,2-3 0,4 3 0,7-7-7,4-4 0,2-2 0,2 0 0,2 0-5,2 0 0,1 0 1,-7 0-1,0 0-7,0 0 0,0 0 7,0 0 1,0-6-1,-2-2 5,-5-3 1,-3 5-7,-9-7 0,-2 2 0,-3-3-2,-1 1 1,-9 7 0,3-5 10,-5 3 1,-2-5-1,0 7 1,0 1 17,0 3 1,0 2-1,0 0 34,0 0 0,0 0 0,0 0-17,0 0 0,0 0 1,0 0-1,0 0 63,0 0 0,0 0 0,0 2 12,0 5 0,0-5-102,0 4 0,0-4-98,0-2-125,0 9-267,-1-7 63,10 6 266,1-8 1,9 2 150,0 5 0,-8-5 0,-3 6 0</inkml:trace>
  <inkml:trace contextRef="#ctx0" brushRef="#br0" timeOffset="2417">55 76 8566,'-19'-19'-283,"7"7"-1460,-1-1 1655,9 9 1,-3-5 0,14 9 112,5 0 1,12 2-1,1 3 1,0 1-11,3-2 1,-1 0-1,7 1 1,-4 1 0,-3-2 0,7 0 0,-5 1 0,3 1 24,0-2 0,-9 0 0,2 1-20,-3 1 0,-3 2 31,0-1 1,-9-3 0,-6 6 0,-8 1 8,-9 0 1,-3 1 0,-6 7 0,-3 0 28,-7 0 0,-4 9 0,-2 1 1,0 3-31,0 0 0,0-1 0,2 7 1,3-2-10,1-4 1,11 2 0,0-7 0,8 1 6,5-1 0,1-2 0,7-6-18,0 0 0,2-2 0,5-2 0,8-4 4,8-3 0,2-1 1,11-7-1,6 0 4,5 0 1,10 0 0,8 0-1,3 0-233,4 0 0,2 0 186,2 0 0,8 0 0,3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26.748"/>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2642 283 8199,'0'-10'-1343,"0"3"1270,0 14 0,-6-3 0,-3 9 0,-1 1 70,-5 3 0,-2 2 0,-2 0 0,0-2 23,0-4 0,0 2 0,0-7 0,0 1 14,0-1 1,0 5-1,0-7 1,0-2 24,0-2 1,0-2 0,0 0-1,0-2-4,0-4 0,6 2 1,1-9-1,-3-2 3,-2-2 0,4-2 0,3-2 0,1-2-5,5-2 0,-4-7 0,-1 7 1,1-1-39,-1-1 0,1-1 0,4-3 1,-3 3-50,3 1 0,2 6-261,2-5 1,0 12 294,0 1 0,0 17 0,0-2 0</inkml:trace>
  <inkml:trace contextRef="#ctx0" brushRef="#br1" timeOffset="200">2509 816 13382,'-10'-9'-799,"1"-2"1,7-5-75,-4 3 0,4 2 760,-5 5 1,5 4-1,2-7 1</inkml:trace>
  <inkml:trace contextRef="#ctx0" brushRef="#br1" timeOffset="601">1825 36 11641,'-11'0'-375,"3"-8"-229,8-5 257,0 5 0,0 1 1,2 14-1,2 5 244,2 5 0,9 9 0,-2-1 0,4 0 120,2 3 1,0-7 0,0 6 0,-2-1-14,-5-1 0,3 0 1,-6-4-1,-1 3-6,1 1 1,-3 0 0,-6-6-1,0 0-51,0 0 1,-2 0 0,-5-2 5,-5-4 1,-11 2 0,-5-7 0,-2 1 40,-3-1 1,-3 0 0,-2-3 0,2 1-287,4-2 1,-4-2 0,7-2-1,-1 0-454,5 0 707,4 0 1,2-17 0,0-4 0</inkml:trace>
  <inkml:trace contextRef="#ctx0" brushRef="#br0" timeOffset="800">1692 207 8538,'0'-19'-309,"0"0"1,0 11 268,0 8 1,8 10 0,5 16-1,4 5-92,2 5 0,8 2 0,3 0 0,-1 0-65,-3 0 0,1 0 1,-2 0 196,-1 0 0,5 0 0,1 0 0</inkml:trace>
  <inkml:trace contextRef="#ctx0" brushRef="#br0" timeOffset="1635">1236 302 8511,'-19'-29'0,"6"1"0,2 9 0,1 0-896,-1 0 0,7 7 687,-2-1 1,6 9 184,6-3 0,5 5 0,8 4 0,0 3 25,0 1 0,-7 0 0,1-4 0,2 3 10,2 1 0,2 2 0,0-3 0,0 1 5,0-2 0,-7 5 1,1-1-1,2 0 11,2 1 1,2 4-1,-2-5 1,-3 3-8,-1 3 1,-9-3 0,5 2-9,-1 1 0,-6 3 0,5 2 43,-5 0 0,-4-2 1,-5-2-1,-5-2-23,-5 1 1,-2-3 0,-2 0 0,-3-1-23,-1 1 1,-3-5-1,5 5 1,-2-3-22,2-4 1,-5-2 0,3-2 0,2 0-39,2 0 0,2 0 1,0-2-1,-1-2-25,1-2 1,3-9 0,1 4 0,4-1 41,3-1 0,-5 7 1,5-5 31,-3 3 1,5-5 15,-7 7 1,7-1 0,-7 7-1,0 2 16,3 5 1,-5-3 0,9 9 0,-1-1 6,-1-1 1,6 6 0,-7-5-34,1 5 0,6-4 0,-4 0-4,3 1 0,10-3 0,1 0-16,3-3 0,1 5 0,7-7-32,0-2 1,0-2 23,0-2 1,-6 0 0,-2 3 157,-3 3-75,-2-4 1,-14 13-1,-5-9-25,-4-2 1,-4 5-1,-2-3 1,-2-2 29,2-2 1,1-2 0,3 0 0,0 0 37,0 0 1,0 0-1,0 0-33,0 0 0,0 0 1,2-2-1,3-2-28,1-2 1,7-9 0,-7 2 0,0-4-13,3-2 0,-5 0 0,7-2 1,-3-2-23,-4-2 0,5-9 0,-1 4 0,0-1-21,1-1 1,6 9 0,-3-3-1,5 5-240,2 2 0,0 7-830,0-1 1082,0 9 0,9 4 0,1 10 0</inkml:trace>
  <inkml:trace contextRef="#ctx0" brushRef="#br1" timeOffset="1816">1388 873 13730,'0'-19'-1284,"0"0"1,-3 8 353,-3 5 1085,4 4 1,-15 10-1,7 3 1</inkml:trace>
  <inkml:trace contextRef="#ctx0" brushRef="#br1" timeOffset="2050">893 131 16291,'-25'0'-810,"-2"0"1,-1 0 260,1 0 0,1 7 0,7 1 368,0 3 0,-8 10 0,-3 8 0</inkml:trace>
  <inkml:trace contextRef="#ctx0" brushRef="#br0" timeOffset="2485">114 378 8470,'-13'-6'-436,"1"0"1,5-7-1,-3 5-77,1-3 540,3 7 0,6 4-23,0 12 1,2 5 0,4 0-1,7-2 6,4-2 0,-4-3 0,-1 5 0,3-2-4,2 1 1,-4-3 0,-1 0 0,1-1 19,-2 1 0,3-5 0,-7 7 41,-3 1 1,-2 3-1,-2 2 1,0 0 27,0 0 1,-2-6-1,-4 0 1,-7 2-1,-4 1 0,-2 3 0,0 0 1,0 0-14,0 0 1,0 0-1,2 0 1,2 3-33,3 3 0,1-4 1,-4 4-1,5-3-35,1-3 0,3 0 1,6 0-1,0 0-3,0 0 0,8-7 0,5-1 1,6-1-34,6 1 0,7-7 0,10 2 1,7-3-316,6-3 1,6-3 335,15-3 0,9-4 0,1-9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30.214"/>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1103 456 11902,'0'-19'-1225,"0"0"1,0 7 615,0-1 1,0 11 523,0 2 1,-2 8 127,-5 11 1,-1 0-1,-7-2 1,3-2 21,-3-2 1,4-3-1,-2 5-34,-1-2 1,-3-3-16,-2 3 1,6 2-577,0-9 274,9 0 0,-4-8 154,8-4 0,2 4 1,2-7 162,2 1 0,9 6 0,-4-7 0</inkml:trace>
  <inkml:trace contextRef="#ctx0" brushRef="#br1" timeOffset="352">1122 665 5832,'0'11'-43,"0"-3"1,0-5 42,0 3 0,0-4 0,0 6 0,0-8 0</inkml:trace>
  <inkml:trace contextRef="#ctx0" brushRef="#br1" timeOffset="534">1179 684 8586,'10'3'-201,"-1"1"-329,-1 2 0,-6 3 573,5-3 0,-7-2 37,-7 9 1,-3-3 0,-9 5 0,0-2 0,0 2 0,-2 1 0,-2 4 0,-5-1-47,-1 0 1,-3 0-1,-8 2 1,-3 2-159,-1 2 0,0-6 1,8-6-1,4 2-383,7 2 507,4 2 0,2 0 0,0 0 0</inkml:trace>
  <inkml:trace contextRef="#ctx0" brushRef="#br0" timeOffset="1735">1122 418 9011,'6'-12'-1597,"1"-1"1512,-1 9 0,0 4 1,1 12 92,-3 5 1,-2 2 0,-2 0 44,0 0 0,0 0 0,-2 0 0,-2 0 18,-3 0 1,-8-6 0,3 0 0,-3 2-36,2 1 1,-4-3 0,5-2 0,-5-3-20,-2-4 1,0 5 0,0-3-1,0-2-77,0-2 1,0-2 0,2-2-22,4-4 0,-2 2 0,9-9 0,2-2-26,2-2 0,2-2 0,0 0 0,0 0 89,0 0 0,0 7 1,0-1-6,0-2 0,0 5 25,0-3 0,6 11 69,0 2 0,1 2 0,-7 11 10,0 1 1,-2 1 0,-3 0 0,-3-2-10,-3 2 0,1-5 0,-5 1 0,2-1-15,-1 1 1,-3-7-1,-2 4-41,0 1 0,0-7 0,0 4-79,0-4 1,6-2-81,0 0 1,9-8 0,-2-5 0,6-4 41,6-2 0,-2 7 1,7-1-1,-1-2 43,1-2 1,-5 5-1,5-1 323,-3-2 115,7 7-332,-13-9 1,5 15-1,-14-5 1,-5 5-7,-5 2 0,-2 7 0,-2 1 0,-3 3-13,-1 3 1,-2-3 0,3 2 0,-3 1 21,-3 3 1,7 2 0,-2 0 0,4 0-57,2 0 1,2 0 0,2-2-1,4-2-30,3-2 8,2-1 1,6 1 0,2-2 15,4-3 1,5-2 0,8-6 0,2 0-24,4 0 0,-4-6 0,5 0-21,-5 2 0,-9 1 68,1 3-41,0-8 1,-5 6 48,-8-4 0,-10 3 0,-14 6 0,-3 1-6,-3 2 0,5 3 0,-7-5 0,1 2 0,1-2 1,-6 5 0,7-3 0,-1-2 15,5-2 0,-3 5 0,3-1 1,2-2 85,1-2 1,10-2 209,-1 0 95,0 0-95,3 0-234,1 0 0,9-2 0,0-4-29,0-7 1,0-4-1,-2-2-4,-4 0 0,4 7 0,-7-1 0,3-2-60,0-2 1,-3-2 0,5 0 0,-4-2-25,-3-4 1,7 4 0,-2-5 0,1 5-41,-1 2 0,4 0-238,-4 0-233,3 0-315,3 9 0,3 1 859,3 9-1,-4 0 1,23 9-1,-4 1 1</inkml:trace>
  <inkml:trace contextRef="#ctx0" brushRef="#br0" timeOffset="1933">742 228 8920,'-19'-6'0,"0"0"-464,0 1 0,0 3 1,0 2-1,0 0 309,0 0 0,0 2 0,0 5 0,0 3 153,0 1 0,-9 6 0,-1-7 1</inkml:trace>
  <inkml:trace contextRef="#ctx0" brushRef="#br0" timeOffset="2082">628 57 19939,'-19'-19'-1473,"0"2"1,0 5 986,0 5 1,0 5-1,0 4 1,0 5 378,0 5 1,-9 14 0,-1 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36.845"/>
    </inkml:context>
    <inkml:brush xml:id="br0">
      <inkml:brushProperty name="width" value="0.11429" units="cm"/>
      <inkml:brushProperty name="height" value="0.11429" units="cm"/>
      <inkml:brushProperty name="color" value="#FF0066"/>
    </inkml:brush>
  </inkml:definitions>
  <inkml:trace contextRef="#ctx0" brushRef="#br0">389 58 15918,'-10'-9'-3381,"1"5"2494,9-9 1,0 7 620,0-7 1,2 9 0,5-2 569,5 4 1,14 2 0,7 0 0,10 0-108,7 0 0,22 0 1,13 0-1,-36 0 0,3 2-98,7 1 1,2 0 0,6-2 0,1 0 0,11 3 0,1 1 0,2-2-1,1 0-164,1 0 1,1 0-1,-1 4 1,1 1-1,-4-3 1,0 1-1,-4 0 1,-2 0 52,-3 1 0,-2-1 0,-4-4 0,-1 0 0,-4 1 0,-2 1 0,-4-3 0,-2 0 46,46-1 1,-12 0 0,-5 0 0,-6-2 97,-6-5 0,-13 3 0,-15-7 0,-8 3 110,-9 4 0,-4-5 0,-4 1-68,-4-3-239,-5 7-277,-8-4 0,-2 8 337,-4 0 1,-9 0 0,-17 0-1,-14 0-13,-13 0 1,-11 6 0,-14 0 0,-11-1 12,43-4 0,-2 0 0,-8 0 1,-1 0-1,-2 1 0,-1 0 1,-1 1-1,-1 0 12,-2 0 0,-3-1 0,-12-1 0,-4 0 1,-6 0-1,-2 0 0,29 0 0,-1 0 1,-1 1 14,-1 0 0,-1 0 0,0 0 1,0 1-1,0-1 0,0 0 1,3-1-1,0-1 0,0 1 1,-30 1-1,2 0 70,7 1 0,3 0 0,4 1 0,5-1 0,16-3 0,4 0 0,-37 0 498,23 0 0,25 2-354,22 4 1,14-4-358,11 5 1,11-5 0,16-2 0,16 0 157,18 0 0,26 0 0,-31 0 0,4 0 0,4 0 0,3 0 41,4 0 0,1 0 0,6-1 0,1 0 1,1-1-1,0-1 0,2 0 0,1 0-155,3 1 0,1 0 0,5 0 0,2 2 0,4-1 0,0 2 0,0-1 1,1 0 103,0 0 0,0 0 1,-3 0-1,0 0 1,4 0-1,-1 0 0,-2 0 1,-2 0-31,-2-1 1,-2 2 0,-6 1 0,-3 2 0,-12-1 0,-1 0 0,-3 0 0,-1-1-3,-4-1 1,-2 0 0,-3-1 0,-2 0 0,33 0 0,-9 0 64,-6 0 0,-11 0 1,2 0-1,-8 0 186,-10 0 0,-16 0 256,-16 0 1,-17 0-616,-3 0 1,-16 0-1,-15 0 1,-21 0 43,-30 0 1,31-3 0,-4-1 0,-13 0 0,-2 0 0,-5 0 0,-1-1-10,-4 1 1,-1 0 0,-2-3 0,0 1 0,-2 3 0,1 0-1,2 0 1,0 0-44,3-2 0,-1 1 0,-3 3 0,-2 0 1,-2-2-1,-2 0 0,-3 1 0,0 2 157,32-1 0,-1 1 0,2 1 0,-29 2 0,2 2 0,7 1 0,1 1 0,5 1 0,2 1 27,3 0 0,2 1 0,4-2 0,3 1 0,8-2 0,4 0 0,-31 4 614,28-3 0,23 5-798,28-7 0,2 1 1,16-7-1,5 0 214,7 0 0,20-2 0,26-5 0,-23 1 0,5 0-11,10-3 1,3 1 0,3-2 0,3 1 0,11-1 0,3 1 0,1-1 0,1 1 23,3-1 0,2 1 0,2 0 0,2 1 0,2 0 0,2 1 0,-31 3 0,1 1 0,0-1-154,3 1 0,0 0 0,1 1 0,2-1 0,0 1 0,0 1 0,-2 0 0,-1 1 0,0 1 0,-5-1 0,-1 0 0,-2 0 31,28 0 1,-2 0 0,-8 0-1,-1 0 1,-2 0 0,-2 0-1,-3 0 1,-2 0 1,-6 0 1,-1 0 0,-1 0 0,-3 0 0,-11 0 0,-1 0 0,47 0 199,-6 0 1,-19 0-1,-21 0-313,-17 0 1,-22 6 0,-12 0-388,-10-2 1,-1-1 400,-2-3 1,7 0-299,-7 0 0,-1 0 0,-14 0 1,-10 2-142,-10 4 0,-5-2 0,0 7 0,2-1 553,-1 1 0,-3-7 0,-2 5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38.832"/>
    </inkml:context>
    <inkml:brush xml:id="br0">
      <inkml:brushProperty name="width" value="0.11429" units="cm"/>
      <inkml:brushProperty name="height" value="0.11429" units="cm"/>
      <inkml:brushProperty name="color" value="#FF0066"/>
    </inkml:brush>
  </inkml:definitions>
  <inkml:trace contextRef="#ctx0" brushRef="#br0">286 133 21030,'-28'0'-348,"-3"0"0,1 0 0,0 0 1,3 0 99,4 0 1,-5 0 0,3 0 929,2 0 142,2 0-836,10 0-28,3 0 0,22 0 1,5 0 190,3 0 0,1 6 0,2 1 1,7-1-93,4 3 1,8-5 0,2 6 0,5-1 50,8-5 0,0 0 0,13 0 0,6 3-81,9-3 1,8-2 0,-45-2 0,1 0 0,3-1 0,0 0 504,2-2 1,0 0 0,4 1 0,0-1 0,0-2 0,-1-2 0,-2 0 0,0 1-556,-2 1 1,0 0 0,-2-3 0,1 1 0,3 2 0,0 1 0,0 0 0,-2 0-79,-1 0 1,0-1-1,-2 2 1,-1 0-1,45 3 1,-1-2-5,0-4 1,-42 5 0,1 0 0,1-3 0,0 1 0,-1 1 0,0 0-6,-1-1 0,-1 0 0,-1 2 0,0 0 0,44-6 1,-2 5-87,-4 2 1,-5 0 0,-8 0 0,0 0-59,0 0 0,0 0 1,-2 0-1,-4 0-43,-7 0 1,-4-2 0,0-2 0,3-3-64,1 3 0,-6-4 1,-8-1-1,-3 1-88,-4-1 0,-4 3 0,-8 4-433,-11-4 764,-9 3 1,-18-5 0,-7 8 14,-8 0 0,-7 0 0,-10 2 0,-4 2-144,-7 3 0,-6 1 1,-6-4-1,-7 5 147,-4 1 0,-4-3 1,-4 3-1,-9 1 50,-8-1 0,47-6 1,0-1-1,-6 2 1,-2 0-1,-4 1 1,-1-1-68,-1 1 0,-1-2 0,-7-1 0,-2-1 0,-1 1 0,0 0 1,-4-2-1,-1 0 107,-5-1 1,1 0 0,8 0-1,2 0 1,-1 0 0,2 0-1,5 0 1,0 0 3,3 1 1,1-2 0,3-2 0,0-2-1,2 0 1,1-1 0,4 0 0,2-1-21,-39-5 0,11 8 1,8-3-1,5 3 108,5-2 0,16 4 0,10-5 0,10 5-1,7 2 1,8 0-88,1 0 1,10 0-290,2 0 1,2 2 0,10 2 0,3 5 201,2 1 1,10 3-1,5 6 1,6-2 140,6-4 1,7 1 0,13-5 0,7-1 81,10 1 0,-1-3 0,11-6 0,6 0-43,-45 0 0,1 0 0,4 0 0,0 0 0,2 0 0,1 0 0,0 0 0,0 0-8,-1 0 1,0 0 0,3 0-1,1 0 1,0 0 0,1 0-1,1 1 1,1 0-72,0 2 0,1 1 1,-2-3-1,1 0 1,-4 2-1,0 0 0,-2-1 1,-1 0-3,-1 2 1,0-1 0,-3-2 0,2 0 0,5 2 0,0 0 0,0-2 0,-1 0 46,-2-1 1,0 0 0,0-1 0,0 0-1,0-1 1,1 0 0,2-2 0,0-1 15,4 0 1,-1 0 0,-1 3-1,1 0 1,4-3 0,1 1-1,-1 1 1,0 0-50,0 0 1,1-1 0,2-2 0,2 0 0,4 2-1,0 1 1,0 1 0,0 0-24,-2 1 1,-2 0 0,-1 1-1,-2 0 1,-4 0 0,-1 0 0,1 1-1,1 0-34,2 2 1,0 1-1,-7-3 1,0 2 0,0 2-1,-1 0 1,-5 1 0,-2-1 13,-4 0 1,-1 0-1,0 1 1,-1 1 0,49 12-1,-1-2-26,-4-4 0,-3 4 0,6-7 0,-1 3 61,0-1 0,0-5 0,0 3 0,2-1-16,-47-7 1,1 0 0,3 2 0,0 1 0,5-2 0,0 0-1,1-1 1,1 0-5,-2-1 1,0 0 0,-4-1 0,0 0 0,-2-1 0,1 0 0,2-1 0,0 0-3,4-1 1,-1 0 0,-5-1 0,-1 1-1,1 2 1,0 0 0,45-3 25,-4-2 1,-6-1 0,-2 5-1,-1-2 17,1-3 1,-5 1 0,5 6-1,-1-2 19,1-4 0,-7 4 1,3-5-1,-5 5-12,-2 2 0,2 0 0,0 0 0,0 0-21,-4 0 1,-4 0 0,2 0 0,-5 0-2,-1 0 1,-3 0 0,-6 0 0,0 0-9,0 0 1,2 0 0,5 0 0,3 0-8,1 0 1,6 0-1,-5 0 1,5 0 80,2 0 0,-8 0 0,-5 0 1,-4 0-99,-2 0 0,0 0 0,-2 0 0,-2-2 51,-2-4 0,-7 4 0,5-5 0,-3 5-32,-4 2 1,-1 0 0,-3 0 0,-2 0-1,-5 0 1,5 0-1,-6 0 1,1 0 13,1 0 1,0-6-1,6-1 1,0 3-21,0 2 1,2 0-1,2-2 1,5-5-34,1-1 0,5 3 0,6-3 0,2-1 52,1 1 0,-7 3 0,8-3 0,-4-1-8,-2 1 1,-2-1 0,-2-1-1,-5 3-11,-1 1 0,6 3 0,-5-5 0,3 1-2,0 5 0,-9-4 0,2 1 1,-4 3 0,-2 2 0,-2-4 0,-2-1 0,-4 3 0,-3 2 1,0-4-1,-3-1 1,1 3 12,-2 2-220,-10 2 205,-5 0 70,-8 0 0,-2 0-115,-4 0-8,4 0-791,-7 0-615,9 0 1453,0 0 0,-8 0 1,-3 0-1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40.615"/>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2680 359 8510,'0'-12'-716,"0"-1"0,-2 9 1,-2-5 745,-2 1 1,-3 4-33,3-9 1,4 0 0,-5-6 0,5 0-27,2 0 0,9 0 0,3 0 0,7 0-38,7 0 0,5 0 66,14 0 0,3-8 0,9-3 0</inkml:trace>
  <inkml:trace contextRef="#ctx0" brushRef="#br0" timeOffset="1049">2338 131 7550,'0'-10'-556,"0"1"1,0 24 561,0 4 0,2 2 0,2-6-6,3-2 0,-1-1-9,-6 7 1,0 0 20,0 0 0,-2-2 0,-4-2-10,-7-2 1,2-9 0,-1 2 0,-3-4 0,-2-2 0,-2 0-4,0 0 0,0 0 0,2-2 5,4-4 1,-1 2 0,5-7 0,-1 3 0,5-1-22,-1 3 19,4 4 27,2-7 1,-2 9 38,-4 0 1,1 7-62,-7-1 0,7 3-333,-1-3 63,-4-4 129,7 6 274,-5-8-6,8 0 1,-8 0-56,-5 0 0,2 0 0,-1 0-43,-3 0 1,4 0-1,-1 0 1,-3 0-143,-2 0 0,4 0 0,1 0 85,-3 0 1,-2 0 36,-2 0 1,6 0 7,1 0 43,7 0-46,-3 0 1,10 7-1,4 1 21,7 3 0,-2-1 1,-1 5 64,-1-2 1,-3-7 0,-6 7 38,0 2 1,0-5-1,-2 1-15,-5-3 1,-1 1 0,-7-5 0,3 2-98,-3-2 1,-2-1 0,-4-3 0,-2 0-32,-3 0 1,1 0 0,6-3 0,0-3-33,0-7 0,2 3 0,2-3-149,2-2 1,9-2-1,-2-2 1,4 0 177,2 0 0,8 0 0,3 0 0</inkml:trace>
  <inkml:trace contextRef="#ctx0" brushRef="#br1" timeOffset="1231">2395 588 10323,'-10'-19'-2086,"-7"0"2062,15 8 1,-7 11 0,9 11 0</inkml:trace>
  <inkml:trace contextRef="#ctx0" brushRef="#br0" timeOffset="1683">1388 74 7945,'-13'-19'-1042,"0"0"1366,9 0-365,-4 9 0,10 10 0,4 12 23,7 5 1,4 2 0,2 0-1,-2 0 75,-5 0 1,5 0-1,-4 0-59,4 0 0,-5 0 0,1 0 44,2 0 0,-7-6 0,-1 0-6,-5 2 1,-2-5 0,-2 1 0,-5-1 74,-5 1 0,-5-7 0,-4 4 0,-3-1-147,-1-1 0,-2 7 0,3-7 1,-3-2-219,-3-2 1,7 5 0,-2-1 0,4-2-420,2-2 673,0-2 0,0 0 0,0 0 0</inkml:trace>
  <inkml:trace contextRef="#ctx0" brushRef="#br0" timeOffset="1916">1274 131 8536,'-11'-19'-921,"3"0"674,8 0 1,0 11 0,0 8 321,0 10 1,6 7 0,2 4 0,3 3-56,4 1 0,2 3 0,2-3 1,0 4-160,0 1 0,-7 0 1,1-7-1,2 2 139,2-2 0,2-2 0,0-2 0</inkml:trace>
  <inkml:trace contextRef="#ctx0" brushRef="#br1" timeOffset="2883">1065 245 11848,'-11'0'-2961,"3"3"2591,8 3 0,0-2 180,0 9 0,0-7 144,0 7 1,6-7-10,0 7 1,1-1-1,-7 7 0,0-6 50,0 0 0,-9-3-68,-4 3 0,-3 2 0,-3-9 0,0-2 77,0-2 0,-1-2 0,1 0 0,0 0 4,0 0 1,0 0-1,0 0 1,-2 0-20,-4 0 0,4-8 0,-4-3 5,3 1 1,6-7 0,1 4 0,4-4-13,3-2 1,1 7-1,7-1-76,0-2 15,0-2 0,9 1 0,4 3 59,3 7 1,3 3 0,0 3 3,0 0 1,-6 0-1,0 0 34,2 0 0,-5 3 30,3 3 0,-9-2 45,2 9 0,-4-1-15,-2 7 0,-8-2 0,-5-2 0,-4-2-7,-2 2 0,0-5 0,0 1 0,0-1-19,0 1 1,0-7 0,0 4 0,0-1-52,0-1 0,0 0 0,0-6 0,0 0-52,0 0 0,0 0 0,2-2-73,5-4 0,-5 2 0,6-9 45,1-2 0,-1-2 1,7-2 45,-2 0 1,-1 7 61,7-1 1,-2 9 25,-4-2 1,2 3-1,-9 6-13,-2 3 0,5-2 1,-3 7-39,-2-3 0,-2 5 1,-2-5-29,0 3 1,0-7-1,0 2 1,0-1-39,0 1 1,0-4-1,0 4 12,0-4 0,0-8 0,2-2 34,5-3 1,1 5 0,7-7 42,-3-2 0,1 5 129,6-3-178,0 9 182,0-5 1,2 9 37,5 0-142,-5 0 0,6 3 1,-10 1-100,-4 2 0,-3 3 0,-6-5 0,3 2-165,-3-2 0,4-2 1,-1 1 222,-3 3 0,-2 4 0,-2 9 0</inkml:trace>
  <inkml:trace contextRef="#ctx0" brushRef="#br1" timeOffset="3115">1103 683 8669,'-19'-7'0,"0"-1"117,0-3 1,0 7 0,0-2-1,0 4-273,0 2 0,-1 0 0,4 2 0,1 2-390,2 2 0,7 7 1,-7-5 543,-2 3 0,-2-7 0,-2 5 0</inkml:trace>
  <inkml:trace contextRef="#ctx0" brushRef="#br0" timeOffset="3349">760 36 8581,'-19'-19'-1305,"0"9"1305,0 3 0,0 14 0,0 5 0,-8 14 0,-3 3 0</inkml:trace>
  <inkml:trace contextRef="#ctx0" brushRef="#br1" timeOffset="3548">399 626 13889,'-19'0'-1446,"7"0"1,-1 0 1145,-2 0 0,5 0 1,-3 0-727,-2 0 955,-2 0 0,-10 0 0,-3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45.681"/>
    </inkml:context>
    <inkml:brush xml:id="br0">
      <inkml:brushProperty name="width" value="0.08571" units="cm"/>
      <inkml:brushProperty name="height" value="0.08571" units="cm"/>
      <inkml:brushProperty name="color" value="#FF0066"/>
    </inkml:brush>
  </inkml:definitions>
  <inkml:trace contextRef="#ctx0" brushRef="#br0">134 465 7690,'0'-12'-236,"0"-1"0,6 7 244,1-7 0,-1 7 225,-6-7 1,2 7 343,4-7-27,-3 9-423,5-5 0,-8 12 1,0 3-98,0 7 1,0 10 0,0 2 0,0-2-75,0-2 0,0 1 1,2 1-1,2 2-131,3-2 0,-1-2 0,-6-2 0,0 1-262,0-1 0,0-7 0,0 1 437,0 2 0,0 2 0,0 2 0</inkml:trace>
  <inkml:trace contextRef="#ctx0" brushRef="#br0" timeOffset="198">1 275 7641,'0'-19'-135,"0"0"1,0 7 694,0-1-870,0 9-577,0-5 887,0 9 0,0 0 0,0 0 0</inkml:trace>
  <inkml:trace contextRef="#ctx0" brushRef="#br0" timeOffset="1100">324 408 6724,'-10'-8'220,"-5"8"-70,8 0 0,1 2 1,6 11-1,0 2-90,0 1 0,0 3 1,2 3-1,2 1-24,3 2 0,8 3 0,-5-5 1,3 2-43,-1-2 1,-7 5-1,3-3 1,-2-2-24,1-1 1,5-3 0,-5 0-30,-3 0 1,0-9 55,3-4-105,-5-3 0,6-12 1,-8-6-1,0-6-4,0-4 0,-6-9 1,-1 5-1,3-3 83,2 0 0,0 3 0,-2-5 0,-3 4 32,3 3 0,2-5 0,2 7 0,0 2 19,0 1 1,0 3 0,0 0-11,0 0 1,6 7-1,3 1 23,1 3 0,3 1 44,6 7 1,0 2 0,0 5 50,0 5 0,-6-1 0,-3 2 0,-1 1-20,-5 3 0,5 5 0,-3 1 0,-2 2-34,-2-2 1,5 5 0,-1-3 0,-2-2-58,-2-2 0,-2 5 1,0-1-1,0-2-125,0-1 1,0-3-1,0 0-420,0 0 0,0-7-448,0 1 973,0-9 0,0 5 0,0-9 0</inkml:trace>
  <inkml:trace contextRef="#ctx0" brushRef="#br0" timeOffset="1630">818 503 7670,'0'-12'-122,"-2"1"-262,-4 3 1,2-5 673,-9 7 0,0-7-171,-6 7 0,7-1-23,-1 7 1,0 0-49,-6 0 1,9 9-1,1 4-35,1 3 0,6 3 0,-5 0 1,5 0-51,2 0 1,0 0-1,0 0 1,0 0-37,0 0 0,0 1 1,0-1 35,0 0 1,0-7-1,2-1 7,5-3 0,-3-1 0,9-7 3,1 0 1,-3-9 0,-1-4 0,1-3-11,0-3 1,-1-3-1,5-1 1,-4-2 23,-3 2 1,0-1 0,-3 1 0,1-4 4,-2-3 1,0 5 0,1-7 0,1-2-33,-2-2 0,-2-4 0,-2-2 0,0-2 33,0 1 0,0 5 1,0 5-1,0 3 194,0 3 0,-2 8 24,-4 6 1,4 11-157,-5 2 1,-1 10 0,2 14-1,1 3 7,3 3 1,2 1 0,0 5 0,0-2-9,0-2 0,0-1 0,0 7 0,0-2-4,0-4 0,0 4 1,0-4-1,0 3-36,0 3 0,2-6 0,3-2 1,1-3-19,-2-4 0,5 5 1,-1-3-240,3-2 1,-5-8-75,7-2 1,-7-11-1,7-2-227,1-11 0,-3-8 544,2-6 0,-1 4 0,7-7 0</inkml:trace>
  <inkml:trace contextRef="#ctx0" brushRef="#br0" timeOffset="2079">932 427 7670,'-12'0'20,"-1"0"-41,9 9 1,-5 1 72,9 9 1,0-6-1,0 0-64,0 2 0,9-5 0,3 1-42,5-3 1,2 1-35,0-3 0,0-4 0,0 4-30,0-4 1,-6-8 0,-2-2 0,-1-1 43,1 1 0,-7-7 1,2 2 48,-4-4 1,-2-2 0,0 0 28,0 0 1,-2 7 0,-4 1 19,-7 3 1,-4-5-1,-2 7 56,0 2 0,0 1 0,2 6 104,5 3 0,-3 4 1,7 9-31,-3 0 0,7 0 0,-3 0 1,5 0-83,2 0 1,0 0-1,2 0 1,3 0-19,1 0 0,9 0 1,-3 0-1,3 1-29,-2-1 0,4-3 1,-4-1-1,3-2-100,3 2 0,-6-7 0,0 1-209,2-1 0,1-6-109,3 4 0,-6-6 0,-2-6 151,-3-7 0,5-3 1,-7-3 241,-2 0 0,7-9 0,-1-2 0</inkml:trace>
  <inkml:trace contextRef="#ctx0" brushRef="#br0" timeOffset="2529">1217 313 7660,'0'13'160,"0"0"0,0 4-83,0 6 0,0 0 0,3 7 0,1-1-61,2 1 1,7-5 0,-5 5 0,1-1-63,-1 1 0,1-7 0,-5 2 0,4-6-46,3-6 1,-7 4 7,2-4 1,-1-5 16,1-2 0,-4-6 0,4-6 1,-3-7-15,-3-3 1,0-6 0,0-3 0,0-7-11,0-4 1,0-2 0,0-2 0,0-2 77,0-2 0,0-1 0,0 7 0,0 2 13,0 5 0,0-5 0,0 6 1,0 1 1,0 3 0,2 12 0,4 3 111,7 3 0,-3 1-9,3 7 1,-3 9-1,3 3 1,-4 5 4,-1 2 0,-6 2 0,4 3 1,-3 1-29,-3-2 1,0-2 0,0-2-1,0 0 11,0 0 1,0 0-1,0 0-73,0 0 1,-9-6-181,-4 0 0,3-3 0,-3 3-405,-2-7 1,5-4 565,-3-2 0,1 0 0,-7 0 0</inkml:trace>
  <inkml:trace contextRef="#ctx0" brushRef="#br0" timeOffset="2947">1446 446 7670,'-7'13'-322,"1"0"1,0-7 0,6 7 403,0 2 1,2-7-1,2 0 1,4-1-36,3-1 0,-5 3 0,7-5-23,2 2 1,-5 0 0,3-6-31,2 0 1,-5 0 0,1-2-2,-3-4 0,1 4 0,-5-7-45,2 1 0,1 4 23,-7-9 1,-2 7 42,-5-7 1,3 9 106,-9-2 0,1 3 0,-5 6 51,4 3 0,-2-2 1,9 9-1,0 2-97,-3 1 1,7-3 0,-4 0 0,4 2-44,2 1 1,0 3 0,2 1-174,4-1 0,-2-9 0,7-1 1,-1-3-72,1 0 0,2 1 0,6-7-69,0 0 1,0-3 0,0-3-243,0-7 523,0 5 0,0-9 0,0 7 0</inkml:trace>
  <inkml:trace contextRef="#ctx0" brushRef="#br0" timeOffset="3417">1655 427 7667,'-11'3'-114,"5"3"1,4-2 324,2 9 1,0-7 0,0 7-183,0 2 0,0 1 12,0 3 1,2-2 0,2-2-92,2-2 0,1-7 0,-5 5-26,4-3 1,-4 1-84,5-3-8,-5-4 1,4 4 69,0-12 0,1-5 1,-7-8 71,0 0 0,6 0 0,0 0 1,-1 0 9,-3 0 0,-2 7 0,0-1 0,2 0 48,4 3 0,-4-7 146,5 4-23,-5 5 1,0-1-50,4 9 1,-4 3-1,5 3 1,-3 4 5,2 1 1,-4 6 0,7-4-1,-3 3-64,0 3 0,3-6 1,-5 0-1,2 2-49,-1 1 0,3 3-220,-2 0 1,3-2 0,-5-2-1052,2-2 508,1-9 763,-7 5 0,0-18 0,0-2 0</inkml:trace>
  <inkml:trace contextRef="#ctx0" brushRef="#br0" timeOffset="3916">1883 522 7667,'19'-12'-521,"0"-1"1,0 9 0,-2-5 1511,-5 1-697,-3 6 1,-11-7-219,-5 9 1,-3 0-1,-9 0 1,0 0-74,0 0 1,6 0-1,0 0 1,-1 3-38,-3 3 0,0-2 1,2 7-1,5-1-1,1 1 0,1-5 0,3 7 13,-1 2 1,0 1 0,6 3 17,0 0 1,0 0 0,0 1-20,0-1 1,2-3 0,2-1 0,4-4-36,3-3 1,-5-1 0,7-7 25,2 0 0,-5-3 0,3-1 1,2-4-11,2-3 0,-5-4 0,1-8 1,2-4 22,2-3 0,-5 5 0,-1-7 0,0-2 21,-1-2 1,-6-2 0,5 0 0,-3 0 24,0 0 0,1 2 0,-7 5 0,0 5 36,0 5 0,0 2 0,-2 2 56,-5 5 1,3 5-11,-9 14 1,9 3-1,-2 9 1,4 0 5,2 0 0,-7 7 0,1 1 0,2 1-45,2-1 1,2 5-1,0-5 1,0 1-50,0-1 1,0 5 0,0-7 0,0 0-2,0 3 1,0-7 0,0 4-1,0-4-169,0-1 1,0-8 0,2-1-481,4-3 0,-2-1 349,9-7 1,0-3 0,4-3 0,-3-7 279,-1-3 0,8-12 0,9-2 0</inkml:trace>
  <inkml:trace contextRef="#ctx0" brushRef="#br0" timeOffset="4283">2149 427 6649,'-6'-12'-454,"-1"-1"0,-1 3 1319,1-3-407,5 4 1,-6 12-283,8 3 1,0 4 0,0 9-120,0 0 0,2-6 0,2 0 0,5-1-92,1-1 0,-3 4 1,3-7-142,-1 3-46,5-7 1,-5 7-59,3-5 0,-3-6 190,-9 0 0,0-2 1,-2-9 154,-5 3 1,3-5 0,-8 7 155,-3 2 1,4 1 0,-1 6-26,-3 3 1,6-2 0,3 9 0,2-1-53,-3-1 0,5 6 0,-4-4-174,4 3 0,10 3 1,5-2-179,4-4 0,-4 2 0,-1-9 0,3-2-205,2-1 0,2-3 165,0 0 0,0 0-317,0 0 565,0 0 0,0 0 0,0-9 0,0-1 0</inkml:trace>
  <inkml:trace contextRef="#ctx0" brushRef="#br0" timeOffset="4663">2377 522 6152,'-13'-10'2310,"1"4"-2112,7 3 0,-3 6 0,8 3-144,0 7 1,0-3-1,0 3-11,0 2 1,0-5-1,0 3-187,0 2 1,0-5-1,2 1-591,4-3 400,-3 7 0,11-15 189,-7 0 1,7-11-1,-3-12 128,0-2 0,-1-1 0,-6 7 0,3 0 31,-3 0 1,4 7-1,-1-1 178,-3-2 0,0 1 0,0-1 882,3 2-785,-1 9 0,0 4 0,1 15-152,-3 8 1,-2-2 0,-2 6 0,0-1-117,0-1 0,0 0 0,0-3 0,2 1-261,4 2 1,-3 1-1,5-7-136,0 0 0,-3-3 0,5-1 0,1-4-2,-1-3 1,-3-1 0,3-10-1,-1-3 379,-5-7 0,7-3 0,-1-3 0</inkml:trace>
  <inkml:trace contextRef="#ctx0" brushRef="#br0" timeOffset="4846">2624 389 7676,'9'-10'524,"-7"4"0,4 12 1,-4 7-393,-2 3 1,6 6-1,1 1 1,-3 2-155,-2-2 1,0 5 0,2-3-1,3-2-841,-3-2 0,0-2 863,3 1 0,-5-1 0,6 0 0</inkml:trace>
  <inkml:trace contextRef="#ctx0" brushRef="#br0" timeOffset="5014">2700 313 7652,'-2'-10'198,"-4"3"0,4 3 0,-7 0 0,1-2-147,-5 1 0,-4 5 1,-2 7-1,-2 3-326,-4 1 1,-5 6 0,-8-5 274,0 5 0,-8 11 0,-3 1 0</inkml:trace>
  <inkml:trace contextRef="#ctx0" brushRef="#br0" timeOffset="5581">799 1055 7632,'0'-13'68,"0"0"1,0 7 77,0-7 1,-6 11-68,0 2 1,-1 9 0,7 10-1,0 0-8,0 0 0,0 2 0,0 2 0,0 2-165,0-1 1,2 3 0,3-2 0,1-1-106,-2-3 0,0-4 0,1-3 0,1-1-733,-2 2 932,-2-7 0,7 9 0,1-6 0</inkml:trace>
  <inkml:trace contextRef="#ctx0" brushRef="#br0" timeOffset="5764">970 1169 7549,'-2'-11'183,"-4"5"1,-5 4-1,-8 2-91,0 0 0,5 0 0,-3 0 0,-4 0-127,-1 0 0,-1 6 1,0 3-1,-2-1-236,1 0 0,-3 1 0,2-5 0,1 2-370,3-1 641,2-3 0,0 6 0,0 3 0</inkml:trace>
  <inkml:trace contextRef="#ctx0" brushRef="#br0" timeOffset="6183">970 979 7632,'13'0'-194,"0"0"0,-7 0 464,7 0 1,-9 2 0,2 4-166,-4 7 0,1 4 0,1 2 0,2 0-87,-2 0 0,-2 6 0,-2 0 1,0-1-15,0-3 1,7-2-1,-1 0 1,-2 0-65,-2 0 0,-2-7 0,3-1-29,3-3 1,-2 5-47,9-7 0,-1-1 0,7-10 0,0-5-25,0-7 1,0 2 0,0-10 0,0 2 103,0-3 1,-6 5 0,0-2 0,0 6 236,-3 4 1,5 1 587,-9-7-512,9 8 1,-13 11 0,4 13-154,-3 4 0,-1 2 0,2 0 1,2 0-151,-2 0 0,-1 0 1,-3 0-1004,0 0 428,8 0 0,-4-9 621,9-3 0,0 3 0,6 1 0</inkml:trace>
  <inkml:trace contextRef="#ctx0" brushRef="#br0" timeOffset="6381">1522 1055 7574,'-19'0'-423,"8"2"520,5 4 1,4 5-1,2 8 190,0 0 1,0 0-1,2 0-324,4 0 0,-4-7 0,7 1-732,-1 2 514,-6-7 255,15 1 0,-15-1 0,7 3 0</inkml:trace>
  <inkml:trace contextRef="#ctx0" brushRef="#br0" timeOffset="6530">1484 903 7632,'-11'-2'75,"3"-3"261,-1-1-1219,7 0 289,-6 6 594,8 0 0,8 0 0,3 0 0</inkml:trace>
  <inkml:trace contextRef="#ctx0" brushRef="#br0" timeOffset="6916">1674 1055 7632,'-13'19'-90,"2"0"1,3 0 91,4 0 1,0 0 0,-1 2 0,-1 2 296,2 2 0,2 1 0,2-7-290,0 0 0,0 0-154,0 0-19,0-9 0,2-1 1,4-11-36,7-5 1,-3-10 0,1-8 0,-1 0 39,1-3 0,-5 5 0,5-6 1,-3 1 123,-3 5 1,3-5-1,-2 3 1,1 2 56,1 2 0,-6 2 1,7 0 550,-1 0-73,-6 0 1,7 4-298,-9 9 0,0 1 0,0 18 1,0 2-57,0 2 1,0 2-1,0 0 1,0 0-73,0 0 0,2 6 0,2 0-181,2-1 0,1-3 1,-7-2-437,0 0 1,6-7-615,0 1 1156,1-9 0,1 5 0,3-9 0</inkml:trace>
  <inkml:trace contextRef="#ctx0" brushRef="#br0" timeOffset="7350">2016 960 7632,'12'-2'-737,"1"-5"1251,-9 5-324,13-6 0,-15 16 1,5 5-1,-5 4-4,-2 2 0,0 6 0,0 0 0,0 1-134,0 1 0,0-4 0,0 7 0,0-3-202,0-3 0,0-3 0,0-2-403,0 0 0,0 0-357,0 0 910,0-9 0,0-1 0,0-9 0</inkml:trace>
  <inkml:trace contextRef="#ctx0" brushRef="#br0" timeOffset="7683">2225 960 7632,'0'-11'450,"0"3"0,-6 16 0,-1 5-327,3 4 0,-7 4 0,1 2 1,-3 2-118,1-1 0,5-1 0,-3 0 1,-1 2-82,1-1 1,3-3 0,-3-2-136,1 0 1,3-7 0,6 1 187,0 2 0,8-7 1,5-1-1,4-5 58,2-2 0,-4 0 1,2 0-1,4 0 20,0 0 1,0 0-1,-2 0 1,0 0-71,0 0 1,0 2 0,0 2-93,0 2 0,-8 3 0,-3-5-419,0 2 1,-5 9-185,3-2 709,-12-5 0,-5 9 0,-8-6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56.68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980 305 13476,'32'-31'-492,"12"12"0,24 12 351,27 7 1,-42 3-1,2 1 1,1-1-1,-1 0 1,-3-1-1,-2 0 95,43 0 1,-11 5-1,9-1 1,4-2 57,4-2 1,-44 1 0,0 1-1,-2-1 1,0 0 0,0-1-1,-1 0-29,-1 0 1,0-2 0,44 3 0,-4 1-1,-1 2 8,7-2 1,-8-2-1,4-2 1,-4 0 0,-3 0 0,-5 3 1,3 1 23,1 2 0,-11 0 40,8-6 1,0 0-45,13 0 1,2 0-6,-45 0 1,-2 0-1,36 3-19,-3 3 180,-39-4-137,-27 6 1,-65-8 0,-22 0-70,-8 0 0,-9-2 0,3-2 1,-5-2 26,-8 2 0,45 0 0,-2-1 0,-4 1 0,-2 0 0,-2-1 0,-1 1-1,-2 0 0,-1 0 0,-5-3 0,-3-1 0,-10 2 0,-1-1 0,-6-1 0,-2-1 14,26 3 1,-1 0 0,0-1 0,-2 1 0,-2 0 0,1-1 0,-2 1 0,-1 0 0,1-1 0,2 1 0,1 0 0,0-1 28,1 1 1,1-1-1,0 1 1,-30 0-1,0 0 1,0 0-1,1 1 1,6 1-1,3 0 19,8 1 1,4 1-1,5 1 1,2 0-1,5 2 1,1 0-1,4 2 1,0 1-14,3 2 0,2 0 0,-39 5 1,13 2-130,2 1 142,23-5 41,0-1 1,78-8 0,43-2-111,-17-1 0,5 0 0,12 1 1,1 0-1,0-4 0,0-1 1,4 1-1,1-1 15,3 2 1,0 0 0,1-4 0,0 1 0,0 2 0,0 1 0,1-1 0,0 0-4,2-1 1,1 1 0,7 3 0,1 0 0,4-2-1,0-1 1,-2 2 0,-1 0 1,-1 1 1,0 1 0,-3 1 0,1 0-1,0 1 1,1 0 0,0 0 0,-1 0 10,0 0 0,-1 0 0,0 0 0,-1 0 0,-5 0 0,-2 0 0,3 0 0,-1 0-7,-1 1 0,0-2 0,2-1 0,-2-2 0,-2 1 0,-2 0 0,-4 0 0,-2-1-24,-5 0 1,-2 0 0,-4 3 0,-2 0 0,-3-3 0,-2-1-103,38-3 247,-7 6-116,-31-15 0,-37 15 0,-51-5-13,-32 5 1,-23 2 0,40 1 0,-1 0 0,-7 1-1,-1 1 0,-5 0 1,-1 0-1,-2 1 1,-2-2-1,0-1 1,-1-2-1,2 1 1,0 0-2,0 0 1,1 0 0,0 0 0,0 0 0,-5 0 0,-2 0 0,-3 0 0,0 0 14,-3 0 1,-1 0 0,-2 0-1,1 0 1,-1 0 0,1 0-1,0 0 1,1 0 44,1 0 0,1 0 0,3 0 1,2 0-1,7 0 0,2 0 90,8 0 0,0 0 0,3 0 0,2 0-52,-40 0-92,30 0-553,46 0 443,99 0 1,0 0 0,-18 0 0,3 0-1,-11 0 1,0 0-109,-4 1 1,1-2-1,1-1 1,58-5 221,5 0 0,-1 4 0,0 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1:59.66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62 305 14176,'57'0'-492,"0"0"0,-19-9 246,19-3 0,19 1 0,-26 6 0,3 0 123,2 1 1,0-1-1,-2-1 1,-2-1 0,37-1-1,5 0 136,7-1 0,-49 3 0,1-1 0,2 3 0,0 0 0,-3 0 0,-1 0-11,47-5 0,-46 3 1,0-1-1,0 4 1,-1 0-1,47-3 7,-6-3 0,-6 7 0,-9-4 0,0 4 13,0 2 0,0 0 0,0-2 0,0-3 36,0-1 1,0-2 0,2 1-43,4-5 0,-33 3 0,2 1 0,1-1 0,1 1 0,-3 0 0,-1 1 31,44-6 0,-6 3 0,8-3-76,-44 9 1,-1 2 0,29 0-393,9 2 393,-37 8 0,-24 3 128,-46 8 0,-21 0 0,-42 0-103,-9 0 0,-4-2 0,13-3 0,-7-1-11,-4 2 1,42-8 0,-1 1-1,-1-1 1,0 0 0,-1 0 0,0-1-4,0 1 0,0 1 1,0 0-1,-1 1 1,-6 0-1,-1 1 1,-3-1-1,-1 1 8,-2-1 0,-1 1 0,3-1 0,1 1 0,4-1 0,2 1 0,0-1 0,1 1 4,1-1 1,0 1-1,1-1 1,0 1-1,3-1 1,1 1-1,-43 7 20,10-5 0,7 3 1,2-8 1,0-3 0,-19 0-12,42-1 0,-2 0 0,-3-1 0,-2 1 0,-1 2 0,2 2 11,7 1 1,2-1 0,-30 4 4,23 1 0,4 9 14,-10 11-51,21-4-6,-3 7 59,33-22 1,10 2 154,33-21 0,24-5 0,30-8 0,1 0-133,5 0 0,4 0 0,-45 9 0,1 1 0,3-1 0,0 1-26,2-1 1,0 1 0,4-1-1,0 1 1,2-1 0,1 1-1,2-1 1,1 1-11,4-1 1,2 1 0,1 0-1,1 1 1,3 0 0,1 1 0,-2 2-1,0 0-61,-3 0 0,-1 1 1,2 0-1,-2 2 0,-9 2 1,-1 2-1,0 0 1,0 0 28,-1 1 0,-1 1 1,0 3-1,0 0 1,-3-1-1,0 1 1,-3 1-1,0 1-2,-1 0 1,-1 1 0,-2-1 0,0-1-1,3 0 1,1-1 0,0-2 0,0 0-34,-1 0 1,0-1 0,42 2-1,-13-6-13,-4 0 0,15-9 0,0-3-173,-4-5 292,-28 6 1,-17-6 51,-50 5 1,-13-3-1,-51 2-170,-16 7 1,8 4-1,-20 2 1,12 0 1,4 0 0,-11 0 0,0 0 0,42 0 1,0 0 23,-1 0 0,-1 0 1,-1 0-1,0 0 1,-3 0-1,0 0 1,0 0-1,0 0-9,0 0 1,0 0 0,-5 0 0,-1 0-1,-3 1 1,-1 0 0,-3 1 0,-1 0 36,-1 1 1,0 1 0,2 3-1,1 0 1,4 0 0,1-1-1,1 1 1,1 1 3,1-2 1,0 0 0,-3 3 0,1-1-1,3-1 1,2-1 0,1 1 0,2 1 11,2-2 0,2 0 0,-37 9 0,5-8 107,5-3 1,-11-2 462,1-2-427,24 0-637,37 0 507,88 0 0,11 0 1,-16-1-1,2 0 1,35-3 22,-13-3 0,5 1 1,5 6-1,8 0 0,-48 0 0,1 0 0,4 0 0,0 0 0,-1 0 0,0 0 0,2 0 0,2 0-12,1 0 0,2 0 0,4 0 0,1 0 0,3 0 0,1 0 0,-1 0 0,0 0-39,-2 0 0,1 0 1,-2 0-1,1 0 0,-1-1 1,1 0-1,-1-1 1,-1 0 7,-1-1 1,-1-1 0,-5 1 0,0 0 0,-4 2 0,-1 0 0,2-1 0,0 0 12,1-1 0,0-1 0,0-2 0,0 0 0,-1 1 0,0 1 0,-1-1 0,0 0 21,0-2 0,1-1 0,2-1 0,0 1 0,4-1 0,1 1 0,2 0 0,1 1 1,0 0 0,1 2 0,-1 1 1,1 1-1,-5-2 0,0 0 0,5-1 1,1 1-36,4-1 0,2 2 0,3 1 0,0 1 0,-2-1 0,0 0 0,-5 1 1,-1 0-23,-1-2 0,-1 1 1,0 2-1,1 0 1,3-2-1,0 0 1,0 2-1,1 2 14,-2 2 1,-1 0-1,-3-1 1,-3 1-1,-6 2 1,0 0-1,3 0 1,0-1-23,2-2 0,1 0 0,3 2 0,1 0 0,0 0 0,1 1 1,-4-1-1,0 0 4,0 0 1,-1 1-1,0-1 1,1 0-1,4-2 1,1 0-1,0 1 1,1 1-13,1-2 1,0 0 0,-4 2-1,-2 0 1,-3 0 0,-1-1 0,-2 0-1,0 0 5,-1 1 0,0 0 0,1-2 1,0 1-1,-2 2 0,-2 2 1,43 6-37,-8-3 1,-9 7 0,-6-4-158,2 4-182,-29 2 357,14 8 1,-57-14 106,-17 0 0,-25-9 1,-44-6-98,-9-4 0,40 2 0,-1-1 1,-43-10-1,42 9 0,0 0 13,-3-2 1,0 1 0,-2-1 0,0 1 0,-2-1 0,0 1 0,-4 1 0,-1 0 10,-4-2 1,0 1 0,0 1 0,-1 1 0,-6 0-1,-2 0 1,-5 0 0,-1 1-3,-4 2 1,-3 0-1,23 1 1,-2-1 0,1 1-1,-3-1 1,-1 1 0,0 0-1,-1-1 1,0-1-1,0 1 18,3 1 1,0-1 0,0 1 0,1 0-1,0-1 1,1 1 0,-30-1 0,1 0 0,1-2-1,0-1-1,0 0 0,2 0 0,8 2 0,3 1 0,4-2 0,1 0 0,7 1 0,1 0 47,2-1 1,3 1 0,6 0-1,1 0 1,4 3 0,1 0 67,-46 0 0,44 0 0,0 0-100,5 0 0,1 0 1,-1 0-1,1 2 113,-33 4-215,35-4 0,29 11-151,38 0 1,4 8-1,30 17 351,8 0 0,13-6 1,-4-3-1,6-1-21,6-5 0,13-4 1,-41-11-1,2-1 1,3-2-1,2 0-45,5 0 0,1-1 0,3-1 0,2 0 0,4-3 1,2 0-1,3 0 0,1 0-31,5 1 1,3-2 0,6-2 0,2-2 0,-26 1 0,2 0 0,0-1 0,2-1 0,0 0 0,0-1-42,1-1 1,-1-1-1,1 1 1,2 0 0,0 2-1,0-2 1,0 0 0,-1-1-1,1 1 1,1 1-1,0 0 1,1 0-21,2 0 1,1 1 0,-2 0 0,-4 0 0,-2 0 0,1 1 0,-1 0 0,0 0 0,0 0 0,-3 1 0,-1 0 0,0 0-1,0-1 1,0 0 0,0 0-1,-1 0 1,0 0 0,0 0-1,2 0 1,0 0 0,1 0-1,-2 1 1,0 0 0,-1 0 8,-2-1 0,0 0 0,0 0 0,0-1 0,0 1 0,0-1 0,30-3 1,0-1-1,-32 4 0,0-1 0,0 1 11,2-1 0,-1 1 0,0 0 0,28-3 0,-2 1 0,-1 0 0,0 1 0,-2 1 0,0 0 27,0-2 0,1 1 0,-1-1 0,0-1 0,-2-1 0,-1 1 0,-3-1 0,-1 1 21,-5-1 0,-1 1 1,-4 2-1,-1 1 1,1 1-1,-2 0 1,-3 0-1,-1 1 6,-2 2 1,-3 0-1,-7 1 1,-2 0 9,-3 1 1,-1 0-110,43 0-45,-23 8 1,-38-6 185,-64 5 1,-31 3-1,5-4 1,-5-1 0,-1 0-1,0 0-111,-5-1 0,0-1 0,0 1 1,-1 0-1,-5 0 0,0-2 1,-4 1-1,-1-1 36,-3-1 0,0 0 0,3-1 1,-1 0-1,-4 0 0,-1 0 1,1 0-1,-1 0 6,-1 0 0,-1 0 0,-8 0 1,-3 0-1,29 0 0,-1 0 0,-1 0 1,-2 0-1,-1 0 0,0 0 2,1 0 0,-1 0 0,0 0 1,1 0-1,0 0 0,1 0 0,2 0 1,1 0-1,-1 0 0,1 0 0,-1 1 1,1 0 39,0 1 1,1 0-1,1 0 1,-18 0 0,3 0-1,7 3 1,2 1 0,12-1-1,2 1 87,7-1 1,2 0 0,-37 2 22,5 5-299,14-8 0,41 7 13,34-5 0,51-1 1,38 5-1,-40-5 1,0-1 233,5-2 1,1 0 0,1-1 0,2 0 0,6-1 0,2 0 0,4 0 0,2 0-45,6 0 0,1 0 0,-2 0 0,1 0 1,4 0-1,1 0 0,4 0 0,0 0-40,6 0 0,1 0 1,-30-2-1,1 0 1,1 0-1,5-1 0,0 1 1,1 0-1,1 1 1,0-1-1,0 1-30,0 0 0,1 0 1,0 1-1,-3 0 1,0 0-1,1 0 1,0 0-1,1 0 1,0 0-1,1 0 1,-1 0-1,1 0-22,2 0 1,1 0 0,-1 0 0,-4-1-1,-2 1 1,0-1 0,1 0 0,-1-1 0,-1 1-1,-3-1 1,-1-1 0,0 1 0,-3 1 1,-1 0 0,1-1-1,31-2 1,0 0 0,-6 0 0,-2 1-1,-5 1 1,-1 0 13,-8 1 1,-2 0 0,-9 1-1,-3 0 1,-6 0 0,-2 0 245,42 0-48,-2 0-158,-51 0 0,-29 0 0,-72 2-36,-40 4 0,35 0 0,-3 1 1,-7 4-1,-2 1 0,-3 2 0,-2 0-28,-1 1 1,0-1-1,-2-2 1,1-1-1,3 2 1,0 0-1,-1-2 1,-1-1 66,2-1 0,0 1 1,5-1-1,2 1 1,4-1-1,1-1 0,5-1 1,0 1 87,2-1 0,2-2 0,-40 0 676,8 1 190,25-4-492,35-2 1,35-4-610,39-9 1,12 0-1,21-12 1,2 2-47,2-3 0,16 5 0,-50 8 0,1-1 0,3 1 0,1 1-328,5-1 0,61-13 492,-57 14 0,3 4 0,1 1 0,-2-2 0,-1-1 0,-2-2 0,0 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24.051"/>
    </inkml:context>
    <inkml:brush xml:id="br0">
      <inkml:brushProperty name="width" value="0.08571" units="cm"/>
      <inkml:brushProperty name="height" value="0.08571" units="cm"/>
      <inkml:brushProperty name="color" value="#FF0066"/>
    </inkml:brush>
  </inkml:definitions>
  <inkml:trace contextRef="#ctx0" brushRef="#br0">39 96 7695,'-7'-13'-536,"-1"3"521,-3 1 0,7 5 1,-2 10-1,4 9 148,2 8 1,0 1 0,0 7 0,0 5-80,0 7 0,0-3 0,0 4 0,0-4-55,0-2 1,2-6 0,2 0 0,2-1-34,-1-1 1,-1-3-1,0-8-48,2 0 152,1-8-56,-7-3 1,0-16 0,2-5-1,2-4-31,2-2 0,1-6 0,-5-3 1,2-1 14,2-5 1,1 0 0,-5 0 0,2 3 5,2-3 0,3 7 0,-5-1 0,2 3-10,-1-1 0,3-5 0,1 5 0,-1 3-13,1 2 0,5 2 0,-1 0-1,4 0 1,2 8-1,0 3 29,0 0 1,0 5 0,0-3 126,0 4 1,-6 10 2,-1 5 0,-8-2 0,3 1-21,-5 3 1,4-4-1,1 1 1,-3 3-52,-2 2 0,-2 2 0,0 0 0,0 0-47,0 0 0,0 6 1,0 1-1,0-3-85,0-2 0,0 0 0,0 2 0,0 3-117,0-3 0,6-8 1,1-3-1,-3 3-97,-2 2 0,-2-4 0,0 0 106,0 1 1,2-5 0,2-1 0,5-1-465,1-1 637,-5 0 0,11-6 0,-5 0 0</inkml:trace>
  <inkml:trace contextRef="#ctx0" brushRef="#br0" timeOffset="450">742 229 7695,'0'-19'0,"-2"9"-86,-4 3 0,1-1-31,-7 1 1,5 1 0,-3 8 0,-1 2 127,1 3 1,3 8 0,-5-3 54,-3 5 1,4 2 0,1 0 0,-1 0-52,1 0 0,5 0 0,-1 2 0,4 2-11,2 3 0,0-1 1,0-6-1,0 0-78,0 0 0,6 0 1,3 0-1,1-2 35,5-4 0,2 2 1,2-9-1,0-2 77,0-2 0,0-2 0,2 0 0,2 0 14,3 0 1,-1-8 0,-6-5 0,2-4 2,5-2 1,-5 0 0,2 0-1,-6 0 10,-4 0 1,-7 0 0,4 0 0,-1 0 32,-5 0 1,-2 0 0,-2 0-33,0 0 0,-2 2 1,-4 2-1,-9 5-25,-8 1 0,2 3 0,-5 6 0,3-2-62,-2-4 1,4 4 0,-5-5 0,5 5-192,2 2 0,0 0 1,2 2-1024,5 5 1235,-5-5 0,15 15 0,-7-7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5.082"/>
    </inkml:context>
    <inkml:brush xml:id="br0">
      <inkml:brushProperty name="width" value="0.08571" units="cm"/>
      <inkml:brushProperty name="height" value="0.08571" units="cm"/>
      <inkml:brushProperty name="color" value="#F6630D"/>
    </inkml:brush>
  </inkml:definitions>
  <inkml:trace contextRef="#ctx0" brushRef="#br0">1 1 7733,'0'4'-282,"0"-1"1,3 0-1,1 1 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25.717"/>
    </inkml:context>
    <inkml:brush xml:id="br0">
      <inkml:brushProperty name="width" value="0.08571" units="cm"/>
      <inkml:brushProperty name="height" value="0.08571" units="cm"/>
      <inkml:brushProperty name="color" value="#FF0066"/>
    </inkml:brush>
  </inkml:definitions>
  <inkml:trace contextRef="#ctx0" brushRef="#br0">0 598 6637,'0'-8'5,"0"8"1,0 8-1,0 13 1,0 2 49,0 3 0,0 5 0,0-3 1,0-1-47,0 1 1,0 3 0,0-5 0,0-3-14,0-2 1,0-2 0,0 0 23,0 0 1,0-6 2,0 0 1,0-11-25,0-2 1,2-2-1,3-11 1,3-4-17,3-6 1,-1 0-1,5-9 1,-2-2 28,1-2 0,1 4 1,0 1-1,-2-1 22,1 3 0,-3-5 0,0 8 0,-1 3 25,1 2 0,-7 8 1,4 3-2,1 1-37,-7 3 1,6 14-1,-8 7 1,0 6 4,0 5 0,0 5 0,0-3 0,0 1 6,0 5 1,0-4 0,0-1-1,0-1 8,0-5 1,0-2-1,0-2-23,0 0 1,0-6-38,0 0 13,0-9 1,0 2-1,0-12-54,0-7 0,7-4 0,1-4 1,3-2-13,4-3 0,1-7 0,3 3 1,0-2 67,0 1 0,-2 8 1,-2-3-1,-2 3 48,2-2 1,-1 10-1,1-2 1,-4 4 7,-3 3 1,1 3 157,-3-5-99,-4 7 1,6-1 0,-8 12 3,0 7 1,0 4 0,0 4 0,0 2-60,0 3 1,0-1 0,0-6 0,0 2-64,0 5 1,0-5 0,0 4-1,3-6-131,3-6 0,-4 4 0,4-5-309,-3 5 0,3-4 0,2-3 448,3-1 0,10-3 0,9-6 0</inkml:trace>
  <inkml:trace contextRef="#ctx0" brushRef="#br0" timeOffset="198">742 617 6945,'-11'9'198,"3"1"1,8 11 0,0 2-165,0 3 0,0 5 0,0-3 0,0-1-91,0 1 0,6 3 0,0-5 0,1-3-193,1-2 1,-6-2 0,7 0-300,-1 0 549,-6-8 0,7 6 0,-9-7 0</inkml:trace>
  <inkml:trace contextRef="#ctx0" brushRef="#br0" timeOffset="363">818 427 7721,'-2'-19'-130,"-3"0"-353,-1 0 0,-2 6 310,1 1 0,5 10 173,-4 2 0,4 16 0,2 14 0</inkml:trace>
  <inkml:trace contextRef="#ctx0" brushRef="#br0" timeOffset="1217">913 693 7721,'-2'13'-15,"-3"-1"89,-1 3 1,0 2 0,6 2-116,0 0 1,0 0 0,0 0-1,0 0-128,0 0 0,6 0 152,0 0 1,3-2 325,-3-4-263,-4 4 1,7-17-1,-7 0-86,4-11 1,-4-6 0,7-4 0,-1-2-40,5-3 1,-3-1 0,3 4 0,0-5 52,-3-1 1,7 6 0,-6-3 0,1 7 5,1 7 0,-2-5 0,3 6 29,-1 1 1,-7-1 42,7 5 1,0 4 0,4-3 16,-5 10 1,-1 3 0,-7 7 0,2-3 88,-1 3 1,-1 2-1,0 4-125,2 5 0,3-12 0,-5 5 0,2-2-8,-1 0 0,-3-4 0,0-1-242,4 3 1,-4-4-160,5 1 1,3-7 0,3 1 147,4-4 0,2-4 1,0-4-1,0-7 228,0-4 0,0-2 0,0 0 0,0-2 0,0-4 0,0 4 0,0-5 0,-2 5 84,-4 2 0,3-2 0,-5-2 364,0-3 1,-3 1-123,-8 6 1,-2 8-267,-4 5 1,-5 6 0,-8 6 16,0 7 0,6 4 0,3 2 0,-1 0-36,1 0 1,3 0-1,-3 0 1,1 0-64,5 0 1,2 0-1,2 0-19,0 0 0,0 0 33,0 0 1,2-2 0,4-4-29,7-7 1,4-4 0,2-2-4,0 0 1,0-2 0,0-4 0,0-7-2,0-4 0,-2-2 1,-2 0-1,-5 0 40,-1 0 1,3 0 0,-3 0 0,-1 0 71,1 0 0,-3 6 134,-6 1-123,0 8 0,0-3 0,2 14 1,4 5 0,-3 5 1,3 2-1,-2 2-131,2 5 1,-3-5 0,5 4-1,-2-4-94,1-2 0,7-2 1,-3-2-1,2-5-65,-1-1 0,1 3 0,6-5 0,0-3-59,0-2 0,-2-4 0,-2-2 0,-3-5 265,3-1 0,2-9 0,2-7 0,0 3 0,0-6 0,0-1 0</inkml:trace>
  <inkml:trace contextRef="#ctx0" brushRef="#br0" timeOffset="1499">2091 123 7721,'0'-19'0,"0"0"7,0 0 0,0 0 205,0 0 1,0 6-150,0 0 0,0 11 0,0 2-2,0 11 0,0 12 1,2 2-1,3 1 50,1 1 0,2 3 0,-3 8 0,1 0 7,-2 0 0,5 0 1,-3 0-1,0 0-17,3 0 1,-7 2 0,4 2 0,-2 1-61,3-8 0,-3 4 0,6-10 0,-1 3-203,-5-1 0,0-7 1,1 1-205,1-4 0,0-8 0,-4-3-168,5-1 1,-3-3 533,9-6 0,-9 0 0,4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28.916"/>
    </inkml:context>
    <inkml:brush xml:id="br0">
      <inkml:brushProperty name="width" value="0.08571" units="cm"/>
      <inkml:brushProperty name="height" value="0.08571" units="cm"/>
      <inkml:brushProperty name="color" value="#FF0066"/>
    </inkml:brush>
  </inkml:definitions>
  <inkml:trace contextRef="#ctx0" brushRef="#br0">267 208 7709,'0'-13'-1173,"0"1"1293,0-1 1,-3 0-45,-3 1 1,2 7-1,-9-1 1,-2 4-1,-1 2 0,-4 6 1,1 3-1,0-1-42,0 1 1,0 5 0,0-1-1,3 4-53,3 2 0,-4-6 0,6-1-22,1 3 0,-5 2-37,9 2 0,-1-6 38,7-1 1,9-1 0,4 2 0,3-7-24,3-4 0,0-2 1,3 0-1,1 0-5,2 0 1,0-8-1,-6-3 1,1-2 7,-1 1 1,0-1-1,0-6 1,0 0 40,0 0 0,-3 0 1,-1 0-1,-4 0 85,-3 0 0,5 0 0,-7 0 378,-2 0-302,-1 0-90,-3 8 1,-3 3 0,-1 10 0,-2 4 30,2 7 0,2 4 0,2 2 1,0 2-6,0 4 0,2-1 0,4 5 0,5 1-33,-1-1 0,7 1 1,-4 4-1,4-3-32,2 3 0,0 2 1,-2 2-1,-3-2 9,-1-4 1,0 4 0,4-7 0,-5 3 3,-5-1 0,1-7 0,-2 1 0,-1-4 53,-3-2 0,-2-6 0,-2 0 19,-5 1 0,-3-3 1,-9-1-1,0 1-70,0 0 0,-7-5 0,-1 4 0,-3-1-11,-4-5 1,7 0 0,0 1-1,1 1-90,1-2 1,0-2 0,6-4 0,0-2-26,0-2 0,2-3 0,2 3 0,4-7-16,3-4 1,-5-4 0,7-2 0,2-2 66,1 1 1,6-3-1,1 1 1,4 3 34,3 2 0,1 2 0,7 0 1,3 0 10,3 0 1,-2 9 0,9 1 0,2 3-97,2-1 1,2 1 0,0 6-1,-2 0-69,-5 0 1,3 0 0,-7 0 0,1-2-74,-1-4 1,-1 4-1,-7-5 202,0 5 1,-2-6 0,-5-5 28,-5-4 1,-5-2 0,-2 0 0,0 0 36,0 0 1,-2-6-1,-3-1 1,-1 3 3,2 2 1,0 0 0,-1-2-1,-1-3-20,2 3 1,0 2-1,-1 2 14,-1 0 0,-2 0 0,3 0 90,-1 0 0,-2 2 0,3 2 316,-1 3-84,0 7-248,-3-3 0,7 10-20,-4 4 1,4 5-1,2 8 1,0 0-18,0 0 0,0 2 1,0 2-1,0 5-54,0 1 0,2-3 0,2 5 0,2 1-6,-1-2 0,-1 3 1,0-5-1,2-1 14,-1 1 1,3-3-1,-2-6 1,-1 0-14,-3 0 1,-2-6 0,2-3 143,4-1-44,-4-3 1,7-8-87,-9-4 1,0 1-1,0-7 1,0-5-11,0-6 0,0-1 0,0-5 0,2 1 39,4 5 0,-4-4 0,5 1 0,-5 3-39,-2 2 0,6 2 0,0 0 1,1 0-116,1 0 0,-6 0 1,7 2-1,-3 2-230,0 3 1,9 1-1,-2-4 1,4 3 0,2 5 0,0-3 335,0 1 0,8 3 0,3 6 0</inkml:trace>
  <inkml:trace contextRef="#ctx0" brushRef="#br0" timeOffset="733">1160 474 7709,'-9'-10'-495,"-3"3"1,1-1 518,-1 1 1,1-1-1,-4 4 97,3-3 0,-1 3 0,-6 10-57,0 7 1,6-2 0,1 1-1,-1 3-38,2 2 1,-4 2 0,7 0-34,-3 0 1,7 0-1,-2 0-23,4 0 0,2 0 0,0 0 2,0 0 1,8-8 0,5-3 20,4 1 1,2-7-1,0 4 1,2-4 22,4-2 0,-4-6 1,5-1-1,-5 1-12,-2-2 1,0-1 0,-2-6 0,-2 3 24,-3-3 0,-8-2 0,3-2 0,-5 0 15,-2 0 0,0 6 0,-2 1 0,-5-3-33,-5-2 1,-5 4 0,-2 3 0,0 1-138,0 5 1,-6-4-1,-1 1-166,3 3 1,2 2-1,2 2 292,0 0 0,0 0 0,0 0 0</inkml:trace>
  <inkml:trace contextRef="#ctx0" brushRef="#br0" timeOffset="1066">1255 208 6558,'0'19'223,"0"2"0,0 2-164,0 3 0,0 7 1,0-1-1,0 4-27,0 2 1,0-6 0,0-3-1,0-1 6,0-5 1,0-2 0,0-2 18,0 0 0,8-2 0,5-4-50,4-7 1,2-4 0,0-2-1,0-2-16,0-4 1,0-5 0,0-8 0,0 0-5,0 0 0,-6-6 1,-3-1-1,-1 3 9,-5 2 0,4 2 0,-1 0 0,-3 0-59,-2 0 1,-8 0 0,-3 2 0,-1 2-474,-5 3 536,-2 7 0,-10-11 0,-3 5 0</inkml:trace>
  <inkml:trace contextRef="#ctx0" brushRef="#br0" timeOffset="1681">1502 94 7709,'2'-13'-516,"5"1"0,-3 5 478,8-5 1,-1 9 0,2 3 0,-7 11 223,-4 6 1,-2 8 0,0 3-1,0 1-105,0 5 1,0-4 0,0 1-1,0 3-44,0 2 0,0 0 1,0-2-1,0-3 7,0 3 0,0-6 0,0-3 0,0-4 70,0-2 0,0 0 58,0 0-202,0 0 0,2-8-12,5-5 1,-5-12-16,4-7 1,2-4 0,-1-2-1,-1-2-39,3-4 0,-7 1 0,4-5 1,-2-1 65,3 1 0,-5-3 0,4-4 0,-4 2 39,-2 3 0,0 1 0,0-4 1,0 5 0,0 1 1,2-3 0,2 5 0,3 3 11,-3 2 0,-2 2 5,-2 0 1,2 8 9,5 5 1,-3 6 0,8 6 28,3 7 1,-4-2 0,-1 1 0,-1 3 37,-5 2 1,4 2 0,-1 0 12,-3 0 1,-2-6 0,-2-1 0,0 3-13,0 2 0,0-4 0,-2-1 1,-2 3-80,-3 2 1,-7-4 0,1-1-96,-4 3 1,-2-4 0,0-1-142,0-1 1,6-3 0,1-6-446,-3 0 0,-2 0-395,-2 0 1050,9 0 0,1-2 0,11-4 0,5-7 0,3-2 0,9 0 0,0 3 0,0-1 0,0-6 0</inkml:trace>
  <inkml:trace contextRef="#ctx0" brushRef="#br0" timeOffset="2048">1996 151 7476,'19'0'-1216,"-6"-2"1953,0-5 0,-7 5-522,7-4 0,-11 4-168,-2 2 0,-11 2 1,-12 2-1,-2 5-30,1 1 1,3 3 0,2 4 0,0-2-33,0-3 0,0-1 1,0 4-51,0-3 0,2 1-20,5 6 0,3 0 70,9 0 1,9-2 0,3-2 0,5-5 11,2-1 1,-2-1 0,-2-4 0,-2 3 40,1-3 1,-3 4-1,2-1 106,1-3 135,-5-2 1,-1 0-133,-8 4 1,-2-1 0,-4 5 0,-7 1-194,-4-1 1,-2-5 0,0 3 0,0-2-248,0 1 0,2 1 1,3-4-1,1 3-1007,-2-3 1300,7 7 0,-18-1 0,5 9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32.898"/>
    </inkml:context>
    <inkml:brush xml:id="br0">
      <inkml:brushProperty name="width" value="0.08571" units="cm"/>
      <inkml:brushProperty name="height" value="0.08571" units="cm"/>
      <inkml:brushProperty name="color" value="#FF0066"/>
    </inkml:brush>
  </inkml:definitions>
  <inkml:trace contextRef="#ctx0" brushRef="#br0">188 267 7427,'3'-11'16,"3"5"91,-4 4 0,13 4 1,-7 4-81,3 7 1,-5-2 0,7 1 0,2 3-26,1 2 1,-1-4 0,2-1-1,4 1-5,0-2 0,1 5 1,-1-5-1,2 2-18,2-1 1,3-7 0,-5 3 0,4-2-6,3 1 1,0 1 0,1-4 0,-3 3 9,-1-3 1,-6-2 0,5-2 0,-5 0 0,-2 0 1,-7 0 74,1 0 190,0 0 113,-3 0-195,-10 0 26,-10 0 1,-1 0 3,3 0-77,8 0 0,-2 0-69,-5 0 1,3 9 0,-9 1 0,-1 3-31,-3-1 1,-4 3-1,-3 8 1,-3 3-17,-3-3 0,-1 0 1,-7 0-1,0 3 19,0-3 1,0-2 0,0-2-1,2 0-15,4 0 1,-2-8-1,11-3 1,4-1 7,4-1-70,11 0-123,-5-6 0,12 0-68,3 0 192,-4 0 1,9 0 0,-7-2-12,2-4 1,3 4 46,-3-5 1,-2 5-1,9 2 1,2-2-6,2-4 0,8-3 0,2-5 0,1 1-58,-1-2 0,5-2 0,-5-2 0,1 0 64,-1 0 0,5 0 0,-5 0 0,1-2 19,-1-4 1,-1 4 0,-7-5 0,0 5 17,0 2 1,-7 2 0,-1 2 195,-3 3 7,-1-1 75,-7 3-91,0 1-167,-9 9 0,7 2-32,-4 5 1,-5-5 0,-1 4-23,-5-4 1,4-2-1,0 0 1,-1 0 37,-3 0 0,-4-6 0,-3-1 0,-3 3-11,-3 2 1,5-4-1,-7-1 1,-2 1-4,-1-2 1,-3 3 0,-3-7 0,-1-1-29,-2 2 1,-1-3 0,10 5 0,1-1-16,2-5 0,9 4 1,-2 1-1,3-1-2,3 1 1,7 5 0,1-3 14,3 0 0,3 5-75,12-3 15,-5 4 37,15 2 0,-13 0 30,9 0 1,-7 6 0,7 3 25,2 1 1,4-3 0,4 5-1,4 1-32,3-2 1,1 5 0,7-3 0,0 4-36,1 2 0,5 0 0,2-2 1,1-2-34,-1-3 0,7 1 0,-4 4 0,-1-2 50,-3-3 1,-5-5 0,-4 3 0,-5-1-36,-5-5 148,-5-2 90,-11-2 0,-3 0-96,-14 0 1,3 0-60,-9 0 0,9 0-3,-4 0 0,6 0 0,-3 2 0,-3 5 123,-3 5 1,-1 5 0,-7 2 0,-2 0-13,-5 0 0,3 6 0,-7 3 0,1-1-22,-1 1 0,-1 4 0,-7-7 0,0-2-36,0-2 1,-3 2 0,-1 1 0,-2-5-54,2-2 1,1 2-1,6-11 1,3 1 67,7-1 1,10-2-257,2-6 0,11 0-247,2 0 1,2 0-146,11 0 0,-1 0 569,7 0 0,0-8 0,0-3 0</inkml:trace>
  <inkml:trace contextRef="#ctx0" brushRef="#br0" timeOffset="1946">1348 39 7706,'-2'-11'114,"-2"3"-445,-3-1 188,1 7 564,6-6-322,0 8 1,0 8 0,0 5 0,0 6-48,0 6 0,0 3 0,0 6 0,0-3-54,0 3 1,0 2 0,2 2 0,2 0-30,3 0 0,1-2 0,-4-4 1,3-5-36,-3 1 1,4-7 0,-1 4 0,-1-6 84,2-6 0,-5 4 48,3-5-76,4-3-11,-7-1 1,5-10-41,-8-4 1,0 4 0,0-15 0,0 4-31,0-4 0,8 4 0,3 1 0,2-3 80,-1-2 1,-5-2-1,5 0 1,1 0-12,-2 0 0,5 0 0,-5 0 43,0 0 1,3 6 0,-5 3 0,1-1 11,5 1 0,-4 3 0,1-3-2,3 1 1,2-3-7,2 5 1,0 1 88,0 6 0,-6 2-10,-1 4 1,-7-1 0,1 7-7,-4 3 1,4 2 0,1 2 0,-3 0-67,-2 0 0,-2 0 1,0 0-27,0 0 0,0 0 1,0 0-5,0 0 0,0 0 0,-2 0-22,-4 0 0,1-6 1,-7-3 17,-3-1 1,4-3 0,-1-4 0,-3 2-90,-2 3 1,-2-1 0,0-6-1,0 0-75,0 0 0,0 0 0,0-2 0,0-2-405,0-3 0,6-1 570,1 2 0,-1-13 0,-6-11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36.397"/>
    </inkml:context>
    <inkml:brush xml:id="br0">
      <inkml:brushProperty name="width" value="0.08571" units="cm"/>
      <inkml:brushProperty name="height" value="0.08571" units="cm"/>
      <inkml:brushProperty name="color" value="#FF0066"/>
    </inkml:brush>
  </inkml:definitions>
  <inkml:trace contextRef="#ctx0" brushRef="#br0">0 153 7680,'11'-9'-435,"-3"7"1,-6-6 0,3 6 717,1-5 249,0 5-415,-6-6 1,0 10-1,0 4 1,2 5-73,5-1 0,-5 14 0,6-5 0,-1 4-46,-1 4 0,2-3 0,-3 7 0,3 3-68,3 2 1,-5 2 0,4-2 0,1-2 4,0-3 1,-7-7 0,4 1 0,-1-4 93,-1-2 1,0-6 132,-6-1-134,0-7 1,0 1-28,0-12 0,0 1 7,0-7 1,0 5 0,0-5 10,0-3 1,0-2 0,0-2 0,2 0 35,5 0 1,-5 0 0,4-2 0,-2-2 4,3-3 0,-5 1 1,6 6-1,-1 0-52,-1 0 1,2-6 0,-3-1 0,1 3-75,-2 2 1,5 2 0,-1 2 0,1 2-124,-1 3 1,7 1-1,-3-4-182,5 3 0,2 7 1,0-1 369,0 4 0,0 2 0,0 0 0</inkml:trace>
  <inkml:trace contextRef="#ctx0" brushRef="#br0" timeOffset="365">589 305 7484,'0'19'39,"0"0"-58,0 0 0,0 0 1,0 0-1,0 0-10,0 0 1,0-6-1,0-1-142,0 3 0,0 2-259,0 2 1,0-6 429,0-1 0,9-7 0,1 3 0</inkml:trace>
  <inkml:trace contextRef="#ctx0" brushRef="#br0" timeOffset="530">551 77 7681,'0'-19'-743,"0"0"-185,0 0 928,0 8 0,0 3 0,9 8 0,1 0 0</inkml:trace>
  <inkml:trace contextRef="#ctx0" brushRef="#br0" timeOffset="1082">761 305 7693,'0'19'-232,"0"0"1,0 0 172,0 0 1,0 2 0,0 2 0,0 3 81,0-3 1,0 0-1,0 0 1,0 3 9,0-3 0,0-8 0,0-3 39,0 3 1,0-4-36,0 1 1,2-7-66,4 1 1,-4-6-27,4-6 1,3-5-1,-1-8 1,1-2 33,-1-4 1,7 1-1,-4-5 1,1-1 10,1 1 1,-3 5-1,5-1 1,-4 4 16,-3 2 0,5 6 1,-5 1 30,3-3 0,2 4 24,6-1 0,-7 7 0,-1 1 35,-3 8 1,-1 1 0,-5 5 0,2 1 32,2-1 0,1 3 0,-7 6 1,0 0 1,6 0 0,0 0 0,-1 0 15,-3 0 1,-2 0 0,0 0-135,0 0 1,0 0 0,0 0 0,0 0-73,0 0 1,0-6 0,0-1-308,0 3 1,-2-6-698,-5-3 47,5 5 1015,-6-9 0,8 6 0,0-8 0</inkml:trace>
  <inkml:trace contextRef="#ctx0" brushRef="#br0" timeOffset="1647">1369 267 7681,'8'-19'-181,"-6"6"1,7 3-545,-1 1 925,-6-6-79,7 13 0,-11-6 1,-5 8-29,-5 0 1,-5 2 0,-2 2 0,0 5 23,0 1 0,0-3 1,0 3-1,0 1-68,0-1 0,0-3 0,0 5-79,0 3 1,2-4-1,4 1-29,7 3 0,4-4 1,2 1-69,0 3 1,0-4 0,2-1 73,4-1 1,5 3 0,8-5 0,0-1 47,0 2 0,0-5 0,0 5 25,0 0 0,0-5 1,-2 5 68,-5 0 0,5-5 0,-6 5 38,-1 0 0,1-5 0,-7 5-35,2 0 0,1-3 0,-7 7-5,0 3 0,0-4 0,0 1-15,0 3 0,0 2 0,0 2-25,0 0 1,0-6 0,-2-3 0,-3 1 3,-1-1 1,0-3-1,4 3-56,-5-1 0,3-3 0,-6-4 1,-1 2-232,0 3 0,5-1-40,-7-6 1,3-2 0,-5-2-74,2-3 1,9-7-1,-2 1 154,4-4 0,2-2 1,0 0-1,2 0 195,4 0 0,5 0 0,8 0 0</inkml:trace>
  <inkml:trace contextRef="#ctx0" brushRef="#br0" timeOffset="2016">1654 267 7122,'0'-11'834,"0"5"0,0 12-747,0 7 0,0 4 0,0 2 0,0 0-73,0 0 0,0 6 0,0 3 0,2-1-9,4 1 1,-4 3-1,5-3 1,-5-1-123,-2 1 1,0-3 0,0-6-219,0 0 1,6 0-638,1 0-171,-1-8 1143,-6-3 0,0-8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2:40.429"/>
    </inkml:context>
    <inkml:brush xml:id="br0">
      <inkml:brushProperty name="width" value="0.08571" units="cm"/>
      <inkml:brushProperty name="height" value="0.08571" units="cm"/>
      <inkml:brushProperty name="color" value="#FF0066"/>
    </inkml:brush>
  </inkml:definitions>
  <inkml:trace contextRef="#ctx0" brushRef="#br0">742 153 7096,'0'-11'-719,"0"1"697,0 4 246,0 3 37,8-5 169,-5 8-304,5 0 1,-16 0 0,-5 0-14,-4 0 1,-2 0 0,-2 0-1,-2 0-45,-3 0 0,-5 0 0,5 0 0,1 0-73,-3 0 0,7 0 0,-4 0 0,4 0-136,2 0 1,0 0-1,0 0-318,0 0 0,6 0-43,0 0 1,9 2 501,-2 4 0,4-3 0,2 13 0,0-5 0</inkml:trace>
  <inkml:trace contextRef="#ctx0" brushRef="#br0" timeOffset="484">951 267 7560,'0'-11'-915,"-8"3"1158,-5 8 1,-4 0-1,-2 0-137,0 0 1,0 2-116,0 4 1,0 3 0,2 6 11,4-3 0,3-5-24,4 5 0,6-1 0,-3 4 13,8-3 0,9-5 0,-1 3 1,4-1 3,2-5 1,0-2 0,0-2 0,0 0 1,0 0 0,0 0 1,0 0-1,0 0 5,0 0 1,-6 0 0,-1-2 43,3-4 1,2-5 54,2-8 1,-8 0 24,-5 0 0,-4 0-91,-2 0 1,-2 6 0,-4 3 0,-7 1-10,-4 5 1,-2-4 0,0 1 0,0 3-45,0 2 1,6 2-1,1 0-360,-3 0 0,-2 0-175,-2 0 1,6 0 551,1 0 0,7 0 0,-11 8 0,5 3 0</inkml:trace>
  <inkml:trace contextRef="#ctx0" brushRef="#br0" timeOffset="884">1084 77 7709,'0'-13'-797,"2"3"413,5 1 0,-5 1 797,4 2 1,-2 3-246,3-3 0,-5 12 0,6 9-87,1 8 0,-7-1 0,4 3 0,-4-4-92,-2-2 0,2 6 0,2 1 0,3-1-33,-3 2 0,0-5 0,0 3-33,3-4 0,1-2 236,-1 0 84,-5-8-133,6-3 1,-8-10-96,0-4 1,0-5-1,2-8 39,5 0 0,-5 0 0,4 0 1,-4 0 71,-2 0 0,7 6 0,-1 1-90,-2-3 1,5-2-1,-1-2-145,3 0 0,-5 6 0,7 3 0,-1-1-399,-1 1 0,6 5 0,-5-1 508,5 4 0,2-6 0,0-3 0</inkml:trace>
  <inkml:trace contextRef="#ctx0" brushRef="#br0" timeOffset="1834">1540 96 7378,'11'8'78,"-5"5"1,-4-2-1,-2 1 1,0 3-60,0 2 0,0 2 0,2-2 0,3-2-56,1-3 1,0 1 9,-6 6 1,0 0-29,0 0 4,0-8 30,0-3 1,2-8-1,5 0-29,5 0 1,-1-2 0,2-2 0,-1-5 27,-1-1 1,6-3 0,-7-6 0,3 2 102,0 4 0,-3-3 0,5 5-12,-2 0 0,-7-3-26,7 7-64,-9-7 0,7 11 73,-5-3 57,-4 4 0,6 4 0,-8 4-28,0 7 1,0-2 0,0 1-1,0 3-20,0 2 1,0 2 0,0 0-70,0 0 0,0-6-144,0-1 77,0 1-108,0 6 119,0-8 0,7-11 1,1-11-1,3-2 13,4 1 0,-1-1 0,1-6 1,-4 0 87,-3 0 1,7 6 0,-5 1-1,3-1-14,0 2 0,-7-3 0,7 5 63,2-1 0,-5 5 157,3-1-129,-9 4 0,7 2-75,-5 0 1,-4 8-33,4 5 1,-3-2-1,-3 1-71,0 3 1,2-4-127,4 1 0,-4 1-163,4 6 1,-1-8-112,1-5 1,-2 2 463,9-1 0,-7-1 0,5-8 0,-3-4 0,5 1 0,-5-5-44,3 1 0,-7-5 0,5 3-91,-1 0 1,-6-5 458,4 3 1,-1 2 102,1-1 76,-4 7-262,7-3 1,-3 10-211,0 4 1,3 3 0,-5 6 30,2-3 0,7 1 0,-5 4-411,3-4 0,-5 4 51,7-5 0,-7-3 0,5-1-364,-3 1 662,-1-7 0,1 6 0,3-8 0</inkml:trace>
  <inkml:trace contextRef="#ctx0" brushRef="#br0" timeOffset="1997">2168 115 7709,'-11'-19'0,"3"2"-116,-1 4 1,5-1 0,-7 5-111,3-1-381,2 5 25,6-3 582,0 8 0,8 8 0,3 3 0</inkml:trace>
  <inkml:trace contextRef="#ctx0" brushRef="#br0" timeOffset="2949">2320 96 7047,'12'13'66,"-1"-1"-44,-3 3 0,1-4 0,-3-1 26,7-1 1,-3 5-47,3-1 1,-9-2-8,3 1 0,-3-7-120,2 1 33,-4-4 1,13-4 0,-9-4 36,-1-7 1,3 2 0,0-1 34,3-3 0,-5 0 0,5 0 1,0 5 92,-1 1 0,-6 1 0,5 4 164,-1-3 1,-4 1 14,9 6 1,-7 0-129,7 0 1,-7 8-132,7 5 0,-9 4 0,3 2-186,-5 0 0,0-6-164,4-1 0,-4 1-25,5 6 0,3-8 382,3-5 0,-3-4 0,3-2 0,2 0 0,-5-2 0,3-4 0,2-7 0,2-4 0,0-2 0,-5 0 11,-5 0 0,1 0 0,-1 0 268,-3 0 1,0 6-9,2 1 0,-6 1-113,0-2 1,-8 5 0,-9 10-73,4 4 1,-2-1-1,9 7-83,2 3 1,0 0-1,-1 0 1,-1-3-29,2 3 0,2-4-8,2 1 1,0 1-33,0 6 1,8-8 0,3-3-152,-1 0 0,7-5 108,-4 3 0,4-12 0,0-7 86,-5-4 1,-1 4 0,-7 1 0,3-3-5,-3-2 0,-2-2 0,-2 0 133,0 0 1,0 0 0,-2 2 33,-5 4 0,3-1 191,-8 7-187,7 1 1,-3 8-1,8 4-100,0 7 0,0 10 0,0 3 0,2-3-38,4-2 1,-1 4-1,5 1 1,1-1 69,-1 2 1,-3-3 0,5 5-1,3 1-11,2-1 0,-4-3 0,-3 3 0,1 1 15,-1-1 1,-6-5-1,3 1 1,-5-4 97,-2-2 0,0 0-37,0 0 0,-9-8 0,-5-5 0,-7-4-92,-5-2 0,-1 0 0,4 0 0,-3-2-134,3-4 0,2 2 0,2-7 0,0 0-214,0 1 1,2 4-1,2-7-104,2-2 1,9 4 0,-2-1 0,4-3-701,2-2 1102,0-2 0,8-8 0,3-3 0</inkml:trace>
  <inkml:trace contextRef="#ctx0" brushRef="#br0" timeOffset="3932">229 875 7072,'-9'-10'-334,"5"1"0,-9 9 547,-1 0 0,3 2 1,-2 5-116,-1 5 0,-3 5 1,0 2-1,2-2-61,2-4 1,9 4 0,-4-7-1,1 3 11,1 0 0,0-7-108,6 7 0,0-7 0,2 5-15,4-3 1,5-2 0,8-6 18,0 0 1,0-6 0,0-2 0,0-3 14,0-4 0,0 5 0,0-3 0,-2-2 12,-5-2 1,3-2 0,-6 0 0,-1 0 63,0 0 0,5 0 128,-7 0 1,1 7 363,-7-1-375,0 9 0,0 4 1,0 15-60,0 8 1,0-2 0,2 6 0,2-1-64,2-1 0,7 2 0,-7-1 1,1 3 7,1 1 1,-6 6-1,5-7 1,-3 3-13,2 0 0,-4-7 0,5 5 0,-5-3-12,-2-4 0,0-1 0,0-3 0,-2-3 17,-5-3 1,3 2 0,-9-9 0,-1 1-11,-3 1 1,-2-6 0,-2 4-1,-3-3-42,-1-3 1,0 0-1,4 0 1,-3 0-65,-1 0 1,0-3 0,6-1 0,0-4-14,0-3 1,2 5 0,2-7 0,4-2-7,3-1 1,-5 3-1,7 0 1,2-2 25,2-2 0,4-2 1,2 0-1,4 0 13,3 0 1,2 7 0,6 1 0,0 1 63,0-1 1,6 7-1,0-2 1,1 3-7,1 3 0,-4 0 1,7 0-1,-3 0 12,-3 0 1,5 9 0,1 1 0,1 3-45,1 0 1,-6-1 0,5 7 0,1-2-57,-3-4 1,-1 4 0,-9-7-1,0 1-74,0-5 0,0 3 4,0-3 1,0 1 50,0-7 0,-6-3 0,-3-3 114,-1-7 0,5-4 0,-3-2 0</inkml:trace>
  <inkml:trace contextRef="#ctx0" brushRef="#br0" timeOffset="4416">666 761 6789,'-11'0'718,"3"2"-666,8 5 1,6 3-1,1 9 1,-3 2-30,-2 5 0,6-3 1,3 9-1,0-1-2,-5-1 0,2 4 0,1-7 1,-1 3-2,1 4 0,3-5 0,-3 1 0,-1-3-37,1-4 0,-1-4 0,-4-4 0,3-2 1,-3 2 15,-2-7-40,-2 0 0,0-10 1,0-4-5,0-7 0,0-4 0,0-2 0,0 0 18,0 0 1,0 0 0,0-2-1,2-2 27,4-2 1,-3-3 0,3 5 0,-4-2 46,-2 1 0,6-3 0,1 2 1,-1 1 40,2 3 0,-3 2 0,7 0 0,1 0-52,-2 0 0,3 7 0,-5 1 1,1 0-136,5 1 0,-4 6 0,1-3 1,3 5-143,2 2 1,-4 0-1,-1 0-113,3 0 0,2 0 354,2 0 0,-6 2 0,-1 5 0,1-5 0,6 6 0</inkml:trace>
  <inkml:trace contextRef="#ctx0" brushRef="#br0" timeOffset="4850">1312 894 7652,'-12'2'-37,"-1"3"45,-2 1 1,0 9 0,1-5 0,1 3 47,-2 0 1,7-1 0,-1 7 0,3 0-71,-1 0 1,1 0 0,6 0-28,0 0 0,0 0 0,2-2 40,5-4 1,3-2-1,9-7 1,0 2-17,0-2 1,0-2 0,0-2 0,0-2 1,0-4 0,0 2 0,0-7 1,0 1-6,0-1 0,0 1 1,-2-5-1,-2 2 48,-2-2 0,-9-2 0,2-2 26,-4 0 0,-2 0 0,-2 0 0,-4 2-32,-7 5 1,-4-3-1,-4 7 1,-2-1-56,-2 1 1,-1-1-1,7 5 1,0-2-195,0 1 1,7 3-1,-1 2-665,-2 0 892,7 0 0,8 0 0,10 0 0,9 0 0</inkml:trace>
  <inkml:trace contextRef="#ctx0" brushRef="#br0" timeOffset="5131">1578 723 7300,'0'13'307,"0"0"0,0 1-299,0 3 1,0 2 0,0 2 0,2 3 7,5 1 1,-3 0 0,9-6 0,-1 0 2,-1 0 0,6-2 0,-7-2 0,3-4-37,0-3 1,-1 5 8,7-7 0,0 0 0,-2-8-49,-4-4 1,2-5 0,-9-8-1,-2 0-16,-2 0 1,-2 0 0,0 0 0,-2 0 26,-4 0 0,2 0 1,-9 2-1,0 3-168,3 1 0,-7 2 1,6-3 214,1 1 0,-7 0 0,6-6 0</inkml:trace>
  <inkml:trace contextRef="#ctx0" brushRef="#br0" timeOffset="5629">1882 704 7703,'19'2'103,"0"5"0,-8-3 1,-3 6-1,-1 1-126,-1 0 1,3 1 0,-5 9 0,2 3 17,-2 1 0,-1 2 0,-3-3 0,0 3-63,0 3 0,0-7 0,0 2-168,0-4 12,0-2 0,0-6 143,0 0 0,0-11 1,0-2 63,0-11 0,0-6 0,0-2 0,0 0 2,0 0 0,0-2 0,0-2 1,0-2-1,0 1 0,0 3 0,0 2 1,2 0 23,4 0 0,-4 0 1,7 0-8,-1 0 1,-4 7 0,9 1 22,2 3 0,-5 1 1,3 7 52,2 0 1,2 0-1,2 2 162,0 5 1,-7-3 24,1 9 0,-3-1-85,3 7 0,-4 0 1,-12 0-107,-3 0 1,-4-6 0,-9-2 0,0-1-79,0 1 0,0-5 0,0 5 1,0-3-203,0-4 0,0 5 1,0-3-334,0-2 1,-1-2 538,1-2 0,0 9 0,0 1 0</inkml:trace>
  <inkml:trace contextRef="#ctx0" brushRef="#br0" timeOffset="5913">2339 742 7680,'-13'0'139,"2"-2"1,1-2 208,-1-2 1,-1-1-422,-7 7 0,6 2 0,2 5 78,3 5 0,2 5 0,6 2-68,0 0 0,2 0 0,2 0 35,2 0 1,9-6 0,-2 0-25,4 1 1,0-3 0,-3 0-103,-1-3-49,0 7 0,-5-13 1,-10 4-608,-15-4 810,-10-2 0,-20 0 0,-1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4:28.751"/>
    </inkml:context>
    <inkml:brush xml:id="br0">
      <inkml:brushProperty name="width" value="0.11429" units="cm"/>
      <inkml:brushProperty name="height" value="0.11429" units="cm"/>
      <inkml:brushProperty name="color" value="#FF0066"/>
    </inkml:brush>
  </inkml:definitions>
  <inkml:trace contextRef="#ctx0" brushRef="#br0">1167 338 27141,'-10'0'-756,"0"0"0,3 0 0,0 0 461,-1 0 1,3 0 0,-2 0 362,-1 0 1,3 0-1,-2 0-135,-1 0 1,3-4-1,-1 0-278,2-2 0,-3 3 0,4-4-118,0-1 0,2 3 0,1-2 0,0-1-122,0-1 0,0-1 0,1 0 176,3 0 0,0 0 0,4 1 1,-3 1 30,0 2 1,2 2 0,-3-2-303,2-2 0,-3 3 210,4 2 0,-1 2 441,5 1 250,-6 0 1,3 4-1,-4 3-124,2 2 1,-4-2-1,3-1 1,-2 2 50,0 1 0,2-2 0,-3 0 0,1 0-163,0 2 0,1 1 1,1 0-136,0 0 0,-3 0 0,3 1 41,-1-1 0,-3 0 1,3 0-180,-3 0 1,2-4 0,1 1-101,-2 1 0,-1-2 0,0-1 0,1 1-270,2-1 0,-1-1 512,-3 2 1,-1-3 0,-1 1 412,-2 0 1,-4-2-1,3 2-16,-1 1 0,-3-4 0,3 3 0,-3-1 75,-1 1 0,-4-1 0,1-2 0,1 2 49,0 0 0,-2 0 0,-2-3 0,0 0 66,-1 0 0,0 0 1,-3 0-1,0 0 4,0 0 1,0 0-1,0 0 1,1 0-73,2 0 1,-2 0 0,3 0 0,-1 0 75,1 0 1,3-1 0,0-1 0,2-3-344,1 0 0,0 1 0,0-2-215,0-2 1,3-1 0,1-1-186,2 0 0,-3 0 0,4 0 0,1 0-268,0 0 1,-1 0 0,0 0 71,1 0 0,0 0 0,2-1 1,-1 1-142,-2 0 1,2 4 0,-2-1 79,1-1 0,-1 3 1,-1-1 200,-2 2 0,3 0 0,-4 4 427,-1 0 1,-1 1 0,-1 2 0,0 1-33,0 2 0,-1 0 0,-1 4 1,-2 0 106,2 0 1,1 0 0,1 1 0,1-1-15,2 0 1,-2 0 0,4 0 0,-1 0-58,3 0 1,1 0 0,2 0-134,0 0 0,0 0 0,2-1 52,1-2 0,-1 0 0,4-2 248,-2 1-608,4 0 1,-6 1 301,5 0 0,-6-5 1,0 2-1,-4 0 205,-3-1 0,0 0 1,-6-3-1,0 1 133,-1 3 1,-4-3 0,2 2 0,0 0 91,-3 0 0,-1-2 1,-1 2-1,1-2 46,2-1 1,-1 4 0,4-1-1,-1-1 2,1 0 1,0-2-455,4 0 162,5 0 1,1 0 27,8 0 1,1-5 0,5-1 0</inkml:trace>
  <inkml:trace contextRef="#ctx0" brushRef="#br0" timeOffset="300">1217 26 25844,'0'-6'-3277,"0"2"0,0 4 0</inkml:trace>
  <inkml:trace contextRef="#ctx0" brushRef="#br0" timeOffset="616">765 137 29771,'-10'0'-463,"0"0"1,0-2 0,-2 0 781,-1-1 0,1 0 0,-4 4 0,0 2-619,1 4 0,-2 2 1,-3 1-1</inkml:trace>
  <inkml:trace contextRef="#ctx0" brushRef="#br0" timeOffset="983">172 237 29429,'-16'3'-643,"3"1"1,2 3 0,2-3 0,1 2 45,1 1 0,5 2 0,-2 1 1,4 0-388,4 0 1,-2 1 0,5-3-1,2-1 1045,3-4 0,-1 2 0,4-2 1,-2 0 156,0-2 1,1-1 0,-4-1 0,0-2-241,0 0 0,-3-5 0,-1 3 0,1-2-150,-1 0 1,-2 0 0,-4-3-1,0 0-593,0 0 0,0 0 0,-1 0 0,-2 0 333,-4 0 1,-3 0-1,-2 1 1,-2 1 349,2 2 1,1 0 0,0-2 315,-3 1 1,3 1 0,-3-4 0</inkml:trace>
  <inkml:trace contextRef="#ctx0" brushRef="#br0" timeOffset="1166">212 46 28802,'0'-10'-4916,"0"0"1,0 0 1307,0 0 3829,0 4 0,-5 6 0,0 6 1</inkml:trace>
  <inkml:trace contextRef="#ctx0" brushRef="#br0" timeOffset="1265">21 86 28802,'-3'-10'-1674,"-1"0"1,-4 0 0,3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4:31.017"/>
    </inkml:context>
    <inkml:brush xml:id="br0">
      <inkml:brushProperty name="width" value="0.08571" units="cm"/>
      <inkml:brushProperty name="height" value="0.08571" units="cm"/>
      <inkml:brushProperty name="color" value="#FF0066"/>
    </inkml:brush>
  </inkml:definitions>
  <inkml:trace contextRef="#ctx0" brushRef="#br0">1599 96 7855,'0'-10'0,"-1"1"0,-2 2 0,0 0-14,1-1 127,1 4-2,1-1 0,-4 10 1,1 1-1,1 3-5,1 1 1,1 5 0,0 0 0,0 2-63,0 0 1,0 1-1,0 4 1,0 2-82,0-2 1,1-1 0,1-1 0,2 0-193,2 1 1,-3-3-1,4 0 1,0-2-469,-2-1 1,4-2 696,-2-3 0,2 0 0,1 0 0</inkml:trace>
  <inkml:trace contextRef="#ctx0" brushRef="#br0" timeOffset="867">1357 137 7874,'-1'-10'-231,"-1"0"-1250,-1-1 1776,-1 1-105,4 5 0,0 5 1,1 8-1,2 3-77,0 2 0,2 5 0,-3-1 0,2 2-67,2 1 0,-3 0 0,3 0 0,-1 1-22,1 3 0,-4-3 0,3 2 1,-2-2-32,0-5 0,1 3 1,-4-2-1,0 1 24,0-1 0,0-3 0,0-4 0,-1 1 16,-3 3 0,-1-6 0,-5 1 1,0-3-8,-1 0 0,-3-3 0,-2 3 0,0-2-14,-1-2 1,3 0 0,-2-2 0,-1-2-27,1-1 1,-2 1 0,4-5 0,-1-1 3,1-1 0,0-1 0,4 0 0,1 0-11,3 0 0,-2 0 0,3 0 0,1-1-27,0-2 0,0 1 1,4-1-1,0 2-18,0 1 0,0-1 0,0-3 25,0-3 0,4 6 0,0 1 1,2 1 17,1 0 1,-1 3 0,1 0 0,1 1 17,0-1 0,-1 4 1,0-2-1,1 3 6,1 1 0,-3-3 0,1 0 79,1 0 0,-3 3-6,2 4 1,-5 1 0,2 5-1,-3 0 0,-1 4 1,0-1-1,0-1-25,0 0 1,-5-2-1,0 0 1,-2 0 1,0 0 1,1 0 0,-4-1 0,0-1-77,0-2 1,-1-2 0,1 1-1,-1 0-69,-2-3 1,2-1 0,-3-2-1,3-1-20,1-2 1,0-2-1,0 1 1,0 0 62,0-3 1,3 2-1,0 1 105,0 0 1,1 2 0,-1 3 61,0 0 1,-2 0 0,-1 0 39,-1 0 0,1 3-18,0 1 1,0 2-13,0-2 1,4-1-19,-1-3 0,4 0 0,-3-1 21,1-3 0,-1-1 1,2-5-1,2 0-34,1 0-1,-2 0 1,-1-2 0,1 0-76,-1-1 1,2-4-1,-2 3 1,1-2-24,-1-2 0,0 2 1,2 1-1,-2 0-264,2 3 0,1 1 0,1 1-1550,0 0 1818,0 0 0,4 0 0,2 0 0</inkml:trace>
  <inkml:trace contextRef="#ctx0" brushRef="#br0" timeOffset="1666">634 308 7874,'-10'0'-150,"0"0"0,3 0 0,1 1 8,2 2 0,1 3 146,3 4 1,0-4 0,0 1-2,0 1 1,4-4-19,3 0 1,2-3 0,1-2 0,-1-3-32,-3-2 0,2 0 0,-3-1 0,-1-1-19,1 0 1,1-2 46,-2-1 1,-1 1 52,-3 0 0,-1 5 146,-2 1 1,-3 3-1,-4 2-71,0 3 0,0 1 0,0 5 1,-1-1-51,-3-2 1,3 2 0,-2-2 0,1 0-41,2 0 1,0 1-1,1-4 1,2 1-108,0-1 1,0 0 0,-3-4-59,0 0 1,3 0-1,2-1 27,0-3 1,2 2 0,3-5 82,0 0 0,0 1 1,-1-1 81,-2-1 0,0 4 38,-3 1 0,2 3 0,-2 2 0,-1 2 26,1 2 0,-3-1 0,3 3 1,-3-1-44,-1 1 1,0-3 0,0 2-1,-1 0-80,1-2 1,4 0 0,0-4 0,1 1-72,-1 2 0,3-1 0,-4-3-25,-1 0 0,3-5 73,-2-1 1,3-3 0,-1-1 0,0 0 1,-1 0-1,2 0 1,1 0-10,-1 0 0,2-1 1,-1 1-1,2-1 7,1-2 1,0 2 0,0-3 0,0 3 49,0 1 1,0 0 0,0 0 56,0 0 1,-4 1-25,-3 2 1,-2 3 0,-1 5-1,0 2 47,0 4 1,0 2 0,0 1 0,0 0 10,0 0 1,-1 1 0,1 2 0,1 0-6,3-1 0,-3-1 0,3-1 0,1 0-14,1 1 0,2-5 0,0 1-92,-1 1 0,0-4 0,6 1-15,0-1 0,5-3 0,-1 3-161,6-3 0,-2-1 1,3 0-1,1-1-387,2-3 1,2-1 568,1-5 0,0-5 0,0-1 0</inkml:trace>
  <inkml:trace contextRef="#ctx0" brushRef="#br0" timeOffset="1815">503 127 7440,'-4'-6'-382,"1"-2"1,-3 5-20,-2 1 0,-1 5 401,-1 4 0,-5 2 0,0 1 0</inkml:trace>
  <inkml:trace contextRef="#ctx0" brushRef="#br0" timeOffset="1950">262 26 7912,'-35'-1'0,"5"-2"194,6-4 1,3 1 0,5 1 0,1 1-222,1 6 0,-2 5 0,-4 8 27,0 0 0,-5 2 0,0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5.598"/>
    </inkml:context>
    <inkml:brush xml:id="br0">
      <inkml:brushProperty name="width" value="0.08571" units="cm"/>
      <inkml:brushProperty name="height" value="0.08571" units="cm"/>
      <inkml:brushProperty name="color" value="#F6630D"/>
    </inkml:brush>
  </inkml:definitions>
  <inkml:trace contextRef="#ctx0" brushRef="#br0">1 1 8128,'0'0'0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5.901"/>
    </inkml:context>
    <inkml:brush xml:id="br0">
      <inkml:brushProperty name="width" value="0.08571" units="cm"/>
      <inkml:brushProperty name="height" value="0.08571" units="cm"/>
      <inkml:brushProperty name="color" value="#F6630D"/>
    </inkml:brush>
  </inkml:definitions>
  <inkml:trace contextRef="#ctx0" brushRef="#br0">8 1 8479,'-7'0'0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19.699"/>
    </inkml:context>
    <inkml:brush xml:id="br0">
      <inkml:brushProperty name="width" value="0.11429" units="cm"/>
      <inkml:brushProperty name="height" value="0.11429" units="cm"/>
      <inkml:brushProperty name="color" value="#F6630D"/>
    </inkml:brush>
  </inkml:definitions>
  <inkml:trace contextRef="#ctx0" brushRef="#br0">4936 301 26351,'-9'-7'-6282,"0"5"6094,4-3-104,3 3 1,-12-5 0,5-2-1</inkml:trace>
  <inkml:trace contextRef="#ctx0" brushRef="#br0" timeOffset="182">4714 317 27378,'-14'-2'-2811,"4"-3"981,3 3 1310,7-5 0,0 7 0,0 0 0</inkml:trace>
  <inkml:trace contextRef="#ctx0" brushRef="#br0" timeOffset="567">4256 285 26987,'-7'-24'-4396,"5"1"1,-5 7 2747,7 0 1,2 7 1492,3 4 1,-2 5 519,8 5 1,-1 4 0,4 7-270,-3 0 0,3 0 0,-3 1 0,1 3-181,-2 1 0,5 5 0,-5-3 1,2 1 1,-1 5 0,3 0 0,-5 3 0,1-2-457,1-4 0,-8 4 0,4-3 0,-1 1 405,-1-2 0,0 2 0,-5-7 0,0 0-181,0 2 0,0-5 218,0 3 0,-7-4 0,-2-1 0</inkml:trace>
  <inkml:trace contextRef="#ctx0" brushRef="#br0" timeOffset="1067">4034 254 18598,'7'8'-1847,"-3"1"1,4-3 1625,0 4 1,4 6 0,-3 3-1,1 2 45,1-1 0,-3 2 1,5 1-1,-3 2 43,3 3 0,-5-3 0,1 1 0,0 0-22,0-1 1,-6 3-1,3-7 1,-5 0 18,-1 2 0,0-5 0,0 3 1,-1-4 132,-5-1 0,3 0 0,-8-2 0,-1-2-109,-2-1 1,-7-6 0,-2 6-1,-2-1 271,-3-1 0,-2 0 1,-1-6-1,-3 4-51,-3 2 1,2-5-1,-5 3 1,-1-2-42,1 0 0,5 6 0,0-6 0,3 0 32,0 2 89,11-5 0,-9 12 0,15-5 0</inkml:trace>
  <inkml:trace contextRef="#ctx0" brushRef="#br0" timeOffset="1366">3797 396 12611,'10'7'0,"1"5"-180,1 8 1,2-1 0,2 7 0,-2 3 67,-3 0 0,6-2 1,-3-1-1,0 2 64,1 2 1,2-5 0,-6-4-1,1-2-106,-2 2 1,-1-3-1,-5 3 57,1-4 0,0-1 0,-5 0 0</inkml:trace>
  <inkml:trace contextRef="#ctx0" brushRef="#br0" timeOffset="2667">3085 665 15747,'-2'-16'-1354,"-3"0"0,3 0 0,-3 1 1087,3-1 0,2 0 0,0 0 1,0 0 93,0 1 1,0-1-1,0 0 1,0 0-10,0 0 1,0 0-1,0 1 102,0-1 0,0 5-157,0 1 132,0 6 1,2-3 0,3 7 42,6 0 0,-2 5 0,1 3 0,2-1 174,2 0 1,1 5-1,-3-3 1,-2 1 8,3 1 0,6-1 1,2 4-1,-2-1 29,-1-3 0,-2 1 0,0 3 0,-2-2 16,-4-1 0,4-1 0,-5 6-28,0 0 0,3 0-58,-7-1 1,1 1 0,-6 0-58,0 0 0,-6-6 0,-1-1 0,-1 0-47,-5 0 1,-1-4 0,-3 4-1,-3 0 65,-1-1 1,-2-2 0,2 3 0,-3-2 25,-1-4 1,-3 4 0,5-2 0,0-1 5,0-2 1,-3 3-1,3 0 1,0-1 31,1-3 0,0-1 0,7 0 0,-1 0 25,0 0 1,0-5-1,2-2 1,2 0-63,1 0 0,6-3 0,-4 3 0,2-2-40,4-4 1,1 5-1,0-3-263,-3-1 0,3-2-75,-3-2 0,3 5-435,2 1-181,0 6 453,0-3 0,0 9 166,0 3 1,0-1 180,0 6 1,0-4 198,0 4 0,-2-6 0,-1 3 0,-4-2 133,-2 0 0,-2 1 0,-4-6-14,-1 0 1,0 1 0,0 3-1,0 1-22,1-1 1,-1-3 0,0-1 0,-2 0-61,-3 0 0,4 0 1,-4 0-1,3 0 75,2 0 1,0 0-1,1 0 482,-1 0-438,0 0 1,7 0-1,2 0 1</inkml:trace>
  <inkml:trace contextRef="#ctx0" brushRef="#br0" timeOffset="2965">2958 1092 21567,'-8'0'-1292,"-6"0"854,12 0 1,-5-7 0,7-2 0</inkml:trace>
  <inkml:trace contextRef="#ctx0" brushRef="#br0" timeOffset="3482">2800 364 27882,'9'0'-659,"5"0"0,-5 0 1</inkml:trace>
  <inkml:trace contextRef="#ctx0" brushRef="#br0" timeOffset="3717">2674 396 26963,'-11'-2'-2865,"1"-3"200,6 3 1426,-3-5-93,7 7 1489,0 0 1,0 0-1</inkml:trace>
  <inkml:trace contextRef="#ctx0" brushRef="#br0" timeOffset="4700">2484 712 23433,'-9'-7'-1814,"0"6"0,6-6 1319,-2 0 1,-8 5 0,4-5 331,1 0 0,-6 5 0,3-3 283,-3 3 1,-9 4 0,-1 1-78,-1 2 0,2 6 0,7-4 0,0 0-120,1 0 0,4 4 1,1-4-79,-3 1 0,1 3-386,1 5 0,4 0 282,7-1 1,7-6-1,4-3 1,3-3 328,2 2 1,0-3 0,-1 3 0,1-3 16,0-2 0,0 0 0,0 0 0,0 0-90,-1 0 1,1-5-1,0 0 1,-2-1-26,-3-1 0,3 6 0,-4-7-22,4 1 0,0-1 0,-1-6 0,-5 1-87,-1 3 1,4-1 0,-6-5-41,-1 1 0,-2-1 0,-4 0 241,-3 0 0,-3 6 0,-4 1 0,2 2-70,-3 3 0,-3 1 0,-3-1 0,-2-1-19,2 1 1,1 3-1,1 1 1,-3 0 43,-1 0 0,0 0 0,3 0 0,-1 1 36,-2 5 0,-2-5 0,4 5 0,-2-3 52,1 3 0,-2-3 1,1 6-1,-1-2 89,0-4 1,4 1 0,-3-1 0,3 3 180,3-3 1,-1 4 0,0-2 525,0-1-670,0-2 59,7-2-226,2 0 1,9 0 181,3 0-157,-3 0 0,7-2-226,-4-3 1,-3 1 0,3-6-139,-3-3 1,-2-1 0,0-2-1,0 1-28,0-1 0,0-2 0,0-1 0,0-4-27,0-2 1,-2-6-1,-1-6 1,-2 0 32,1-2 1,2 4-1,2-3 1,0 2-223,0 7 0,-2 6 0,-1-2-476,-2 2 1,-1 7 629,6 6 0,0 6 0,0-3 0</inkml:trace>
  <inkml:trace contextRef="#ctx0" brushRef="#br0" timeOffset="6116">1519 380 21214,'-16'0'0,"0"0"-406,0 0 0,6 0 0,-1 0 0,-1 2 369,-2 3 1,3-3 0,1 5-150,-2 0 0,-2 2 16,-2 7 0,5-1-120,1 1 1,6 0-120,-1 0 0,3 0-234,2 0 0,2-2 202,3-4 0,4 2 0,7-6 389,0-3 0,-1-1 0,1-2 1,0 0 19,0 0 1,0 0 0,-1 0 0,1 0 108,0 0 1,-5 0 0,-1 0 113,3 0 1,1 0 506,1 0 346,-6 0 240,-2 0-649,-7 0 1,0 2-1218,0 3 1,0-1-41,0 6 0,-7-5 587,-3 6 1,1-8 0,-2 4 0,-1-1 32,-2-1 0,2 6 0,-2-6 0,-4 0 21,0 2 1,1-3-1,1 4 1,-2-1 4,-3-3 0,4 3 0,-6-2 0,2-1-11,0-2 1,0-2-1,5 0 1,0 0-32,0 0 1,0 0 0,1 0 430,-1 0 0,5-2 0,2-3-344,2-6 0,0-1 0,4-1-608,-2 3 1,-1-1 66,6-5 0,-1 8 1,-3 1-728,-1 0 191,-8 5 908,5-5 0,-3 7 184,1 0 1,1 2 0,-4 1-69,3 2 0,5 1 1,-6-6 266,-1 0 0,-2 5 1,-2 0-1,0-1 197,0-3 0,0-1 0,1 0-57,-1 0 1,0 0-1,0 0 1,0 0-128,1 0 0,-1 0 1,0 0-1,2-1-158,3-5 1,-1 3 0,5-6 0,0 0-340,0 1 1,2-3-1,3-5 1,-2 0-189,-1 1 1,0-1 0,5 0 0,0 0 84,0 0 0,0 0 0,0 1 0,0-1-72,0 0 1,0 0 0,0 0 0,0 1-345,0-1 0,0 5 231,0 1 0,-2 1 0,-3-2 384,-6 6 1,-3 3 0,-2 2-1,-1 0 234,-4 0 0,1 2 0,-4 3 0,-1 4 169,1 0 0,-5 5 0,-6-3 1,-3 3 62,-3 1 1,4 1 0,-3 0 0,-1 0-22,1 0 0,3 1 0,-2 3 1,4 1-24,5-2 0,2-1 0,-2-3 1,6 1-80,8 0 1,2 0 0,9 0 0,1-1-179,2 1 1,4-7 0,3-2-128,6 0 1,3 0 0,4 4 0,1-4-38,2 0 0,2-5 1,-4 3-1,4-3 97,2-2 1,1 0 0,6 0 0,-1 0-7,1 0 1,0-2-1,-1-2 1,1-3-41,-1-2 1,1 4-1,0-4 1,-1 1-84,1-1 1,-6 4 0,-1-4-1,-2 2 276,-4 3 1,6-5 0,-1 1-1</inkml:trace>
  <inkml:trace contextRef="#ctx0" brushRef="#br0" timeOffset="6466">1234 997 27920,'-9'-23'-9060,"2"6"7081,7 1 0,-1 9 2397,-5 7 0,5 7 1,-6 2-1</inkml:trace>
  <inkml:trace contextRef="#ctx0" brushRef="#br0" timeOffset="6581">965 997 27763,'-16'0'-227,"1"0"1,-1 0 0,0-2-857,0-3 0,7 2-35,4-8 448,3 8 0,2-4 0,0 7 0</inkml:trace>
  <inkml:trace contextRef="#ctx0" brushRef="#br0" timeOffset="6966">507 64 24214,'0'-16'-7243,"0"5"6945,0 1 0,7-1 0,1-4 0</inkml:trace>
  <inkml:trace contextRef="#ctx0" brushRef="#br0" timeOffset="7098">412 111 28597,'-32'0'-772,"7"-5"1,4 0-1,4 1 626,1 2 0,5 2-184,1 0 276,6 0 0,-10 7 1,5 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7.932"/>
    </inkml:context>
    <inkml:brush xml:id="br0">
      <inkml:brushProperty name="width" value="0.11429" units="cm"/>
      <inkml:brushProperty name="height" value="0.11429" units="cm"/>
      <inkml:brushProperty name="color" value="#F6630D"/>
    </inkml:brush>
  </inkml:definitions>
  <inkml:trace contextRef="#ctx0" brushRef="#br0">253 21 15299,'-4'-3'-2070,"2"-2"1,-1 1 1496,0-1 1,0 4 700,1-1 0,1 2 1,-1 2-1,0 3-277,0 1 1,1 2-1,-1 1 1,1 3 17,1 1 0,0-2 0,0 1 1,0 1 32,0 0 1,0 1 0,0 0 0,0-1 27,0-1 0,2 1 0,1-1 0,-1 0-236,1 0 1,-2-1 0,1-3 254,-1 1 0,2 1 0,1-3 0</inkml:trace>
  <inkml:trace contextRef="#ctx0" brushRef="#br0" timeOffset="350">134 224 15768,'-4'3'-1756,"2"2"1273,1 1 0,1 1 0,0 1 0,0 0 280,0 1 1,-2 1-1,-2-3 1,1 0 189,0 0 1,-2 2 0,0 0 0,-1 0 52,-1-1 1,0-1-1,0 0 1,0 0-101,0 0 1,-2 0 0,-1 0 0,2 0-255,0 0 194,1 0 0,-3 0 0,-1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29.682"/>
    </inkml:context>
    <inkml:brush xml:id="br0">
      <inkml:brushProperty name="width" value="0.08571" units="cm"/>
      <inkml:brushProperty name="height" value="0.08571" units="cm"/>
      <inkml:brushProperty name="color" value="#F6630D"/>
    </inkml:brush>
  </inkml:definitions>
  <inkml:trace contextRef="#ctx0" brushRef="#br0">1534 204 7789,'0'-7'-1253,"0"0"1335,0 3 0,0 2 0,-1 4 0,0 3-36,-2 1 0,0-2 0,2 1 0,-3 1-24,1 3 1,0-1 0,-1 1-1,0 0-36,1 0 1,-2-1-1,-1 1 1,0-1-11,2-1 0,-1-1 1,-2-1-1,0-1-33,0-1 1,0 2-1,0-3 1,0 0-26,0-1 0,2-4 1,1 0-11,-2-1 0,2 0 0,0-3 41,1 0 1,1 0 0,1 1 172,-1 1-65,1-1 0,-5 5 0,1-1 1,0 2 0,-1 2-1,2 2 7,-2 0 0,2 1 0,0-2 6,-2 1 1,0 0 0,0 1 0,0-1-23,2-1 1,1 2 0,-1-2 9,-2 1 0,2-2 38,0 0 0,-1-1 54,-2-1 0,2 0-31,1 0 1,1-3-1,-1 0 1,0-1-35,1-1 0,0-2 1,-1-2-1,-1 0-19,1 1 1,-2-3-1,2-1 1,-1-1-89,1-1 1,-1 0 0,-1-1 0,0-1-63,2 0 0,-1 0 0,-1 1 0,0-1-48,2 0 0,0 0 0,-1 3 0,3 0-224,1 1 1,-1 4 0,-1-1-454,2 1 809,0 1 0,4 3 0,1 1 0</inkml:trace>
  <inkml:trace contextRef="#ctx0" brushRef="#br0" timeOffset="317">1569 15 8035,'-6'-1'0,"0"-1"0,2-1-374,-2-1 1,2 3-1,0-1 201,-2 1 0,2 2 0,0 1 0,-2 3 163,0 1 0,0-2 1,0 1-1,2 0-13,-2-1 0,2 2 0,0-2 0,-1 0-98,1 1 121,-2-3 0,-1 4 0,-4-2 0</inkml:trace>
  <inkml:trace contextRef="#ctx0" brushRef="#br0" timeOffset="650">1366 456 7764,'-4'-7'-54,"1"3"1,0 1 0,-1 3-1</inkml:trace>
  <inkml:trace contextRef="#ctx0" brushRef="#br0" timeOffset="1350">1030 372 7959,'-2'-7'0,"-2"-1"-171,1-1 0,1 1 0,0-2 0,1 0-37,1 1 1,2-3 0,1 1 0,1-1 150,2 0 0,-2 4 1,0-1-1,2 0 67,0 0 0,-1 3 1,-1-1 29,2 1 0,0 3 1,1 1-56,0 1 0,0 1 0,0 0 0,0 0-28,0 0 0,0 1 1,0 0 23,0 1 0,-2 4 0,-2-1 9,1 1 0,-2 1 1,-2 0-1,0 0 30,0 0 0,-1 0 0,-1 0 0,-3 0 16,-1 0 1,1 0 0,1 0 0,-2 0 9,0 0 0,-1-3 1,0 1-1,0 0-9,0-1 0,0 2 1,0-2-35,0 0 1,0-1 0,0-2 0,0 0-129,0 1 1,0 1 0,0-4-327,0-1 451,3 1 0,-5-5 0,1 2 0</inkml:trace>
  <inkml:trace contextRef="#ctx0" brushRef="#br0" timeOffset="1582">960 85 7970,'0'-11'-242,"0"2"1,0 1-762,0 1 993,0 3 1,2 4 0,1 5 0,-2 1 27,0 1 0,0 0 0,0 0 0,2 0 20,-2 0 0,2 1 0,0 0 1,-1 2-23,1 1 0,-2-2 1,2 3-1,-1 0-237,1-1 0,-1 2 221,-2-1 0,3 1 0,1 1 0</inkml:trace>
  <inkml:trace contextRef="#ctx0" brushRef="#br0" timeOffset="2516">1016 358 7970,'-6'-1'-530,"0"-1"60,2 0 0,-1 0 430,-2 2 0,2 0 0,1 1 0,0 0 41,1 1 1,0 2 0,-1-3 160,-2 1 1,0 1-1,-1-3-111,0 0 1,0 0-1,0 0-33,0 0 1,0-3-1,0 0 1,-1 0-20,-1 0 1,1-2-1,-1 2 1,1-1 3,1-1 1,-1-1 0,0-1 0,0 0-4,-1 0 0,5 0 0,-3 0 0,2 0-1,1 0 1,-1 0 0,2 0 0,2 0 3,0 0 0,1 0 0,0 0 1,0-1-10,0-1 1,0 1-1,0-1 1,0 1-18,0 1 0,2 2 1,1 0-28,1 0 0,1 0 0,2 0 0,-1 2 16,-1 0 1,1 2 0,-1-1 0,1 1 11,1 1 0,0 0 0,0 0 33,0 0 1,0 2 0,0 1-5,0 1 1,-1 1 0,0 1 0,-3-1 5,1 0 0,-1 1 1,-2 2-26,2 1 1,-1 4-1,-2-2 14,0 0 1,-1-1 0,-1-3 9,-3 0 1,-1 0 0,0 0 0,-1-1 5,0-1 0,2 0 1,-4-2-1,1 0-7,1 0 1,0 0-1,0-3-6,0 0 0,2 0 0,1-1-44,1-1 1,1 0-1,2-3 1,0 0 4,0-1 0,0-1 0,0 0 48,0 0 0,0 0 0,1 1 29,1 1 1,-1 1-24,1 2 1,-1 0 18,-1-3 1,-3 4-1,-2-1 65,-1 1 1,-1 3 0,0 1 0,0 0-39,0 0 0,1 3 0,0-1 0,2 1-47,-2 1 0,2 0 1,0 0-1,0 0-14,1 0 1,1 0 0,0 0-53,1 0 0,1 0-29,0 0 60,0 0 1,1-3 14,1-2-94,-1-1 1,1-1-1,-4 0 43,-3 0 1,-1 0 0,-1 0 0,0 1 88,0 1 0,-2-1 1,-1 1 48,2-1 1,0 0 0,1 0 0,1 2 91,1 1 0,0-2 0,2 3 5,2 1 0,0 1 1,1 1-1,0 1-107,0 0 0,0 2 1,1 0-1,0 0-163,2 1 1,1-3 0,-1 2-1,0-1-162,1-1 0,0-1 0,-1-1 0,-2 0 249,0 0 0,-1 0 0,0 0 0</inkml:trace>
  <inkml:trace contextRef="#ctx0" brushRef="#br0" timeOffset="3999">533 176 7429,'0'-4'-483,"-3"1"0,2 6 580,-1 2 1,2 1-1,1 1-78,2 0 1,-1 0 0,-1 0 0,0 0-4,2 0 1,-1 0-1,-2 0 1,0 0-38,0 0 1,0 0-1,0 0-7,0 0 0,-1-3 1,-1 1 14,-3 1 0,-1-3 0,-1 0 0,0-1 3,0 0 0,-1 1 0,0-3 1,-2 0-2,2 0 0,-2 2 0,0 0 0,2 0 13,0-1 0,1 1 0,0 1 22,0 1 0,3-2 8,2 3 1,1-3-1,2 2 1,0 0-30,2 0 1,2-2-1,0 1 1,1-1-3,1 0 1,0 1 0,0-3-36,0 0 0,0 0 19,0 0 1,-2 0 5,-1 0 8,-2 0 0,0 1 0,-4 0 14,-3 1 0,-1 1 0,-2-2 1,0 0 21,-2 1 0,1 2 1,2-3-1,-1 1 10,-1 0 1,1 1 0,-1 0-1,1 0-35,1 0 1,0 1 0,0-3-3,0 1 0,2 3-22,1-3 0,2 4-7,0-1 0,2-2 0,1 0 0,2-1-16,1 0 0,1 2 1,2-3 7,0 1 0,0 3 0,0-3 8,0 0 0,0 1 46,0-1 0,-2 3 88,-1-3 1,-2 4-66,0-1 0,-4-2 0,-2 0-39,0 0 1,-2-2 0,1 1 0,-1-1-21,-1-1 0,0 0 0,0 0 1,0 0-12,0 0 1,0 0 0,0 0-1,-1 0 14,-1 0 0,1 0 1,-1 0-1,2-1 17,2-1 0,-1 1 0,1-1 16,-1 1 0,0 2 0,0 1-10,2 3 1,2-2 0,0 2 0,1 1-8,1 0 1,0-2 0,0 1-18,0 1 1,0 0 0,-1 0 3,-1-1 0,1-1 0,-2-3 1,0 1-20,-2 0 1,-1-1-1,-2-1-11,-1 0 1,0 0-1,-2 0 1,0 0-2,1 0 1,-1-1 0,-2-1-1,2-1 25,1-1 0,-1 1 1,1-3 12,2 1 0,1 1 0,2-3-23,3 0 1,1 2-1,2 1 18,1 1 0,2-2 0,3 3 0,0 1 26,0 0 1,-2 1 0,-1 0 0,2 0 16,0 0 0,-1 0 0,-2 1 0,1 0 24,0 1 0,-1 3 1,0-2-1,1 1 1,-2 1 0,-2 2 3,0 0 1,0 0 0,-1 0-41,-1 0 0,-2 0 0,-3 0 10,0 0 0,0-3 0,-1 1-415,-1 1 0,1-1 0,-1 0 377,1-3 0,1 2 0,0 0 0</inkml:trace>
  <inkml:trace contextRef="#ctx0" brushRef="#br0" timeOffset="4164">554 610 7869,'-3'-4'-382,"-1"-2"0,-3 2 1</inkml:trace>
  <inkml:trace contextRef="#ctx0" brushRef="#br0" timeOffset="4782">169 232 8079,'-6'1'-826,"1"1"619,-1-1 1,5 3-1,-2-3-63,0 1 0,2 4 304,-1-1 0,1 1 0,2 1 0,1 0-1,3 0 1,1-3 0,1 1 0,0 1 9,0 0 1,-1-2-1,0 1-2,-2 1 0,0 0 1,1 1-7,-3 0 0,-1-3 0,-2 0 0,-1 0-22,-3 0 0,-1-2 1,-2 2-1,0-1-16,-2-1 0,-1 0 0,0-1 0,1 1 0,0 0 0,-1-2 0,1-2 0,2-1 3,0-1 0,2 0 1,0-3-1,2-1-3,1-1 0,-1 1 1,1-2-1,2 0 14,0 1 0,-1 0 0,-1 2 1,2 0 4,0 0 0,1 0 0,-1 1-12,-1 1 1,0 2 17,-2 3 1,-1 0-1,-1 1 77,1 1 0,-1 1 1,2 2-1,0 0-1,2 1 0,0-1 0,1 0 0,-2 0-74,2 1 1,0 0 0,1 1 0,0 0-8,0 0 1,2-3 0,1 1 0,1 0-165,2-1 1,0 0-1,2-3 1,0 1 146,2 0 0,5-1 0,0-1 0</inkml:trace>
  <inkml:trace contextRef="#ctx0" brushRef="#br0" timeOffset="5833">3053 813 7848,'6'1'-1013,"-1"1"0,-1-1 1075,-2 1 139,-1-1-101,5-1 1,-5-1-2,1-1 0,-2 1 57,-2-1 0,0 1 11,-3 1-26,4 0 1,-5 1-147,4 1 0,-3-1 0,3 4 40,1 1 1,0 0-1,1 1-173,0 0 0,0-3 115,0 1 0,3-1 0,2 1-15,1-3 0,-2-1 1,1-1-1,1-1-25,0-1 1,1 0 0,-1-3 0,-1 0 31,0-1 1,-1-2 0,1-1 0,-1 0 63,-1 1 0,0-1 0,-3 0 0,0 0 18,0 1 1,0 0 0,0 1 25,0 0 1,-3 2-35,-2 0 1,-1 4 0,-1-1 39,0 1 0,0 4 1,0 1-1,0 0-39,0 1 0,0 0 0,0 2 0,0 0-17,0 0 0,-3-1 1,1-1-1,1 0-22,0 1 0,-2-1 0,1 0 0,1 0-15,0 1 0,1-3 0,0 0 1,0-1 5,0 0 0,0 1-265,0-3 0,1-1 112,1-1 0,2-2 0,3-3 70,0 0 1,0 0-1,-1 1 86,-1 1 0,0-1 21,-3 4 0,3 0 1,-3 2 140,0 0 1,1 1-1,-1 0 1,0 2-46,-1 1 0,-1 0 0,1 1 1,0-1-3,1-1 0,1 3 0,-3-2 0,0 0-90,0-2 1,0 1 0,0 0 0,-1 0-60,-1 0 0,1 0 0,-1-3 0,1 0-135,1 0 1,0 0 0,0 0-147,0 0 0,0 0-371,0 0 687,3-3 0,1-1 0,3-3 0</inkml:trace>
  <inkml:trace contextRef="#ctx0" brushRef="#br0" timeOffset="5980">2892 687 7848,'0'-7'4,"0"0"-199,0 0 195,0 3 0,0 1 0,0 3 0</inkml:trace>
  <inkml:trace contextRef="#ctx0" brushRef="#br0" timeOffset="7516">2703 764 6482,'-4'-7'-508,"1"0"453,3 0 0,2 2 184,0 0 1,2 4 0,-3-2-18,1 0 1,2 2 5,-2-1 1,-1 1-106,4 1 1,-3 2 0,3 0-35,1 0 0,0 0 0,1-1 11,0 1 0,0 2 0,0-3 0,0 1 1,0 0 0,0 0 0,0-1 3,0 1 1,-3 2 16,1-2 1,-1-1 24,1 4 0,-3 0-29,-4 2 1,-2 0 0,-3-1-10,0-1 1,2-1 0,0-3-1,1 2 4,0 1 0,-2-2 1,1 2 28,-1-1 1,-1 2 0,0-2 4,0 1 0,0-2 0,0 2 1,0-1-32,0-1 0,0 1 1,-1-1-1,-1 1-1,0 0 1,-3-2 0,1 1 0,-1 0-4,0 0 0,0-1 0,-4 1 0,0-1 8,1-1 0,0 0 0,1 0 0,0 0-2,0 0 1,2 0-1,1 0 1,1 0-9,2 0 1,0-3 0,1 0 0,0 0-1,0 0 0,2-2 0,1 2 0,1-1-1,2-1 1,-3 1 0,2-1-2,1 0 1,0 1-16,1-1 1,1 4-50,1-1 0,-1-2 0,4 2 36,1 1 0,-1-1 0,0 0 1,0 0 18,1 1 1,-3 0 0,2 1 12,1 0 0,0 0 17,1 0 0,-1 1 0,-1 0-9,0 1 1,-3 1 0,2-2 19,-1 1 0,1-1 0,-3 4 20,1 1 1,1-3-1,-4 2 3,-1 1 0,0-3 0,-3 2 0,0 0-21,-1-1 0,-2 2 0,-1-2 0,-1 0-19,-1 1 1,2-3-1,-3 2 1,0 0-7,-1 0 1,-4-2 0,1 1 0,0-1-1,-1 0 0,2 1 0,-1-3 0,1 0-13,1 0 1,1 0 0,1 0 0,2 0 2,0 0 1,2-3 0,-1 0 0,3 0-3,1 0 0,3-2 0,-3 0 2,0-1 1,2 1 0,1 0-28,1 0 0,1-1 0,0-1-9,0 0 1,1 0-1,0 0 1,2 0 12,1 0 0,-2 1 0,3 0 0,0 1 6,-1 0 1,2 2 0,-2 0 0,0 0-5,1 1 1,-3 0-1,3 2 1,1 0 26,0 0 0,-2 0 0,1 0 5,1 0 0,0 0 0,1 1 19,0 1 1,-3-1-1,0 4 8,-1 1 0,0 0 0,-3 1 14,0 0 1,0 0 0,-1-1 0,-1-1 7,0 0 0,-3-1 0,0 1 0,-1-1-15,-1-1 0,-1 1 1,-1-3-1,0 1-105,1 0 1,0-1 0,1-1-1,0 0-55,0 0 0,0-1 1,0-1-1,0-1 9,0-1 0,2 2 0,0-3 89,0 0 0,2 1 1,0 0 83,0 1 1,-1 1 37,-3 2 0,1 1 0,0 0 1,2 2-41,1 1 0,-2-2 0,1 1 0,-1-1 0,0 0 0,1 3 1,-3-3-29,0 0 0,0 1 0,0-1-48,0 0 1,2-1 0,0-1 5,0 0 1,1 0 0,-1-1 4,0-1 0,2-2 0,1-3 0,1 0 1,1-1 0,0-1 0,0 0-34,0 1 1,0-3 0,0 1 0,0 0 14,0 0 0,0 0 1,0 1 16,0-3 1,-1 4 0,-1 1-4,0 1 1,-1 3-8,1 1 1,0 1 12,-3 1 1,1 3-1,-3 2 30,0 1 1,0 1 0,1 0 0,0 1 14,1 1 0,1-1 0,-2 2 1,0-1 4,1 0 1,3 1-1,-2-3 1,1 0-14,2 0 0,0-3 0,1 1-19,0 1 0,0-3 0,1 1-46,1-1 1,2 0 0,3-3 0,1 0-211,1 0 1,0-1-1,4-1 1,2-2-635,0 0 874,0-2 0,2-1 0,1-4 0</inkml:trace>
  <inkml:trace contextRef="#ctx0" brushRef="#br0" timeOffset="7832">2780 547 7927,'0'-5'-1118,"0"0"1118,-3 4 0,2-2 0,-2 3 0</inkml:trace>
  <inkml:trace contextRef="#ctx0" brushRef="#br0" timeOffset="8031">2458 624 6280,'0'0'0</inkml:trace>
  <inkml:trace contextRef="#ctx0" brushRef="#br0" timeOffset="8231">2269 652 7676,'0'-7'-391,"0"3"1,0-2 0,0 2 0</inkml:trace>
  <inkml:trace contextRef="#ctx0" brushRef="#br0" timeOffset="8649">1758 701 7829,'0'-7'-482,"0"3"609,0 1 1,2 8 0,1 3-114,1 2 0,0-1 0,2 2 0,-2 0-89,2 0 0,0-2 0,1 2 0,0 0-110,0 0 1,-2-2-1,-2 0 1,1-1-508,0-1 692,-2 0 0,1 3 0,-3 1 0</inkml:trace>
  <inkml:trace contextRef="#ctx0" brushRef="#br0" timeOffset="10033">1618 701 7938,'0'-4'-277,"0"2"1,0 4 216,0 3 1,0 1 0,1 1 0,0 0 68,2 0 1,2 0 0,0 0 0,1 0-2,1 0 0,-2 0 0,-1 0 0,2 0-26,0 0 1,0 0 0,0 0 0,-2 0-43,2 0 1,-3-3 0,0 1 24,0 1 1,-3 0 19,0 1 0,-2-3 1,-4-1-1,-2-1-11,1 0 1,-3 1 0,-1-3 0,1 1 10,0 1 1,-1-1-1,0 1 1,1-1 7,0-1 1,-2 0-1,0 0 1,0-1 20,0-1 0,0 0 0,1-3 1,1 0 1,-3-1 1,3-4 0,1 1 0,2 0 62,2-1 1,-1 2 0,2-1 0,0 1-64,2 1 0,1 0 0,1 0-159,0 0 1,3 0 47,2 0 1,1 1 65,1 1 1,0 2 16,0 3 0,0 0 25,0 0 0,0 1-34,0 1 0,0 2 14,0 3 0,-1 0 0,0 0 16,-2 0 1,-2-3 0,1 1 0,-1 1 4,1 0 1,-1-2 0,-2 1-1,0 1 6,0 0 0,0 1-20,0 0 1,0 0-18,0 0 1,-1-1-1,0-1 11,-2 0 0,-2-3 0,0 0 2,-1-1 1,-1 1 0,0 0 0,0 0-37,0-1 1,-2-1-1,-1 0 1,2 0 4,0 0 1,-1-1-1,-1-1 1,2-1 17,0-1 1,1 2-1,0-3 21,0 0 1,0-1 2,0-1 0,3 2 15,2 0 0,0 4 47,0-1-26,1 1 0,-4 2 0,2 1 19,2 3 1,-3-2-37,-1 2 0,-1-1 0,-1 1-10,0 0 0,0-3 0,1 1 1,0-1-19,2 0 1,-1 1 0,-2-2 0,0 0-12,0 1 1,2 1-1,1-3 1,-2 1 11,0 1 0,1-1 0,1 1 11,-2-1 0,2 0 11,0 1 0,2-1 0,0 4-9,1 1 1,2-3 0,1 1-50,3-1 0,1 2 1,1-3-29,0 0 1,0-1 0,0-1-15,0 0 0,0 0 60,0 0 39,-3 0 1,-1 1 0,-4 0 26,-1 1 0,-2 1 0,-3-2 0,0 0-27,0 1 0,-2 1 0,-1-3 0,1 0-19,-1 0 0,1 0 0,-2 0 1,0 0 13,1 0 0,1 0 1,-1-1-1,1-1 33,-1-3 1,1-1 0,2-1-1,0 0 49,0 0 1,0 0-1,0 0 1,0-1-43,0-1 0,1 1 0,0-2 0,2 0 23,1 1 0,-1-1 1,0 1-153,1 0 0,0 0 1,-1 2-1,0 1 24,1 1 1,0-1 0,-1 4-1,-2 1-12,0 0 1,-1-2 0,0 2 41,0 2 0,1-1 0,0 4 0,2 0 13,-2 0 0,1 1 1,-1 2-1,2 0 13,-2 0 0,1 2 0,-1 0 0,2 0 50,-2-1 1,3-1 0,0 1 0,1 0 41,-1 1 0,1 1 0,2-3 37,0 0 1,1-1-85,1-1 0,2 0 0,3-3 0,0 0-144,0-1 1,2-1-1,1 0 1,1-1-237,2-1 0,0 0 0,1-3 329,0 0 0,0-1 0,0-1 0</inkml:trace>
  <inkml:trace contextRef="#ctx0" brushRef="#br0" timeOffset="10382">1541 596 8038,'-7'0'-380,"0"1"1,0 0-89,0 1 1,-1 4 434,-1-1 1,-1 1-1,-2 0 1,3-1 32,1 0 0,-5 0 0,-2 2 0</inkml:trace>
  <inkml:trace contextRef="#ctx0" brushRef="#br0" timeOffset="10732">1464 981 7921,'-7'0'-458,"0"-3"0,0 1 36,0 1 1,0 1 421,0 2 0,-3 2 0,-1 3 0</inkml:trace>
  <inkml:trace contextRef="#ctx0" brushRef="#br0" timeOffset="11098">1002 666 7862,'-14'2'-558,"0"0"391,3 1 1,-5 0 0,2 2 166,0 1 0,-4 4 0,0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45.330"/>
    </inkml:context>
    <inkml:brush xml:id="br0">
      <inkml:brushProperty name="width" value="0.11429" units="cm"/>
      <inkml:brushProperty name="height" value="0.11429" units="cm"/>
      <inkml:brushProperty name="color" value="#F6630D"/>
    </inkml:brush>
  </inkml:definitions>
  <inkml:trace contextRef="#ctx0" brushRef="#br0">0 150 14563,'0'-14'-4952,"0"0"4756,0 0 1,0-1 0,3 4 0,4 1 416,7 5 0,10 3 1,9 2-1,15 0-51,11 0 0,15 7 0,-26-2 1,4 0-1,5-1 0,2 1-57,6 0 1,1 0 0,8 0 0,2-1 0,5-1-1,2-1 1,3 1 0,2 1-205,4-1 1,1-1-1,2-1 1,0 0-1,5-1 1,0 0 0,-7 0-1,-1 0 148,-3 0 1,-2 0 0,-1 0 0,0 0 0,-1 0 0,1 0 0,-3-1 0,0 0-9,-3-2 1,-3-1 0,-6-1 0,-4-2 0,-9-2 0,-2-1 0,-1 1 0,0 1 172,-2 1 1,1 0 0,-2 1 0,0 0 0,-1-1 0,-2 0 0,41-3 16,-9 1 1,-7 6-1,-10-4 1,-2 5-217,-5 2 0,-7 0 0,-12 0 0,-5 0-167,-2 0 1,-2 0 0,-8 0 0,1 0-115,-1 0 1,0 0 0,1 0-1133,-1 0 1615,-9 0 1,-12 0 0,-12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46.463"/>
    </inkml:context>
    <inkml:brush xml:id="br0">
      <inkml:brushProperty name="width" value="0.11429" units="cm"/>
      <inkml:brushProperty name="height" value="0.11429" units="cm"/>
      <inkml:brushProperty name="color" value="#F6630D"/>
    </inkml:brush>
  </inkml:definitions>
  <inkml:trace contextRef="#ctx0" brushRef="#br0">1799 404 23598,'11'-9'-1724,"1"6"1,-7-6-518,2-1 0,10 8 2076,-3-5 107,-4 5 1,-1 4-197,-9 5 1,0 5-1,0 9-40,0 1 1,-9-1 0,-6 1 173,-4-1 0,5-7 0,0 0-363,-3 3 1,-2-5-1,-2 0 291,-1-3 0,8-1 0,0-8 454,-3 0 0,5 0-285,-2 0 1,9-3-60,-2-4 0,2-2 0,1-8 71,-4 3 170,1 9-74,7-14-405,0 16 1,0-8-600,0 3-744,0 6 1590,0-7 1,10 9-1,2 0 1</inkml:trace>
  <inkml:trace contextRef="#ctx0" brushRef="#br0" timeOffset="1034">1906 233 19463,'0'-21'-5545,"0"6"2825,0 1 2338,0 9 0,0 5 1,0 15 297,0 4 0,0 2 0,0 1 0,2 1 95,5 6 1,-2-5-1,7 4 1,-3-4 3,-4-3 0,4 1 1,-1-1-1,-4 1-62,-1-1 0,-3 0 0,0 1-609,0-1 0,0 1 649,0-1 0,-3-9 0,-4-5 255,-7-5 1,-5 1-1,-5 1 1,-2 4 8,-3-4 1,-1-1-1,1-3 1,-7 0 15,-4 0 1,-10 0 0,-2 0 0,-1 0-62,1 0 1,-5 0 0,5 0 0,-1 0-36,1 0 1,2 0 0,7 0 0,0 0 34,1 0 0,6 0 0,0 0 0,1-3 34,1-4 1,3 5 0,10-5 0,0 2 238,-1-2 1,10 2-690,5-9 0,5 0-160,2-8 0,9 1 1,6 2 221,4 4 1,2-1-1,0 6 1,1 1 58,-1-1 0,8 1 1,-1 4-1,-1-2 39,-4 2 0,-1 3 0,-1-1 0,0-1-46,1-4 1,-1 1-1,1 7 88,-1 0 0,1 3 0,-1 1-60,0 4 0,-9 8 1,-2-1 13,-1 4 1,-6 2 0,4 0 0,-5 1 122,-2-1 1,-7 1-1,-3-1 1,-1 0-50,-6 1 1,-2-6 0,-2 1 0,-3 2-24,-5-2 0,3-1 0,-10 3 0,-2-2-18,-2-3 1,4-7 0,1 5 0,-1-2 34,3-5 1,-8-3-1,8-2 1,-3 0-38,1 0 0,8 0 0,-4-2 0,3-3 34,-1-2 1,1-10 0,6 3 56,1-5 1,0-3 0,2 1 0,4 0-14,8-1 1,-2 1 0,2-1 0,2 1-178,2 0 1,3 6 0,-2 1 15,-5-3 1,2 1 0,-7-1-1,0 5-47,1 3 0,3 2 0,-6 7 136,-3 0 1,-2 0 0,-2 0-1,0 0-27,-1 0 1,1 2 0,-1 5-22,1 7 0,0 5 0,-1 3 0,3-1 107,5 1 0,-3-8 1,8 0-1,-1 3-15,1 2 1,2 2 0,7 1 0,0-1 26,0 0 0,2 1 24,5-1 1,5-2-1,9-5-10,1-6 0,-1 1 1,1-2-1,-1-2-128,0-3 1,1-2 0,2-2 0,2-3-208,2-2 0,10-7 1,-4 4-1,1-2-196,1-4 1,7-6 514,7-6 1,9-5 0,-4-10-1</inkml:trace>
  <inkml:trace contextRef="#ctx0" brushRef="#br0" timeOffset="1383">2120 126 14476,'-8'-14'-1172,"1"0"0,0-1 1,5-4 229,-5 5 1,2 2 1028,-9 5 1,2 2 71,-3-9 0,-4 9-36,5-2 1,2 7 0,-2 7-154,-3 8 0,-2 4 0,-2 2 0,0 0 4,-1 1 0,1-1 0,-1 1 0</inkml:trace>
  <inkml:trace contextRef="#ctx0" brushRef="#br0" timeOffset="1565">1156 297 17782,'-21'0'-372,"0"0"1,-1 0 0,1 0 265,-1 0 1,1-9-1,0-3 1</inkml:trace>
  <inkml:trace contextRef="#ctx0" brushRef="#br0" timeOffset="1699">108 297 19811,'-22'0'0,"1"0"0,9 0 0,-16 0 0,4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49.863"/>
    </inkml:context>
    <inkml:brush xml:id="br0">
      <inkml:brushProperty name="width" value="0.11429" units="cm"/>
      <inkml:brushProperty name="height" value="0.11429" units="cm"/>
      <inkml:brushProperty name="color" value="#F6630D"/>
    </inkml:brush>
  </inkml:definitions>
  <inkml:trace contextRef="#ctx0" brushRef="#br0">1948 167 20391,'0'-21'-3632,"0"-1"1,0 13 3408,0 9 1,0 9-1,0 15 1,0 4 86,0 8 1,0-3 0,0 3 0,0 2 45,0 3 0,0-1 0,0-2 0,2-2 27,5 2 1,-5-7 0,6-3 0,-6-4-582,-2-3 0,0 1-103,0-1 506,10 1 1,-8-11-1,7-1 1</inkml:trace>
  <inkml:trace contextRef="#ctx0" brushRef="#br0" timeOffset="483">1348 424 8887,'12'-3'-1082,"-5"-4"1,-2 5 1198,2-5 0,-4 7 0,4 7-21,-5 7 1,5-2-1,0 2 1,-2 3-23,-2 2 1,-3-5-1,0 0-48,0 3 1,0 2 0,0 3-44,0-1 0,0 0 1,-3-2-1,-4-2-12,-7-3 0,2-7 0,-2 8 0,-3-1-107,-2-2 1,-10 5 0,-1-8 0,-4 1-91,-4-1 1,-2 5-1,-3-7 232,0-2 1,-9-2-1,-3-3 1</inkml:trace>
  <inkml:trace contextRef="#ctx0" brushRef="#br0" timeOffset="801">664 39 9207,'11'-10'-575,"-3"-4"1,-4 4 0,1 5 641,2 10 0,0 14 0,-4 12 1,1 2-6,4 6 1,1 1 0,-4 3 0,2 0-31,-2-1 0,4 1 1,1 0-1,-1 0-64,1 0 1,-1-1 0,-4-1-1,2-6-173,-2-6 0,-3-5 0,1-3-505,4 1 695,-5-1 1,8-9 0,-10-3 0</inkml:trace>
  <inkml:trace contextRef="#ctx0" brushRef="#br0" timeOffset="1084">107 467 14612,'-21'9'-532,"9"-4"0,2 9-406,1 3 0,6-5 1,-1 2 949,8 3 0,1-6 0,9 1 0,3 0 138,2 0 1,10-7-1,-1 4 1,-2-2-51,-2 1 1,-2 1-1,-1-4-52,0 2 1,1 10-146,-1-3 0,-11 5 1,-13 2-96,-16 1 0,-12-1 1,-11 1-1,-1-1-471,0 0 722,-9 1 0,6 9 0,-6 2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2:58.493"/>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3960 652 8514,'-15'0'-375,"1"0"1,7 0 0,-5-2 69,3-6 0,-8 6 312,3-5 1,2 5 323,-3 2-266,11 0 0,-13-3-90,10-4 1,-3-2 0,6-8-69,-3 3 1,-1-1 0,8-6 45,0 0 1,0 6-3,0 1 0,3 2 0,4-2 17,7 7 1,-2 4-1,2 3 31,3 0 0,-5 3 0,2 1-1,3 4 1,2 6 0,0-5-11,-5 3 1,-2-7 0,-7 5 10,2-1 0,0-4 1,-5 7-1,3 0 4,2-1 1,0-3 0,-7 6-2,0 3 1,-9 2 0,-5 0 0,-5-3-3,-3-2 1,-2 1 0,-2 4 0,-5-3 3,-2-1 0,-12-3 0,-12 4 0,-5-4 0,-2-2 1,-3 4-1,-7-5 1,-9 1-5,-7-1 0,-5 6 0,4-8 0,-4-2 0,-2-3 0,46-1 0,0 0 0,-5 1 0,0 1 0,0 1 0,0-1-7,4 0 1,-1-1-1,1-1 1,0 0 0,-41-1-1,0-2-5,-2-5 0,17 4 1,-1-6-1,13 2 14,9 0 1,-3-3-1,10 5 1,3-4 25,1-3 0,6 0 0,2-4 0,2 1-12,-2-1 1,5-3 0,0-3 0,-1 1-4,1-1 1,7 1 0,0 0 68,9-1 1,8 1-33,9-1 0,2 10 1,5 5-51,7 5 1,-2-5 0,3 0-8,1 2 0,3 3 1,3 2-1,-1 0 0,0 0 1,-6 0 0,-1 0-1,3 0-21,2 0 1,9 0 0,1 0-1,-1 0-26,3 0 0,-7 0 0,5 2 1,-3 3 30,2 2 1,-4 0 0,2-5 0,-7 3 19,-5 2 0,1 3 1,6-3-13,1 7 0,-11-2 0,-3 2 1,-6 3 26,-2 2 1,-10-5-1,-6 0 1,-8 3-4,-5 2 1,-9 3 0,3-1 0,-6 0 14,-2 1 1,1-8 0,1-2 0,3 0 32,3 0 0,1-8 0,-1 4 0,6-6 20,5-2 1,3 0-1,-1 0 28,1 0 0,2-2 0,2-6-27,3-6 1,7-5 0,-5-2-1,3-1 15,4 1 1,0-3-1,0-2 1,-4-3 4,-3 3 0,5-5 0,-5 1 0,0-4-56,0-4 0,5 5 0,-5 0 1,0-1-83,0 1 0,5 4 1,-5-4-257,3 2 1,-5 3-791,6 6 1086,1 1 0,17 0 0,2-1 0</inkml:trace>
  <inkml:trace contextRef="#ctx0" brushRef="#br1" timeOffset="303">3211 203 21980,'-15'0'-4043,"1"0"3897,9 0 0,-14 0 1,7 0-1</inkml:trace>
  <inkml:trace contextRef="#ctx0" brushRef="#br1" timeOffset="1219">728 181 13004,'-12'-21'-1188,"0"9"0,8 2-448,-4 1 1754,1 6 86,7-6 0,0 11 0,0 5 0,3 5-170,4 0 1,-2 14-1,9-4 1,2 4-3,3 5 0,-4-5 0,-1 7 0,0 1-22,-2-1 0,7-5 0,-7 8 0,0 0-103,-5-3 1,-2 0 0,0-7 0,2 3 40,-3-3 1,-4-2-1,-4-3 1,-6-2 80,-2-4 1,-2 1 0,-10-9 0,-2-2-1,-2-2 1,-1-3 0,8 0 0,-3-3-66,-5-4 0,6 2 0,-6-9 0,5-3-34,3-2 0,7 0 0,2 3 0,0 4-46,0 2 130,7-6 0,-4 16 0,9 0 68,0 12 0,-7 7 0,-1 2 0,1 0-5,-2 1 0,4-8 1,-7 0-1,0 1 3,0-4 1,5 6-1,-5-7-67,3 2 0,-8-8-19,3 3 0,2-7 0,0-7 0,3-7-43,4-5 0,-5-2 0,3-1 1,0-2 3,-2-4 1,4 4 0,-7-7 0,0 3-14,0-1 1,5-7 0,-5 8-1,0 2 84,0 2 0,0 3 0,-4-1 14,2 1 0,6 9 0,-6 5 49,-3 4 0,6 3 0,-4 3 0,1 4-49,2 7 0,-4 5 0,6 5 1,0 2-60,1 3 1,2 2 0,4-5 0,-1 2 87,-3-2 1,-1-2 0,8-2 0,0-1-33,0 0 0,0 1 0,0-1 0,3-2-50,4-5 1,-2 3 51,9-10 0,0 0 1,8-7-234,-1 0 0,0 0 1,1 0-1,2 0-1003,4 0 1248,-4-9 0,16-3 0,-6-9 0</inkml:trace>
  <inkml:trace contextRef="#ctx0" brushRef="#br1" timeOffset="1350">664 909 11960,'-14'0'-63,"-1"0"0,-1 0-62,-3 0 1,4 0 0,1 0 0,-3 0-42,-2 0 1,-2 7 115,0 0 1,-1 10 0,1-5 0</inkml:trace>
  <inkml:trace contextRef="#ctx0" brushRef="#br1" timeOffset="1483">236 10 25518,'-22'0'-328,"8"0"1,0-2-883,-3-6 0,-2 8 967,-2 0 1,9 10-1,2 11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59:59.842"/>
    </inkml:context>
    <inkml:brush xml:id="br0">
      <inkml:brushProperty name="width" value="0.08571" units="cm"/>
      <inkml:brushProperty name="height" value="0.08571" units="cm"/>
      <inkml:brushProperty name="color" value="#F6630D"/>
    </inkml:brush>
  </inkml:definitions>
  <inkml:trace contextRef="#ctx0" brushRef="#br0">358 466 8271,'0'-4'243,"-1"-1"-704,-1 2 0,0 1 1,-3 2-1,0 1 362,-1 1 0,-4 5 0,-2 4 0,-2 1 243,-2 2 0,1-1 1,-1 3-1,0-1-74,0-1 1,0 3 0,-2 1 0,1 1-2,2-1 0,-2 3 0,-1 3 1,1-1-9,-3 1 0,3-2 0,1 1 0,3-1-38,2-1 1,2 0 0,0-2 0,4-2-30,3-3 0,1-4 0,2-2-3,1-2 0,0-3 0,3-3 0,2 0 101,2 0 1,4-3 0,0-2 0,3-2-68,-1-2 0,2 1 0,0-2 0,-2 0-10,0-2 0,1-1 0,0-1 0,-2-1 6,-2-1 0,0-3 1,1-4-1,-1-3-31,-3-1 0,1-4 1,-1-2-1,0-2 35,-1-2 1,-1 1 0,0-1-1,0 3 0,0 2 1,0 2-1,0 0 1,0 2-26,0 2 0,-3 0 1,0 2-1,-1 1-5,-1-1 0,1 1 0,0-2 0,0 1-7,0 2 0,3 0 0,-1 2 0,1 2 21,1 4 1,-1 1 0,-1 4 0,-1 2 305,-1 2-322,0 3 0,-3 2 0,0 5 0,0 2-30,0 2 1,0 3-1,0 4 1,0 3 119,0 1 0,2 3 1,0 1-1,0 1-63,-1 2 0,-1 0 1,0 2-1,0 0-22,0 2 1,-1 2 0,-1 0 0,-3 2 6,-1 2 0,-1 1 1,0 2-1,0-4-105,0-2 1,2 0 0,1-3 0,1-1-104,2-2 0,0-4 0,2-1 203,1-1 0,5 2 0,4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1:00:00.241"/>
    </inkml:context>
    <inkml:brush xml:id="br0">
      <inkml:brushProperty name="width" value="0.08571" units="cm"/>
      <inkml:brushProperty name="height" value="0.08571" units="cm"/>
      <inkml:brushProperty name="color" value="#F6630D"/>
    </inkml:brush>
  </inkml:definitions>
  <inkml:trace contextRef="#ctx0" brushRef="#br0">15 253 8416,'-7'0'-107,"3"1"1,2 4 144,1 4 0,1 9 0,0 4 0,0 7 170,0 4 1,0 4 0,1 4 0,0 0-347,1-2 1,1-5 0,-3-3 0,0-6-48,0-4 0,0-4 1,0-2-265,0-2 1,1-3 448,1-3 0,2-3 0,3-1 0</inkml:trace>
  <inkml:trace contextRef="#ctx0" brushRef="#br0" timeOffset="217">162 29 8506,'-3'-11'11,"2"1"0,1 6 0,4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1:00:03.091"/>
    </inkml:context>
    <inkml:brush xml:id="br0">
      <inkml:brushProperty name="width" value="0.08571" units="cm"/>
      <inkml:brushProperty name="height" value="0.08571" units="cm"/>
      <inkml:brushProperty name="color" value="#F6630D"/>
    </inkml:brush>
  </inkml:definitions>
  <inkml:trace contextRef="#ctx0" brushRef="#br0">8 186 8033,'-3'-7'-495,"2"2"453,-1 1 0,1 3 60,1 1 1,0 5 0,0 5 0,0-1 69,0 1 0,0 1 0,0 4 0,0 0-50,0 2 1,1 1 0,0-1 0,2-1-12,1 1 0,-2-2 0,2 2 0,0-2-6,0-1 1,-2 1 0,2-5 0,0-3 54,0-1 1,-2-1 122,3-2-103,-3-1 1,1-3 3,-3-1 1,0 0-1,0-2 1,0-2-146,0 0 0,0-3 0,0-2 0,0 0 31,0-4 1,-3 1 0,1-3 0,1 1 88,0-1 1,1-2 0,0 1 0,0-1-30,0 1 0,3 0 0,2-1 0,2 2-37,2 0 1,-1 3 0,4-1-1,0 3-72,-1-1 1,2 3 0,-1 1 0,1 1-220,1 1 1,0 0-1,0 0 1,0 0 281,0 0 0,3 0 0,1 0 0</inkml:trace>
  <inkml:trace contextRef="#ctx0" brushRef="#br0" timeOffset="2200">428 179 7347,'4'0'66,"1"1"-41,-3 1 0,1 0 0,-3 2 0,-1 1-35,-1-1 0,-1 2 0,-3-1 0,1 1 22,0 1 0,-1 0 0,-1-1 0,0 0 24,0-2 0,0 1 0,0 1 0,0 0 8,0-2 1,1 1 0,-1 2 0,1 0-18,-2 0 0,0 0 1,1 0-1,0 0-13,0 0 0,0-2 1,1-1-1,0 2-31,1 0 1,4 1-1,-1 0 35,1 0 0,1 0 0,1 0 0,1 0-31,3 0 1,1 0-1,0 0 1,-1 0-89,0 0 1,0-1 0,2 0-1,0-2-66,0 2 0,0 0 0,0 0 0,1-1 0,1-3 1,-1 1 0,2 0 0,0-2-155,2 0 321,-2-1 0,3 0 0,-2 0 0</inkml:trace>
  <inkml:trace contextRef="#ctx0" brushRef="#br0" timeOffset="2600">554 200 8048,'4'-5'-146,"1"1"-148,1 1 1,-3-1 0,2 1 356,1 2 0,0 1 0,1 2 17,0 3 1,0-1 0,-1 0 0,-1 2 2,0 0 1,0 1 0,2 1 0,0 0-19,0 2 1,0 0-1,0-2 1,-1 2-32,-1 1 1,0 1-1,-2 1 1,0 0-14,0 1 1,2-1-1,-3 3 1,0 0-113,-1 0 0,-1-1 1,0 1-1,0-1-132,0-1 1,0-1 0,0-1 0,1-3-164,1-1 0,-1-2 386,4-1 0,0-2 0,2-3 0</inkml:trace>
  <inkml:trace contextRef="#ctx0" brushRef="#br0" timeOffset="2900">785 256 8042,'-14'0'-205,"0"0"1,0-2-1,0-1 1,-1 2 230,-1 3 1,-2 0-1,-2 2 1,0 2-60,1 0 0,2 1 1,-2 0-1,3 0-88,1 0 1,2 0-1,0-1-449,1-1 570,4-2 0,-2 0 0,3 1 0</inkml:trace>
  <inkml:trace contextRef="#ctx0" brushRef="#br0" timeOffset="3184">946 179 8429,'0'10'335,"0"2"0,0 2-383,0 2 1,0 2 0,0 4-1,0 0 8,0 2 0,0 0 0,-1-2 0,-1 1-19,0-3 1,0-2-1,1-5 1,-1-1-365,0-3 0,-3-2 21,0-2 1,1-2-259,-1-3 660,4 0 0,-5-3 0,2-1 0</inkml:trace>
  <inkml:trace contextRef="#ctx0" brushRef="#br0" timeOffset="3367">897 46 8048,'-7'-14'187,"3"1"287,2 1 0,0 6-826,0 6 0,0 4 1,-2 4-1,0 2-540,0 1 892,3 1 0,-5 2 0,2 0 0</inkml:trace>
  <inkml:trace contextRef="#ctx0" brushRef="#br0" timeOffset="3817">1303 326 8063,'-14'3'0,"3"2"-112,1 1 0,3 1 0,0 1 1,2 0 228,0 2 0,1 2 0,-4 0 1,-1 1-112,0 1 1,0-1 0,2 0 0,0-3 17,3 1 0,-2-2-310,4-2 233,0 0 1,2-3 0,3-3 0,2-1 31,4-3 0,-1-2 0,3 0 0,0-1 10,0-1 0,1-1 1,2-1-1,-1-2 25,-1 0 1,0-2 0,-2 1 0,0-1 37,0-1 0,0-1 0,-4 0 0,-1-3-20,0 1 0,-3-1 0,-1-1 0,-2 3-48,-4 1 0,-4 4 0,-1 2 0,-1 1-89,-4 1 0,1 3 1,-3 2-1,0 2-10,1 2 1,-3 2 0,3 3-1,1 0-475,3 0 590,-1 0 0,2 0 0,-3 0 0</inkml:trace>
  <inkml:trace contextRef="#ctx0" brushRef="#br0" timeOffset="4317">1597 207 8009,'-7'3'-47,"2"1"0,1 3-15,1 0 1,1 1 0,2 2 0,0 3 309,0 3 0,0 5 1,0-2-1,0 0-300,0 2 1,0-4-1,0-1 1,0-2-229,0-2 1,0-3 203,3-4 1,3-5 0,3-5 0,1-2-33,0-2 0,0-4 1,3-5-1,0 1 73,2-3 1,1 2 0,-2 0-1,0-2 62,0 0 1,0 0-1,0 1 1,0 3 35,0 1 1,0 2 0,0 0 0,2 2 125,0 1 1,1 4-1,-3 4 1,1 1 72,-1 1 0,3 1 0,-4 1 1,-1 3-90,1 1 0,-2 2 0,-1 1 0,-1 3-89,0 1 1,1 2 0,-3 0 0,0 2-225,0 1 0,-1 1 1,-1 2-1,0 1-488,0 1 628,5-1 0,-2 8 0,2-1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48:19.595"/>
    </inkml:context>
    <inkml:brush xml:id="br0">
      <inkml:brushProperty name="width" value="0.08571" units="cm"/>
      <inkml:brushProperty name="height" value="0.08571" units="cm"/>
      <inkml:brushProperty name="color" value="#F6630D"/>
    </inkml:brush>
  </inkml:definitions>
  <inkml:trace contextRef="#ctx0" brushRef="#br0">1002 42 7927,'0'5'-265,"0"-1"1,2 2-1,0 0 1,0 1 265,-1 0 0,-1 2 1,2 1-1,0-1-6,0 1 0,-1 1 0,-1 3 0,2 0 7,0 0 0,1 0 0,-1 0 0,1 1-4,1 1 1,-2-1-1,3 2 1,0-1 4,-2 1 0,3-1 1,-3-2-1,0 0 4,0 0 1,2-3-1,-2-1 1,0-1-7,0 1 1,2-1-1,-3-2-10,0 0 1,1 0 0,-1 0 0,1-1-128,0-1 0,-3 1 0,4-2-341,-1 0 477,-3 2 0,7-5 0,-3 2 0</inkml:trace>
  <inkml:trace contextRef="#ctx0" brushRef="#br0" timeOffset="1216">876 224 7923,'-4'-7'-503,"1"2"0,2 1 859,-2 1-198,3 1-657,-3 2 449,6 3 1,-3-1 0,4 2 33,-1 2 0,-2 0 0,3 1 22,-1 0 1,0-1 0,-1 0-1,0-2 29,0 2 0,-1-1 0,1 1 0,0-2-8,0 2 1,-1-2 0,-1 0 0,2 2 11,0 0 1,1-1 0,-3-1 0,-1 1-10,-2-1 0,2 2 0,-5-1 0,-1 1-21,-1 1 1,-5 0 0,2 0 0,-2 0-26,-1 0 0,0 0 0,0 0 1,-1-1-40,-2-1 0,3 3 0,-2-3 0,3 0 3,1 2 1,4-1 0,-2 0 0,3 0-24,3-2 0,1 1 44,3 2 0,0-2 1,0-2 40,3 1 0,1-1 1,3-2-1,0 2 47,3-2 0,-3 0 1,3-1-1,-2 0-10,-1 0 0,2 0 0,0 0 48,0 0 0,-1 0 41,-1 0-53,0 0 1,-4-1-92,0-1 0,-3 1 0,-3-1 0,-1 1-21,-2 1 1,-1 0 0,0 0 0,0 0-40,0 0 1,0 0 0,0 0-1,0 0 44,0 0 1,0 0-1,0 0 1,0 0 12,0 0 1,-3 2-1,1 1 1,0-1 15,-2 1 1,3-1 0,-3 1-1,0 1-5,0 0 0,2-1 1,-2 0-1,0 1 3,0-3 0,2 2 0,-2 0 1,1 0-4,1 1 0,-1-2 0,1-2 1,0 0 24,2 0 1,0 2 0,0 1-1,0-2 58,0 0 0,2-1 0,1-1 35,1-1 0,-2 0 0,3-2-57,0-2 1,2 2-1,-1 0 1,-1-3-35,0-1 0,0 0 0,2-2 0,0 0-14,0-2 0,0-2 0,-1-1 0,-1-3-20,0 1 1,0 0-1,2-2 1,0-1 25,0-1 1,0 0 0,-1 3 0,-1 1-30,0 0 1,0 2-1,2 2 1,0 2-25,0 1 1,0 1-1,0 2 1,0 0-142,0 0 0,0 2-667,0 1 442,0 2 1,0 0 399,0 4 0,3-1 0,1 2 0</inkml:trace>
  <inkml:trace contextRef="#ctx0" brushRef="#br0" timeOffset="1534">799 91 7887,'0'-7'-946,"0"0"638,0 3 0,-3 4 308,1 5 0,-7 1 0,2 1 0</inkml:trace>
  <inkml:trace contextRef="#ctx0" brushRef="#br0" timeOffset="2200">176 539 7840,'-7'0'0,"0"-1"-489,3-1 1,-2 0 557,1-2 0,1 1 1,0-1-74,1-2 1,1 0 0,2-1 0,0 0-6,0 0 0,0 0 0,0-1 1,0 0-1,0-2 1,0-2 0,0 0 0,2-1-13,0-1 1,3-2 0,-2-2 0,1 1 12,1 0 1,-1 0-1,1 2 1,0-2 16,2 2 0,0 0 0,0 2 0,0 1 55,0 3 1,2 2 0,0 1 0,0 2-7,-1 1 0,-1 1 1,0 2-32,0 0 1,0 3 0,0 2-23,0 1 0,-3-1 0,1-1 1,0 2-11,-1 0 1,-1 1-1,-1 1 1,0 0-11,0 2 1,-1-1 0,1-2-1,0 0 8,0 0 0,-1 0 0,-1 0 11,0 0 0,0 0 0,-1 0 60,-1 0 1,-2 0 0,-4-1-53,-1-1 1,0 1 0,-2-2 0,0 1-15,0-1 0,0 0 0,-3 2 0,0-3-75,0 1 0,0 1 1,0-1-1,0 1-96,0-1 1,0-1 0,0 0 0,0 1-2,3-3 1,1 2 0,3 0 173,0-2 0,0 0 0,0-4 0,0-1 0</inkml:trace>
  <inkml:trace contextRef="#ctx0" brushRef="#br0" timeOffset="2572">8 42 7691,'-3'-8'0,"1"0"-692,0-2 0,2 3 1223,0 3 1,0 2-491,3 0 1,-2 2-1,4 2 1,0 3-47,-1 1 1,2 1 0,-2 1 0,2 1-41,-1 3 1,1 1-1,-2 1 1,3 0-27,0 0 0,0 0 0,0 0 0,0 0-21,0 0 1,0 0-1,2 0 1,0 0-27,0 0 1,-1-1-1,1 0 1,0-2-96,0 2 1,-1-2 212,-1 0 0,3 1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31.232"/>
    </inkml:context>
    <inkml:brush xml:id="br0">
      <inkml:brushProperty name="width" value="0.11429" units="cm"/>
      <inkml:brushProperty name="height" value="0.11429" units="cm"/>
      <inkml:brushProperty name="color" value="#F6630D"/>
    </inkml:brush>
  </inkml:definitions>
  <inkml:trace contextRef="#ctx0" brushRef="#br0">1899 148 24209,'-32'-3'481,"-1"-2"-615,3-3 1,3 0-1,2 5 1,-2-3-85,-6-2 0,3 0 0,-11 8 0,-2 0 172,-3 0 0,-14 0 0,-6 0 0,-7 0 73,-9 0 0,0-8 0,-13 0 0,42 5 1,0 0-25,-6 2 0,0 0 0,5 0 0,-1 2 0,-5-1 1,0 0-1,5-1 0,1-1-3,-41-6 0,0 5 0,13-5 1,8 5 5,14 3 1,6-3 63,21-5 1,14 3-355,19-12 0,22 12 0,22-3 0,10 5 216,11 3 0,14 0 0,6 0 1,5 0 60,-40 0 0,1 0 0,44 0 0,-44 0 0,-1 0 0,43 0-11,-1 0 1,6 0 0,-47 0-1,-1 0 1,48 3 42,-11 5 1,-10-5 0,-12 7 0,-10-1 95,-12-1-95,-18 0 1,-25-8 0,-19 0-1,-11 0-121,-11 0 1,-8 0 0,-8 0 0,-9 0 335,-5 0 1,-2 0 0,-1 0-239,1 0 1,-1 0-1,0 0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48:44.708"/>
    </inkml:context>
    <inkml:brush xml:id="br0">
      <inkml:brushProperty name="width" value="0.08571" units="cm"/>
      <inkml:brushProperty name="height" value="0.08571" units="cm"/>
      <inkml:brushProperty name="color" value="#F6630D"/>
    </inkml:brush>
  </inkml:definitions>
  <inkml:trace contextRef="#ctx0" brushRef="#br0">1835 29 7719,'4'1'71,"-2"1"0,-1-1-59,2 1-199,-2-1 0,2-1 180,0 0 0,-2 3-22,1 2 0,1 1 0,-1 1 0,1 0 31,0 0 0,-2 3 0,3 2 0,0 1-94,0 1 1,-2 3 0,2 1 0,-1 1-124,-1-1 0,-1 0 0,1 1 215,0-3 0,1 2 0,-3 0 0</inkml:trace>
  <inkml:trace contextRef="#ctx0" brushRef="#br0" timeOffset="1618">1674 1 6687,'0'7'-8,"2"0"1,0 0 0,0 1 9,-1 1 0,0 2 0,0 3 1,2 0 6,1 0 0,-2 0 0,3 0 0,0 0-4,2 0 0,-3-3 0,1-2 0,0-1 12,-1-1 1,2-1 0,-2-1-7,3-3 0,0-1-48,0-1 1,-1-1 0,-1-1 0,0-2-14,0 0 1,-1-2 0,0 1 0,0 0 33,0 0 1,-2 0 0,2 1-1,-1 1 80,-1-3 1,1 2 244,-1 0-70,1 2-258,-3-1-23,0 3 1,-3 0 6,-2 0 1,1 0-1,-1 0 1,0 0 29,-1 0 1,-1 1-1,0 0 1,0 2 29,0-2 1,0 2 0,-1 0-1,-1 0-10,0 1 1,-3 0 0,2-1 0,-1 0-12,-1 1 1,-1 0 0,-1-1-1,0 0-3,0 1 0,0 0 0,1-1 0,0 0-3,1 1 1,4-2-1,-1-2 1,1 0 41,1 0 1,0 0-22,0 0 1,1-1 0,1-1 66,3-3 0,1 1 72,1 0-15,0 2-75,0-4-105,0 5-30,0-2 1,-3 4 89,1 1 0,-3-1 0,0 2 0,-2-1 12,-2 1 0,0 2 0,-3-1 1,0 1-39,-1-1 0,-4 1 1,-2 1-1,-1 0-33,-1-2 1,-1 1 0,-1 2-1,-1 0-49,-1 0 1,2-2 0,-2-2 0,0 1 55,0 0 1,2 0-1,-2 2 1,0-3 11,0 1 1,3-1 0,-1-2 0,0 2 5,0-2 0,4 2 1,0 0-1,1-2-25,2 0 1,0-1 0,1 0-1,-1 0-12,0 0 0,0 0 1,2 0-1,0 0 24,0 0 1,0 0 0,0 0 0,1 0 17,1 0 0,-1 0 0,1 0 0,0 0 3,0 0 0,1 0 1,2 0-1,0 0 7,1 0 0,0 0 0,1 0 0,0-1-1,0-1 0,2 1 0,0-2 2,0 0 1,0 1 0,-1-2 0,2 0 72,1 1 1,-2 0-1,2-1-66,-1-2 1,3 2 23,-1 0-57,1 2 13,1-4 0,1 4 123,1-2 184,2 2-236,3-4 1,0 6-31,0 0 0,-3 0 0,0 3 0,0 0-28,0 2 0,-2-1 0,2 0 0,0 1 2,0-1 1,-2 2-1,3-1 1,0 1 24,-1 1 1,1-2-1,-2-1 1,0 2 13,0 0 0,3 1 1,-2 0-72,0 0 0,-1-2 1,-3-1-1,0 2-24,0 0 1,-1-1 0,-1-1 0,-3 2-142,-1 0 1,-1 0 0,0 0 0,0-3 189,0 1 0,-3 1 0,-1-1 0</inkml:trace>
  <inkml:trace contextRef="#ctx0" brushRef="#br0" timeOffset="1901">1373 50 7517,'-3'4'-1577,"2"-1"1577,-2-3 0,0 3 0,-1 1 0</inkml:trace>
  <inkml:trace contextRef="#ctx0" brushRef="#br0" timeOffset="2783">491 148 7734,'-5'0'219,"0"0"0,3 0 32,-3 0-529,4-3 1,-3 2 175,2-1-48,1 1 0,-2 2 0,3 1 68,0 3 1,0 1 0,0 1 0,0 1 82,0 1 1,0-1 0,-1 1-1,-1-1 21,0-1 0,-3 0 0,2 0 0,-1 0 41,-1 0 1,1 0-1,-1-1 1,0 0-21,-1-2 1,-1-2 0,0 0 0,0-1-39,0-1 0,-3 0 0,1 0 0,0 0-27,-1 0 0,2-3 0,-2-2 0,0-1-1,1-1 0,0 0 0,1 0 1,-1 0-7,0 0 0,0 1 1,2 0-1,0 2 11,0 1 1,0-1-1,0 1 1,0 2-3,0 0 0,0 1 1,0 0 8,0 0 1,0 1 58,0 1 0,1 0 1,1 2-1,3 2 1,1 0 0,1 1 22,0 0 0,0 0 1,1-1-37,1-1 0,-1-1 45,4-2 1,0-1-1,2 1 25,0-1 0,0-1 0,0-1-68,0-1 1,-1 0 0,-1-2 0,0 0-22,1 1 0,-1 0 0,0-1 0,0 0-76,1 1 1,0 0 0,1-1-149,0-2 1,0 0 0,0 0 0,-1 0-154,-1 2 1,1 1 0,-1-1 360,1 1 0,1-2 0,0 1 0</inkml:trace>
  <inkml:trace contextRef="#ctx0" brushRef="#br0" timeOffset="3018">442 365 7698,'0'7'-502,"0"0"502,0-3 0,-3-1 0,-1-3 0</inkml:trace>
  <inkml:trace contextRef="#ctx0" brushRef="#br0" timeOffset="3216">344 92 7765,'-14'6'116,"0"-1"1,-1-1-1,-1-2 1,-3 3 55,-1 1 1,-7 2 0,-5 1-1,-5 3-172,-7 1 0,-5 1 0,-7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48:51.409"/>
    </inkml:context>
    <inkml:brush xml:id="br0">
      <inkml:brushProperty name="width" value="0.08571" units="cm"/>
      <inkml:brushProperty name="height" value="0.08571" units="cm"/>
      <inkml:brushProperty name="color" value="#F6630D"/>
    </inkml:brush>
  </inkml:definitions>
  <inkml:trace contextRef="#ctx0" brushRef="#br0">1240 64 6426,'3'7'-9,"-2"-2"0,4-2 1,1 1 20,0 0 1,1 1-1,0 2 1,-1 0 10,-1 0 1,1-2-1,-1-1 1,0 2 14,0 0 0,0 1 1,-3 0-16,0 0 0,-1-2 0,-1-1 0,-1 1-1,-1-1 0,-1 1 1,-3-2-1,-2 0-44,1 1 1,-4-1 0,0-2-1,-2 2 3,-1 1 1,2-1 0,-5 0 0,0 1 14,1 0 1,-4-1 0,0 0 0,-3 1 24,1 0 1,0-1 0,1 0 0,-1 1-1,-1-3 1,2 2 0,-1 0-1,3-1-18,-1 1 1,2-2-1,0 2 1,0-1-32,1 1 0,1 1 0,0-1 1,1 0-31,1 1 1,1 0 0,0-1 0,2 0-144,1 1 0,1-2 1,2-1 200,0 1 0,0-1 0,0 2 0</inkml:trace>
  <inkml:trace contextRef="#ctx0" brushRef="#br0" timeOffset="467">1100 92 6645,'-1'-4'-51,"0"1"1,-2 0 60,2-2 0,-3 1 0,0 0 0,-1-2 28,1 0 1,-1-1 0,-2 0 0,0 0 5,0 0 1,1 2 0,0 1 0,2-1-87,-2 1 0,2-1-124,0 2 1,2 2 98,0 3 1,1 4 0,1 4 0,0 0-76,0 1 1,0 0 141,0-1 0,-3 2 0,-1-1 0</inkml:trace>
  <inkml:trace contextRef="#ctx0" brushRef="#br0" timeOffset="1549">589 141 7703,'7'0'-71,"0"0"1,0 0-1,0 0 1,1 0-41,1 0 0,0 0 0,1 0 0,1 0 56,0 0 1,0 0-1,2-1 1,-3 0-18,1-2 0,0 1 1,-1 2-1,-2 0-12,0 0 0,-1 0 1,0 0 29,0 0 1,-3 3 58,-2 2 0,-2 0 1,-2 1-1,-3-2 47,-1 2 0,-2 0 0,0 1 0,-3 0-3,1 0 1,-2 0 0,-2 0 0,-1 0-44,-1 0 1,1 0 0,-2 1-1,1 0-21,-1 2 0,-1-2 0,0-2 1,1-2-27,-3 2 0,0-1 1,-1 1-1,1-3 30,1 1 0,0-2 1,1-2-1,1 0 11,0 0 1,1 0 0,3 0 0,0-1 16,2-1 0,1-1 0,-1-3 0,1 2 14,2-2 1,1 0-1,1-1 1,2 0-23,-2 0 1,1 2 0,0 1 0,2-1-4,0 1 1,2-2 0,-1 1-14,1-1 1,1 1 0,1 1-3,1-2 0,2 1 0,3-1 29,0 2 0,0 0 0,0-2 1,0 2 25,0 1 0,0 1 0,0 2 0,0-1 6,0-1 0,0 1 0,0-1-12,0 1 1,0 1 0,0 0 0,0 1-35,0 1 1,-2-1-1,-1 2-93,2 0 1,0-1 43,1 2 0,-3-1 26,-2 1 1,-1-1-1,-2 0 20,-1 1 0,-2-1 0,-3-2 0,0 2-20,0 1 1,-2-1 0,-2 0 0,1 1-6,-3 0 0,2-2 1,0 1-1,-2-1 18,0 1 1,-1-1 0,0-1 0,0 0 8,0 2 1,1-1 0,0-2 0,2 1 11,1 1 0,1-1 0,2 1 72,0-1 57,0-1-148,3 0 0,2 0-110,4 0 1,2 1 112,3 1 0,-2 2 0,-1 3 6,2 0 1,-1 0 0,0 1 0,-3 0 41,-1 2 1,1-1-1,1-2 1,-2 0 91,0 0 0,-1 0 1,-1 0-80,-1 0 1,-2 0 0,-3-1 0,0 0-56,0-2 0,-1-2 0,0 0 1,-3-1-50,1-1 0,0 0 0,-1-1 0,-2-1-60,0-3 0,1-2 0,1-1 0,-1-2 76,1 2 0,1-1 0,3 1 1,0-2-108,0 2 0,2 0 0,1 1 0,1 0-241,2 0 374,0 0 0,4-3 0,1-1 0</inkml:trace>
  <inkml:trace contextRef="#ctx0" brushRef="#br0" timeOffset="1850">666 1 7741,'-3'7'-50,"-1"0"0,0-2 0,1-2-407,0 1 457,2 1 0,-5-1 0,2 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49:02.507"/>
    </inkml:context>
    <inkml:brush xml:id="br0">
      <inkml:brushProperty name="width" value="0.08571" units="cm"/>
      <inkml:brushProperty name="height" value="0.08571" units="cm"/>
      <inkml:brushProperty name="color" value="#F6630D"/>
    </inkml:brush>
  </inkml:definitions>
  <inkml:trace contextRef="#ctx0" brushRef="#br0">1217 96 6476,'-5'-5'226,"0"4"-169,5-3 0,2 4-52,1 0 1,-1 1 9,4 2 1,-1-1 0,3 4 32,-2-2 1,-3 2 0,3-2-24,-2 2 0,0-4 0,-2 2-8,1 0 0,0 2-18,-3 3 0,-1 0 0,-2-2 1,-3-1-22,-3 2 1,0-3 0,-1 0-1,1 0-15,-1 1 1,-2-4 0,-2 2-1,-1-1 9,-2 0 1,3 1 0,-1-4-1,0 0 23,0 0 1,-1 0 0,-3 1 0,0 1 11,0 1 1,4 0-1,-1-3 1,-2 0-1,-3 0 1,1 3-1,-3 0 1,3 0-12,1-2 1,3 2 0,-2 0 0,-1-1-7,2-1 0,-2 2 1,4 0-1,-1 0-4,0-2 0,4-1 0,-3 0 1,1 0-2,2 0 0,-1 0 1,-1 0-1,0 0-6,1 0 1,0 0 0,3 0 0,0 0 9,-3 0 0,3 0 1,-3 0-1,2 0 8,2 0 0,-1 0 0,1 0 0,-1-1 11,1-3 0,3 2 0,-1-3 1,1 0-4,1-1 1,-4 1-1,4-2 1,-1 1-4,-1 2 1,1-3 0,-3 1-2,3-3 1,1 3 27,2-1 0,1 2 1,-4-2 105,2 0-127,1 5 0,3-3 0,1 3-12,2-1 0,-1 0-21,5 3 1,-1-4 0,3 1 3,1 1 1,-1 1 0,1 0 0,-1-1 5,1-1 0,-1 0 0,1 3 0,-1 0 13,1 0 1,-1-4 0,2 1-3,2 1 0,-3 1 0,3 1 1,-3 0-18,0 0 1,-1 0 0,1 1-89,-1 2 1,-2-1 20,-1 5 0,-4-4 75,1 3 0,-3-3 0,-3 3 1,-3-2 20,-3-2 1,0 0 0,-1 0 0,0 1-7,-3 0 0,2-1 0,-4 0 0,0 1 4,0-1 0,-1 0 0,-3 0 1,0 1-2,0 0 1,0-1 0,-1 0 0,-1 1 29,-1-1 0,0-1 1,3-2-1,0-1-20,0-1 0,1-4 0,1 3 0,2-1-17,2-2 1,0 1 0,3 0 0,1 0 8,-1 0 0,1-2 1,-1 3-5,1-1 1,3-1-1,-1 3-4,0-2 1,-2 4 1,0-1 0,3 2-2,-1 1 1,5 1 0,-1 2 6,2 4 0,1-2 0,0 1 20,0 2 1,4 0-1,2 2-18,3-1 1,-3 0-1,1-2 1,0-1-9,1 2 0,2-3 0,-1 1-4,1 2 0,-1 0 0,1 2 15,-1-1 1,-2 0 0,-2-2 111,-1-1 1,3 1-53,-4 2 0,-1-4 0,-5-1-67,-4-3 1,-1-1 0,-3 0 0,0 0-84,-2 0 0,-3 0 0,2-1 0,0-2-57,-3 0 0,-1-3 1,-1 2-1,0-1 136,0 1 0,0-7 0,0 0 0</inkml:trace>
  <inkml:trace contextRef="#ctx0" brushRef="#br0" timeOffset="667">1321 305 7713,'-4'5'-715,"0"0"1,-3-3 684,0 1 1,2 2 0,-2-3 0,0 1 43,0-1 1,0 0-1,-1 0 1,2 1-100,-2 0 0,0-2 1,-2 0-1,1 1 85,-1 1 0,1 0 0,-1-3 0</inkml:trace>
  <inkml:trace contextRef="#ctx0" brushRef="#br0" timeOffset="1033">1055 29 7776,'-1'5'591,"-2"-1"0,1-3-740,-4-1 0,3 0-182,-4 0 0,1 0 0,-4-1-142,1-3 1,-2 3 299,-1-2 0,1 2 1,-2 2-1,3 2 117,0 4 1,-2 1 0,-1 2 0,1-1 55,2 1 0,0-1 0,1 1 0,-1-1 0,1 1 0,-5 3 0,-1 2 0</inkml:trace>
  <inkml:trace contextRef="#ctx0" brushRef="#br0" timeOffset="1250">381 1 8971,'0'6'-562,"0"0"0,4 1 0,1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0:35.682"/>
    </inkml:context>
    <inkml:brush xml:id="br0">
      <inkml:brushProperty name="width" value="0.08571" units="cm"/>
      <inkml:brushProperty name="height" value="0.08571" units="cm"/>
      <inkml:brushProperty name="color" value="#F6630D"/>
    </inkml:brush>
  </inkml:definitions>
  <inkml:trace contextRef="#ctx0" brushRef="#br0">945 91 7807,'-1'-9'-296,"-2"1"281,-1-2 0,-1 2-63,5 0 1,0 3-42,0-3 0,0 4 79,0-5 0,0 5-69,0-5 59,0 6 38,0-3 0,6 6 0,1 2 20,0 2 1,3-1 0,-4 4 0,0 0-1,0 1 0,2-4 1,-2 3-1,1 0 10,3 0 1,-3 2 0,2 4-11,1 0 1,-4-4 0,0-1-14,-1 2 0,1 2 1,3 1 1,-5 0 0,-2 0 1,-2 0 0,0-1 0,0-3 0,0 0 0,-2 1 0,-2 1 1,-2-2 0,-4 0-1,1-1-3,-1-1 1,-6 5 0,-1-4 0,0 3-40,-2-3 1,1 4-1,-5-4 1,1 4-193,-1 1 0,-1-2 236,-2-2 0,0 2 0,0-3 0</inkml:trace>
  <inkml:trace contextRef="#ctx0" brushRef="#br0" timeOffset="466">389 246 7842,'-13'-13'-598,"6"5"359,2-1 1,4 0-1,2-2 105,4 2 1,2-2-1,6 2 1,1-2 85,3-2 0,-1 0 0,6 1 0,1 2 53,1 2 0,2-1 0,0-4 0,0 0-6,0 0 1,0 4 0,-1 2 0,1 2 112,0 2 0,-4 1 0,-2 2 0,-1 0-36,-4 0 0,0 2 1,-2 1-1,-2 2-41,-2 2 0,-2 2 0,-4 5 0,1 2-51,-1 2 1,-1 0-1,-4-2 1,-2 1-63,-5-1 1,-2 3 0,-2-2 77,0-1 0,-6 4 0,-1 0 0</inkml:trace>
  <inkml:trace contextRef="#ctx0" brushRef="#br0" timeOffset="684">208 220 7777,'-13'15'0,"0"1"-321,0 1 1,0 12 0,-2 2-1,-2 9-12,-4 8 333,-10 8 0,-2 3 0,-5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0:50.447"/>
    </inkml:context>
    <inkml:brush xml:id="br0">
      <inkml:brushProperty name="width" value="0.08571" units="cm"/>
      <inkml:brushProperty name="height" value="0.08571" units="cm"/>
      <inkml:brushProperty name="color" value="#F6630D"/>
    </inkml:brush>
  </inkml:definitions>
  <inkml:trace contextRef="#ctx0" brushRef="#br0">3707 191 7744,'5'-4'-41,"0"3"1,-3-3-123,1 1 0,1 1-49,-2-4 0,3 0 197,4-3 1,-3 2-1,-1 0 16,-2 1 0,1 4 1,-2-2-100,1 1 0,1 2 74,-1-2 0,-2 3 1,3 3-5,-1 2 0,-2 3 0,3 1 1,-1-1 28,0 1 1,1 0-1,-2-1 1,1 1 22,-1 0 0,1-1 0,1 1 0,0 0 10,0-1 1,0 1 0,-2 0-1,1-1-28,-1 1 0,-1-3 0,-1 0 1,0 0-21,0 2 1,0-2 0,0 0-1,-1-1-4,-2 0 0,1 2 0,-4-3 0,-1 0-2,0-1 0,1 1 0,0-2 1,-1 1 12,0-1 0,-2 2 1,0-1-1,0-1 10,-3-1 0,2 0 1,-2 1-1,-1 0 0,-1 0 1,1-1-1,-2-1 1,0 1-3,-2 2 0,-1-2 1,-1 3-1,-1-1-10,0 0 1,-2 1 0,-1-2 0,-1 1-9,1 2 0,-1-3 0,3 2 1,-1-1 3,-2 0 0,1 1 1,0-2-1,0 0 9,1 0 0,-3-1 0,3-1 1,0 0 1,2 0 0,-2 0 0,2 0 0,0 0 6,-1 0 1,3 0 0,-3 0 0,4 0-1,3 0 0,-2 0 1,4 0-1,-1 0 0,1 0 0,3-3 1,3 1-1,-1-1 15,0-1 1,1 2-1,1-4 16,1-1 0,-1 0 0,2-2-10,1 0 1,1 4 0,1-1-18,0-1 1,0-1 0,0 0-12,0-1 1,1 3-1,1 0 1,2 0-4,0-2 0,-1 2 0,3 1 0,0 1-1,-1-1 0,2 2 0,-1-2 17,2 1 0,0-1 1,0 1-1,-1 0 20,-1 0 1,-1 1 0,4 3-11,0 0 0,-1 0 1,1 0-1,0 0-5,-1 0 1,1 0 0,0 0 0,-1 1-7,1 2 0,0 2 1,-1 2-1,1 0-13,0-1 0,-1 0 1,1 2-1,0 1-1,-1 0 1,-2-2-1,-1 0 1,0-1-3,0 1 1,-4-3 0,2 2 22,-2 1 1,-2-3 0,-2 0 0,-2-1-13,-3-1 1,-2 2 0,-1-2 0,-4 1-14,-1-1 0,-1-1 0,-1-1 1,1 0-24,0 0 1,-1 0 0,1 0 0,0 0-2,-1 0 0,1-3 0,0 0 0,0 0 25,3-1 1,-1 4 0,3-3-1,0 2 11,0 1 0,2 0 0,-1 0 1,1 0 22,1 0 1,0 1 0,-2 1 0,0 1-10,0 2 0,2-2 1,-1 3-1,-1 0-23,0-2 1,-4 3 0,3-3 0,-1 0-35,1 0 1,-4 2 0,2-4 0,-1 0-9,0-1 1,0-1-1,2 0 1,0 0 20,-3 0 1,3 0-1,-2 0 1,1-1 30,1-2 0,-4 2 1,4-5-1,-1-1 24,3-1 1,1 1 0,1 0 0,1 1 94,-1-1 1,3 3 0,1-2 141,2-1-114,0 3-174,3 0 1,4 4-61,1 0 0,3 0 55,1 0 0,-1 1 1,1 2 20,0 3 1,-2-1-1,0 1 1,-1-1 34,1 0 0,-3 3 0,2-2-3,1 1 1,-3-1-1,0-1 1,-1 0-21,-1 0 0,1-3 0,-3 4-80,0 1 0,-4-2 0,-2 1 1,-5-1-72,-3 0 1,-3 0 0,-1-3-1,-2 1 146,-3-1 0,1-1 0,-1-1 0,-1 3 0,-2 2 0</inkml:trace>
  <inkml:trace contextRef="#ctx0" brushRef="#br0" timeOffset="516">3863 1 7755,'-17'3'-123,"0"-1"1,-2 4-165,-1 1 0,2 0 1,-3-1-1,-1 0 98,-1 1 0,-3 1 1,-2 0 188,0 1 0,-5 0 0,2-1 0</inkml:trace>
  <inkml:trace contextRef="#ctx0" brushRef="#br0" timeOffset="882">2347 286 7514,'-8'0'-170,"0"1"0,1 1 1,2 2 136,-2 1 0,-1 1 0,-1 2 0,0 1-126,-3 0 1,2 3 0,-5 3-1,-1 1 159,-3 1 0,0-3 0,-2-2 0</inkml:trace>
  <inkml:trace contextRef="#ctx0" brushRef="#br0" timeOffset="1201">1542 130 7824,'9'1'-32,"-1"1"62,1 1 0,0 5 1,-1 0-1,1 3-115,0 3 1,2 1 0,1 4 0,-1 2-280,2 2 1,-4-1-1,3 1 364,-2-3 0,-2 2 0,1 0 0</inkml:trace>
  <inkml:trace contextRef="#ctx0" brushRef="#br0" timeOffset="1933">1317 61 6340,'0'-4'168,"1"4"1,1 5-201,0 3 0,5 1 0,-2 0 0,1 3-33,0 2 0,-2 0 0,3 0 0,-2 0 32,-1 0 1,2 1 0,-4-2 0,0-1 20,-1 1 1,2-1-1,0-1 72,-1 1 1,-5-1 0,-3-2 0,-1-2-2,-2-1 0,-1 1 0,-1-4 1,-4-1-33,-1-1 0,-1-1 0,-2 0 0,0 0-41,-1 0 1,-4 0-1,1 0 1,-2-1-21,-1-2 1,3 1-1,0-3 1,0 0-13,0 1 1,-2 1 0,3-2 0,-1 0 31,0 0 0,4 3 0,-1-2 1,1 2-8,2-1 0,3 0 0,0 3 0,2-1-14,1-2 0,1 2 0,2-2 50,-1 2 0,4 0 87,2-2 0,2 1 20,1-3 1,1 2 0,2-2-65,3 1 1,-1 1-1,0 2-38,-2-2 1,1 2-84,-1-2 0,-1 2 4,4 1 1,-3 0 54,3 0 1,-5 1 54,2 2 1,-2-1 12,-1 4 0,0 0 0,-1 2-68,-2 1 1,2-1 0,-5-1 0,-1-2-83,-1 2 0,-3 1 0,-1 0 0,1 1-52,-2 0 1,1-4 0,-4 1-1,2 0 138,-2-1 0,0 3 0,-1-4 0</inkml:trace>
  <inkml:trace contextRef="#ctx0" brushRef="#br0" timeOffset="2333">399 312 7646,'-6'-1'-742,"0"-1"781,-1 0 1,3-5-32,-2 1 0,1-2 1,-1 0-30,3-1 1,1 1-1,0 2 1,0 0-45,0-1 1,1-1-1,2 1 1,1 0 5,0 1 0,5 1 0,-2-1 1,1 1 39,0 1 1,0-2 0,5 3 0,0 1 66,0 1 1,0 1 0,-1 0 0,2 0 4,-2 0 1,0 0-1,-1 0 1,-1 1-11,1 2 1,0 2-1,-2 4-44,-1-1 0,1 1 0,-4 1 1,-1 0-73,-1 2 0,-5-1 1,-2-2-1,-3 1-79,-2 1 0,-3-1 1,-3 1 151,0-1 0,-5-1 0,0-1 0</inkml:trace>
  <inkml:trace contextRef="#ctx0" brushRef="#br0" timeOffset="2516">113 278 8174,'-5'-4'442,"2"5"0,2 7-497,1 5 0,-1 7 1,-2 3-1,-3 4-66,-1 5 1,-3 1 0,-2 8 120,-6 3 0,-3 4 0,-5 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1:34.309"/>
    </inkml:context>
    <inkml:brush xml:id="br0">
      <inkml:brushProperty name="width" value="0.08571" units="cm"/>
      <inkml:brushProperty name="height" value="0.08571" units="cm"/>
      <inkml:brushProperty name="color" value="#F6630D"/>
    </inkml:brush>
  </inkml:definitions>
  <inkml:trace contextRef="#ctx0" brushRef="#br0">1814 43 8096,'4'0'-351,"-1"0"0,-3 1 335,0 1 0,0 4 0,0 4 0,0 1 6,0 2 1,0 2-1,0 2 1,1 2-16,1 3 1,-1-4-1,2 4 1,-1-1-150,0-1 0,3 0 0,-3-6 0,1 0-462,0 0 636,-2-3 0,5 2 0,-2-2 0</inkml:trace>
  <inkml:trace contextRef="#ctx0" brushRef="#br0" timeOffset="1784">1681 43 7710,'-7'-7'-657,"0"0"1,2 3 863,1 2 0,1-1-116,-1 0-77,2 1 0,-1 3 1,3 1 8,0 3 1,0 3-1,0 2 1,0-1-17,0 1 1,0-2 0,0 2 0,0-1 0,0 1 0,0 1 0,1-1 1,0 0 15,2 1 1,-1-1-1,-2-2 1,1 2 7,1-2 0,-1 0 0,1-1 1,-1 0-19,-1 0 1,-1-1 0,0 0-1,-3-3-21,1 1 1,-2 0-1,-2-1-57,0-2 1,0 0-1,0-1 1,0 0-3,0 0 1,-2-1 0,-1 0 0,2-3 52,3 1 1,-1 0-1,1-1 23,-1-2 1,1 1 0,1-1 172,1 2-42,1-1 0,2 0-184,0 1 1,-1 2-53,-1 0 1,0 1 0,-2 2 72,-2 1 1,0 0-1,-2 1 1,0 1 15,-2 0 1,-2 1-1,0 2 1,-1-1 7,-1-1 1,-2 3-1,-2-1 1,1 1 2,-3 0 0,0-1 0,-1 0 1,0 0-31,0 0 1,0 0 0,0-1 0,0 0-16,0-2 0,-2 0 0,0 1 1,2-2-6,2 0 0,1-2 1,-2 1-1,2-1 36,1-1 0,1 0 1,2 0-1,1 0 20,1 0 0,-1-2 0,2-2 0,-1 1 26,1 0 0,2-1 0,-1 0 0,1 1-9,-1-3 1,1 2 0,2 0-1,0-1-46,0 1 1,0-2-1,1 1 1,0 0-50,2 0 1,0-1 0,-2 1 34,2-1 1,2-1 0,0 0 42,1 0 1,1 2 0,0 1 32,0-2 0,1 2 0,1 0 4,3 1 0,-1-2 0,0 1 0,2 0-59,0 2 1,1-1-1,-1-1 1,0 1 10,-2 0 0,1 0 0,2 2 0,0-2 7,0 2 0,0 0 0,0 1-8,0 0 0,0 0 0,0 0-7,0 0 0,0 1 2,0 1 1,-2 2 0,-2 3 28,1 0 0,-2 0 0,-2 0 0,-1-1 38,-1-1 1,0 1 0,-2-1 0,-2 0-30,0 0 1,-2 1-1,0-1 1,-3 0-24,1 0 1,0 0 0,-1-2 0,-2 1-22,0 2 0,-1-3 1,0-1-1,-1 0-9,-1 0 1,1-1-1,-1 1 1,2-1-18,2-1 0,-1 0 0,2 0 0,0 0 24,2 0 1,1 0 0,1-1 0,0 0 7,0-2 1,2-1 0,1 0 66,1 1 0,-1-2-13,1-2 0,-1 2 0,1 1 1,2-2 1,-1 3-31,0 1 0,1 0 2,-1 0-44,1 1-85,1-2 106,0 9 1,0-4 0,0 5 0,0 0 0,0-3 1,0 0 20,0 2 0,-1-1 1,0 1-1,-2-2 34,2 2 0,-2 0 1,-1 0-1,1 0-18,0-2 0,-1 1 0,0 2 1,1-1-27,-3-1 1,2 0 0,0-2 0,-2 0-25,0 1 0,-1 0 0,-1-1 0,0-2-24,-2 0 1,0-1-1,2 0 1,-2 0 36,2 0 1,0 0 0,1-1 0,-1-1 17,-1-3 0,3 1 0,-1 0 0,1-1-72,0 1 0,1-2 1,1 1 205,1-1 0,-1-1-91,1 0 0,1 2-9,2 1-98,0 2 0,1-1-62,1 3 1,-1 3-1,1 2 103,-1 1 0,-1 1 0,0 1 0,0 0 13,0 2 1,0-1 0,0-2 0,0 0 28,0 0 1,0 0 0,0 1-1,-1 0 3,-1 2 0,0 0 0,-2-2 0,-3 2-116,-1-2 0,-1 2 1,-2 0-1,-2 1-80,0 2 0,-3-3 1,-2 0 156,1 0 0,-2-2 0,-2 2 0</inkml:trace>
  <inkml:trace contextRef="#ctx0" brushRef="#br0" timeOffset="2450">1387 1 7695,'-5'0'-268,"1"0"0,-1 0 1,-2 0 127,0 0 1,-3 3 0,-2 2 0,-1 1 139,-1 1 0,-6 0 0,-2 0 0</inkml:trace>
  <inkml:trace contextRef="#ctx0" brushRef="#br0" timeOffset="3217">295 274 7805,'-4'-3'0,"-2"0"0,2-3-469,0 2 0,-1 1 0,2-1 325,2-2 1,-2 2-1,0 0 192,2-2 0,0 2-9,1 0 113,0-1 100,0-2-178,0 3-52,0 1 0,1 3 1,0 1-9,2 1 1,-1 0-1,-2 2-19,0 2 1,0 0 0,0 1 26,0 0 0,0 0 1,0 0 31,0 0 0,-2 0 0,-2 0-32,1 0 0,0-1 0,-1 0 0,-2-3-6,0 1 0,1 0 0,1-1 0,-2-1 2,0 1 0,-1-2 1,0 1-1,-1-1 2,-1-1 0,1 0 1,-2 0-1,1 0 13,-1 0 1,0-3-1,2-1 1,-2-1 3,2 1 1,-2-1 0,0-2 0,2 1-21,0 1 1,1-1-1,1 1 1,0-1 0,2-1 1,-1 0 0,-2 0-32,0 0 0,2 0 0,1 0-132,1 0 0,-1 0-72,1 0 0,-1 0 0,1 0-126,2 0 343,0 3 0,-2-2 0,-1 2 0</inkml:trace>
  <inkml:trace contextRef="#ctx0" brushRef="#br0" timeOffset="3364">134 78 7614,'0'-5'-1361,"0"1"1361,0 2 0,0-4 0,0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07.756"/>
    </inkml:context>
    <inkml:brush xml:id="br0">
      <inkml:brushProperty name="width" value="0.08571" units="cm"/>
      <inkml:brushProperty name="height" value="0.08571" units="cm"/>
      <inkml:brushProperty name="color" value="#F6630D"/>
    </inkml:brush>
  </inkml:definitions>
  <inkml:trace contextRef="#ctx0" brushRef="#br0">4917 248 7507,'6'-7'-194,"-5"1"68,5 6 1,-6 1 115,0 4 0,0 2 0,0 6 1,1 0 8,4 0 0,-4 2 1,3 0-1,-2 3 35,-2-2 1,4 0 0,1 0 0,-2 1 2,-2-1 1,3-2 0,1-1 0,-1 1-11,2-1 1,-5 0 0,5-2-16,0-2 0,-3 2-47,5-2 22,-5-3 0,3-2 0,-6-8-59,0-5 0,4-2 1,1-2 74,-2 0 0,-2 0 0,-1 0 0,0-1 22,0 1 1,0 0 0,0 0-16,0 0 1,0 0 0,0 0 0,0 0 0,0 0 1,0 0 0,0 0 0,0 0-14,0 0 0,-1 0 0,-2 0-5,-2 0 1,0 0 0,2 0 0,-2 0 0,1 0 0,4 0 60,0 0 0,0 4 0,0 0 79,0-1 1,0 3-31,0-2-80,0 6 0,0-4 17,0 3-40,0 2 0,0-5 1,2 4-9,2-1 1,3-5-1,6 3-31,0-1 1,0 4-1,2-3 1,1 2-64,1 0 1,2-5 0,-2 5 0,5-1-78,3-1 1,1 5 0,0-5-1,0 2-371,0 0 550,0-1 0,6-1 0,1-1 0</inkml:trace>
  <inkml:trace contextRef="#ctx0" brushRef="#br0" timeOffset="1016">5047 522 7161,'7'0'-153,"-1"0"1,-7 0-1,-4 0 100,-3 0 0,1 0 1,-2 0-1,-1 0 8,-2 0 1,-1 0 0,0 0-1,-1 0 29,-4 0 1,4-5-1,-4 0 1,4-3 13,1-2 1,-5 3 0,2-2 0,3 1 47,3 0 0,2 1 0,-5 3 100,-1-5 1,6 3-39,-1 2 1,5 2-81,-5 2 0,5 5 0,-4 1-42,3 1 0,-4-3 1,3 3-1,-1 1-22,-3-1 1,3-4 0,-2 3-14,-1-1 1,-2-3 0,-1 4 0,0-2 36,0 0 1,-4 1 0,-1-5 0,1 0 13,-2 0 1,3 0-1,-6 0 1,1 0 18,0 0 0,-2 0 1,4 0-1,0 0-7,1 0 0,-4 0 0,5-2 0,-1-1-9,-1-1 1,5-2 0,-4 3 0,4-1-39,1 1 1,0-3 0,0 0 19,0-1 1,1 3 0,2-3 0,3-1-41,1 1 0,2 3 38,4-5 0,0 5 106,0-5 1,5 6-27,4-1 1,3 2 0,1 2-19,0 0 0,0 0 1,0 2-29,0 2 0,-4-2 0,-1 3-6,2 1 0,1 1 0,-1 6-25,-2 1 0,-5-1 1,2 0 12,-4 0 1,-1 0 0,0 0 0,0 0 37,0 0 1,-6-2-1,-2 0 1,-4-3 4,-1 2 0,-1 2 1,-2 0-1,-3-2-32,-2-2 0,4-3 0,-5 2 0,-1-1-14,-1-3 1,-3-2-1,1-1 1,0-1-33,0-4 1,0 2 0,0-5 0,0-2-25,0-2 1,6-1-1,2-2 1,2 0-52,-1-3 0,4 1 1,-2 4-1,7 0-55,2 0 0,2 4 0,4 0 0,0-1 164,0-1 0,11-3 0,4 1 0</inkml:trace>
  <inkml:trace contextRef="#ctx0" brushRef="#br0" timeOffset="1366">5034 848 7238,'0'-8'-154,"-1"3"1,-2 3 0,-3-1-8,-1-1 0,-6 0 0,-6 4 1,-1 0 160,-4 0 0,0-6 0,-2-1 0</inkml:trace>
  <inkml:trace contextRef="#ctx0" brushRef="#br0" timeOffset="1650">4265 131 7744,'-7'0'-93,"1"0"1,4 0-19,-2 0 0,1 0 1,-4 1-1,0 2 111,-1 1 0,0 6 0,-5-2 0</inkml:trace>
  <inkml:trace contextRef="#ctx0" brushRef="#br0" timeOffset="3216">3391 196 7757,'13'-6'-200,"-6"-1"0,4-2 0,-6 2 154,3 1 0,-1 0 0,3 3 32,-1-1 1,-1 1-1,4 7 1,-2 5-45,-1 3 1,-5 1 0,3 1 0,1 2-23,-1 2 1,-3 5-1,4-3 1,-3 2 49,-2-1 1,0-3-1,0 4 1,1-1 8,-1 0 1,0-1 0,0-4 0,1 1 28,-1-1 1,-1-1 0,-2-2 0,0 0 62,0 0 0,0-5 0,-2 0-42,-2-3 0,-3 4 1,-6-4-70,0-3 1,4 0 0,0-2 0,-1 0-27,-2 0 1,-1-2 0,0 0 0,0-4 33,0-2 0,-1 0 1,-2-5-1,-1 0 18,1 0 0,-3 0 0,1-2 0,2-1 20,2-1 0,-3-1 1,-1 5-1,2 0 1,2 0 1,1 2-1,0 1 1,0 2 4,0 3 0,4-6 27,0 3-30,6 2 1,-1 0 39,8 6 1,4 0-1,5 0-48,0 0 1,0 0 0,0 0 0,0 0 1,0 0 1,-2 2 0,0 0 0,-3 3-11,2-2 1,-2 2 0,0 1 9,2 2 0,-2-4 0,0 5-1,3 1 0,-6-3 1,0 2-1,-2-1-2,1 0 0,-3 3 1,4-2 0,-4-2 0,-1 2 20,0 1 1,0-3 24,0 2 0,-1-6 0,-4 3-38,-3-1 0,-4-3 0,-1 2 1,0-1-6,0 1 1,-2-2 0,0 2 0,-3-2-4,2-2 0,-3 0 0,1 0 0,-1 0-13,0 0 0,-3 0 1,3 0-1,0-2 1,1-2 0,0 1 1,5-4-1,0-1 24,0 1 1,0 3 44,0-5 1,4 6 0,2-3 73,1 1-108,2 3 0,4-2-21,0 8 0,0-1-32,0 6 0,-6-2-10,-3 2 1,2 1 0,-1-6 15,-3-1 0,0-1 1,-2-2 22,0 0 1,0-5 0,0 1 0,1 0 60,3-2 1,-7 3 0,3-4-20,-1 1 0,-1 1 1,2 5-1,0 0-21,0 0 1,5 0-1,-1 0 1,-1 2-11,-2 2 0,-1-2 1,0 4-1,0-1-78,0 4 0,0-2 1,0 1-1,0-1-6,0 0 0,0-3 1,0 4-1,0-3 20,0-2 0,-5 0 0,1 0 0,1 1 42,1-1 0,2-1 0,0-2 0,0 0 14,0 0 0,5-6 0,-1-1 0,0-2 58,2 0 1,-3 5 0,5-5 32,3-1 0,-1-1 1,0-2-51,-2-1 0,1 6 0,4-1-46,0-1 0,4 3 0,2-1-22,1 3 1,-4-1 0,3 3-19,0-1 1,-3-2 50,6 1 1,-5 4 16,5-3 0,-1 2-16,5 2 1,-4 6-6,0 3 1,-5 2 0,3 2-8,-1 0 1,3-4 0,-5 0-4,-1 1 1,-2-3 0,-1 2 4,0 1 1,0-3-1,-1 1-14,-3-3 1,-4 1 0,-5-3 0,0 1-3,0-1 1,-4-1 0,-2-2 0,0 0 0,0 0 0,-4-5 0,2 0 0,-4-3 46,-1-2 1,4-1-1,0-2 1,1-1 38,0 1 1,3 5 0,4-1-75,1-1 1,2-2 171,2-1-108,3 6 0,8 1-62,2 6 1,-1 0 0,6 0 2,1 0 1,-3 6 0,0 3-12,-1 2 0,-1-2 0,-4 0-22,3 1 0,-2 1 0,2 2-34,-2 1 0,-4-3 1,-1-1-1,-3-1-390,-1 1 457,-2-4 0,-4 5 0,0-3 0</inkml:trace>
  <inkml:trace contextRef="#ctx0" brushRef="#br0" timeOffset="3649">3704 822 7725,'-13'0'-641,"0"0"0,0 0 1,0 0 619,0 0 0,0 0 0,0 0 21,0 0 0,-6 0 0,-1 0 0</inkml:trace>
  <inkml:trace contextRef="#ctx0" brushRef="#br0" timeOffset="4000">2961 274 7385,'-6'-7'-1461,"-3"2"1461,-2 4 0,-8 7 0,-1 1 0</inkml:trace>
  <inkml:trace contextRef="#ctx0" brushRef="#br0" timeOffset="4300">2439 196 7757,'-13'0'-527,"5"-2"237,-1-2 1,4 2-1,-3-2 121,-2 3 1,-2 1 168,-1 0 0,0 5 0,0 3 0</inkml:trace>
  <inkml:trace contextRef="#ctx0" brushRef="#br0" timeOffset="4448">2218 222 7209,'-8'0'-281,"-3"0"0,4 0 0</inkml:trace>
  <inkml:trace contextRef="#ctx0" brushRef="#br0" timeOffset="4983">1605 183 7780,'0'-8'-889,"1"-2"0,2 5 1289,1-3 1,1 4-228,-5-5 0,0 5-308,0-5 131,0 6 0,4-1 1,0 8-1,1 6-14,1 6 1,-4 0 0,7 5 0,0-1-48,-2 0 0,5 2 0,-4 4 0,3 0-25,-3 0 1,4 0 0,-3 0 0,1-1-21,-2-3 1,4 1 0,-3-6 0,1-1 109,-2-1 0,0-2 0,-4 0 0,-2-6 0,3-1 0,-10-6 0,-3 0 0</inkml:trace>
  <inkml:trace contextRef="#ctx0" brushRef="#br0" timeOffset="5616">1526 131 7637,'-1'-14'0,"-2"1"-313,-1 0 1,-1 0-311,5 0 868,0 6-240,0 1 0,5 12 0,1 3 10,1 2 0,-3 2 0,3 0 0,1 0 1,-1 1 1,-3-1-1,3 0 1,-1 0-17,-3 0 1,3 0-1,-2 1 1,-1 2 7,-1 2 0,-2-1 0,0-3 0,0 2 7,0 2 1,0 3 0,-2-2 0,-1 2 3,-1 2 1,-6 0 0,1 0-1,-2-1-14,-2 1 0,-1 0 1,1 0-1,0-2-16,0-2 1,0-2-1,2-4 1,1 0-171,1 0 24,6 0 149,-3-6 1,12-1 0,3-6-1,2-1 1,2-4 1,0 0-1,0-6 1,0 3 20,0-2 0,1-2 0,-1-1 0,0 0 23,0 0 0,-2 4 0,-1 0 0,-2-1 34,-3-1 0,4 2 0,-5 0-1,-1-1 0,-1 3 1,-2-2-49,0-1 1,-6 0-1,-3 0 1,-2 3 1,-2 1 0,-2-4 0,-1 2 0,-1 0 16,1-1 1,-3 5-1,0-5 1,0-1-32,1-2 0,-4-1 0,3 0 1,0 0-14,0 0 0,-2-1 0,5-2 1,3-2-64,2 2 0,4 2 1,-1 1-1,3 0-126,4 0 1,1 4 0,1 0-177,4-1 1,-3 3 368,7-2 0,6 6 0,5-2 0</inkml:trace>
  <inkml:trace contextRef="#ctx0" brushRef="#br0" timeOffset="6450">1096 639 7081,'0'-9'-184,"0"1"0,0-2 141,0-2 1,0-1 0,0-2 0,0-2 37,0-5 1,0-2-1,0-2 1,0 0-15,0-1 0,0 1 0,0 0 1,0 0 42,0 0 0,0 6 1,0 2 188,0 4-173,6 1 0,-3 6 0,6 4-26,1 6 0,0 0 0,0 5 0,-1 2-32,1 2 0,1 0 0,2-2 0,-1-2-29,-3 3 1,2 0-1,-2 2 1,3 0 11,1 0 1,-2-4 0,-1 0 0,-1 1 0,1 1 0,-3-2 0,2 0 10,1 1 1,-2 2 16,0 1 1,-5 0 9,1 0 0,-2 0 0,-4-2 5,-2-2 0,1-2 0,-5-4 0,-3 1-5,0-1 0,-4 3 1,-1-1-1,-1-1-2,1 2 1,0-5 0,0 3 0,-3-2-10,-1-2 1,3 0-1,-4 0 1,3 0 1,2 0 1,-3 0-1,1 0 1,2 0 5,2 0 1,1 0 0,0 0-1,0 0 7,0 0 0,0-4 1,0-2-6,0-1 1,4 2 0,0-4-1,-1-1 1,4-1 0,1-2-4,-1 0 0,4 4 0,-2 0 128,3-1-10,1 4-83,0-5 0,1 9-13,3-2 1,-1 8-1,4 5 14,-1 3 0,-1 1 0,-4-2 0,2-1 5,1-1 1,1 0 0,-5 4 0,0 0 15,0 0 1,4 0-1,0 1 1,-1 2-23,-1 2 1,-2-1 0,0-4 0,-2 0-33,-2 0 0,1-1 1,-6-2-1,-1-1-40,-1 1 1,-2 0 0,-2 0 0,-1-3-100,-1-1 1,-6 0 0,1-3-1,-1 1-103,1-1 1,-3-2-1,4-1 240,-4 0 0,-7-5 0,-1-3 0</inkml:trace>
  <inkml:trace contextRef="#ctx0" brushRef="#br0" timeOffset="6733">1057 131 7787,'0'-8'-328,"0"-3"-100,0 2 1,-1 3 274,-4 2 0,2 2 0,-4 4 153,1 2 0,-4 3 0,-3 6 0,-7 1 0</inkml:trace>
  <inkml:trace contextRef="#ctx0" brushRef="#br0" timeOffset="7383">679 170 7266,'9'-2'-241,"-1"-2"0,-3 2 250,3-2 1,-3 4 0,2 4-121,-1 5 0,-1 3 0,-2 1 17,2 0 0,-1 0 0,-4 0 72,0 0 0,0 0 0,-1-1 17,-4-4 0,-1-1 1,-4-4-1,0 2-19,-4-2 0,1-2 0,-5-1 0,4 0 31,1 0 0,-2 0 0,-1-1 0,-1-2 54,1-2 0,2-5 1,0 3-1,1-2 176,0 1 1,0 3 44,0-3-215,0-1-244,6 2 18,1 1 1,12 7 152,3 4 0,1 2 0,0 4 0,-3 0 41,-1-3 0,0 1 1,-3 4-1,1 0 15,-1 0 1,0 0 0,0 0 43,1 0 0,0 0 0,-4 0 1,-1-1-13,-3-3 1,-4 2-1,-5-4 1,0 2-47,0 0 1,-1-5-1,-2 3 1,-3-1-50,-1-3 0,-2-1 1,-4-2-1,0 0 14,0 0 0,-5-5 0,1-1 0,1-2-74,1-7 1,-2 1 0,0-8-1,1-1-9,1-2 1,3-1 0,4 0 0,3 0-91,4 0 0,7 4 0,2 2 1,4 0 171,1-1 0,6 5 0,7-8 0,7 3 0</inkml:trace>
  <inkml:trace contextRef="#ctx0" brushRef="#br0" timeOffset="7883">796 430 7243,'0'-7'-1399,"0"1"1399,0 6 0,6 0 0,1 0 0</inkml:trace>
  <inkml:trace contextRef="#ctx0" brushRef="#br0" timeOffset="8030">718 509 7811,'-13'1'-72,"0"2"-206,0 1 1,0 1 60,0-5 0,0 4 1,0 0-225,0-1 441,0-1 0,0 4 0,0 1 0</inkml:trace>
  <inkml:trace contextRef="#ctx0" brushRef="#br0" timeOffset="8265">275 183 7793,'-8'0'728,"-2"-2"-2527,6-2 826,0 2 973,4-3 0,0 5 0,0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19.871"/>
    </inkml:context>
    <inkml:brush xml:id="br0">
      <inkml:brushProperty name="width" value="0.08571" units="cm"/>
      <inkml:brushProperty name="height" value="0.08571" units="cm"/>
      <inkml:brushProperty name="color" value="#F6630D"/>
    </inkml:brush>
  </inkml:definitions>
  <inkml:trace contextRef="#ctx0" brushRef="#br0">757 26 7588,'-7'0'-1113,"1"-1"1144,6-4 0,0 3 25,0-7-25,0 6-27,0-3 307,0 6-260,0 0 0,0 6 1,0 3-1,1 2-15,4 2 0,-4 0 1,5 2-1,-2 2-35,1 5 1,0 3-1,-2 1 1,2 0-25,-2 0 0,2 1 1,0 2-1,-2 3-76,-2 1 1,-1-4 0,0 2 0,0-5-58,0-4 1,0 2-1,0-3 1,0-1 38,0-3 1,0-7 116,0-1 0,-6-6 0,-1 3 0</inkml:trace>
  <inkml:trace contextRef="#ctx0" brushRef="#br0" timeOffset="501">418 352 7249,'-7'-6'-110,"1"5"0,6 1 1,0 9-1,0 2 108,0 2 0,0 5 1,0-1-1,0 0-16,0 2 1,4-4-1,0 4 1,-1-2 18,-1 0 0,2 1 0,1-5 92,-3 0 1,0 0 0,-4 0 12,-2 0 1,-3-1 0,-6-4 0,0-3-57,0-4 0,-2-1 0,-1 0 0,-3 0-37,-1 0 1,-2 0 0,-4 0 0,0 0-49,0 0 0,0-6 0,0-2 0,1-5-40,4-5 0,-3 4 0,6-5 0,0 0-19,4-3 1,-2 2-1,9 0 1,-1-1-13,4 1 0,3 4 0,1-3 106,0 0 0,5-1 0,3-6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21.019"/>
    </inkml:context>
    <inkml:brush xml:id="br0">
      <inkml:brushProperty name="width" value="0.08571" units="cm"/>
      <inkml:brushProperty name="height" value="0.08571" units="cm"/>
      <inkml:brushProperty name="color" value="#F6630D"/>
    </inkml:brush>
  </inkml:definitions>
  <inkml:trace contextRef="#ctx0" brushRef="#br0">39 39 7871,'-13'-13'757,"0"0"-1329,6 5 1,1 4-527,6 8 1098,0 4 0,6 5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22.538"/>
    </inkml:context>
    <inkml:brush xml:id="br0">
      <inkml:brushProperty name="width" value="0.08571" units="cm"/>
      <inkml:brushProperty name="height" value="0.08571" units="cm"/>
      <inkml:brushProperty name="color" value="#F6630D"/>
    </inkml:brush>
  </inkml:definitions>
  <inkml:trace contextRef="#ctx0" brushRef="#br0">3026 27 6694,'-5'9'-106,"0"-1"68,-3 2 0,4-2 0,-3 0 0,0 2 8,-1 2 0,4 0 0,-5-2 0,1-2 5,0 3 0,-2 0 0,4 2-4,-1 0 0,4-4 1,-3-2 33,1-1 0,3 0 105,-2-2-123,2-2 1,8-1 0,3-7 0,3 0-2,1 1 0,0-4 0,0 5 0,0-1 25,0-1 0,0 5 0,0-5 0,0 2 4,0 0 0,4-1 1,1 5-1,-2 0-3,-2 0 1,-1 0 0,0 0-1,0 0 21,0 0 1,-4 0-1,0 0-17,1 0 1,-3 6 0,0 3-9,-1 2 0,-2-2 0,-4 0 1,-1 1 7,-3 1 0,1-2 1,-6-2-1,-1 1 16,-2-1 1,-1-3 0,0 3 0,-1-1-6,-4-3 1,2 3 0,-4-2-1,0-1-5,0-1 0,2-2 0,-2 0 0,0 0-18,-1 0 0,0 0 0,-4 0 0,2 0-9,1 0 0,2 0 0,-3 0 0,2-2-8,2-2 0,2 2 0,4-3 0,0 0-19,0 1 0,4-2 34,1 2 0,5 1 65,-2-6-45,4 6 0,1-1-3,0 8 0,0 3 0,0 7-15,0-1 0,-5 0 0,0 0 0,-3 0-4,-2 0 0,2-5 0,-4 1 0,-2 0-11,-1-2 0,-5 3 0,-2-4 0,-3 0 5,-1 0 0,0-2 1,-1-4-1,-2 0 65,-2 0 0,-5 0 0,3-2 0,-2-2-36,0-5 0,5 2 0,-4-1 0,1-3-13,0 0 0,-1-2 1,0-2-1,2-1-70,0-1 0,4 0 1,-1 2-1,5-1-124,2-1 1,6-1 0,0 5 0,5-1 183,2-4 0,6-2 0,-3-6 0</inkml:trace>
  <inkml:trace contextRef="#ctx0" brushRef="#br0" timeOffset="517">3300 66 7326,'7'0'-916,"-1"1"685,-6 4-66,0-4 297,0 5 0,-6 0 0,-1 1 0</inkml:trace>
  <inkml:trace contextRef="#ctx0" brushRef="#br0" timeOffset="800">3195 548 6389,'13'0'0</inkml:trace>
  <inkml:trace contextRef="#ctx0" brushRef="#br0" timeOffset="1050">2465 653 6630,'6'7'-91,"-5"-1"0,-1-6 0,-7 0 0</inkml:trace>
  <inkml:trace contextRef="#ctx0" brushRef="#br0" timeOffset="1900">1539 66 7735,'0'-13'-909,"2"4"855,2 1 1,-3 3 28,4-3-82,-4 5 1,-7-3 0,-2 6 88,-4 0 0,4 4 0,0 2 0,1 0-5,0 0 0,2 2 1,-2-2 19,1 1 0,2 2 23,4 4 1,0 0-15,0 0 0,2-4 0,2-2 14,5-1 0,-2 3 0,1-5-9,3-1 1,-4 3-1,0-1 5,-1 3 1,3-4 12,-5 5 1,0-5 0,-5 3-5,-4-1 0,-2 3 0,-6-5 0,0-1-29,0-2 0,-1 4 0,-2-1 0,-3-1-18,-1-2 1,2-1 0,-2 0 0,0 0 11,-1 0 0,4 0 1,-3-1-1,-1-3 3,1-5 0,4 2 0,-1-1 0,2 1 28,2 0 1,5-2-1,-1-2 1,0 1-3,2 1 0,1 5 0,5-4-10,-4 2-19,4-4 1,-3 9 5,8-3 0,-3 4 0,4 4 0,-4 5 36,-1 2 1,4 2 0,1 0 0,-2 2 0,-2 2 0,4-1 0,-1 4 0,0 1-20,2-1 1,-5 0 0,5 3-1,-1-1-5,-1 1 1,6-4-1,-3 0 1,2-2-12,0 1 0,-1-1 0,5-4 0,0-1-2,1-4 0,0 3 0,2-7 0,3-1-112,1-2 1,-4-1 0,3-1 116,0-4 0,-5-8 0,5-7 0</inkml:trace>
  <inkml:trace contextRef="#ctx0" brushRef="#br0" timeOffset="2283">679 14 8080,'1'17'-256,"2"2"0,3 1 150,1 3 0,0-2 0,3 2 0,-1 3-70,1 3 0,2 1 0,1-3 0,0-3 15,0-2 1,-4 1-1,-2-6 161,-1-1 0,10-1 0,-2-2 0</inkml:trace>
  <inkml:trace contextRef="#ctx0" brushRef="#br0" timeOffset="3100">535 1 6618,'0'13'-32,"2"0"1,1 0 0,2 0-8,3 0 0,-1 0 1,3 0-1,-1-1 25,1-4 1,1 4-1,2-3 1,0 1 15,0-2 1,-4 3-1,0-7 1,1-1 74,2-2 1,-4 4 154,1-1-41,0 0-179,-2-4 1,-1-1-37,-6-3 0,-6 2 0,-3-2 1,-2 2-58,-2 2 0,-2 2 0,-1 1 78,-1 1 1,-1 2 0,5-3 0,0 1 57,0-1 1,0 3-1,0-2 1,0 0-25,0 2 1,0-3-1,0 4-14,0-1 0,0 3 1,0-5-1,1 1-21,4 0 1,-4-3 0,3 2-1,-1-1-15,2 1 1,-4-2 0,3 2 2,-2-2 1,-2-2 35,0 0 0,4 0 20,0 0 1,6 1-17,-1 3-26,-3-2 0,5 9 5,-2-2 1,2 3 0,2 1 2,0 0 0,0-4 1,0-1-1,2 2 64,2 2 1,-2-3-1,2-1 52,-3 2 0,-1 2-58,0 1 0,0 0-45,0 0 0,0-4 1,-1-2-84,-3-1 1,-4 0 0,-5-3 0,0 1-30,0-1 1,-4-2 0,0-1 0,-1 0-50,-1 0 0,3-4 0,-4-2 0,0 0 5,0 1 0,4-4 1,0 3-1,4-1 137,3-3 0,5-2 0,-5-1 0,6-6 0,-2-1 0</inkml:trace>
  <inkml:trace contextRef="#ctx0" brushRef="#br0" timeOffset="3466">53 1 7761,'-13'0'333,"4"0"-438,0 0 0,5 4 0,-3 2-43,1 1 1,2 2 0,4 4 6,0 0 0,0-4 0,1-2 73,3-1 1,-1 2 0,6-3 0,1-2 58,2-2 1,-4-1-1,1 0 1,1 1 84,2 4 1,-4-4-1,1 4-80,1-4 1,-4 1-121,-2 2 0,-2-1 1,-5 5 123,-6 3 0,-5 0 0,-12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34.464"/>
    </inkml:context>
    <inkml:brush xml:id="br0">
      <inkml:brushProperty name="width" value="0.11429" units="cm"/>
      <inkml:brushProperty name="height" value="0.11429" units="cm"/>
      <inkml:brushProperty name="color" value="#F6630D"/>
    </inkml:brush>
  </inkml:definitions>
  <inkml:trace contextRef="#ctx0" brushRef="#br0">25 295 25572,'-14'-3'-3596,"6"-5"2048,5-5 0,6-4 1,5 4 2103,8 2 1,6 3 0,3 8-192,-1 0 0,1 0 1,-1 0-158,1 0 0,-1 0 1,4 0-1,2 0-66,2 0 1,4 0 0,-6 0-1,5 0-54,3 0 0,11 0 0,8 0 0,1 0-87,2 0 0,-6 0 1,12 0-1,-1 0 47,-2 0 1,7 0 0,-7 0-1,0 0 386,-6 0 1,3 0 0,-3 0 0,-5 2-533,-8 7 0,-1-4 0,-7 11 0,-1 1-94,0-4 0,1 6 0,-3-10 0,7-4 154,7-2 1,10-3 0,0 0 0,-2 0 40,-4 0 0,-2 0 0,3 0 1,3 0 13,2 0 1,-8-3 0,-8-2 0,0-4 76,-3 4 0,6-6 0,-12 3 0,-2 2-23,-3 4 1,-2 2-1,-1 0-60,1 0 1,0 0 0,-1 0 83,1 0 0,-1 0 0,1 0 1,-1 0 79,1 0 0,-1 0 1,1 0-1,2 0-142,6 0 1,-6 0 0,8 0 0,-2 0-17,0 0 0,8 0 0,-6 0 1,0 0-18,1 0 1,5 0 0,-6 0 0,1 0-68,-1 0 0,-2 0 1,-9 0-1,1 0 44,-1 0 0,1 0 0,-1 0 1,-2-3 166,-5-5 1,4 5-1,-4-5-69,4 5 0,4 3 0,0 0 0,-1 0-6,1 0 0,7-8 0,1 0 1,-3 2-37,-3 4 0,6 2 0,2 0 0,3 0-30,6 0 0,-9 0 0,1 0 0,-3 0-4,-1 0 1,9 0 0,-8 0 0,-3 0 2,-3 0 1,-2 0 0,-1 0 0,3 0-1,6 0 0,-6 0 0,6 0 0,-6 0-100,-2 0 1,8 0 0,-1 0-1,1 0-8,2 0 0,-7 8 0,4 0 1,-4-3 10,-4-2 0,1-3 0,-1 0 1,1 0 63,-1 0 0,1 0 0,-1 0 0,1 0 57,-1 0 0,1 0 1,-1 0-15,1 0 1,-1 0-1,1 0 1,2 0 2,6 0 0,-6 0 0,6 0 0,-6 0-11,-2 0 0,7 0 1,1 0-1,0 0-5,2 0 1,-5 0-1,8 0 1,-2 0 49,-6 0 1,5 0 0,0 0 0,1 0-7,-1 0 1,1 0 0,-6 0 0,2 0-36,-2 0 1,0 0-1,0 0 1,3 0-2,-3 0 0,5 0 0,-2 0 0,-3 0 12,-3 0 1,6 0 0,2 0-1,4 0 21,4 0 1,-5-8-1,3 0 1,3 2-22,2 4 0,3 2 1,0 0-1,0 0 16,0 0 0,0-9 0,0 1 0,0 3-14,0 2 0,-2 3 0,-4 0 0,-4-3 40,-4-5 0,6 5 1,-6-5-1,1 6-45,-1 2 1,-2 0 0,-9 0-1,4-3 38,4-5 1,-4 5 0,4-5 0,-2 5-38,3 3 1,-6 0-1,9 0 1,-4 0-49,1 0 0,8 0 0,-6 0 0,3 0 26,6 0 0,-6 0 0,0 0 0,0 0-14,1 0 0,-7 0 0,6 0 1,-2 0 14,-6 0 0,0 0 1,0 0-1,3 0-53,-4 0 0,1 0 0,0 0 1,3 0 54,-3 0 0,-3 0 1,-2 0-1,-1 0-95,1 0 1,-1 8 0,1 0 0,0-2 49,-1-3 0,1-3 0,-1 0 62,1 0 1,-1 0 0,1 0 0,-1 0 3,1 0 0,-1 0 0,1 0-5,-1 0 1,1 0-1,-1 0 1,1 0 13,-1 0 1,1 0 0,-1 0-7,1 0 0,-1 0 0,1-3-28,0-5 0,-1 5 121,1-5 0,-1 2-74,1-2 0,-1 5 0,1-5-46,-1 6 0,1-1 0,-1-3 1,1-2 8,-1 3 1,9 2 0,0 0-1,-1-2-2,4-3 1,-9-1-1,8 9 1,-2 0 18,0 0 1,8-8 0,-9 0 0,-2 3 24,-2 2 0,4 3 1,1-3-1,-3-2-36,-3-3 1,-8-1-1,3 9 1,5 0 34,1 0 0,2 0 0,0-2 0,5-4-25,3-2 0,-5 0 0,8 8 0,0 0 1,-3 0 0,8 0 1,-5 0-1,5 0-14,3 0 0,0 0 1,0 0-1,0 0 6,1 0 0,-1 0 0,0 0 0,0 0-14,0 0 0,0 0 0,0 0 0,0 0-8,0 0 0,-8 0 0,-3 0 0,0 0 52,0 0 1,0 0 0,3 0-1,-8 0-41,-6 0 0,-2 0 1,-1 0-1,1 0-8,-1 0 0,-7 8 0,-1 0-66,3-2 1,-5-4-1,2-2 120,3 0 0,-5 0 0,2 0 1,0 3-131,-2 5 1,8-5 0,-6 5 67,6-5 0,3-3 0,-1 0 0,1 3-65,-1 5 1,1-5 0,2 5 0,3-3 8,3 3 0,2-5 0,-5 5 0,5-2 9,4 2 0,-7-5 1,6 5-1,1-3 58,-1 3 0,-6-5 0,7 5 0,-1-5 99,0-3 1,-8 8 0,5 0 0,-2-2-89,0-3 1,2-3 0,-5 0-1,3 0 112,-3 0 0,0 0 1,0 0-1,5 0-67,3 0 0,-5 0 0,5 0 0,0 0 32,0 0 1,3 0 0,8 0 0,-2 0-20,-7 0 0,10 0 1,-4 0-1,8 0-10,1 0 1,-1 0 0,1 0 0,2 0-11,-2 0 1,5 0 0,-1 0-1,1 0-21,0 0 0,0 0 0,-5-3 0,5-3-53,2-2 1,1 0 0,5 8 0,-5 0 13,-3 0 0,0 0 0,-6 0 0,3 0 0,-2 0 1,-3 0 0,-3 0 0,0-3-46,0-5 0,-8 5 0,-3-5 0,0 6 19,0 2 0,3 0 0,5 0 1,-2 0 11,-3 0 0,0 0 0,5 0 0,0 0 2,3 0 0,-13 0 0,13 0 0,-3 0 22,1 0 0,2 0 0,0 2 1,-3 4 40,-5 2 0,5 0 0,-5-8 0,5 0-47,3 0 0,-8 0 0,0 0 0,3 0 8,2 0 0,3 0 1,0 0-1,0 0 38,0 0 0,9 0 1,-1 0-1,0-3-88,3-5 1,-8 5 0,5-5-1,-5 6 59,-3 2 1,0 0 0,0 0 0,0-3-75,0-5 1,-8 5 0,0-5 0,2 5 40,4 3 1,2 0 0,2 0 0,4 0-20,2 0 0,3 0 0,-5 0 0,2 0 21,-3 0 0,6 0 0,0 0 0,3 0 0,5 0 0,-8 0 0,0 0 0,0 0 15,5 0 0,9 3 0,5 2 0,3 3 53,-3-2 0,8-1 0,3 1 0,8 2-32,-45-6 1,0 1-1,40 8 1,5-3 0,-3 1 16,1 1 1,-46-8 0,0-1 0,2 3-1,0 0 1,0-1 0,-1 0-23,45 5 0,2-5 0,-11 5 0,3-5-29,0-3 1,-14 0-1,-2 0 1,-11 0-2,-4 0 1,-7 0 0,5 0 0,-5 0 9,-3 0 0,9 0 0,-1 0 0,-3 0-8,-2 0 1,-6 0-1,-5 0 1,-5 0-28,-1 0 1,-8 0 0,6 0-1,-3 0-6,3 0 1,-6 0 0,8 0 0,-2 2 11,0 7 0,2-7 1,-5 6-1,3-2-44,-3 2 1,-3-5-1,-2 5 1,-1-5-308,1-3 1,-1 2 450,1 7 0,-12-7 0,-2 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29.387"/>
    </inkml:context>
    <inkml:brush xml:id="br0">
      <inkml:brushProperty name="width" value="0.08571" units="cm"/>
      <inkml:brushProperty name="height" value="0.08571" units="cm"/>
      <inkml:brushProperty name="color" value="#F6630D"/>
    </inkml:brush>
  </inkml:definitions>
  <inkml:trace contextRef="#ctx0" brushRef="#br0">1774 105 7573,'-7'0'-530,"1"5"538,6 4 0,0-2 0,0 2-55,0 1 0,0-3 0,2 2 0,0 1 37,3 2 1,3 1 0,-2 0 0,2 0-27,2 0 1,-3 0 0,2 1 0,1 2-47,1 2 1,-2-1-1,0-4 1,1 0-347,1 0 428,-3 0 0,9 0 0,-2 0 0</inkml:trace>
  <inkml:trace contextRef="#ctx0" brushRef="#br0" timeOffset="581">1683 209 6779,'1'13'-176,"2"0"140,2 0 1,-1 0 0,-4 0 0,0 2 60,0 2 0,1-3 0,2 4 1,2-4 12,-3-1 0,0 0 0,-2 0 0,-2 0 7,-2 0 0,1-4 1,-5 0-1,-1 1-20,2 2 1,-5-4 0,3 0 0,-2-3-44,-2-2 1,-2 3 0,-1-2 0,-1-1-22,1-1 0,-3-2 0,0-2 0,0-1 18,1-1 1,-4-5 0,4 4 0,3-3 17,0-2 0,-2 3 0,-1-2 0,4-1 30,4-2 0,0 4 0,4-1 0,0-1 12,0-2 1,2 4 0,4-1-85,0-1 0,1-2 1,4 1-1,2 1-79,0 1 0,9 4 1,-3-3-1,2-1 4,-1 2 1,-1-3 0,0 4 119,0-1 0,0-2 0,0-4 0</inkml:trace>
  <inkml:trace contextRef="#ctx0" brushRef="#br0" timeOffset="764">1487 196 7700,'-7'-7'-365,"1"1"1,0 6 0,-1 0-1</inkml:trace>
  <inkml:trace contextRef="#ctx0" brushRef="#br0" timeOffset="2147">1161 170 7556,'13'0'-1224,"-4"0"1182,0 0 1,-5 0 0,3 1 43,-1 4 1,3-3-1,-3 7 1,-1 1-5,1 2 0,3-3 1,-3-1-1,-1 2 10,1 2 1,0 0-1,-3-2 1,1-2 97,-1 3 0,-1 0-47,-2 2 0,-6 0 1,-3-1-53,-2-4 1,-2-2-1,-2-6 1,-1 0-65,-1 0 1,-5 0-1,5 0 1,1 0 26,1 0 0,-2 0 0,-1 0 0,2-1 43,2-4 1,5 4 0,1-5 93,-3 0 1,0 5-51,-2-3 0,4 2 0,0 2-24,-1 0 0,3 0-47,-2 0 0,1 6-60,-5 3 1,0-2-1,0 0 36,-1-1 1,1 3 0,0-5 2,0-1 0,0 0 1,0 0 16,0 1 0,0 0 102,0-4 1,2-1-8,2-3 0,-1-4 0,5-5-48,2 0 0,2 0 0,1 0-47,0 0 1,0 0 0,0 0 0,0 0-11,0 0 1,1 1 0,2 2 0,2 2-79,-2-3 1,2 4-1,1-1 22,1-3 0,-2 4 39,3-2 1,1 7 86,4-3 1,-6 5-1,-2 5 0,1-3 1,-2 7-5,-1 1 1,-2 2 0,-1 1 0,-1-2-10,-3-2 1,1 3 0,-6-4 0,-1 3-14,-2-3 0,-1 4 0,0-5 0,0 2-17,0 0 0,0-5 0,0 3 0,-2 0-25,-2 1 1,3-6-1,-4 3 1,4-4 30,1-1 1,0 0-1,0 0 1,0 0 60,0 0 1,4 0-1,0-1-14,-1-4 0,3 3 0,-1-7-37,3-1 1,0 3 0,5-2-30,0-1 0,0 2 0,0 0-90,0-2 0,2 2 0,2 0 12,5-2 1,-2 2-1,2 1 62,1 1 0,-4-4 0,0 3 86,-1 0 1,-3-1 201,2 4-221,-2 3 0,-4-5 0,-2 6-21,-5 0 0,-3 4 1,-1 2-4,0 1 0,0-4 1,2 3-1,1-2 0,1 1 0,5 3 0,-5-2 14,-1 1 0,2-2-23,0 3 1,5-3-1,-3 2-10,0-1 1,5 4-8,-3-1 0,2 2 25,2 2 0,0 0 23,0 0 0,2 0 1,0 0 0,3 0 1,1-4 0,-4 0 5,3 1 1,-1 1 0,-2 1-6,2-3 1,-3 2-37,4-2 1,-4 3 0,-2-1-26,-4-2 1,2 3 0,-5-5-51,-2 0 1,2 3 0,0-4 0,-2 0-10,-2 0 0,0-1 1,2-2-1,2 3-27,-3 1 0,0-4 0,-2 3 0,0-2-21,0 1 1,0 0 130,0 0 0,4-4 0,2 5 0,1 0 0,3-5 0,7 4 0,5-4 0,3-1 0,1 0 0</inkml:trace>
  <inkml:trace contextRef="#ctx0" brushRef="#br0" timeOffset="2584">1318 613 7763,'-9'4'-10,"0"1"1,6 1 0,-2-4 0,-1 3-91,-3-2 0,2 0 0,-2 0 0,-1 1-36,-1-1 1,-3 3 0,1-2-1,0-1-48,0-2 1,0 1-1,0 1 1,0 1 183,0-1 0,0-2 0,0-1 0,0-6 0,0-1 0</inkml:trace>
  <inkml:trace contextRef="#ctx0" brushRef="#br0" timeOffset="2883">1005 131 7590,'0'7'162,"-2"-1"-514,-2-6 0,-3 4-385,-6 0 737,5 6 0,-3-8 0,4 4 0</inkml:trace>
  <inkml:trace contextRef="#ctx0" brushRef="#br0" timeOffset="3632">301 261 7639,'-8'-1'-369,"4"-4"1,-2 2 209,2-5 1,0 3 59,4-3 1,0 3-16,0-3 0,1 5 0,2-3 65,1 0 1,6 5 29,-1-4 1,-2 4 71,2 1 0,-6 1 2,1 4 0,2 2 2,-2 6 0,1 0 20,-5 0 1,-2 0-1,-2 0-34,-5 0 0,-1-4 0,0-2 0,1 0-3,-1 1 1,-6-6-1,-1 4 1,1-1 12,1-1 1,-2 0-1,0-4 1,-1 0-34,-1 0 1,5 0 0,-5 0 0,2 0 0,-1 0 1,1-1 0,4-4-22,0-3 0,1 1 0,2-2 0,3-1-34,1-2 1,2 3 0,4 1 0,0-2-100,0-2 1,0-1 0,0 0 0,1 0-26,4 0 0,-3-5 0,7 1 1,1 1 157,2 2 0,2-1 0,2-1 0,2-1 0,-2 1 0,0 1 0,-1 4 0,3 1 0,-2 1 0,-2 6 0,-2-3 0,-2 2 66,-1 0 0,-5-1 352,5 5-192,-6 0-280,2 0 1,-6 5-28,-3-1 0,2 2-279,-2-2 360,-3-3 0,5 11 0,-4-5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4.537"/>
    </inkml:context>
    <inkml:brush xml:id="br0">
      <inkml:brushProperty name="width" value="0.08571" units="cm"/>
      <inkml:brushProperty name="height" value="0.08571" units="cm"/>
      <inkml:brushProperty name="color" value="#F6630D"/>
    </inkml:brush>
  </inkml:definitions>
  <inkml:trace contextRef="#ctx0" brushRef="#br0">26 118 6777,'-7'-2'-778,"1"-1"1038,1-1-159,3 0 1,-4 2-94,6-2 0,0 1 0,2-4-6,2 1 1,3-4 0,6 2-1,0 1 0,2-3 1,1 4-1,1 0 33,-1 1 0,-1-1 0,-2 3 0,0-1 32,0 1 0,-5 0 0,1 0 0,1-1-9,2 1 0,-3 1 0,-1 4-56,2 2 0,-4-1 1,-1 6-16,-4 1 0,-1-3 1,0 2-1,0 1 8,0 1 1,-1 1 0,-4-2-1,-3-1 21,-4 1 0,-1 2 0,0 1 0,0 0 19,0 0 0,0 0 0,1 0 1,2 0-23,1 0 1,1 0 0,-4 0-1,2-1-5,1-4 1,6 4 0,-3-5 0,2 2-73,0-1 96,-1-5 1,11 3 0,3-6-1,4 0 9,4 0 1,-1-1 0,6-2 0,1-3-65,2-1 1,1 0-1,0-4 1,0 3-51,0-2 1,2-2-1,1-1 1,1 0-70,-1 0 1,-1 0 0,-4 0-1,-1 1-199,-1 3 1,-6-2 340,1 2 0,-2-8 0,-2-3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4.769"/>
    </inkml:context>
    <inkml:brush xml:id="br0">
      <inkml:brushProperty name="width" value="0.08571" units="cm"/>
      <inkml:brushProperty name="height" value="0.08571" units="cm"/>
      <inkml:brushProperty name="color" value="#F6630D"/>
    </inkml:brush>
  </inkml:definitions>
  <inkml:trace contextRef="#ctx0" brushRef="#br0">40 1 7823,'-7'0'-360,"-3"1"-155,5 4 0,1-3 515,4 7 0,-6 0 0,-1 4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5.036"/>
    </inkml:context>
    <inkml:brush xml:id="br0">
      <inkml:brushProperty name="width" value="0.08571" units="cm"/>
      <inkml:brushProperty name="height" value="0.08571" units="cm"/>
      <inkml:brushProperty name="color" value="#F6630D"/>
    </inkml:brush>
  </inkml:definitions>
  <inkml:trace contextRef="#ctx0" brushRef="#br0">13 1 7665,'0'7'-261,"0"-1"0,-5-1 0,-3 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5.201"/>
    </inkml:context>
    <inkml:brush xml:id="br0">
      <inkml:brushProperty name="width" value="0.08571" units="cm"/>
      <inkml:brushProperty name="height" value="0.08571" units="cm"/>
      <inkml:brushProperty name="color" value="#F6630D"/>
    </inkml:brush>
  </inkml:definitions>
  <inkml:trace contextRef="#ctx0" brushRef="#br0">1 14 7767,'7'0'-569,"-1"0"1,-5 0 568,3 0 0,-2-6 0,4-1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6.303"/>
    </inkml:context>
    <inkml:brush xml:id="br0">
      <inkml:brushProperty name="width" value="0.08571" units="cm"/>
      <inkml:brushProperty name="height" value="0.08571" units="cm"/>
      <inkml:brushProperty name="color" value="#F6630D"/>
    </inkml:brush>
  </inkml:definitions>
  <inkml:trace contextRef="#ctx0" brushRef="#br0">340 66 7783,'-8'0'-1383,"1"4"1311,3 1 1,1 0-7,-6 0-4,6-4 54,-3 5 28,6-6 0,0-1 96,0-4 1,2 2-5,2-5 1,-2 3-80,2-3-43,-2 5-15,3-3 0,-3 6-25,4 0 61,-6 6 1,1-3 11,3 5 0,-1-5 44,6 1 0,-5-2 36,5-2 1,0-2-44,4-2 0,-5 3 0,0-5-28,-3 0 0,1 5-60,-1-4 0,-4-2-45,3-2 0,-2 2 73,-2-2 1,-5 5 0,0-3 6,-3 1 1,0 2 65,-5 4 1,0 0 0,0 0 13,0 0 0,4 0 0,0 1 1,-1 3-48,-2 5 1,-1-2 0,2 2 0,1 0-18,1-2 1,0 5 0,-4-5 0,0 2-13,0-1 1,0-3 0,0 2-1,0 0-24,0 0 1,0-4-1,0 2-3,0-4 0,0 3 0,0 1 22,0-2 1,4-3 33,0-5 1,7 2 6,-3-5 0,5 0-21,5 0 0,-3-2 1,7 4-13,1-1 1,-3 4 0,2-2 6,1 4 1,-2-3 53,0-1 25,-5 1 0,7 5-12,-5 4 1,-1-2-1,-4 5 3,0 2 1,-1 2 0,-2 1-57,-2 0 1,-3 0 0,2-1 0,-1-2-70,-4-1 1,4-1 0,-2 4 0,1-2-140,1-1 1,-4-5-1,6 3 1,-3 0-67,-2 1 0,3-5 259,-2 1 0,1 3 0,-5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37.135"/>
    </inkml:context>
    <inkml:brush xml:id="br0">
      <inkml:brushProperty name="width" value="0.08571" units="cm"/>
      <inkml:brushProperty name="height" value="0.08571" units="cm"/>
      <inkml:brushProperty name="color" value="#F6630D"/>
    </inkml:brush>
  </inkml:definitions>
  <inkml:trace contextRef="#ctx0" brushRef="#br0">561 157 7783,'-13'0'-329,"0"0"0,4 0 0,2-2 342,1-2 0,1 3 0,2-5-39,-2 0 0,1 3 0,3-5 0,-2-3 16,-2 0 1,1-2 0,4 0-31,0 0 0,0 0 2,0 0 1,0 4 42,0 0 0,1 6 0,2-3 1,3 2 13,1 0 1,-2-1 0,3 5 6,2 0 1,-2 2-1,0 1-11,3 1 1,-4 5 0,0-3-40,-1 1 0,3 2-8,-5 4 1,2-2 0,-3-1 19,1-1 0,-1 0 1,-6 4 6,-1 0 0,-5-4 0,3-2 1,0 0 44,1 0 0,-6-2 1,3 2-1,-4 0-12,-1 0 0,4-4 0,1 3 0,-2-2-24,-2 1 1,-1-1 0,0-3-26,0 4 0,0-4 0,0 4 0,0-4-40,0-1 0,4 0 0,0 0 0,1-1 16,0-4 0,-3 4 1,3-5-1,1 0 44,3-2 0,-2 0 0,0 1 57,-1 1 0,4-4 162,-1 1-24,2-2-10,2-2-166,0 6 1,2 1 21,2 6-192,-2 0 0,3 1 172,-5 4 0,0-3 0,0 7 26,0 1 0,0-2 1,0 0 12,0 2 0,-4-2 1,-2 0-5,-1 2 0,-2-2 0,-4-1-50,0-1 0,0 0 0,0-4 1,0 3-2,0-2 0,-1-2 1,-2-1-1,-2 0-5,2 0 0,-2 0 1,0 0-1,2 0-9,2 0 1,1-4 0,0-2 0,0-1-41,0-3 1,4-2-1,2-1 1,1 0-72,3 0 1,1 0 0,2 0-1,0 0-60,0 0 1,2-3 0,1 0-1,3 3 181,1 1 0,7-8 0,7 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2:42.619"/>
    </inkml:context>
    <inkml:brush xml:id="br0">
      <inkml:brushProperty name="width" value="0.08571" units="cm"/>
      <inkml:brushProperty name="height" value="0.08571" units="cm"/>
      <inkml:brushProperty name="color" value="#F6630D"/>
    </inkml:brush>
  </inkml:definitions>
  <inkml:trace contextRef="#ctx0" brushRef="#br0">1434 53 7756,'-7'0'-666,"1"0"1,8-5-1,2 1 664,5 1 1,1 0-1,0 0 1,-1-1 1,1 1 0,0 0 0,0 0 0,-1-1 0,0-6 0,4 2 0</inkml:trace>
  <inkml:trace contextRef="#ctx0" brushRef="#br0" timeOffset="717">1630 131 7212,'-7'-6'-1312,"1"5"1312,6-5 0,0 6 0,0 0 0</inkml:trace>
  <inkml:trace contextRef="#ctx0" brushRef="#br0" timeOffset="1817">1500 418 6995,'-13'0'-279,"0"0"1,4 0 0,0 1 182,-1 4 0,3-4 28,-2 3 0,0-2 68,-4-2 0,5 0 26,-1 0 308,6 0-29,-3 0 65,6 0-377,0-6 1,-1 5-153,-4-4 1,3-1 129,-7 2 1,6-2 0,-3 3 34,0-1 1,5-2-1,-5 3 54,0-1 0,5-6 0,-5 3-36,0-1 1,5-3-38,-4 2 1,3-1 0,-1 0-70,-2 1 1,1 5-16,4-5 1,-1 2-38,-4-2 126,4-3 104,-5 11-86,0-5 0,3 12 0,-4 3 28,1 2 1,2-2 0,4 0-1,-2 1-28,-2 1 0,3 2 0,-4 1-7,4-1 1,1 0 0,0 0-3,0 0 1,0-5 0,0 1 21,0 1 0,0 2 2,0 1 0,0-4 0,1-2-3,4-1 0,0-1 0,6-2-6,-3 2 0,-3-1-54,3-4 0,1-1-3,4-4 0,-4 4 1,-1-5 21,3 0 1,-4 5 0,0-5-19,-1 0 0,3 3 0,-4-4-47,3 1 1,0-3 24,5 5 0,-4-5 1,-2 4 58,-1-3 0,-2 5 0,2-8 0,1 4 0</inkml:trace>
  <inkml:trace contextRef="#ctx0" brushRef="#br0" timeOffset="1998">1369 105 6083,'0'7'-96,"-6"5"0,-1-5 1</inkml:trace>
  <inkml:trace contextRef="#ctx0" brushRef="#br0" timeOffset="3548">965 366 7576,'-7'0'-572,"-1"0"199,4 0 274,3 0 1,-7 0 5,4 0 84,3 0 7,-5 0-66,6 0-56,0 0 144,0-6 0,4 3 121,1-6-110,-1 6 0,-4-4-8,0 3 22,0 2 29,0-4 108,0 1-45,0 3-140,0-4 1,-2 6-7,-2 0 0,1 0 0,-5 0 0,-3 0 5,0 0 0,-2 0 0,0 0 0,-2 2-5,-2 2 1,1-1-1,-4 4 1,-1 1 7,1-1 1,3-4-1,-4 3 1,1-2 20,0 0 1,2 5 0,-2-5 0,1-1 6,3-1 0,-2 2 0,0 0 0,2-1-11,2-1 1,1-1 0,0 2-1,0 1-9,0-1 0,-1-1 0,1-2-35,0 0 0,0 0-100,0 0 0,5 0 95,-1 0 1,2-2 0,-2-2 0,3-3 20,0-1 0,5-3 1,-5 2 9,0-2 0,3-3 23,-5 1 0,3 2 28,-3 2-47,5-2-76,-3 9 65,6-4 1,0 8 18,0 2 0,2-2 0,2 2 21,5-3 0,-2-1-20,1 0 1,-3 0-1,4 0-3,1 0 1,-3 0-17,2 0 0,-1 0-1,5 0 1,-5 2-1,-3 1 39,1 1 1,-3 0 5,6-4 40,-6 0-64,2 6 0,-5-3 0,-1 4 0,-2 1-7,-1-1 0,-6-4 0,1 3 0,-3-2-22,-1 0 1,0 2-1,0-3 1,0 1-15,0-1 1,-1-1 0,-2-1-1,-2 2-5,2 1 0,2 1 83,1-5 1,0 0 87,0 0-62,6 0-68,1 0-115,6 0 0,-2 0 1,-2 0 0,-5 0 1,2 0 94,-2 0 0,1-5 0,-4 0-19,3-3 1,-2 4 91,2-5 1,-3 2 445,-1-2-251,6-2-448,-4 9 65,9-4 1,-4 12 127,6 3 1,0-2 0,0 2 43,0 1 0,0-3 1,0 2 74,0 1 0,-5-3-124,-4 2 1,-3-2-25,-1 2 1,0-3 0,0-6-56,0 0 1,4 0 12,1 0 1,5-7-1,-2-5 1,4-4-37,1 0 1,0-3 0,0 0 0,1 1 107,4-1 0,2-10 0,6 1 0</inkml:trace>
  <inkml:trace contextRef="#ctx0" brushRef="#br0" timeOffset="3799">352 574 7684,'-13'0'-189,"0"0"1,0 0-1,-2 0-259,-2 0 0,3 0 422,-4 0 1,4 0 25,1 0 0,0 0 0,0 0 0</inkml:trace>
  <inkml:trace contextRef="#ctx0" brushRef="#br0" timeOffset="3981">143 105 7452,'-13'0'-1021,"5"-5"470,-1 1 551,6 0 0,-3 10 0,6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6:07.983"/>
    </inkml:context>
    <inkml:brush xml:id="br0">
      <inkml:brushProperty name="width" value="0.08571" units="cm"/>
      <inkml:brushProperty name="height" value="0.08571" units="cm"/>
      <inkml:brushProperty name="color" value="#F6630D"/>
    </inkml:brush>
  </inkml:definitions>
  <inkml:trace contextRef="#ctx0" brushRef="#br0">2009 378 6755,'3'-7'-156,"1"0"0,-1 4 1,-2-3 172,3 2 1,-3-1 0,3 2-10,1-4 0,-4 1 1,3 1 57,1 0 1,-4-3-2,3 1 0,-3 2 0,0-1 66,2 1-79,-2 2 1,4 4-1,-6 1-28,-3 2 0,3 4 0,-2-1 0,2 2-81,1 1 0,0 0 0,0 0 30,0 0 0,0 1 0,1-2 1,2-3 0,3 2 1,4-3 17,0 1 1,0-4 0,1 1 0,-1-2 17,0-1 0,0 2 0,0 0 15,1 1 1,-5 1-8,1-4-18,-4 0 1,0 0-1,-6 0 1,-4 0-3,-2 0 0,-5 1 0,0 1 1,1 1 4,-2 0 1,3-2-1,-4-1 1,0 0 12,0 0 1,3 3 0,-4 1-1,0-2-14,1-1 0,0-1 1,3 0-1,0 0 0,0 0 0,-1 0 0,0 0 0,2-1-4,0-3 1,2 2-1,0-4-2,0 2 0,3-4 1,1 1-1,2-2 1,-3-1 3,3 0 0,0 0 0,0-1 0,3 5-47,-2-1 37,-3 5 1,4-2 2,-5 8 1,2 1 0,-3 5 5,1 1 0,5-5 0,-2 1 2,3 1 0,1 1 4,0 1 0,0 1 61,0-1 1,0 0 11,0 0 0,3-3-27,1 0 1,-1 0-32,-3 3 0,-1-3 1,-2-2-38,-4 0 1,-2 2-1,-1-4 1,-1 0-43,1 2 0,0-4 1,-1 4-1,-2-2-28,0 0 1,-2 1 0,2-4 0,0 0-50,0 0 1,2 0 0,1 0 0,0 0 1,0 0 0,0-1 134,4-3 0,-3-1 0,3-6 0</inkml:trace>
  <inkml:trace contextRef="#ctx0" brushRef="#br0" timeOffset="198">2019 184 6698,'0'6'191,"0"-2"1,0-4-1</inkml:trace>
  <inkml:trace contextRef="#ctx0" brushRef="#br0" timeOffset="414">2060 541 7734,'-5'6'0,"-1"-2"0,-4-1 98,0 1 0,0-1 0,0-2 0,0 2 3,0 0 0,-5 0 0,-2-3-101,-2 0 0,-6 5 0,-1 1 0</inkml:trace>
  <inkml:trace contextRef="#ctx0" brushRef="#br0" timeOffset="3999">1428 266 7743,'-6'0'-575,"0"0"0,4 1 557,-1 2 0,-2-2 138,2 3 1,-2-2-172,-1 1 0,0-2 1,4 4-69,-2 0 1,1-3 65,3 5 1,4-2-1,3 3 30,2-1 0,-2-5 0,0 2 0,1-2 26,1 1 1,-2-2 0,-1 3 88,2-3 1,1-1-91,2 0 0,-2-1-56,-3-3 0,-1-1 36,-5-5 1,-3 3-1,-2 1 1,-2 2 7,-4 1 1,0 2-1,-5 1 1,-1 0 6,-3 0 0,2 1 0,-5 2 1,0 1 7,-1 2 1,3-3-1,-4 3 1,1 0 2,0-1 0,0-3 0,5 2 1,1-3-38,1-1 0,4 0 0,0 0 1,2-1 16,0-3 1,1 0-1,1-4 1,1 1 66,1-1 1,4-1 0,-3-1-1,1 0 18,-1 0 0,4-1 1,-3 1-57,1 0 0,3 3 0,-3 0-8,3 0 0,1 1 8,0-1 1,0 4 42,0-4 1,0 3 1,0-2 1,0 2 0,1-3-51,3 0 0,-2 1 0,5 0 0,0 1-31,3-1 1,-4 0 0,1-2 0,1 2-109,1-2 1,5 2 0,-1-1-1,1 0-284,1 2 411,-4-4 0,8 3 0,-3-4 0</inkml:trace>
  <inkml:trace contextRef="#ctx0" brushRef="#br0" timeOffset="4683">1214 276 7743,'-11'4'-126,"5"-3"1,-1 3 0,0-2-91,1 2 1,-3-3 0,3 3 212,-3 1 1,-2-4 0,1 2-49,0-2 1,0 3 0,0-1 0,-1-1 46,1 0 1,-1-2-1,-2 0 1,0 0-2,0 0 1,2 0-1,0 0 1,-2 0-7,0 0 1,-1 0-1,4 0 1,0 0 24,-1 0 1,-2-2 0,-1 0 0,2-1 20,0 1 1,2 0 0,0 2 0,0 0 10,0 0 1,-1 0 0,1 0 0,0 2-11,0 1 1,0-2-1,1 4 1,0-2-27,-2 0 1,3 5-1,-5-2 1,2 1-24,0 0 1,0-1 0,-1 3 0,-2-1-62,1-1 1,1-3-1,0 1 1,-2 1-14,1 0 1,-1-4-1,0 1 1,2-2 46,0-1 0,2 0 1,0 0-1,-1-1 38,-3-2 1,3-3 0,-3-3 0,3 1 64,1 1 0,-1 1 0,1-5 14,0 1 0,0 0 1,1 0-55,2 0 0,2 3-10,5 0 0,2 5-26,1-2 0,3 3 96,4 1 1,0 0-1,0 1 12,0 3 0,-3-2 0,-1 5-22,-2 1 1,3 1-41,-3 1 1,2 0 0,-2 0-56,-2 1 1,-5-5 0,-4 1 0,-2 1-53,-1 1 1,-2-2 0,-1 0 0,-3 0-287,0-2 0,-4 3 360,-1-4 0,1-1 0,-5-3 0</inkml:trace>
  <inkml:trace contextRef="#ctx0" brushRef="#br0" timeOffset="4947">918 1 7774,'-10'0'-35,"0"0"0,-1 3 0,1 1 0,0 1-264,0 0 1,-1 2 0,-2 0 0,-2 2 33,-1 2 1,-1-1 264,-3 0 0,-5 0 0,-1 0 0</inkml:trace>
  <inkml:trace contextRef="#ctx0" brushRef="#br0" timeOffset="5299">306 215 7774,'0'10'123,"0"0"0,0 0 0,-1 0-348,-2 1 0,2-1 1,-3 0-1,3 0 179,1 0 1,0-3 0,-1 0 159,-2 1 0,-3 0 0,-4-1-159,0-4 0,-4-2 0,-1-1 1,0 0 4,1 0 1,-3-4-1,2-3 1,-1-2-1,-2-1 1,2-2 0,-1 0 0,0-3-10,1-1 1,0-1 0,4-2 0,-2 1-71,2 1 0,2 4 1,3 0-1,4 1 119,1 2 0,2-4 0,0-2 0</inkml:trace>
  <inkml:trace contextRef="#ctx0" brushRef="#br0" timeOffset="5446">164 306 7774,'-6'2'-1405,"3"1"989,1-2 416,2 4 0,9-10 0,3-1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6:04.133"/>
    </inkml:context>
    <inkml:brush xml:id="br0">
      <inkml:brushProperty name="width" value="0.08571" units="cm"/>
      <inkml:brushProperty name="height" value="0.08571" units="cm"/>
      <inkml:brushProperty name="color" value="#F6630D"/>
    </inkml:brush>
  </inkml:definitions>
  <inkml:trace contextRef="#ctx0" brushRef="#br0">1245 41 6712,'0'7'48,"0"-1"1,1 1-1,1 3-47,1 1 1,1-1 0,-3 0-1,1 0 1,2 0 0,0 2 0,-2 1 0,2 3-13,-2 0 1,3 2 0,-2-3 0,0 0-49,2-1 0,-4 5 0,2-4 0,0 1-73,0-2 0,-2-3 1,3-1 131,-3 1 0,3 3 0,2 2 0</inkml:trace>
  <inkml:trace contextRef="#ctx0" brushRef="#br0" timeOffset="983">959 133 7704,'-10'5'-57,"0"0"145,0-5-722,4 0 417,1 0 1,5 1 0,2 1 146,1 2 1,3 2-1,3-1 55,-3 1 1,3-3 0,-2 3 0,1-1 7,-1 1 1,2 0-1,-2 2 1,1-2 37,-1 2 0,1 1 0,-4 2 3,2-1 1,-4-3-1,1-1-49,-1 2 1,-2 1-1,-2 0 1,-1-1-36,-4-1 0,-3-3 1,-2 1-1,-3 1-24,-1 0 1,2-4 0,-3 2 0,-1 0 73,-1-1 0,-1 1 0,-1-4 0,1 0 0,-1 0 0,2 0 0,1 0 0,2 0-1,1 0 1,-2-2 0,4 0 0,0-2 56,2-2 0,1 3 0,0-4-21,-1-1 1,2 2 0,3-1-22,2-1 1,0-1-77,0-1 0,1 0 22,3 0 0,4 1 48,3 2 1,2-1 0,1 5 50,1 0 1,-5 2 0,1 1-3,1 0 0,-2 0 0,1 0-24,1 0 1,-3 1-34,2 3 0,-5-2 27,2 5 0,0 0-7,0 3 0,-2-3 0,-4-1 1,-3 1 18,-1-1 1,0 3 0,-5-3 0,1 0-18,0 1 1,0-1 0,0 2-1,-2-3-22,-1 0 0,1 2 0,-2-4 0,0-1-25,1 0 1,-1-2 0,4 0-1,0 0 12,-1 0 1,1 0 0,0-2 57,0-1 0,1-3 0,1-4 16,1 0 1,1-4 0,-2 1 0,3-1 26,0-1 0,-3 1 0,3-4 0,-2 1-66,0-1 0,4 2 0,-4-1 0,0 0-148,1 1 1,-3 0 0,4 3-1,-2 0-300,0 0 426,5 2 0,-7 1 0,3 0 0</inkml:trace>
  <inkml:trace contextRef="#ctx0" brushRef="#br0" timeOffset="1466">990 0 7725,'-6'0'-95,"0"1"62,3 3 0,-3-3 1,-4 2-168,0-2 1,3-1-1,0 0 1,-1 0 199,-1 0 0,-1 5 0,0 1 0</inkml:trace>
  <inkml:trace contextRef="#ctx0" brushRef="#br0" timeOffset="1713">674 61 7718,'5'1'77,"-1"3"0,-2-3-1314,1 2 1237,-1-2 0,2-1 0,-4 0 0</inkml:trace>
  <inkml:trace contextRef="#ctx0" brushRef="#br0" timeOffset="2366">184 214 7740,'1'6'343,"3"-3"0,-3 0-450,2 0-697,-1-2 552,-2-5 1,0 0-1,0-6 45,0 1 0,0 0 217,0-1 1,0-1 54,0 1 1,0 3 0,1 2 107,2 0 1,-1 1 0,5 1-77,1 0 0,1 0 0,1 3-97,0 0 1,-3 0-1,0 0 1,1 1-51,1 2 1,-2-1 0,0 4 0,-1 0 16,0-1 1,2-1 0,-3 2 0,-1-1 2,1 1 1,1-3 0,-2 4 52,-2 1 0,3-2 0,-2 0 44,-1 2 0,-1 1 1,-2 0-26,-2-2 1,1 1 0,-5-3-1,-1 0 0,-1-2 0,-1 1 0,-1 0-12,1-1 1,0 0 0,0-3 0,0 0-29,-1 0 1,1 0 0,0 0 0,-1 0-43,-3 0 1,3 0 0,-3 0-1,2 0-34,-2 0 0,3-3 0,-4-2 0,2 0-7,-1-3 1,0 2 0,4 1 0,0-1-92,0 0 1,0-1 0,-1-2-45,1 3 0,5-4 216,1 4 0,-2-3 0,1-2 0</inkml:trace>
  <inkml:trace contextRef="#ctx0" brushRef="#br0" timeOffset="2598">266 41 6282,'0'10'0</inkml:trace>
  <inkml:trace contextRef="#ctx0" brushRef="#br0" timeOffset="2713">164 61 7723,'-10'6'-406,"3"-2"0,0-4 406,-1 0 0,-1 5 0,-1 1 0,0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35.331"/>
    </inkml:context>
    <inkml:brush xml:id="br0">
      <inkml:brushProperty name="width" value="0.11429" units="cm"/>
      <inkml:brushProperty name="height" value="0.11429" units="cm"/>
      <inkml:brushProperty name="color" value="#F6630D"/>
    </inkml:brush>
  </inkml:definitions>
  <inkml:trace contextRef="#ctx0" brushRef="#br0">0 49 22770,'0'25'-3472,"0"-12"1,0 1 2753,0-6 0,3-5 1,5 5-1,8-5 1131,6-3 1,14 0 0,7 0 0,12 0-253,10 0 0,22 0 0,-35 0 0,3 0 0,9 0 0,2 0-70,8 0 1,2 0 0,5 0 0,2 0 0,7 0 0,2 0 0,6 0 0,1 0-182,-30 0 0,1 0 0,0 0 0,4 0 0,-1 0 0,1 0 1,1 0-1,-1 0 0,1 0 0,-2-1 0,1 1 0,-1-2 136,-2 0 1,-1-2-1,-1 2 1,-1 1-1,-1 0 1,0 0-1,31-3 1,0 0-1,-1 2 1,-1 1-54,-1 2 0,-2-2 0,-6-2 1,-2-2-1,-7 0 0,-1-1 0,-3 1 1,0-1 218,-5 1 0,1-1 1,-3-2-1,-1 0 1,-7 2-1,-1 1 1,-4 0-1,-2-1 248,38-5 0,-13 3 0,-12 8 0,-8 0-413,-5 0 1,-22 0 0,-8 3-408,-9 5 360,-4 6 0,-20 10 0,-3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6:16.847"/>
    </inkml:context>
    <inkml:brush xml:id="br0">
      <inkml:brushProperty name="width" value="0.08571" units="cm"/>
      <inkml:brushProperty name="height" value="0.08571" units="cm"/>
      <inkml:brushProperty name="color" value="#F6630D"/>
    </inkml:brush>
  </inkml:definitions>
  <inkml:trace contextRef="#ctx0" brushRef="#br0">26 9 7816,'-8'0'0,"-1"-4"0,1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6:16.598"/>
    </inkml:context>
    <inkml:brush xml:id="br0">
      <inkml:brushProperty name="width" value="0.08571" units="cm"/>
      <inkml:brushProperty name="height" value="0.08571" units="cm"/>
      <inkml:brushProperty name="color" value="#F6630D"/>
    </inkml:brush>
  </inkml:definitions>
  <inkml:trace contextRef="#ctx0" brushRef="#br0">1894 119 7414,'0'-5'-687,"0"0"432,0 2 182,0 2 0,0-1 44,0 4 0,3 3 0,0 4 39,-1-1 1,-1 1 0,0-1 0,1 0 32,0 1 1,1 2 0,-3 0 0,0 0 5,0-2 1,0 0 0,0-1 0,0 1-24,0-1 1,-3-1 0,-3 0-1,-2-2-35,0-1 0,-1-2 0,-2-2 0,0 0-83,1 0 0,-3 0 1,2-1-1,1-1 40,0-4 0,2-2 0,-1 0 0,2 0 11,1-1 1,0 1 124,3-1 1,0 4 12,3-1-28,0 4 1,0-1-40,0 6 1,0 2-68,0 3 1,-1-3-1,-1-1-28,-1-1 0,-3-2 0,0 2 18,-1-2 1,1-1 0,0 0 62,0 0 1,1 0 48,0 0 1,2 0 57,-3 0 1,3 0-112,-2 0 1,2 0-5,-3 0 1,1 0 0,-3 1-39,2 2 0,-1-2 0,1 2-47,-1-2 1,1-1 0,0-1 41,0-2 0,-2 2 0,0-3 50,-1 0 0,5 2 0,0-2 34,0 0 0,3-3 144,-2 2-134,3 1 1,0 1 0,0 6-58,3 3 1,-1 2-1,3 2-12,-1 2 1,-2-1 0,-2-3 0,0 1 23,0-1 0,0 1 0,0-1 0,0 1 78,-3-1 0,1-2 0,-4-1 0,0-2-42,-2-1 1,0 0 0,-1 0 0,1 1-77,-1-1 1,-2-4 0,-1-2-1,-1-1-62,-2-1 1,1-2 0,1 0 0,1-1-37,2 1 1,0-3-1,3-1 1,1 2-61,3 1 0,2-1 184,1-1 0,0 1 0,0-2 0</inkml:trace>
  <inkml:trace contextRef="#ctx0" brushRef="#br0" timeOffset="2633">1193 152 7807,'-9'4'-122,"1"-3"0,0 3 5,3 0 0,-2-2 0,3 2 0,0 1-3,1 0 0,-1-3 0,2 4 64,-1 1 1,0 0-1,3 2-57,0-1 1,0-2 0,1-2-1,2 0 18,3-2 0,1-1 0,2-1 86,-1 0 1,0-1-1,-2-1 1,-1-2 27,-1 0 0,2-2 1,-1-2 10,0-1 1,-1 2 0,-2 0-1,1 1 119,-1 0 1,-1 1-25,-1 0-130,0-1 0,-4 1 1,-1 2-1,-3 2 1,0 4 0,-1 1 0,0 1-5,-3 1 0,3-1 0,-2 1 0,0-1 2,0 0 0,1 2 0,-3-4 0,1 1-4,1 0 0,-1 0 0,1-3 1,0 2 4,2-1 1,-2-1-1,-2-2-12,0-2 0,4 1 0,0-3 1,3-2 8,2 0 0,-2-2 0,4 1 0,0-2 7,1-1 1,1 2 0,0-3 28,0 3 0,1 2 0,2 0 41,2 1 0,3 4 1,0 0-6,1 1 1,-1 1 0,0 1-1,-2 1-34,0 0 0,0 5 1,1-1-1,0 0-9,-2 0 0,-2 1 1,2-1-1,-1 1-16,-3 2 1,3-1 0,-1 1 0,-1 0 25,-1 2 1,-1-1 0,0 1 0,-1-1 5,-2-2 1,-2 3 0,-3 1 0,-2-2-36,-1-1 0,1 0 1,-4-1-1,-1 1-169,-1-1 1,-1 0 0,0-2 0,0-1 167,0-1 0,0 2 0,0-1 0</inkml:trace>
  <inkml:trace contextRef="#ctx0" brushRef="#br0" timeOffset="3248">744 93 7020,'1'-4'-159,"2"1"1,2 2 0,3 1 62,1 0 1,-1 0 0,2 0 0,0 0 34,1 0 1,1 0 0,-4 0 54,0 0 1,1 3 0,-2 0 27,-1 2 1,1 1 24,-5 2 0,1 1 0,-4-2 0,-1 0 66,-4-2 1,-2-2 0,-1 3 0,-1-1-76,-2 0 1,-3 3 0,0-4-1,-3 2-61,-1 0 0,-2-5 0,1 3 1,-2-1-75,-3 0 0,0 0 0,1-3 0,1 0 35,3 0 1,0-4-1,0-1 1,2 0 8,3-1 0,3 0 120,3-2 1,5-1-16,1 1 0,6 3 1,1 2-1,2 0-28,0 0 1,-1 0 0,4 3 0,-1 0-3,1 0 0,-1 0 0,1 0 0,-1 0 17,0 0 0,1 0 0,-1 1-7,1 2 0,-2-1 1,0 2-1,-2 1 11,-2 0 0,3 0 0,-3 4 0,-1-1-13,-1 1 1,-1-1 0,0 1 0,-1-1-18,-2 1 1,-2-1 0,-3 1 0,-1-2-53,1-1 0,-3 1 0,-1-1 0,2 0-101,1 0 1,-3 1-1,1-5 1,1 0 139,0-1 0,2 3 0,-1 1 0</inkml:trace>
  <inkml:trace contextRef="#ctx0" brushRef="#br0" timeOffset="3431">787 347 6342,'-6'0'-157,"0"0"157,0 0 0,-2 0 0,0 0 0</inkml:trace>
  <inkml:trace contextRef="#ctx0" brushRef="#br0" timeOffset="3783">271 144 7150,'1'-5'-42,"2"2"0,-1 3 1,3 0-21,2 3 1,0 2 0,1 3 32,-3 1 1,2-1-1,-4 1 1,-1-1 19,-1 1 1,0-1 0,1 1-1,0-1 15,0 1 0,-1-4 0,-2 1 0,-2 0-79,-2 2 0,-3 0 0,-1 0 0,-1-2-107,-2 0 0,-2-4 180,3 1 0,-8 1 0,1 1 0</inkml:trace>
  <inkml:trace contextRef="#ctx0" brushRef="#br0" timeOffset="4167">34 144 7803,'-8'0'-841,"-1"0"859,1 0 0,3 4 0,2 1 0,2 3-5,1 0 1,0 1 0,1-1 0,1 1-37,1-1 0,4 0 1,-3-2-1,2-1 65,0-1 1,-1 1-1,4-2 34,-1-1 1,1-1 0,-1-1-23,1 0 0,-1-1 0,0-1 1,0-2 17,-2 0 0,1-2 1,-2-2-27,-1-1 0,3 1 0,-4-1-82,-1 1 0,-1-1 0,-1 1-17,0-1 0,0 1 1,-1 0-73,-2 3 0,-3-2 0,-4 4-9,-1 2 0,-1 0 0,4 1 1,-1 0-41,-3 0 1,3 2 0,-2 2 0,1 0 173,2 0 0,-1-1 0,1 0 0,-1 2 0</inkml:trace>
  <inkml:trace contextRef="#ctx0" brushRef="#br0" timeOffset="4466">77 51 7779,'-5'0'-1393,"0"0"1393,2 0 0,2 0 0,-6 0 0,2 0 0</inkml:trace>
  <inkml:trace contextRef="#ctx0" brushRef="#br0" timeOffset="5166">85 0 7780,'4'5'-193,"-2"-1"-185,3-4 0,-3 1-300,1 1 678,-2-1 0,-1 7 0,0-3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6:25.780"/>
    </inkml:context>
    <inkml:brush xml:id="br0">
      <inkml:brushProperty name="width" value="0.08571" units="cm"/>
      <inkml:brushProperty name="height" value="0.08571" units="cm"/>
      <inkml:brushProperty name="color" value="#F6630D"/>
    </inkml:brush>
  </inkml:definitions>
  <inkml:trace contextRef="#ctx0" brushRef="#br0">1 33 7832,'6'1'-78,"-2"3"0,2-3 0,1 4 1,4 0 115,4 3 0,2 1 0,7 1 1,2-1-84,3-2 1,4 1-1,3 3 1,2 0-21,2 0 1,-1-1-1,2-2 1,-4-1-87,-3-3 0,-1 1 1,2-2-1,0 2 120,2 1 0,-1-2 1,-4 2-1,0 0 88,2 0 0,2-2 0,-3 2 0,1 0-9,-1 0 0,0-2 0,0 3 0,1 2-2,-1 1 0,0 0 1,1-2-1,2 0-33,1 0 1,4 2-1,-4 1 1,-2 0-27,0 0 0,-3-3 0,0-1 0,-2 0-3,1 0 0,4 1 0,-5-4 0,5-2 1,2 0 1,3-2-1,-3 0 1,0 0 6,1 0 1,-3 0 0,3 0 0,-1 0 4,0 0 0,0 0 0,-4 0 0,0 0 4,0 0 1,6 0 0,0 0-1,2 0 27,-1 0 0,-3 0 0,4 1 1,-1 1-8,0 2 0,-3 0 1,-7-4-1,0 0 2,1 0 1,4 0-1,2 1 1,-1 1-9,-1 2 1,1 0 0,3-4 0,-2 0-2,-3 0 0,2 0 0,-7 0 1,2 0 1,-1 0 0,2 0 1,-3 1-1,2 1 9,-2 2 1,3 0 0,-1-4 0,4 0-11,1 0 0,3 0 0,-4 0 0,2 0-1,-1 0 0,2 0 1,-1 0-1,0 0 6,1 0 0,-2 4 1,4-1-1,2 0-11,1-2 0,-2-1 1,0 0-1,-1 0 1,0 0 0,5 0 0,-3-1 1,0-2-4,1 0 1,1-2-1,4 2 1,4-1-7,2 2 0,0 0 0,-2-1 1,-3-1-16,0 2 0,0-1 1,3 1-1,-3-2 3,1 2 1,-4 1 0,6 1 0,0 0 6,-2 0 1,3-4 0,-5 0 0,0 2 2,1 1 0,1 1 1,1 0-1,-3 0 3,-2 0 0,-6 0 1,1 0-1,0 0 4,-2 0 0,0 0 1,-2 0-1,4 1-10,2 2 0,1-1 1,1 1-1,-1-1-10,0-2 0,1 0 0,-1 0 0,0 0 11,0 0 0,1-2 1,-1 0-1,0-2 18,1 2 1,3-3 0,1 1 0,0 2 36,0 0 1,1 1 0,-1-1 0,4-3-21,1-1 1,4 3 0,-7-2-1,4 0 2,0-2 1,-1 1 0,-1-2 0,-1 0-12,1-2 0,1 3 0,2-1 0,2 0-12,1-2 1,0-1 0,-5 0 0,-1 0-5,-1-1 0,0 1 0,2 0 0,-1 0-23,-1 0 1,-2 0 0,3 0 0,-3 0-6,0 0 0,-6 3 0,-4 1 0,2-2-23,1 0 1,5 1 0,0 2 0,0 0-49,2 0 0,-6 2 1,1-2-1,-4 1 29,-3 3 0,-1 0 0,-4 1 1,-1-1-74,-2-2 0,1 0 1,-5 4-1,-2-1-39,0-3 1,-4 3 0,0-3 0,-4 2 174,-4-2 0,7-2 0,-7-5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7:47.806"/>
    </inkml:context>
    <inkml:brush xml:id="br0">
      <inkml:brushProperty name="width" value="0.08571" units="cm"/>
      <inkml:brushProperty name="height" value="0.08571" units="cm"/>
      <inkml:brushProperty name="color" value="#F6630D"/>
    </inkml:brush>
  </inkml:definitions>
  <inkml:trace contextRef="#ctx0" brushRef="#br0">1319 149 7618,'-12'0'238,"1"0"1,1-2 0,1 0-757,1-2 0,5 0 458,-5 4 0,6-1 1,-2-3 5,3-3 1,2 0 0,1 0 0,3-2-5,2-1 1,-4 2 0,4 1 82,-2-2 0,2 3 183,-3-2 0,0 7-186,-4 1 0,-5 1 0,-1 7 0,-2 0 26,0 2 1,1 2 0,-4 0 0,0 2-47,4 1 1,-3 1 0,3-5 0,1 0-47,2 1 1,-1-1 0,1 0-1,2 1-16,1-1 1,1-3-1,0-1 1,1 2 22,3 1 0,1 2 0,4-2 0,-2-1-4,2-2 0,1-3 0,2 2 44,-1-1 1,0-1 0,1-4 0,-1 0 73,0 0 1,2 0 0,1-1 0,1-3-30,-1-4 1,-2 0-1,0-1 1,-1 1-8,1-1 1,-1 0-1,-1 1 1,-1 1 34,-2 2-153,-4-4 32,2 8 1,-6-4 0,-3 6-28,-4 3 0,-2-1 0,-1 3 1,0 0 6,-1 1 0,1-4 0,-1 4 1,0-2 57,-3-3 1,2 3 0,-2-1 0,1 0 77,-1 1 0,-2-4 1,-3 4-1,1-1 0,-1 0 1,-5 0-1,-3-3 1,0 1-33,1 2 0,-5 1 0,2-2 0,-4 1-28,-4-2 1,4 3 0,-2 0 0,5 0-46,-1 0 0,-1 3 0,1-3 1,0 0-31,2 0 1,5-1-1,-2-4 1,3 0 12,1 0 0,1 0 0,0 0 0,2 0 19,1 0 0,4-1 0,-3-2 1,2-2 19,2-1 0,1 2 0,2-2 0,0-1 25,-1 1 0,1-2 49,-1-3 0,6 0-23,2-1 1,3 1 2,1 0 0,0 3 134,0 0-104,0 6-74,0-3 0,1 5-10,3 0 1,2 0 0,6 0-16,-1 0 0,-3 0 0,-1 0-13,2 0 1,1 0-1,2 0 29,-1 0 0,0 0 0,1 0 46,-1 0 1,-3 0 0,-1 0 57,2 0 0,1 0 0,1 1-77,1 3 0,-5-3 0,1 3-28,1-3 1,-3-1 0,0 1-47,0 3-17,2-2 103,-6 8 0,1-4 0,-6 4-6,-5-2 1,-1 2 0,-1-4 0,0 2-17,-3-1 1,-2-1 0,1 3 0,-2-2-37,-2-2 0,3 0 0,-3-3 0,1 3-34,-1 2 1,-1-5 0,-2 2 0,0-3 43,3-1 0,-1 0 0,-3 0 1,2 0 20,1 0 0,4-5 1,-3-2-1,1-2 5,-1 1 0,3-2 1,-3 2-1,2 0 15,2 0 1,5-2-1,1 4 1,1-2 44,0 1 0,2 3 15,5-4-62,0 6-44,0-3 23,0 5 1,2 0-1,0 1-5,2 3 1,0-2 0,-4 6 65,0 1 1,0-3-1,0 1-105,0 2 1,-1 0 0,-2 0 0,-2-1-139,-1 0 1,-2-1 0,-3 0 0,-2 1-299,-2-2 482,2 4 0,-13-3 0,2 4 0</inkml:trace>
  <inkml:trace contextRef="#ctx0" brushRef="#br0" timeOffset="316">637 1 7635,'-16'5'0,"-2"1"0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7:49.137"/>
    </inkml:context>
    <inkml:brush xml:id="br0">
      <inkml:brushProperty name="width" value="0.08571" units="cm"/>
      <inkml:brushProperty name="height" value="0.08571" units="cm"/>
      <inkml:brushProperty name="color" value="#F6630D"/>
    </inkml:brush>
  </inkml:definitions>
  <inkml:trace contextRef="#ctx0" brushRef="#br0">0 23 8144,'0'-6'-1568,"0"-1"1568,0 4 0,5 1 0,1-3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7:50.872"/>
    </inkml:context>
    <inkml:brush xml:id="br0">
      <inkml:brushProperty name="width" value="0.08571" units="cm"/>
      <inkml:brushProperty name="height" value="0.08571" units="cm"/>
      <inkml:brushProperty name="color" value="#F6630D"/>
    </inkml:brush>
  </inkml:definitions>
  <inkml:trace contextRef="#ctx0" brushRef="#br0">2068 307 6635,'11'7'0,"-3"1"-10,0 1 0,1-3 1,5 2-1,1 1 0,-1 1 0,0 4 0,0 0 1,2-2 6,2 2 1,-5-1-1,3-5 1,-4 0 13,0 1 0,-1 1 6,0 1 1,-4 1-1,-4-1-21,-1 0 0,-7-3 0,-3-2 0,-3 1-77,-4-1 1,-2-2 0,-3 2 0,1 0 9,-1 1 0,-3-5 1,-2 2-1,-3-3 20,-1-1 1,4 0-1,-3 0 1,2 0 48,-1 0 0,1 0 0,4 0 0,2 0 82,1 0 1,5-1 0,-1-2-1,2 0 78,2 0 0,3-2-3,1 1-171,4-5 0,-2 3-49,5-5 1,4 3 0,1 2-1,1 1 38,3 2 1,1-2 0,2 1 20,-1 2 1,0-3-1,1 1 23,-1 2 0,0 0 41,1 2 1,-1 0 0,1 0 5,-1 0 0,-4 0-58,1 0 1,-4 0-10,3 0 0,-4 2 19,1 1 0,-4-1 1,-4 3 1,-4 0 1,-2-4-1,-1 4 1,0-1 4,-1 0 1,-3 3 0,-1-2 0,-2 0-24,-2 0 1,-2 3 0,-2-3 0,-2 1-3,-5 3 1,-1-3-1,-2 2 1,-2 0 9,-2-2 0,2 4 0,-5-2 0,1 0 1,0 0 1,3 2 0,-1-4 0,1 2-10,0 0 1,1-2 0,0 1 0,3-2-48,3 1 0,-1-5 1,-3 3-1,1-3-34,3-1 1,-2 0-1,6 0 1,-1 0 37,0 0 0,3-1 0,-3-2 0,3-1 50,1 2 0,1-3 1,-1 1-1,0 1 49,1 2 1,3-3 0,0 1 0,-1 0 10,-2 2 0,-1 1 1,2 0-1,1 0-60,1 0 0,4 0 0,-3 0 0,0 0-26,1 0 0,3 0 0,-1 1 0,1 2 6,-1 0 0,2 1 0,-2-3 6,2 3 0,2-1 1,-1 3-1,1-1 30,0-2 1,-1 2 0,1-2 0,0 0 16,-1-2 0,1-1 0,0 0-24,-1 0 0,1 0 1,-1 0-1,1 0-18,0 0 0,-1-1 0,1-3-44,0-3 1,-1-2 0,2 0 0,1 1 14,2-1 0,3-2 0,-4-3 0,1-1 28,1 1 1,-3-2 0,4-1 0,0 0 24,0-3 0,-3 3 1,3 1-1,0 1 65,0-1 0,-3 1 1,4 4-1,1 1-44,-2 2 0,2-1 0,-3 4-34,1-1 0,-3 2 0,3-2-34,-1 1 0,2 1 1,-4 4 1,0 0 0,1 5 36,0 3 1,0 2-1,0 1 1,3 1 14,3-1 1,1 0 0,0 2-1,0 1 8,0 1 0,0 0 1,1-4-1,3 1-10,3-1 1,3 1 0,2-2 0,-1-2-24,1 0 1,4-4-1,2 2 1,1-1-101,0-2 0,1-2 0,5-1 0,3-1-110,1-3 1,-3 1 0,5-4 0,0-2 206,2-1 0,-4-1 0,9-1 0,-3 1 0</inkml:trace>
  <inkml:trace contextRef="#ctx0" brushRef="#br0" timeOffset="350">2239 0 7649,'0'6'740,"0"0"-1398,5-6 1,-4 1-148,3 3 805,-3-3 0,-6 9 0,-1-4 0</inkml:trace>
  <inkml:trace contextRef="#ctx0" brushRef="#br0" timeOffset="564">1625 466 7647,'0'-8'-539,"0"1"0,-3 3-168,-1-4 707,0 6 0,-1 2 0,-1 6 0</inkml:trace>
  <inkml:trace contextRef="#ctx0" brushRef="#br0" timeOffset="817">841 852 7635,'-12'0'102,"-2"0"0,-2 0 220,-2 0 0,-1 5 1,-5 3-1,-3 2-873,-3 1 0,-4 4 0,-4 2 551,-3 1 0,-9 1 0,-1 3 0</inkml:trace>
  <inkml:trace contextRef="#ctx0" brushRef="#br0" timeOffset="1032">330 216 7691,'-11'0'462,"0"0"1,-1 0-399,1 0 1,-2 5 0,-3 5-65,-7 8 0,-10 11 0,-7 11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8:49.833"/>
    </inkml:context>
    <inkml:brush xml:id="br0">
      <inkml:brushProperty name="width" value="0.08571" units="cm"/>
      <inkml:brushProperty name="height" value="0.08571" units="cm"/>
      <inkml:brushProperty name="color" value="#F6630D"/>
    </inkml:brush>
  </inkml:definitions>
  <inkml:trace contextRef="#ctx0" brushRef="#br0">1002 360 6616,'0'-9'-19,"0"-1"1,0 5 39,0-4-27,0 6-10,0-3 1,0 7-40,0 4 0,0 3 0,0 6 47,0 0 1,0 0-1,2 0 1,1 0 8,2 0 0,-1 1 0,-2-1 0,1 0 1,2 0 0,1-2 0,-3-1 0,2-1 2,-2 1 0,0 0 0,0 0 1,2-2-7,-2 2 0,-1-3 0,-1 0 1,2 0-75,2-1 1,0-2 30,-5 5 0,-2-3 0,-1 4 3,-2-1 0,-6-7 1,2 3-1,-4-1 27,-1 0 1,0-1 0,0-4 0,0 2 18,0 3 1,-5-4 0,-1 4 0,-2-4 15,-3-1 0,3 5 1,0 0-1,0-2-1,0-2 1,3-1-1,-3 0 1,2 0-4,2 0 1,3 0 0,1 0 0,-1 0-1,1 0 1,5 0 0,0 0-10,-2 0 0,3-1 0,0-4-10,2-4 1,1 1 0,5-1 0,0-2-4,0-2 0,0-1 1,0 0 3,0 0 0,0 0 1,2-1-1,1 1 0,1 0 1,3 5 0,-3-1 0,4-1 0,0-1 1,3-2-1,-5 0 1,2 1 0,3 4 0,-3-4 0,1 4 0,2-2 0,2 1 0,1-2 0,0 2 14,0-2 0,0 4 1,0 3-12,0 4 1,1-4-1,-1 0 1,0 2 5,0 2 1,-5 1 0,1 1-1,1 2 3,1 2 0,-2 1 0,-1-1-20,2 5 1,0 2 0,0 2-3,-2 0 1,-1 0-1,2 1 1,-4-1-27,0 0 0,-4-5 0,2 1 6,-2 1 0,-2 1 0,0 2 26,0 0 0,-5-4 0,-1-2 0,-2-1 11,-3 1 1,3-5-1,-3 2 1,-3-3-2,-3-2 0,-2 4 0,5 1 0,0-2-4,0-1 1,-5-2-1,0 0 1,2 0 2,1 0 1,2 0 0,0-2 20,0-3 0,0 2 0,0-5-6,0 2 0,4-3 1,2 3 8,2-2 1,-3 3-13,4-4 1,-6 5-49,2 0 0,1 2-30,-2 2 1,1 0 54,-5 0 1,5 0 0,-1 0 15,-1 0 0,3 0 0,-1 2 15,-2 2 0,-2 0 0,-1 5 11,0 2 1,0-3 0,0 1-30,0 2 1,0-3 0,0 1-11,0 2 0,-1-4 0,1-3 1,2-1 27,2 2 1,-2-3 0,2 2 19,-2-2 1,-2-2 0,0 0 48,0 0 0,4 0 0,1-2 1,-2-2 1,3 1 0,-1-7-41,-2-1 1,3-1 0,0-2 0,0-1-25,0 1 1,0 0-1,-3-1 1,2-3-23,-2 0 1,3-6 0,-1 4-1,-2-1-33,-2 1 0,1-4 1,1 4-1,1 0-142,-1-1 1,0 2 0,0 5 0,2 0-269,-2 0 434,5 6 0,-7-11 0,5 4 0</inkml:trace>
  <inkml:trace contextRef="#ctx0" brushRef="#br0" timeOffset="400">1143 50 7602,'0'-15'-697,"0"6"854,0 0 1,0 4-455,0-4 1,0 7-199,0 2 495,-6 6 0,-2 8 0,-6 0 0</inkml:trace>
  <inkml:trace contextRef="#ctx0" brushRef="#br0" timeOffset="651">720 219 7778,'-22'-2'-489,"3"-2"0,8 2 381,2-3-209,-1 4 0,3 7 317,2 3 0,-3-2 0,0-1 0</inkml:trace>
  <inkml:trace contextRef="#ctx0" brushRef="#br0" timeOffset="1550">1228 205 6410,'0'-14'-468,"-6"6"468,4 2 0,-11 12 0,6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2:58:52.149"/>
    </inkml:context>
    <inkml:brush xml:id="br0">
      <inkml:brushProperty name="width" value="0.08571" units="cm"/>
      <inkml:brushProperty name="height" value="0.08571" units="cm"/>
      <inkml:brushProperty name="color" value="#F6630D"/>
    </inkml:brush>
  </inkml:definitions>
  <inkml:trace contextRef="#ctx0" brushRef="#br0">4572 530 6929,'2'8'110,"2"-3"-159,-2-4 0,4 6-40,-6 2 1,0-1 0,-1 1 76,-4 2 0,2 2 1,-7 1-1,1 0-33,1 0 0,-4 0 1,1 0-1,-5 2-21,-3 3 1,0-3 0,4 4 0,-4-1-141,-5 0 0,2-1 206,-1-4 0,-1 1 0,-4-1 0</inkml:trace>
  <inkml:trace contextRef="#ctx0" brushRef="#br0" timeOffset="401">4163 558 6421,'0'15'6,"-2"-6"1,-1 0-28,-2 2 1,-1 2-1,1-1-42,-4-2 1,1 1 0,-1-5 45,-2 2 0,-2 0 0,-1 1 1,0-4 15,0-4 1,0-1 0,0 0 0,0 0 46,0 0 0,-1-4 0,1-3 1,2 0 32,2-4 0,-1-2 0,5-1 0,0 0-45,0 0 1,-4 0-1,5 0 1,2-1-107,2 1 1,2 0 0,4-1 0,4-1-215,4 2 286,7-3 0,-4 2 0,4-6 0</inkml:trace>
  <inkml:trace contextRef="#ctx0" brushRef="#br0" timeOffset="634">4008 954 7812,'-14'-7'-858,"6"6"1,1-7 857,7 3 0,-6 4 0,-2-6 0</inkml:trace>
  <inkml:trace contextRef="#ctx0" brushRef="#br0" timeOffset="1250">3486 248 7852,'0'8'-1447,"0"0"1441,0-4 0,0 4 0,0 6 50,0 1 1,0-1 0,1 0 0,4 1-33,4 4 0,-1-3 1,2 4-1,1 1-57,1 2 1,4-1 0,1 0 0,2 0-35,-2 0 1,-1-3 0,-2 3 0,0-2-84,0-3 162,0-1 0,0-2 0,0 0 0</inkml:trace>
  <inkml:trace contextRef="#ctx0" brushRef="#br0" timeOffset="1701">3401 671 7831,'-14'-14'-325,"4"2"1,3 1 210,0 1 0,3 6-224,4-6 282,0 7 0,1-5 1,4 5 22,4-2 0,4 1 0,1 4 13,0 0 1,-5 0 0,1 0 31,1 0 1,1 0 24,3 0 0,-3 6-32,-3 3 0,2-1 0,-6 2 25,-2 1 1,-1 1 0,-2 2 0,0 0-10,0 0 1,0 1-1,-2-1 1,-1 0 1,-2 0 1,-6 0-1,2 0 1,-3 2-31,-3 3 1,0-4-1,-3 4 1,0-3-77,0-2 0,-2 0 1,1-1 82,2-4 0,-5 3 0,0-4 0</inkml:trace>
  <inkml:trace contextRef="#ctx0" brushRef="#br0" timeOffset="2467">3161 474 7531,'-12'-2'-337,"2"-2"219,4 2 0,6-3 33,0 10 0,0-2 0,0 7 45,0 1 1,1-4 0,3 3 4,0 1 0,1 1 36,-5 2 0,0-4-9,0-1 0,0 1 0,-2-3 1,-2-2 44,-6-3 0,2-2 0,-1 0 3,-2 0 0,-1 0 1,-3-2-1,1-1-26,0-2 1,0 1-1,0 4 1,0 0-8,0 0 0,0-5 1,0 0-31,-1 2 1,1 1 0,0 2 71,0 0 0,5 0 1,-1 0-58,-1 0 1,-1 0-6,-2 0 0,4 0 0,1 2-22,-2 3 0,3-4 1,0 6-19,2-1 1,-5-3 58,2 6 0,1-5 1,0 2-1,0-1 54,0-1 0,4 1 0,-6-5-28,-1 0 0,3 5 0,-1-1 60,-2-1 0,-2-1-25,-1-2 1,0-6-53,0-4 0,2-2 0,1-2 0,1 0-5,-1-1 0,3 1 1,0-1-1,1-3-18,-1 0 1,-2-7 0,-2 1 0,1-3-22,1-1 1,1 0 0,-3 1 0,1 2-99,1 2 0,5 5 1,-2 0-518,0 2 644,3 2 0,4 0 0,0 0 0</inkml:trace>
  <inkml:trace contextRef="#ctx0" brushRef="#br0" timeOffset="3117">3203 149 7834,'-7'7'-237,"-1"-6"-143,3 4-121,3-4 252,-10-1 0,9 5 249,-7 0 0,1 0 0,-5-5 0</inkml:trace>
  <inkml:trace contextRef="#ctx0" brushRef="#br0" timeOffset="3265">3020 234 7834,'-9'13'-823,"-1"-4"491,1-3 167,-5-6 165,6 0 0,8 0 0,8 0 0</inkml:trace>
  <inkml:trace contextRef="#ctx0" brushRef="#br0" timeOffset="3467">2625 389 7877,'-9'0'-1199,"-1"0"1199,1 0 0,-5 0 0,0 0 0</inkml:trace>
  <inkml:trace contextRef="#ctx0" brushRef="#br0" timeOffset="4584">2371 544 7813,'-14'0'0,"0"0"0,0 0 36,0 0 1,-1 0-180,1 0 1,5 0 0,0 0-377,-2 0 317,4 0 0,-4-6 82,7-3 0,-3-4 1,4-1-1,-2 0 73,2 0 1,2-2 0,1-1-1,0-2 53,0 2 0,1 1 0,2 2 102,2 0 1,1 5-1,-2-1 9,0-1 1,3 5-61,-3 1 1,4-1-66,6 1 0,-4 2 1,-3 8-45,0 4 1,4 4 35,-2 1 0,2 0 0,-1 0 0,-4 0 5,0 0 0,-4-4 1,2-1-1,-2 2 10,-2 2 1,5 1 0,-1 0 5,-1 0 1,-1 0 12,-2 0 1,-2-1 0,-1-2-1,-3-2-9,-2 2 0,0-3 0,-3 0 0,2 0-7,-2-1 0,-2-2 0,-2 3 0,-2 0-2,-2 0 1,-2-5 0,3 3 0,-4-1-20,0-1 0,-5 6 0,5-5 0,-1-2 7,-1-2 1,2 4 0,-3 0 0,3-2 5,2-2 0,1-1 0,3-1 0,-1-2 14,-2-2 1,5-1-1,5 1 1,-1-4 3,2-4 0,-3-1 0,7 0-4,1 0 1,-4 0 0,3-1 0,0 1-3,3 0 0,2 2 0,3 1 0,2 1-25,2-1 1,-4 0-1,6 0-1,1 2 1,1 1 0,2-3 16,0 2 0,1 6 0,-1-2-1,0 3 1,-5 2 0,1 0 9,1 0 0,1 0 0,2 0 1,-1 7-4,-4 2 0,2 4 1,-6 1 4,-2 0 0,-1-5 0,-2 1 1,-2-1-2,-3-1 1,2 4 0,-6-4 0,-2 2-30,-2-1 1,-1-1 0,-2 3-1,-1-3-42,-2-2 1,-1 3-1,1-4 1,-3-2 48,0-1 0,-4-2 1,4 0-1,-2 0 78,1 0 1,1 0 0,-2 0 0,5 0-2,4 0 1,5 0 0,1 0 44,-2 0 0,5-2-152,1-2 0,5 2-49,5-3 0,-2 5 0,6 5 73,2 4 1,-3-1 0,1 0 16,2-2 1,-4 5-1,-1-3 74,0 0 0,-4 0 65,3-3 0,-4-2-64,-1 6 1,-1-4-63,-4 4 0,-3-6 1,-6 2-1,0-3-4,0-2 0,0-2 0,-1-1 0,1-3-37,0-2 1,-1-2 0,-3-4-1,-1 0-58,2 0 1,6-2 0,2-1 0,-2-2-95,-2 2 184,5-5 0,-4 6 0,4-4 0</inkml:trace>
  <inkml:trace contextRef="#ctx0" brushRef="#br0" timeOffset="5101">2258 65 7760,'-6'-8'122,"4"2"-1184,-4-1 366,6 6 696,0-6 0,-6 7 0,-2 0 0</inkml:trace>
  <inkml:trace contextRef="#ctx0" brushRef="#br0" timeOffset="5215">2145 93 7913,'-14'0'-123,"6"-2"-672,4-2 795,2 2 0,2-4 0,0 6 0</inkml:trace>
  <inkml:trace contextRef="#ctx0" brushRef="#br0" timeOffset="5382">1821 220 7839,'-14'-2'-193,"0"-2"233,-1 2-616,8-4 0,0 7 576,7 4 0,-6 3 0,-2 6 0</inkml:trace>
  <inkml:trace contextRef="#ctx0" brushRef="#br0" timeOffset="5867">1129 36 7888,'0'-9'-261,"0"0"337,0-1-195,0 2 1,5 8-1,1 10 1,1 4 68,-1 5 1,5 4 0,-3 9 0,1 2-11,1 2 0,-1 2 0,3 4 0,-1 2-91,-1 3 1,-5-3-1,2 3 1,0-5 150,-4-4 0,3-4 0,-1-5 0,-1-1 0,-4 0 0</inkml:trace>
  <inkml:trace contextRef="#ctx0" brushRef="#br0" timeOffset="6499">904 93 7707,'-8'0'-619,"2"0"0,1-2 578,0-2 35,0 2 0,7 2 0,1 9 45,2 4 0,4 3 1,-3 1-1,2 3-25,3 2 0,0 0 0,0 3 1,-1-1-10,1 1 1,-4 2 0,3-1-1,-1-1-6,-1-1 1,3-5 0,-5 3 0,1-2 0,-1-3 1,-1-6 0,-5-1 12,0 1 1,0-4 0,-2 1-46,-3-2 1,-2-1-1,-9-5 1,-1 0-44,-2 0 0,-2-1 1,4-3-1,-2-2 46,2-2 1,1 1 0,2-4-1,0 1 94,0-1 0,0 3 0,1-1 179,4-2 1,-2 3 77,6-1-588,1 6 225,4-4 1,0 14 0,0 2-20,0 4 1,-2 1-1,-1 1-59,-2 4 1,-4-8 0,3 3 0,-1-1 118,1-1 0,-11 2 0,1 0 0</inkml:trace>
  <inkml:trace contextRef="#ctx0" brushRef="#br0" timeOffset="6933">424 516 7855,'-13'-14'-469,"4"0"0,1 6 1,5 2 604,-2 0 1,1 2-4,4-5 0,0 4-528,0-4 261,0 6 98,0-10 1,1 12 92,4-4 1,-2 3 0,6 4 34,2 3 1,0-2 0,0 5 0,-3-1-3,-2 1 1,5-3 0,-1 4-90,2 2 1,-2 0 0,-2 0-1,-2-1 1,3-6-1,-4 6-83,-2 1 1,-1-3 0,-2 1-1,0 2-71,0 2 1,-7-4 0,-2 0 0,-5 2 152,-5 2 0,-3 1 0,-6 0 0</inkml:trace>
  <inkml:trace contextRef="#ctx0" brushRef="#br0" timeOffset="7133">128 432 6997,'-8'12'150,"2"1"0,4 13 0,-1 6-222,-2 2 1,-4 4-1,2 6 1,-2 3-205,-7 4 276,2 4 0,-12 8 0,4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1:33.497"/>
    </inkml:context>
    <inkml:brush xml:id="br0">
      <inkml:brushProperty name="width" value="0.08571" units="cm"/>
      <inkml:brushProperty name="height" value="0.08571" units="cm"/>
      <inkml:brushProperty name="color" value="#F6630D"/>
    </inkml:brush>
  </inkml:definitions>
  <inkml:trace contextRef="#ctx0" brushRef="#br0">1783 315 7688,'7'0'-356,"3"0"0,-9-1 0,5-2 324,-1 0 0,-4-3 3,3 3-6,-3 1 0,-6-3 25,-3 5 0,-2 4 0,-2 1 1,2 2 9,2 2 0,-2-3 1,2 2-1,-1 1-1,1 1 0,-2 2 0,3 0 0,0-1 3,-1 1 0,4 0 0,-2-1-4,0 1 0,3 0 0,3-1 1,0 1 1,0-1 0,1 0 8,3-3 0,-2 1 0,6-5 0,1-2-2,1-1 1,2-1 0,0 0 0,-1 0-7,1 0 1,1 0 0,1 0 0,2-1-3,-2-3 0,-1 2 0,-3-6 1,-1 0 6,-1 2 0,-4-3 0,3 3 1,-1 0 14,0-3 1,-3 2 0,1 0-3,-3-2 1,-1-2-1,0 0-30,0-1 1,-5 0-1,-3 1-10,-2-1 1,2 2 0,0 1 14,-1 1 1,-1 0 0,-2-4 1,1 1 1,3 4 0,1 2 29,2 0 1,-3 2 0,3-3 48,-1 1 1,-2 1-32,-4 4 0,1 0 0,-1 0-36,0 0 0,1 5 0,-1 1 0,1 2 1,-1 0 0,-4 0 0,1 3 0,1 1-20,1 0 1,-3-1-1,-1 1 1,-1 0 5,-3-1 0,3 1 0,0 0 1,0-1-1,0 1 1,0 0 0,-3-2 0,3-1 8,1-1 0,-2-4 1,2 2-1,0 1 0,0-1 0,0-3 0,3 2 0,-1-1-2,0 0 0,2-1 0,2-3-1,-1 0 0,1 0 0,-1 0-24,0 0 1,4-3-1,2-3 12,1 0 1,-3-2 0,4-4 10,2 1 1,0 3-1,2 0-7,0-1 0,0-1 0,2-2 1,1 2-28,5 2 0,-1-2 1,-1 2-1,1-1 6,-1 1 0,-2-1 0,4 4 25,1-2 0,-3 5 0,1-3 15,-2-1 43,4 5 1,-6-4 0,3 6 24,-1 3 1,0 3 0,-2 4-37,1 1 1,1 0 0,-2-1-31,1 1 0,-1 0 0,-3-1 1,2 0 8,2-4 0,-3 4 0,3-4 15,-3 4 0,-1-3 0,0-1-14,0 2 0,0-2 0,-1-1 0,-2 1-50,-1-1 1,-5-2 0,1 4-1,-2 0 0,-2-2 0,0 5 0,-4-5 1,-3 2-317,-3 0 0,2-2 343,1 2 0,-6 2 0,-5-3 0</inkml:trace>
  <inkml:trace contextRef="#ctx0" brushRef="#br0" timeOffset="917">933 397 7744,'-7'-5'-889,"-3"3"681,4-8 1,-5 7 376,3-4-164,3 4-103,5-2 1,2 0-1,0-3 59,2-2 1,1-2-1,-1 0 1,3 1-23,-1-1 1,4-1 154,-2-2 0,3 2 29,0-3 0,0 3-25,-4 2-94,4 4 0,-9 2 0,5 6-3,-2 3 0,-1 3 0,-3 3 0,2-1-12,1-1 1,-1-1 0,-3 5-1,2 0 8,2-1 1,-3 1 0,3 0 0,-3-1 1,-1 1 1,0 0 0,0-1 0,0 1 3,0 0 1,0-5 0,0 1 23,0 1 1,-1 2 0,-3 0-14,-4 1 0,-2-4 0,-2-2 0,1 1-34,-1-1 1,-4-2 0,0 2 0,-3 0-52,-1-4 0,-2 3 1,-2-1-1,1-1 52,0-2 0,-3-1 0,1 0 1,3 0 6,0 0 0,2-1 0,-1-2 0,3-2 22,1-1 1,-3 2 0,5-4 9,1-1 1,2 2-1,4 0-15,4-2 1,3 2 0,1-1-9,0-1 1,1 4 0,3 0 0,4 1-4,2 0 1,1-1 0,-2 2 0,-1-1 1,1 2 0,1 1 1,2 1 11,-1 0 0,-3 0 1,0 0 33,1 0 0,-3 3 1,1 3 117,-2 0 0,-1-2-67,-4 4 0,0-4 1,-1 3 12,-3 3 1,-3-4 0,-6 0 0,-2 1-47,-5-1 0,-2 1 0,-1 2 0,-2-1-83,-2 1 0,-2 1 0,-6 0 1,0 0-12,0-3 1,0 0 0,0 2 0,0-3-16,0-1 0,5-1 1,3-4-1,1 0 9,-1 0 1,4-1 0,-2-3 0,6-4-35,2-2 0,-3-2 1,5-1-1,2-2-51,4-4 0,0-3 1,5-2-1,1 1-339,2 0 464,6-1 0,2 1 0,4 0 0</inkml:trace>
  <inkml:trace contextRef="#ctx0" brushRef="#br0" timeOffset="1199">1247 12 7701,'-11'-5'85,"-1"4"-237,1-3 0,-2 3 0,-2 1 1,-1 1 151,-3 3 0,0 2 0,-4 6 0</inkml:trace>
  <inkml:trace contextRef="#ctx0" brushRef="#br0" timeOffset="1332">665 117 7717,'0'-11'-335,"0"-1"-101,0 0 1,5 6 435,3 2 0,2 3 0,2 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1:38.597"/>
    </inkml:context>
    <inkml:brush xml:id="br0">
      <inkml:brushProperty name="width" value="0.08571" units="cm"/>
      <inkml:brushProperty name="height" value="0.08571" units="cm"/>
      <inkml:brushProperty name="color" value="#F6630D"/>
    </inkml:brush>
  </inkml:definitions>
  <inkml:trace contextRef="#ctx0" brushRef="#br0">1951 301 7675,'0'5'-832,"0"-1"0,0 1 930,0 2 0,0-2 0,0-1-129,0 2 1,0-2-1,0 0-59,0 2 1,0-2 0,2 0 95,0 2 0,1-3 12,0-1 1,1-1 0,3-1 5,0 0 0,0-2 1,0-2-1,0 1 6,0-3 0,0 0 1,0-1-1,0 0-20,0 0 1,-1 0-1,-1 0 1,0 0 5,0 0 1,-1 0-1,1 0 3,0 0 1,-1 0 0,-1 1 0,-1 0 9,0 2 1,1 1-21,-3-1 0,-1 2 1,-1-1-9,0 0 0,-3 2 0,0-1 34,-1 1 1,-1 1 0,0 1 0,0 0 0,0 2 1,0 0 0,0-2 0,0 2 2,0 1 0,-3-1 0,1 0 0,0 1-15,-1 0 0,1 0 0,-3 2 0,0-3-39,-1 1 0,-1 0 0,0-1 0,0-1-16,0 1 1,0-2 0,0 1-1,2-1-27,0-1 0,3 0 1,-2-1-1,1 0 0,1-2 0,2-2 1,0 0-1,2 0 22,0 0 1,3-1-1,-2 1 144,1-1 1,0 0 78,1 1 0,0 2-105,-3 3 1,1 1 0,-1 0 0,0 2-53,0 1 0,1-1 0,-1 1 0,0 1-70,-1-1 1,-1 1-1,0-2 1,0 0-79,0 1 0,0 0 1,-1-1-1,-1-2 57,0 0 1,0-1 0,1 0 0,-1 0 39,0 0 0,0-1 0,2 0 0,0-3 16,0 1 1,0-2 0,0-2 92,3 0 1,0 1-1,2 0 1,0 2 32,0-2 0,2 2 1,-1 0 174,-1 1-339,1-2 14,-2 4 0,2-2-5,-1 3 0,-2 1 0,-1 0 1,1 2 15,1 1 0,-2-2 0,0 1 1,-1-1-10,-1 1 1,0 1 0,0-1 0,0-1-22,0 1 1,-1-2-1,-1 2 1,0-1-50,0 1 1,-1 0 0,0-2 0,-1 2-36,-1-2 1,-1 0 0,1 0 131,0 1 0,1-1 0,-3 2 0</inkml:trace>
  <inkml:trace contextRef="#ctx0" brushRef="#br0" timeOffset="500">1839 56 7373,'-1'-6'35,"-1"1"1,1 1-561,-2 2-177,3 1 702,0-2 0,0 3 0</inkml:trace>
  <inkml:trace contextRef="#ctx0" brushRef="#br0" timeOffset="647">1776 56 7700,'-3'4'457,"1"-1"-732,-3-3 0,3 0-637,-3 0 912,4 3 0,-5-2 0,2 2 0</inkml:trace>
  <inkml:trace contextRef="#ctx0" brushRef="#br0" timeOffset="2233">1517 189 7609,'0'-7'-122,"0"0"1,-1 0 119,-1 0-241,1 0-11,-2 0 85,3 3 1,0 2 149,0 4 0,0 2 0,0 3 61,0 0 1,0 0 0,0 0 58,0 0 0,-3 0 0,1 0-38,0 0 1,-1-2 0,0-1 0,0 2-35,0 0 0,-2-1 1,0-1-33,-1 2 0,-1-1 1,0 1-1,0-3-9,0 1 1,-1 0 0,-1-1 0,-1 0-48,-1 1 1,2-2 0,-3-2 0,0 0-6,-1 0 1,-1 0 0,0 0 0,0 0 38,3 0 0,-2 0 1,1 0-1,-1-1 21,2-1 0,-2 0 1,4-2-1,0 0 3,-1 1 1,2 0 0,-2-1 4,3-2 1,0 2 0,2 0 0,1 0 67,1 1-42,1 1 1,2-2 16,0 2-45,0 1-3,0-2 39,3 3 77,-2 3 1,2 1-72,-3 3 0,0-2 1,-1-2-1,-1 1-9,0 0 0,-3-1 0,0 0-30,-1 1 1,-1 0-1,0-1 1,-1-2-21,-1 0 1,1 1 0,-2 1 0,0-2-49,1 0 1,-1-1 0,1-1 0,0 0 40,0-2 1,2-1-1,0 0 1,0 1 22,0 0 0,0-1 0,0 0 0,2 1 15,0 0 0,3-1 1,-2 0 74,1 1 0,0 1-51,1 0-53,1 1 0,-3 1 5,2 0 0,-2 1 0,-1 0 36,0 2 0,3 0 1,-3-2 7,0 2 1,-1 1-1,-1-1 1,0-1-21,0 1 0,0-1 1,0 1-1,-1 1-47,-1 0 0,0-2 0,-2 1 0,0-1-22,0 1 0,2 0 0,-3-2 0,1 2-13,0-2 0,-2 1 1,3-1-1,-1 2-11,-1-2 1,2 0-1,0-1 1,0 0-83,1 0 1,-1 0-1,1 0 159,0 0 0,0 0 0,2 0 0,0 0 0</inkml:trace>
  <inkml:trace contextRef="#ctx0" brushRef="#br0" timeOffset="2832">1363 98 6690,'-3'4'-261,"2"-1"1,-3-3 231,2 0 1,0 0 31,-3 0 221,4 0-100,-2 0 1,0-1-3,1-1 1,0-2-90,2-3 1,-1 0 0,-1 0-1,0 0-35,0 0 0,1 1 1,-1 0-1,0 2-23,0-2 1,-1 0 0,0-1 4,-1 0 1,2 1 0,-2 0 4,1 2 0,-2 2 13,0 0 1,-1 2 0,-1 2 0,0 2 1,0 3-1,0 0-37,3 0 1,-2 0 0,1 0-1,-1 0-74,-1 0 1,0 1 0,0 0-1,0 1 112,0-3 0,-3 4 0,-1-2 0</inkml:trace>
  <inkml:trace contextRef="#ctx0" brushRef="#br0" timeOffset="4216">768 308 6458,'4'-1'94,"-2"-1"0,-1 1-115,2-1 0,-2-2-2,1-1 0,-1 1 44,-1 0 0,-1-1 0,-1-2 28,0 0 0,-3 0 0,2 0 1,0 0-8,0 0 1,-2-1 0,1 0 0,-1-2-33,0 2 1,1-3 0,-3 0 0,2-1-13,0 1 1,1 1 0,-1-1-1,0 1-12,0 2 1,-1 0-1,1 2 1,1 0-5,1 2 1,-2 2-80,0 0 43,-1 1 1,2 2 32,1 1 0,3 2 26,0 3 0,0-1 0,2 0-5,0-2 1,4-1-1,-2 0 1,3 1-30,0 0 1,0-2-1,0 1 1,0-1 4,0 1 1,-3 0 0,1-2 0,0 2 17,2-2 1,0 1-1,0-1 1,0 2 8,0-2 0,-3 0 0,1-1 1,0 0 17,2 0 0,-3 2 0,1 1 11,0-2 1,-1 0-25,1-1 1,-3 1 16,3 1 1,-3 0 6,0 2 1,-2-2-1,-2 1 1,-1-1 1,-1 1 0,2 1 0,-3-1 0,1-1-12,0 1 0,-2-1 0,1 1 0,-1 1-12,-1 0 1,-3-1-1,1 0 1,0 1-4,2 0 0,-3-2 0,0 1 1,0 0 10,0 2 0,-2-2 0,1 0 0,-1 0-7,0 2 0,1-2 0,-3 0 0,2-1-4,0 1 1,3 1-1,-2-1 1,0-2-38,0 0 0,3-1 1,-2 0-58,3 0 1,0 0 45,0 0 1,3-1-1,1-1 31,3-3 1,0 1 204,0 0-62,0-1 0,0 0-144,0 1-70,0 2 0,0-2 40,0 2 0,-3 1 1,-1-2 15,0 0 0,-2 2 0,1-2 21,-1 0 0,-1 2 0,0-1 0,0 0 16,0 0 1,0 1-1,0-1 1,0 0-9,0 0 0,-3 1 1,1-1-1,0 1-3,2 1 1,0 0 0,0 0-6,0 0 1,0 0 0,0 1 0,2 0-24,0 2 1,4 2-1,-2 0-5,0 1 1,0 1 0,-2 0 0,2-1-2,0-1 0,1 1 0,-3-1 23,0 1 0,0-1 0,-1-2 0,1 1 10,0 0 1,-1-2-1,-1 0 1,0-1 11,0-1 0,-1 0 0,-1 0 1,0 0 3,1 0 0,-3 0 0,2 0 1,0 0 21,-1 0 1,0-3 0,-3-1 0,1-1-5,0 1 0,1 0 1,-1-2-1,0 2-12,-1-2 0,1 0 1,1 0-1,0 0-15,0 2 1,3-1 0,-1-2 0,1 1-86,1 1 0,0-1 0,1 1-105,1-1 0,-1-1 65,4 0 0,3 1 1,4 0-1,1 2 118,1-2 0,3 0 0,1-1 0</inkml:trace>
  <inkml:trace contextRef="#ctx0" brushRef="#br0" timeOffset="4532">327 420 7693,'-1'4'-1735,"-1"-2"1735,1-1 0,-2-1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41.465"/>
    </inkml:context>
    <inkml:brush xml:id="br0">
      <inkml:brushProperty name="width" value="0.11429" units="cm"/>
      <inkml:brushProperty name="height" value="0.11429" units="cm"/>
      <inkml:brushProperty name="color" value="#F6630D"/>
    </inkml:brush>
  </inkml:definitions>
  <inkml:trace contextRef="#ctx0" brushRef="#br0">0 123 11558,'11'14'-1179,"-8"-3"0,10-11 1423,-4 0 0,-4 0 0,9 2-181,-3 6 1,8-5 0,-3 5 9,6-5 0,2-3 0,1 0 0,2 0-2,6 0 1,5 0-1,14 0 1,5 0-3,8 0 0,1-8 0,5 0 0,5 2-36,0 4 0,3 2 1,0 0-1,3 0-40,-3 0 0,-3 0 1,-2 0-1,-1 0 135,1 0 1,-9 8 0,-2 0 0,0-3-123,-1-2 1,-4 0-1,4 2 1,-2 3 37,-5-2 0,5-3 0,0-1 1,2 4-17,6 2 1,-8 0 0,-2-5 0,-4 2-22,3 3 1,-2 1 0,7-7 0,1 4-13,0 2 0,-9 3 0,6-6 1,-3 4 1,1-4 1,-1 0 0,-8 1 0,0 2 0,0-2 0,0-4 1,0-2-1,0 0 14,0 0 1,0 0 0,0 0 0,3 0 0,5 0 0,-5 0 0,5 0 0,-2 0 19,2 0 1,0 0 0,11 0 0,3 0 2,-3 0 1,1 0 0,4 0-1,1 0-2,-1 0 0,-7-2 0,-4-4 0,-4-2 2,-12 2 0,3 4 0,-11 2 0,0 0-3,-5 0 1,-3 0 0,0 0 0,3 0 9,-3 0 0,5 0 0,-2 0 0,-1 0-21,4 0 1,-6 0 0,11 0 0,2 0-14,4 0 0,-1 0 1,0 0-1,1 0-6,4 0 0,4 0 0,-6 0 1,0 0-1,0 0 0,-5 0 0,-1 0 0,3 0-1,-2 0 0,0 0 0,5 0 0,0 0 0,0 0 1,0-3-1,0-2 1,0-4 15,0 4 0,0 2 0,0 3 0,0 0-10,0 0 0,0 0 0,0 0 0,0 0 7,0 0 1,-2 0-1,-4 0 1,-5-3 29,-2-5 1,-3 6 0,-9-7 0,1 7-7,-1 2 1,9 0 0,2 0 0,3 0-28,6 0 1,2 0-1,1 0 1,-4 0-22,-2 0 0,0 0 1,8 0-1,0 0 3,0 0 1,-8 0 0,-3 0 0,0 0-5,0 0 0,-8 0 0,3 0 1,-6 0 16,-2 0 0,-1 0 0,1 0 1,-1 0 1,1 0 0,0 0 0,-1 0-6,1 0 1,-1 0 0,1 0-1,2 0 0,6 0 1,-3 0 0,8 0 0,-3 0 2,-5 0 0,8 0 0,0 0 0,3 0 0,0 0 0,-3 0 0,3 0 0,-5 0-1,-1 0 1,-5 0 0,8 0 0,-2 0 1,-6 0 0,-3 0 0,-3 0-1,1 0 1,-1 0 0,1 0-2,-1 0 0,1 0 0,-1 0 0,1 0-3,-1 0 0,1 0 0,0 0 0,-1 0-8,1 0 1,-1 0 0,1 0 0,-1 0 5,1 0 1,-1 0 0,1 0 0,-1 0 4,1 0 0,-1 0 0,1 0 1,-1 0-1,1 0 0,-1 0 0,4 0 1,2 0-1,2 0 1,1 0 0,-8 0-1,2 0-16,5 0 0,-4-9 0,4 1 0,-2 3 7,3 2 0,-3 3 1,8 0-1,0 0 7,1 0 0,-7 0 0,6 0 0,-2 0-1,-6 0 0,5 0 0,-2 0 0,0 0-1,2 0 1,-5 0-1,8 0 1,0 0-3,0 0 0,-5 0 0,5-3 0,0-2 3,1-3 1,1 0-1,9 8 1,1 0-5,-1 0 1,0-9 0,0 1 0,0 0 2,0-3 0,0 8 0,0-5 0,0 6 0,0 2 1,-8-3-1,0-3 1,2-2-11,4 3 0,2 2 0,-3 3 1,-2 0 12,-4 0 0,1 0 0,8 0 1,0 0-5,1 0 1,-1 0 0,2 0 0,4 0 6,2 0 0,3 0 1,-6 0-1,4 0 16,-4 0 1,-2 0 0,-3-3 0,-3-2 14,-5-3 0,6 0 1,-7 8-1,7 0-20,2 0 1,0 0 0,0 0 0,0 0-22,0 0 1,3 0 0,2 0 0,6 0-5,3 0 1,-6-9 0,6 1 0,-1 3 2,1 2 0,0-5 0,2 0 1,-8-1 15,-5-1 1,-8 7 0,-1-5-1,4 5-9,-4 3 0,-7-8 0,5 0 0,2 2-17,4 3 0,2 3 0,0 0 0,2 0 15,7 0 1,-4 3 0,9 3 0,-3 2-19,-6-3 0,1-2 1,-1 0-1,3 2 19,-2 3 0,-3 0 0,-6-8 0,-2 3 19,-3 5 0,-1-5 1,9 5-1,-2-2 5,-6 2 1,5-5-1,-5 5 1,2-5 2,-2-3 0,3 8 0,-11 0 0,-1-3-2,4-2 1,-17-3-1,5 0 1,-2 0-5,0 0 0,2 0 1,1 0-27,0 0 0,-1 0 0,1 0-27,-1 0 0,1 0 85,-1 0-13,-10 0-2,-3 0-11,-11 0-603,0 0-255,-11 0 732,8 0 0,-8 11 0,11 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14.277"/>
    </inkml:context>
    <inkml:brush xml:id="br0">
      <inkml:brushProperty name="width" value="0.08571" units="cm"/>
      <inkml:brushProperty name="height" value="0.08571" units="cm"/>
      <inkml:brushProperty name="color" value="#33CCFF"/>
    </inkml:brush>
  </inkml:definitions>
  <inkml:trace contextRef="#ctx0" brushRef="#br0">1396 213 7790,'5'1'-12,"-2"2"-88,-2-2 0,-1 4 28,0-2 0,0 2 1,-1 3 42,-2 1 1,2 0 0,-2 0 0,2 1-7,1 1 0,-3 2 1,0 3-1,1-1 22,1 0 0,-2 2 1,0 1-1,-1-1-17,0 1 0,0-1 0,2-2 0,-2-1-144,-1-1 1,3 2-1,-2-3 1,1 1 173,0 0 0,0-1 0,-1-3 0,-1-1 0</inkml:trace>
  <inkml:trace contextRef="#ctx0" brushRef="#br0" timeOffset="1249">1237 222 7080,'-5'-4'2,"0"3"1,4-3-47,-2 0 0,-1 3-147,1-2 161,2 2 0,-6 2 0,4 2 19,1 3 0,-2 2 0,1 1 1,1-1 10,1 1 1,1 0 0,0 0 0,0 0 6,0 0 0,0-1 0,0 1 0,0 0 0,0 0 1,0 0 0,1 0-1,2-1 0,-2 1 0,3-1 0,-1-1-6,0-1 0,4-3 0,-1 2-82,1-1 1,2 1 0,0-2 34,0-1 1,0-1 0,0-1-1,-1 0 13,1 0 1,-3 0 0,0 0-1,1-1 17,1-2 0,-2 2 0,-1-2 35,-2-1 1,3 2 74,-3-4-76,0 4 1,-4-5-17,-2 4 1,-2 0-1,-2 2 1,0-1 25,1-1 0,0 0 0,-3 3 24,0 0 1,0 0 0,1 0-1,-1 0-42,0 0 1,0 3 0,0 0 0,0 0-8,1 1 1,-4-3-1,0 3 1,1-1 6,1 0 1,-1 3 0,-1-2 0,1 0 11,1 3 1,-1-2 0,-1 0 0,0-1 23,-1-2 1,3 2 0,-2 0 0,0 0-28,0 0 1,-3 0 0,4-2 0,0 1-28,1-1 1,-2-1 0,0 1 0,2 1-27,0-1 0,0-1 0,-1-1 1,-1 0 23,2 0 0,0 0 1,1 0-1,0 0 1,0 0 1,0-3-1,1-1 11,-1 0 1,0 1-1,0-2 1,1 0 0,2 0 0,0 2 0,2-2 0,0 0-7,0 0 0,-2 2 0,3-3-18,1 0 1,1 1 0,1-1-28,0-1 0,1 2 19,2-1 1,2 4 46,4-1 1,-1 2 95,1 1 1,0 0-33,0 0 1,0 0-39,0 0 0,-4 1 1,-2 1-35,1 1 1,-3 1 0,3-2-4,0 1 0,-3 1 12,2-1 1,-2-1 0,0 3 30,2-1 1,-2-1 47,2 0 1,-2-1 0,-1 4 1,-1 0 9,-2 3 0,1-3-72,-4 0 1,1-3 0,-2 2-1,2-1-25,-2-2 1,-1 1-1,-1 1 1,0 0-13,0 0 1,-1 0-1,0-2 1,-3 1-34,-1-1 0,2 0 0,-1 0 0,-1 1-117,0-1 0,2-1 0,-2-1 0,-1 0-482,1 0 1,1 0 632,5 0 0,-5 0 0,-1 0 0</inkml:trace>
  <inkml:trace contextRef="#ctx0" brushRef="#br0" timeOffset="2383">557 372 7667,'-6'3'-363,"0"0"1,3 3 340,-2-3 1,2 0-50,-3-3 1,4-1 0,-1-2 0,2-3-35,1-2 1,0-1 0,0 0 0,0 0 96,0 1 1,0-1 0,0 0-1,-1-1 81,-2-2 1,2 2 0,-2-1-1,2 1 93,1 1 1,-3-3-1,0 0 1,0 2 26,-1 0 1,3 4 0,-2 0 0,1 0-23,-1 1 0,2 0-376,-2 2 0,2 2 0,1-1 0,1 4 29,2 4 1,-1-1-1,4 0 1,0 0 158,-1 0 0,3-2 0,-2 2 0,2 0 51,0 0 1,1-2 0,0 1 0,0 1 7,0 0 1,3-2 0,-1 2 0,0 0-35,-1 0 0,-1-2 0,0 2 1,-1 0-1,1 0 1,0-2 0,0 1 0,0 1 11,0 0 1,-3-3 0,-2 2-4,0 0 1,2 1-53,-3 4 1,-1-3 19,-5 0 1,-2-3 0,-4 1-1,1 0 4,-1-2 1,0 2-1,0-1 1,0 0 51,0 1 0,1-3 0,-1 3 1,0-1-5,0 0 1,-1 0 0,0-3 0,-2 1-32,1 2 0,-2-2 0,1 2 0,1-1-10,-2 1 0,0-2 0,-3 2 0,2-2-13,-2-1 1,-1 0 0,1 0 0,0 0 3,1 0 1,3 0 0,-2-1 0,-1-1-4,1-1 1,-1-1 0,3 2-1,1-2 12,1-1 1,1 2 0,0-2 0,2 0 0,1 0 0,-1 2 0,3-2 0,0 0 7,0 1 0,1 1 2,3-3-20,0 4 0,1-2 0,2 4-6,3 0 0,-1 0 0,1 0 19,1 0 1,0 0-1,2 0 13,0 0 1,1 0-1,1 1-3,1 2 0,-1-2 0,-2 2 0,0-1 4,0 1 1,0-2 0,-1 2 0,1-2 87,0 2 1,-3-2-1,0 3 31,1 0 0,1-3 77,0 2 1,-3 2-108,-2 1 0,-3-1 0,-3 0-65,-3-1 0,-1 2 0,-2-2 0,-1-1-56,-2 1 1,1 2 0,-2-2 0,-1 0 34,0 0 0,2 3 0,-1-2 0,-1 1-3,0 0 1,-1-4 0,-1 2 0,0-2 16,1 1 1,4 1-1,-4-2 1,0 1-33,1-1 1,1-1 0,2-1-1,-2 0-111,-1 0 1,4-1-1,-3-2 1,1-2-85,0 0 1,0-2 0,1 1 0,0-2-16,3-1 1,-1-1-1,4-1 212,0 0 0,-2-5 0,2 2 0</inkml:trace>
  <inkml:trace contextRef="#ctx0" brushRef="#br0" timeOffset="2898">601 1 6146,'0'0'0</inkml:trace>
  <inkml:trace contextRef="#ctx0" brushRef="#br0" timeOffset="3047">539 19 7704,'-8'4'-91,"-1"0"1,0-4 51,0 0 1,3 0-1,0 1-183,-1 2 1,3-2 221,-2 2 0,4-2 0,-2-1 0</inkml:trace>
  <inkml:trace contextRef="#ctx0" brushRef="#br0" timeOffset="3231">274 151 7724,'-8'5'1772,"-1"-1"-2027,0-4 255,4 0 0,1 4 0,4 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25.426"/>
    </inkml:context>
    <inkml:brush xml:id="br0">
      <inkml:brushProperty name="width" value="0.08571" units="cm"/>
      <inkml:brushProperty name="height" value="0.08571" units="cm"/>
      <inkml:brushProperty name="color" value="#33CCFF"/>
    </inkml:brush>
  </inkml:definitions>
  <inkml:trace contextRef="#ctx0" brushRef="#br0">151 0 7822,'-4'5'-79,"2"-1"-480,-4-4-122,4 4 681,-6-3 0,3 7 0,-4-3 0</inkml:trace>
  <inkml:trace contextRef="#ctx0" brushRef="#br0" timeOffset="613">27 44 7810,'-9'0'-236,"3"-3"0,1-1-435,1 0 27,1 2 644,3-2 0,0 4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23.326"/>
    </inkml:context>
    <inkml:brush xml:id="br0">
      <inkml:brushProperty name="width" value="0.08571" units="cm"/>
      <inkml:brushProperty name="height" value="0.08571" units="cm"/>
      <inkml:brushProperty name="color" value="#33CCFF"/>
    </inkml:brush>
  </inkml:definitions>
  <inkml:trace contextRef="#ctx0" brushRef="#br0">884 27 7132,'-4'-9'-483,"3"3"406,-2 0-30,2 4 119,1-2 1,0 11-1,0 3-25,0 2 1,3 3 0,0 3-1,-1 0-23,-1-1 0,0 1 0,1 0 0,1 0-52,-1 3 1,-1-3-1,-1 4 1,0-2 87,0-3 0,4 7 0,1-5 0</inkml:trace>
  <inkml:trace contextRef="#ctx0" brushRef="#br0" timeOffset="884">690 53 7603,'-5'-4'-104,"0"3"-110,2-2 10,2-2 1,-3 5 187,4 0 0,0 1 1,0 5-1,0 1-24,0 1 1,0-2-1,0 0 1,1 1 25,2 0 1,-2 5 0,3 0 0,-1-1 15,0-1 1,0-1-1,-1 2 1,1 2-3,-1 1 0,2-4 0,-1 3 0,-1-1 7,-1 0 0,-1 0 0,0-1 0,0 1 50,0-1 0,0-1 0,0-1 30,0-1 0,-1-2-91,-2 0 0,-2-4 1,-3 1-1,-1-2-25,0-1 1,0-1 0,-1-2-1,-1-3-32,0-2 1,-1 2-1,3 1 1,0-2 11,0-1 1,1-1-1,-1 0 1,1 0 58,2 1 0,-1 2 0,3 0 105,-1-1 0,3 2 144,-1-1-73,2 4-191,1-2 1,1 4 3,2 0 1,-2 1 34,2 2 1,-2 2-1,-1 4 1,-1-3 0,-2-1-4,-3-1 1,1 1 0,0-2 0,-1 0-45,1 1 0,-3-3 1,2 3-20,-2 0 1,-1-3 0,2 3-1,0-1-100,1 0 0,3 0 0,-3-3-140,-1 0 1,2 0 98,-1 0 0,3 0 173,-3 0 0,4 0 0,-1 0 0</inkml:trace>
  <inkml:trace contextRef="#ctx0" brushRef="#br0" timeOffset="1113">513 97 7852,'0'-6'-1315,"0"0"1151,0 1 1,0 1 0,0 4 163,0 5 0,0 2 0,0 2 0</inkml:trace>
  <inkml:trace contextRef="#ctx0" brushRef="#br0" timeOffset="1766">336 212 7832,'-4'-14'-63,"3"2"1,-2 3-13,2 0 1,1 0 0,0 0 10,0 0 0,0 1 0,0-1 43,0 0 1,0 0 0,0 0-124,0 0 1,0 1 0,-1 0-30,-2 2 1,2 1 0,-2 3 127,-1-1 0,-1 0 0,-4 3 57,0 0 0,1 1 0,1 1 0,1 2 28,0 1 0,-2 1 0,-1 3 0,0-1 53,0 1 0,3 0 1,0 0-71,0 0 1,-1 0-1,1-1 1,2 1-12,0 0 1,3-3-1,-2 0 1,2 1-17,1 1 0,0-3 1,0 1 0,0 1 1,4 1-9,2 1 1,2 0 5,1 0 1,-2-1-1,0 0 2,-1-2 1,-4 2 0,1-2 23,-2 2 0,-1-2 1,0-1 25,0 2 0,-4 1 0,-2 0 4,-2-2 0,0 1 0,-1-3 0,-1 0-18,-2 0 0,2-1 1,-2-3-1,0 0-29,0 0 1,-1 0 0,2 0 0,0 0-13,0 0 0,-2 0 1,1-1-1,2-1 4,0-1 1,1-4 0,1 1-1,1-2-20,1-1 1,3 0 0,-2 1 0,1-1-57,3 0 0,0-3 1,1 0-1,0 1-29,0 2 0,1 0 1,1 0-1,4 1-76,2 2 1,2-1 184,2 4 0,2-3 0,3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27.193"/>
    </inkml:context>
    <inkml:brush xml:id="br0">
      <inkml:brushProperty name="width" value="0.08571" units="cm"/>
      <inkml:brushProperty name="height" value="0.08571" units="cm"/>
      <inkml:brushProperty name="color" value="#33CCFF"/>
    </inkml:brush>
  </inkml:definitions>
  <inkml:trace contextRef="#ctx0" brushRef="#br0">1369 186 7805,'0'-9'-399,"0"0"0,0 3 423,0 0-237,0 4 38,0-2 1,1 11 162,2 2 1,-1 2 0,3-2-1,0-1 3,0 1 1,-2 0 0,2 0-1,0 0 21,0 0 0,-2 0 0,2 2-2,-2 1 0,3 0 1,-3-3-1,-1-1 30,-1 1 0,-1 0-9,0 0 1,-1-1 0,-2-1-1,-3-3-22,-1 0 0,-2 0 0,0-2 0,0 1-29,0-1 1,-3-1 0,1-1 0,-1 0-27,-1 0 1,2 0 0,-2 0 0,0-1 17,2-2 0,1-1 0,1-3 0,0 2 25,-3-2 1,5 2 0,-2-1 36,1-1 1,3-1 0,0-1 62,1 1 0,2 2-7,2 0-82,0 4 1,1-2-19,1 4 1,3 0-2,4 0-10,-4 0 1,2 4 52,-4 2 0,0-1 1,-2-1-1,1 1 0,1 0 0,0-2 0,-3 3-17,0 1 0,0 1 1,0 1 4,0 0 0,0-4 0,0 1 13,0 1 0,0 1 0,0 1 16,0 0 0,0 0 15,0-1 1,-1 1-62,-2 0 0,1-1 1,-4-1-23,-1-1 0,2-4 0,-1 2-3,-1-1 1,0-2 0,-2 2 0,0-2-5,0-1 0,0 0 1,-1 0-1,0 0-70,-2 0 1,-1 0-1,2 0 1,0 0-56,0 0 1,1 0-1,1 0 1,0 1 150,0 2 0,1-2 0,-1 3 0,0-4 0</inkml:trace>
  <inkml:trace contextRef="#ctx0" brushRef="#br0" timeOffset="283">1405 627 7776,'-13'0'-64,"3"0"0,-2 0-267,3 0 0,0 0 0,0 0 292,0 0 1,-1 1 0,-1 1 0,-1 2-315,-2 1 1,2-3 352,-3 1 0,1-2 0,-4-1 0</inkml:trace>
  <inkml:trace contextRef="#ctx0" brushRef="#br0" timeOffset="599">1078 150 7814,'-6'-1'-380,"0"-2"0,3 1-30,-3-4 380,4 4 1,-1 2-1,5 6-9,1 2 1,3 2 0,-2 1-1,0 2-56,0 0 0,2-2 0,-2 2 1,1-1 94,2-1 0,-4 1 0,5 1 0,-3 1 0</inkml:trace>
  <inkml:trace contextRef="#ctx0" brushRef="#br0" timeOffset="1350">848 336 7814,'-8'-9'-498,"2"0"472,0 0 1,4 3 0,-1 0 0,2 0-38,1-2 1,0 2 0,0 0 0,0-1-52,0-1 0,0-1 0,0 1 0,0-1 32,0 0 1,1 0-1,1 0 34,1 0 1,3 1-1,-3 0 33,2 2 0,-2 2 57,3 4 0,0 0 1,2 1 11,-2 2 0,1-1 0,-3 4 0,0 1-28,-1 0 1,1-1 0,-2 0 0,1 1-20,-1 1 1,2 1 0,-1 0 0,-1-1-7,-1 1 1,-1 0 0,0 0-19,0 0 1,0 0-1,0-1 16,0 1 0,-4 0 0,-2-1 16,-2-2 1,3 1-1,-1-4 1,-1-1-3,-1-1 1,-1 1 0,0 1-1,0-1-9,1-1 0,-1-1 0,0 0 0,0 0-8,0 0 1,0 0 0,1 0-1,-1-1 0,0-2 0,0 2 1,0-2-1,0 0 24,1 0 1,-1-3 0,0 2 17,0-1 0,0-1 0,0-2 1,2 1-32,1 1 0,-1 1 0,3-3 1,0 1-8,0 1 1,-2 0 0,2-3-14,-1 0 0,3 1 0,-2 0 0,1 1-20,1 1 0,-1 3-91,3-3 79,0 4 0,-1-2 0,-1 5 76,-1 2 0,-3 2 0,3 4 0,1 0 6,1 0 1,0-1 0,-1 1 0,-1 0 10,1 0 0,1-3 0,1 0 1,0 0-15,0 2 1,0 1 0,0 0-5,0 0 1,4-3-1,2-1-21,2-1 0,-2-1 0,0-3 1,0 0-77,2 0 0,4-1 0,0-1 1,0-1-159,0 1 1,-2-2 0,2 0 224,-2-1 0,2-1 0,2-3 0</inkml:trace>
  <inkml:trace contextRef="#ctx0" brushRef="#br0" timeOffset="1547">760 495 7030,'6'0'-432,"0"0"432,1 0 0,-4 0 0,1 0 0</inkml:trace>
  <inkml:trace contextRef="#ctx0" brushRef="#br0" timeOffset="2733">415 300 7830,'-8'0'-919,"-1"0"794,0 0 0,3-1 291,0-2 0,3 2-181,-3-2 0,4-1-43,-1-2 0,2-2 0,1-1 1,0 0 40,0 0 1,0 1 0,0-1 0,0 0-7,0 0 1,0 0 0,0 0 81,0 1 1,1-1 56,2 0 0,-2 3-129,2 0 1,-1 4-39,1-1 0,-2 3 44,2 3 1,-1 2 0,0 4 17,1 0 1,3 0 0,-3-1-1,0 1-4,1 0 1,-2-3 0,3 0-1,-1 1-2,1 1 1,-2-1 0,2 0 0,-1-1-6,-2 1 0,2 1 1,0 0-1,0-1-3,0-2 1,-1 1-1,-2 3-3,2 0 1,-2-3-12,2 0 1,-6-1 0,-3 1-49,-2-3 1,-1-2-1,-1-1 1,-1 0 33,0 0 0,-1 0 0,3-1 51,0-2 0,0 1 0,1-3 110,-1 1 1,0 1-1,0 3 82,0 0 0,0 0-176,1 0 1,-1 0 0,0 1 0,1 2-102,2 3 0,-2-2 0,2 0 0,-1-1-4,-2 3 0,0-2 0,0-1 0,1-1-81,2 1 1,-4-2 0,1 2 129,-1-2 1,0-1-1,1 0 1,1-1 79,3-2 1,-2 1 0,3-4 59,-1-1 1,0 0-1,-2-1 1,2 1-72,1 1 0,-2 0 0,2-3 0,0 0-35,1 1 1,-3-1-1,2 0 1,0 0-20,0 0 1,0 0 0,2 1-23,-1-1 1,-1 1-1,2 1-22,-1 1 1,-1 4 29,1-1 0,-2 2 22,-3 1 0,2 4 0,1 2 0,0 1 29,0-1 0,3 2 0,-1-2 1,1 4-10,-1 2 0,2 0 1,-2-3-1,2 0-7,1-1 0,0 1 0,0 1-4,0 2 1,1-2 0,2 1 13,3-1 0,2-5 1,1-2-1,0-2 5,-1-1 0,1 0 0,0 0 1,0 0-84,0 0 0,3 0 1,-1-1-1,1-2-81,1-3 0,-2-1 0,2-1 1,0 2-64,-2-1 1,-1-6 0,0 4-1,0-1 112,2 1 0,-1-3 0,-4 0 0,-1 0 84,1-1 0,-1 1 0,1-4 0,-2 1 0,-1 0 0,0 1 0,-2-1 0,1 0 0,-1 2 0,0-3 0,0 3 0,1 0-5,-1 1 0,0-3 0,0 3 0,1 1 8,-1 2 1,0 3 0,0 0 309,0-1 0,2 3 246,-1 1-541,-2 2 1,3 2-551,-4 2 532,0-2 0,0 7 0,0-3 0</inkml:trace>
  <inkml:trace contextRef="#ctx0" brushRef="#br0" timeOffset="2948">362 504 7871,'-12'8'-76,"-3"1"0,-2-3 1,0-1-1,-1 1-606,0 2 0,-3 0 682,-3 6 0,-9 1 0,-4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34.108"/>
    </inkml:context>
    <inkml:brush xml:id="br0">
      <inkml:brushProperty name="width" value="0.08571" units="cm"/>
      <inkml:brushProperty name="height" value="0.08571" units="cm"/>
      <inkml:brushProperty name="color" value="#33CCFF"/>
    </inkml:brush>
  </inkml:definitions>
  <inkml:trace contextRef="#ctx0" brushRef="#br0">1670 283 7604,'-6'0'-586,"0"0"0,3 0 979,-3 0-565,4 0 1,-2 1 121,4 2 1,1-2 43,2 2 1,-1 1 0,4 0 0,0 1 19,-1 2 0,3-3 0,-3 2 1,1 1-3,0 1 1,-2 1 0,3 0 0,-1 0-1,1-1 1,-2 0 0,1-1 0,0-1-19,-1 1 1,2 1-1,-4 1 3,2-1 0,-3 1 1,2-1-2,0-2 1,-3 2 0,2-2 1,-2 2 0,-5-3 0,-2 0 2,-2-1 0,0 2 0,-1-2 0,-1 0-1,-2 0 0,1 0 0,-2-2 1,-1 1-47,0-1 0,0 2 0,-1-1 1,0-1 8,-1-1 1,3-1-1,-2 0 1,0 0 17,1 0 0,1 0 1,2 0-1,-1 0 30,1 0 0,2-1 0,3-1 0,0-2 34,-1-1 1,0 2-1,0-3 26,1-1 1,4 2 0,-1-1-44,2-1 0,1 2-15,0 0 0,1 3 1,2-2-31,3 0 0,2 3 0,1-3 4,0 0 0,-1 3 1,1-2 11,0 2 0,0 1 0,0 0 16,0 0 0,-1 0 0,1 0-5,0 0 0,-3 0 0,0 0-4,1 0 0,0 1 1,0 1 12,-2 1 0,-3 1 0,2-2 0,-1 2 33,0 1 0,0-2 0,-2 2-11,2 2 0,-2 1 0,2 1 2,-2 0 0,-1 0 0,0 0 29,0-1 0,-3 1 0,-1 0 0,-1 0-1,-2 0 1,2-1 0,0-2 0,-3 0-33,-3 1 0,1-2 0,-3 1 0,1 0-75,-3-1 1,-2 2-1,-1-4 1,0 0-68,-3 0 0,0-2 0,-4 2 0,2-2-133,-2-1 0,2 0 0,1-1 0,0-2 237,3-2 0,0-3 0,1-1 0</inkml:trace>
  <inkml:trace contextRef="#ctx0" brushRef="#br0" timeOffset="384">1617 133 7935,'0'-5'-489,"-4"1"1,-1 8 0,-4 1-1</inkml:trace>
  <inkml:trace contextRef="#ctx0" brushRef="#br0" timeOffset="514">1502 151 7839,'-9'0'-136,"0"0"1,2-1-1,0-1 1548,1-1-1510,4 0 1,-6 3 97,2 0 0,-2 4 0,-1 1 0</inkml:trace>
  <inkml:trace contextRef="#ctx0" brushRef="#br0" timeOffset="1717">1131 451 6703,'-6'-1'-184,"0"-2"0,4 1 114,-1-4 0,2 3 68,1-3 1,0 0 114,0-2 1,0-1-14,0 0 1,0 0 0,0 0-43,0 0 1,-1 3 0,0 1 0,-2-2-21,1-1 0,1 2 1,1 0-1,-1-1-23,-2-1 1,2 0 0,-2-1 0,2 0-13,1 0 1,-1 1-1,-1 1-39,-1 1 1,0 1-38,3-4 0,3 3 1,1 1 47,1 1 1,-2 1-1,3 3 1,0 0 14,2 0 1,-2 0-1,0 0 1,1 1 8,1 2 1,1-1 0,-1 3 0,1 0 4,0 0 1,0 0 0,0 1-1,0 0-12,-1 1 1,1 0-1,0 0 1,0-1-5,0 1 0,-3-2 0,0 0 2,0 2 0,-2-2 0,0 1 10,0 1 1,-3 1-1,2 1 14,-2 0 0,-2-2 0,-2 0 10,-3-1 1,-2 0 0,0 2 0,-1-1 6,0-1 1,-1-1 0,-1 1 0,0-1-21,0-1 1,-2 2 0,0-3 0,1 0-11,-1 1 1,-2-3 0,2 3 0,0-1-20,-3 0 0,-1 0 0,0-3 1,2 0-1,0 0 1,0 0 0,-2-1 0,0-1 6,2-1 1,0-3 0,2 2 0,0-1-3,0-2 1,-1-1 0,2 0 0,1-1 3,1 0 1,1 3 0,0 0 0,1-1-4,-1-1 1,1 2-1,1 2 1,2-1 11,1 0-26,-3 3 13,2-2 7,1 4 1,0 1 9,4 2 1,4-2 0,1 2-1,3-2 1,-2-1 0,0 0 0,1 0-4,1 0 1,1-1 0,-1-1-1,1-1 1,0 1 0,3 1 0,0 1 1,-2 0 0,0 0 0,-1 0 9,0 0 0,0 3 0,-1 1 6,-2 1 1,-2 0-1,-2 1 1,1 0 9,-1 1 0,-5-2 0,-3 1 0,-1 1 21,-2 1 0,-1 1 1,-2-1-1,-3 1-20,-1 0 0,-1-1 1,1-1-1,2-2-34,-2-1 0,-1 1 0,0-1 1,-1 0-4,0 0 1,4-1 0,-1-3 0,0 0 79,1 0 0,-1 0 0,3 0 1,1-1-11,1-2 1,1-2 0,1-3 0,-1-1 2,0 0 1,3-1 0,0-2-1,-1-1-35,-1-1 0,0-6 0,0 2 0,1-1-18,1-3 1,1 4-1,-2-4 1,1 1-42,0 1 0,2 2 1,0 4-1,1 2-73,0 1 1,-1 1-617,1 1-266,2 4 984,-3 1 0,4 4 0,0 0 0</inkml:trace>
  <inkml:trace contextRef="#ctx0" brushRef="#br0" timeOffset="2050">1193 27 7895,'0'-9'199,"0"0"-1202,0 4 66,0 1 937,0 4 0,0 0 0</inkml:trace>
  <inkml:trace contextRef="#ctx0" brushRef="#br0" timeOffset="2180">1087 53 7895,'-9'4'-1093,"0"-3"1360,0 2 1,4-2 0,-1-1-338,-1 0 1,2 0-1,-1 1 1,-1 2 69,-1 3 0,-4 2 0,-2 1 0</inkml:trace>
  <inkml:trace contextRef="#ctx0" brushRef="#br0" timeOffset="2650">283 371 7922,'8'1'-178,"-1"1"0,-2 2 94,-1 1 0,3 1 0,-3 3 65,1 0 1,-1-3 0,-4-1 0,0 2 18,0 1 0,0-2 0,-1 0 0,-2 1-9,-2 1 1,-4-2-1,-2-1 1,-2 1 11,-1-1 1,1 0 0,-3-3 0,1 1 17,0-1 1,-2-1 0,-2-1 0,1 0 6,0 0 1,-2-1-1,6-2 1,-3-3-17,-1-2 1,4 0 0,3-1-1,1 0-66,1 0 0,0 0 0,1 0 1,2 1-102,3-1 0,3-1 0,0-1 0,0-1-537,0 2 692,3 0 0,6-3 0,5-1 0</inkml:trace>
  <inkml:trace contextRef="#ctx0" brushRef="#br0" timeOffset="2848">380 186 7856,'-4'5'37,"-1"-1"86,-3-4 0,2 0-853,0 0 730,0 0 0,-3 4 0,0 1 0</inkml:trace>
  <inkml:trace contextRef="#ctx0" brushRef="#br0" timeOffset="2964">257 195 7856,'-6'-4'-45,"0"-2"1,4-2-364,-1-1 0,2 3 18,1 0 390,0 4 0,0-1 0,0 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38.291"/>
    </inkml:context>
    <inkml:brush xml:id="br0">
      <inkml:brushProperty name="width" value="0.08571" units="cm"/>
      <inkml:brushProperty name="height" value="0.08571" units="cm"/>
      <inkml:brushProperty name="color" value="#33CCFF"/>
    </inkml:brush>
  </inkml:definitions>
  <inkml:trace contextRef="#ctx0" brushRef="#br0">618 45 7058,'3'-6'-189,"0"0"0,1 3 435,-1-3-222,2 0 1,4-2-71,0 2 1,-3 2 22,0 4 1,-4 0-1,4 0 0,0 0 56,3 0 1,0 4 0,0 2 40,0 2 0,-1 1 0,0 0 0,-1 0-4,-1-1 1,-1 1 0,2 0 0,-1 0-36,1 0 1,-3-3-1,-2 0 1,0 0-55,1 2 0,-2 1 0,2 0 1,-3 0 21,-3 0 0,1-1 0,-4 1 0,-1 0-33,-4 0 0,0-1 1,-3-1-1,1-1-56,-1 0 1,0-1-1,-2 0 1,2 0-115,-2 0 1,-1-2-1,0 2 1,-1-1 199,0-2 0,1-1 0,-1-1 0</inkml:trace>
  <inkml:trace contextRef="#ctx0" brushRef="#br0" timeOffset="484">398 177 7221,'-5'0'-109,"1"0"0,4-4 0,0-2 13,0-2 0,0 3 0,0-1 0,1-1 68,2-1 1,-1 0 0,3 1 0,-1 1 224,1 0 0,1 1-80,3-1 0,0 4 0,-1-2 79,-2 0 1,2 3-195,-3-2 1,2 3 0,0 3-84,-1 3 0,-4-1 22,1 1 0,-2-1 0,-1 4 66,0 0 1,0 0-1,-1 0 57,-2 0 0,1-1 0,-4 1-24,-1 0 1,0 0 0,1 0-1,0 0-23,-1-1 1,2 1 0,-1 0 0,-1 0-31,-1 0 0,-1 0 1,1-1-1,-1-2-65,0 0 0,0-1 1,0 2-1,0-1-139,1 1 1,-1-3-1,-1 0 1,-1-1-266,-1 0 482,1-1 0,-2-2 0,-1 0 0</inkml:trace>
  <inkml:trace contextRef="#ctx0" brushRef="#br0" timeOffset="717">221 142 7740,'-6'0'-122,"1"1"246,1 2 1,-3 2-1,1 4 1,-1 3-152,-2 3 1,-3 2-1,-2 0 1,-2 2-424,-6 2 0,-3 0 450,-1 3 0,-4-3 0,-2-3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41.074"/>
    </inkml:context>
    <inkml:brush xml:id="br0">
      <inkml:brushProperty name="width" value="0.08571" units="cm"/>
      <inkml:brushProperty name="height" value="0.08571" units="cm"/>
      <inkml:brushProperty name="color" value="#33CCFF"/>
    </inkml:brush>
  </inkml:definitions>
  <inkml:trace contextRef="#ctx0" brushRef="#br0">1626 222 6642,'0'6'-14,"0"-1"1,0-2-60,0 3 1,1-4-1,1 2-64,1 0 0,4-3 100,-2 2 1,3-2 0,1-2 29,0-2 1,0 1-1,-1-4 1,-1 0 47,-2 1 0,0-2 0,2 1 0,-2-2 50,-1-1 1,0 0 0,-2 0-55,1 0 0,0 1 1,-3-1-62,0 0 0,0 3-8,0 0 0,-4 4 1,-2-1 68,-2 2 0,-1 2 1,0 2 37,1 3 0,-1 1 1,0 0-1,0-1-24,0 1 0,-1 0 0,0-1 0,-2 0-49,1 1 1,1-2-1,0 0 1,0 0 0,-2 0 0,-1-3 0,2 1 0,0-2-123,0-1 0,1 0 1,0 0-1,-1 0 57,0 0 0,2 0 0,4-1 0,0-1 72,0-1 1,3-1 183,-1 1 1,2 1 36,1-4-38,0 4 0,-1 4-213,-2 4 1,1 4-109,-4-4 1,0-1-1,-2-1-14,-1 0 1,0-1-1,0-3 81,0 0 1,0 0-1,1 0 56,-1 0 1,0 0-1,1-1 137,2-2 0,-2 1 111,3-3 1,0 3-178,-1-1 1,3 2-37,-3 1 1,0 0-49,-3 0 0,3 1 1,0 1-1,0 2-3,2 0 1,-4 1 0,2 2 0,-2-1 8,-1 1 1,0 0 0,0 0 0,1-1-16,-1 0 0,0-1 0,-1 0 19,-2-1 0,2-1 0,-4-3 0,1 0 13,2 0 0,1 0 1,2 0-1,-1 0 50,0 0 1,1-1-1,1-1 1,1-2 38,0-1 0,-2 2 0,-1-2-24,0-2 0,0-1 1,0-1-48,0 0 1,4 0-1,0 0 1,0 1-45,0-1 1,3 0 0,-2 0-1,1 0 2,0 0 1,-3-2-1,3-2 1,1 0 20,1 0 1,0 2 0,-1 1 29,-1-2 0,0 2 0,3-2-10,0 3-426,0 4-447,0 1 852,0 4 0,4 1 0,2 2 0,6 2 0,2 3 0</inkml:trace>
  <inkml:trace contextRef="#ctx0" brushRef="#br0" timeOffset="267">1599 19 7636,'-9'4'-526,"0"-1"1,-2-1 525,-1 1 0,-8-2 0,2 3 0</inkml:trace>
  <inkml:trace contextRef="#ctx0" brushRef="#br0" timeOffset="381">1308 63 7738,'-9'0'284,"0"0"1,3 0-200,0 0-85,0 0 0,-2 4 0,-1 0 0</inkml:trace>
  <inkml:trace contextRef="#ctx0" brushRef="#br0" timeOffset="1633">893 257 7775,'-9'0'-253,"0"0"1,0 1 238,0 2 1,1-2-31,-1 2 0,0-2-40,0-1 1,3 0 0,1-1-21,1-2 1,1-2 0,3-4 0,0 0 64,0 0 1,0 1 0,0-2 0,0-1 32,0-1 0,0 0 0,0 4 0,0-1 86,0 0 0,1 1 1,1 1 112,1 1 1,1 4-83,-1-1-99,-2 2 1,6 5-1,-4 2-71,-1 2 1,2 1 0,-1 0-23,-1 0 1,0-1-1,0 1 69,1 0 1,0-3 0,-3 0 22,0 1 0,0 1 0,0 0 33,0 1 1,0-3-1,0 0-9,0 1 0,0 1 0,-1 0-26,-2-2 0,1 1 0,-4-2 6,-1 0 0,-1 3-13,-1-2 1,0-1 0,1 0 0,-1-1 1,0-2 1,0 2 0,0-1-1,-1-1-4,-1 2 0,1-3 1,-2 2-1,1-1-2,-1 1 0,3-2 0,-4 2 0,1-2-10,0-1 0,0 0 1,1 0-1,-2 0-7,-1 0 0,3 0 0,-1 0 1,0 0 5,0 0 0,0-1 1,4-1-1,-1-2 6,0-1 0,1 2 0,2-2 1,2-1 13,0 1 1,3-3-1,-2 2-29,2-2 0,1-1 0,1 1 1,1 2-29,1 0 1,4 1 0,-1-2 0,2 2 27,1 1 1,0-2-1,-1 3 1,1 1 23,0 1 1,0-2-1,0 0 1,0 1 33,-1 1 1,1 1 0,0 0 46,0 0 0,0 0-33,0 0 0,-2 4 0,-1 2-25,-3 2 1,-2 1 0,-1 0-26,0 0 1,-4-1 0,-2 0-1,-1-1 46,-2-1 0,0-1 0,0 2 0,-1-2-54,-2-1 1,2 0 0,-5-2 0,0 1 2,1-1 0,-1-2 0,3 0 0,1 0 3,1 0 1,2-2 0,-1-2 0,0 0-10,0 0 0,0 0 1,0 2-1,1-1 43,-1 1 0,3-2 6,0 1 0,0 0-1,-3 3 1,3 1-33,0 2 0,1-1 0,-1 3-10,0-1 1,3-1-1,-3-3-38,-1 0 0,-1 0 1,-1 0 31,1 0 0,-1-1 0,0-1 0,1-2-4,2-1 1,-2 2-1,2-3 58,-1-1 0,-2-1 0,0 0 0,0-1-8,0 0 0,3 0 1,0 0-1,0 0-24,-2 1 0,2-1 0,0 0 1,-1 1-14,-1 2 1,2-1-1,1 3-5,1 0-34,-2 2 1,1-1 72,-4 6 1,3 1 0,1 5 0,0 0-21,0 0 1,3 1 0,-1 1-1,2 0-9,1 0 0,0 2 1,0-1-1,0-1-1,0-2 1,1 0 0,2 0 0,2 0-7,0 0 0,3-4 1,-2-2-1,2 0-2,1 0 0,-1 0 0,1-3 1,0 0-80,0 0 0,3 0 0,-1 0 0,1-1-114,1-2 0,-3 1 1,3-3-1,-2-1 29,1 1 1,3-3-1,-2 2 170,0-2 0,2-1 0,3 0 0</inkml:trace>
  <inkml:trace contextRef="#ctx0" brushRef="#br0" timeOffset="1983">787 10 6790,'-9'-9'0</inkml:trace>
  <inkml:trace contextRef="#ctx0" brushRef="#br0" timeOffset="2266">592 98 7747,'-6'0'-809,"1"0"505,-2 0 1,-1 0-1,-2 0 304,-2 0 0,-1 4 0,-5 1 0</inkml:trace>
  <inkml:trace contextRef="#ctx0" brushRef="#br0" timeOffset="2481">195 107 7747,'-14'0'-25,"1"0"0,5 0 1,-1 0-156,0 0 1,-3 0 0,-1 0 0,0 1-2,-3 2 1,2 2 0,-1 3 0,1 2 180,0 2 0,-3-2 0,4 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2:44.422"/>
    </inkml:context>
    <inkml:brush xml:id="br0">
      <inkml:brushProperty name="width" value="0.08571" units="cm"/>
      <inkml:brushProperty name="height" value="0.08571" units="cm"/>
      <inkml:brushProperty name="color" value="#33CCFF"/>
    </inkml:brush>
  </inkml:definitions>
  <inkml:trace contextRef="#ctx0" brushRef="#br0">1988 80 7572,'5'0'-37,"-1"-4"0,-3 3-145,2-2 1,-1 3 0,4 2 91,1 1 0,0 7 0,2-1 0,0 1 3,0 3 1,1 1-1,1 4 1,0-1 41,0 1 0,0 0 0,0-1 0,0 1 45,0 0 0,-5-5 0,2 0 0,-3-4 0</inkml:trace>
  <inkml:trace contextRef="#ctx0" brushRef="#br0" timeOffset="402">1909 239 7697,'-5'-4'-177,"1"2"0,3-3-114,-2 1 0,2-3 322,-2 1 1,1 2 0,0-2-140,-1-1 0,0 2-44,3-1 0,4 1 133,2-1 0,-1 2 1,1 4 128,1 0 1,-3 0 27,2 0 0,-1 1 0,2 2-64,-1 3 0,-4 2 1,1 1-38,-2 0 1,-1-1 0,0 1 0,0 1-38,0 2 0,-1-2 0,-2 1 1,-3-1-17,-2-1 0,-1 0 1,1 0-1,-2 0-72,-2-1 1,1 1 0,-3 0 0,1 0-238,-1 0 1,2-1 324,-2-2 0,-1-3 0,-3-3 0</inkml:trace>
  <inkml:trace contextRef="#ctx0" brushRef="#br0" timeOffset="1035">1573 159 7697,'0'9'-344,"0"-3"1,0 0 189,0 1 0,0 1 1,0 1 503,0-1 0,0-2-407,0 0 1,1-4-71,2 1 0,-1-2 0,4-1 9,1 0 1,-2-4-1,0-2 1,1-2 52,-1 0 1,2-1 0,-3 0 0,0 0 88,0 0 1,0 0-1,-2 1 166,1-1 0,0 0 0,-2 1 22,2 2 0,-2 1 1,0 3-171,-2-1 0,-1 0 1,-5 4-1,-2 1 11,-2 1 0,-2 4 0,2-1 0,-3 2-87,0 1 0,-3-1 0,3-1 0,-3-2-5,-1 2 1,2 0 0,0 0-1,1-2-47,-1-1 0,0 2 1,-2-3-1,1-1 7,3-1 1,-2-1-1,4 0 1,0 0 57,0 0 0,2-3 1,-2 0-1,3 0 101,3-1 0,-1 3 0,1-2 53,-2 2 1,-1 1-1,0 0-66,0 0 0,0 0 0,0 1 0,-2 1-60,-1 1 0,-1 3 0,2-2 0,-3 1-25,0 1 1,-3 2 0,3 0 0,-3-1-44,-1-1 0,-2 0 1,-2 3-1,1-2 26,-1-1 0,-2 1 0,2-3 0,-2 0 34,0 0 1,-4 2-1,5-3 1,-3 0 4,0 1 0,0-3 0,2 2 0,1-2-1,1-1 0,2 3 0,2 0 0,1-2-65,3 0 1,-2-1 0,4 0 0,1 0-125,2 0 0,0 0 0,0 0 186,0 0 0,4 0 0,1 0 0</inkml:trace>
  <inkml:trace contextRef="#ctx0" brushRef="#br0" timeOffset="1435">1343 27 7721,'-12'5'-413,"1"2"0,-3-3 286,1 1 1,-2-2 0,0 2-1,-2 1-189,-1-1 316,1 3 0,-1-3 0,0 4 0</inkml:trace>
  <inkml:trace contextRef="#ctx0" brushRef="#br0" timeOffset="2050">963 115 6027,'-4'1'109,"1"2"169,2-2-254,1 3 1,0-5 50,0-2 1,0 1-64,0-4 0,-1 0 1,-1-2-10,-1-1 0,-3 0 0,2 1 0,-1 1-17,-2 1 1,-1 0-1,-1-2 1,2-1-8,1 0 0,-2 1 0,2 2 0,-2 2 31,-1 0 1,3 3-1,1-2 1,-2 2 45,-1 1 0,0 4 1,1 2-1,1 2-60,-1 1 0,2 1 0,0 1 0,-1 1-220,1 2 1,-3-3 223,2 1 0,-2 1 0,-1 1 0</inkml:trace>
  <inkml:trace contextRef="#ctx0" brushRef="#br0" timeOffset="3052">539 265 7694,'-14'0'-301,"0"0"133,1 0 1,4 0-1,4 0 265,-2 0 0,-1 0 0,0-1-134,2-1 1,-1 0-1,3-4-63,-1-1 1,3-1 0,-1-1-36,2 0 1,1 0 0,0 1 109,0-1 0,0 3 50,0 0 1,1 4 0,2-1 69,3 2 1,-1 1 0,1 0-40,1 0 0,1 0 0,1 0-68,-1 0 0,1 1 0,0 1-17,0 1 0,0 1 1,0-2-9,-1 1 0,-2 0 1,0-2 21,1 2 1,-2-2 0,0 3 13,-1 0 1,3 0 32,-1 5 1,-2-3-1,-1 0 33,-3 1 0,0-2 0,-3 0 1,-3-1-36,-2-2 0,-2 2 1,-2 0-1,-2-1-36,-3 1 0,-1-1 0,0-3 0,1 0-38,-1 0 1,0 0 0,1 0-1,-1 0 40,0 0 0,1 0 0,0-1 0,2-1 91,4-1 1,1 0-1,1 3-14,0 0 0,0 0 0,1 1 0,2 2-35,0 3 0,1-1 0,-2 0 0,1 0-54,-1 0 1,-1 0 0,0 2-103,-1-1 0,-1-2 1,-1 2 38,-1-3 1,-2-2-1,2-1 1,1 0 36,1 0 1,2-1-1,1-2 1,2-3 48,-2-1 0,-1 1 1,0 0-1,1-1 52,1-1 0,1-1 0,-2 0 0,3 1 28,0-1 1,-3 0-1,2 0 1,-1-1-25,0-1 0,3 2 1,-2-1 79,1 3-238,1 1 19,3 1 1,0 2 91,0 6 0,-3 2 1,0 4-20,1 0 1,-1 0-1,0-1 6,1 1 0,1 0 0,1 0 4,0 0 0,0 0 1,1-2-62,2-1 1,-1 1-1,3-4-35,2-1 1,1-1-1,1-1 1,0 0-127,0 0 1,0 0-1,-1 0 1,1 0 214,0 0 0,0 0 0,0 0 0,0 0 0,-1 0 0,1 0 0,0 0 0,0 0 0,0 0 0,0 1 0,2 2 0,1 3 2,-1 2 0,-4 1 0,-1 0 1,0 2 137,2 1 1,-2 0-1,-1-3 1,0-1 270,0 1 1,-2 0-277,3 0-424,-4 0 289,2-4 0,0-5 0,1-5 0</inkml:trace>
  <inkml:trace contextRef="#ctx0" brushRef="#br0" timeOffset="3199">116 71 7694,'-9'-9'164,"0"0"1,3 2 0,1 0 1078,1 1-1592,1 4-404,3-2 753,-4 8 0,-1 1 0,-3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3:06.489"/>
    </inkml:context>
    <inkml:brush xml:id="br0">
      <inkml:brushProperty name="width" value="0.08571" units="cm"/>
      <inkml:brushProperty name="height" value="0.08571" units="cm"/>
      <inkml:brushProperty name="color" value="#33CCFF"/>
    </inkml:brush>
  </inkml:definitions>
  <inkml:trace contextRef="#ctx0" brushRef="#br0">923 281 7590,'-5'0'-341,"1"-1"1,4-1 224,0-4 1,0 1 0,0-1 0,1 1-29,2 0 0,-2-3 0,2 3 131,-2-3 0,1 0 1,1-1 97,-1 1 0,-1 2 0,-1 0 172,0-1 1,3 3 0,0-2 78,-1-1 1,-1 3-262,-1-2 1,0 0 0,-1-1-4,-2 1 89,2-2-57,-7 4 1,7-2 0,-2 1 346,-1 1-247,3 2-323,-3 2-184,4 0 1,0 3 266,0 3 0,0-1 0,0 1 51,0 0 1,1-1-1,1 1-6,1 0 1,0 2 0,-3 0-1,0 1-7,0-1 1,0 1 0,0 0-39,0-1 0,0 1 0,-1-1 0,-1 1-3,-1-1 1,-1 0 0,2-2 9,-1 0 1,0-1-1,1 1-82,-1 0 39,0-4 17,3 2 80,0-4 0,4-3 0,1-1 19,3-1 0,-2 4 0,-1-2 0,2 1-6,1-1 0,0 2 0,1-2-15,-1 2 1,1 1 0,-1 0-32,1 0 0,-1 0 1,1 0 2,-1 0 1,-2 1 0,0 1 0,0 2-84,-2 1 0,3-3 1,-3 3-1,-1 0 71,1 0 1,-1-2-1,-3 2 1,0 2 28,0 0 1,0-1 0,0 0 0,-1 0 24,-2 2 1,1 1-1,-4-1 1,-3 1 50,-1-1 0,-4 1 0,1-1 0,0 1-71,-2-1 0,-1-2 0,-1 0 0,0-1-60,-1 0 1,-1 2 0,-1-4 0,1-1-30,1-1 0,1-1 0,0-1 1,0-1 49,3-1 1,-1-4 0,3 1-1,-1-2 9,1-3 1,1 1 0,2-1-1,1 0 22,-1 0 0,3 1 0,1-1 0,-1 2 7,1 0 1,1 0 0,3 1 35,-1-1 1,1 1-88,-3-1 0,3 5-66,-2 1 0,2 6 86,-2 2 1,-1 0-1,2 1 38,0 0 1,0 2 0,0 0-8,-1 1 1,0 0 0,3-1 58,0 1 1,0-4 0,0 1 5,0 1 1,-1 0-58,-2 2 1,3-1 0,-4 0-22,0-2 0,2 1-1,-4-1 1,1-1 0,-4-1-21,1 0 1,-2 2 0,0-3 0,-2-1-65,2-1 0,-3-1 0,-2 0 0,0 0-75,1 0 1,-1 0 0,2 0 0,1 0-43,0 0 1,-3 0 0,1 0-1,1-1 27,2-2 1,1 1 0,2-3 171,-1 1 0,1-2 0,-1 1 0</inkml:trace>
  <inkml:trace contextRef="#ctx0" brushRef="#br0" timeOffset="317">982 17 7598,'-4'0'-1181,"-1"0"1016,2 0 0,-2 0 165,-3 0 0,-1 0 0,1 0 0</inkml:trace>
  <inkml:trace contextRef="#ctx0" brushRef="#br0" timeOffset="599">777 495 7634,'5'17'1747,"2"-4"-1965,-4-2-583,0-5 801,-3-2 0,-4-8 0,-1-1 0</inkml:trace>
  <inkml:trace contextRef="#ctx0" brushRef="#br0" timeOffset="1164">274 187 7667,'0'5'-1148,"0"3"1254,0-3 0,0 0-129,0 1 1,0 0-1,-1 1 1,-1 0 13,-1-1 1,-1-4-1,2 4 1,-1 0 45,-2-2 0,-1 3 0,-2-4 0,-1-1 22,1-1 1,-1 2 0,0-1 0,-2 0 51,0-1 1,-2-2 0,3-1 0,-2-3-80,-2 0 0,3-3 1,-2 0-1,0-2-25,3-1 1,-2-1 0,0 0-1,2 1-15,0-1 0,2 2 0,-1-1-19,1 1 0,3 5 0,1 0-44,0 1 1,3 2 35,-1 5 0,1 2 0,1 3 68,0 1 0,0-1 0,0 1 26,0-1 1,0 1 0,1 0 31,1-1 0,3 1-77,4-1 1,-1-3 0,1-2-210,-1-2 1,1 2-234,-1-1 1,1 1 427,-1-3 0,1 0 0,0 0 0</inkml:trace>
  <inkml:trace contextRef="#ctx0" brushRef="#br0" timeOffset="1296">129 350 7667,'5'7'-557,"0"0"-75,-1-1 566,-1-5 0,0 2 66,-1-6 0,1-1 0,-3-5 0</inkml:trace>
  <inkml:trace contextRef="#ctx0" brushRef="#br0" timeOffset="1413">95 51 7667,'-4'-13'79,"-2"1"1,1 4-1,1 1 91,0 1 0,0 4-403,1 0 1,-2 4-1,-4 4 233,-2 2 0,-7 0 0,-3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3:59.484"/>
    </inkml:context>
    <inkml:brush xml:id="br0">
      <inkml:brushProperty name="width" value="0.11429" units="cm"/>
      <inkml:brushProperty name="height" value="0.11429" units="cm"/>
      <inkml:brushProperty name="color" value="#33CCFF"/>
    </inkml:brush>
    <inkml:brush xml:id="br1">
      <inkml:brushProperty name="width" value="0.08571" units="cm"/>
      <inkml:brushProperty name="height" value="0.08571" units="cm"/>
      <inkml:brushProperty name="color" value="#33CCFF"/>
    </inkml:brush>
  </inkml:definitions>
  <inkml:trace contextRef="#ctx0" brushRef="#br0">4466 54 9482,'0'-14'-386,"0"7"1,0-5 163,0 4 0,-2 2 0,-2 1 1,1 4 0,-6 1 0,-1 0 168,-2 0 0,-6 0 0,-1 0 1,-1 0 56,-4 0 1,-8 0-1,-7 1 1,-6 2-29,-7 2 1,-8-1 0,-14-3 0,-4 2 9,-7 2 0,-5-1 0,-4-4 1,-3 0 1,46 0 0,0 0 0,-1 0 0,1 0 1,1 0-1,0 0 0,-44 0 42,4 0 1,7 0 0,-4 0 0,2 0 108,1 0 1,-3 0 0,12 2-1,-3 1-18,-1 1 1,-1 2-1,1-3 1,1 1-117,2-1 0,-2-1 0,2-2 0,-5 0 54,-3 0 0,-4 0 0,4 0 0,3 0-28,4 0 1,-5 0-1,4 0 1,0 0-42,1 0 0,6 0 1,-2 1-1,1 2-18,2 2 1,7-1-1,1-4 1,-1 0 12,-2 0 0,0 0 0,4 0 0,5 0 45,6 0 1,4 0 0,6 0 0,2-1-12,3-4 1,2 4 0,7-4 0,1 4-18,3 1 0,-3 0 1,4-2-1,0-1-14,4-1 1,2-1 0,2 5-134,-1 0-499,7 0-12,1 0 0,18 0 656,6 0 0,5 0 0,4 0 0</inkml:trace>
  <inkml:trace contextRef="#ctx0" brushRef="#br1" timeOffset="1633">4042 345 7719,'-8'-9'-649,"4"1"0,1 3 941,-1-4-285,2 6 13,-4-2 1,6 6 0,0 3 6,0 5 0,2-1 1,1 0-40,1 3 1,1 1 0,-4 1 3,3 0 1,-2 0 0,2 1 2,-2-1 0,2 0-2,1 0 0,-1 1 2,-4-1 0,4-4 3,1-1 2,-1 1 0,-8 0 0,-2-2 0,-1-1 0,-2-1 0,-4-5 0,-1 0 0,1-2 0,0-1 0,0-1 0,1-2 0,1 3 0,3-3 0,-3-1 0,4 2 0,-2-3 0,-1-3 0,2 1 0,1 0 0,0 2 0,-1 2 0,5-4 2,-1 1 0,-2 2 2,2-2-136,-1 6 206,5-3-57,0 6 0,0 6 14,0 3 0,0-2 58,0 2 1,-1 0-44,-4 4 0,-2-1 0,-5-2 0,0-2-28,-1-2 0,6-1 0,-9-2 0,-1 2-9,3-2 0,-2 0 1,-1 0-1,-2 1-13,-1-1 0,2-1 0,-3-2 0,1 0-5,-1 0 0,0 0 1,-2 0-1,1-2-9,-2-2 0,-1-2 1,-1-5-1,1 3-25,3-3 1,-3 4-1,4-2 1,-1-1 30,0-2 1,6 3 0,-4 0 0,3 1 0,-1 0 1,0-2 0,5 4 18,0-1 1,0 4 0,-1-2 3,1 4 1,0 1 8,0 0-72,-1 0 23,7 0 8,1 0 1,6 1 0,2 2 0,2 2 30,5-2 0,-2-2 0,2-1 0,1 0-20,2 0 0,6 0 0,0 0 0,-2 0-1,-2 0 1,0 0 0,-1 0 0,0 0 9,0 0 1,-4 0-1,0 0 1,1 0 6,2 0 1,1 0 0,1 0 5,-1 0 1,-4 0-1,-2 1 25,-1 4 0,-2-2-14,-4 6 1,0 0 0,-1 2 0,-3 0 15,-5-3 0,-3-3 1,-1 2-1,-1 1 6,1-1 0,-4-3 0,-3 4 1,1-2-6,0-3 0,-3 2 1,3 0-1,0-2-14,0-2 1,-3 1-1,2 1 1,1 1 25,0-1 1,-3-1 0,4-2 0,1-2-3,-2-2 1,4 2 0,-4-4-1,1 0 22,0-2 1,1 0 0,3-1-1,1-1 34,0-2 1,0-1 0,-1 1 0,1 0-48,0-1 0,0 3 1,-1-8-1,3 4-61,2 0 0,-2 0 0,6-3 1,-1 0-34,0 0 1,0 4 0,3 3 0,-1 1-96,1-1 0,1-2 0,2-1-490,0 0 0,0-1 619,0 1 0,6 6 0,1 1 0</inkml:trace>
  <inkml:trace contextRef="#ctx0" brushRef="#br1" timeOffset="2133">4148 200 8183,'0'-14'-1044,"0"1"1,-2 6 1043,-2 2 0,2 4 0,-9 1 0,3 0 0</inkml:trace>
  <inkml:trace contextRef="#ctx0" brushRef="#br1" timeOffset="2230">4055 200 8427,'-9'0'-775,"0"0"1,5-2 0,-5-1 507,-1-1 267,4-1 0,-6 5 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41:50.447"/>
    </inkml:context>
    <inkml:brush xml:id="br0">
      <inkml:brushProperty name="width" value="0.08571" units="cm"/>
      <inkml:brushProperty name="height" value="0.08571" units="cm"/>
      <inkml:brushProperty name="color" value="#F6630D"/>
    </inkml:brush>
  </inkml:definitions>
  <inkml:trace contextRef="#ctx0" brushRef="#br0">0 58 8572,'8'0'-548,"0"0"1,-1 0 0,6 0 0,1 0 525,2 0 0,8 0 1,1 0-1,4 0 45,8 0 1,-1 4-1,7 0 1,5-1-19,5-2 0,5-1 0,4 0 1,4 1-15,2 3 1,-2-3-1,-1 3 1,5-3 6,6-1 0,-2 0 1,7 0-1,-3-1-3,-2-3 0,4 2 0,-4-5 1,0 1 64,-2-1 0,-3 5 0,-3-3 1,-1 1 14,-1 0 1,-5-1-1,0 2 1,-1-1-34,-2 2 1,5 0-1,0 2 1,-1 0-47,-4 0 1,-8 0 0,-1 0 0,-2 0-20,-1 0 1,-6 0 0,5 0 0,-4 0-10,-3 0 0,3 0 1,0 0-1,0 0-46,-2 0 0,-4 0 0,-3 0 0,-1 0-21,1 0 1,-2 0-1,0 0 1,-1 0 52,1 0 0,0-3 0,1-1 0,-4 1 46,-3 2 0,-1-4 0,0-2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4:03.167"/>
    </inkml:context>
    <inkml:brush xml:id="br0">
      <inkml:brushProperty name="width" value="0.08571" units="cm"/>
      <inkml:brushProperty name="height" value="0.08571" units="cm"/>
      <inkml:brushProperty name="color" value="#33CCFF"/>
    </inkml:brush>
  </inkml:definitions>
  <inkml:trace contextRef="#ctx0" brushRef="#br0">1021 226 6891,'0'-7'223,"0"2"-142,0 10 0,-1 1 0,-2 4 0,-2-1-31,2 1 1,-4 2 0,-2 1 0,-3 0-55,-1 1 1,0-1-1,0 0 1,-1 0-102,1 1 1,-5 3 0,-1 1 0,0-2-369,0-1 1,-3-3 472,4-4 0,1 4 0,3-4 0</inkml:trace>
  <inkml:trace contextRef="#ctx0" brushRef="#br0" timeOffset="816">650 438 8581,'-7'-6'-1609,"-5"-1"1576,3-6 0,2 1 0,-1 1 120,3 3 0,-4 3-55,4-4 0,-4 1-22,5-6 1,-5 1-1,5 0 1,-1 1-35,-1 3 0,5-3 0,-3 4 0,1-4-58,-2-1 0,4-1 1,-4 1 49,4 0 0,1 0 25,0-1 0,0 5 1,1 2 13,4 1 1,2 2 118,6 4 1,1 0-122,-1 0 0,-1 1 0,-2 2 0,-3 3-5,-1 1 1,3-2 0,-3 2 0,0 1-8,0-1 1,0 0 0,-3 4 0,1-3 16,-1 3 0,0-4 1,0 2 17,1 1 0,1 2 39,-5 1 1,0-4-31,0 0 0,-6-5 1,-3 4-1,-3-2-46,-1-3 1,-2-2 0,-1-1-1,-3 0-79,-2 0 0,4 0 1,-6 0-1,1-1 48,2-4 0,-4 2 0,7-4 0,0-1 11,3 1 1,-4 3 124,0-5 267,1 6-354,9-9-7,2 11 0,12-4-3,3 10 1,-2 1-1,1 4 1,-1-3 18,1-1 1,-6 4 71,3-1 1,-4 3 0,-1 1 94,0 1 1,0-6-85,0 1 0,-1-1 0,-4 0 0,-3-2-24,-4 0 1,-1-4 0,-1 2-1,0-2-35,-4-2 1,2 0 0,-6 0 0,0 0-43,1 0 1,-3-2-1,5-1 1,-1-3-11,-4-1 1,5-2 0,0-4 0,1 1-16,0 3 0,1-3 1,5 4-1,2-4-5,1-1 0,4-5 0,-2 0 0,1 2-92,3 1 0,2 2 0,1 0 1,1 1-240,4 3 1,2-1-1,6 4 361,1-1 0,5-2 0,1-4 0</inkml:trace>
  <inkml:trace contextRef="#ctx0" brushRef="#br0" timeOffset="980">398 54 8294,'0'-13'-1013,"0"-1"-92,0 1 1105,0 6 0,6 1 0,2 6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4:02.310"/>
    </inkml:context>
    <inkml:brush xml:id="br0">
      <inkml:brushProperty name="width" value="0.08571" units="cm"/>
      <inkml:brushProperty name="height" value="0.08571" units="cm"/>
      <inkml:brushProperty name="color" value="#33CCFF"/>
    </inkml:brush>
  </inkml:definitions>
  <inkml:trace contextRef="#ctx0" brushRef="#br0">172 27 8421,'0'-9'-1099,"0"1"0,-1 5 898,-3-2 0,1 4 201,-6 1 0,1 1 0,0 4 0,-4 2 0,4 6 0</inkml:trace>
  <inkml:trace contextRef="#ctx0" brushRef="#br0" timeOffset="104">66 54 8421,'-11'-2'-597,"0"-1"-388,3-1 493,5 0 492,-9 4 0,4 5 0,-5 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7:03.750"/>
    </inkml:context>
    <inkml:brush xml:id="br0">
      <inkml:brushProperty name="width" value="0.11429" units="cm"/>
      <inkml:brushProperty name="height" value="0.11429" units="cm"/>
      <inkml:brushProperty name="color" value="#33CCFF"/>
    </inkml:brush>
  </inkml:definitions>
  <inkml:trace contextRef="#ctx0" brushRef="#br0">3470 247 29891,'0'-15'-9831,"0"0"5582,0 0 0,0 0 1625,0 0 5392,0 7-3057,0 1 0,0 9 0,0 3 281,0 5 1,-1 1 0,-2 1-1,-2 0 17,1 4 0,3-1 0,1 5 0,0-2-700,0 2 0,0-2 1,0 5-1,0 1 715,0-1 0,0-3 0,0 3 0,0-2 44,0-3 1,5 4 0,0-2 0,-2-2-37,-2-1 0,-1-2 0,2-1 0,1 1 101,2 0 1,0 0 0,-3 0-127,3 0 1,-3-5 0,3 0-267,-4 1 1,1-2 329,3 1 1,-3-1-1,4 6 1</inkml:trace>
  <inkml:trace contextRef="#ctx0" brushRef="#br0" timeOffset="767">3113 589 27334,'-8'-1'-3268,"1"-3"2073,1-1 1,2 0 1111,-6 5 0,5 0 474,-5 0 1,5 0 0,-5 0 845,-1 0 0,3 2 1,-2 1-1,-2 2-1210,-1-1 0,-2 2 0,-2-1 0,-1-1 67,-2-3 0,-4 4 0,2 0 0,-1 0-133,-4 2 1,4-6 0,-2 4-1,-1-3 143,-2-2 0,-2 0 0,0 0 0,2 0 121,3 0 1,-3 0 0,5 0 0,-2 0-103,0 0 0,7-2 0,-2-1 0,4-2-351,1 2 1,0-4-1,2 1-354,3-3 1,3 4-333,7-5 0,0 5-1722,0-5 1343,0 7 1,0-5-1382,0 3 1393,0 3 1,2-4 814,3 6 0,-4-2-73,4-3 387,-3 3 34,-2-4 1,-2 6 897,-3 0 1,-3 5 0,-7 0-151,0-2 0,0 0 0,1 1 0,-1 1-29,0-2 1,0 3 0,-2-1 0,-1 0 33,-2 2 0,0-5 1,5 3-1,-1-4-213,-4-1 0,4 2 0,-4 1-154,3 2 1,2 0 0,0-5 178,0 0 1,1 0 1428,-1 0-1790,6 0 0,-4 0 0,5 0 1</inkml:trace>
  <inkml:trace contextRef="#ctx0" brushRef="#br0" timeOffset="1134">2458 232 28496,'0'-15'-4916,"0"0"1,0 5-2330,0 0 4859,0 7 1616,0-4 0,-2 9 884,-3 3 0,3 3 1,-4 7-1</inkml:trace>
  <inkml:trace contextRef="#ctx0" brushRef="#br0" timeOffset="1265">2339 232 28894,'-15'-8'-6194,"5"-6"5007,0 4 0,5-1 390,-5 1 0,5 3 0,-3 9 1608,1 3-804,-5-3 1,4 11 0,-7-5-1</inkml:trace>
  <inkml:trace contextRef="#ctx0" brushRef="#br0" timeOffset="2050">1892 530 28847,'0'-15'-4916,"0"5"1,0 0 1096,0-2 1,0 4 1736,0-2 1283,0 7 105,0-4 454,0 7 0,0 7 1486,0 3 1,0-2 0,1 0-2380,4-1 0,-3 5 1214,3-3 0,-3 5-131,-2 1 1,0-5 115,0-1 1,0-4 33,0 5 0,0-5 131,0 5 0,-7-5 0,-3 4 323,-3-3 0,3-1 0,0-5 1,-2 0 95,-1 0 1,-2 0 0,0 0-1,0 0-102,1 0 0,-6 0 0,0 0 0,0 0 14,-2 0 0,6 0 1,-4 0-1,2 0 161,-2 0 0,3-2 1,-2-1-160,2-2 1,7 0-1,0 5 94,-1 0 1,4 0 0,0 0 0</inkml:trace>
  <inkml:trace contextRef="#ctx0" brushRef="#br0" timeOffset="2351">1892 828 28197,'0'-22'-4916,"0"6"1,0-4 1654,0 3 1,1 9 3272,4 3 0,-3 5 1,3 5-88,-3 5-85,-2-4 1,-7 14 0,-1-3 0</inkml:trace>
  <inkml:trace contextRef="#ctx0" brushRef="#br0" timeOffset="2482">1743 857 28197,'-10'-14'-4633,"2"-1"1,-1 1 892,1 4 2548,5 4 1,-6 7 1220,4 4 0,4 4 0,-6 6 1</inkml:trace>
  <inkml:trace contextRef="#ctx0" brushRef="#br0" timeOffset="3334">1385 560 28354,'-5'-15'-9831,"0"0"7803,-6 0 1,9 0-1,-5 0 1791,1 0 0,3 0 0,-6 0 0,1 2 127,0 3 0,3-3 1,-4 3-1,3-3-83,3-2 0,-6 0 0,1 0 157,0 0 1,1 5 0,5 2 0,-1 0-345,-2-1-1606,0 6 2996,5-3-399,0 6 1,5 1 0,2 2 0,1 2-215,4-1 1,-4-1 0,2 0-1,1 2-50,3-1 0,6 2 1,-1-1-1,0 0 88,-3 2 0,-1-6 1,2 6-1,1-2-30,2 0 1,0 2-1,-6-4 1,1 2 129,0-2 1,-5 4 0,0-2-177,2-2 1,-4 4-1,0-1-558,-1 3 0,-2-4-1086,-5 5 0,-2-6 1205,-3 6 0,-3-5 1,-7 4-1,0-3 181,0-2 0,0 2 0,-1 1 0,-2-1 49,-2 1 0,-5 0 0,3-4 0,-1 4-6,-3 1 1,3-5-1,-2 4 1,-2-2 55,-1 0 0,-2 5 1,2-5-1,2 0 33,1 1 0,5-4 0,-5 5 1,0-3 165,2 1 0,2 0 1,6-5-1,0 2 880,0 3 0,0-3-525,0 3 1,5-4-337,0-1 0,7-6-872,-2-4 1,3 1-1,1 1 1,-3 0-116,0 0 0,-1-2 1,3-5-14,-3 0 1,3 0-1,-3 0 1,2 0 0,-2 0 1,3-1 0,-4-4 0,1-5-91,0-3 1,0-2 0,3 0 0,-1 1 8,-2-1 0,-2 0 1,4 0-1,-2 2-46,2 3 1,1-1 0,0 6-1,-1 2-975,-2 1 0,0 2 281,5 0-402,0 7 1796,0 8 1,0 8-1,0 7 1</inkml:trace>
  <inkml:trace contextRef="#ctx0" brushRef="#br0" timeOffset="3834">402 321 28247,'0'-10'-9831,"0"0"7559,0-1 0,0 2 1,2 1 2284,3 2 0,-2 2 152,7 9 1,-5 2 0,3 4-1,-1-1-337,-4 2 0,4 1 0,0 2 0,-1 0 31,1 0 1,-1 0 0,-2 0 0,1 0-71,-2-1 0,0 1 1,1 0-532,1 0 0,0 0 0,-5 0 895,0 0 0,-2-2 1,-1-1-1,-4-4 492,-1-1 0,-2-1 0,-5-3 1,-2 2-57,-3-1 1,2-3 0,-5-1 0,0 0-259,0 0 0,-2 0 0,-3 0 0,1 0 189,2 0 0,2-5 0,-3-1 0,3-1-107,1 1 1,-3-6-1,5 4 1,2-2 82,2 0 0,1 0 1,2-5-291,3 0 0,-2 0 1,7 0-578,2 0 0,1 1 0,4-1-148,3 0 1,3 2 0,7 3-1,0 3-174,0 0 0,0 6 656,-1-4 1,8-4 0,1 1 0</inkml:trace>
  <inkml:trace contextRef="#ctx0" brushRef="#br0" timeOffset="4050">238 857 28027,'0'-14'-4916,"0"-1"1,0 0 3305,0 0 0,7 7 0,1 4 2678,1 8 1,-3-1-1677,-6 7 1,0 0 0,0 5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7:10.533"/>
    </inkml:context>
    <inkml:brush xml:id="br0">
      <inkml:brushProperty name="width" value="0.11429" units="cm"/>
      <inkml:brushProperty name="height" value="0.11429" units="cm"/>
      <inkml:brushProperty name="color" value="#33CCFF"/>
    </inkml:brush>
  </inkml:definitions>
  <inkml:trace contextRef="#ctx0" brushRef="#br0">3486 158 28809,'0'-15'-9831,"-2"0"1644,-3 0 6892,3 1 1021,-4 5 1,7 9 0,3 10 135,1 3 0,0 2 0,-5 2 0,1 1 35,4 2 1,-1 5-1,4-4 1,-2 2 22,-2 4 1,2-4-1,1 0 1,0 0-529,-1 1 1,6-1 0,-4 3 0,2-1 667,0 2 0,-5-4 0,3 0 1,1-2 101,-1-2 0,-3-3 0,3-1-33,-1 0 1,3 0 50,-5 0 0,-2 0-52,-8 0 0,2-7 0,-7-2 0,-2-1 616,-1 0 0,-2 2 1,0-4-151,0 2 0,0 2 0,0-4 0,0 2 18,1-2 0,-1-1 0,0-2 0,-2 0-6,-3 0 0,4 0 1,-4 0-1,2 0-18,-2 0 1,2 0 0,-5 0-1,-1-2-182,1-3 1,3-1 0,-3-6-1,0 4-55,0 1 0,0-4 1,-4 1-1,4-2-61,1 2 0,-4-3 0,3 3 0,0-3-464,3-2 0,3 5 0,2 0 0,0-1-186,1-3 0,0 4 1,3 1-354,1-3 1,7 4-1507,-2-2 1157,3 6 1,4-2 608,3 6 0,-2 0 553,7 0 1,-2 1 0,4 3 0,-2 1-64,1-2 0,-3 0 0,2 1 0,2 1 34,1-2 0,-3 4 0,0-2 0,2-1 153,1 3 1,2-4 0,0 6-28,0-3 1,-6 1 0,1-4 604,2 2 1,-4 5-377,2-5 0,-5 5-612,5-5 0,-8 5 0,-2-5 137,-9-2 0,-4 4 0,-2-2 0,0-2 209,1-1 1,-6 3 0,0 0 0,0-2 71,-2-1 0,4-2 0,-5 0 1,2 0-66,2 0 1,-2 0 0,1 0 0,2 0 303,1 0 0,2 0-110,0 0 1,5-2 655,1-3-148,5 3-1255,-2-4 1,11 7 0,0 4-372,-2 5 1,-1 4 0,-2 0-179,0 1 1,0 0-1,0 0 115,0 0 1,-2-2-1,-3-1 608,-5-2 0,-3-2 1,-2 2-1,0-3 214,0-1 1,0-4 0,0 3 0,-1-4 166,-4-1 0,3 0 0,-3 0 0,4 0 153,1 0 1,0-5 0,0-1-99,0-2 0,0-1 0,2-2 0,2 1-56,1-2 1,5 1-1,-4-1 1,3 2-90,3-1 0,1-3 0,2-1-174,0 1 0,0-1 0,0 0-438,0 0 0,5 0 1,1 2-1,3 3-302,2 5 1,8-2 711,0 2 1,1-6-1,-5 2 1</inkml:trace>
  <inkml:trace contextRef="#ctx0" brushRef="#br0" timeOffset="217">2711 1126 25892,'0'-15'-4916,"0"0"1,5 6 2387,0-1 2852,0 6 1,2-2 0,1 6 0</inkml:trace>
  <inkml:trace contextRef="#ctx0" brushRef="#br0" timeOffset="603">2190 158 27869,'-2'-15'-9831,"-3"0"6986,4 0 0,-6 5 1228,7 1 225,0 5 1097,0-2 0,0 17 0,0 6 145,0 4 1,2-1 0,1 3 0,2 0 13,-2 1 1,4-1 0,-1 3 0,1-1-555,0 2 0,-1-1 1,-2 1-1,1-3 634,-2 3 1,4-4 0,-3 0 73,0-1 1,4 4 0,0-3 0</inkml:trace>
  <inkml:trace contextRef="#ctx0" brushRef="#br0" timeOffset="1050">1892 233 27017,'-2'-15'-9831,"-1"0"6675,-2 0 0,0 0 1777,5 0 841,0 7 1,0 3 402,0 10 0,0 3 1,0 7-1,0 0 45,0 0 0,2 5 0,1 0 0,2-1-50,-2 3 1,4-4 0,-2 5 0,0-1-466,1-4 0,-2 3 0,4-1 0,-1 0 598,-4 2 0,4-6 1,-1 4-1,1-2 13,-1 2 1,-1-3 0,-5 3 0,0-4 111,0-1 1,0 0 0,0 0-1,-1 0 314,-4 0 1,-8-5-1,-7-2 1,0 0 209,-2 0 1,1 1 0,-6 1 0,3-4 55,-3 1 0,-1-6 0,-2 6 0,0-2-80,1 0 1,5 0-1,5-5 1,2 0 220,2 0 0,5 0 1212,0 0-1670,7 0 1,10-7 0,9-1 0</inkml:trace>
  <inkml:trace contextRef="#ctx0" brushRef="#br0" timeOffset="1349">1669 277 27593,'-2'-10'-9831,"-3"0"6680,3 7 1,-3-2 2873,10 10 1,-3 0-1,5 8 1,-2 4 72,-1-1 1,6 3-1,-3-1 1,1 2 101,4-2 1,-4 3 0,0-1 0,1 0-56,-1 2 0,-3-6 1,3 4-1,1-3 8,-1-3 0,-3 1 0,3 0 0,-1 0-2458,-4 0 2730,-1-7 1,4 6 0,3-6-1</inkml:trace>
  <inkml:trace contextRef="#ctx0" brushRef="#br0" timeOffset="1733">1341 411 24559,'0'-8'-4528,"2"1"1,1 9 4380,2 3 0,5-2 0,-4 6 0,1-1-491,0 0 0,4 2 383,-1 5 1,-3 0 0,-1-2 0,-1-1-67,0-2 0,0-5 0,-5 5 216,0 1 1,-1-3-1,-4 2 1,-5 0 335,-4-1 0,0 4 1,-3-5-1,-1 2-220,-2 0 0,-7 0 0,4 5 0</inkml:trace>
  <inkml:trace contextRef="#ctx0" brushRef="#br0" timeOffset="2150">924 575 27707,'-10'-2'-1380,"2"-2"-734,1-6 1,2 1 0,3 1-3132,-3 1 4161,4-4 0,-6 8 599,7-7 1,2 6 0,1-2 660,2-1 0,7 5 666,-2-3 0,3 4-771,2 1 0,-5 0 1,0 1-113,1 4 0,-4-1 0,-1 4-20,1-1 1,-5 4 0,4-1 236,1 3 1,-5 2 0,3 0-92,-4 0 0,-6 0 1,-1 0-1,-3 0 287,-2 0 1,-2 0 0,-2-1 0,-2 1-206,-3 0 1,2-2 0,-7-1-1,0-2-368,2 2 0,-3-1 0,4 1 1,1-4 246,-1-1 0,2-2 0,5-5 0</inkml:trace>
  <inkml:trace contextRef="#ctx0" brushRef="#br0" timeOffset="2483">641 69 27118,'0'-20'-9831,"0"0"4656,0 0 4828,0 12 0,2 8 0,1 11 59,2 8 1,0-3-1,-5 6 1,1-1 143,4 4 1,-3-2 0,5 2-1,-2 2-57,0 1 1,1-2 0,-3 1 0,2 1-13,-1-2 1,-1-4 0,0 1 0,2 0-502,-1 0 1,-3-3-1,-1 3 1,0-1 813,0-4 1,-6-1 0,-3-3 0</inkml:trace>
  <inkml:trace contextRef="#ctx0" brushRef="#br0" timeOffset="2733">388 471 26709,'-9'-2'-2825,"3"-1"1445,-1-2 1,5-2 578,-2 2 0,2 5 0,2 0 253,0 9 0,0 4 0,-2 3 0,-1 3 434,-2 1 1,-7 1 0,2-3-1,-3 4 200,-2 1 1,-1 2-1,-4 5 1,-5-1-208,-3 1 0,-2 0 1,-1 0-1,-2-1-18,-2 1 1,-7 7 0,4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7:42.897"/>
    </inkml:context>
    <inkml:brush xml:id="br0">
      <inkml:brushProperty name="width" value="0.11429" units="cm"/>
      <inkml:brushProperty name="height" value="0.11429" units="cm"/>
      <inkml:brushProperty name="color" value="#33CCFF"/>
    </inkml:brush>
  </inkml:definitions>
  <inkml:trace contextRef="#ctx0" brushRef="#br0">5872 321 18705,'-9'-4'-1171,"1"-3"-348,2 0 1,0 2 727,1-4 392,4 6 1,-5-1 439,6 8 0,0-1 1,1 6-230,4 2 0,-4 1 0,4 2 9,-4-1 0,-1 1 0,0 0-204,0 0 1,0-1-1,0 1-65,0 0 1,-6-1 336,-3 1 0,2-2 0,-1-1-229,2-2 275,-5 0-164,10-1 181,-5-2 1,7-6-1,4 0 1,4 0 403,3 0 1,2 0 0,-1 0-58,1 0 1,0 0 0,0 0-1,-1 0 102,1 0 0,0 0 1,-1 0-119,1 0 0,0 0 0,-1 1-68,1 4 1,-6-2 0,-2 4-209,0 0 0,-5 3 0,4-1-143,-4 3 1,-5-2-1,-2-1 1,-2 1 302,-2 3 1,-3-4 0,0 0-1,-1 0-239,0-1 1,-1 2 0,-2-5-1,-1-1 29,1 2 1,2-4 0,1 4 0,1-1-45,-1-1 0,0 1 0,1-5 79,-1 0 0,5 0 0,1-2-33,2-2 1,0 2-1,3-4 47,-1 0 0,-1-2 1,3-4 99,-2 3 1,2 1-211,-2 4 1,-4-2 92,-1-3 1,-3 3-1,-2 6 89,1 0 0,-1 0 0,2 1-54,3 4 0,-4-2 1,4 6-222,-3 1 1,3-2 0,1 1 32,2 2 0,-3-4 0,5 3 84,1 0 1,1-2 0,2 1 47,0 2 0,0-4-12,0 2 1,2-1 0,1 3-83,1-2 1,1-5-106,-5 5 1,-2 0-1,-2 4 173,-5-4 1,1-2 0,-1-4 0,-2 2 189,-1-2 0,-6 0 0,-1 0 0,1 2-23,-2-2 0,5 0 0,-5 0 0,2 1 40,0-1 0,-5-1 0,3-2 0,1 1-174,-1 4 1,0-3 0,3 2 479,-1-2-260,0-2 1,10-6-1,2-2 1</inkml:trace>
  <inkml:trace contextRef="#ctx0" brushRef="#br0" timeOffset="350">6105 20 27679,'-14'0'-79,"0"0"0,0 0 21,1 0 1,-5 2 0,-1 1-1,3 3-252,0 1 0,-2-2 1,-2 2-1,-1 1-920,-3 0 1060,4 1 0,-6 4 0,5 1 0</inkml:trace>
  <inkml:trace contextRef="#ctx0" brushRef="#br0" timeOffset="600">5858 951 19215,'0'-8'-1192,"0"2"0,6 6 0,2 0 0</inkml:trace>
  <inkml:trace contextRef="#ctx0" brushRef="#br0" timeOffset="1300">5338 417 19999,'0'-9'-4090,"0"0"1,0 4 3506,0-4 0,0 7 0,0 2 384,0 8 0,0 4 1,0 2-1,0 0 88,0-1 0,0 6 0,0-1 0,0-1 37,0-2 0,0-2 0,0 1 1,-1-2 96,-4-3 1,2 4 0,-6-4 138,-2 3 1,-1-5 0,-2-2 0,1-3-150,-1-2 1,0 0 0,1 0 336,-1 0 0,0 0 0,0 0 0,1-2 28,-1-3 1,0-2 0,2-7-256,3 0 0,-2 1 0,5-1 0,0 0-41,0 1 0,-3-1 0,3 0 0,0-1-32,0-3 0,0 3 0,3-4 1,-2 4-33,2 2 0,-3-1 1,1 0-1,1 2-158,-2 3 0,4 1 0,-4 5 9,0-1 0,-1-1 0,-7 5 143,0 0 0,0 0 1,1 2-1,-1 2-38,0 5 1,1-1-1,-1 1 1,0 2 106,1 1 0,-1 2 1,0-1-1,1-1 50,-1-2 0,5 2 1,1-3-1,1 3-68,-1 2 0,5-1 0,-3 0 44,0-4 1,4 3-170,-2-3 0,2-1 1,4-1-109,2-1 0,-1-1 0,6-5 162,2 0 0,1 0 1,3 0-1,2 0-20,1 0 1,1 0-1,-4 0 1,2-2 83,1-2 1,2 2 0,-4-2 50,3 2 1,-1-4 0,-4-2 0</inkml:trace>
  <inkml:trace contextRef="#ctx0" brushRef="#br0" timeOffset="1500">5010 855 24383,'-10'-5'-1974,"1"1"1,6-2-2509,-1 1 4461,2 4 1,-4-5 0,-2 6-1</inkml:trace>
  <inkml:trace contextRef="#ctx0" brushRef="#br0" timeOffset="1699">5064 116 18551,'-15'-14'0,"-2"2"313,-1 3 1,-2 3 0,1 7 0,-9 4-76,-7 4 1,-4 9-311,-2 5 0,-7 3 1,0 1-1</inkml:trace>
  <inkml:trace contextRef="#ctx0" brushRef="#br0" timeOffset="3549">4229 307 21264,'0'-9'-4529,"0"0"0,0 8 4124,0 1 1,2 6 0,1 7 253,2 1 1,-1-5 0,-2 0 0,1 2 89,1 1 1,2 2 0,-3 0-23,2-1 1,-1 1 0,-2 0-13,3-1 1,-2 1 0,4 0 113,-1-1 0,0-4 0,-3 1-610,2 0 0,-1-2 1286,-4 1-816,0-6 0,-1 3 412,-4-6 1,-2 0 0,-7-1-62,0-4 1,1 2 0,-1-5-1,0 2-43,1 3 1,4-4-1,-1-1 1,0-1-7,-2 0 0,-2 4 1,2-4-1,1 0-121,2 1 0,4-4 1,-4 5-1,0-3 89,2 1 0,1 5 1,4-4-181,-3 2 0,4 0 253,-4 1-470,4 4 0,1-4 1,1 10-48,4 4 0,-4 3 0,4 2 6,-3 0 1,-2-1 0,0 1 12,0 0 0,0-5 1,0 0 179,0 2 1,-2-5 0,-3 0 0,-4-2 228,-3 1 0,-2-1 0,1-4 1,-1 0 88,0 0 1,-4 0 0,0 0 0,0 0 11,-2 0 1,5-4 0,-4-2 0,4-2-155,2-2 1,-1-3-1,2 0 59,3-1 1,-2 5 0,6 0 96,2-2 1,2 3-137,1-1 0,1 6 163,4-1 1,-2 2-169,6 2 1,-6 2 0,2 2-638,-4 5 0,-1-1 145,0 1 1,-1-4-1,-4 2 453,-4-1 1,-3-1-1,-2-3 1,0 1 101,1 1 1,-1 1 0,0-5 0,1 0 141,-1 0 0,-4 0 0,-2 0 0,0 0 47,0 0 1,-2 0-1,3 0 1,1 0-170,-2 0 0,5-5 1,-5 1-1,2 1-195,0 1 1,0 2 0,4 0 0,-1 0 392,-4 0 0,4 0 1,-3 0 105,3 0 0,1 0 0,2 2-421,3 2 0,-2-1 0,7 6-412,1 2 0,1-4 1,4 3 71,2 0 0,-1-2 1,6-1-1,0 1 116,-1 0 1,4-4 0,-3 4 0,5-1 89,4 1 0,-3-5 0,4 3 0,-4-1-24,-1-1 1,-1 5 0,1-4-1,0 0 14,-1 1 1,1-5-1,-2 5 1,-1-1-128,-2-1 0,0 2 118,5-1 0,-5-3 544,0 2 0,-7-1-382,-2 2 1,-2-4 0,-7 4 0,-2-4 113,-1-1 0,-2 0 0,-1 0 0,-2 0-73,-1 0 0,-2 0 0,2 0 0,-3 0-22,0 0 1,-5 0 0,4 0-1,0 0-11,-1 0 0,-2 0 0,-5 0 0,-2 0 14,2 0 0,2-1 0,4-2 0,1-3-70,-1-2 0,0 0 1,-1-2-1,4 1-57,1-2 1,2 3-1,4 1 1,2-1 198,3 1 1,3 2-796,6-4-1004,0 6 1531,0-3 0,4 12 0,2 1 1,1 3-116,-1-1 1,0-5 0,-3 5 0,1 2-161,-1 1 1,0-3-1,0 0 124,2 2 0,0 1 0,-5 2 72,0 0 0,-2-2 1,-1-2-1,-3-2 284,-2-2 1,-1 0-1,-4-3 1,-1 2 87,0-2 0,-4-2 0,-2-1 0,-1 0 218,-3 0 1,2 0-1,-1 0 1,1 0-316,0 0 0,-4-4 0,5-2 0,0-2 31,3-2 0,1 2 0,2-1 0,-1-2-16,4-1 0,2-2 0,-3 1 0,4-1-245,5 0 0,2-4 0,2 0 0,0 1-59,0 2 0,2-3 0,2 1 1,5 3-263,4 3 1,0 4 371,1-2 0,6-3 0,1 4 1</inkml:trace>
  <inkml:trace contextRef="#ctx0" brushRef="#br0" timeOffset="3883">3353 1170 19439,'0'-14'-6861,"-4"0"5710,-1 1-76,1 5 1456,4 2 1,-12 6 0,-4 0-1</inkml:trace>
  <inkml:trace contextRef="#ctx0" brushRef="#br0" timeOffset="4350">2710 280 26421,'5'-14'-6577,"-1"1"5659,-1-1 0,3 0 0,0 2 259,2 3 1,1 3 65,5 6 575,-7 6 0,0 2 0,-7 5 0</inkml:trace>
  <inkml:trace contextRef="#ctx0" brushRef="#br0" timeOffset="6483">2272 622 26071,'-14'0'-1460,"7"2"0,1 1 349,0 1 0,3 1-549,-7-5 2163,7 0 1,-9 0-301,3 0 0,2 0 1,-3 0-88,0 0 1,4-2 0,0-2-391,0-5 1,-1-3 0,-2-2 0,5 0-240,2 0 0,2 1 1,0-1-1,0 0-2,0 1 0,0-1 0,2 0 0,1 1 221,1-1 0,2 5 1,-1 1 384,4 2 1,-1-3 0,1 4-157,2 2 1,-4 2 0,1 2-1,-1 2-168,1 2 1,-4 6 0,4-2 0,0 3-90,-1 2 1,1-1 0,3 1-1,-4 0 292,-1-1 0,3 3 1,-3 0-1,1 3 168,-1-3 1,3 0 0,-3-4 0,0-2 183,0-1 0,0 1 0,-3 3-297,2 1 1,4 0-58,-5-1-372,1 1 1,-11-5 0,-3-1 0,-3-2 587,-2-3 1,-4-2 0,-2-1 0,0 0 68,0 0 1,-4 0 0,3-1-1,-2-2 18,0-2 1,2-4 0,-4 3-1,4 0 87,1 0 0,2-3 0,4 3-51,1-2 1,-1 5-1,0-1 565,1 2 0,4 2-135,-1 0 1,1 2-177,-4 2 0,0-1 1,3 5-796,1-2 0,4-2 1,-4-2 23,-2 2 0,4-2 193,-2 3 1,-1-5 92,-3-5 1,4 2 0,0-6-239,-2-2 1,3 1 0,1-1 0,-1 2-118,0-2 1,1-6-1,-4-1 1,2 1-99,-2 2 1,4-5 0,-2-1-1,0-2 42,1 0 0,-3 2 1,5-3-1,0 1 110,0-1 0,0 4 0,3 2 0,-2 2-430,2 3 0,2-1-661,1 0 263,0 7 1,0 7 810,0 9 0,1 3 0,2 2 1,2 1 148,-2 3 1,0-3-1,0 5 1,2-2 46,-2 1 1,3 4 0,-2-5-1,-1-1 41,-1-2 0,2 3 0,1 0 0,-2-1 31,-1-2 1,2-1-1,1 0 13,-2-1 1,-2 1-62,-1 0 1,-1-2 0,-4-3 0,-4-5 448,-3-2 1,-2-2-1,1 0 1,-1 0-70,0 0 1,-4-5-1,-2-1 1,0 0 71,1 0 1,0-3 0,6 3-22,-1-2 1,2 4 0,1-4 234,2 2 0,4 2 257,-4 4 0,0 0-443,-4 0 0,0 1 0,3 2 1,1 2-63,-2-2 0,-1 3 0,-2 0 0,0 0-512,1 0 1,-5 0 0,-2-3 0,0 2 38,0-2 1,-3-2-1,4-1 1,-1 0 149,0 0 0,0 0 0,4 0 0,-3-1-29,3-4 1,0 2-1,3-6 1,-1 0-15,0 1 1,1-4-232,-1 3 1,2 1-156,3-1 0,1 8 331,3 1 0,4 1 0,-4 8 0,4 2-273,1 1 0,-5 2 0,-1-2 0,0 0 38,0 2 1,-5-3 0,2 7 0,-4-3 164,-6-1 1,3-1 0,-7 1-1,-3 0 129,-4-1 0,-2 1 1,-8 0-1,-3-2 123,1-3 0,-1 2 1,2-5-1,-1 0 35,-4 0 0,5-1 1,-2-5-1,5 0 26,0 0 0,-1-2 0,-1-1 0,4-3-200,4-2 0,-2-1 0,2-6 0,2-2 121,1-1 1,8-5 0,3 3 0,2-1-394,3-3 0,5-7 0,4-1 0,2 1-345,2-3 0,2 5 0,4-3 0,7 3 467,9 2 0,10 0 0,3-1 0</inkml:trace>
  <inkml:trace contextRef="#ctx0" brushRef="#br0" timeOffset="7115">2190 34 29186,'-2'-12'-9831,"-2"2"6539,2-2 1,-4 12 3349,6 0 0,-6 6 1,-1 8-1</inkml:trace>
  <inkml:trace contextRef="#ctx0" brushRef="#br0" timeOffset="7399">1985 992 21609,'0'-14'-7537,"0"5"6505,0 0 1,-6 6 0,-4 0 1659,-2 6 1,-1 0 0,-1 6-553,0 2 1,-6 1-1,-1 1 1</inkml:trace>
  <inkml:trace contextRef="#ctx0" brushRef="#br0" timeOffset="7581">1369 1019 21609,'-20'0'-530,"5"-1"1,-3-2-1,2-2 227,3 2 1,-1 1 0,0 2-1,1 0 240,-1 0 0,0 2 0,-1 1 1,-3 3-99,-5 2 0,-3 7 0,-1 6 1</inkml:trace>
  <inkml:trace contextRef="#ctx0" brushRef="#br0" timeOffset="7714">561 1101 19946,'-9'0'-151,"0"-1"0,-2-2-799,-1-2 1,3-4-1061,0 4 1426,6 1 1,-3 5 542,6 4 1,-6-3 0,-2 4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8:14.111"/>
    </inkml:context>
    <inkml:brush xml:id="br0">
      <inkml:brushProperty name="width" value="0.11429" units="cm"/>
      <inkml:brushProperty name="height" value="0.11429" units="cm"/>
      <inkml:brushProperty name="color" value="#33CCFF"/>
    </inkml:brush>
  </inkml:definitions>
  <inkml:trace contextRef="#ctx0" brushRef="#br0">34 138 14531,'-13'-6'-2023,"4"3"1725,-1-7 1,9 7 96,1-1 0,1 7 0,9 3 231,0 2 1,7 1 0,1 3-1,0-3 132,2-5 0,2 3 0,5-1 1,2 0 20,3 0 0,3-2 0,6-2 0,1 1-16,4 2 1,3-1 0,7-4 0,3 0-93,5 0 0,9 5 0,3-1 0,0-1 78,-3-1 0,-1-2 0,1 0 0,4 0 68,4 0 1,1 0-1,2-2 1,2-1-53,6-1 0,6-2 0,-47 4 0,0 1 0,1-2 1,0-1-87,1 0 1,0 1 0,1 1-1,0 1 1,2-2 0,1 0 0,1 0-1,1 1-97,2 0 1,1 0 0,1-3 0,0 0 0,-1 2 0,-1 0 0,2 0 0,-1 0 4,2 0 1,0 0 0,2 1 0,2 0 0,0 1 0,1 2 0,-4-1 0,0 0-5,-1 0 1,-1 0-1,0 0 1,1 0 0,2 0-1,-1 0 1,1 0-1,-1 0 4,-1 0 1,1 0-1,1 0 1,0 0 0,-4 0-1,0 0 1,2 0-1,1 0-9,0 0 0,1 0 0,1 0 1,0 0-1,-3 0 0,-1 0 1,1 0-1,0 0-4,1 0 1,-1 0 0,-1 0-1,0 0 1,4 0 0,0 0 0,2-1-1,-1 0-2,2-1 1,0 0 0,1 1-1,0 0 1,-2-1 0,0-1 0,1 2-1,0 1-12,0 0 1,1 0 0,4-2 0,1-1 0,-2 1-1,-1 0 1,1 0 0,0-1-13,0 0 0,1 0 1,-1 2-1,1-1 0,1-1 1,0-1-1,0 0 0,0 1-18,0 2 0,-1-1 1,-1 1-1,-1-1 0,-3 1 1,-1-1-1,1 0 0,1 0-4,2 0 1,0 1 0,0-2 0,0 0 0,-1 0 0,-1 1 0,-3 0 0,-1 0-1,-1-2 1,-1 1-1,2 3 1,0-1 0,-1-2-1,0 0 1,1 0-1,0 1 14,-1 0 1,0 0-1,-1-1 1,-2 1 0,-3 1-1,-1 1 1,-2-2 0,0 1 9,-2-2 1,1 1 0,0-1 0,0 1-1,-1 2 1,0 0 0,-4 0 0,0 0-103,43 0 0,-12-4 0,-9-1 0,-4 2-188,-6 2 0,-6 1 0,-7 0 1,-1 0-88,-5 0 1,0 0-1,-14 1 423,-4 4 0,-3 1 0,-8 3 0,-1-4 0,-4-4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8:17.761"/>
    </inkml:context>
    <inkml:brush xml:id="br0">
      <inkml:brushProperty name="width" value="0.08571" units="cm"/>
      <inkml:brushProperty name="height" value="0.08571" units="cm"/>
      <inkml:brushProperty name="color" value="#33CCFF"/>
    </inkml:brush>
    <inkml:brush xml:id="br1">
      <inkml:brushProperty name="width" value="0.11429" units="cm"/>
      <inkml:brushProperty name="height" value="0.11429" units="cm"/>
      <inkml:brushProperty name="color" value="#33CCFF"/>
    </inkml:brush>
  </inkml:definitions>
  <inkml:trace contextRef="#ctx0" brushRef="#br0">6789 558 6732,'14'0'-356,"0"0"1,-7-1 559,-2-4-45,2 4-125,-5-5 0,2 6 0,-8 0 0,-5 0-21,-3 0 0,-2 0 0,0 0 0,0 0-16,1 0 0,-1 0 0,-1 0 0,-2 1-11,-1 4 0,-6-4 0,1 4 0,-3-2 9,-1 2 0,-2-4 1,-2 4-1,-2-2 15,-2 1 0,1-2 1,-5 2-1,-2-1 4,3 2 1,-3-4 0,4 4-1,-4-2 4,-5 2 1,5-4-1,-1 4 1,4-2-6,0 1 1,3-2-1,-2 4 1,1-2-11,1 1 1,1 0-1,9-5 1,-1 0-2,-2 0 0,9 0 0,-9 0 0,4 0-5,3 0 0,-4 0 1,7 0-1,0 0-11,-2 0 1,9 0 0,-2 0-187,0 0-3,7 0 0,0-2 203,6-2 0,6-4 0,2-6 0</inkml:trace>
  <inkml:trace contextRef="#ctx0" brushRef="#br1" timeOffset="349">6132 381 17679,'0'-14'-1518,"-4"-1"0,-2-2 0,-1-1 826,1 1 1,0 2 0,3 1 186,-1 0 1,-2 5 340,1 0 0,2 6 287,-6-1 0,4 2 123,-4 2 0,5 2-189,-5 2 1,-1 4 0,-2 5-242,3 1 1,-2 0-1,5-1 1,0 1 161,0 0 1,-3-1 0,5 1 0,-1 0-98,-1 0 0,3-1 162,-6 1 1,6 0-1,-3-1 1</inkml:trace>
  <inkml:trace contextRef="#ctx0" brushRef="#br1" timeOffset="1616">5462 449 16272,'-14'-5'-858,"0"1"0,0-7-1450,1 2 2139,5 3 1,4 0 224,8 6 0,4 0 0,5 0 0,3 0 4,2 0 0,-3 0 0,3 0 0,-1 0-49,1 0 1,-2 1 0,3 2 0,0 2-10,-1-2 1,0 0 0,-3 0 0,2 2-40,1-2 1,-1 0 0,-6 0 0,-2 1 33,1-1 0,3 4 115,0-3-110,-5 7 1,-4-4-102,-8 7 1,-4-5 0,-5-1 0,-1-1 50,0 1 1,-6-3 0,-1 2 0,-2 1 10,1-1 0,-1-2 0,-5 3 0,1-1 0,0 1 1,-2-1-1,-2 4 1,-1-3-19,2-2 0,1 0 0,0-3 1,-1 3 12,-2 1 0,4-3 1,6 2-1,-3-2-2,-1 1 0,-1 1 1,0-3-1,1 1 15,3-1 1,-3-1-1,3-2 1,-1 0 35,1 0 1,2 0-1,4 0 1,-3 0-81,-1 0 1,4 0-1,-1 0 1,3-2-10,1-2 1,1 2 0,0-4 0,3 2-30,1-1 1,4-1 0,-3 2-25,2-6 0,-3 3 1,5-2-21,1-2 0,1 3 0,2-1 16,0-1 1,0 2 0,2 0 28,2 2 1,-1-3 0,6 5 59,2 1 0,1-3 0,2 1 21,0 2 0,-2 0 0,-2 0 29,-1-2 0,1 1 0,3 4 42,1 0 1,-5 0 0,0 0 13,2 0 1,-4 4-1,1 2 2,-2 2 1,3-3-1,-4 4-30,-2 1 1,3-2-1,-1 1-13,-2 2 0,-2 1-58,-1 2 1,-6-1-1,-3 1 28,-3 0 0,-7-5 1,0-2-1,-1-1 11,0-3 0,-3 4 0,4-3 0,-1-1-35,0-1 0,-3-2 1,3 0-1,1 0 25,-1 0 0,2-2 0,4-1 0,2-3 19,3-2 1,-3 4 0,4-5 94,0-2-15,-4 5 1,9-5 73,-6 7 0,4 1-64,-4 7 1,5-1-1,-5 5-122,-2-2 1,3 3 0,-1-3-31,-1 2 0,-3-1 0,0 4-30,-1-2 1,5-6-1,0 2 1,-2-4 0,4 4 0,-3-1 29,0 0 1,-2-3 0,-1-2 60,4-4 1,-3 3-1,5-4 1,-3 2 60,1-1 1,5-1-1,-5 3-38,-2-1 0,3-1 1,-1 5 224,-1 0 0,-3 0-145,0 0 0,-1 0 0,0 2-52,1 2 0,4-1 1,-1 5-67,0-2 1,-2 3 0,-2-5 0,2 1 25,3 1 1,-4-4-1,4 2 79,-3-2 1,-2-2 0,1 0 77,-1 0 0,0-2 1,2-2-166,3-5 1,-3-4-1,4 0 1,-1-1-96,0 0 1,5-5 0,-4-3 0,2-1-25,3 1 1,-3-6 0,1-4-1,2 2-8,2 1 1,1 2 0,0-1-1,0 2-37,0 4 1,0 2 0,0 6-528,0 0 432,0 1 1,6 5 0,3 4 0,3 4 240,2 4 1,-1-2 0,1 4 0</inkml:trace>
  <inkml:trace contextRef="#ctx0" brushRef="#br1" timeOffset="1849">5475 93 11814,'0'-21'-484,"0"1"1,0 6-1,0 1-201,0-1 0,2 6 1,1 5 454,1 6 1,1 5 0,-5 6 0,1 1-454,4 3 656,-3-3 1,-2 5 0,-8-6-1</inkml:trace>
  <inkml:trace contextRef="#ctx0" brushRef="#br1" timeOffset="2065">4736 901 13429,'-27'0'3,"-1"0"1,-4 0 0,2 0-1,3 0-61,2 0 1,2 0 0,-5 0 0,-1 1-309,1 4 1,-2 4 316,7 9 1,-3-3 0,-1 5 0</inkml:trace>
  <inkml:trace contextRef="#ctx0" brushRef="#br1" timeOffset="3049">3668 586 9040,'-4'-14'0,"-1"-1"-753,2-3 0,2 3 0,1-4 695,0 4 93,0 1 1,0 8-1,0 6 1,0 8-24,0 4 0,4 2 1,1 1-1,-2 2 15,-2 1 0,4 0 1,0-4-1,-2 1-15,-2 3 0,-1-2 0,0 2 0,0-3-15,0-1 1,0-1 0,0 1 0,0 0 48,0-1 1,-6 0 0,-3-3 0,-3-2 48,-2-2 1,-1 3-1,-3-3 1,-5 0 11,-3 0 0,-1-1 0,-2-5 0,-2 0-13,-1 0 0,0 0 1,5 0-1,0 0-3,-1 0 0,1 0 0,1 0 0,2 0-24,1 0 1,6-5 0,-3-1 0,2 0-17,0 0 0,4-5 0,5 2 0,0-3-49,1-2 1,2 1 0,6-1 0,0-1-77,0-3 0,0 1 1,2-4-1,2-1-3,6 1 1,2 4 0,3-1 0,2 3 40,1 1 1,5 0 0,-4 1-1,1 1 22,0 2 1,3 3-1,-5 4 1,-1-2 28,-2 2 1,-1 2 0,-1 1 0,1 1-16,0 4 1,-1 4-1,0 8-17,-4 1 0,-3 0 1,-6-3-1,0 2 39,0 1 0,0 1 0,0-4 0,0 1 10,0 3 1,-2-1 0,-2-4 25,-5-1 0,-4-4 0,0-1 1,-2-2-7,-4-3 1,4 3 0,-3-1 0,3-2-34,1-2 0,0-1 0,1 0 0,-1 0-14,0 0 0,5-4 1,1-2-42,2-2 0,0 5 71,2-1 1,2 1-51,-2-2 0,4 3 77,4-2 1,-1 2 0,5 4-18,-2 2 0,-1-1 0,-5 7-123,0 0 0,0-2 1,0 1 7,0 2 1,-7 1-1,-3 1 49,-7 1 0,2 0 0,-5 0 0,2-1 70,0 1 0,-7-2 1,4-1-1,-2-2 6,0 2 1,2 1 0,-2 1 0,5 1-8,3 0 0,1-2 0,2-1 0,3-2-59,4 1 1,-1-2 0,2 1-55,1 2 1,1-4 66,2 2-19,0-6 0,0 5 1,2-5 12,2 2 0,-2 5 1,2-1 97,-2 4 0,2-4 0,1 0 0,-1 2-53,2 1 0,-2 1 1,3 3-1,1 0-60,-1 3 0,1 3 0,1-2 1,-3 0-446,0 0 0,-3 4 0,5-1 0,-1 1-473,1-1 934,1 3 1,5-5 0,0 6 0</inkml:trace>
  <inkml:trace contextRef="#ctx0" brushRef="#br1" timeOffset="3332">3723 257 20196,'-6'-13'-4799,"3"4"4180,-6-1 1,0 9-1,-3 1 1,1 9 560,2 8 0,-6 4 0,-7 6 1</inkml:trace>
  <inkml:trace contextRef="#ctx0" brushRef="#br0" timeOffset="4180">2272 613 8563,'6'-13'-549,"-4"-6"0,3 1 0,-4 1 237,-1 2 0,5 1 0,-1 1 570,-1-1 1,-1 5-105,-2 0 0,0 7-76,0 2 0,0 8 0,1 9 1,2 2-6,2 3 0,1 0 0,-3 6 0,3-1-71,2 1 1,-4-1 0,4 0 0,-1 2-99,1 3 1,0-3 0,2 3 0,-1-5-679,2-4 774,-5 3 0,6 1 0,-4 8 0</inkml:trace>
  <inkml:trace contextRef="#ctx0" brushRef="#br1" timeOffset="5732">1889 558 9829,'-12'-18'0,"3"0"-2194,4 1 2173,-2 2 1,7 7 0,0 5 134,7 6 0,4 5 0,0 6 0,-2-1-86,1 1 1,1 0 0,0-1 0,-4 3-36,-1 2 1,-1-1 0,-4 4 0,2-1-13,2-4 0,0 4 1,-7 0-1,-2 0 47,-6 0 1,-3 2 0,-4-3 0,-3-3 55,-1 0 0,3-3 0,-4 1 0,1 0 36,0-1 0,4-4 1,-1-1 202,3-2-319,1-1 0,12-5 0,7 0 1,7 0 2,6 0 0,4-2 1,4-1-1,-2-1 47,-1 1 0,-1 1 0,6 2 0,-1 0 31,1 0 1,-3 0 0,0 0-1,-4 0-36,-1 0 0,3 2 1,-5 1-1,-3 3-47,-4 1 0,-1-2 0,-5 4 18,-2 2 0,-3-4 0,-6 2 0,-6 0 67,-5-1 0,-3 4 1,2-4-1,-5 1-36,-3 0 1,4-1-1,-1 2 1,-2-2-30,0-2 1,-3 3 0,1-3 0,-1 0-39,1 0 0,0 0 0,-1-3 0,1 4 11,0 0 1,-4-4 0,2 2 0,2-4-4,-4-1 0,6 0 1,-4 0-1,4 0 30,1 0 1,0-6 0,-1-3 0,4-3 30,1-2 0,2 1 0,4-1 0,1-1-126,-1-4 0,6 4 0,4-3 0,2 3-80,2 1 0,0 5 1,0 0 30,0-2 0,6 1 0,4-1 0,2 3 67,1 2 0,1-3 0,0 4 53,-1 2 1,1 2-1,0-1 1,-1-1 30,1-1 1,-5-1-1,0 5 11,2 0 0,1 6 1,0 3-23,-2 4 0,-3-4 0,-4 0 1,2 2-10,-2 1 1,-2 1 0,-1 3-1,0 0 36,0 3 0,0-1 1,0-5-1,-1 1 7,-4 0 0,-2 0 0,-7-1 0,0-1-65,1-2 1,-3 0 0,0-4 0,-4 0-80,-1 0 0,-2 4 0,-5-6 0,3-1 2,2-1 1,-3-2 0,3 0 0,-3-2 13,-1-2 1,6 1-1,2-7 1,4 0 71,1-2 0,1-2 446,-1 0 70,6 1-332,2 5-161,0 2 0,0 7 0,-5 2 0,4 4-67,1 0 0,-5-4 0,2 3 0,-3-1-39,-2-1 0,0 2 1,1-3-1,-1 2 60,0-2 1,-1 0 0,-2 0 0,-1 2 76,2-2 0,0-2 0,3-1 1,-1 0 39,0 0 1,1 0-1,-1 0 1,2 2 87,3 2 1,-4-2 0,4 4-1,-3-1-31,-2-1 0,-4 2 0,0-1 0,0 2-102,-2 1 1,0 3 0,-4-5-1,1 1-9,-1 4 1,2-3-1,0-1 1,-1 1-95,1-1 1,1-4 0,4 2 0,-1-4 2,1-1 1,7-1 0,2-4 0,2-4-36,3-3 0,0-2 0,0 1 0,-2-1-22,2 0 0,6-4 0,2 0 1,0 1 25,1 2 1,-3 1 0,6 2-1,0 1 48,-1 2 1,4 5 0,-3-4 28,3 2 0,2 1 42,-1 5 1,1 2-72,0 3 1,-7-2 0,-2 6 0,-2 0-74,2-2 0,-4 6 1,4-4 160,-4 3 0,-2 2 1,-2-1 41,-2 1 0,-6-2 0,4-1 1,-2-2-26,0 2 0,-1-4 0,-3 1 0,-1-1-45,0 1 0,1-3 1,-1 2-1,0-1-6,1-3 1,-6-1 0,1-2-1,1 0-41,2 0 0,1 0 0,1 0 0,-1-2-35,0-2 1,1-4-1,-1-6 1,0 1 75,1-1 1,-6-4 0,1-2 0,1-1-16,2-4 0,2 4 1,0 0-1,3 0-37,1-1 0,-1 6 0,-2-3 0,2 6 28,1 3 0,5 3 0,-2 4-56,0-2 1,5 2 38,-4 8 0,-1 2 0,2 7 1,1 0 0,-1-1 0,1 1 0,-1 0 19,1-1 1,1 1 0,2 0 15,0 0 1,0-1-1,0 1 1,0 0-47,0-1 1,0 1-1,0 0 1,2-2-123,2-3 0,-1 3 0,7-4 0,0-1 16,2-2 1,7 1-1,0-1 1,4-2-142,6-2 1,0-1 0,9-1 312,5-4 1,-2-9-1,6-7 1</inkml:trace>
  <inkml:trace contextRef="#ctx0" brushRef="#br1" timeOffset="5895">1451 627 9021,'-6'-14'0,"-2"1"-983,1-1 1,-5 2 1314,3 3 0,-5 4 0,-3 11 0,-3 8-333,-1 7 1,-3 5 88,-8 1 0,-3 7 1,-6 1-1</inkml:trace>
  <inkml:trace contextRef="#ctx0" brushRef="#br1" timeOffset="6029">972 1243 13018,'-27'0'-451,"-1"0"1,1 0 0,0 0 0,-1 1 383,1 4 0,-1-2 1,1 5 91,0-2 0,-7-2 0,-1-4 0</inkml:trace>
  <inkml:trace contextRef="#ctx0" brushRef="#br1" timeOffset="6146">479 832 13423,'-12'-18'-923,"2"0"1,2 1-466,2 2 1,0 7 1616,1 4 0,-8 14 0,-9 5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08:32.806"/>
    </inkml:context>
    <inkml:brush xml:id="br0">
      <inkml:brushProperty name="width" value="0.11429" units="cm"/>
      <inkml:brushProperty name="height" value="0.11429" units="cm"/>
      <inkml:brushProperty name="color" value="#33CCFF"/>
    </inkml:brush>
  </inkml:definitions>
  <inkml:trace contextRef="#ctx0" brushRef="#br0">2198 236 13724,'-12'6'-886,"-1"1"759,-1-3 1,4 0 178,-2 2 0,8-2-284,-2 8 1,4-6 63,2 6 0,0-6 1,2 4-1,4-2 124,6-4 1,4-2 0,3-2 0,1 0 50,4 0 0,-2-2 1,6-2-1,-1-2 16,-5 2 1,4-4 0,-2 0 0,-2 0-39,-1 0 0,-3 0 0,0 4 31,0-2 0,-8-8-139,-4 1 1,-6 5 0,-6 2 127,-6 4 0,-4 2 0,-2 0 0,-2 0 96,-5 0 0,3 0 0,-6 0 0,2 2-35,3 4 0,-3-2 1,0 6-1,0 1-28,0-1 0,-5-4 0,5 4 0,-2 0-23,-4 0 1,1 2 0,-1 4 0,-2-2-24,1-2 1,1-6 0,-4 7 0,0-1 1,-1-2 1,1 0 0,0-6 0,1 2 60,5-2 0,-4-2 0,5-2 0,1 0-13,4 0 0,4 0 1,2 0-1,0 0 14,-1 0 1,1-6-141,0 0 1,6-6-1,0 4-26,-2-2 0,4 6 0,0-4 16,1-1 1,-3 5-1,4-6 1,0 0-29,0 0 0,0 0 0,4-4 0,-2 2-32,2-2 1,-4 4 0,2-2 0,0-3 27,-2-1 1,6-2 0,-6 0-1,2 0-66,0 0 0,-1-1 0,7 1-253,0 0 8,0 0 0,0 6-377,0 0 919,9 8 0,9 4 0,10 10 0</inkml:trace>
  <inkml:trace contextRef="#ctx0" brushRef="#br0" timeOffset="268">1889 164 12268,'-10'-18'-1224,"4"-1"0,2 3 186,-2 4 1,4-4 933,-4 4 0,2-4 74,-2-2 1,2 6-1,-9 2 79,-1 1 1,4 3-1,-2 6 36,-2 0 1,-2 8 0,-2 5-1,0 3-53,-1 2 0,1 6-55,0 0 0,0 9 0,0-5 1</inkml:trace>
  <inkml:trace contextRef="#ctx0" brushRef="#br0" timeOffset="519">1108 291 12591,'-18'0'0,"0"0"-349,0 0 1,0 0 0,-1 0-1,1 0 297,0 0 1,0 8 0,0 4 0,0 6-26,-1 6 0,-5-3 0,0 3 0,2-4-32,2-2 0,2 0 0,-1 0 99,1 1 0,0-1 0,0 0 0</inkml:trace>
  <inkml:trace contextRef="#ctx0" brushRef="#br0" timeOffset="884">672 255 10326,'-10'2'661,"4"4"-963,4 6 1,8 4-150,0 2 0,0 0 141,-6 0 275,0-8 1,-2-1 185,-4-9 1,2 0 0,-6-2 0,0-5-150,0-5 1,4-4 0,-4-2 0,2 0-95,4 0 1,2 0 0,2-1 0,0 1-46,0 0 0,0 0 0,2 0 0,4 0 100,6-1 1,4 1 0,4 0 0,2 0 27,3 0 0,5 8 0,-4 2 0,0 2 77,1 0 29,5 0 0,-4 6 1,8 0-1</inkml:trace>
  <inkml:trace contextRef="#ctx0" brushRef="#br0" timeOffset="1283">582 454 18897,'-19'0'-370,"1"0"0,0 0-191,0 0 0,0 0 1,0 0 402,0 0 1,-1 0-1,1 0 61,0 0 1,6-6 0,0 0-72,-2 2 1,-2 0 0,-3 0 19,1-2 0,0-8-58,0 2 0,0-4-75,0-2 1,-1 1-1,1 5 177,0 6 0,0 4 0,0 2 187,0 0 1,0 0 0,-1 2 71,1 4 1,2-2 0,2 8-101,2 3 0,6-1 0,-4 0 0,2-2-80,4 2 0,2-4 0,2 2 0,2 0-135,4-2 0,6 5 0,12-9 0,8-2 315,9-2 1,13-2-1,11 0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1:47.058"/>
    </inkml:context>
    <inkml:brush xml:id="br0">
      <inkml:brushProperty name="width" value="0.11429" units="cm"/>
      <inkml:brushProperty name="height" value="0.11429" units="cm"/>
      <inkml:brushProperty name="color" value="#33CCFF"/>
    </inkml:brush>
  </inkml:definitions>
  <inkml:trace contextRef="#ctx0" brushRef="#br0">177 314 29458,'-24'-2'-1263,"0"-3"387,0-1 1,13-3-1,-9 5 1,3-5-512,-1-2 1,5 7 795,0-3 1,9 3-666,-3-3 757,5 5 0,4-7 472,5 9 0,4 0 0,8 0-242,1 0 0,6 0 0,2 0 0,1 0 50,-1 0 1,9 7 0,0 0 0,9-3 158,4-2 0,-4 5 0,6-1 1,2 1 118,3 1 1,10-5-1,3 3 1,2-2-3,0 3 1,0-5 0,4 7 0,0-3 102,3 1 1,-3-1 0,13-6 0,-2 3-14,-4 3 1,6-4 0,1 5-1,-1-5-126,-4-2 1,-3 0 0,3 0 0,9 0-28,-43 0 1,0 0 0,47 0-1,-47 0 1,-1 0 0,43 0 23,1 0 0,2 0 0,2 0 0,-48 0 0,0 0 0,2 0 1,0 0 0,-2 0-1,0 0 1,4 0 0,-1 0-1,0-1 1,-1 0 4,0-2 0,0-1 0,4 3 0,-1 0 0,-2-2 0,-1 0 0,-1 1 0,0 1 0,-1 1 0,0 0 1,2 1-1,1-2 1,0 1-1,1-2 1,-1 0-1,0 0 3,1-1 0,-1-1 1,0 1-1,-1 0 1,46 3-1,-49-1 1,2 0 0,1-3 1,0 1 0,2 2-1,1 0 1,3-2 0,0-1 0,-3 3-1,1 0-12,-4 1 0,0 0 1,1 0-1,1 0 1,-1-1-1,1 0 1,0-1-1,0 0-7,3-1 1,0-1 0,-1 1 0,1 0 0,0 2-1,-1 2 1,-1-1 0,-1 0 0,-1 0 1,1 0 0,4-3-1,1-1 1,-3 1 0,-1 0-1,0 0 1,-1 1-4,1 1 0,-1 0 0,-3 1 0,0 0 1,6 0-1,0 0 0,-1-1 0,1 0 2,-3-2 0,1-1 0,2 3 0,-1 0 1,40-5-1,-44 4 0,0 1 3,3 2 1,-1-2 0,1-1 0,-1-2 0,2 1 0,-1-1-1,-2 2 1,-1 0 11,-2 1 0,0 0 0,48-6 1,-48 4-1,0 0 0,1 0 1,0 1-6,2 1 0,-1 0 0,0 1 0,0 0 1,46-2-1,0-2 6,0-3 0,-2 1 0,-2 6 1,-3 0-19,3 0 0,2 0 0,2 0 0,0 0 8,0 0 0,-7-7 0,-1 1 0,-1 1-3,0 3 0,3 2 0,3 0 1,-1 0-9,-2 0 0,-1 0 0,7 0 0,-2-2-3,-5-5 1,-1 5 0,-6-4 0,8 4 2,4 2 1,2 0 0,-2 0-1,-5 0 1,-6 0 0,-2-3 1,2-1-1,4-3-13,0 3 0,5 2 0,-7 2 0,2 0 10,5 0 0,-1 0 0,-1 0 0,-7-2-20,-5-5 1,5 5 0,2-5 0,3 3 0,3-2 1,-3 3 0,-1-3 0,-2 4 7,-4 2 1,-3-2-1,-1-3 1,-1-1-2,1 1 0,1 3 0,3 0 0,2-2-11,-2-3 0,-9 1 1,-5 6-1,-1 0 4,-5 0 1,4-7-1,-1 0 1,-1 3 12,3 2 1,-7 2 0,6 0 0,-2-2-17,1-5 0,-1 5 1,-6-5-1,-2 5 22,-5 2 1,4 0-1,-6 0 1,1 0 2,-6 0 1,3 0 0,-2 0 0,-3 0-3,-1 0 1,-3 0-1,-2 0 1,-2 0 34,-2 0 0,-3 7 0,3-1 0,-7-1 41,-4-3 1,-9-2 96,0 0 20,0 0-160,-2 0 0,-5 0-158,-12 0 49,4 0-216,-7 0-1016,9 0 755,0 0 1,-9 9 0,-2 2-1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3:11:58.340"/>
    </inkml:context>
    <inkml:brush xml:id="br0">
      <inkml:brushProperty name="width" value="0.08571" units="cm"/>
      <inkml:brushProperty name="height" value="0.08571" units="cm"/>
      <inkml:brushProperty name="color" value="#33CCFF"/>
    </inkml:brush>
  </inkml:definitions>
  <inkml:trace contextRef="#ctx0" brushRef="#br0">0 39 7909,'0'-13'-1862,"0"0"1998,0 9 1,2-5-108,5 9 0,-3 0 0,9 0 0,3 0-26,1 0 0,3 0 1,-1 2-1,3 3 2,4 1 0,-2 3 0,9-5 0,4 3-2,6-3 1,-1 5-1,6 0 1,-1-1 9,6 1 0,3 0 1,3-5-1,0 3 18,0-3 1,0-2 0,1-2 0,4 0-2,1 0 0,9 0 0,0 0 0,7 0-6,4 0 0,2 0 0,-5 0 0,3 0 10,-2 0 0,6 0 0,1 0 1,1 0-11,1 0 0,-1 0 0,7-2 0,0-2 0,0-3 1,-2 1 0,-3 6 0,-1 0-7,2 0 1,1 0-1,3 0 1,0 0-19,0 0 1,0 0 0,-48 0-1,1 0 1,-1 0 0,0 0-7,48 0 0,-47 0 0,0 0 0,40 0 0,5 0-5,2 0 1,-47 0 0,1 0 0,46 0 0,-9 0-3,-6 0 1,2 2 0,2 2 0,2 3 4,5-3 0,-7-2 1,-2-2-1,-5 0-2,-1 0 1,-3 0 0,-2 0-1,-4 2-10,-3 5 1,5-5 0,-5 5 0,1-5-10,-1-2 0,5 0 0,-6 2 0,-5 2-55,-7 3 0,3-1 1,-9-3-1,-3 1-39,-5 2 0,-8 3 1,3-4 122,-2 1 0,-1 9 0,8-4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A881CA7F-3AE7-44BE-9254-207C4CCEDAED}" type="datetimeFigureOut">
              <a:rPr lang="en-US"/>
              <a:pPr>
                <a:defRPr/>
              </a:pPr>
              <a:t>6/19/23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5172823B-9F6A-4356-8BDE-205C345A02CC}" type="slidenum">
              <a:rPr lang="en-US"/>
              <a:pPr>
                <a:defRPr/>
              </a:pPr>
              <a:t>‹#›</a:t>
            </a:fld>
            <a:endParaRPr lang="en-US" dirty="0"/>
          </a:p>
        </p:txBody>
      </p:sp>
    </p:spTree>
    <p:extLst>
      <p:ext uri="{BB962C8B-B14F-4D97-AF65-F5344CB8AC3E}">
        <p14:creationId xmlns:p14="http://schemas.microsoft.com/office/powerpoint/2010/main" val="39949560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0" i="1" dirty="0"/>
              <a:t>Role conflict: </a:t>
            </a:r>
            <a:r>
              <a:rPr lang="en-US" dirty="0"/>
              <a:t>At the extreme, two or more role expectations are mutually contradictory. It exists when compliance with one role requirement may make more difficult the compliance with another. </a:t>
            </a:r>
          </a:p>
          <a:p>
            <a:r>
              <a:rPr lang="en-US" dirty="0"/>
              <a:t>We can experience </a:t>
            </a:r>
            <a:r>
              <a:rPr lang="en-US" b="0" i="1" dirty="0" err="1"/>
              <a:t>interrole</a:t>
            </a:r>
            <a:r>
              <a:rPr lang="en-US" b="0" i="1" dirty="0"/>
              <a:t> conflict </a:t>
            </a:r>
            <a:r>
              <a:rPr lang="en-US" dirty="0"/>
              <a:t>when the expectations of our different, separate groups are in opposition. Within organizations, most employees are simultaneously in occupations, workgroups, divisions, and demographic groups, and these identities can conflict when the expectations of one clash with the expectations of another.  </a:t>
            </a:r>
          </a:p>
          <a:p>
            <a:r>
              <a:rPr lang="en-US" dirty="0"/>
              <a:t>During mergers and acquisitions, employees can be torn between their identities as members of their original organization and of the new parent company.</a:t>
            </a:r>
          </a:p>
          <a:p>
            <a:r>
              <a:rPr lang="en-US" dirty="0"/>
              <a:t>Multinational organizations also have been shown to lead to dual identification—with the local division and with the international organization.</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r>
              <a:rPr lang="en-US" dirty="0"/>
              <a:t>One of the most illuminating role and identity experiments was done a number of years ago by Stanford University psychologist Philip Zimbardo and his associates. They created a “prison” in the basement of the Stanford psychology building, hired, at $15 a day, two dozen emotionally stable, physically healthy, law-abiding students who scored “normal average” on extensive personality tests, randomly assigned them the role of either “guard” or “prisoner”, and established some basic rules.</a:t>
            </a:r>
          </a:p>
          <a:p>
            <a:r>
              <a:rPr lang="en-US" dirty="0"/>
              <a:t>It took little time for the “prisoners” to accept the authority positions of the “guards” and for the mock guards to adjust to their new authority roles. Consistent with social identity theory, the guards came to see the prisoners as a negative out-group, and their comments to researchers showed they had developed stereotypes about the “typical” prisoner personality type. After the guards crushed a rebellion attempt on the second day, the prisoners became increasingly passive. Whatever the guards “dished out,” the prisoners took. The prisoners actually began to believe and act as if they were inferior and powerless, as the guards constantly reminded them. And every guard, at some time during the simulation, engaged in abusive, authoritative behavior. One said, “I was surprised at myself…I made them call each other names and clean the toilets out with their bare hands. I practically considered the prisoners cattle, and I kept thinking: ‘I have to watch out for them in case they try something.’” Surprisingly, during the entire experiment—even after days of abuse—not one prisoner said, “Stop this. I’m a student like you. This is just an experiment!”</a:t>
            </a:r>
          </a:p>
          <a:p>
            <a:r>
              <a:rPr lang="en-US" dirty="0"/>
              <a:t>The simulation actually proved too successful in demonstrating how quickly individuals learn new roles. The researchers had to end it after only 6 days because of the participants’ pathological reactions. And remember, these were individuals chosen precisely for their normalcy and emotional stability.</a:t>
            </a:r>
          </a:p>
          <a:p>
            <a:r>
              <a:rPr lang="en-US" dirty="0"/>
              <a:t>What should you conclude from this prison simulation? </a:t>
            </a:r>
          </a:p>
          <a:p>
            <a:r>
              <a:rPr lang="en-US" dirty="0"/>
              <a:t>The participants had learned stereotyped conceptions of guard and prisoner roles from the mass media and their own personal experiences in power and powerless relationships at home.</a:t>
            </a:r>
          </a:p>
          <a:p>
            <a:r>
              <a:rPr lang="en-US" dirty="0"/>
              <a:t>This allowed them easily and rapidly to assume roles that were very different from their inherent personalities. </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All groups have norms, or acceptable standards of behavior that are shared by the group’s members. Norms tell members what they ought and ought not to do under certain circumstances. </a:t>
            </a:r>
          </a:p>
          <a:p>
            <a:pPr eaLnBrk="1" hangingPunct="1">
              <a:spcBef>
                <a:spcPct val="0"/>
              </a:spcBef>
            </a:pPr>
            <a:endParaRPr lang="en-US" i="1" dirty="0">
              <a:ea typeface="ＭＳ Ｐゴシック" pitchFamily="34" charset="-128"/>
            </a:endParaRP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ea typeface="ＭＳ Ｐゴシック" pitchFamily="34" charset="-128"/>
              </a:rPr>
              <a:t>All groups have norms, or acceptable standards of behavior that are shared by the </a:t>
            </a:r>
            <a:r>
              <a:rPr lang="en-US" dirty="0">
                <a:ea typeface="ＭＳ Ｐゴシック" pitchFamily="-72" charset="-128"/>
              </a:rPr>
              <a:t>group’s members</a:t>
            </a:r>
            <a:r>
              <a:rPr lang="en-US" dirty="0"/>
              <a:t>.</a:t>
            </a:r>
          </a:p>
          <a:p>
            <a:r>
              <a:rPr lang="en-US" dirty="0"/>
              <a:t>A recent study found that, in a task group, individuals’ emotions influenced the group’s emotions and vice versa.</a:t>
            </a:r>
          </a:p>
          <a:p>
            <a:r>
              <a:rPr lang="en-US" dirty="0"/>
              <a:t>Researchers have also found that norms dictated the experience of emotions for the individuals and for the groups – in other words, people grew to interpret their shared emotions in the same way.</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dirty="0">
                <a:ea typeface="ＭＳ Ｐゴシック" pitchFamily="34" charset="-128"/>
              </a:rPr>
              <a:t>There is considerable evidence that groups can place strong pressures on individual members to change their attitudes and behaviors to conform to the group’s standard. The pressure that group exerts for conformity was demonstrated by Solomon Asch.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Groups of seven or eight people were asked to compare two cards held by the experimenter, as shown in Exhibit 9-2. One card had one line; the other had three lines of varying length. Under ordinary conditions, subjects made less than one percent error.</a:t>
            </a:r>
            <a:r>
              <a:rPr lang="en-US" baseline="0" dirty="0">
                <a:ea typeface="ＭＳ Ｐゴシック" pitchFamily="34" charset="-128"/>
              </a:rPr>
              <a:t> </a:t>
            </a:r>
            <a:r>
              <a:rPr lang="en-US" dirty="0">
                <a:ea typeface="ＭＳ Ｐゴシック" pitchFamily="34" charset="-128"/>
              </a:rPr>
              <a:t>The experiment began with several sets of matching exercises. All the subjects gave the right answers. On the third set, however, the first subject gave an obviously wrong answer, the next subject gave the same wrong answer, and so did the others until it got to the unknowing subject.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results obtained by Asch demonstrated that over many experiments and many trials, subjects conformed in about 37% of the trials; the subjects gave answers that they knew were wrong but that were consistent with the replies of other group members. Has time altered the validity of these findings of nearly 50 years ago, and are they generalizable across cultures? Yes, levels of conformity have steadily declined. Furthermore, Asch’s findings are culture-bound. Conformity to social norms is higher in collectivist cultures than in individualist cultures.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Individuals conform to the important groups to which they belong or hope to belong. However, all groups do not impose equal conformity pressures on their members. Important groups are referred to as </a:t>
            </a:r>
            <a:r>
              <a:rPr lang="en-US" i="1" dirty="0">
                <a:ea typeface="ＭＳ Ｐゴシック" pitchFamily="34" charset="-128"/>
              </a:rPr>
              <a:t>reference groups</a:t>
            </a:r>
            <a:r>
              <a:rPr lang="en-US" dirty="0">
                <a:ea typeface="ＭＳ Ｐゴシック" pitchFamily="34" charset="-128"/>
              </a:rPr>
              <a:t>. The reference group is characterized as one where the person is aware of the others; the person defines himself or herself as a member, or would like to be a member; and the person feels that the group members are significant to him/her. </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55786-0160-479B-8015-1D946A455C70}"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r>
              <a:rPr lang="en-US" dirty="0">
                <a:ea typeface="ＭＳ Ｐゴシック" pitchFamily="34" charset="-128"/>
              </a:rPr>
              <a:t>Norms in the workplace significantly influence employee behavior. </a:t>
            </a:r>
            <a:r>
              <a:rPr lang="en-US" dirty="0"/>
              <a:t>Experiments conducted between 1924 and 1932 by Elton Mayo at Western Electric at the company’s Hawthorne Works in Chicago. The Hawthorne researchers began by examining the relationship between the physical environment and productivity. Illumination and other working conditions were selected to represent this physical environment. </a:t>
            </a:r>
          </a:p>
          <a:p>
            <a:r>
              <a:rPr lang="en-US" dirty="0"/>
              <a:t>The researchers’ initial findings contradicted their anticipated results.  As a follow-up, the researchers began a second set of experiments in the relay assembly test room at Western Electric. Observations covering a multiyear period found this small group’s output increased steadily. It became evident this group’s performance was significantly influenced by its status as “special.” In essence, workers in both the illumination and assembly-test-room experiments were reacting to the increased attention they received.</a:t>
            </a:r>
          </a:p>
          <a:p>
            <a:r>
              <a:rPr lang="en-US" dirty="0"/>
              <a:t>A third study, in the bank wiring observation room, was introduced to ascertain the effect of a sophisticated wage incentive plan. The most important finding of this study was that employees did not individually maximize their outputs.  Their output became controlled by a group norm that determined what was a proper day’s work.</a:t>
            </a:r>
          </a:p>
          <a:p>
            <a:r>
              <a:rPr lang="en-US" dirty="0"/>
              <a:t>Interviews determined the group was operating well below its capability and was leveling output to protect itself.</a:t>
            </a:r>
          </a:p>
          <a:p>
            <a:r>
              <a:rPr lang="en-US" dirty="0"/>
              <a:t>Members were afraid that if they significantly increased their output, the unit incentive rate would be cut, the expected daily output would be increased, layoffs might occur, or slower workers would be reprimanded.</a:t>
            </a:r>
          </a:p>
          <a:p>
            <a:r>
              <a:rPr lang="en-US" dirty="0"/>
              <a:t>The norms the group established included a number of “don’ts”:</a:t>
            </a:r>
          </a:p>
          <a:p>
            <a:pPr marL="171450" indent="-171450">
              <a:buFont typeface="Arial" panose="020B0604020202020204" pitchFamily="34" charset="0"/>
              <a:buChar char="•"/>
            </a:pPr>
            <a:r>
              <a:rPr lang="en-US" i="1" dirty="0"/>
              <a:t>Don’t </a:t>
            </a:r>
            <a:r>
              <a:rPr lang="en-US" dirty="0"/>
              <a:t>be a rate-buster, turning out too much work.</a:t>
            </a:r>
          </a:p>
          <a:p>
            <a:pPr marL="171450" indent="-171450">
              <a:buFont typeface="Arial" panose="020B0604020202020204" pitchFamily="34" charset="0"/>
              <a:buChar char="•"/>
            </a:pPr>
            <a:r>
              <a:rPr lang="en-US" i="1" dirty="0"/>
              <a:t>Don’t </a:t>
            </a:r>
            <a:r>
              <a:rPr lang="en-US" dirty="0"/>
              <a:t>be a chiseler, turning out too little work. </a:t>
            </a:r>
          </a:p>
          <a:p>
            <a:pPr marL="171450" indent="-171450">
              <a:buFont typeface="Arial" panose="020B0604020202020204" pitchFamily="34" charset="0"/>
              <a:buChar char="•"/>
            </a:pPr>
            <a:r>
              <a:rPr lang="en-US" i="1" dirty="0"/>
              <a:t>Don’t </a:t>
            </a:r>
            <a:r>
              <a:rPr lang="en-US" dirty="0"/>
              <a:t>squeal on any of your peers. </a:t>
            </a:r>
          </a:p>
          <a:p>
            <a:r>
              <a:rPr lang="en-US" dirty="0"/>
              <a:t>How did the group enforce these norms?</a:t>
            </a:r>
          </a:p>
          <a:p>
            <a:pPr marL="171450" indent="-171450">
              <a:buFont typeface="Arial" panose="020B0604020202020204" pitchFamily="34" charset="0"/>
              <a:buChar char="•"/>
            </a:pPr>
            <a:r>
              <a:rPr lang="en-US" dirty="0"/>
              <a:t>The methods included sarcasm, name-calling, ridicule, and even punches to the upper arm of any member who violated the group’s norms. </a:t>
            </a:r>
          </a:p>
          <a:p>
            <a:pPr marL="171450" indent="-171450">
              <a:buFont typeface="Arial" panose="020B0604020202020204" pitchFamily="34" charset="0"/>
              <a:buChar char="•"/>
            </a:pPr>
            <a:r>
              <a:rPr lang="en-US" dirty="0"/>
              <a:t>Members also ostracized individuals whose behavior was against the group’s interest.</a:t>
            </a:r>
          </a:p>
          <a:p>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One goal of every organization with corporate social responsibility (CSR) initiatives is for its values to hold normative sway over employees. After all, if employees aligned their thinking with positive norms, these norms would become stronger and the probability of positive impact would grow exponentially. </a:t>
            </a:r>
          </a:p>
          <a:p>
            <a:r>
              <a:rPr lang="en-US" dirty="0"/>
              <a:t>We might expect the same outcomes from political correctness (PC) norms. But what </a:t>
            </a:r>
            <a:r>
              <a:rPr lang="en-US" i="1" dirty="0"/>
              <a:t>is </a:t>
            </a:r>
            <a:r>
              <a:rPr lang="en-US" dirty="0"/>
              <a:t>the effect of strong positive norms on group outcomes? </a:t>
            </a:r>
          </a:p>
          <a:p>
            <a:r>
              <a:rPr lang="en-US" dirty="0"/>
              <a:t>The popular thinking is that to increase creativity in groups, for instance, norms should be loosened. However, research on gender-diverse groups indicates that strong PC norms increase group creativity.  Positive group norms may well beget positive outcomes, but only if other factors are present, too. </a:t>
            </a:r>
          </a:p>
          <a:p>
            <a:r>
              <a:rPr lang="en-US" dirty="0"/>
              <a:t>As powerful as norms can be, though, not everyone is equally susceptible to positive group norms. Individual personalities factor in, too, as well as the level of a person’s social identity with the group. </a:t>
            </a:r>
          </a:p>
          <a:p>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i="1" dirty="0">
                <a:ea typeface="ＭＳ Ｐゴシック" pitchFamily="34" charset="-128"/>
              </a:rPr>
              <a:t>Deviant workplace behavior</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also known as antisocial behavior or workplace incivility</a:t>
            </a:r>
            <a:r>
              <a:rPr lang="en-US" sz="1200" kern="1200" dirty="0">
                <a:solidFill>
                  <a:schemeClr val="tx1"/>
                </a:solidFill>
                <a:effectLst/>
                <a:latin typeface="+mn-lt"/>
                <a:ea typeface="ＭＳ Ｐゴシック" pitchFamily="-72" charset="-128"/>
                <a:cs typeface="ＭＳ Ｐゴシック" pitchFamily="-72" charset="-128"/>
              </a:rPr>
              <a:t>—</a:t>
            </a:r>
            <a:r>
              <a:rPr lang="en-US" dirty="0">
                <a:ea typeface="ＭＳ Ｐゴシック" pitchFamily="34" charset="-128"/>
              </a:rPr>
              <a:t>refers to voluntary behavior that violates significant organizational norms and, in doing so, threatens the well-being of the organization or its members. Exhibit 9-3 shows a typology of deviant workplace behaviors.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When deviant workplace behavior occurs, it can affect employee commitment, cooperation, and motivation. This can lead to performance issues and a lack of job satisfaction. Someone who ordinarily wouldn’t engage in deviant behavior might be more likely to do so when working in a group.</a:t>
            </a: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6FC637-B7C1-4A89-B7F7-CD363EF34C59}"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spcBef>
                <a:spcPts val="0"/>
              </a:spcBef>
            </a:pPr>
            <a:r>
              <a:rPr lang="en-US" dirty="0">
                <a:latin typeface="Times New Roman" panose="02020603050405020304" pitchFamily="18" charset="0"/>
                <a:cs typeface="Times New Roman" panose="02020603050405020304" pitchFamily="18" charset="0"/>
              </a:rPr>
              <a:t>Do people in collectivist cultures have different norms than people in individualist cultures? Of course they do. But did you know that our orientation may be</a:t>
            </a:r>
          </a:p>
          <a:p>
            <a:pPr>
              <a:spcBef>
                <a:spcPts val="0"/>
              </a:spcBef>
            </a:pPr>
            <a:r>
              <a:rPr lang="en-US" dirty="0">
                <a:latin typeface="Times New Roman" panose="02020603050405020304" pitchFamily="18" charset="0"/>
                <a:cs typeface="Times New Roman" panose="02020603050405020304" pitchFamily="18" charset="0"/>
              </a:rPr>
              <a:t>changed, even after years of living in one society? In a recent experiment, an organizational role-playing exercise was given to a neutral group of subjects; the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exercise stressed either collectivist or individualist norms. Subjects were then given a task of their personal choice or were assigned one by an </a:t>
            </a:r>
            <a:r>
              <a:rPr lang="en-US" dirty="0" err="1">
                <a:latin typeface="Times New Roman" panose="02020603050405020304" pitchFamily="18" charset="0"/>
                <a:cs typeface="Times New Roman" panose="02020603050405020304" pitchFamily="18" charset="0"/>
              </a:rPr>
              <a:t>ingroup</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outgroup</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person. When the individualist-primed subjects were allowed personal choice of the task, or the collectivist-primed subjects were assigned the task by</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ingroup</a:t>
            </a:r>
            <a:r>
              <a:rPr lang="en-US" dirty="0">
                <a:latin typeface="Times New Roman" panose="02020603050405020304" pitchFamily="18" charset="0"/>
                <a:cs typeface="Times New Roman" panose="02020603050405020304" pitchFamily="18" charset="0"/>
              </a:rPr>
              <a:t> person, they became more highly motivated. </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376C9A-281B-4239-BE88-5E559C822BD2}"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Status</a:t>
            </a:r>
            <a:r>
              <a:rPr lang="en-US" dirty="0">
                <a:ea typeface="ＭＳ Ｐゴシック" pitchFamily="34" charset="-128"/>
              </a:rPr>
              <a:t> is a socially defined position or rank given to groups or group members by others. </a:t>
            </a:r>
          </a:p>
          <a:p>
            <a:pPr eaLnBrk="1" hangingPunct="1">
              <a:spcBef>
                <a:spcPct val="0"/>
              </a:spcBef>
            </a:pPr>
            <a:endParaRPr lang="en-US" i="1" dirty="0">
              <a:ea typeface="ＭＳ Ｐゴシック" pitchFamily="34" charset="-128"/>
            </a:endParaRPr>
          </a:p>
          <a:p>
            <a:pPr eaLnBrk="1" hangingPunct="1">
              <a:spcBef>
                <a:spcPct val="0"/>
              </a:spcBef>
            </a:pPr>
            <a:r>
              <a:rPr lang="en-US" i="1" dirty="0">
                <a:ea typeface="ＭＳ Ｐゴシック" pitchFamily="34" charset="-128"/>
              </a:rPr>
              <a:t>Status characteristics theory </a:t>
            </a:r>
            <a:r>
              <a:rPr lang="en-US" dirty="0">
                <a:ea typeface="ＭＳ Ｐゴシック" pitchFamily="34" charset="-128"/>
              </a:rPr>
              <a:t>suggests that differences in status characteristics create status hierarchies within groups. Status is derived from one of three sources. First is the power a person wields over others. Second is a person’s ability to contribute to a group’s goals. And third is an individual’s personal characteristics.</a:t>
            </a: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8A5B0-3FBB-4F96-886A-11F3BFB93E32}"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Chapter 9: Foundations of Group Behavior</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Status and norms can influence behavior in organizations. High-status members of groups often are given more freedom to deviate from norms than other group members. High-status people also are better able to resist conformity pressures. This explains why many star athletes, famous actors, top-performing salespeople, and outstanding academics seem oblivious to appearance or social norms.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Status and group interaction is influenced by status. High-status people tend to be assertive. Status differences can inhibit the diversity of ideas and creativity. Moreover, lower-status members tend to be less active.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When status inequity is perceived, it creates disequilibrium that results in corrective behavior. Hierarchical groups can lead to resentment among those at the lower end of the status continuum. Large differences in status within groups is also associated with poorer individual performance, lower health, and higher intentions to leave the group. Managers who occupy central positions in their social networks are typically seen as higher in status by their subordinates, and this position translates into greater influence over the group’s functioning.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the status of the people with whom you are affiliated can affect how others view you. Studies have shown that people who are stigmatized against can “infect” others with their stigma. This “stigma by association” effect can result in negative opinions and evaluations of the person affiliated with the stigmatized individual. </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85BC2F-A04E-4038-9D8D-54B1D88F7CA9}"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size of a group affects the group’s overall behavior, but the effect depends on the dependent variables.</a:t>
            </a:r>
            <a:r>
              <a:rPr lang="en-US" baseline="0" dirty="0">
                <a:ea typeface="ＭＳ Ｐゴシック" pitchFamily="34" charset="-128"/>
              </a:rPr>
              <a:t> </a:t>
            </a:r>
            <a:r>
              <a:rPr lang="en-US" dirty="0">
                <a:ea typeface="ＭＳ Ｐゴシック" pitchFamily="34" charset="-128"/>
              </a:rPr>
              <a:t>Large groups of a dozen or more members are good for gaining diverse input. Smaller groups of about seven members are better at doing something productive with that input.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One of the most important findings about the size of a group concerns </a:t>
            </a:r>
            <a:r>
              <a:rPr lang="en-US" i="1" dirty="0">
                <a:ea typeface="ＭＳ Ｐゴシック" pitchFamily="34" charset="-128"/>
              </a:rPr>
              <a:t>social loafing</a:t>
            </a:r>
            <a:r>
              <a:rPr lang="en-US" dirty="0">
                <a:ea typeface="ＭＳ Ｐゴシック" pitchFamily="34" charset="-128"/>
              </a:rPr>
              <a:t>, or the tendency for individuals to expend less effort when working collectively than alone. </a:t>
            </a:r>
          </a:p>
          <a:p>
            <a:pPr eaLnBrk="1" hangingPunct="1">
              <a:spcBef>
                <a:spcPct val="0"/>
              </a:spcBef>
            </a:pPr>
            <a:endParaRPr lang="en-US" dirty="0">
              <a:ea typeface="ＭＳ Ｐゴシック" pitchFamily="34" charset="-128"/>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9073AC-D38F-4F05-B736-730449DE7011}"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Groups differ in their </a:t>
            </a:r>
            <a:r>
              <a:rPr lang="en-US" i="1" dirty="0">
                <a:ea typeface="ＭＳ Ｐゴシック" pitchFamily="34" charset="-128"/>
              </a:rPr>
              <a:t>cohesiveness</a:t>
            </a:r>
            <a:r>
              <a:rPr lang="en-US" dirty="0">
                <a:ea typeface="ＭＳ Ｐゴシック" pitchFamily="34" charset="-128"/>
              </a:rPr>
              <a:t>, or the degree to which members are attracted to each other and are motivated to stay in the group. Cohesiveness is important because it’s related to the group’s productivity. As shown here in Exhibit 9-4, the relationship of cohesiveness and productivity depends on the performance-related norms established by the group. If performance-related norms are high, a cohesive group will be more productive. If cohesiveness is high and performance norms are low, productivity will be low.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Encourage group cohesiveness by:</a:t>
            </a:r>
          </a:p>
          <a:p>
            <a:pPr marL="171450" indent="-171450" eaLnBrk="1" hangingPunct="1">
              <a:spcBef>
                <a:spcPct val="0"/>
              </a:spcBef>
              <a:buFont typeface="Arial" panose="020B0604020202020204" pitchFamily="34" charset="0"/>
              <a:buChar char="•"/>
            </a:pPr>
            <a:r>
              <a:rPr lang="en-US" dirty="0">
                <a:ea typeface="ＭＳ Ｐゴシック" pitchFamily="34" charset="-128"/>
              </a:rPr>
              <a:t>Making the group smaller</a:t>
            </a:r>
          </a:p>
          <a:p>
            <a:pPr marL="171450" indent="-171450" eaLnBrk="1" hangingPunct="1">
              <a:spcBef>
                <a:spcPct val="0"/>
              </a:spcBef>
              <a:buFont typeface="Arial" panose="020B0604020202020204" pitchFamily="34" charset="0"/>
              <a:buChar char="•"/>
            </a:pPr>
            <a:r>
              <a:rPr lang="en-US" dirty="0">
                <a:ea typeface="ＭＳ Ｐゴシック" pitchFamily="34" charset="-128"/>
              </a:rPr>
              <a:t>Encouraging agreement with group goals</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time members spend together</a:t>
            </a:r>
          </a:p>
          <a:p>
            <a:pPr marL="171450" indent="-171450" eaLnBrk="1" hangingPunct="1">
              <a:spcBef>
                <a:spcPct val="0"/>
              </a:spcBef>
              <a:buFont typeface="Arial" panose="020B0604020202020204" pitchFamily="34" charset="0"/>
              <a:buChar char="•"/>
            </a:pPr>
            <a:r>
              <a:rPr lang="en-US" dirty="0">
                <a:ea typeface="ＭＳ Ｐゴシック" pitchFamily="34" charset="-128"/>
              </a:rPr>
              <a:t>Increasing the status of the group and the perceived difficulty of attaining membership in the group</a:t>
            </a:r>
          </a:p>
          <a:p>
            <a:pPr marL="171450" indent="-171450" eaLnBrk="1" hangingPunct="1">
              <a:spcBef>
                <a:spcPct val="0"/>
              </a:spcBef>
              <a:buFont typeface="Arial" panose="020B0604020202020204" pitchFamily="34" charset="0"/>
              <a:buChar char="•"/>
            </a:pPr>
            <a:r>
              <a:rPr lang="en-US" dirty="0">
                <a:ea typeface="ＭＳ Ｐゴシック" pitchFamily="34" charset="-128"/>
              </a:rPr>
              <a:t>Stimulating competition with other groups</a:t>
            </a:r>
          </a:p>
          <a:p>
            <a:pPr marL="171450" indent="-171450" eaLnBrk="1" hangingPunct="1">
              <a:spcBef>
                <a:spcPct val="0"/>
              </a:spcBef>
              <a:buFont typeface="Arial" panose="020B0604020202020204" pitchFamily="34" charset="0"/>
              <a:buChar char="•"/>
            </a:pPr>
            <a:r>
              <a:rPr lang="en-US" dirty="0">
                <a:ea typeface="ＭＳ Ｐゴシック" pitchFamily="34" charset="-128"/>
              </a:rPr>
              <a:t>Giving rewards to the group rather than to individual members</a:t>
            </a:r>
          </a:p>
          <a:p>
            <a:pPr marL="171450" indent="-171450" eaLnBrk="1" hangingPunct="1">
              <a:spcBef>
                <a:spcPct val="0"/>
              </a:spcBef>
              <a:buFont typeface="Arial" panose="020B0604020202020204" pitchFamily="34" charset="0"/>
              <a:buChar char="•"/>
            </a:pPr>
            <a:r>
              <a:rPr lang="en-US" dirty="0">
                <a:ea typeface="ＭＳ Ｐゴシック" pitchFamily="34" charset="-128"/>
              </a:rPr>
              <a:t>Physically isolating the group</a:t>
            </a:r>
          </a:p>
          <a:p>
            <a:pPr marL="171450" indent="-171450" eaLnBrk="1" hangingPunct="1">
              <a:spcBef>
                <a:spcPct val="0"/>
              </a:spcBef>
              <a:buFont typeface="Arial" panose="020B0604020202020204" pitchFamily="34" charset="0"/>
              <a:buChar char="•"/>
            </a:pPr>
            <a:endParaRPr lang="en-US" dirty="0">
              <a:ea typeface="ＭＳ Ｐゴシック" pitchFamily="34" charset="-128"/>
            </a:endParaRP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8FBA01-97CA-406E-8594-41D934CB93A4}"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Diversity</a:t>
            </a:r>
            <a:r>
              <a:rPr lang="en-US" dirty="0">
                <a:ea typeface="ＭＳ Ｐゴシック" pitchFamily="34" charset="-128"/>
              </a:rPr>
              <a:t> in the group’s membership is the degree to which members of the group are similar to, or different from, one another. A great deal of research is being done on how diversity influences group performance. Some studies look at cultural diversity and some at racial, gender, and other differences.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Overall, studies identify both benefits and costs from group diversity. Diversity appears to increase group conflict, especially in the early stages of a group’s tenure, which often lowers group morale and raises dropout rates. Teams in which members’ values or opinions differ tend to experience more conflict, but leaders who can get the group to focus on the task at hand and encourage group learning are able to reduce these conflicts and enhance discussion of group issues.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It seems diversity can be bad for performance even in creative teams, but appropriate organizational support and leadership might offset these problems. If members can weather their differences over time, diversity may help them be more open-minded and creative, and to do better.</a:t>
            </a:r>
          </a:p>
          <a:p>
            <a:pPr eaLnBrk="1" hangingPunct="1">
              <a:spcBef>
                <a:spcPct val="0"/>
              </a:spcBef>
            </a:pP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1766A1-9A36-4B56-AA7D-0137E01B0DBF}"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Are group decisions better than those made by individuals alone? The strengths of group decision</a:t>
            </a:r>
            <a:r>
              <a:rPr lang="en-US" baseline="0" dirty="0">
                <a:ea typeface="ＭＳ Ｐゴシック" pitchFamily="34" charset="-128"/>
              </a:rPr>
              <a:t> </a:t>
            </a:r>
            <a:r>
              <a:rPr lang="en-US" dirty="0">
                <a:ea typeface="ＭＳ Ｐゴシック" pitchFamily="34" charset="-128"/>
              </a:rPr>
              <a:t>making include: more complete information and knowledge; increased diversity of views; and increased acceptance of a solution. The weaknesses of group decision</a:t>
            </a:r>
            <a:r>
              <a:rPr lang="en-US" baseline="0" dirty="0">
                <a:ea typeface="ＭＳ Ｐゴシック" pitchFamily="34" charset="-128"/>
              </a:rPr>
              <a:t> </a:t>
            </a:r>
            <a:r>
              <a:rPr lang="en-US" dirty="0">
                <a:ea typeface="ＭＳ Ｐゴシック" pitchFamily="34" charset="-128"/>
              </a:rPr>
              <a:t>making include: the fact that it’s more time consuming;</a:t>
            </a:r>
            <a:r>
              <a:rPr lang="en-US" baseline="0" dirty="0">
                <a:ea typeface="ＭＳ Ｐゴシック" pitchFamily="34" charset="-128"/>
              </a:rPr>
              <a:t> </a:t>
            </a:r>
            <a:r>
              <a:rPr lang="en-US" dirty="0">
                <a:ea typeface="ＭＳ Ｐゴシック" pitchFamily="34" charset="-128"/>
              </a:rPr>
              <a:t>there are conformity pressures; one or a few members can dominate group discussion; and responsibility can be ambiguous. </a:t>
            </a:r>
          </a:p>
          <a:p>
            <a:pPr eaLnBrk="1" hangingPunct="1">
              <a:spcBef>
                <a:spcPct val="0"/>
              </a:spcBef>
            </a:pP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7332BB-FFCF-4555-A533-093F8E0D8DF0}"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Are groups more effective and efficient at making decisions than individuals? The answer depends on how effectiveness is defined.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Group decisions can be more accurate than the decisions of the average individual in the group, but less accurate than the judgments of the most accurate. Individuals are quicker at making decisions, but groups can be more creative and may be better at accepting the final solution.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In summary, groups offer an excellent vehicle for performing many of the steps in the decision</a:t>
            </a:r>
            <a:r>
              <a:rPr lang="en-US" baseline="0" dirty="0">
                <a:ea typeface="ＭＳ Ｐゴシック" pitchFamily="34" charset="-128"/>
              </a:rPr>
              <a:t>-</a:t>
            </a:r>
            <a:r>
              <a:rPr lang="en-US" dirty="0">
                <a:ea typeface="ＭＳ Ｐゴシック" pitchFamily="34" charset="-128"/>
              </a:rPr>
              <a:t>making process. They are a source of both breadth and depth of input for information gathering. When the final solution is agreed upon, there are more people in a group decision to support and implement it. Group decisions consume time, create internal conflicts, and generate pressures toward conformity. </a:t>
            </a:r>
          </a:p>
          <a:p>
            <a:pPr eaLnBrk="1" hangingPunct="1">
              <a:spcBef>
                <a:spcPct val="0"/>
              </a:spcBef>
            </a:pP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3F463C-50C9-4AD7-A8FF-881158D97CCB}"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Groupthink</a:t>
            </a:r>
            <a:r>
              <a:rPr lang="en-US" dirty="0">
                <a:ea typeface="ＭＳ Ｐゴシック" pitchFamily="34" charset="-128"/>
              </a:rPr>
              <a:t> is related to norms and affects decision making. It describes situations in which group pressures for conformity deter the group from critically appraising unusual, minority, or unpopular views. Groupthink is a disease that attacks many groups and can dramatically hinder performance. </a:t>
            </a:r>
          </a:p>
          <a:p>
            <a:pPr eaLnBrk="1" hangingPunct="1">
              <a:spcBef>
                <a:spcPct val="0"/>
              </a:spcBef>
            </a:pPr>
            <a:endParaRPr lang="en-US" dirty="0">
              <a:ea typeface="ＭＳ Ｐゴシック" pitchFamily="34" charset="-128"/>
            </a:endParaRPr>
          </a:p>
          <a:p>
            <a:pPr eaLnBrk="1" hangingPunct="1">
              <a:spcBef>
                <a:spcPct val="0"/>
              </a:spcBef>
            </a:pPr>
            <a:r>
              <a:rPr lang="en-US" i="1" dirty="0" err="1">
                <a:ea typeface="ＭＳ Ｐゴシック" pitchFamily="34" charset="-128"/>
              </a:rPr>
              <a:t>Groupshift</a:t>
            </a:r>
            <a:r>
              <a:rPr lang="en-US" i="1" dirty="0">
                <a:ea typeface="ＭＳ Ｐゴシック" pitchFamily="34" charset="-128"/>
              </a:rPr>
              <a:t>, </a:t>
            </a:r>
            <a:r>
              <a:rPr lang="en-US" dirty="0">
                <a:ea typeface="ＭＳ Ｐゴシック" pitchFamily="34" charset="-128"/>
              </a:rPr>
              <a:t>also known as group polarization, describes the way of discussing a given set of alternatives and arriving at a solution</a:t>
            </a:r>
            <a:r>
              <a:rPr lang="en-US" baseline="0" dirty="0">
                <a:ea typeface="ＭＳ Ｐゴシック" pitchFamily="34" charset="-128"/>
              </a:rPr>
              <a:t> whereby </a:t>
            </a:r>
            <a:r>
              <a:rPr lang="en-US" dirty="0">
                <a:ea typeface="ＭＳ Ｐゴシック" pitchFamily="34" charset="-128"/>
              </a:rPr>
              <a:t>group members tend to exaggerate the initial positions they hold. Groups </a:t>
            </a:r>
            <a:r>
              <a:rPr lang="en-US" sz="1200" dirty="0">
                <a:effectLst/>
                <a:ea typeface="ＭＳ Ｐゴシック" pitchFamily="34" charset="-128"/>
              </a:rPr>
              <a:t>generally shift toward a more extreme version of the group’s original position</a:t>
            </a:r>
            <a:r>
              <a:rPr lang="en-US" dirty="0">
                <a:ea typeface="ＭＳ Ｐゴシック" pitchFamily="34" charset="-128"/>
              </a:rPr>
              <a:t>.</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948312-9403-491D-A2B5-36CD02751F7B}"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Most group decision</a:t>
            </a:r>
            <a:r>
              <a:rPr lang="en-US" baseline="0" dirty="0">
                <a:ea typeface="ＭＳ Ｐゴシック" pitchFamily="34" charset="-128"/>
              </a:rPr>
              <a:t> </a:t>
            </a:r>
            <a:r>
              <a:rPr lang="en-US" dirty="0">
                <a:ea typeface="ＭＳ Ｐゴシック" pitchFamily="34" charset="-128"/>
              </a:rPr>
              <a:t>making takes place in </a:t>
            </a:r>
            <a:r>
              <a:rPr lang="en-US" i="1" dirty="0">
                <a:ea typeface="ＭＳ Ｐゴシック" pitchFamily="34" charset="-128"/>
              </a:rPr>
              <a:t>interacting groups</a:t>
            </a:r>
            <a:r>
              <a:rPr lang="en-US" dirty="0">
                <a:ea typeface="ＭＳ Ｐゴシック" pitchFamily="34" charset="-128"/>
              </a:rPr>
              <a:t>. In these groups, members meet face-to-face and rely on both verbal and nonverbal interaction to communicate with each other. Interacting groups often censor themselves and pressure individual members toward conformity of opinion. </a:t>
            </a:r>
          </a:p>
          <a:p>
            <a:pPr eaLnBrk="1" hangingPunct="1">
              <a:spcBef>
                <a:spcPct val="0"/>
              </a:spcBef>
            </a:pPr>
            <a:endParaRPr lang="en-US" dirty="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Brainstorming</a:t>
            </a:r>
            <a:r>
              <a:rPr lang="en-US" dirty="0">
                <a:ea typeface="ＭＳ Ｐゴシック" pitchFamily="34" charset="-128"/>
              </a:rPr>
              <a:t> and the nominal group technique (discussed in the next slide) can reduce problems inherent in the traditional interacting group.</a:t>
            </a:r>
            <a:r>
              <a:rPr lang="en-US" baseline="0" dirty="0">
                <a:ea typeface="ＭＳ Ｐゴシック" pitchFamily="34" charset="-128"/>
              </a:rPr>
              <a:t> </a:t>
            </a:r>
            <a:r>
              <a:rPr lang="en-US" dirty="0">
                <a:ea typeface="ＭＳ Ｐゴシック" pitchFamily="34" charset="-128"/>
              </a:rPr>
              <a:t>Brainstorming is meant to overcome pressures for conformity in the interacting group that dampens the development of creative alternatives. In a typical brainstorming session, a half dozen to a dozen people sit around a table,</a:t>
            </a:r>
            <a:r>
              <a:rPr lang="en-US" baseline="0" dirty="0">
                <a:ea typeface="ＭＳ Ｐゴシック" pitchFamily="34" charset="-128"/>
              </a:rPr>
              <a:t> t</a:t>
            </a:r>
            <a:r>
              <a:rPr lang="en-US" dirty="0">
                <a:ea typeface="ＭＳ Ｐゴシック" pitchFamily="34" charset="-128"/>
              </a:rPr>
              <a:t>he group leader states the problem clearly,</a:t>
            </a:r>
            <a:r>
              <a:rPr lang="en-US" baseline="0" dirty="0">
                <a:ea typeface="ＭＳ Ｐゴシック" pitchFamily="34" charset="-128"/>
              </a:rPr>
              <a:t> and m</a:t>
            </a:r>
            <a:r>
              <a:rPr lang="en-US" dirty="0">
                <a:ea typeface="ＭＳ Ｐゴシック" pitchFamily="34" charset="-128"/>
              </a:rPr>
              <a:t>embers then “free-wheel” as many alternatives as they can in a given length of time. No criticism is allowed, and all the alternatives are recorded for later discussion and analysis. One idea stimulates others, and group members are encouraged to “think the unusual.”</a:t>
            </a:r>
          </a:p>
          <a:p>
            <a:pPr eaLnBrk="1" hangingPunct="1">
              <a:spcBef>
                <a:spcPct val="0"/>
              </a:spcBef>
            </a:pPr>
            <a:endParaRPr lang="en-US" dirty="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a:t>
            </a:r>
            <a:r>
              <a:rPr lang="en-US" i="1" dirty="0">
                <a:ea typeface="ＭＳ Ｐゴシック" pitchFamily="34" charset="-128"/>
              </a:rPr>
              <a:t>nominal group technique</a:t>
            </a:r>
            <a:r>
              <a:rPr lang="en-US" dirty="0">
                <a:ea typeface="ＭＳ Ｐゴシック" pitchFamily="34" charset="-128"/>
              </a:rPr>
              <a:t> is different. It restricts discussion or interpersonal communication during the decision-making process. Group members are all physically present, but members operate independently. The chief advantage of the nominal group technique is that it permits the group to meet formally but does not restrict independent thinking, as does the interacting group.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Research shows that the nominal group is generally more effective than the brainstorming group.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Distinguish between the different types of groups.</a:t>
            </a:r>
          </a:p>
          <a:p>
            <a:pPr marL="171450" lvl="0" indent="-171450">
              <a:buFont typeface="Arial" panose="020B0604020202020204" pitchFamily="34" charset="0"/>
              <a:buChar char="•"/>
            </a:pPr>
            <a:r>
              <a:rPr lang="en-US" dirty="0"/>
              <a:t>Describe the punctuated-equilibrium model of group development.</a:t>
            </a:r>
          </a:p>
          <a:p>
            <a:pPr marL="171450" lvl="0" indent="-171450">
              <a:buFont typeface="Arial" panose="020B0604020202020204" pitchFamily="34" charset="0"/>
              <a:buChar char="•"/>
            </a:pPr>
            <a:r>
              <a:rPr lang="en-US" dirty="0"/>
              <a:t>Show how role requirements change in different situations.</a:t>
            </a:r>
          </a:p>
          <a:p>
            <a:pPr marL="171450" lvl="0" indent="-171450">
              <a:buFont typeface="Arial" panose="020B0604020202020204" pitchFamily="34" charset="0"/>
              <a:buChar char="•"/>
            </a:pPr>
            <a:r>
              <a:rPr lang="en-US" dirty="0"/>
              <a:t>Demonstrate how norms exert influence on an individual’s behavior.</a:t>
            </a:r>
          </a:p>
          <a:p>
            <a:pPr marL="171450" lvl="0" indent="-171450">
              <a:buFont typeface="Arial" panose="020B0604020202020204" pitchFamily="34" charset="0"/>
              <a:buChar char="•"/>
            </a:pPr>
            <a:r>
              <a:rPr lang="en-US" dirty="0"/>
              <a:t>Show how status and size differences affect group performance.</a:t>
            </a:r>
          </a:p>
          <a:p>
            <a:pPr marL="171450" lvl="0" indent="-171450">
              <a:buFont typeface="Arial" panose="020B0604020202020204" pitchFamily="34" charset="0"/>
              <a:buChar char="•"/>
            </a:pPr>
            <a:r>
              <a:rPr lang="en-US" dirty="0"/>
              <a:t>Describe how issues of cohesiveness and diversity can be integrated for group effectiveness.</a:t>
            </a:r>
          </a:p>
          <a:p>
            <a:pPr marL="171450" lvl="0" indent="-171450">
              <a:buFont typeface="Arial" panose="020B0604020202020204" pitchFamily="34" charset="0"/>
              <a:buChar char="•"/>
            </a:pPr>
            <a:r>
              <a:rPr lang="en-US" dirty="0"/>
              <a:t>Contrast the strengths and weaknesses of group decision making.</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D925A1-9358-4473-BF26-60009F54DB5F}"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Here are the steps in the nominal</a:t>
            </a:r>
            <a:r>
              <a:rPr lang="en-US" baseline="0" dirty="0">
                <a:ea typeface="ＭＳ Ｐゴシック" pitchFamily="34" charset="-128"/>
              </a:rPr>
              <a:t> group technique. </a:t>
            </a:r>
            <a:r>
              <a:rPr lang="en-US" dirty="0">
                <a:ea typeface="ＭＳ Ｐゴシック" pitchFamily="34" charset="-128"/>
              </a:rPr>
              <a:t>First,</a:t>
            </a:r>
            <a:r>
              <a:rPr lang="en-US" baseline="0" dirty="0">
                <a:ea typeface="ＭＳ Ｐゴシック" pitchFamily="34" charset="-128"/>
              </a:rPr>
              <a:t> a</a:t>
            </a:r>
            <a:r>
              <a:rPr lang="en-US" dirty="0">
                <a:ea typeface="ＭＳ Ｐゴシック" pitchFamily="34" charset="-128"/>
              </a:rPr>
              <a:t> problem is presented, and then each member independently writes down his or her ideas on the problem. After this silent period, each member presents one idea to the group. Each member takes his or her turn. The group now discusses the ideas for clarity and evaluates them. Each group member silently and independently rank-orders the ideas. The idea with the highest aggregate ranking determines the final decision. </a:t>
            </a:r>
          </a:p>
          <a:p>
            <a:pPr eaLnBrk="1" hangingPunct="1">
              <a:spcBef>
                <a:spcPct val="0"/>
              </a:spcBef>
            </a:pP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Exhibit 9-5 shows that each of the group-decision techniques has its own set of strengths and weaknesses. The choice depends on what criteria you want to emphasize and the cost-benefit trade-off.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E95D5B-01A2-49AE-AE20-BA37C4989DC2}"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We can draw several implications from our discussion of groups. First, norms control behavior by establishing standards of right and wrong. Second, status inequities create frustration and can adversely influence productivity and willingness to remain with an organization. Third, the impact of size on a group’s performance depends on the type of task. Fourth, cohesiveness may influence a group’s level of productivity, depending on the group’s performance-related norms. Fifth, diversity appears to have a mixed impact on group performance, with some studies suggesting that diversity can help performance and others suggesting it can hurt it. Sixth, role conflict is associated with job-induced tension and job dissatisfaction. </a:t>
            </a:r>
          </a:p>
          <a:p>
            <a:r>
              <a:rPr lang="en-US" sz="1200" b="0" i="0" u="none" strike="noStrike" kern="1200" baseline="0" dirty="0">
                <a:solidFill>
                  <a:schemeClr val="tx1"/>
                </a:solidFill>
                <a:latin typeface="+mn-lt"/>
                <a:ea typeface="ＭＳ Ｐゴシック" pitchFamily="-72" charset="-128"/>
                <a:cs typeface="ＭＳ Ｐゴシック" pitchFamily="-72" charset="-128"/>
              </a:rPr>
              <a:t>Managers should: </a:t>
            </a:r>
          </a:p>
          <a:p>
            <a:pPr marL="171450" indent="-171450">
              <a:buFont typeface="Arial" panose="020B0604020202020204" pitchFamily="34" charset="0"/>
              <a:buChar char="•"/>
            </a:pPr>
            <a:r>
              <a:rPr lang="en-US" dirty="0"/>
              <a:t>Recognize that groups can dramatically affect individual behavior in organizations, to either positive or negative effect. Therefore, pay special attention to roles, norms, and cohesion—to understand how these are operating within a group is to understand how the group is likely to behave.</a:t>
            </a:r>
          </a:p>
          <a:p>
            <a:pPr marL="171450" indent="-171450">
              <a:buFont typeface="Arial" panose="020B0604020202020204" pitchFamily="34" charset="0"/>
              <a:buChar char="•"/>
            </a:pPr>
            <a:r>
              <a:rPr lang="en-US" dirty="0"/>
              <a:t>To decrease the possibility of deviant workplace activities, ensure that group norms do not support antisocial behavior.</a:t>
            </a: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43F7D6-717F-4151-8254-A49B43737DEB}"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b="0" i="0" u="none" strike="noStrike" kern="1200" baseline="0" dirty="0">
                <a:solidFill>
                  <a:schemeClr val="tx1"/>
                </a:solidFill>
                <a:latin typeface="+mn-lt"/>
                <a:ea typeface="ＭＳ Ｐゴシック" pitchFamily="-72" charset="-128"/>
                <a:cs typeface="ＭＳ Ｐゴシック" pitchFamily="-72" charset="-128"/>
              </a:rPr>
              <a:t>In addition: </a:t>
            </a:r>
          </a:p>
          <a:p>
            <a:pPr marL="171450" indent="-171450">
              <a:buFont typeface="Arial" panose="020B0604020202020204" pitchFamily="34" charset="0"/>
              <a:buChar char="•"/>
            </a:pPr>
            <a:r>
              <a:rPr lang="en-US" dirty="0"/>
              <a:t>Pay attention to the status aspect of groups. Because lower-status people tend to participate less in group discussions, groups with high status differences are likely to inhibit input from lower-status members and reduce their potential.</a:t>
            </a:r>
          </a:p>
          <a:p>
            <a:pPr marL="171450" indent="-171450">
              <a:buFont typeface="Arial" panose="020B0604020202020204" pitchFamily="34" charset="0"/>
              <a:buChar char="•"/>
            </a:pPr>
            <a:r>
              <a:rPr lang="en-US" dirty="0"/>
              <a:t>Use larger groups for fact-finding activities and smaller groups for action-taking tasks. With larger groups, provide measures of individual performance.</a:t>
            </a:r>
          </a:p>
          <a:p>
            <a:pPr marL="171450" indent="-171450">
              <a:buFont typeface="Arial" panose="020B0604020202020204" pitchFamily="34" charset="0"/>
              <a:buChar char="•"/>
            </a:pPr>
            <a:r>
              <a:rPr lang="en-US" dirty="0"/>
              <a:t>To increase employee satisfaction, make certain people perceive their job roles accurately.</a:t>
            </a:r>
          </a:p>
          <a:p>
            <a:endParaRPr lang="en-US" dirty="0">
              <a:ea typeface="ＭＳ Ｐゴシック" pitchFamily="34" charset="-128"/>
            </a:endParaRP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43F7D6-717F-4151-8254-A49B43737DEB}"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 </a:t>
            </a:r>
            <a:r>
              <a:rPr lang="en-US" i="1" dirty="0">
                <a:ea typeface="ＭＳ Ｐゴシック" pitchFamily="34" charset="-128"/>
              </a:rPr>
              <a:t>group</a:t>
            </a:r>
            <a:r>
              <a:rPr lang="en-US" dirty="0">
                <a:ea typeface="ＭＳ Ｐゴシック" pitchFamily="34" charset="-128"/>
              </a:rPr>
              <a:t> is defined as two or more individuals, interacting and interdependent, who have come together to achieve particular objectives. Groups can be either formal or informal. </a:t>
            </a:r>
          </a:p>
          <a:p>
            <a:pPr eaLnBrk="1" hangingPunct="1">
              <a:spcBef>
                <a:spcPct val="0"/>
              </a:spcBef>
            </a:pPr>
            <a:endParaRPr lang="en-US" dirty="0">
              <a:ea typeface="ＭＳ Ｐゴシック" pitchFamily="34" charset="-128"/>
            </a:endParaRPr>
          </a:p>
          <a:p>
            <a:pPr eaLnBrk="1" hangingPunct="1">
              <a:spcBef>
                <a:spcPct val="0"/>
              </a:spcBef>
            </a:pPr>
            <a:r>
              <a:rPr lang="en-US" i="1" dirty="0">
                <a:ea typeface="ＭＳ Ｐゴシック" pitchFamily="34" charset="-128"/>
              </a:rPr>
              <a:t>Formal groups</a:t>
            </a:r>
            <a:r>
              <a:rPr lang="en-US" dirty="0">
                <a:ea typeface="ＭＳ Ｐゴシック" pitchFamily="34" charset="-128"/>
              </a:rPr>
              <a:t>, like an airline flight crew, are those defined by the organization’s structure, with designated work assignments establishing tasks. The behaviors that one should engage in are stipulated by and directed toward organizational goals.</a:t>
            </a:r>
            <a:r>
              <a:rPr lang="en-US" baseline="0" dirty="0">
                <a:ea typeface="ＭＳ Ｐゴシック" pitchFamily="34" charset="-128"/>
              </a:rPr>
              <a:t> </a:t>
            </a:r>
            <a:r>
              <a:rPr lang="en-US" dirty="0">
                <a:ea typeface="ＭＳ Ｐゴシック" pitchFamily="34" charset="-128"/>
              </a:rPr>
              <a:t>In contrast, </a:t>
            </a:r>
            <a:r>
              <a:rPr lang="en-US" i="1" dirty="0">
                <a:ea typeface="ＭＳ Ｐゴシック" pitchFamily="34" charset="-128"/>
              </a:rPr>
              <a:t>informal groups </a:t>
            </a:r>
            <a:r>
              <a:rPr lang="en-US" dirty="0">
                <a:ea typeface="ＭＳ Ｐゴシック" pitchFamily="34" charset="-128"/>
              </a:rPr>
              <a:t>are alliances that are neither formally structured nor organizationally determined, but instead are natural formations in the work environment in response to the need for social contact. So, for example, three employees from different departments who regularly eat lunch together is an informal group. </a:t>
            </a:r>
          </a:p>
          <a:p>
            <a:pPr eaLnBrk="1" hangingPunct="1">
              <a:spcBef>
                <a:spcPct val="0"/>
              </a:spcBef>
            </a:pPr>
            <a:br>
              <a:rPr lang="en-US" dirty="0">
                <a:ea typeface="ＭＳ Ｐゴシック" pitchFamily="34" charset="-128"/>
              </a:rPr>
            </a:br>
            <a:br>
              <a:rPr lang="en-US" dirty="0">
                <a:ea typeface="ＭＳ Ｐゴシック" pitchFamily="34" charset="-128"/>
              </a:rPr>
            </a:br>
            <a:br>
              <a:rPr lang="en-US" dirty="0">
                <a:ea typeface="ＭＳ Ｐゴシック" pitchFamily="34" charset="-128"/>
              </a:rPr>
            </a:br>
            <a:br>
              <a:rPr lang="en-US" dirty="0">
                <a:ea typeface="ＭＳ Ｐゴシック" pitchFamily="34" charset="-128"/>
              </a:rPr>
            </a:br>
            <a:br>
              <a:rPr lang="en-US" dirty="0">
                <a:ea typeface="ＭＳ Ｐゴシック" pitchFamily="34" charset="-128"/>
              </a:rPr>
            </a:b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0269FE-0AFD-4F62-91D3-E73E1C9B62D6}"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Why do people form groups? Our tendency to take personal pride or offense for the accomplishments of a group is the territory of </a:t>
            </a:r>
            <a:r>
              <a:rPr lang="en-US" i="1" dirty="0">
                <a:ea typeface="ＭＳ Ｐゴシック" pitchFamily="34" charset="-128"/>
              </a:rPr>
              <a:t>social identity theory</a:t>
            </a:r>
            <a:r>
              <a:rPr lang="en-US" dirty="0">
                <a:ea typeface="ＭＳ Ｐゴシック" pitchFamily="34" charset="-128"/>
              </a:rPr>
              <a:t>. </a:t>
            </a:r>
          </a:p>
          <a:p>
            <a:pPr eaLnBrk="1" hangingPunct="1">
              <a:spcBef>
                <a:spcPct val="0"/>
              </a:spcBef>
            </a:pPr>
            <a:r>
              <a:rPr lang="en-US" dirty="0">
                <a:ea typeface="ＭＳ Ｐゴシック" pitchFamily="34" charset="-128"/>
              </a:rPr>
              <a:t>Social identity theory proposes that people have emotional reactions to the failure or success of their group because their self-esteem gets tied into the performance of the group. Social identities help us understand who we are and where we fit in with other people, but they can have a negative side as well. </a:t>
            </a:r>
            <a:br>
              <a:rPr lang="en-US" b="0" dirty="0">
                <a:ea typeface="ＭＳ Ｐゴシック" pitchFamily="34" charset="-128"/>
              </a:rPr>
            </a:br>
            <a:br>
              <a:rPr lang="en-US" dirty="0">
                <a:ea typeface="ＭＳ Ｐゴシック" pitchFamily="34" charset="-128"/>
              </a:rPr>
            </a:br>
            <a:br>
              <a:rPr lang="en-US" dirty="0">
                <a:ea typeface="ＭＳ Ｐゴシック" pitchFamily="34" charset="-128"/>
              </a:rPr>
            </a:b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lvl="1"/>
            <a:r>
              <a:rPr lang="en-US" dirty="0">
                <a:ea typeface="ＭＳ Ｐゴシック" pitchFamily="34" charset="-128"/>
              </a:rPr>
              <a:t>Probably the biggest downside is that social identities encourage </a:t>
            </a:r>
            <a:r>
              <a:rPr lang="en-US" i="1" dirty="0" err="1">
                <a:ea typeface="ＭＳ Ｐゴシック" pitchFamily="34" charset="-128"/>
              </a:rPr>
              <a:t>ingroup</a:t>
            </a:r>
            <a:r>
              <a:rPr lang="en-US" i="1" dirty="0">
                <a:ea typeface="ＭＳ Ｐゴシック" pitchFamily="34" charset="-128"/>
              </a:rPr>
              <a:t> favoritism</a:t>
            </a:r>
            <a:r>
              <a:rPr lang="en-US" b="1" i="0" dirty="0">
                <a:ea typeface="ＭＳ Ｐゴシック" pitchFamily="34" charset="-128"/>
              </a:rPr>
              <a:t>,</a:t>
            </a:r>
            <a:r>
              <a:rPr lang="en-US" b="1" i="0" baseline="0" dirty="0">
                <a:ea typeface="ＭＳ Ｐゴシック" pitchFamily="34" charset="-128"/>
              </a:rPr>
              <a:t> </a:t>
            </a:r>
            <a:r>
              <a:rPr lang="en-US" b="0" i="0" baseline="0" dirty="0">
                <a:ea typeface="ＭＳ Ｐゴシック" pitchFamily="34" charset="-128"/>
              </a:rPr>
              <a:t>which occurs when we see members of our </a:t>
            </a:r>
            <a:r>
              <a:rPr lang="en-US" b="0" i="0" baseline="0" dirty="0" err="1">
                <a:ea typeface="ＭＳ Ｐゴシック" pitchFamily="34" charset="-128"/>
              </a:rPr>
              <a:t>ingroup</a:t>
            </a:r>
            <a:r>
              <a:rPr lang="en-US" b="0" i="0" baseline="0" dirty="0">
                <a:ea typeface="ＭＳ Ｐゴシック" pitchFamily="34" charset="-128"/>
              </a:rPr>
              <a:t> as better than other people and people not in our group as all the same. </a:t>
            </a:r>
            <a:r>
              <a:rPr lang="en-US" dirty="0"/>
              <a:t>Recent research suggests that people with low openness and/or low agreeableness are more susceptible to </a:t>
            </a:r>
            <a:r>
              <a:rPr lang="en-US" dirty="0" err="1"/>
              <a:t>ingroup</a:t>
            </a:r>
            <a:r>
              <a:rPr lang="en-US" dirty="0"/>
              <a:t> favoritism. </a:t>
            </a:r>
          </a:p>
          <a:p>
            <a:pPr marL="0" lvl="1"/>
            <a:endParaRPr lang="en-US" dirty="0"/>
          </a:p>
          <a:p>
            <a:pPr marL="0" lvl="2"/>
            <a:r>
              <a:rPr lang="en-US" dirty="0"/>
              <a:t>Whenever there is an </a:t>
            </a:r>
            <a:r>
              <a:rPr lang="en-US" dirty="0" err="1"/>
              <a:t>ingroup</a:t>
            </a:r>
            <a:r>
              <a:rPr lang="en-US" dirty="0"/>
              <a:t>, there is by necessity an </a:t>
            </a:r>
            <a:r>
              <a:rPr lang="en-US" b="1" dirty="0"/>
              <a:t>outgroup</a:t>
            </a:r>
            <a:r>
              <a:rPr lang="en-US" dirty="0"/>
              <a:t>, which is sometimes everyone else, but is usually an identified group known by the </a:t>
            </a:r>
            <a:r>
              <a:rPr lang="en-US" dirty="0" err="1"/>
              <a:t>ingroup’s</a:t>
            </a:r>
            <a:r>
              <a:rPr lang="en-US" dirty="0"/>
              <a:t> members. When there are </a:t>
            </a:r>
            <a:r>
              <a:rPr lang="en-US" dirty="0" err="1"/>
              <a:t>ingroups</a:t>
            </a:r>
            <a:r>
              <a:rPr lang="en-US" dirty="0"/>
              <a:t> and outgroups, there is often animosity between them. </a:t>
            </a:r>
          </a:p>
          <a:p>
            <a:pPr marL="0" lvl="2"/>
            <a:r>
              <a:rPr lang="en-US" dirty="0"/>
              <a:t>One of the most powerful sources of </a:t>
            </a:r>
            <a:r>
              <a:rPr lang="en-US" dirty="0" err="1"/>
              <a:t>ingroup-outgroup</a:t>
            </a:r>
            <a:r>
              <a:rPr lang="en-US" dirty="0"/>
              <a:t> feelings is the practice of religion, even in the workplace.  One global study, for instance, found that when groups became heavily steeped in religious rituals and discussions, they became especially discriminatory toward outgroups and aggressive if the outgroups had more resources.</a:t>
            </a:r>
          </a:p>
          <a:p>
            <a:pPr eaLnBrk="1" hangingPunct="1">
              <a:spcBef>
                <a:spcPct val="0"/>
              </a:spcBef>
            </a:pPr>
            <a:br>
              <a:rPr lang="en-US" dirty="0">
                <a:ea typeface="ＭＳ Ｐゴシック" pitchFamily="34" charset="-128"/>
              </a:rPr>
            </a:br>
            <a:br>
              <a:rPr lang="en-US" dirty="0">
                <a:ea typeface="ＭＳ Ｐゴシック" pitchFamily="34" charset="-128"/>
              </a:rPr>
            </a:b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0" lvl="2"/>
            <a:r>
              <a:rPr lang="en-US" dirty="0" err="1"/>
              <a:t>Ingroups</a:t>
            </a:r>
            <a:r>
              <a:rPr lang="en-US" dirty="0"/>
              <a:t> and outgroups pave the way for </a:t>
            </a:r>
            <a:r>
              <a:rPr lang="en-US" i="1" dirty="0"/>
              <a:t>social identity threat</a:t>
            </a:r>
            <a:r>
              <a:rPr lang="en-US" dirty="0"/>
              <a:t>, which is akin to stereotype. With social identity threat, individuals believe they will be personally negatively evaluated due to their association with a devalued group, and they may lose confidence and performance effectiveness.</a:t>
            </a:r>
          </a:p>
          <a:p>
            <a:pPr eaLnBrk="1" hangingPunct="1">
              <a:spcBef>
                <a:spcPct val="0"/>
              </a:spcBef>
            </a:pPr>
            <a:br>
              <a:rPr lang="en-US" dirty="0">
                <a:ea typeface="ＭＳ Ｐゴシック" pitchFamily="34" charset="-128"/>
              </a:rPr>
            </a:br>
            <a:br>
              <a:rPr lang="en-US" dirty="0">
                <a:ea typeface="ＭＳ Ｐゴシック" pitchFamily="34" charset="-128"/>
              </a:rPr>
            </a:b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CBE878-433B-4966-B0E2-12FB39F04815}"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eaLnBrk="1" hangingPunct="1">
              <a:spcBef>
                <a:spcPct val="0"/>
              </a:spcBef>
            </a:pPr>
            <a:r>
              <a:rPr lang="en-US" dirty="0">
                <a:ea typeface="ＭＳ Ｐゴシック" pitchFamily="34" charset="-128"/>
              </a:rPr>
              <a:t>Temporary groups with deadlines don’t seem to follow the usual five-stage model. Studies indicate they have their own unique sequencing of actions (or inaction). Their first meeting sets the group’s direction. This first phase of group activity is one of inertia. A transition takes place at the end of this phase, which occurs exactly when the group has used up half its allotted time. A transition initiates major changes.</a:t>
            </a:r>
            <a:r>
              <a:rPr lang="en-US" baseline="0" dirty="0">
                <a:ea typeface="ＭＳ Ｐゴシック" pitchFamily="34" charset="-128"/>
              </a:rPr>
              <a:t> </a:t>
            </a:r>
            <a:r>
              <a:rPr lang="en-US" dirty="0">
                <a:ea typeface="ＭＳ Ｐゴシック" pitchFamily="34" charset="-128"/>
              </a:rPr>
              <a:t>A second phase of inertia follows the transition, and the group’s last meeting is characterized by markedly accelerated activity. This pattern, called the </a:t>
            </a:r>
            <a:r>
              <a:rPr lang="en-US" i="1" dirty="0">
                <a:ea typeface="ＭＳ Ｐゴシック" pitchFamily="34" charset="-128"/>
              </a:rPr>
              <a:t>punctuated-equilibrium model</a:t>
            </a:r>
            <a:r>
              <a:rPr lang="en-US" dirty="0">
                <a:ea typeface="ＭＳ Ｐゴシック" pitchFamily="34" charset="-128"/>
              </a:rPr>
              <a:t>, is shown in Exhibit 9-1.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first meeting sets the group’s direction. A framework of behavioral patterns and assumptions emerges. These lasting patterns can appear as early as the first few seconds of the group’s life. Once set, the group’s direction is solidified and is unlikely to be reexamined throughout the first half of its life. This is a period of inertia—the group tends to stand still or become locked into a fixed course of action even if it gains new insights that challenge initial patterns and assumptions.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Then a transition takes place when the group has used up half its allotted time. The midpoint appears to work like an alarm clock, heightening members’ awareness that their time is limited and that they need to “get moving.” A transition initiates major changes. This ends Phase 1 and is characterized by a concentrated burst of changes, dropping of old patterns, and adoption of new perspectives. The transition sets a revised direction for Phase 2. Phase 2 is a new equilibrium or period of inertia. In this phase, the group executes plans created during the transition period. The group’s last meeting is characterized by markedly accelerated activity. </a:t>
            </a:r>
          </a:p>
          <a:p>
            <a:pPr eaLnBrk="1" hangingPunct="1">
              <a:spcBef>
                <a:spcPct val="0"/>
              </a:spcBef>
            </a:pPr>
            <a:br>
              <a:rPr lang="en-US" dirty="0">
                <a:ea typeface="ＭＳ Ｐゴシック" pitchFamily="34" charset="-128"/>
              </a:rPr>
            </a:br>
            <a:br>
              <a:rPr lang="en-US" dirty="0">
                <a:ea typeface="ＭＳ Ｐゴシック" pitchFamily="34" charset="-128"/>
              </a:rPr>
            </a:br>
            <a:br>
              <a:rPr lang="en-US" dirty="0">
                <a:ea typeface="ＭＳ Ｐゴシック" pitchFamily="34" charset="-128"/>
              </a:rPr>
            </a:br>
            <a:br>
              <a:rPr lang="en-US" dirty="0">
                <a:ea typeface="ＭＳ Ｐゴシック" pitchFamily="34" charset="-128"/>
              </a:rPr>
            </a:br>
            <a:r>
              <a:rPr lang="en-US" dirty="0">
                <a:ea typeface="ＭＳ Ｐゴシック" pitchFamily="34" charset="-128"/>
              </a:rPr>
              <a:t> </a:t>
            </a:r>
          </a:p>
          <a:p>
            <a:pPr eaLnBrk="1" hangingPunct="1">
              <a:spcBef>
                <a:spcPct val="0"/>
              </a:spcBef>
            </a:pPr>
            <a:endParaRPr lang="en-US" dirty="0">
              <a:ea typeface="ＭＳ Ｐゴシック" pitchFamily="34" charset="-128"/>
            </a:endParaRP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5794E3-16D4-49D5-A7D0-50EC8AFCD6CB}"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ea typeface="ＭＳ Ｐゴシック" pitchFamily="34" charset="-128"/>
              </a:rPr>
              <a:t>All group members are actors, each playing a </a:t>
            </a:r>
            <a:r>
              <a:rPr lang="en-US" i="1" dirty="0">
                <a:ea typeface="ＭＳ Ｐゴシック" pitchFamily="34" charset="-128"/>
              </a:rPr>
              <a:t>role</a:t>
            </a:r>
            <a:r>
              <a:rPr lang="en-US" dirty="0">
                <a:ea typeface="ＭＳ Ｐゴシック" pitchFamily="34" charset="-128"/>
              </a:rPr>
              <a:t>. We are required to play a number of diverse roles, both on and off our jobs. Many of these roles are compatible; some create conflicts. Different groups impose different role requirements on individuals. </a:t>
            </a:r>
          </a:p>
          <a:p>
            <a:pPr eaLnBrk="1" hangingPunct="1">
              <a:spcBef>
                <a:spcPct val="0"/>
              </a:spcBef>
            </a:pPr>
            <a:endParaRPr lang="en-US" dirty="0">
              <a:ea typeface="ＭＳ Ｐゴシック" pitchFamily="34" charset="-128"/>
            </a:endParaRPr>
          </a:p>
          <a:p>
            <a:pPr eaLnBrk="1" hangingPunct="1">
              <a:spcBef>
                <a:spcPct val="0"/>
              </a:spcBef>
            </a:pPr>
            <a:r>
              <a:rPr lang="en-US" i="1" dirty="0">
                <a:ea typeface="ＭＳ Ｐゴシック" pitchFamily="34" charset="-128"/>
              </a:rPr>
              <a:t>Role perception </a:t>
            </a:r>
            <a:r>
              <a:rPr lang="en-US" dirty="0">
                <a:ea typeface="ＭＳ Ｐゴシック" pitchFamily="34" charset="-128"/>
              </a:rPr>
              <a:t>refers to one’s view of how one is supposed to act in a given situation. We get these perceptions from stimuli all around us—friends, books, movies, television. The primary reason that apprenticeship programs exist is to allow beginners to watch an “expert,” so that they can learn to act as they are supposed to.  </a:t>
            </a:r>
          </a:p>
          <a:p>
            <a:pPr eaLnBrk="1" hangingPunct="1">
              <a:spcBef>
                <a:spcPct val="0"/>
              </a:spcBef>
            </a:pPr>
            <a:endParaRPr lang="en-US" dirty="0">
              <a:ea typeface="ＭＳ Ｐゴシック" pitchFamily="34" charset="-128"/>
            </a:endParaRPr>
          </a:p>
          <a:p>
            <a:pPr eaLnBrk="1" hangingPunct="1">
              <a:spcBef>
                <a:spcPct val="0"/>
              </a:spcBef>
            </a:pPr>
            <a:r>
              <a:rPr lang="en-US" i="1" dirty="0">
                <a:ea typeface="ＭＳ Ｐゴシック" pitchFamily="34" charset="-128"/>
              </a:rPr>
              <a:t>Role expectations </a:t>
            </a:r>
            <a:r>
              <a:rPr lang="en-US" dirty="0">
                <a:ea typeface="ＭＳ Ｐゴシック" pitchFamily="34" charset="-128"/>
              </a:rPr>
              <a:t>refers to how others believe you should act in a given situation. The psychological contract is an unwritten agreement that exists between employees and their employer. It sets out mutual expectations—what management expects from workers, and vice versa. It defines the behavioral expectations that go with every role. If role expectations as implied are not met, expect negative repercussions from the offended party. </a:t>
            </a:r>
          </a:p>
          <a:p>
            <a:pPr eaLnBrk="1" hangingPunct="1">
              <a:spcBef>
                <a:spcPct val="0"/>
              </a:spcBef>
            </a:pPr>
            <a:endParaRPr lang="en-US" dirty="0">
              <a:ea typeface="ＭＳ Ｐゴシック" pitchFamily="34" charset="-128"/>
            </a:endParaRP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395D5A-2A2E-460E-98C7-5DB4EB6299C1}"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9-</a:t>
            </a:r>
            <a:fld id="{7DC12A00-2B1E-4AD8-9F80-35EC6A2FDE22}"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772B2D77-2DEF-4613-8AFE-5A6E1F356CA7}"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CB32D2D2-D338-4683-BCA6-2B40B1EA531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892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9-</a:t>
            </a:r>
            <a:fld id="{A53E99A5-0CCA-4682-BF6C-3C757CC9320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CDE74786-1A68-4A1F-BA53-1D30339E7F5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AE57F50A-0904-4CCC-8B00-AF208D7FE5F2}"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2C29EEFF-9B2B-44C7-B0D2-E00755F2E3C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r>
              <a:rPr lang="en-US"/>
              <a:t>9-</a:t>
            </a:r>
            <a:fld id="{10F17EAC-8298-4BE3-91CF-9C72DF5394F3}" type="slidenum">
              <a:rPr lang="en-US" smtClean="0"/>
              <a:pPr>
                <a:defRPr/>
              </a:pPr>
              <a:t>‹#›</a:t>
            </a:fld>
            <a:endParaRPr lang="en-US" dirty="0"/>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0C8B7EA-6A3D-41C1-AD31-06F9F658019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309A6E04-02BA-4348-B4C3-15B2F489BEEA}"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7A25CF68-1BED-4572-9A98-DA975ED350C1}"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9-</a:t>
            </a:r>
            <a:fld id="{7DC12A00-2B1E-4AD8-9F80-35EC6A2FDE22}"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3" Type="http://schemas.openxmlformats.org/officeDocument/2006/relationships/customXml" Target="../ink/ink81.xml"/><Relationship Id="rId18" Type="http://schemas.openxmlformats.org/officeDocument/2006/relationships/image" Target="../media/image86.png"/><Relationship Id="rId26" Type="http://schemas.openxmlformats.org/officeDocument/2006/relationships/image" Target="../media/image90.png"/><Relationship Id="rId3" Type="http://schemas.openxmlformats.org/officeDocument/2006/relationships/customXml" Target="../ink/ink76.xml"/><Relationship Id="rId21" Type="http://schemas.openxmlformats.org/officeDocument/2006/relationships/customXml" Target="../ink/ink85.xml"/><Relationship Id="rId34" Type="http://schemas.openxmlformats.org/officeDocument/2006/relationships/image" Target="../media/image94.png"/><Relationship Id="rId7" Type="http://schemas.openxmlformats.org/officeDocument/2006/relationships/customXml" Target="../ink/ink78.xml"/><Relationship Id="rId12" Type="http://schemas.openxmlformats.org/officeDocument/2006/relationships/image" Target="../media/image83.png"/><Relationship Id="rId17" Type="http://schemas.openxmlformats.org/officeDocument/2006/relationships/customXml" Target="../ink/ink83.xml"/><Relationship Id="rId25" Type="http://schemas.openxmlformats.org/officeDocument/2006/relationships/customXml" Target="../ink/ink87.xml"/><Relationship Id="rId33" Type="http://schemas.openxmlformats.org/officeDocument/2006/relationships/customXml" Target="../ink/ink91.xml"/><Relationship Id="rId2" Type="http://schemas.openxmlformats.org/officeDocument/2006/relationships/notesSlide" Target="../notesSlides/notesSlide10.xml"/><Relationship Id="rId16" Type="http://schemas.openxmlformats.org/officeDocument/2006/relationships/image" Target="../media/image85.png"/><Relationship Id="rId20" Type="http://schemas.openxmlformats.org/officeDocument/2006/relationships/image" Target="../media/image87.png"/><Relationship Id="rId29"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customXml" Target="../ink/ink80.xml"/><Relationship Id="rId24" Type="http://schemas.openxmlformats.org/officeDocument/2006/relationships/image" Target="../media/image89.png"/><Relationship Id="rId32" Type="http://schemas.openxmlformats.org/officeDocument/2006/relationships/image" Target="../media/image93.png"/><Relationship Id="rId5" Type="http://schemas.openxmlformats.org/officeDocument/2006/relationships/customXml" Target="../ink/ink77.xml"/><Relationship Id="rId15" Type="http://schemas.openxmlformats.org/officeDocument/2006/relationships/customXml" Target="../ink/ink82.xml"/><Relationship Id="rId23" Type="http://schemas.openxmlformats.org/officeDocument/2006/relationships/customXml" Target="../ink/ink86.xml"/><Relationship Id="rId28" Type="http://schemas.openxmlformats.org/officeDocument/2006/relationships/image" Target="../media/image91.png"/><Relationship Id="rId10" Type="http://schemas.openxmlformats.org/officeDocument/2006/relationships/image" Target="../media/image82.png"/><Relationship Id="rId19" Type="http://schemas.openxmlformats.org/officeDocument/2006/relationships/customXml" Target="../ink/ink84.xml"/><Relationship Id="rId31" Type="http://schemas.openxmlformats.org/officeDocument/2006/relationships/customXml" Target="../ink/ink90.xml"/><Relationship Id="rId4" Type="http://schemas.openxmlformats.org/officeDocument/2006/relationships/image" Target="../media/image79.png"/><Relationship Id="rId9" Type="http://schemas.openxmlformats.org/officeDocument/2006/relationships/customXml" Target="../ink/ink79.xml"/><Relationship Id="rId14" Type="http://schemas.openxmlformats.org/officeDocument/2006/relationships/image" Target="../media/image84.png"/><Relationship Id="rId22" Type="http://schemas.openxmlformats.org/officeDocument/2006/relationships/image" Target="../media/image88.png"/><Relationship Id="rId27" Type="http://schemas.openxmlformats.org/officeDocument/2006/relationships/customXml" Target="../ink/ink88.xml"/><Relationship Id="rId30" Type="http://schemas.openxmlformats.org/officeDocument/2006/relationships/image" Target="../media/image92.png"/><Relationship Id="rId8" Type="http://schemas.openxmlformats.org/officeDocument/2006/relationships/image" Target="../media/image81.png"/></Relationships>
</file>

<file path=ppt/slides/_rels/slide11.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customXml" Target="../ink/ink97.xml"/><Relationship Id="rId3" Type="http://schemas.openxmlformats.org/officeDocument/2006/relationships/customXml" Target="../ink/ink92.xml"/><Relationship Id="rId7" Type="http://schemas.openxmlformats.org/officeDocument/2006/relationships/customXml" Target="../ink/ink94.xml"/><Relationship Id="rId12"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customXml" Target="../ink/ink96.xml"/><Relationship Id="rId5" Type="http://schemas.openxmlformats.org/officeDocument/2006/relationships/customXml" Target="../ink/ink93.xml"/><Relationship Id="rId10" Type="http://schemas.openxmlformats.org/officeDocument/2006/relationships/image" Target="../media/image98.png"/><Relationship Id="rId4" Type="http://schemas.openxmlformats.org/officeDocument/2006/relationships/image" Target="../media/image95.png"/><Relationship Id="rId9" Type="http://schemas.openxmlformats.org/officeDocument/2006/relationships/customXml" Target="../ink/ink95.xml"/><Relationship Id="rId14" Type="http://schemas.openxmlformats.org/officeDocument/2006/relationships/image" Target="../media/image100.png"/></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customXml" Target="../ink/ink103.xml"/><Relationship Id="rId3" Type="http://schemas.openxmlformats.org/officeDocument/2006/relationships/customXml" Target="../ink/ink98.xml"/><Relationship Id="rId7" Type="http://schemas.openxmlformats.org/officeDocument/2006/relationships/customXml" Target="../ink/ink100.xml"/><Relationship Id="rId12" Type="http://schemas.openxmlformats.org/officeDocument/2006/relationships/image" Target="../media/image10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customXml" Target="../ink/ink102.xml"/><Relationship Id="rId5" Type="http://schemas.openxmlformats.org/officeDocument/2006/relationships/customXml" Target="../ink/ink99.xml"/><Relationship Id="rId10" Type="http://schemas.openxmlformats.org/officeDocument/2006/relationships/image" Target="../media/image104.png"/><Relationship Id="rId4" Type="http://schemas.openxmlformats.org/officeDocument/2006/relationships/image" Target="../media/image101.png"/><Relationship Id="rId9" Type="http://schemas.openxmlformats.org/officeDocument/2006/relationships/customXml" Target="../ink/ink101.xml"/><Relationship Id="rId14" Type="http://schemas.openxmlformats.org/officeDocument/2006/relationships/image" Target="../media/image106.png"/></Relationships>
</file>

<file path=ppt/slides/_rels/slide13.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customXml" Target="../ink/ink109.xml"/><Relationship Id="rId18" Type="http://schemas.openxmlformats.org/officeDocument/2006/relationships/image" Target="../media/image114.png"/><Relationship Id="rId26" Type="http://schemas.openxmlformats.org/officeDocument/2006/relationships/image" Target="../media/image118.png"/><Relationship Id="rId3" Type="http://schemas.openxmlformats.org/officeDocument/2006/relationships/customXml" Target="../ink/ink104.xml"/><Relationship Id="rId21" Type="http://schemas.openxmlformats.org/officeDocument/2006/relationships/customXml" Target="../ink/ink113.xml"/><Relationship Id="rId7" Type="http://schemas.openxmlformats.org/officeDocument/2006/relationships/customXml" Target="../ink/ink106.xml"/><Relationship Id="rId12" Type="http://schemas.openxmlformats.org/officeDocument/2006/relationships/image" Target="../media/image111.png"/><Relationship Id="rId17" Type="http://schemas.openxmlformats.org/officeDocument/2006/relationships/customXml" Target="../ink/ink111.xml"/><Relationship Id="rId25" Type="http://schemas.openxmlformats.org/officeDocument/2006/relationships/customXml" Target="../ink/ink115.xml"/><Relationship Id="rId2" Type="http://schemas.openxmlformats.org/officeDocument/2006/relationships/notesSlide" Target="../notesSlides/notesSlide13.xml"/><Relationship Id="rId16" Type="http://schemas.openxmlformats.org/officeDocument/2006/relationships/image" Target="../media/image113.png"/><Relationship Id="rId20" Type="http://schemas.openxmlformats.org/officeDocument/2006/relationships/image" Target="../media/image115.png"/><Relationship Id="rId29" Type="http://schemas.openxmlformats.org/officeDocument/2006/relationships/customXml" Target="../ink/ink117.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customXml" Target="../ink/ink108.xml"/><Relationship Id="rId24" Type="http://schemas.openxmlformats.org/officeDocument/2006/relationships/image" Target="../media/image117.png"/><Relationship Id="rId5" Type="http://schemas.openxmlformats.org/officeDocument/2006/relationships/customXml" Target="../ink/ink105.xml"/><Relationship Id="rId15" Type="http://schemas.openxmlformats.org/officeDocument/2006/relationships/customXml" Target="../ink/ink110.xml"/><Relationship Id="rId23" Type="http://schemas.openxmlformats.org/officeDocument/2006/relationships/customXml" Target="../ink/ink114.xml"/><Relationship Id="rId28" Type="http://schemas.openxmlformats.org/officeDocument/2006/relationships/image" Target="../media/image119.png"/><Relationship Id="rId10" Type="http://schemas.openxmlformats.org/officeDocument/2006/relationships/image" Target="../media/image110.png"/><Relationship Id="rId19" Type="http://schemas.openxmlformats.org/officeDocument/2006/relationships/customXml" Target="../ink/ink112.xml"/><Relationship Id="rId4" Type="http://schemas.openxmlformats.org/officeDocument/2006/relationships/image" Target="../media/image107.png"/><Relationship Id="rId9" Type="http://schemas.openxmlformats.org/officeDocument/2006/relationships/customXml" Target="../ink/ink107.xml"/><Relationship Id="rId14" Type="http://schemas.openxmlformats.org/officeDocument/2006/relationships/image" Target="../media/image112.png"/><Relationship Id="rId22" Type="http://schemas.openxmlformats.org/officeDocument/2006/relationships/image" Target="../media/image116.png"/><Relationship Id="rId27" Type="http://schemas.openxmlformats.org/officeDocument/2006/relationships/customXml" Target="../ink/ink116.xml"/><Relationship Id="rId30"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image" Target="../media/image133.png"/><Relationship Id="rId21" Type="http://schemas.openxmlformats.org/officeDocument/2006/relationships/customXml" Target="../ink/ink127.xml"/><Relationship Id="rId42" Type="http://schemas.openxmlformats.org/officeDocument/2006/relationships/image" Target="../media/image141.png"/><Relationship Id="rId47" Type="http://schemas.openxmlformats.org/officeDocument/2006/relationships/customXml" Target="../ink/ink140.xml"/><Relationship Id="rId63" Type="http://schemas.openxmlformats.org/officeDocument/2006/relationships/customXml" Target="../ink/ink148.xml"/><Relationship Id="rId68" Type="http://schemas.openxmlformats.org/officeDocument/2006/relationships/image" Target="../media/image154.png"/><Relationship Id="rId84" Type="http://schemas.openxmlformats.org/officeDocument/2006/relationships/image" Target="../media/image162.png"/><Relationship Id="rId89" Type="http://schemas.openxmlformats.org/officeDocument/2006/relationships/customXml" Target="../ink/ink161.xml"/><Relationship Id="rId16" Type="http://schemas.openxmlformats.org/officeDocument/2006/relationships/image" Target="../media/image128.png"/><Relationship Id="rId11" Type="http://schemas.openxmlformats.org/officeDocument/2006/relationships/customXml" Target="../ink/ink122.xml"/><Relationship Id="rId32" Type="http://schemas.openxmlformats.org/officeDocument/2006/relationships/image" Target="../media/image136.png"/><Relationship Id="rId37" Type="http://schemas.openxmlformats.org/officeDocument/2006/relationships/customXml" Target="../ink/ink135.xml"/><Relationship Id="rId53" Type="http://schemas.openxmlformats.org/officeDocument/2006/relationships/customXml" Target="../ink/ink143.xml"/><Relationship Id="rId58" Type="http://schemas.openxmlformats.org/officeDocument/2006/relationships/image" Target="../media/image149.png"/><Relationship Id="rId74" Type="http://schemas.openxmlformats.org/officeDocument/2006/relationships/image" Target="../media/image157.png"/><Relationship Id="rId79" Type="http://schemas.openxmlformats.org/officeDocument/2006/relationships/customXml" Target="../ink/ink156.xml"/><Relationship Id="rId102" Type="http://schemas.openxmlformats.org/officeDocument/2006/relationships/image" Target="../media/image171.png"/><Relationship Id="rId5" Type="http://schemas.openxmlformats.org/officeDocument/2006/relationships/customXml" Target="../ink/ink119.xml"/><Relationship Id="rId90" Type="http://schemas.openxmlformats.org/officeDocument/2006/relationships/image" Target="../media/image165.png"/><Relationship Id="rId95" Type="http://schemas.openxmlformats.org/officeDocument/2006/relationships/customXml" Target="../ink/ink164.xml"/><Relationship Id="rId22" Type="http://schemas.openxmlformats.org/officeDocument/2006/relationships/image" Target="../media/image131.png"/><Relationship Id="rId27" Type="http://schemas.openxmlformats.org/officeDocument/2006/relationships/customXml" Target="../ink/ink130.xml"/><Relationship Id="rId43" Type="http://schemas.openxmlformats.org/officeDocument/2006/relationships/customXml" Target="../ink/ink138.xml"/><Relationship Id="rId48" Type="http://schemas.openxmlformats.org/officeDocument/2006/relationships/image" Target="../media/image144.png"/><Relationship Id="rId64" Type="http://schemas.openxmlformats.org/officeDocument/2006/relationships/image" Target="../media/image152.png"/><Relationship Id="rId69" Type="http://schemas.openxmlformats.org/officeDocument/2006/relationships/customXml" Target="../ink/ink151.xml"/><Relationship Id="rId80" Type="http://schemas.openxmlformats.org/officeDocument/2006/relationships/image" Target="../media/image160.png"/><Relationship Id="rId85" Type="http://schemas.openxmlformats.org/officeDocument/2006/relationships/customXml" Target="../ink/ink159.xml"/><Relationship Id="rId12" Type="http://schemas.openxmlformats.org/officeDocument/2006/relationships/image" Target="../media/image126.png"/><Relationship Id="rId17" Type="http://schemas.openxmlformats.org/officeDocument/2006/relationships/customXml" Target="../ink/ink125.xml"/><Relationship Id="rId25" Type="http://schemas.openxmlformats.org/officeDocument/2006/relationships/customXml" Target="../ink/ink129.xml"/><Relationship Id="rId33" Type="http://schemas.openxmlformats.org/officeDocument/2006/relationships/customXml" Target="../ink/ink133.xml"/><Relationship Id="rId38" Type="http://schemas.openxmlformats.org/officeDocument/2006/relationships/image" Target="../media/image139.png"/><Relationship Id="rId46" Type="http://schemas.openxmlformats.org/officeDocument/2006/relationships/image" Target="../media/image143.png"/><Relationship Id="rId59" Type="http://schemas.openxmlformats.org/officeDocument/2006/relationships/customXml" Target="../ink/ink146.xml"/><Relationship Id="rId67" Type="http://schemas.openxmlformats.org/officeDocument/2006/relationships/customXml" Target="../ink/ink150.xml"/><Relationship Id="rId20" Type="http://schemas.openxmlformats.org/officeDocument/2006/relationships/image" Target="../media/image130.png"/><Relationship Id="rId41" Type="http://schemas.openxmlformats.org/officeDocument/2006/relationships/customXml" Target="../ink/ink137.xml"/><Relationship Id="rId54" Type="http://schemas.openxmlformats.org/officeDocument/2006/relationships/image" Target="../media/image147.png"/><Relationship Id="rId62" Type="http://schemas.openxmlformats.org/officeDocument/2006/relationships/image" Target="../media/image151.png"/><Relationship Id="rId70" Type="http://schemas.openxmlformats.org/officeDocument/2006/relationships/image" Target="../media/image155.png"/><Relationship Id="rId75" Type="http://schemas.openxmlformats.org/officeDocument/2006/relationships/customXml" Target="../ink/ink154.xml"/><Relationship Id="rId83" Type="http://schemas.openxmlformats.org/officeDocument/2006/relationships/customXml" Target="../ink/ink158.xml"/><Relationship Id="rId88" Type="http://schemas.openxmlformats.org/officeDocument/2006/relationships/image" Target="../media/image164.png"/><Relationship Id="rId91" Type="http://schemas.openxmlformats.org/officeDocument/2006/relationships/customXml" Target="../ink/ink162.xml"/><Relationship Id="rId96"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23.png"/><Relationship Id="rId15" Type="http://schemas.openxmlformats.org/officeDocument/2006/relationships/customXml" Target="../ink/ink124.xml"/><Relationship Id="rId23" Type="http://schemas.openxmlformats.org/officeDocument/2006/relationships/customXml" Target="../ink/ink128.xml"/><Relationship Id="rId28" Type="http://schemas.openxmlformats.org/officeDocument/2006/relationships/image" Target="../media/image134.png"/><Relationship Id="rId36" Type="http://schemas.openxmlformats.org/officeDocument/2006/relationships/image" Target="../media/image138.png"/><Relationship Id="rId49" Type="http://schemas.openxmlformats.org/officeDocument/2006/relationships/customXml" Target="../ink/ink141.xml"/><Relationship Id="rId57" Type="http://schemas.openxmlformats.org/officeDocument/2006/relationships/customXml" Target="../ink/ink145.xml"/><Relationship Id="rId10" Type="http://schemas.openxmlformats.org/officeDocument/2006/relationships/image" Target="../media/image125.png"/><Relationship Id="rId31" Type="http://schemas.openxmlformats.org/officeDocument/2006/relationships/customXml" Target="../ink/ink132.xml"/><Relationship Id="rId44" Type="http://schemas.openxmlformats.org/officeDocument/2006/relationships/image" Target="../media/image142.png"/><Relationship Id="rId52" Type="http://schemas.openxmlformats.org/officeDocument/2006/relationships/image" Target="../media/image146.png"/><Relationship Id="rId60" Type="http://schemas.openxmlformats.org/officeDocument/2006/relationships/image" Target="../media/image150.png"/><Relationship Id="rId65" Type="http://schemas.openxmlformats.org/officeDocument/2006/relationships/customXml" Target="../ink/ink149.xml"/><Relationship Id="rId73" Type="http://schemas.openxmlformats.org/officeDocument/2006/relationships/customXml" Target="../ink/ink153.xml"/><Relationship Id="rId78" Type="http://schemas.openxmlformats.org/officeDocument/2006/relationships/image" Target="../media/image159.png"/><Relationship Id="rId81" Type="http://schemas.openxmlformats.org/officeDocument/2006/relationships/customXml" Target="../ink/ink157.xml"/><Relationship Id="rId86" Type="http://schemas.openxmlformats.org/officeDocument/2006/relationships/image" Target="../media/image163.png"/><Relationship Id="rId94" Type="http://schemas.openxmlformats.org/officeDocument/2006/relationships/image" Target="../media/image167.png"/><Relationship Id="rId99" Type="http://schemas.openxmlformats.org/officeDocument/2006/relationships/customXml" Target="../ink/ink166.xml"/><Relationship Id="rId101" Type="http://schemas.openxmlformats.org/officeDocument/2006/relationships/customXml" Target="../ink/ink167.xml"/><Relationship Id="rId4" Type="http://schemas.openxmlformats.org/officeDocument/2006/relationships/image" Target="../media/image122.png"/><Relationship Id="rId9" Type="http://schemas.openxmlformats.org/officeDocument/2006/relationships/customXml" Target="../ink/ink121.xml"/><Relationship Id="rId13" Type="http://schemas.openxmlformats.org/officeDocument/2006/relationships/customXml" Target="../ink/ink123.xml"/><Relationship Id="rId18" Type="http://schemas.openxmlformats.org/officeDocument/2006/relationships/image" Target="../media/image129.png"/><Relationship Id="rId39" Type="http://schemas.openxmlformats.org/officeDocument/2006/relationships/customXml" Target="../ink/ink136.xml"/><Relationship Id="rId34" Type="http://schemas.openxmlformats.org/officeDocument/2006/relationships/image" Target="../media/image137.png"/><Relationship Id="rId50" Type="http://schemas.openxmlformats.org/officeDocument/2006/relationships/image" Target="../media/image145.png"/><Relationship Id="rId55" Type="http://schemas.openxmlformats.org/officeDocument/2006/relationships/customXml" Target="../ink/ink144.xml"/><Relationship Id="rId76" Type="http://schemas.openxmlformats.org/officeDocument/2006/relationships/image" Target="../media/image158.png"/><Relationship Id="rId97" Type="http://schemas.openxmlformats.org/officeDocument/2006/relationships/customXml" Target="../ink/ink165.xml"/><Relationship Id="rId7" Type="http://schemas.openxmlformats.org/officeDocument/2006/relationships/customXml" Target="../ink/ink120.xml"/><Relationship Id="rId71" Type="http://schemas.openxmlformats.org/officeDocument/2006/relationships/customXml" Target="../ink/ink152.xml"/><Relationship Id="rId92" Type="http://schemas.openxmlformats.org/officeDocument/2006/relationships/image" Target="../media/image166.png"/><Relationship Id="rId2" Type="http://schemas.openxmlformats.org/officeDocument/2006/relationships/notesSlide" Target="../notesSlides/notesSlide15.xml"/><Relationship Id="rId29" Type="http://schemas.openxmlformats.org/officeDocument/2006/relationships/customXml" Target="../ink/ink131.xml"/><Relationship Id="rId24" Type="http://schemas.openxmlformats.org/officeDocument/2006/relationships/image" Target="../media/image132.png"/><Relationship Id="rId40" Type="http://schemas.openxmlformats.org/officeDocument/2006/relationships/image" Target="../media/image140.png"/><Relationship Id="rId45" Type="http://schemas.openxmlformats.org/officeDocument/2006/relationships/customXml" Target="../ink/ink139.xml"/><Relationship Id="rId66" Type="http://schemas.openxmlformats.org/officeDocument/2006/relationships/image" Target="../media/image153.png"/><Relationship Id="rId87" Type="http://schemas.openxmlformats.org/officeDocument/2006/relationships/customXml" Target="../ink/ink160.xml"/><Relationship Id="rId61" Type="http://schemas.openxmlformats.org/officeDocument/2006/relationships/customXml" Target="../ink/ink147.xml"/><Relationship Id="rId82" Type="http://schemas.openxmlformats.org/officeDocument/2006/relationships/image" Target="../media/image161.png"/><Relationship Id="rId19" Type="http://schemas.openxmlformats.org/officeDocument/2006/relationships/customXml" Target="../ink/ink126.xml"/><Relationship Id="rId14" Type="http://schemas.openxmlformats.org/officeDocument/2006/relationships/image" Target="../media/image127.png"/><Relationship Id="rId30" Type="http://schemas.openxmlformats.org/officeDocument/2006/relationships/image" Target="../media/image135.png"/><Relationship Id="rId35" Type="http://schemas.openxmlformats.org/officeDocument/2006/relationships/customXml" Target="../ink/ink134.xml"/><Relationship Id="rId56" Type="http://schemas.openxmlformats.org/officeDocument/2006/relationships/image" Target="../media/image148.png"/><Relationship Id="rId77" Type="http://schemas.openxmlformats.org/officeDocument/2006/relationships/customXml" Target="../ink/ink155.xml"/><Relationship Id="rId100" Type="http://schemas.openxmlformats.org/officeDocument/2006/relationships/image" Target="../media/image170.png"/><Relationship Id="rId8" Type="http://schemas.openxmlformats.org/officeDocument/2006/relationships/image" Target="../media/image124.png"/><Relationship Id="rId51" Type="http://schemas.openxmlformats.org/officeDocument/2006/relationships/customXml" Target="../ink/ink142.xml"/><Relationship Id="rId72" Type="http://schemas.openxmlformats.org/officeDocument/2006/relationships/image" Target="../media/image156.png"/><Relationship Id="rId93" Type="http://schemas.openxmlformats.org/officeDocument/2006/relationships/customXml" Target="../ink/ink163.xml"/><Relationship Id="rId98" Type="http://schemas.openxmlformats.org/officeDocument/2006/relationships/image" Target="../media/image169.png"/><Relationship Id="rId3" Type="http://schemas.openxmlformats.org/officeDocument/2006/relationships/customXml" Target="../ink/ink118.xml"/></Relationships>
</file>

<file path=ppt/slides/_rels/slide16.xml.rels><?xml version="1.0" encoding="UTF-8" standalone="yes"?>
<Relationships xmlns="http://schemas.openxmlformats.org/package/2006/relationships"><Relationship Id="rId13" Type="http://schemas.openxmlformats.org/officeDocument/2006/relationships/customXml" Target="../ink/ink173.xml"/><Relationship Id="rId18" Type="http://schemas.openxmlformats.org/officeDocument/2006/relationships/image" Target="../media/image179.png"/><Relationship Id="rId26" Type="http://schemas.openxmlformats.org/officeDocument/2006/relationships/image" Target="../media/image183.png"/><Relationship Id="rId39" Type="http://schemas.openxmlformats.org/officeDocument/2006/relationships/customXml" Target="../ink/ink186.xml"/><Relationship Id="rId21" Type="http://schemas.openxmlformats.org/officeDocument/2006/relationships/customXml" Target="../ink/ink177.xml"/><Relationship Id="rId34" Type="http://schemas.openxmlformats.org/officeDocument/2006/relationships/image" Target="../media/image187.png"/><Relationship Id="rId42" Type="http://schemas.openxmlformats.org/officeDocument/2006/relationships/image" Target="../media/image191.png"/><Relationship Id="rId47" Type="http://schemas.openxmlformats.org/officeDocument/2006/relationships/customXml" Target="../ink/ink190.xml"/><Relationship Id="rId7" Type="http://schemas.openxmlformats.org/officeDocument/2006/relationships/customXml" Target="../ink/ink170.xml"/><Relationship Id="rId2" Type="http://schemas.openxmlformats.org/officeDocument/2006/relationships/notesSlide" Target="../notesSlides/notesSlide16.xml"/><Relationship Id="rId16" Type="http://schemas.openxmlformats.org/officeDocument/2006/relationships/image" Target="../media/image178.png"/><Relationship Id="rId29" Type="http://schemas.openxmlformats.org/officeDocument/2006/relationships/customXml" Target="../ink/ink181.xml"/><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customXml" Target="../ink/ink172.xml"/><Relationship Id="rId24" Type="http://schemas.openxmlformats.org/officeDocument/2006/relationships/image" Target="../media/image182.png"/><Relationship Id="rId32" Type="http://schemas.openxmlformats.org/officeDocument/2006/relationships/image" Target="../media/image186.png"/><Relationship Id="rId37" Type="http://schemas.openxmlformats.org/officeDocument/2006/relationships/customXml" Target="../ink/ink185.xml"/><Relationship Id="rId40" Type="http://schemas.openxmlformats.org/officeDocument/2006/relationships/image" Target="../media/image190.png"/><Relationship Id="rId45" Type="http://schemas.openxmlformats.org/officeDocument/2006/relationships/customXml" Target="../ink/ink189.xml"/><Relationship Id="rId5" Type="http://schemas.openxmlformats.org/officeDocument/2006/relationships/customXml" Target="../ink/ink169.xml"/><Relationship Id="rId15" Type="http://schemas.openxmlformats.org/officeDocument/2006/relationships/customXml" Target="../ink/ink174.xml"/><Relationship Id="rId23" Type="http://schemas.openxmlformats.org/officeDocument/2006/relationships/customXml" Target="../ink/ink178.xml"/><Relationship Id="rId28" Type="http://schemas.openxmlformats.org/officeDocument/2006/relationships/image" Target="../media/image184.png"/><Relationship Id="rId36" Type="http://schemas.openxmlformats.org/officeDocument/2006/relationships/image" Target="../media/image188.png"/><Relationship Id="rId10" Type="http://schemas.openxmlformats.org/officeDocument/2006/relationships/image" Target="../media/image175.png"/><Relationship Id="rId19" Type="http://schemas.openxmlformats.org/officeDocument/2006/relationships/customXml" Target="../ink/ink176.xml"/><Relationship Id="rId31" Type="http://schemas.openxmlformats.org/officeDocument/2006/relationships/customXml" Target="../ink/ink182.xml"/><Relationship Id="rId44" Type="http://schemas.openxmlformats.org/officeDocument/2006/relationships/image" Target="../media/image192.png"/><Relationship Id="rId4" Type="http://schemas.openxmlformats.org/officeDocument/2006/relationships/image" Target="../media/image172.png"/><Relationship Id="rId9" Type="http://schemas.openxmlformats.org/officeDocument/2006/relationships/customXml" Target="../ink/ink171.xml"/><Relationship Id="rId14" Type="http://schemas.openxmlformats.org/officeDocument/2006/relationships/image" Target="../media/image177.png"/><Relationship Id="rId22" Type="http://schemas.openxmlformats.org/officeDocument/2006/relationships/image" Target="../media/image181.png"/><Relationship Id="rId27" Type="http://schemas.openxmlformats.org/officeDocument/2006/relationships/customXml" Target="../ink/ink180.xml"/><Relationship Id="rId30" Type="http://schemas.openxmlformats.org/officeDocument/2006/relationships/image" Target="../media/image185.png"/><Relationship Id="rId35" Type="http://schemas.openxmlformats.org/officeDocument/2006/relationships/customXml" Target="../ink/ink184.xml"/><Relationship Id="rId43" Type="http://schemas.openxmlformats.org/officeDocument/2006/relationships/customXml" Target="../ink/ink188.xml"/><Relationship Id="rId48" Type="http://schemas.openxmlformats.org/officeDocument/2006/relationships/image" Target="../media/image194.png"/><Relationship Id="rId8" Type="http://schemas.openxmlformats.org/officeDocument/2006/relationships/image" Target="../media/image174.png"/><Relationship Id="rId3" Type="http://schemas.openxmlformats.org/officeDocument/2006/relationships/customXml" Target="../ink/ink168.xml"/><Relationship Id="rId12" Type="http://schemas.openxmlformats.org/officeDocument/2006/relationships/image" Target="../media/image176.png"/><Relationship Id="rId17" Type="http://schemas.openxmlformats.org/officeDocument/2006/relationships/customXml" Target="../ink/ink175.xml"/><Relationship Id="rId25" Type="http://schemas.openxmlformats.org/officeDocument/2006/relationships/customXml" Target="../ink/ink179.xml"/><Relationship Id="rId33" Type="http://schemas.openxmlformats.org/officeDocument/2006/relationships/customXml" Target="../ink/ink183.xml"/><Relationship Id="rId38" Type="http://schemas.openxmlformats.org/officeDocument/2006/relationships/image" Target="../media/image189.png"/><Relationship Id="rId46" Type="http://schemas.openxmlformats.org/officeDocument/2006/relationships/image" Target="../media/image193.png"/><Relationship Id="rId20" Type="http://schemas.openxmlformats.org/officeDocument/2006/relationships/image" Target="../media/image180.png"/><Relationship Id="rId41" Type="http://schemas.openxmlformats.org/officeDocument/2006/relationships/customXml" Target="../ink/ink187.xml"/></Relationships>
</file>

<file path=ppt/slides/_rels/slide17.xml.rels><?xml version="1.0" encoding="UTF-8" standalone="yes"?>
<Relationships xmlns="http://schemas.openxmlformats.org/package/2006/relationships"><Relationship Id="rId26" Type="http://schemas.openxmlformats.org/officeDocument/2006/relationships/image" Target="../media/image207.png"/><Relationship Id="rId21" Type="http://schemas.openxmlformats.org/officeDocument/2006/relationships/customXml" Target="../ink/ink199.xml"/><Relationship Id="rId42" Type="http://schemas.openxmlformats.org/officeDocument/2006/relationships/image" Target="../media/image215.png"/><Relationship Id="rId47" Type="http://schemas.openxmlformats.org/officeDocument/2006/relationships/customXml" Target="../ink/ink212.xml"/><Relationship Id="rId63" Type="http://schemas.openxmlformats.org/officeDocument/2006/relationships/customXml" Target="../ink/ink220.xml"/><Relationship Id="rId68" Type="http://schemas.openxmlformats.org/officeDocument/2006/relationships/image" Target="../media/image228.png"/><Relationship Id="rId7" Type="http://schemas.openxmlformats.org/officeDocument/2006/relationships/customXml" Target="../ink/ink192.xml"/><Relationship Id="rId71" Type="http://schemas.openxmlformats.org/officeDocument/2006/relationships/customXml" Target="../ink/ink224.xml"/><Relationship Id="rId2" Type="http://schemas.openxmlformats.org/officeDocument/2006/relationships/notesSlide" Target="../notesSlides/notesSlide17.xml"/><Relationship Id="rId16" Type="http://schemas.openxmlformats.org/officeDocument/2006/relationships/image" Target="../media/image202.png"/><Relationship Id="rId29" Type="http://schemas.openxmlformats.org/officeDocument/2006/relationships/customXml" Target="../ink/ink203.xml"/><Relationship Id="rId11" Type="http://schemas.openxmlformats.org/officeDocument/2006/relationships/customXml" Target="../ink/ink194.xml"/><Relationship Id="rId24" Type="http://schemas.openxmlformats.org/officeDocument/2006/relationships/image" Target="../media/image206.png"/><Relationship Id="rId32" Type="http://schemas.openxmlformats.org/officeDocument/2006/relationships/image" Target="../media/image210.png"/><Relationship Id="rId37" Type="http://schemas.openxmlformats.org/officeDocument/2006/relationships/customXml" Target="../ink/ink207.xml"/><Relationship Id="rId40" Type="http://schemas.openxmlformats.org/officeDocument/2006/relationships/image" Target="../media/image214.png"/><Relationship Id="rId45" Type="http://schemas.openxmlformats.org/officeDocument/2006/relationships/customXml" Target="../ink/ink211.xml"/><Relationship Id="rId53" Type="http://schemas.openxmlformats.org/officeDocument/2006/relationships/customXml" Target="../ink/ink215.xml"/><Relationship Id="rId58" Type="http://schemas.openxmlformats.org/officeDocument/2006/relationships/image" Target="../media/image223.png"/><Relationship Id="rId66" Type="http://schemas.openxmlformats.org/officeDocument/2006/relationships/image" Target="../media/image227.png"/><Relationship Id="rId5" Type="http://schemas.openxmlformats.org/officeDocument/2006/relationships/customXml" Target="../ink/ink191.xml"/><Relationship Id="rId61" Type="http://schemas.openxmlformats.org/officeDocument/2006/relationships/customXml" Target="../ink/ink219.xml"/><Relationship Id="rId19" Type="http://schemas.openxmlformats.org/officeDocument/2006/relationships/customXml" Target="../ink/ink198.xml"/><Relationship Id="rId14" Type="http://schemas.openxmlformats.org/officeDocument/2006/relationships/image" Target="../media/image201.png"/><Relationship Id="rId22" Type="http://schemas.openxmlformats.org/officeDocument/2006/relationships/image" Target="../media/image205.png"/><Relationship Id="rId27" Type="http://schemas.openxmlformats.org/officeDocument/2006/relationships/customXml" Target="../ink/ink202.xml"/><Relationship Id="rId30" Type="http://schemas.openxmlformats.org/officeDocument/2006/relationships/image" Target="../media/image209.png"/><Relationship Id="rId35" Type="http://schemas.openxmlformats.org/officeDocument/2006/relationships/customXml" Target="../ink/ink206.xml"/><Relationship Id="rId43" Type="http://schemas.openxmlformats.org/officeDocument/2006/relationships/customXml" Target="../ink/ink210.xml"/><Relationship Id="rId48" Type="http://schemas.openxmlformats.org/officeDocument/2006/relationships/image" Target="../media/image218.png"/><Relationship Id="rId56" Type="http://schemas.openxmlformats.org/officeDocument/2006/relationships/image" Target="../media/image222.png"/><Relationship Id="rId64" Type="http://schemas.openxmlformats.org/officeDocument/2006/relationships/image" Target="../media/image226.png"/><Relationship Id="rId69" Type="http://schemas.openxmlformats.org/officeDocument/2006/relationships/customXml" Target="../ink/ink223.xml"/><Relationship Id="rId8" Type="http://schemas.openxmlformats.org/officeDocument/2006/relationships/image" Target="../media/image198.png"/><Relationship Id="rId51" Type="http://schemas.openxmlformats.org/officeDocument/2006/relationships/customXml" Target="../ink/ink214.xml"/><Relationship Id="rId72" Type="http://schemas.openxmlformats.org/officeDocument/2006/relationships/image" Target="../media/image230.png"/><Relationship Id="rId3" Type="http://schemas.openxmlformats.org/officeDocument/2006/relationships/image" Target="../media/image195.png"/><Relationship Id="rId12" Type="http://schemas.openxmlformats.org/officeDocument/2006/relationships/image" Target="../media/image200.png"/><Relationship Id="rId17" Type="http://schemas.openxmlformats.org/officeDocument/2006/relationships/customXml" Target="../ink/ink197.xml"/><Relationship Id="rId25" Type="http://schemas.openxmlformats.org/officeDocument/2006/relationships/customXml" Target="../ink/ink201.xml"/><Relationship Id="rId33" Type="http://schemas.openxmlformats.org/officeDocument/2006/relationships/customXml" Target="../ink/ink205.xml"/><Relationship Id="rId38" Type="http://schemas.openxmlformats.org/officeDocument/2006/relationships/image" Target="../media/image213.png"/><Relationship Id="rId46" Type="http://schemas.openxmlformats.org/officeDocument/2006/relationships/image" Target="../media/image217.png"/><Relationship Id="rId59" Type="http://schemas.openxmlformats.org/officeDocument/2006/relationships/customXml" Target="../ink/ink218.xml"/><Relationship Id="rId67" Type="http://schemas.openxmlformats.org/officeDocument/2006/relationships/customXml" Target="../ink/ink222.xml"/><Relationship Id="rId20" Type="http://schemas.openxmlformats.org/officeDocument/2006/relationships/image" Target="../media/image204.png"/><Relationship Id="rId41" Type="http://schemas.openxmlformats.org/officeDocument/2006/relationships/customXml" Target="../ink/ink209.xml"/><Relationship Id="rId54" Type="http://schemas.openxmlformats.org/officeDocument/2006/relationships/image" Target="../media/image221.png"/><Relationship Id="rId62" Type="http://schemas.openxmlformats.org/officeDocument/2006/relationships/image" Target="../media/image225.png"/><Relationship Id="rId70"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197.png"/><Relationship Id="rId15" Type="http://schemas.openxmlformats.org/officeDocument/2006/relationships/customXml" Target="../ink/ink196.xml"/><Relationship Id="rId23" Type="http://schemas.openxmlformats.org/officeDocument/2006/relationships/customXml" Target="../ink/ink200.xml"/><Relationship Id="rId28" Type="http://schemas.openxmlformats.org/officeDocument/2006/relationships/image" Target="../media/image208.png"/><Relationship Id="rId36" Type="http://schemas.openxmlformats.org/officeDocument/2006/relationships/image" Target="../media/image212.png"/><Relationship Id="rId49" Type="http://schemas.openxmlformats.org/officeDocument/2006/relationships/customXml" Target="../ink/ink213.xml"/><Relationship Id="rId57" Type="http://schemas.openxmlformats.org/officeDocument/2006/relationships/customXml" Target="../ink/ink217.xml"/><Relationship Id="rId10" Type="http://schemas.openxmlformats.org/officeDocument/2006/relationships/image" Target="../media/image199.png"/><Relationship Id="rId31" Type="http://schemas.openxmlformats.org/officeDocument/2006/relationships/customXml" Target="../ink/ink204.xml"/><Relationship Id="rId44" Type="http://schemas.openxmlformats.org/officeDocument/2006/relationships/image" Target="../media/image216.png"/><Relationship Id="rId52" Type="http://schemas.openxmlformats.org/officeDocument/2006/relationships/image" Target="../media/image220.png"/><Relationship Id="rId60" Type="http://schemas.openxmlformats.org/officeDocument/2006/relationships/image" Target="../media/image224.png"/><Relationship Id="rId65" Type="http://schemas.openxmlformats.org/officeDocument/2006/relationships/customXml" Target="../ink/ink221.xml"/><Relationship Id="rId4" Type="http://schemas.openxmlformats.org/officeDocument/2006/relationships/image" Target="../media/image196.png"/><Relationship Id="rId9" Type="http://schemas.openxmlformats.org/officeDocument/2006/relationships/customXml" Target="../ink/ink193.xml"/><Relationship Id="rId13" Type="http://schemas.openxmlformats.org/officeDocument/2006/relationships/customXml" Target="../ink/ink195.xml"/><Relationship Id="rId18" Type="http://schemas.openxmlformats.org/officeDocument/2006/relationships/image" Target="../media/image203.png"/><Relationship Id="rId39" Type="http://schemas.openxmlformats.org/officeDocument/2006/relationships/customXml" Target="../ink/ink208.xml"/><Relationship Id="rId34" Type="http://schemas.openxmlformats.org/officeDocument/2006/relationships/image" Target="../media/image211.png"/><Relationship Id="rId50" Type="http://schemas.openxmlformats.org/officeDocument/2006/relationships/image" Target="../media/image219.png"/><Relationship Id="rId55" Type="http://schemas.openxmlformats.org/officeDocument/2006/relationships/customXml" Target="../ink/ink216.xml"/></Relationships>
</file>

<file path=ppt/slides/_rels/slide18.xml.rels><?xml version="1.0" encoding="UTF-8" standalone="yes"?>
<Relationships xmlns="http://schemas.openxmlformats.org/package/2006/relationships"><Relationship Id="rId3" Type="http://schemas.openxmlformats.org/officeDocument/2006/relationships/customXml" Target="../ink/ink22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80.png"/></Relationships>
</file>

<file path=ppt/slides/_rels/slide19.xml.rels><?xml version="1.0" encoding="UTF-8" standalone="yes"?>
<Relationships xmlns="http://schemas.openxmlformats.org/package/2006/relationships"><Relationship Id="rId13" Type="http://schemas.openxmlformats.org/officeDocument/2006/relationships/customXml" Target="../ink/ink231.xml"/><Relationship Id="rId18" Type="http://schemas.openxmlformats.org/officeDocument/2006/relationships/image" Target="../media/image236.png"/><Relationship Id="rId26" Type="http://schemas.openxmlformats.org/officeDocument/2006/relationships/image" Target="../media/image240.png"/><Relationship Id="rId39" Type="http://schemas.openxmlformats.org/officeDocument/2006/relationships/customXml" Target="../ink/ink244.xml"/><Relationship Id="rId21" Type="http://schemas.openxmlformats.org/officeDocument/2006/relationships/customXml" Target="../ink/ink235.xml"/><Relationship Id="rId34" Type="http://schemas.openxmlformats.org/officeDocument/2006/relationships/image" Target="../media/image244.png"/><Relationship Id="rId7" Type="http://schemas.openxmlformats.org/officeDocument/2006/relationships/customXml" Target="../ink/ink228.xml"/><Relationship Id="rId12" Type="http://schemas.openxmlformats.org/officeDocument/2006/relationships/image" Target="../media/image233.png"/><Relationship Id="rId17" Type="http://schemas.openxmlformats.org/officeDocument/2006/relationships/customXml" Target="../ink/ink233.xml"/><Relationship Id="rId25" Type="http://schemas.openxmlformats.org/officeDocument/2006/relationships/customXml" Target="../ink/ink237.xml"/><Relationship Id="rId33" Type="http://schemas.openxmlformats.org/officeDocument/2006/relationships/customXml" Target="../ink/ink241.xml"/><Relationship Id="rId38" Type="http://schemas.openxmlformats.org/officeDocument/2006/relationships/image" Target="../media/image246.png"/><Relationship Id="rId2" Type="http://schemas.openxmlformats.org/officeDocument/2006/relationships/notesSlide" Target="../notesSlides/notesSlide19.xml"/><Relationship Id="rId16" Type="http://schemas.openxmlformats.org/officeDocument/2006/relationships/image" Target="../media/image235.png"/><Relationship Id="rId20" Type="http://schemas.openxmlformats.org/officeDocument/2006/relationships/image" Target="../media/image237.png"/><Relationship Id="rId29" Type="http://schemas.openxmlformats.org/officeDocument/2006/relationships/customXml" Target="../ink/ink239.xml"/><Relationship Id="rId1" Type="http://schemas.openxmlformats.org/officeDocument/2006/relationships/slideLayout" Target="../slideLayouts/slideLayout2.xml"/><Relationship Id="rId6" Type="http://schemas.openxmlformats.org/officeDocument/2006/relationships/image" Target="../media/image2300.png"/><Relationship Id="rId11" Type="http://schemas.openxmlformats.org/officeDocument/2006/relationships/customXml" Target="../ink/ink230.xml"/><Relationship Id="rId24" Type="http://schemas.openxmlformats.org/officeDocument/2006/relationships/image" Target="../media/image239.png"/><Relationship Id="rId32" Type="http://schemas.openxmlformats.org/officeDocument/2006/relationships/image" Target="../media/image243.png"/><Relationship Id="rId37" Type="http://schemas.openxmlformats.org/officeDocument/2006/relationships/customXml" Target="../ink/ink243.xml"/><Relationship Id="rId40" Type="http://schemas.openxmlformats.org/officeDocument/2006/relationships/image" Target="../media/image247.png"/><Relationship Id="rId5" Type="http://schemas.openxmlformats.org/officeDocument/2006/relationships/customXml" Target="../ink/ink227.xml"/><Relationship Id="rId15" Type="http://schemas.openxmlformats.org/officeDocument/2006/relationships/customXml" Target="../ink/ink232.xml"/><Relationship Id="rId23" Type="http://schemas.openxmlformats.org/officeDocument/2006/relationships/customXml" Target="../ink/ink236.xml"/><Relationship Id="rId28" Type="http://schemas.openxmlformats.org/officeDocument/2006/relationships/image" Target="../media/image241.png"/><Relationship Id="rId36" Type="http://schemas.openxmlformats.org/officeDocument/2006/relationships/image" Target="../media/image245.png"/><Relationship Id="rId10" Type="http://schemas.openxmlformats.org/officeDocument/2006/relationships/image" Target="../media/image232.png"/><Relationship Id="rId19" Type="http://schemas.openxmlformats.org/officeDocument/2006/relationships/customXml" Target="../ink/ink234.xml"/><Relationship Id="rId31" Type="http://schemas.openxmlformats.org/officeDocument/2006/relationships/customXml" Target="../ink/ink240.xml"/><Relationship Id="rId4" Type="http://schemas.openxmlformats.org/officeDocument/2006/relationships/image" Target="../media/image2290.png"/><Relationship Id="rId9" Type="http://schemas.openxmlformats.org/officeDocument/2006/relationships/customXml" Target="../ink/ink229.xml"/><Relationship Id="rId14" Type="http://schemas.openxmlformats.org/officeDocument/2006/relationships/image" Target="../media/image234.png"/><Relationship Id="rId22" Type="http://schemas.openxmlformats.org/officeDocument/2006/relationships/image" Target="../media/image238.png"/><Relationship Id="rId27" Type="http://schemas.openxmlformats.org/officeDocument/2006/relationships/customXml" Target="../ink/ink238.xml"/><Relationship Id="rId30" Type="http://schemas.openxmlformats.org/officeDocument/2006/relationships/image" Target="../media/image242.png"/><Relationship Id="rId35" Type="http://schemas.openxmlformats.org/officeDocument/2006/relationships/customXml" Target="../ink/ink242.xml"/><Relationship Id="rId8" Type="http://schemas.openxmlformats.org/officeDocument/2006/relationships/image" Target="../media/image231.png"/><Relationship Id="rId3" Type="http://schemas.openxmlformats.org/officeDocument/2006/relationships/customXml" Target="../ink/ink2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50.png"/><Relationship Id="rId13" Type="http://schemas.openxmlformats.org/officeDocument/2006/relationships/customXml" Target="../ink/ink250.xml"/><Relationship Id="rId18" Type="http://schemas.openxmlformats.org/officeDocument/2006/relationships/image" Target="../media/image255.png"/><Relationship Id="rId3" Type="http://schemas.openxmlformats.org/officeDocument/2006/relationships/customXml" Target="../ink/ink245.xml"/><Relationship Id="rId21" Type="http://schemas.openxmlformats.org/officeDocument/2006/relationships/customXml" Target="../ink/ink254.xml"/><Relationship Id="rId7" Type="http://schemas.openxmlformats.org/officeDocument/2006/relationships/customXml" Target="../ink/ink247.xml"/><Relationship Id="rId12" Type="http://schemas.openxmlformats.org/officeDocument/2006/relationships/image" Target="../media/image252.png"/><Relationship Id="rId17" Type="http://schemas.openxmlformats.org/officeDocument/2006/relationships/customXml" Target="../ink/ink252.xml"/><Relationship Id="rId2" Type="http://schemas.openxmlformats.org/officeDocument/2006/relationships/notesSlide" Target="../notesSlides/notesSlide20.xml"/><Relationship Id="rId16" Type="http://schemas.openxmlformats.org/officeDocument/2006/relationships/image" Target="../media/image254.png"/><Relationship Id="rId20" Type="http://schemas.openxmlformats.org/officeDocument/2006/relationships/image" Target="../media/image256.png"/><Relationship Id="rId1" Type="http://schemas.openxmlformats.org/officeDocument/2006/relationships/slideLayout" Target="../slideLayouts/slideLayout2.xml"/><Relationship Id="rId6" Type="http://schemas.openxmlformats.org/officeDocument/2006/relationships/image" Target="../media/image249.png"/><Relationship Id="rId11" Type="http://schemas.openxmlformats.org/officeDocument/2006/relationships/customXml" Target="../ink/ink249.xml"/><Relationship Id="rId5" Type="http://schemas.openxmlformats.org/officeDocument/2006/relationships/customXml" Target="../ink/ink246.xml"/><Relationship Id="rId15" Type="http://schemas.openxmlformats.org/officeDocument/2006/relationships/customXml" Target="../ink/ink251.xml"/><Relationship Id="rId10" Type="http://schemas.openxmlformats.org/officeDocument/2006/relationships/image" Target="../media/image251.png"/><Relationship Id="rId19" Type="http://schemas.openxmlformats.org/officeDocument/2006/relationships/customXml" Target="../ink/ink253.xml"/><Relationship Id="rId4" Type="http://schemas.openxmlformats.org/officeDocument/2006/relationships/image" Target="../media/image248.png"/><Relationship Id="rId9" Type="http://schemas.openxmlformats.org/officeDocument/2006/relationships/customXml" Target="../ink/ink248.xml"/><Relationship Id="rId14" Type="http://schemas.openxmlformats.org/officeDocument/2006/relationships/image" Target="../media/image253.png"/><Relationship Id="rId22" Type="http://schemas.openxmlformats.org/officeDocument/2006/relationships/image" Target="../media/image257.png"/></Relationships>
</file>

<file path=ppt/slides/_rels/slide21.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customXml" Target="../ink/ink260.xml"/><Relationship Id="rId18" Type="http://schemas.openxmlformats.org/officeDocument/2006/relationships/image" Target="../media/image265.png"/><Relationship Id="rId26" Type="http://schemas.openxmlformats.org/officeDocument/2006/relationships/image" Target="../media/image269.png"/><Relationship Id="rId3" Type="http://schemas.openxmlformats.org/officeDocument/2006/relationships/customXml" Target="../ink/ink255.xml"/><Relationship Id="rId21" Type="http://schemas.openxmlformats.org/officeDocument/2006/relationships/customXml" Target="../ink/ink264.xml"/><Relationship Id="rId7" Type="http://schemas.openxmlformats.org/officeDocument/2006/relationships/customXml" Target="../ink/ink257.xml"/><Relationship Id="rId12" Type="http://schemas.openxmlformats.org/officeDocument/2006/relationships/image" Target="../media/image262.png"/><Relationship Id="rId17" Type="http://schemas.openxmlformats.org/officeDocument/2006/relationships/customXml" Target="../ink/ink262.xml"/><Relationship Id="rId25" Type="http://schemas.openxmlformats.org/officeDocument/2006/relationships/customXml" Target="../ink/ink266.xml"/><Relationship Id="rId2" Type="http://schemas.openxmlformats.org/officeDocument/2006/relationships/notesSlide" Target="../notesSlides/notesSlide21.xml"/><Relationship Id="rId16" Type="http://schemas.openxmlformats.org/officeDocument/2006/relationships/image" Target="../media/image264.png"/><Relationship Id="rId20" Type="http://schemas.openxmlformats.org/officeDocument/2006/relationships/image" Target="../media/image266.png"/><Relationship Id="rId1" Type="http://schemas.openxmlformats.org/officeDocument/2006/relationships/slideLayout" Target="../slideLayouts/slideLayout2.xml"/><Relationship Id="rId6" Type="http://schemas.openxmlformats.org/officeDocument/2006/relationships/image" Target="../media/image259.png"/><Relationship Id="rId11" Type="http://schemas.openxmlformats.org/officeDocument/2006/relationships/customXml" Target="../ink/ink259.xml"/><Relationship Id="rId24" Type="http://schemas.openxmlformats.org/officeDocument/2006/relationships/image" Target="../media/image268.png"/><Relationship Id="rId5" Type="http://schemas.openxmlformats.org/officeDocument/2006/relationships/customXml" Target="../ink/ink256.xml"/><Relationship Id="rId15" Type="http://schemas.openxmlformats.org/officeDocument/2006/relationships/customXml" Target="../ink/ink261.xml"/><Relationship Id="rId23" Type="http://schemas.openxmlformats.org/officeDocument/2006/relationships/customXml" Target="../ink/ink265.xml"/><Relationship Id="rId10" Type="http://schemas.openxmlformats.org/officeDocument/2006/relationships/image" Target="../media/image261.png"/><Relationship Id="rId19" Type="http://schemas.openxmlformats.org/officeDocument/2006/relationships/customXml" Target="../ink/ink263.xml"/><Relationship Id="rId4" Type="http://schemas.openxmlformats.org/officeDocument/2006/relationships/image" Target="../media/image258.png"/><Relationship Id="rId9" Type="http://schemas.openxmlformats.org/officeDocument/2006/relationships/customXml" Target="../ink/ink258.xml"/><Relationship Id="rId14" Type="http://schemas.openxmlformats.org/officeDocument/2006/relationships/image" Target="../media/image263.png"/><Relationship Id="rId22" Type="http://schemas.openxmlformats.org/officeDocument/2006/relationships/image" Target="../media/image267.png"/></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73.png"/><Relationship Id="rId13" Type="http://schemas.openxmlformats.org/officeDocument/2006/relationships/customXml" Target="../ink/ink272.xml"/><Relationship Id="rId18" Type="http://schemas.openxmlformats.org/officeDocument/2006/relationships/image" Target="../media/image278.png"/><Relationship Id="rId26" Type="http://schemas.openxmlformats.org/officeDocument/2006/relationships/image" Target="../media/image282.png"/><Relationship Id="rId3" Type="http://schemas.openxmlformats.org/officeDocument/2006/relationships/customXml" Target="../ink/ink267.xml"/><Relationship Id="rId21" Type="http://schemas.openxmlformats.org/officeDocument/2006/relationships/customXml" Target="../ink/ink276.xml"/><Relationship Id="rId7" Type="http://schemas.openxmlformats.org/officeDocument/2006/relationships/customXml" Target="../ink/ink269.xml"/><Relationship Id="rId12" Type="http://schemas.openxmlformats.org/officeDocument/2006/relationships/image" Target="../media/image275.png"/><Relationship Id="rId17" Type="http://schemas.openxmlformats.org/officeDocument/2006/relationships/customXml" Target="../ink/ink274.xml"/><Relationship Id="rId25" Type="http://schemas.openxmlformats.org/officeDocument/2006/relationships/customXml" Target="../ink/ink278.xml"/><Relationship Id="rId2" Type="http://schemas.openxmlformats.org/officeDocument/2006/relationships/notesSlide" Target="../notesSlides/notesSlide23.xml"/><Relationship Id="rId16" Type="http://schemas.openxmlformats.org/officeDocument/2006/relationships/image" Target="../media/image277.png"/><Relationship Id="rId20" Type="http://schemas.openxmlformats.org/officeDocument/2006/relationships/image" Target="../media/image279.png"/><Relationship Id="rId1" Type="http://schemas.openxmlformats.org/officeDocument/2006/relationships/slideLayout" Target="../slideLayouts/slideLayout2.xml"/><Relationship Id="rId6" Type="http://schemas.openxmlformats.org/officeDocument/2006/relationships/image" Target="../media/image272.png"/><Relationship Id="rId11" Type="http://schemas.openxmlformats.org/officeDocument/2006/relationships/customXml" Target="../ink/ink271.xml"/><Relationship Id="rId24" Type="http://schemas.openxmlformats.org/officeDocument/2006/relationships/image" Target="../media/image281.png"/><Relationship Id="rId5" Type="http://schemas.openxmlformats.org/officeDocument/2006/relationships/customXml" Target="../ink/ink268.xml"/><Relationship Id="rId15" Type="http://schemas.openxmlformats.org/officeDocument/2006/relationships/customXml" Target="../ink/ink273.xml"/><Relationship Id="rId23" Type="http://schemas.openxmlformats.org/officeDocument/2006/relationships/customXml" Target="../ink/ink277.xml"/><Relationship Id="rId10" Type="http://schemas.openxmlformats.org/officeDocument/2006/relationships/image" Target="../media/image274.png"/><Relationship Id="rId19" Type="http://schemas.openxmlformats.org/officeDocument/2006/relationships/customXml" Target="../ink/ink275.xml"/><Relationship Id="rId4" Type="http://schemas.openxmlformats.org/officeDocument/2006/relationships/image" Target="../media/image271.png"/><Relationship Id="rId9" Type="http://schemas.openxmlformats.org/officeDocument/2006/relationships/customXml" Target="../ink/ink270.xml"/><Relationship Id="rId14" Type="http://schemas.openxmlformats.org/officeDocument/2006/relationships/image" Target="../media/image276.png"/><Relationship Id="rId22" Type="http://schemas.openxmlformats.org/officeDocument/2006/relationships/image" Target="../media/image280.png"/></Relationships>
</file>

<file path=ppt/slides/_rels/slide24.xml.rels><?xml version="1.0" encoding="UTF-8" standalone="yes"?>
<Relationships xmlns="http://schemas.openxmlformats.org/package/2006/relationships"><Relationship Id="rId8" Type="http://schemas.openxmlformats.org/officeDocument/2006/relationships/image" Target="../media/image285.png"/><Relationship Id="rId13" Type="http://schemas.openxmlformats.org/officeDocument/2006/relationships/customXml" Target="../ink/ink284.xml"/><Relationship Id="rId18" Type="http://schemas.openxmlformats.org/officeDocument/2006/relationships/image" Target="../media/image290.png"/><Relationship Id="rId3" Type="http://schemas.openxmlformats.org/officeDocument/2006/relationships/customXml" Target="../ink/ink279.xml"/><Relationship Id="rId7" Type="http://schemas.openxmlformats.org/officeDocument/2006/relationships/customXml" Target="../ink/ink281.xml"/><Relationship Id="rId12" Type="http://schemas.openxmlformats.org/officeDocument/2006/relationships/image" Target="../media/image287.png"/><Relationship Id="rId17" Type="http://schemas.openxmlformats.org/officeDocument/2006/relationships/customXml" Target="../ink/ink286.xml"/><Relationship Id="rId2" Type="http://schemas.openxmlformats.org/officeDocument/2006/relationships/notesSlide" Target="../notesSlides/notesSlide24.xml"/><Relationship Id="rId16" Type="http://schemas.openxmlformats.org/officeDocument/2006/relationships/image" Target="../media/image289.png"/><Relationship Id="rId20" Type="http://schemas.openxmlformats.org/officeDocument/2006/relationships/image" Target="../media/image291.png"/><Relationship Id="rId1" Type="http://schemas.openxmlformats.org/officeDocument/2006/relationships/slideLayout" Target="../slideLayouts/slideLayout2.xml"/><Relationship Id="rId6" Type="http://schemas.openxmlformats.org/officeDocument/2006/relationships/image" Target="../media/image284.png"/><Relationship Id="rId11" Type="http://schemas.openxmlformats.org/officeDocument/2006/relationships/customXml" Target="../ink/ink283.xml"/><Relationship Id="rId5" Type="http://schemas.openxmlformats.org/officeDocument/2006/relationships/customXml" Target="../ink/ink280.xml"/><Relationship Id="rId15" Type="http://schemas.openxmlformats.org/officeDocument/2006/relationships/customXml" Target="../ink/ink285.xml"/><Relationship Id="rId10" Type="http://schemas.openxmlformats.org/officeDocument/2006/relationships/image" Target="../media/image286.png"/><Relationship Id="rId19" Type="http://schemas.openxmlformats.org/officeDocument/2006/relationships/customXml" Target="../ink/ink287.xml"/><Relationship Id="rId4" Type="http://schemas.openxmlformats.org/officeDocument/2006/relationships/image" Target="../media/image283.png"/><Relationship Id="rId9" Type="http://schemas.openxmlformats.org/officeDocument/2006/relationships/customXml" Target="../ink/ink282.xml"/><Relationship Id="rId14" Type="http://schemas.openxmlformats.org/officeDocument/2006/relationships/image" Target="../media/image288.png"/></Relationships>
</file>

<file path=ppt/slides/_rels/slide25.xml.rels><?xml version="1.0" encoding="UTF-8" standalone="yes"?>
<Relationships xmlns="http://schemas.openxmlformats.org/package/2006/relationships"><Relationship Id="rId8" Type="http://schemas.openxmlformats.org/officeDocument/2006/relationships/image" Target="../media/image294.png"/><Relationship Id="rId3" Type="http://schemas.openxmlformats.org/officeDocument/2006/relationships/customXml" Target="../ink/ink288.xml"/><Relationship Id="rId7" Type="http://schemas.openxmlformats.org/officeDocument/2006/relationships/customXml" Target="../ink/ink290.xml"/><Relationship Id="rId12" Type="http://schemas.openxmlformats.org/officeDocument/2006/relationships/image" Target="../media/image29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3.png"/><Relationship Id="rId11" Type="http://schemas.openxmlformats.org/officeDocument/2006/relationships/customXml" Target="../ink/ink292.xml"/><Relationship Id="rId5" Type="http://schemas.openxmlformats.org/officeDocument/2006/relationships/customXml" Target="../ink/ink289.xml"/><Relationship Id="rId10" Type="http://schemas.openxmlformats.org/officeDocument/2006/relationships/image" Target="../media/image295.png"/><Relationship Id="rId4" Type="http://schemas.openxmlformats.org/officeDocument/2006/relationships/image" Target="../media/image292.png"/><Relationship Id="rId9" Type="http://schemas.openxmlformats.org/officeDocument/2006/relationships/customXml" Target="../ink/ink291.xml"/></Relationships>
</file>

<file path=ppt/slides/_rels/slide26.xml.rels><?xml version="1.0" encoding="UTF-8" standalone="yes"?>
<Relationships xmlns="http://schemas.openxmlformats.org/package/2006/relationships"><Relationship Id="rId13" Type="http://schemas.openxmlformats.org/officeDocument/2006/relationships/customXml" Target="../ink/ink298.xml"/><Relationship Id="rId18" Type="http://schemas.openxmlformats.org/officeDocument/2006/relationships/image" Target="../media/image304.png"/><Relationship Id="rId26" Type="http://schemas.openxmlformats.org/officeDocument/2006/relationships/image" Target="../media/image308.png"/><Relationship Id="rId39" Type="http://schemas.openxmlformats.org/officeDocument/2006/relationships/customXml" Target="../ink/ink311.xml"/><Relationship Id="rId21" Type="http://schemas.openxmlformats.org/officeDocument/2006/relationships/customXml" Target="../ink/ink302.xml"/><Relationship Id="rId34" Type="http://schemas.openxmlformats.org/officeDocument/2006/relationships/image" Target="../media/image312.png"/><Relationship Id="rId7" Type="http://schemas.openxmlformats.org/officeDocument/2006/relationships/customXml" Target="../ink/ink295.xml"/><Relationship Id="rId12" Type="http://schemas.openxmlformats.org/officeDocument/2006/relationships/image" Target="../media/image301.png"/><Relationship Id="rId17" Type="http://schemas.openxmlformats.org/officeDocument/2006/relationships/customXml" Target="../ink/ink300.xml"/><Relationship Id="rId25" Type="http://schemas.openxmlformats.org/officeDocument/2006/relationships/customXml" Target="../ink/ink304.xml"/><Relationship Id="rId33" Type="http://schemas.openxmlformats.org/officeDocument/2006/relationships/customXml" Target="../ink/ink308.xml"/><Relationship Id="rId38" Type="http://schemas.openxmlformats.org/officeDocument/2006/relationships/image" Target="../media/image314.png"/><Relationship Id="rId2" Type="http://schemas.openxmlformats.org/officeDocument/2006/relationships/notesSlide" Target="../notesSlides/notesSlide26.xml"/><Relationship Id="rId16" Type="http://schemas.openxmlformats.org/officeDocument/2006/relationships/image" Target="../media/image303.png"/><Relationship Id="rId20" Type="http://schemas.openxmlformats.org/officeDocument/2006/relationships/image" Target="../media/image305.png"/><Relationship Id="rId29" Type="http://schemas.openxmlformats.org/officeDocument/2006/relationships/customXml" Target="../ink/ink306.xml"/><Relationship Id="rId1" Type="http://schemas.openxmlformats.org/officeDocument/2006/relationships/slideLayout" Target="../slideLayouts/slideLayout2.xml"/><Relationship Id="rId6" Type="http://schemas.openxmlformats.org/officeDocument/2006/relationships/image" Target="../media/image298.png"/><Relationship Id="rId11" Type="http://schemas.openxmlformats.org/officeDocument/2006/relationships/customXml" Target="../ink/ink297.xml"/><Relationship Id="rId24" Type="http://schemas.openxmlformats.org/officeDocument/2006/relationships/image" Target="../media/image307.png"/><Relationship Id="rId32" Type="http://schemas.openxmlformats.org/officeDocument/2006/relationships/image" Target="../media/image311.png"/><Relationship Id="rId37" Type="http://schemas.openxmlformats.org/officeDocument/2006/relationships/customXml" Target="../ink/ink310.xml"/><Relationship Id="rId40" Type="http://schemas.openxmlformats.org/officeDocument/2006/relationships/image" Target="../media/image315.png"/><Relationship Id="rId5" Type="http://schemas.openxmlformats.org/officeDocument/2006/relationships/customXml" Target="../ink/ink294.xml"/><Relationship Id="rId15" Type="http://schemas.openxmlformats.org/officeDocument/2006/relationships/customXml" Target="../ink/ink299.xml"/><Relationship Id="rId23" Type="http://schemas.openxmlformats.org/officeDocument/2006/relationships/customXml" Target="../ink/ink303.xml"/><Relationship Id="rId28" Type="http://schemas.openxmlformats.org/officeDocument/2006/relationships/image" Target="../media/image309.png"/><Relationship Id="rId36" Type="http://schemas.openxmlformats.org/officeDocument/2006/relationships/image" Target="../media/image313.png"/><Relationship Id="rId10" Type="http://schemas.openxmlformats.org/officeDocument/2006/relationships/image" Target="../media/image300.png"/><Relationship Id="rId19" Type="http://schemas.openxmlformats.org/officeDocument/2006/relationships/customXml" Target="../ink/ink301.xml"/><Relationship Id="rId31" Type="http://schemas.openxmlformats.org/officeDocument/2006/relationships/customXml" Target="../ink/ink307.xml"/><Relationship Id="rId4" Type="http://schemas.openxmlformats.org/officeDocument/2006/relationships/image" Target="../media/image297.png"/><Relationship Id="rId9" Type="http://schemas.openxmlformats.org/officeDocument/2006/relationships/customXml" Target="../ink/ink296.xml"/><Relationship Id="rId14" Type="http://schemas.openxmlformats.org/officeDocument/2006/relationships/image" Target="../media/image302.png"/><Relationship Id="rId22" Type="http://schemas.openxmlformats.org/officeDocument/2006/relationships/image" Target="../media/image306.png"/><Relationship Id="rId27" Type="http://schemas.openxmlformats.org/officeDocument/2006/relationships/customXml" Target="../ink/ink305.xml"/><Relationship Id="rId30" Type="http://schemas.openxmlformats.org/officeDocument/2006/relationships/image" Target="../media/image310.png"/><Relationship Id="rId35" Type="http://schemas.openxmlformats.org/officeDocument/2006/relationships/customXml" Target="../ink/ink309.xml"/><Relationship Id="rId8" Type="http://schemas.openxmlformats.org/officeDocument/2006/relationships/image" Target="../media/image299.png"/><Relationship Id="rId3" Type="http://schemas.openxmlformats.org/officeDocument/2006/relationships/customXml" Target="../ink/ink293.xml"/></Relationships>
</file>

<file path=ppt/slides/_rels/slide27.xml.rels><?xml version="1.0" encoding="UTF-8" standalone="yes"?>
<Relationships xmlns="http://schemas.openxmlformats.org/package/2006/relationships"><Relationship Id="rId8" Type="http://schemas.openxmlformats.org/officeDocument/2006/relationships/image" Target="../media/image318.png"/><Relationship Id="rId13" Type="http://schemas.openxmlformats.org/officeDocument/2006/relationships/customXml" Target="../ink/ink317.xml"/><Relationship Id="rId18" Type="http://schemas.openxmlformats.org/officeDocument/2006/relationships/image" Target="../media/image323.png"/><Relationship Id="rId26" Type="http://schemas.openxmlformats.org/officeDocument/2006/relationships/image" Target="../media/image327.png"/><Relationship Id="rId3" Type="http://schemas.openxmlformats.org/officeDocument/2006/relationships/customXml" Target="../ink/ink312.xml"/><Relationship Id="rId21" Type="http://schemas.openxmlformats.org/officeDocument/2006/relationships/customXml" Target="../ink/ink321.xml"/><Relationship Id="rId7" Type="http://schemas.openxmlformats.org/officeDocument/2006/relationships/customXml" Target="../ink/ink314.xml"/><Relationship Id="rId12" Type="http://schemas.openxmlformats.org/officeDocument/2006/relationships/image" Target="../media/image320.png"/><Relationship Id="rId17" Type="http://schemas.openxmlformats.org/officeDocument/2006/relationships/customXml" Target="../ink/ink319.xml"/><Relationship Id="rId25" Type="http://schemas.openxmlformats.org/officeDocument/2006/relationships/customXml" Target="../ink/ink323.xml"/><Relationship Id="rId2" Type="http://schemas.openxmlformats.org/officeDocument/2006/relationships/notesSlide" Target="../notesSlides/notesSlide27.xml"/><Relationship Id="rId16" Type="http://schemas.openxmlformats.org/officeDocument/2006/relationships/image" Target="../media/image322.png"/><Relationship Id="rId20" Type="http://schemas.openxmlformats.org/officeDocument/2006/relationships/image" Target="../media/image324.png"/><Relationship Id="rId29" Type="http://schemas.openxmlformats.org/officeDocument/2006/relationships/customXml" Target="../ink/ink325.xml"/><Relationship Id="rId1" Type="http://schemas.openxmlformats.org/officeDocument/2006/relationships/slideLayout" Target="../slideLayouts/slideLayout2.xml"/><Relationship Id="rId6" Type="http://schemas.openxmlformats.org/officeDocument/2006/relationships/image" Target="../media/image317.png"/><Relationship Id="rId11" Type="http://schemas.openxmlformats.org/officeDocument/2006/relationships/customXml" Target="../ink/ink316.xml"/><Relationship Id="rId24" Type="http://schemas.openxmlformats.org/officeDocument/2006/relationships/image" Target="../media/image326.png"/><Relationship Id="rId5" Type="http://schemas.openxmlformats.org/officeDocument/2006/relationships/customXml" Target="../ink/ink313.xml"/><Relationship Id="rId15" Type="http://schemas.openxmlformats.org/officeDocument/2006/relationships/customXml" Target="../ink/ink318.xml"/><Relationship Id="rId23" Type="http://schemas.openxmlformats.org/officeDocument/2006/relationships/customXml" Target="../ink/ink322.xml"/><Relationship Id="rId28" Type="http://schemas.openxmlformats.org/officeDocument/2006/relationships/image" Target="../media/image328.png"/><Relationship Id="rId10" Type="http://schemas.openxmlformats.org/officeDocument/2006/relationships/image" Target="../media/image319.png"/><Relationship Id="rId19" Type="http://schemas.openxmlformats.org/officeDocument/2006/relationships/customXml" Target="../ink/ink320.xml"/><Relationship Id="rId4" Type="http://schemas.openxmlformats.org/officeDocument/2006/relationships/image" Target="../media/image316.png"/><Relationship Id="rId9" Type="http://schemas.openxmlformats.org/officeDocument/2006/relationships/customXml" Target="../ink/ink315.xml"/><Relationship Id="rId14" Type="http://schemas.openxmlformats.org/officeDocument/2006/relationships/image" Target="../media/image321.png"/><Relationship Id="rId22" Type="http://schemas.openxmlformats.org/officeDocument/2006/relationships/image" Target="../media/image325.png"/><Relationship Id="rId27" Type="http://schemas.openxmlformats.org/officeDocument/2006/relationships/customXml" Target="../ink/ink324.xml"/><Relationship Id="rId30" Type="http://schemas.openxmlformats.org/officeDocument/2006/relationships/image" Target="../media/image329.png"/></Relationships>
</file>

<file path=ppt/slides/_rels/slide28.xml.rels><?xml version="1.0" encoding="UTF-8" standalone="yes"?>
<Relationships xmlns="http://schemas.openxmlformats.org/package/2006/relationships"><Relationship Id="rId13" Type="http://schemas.openxmlformats.org/officeDocument/2006/relationships/customXml" Target="../ink/ink331.xml"/><Relationship Id="rId18" Type="http://schemas.openxmlformats.org/officeDocument/2006/relationships/image" Target="../media/image337.png"/><Relationship Id="rId26" Type="http://schemas.openxmlformats.org/officeDocument/2006/relationships/image" Target="../media/image341.png"/><Relationship Id="rId39" Type="http://schemas.openxmlformats.org/officeDocument/2006/relationships/customXml" Target="../ink/ink344.xml"/><Relationship Id="rId21" Type="http://schemas.openxmlformats.org/officeDocument/2006/relationships/customXml" Target="../ink/ink335.xml"/><Relationship Id="rId34" Type="http://schemas.openxmlformats.org/officeDocument/2006/relationships/image" Target="../media/image345.png"/><Relationship Id="rId42" Type="http://schemas.openxmlformats.org/officeDocument/2006/relationships/image" Target="../media/image349.png"/><Relationship Id="rId47" Type="http://schemas.openxmlformats.org/officeDocument/2006/relationships/customXml" Target="../ink/ink348.xml"/><Relationship Id="rId50" Type="http://schemas.openxmlformats.org/officeDocument/2006/relationships/image" Target="../media/image353.png"/><Relationship Id="rId55" Type="http://schemas.openxmlformats.org/officeDocument/2006/relationships/customXml" Target="../ink/ink352.xml"/><Relationship Id="rId7" Type="http://schemas.openxmlformats.org/officeDocument/2006/relationships/customXml" Target="../ink/ink328.xml"/><Relationship Id="rId2" Type="http://schemas.openxmlformats.org/officeDocument/2006/relationships/notesSlide" Target="../notesSlides/notesSlide28.xml"/><Relationship Id="rId16" Type="http://schemas.openxmlformats.org/officeDocument/2006/relationships/image" Target="../media/image336.png"/><Relationship Id="rId29" Type="http://schemas.openxmlformats.org/officeDocument/2006/relationships/customXml" Target="../ink/ink339.xml"/><Relationship Id="rId11" Type="http://schemas.openxmlformats.org/officeDocument/2006/relationships/customXml" Target="../ink/ink330.xml"/><Relationship Id="rId24" Type="http://schemas.openxmlformats.org/officeDocument/2006/relationships/image" Target="../media/image340.png"/><Relationship Id="rId32" Type="http://schemas.openxmlformats.org/officeDocument/2006/relationships/image" Target="../media/image344.png"/><Relationship Id="rId37" Type="http://schemas.openxmlformats.org/officeDocument/2006/relationships/customXml" Target="../ink/ink343.xml"/><Relationship Id="rId40" Type="http://schemas.openxmlformats.org/officeDocument/2006/relationships/image" Target="../media/image348.png"/><Relationship Id="rId45" Type="http://schemas.openxmlformats.org/officeDocument/2006/relationships/customXml" Target="../ink/ink347.xml"/><Relationship Id="rId53" Type="http://schemas.openxmlformats.org/officeDocument/2006/relationships/customXml" Target="../ink/ink351.xml"/><Relationship Id="rId58" Type="http://schemas.openxmlformats.org/officeDocument/2006/relationships/image" Target="../media/image357.png"/><Relationship Id="rId5" Type="http://schemas.openxmlformats.org/officeDocument/2006/relationships/customXml" Target="../ink/ink327.xml"/><Relationship Id="rId19" Type="http://schemas.openxmlformats.org/officeDocument/2006/relationships/customXml" Target="../ink/ink334.xml"/><Relationship Id="rId4" Type="http://schemas.openxmlformats.org/officeDocument/2006/relationships/image" Target="../media/image330.png"/><Relationship Id="rId9" Type="http://schemas.openxmlformats.org/officeDocument/2006/relationships/customXml" Target="../ink/ink329.xml"/><Relationship Id="rId14" Type="http://schemas.openxmlformats.org/officeDocument/2006/relationships/image" Target="../media/image335.png"/><Relationship Id="rId22" Type="http://schemas.openxmlformats.org/officeDocument/2006/relationships/image" Target="../media/image339.png"/><Relationship Id="rId27" Type="http://schemas.openxmlformats.org/officeDocument/2006/relationships/customXml" Target="../ink/ink338.xml"/><Relationship Id="rId30" Type="http://schemas.openxmlformats.org/officeDocument/2006/relationships/image" Target="../media/image343.png"/><Relationship Id="rId35" Type="http://schemas.openxmlformats.org/officeDocument/2006/relationships/customXml" Target="../ink/ink342.xml"/><Relationship Id="rId43" Type="http://schemas.openxmlformats.org/officeDocument/2006/relationships/customXml" Target="../ink/ink346.xml"/><Relationship Id="rId48" Type="http://schemas.openxmlformats.org/officeDocument/2006/relationships/image" Target="../media/image352.png"/><Relationship Id="rId56" Type="http://schemas.openxmlformats.org/officeDocument/2006/relationships/image" Target="../media/image356.png"/><Relationship Id="rId8" Type="http://schemas.openxmlformats.org/officeDocument/2006/relationships/image" Target="../media/image332.png"/><Relationship Id="rId51" Type="http://schemas.openxmlformats.org/officeDocument/2006/relationships/customXml" Target="../ink/ink350.xml"/><Relationship Id="rId3" Type="http://schemas.openxmlformats.org/officeDocument/2006/relationships/customXml" Target="../ink/ink326.xml"/><Relationship Id="rId12" Type="http://schemas.openxmlformats.org/officeDocument/2006/relationships/image" Target="../media/image334.png"/><Relationship Id="rId17" Type="http://schemas.openxmlformats.org/officeDocument/2006/relationships/customXml" Target="../ink/ink333.xml"/><Relationship Id="rId25" Type="http://schemas.openxmlformats.org/officeDocument/2006/relationships/customXml" Target="../ink/ink337.xml"/><Relationship Id="rId33" Type="http://schemas.openxmlformats.org/officeDocument/2006/relationships/customXml" Target="../ink/ink341.xml"/><Relationship Id="rId38" Type="http://schemas.openxmlformats.org/officeDocument/2006/relationships/image" Target="../media/image347.png"/><Relationship Id="rId46" Type="http://schemas.openxmlformats.org/officeDocument/2006/relationships/image" Target="../media/image351.png"/><Relationship Id="rId20" Type="http://schemas.openxmlformats.org/officeDocument/2006/relationships/image" Target="../media/image338.png"/><Relationship Id="rId41" Type="http://schemas.openxmlformats.org/officeDocument/2006/relationships/customXml" Target="../ink/ink345.xml"/><Relationship Id="rId54" Type="http://schemas.openxmlformats.org/officeDocument/2006/relationships/image" Target="../media/image355.png"/><Relationship Id="rId1" Type="http://schemas.openxmlformats.org/officeDocument/2006/relationships/slideLayout" Target="../slideLayouts/slideLayout2.xml"/><Relationship Id="rId6" Type="http://schemas.openxmlformats.org/officeDocument/2006/relationships/image" Target="../media/image331.png"/><Relationship Id="rId15" Type="http://schemas.openxmlformats.org/officeDocument/2006/relationships/customXml" Target="../ink/ink332.xml"/><Relationship Id="rId23" Type="http://schemas.openxmlformats.org/officeDocument/2006/relationships/customXml" Target="../ink/ink336.xml"/><Relationship Id="rId28" Type="http://schemas.openxmlformats.org/officeDocument/2006/relationships/image" Target="../media/image342.png"/><Relationship Id="rId36" Type="http://schemas.openxmlformats.org/officeDocument/2006/relationships/image" Target="../media/image346.png"/><Relationship Id="rId49" Type="http://schemas.openxmlformats.org/officeDocument/2006/relationships/customXml" Target="../ink/ink349.xml"/><Relationship Id="rId57" Type="http://schemas.openxmlformats.org/officeDocument/2006/relationships/customXml" Target="../ink/ink353.xml"/><Relationship Id="rId10" Type="http://schemas.openxmlformats.org/officeDocument/2006/relationships/image" Target="../media/image333.png"/><Relationship Id="rId31" Type="http://schemas.openxmlformats.org/officeDocument/2006/relationships/customXml" Target="../ink/ink340.xml"/><Relationship Id="rId44" Type="http://schemas.openxmlformats.org/officeDocument/2006/relationships/image" Target="../media/image350.png"/><Relationship Id="rId52" Type="http://schemas.openxmlformats.org/officeDocument/2006/relationships/image" Target="../media/image354.png"/></Relationships>
</file>

<file path=ppt/slides/_rels/slide29.xml.rels><?xml version="1.0" encoding="UTF-8" standalone="yes"?>
<Relationships xmlns="http://schemas.openxmlformats.org/package/2006/relationships"><Relationship Id="rId13" Type="http://schemas.openxmlformats.org/officeDocument/2006/relationships/customXml" Target="../ink/ink359.xml"/><Relationship Id="rId18" Type="http://schemas.openxmlformats.org/officeDocument/2006/relationships/image" Target="../media/image365.png"/><Relationship Id="rId26" Type="http://schemas.openxmlformats.org/officeDocument/2006/relationships/image" Target="../media/image369.png"/><Relationship Id="rId39" Type="http://schemas.openxmlformats.org/officeDocument/2006/relationships/customXml" Target="../ink/ink372.xml"/><Relationship Id="rId21" Type="http://schemas.openxmlformats.org/officeDocument/2006/relationships/customXml" Target="../ink/ink363.xml"/><Relationship Id="rId34" Type="http://schemas.openxmlformats.org/officeDocument/2006/relationships/image" Target="../media/image373.png"/><Relationship Id="rId42" Type="http://schemas.openxmlformats.org/officeDocument/2006/relationships/image" Target="../media/image377.png"/><Relationship Id="rId7" Type="http://schemas.openxmlformats.org/officeDocument/2006/relationships/customXml" Target="../ink/ink356.xml"/><Relationship Id="rId2" Type="http://schemas.openxmlformats.org/officeDocument/2006/relationships/notesSlide" Target="../notesSlides/notesSlide29.xml"/><Relationship Id="rId16" Type="http://schemas.openxmlformats.org/officeDocument/2006/relationships/image" Target="../media/image364.png"/><Relationship Id="rId20" Type="http://schemas.openxmlformats.org/officeDocument/2006/relationships/image" Target="../media/image366.png"/><Relationship Id="rId29" Type="http://schemas.openxmlformats.org/officeDocument/2006/relationships/customXml" Target="../ink/ink367.xml"/><Relationship Id="rId41" Type="http://schemas.openxmlformats.org/officeDocument/2006/relationships/customXml" Target="../ink/ink373.xml"/><Relationship Id="rId1" Type="http://schemas.openxmlformats.org/officeDocument/2006/relationships/slideLayout" Target="../slideLayouts/slideLayout2.xml"/><Relationship Id="rId6" Type="http://schemas.openxmlformats.org/officeDocument/2006/relationships/image" Target="../media/image359.png"/><Relationship Id="rId11" Type="http://schemas.openxmlformats.org/officeDocument/2006/relationships/customXml" Target="../ink/ink358.xml"/><Relationship Id="rId24" Type="http://schemas.openxmlformats.org/officeDocument/2006/relationships/image" Target="../media/image368.png"/><Relationship Id="rId32" Type="http://schemas.openxmlformats.org/officeDocument/2006/relationships/image" Target="../media/image372.png"/><Relationship Id="rId37" Type="http://schemas.openxmlformats.org/officeDocument/2006/relationships/customXml" Target="../ink/ink371.xml"/><Relationship Id="rId40" Type="http://schemas.openxmlformats.org/officeDocument/2006/relationships/image" Target="../media/image376.png"/><Relationship Id="rId5" Type="http://schemas.openxmlformats.org/officeDocument/2006/relationships/customXml" Target="../ink/ink355.xml"/><Relationship Id="rId15" Type="http://schemas.openxmlformats.org/officeDocument/2006/relationships/customXml" Target="../ink/ink360.xml"/><Relationship Id="rId23" Type="http://schemas.openxmlformats.org/officeDocument/2006/relationships/customXml" Target="../ink/ink364.xml"/><Relationship Id="rId28" Type="http://schemas.openxmlformats.org/officeDocument/2006/relationships/image" Target="../media/image370.png"/><Relationship Id="rId36" Type="http://schemas.openxmlformats.org/officeDocument/2006/relationships/image" Target="../media/image374.png"/><Relationship Id="rId10" Type="http://schemas.openxmlformats.org/officeDocument/2006/relationships/image" Target="../media/image361.png"/><Relationship Id="rId19" Type="http://schemas.openxmlformats.org/officeDocument/2006/relationships/customXml" Target="../ink/ink362.xml"/><Relationship Id="rId31" Type="http://schemas.openxmlformats.org/officeDocument/2006/relationships/customXml" Target="../ink/ink368.xml"/><Relationship Id="rId44" Type="http://schemas.openxmlformats.org/officeDocument/2006/relationships/image" Target="../media/image378.png"/><Relationship Id="rId4" Type="http://schemas.openxmlformats.org/officeDocument/2006/relationships/image" Target="../media/image358.png"/><Relationship Id="rId9" Type="http://schemas.openxmlformats.org/officeDocument/2006/relationships/customXml" Target="../ink/ink357.xml"/><Relationship Id="rId14" Type="http://schemas.openxmlformats.org/officeDocument/2006/relationships/image" Target="../media/image363.png"/><Relationship Id="rId22" Type="http://schemas.openxmlformats.org/officeDocument/2006/relationships/image" Target="../media/image367.png"/><Relationship Id="rId27" Type="http://schemas.openxmlformats.org/officeDocument/2006/relationships/customXml" Target="../ink/ink366.xml"/><Relationship Id="rId30" Type="http://schemas.openxmlformats.org/officeDocument/2006/relationships/image" Target="../media/image371.png"/><Relationship Id="rId35" Type="http://schemas.openxmlformats.org/officeDocument/2006/relationships/customXml" Target="../ink/ink370.xml"/><Relationship Id="rId43" Type="http://schemas.openxmlformats.org/officeDocument/2006/relationships/customXml" Target="../ink/ink374.xml"/><Relationship Id="rId8" Type="http://schemas.openxmlformats.org/officeDocument/2006/relationships/image" Target="../media/image360.png"/><Relationship Id="rId3" Type="http://schemas.openxmlformats.org/officeDocument/2006/relationships/customXml" Target="../ink/ink354.xml"/><Relationship Id="rId12" Type="http://schemas.openxmlformats.org/officeDocument/2006/relationships/image" Target="../media/image362.png"/><Relationship Id="rId17" Type="http://schemas.openxmlformats.org/officeDocument/2006/relationships/customXml" Target="../ink/ink361.xml"/><Relationship Id="rId25" Type="http://schemas.openxmlformats.org/officeDocument/2006/relationships/customXml" Target="../ink/ink365.xml"/><Relationship Id="rId33" Type="http://schemas.openxmlformats.org/officeDocument/2006/relationships/customXml" Target="../ink/ink369.xml"/><Relationship Id="rId38" Type="http://schemas.openxmlformats.org/officeDocument/2006/relationships/image" Target="../media/image37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7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customXml" Target="../ink/ink376.xml"/><Relationship Id="rId4" Type="http://schemas.openxmlformats.org/officeDocument/2006/relationships/image" Target="../media/image379.png"/></Relationships>
</file>

<file path=ppt/slides/_rels/slide31.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notesSlide" Target="../notesSlides/notesSlide5.xml"/><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4.xml"/><Relationship Id="rId30" Type="http://schemas.openxmlformats.org/officeDocument/2006/relationships/image" Target="../media/image17.png"/></Relationships>
</file>

<file path=ppt/slides/_rels/slide6.xml.rels><?xml version="1.0" encoding="UTF-8" standalone="yes"?>
<Relationships xmlns="http://schemas.openxmlformats.org/package/2006/relationships"><Relationship Id="rId13" Type="http://schemas.openxmlformats.org/officeDocument/2006/relationships/customXml" Target="../ink/ink21.xml"/><Relationship Id="rId18" Type="http://schemas.openxmlformats.org/officeDocument/2006/relationships/image" Target="../media/image25.png"/><Relationship Id="rId26" Type="http://schemas.openxmlformats.org/officeDocument/2006/relationships/image" Target="../media/image29.png"/><Relationship Id="rId3" Type="http://schemas.openxmlformats.org/officeDocument/2006/relationships/customXml" Target="../ink/ink16.xml"/><Relationship Id="rId21" Type="http://schemas.openxmlformats.org/officeDocument/2006/relationships/customXml" Target="../ink/ink25.xml"/><Relationship Id="rId34" Type="http://schemas.openxmlformats.org/officeDocument/2006/relationships/image" Target="../media/image33.png"/><Relationship Id="rId7" Type="http://schemas.openxmlformats.org/officeDocument/2006/relationships/customXml" Target="../ink/ink18.xml"/><Relationship Id="rId12" Type="http://schemas.openxmlformats.org/officeDocument/2006/relationships/image" Target="../media/image22.png"/><Relationship Id="rId17" Type="http://schemas.openxmlformats.org/officeDocument/2006/relationships/customXml" Target="../ink/ink23.xml"/><Relationship Id="rId25" Type="http://schemas.openxmlformats.org/officeDocument/2006/relationships/customXml" Target="../ink/ink27.xml"/><Relationship Id="rId33" Type="http://schemas.openxmlformats.org/officeDocument/2006/relationships/customXml" Target="../ink/ink31.xml"/><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6.png"/><Relationship Id="rId29"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20.xml"/><Relationship Id="rId24" Type="http://schemas.openxmlformats.org/officeDocument/2006/relationships/image" Target="../media/image28.png"/><Relationship Id="rId32" Type="http://schemas.openxmlformats.org/officeDocument/2006/relationships/image" Target="../media/image32.png"/><Relationship Id="rId5" Type="http://schemas.openxmlformats.org/officeDocument/2006/relationships/customXml" Target="../ink/ink17.xml"/><Relationship Id="rId15" Type="http://schemas.openxmlformats.org/officeDocument/2006/relationships/customXml" Target="../ink/ink22.xml"/><Relationship Id="rId23" Type="http://schemas.openxmlformats.org/officeDocument/2006/relationships/customXml" Target="../ink/ink26.xml"/><Relationship Id="rId28" Type="http://schemas.openxmlformats.org/officeDocument/2006/relationships/image" Target="../media/image30.png"/><Relationship Id="rId10" Type="http://schemas.openxmlformats.org/officeDocument/2006/relationships/image" Target="../media/image21.png"/><Relationship Id="rId19" Type="http://schemas.openxmlformats.org/officeDocument/2006/relationships/customXml" Target="../ink/ink24.xml"/><Relationship Id="rId31" Type="http://schemas.openxmlformats.org/officeDocument/2006/relationships/customXml" Target="../ink/ink30.xml"/><Relationship Id="rId4" Type="http://schemas.openxmlformats.org/officeDocument/2006/relationships/image" Target="../media/image18.png"/><Relationship Id="rId9" Type="http://schemas.openxmlformats.org/officeDocument/2006/relationships/customXml" Target="../ink/ink19.xml"/><Relationship Id="rId14" Type="http://schemas.openxmlformats.org/officeDocument/2006/relationships/image" Target="../media/image23.png"/><Relationship Id="rId22" Type="http://schemas.openxmlformats.org/officeDocument/2006/relationships/image" Target="../media/image27.png"/><Relationship Id="rId27" Type="http://schemas.openxmlformats.org/officeDocument/2006/relationships/customXml" Target="../ink/ink28.xml"/><Relationship Id="rId30" Type="http://schemas.openxmlformats.org/officeDocument/2006/relationships/image" Target="../media/image31.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37.xm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customXml" Target="../ink/ink32.xml"/><Relationship Id="rId21" Type="http://schemas.openxmlformats.org/officeDocument/2006/relationships/customXml" Target="../ink/ink41.xml"/><Relationship Id="rId7" Type="http://schemas.openxmlformats.org/officeDocument/2006/relationships/customXml" Target="../ink/ink34.xml"/><Relationship Id="rId12" Type="http://schemas.openxmlformats.org/officeDocument/2006/relationships/image" Target="../media/image38.png"/><Relationship Id="rId17" Type="http://schemas.openxmlformats.org/officeDocument/2006/relationships/customXml" Target="../ink/ink39.xml"/><Relationship Id="rId25" Type="http://schemas.openxmlformats.org/officeDocument/2006/relationships/customXml" Target="../ink/ink43.xml"/><Relationship Id="rId2" Type="http://schemas.openxmlformats.org/officeDocument/2006/relationships/notesSlide" Target="../notesSlides/notesSlide7.xml"/><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36.xml"/><Relationship Id="rId24" Type="http://schemas.openxmlformats.org/officeDocument/2006/relationships/image" Target="../media/image44.png"/><Relationship Id="rId5" Type="http://schemas.openxmlformats.org/officeDocument/2006/relationships/customXml" Target="../ink/ink33.xml"/><Relationship Id="rId15" Type="http://schemas.openxmlformats.org/officeDocument/2006/relationships/customXml" Target="../ink/ink38.xml"/><Relationship Id="rId23" Type="http://schemas.openxmlformats.org/officeDocument/2006/relationships/customXml" Target="../ink/ink42.xml"/><Relationship Id="rId28" Type="http://schemas.openxmlformats.org/officeDocument/2006/relationships/image" Target="../media/image46.png"/><Relationship Id="rId10" Type="http://schemas.openxmlformats.org/officeDocument/2006/relationships/image" Target="../media/image37.png"/><Relationship Id="rId19" Type="http://schemas.openxmlformats.org/officeDocument/2006/relationships/customXml" Target="../ink/ink40.xml"/><Relationship Id="rId4" Type="http://schemas.openxmlformats.org/officeDocument/2006/relationships/image" Target="../media/image34.png"/><Relationship Id="rId9" Type="http://schemas.openxmlformats.org/officeDocument/2006/relationships/customXml" Target="../ink/ink35.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44.xml"/><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customXml" Target="../ink/ink48.xml"/><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49.png"/><Relationship Id="rId4" Type="http://schemas.openxmlformats.org/officeDocument/2006/relationships/customXml" Target="../ink/ink46.xml"/><Relationship Id="rId9" Type="http://schemas.openxmlformats.org/officeDocument/2006/relationships/image" Target="../media/image51.png"/></Relationships>
</file>

<file path=ppt/slides/_rels/slide9.xml.rels><?xml version="1.0" encoding="UTF-8" standalone="yes"?>
<Relationships xmlns="http://schemas.openxmlformats.org/package/2006/relationships"><Relationship Id="rId13" Type="http://schemas.openxmlformats.org/officeDocument/2006/relationships/customXml" Target="../ink/ink54.xml"/><Relationship Id="rId18" Type="http://schemas.openxmlformats.org/officeDocument/2006/relationships/image" Target="../media/image59.png"/><Relationship Id="rId26" Type="http://schemas.openxmlformats.org/officeDocument/2006/relationships/image" Target="../media/image63.png"/><Relationship Id="rId39" Type="http://schemas.openxmlformats.org/officeDocument/2006/relationships/customXml" Target="../ink/ink67.xml"/><Relationship Id="rId21" Type="http://schemas.openxmlformats.org/officeDocument/2006/relationships/customXml" Target="../ink/ink58.xml"/><Relationship Id="rId34" Type="http://schemas.openxmlformats.org/officeDocument/2006/relationships/image" Target="../media/image67.png"/><Relationship Id="rId42" Type="http://schemas.openxmlformats.org/officeDocument/2006/relationships/image" Target="../media/image71.png"/><Relationship Id="rId47" Type="http://schemas.openxmlformats.org/officeDocument/2006/relationships/customXml" Target="../ink/ink71.xml"/><Relationship Id="rId50" Type="http://schemas.openxmlformats.org/officeDocument/2006/relationships/image" Target="../media/image75.png"/><Relationship Id="rId55" Type="http://schemas.openxmlformats.org/officeDocument/2006/relationships/customXml" Target="../ink/ink75.xml"/><Relationship Id="rId7" Type="http://schemas.openxmlformats.org/officeDocument/2006/relationships/customXml" Target="../ink/ink51.xml"/><Relationship Id="rId2" Type="http://schemas.openxmlformats.org/officeDocument/2006/relationships/notesSlide" Target="../notesSlides/notesSlide9.xml"/><Relationship Id="rId16" Type="http://schemas.openxmlformats.org/officeDocument/2006/relationships/image" Target="../media/image58.png"/><Relationship Id="rId29" Type="http://schemas.openxmlformats.org/officeDocument/2006/relationships/customXml" Target="../ink/ink62.xml"/><Relationship Id="rId11" Type="http://schemas.openxmlformats.org/officeDocument/2006/relationships/customXml" Target="../ink/ink53.xml"/><Relationship Id="rId24" Type="http://schemas.openxmlformats.org/officeDocument/2006/relationships/image" Target="../media/image62.png"/><Relationship Id="rId32" Type="http://schemas.openxmlformats.org/officeDocument/2006/relationships/image" Target="../media/image66.png"/><Relationship Id="rId37" Type="http://schemas.openxmlformats.org/officeDocument/2006/relationships/customXml" Target="../ink/ink66.xml"/><Relationship Id="rId40" Type="http://schemas.openxmlformats.org/officeDocument/2006/relationships/image" Target="../media/image70.png"/><Relationship Id="rId45" Type="http://schemas.openxmlformats.org/officeDocument/2006/relationships/customXml" Target="../ink/ink70.xml"/><Relationship Id="rId53" Type="http://schemas.openxmlformats.org/officeDocument/2006/relationships/customXml" Target="../ink/ink74.xml"/><Relationship Id="rId5" Type="http://schemas.openxmlformats.org/officeDocument/2006/relationships/customXml" Target="../ink/ink50.xml"/><Relationship Id="rId10" Type="http://schemas.openxmlformats.org/officeDocument/2006/relationships/image" Target="../media/image55.png"/><Relationship Id="rId19" Type="http://schemas.openxmlformats.org/officeDocument/2006/relationships/customXml" Target="../ink/ink57.xml"/><Relationship Id="rId31" Type="http://schemas.openxmlformats.org/officeDocument/2006/relationships/customXml" Target="../ink/ink63.xml"/><Relationship Id="rId44" Type="http://schemas.openxmlformats.org/officeDocument/2006/relationships/image" Target="../media/image72.png"/><Relationship Id="rId52" Type="http://schemas.openxmlformats.org/officeDocument/2006/relationships/image" Target="../media/image76.png"/><Relationship Id="rId4" Type="http://schemas.openxmlformats.org/officeDocument/2006/relationships/image" Target="../media/image52.png"/><Relationship Id="rId9" Type="http://schemas.openxmlformats.org/officeDocument/2006/relationships/customXml" Target="../ink/ink52.xml"/><Relationship Id="rId14" Type="http://schemas.openxmlformats.org/officeDocument/2006/relationships/image" Target="../media/image57.png"/><Relationship Id="rId22" Type="http://schemas.openxmlformats.org/officeDocument/2006/relationships/image" Target="../media/image61.png"/><Relationship Id="rId27" Type="http://schemas.openxmlformats.org/officeDocument/2006/relationships/customXml" Target="../ink/ink61.xml"/><Relationship Id="rId30" Type="http://schemas.openxmlformats.org/officeDocument/2006/relationships/image" Target="../media/image65.png"/><Relationship Id="rId35" Type="http://schemas.openxmlformats.org/officeDocument/2006/relationships/customXml" Target="../ink/ink65.xml"/><Relationship Id="rId43" Type="http://schemas.openxmlformats.org/officeDocument/2006/relationships/customXml" Target="../ink/ink69.xml"/><Relationship Id="rId48" Type="http://schemas.openxmlformats.org/officeDocument/2006/relationships/image" Target="../media/image74.png"/><Relationship Id="rId56" Type="http://schemas.openxmlformats.org/officeDocument/2006/relationships/image" Target="../media/image78.png"/><Relationship Id="rId8" Type="http://schemas.openxmlformats.org/officeDocument/2006/relationships/image" Target="../media/image54.png"/><Relationship Id="rId51" Type="http://schemas.openxmlformats.org/officeDocument/2006/relationships/customXml" Target="../ink/ink73.xml"/><Relationship Id="rId3" Type="http://schemas.openxmlformats.org/officeDocument/2006/relationships/customXml" Target="../ink/ink49.xml"/><Relationship Id="rId12" Type="http://schemas.openxmlformats.org/officeDocument/2006/relationships/image" Target="../media/image56.png"/><Relationship Id="rId17" Type="http://schemas.openxmlformats.org/officeDocument/2006/relationships/customXml" Target="../ink/ink56.xml"/><Relationship Id="rId25" Type="http://schemas.openxmlformats.org/officeDocument/2006/relationships/customXml" Target="../ink/ink60.xml"/><Relationship Id="rId33" Type="http://schemas.openxmlformats.org/officeDocument/2006/relationships/customXml" Target="../ink/ink64.xml"/><Relationship Id="rId38" Type="http://schemas.openxmlformats.org/officeDocument/2006/relationships/image" Target="../media/image69.png"/><Relationship Id="rId46" Type="http://schemas.openxmlformats.org/officeDocument/2006/relationships/image" Target="../media/image73.png"/><Relationship Id="rId20" Type="http://schemas.openxmlformats.org/officeDocument/2006/relationships/image" Target="../media/image60.png"/><Relationship Id="rId41" Type="http://schemas.openxmlformats.org/officeDocument/2006/relationships/customXml" Target="../ink/ink68.xml"/><Relationship Id="rId54"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3.png"/><Relationship Id="rId15" Type="http://schemas.openxmlformats.org/officeDocument/2006/relationships/customXml" Target="../ink/ink55.xml"/><Relationship Id="rId23" Type="http://schemas.openxmlformats.org/officeDocument/2006/relationships/customXml" Target="../ink/ink59.xml"/><Relationship Id="rId28" Type="http://schemas.openxmlformats.org/officeDocument/2006/relationships/image" Target="../media/image64.png"/><Relationship Id="rId36" Type="http://schemas.openxmlformats.org/officeDocument/2006/relationships/image" Target="../media/image68.png"/><Relationship Id="rId49" Type="http://schemas.openxmlformats.org/officeDocument/2006/relationships/customXml" Target="../ink/ink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حبر 2">
                <a:extLst>
                  <a:ext uri="{FF2B5EF4-FFF2-40B4-BE49-F238E27FC236}">
                    <a16:creationId xmlns:a16="http://schemas.microsoft.com/office/drawing/2014/main" id="{6801652C-0193-A5CE-54DF-1614CC0A8D9D}"/>
                  </a:ext>
                </a:extLst>
              </p14:cNvPr>
              <p14:cNvContentPartPr/>
              <p14:nvPr/>
            </p14:nvContentPartPr>
            <p14:xfrm>
              <a:off x="4674152" y="4133617"/>
              <a:ext cx="2945520" cy="243000"/>
            </p14:xfrm>
          </p:contentPart>
        </mc:Choice>
        <mc:Fallback xmlns="">
          <p:pic>
            <p:nvPicPr>
              <p:cNvPr id="3" name="حبر 2">
                <a:extLst>
                  <a:ext uri="{FF2B5EF4-FFF2-40B4-BE49-F238E27FC236}">
                    <a16:creationId xmlns:a16="http://schemas.microsoft.com/office/drawing/2014/main" id="{6801652C-0193-A5CE-54DF-1614CC0A8D9D}"/>
                  </a:ext>
                </a:extLst>
              </p:cNvPr>
              <p:cNvPicPr/>
              <p:nvPr/>
            </p:nvPicPr>
            <p:blipFill>
              <a:blip r:embed="rId5"/>
              <a:stretch>
                <a:fillRect/>
              </a:stretch>
            </p:blipFill>
            <p:spPr>
              <a:xfrm>
                <a:off x="4653992" y="4113457"/>
                <a:ext cx="2986560" cy="284040"/>
              </a:xfrm>
              <a:prstGeom prst="rect">
                <a:avLst/>
              </a:prstGeom>
            </p:spPr>
          </p:pic>
        </mc:Fallback>
      </mc:AlternateContent>
    </p:spTree>
    <p:extLst>
      <p:ext uri="{BB962C8B-B14F-4D97-AF65-F5344CB8AC3E}">
        <p14:creationId xmlns:p14="http://schemas.microsoft.com/office/powerpoint/2010/main" val="51150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1119352" y="1891862"/>
            <a:ext cx="7459327" cy="4209394"/>
          </a:xfrm>
        </p:spPr>
        <p:txBody>
          <a:bodyPr wrap="square" numCol="1" anchor="t" anchorCtr="0" compatLnSpc="1">
            <a:prstTxWarp prst="textNoShape">
              <a:avLst/>
            </a:prstTxWarp>
            <a:noAutofit/>
          </a:bodyPr>
          <a:lstStyle/>
          <a:p>
            <a:r>
              <a:rPr lang="en-US" sz="2800" b="1" dirty="0">
                <a:solidFill>
                  <a:srgbClr val="FF9900"/>
                </a:solidFill>
                <a:effectLst/>
                <a:ea typeface="ＭＳ Ｐゴシック" pitchFamily="34" charset="-128"/>
              </a:rPr>
              <a:t>Role conflict: </a:t>
            </a:r>
            <a:r>
              <a:rPr lang="en-US" sz="2800" dirty="0">
                <a:effectLst/>
                <a:ea typeface="ＭＳ Ｐゴシック" pitchFamily="34" charset="-128"/>
              </a:rPr>
              <a:t>situation in which an individual faces divergent role expectations. </a:t>
            </a:r>
            <a:r>
              <a:rPr lang="en-US" sz="2800" b="1" dirty="0">
                <a:effectLst/>
                <a:ea typeface="ＭＳ Ｐゴシック" pitchFamily="34" charset="-128"/>
              </a:rPr>
              <a:t> </a:t>
            </a:r>
          </a:p>
          <a:p>
            <a:pPr lvl="1"/>
            <a:r>
              <a:rPr lang="en-US" sz="2800" dirty="0"/>
              <a:t>We can experience </a:t>
            </a:r>
            <a:r>
              <a:rPr lang="en-US" sz="2800" b="1" dirty="0" err="1">
                <a:solidFill>
                  <a:srgbClr val="FF9900"/>
                </a:solidFill>
              </a:rPr>
              <a:t>interrole</a:t>
            </a:r>
            <a:r>
              <a:rPr lang="en-US" sz="2800" b="1" dirty="0">
                <a:solidFill>
                  <a:srgbClr val="FF9900"/>
                </a:solidFill>
              </a:rPr>
              <a:t> conflict </a:t>
            </a:r>
            <a:r>
              <a:rPr lang="en-US" sz="2800" dirty="0"/>
              <a:t>when the expectations of our different, separate groups are in opposition.</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8" name="حبر 8">
                <a:extLst>
                  <a:ext uri="{FF2B5EF4-FFF2-40B4-BE49-F238E27FC236}">
                    <a16:creationId xmlns:a16="http://schemas.microsoft.com/office/drawing/2014/main" id="{BCECF73D-3963-E2A6-EEB3-7441B2FB2D84}"/>
                  </a:ext>
                </a:extLst>
              </p14:cNvPr>
              <p14:cNvContentPartPr/>
              <p14:nvPr/>
            </p14:nvContentPartPr>
            <p14:xfrm>
              <a:off x="3204920" y="1632920"/>
              <a:ext cx="442080" cy="246600"/>
            </p14:xfrm>
          </p:contentPart>
        </mc:Choice>
        <mc:Fallback xmlns="">
          <p:pic>
            <p:nvPicPr>
              <p:cNvPr id="8" name="حبر 8">
                <a:extLst>
                  <a:ext uri="{FF2B5EF4-FFF2-40B4-BE49-F238E27FC236}">
                    <a16:creationId xmlns:a16="http://schemas.microsoft.com/office/drawing/2014/main" id="{BCECF73D-3963-E2A6-EEB3-7441B2FB2D84}"/>
                  </a:ext>
                </a:extLst>
              </p:cNvPr>
              <p:cNvPicPr/>
              <p:nvPr/>
            </p:nvPicPr>
            <p:blipFill>
              <a:blip r:embed="rId4"/>
              <a:stretch>
                <a:fillRect/>
              </a:stretch>
            </p:blipFill>
            <p:spPr>
              <a:xfrm>
                <a:off x="3189453" y="1617800"/>
                <a:ext cx="472295"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6" name="حبر 26">
                <a:extLst>
                  <a:ext uri="{FF2B5EF4-FFF2-40B4-BE49-F238E27FC236}">
                    <a16:creationId xmlns:a16="http://schemas.microsoft.com/office/drawing/2014/main" id="{13D49C24-76B0-B588-D29B-864F9E3FC87F}"/>
                  </a:ext>
                </a:extLst>
              </p14:cNvPr>
              <p14:cNvContentPartPr/>
              <p14:nvPr/>
            </p14:nvContentPartPr>
            <p14:xfrm>
              <a:off x="1543880" y="1632560"/>
              <a:ext cx="1651320" cy="343440"/>
            </p14:xfrm>
          </p:contentPart>
        </mc:Choice>
        <mc:Fallback xmlns="">
          <p:pic>
            <p:nvPicPr>
              <p:cNvPr id="26" name="حبر 26">
                <a:extLst>
                  <a:ext uri="{FF2B5EF4-FFF2-40B4-BE49-F238E27FC236}">
                    <a16:creationId xmlns:a16="http://schemas.microsoft.com/office/drawing/2014/main" id="{13D49C24-76B0-B588-D29B-864F9E3FC87F}"/>
                  </a:ext>
                </a:extLst>
              </p:cNvPr>
              <p:cNvPicPr/>
              <p:nvPr/>
            </p:nvPicPr>
            <p:blipFill>
              <a:blip r:embed="rId6"/>
              <a:stretch>
                <a:fillRect/>
              </a:stretch>
            </p:blipFill>
            <p:spPr>
              <a:xfrm>
                <a:off x="1528757" y="1617440"/>
                <a:ext cx="1681927"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حبر 31">
                <a:extLst>
                  <a:ext uri="{FF2B5EF4-FFF2-40B4-BE49-F238E27FC236}">
                    <a16:creationId xmlns:a16="http://schemas.microsoft.com/office/drawing/2014/main" id="{69506187-55A5-3C61-10AE-4C244B2D24FA}"/>
                  </a:ext>
                </a:extLst>
              </p14:cNvPr>
              <p14:cNvContentPartPr/>
              <p14:nvPr/>
            </p14:nvContentPartPr>
            <p14:xfrm>
              <a:off x="4491464" y="1761192"/>
              <a:ext cx="680040" cy="218520"/>
            </p14:xfrm>
          </p:contentPart>
        </mc:Choice>
        <mc:Fallback xmlns="">
          <p:pic>
            <p:nvPicPr>
              <p:cNvPr id="31" name="حبر 31">
                <a:extLst>
                  <a:ext uri="{FF2B5EF4-FFF2-40B4-BE49-F238E27FC236}">
                    <a16:creationId xmlns:a16="http://schemas.microsoft.com/office/drawing/2014/main" id="{69506187-55A5-3C61-10AE-4C244B2D24FA}"/>
                  </a:ext>
                </a:extLst>
              </p:cNvPr>
              <p:cNvPicPr/>
              <p:nvPr/>
            </p:nvPicPr>
            <p:blipFill>
              <a:blip r:embed="rId8"/>
              <a:stretch>
                <a:fillRect/>
              </a:stretch>
            </p:blipFill>
            <p:spPr>
              <a:xfrm>
                <a:off x="4476336" y="1746072"/>
                <a:ext cx="710656"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حبر 39">
                <a:extLst>
                  <a:ext uri="{FF2B5EF4-FFF2-40B4-BE49-F238E27FC236}">
                    <a16:creationId xmlns:a16="http://schemas.microsoft.com/office/drawing/2014/main" id="{E357EA0A-5F27-A9E0-C985-C02742C4F6FD}"/>
                  </a:ext>
                </a:extLst>
              </p14:cNvPr>
              <p14:cNvContentPartPr/>
              <p14:nvPr/>
            </p14:nvContentPartPr>
            <p14:xfrm>
              <a:off x="4491169" y="2333423"/>
              <a:ext cx="750240" cy="153720"/>
            </p14:xfrm>
          </p:contentPart>
        </mc:Choice>
        <mc:Fallback xmlns="">
          <p:pic>
            <p:nvPicPr>
              <p:cNvPr id="39" name="حبر 39">
                <a:extLst>
                  <a:ext uri="{FF2B5EF4-FFF2-40B4-BE49-F238E27FC236}">
                    <a16:creationId xmlns:a16="http://schemas.microsoft.com/office/drawing/2014/main" id="{E357EA0A-5F27-A9E0-C985-C02742C4F6FD}"/>
                  </a:ext>
                </a:extLst>
              </p:cNvPr>
              <p:cNvPicPr/>
              <p:nvPr/>
            </p:nvPicPr>
            <p:blipFill>
              <a:blip r:embed="rId10"/>
              <a:stretch>
                <a:fillRect/>
              </a:stretch>
            </p:blipFill>
            <p:spPr>
              <a:xfrm>
                <a:off x="4475696" y="2318303"/>
                <a:ext cx="780465"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6" name="حبر 46">
                <a:extLst>
                  <a:ext uri="{FF2B5EF4-FFF2-40B4-BE49-F238E27FC236}">
                    <a16:creationId xmlns:a16="http://schemas.microsoft.com/office/drawing/2014/main" id="{DF55ACE2-0DAE-2B07-328A-C402F3B990F0}"/>
                  </a:ext>
                </a:extLst>
              </p14:cNvPr>
              <p14:cNvContentPartPr/>
              <p14:nvPr/>
            </p14:nvContentPartPr>
            <p14:xfrm>
              <a:off x="7812732" y="1681852"/>
              <a:ext cx="506160" cy="200520"/>
            </p14:xfrm>
          </p:contentPart>
        </mc:Choice>
        <mc:Fallback xmlns="">
          <p:pic>
            <p:nvPicPr>
              <p:cNvPr id="46" name="حبر 46">
                <a:extLst>
                  <a:ext uri="{FF2B5EF4-FFF2-40B4-BE49-F238E27FC236}">
                    <a16:creationId xmlns:a16="http://schemas.microsoft.com/office/drawing/2014/main" id="{DF55ACE2-0DAE-2B07-328A-C402F3B990F0}"/>
                  </a:ext>
                </a:extLst>
              </p:cNvPr>
              <p:cNvPicPr/>
              <p:nvPr/>
            </p:nvPicPr>
            <p:blipFill>
              <a:blip r:embed="rId12"/>
              <a:stretch>
                <a:fillRect/>
              </a:stretch>
            </p:blipFill>
            <p:spPr>
              <a:xfrm>
                <a:off x="7797601" y="1666732"/>
                <a:ext cx="536782"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4" name="حبر 55">
                <a:extLst>
                  <a:ext uri="{FF2B5EF4-FFF2-40B4-BE49-F238E27FC236}">
                    <a16:creationId xmlns:a16="http://schemas.microsoft.com/office/drawing/2014/main" id="{81F0967C-17AA-7F6F-9E39-DA9A7D13779F}"/>
                  </a:ext>
                </a:extLst>
              </p14:cNvPr>
              <p14:cNvContentPartPr/>
              <p14:nvPr/>
            </p14:nvContentPartPr>
            <p14:xfrm>
              <a:off x="7380372" y="1885612"/>
              <a:ext cx="54360" cy="16200"/>
            </p14:xfrm>
          </p:contentPart>
        </mc:Choice>
        <mc:Fallback xmlns="">
          <p:pic>
            <p:nvPicPr>
              <p:cNvPr id="54" name="حبر 55">
                <a:extLst>
                  <a:ext uri="{FF2B5EF4-FFF2-40B4-BE49-F238E27FC236}">
                    <a16:creationId xmlns:a16="http://schemas.microsoft.com/office/drawing/2014/main" id="{81F0967C-17AA-7F6F-9E39-DA9A7D13779F}"/>
                  </a:ext>
                </a:extLst>
              </p:cNvPr>
              <p:cNvPicPr/>
              <p:nvPr/>
            </p:nvPicPr>
            <p:blipFill>
              <a:blip r:embed="rId14"/>
              <a:stretch>
                <a:fillRect/>
              </a:stretch>
            </p:blipFill>
            <p:spPr>
              <a:xfrm>
                <a:off x="7365252" y="1870132"/>
                <a:ext cx="849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5" name="حبر 55">
                <a:extLst>
                  <a:ext uri="{FF2B5EF4-FFF2-40B4-BE49-F238E27FC236}">
                    <a16:creationId xmlns:a16="http://schemas.microsoft.com/office/drawing/2014/main" id="{E9C3E371-0912-A60D-379D-A29FA75AF1B2}"/>
                  </a:ext>
                </a:extLst>
              </p14:cNvPr>
              <p14:cNvContentPartPr/>
              <p14:nvPr/>
            </p14:nvContentPartPr>
            <p14:xfrm>
              <a:off x="7338972" y="1698052"/>
              <a:ext cx="324720" cy="124200"/>
            </p14:xfrm>
          </p:contentPart>
        </mc:Choice>
        <mc:Fallback xmlns="">
          <p:pic>
            <p:nvPicPr>
              <p:cNvPr id="55" name="حبر 55">
                <a:extLst>
                  <a:ext uri="{FF2B5EF4-FFF2-40B4-BE49-F238E27FC236}">
                    <a16:creationId xmlns:a16="http://schemas.microsoft.com/office/drawing/2014/main" id="{E9C3E371-0912-A60D-379D-A29FA75AF1B2}"/>
                  </a:ext>
                </a:extLst>
              </p:cNvPr>
              <p:cNvPicPr/>
              <p:nvPr/>
            </p:nvPicPr>
            <p:blipFill>
              <a:blip r:embed="rId16"/>
              <a:stretch>
                <a:fillRect/>
              </a:stretch>
            </p:blipFill>
            <p:spPr>
              <a:xfrm>
                <a:off x="7323852" y="1682572"/>
                <a:ext cx="355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 name="حبر 32767">
                <a:extLst>
                  <a:ext uri="{FF2B5EF4-FFF2-40B4-BE49-F238E27FC236}">
                    <a16:creationId xmlns:a16="http://schemas.microsoft.com/office/drawing/2014/main" id="{60059B32-888F-C539-1F5E-1955D9FAE460}"/>
                  </a:ext>
                </a:extLst>
              </p14:cNvPr>
              <p14:cNvContentPartPr/>
              <p14:nvPr/>
            </p14:nvContentPartPr>
            <p14:xfrm>
              <a:off x="6773052" y="1698052"/>
              <a:ext cx="515160" cy="232560"/>
            </p14:xfrm>
          </p:contentPart>
        </mc:Choice>
        <mc:Fallback xmlns="">
          <p:pic>
            <p:nvPicPr>
              <p:cNvPr id="63" name="حبر 32767">
                <a:extLst>
                  <a:ext uri="{FF2B5EF4-FFF2-40B4-BE49-F238E27FC236}">
                    <a16:creationId xmlns:a16="http://schemas.microsoft.com/office/drawing/2014/main" id="{60059B32-888F-C539-1F5E-1955D9FAE460}"/>
                  </a:ext>
                </a:extLst>
              </p:cNvPr>
              <p:cNvPicPr/>
              <p:nvPr/>
            </p:nvPicPr>
            <p:blipFill>
              <a:blip r:embed="rId18"/>
              <a:stretch>
                <a:fillRect/>
              </a:stretch>
            </p:blipFill>
            <p:spPr>
              <a:xfrm>
                <a:off x="6757583" y="1682572"/>
                <a:ext cx="545739"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779" name="حبر 32779">
                <a:extLst>
                  <a:ext uri="{FF2B5EF4-FFF2-40B4-BE49-F238E27FC236}">
                    <a16:creationId xmlns:a16="http://schemas.microsoft.com/office/drawing/2014/main" id="{CE485CA2-9665-0401-14E7-7CDA2E8FA8F7}"/>
                  </a:ext>
                </a:extLst>
              </p14:cNvPr>
              <p14:cNvContentPartPr/>
              <p14:nvPr/>
            </p14:nvContentPartPr>
            <p14:xfrm>
              <a:off x="6044772" y="1615252"/>
              <a:ext cx="636480" cy="229320"/>
            </p14:xfrm>
          </p:contentPart>
        </mc:Choice>
        <mc:Fallback xmlns="">
          <p:pic>
            <p:nvPicPr>
              <p:cNvPr id="32779" name="حبر 32779">
                <a:extLst>
                  <a:ext uri="{FF2B5EF4-FFF2-40B4-BE49-F238E27FC236}">
                    <a16:creationId xmlns:a16="http://schemas.microsoft.com/office/drawing/2014/main" id="{CE485CA2-9665-0401-14E7-7CDA2E8FA8F7}"/>
                  </a:ext>
                </a:extLst>
              </p:cNvPr>
              <p:cNvPicPr/>
              <p:nvPr/>
            </p:nvPicPr>
            <p:blipFill>
              <a:blip r:embed="rId20"/>
              <a:stretch>
                <a:fillRect/>
              </a:stretch>
            </p:blipFill>
            <p:spPr>
              <a:xfrm>
                <a:off x="6029652" y="1600132"/>
                <a:ext cx="6667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783" name="حبر 32783">
                <a:extLst>
                  <a:ext uri="{FF2B5EF4-FFF2-40B4-BE49-F238E27FC236}">
                    <a16:creationId xmlns:a16="http://schemas.microsoft.com/office/drawing/2014/main" id="{42FD1CA0-5F0B-5530-21E4-64EF733001B8}"/>
                  </a:ext>
                </a:extLst>
              </p14:cNvPr>
              <p14:cNvContentPartPr/>
              <p14:nvPr/>
            </p14:nvContentPartPr>
            <p14:xfrm>
              <a:off x="8089572" y="1974532"/>
              <a:ext cx="282600" cy="124200"/>
            </p14:xfrm>
          </p:contentPart>
        </mc:Choice>
        <mc:Fallback xmlns="">
          <p:pic>
            <p:nvPicPr>
              <p:cNvPr id="32783" name="حبر 32783">
                <a:extLst>
                  <a:ext uri="{FF2B5EF4-FFF2-40B4-BE49-F238E27FC236}">
                    <a16:creationId xmlns:a16="http://schemas.microsoft.com/office/drawing/2014/main" id="{42FD1CA0-5F0B-5530-21E4-64EF733001B8}"/>
                  </a:ext>
                </a:extLst>
              </p:cNvPr>
              <p:cNvPicPr/>
              <p:nvPr/>
            </p:nvPicPr>
            <p:blipFill>
              <a:blip r:embed="rId22"/>
              <a:stretch>
                <a:fillRect/>
              </a:stretch>
            </p:blipFill>
            <p:spPr>
              <a:xfrm>
                <a:off x="8074112" y="1959412"/>
                <a:ext cx="313161"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791" name="حبر 32791">
                <a:extLst>
                  <a:ext uri="{FF2B5EF4-FFF2-40B4-BE49-F238E27FC236}">
                    <a16:creationId xmlns:a16="http://schemas.microsoft.com/office/drawing/2014/main" id="{1FF7EB96-9D35-9CFA-06F3-0F4C94E054A6}"/>
                  </a:ext>
                </a:extLst>
              </p14:cNvPr>
              <p14:cNvContentPartPr/>
              <p14:nvPr/>
            </p14:nvContentPartPr>
            <p14:xfrm>
              <a:off x="7434372" y="1929892"/>
              <a:ext cx="623520" cy="127800"/>
            </p14:xfrm>
          </p:contentPart>
        </mc:Choice>
        <mc:Fallback xmlns="">
          <p:pic>
            <p:nvPicPr>
              <p:cNvPr id="32791" name="حبر 32791">
                <a:extLst>
                  <a:ext uri="{FF2B5EF4-FFF2-40B4-BE49-F238E27FC236}">
                    <a16:creationId xmlns:a16="http://schemas.microsoft.com/office/drawing/2014/main" id="{1FF7EB96-9D35-9CFA-06F3-0F4C94E054A6}"/>
                  </a:ext>
                </a:extLst>
              </p:cNvPr>
              <p:cNvPicPr/>
              <p:nvPr/>
            </p:nvPicPr>
            <p:blipFill>
              <a:blip r:embed="rId24"/>
              <a:stretch>
                <a:fillRect/>
              </a:stretch>
            </p:blipFill>
            <p:spPr>
              <a:xfrm>
                <a:off x="7419252" y="1914729"/>
                <a:ext cx="654120" cy="15848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799" name="حبر 32799">
                <a:extLst>
                  <a:ext uri="{FF2B5EF4-FFF2-40B4-BE49-F238E27FC236}">
                    <a16:creationId xmlns:a16="http://schemas.microsoft.com/office/drawing/2014/main" id="{10E132B7-279F-3A36-F974-29C7284C529A}"/>
                  </a:ext>
                </a:extLst>
              </p14:cNvPr>
              <p14:cNvContentPartPr/>
              <p14:nvPr/>
            </p14:nvContentPartPr>
            <p14:xfrm>
              <a:off x="7621932" y="2165332"/>
              <a:ext cx="776520" cy="148320"/>
            </p14:xfrm>
          </p:contentPart>
        </mc:Choice>
        <mc:Fallback xmlns="">
          <p:pic>
            <p:nvPicPr>
              <p:cNvPr id="32799" name="حبر 32799">
                <a:extLst>
                  <a:ext uri="{FF2B5EF4-FFF2-40B4-BE49-F238E27FC236}">
                    <a16:creationId xmlns:a16="http://schemas.microsoft.com/office/drawing/2014/main" id="{10E132B7-279F-3A36-F974-29C7284C529A}"/>
                  </a:ext>
                </a:extLst>
              </p:cNvPr>
              <p:cNvPicPr/>
              <p:nvPr/>
            </p:nvPicPr>
            <p:blipFill>
              <a:blip r:embed="rId26"/>
              <a:stretch>
                <a:fillRect/>
              </a:stretch>
            </p:blipFill>
            <p:spPr>
              <a:xfrm>
                <a:off x="7606805" y="2150212"/>
                <a:ext cx="807134"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806" name="حبر 32806">
                <a:extLst>
                  <a:ext uri="{FF2B5EF4-FFF2-40B4-BE49-F238E27FC236}">
                    <a16:creationId xmlns:a16="http://schemas.microsoft.com/office/drawing/2014/main" id="{3792CF96-7913-6C87-31A5-9D8CD7A1D4F5}"/>
                  </a:ext>
                </a:extLst>
              </p14:cNvPr>
              <p14:cNvContentPartPr/>
              <p14:nvPr/>
            </p14:nvContentPartPr>
            <p14:xfrm>
              <a:off x="4135936" y="2771890"/>
              <a:ext cx="381600" cy="196560"/>
            </p14:xfrm>
          </p:contentPart>
        </mc:Choice>
        <mc:Fallback xmlns="">
          <p:pic>
            <p:nvPicPr>
              <p:cNvPr id="32806" name="حبر 32806">
                <a:extLst>
                  <a:ext uri="{FF2B5EF4-FFF2-40B4-BE49-F238E27FC236}">
                    <a16:creationId xmlns:a16="http://schemas.microsoft.com/office/drawing/2014/main" id="{3792CF96-7913-6C87-31A5-9D8CD7A1D4F5}"/>
                  </a:ext>
                </a:extLst>
              </p:cNvPr>
              <p:cNvPicPr/>
              <p:nvPr/>
            </p:nvPicPr>
            <p:blipFill>
              <a:blip r:embed="rId28"/>
              <a:stretch>
                <a:fillRect/>
              </a:stretch>
            </p:blipFill>
            <p:spPr>
              <a:xfrm>
                <a:off x="4120802" y="2756770"/>
                <a:ext cx="412229"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811" name="حبر 32811">
                <a:extLst>
                  <a:ext uri="{FF2B5EF4-FFF2-40B4-BE49-F238E27FC236}">
                    <a16:creationId xmlns:a16="http://schemas.microsoft.com/office/drawing/2014/main" id="{721C6A7E-B501-95A5-E05F-4AE76B14B0CD}"/>
                  </a:ext>
                </a:extLst>
              </p14:cNvPr>
              <p14:cNvContentPartPr/>
              <p14:nvPr/>
            </p14:nvContentPartPr>
            <p14:xfrm>
              <a:off x="5729169" y="4111796"/>
              <a:ext cx="1608120" cy="191160"/>
            </p14:xfrm>
          </p:contentPart>
        </mc:Choice>
        <mc:Fallback xmlns="">
          <p:pic>
            <p:nvPicPr>
              <p:cNvPr id="32811" name="حبر 32811">
                <a:extLst>
                  <a:ext uri="{FF2B5EF4-FFF2-40B4-BE49-F238E27FC236}">
                    <a16:creationId xmlns:a16="http://schemas.microsoft.com/office/drawing/2014/main" id="{721C6A7E-B501-95A5-E05F-4AE76B14B0CD}"/>
                  </a:ext>
                </a:extLst>
              </p:cNvPr>
              <p:cNvPicPr/>
              <p:nvPr/>
            </p:nvPicPr>
            <p:blipFill>
              <a:blip r:embed="rId30"/>
              <a:stretch>
                <a:fillRect/>
              </a:stretch>
            </p:blipFill>
            <p:spPr>
              <a:xfrm>
                <a:off x="5708649" y="4091636"/>
                <a:ext cx="16488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817" name="حبر 32818">
                <a:extLst>
                  <a:ext uri="{FF2B5EF4-FFF2-40B4-BE49-F238E27FC236}">
                    <a16:creationId xmlns:a16="http://schemas.microsoft.com/office/drawing/2014/main" id="{7F8BEBF0-9174-F820-5A49-C2C2AF5315C7}"/>
                  </a:ext>
                </a:extLst>
              </p14:cNvPr>
              <p14:cNvContentPartPr/>
              <p14:nvPr/>
            </p14:nvContentPartPr>
            <p14:xfrm>
              <a:off x="6291849" y="4188116"/>
              <a:ext cx="367920" cy="167400"/>
            </p14:xfrm>
          </p:contentPart>
        </mc:Choice>
        <mc:Fallback xmlns="">
          <p:pic>
            <p:nvPicPr>
              <p:cNvPr id="32817" name="حبر 32818">
                <a:extLst>
                  <a:ext uri="{FF2B5EF4-FFF2-40B4-BE49-F238E27FC236}">
                    <a16:creationId xmlns:a16="http://schemas.microsoft.com/office/drawing/2014/main" id="{7F8BEBF0-9174-F820-5A49-C2C2AF5315C7}"/>
                  </a:ext>
                </a:extLst>
              </p:cNvPr>
              <p:cNvPicPr/>
              <p:nvPr/>
            </p:nvPicPr>
            <p:blipFill>
              <a:blip r:embed="rId32"/>
              <a:stretch>
                <a:fillRect/>
              </a:stretch>
            </p:blipFill>
            <p:spPr>
              <a:xfrm>
                <a:off x="6276714" y="4172996"/>
                <a:ext cx="39855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818" name="حبر 32818">
                <a:extLst>
                  <a:ext uri="{FF2B5EF4-FFF2-40B4-BE49-F238E27FC236}">
                    <a16:creationId xmlns:a16="http://schemas.microsoft.com/office/drawing/2014/main" id="{FF7C0634-D16F-71F4-CD8D-95F70CB75CD2}"/>
                  </a:ext>
                </a:extLst>
              </p14:cNvPr>
              <p14:cNvContentPartPr/>
              <p14:nvPr/>
            </p14:nvContentPartPr>
            <p14:xfrm>
              <a:off x="7041009" y="4188116"/>
              <a:ext cx="62280" cy="19440"/>
            </p14:xfrm>
          </p:contentPart>
        </mc:Choice>
        <mc:Fallback xmlns="">
          <p:pic>
            <p:nvPicPr>
              <p:cNvPr id="32818" name="حبر 32818">
                <a:extLst>
                  <a:ext uri="{FF2B5EF4-FFF2-40B4-BE49-F238E27FC236}">
                    <a16:creationId xmlns:a16="http://schemas.microsoft.com/office/drawing/2014/main" id="{FF7C0634-D16F-71F4-CD8D-95F70CB75CD2}"/>
                  </a:ext>
                </a:extLst>
              </p:cNvPr>
              <p:cNvPicPr/>
              <p:nvPr/>
            </p:nvPicPr>
            <p:blipFill>
              <a:blip r:embed="rId34"/>
              <a:stretch>
                <a:fillRect/>
              </a:stretch>
            </p:blipFill>
            <p:spPr>
              <a:xfrm>
                <a:off x="7025529" y="4172996"/>
                <a:ext cx="92880" cy="50040"/>
              </a:xfrm>
              <a:prstGeom prst="rect">
                <a:avLst/>
              </a:prstGeom>
            </p:spPr>
          </p:pic>
        </mc:Fallback>
      </mc:AlternateContent>
    </p:spTree>
    <p:extLst>
      <p:ext uri="{BB962C8B-B14F-4D97-AF65-F5344CB8AC3E}">
        <p14:creationId xmlns:p14="http://schemas.microsoft.com/office/powerpoint/2010/main" val="325208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1166648" y="1891863"/>
            <a:ext cx="7412031" cy="4367049"/>
          </a:xfrm>
        </p:spPr>
        <p:txBody>
          <a:bodyPr wrap="square" numCol="1" anchor="t" anchorCtr="0" compatLnSpc="1">
            <a:prstTxWarp prst="textNoShape">
              <a:avLst/>
            </a:prstTxWarp>
            <a:noAutofit/>
          </a:bodyPr>
          <a:lstStyle/>
          <a:p>
            <a:r>
              <a:rPr lang="en-US" sz="2800" dirty="0"/>
              <a:t>Role Play and Assimilation</a:t>
            </a:r>
          </a:p>
          <a:p>
            <a:pPr lvl="1"/>
            <a:r>
              <a:rPr lang="en-US" sz="2800" dirty="0"/>
              <a:t>Philip </a:t>
            </a:r>
            <a:r>
              <a:rPr lang="en-US" sz="2800" dirty="0" err="1"/>
              <a:t>Zimbardo’s</a:t>
            </a:r>
            <a:r>
              <a:rPr lang="en-US" sz="2800" dirty="0"/>
              <a:t> prison experiment.</a:t>
            </a:r>
          </a:p>
          <a:p>
            <a:pPr lvl="2"/>
            <a:r>
              <a:rPr lang="en-US" sz="2800" dirty="0"/>
              <a:t>Participants easily and rapidly assumed roles that were very different from their inherent personalities. </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4" name="حبر 14">
                <a:extLst>
                  <a:ext uri="{FF2B5EF4-FFF2-40B4-BE49-F238E27FC236}">
                    <a16:creationId xmlns:a16="http://schemas.microsoft.com/office/drawing/2014/main" id="{F1488A50-D1A3-BDB8-F391-478339AD9368}"/>
                  </a:ext>
                </a:extLst>
              </p14:cNvPr>
              <p14:cNvContentPartPr/>
              <p14:nvPr/>
            </p14:nvContentPartPr>
            <p14:xfrm>
              <a:off x="4294904" y="1653790"/>
              <a:ext cx="1265760" cy="308880"/>
            </p14:xfrm>
          </p:contentPart>
        </mc:Choice>
        <mc:Fallback xmlns="">
          <p:pic>
            <p:nvPicPr>
              <p:cNvPr id="14" name="حبر 14">
                <a:extLst>
                  <a:ext uri="{FF2B5EF4-FFF2-40B4-BE49-F238E27FC236}">
                    <a16:creationId xmlns:a16="http://schemas.microsoft.com/office/drawing/2014/main" id="{F1488A50-D1A3-BDB8-F391-478339AD9368}"/>
                  </a:ext>
                </a:extLst>
              </p:cNvPr>
              <p:cNvPicPr/>
              <p:nvPr/>
            </p:nvPicPr>
            <p:blipFill>
              <a:blip r:embed="rId4"/>
              <a:stretch>
                <a:fillRect/>
              </a:stretch>
            </p:blipFill>
            <p:spPr>
              <a:xfrm>
                <a:off x="4274384" y="1633270"/>
                <a:ext cx="130644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D94DEC79-8795-9877-8992-34783814D572}"/>
                  </a:ext>
                </a:extLst>
              </p14:cNvPr>
              <p14:cNvContentPartPr/>
              <p14:nvPr/>
            </p14:nvContentPartPr>
            <p14:xfrm>
              <a:off x="1753224" y="1605264"/>
              <a:ext cx="1313280" cy="405720"/>
            </p14:xfrm>
          </p:contentPart>
        </mc:Choice>
        <mc:Fallback xmlns="">
          <p:pic>
            <p:nvPicPr>
              <p:cNvPr id="24" name="حبر 24">
                <a:extLst>
                  <a:ext uri="{FF2B5EF4-FFF2-40B4-BE49-F238E27FC236}">
                    <a16:creationId xmlns:a16="http://schemas.microsoft.com/office/drawing/2014/main" id="{D94DEC79-8795-9877-8992-34783814D572}"/>
                  </a:ext>
                </a:extLst>
              </p:cNvPr>
              <p:cNvPicPr/>
              <p:nvPr/>
            </p:nvPicPr>
            <p:blipFill>
              <a:blip r:embed="rId6"/>
              <a:stretch>
                <a:fillRect/>
              </a:stretch>
            </p:blipFill>
            <p:spPr>
              <a:xfrm>
                <a:off x="1732704" y="1585086"/>
                <a:ext cx="1354320" cy="44679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حبر 59">
                <a:extLst>
                  <a:ext uri="{FF2B5EF4-FFF2-40B4-BE49-F238E27FC236}">
                    <a16:creationId xmlns:a16="http://schemas.microsoft.com/office/drawing/2014/main" id="{4C6D7615-E2D3-FA78-6ECC-3052EB66AAFE}"/>
                  </a:ext>
                </a:extLst>
              </p14:cNvPr>
              <p14:cNvContentPartPr/>
              <p14:nvPr/>
            </p14:nvContentPartPr>
            <p14:xfrm>
              <a:off x="5198391" y="2160888"/>
              <a:ext cx="2197800" cy="421200"/>
            </p14:xfrm>
          </p:contentPart>
        </mc:Choice>
        <mc:Fallback xmlns="">
          <p:pic>
            <p:nvPicPr>
              <p:cNvPr id="59" name="حبر 59">
                <a:extLst>
                  <a:ext uri="{FF2B5EF4-FFF2-40B4-BE49-F238E27FC236}">
                    <a16:creationId xmlns:a16="http://schemas.microsoft.com/office/drawing/2014/main" id="{4C6D7615-E2D3-FA78-6ECC-3052EB66AAFE}"/>
                  </a:ext>
                </a:extLst>
              </p:cNvPr>
              <p:cNvPicPr/>
              <p:nvPr/>
            </p:nvPicPr>
            <p:blipFill>
              <a:blip r:embed="rId8"/>
              <a:stretch>
                <a:fillRect/>
              </a:stretch>
            </p:blipFill>
            <p:spPr>
              <a:xfrm>
                <a:off x="5177871" y="2140368"/>
                <a:ext cx="223884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حبر 60">
                <a:extLst>
                  <a:ext uri="{FF2B5EF4-FFF2-40B4-BE49-F238E27FC236}">
                    <a16:creationId xmlns:a16="http://schemas.microsoft.com/office/drawing/2014/main" id="{F1692496-7C8E-D417-36D0-FE60C38B56BB}"/>
                  </a:ext>
                </a:extLst>
              </p14:cNvPr>
              <p14:cNvContentPartPr/>
              <p14:nvPr/>
            </p14:nvContentPartPr>
            <p14:xfrm>
              <a:off x="3914746" y="4183118"/>
              <a:ext cx="3776760" cy="79200"/>
            </p14:xfrm>
          </p:contentPart>
        </mc:Choice>
        <mc:Fallback xmlns="">
          <p:pic>
            <p:nvPicPr>
              <p:cNvPr id="61" name="حبر 60">
                <a:extLst>
                  <a:ext uri="{FF2B5EF4-FFF2-40B4-BE49-F238E27FC236}">
                    <a16:creationId xmlns:a16="http://schemas.microsoft.com/office/drawing/2014/main" id="{F1692496-7C8E-D417-36D0-FE60C38B56BB}"/>
                  </a:ext>
                </a:extLst>
              </p:cNvPr>
              <p:cNvPicPr/>
              <p:nvPr/>
            </p:nvPicPr>
            <p:blipFill>
              <a:blip r:embed="rId10"/>
              <a:stretch>
                <a:fillRect/>
              </a:stretch>
            </p:blipFill>
            <p:spPr>
              <a:xfrm>
                <a:off x="3894586" y="4162958"/>
                <a:ext cx="38178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780" name="حبر 32780">
                <a:extLst>
                  <a:ext uri="{FF2B5EF4-FFF2-40B4-BE49-F238E27FC236}">
                    <a16:creationId xmlns:a16="http://schemas.microsoft.com/office/drawing/2014/main" id="{7E60BFFE-D7D7-34B4-28B6-C59F4071AD03}"/>
                  </a:ext>
                </a:extLst>
              </p14:cNvPr>
              <p14:cNvContentPartPr/>
              <p14:nvPr/>
            </p14:nvContentPartPr>
            <p14:xfrm>
              <a:off x="4306426" y="4159718"/>
              <a:ext cx="2463480" cy="516600"/>
            </p14:xfrm>
          </p:contentPart>
        </mc:Choice>
        <mc:Fallback xmlns="">
          <p:pic>
            <p:nvPicPr>
              <p:cNvPr id="32780" name="حبر 32780">
                <a:extLst>
                  <a:ext uri="{FF2B5EF4-FFF2-40B4-BE49-F238E27FC236}">
                    <a16:creationId xmlns:a16="http://schemas.microsoft.com/office/drawing/2014/main" id="{7E60BFFE-D7D7-34B4-28B6-C59F4071AD03}"/>
                  </a:ext>
                </a:extLst>
              </p:cNvPr>
              <p:cNvPicPr/>
              <p:nvPr/>
            </p:nvPicPr>
            <p:blipFill>
              <a:blip r:embed="rId12"/>
              <a:stretch>
                <a:fillRect/>
              </a:stretch>
            </p:blipFill>
            <p:spPr>
              <a:xfrm>
                <a:off x="4285906" y="4139198"/>
                <a:ext cx="249912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786" name="حبر 32786">
                <a:extLst>
                  <a:ext uri="{FF2B5EF4-FFF2-40B4-BE49-F238E27FC236}">
                    <a16:creationId xmlns:a16="http://schemas.microsoft.com/office/drawing/2014/main" id="{EFB8110B-FA22-E97D-AB80-C47FA326002F}"/>
                  </a:ext>
                </a:extLst>
              </p14:cNvPr>
              <p14:cNvContentPartPr/>
              <p14:nvPr/>
            </p14:nvContentPartPr>
            <p14:xfrm>
              <a:off x="3013254" y="2875990"/>
              <a:ext cx="895320" cy="189720"/>
            </p14:xfrm>
          </p:contentPart>
        </mc:Choice>
        <mc:Fallback xmlns="">
          <p:pic>
            <p:nvPicPr>
              <p:cNvPr id="32786" name="حبر 32786">
                <a:extLst>
                  <a:ext uri="{FF2B5EF4-FFF2-40B4-BE49-F238E27FC236}">
                    <a16:creationId xmlns:a16="http://schemas.microsoft.com/office/drawing/2014/main" id="{EFB8110B-FA22-E97D-AB80-C47FA326002F}"/>
                  </a:ext>
                </a:extLst>
              </p:cNvPr>
              <p:cNvPicPr/>
              <p:nvPr/>
            </p:nvPicPr>
            <p:blipFill>
              <a:blip r:embed="rId14"/>
              <a:stretch>
                <a:fillRect/>
              </a:stretch>
            </p:blipFill>
            <p:spPr>
              <a:xfrm>
                <a:off x="2992734" y="2855509"/>
                <a:ext cx="936000" cy="230323"/>
              </a:xfrm>
              <a:prstGeom prst="rect">
                <a:avLst/>
              </a:prstGeom>
            </p:spPr>
          </p:pic>
        </mc:Fallback>
      </mc:AlternateContent>
    </p:spTree>
    <p:extLst>
      <p:ext uri="{BB962C8B-B14F-4D97-AF65-F5344CB8AC3E}">
        <p14:creationId xmlns:p14="http://schemas.microsoft.com/office/powerpoint/2010/main" val="12113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a:effectLst/>
                <a:ea typeface="ＭＳ Ｐゴシック" pitchFamily="34" charset="-128"/>
              </a:rPr>
              <a:t>  </a:t>
            </a:r>
            <a:r>
              <a:rPr lang="en-US" sz="4000" dirty="0">
                <a:effectLst/>
                <a:ea typeface="ＭＳ Ｐゴシック" pitchFamily="34" charset="-128"/>
              </a:rPr>
              <a:t>Show  How Norms Exert Influence </a:t>
            </a:r>
            <a:br>
              <a:rPr lang="en-US" sz="4000" dirty="0">
                <a:effectLst/>
                <a:ea typeface="ＭＳ Ｐゴシック" pitchFamily="34" charset="-128"/>
              </a:rPr>
            </a:br>
            <a:r>
              <a:rPr lang="en-US" sz="4000" dirty="0">
                <a:effectLst/>
                <a:ea typeface="ＭＳ Ｐゴシック" pitchFamily="34" charset="-128"/>
              </a:rPr>
              <a:t>On An Individual’s Behavior</a:t>
            </a:r>
          </a:p>
        </p:txBody>
      </p:sp>
      <p:sp>
        <p:nvSpPr>
          <p:cNvPr id="34824" name="Content Placeholder 13"/>
          <p:cNvSpPr>
            <a:spLocks noGrp="1"/>
          </p:cNvSpPr>
          <p:nvPr>
            <p:ph idx="1"/>
          </p:nvPr>
        </p:nvSpPr>
        <p:spPr bwMode="auto">
          <a:xfrm>
            <a:off x="1135117" y="1807058"/>
            <a:ext cx="6999890" cy="4459287"/>
          </a:xfrm>
        </p:spPr>
        <p:txBody>
          <a:bodyPr wrap="square" numCol="1" anchor="t" anchorCtr="0" compatLnSpc="1">
            <a:prstTxWarp prst="textNoShape">
              <a:avLst/>
            </a:prstTxWarp>
            <a:normAutofit/>
          </a:bodyPr>
          <a:lstStyle/>
          <a:p>
            <a:pPr eaLnBrk="1" hangingPunct="1"/>
            <a:endParaRPr lang="en-US" sz="2800" b="1" dirty="0">
              <a:solidFill>
                <a:srgbClr val="F56E00"/>
              </a:solidFill>
              <a:effectLst/>
              <a:ea typeface="ＭＳ Ｐゴシック" pitchFamily="34" charset="-128"/>
            </a:endParaRPr>
          </a:p>
          <a:p>
            <a:pPr eaLnBrk="1" hangingPunct="1"/>
            <a:r>
              <a:rPr lang="en-US" sz="2800" b="1" dirty="0">
                <a:solidFill>
                  <a:srgbClr val="FF9900"/>
                </a:solidFill>
                <a:effectLst/>
                <a:ea typeface="ＭＳ Ｐゴシック" pitchFamily="34" charset="-128"/>
              </a:rPr>
              <a:t>Norms:</a:t>
            </a:r>
            <a:r>
              <a:rPr lang="en-US" sz="2800" dirty="0">
                <a:solidFill>
                  <a:srgbClr val="FF9900"/>
                </a:solidFill>
                <a:effectLst/>
                <a:ea typeface="ＭＳ Ｐゴシック" pitchFamily="34" charset="-128"/>
              </a:rPr>
              <a:t> </a:t>
            </a:r>
          </a:p>
          <a:p>
            <a:pPr lvl="1"/>
            <a:r>
              <a:rPr lang="en-US" sz="2800" dirty="0">
                <a:effectLst/>
                <a:ea typeface="ＭＳ Ｐゴシック" pitchFamily="34" charset="-128"/>
              </a:rPr>
              <a:t>Acceptable standards of behavior within a group that are shared by the group’s members.</a:t>
            </a:r>
          </a:p>
          <a:p>
            <a:pPr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728111DF-3A4B-A37B-6023-78AD65CF3124}"/>
                  </a:ext>
                </a:extLst>
              </p14:cNvPr>
              <p14:cNvContentPartPr/>
              <p14:nvPr/>
            </p14:nvContentPartPr>
            <p14:xfrm>
              <a:off x="1996649" y="3236978"/>
              <a:ext cx="5481720" cy="127440"/>
            </p14:xfrm>
          </p:contentPart>
        </mc:Choice>
        <mc:Fallback xmlns="">
          <p:pic>
            <p:nvPicPr>
              <p:cNvPr id="2" name="حبر 1">
                <a:extLst>
                  <a:ext uri="{FF2B5EF4-FFF2-40B4-BE49-F238E27FC236}">
                    <a16:creationId xmlns:a16="http://schemas.microsoft.com/office/drawing/2014/main" id="{728111DF-3A4B-A37B-6023-78AD65CF3124}"/>
                  </a:ext>
                </a:extLst>
              </p:cNvPr>
              <p:cNvPicPr/>
              <p:nvPr/>
            </p:nvPicPr>
            <p:blipFill>
              <a:blip r:embed="rId4"/>
              <a:stretch>
                <a:fillRect/>
              </a:stretch>
            </p:blipFill>
            <p:spPr>
              <a:xfrm>
                <a:off x="1976129" y="3216458"/>
                <a:ext cx="55224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02C36982-E7A9-DA5B-3777-B31FE6B9631A}"/>
                  </a:ext>
                </a:extLst>
              </p14:cNvPr>
              <p14:cNvContentPartPr/>
              <p14:nvPr/>
            </p14:nvContentPartPr>
            <p14:xfrm>
              <a:off x="5743169" y="3730898"/>
              <a:ext cx="2208600" cy="70920"/>
            </p14:xfrm>
          </p:contentPart>
        </mc:Choice>
        <mc:Fallback xmlns="">
          <p:pic>
            <p:nvPicPr>
              <p:cNvPr id="3" name="حبر 2">
                <a:extLst>
                  <a:ext uri="{FF2B5EF4-FFF2-40B4-BE49-F238E27FC236}">
                    <a16:creationId xmlns:a16="http://schemas.microsoft.com/office/drawing/2014/main" id="{02C36982-E7A9-DA5B-3777-B31FE6B9631A}"/>
                  </a:ext>
                </a:extLst>
              </p:cNvPr>
              <p:cNvPicPr/>
              <p:nvPr/>
            </p:nvPicPr>
            <p:blipFill>
              <a:blip r:embed="rId6"/>
              <a:stretch>
                <a:fillRect/>
              </a:stretch>
            </p:blipFill>
            <p:spPr>
              <a:xfrm>
                <a:off x="5727689" y="3715418"/>
                <a:ext cx="22392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8B6552B9-B56F-3807-E70E-995EB354C075}"/>
                  </a:ext>
                </a:extLst>
              </p14:cNvPr>
              <p14:cNvContentPartPr/>
              <p14:nvPr/>
            </p14:nvContentPartPr>
            <p14:xfrm>
              <a:off x="1975409" y="4189178"/>
              <a:ext cx="3685320" cy="205200"/>
            </p14:xfrm>
          </p:contentPart>
        </mc:Choice>
        <mc:Fallback xmlns="">
          <p:pic>
            <p:nvPicPr>
              <p:cNvPr id="4" name="حبر 3">
                <a:extLst>
                  <a:ext uri="{FF2B5EF4-FFF2-40B4-BE49-F238E27FC236}">
                    <a16:creationId xmlns:a16="http://schemas.microsoft.com/office/drawing/2014/main" id="{8B6552B9-B56F-3807-E70E-995EB354C075}"/>
                  </a:ext>
                </a:extLst>
              </p:cNvPr>
              <p:cNvPicPr/>
              <p:nvPr/>
            </p:nvPicPr>
            <p:blipFill>
              <a:blip r:embed="rId8"/>
              <a:stretch>
                <a:fillRect/>
              </a:stretch>
            </p:blipFill>
            <p:spPr>
              <a:xfrm>
                <a:off x="1960289" y="4174058"/>
                <a:ext cx="3715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2">
                <a:extLst>
                  <a:ext uri="{FF2B5EF4-FFF2-40B4-BE49-F238E27FC236}">
                    <a16:creationId xmlns:a16="http://schemas.microsoft.com/office/drawing/2014/main" id="{AD9311F5-A9F5-2E00-E874-74BC8815A897}"/>
                  </a:ext>
                </a:extLst>
              </p14:cNvPr>
              <p14:cNvContentPartPr/>
              <p14:nvPr/>
            </p14:nvContentPartPr>
            <p14:xfrm>
              <a:off x="1768082" y="2019310"/>
              <a:ext cx="939600" cy="361800"/>
            </p14:xfrm>
          </p:contentPart>
        </mc:Choice>
        <mc:Fallback xmlns="">
          <p:pic>
            <p:nvPicPr>
              <p:cNvPr id="12" name="حبر 12">
                <a:extLst>
                  <a:ext uri="{FF2B5EF4-FFF2-40B4-BE49-F238E27FC236}">
                    <a16:creationId xmlns:a16="http://schemas.microsoft.com/office/drawing/2014/main" id="{AD9311F5-A9F5-2E00-E874-74BC8815A897}"/>
                  </a:ext>
                </a:extLst>
              </p:cNvPr>
              <p:cNvPicPr/>
              <p:nvPr/>
            </p:nvPicPr>
            <p:blipFill>
              <a:blip r:embed="rId10"/>
              <a:stretch>
                <a:fillRect/>
              </a:stretch>
            </p:blipFill>
            <p:spPr>
              <a:xfrm>
                <a:off x="1747562" y="1999150"/>
                <a:ext cx="9802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حبر 13">
                <a:extLst>
                  <a:ext uri="{FF2B5EF4-FFF2-40B4-BE49-F238E27FC236}">
                    <a16:creationId xmlns:a16="http://schemas.microsoft.com/office/drawing/2014/main" id="{98C215A8-D854-F4F1-3A17-5F9F30EAF3F9}"/>
                  </a:ext>
                </a:extLst>
              </p14:cNvPr>
              <p14:cNvContentPartPr/>
              <p14:nvPr/>
            </p14:nvContentPartPr>
            <p14:xfrm>
              <a:off x="2506802" y="1901590"/>
              <a:ext cx="248040" cy="118080"/>
            </p14:xfrm>
          </p:contentPart>
        </mc:Choice>
        <mc:Fallback xmlns="">
          <p:pic>
            <p:nvPicPr>
              <p:cNvPr id="14" name="حبر 13">
                <a:extLst>
                  <a:ext uri="{FF2B5EF4-FFF2-40B4-BE49-F238E27FC236}">
                    <a16:creationId xmlns:a16="http://schemas.microsoft.com/office/drawing/2014/main" id="{98C215A8-D854-F4F1-3A17-5F9F30EAF3F9}"/>
                  </a:ext>
                </a:extLst>
              </p:cNvPr>
              <p:cNvPicPr/>
              <p:nvPr/>
            </p:nvPicPr>
            <p:blipFill>
              <a:blip r:embed="rId12"/>
              <a:stretch>
                <a:fillRect/>
              </a:stretch>
            </p:blipFill>
            <p:spPr>
              <a:xfrm>
                <a:off x="2486282" y="1881070"/>
                <a:ext cx="288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7">
                <a:extLst>
                  <a:ext uri="{FF2B5EF4-FFF2-40B4-BE49-F238E27FC236}">
                    <a16:creationId xmlns:a16="http://schemas.microsoft.com/office/drawing/2014/main" id="{4C1CC80C-FEB3-54AE-60A1-839958FA5E5B}"/>
                  </a:ext>
                </a:extLst>
              </p14:cNvPr>
              <p14:cNvContentPartPr/>
              <p14:nvPr/>
            </p14:nvContentPartPr>
            <p14:xfrm>
              <a:off x="2613420" y="2564260"/>
              <a:ext cx="976680" cy="394200"/>
            </p14:xfrm>
          </p:contentPart>
        </mc:Choice>
        <mc:Fallback xmlns="">
          <p:pic>
            <p:nvPicPr>
              <p:cNvPr id="27" name="حبر 27">
                <a:extLst>
                  <a:ext uri="{FF2B5EF4-FFF2-40B4-BE49-F238E27FC236}">
                    <a16:creationId xmlns:a16="http://schemas.microsoft.com/office/drawing/2014/main" id="{4C1CC80C-FEB3-54AE-60A1-839958FA5E5B}"/>
                  </a:ext>
                </a:extLst>
              </p:cNvPr>
              <p:cNvPicPr/>
              <p:nvPr/>
            </p:nvPicPr>
            <p:blipFill>
              <a:blip r:embed="rId14"/>
              <a:stretch>
                <a:fillRect/>
              </a:stretch>
            </p:blipFill>
            <p:spPr>
              <a:xfrm>
                <a:off x="2592900" y="2543740"/>
                <a:ext cx="1017720" cy="4348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a:effectLst/>
                <a:ea typeface="ＭＳ Ｐゴシック" pitchFamily="34" charset="-128"/>
              </a:rPr>
              <a:t>  </a:t>
            </a:r>
            <a:r>
              <a:rPr lang="en-US" sz="4000" dirty="0">
                <a:effectLst/>
                <a:ea typeface="ＭＳ Ｐゴシック" pitchFamily="34" charset="-128"/>
              </a:rPr>
              <a:t>Show  How Norms Exert Influence </a:t>
            </a:r>
            <a:br>
              <a:rPr lang="en-US" sz="4000" dirty="0">
                <a:effectLst/>
                <a:ea typeface="ＭＳ Ｐゴシック" pitchFamily="34" charset="-128"/>
              </a:rPr>
            </a:br>
            <a:r>
              <a:rPr lang="en-US" sz="4000" dirty="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a:bodyPr>
          <a:lstStyle/>
          <a:p>
            <a:r>
              <a:rPr lang="en-US" sz="2800" dirty="0"/>
              <a:t>Norms and Emotions</a:t>
            </a:r>
          </a:p>
          <a:p>
            <a:pPr lvl="1"/>
            <a:r>
              <a:rPr lang="en-US" sz="2800" dirty="0"/>
              <a:t>A recent study found that, in a task group, individuals’ emotions influenced the group’s emotions and vice versa.</a:t>
            </a:r>
          </a:p>
          <a:p>
            <a:pPr lvl="1"/>
            <a:r>
              <a:rPr lang="en-US" sz="2800" dirty="0"/>
              <a:t>Researchers have also found that norms dictated the experience of emotions for the individuals and for the groups – in other words, people grew to interpret their shared emotions in the same way.</a:t>
            </a:r>
          </a:p>
          <a:p>
            <a:pPr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99A0E807-03E8-A352-27B5-4F5695399BC0}"/>
                  </a:ext>
                </a:extLst>
              </p14:cNvPr>
              <p14:cNvContentPartPr/>
              <p14:nvPr/>
            </p14:nvContentPartPr>
            <p14:xfrm>
              <a:off x="1932986" y="2242611"/>
              <a:ext cx="927720" cy="240480"/>
            </p14:xfrm>
          </p:contentPart>
        </mc:Choice>
        <mc:Fallback xmlns="">
          <p:pic>
            <p:nvPicPr>
              <p:cNvPr id="9" name="حبر 9">
                <a:extLst>
                  <a:ext uri="{FF2B5EF4-FFF2-40B4-BE49-F238E27FC236}">
                    <a16:creationId xmlns:a16="http://schemas.microsoft.com/office/drawing/2014/main" id="{99A0E807-03E8-A352-27B5-4F5695399BC0}"/>
                  </a:ext>
                </a:extLst>
              </p:cNvPr>
              <p:cNvPicPr/>
              <p:nvPr/>
            </p:nvPicPr>
            <p:blipFill>
              <a:blip r:embed="rId4"/>
              <a:stretch>
                <a:fillRect/>
              </a:stretch>
            </p:blipFill>
            <p:spPr>
              <a:xfrm>
                <a:off x="1912474" y="2222091"/>
                <a:ext cx="968384"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9">
                <a:extLst>
                  <a:ext uri="{FF2B5EF4-FFF2-40B4-BE49-F238E27FC236}">
                    <a16:creationId xmlns:a16="http://schemas.microsoft.com/office/drawing/2014/main" id="{7EDA423D-876C-DB73-BAD9-3574A2A1420E}"/>
                  </a:ext>
                </a:extLst>
              </p14:cNvPr>
              <p14:cNvContentPartPr/>
              <p14:nvPr/>
            </p14:nvContentPartPr>
            <p14:xfrm>
              <a:off x="8824433" y="3246187"/>
              <a:ext cx="45000" cy="185760"/>
            </p14:xfrm>
          </p:contentPart>
        </mc:Choice>
        <mc:Fallback xmlns="">
          <p:pic>
            <p:nvPicPr>
              <p:cNvPr id="10" name="حبر 9">
                <a:extLst>
                  <a:ext uri="{FF2B5EF4-FFF2-40B4-BE49-F238E27FC236}">
                    <a16:creationId xmlns:a16="http://schemas.microsoft.com/office/drawing/2014/main" id="{7EDA423D-876C-DB73-BAD9-3574A2A1420E}"/>
                  </a:ext>
                </a:extLst>
              </p:cNvPr>
              <p:cNvPicPr/>
              <p:nvPr/>
            </p:nvPicPr>
            <p:blipFill>
              <a:blip r:embed="rId6"/>
              <a:stretch>
                <a:fillRect/>
              </a:stretch>
            </p:blipFill>
            <p:spPr>
              <a:xfrm>
                <a:off x="8804076" y="3225667"/>
                <a:ext cx="85357"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471E1E35-660B-A0F1-1D23-EC3545277E1D}"/>
                  </a:ext>
                </a:extLst>
              </p14:cNvPr>
              <p14:cNvContentPartPr/>
              <p14:nvPr/>
            </p14:nvContentPartPr>
            <p14:xfrm>
              <a:off x="8427713" y="3220627"/>
              <a:ext cx="297720" cy="285120"/>
            </p14:xfrm>
          </p:contentPart>
        </mc:Choice>
        <mc:Fallback xmlns="">
          <p:pic>
            <p:nvPicPr>
              <p:cNvPr id="18" name="حبر 18">
                <a:extLst>
                  <a:ext uri="{FF2B5EF4-FFF2-40B4-BE49-F238E27FC236}">
                    <a16:creationId xmlns:a16="http://schemas.microsoft.com/office/drawing/2014/main" id="{471E1E35-660B-A0F1-1D23-EC3545277E1D}"/>
                  </a:ext>
                </a:extLst>
              </p:cNvPr>
              <p:cNvPicPr/>
              <p:nvPr/>
            </p:nvPicPr>
            <p:blipFill>
              <a:blip r:embed="rId8"/>
              <a:stretch>
                <a:fillRect/>
              </a:stretch>
            </p:blipFill>
            <p:spPr>
              <a:xfrm>
                <a:off x="8412593" y="3200107"/>
                <a:ext cx="3333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5D4C978F-12DA-699F-C296-EE613992BE89}"/>
                  </a:ext>
                </a:extLst>
              </p14:cNvPr>
              <p14:cNvContentPartPr/>
              <p14:nvPr/>
            </p14:nvContentPartPr>
            <p14:xfrm>
              <a:off x="7388393" y="3246187"/>
              <a:ext cx="975600" cy="208440"/>
            </p14:xfrm>
          </p:contentPart>
        </mc:Choice>
        <mc:Fallback xmlns="">
          <p:pic>
            <p:nvPicPr>
              <p:cNvPr id="30" name="حبر 30">
                <a:extLst>
                  <a:ext uri="{FF2B5EF4-FFF2-40B4-BE49-F238E27FC236}">
                    <a16:creationId xmlns:a16="http://schemas.microsoft.com/office/drawing/2014/main" id="{5D4C978F-12DA-699F-C296-EE613992BE89}"/>
                  </a:ext>
                </a:extLst>
              </p:cNvPr>
              <p:cNvPicPr/>
              <p:nvPr/>
            </p:nvPicPr>
            <p:blipFill>
              <a:blip r:embed="rId10"/>
              <a:stretch>
                <a:fillRect/>
              </a:stretch>
            </p:blipFill>
            <p:spPr>
              <a:xfrm>
                <a:off x="7372919" y="3231041"/>
                <a:ext cx="1006189" cy="23909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حبر 43">
                <a:extLst>
                  <a:ext uri="{FF2B5EF4-FFF2-40B4-BE49-F238E27FC236}">
                    <a16:creationId xmlns:a16="http://schemas.microsoft.com/office/drawing/2014/main" id="{67024DFC-A194-E68F-C975-ADE49861CCB7}"/>
                  </a:ext>
                </a:extLst>
              </p14:cNvPr>
              <p14:cNvContentPartPr/>
              <p14:nvPr/>
            </p14:nvContentPartPr>
            <p14:xfrm>
              <a:off x="5971433" y="3244747"/>
              <a:ext cx="1385280" cy="261000"/>
            </p14:xfrm>
          </p:contentPart>
        </mc:Choice>
        <mc:Fallback xmlns="">
          <p:pic>
            <p:nvPicPr>
              <p:cNvPr id="43" name="حبر 43">
                <a:extLst>
                  <a:ext uri="{FF2B5EF4-FFF2-40B4-BE49-F238E27FC236}">
                    <a16:creationId xmlns:a16="http://schemas.microsoft.com/office/drawing/2014/main" id="{67024DFC-A194-E68F-C975-ADE49861CCB7}"/>
                  </a:ext>
                </a:extLst>
              </p:cNvPr>
              <p:cNvPicPr/>
              <p:nvPr/>
            </p:nvPicPr>
            <p:blipFill>
              <a:blip r:embed="rId12"/>
              <a:stretch>
                <a:fillRect/>
              </a:stretch>
            </p:blipFill>
            <p:spPr>
              <a:xfrm>
                <a:off x="5950913" y="3229627"/>
                <a:ext cx="14259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حبر 51">
                <a:extLst>
                  <a:ext uri="{FF2B5EF4-FFF2-40B4-BE49-F238E27FC236}">
                    <a16:creationId xmlns:a16="http://schemas.microsoft.com/office/drawing/2014/main" id="{0B36F4D0-ED72-D654-EEAA-70C771EE2245}"/>
                  </a:ext>
                </a:extLst>
              </p14:cNvPr>
              <p14:cNvContentPartPr/>
              <p14:nvPr/>
            </p14:nvContentPartPr>
            <p14:xfrm>
              <a:off x="7356353" y="3485947"/>
              <a:ext cx="1209240" cy="275400"/>
            </p14:xfrm>
          </p:contentPart>
        </mc:Choice>
        <mc:Fallback xmlns="">
          <p:pic>
            <p:nvPicPr>
              <p:cNvPr id="51" name="حبر 51">
                <a:extLst>
                  <a:ext uri="{FF2B5EF4-FFF2-40B4-BE49-F238E27FC236}">
                    <a16:creationId xmlns:a16="http://schemas.microsoft.com/office/drawing/2014/main" id="{0B36F4D0-ED72-D654-EEAA-70C771EE2245}"/>
                  </a:ext>
                </a:extLst>
              </p:cNvPr>
              <p:cNvPicPr/>
              <p:nvPr/>
            </p:nvPicPr>
            <p:blipFill>
              <a:blip r:embed="rId14"/>
              <a:stretch>
                <a:fillRect/>
              </a:stretch>
            </p:blipFill>
            <p:spPr>
              <a:xfrm>
                <a:off x="7335833" y="3465787"/>
                <a:ext cx="12502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حبر 58">
                <a:extLst>
                  <a:ext uri="{FF2B5EF4-FFF2-40B4-BE49-F238E27FC236}">
                    <a16:creationId xmlns:a16="http://schemas.microsoft.com/office/drawing/2014/main" id="{47338D96-BA78-D98F-F6C0-292E1840A6F0}"/>
                  </a:ext>
                </a:extLst>
              </p14:cNvPr>
              <p14:cNvContentPartPr/>
              <p14:nvPr/>
            </p14:nvContentPartPr>
            <p14:xfrm>
              <a:off x="1932767" y="4074271"/>
              <a:ext cx="642600" cy="191880"/>
            </p14:xfrm>
          </p:contentPart>
        </mc:Choice>
        <mc:Fallback xmlns="">
          <p:pic>
            <p:nvPicPr>
              <p:cNvPr id="58" name="حبر 58">
                <a:extLst>
                  <a:ext uri="{FF2B5EF4-FFF2-40B4-BE49-F238E27FC236}">
                    <a16:creationId xmlns:a16="http://schemas.microsoft.com/office/drawing/2014/main" id="{47338D96-BA78-D98F-F6C0-292E1840A6F0}"/>
                  </a:ext>
                </a:extLst>
              </p:cNvPr>
              <p:cNvPicPr/>
              <p:nvPr/>
            </p:nvPicPr>
            <p:blipFill>
              <a:blip r:embed="rId16"/>
              <a:stretch>
                <a:fillRect/>
              </a:stretch>
            </p:blipFill>
            <p:spPr>
              <a:xfrm>
                <a:off x="1917647" y="4054111"/>
                <a:ext cx="6782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9" name="حبر 58">
                <a:extLst>
                  <a:ext uri="{FF2B5EF4-FFF2-40B4-BE49-F238E27FC236}">
                    <a16:creationId xmlns:a16="http://schemas.microsoft.com/office/drawing/2014/main" id="{E4792729-B2D4-F5D3-C347-2E91AFA2C370}"/>
                  </a:ext>
                </a:extLst>
              </p14:cNvPr>
              <p14:cNvContentPartPr/>
              <p14:nvPr/>
            </p14:nvContentPartPr>
            <p14:xfrm>
              <a:off x="3719759" y="4535947"/>
              <a:ext cx="4648680" cy="66240"/>
            </p14:xfrm>
          </p:contentPart>
        </mc:Choice>
        <mc:Fallback xmlns="">
          <p:pic>
            <p:nvPicPr>
              <p:cNvPr id="59" name="حبر 58">
                <a:extLst>
                  <a:ext uri="{FF2B5EF4-FFF2-40B4-BE49-F238E27FC236}">
                    <a16:creationId xmlns:a16="http://schemas.microsoft.com/office/drawing/2014/main" id="{E4792729-B2D4-F5D3-C347-2E91AFA2C370}"/>
                  </a:ext>
                </a:extLst>
              </p:cNvPr>
              <p:cNvPicPr/>
              <p:nvPr/>
            </p:nvPicPr>
            <p:blipFill>
              <a:blip r:embed="rId18"/>
              <a:stretch>
                <a:fillRect/>
              </a:stretch>
            </p:blipFill>
            <p:spPr>
              <a:xfrm>
                <a:off x="3699239" y="4515427"/>
                <a:ext cx="46893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0" name="حبر 59">
                <a:extLst>
                  <a:ext uri="{FF2B5EF4-FFF2-40B4-BE49-F238E27FC236}">
                    <a16:creationId xmlns:a16="http://schemas.microsoft.com/office/drawing/2014/main" id="{DF1E77CE-2544-6853-4D73-6A6B91D9301B}"/>
                  </a:ext>
                </a:extLst>
              </p14:cNvPr>
              <p14:cNvContentPartPr/>
              <p14:nvPr/>
            </p14:nvContentPartPr>
            <p14:xfrm>
              <a:off x="1744439" y="4917907"/>
              <a:ext cx="6327360" cy="79200"/>
            </p14:xfrm>
          </p:contentPart>
        </mc:Choice>
        <mc:Fallback xmlns="">
          <p:pic>
            <p:nvPicPr>
              <p:cNvPr id="60" name="حبر 59">
                <a:extLst>
                  <a:ext uri="{FF2B5EF4-FFF2-40B4-BE49-F238E27FC236}">
                    <a16:creationId xmlns:a16="http://schemas.microsoft.com/office/drawing/2014/main" id="{DF1E77CE-2544-6853-4D73-6A6B91D9301B}"/>
                  </a:ext>
                </a:extLst>
              </p:cNvPr>
              <p:cNvPicPr/>
              <p:nvPr/>
            </p:nvPicPr>
            <p:blipFill>
              <a:blip r:embed="rId20"/>
              <a:stretch>
                <a:fillRect/>
              </a:stretch>
            </p:blipFill>
            <p:spPr>
              <a:xfrm>
                <a:off x="1724279" y="4897387"/>
                <a:ext cx="63680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حبر 60">
                <a:extLst>
                  <a:ext uri="{FF2B5EF4-FFF2-40B4-BE49-F238E27FC236}">
                    <a16:creationId xmlns:a16="http://schemas.microsoft.com/office/drawing/2014/main" id="{D84828A5-0895-192D-462E-B899FBC68406}"/>
                  </a:ext>
                </a:extLst>
              </p14:cNvPr>
              <p14:cNvContentPartPr/>
              <p14:nvPr/>
            </p14:nvContentPartPr>
            <p14:xfrm>
              <a:off x="1836599" y="5306347"/>
              <a:ext cx="1047240" cy="118800"/>
            </p14:xfrm>
          </p:contentPart>
        </mc:Choice>
        <mc:Fallback xmlns="">
          <p:pic>
            <p:nvPicPr>
              <p:cNvPr id="61" name="حبر 60">
                <a:extLst>
                  <a:ext uri="{FF2B5EF4-FFF2-40B4-BE49-F238E27FC236}">
                    <a16:creationId xmlns:a16="http://schemas.microsoft.com/office/drawing/2014/main" id="{D84828A5-0895-192D-462E-B899FBC68406}"/>
                  </a:ext>
                </a:extLst>
              </p:cNvPr>
              <p:cNvPicPr/>
              <p:nvPr/>
            </p:nvPicPr>
            <p:blipFill>
              <a:blip r:embed="rId22"/>
              <a:stretch>
                <a:fillRect/>
              </a:stretch>
            </p:blipFill>
            <p:spPr>
              <a:xfrm>
                <a:off x="1816439" y="5285827"/>
                <a:ext cx="10879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حبر 61">
                <a:extLst>
                  <a:ext uri="{FF2B5EF4-FFF2-40B4-BE49-F238E27FC236}">
                    <a16:creationId xmlns:a16="http://schemas.microsoft.com/office/drawing/2014/main" id="{3744F650-B545-CCF7-F59F-D2AEF913D37C}"/>
                  </a:ext>
                </a:extLst>
              </p14:cNvPr>
              <p14:cNvContentPartPr/>
              <p14:nvPr/>
            </p14:nvContentPartPr>
            <p14:xfrm>
              <a:off x="6195273" y="5596052"/>
              <a:ext cx="428400" cy="204480"/>
            </p14:xfrm>
          </p:contentPart>
        </mc:Choice>
        <mc:Fallback xmlns="">
          <p:pic>
            <p:nvPicPr>
              <p:cNvPr id="62" name="حبر 61">
                <a:extLst>
                  <a:ext uri="{FF2B5EF4-FFF2-40B4-BE49-F238E27FC236}">
                    <a16:creationId xmlns:a16="http://schemas.microsoft.com/office/drawing/2014/main" id="{3744F650-B545-CCF7-F59F-D2AEF913D37C}"/>
                  </a:ext>
                </a:extLst>
              </p:cNvPr>
              <p:cNvPicPr/>
              <p:nvPr/>
            </p:nvPicPr>
            <p:blipFill>
              <a:blip r:embed="rId24"/>
              <a:stretch>
                <a:fillRect/>
              </a:stretch>
            </p:blipFill>
            <p:spPr>
              <a:xfrm>
                <a:off x="6174753" y="5575532"/>
                <a:ext cx="469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حبر 62">
                <a:extLst>
                  <a:ext uri="{FF2B5EF4-FFF2-40B4-BE49-F238E27FC236}">
                    <a16:creationId xmlns:a16="http://schemas.microsoft.com/office/drawing/2014/main" id="{3780EF8C-0418-F325-261F-B88BBADE8F2B}"/>
                  </a:ext>
                </a:extLst>
              </p14:cNvPr>
              <p14:cNvContentPartPr/>
              <p14:nvPr/>
            </p14:nvContentPartPr>
            <p14:xfrm>
              <a:off x="8571993" y="5596052"/>
              <a:ext cx="230760" cy="171360"/>
            </p14:xfrm>
          </p:contentPart>
        </mc:Choice>
        <mc:Fallback xmlns="">
          <p:pic>
            <p:nvPicPr>
              <p:cNvPr id="63" name="حبر 62">
                <a:extLst>
                  <a:ext uri="{FF2B5EF4-FFF2-40B4-BE49-F238E27FC236}">
                    <a16:creationId xmlns:a16="http://schemas.microsoft.com/office/drawing/2014/main" id="{3780EF8C-0418-F325-261F-B88BBADE8F2B}"/>
                  </a:ext>
                </a:extLst>
              </p:cNvPr>
              <p:cNvPicPr/>
              <p:nvPr/>
            </p:nvPicPr>
            <p:blipFill>
              <a:blip r:embed="rId26"/>
              <a:stretch>
                <a:fillRect/>
              </a:stretch>
            </p:blipFill>
            <p:spPr>
              <a:xfrm>
                <a:off x="8551473" y="5575575"/>
                <a:ext cx="271440" cy="21195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828" name="حبر 34828">
                <a:extLst>
                  <a:ext uri="{FF2B5EF4-FFF2-40B4-BE49-F238E27FC236}">
                    <a16:creationId xmlns:a16="http://schemas.microsoft.com/office/drawing/2014/main" id="{AE69DC7E-2DC6-2ED7-849B-DEF623A73677}"/>
                  </a:ext>
                </a:extLst>
              </p14:cNvPr>
              <p14:cNvContentPartPr/>
              <p14:nvPr/>
            </p14:nvContentPartPr>
            <p14:xfrm>
              <a:off x="7242153" y="5405252"/>
              <a:ext cx="1225080" cy="546840"/>
            </p14:xfrm>
          </p:contentPart>
        </mc:Choice>
        <mc:Fallback xmlns="">
          <p:pic>
            <p:nvPicPr>
              <p:cNvPr id="34828" name="حبر 34828">
                <a:extLst>
                  <a:ext uri="{FF2B5EF4-FFF2-40B4-BE49-F238E27FC236}">
                    <a16:creationId xmlns:a16="http://schemas.microsoft.com/office/drawing/2014/main" id="{AE69DC7E-2DC6-2ED7-849B-DEF623A73677}"/>
                  </a:ext>
                </a:extLst>
              </p:cNvPr>
              <p:cNvPicPr/>
              <p:nvPr/>
            </p:nvPicPr>
            <p:blipFill>
              <a:blip r:embed="rId28"/>
              <a:stretch>
                <a:fillRect/>
              </a:stretch>
            </p:blipFill>
            <p:spPr>
              <a:xfrm>
                <a:off x="7221633" y="5389772"/>
                <a:ext cx="126072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848" name="حبر 34848">
                <a:extLst>
                  <a:ext uri="{FF2B5EF4-FFF2-40B4-BE49-F238E27FC236}">
                    <a16:creationId xmlns:a16="http://schemas.microsoft.com/office/drawing/2014/main" id="{BEB3AE9A-1A95-04F6-3295-0B41CF2DD1E7}"/>
                  </a:ext>
                </a:extLst>
              </p14:cNvPr>
              <p14:cNvContentPartPr/>
              <p14:nvPr/>
            </p14:nvContentPartPr>
            <p14:xfrm>
              <a:off x="5174673" y="5971172"/>
              <a:ext cx="3686760" cy="434880"/>
            </p14:xfrm>
          </p:contentPart>
        </mc:Choice>
        <mc:Fallback xmlns="">
          <p:pic>
            <p:nvPicPr>
              <p:cNvPr id="34848" name="حبر 34848">
                <a:extLst>
                  <a:ext uri="{FF2B5EF4-FFF2-40B4-BE49-F238E27FC236}">
                    <a16:creationId xmlns:a16="http://schemas.microsoft.com/office/drawing/2014/main" id="{BEB3AE9A-1A95-04F6-3295-0B41CF2DD1E7}"/>
                  </a:ext>
                </a:extLst>
              </p:cNvPr>
              <p:cNvPicPr/>
              <p:nvPr/>
            </p:nvPicPr>
            <p:blipFill>
              <a:blip r:embed="rId30"/>
              <a:stretch>
                <a:fillRect/>
              </a:stretch>
            </p:blipFill>
            <p:spPr>
              <a:xfrm>
                <a:off x="5159552" y="5956052"/>
                <a:ext cx="3722403" cy="465480"/>
              </a:xfrm>
              <a:prstGeom prst="rect">
                <a:avLst/>
              </a:prstGeom>
            </p:spPr>
          </p:pic>
        </mc:Fallback>
      </mc:AlternateContent>
    </p:spTree>
    <p:extLst>
      <p:ext uri="{BB962C8B-B14F-4D97-AF65-F5344CB8AC3E}">
        <p14:creationId xmlns:p14="http://schemas.microsoft.com/office/powerpoint/2010/main" val="218126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r>
              <a:rPr lang="en-US" sz="3600" dirty="0">
                <a:effectLst/>
                <a:ea typeface="ＭＳ Ｐゴシック" pitchFamily="34" charset="-128"/>
              </a:rPr>
              <a:t> </a:t>
            </a:r>
            <a:r>
              <a:rPr lang="en-US" sz="4000" dirty="0">
                <a:ea typeface="ＭＳ Ｐゴシック" pitchFamily="34" charset="-128"/>
              </a:rPr>
              <a:t>Show  How Norms Exert Influence </a:t>
            </a:r>
            <a:br>
              <a:rPr lang="en-US" sz="4000" dirty="0">
                <a:ea typeface="ＭＳ Ｐゴシック" pitchFamily="34" charset="-128"/>
              </a:rPr>
            </a:br>
            <a:r>
              <a:rPr lang="en-US" sz="4000" dirty="0">
                <a:ea typeface="ＭＳ Ｐゴシック" pitchFamily="34" charset="-128"/>
              </a:rPr>
              <a:t>On An Individual’s Behavior</a:t>
            </a:r>
            <a:endParaRPr lang="en-US" sz="4000"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2257168"/>
            <a:ext cx="7907670" cy="319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a:effectLst/>
                <a:ea typeface="ＭＳ Ｐゴシック" pitchFamily="34" charset="-128"/>
              </a:rPr>
              <a:t>  </a:t>
            </a:r>
            <a:r>
              <a:rPr lang="en-US" sz="4000" dirty="0">
                <a:effectLst/>
                <a:ea typeface="ＭＳ Ｐゴシック" pitchFamily="34" charset="-128"/>
              </a:rPr>
              <a:t>Show  How Norms Exert Influence </a:t>
            </a:r>
            <a:br>
              <a:rPr lang="en-US" sz="4000" dirty="0">
                <a:effectLst/>
                <a:ea typeface="ＭＳ Ｐゴシック" pitchFamily="34" charset="-128"/>
              </a:rPr>
            </a:br>
            <a:r>
              <a:rPr lang="en-US" sz="4000" dirty="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lnSpcReduction="10000"/>
          </a:bodyPr>
          <a:lstStyle/>
          <a:p>
            <a:r>
              <a:rPr lang="en-US" sz="2800" dirty="0"/>
              <a:t>Norms and </a:t>
            </a:r>
            <a:r>
              <a:rPr lang="en-US" sz="2800" dirty="0" err="1"/>
              <a:t>bahavior</a:t>
            </a:r>
            <a:endParaRPr lang="en-US" sz="2800" dirty="0"/>
          </a:p>
          <a:p>
            <a:pPr marL="114300" indent="0">
              <a:buNone/>
            </a:pPr>
            <a:r>
              <a:rPr lang="en-US" sz="2800" b="1" dirty="0"/>
              <a:t>Research Conclusions: </a:t>
            </a:r>
          </a:p>
          <a:p>
            <a:pPr lvl="1"/>
            <a:r>
              <a:rPr lang="en-US" sz="2500" dirty="0">
                <a:ea typeface="ＭＳ Ｐゴシック" pitchFamily="34" charset="-128"/>
              </a:rPr>
              <a:t>Worker </a:t>
            </a:r>
            <a:r>
              <a:rPr lang="en-US" sz="2500" dirty="0" err="1">
                <a:ea typeface="ＭＳ Ｐゴシック" pitchFamily="34" charset="-128"/>
              </a:rPr>
              <a:t>bahvior</a:t>
            </a:r>
            <a:r>
              <a:rPr lang="en-US" sz="2500" dirty="0">
                <a:ea typeface="ＭＳ Ｐゴシック" pitchFamily="34" charset="-128"/>
              </a:rPr>
              <a:t> and sentiments were closely related. </a:t>
            </a:r>
          </a:p>
          <a:p>
            <a:pPr lvl="1"/>
            <a:r>
              <a:rPr lang="en-US" sz="2500" dirty="0">
                <a:ea typeface="ＭＳ Ｐゴシック" pitchFamily="34" charset="-128"/>
              </a:rPr>
              <a:t>Group influences (norms) were significant in affecting individual behavior. </a:t>
            </a:r>
          </a:p>
          <a:p>
            <a:pPr lvl="1"/>
            <a:r>
              <a:rPr lang="en-US" sz="2500" dirty="0">
                <a:ea typeface="ＭＳ Ｐゴシック" pitchFamily="34" charset="-128"/>
              </a:rPr>
              <a:t>Group Standards (norms) were highly effective in establishing individual worker output. </a:t>
            </a:r>
          </a:p>
          <a:p>
            <a:pPr lvl="1"/>
            <a:r>
              <a:rPr lang="en-US" sz="2500" dirty="0">
                <a:ea typeface="ＭＳ Ｐゴシック" pitchFamily="34" charset="-128"/>
              </a:rPr>
              <a:t>Money was less a factor in determining worker output than were group standards, sentiments, and security</a:t>
            </a:r>
          </a:p>
          <a:p>
            <a:pPr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5" name="حبر 7">
                <a:extLst>
                  <a:ext uri="{FF2B5EF4-FFF2-40B4-BE49-F238E27FC236}">
                    <a16:creationId xmlns:a16="http://schemas.microsoft.com/office/drawing/2014/main" id="{F2B2AAA0-AB67-A0AB-0341-F2D2B727BE19}"/>
                  </a:ext>
                </a:extLst>
              </p14:cNvPr>
              <p14:cNvContentPartPr/>
              <p14:nvPr/>
            </p14:nvContentPartPr>
            <p14:xfrm>
              <a:off x="5384760" y="2606108"/>
              <a:ext cx="591840" cy="161280"/>
            </p14:xfrm>
          </p:contentPart>
        </mc:Choice>
        <mc:Fallback xmlns="">
          <p:pic>
            <p:nvPicPr>
              <p:cNvPr id="5" name="حبر 7">
                <a:extLst>
                  <a:ext uri="{FF2B5EF4-FFF2-40B4-BE49-F238E27FC236}">
                    <a16:creationId xmlns:a16="http://schemas.microsoft.com/office/drawing/2014/main" id="{F2B2AAA0-AB67-A0AB-0341-F2D2B727BE19}"/>
                  </a:ext>
                </a:extLst>
              </p:cNvPr>
              <p:cNvPicPr/>
              <p:nvPr/>
            </p:nvPicPr>
            <p:blipFill>
              <a:blip r:embed="rId4"/>
              <a:stretch>
                <a:fillRect/>
              </a:stretch>
            </p:blipFill>
            <p:spPr>
              <a:xfrm>
                <a:off x="5364600" y="2585948"/>
                <a:ext cx="63252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7">
                <a:extLst>
                  <a:ext uri="{FF2B5EF4-FFF2-40B4-BE49-F238E27FC236}">
                    <a16:creationId xmlns:a16="http://schemas.microsoft.com/office/drawing/2014/main" id="{D1C591CA-0E24-E0A1-A2C5-737F38D0915C}"/>
                  </a:ext>
                </a:extLst>
              </p14:cNvPr>
              <p14:cNvContentPartPr/>
              <p14:nvPr/>
            </p14:nvContentPartPr>
            <p14:xfrm>
              <a:off x="7031184" y="3129745"/>
              <a:ext cx="853200" cy="42120"/>
            </p14:xfrm>
          </p:contentPart>
        </mc:Choice>
        <mc:Fallback xmlns="">
          <p:pic>
            <p:nvPicPr>
              <p:cNvPr id="8" name="حبر 7">
                <a:extLst>
                  <a:ext uri="{FF2B5EF4-FFF2-40B4-BE49-F238E27FC236}">
                    <a16:creationId xmlns:a16="http://schemas.microsoft.com/office/drawing/2014/main" id="{D1C591CA-0E24-E0A1-A2C5-737F38D0915C}"/>
                  </a:ext>
                </a:extLst>
              </p:cNvPr>
              <p:cNvPicPr/>
              <p:nvPr/>
            </p:nvPicPr>
            <p:blipFill>
              <a:blip r:embed="rId6"/>
              <a:stretch>
                <a:fillRect/>
              </a:stretch>
            </p:blipFill>
            <p:spPr>
              <a:xfrm>
                <a:off x="7010664" y="3109585"/>
                <a:ext cx="8938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03F30F13-19C3-238F-CDE0-74C850179FCA}"/>
                  </a:ext>
                </a:extLst>
              </p14:cNvPr>
              <p14:cNvContentPartPr/>
              <p14:nvPr/>
            </p14:nvContentPartPr>
            <p14:xfrm>
              <a:off x="6286116" y="1973858"/>
              <a:ext cx="2433960" cy="395640"/>
            </p14:xfrm>
          </p:contentPart>
        </mc:Choice>
        <mc:Fallback xmlns="">
          <p:pic>
            <p:nvPicPr>
              <p:cNvPr id="21" name="حبر 21">
                <a:extLst>
                  <a:ext uri="{FF2B5EF4-FFF2-40B4-BE49-F238E27FC236}">
                    <a16:creationId xmlns:a16="http://schemas.microsoft.com/office/drawing/2014/main" id="{03F30F13-19C3-238F-CDE0-74C850179FCA}"/>
                  </a:ext>
                </a:extLst>
              </p:cNvPr>
              <p:cNvPicPr/>
              <p:nvPr/>
            </p:nvPicPr>
            <p:blipFill>
              <a:blip r:embed="rId8"/>
              <a:stretch>
                <a:fillRect/>
              </a:stretch>
            </p:blipFill>
            <p:spPr>
              <a:xfrm>
                <a:off x="6265596" y="1953338"/>
                <a:ext cx="247500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2">
                <a:extLst>
                  <a:ext uri="{FF2B5EF4-FFF2-40B4-BE49-F238E27FC236}">
                    <a16:creationId xmlns:a16="http://schemas.microsoft.com/office/drawing/2014/main" id="{1BFCF237-6F54-6E18-FA93-2DCDDEABEA3D}"/>
                  </a:ext>
                </a:extLst>
              </p14:cNvPr>
              <p14:cNvContentPartPr/>
              <p14:nvPr/>
            </p14:nvContentPartPr>
            <p14:xfrm>
              <a:off x="5030796" y="1935698"/>
              <a:ext cx="1230480" cy="363240"/>
            </p14:xfrm>
          </p:contentPart>
        </mc:Choice>
        <mc:Fallback xmlns="">
          <p:pic>
            <p:nvPicPr>
              <p:cNvPr id="32" name="حبر 32">
                <a:extLst>
                  <a:ext uri="{FF2B5EF4-FFF2-40B4-BE49-F238E27FC236}">
                    <a16:creationId xmlns:a16="http://schemas.microsoft.com/office/drawing/2014/main" id="{1BFCF237-6F54-6E18-FA93-2DCDDEABEA3D}"/>
                  </a:ext>
                </a:extLst>
              </p:cNvPr>
              <p:cNvPicPr/>
              <p:nvPr/>
            </p:nvPicPr>
            <p:blipFill>
              <a:blip r:embed="rId10"/>
              <a:stretch>
                <a:fillRect/>
              </a:stretch>
            </p:blipFill>
            <p:spPr>
              <a:xfrm>
                <a:off x="5015676" y="1920218"/>
                <a:ext cx="126072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حبر 42">
                <a:extLst>
                  <a:ext uri="{FF2B5EF4-FFF2-40B4-BE49-F238E27FC236}">
                    <a16:creationId xmlns:a16="http://schemas.microsoft.com/office/drawing/2014/main" id="{C2A2BA34-9183-4894-3601-43F4915ECA92}"/>
                  </a:ext>
                </a:extLst>
              </p14:cNvPr>
              <p14:cNvContentPartPr/>
              <p14:nvPr/>
            </p14:nvContentPartPr>
            <p14:xfrm>
              <a:off x="6491435" y="3305960"/>
              <a:ext cx="979920" cy="244440"/>
            </p14:xfrm>
          </p:contentPart>
        </mc:Choice>
        <mc:Fallback xmlns="">
          <p:pic>
            <p:nvPicPr>
              <p:cNvPr id="42" name="حبر 42">
                <a:extLst>
                  <a:ext uri="{FF2B5EF4-FFF2-40B4-BE49-F238E27FC236}">
                    <a16:creationId xmlns:a16="http://schemas.microsoft.com/office/drawing/2014/main" id="{C2A2BA34-9183-4894-3601-43F4915ECA92}"/>
                  </a:ext>
                </a:extLst>
              </p:cNvPr>
              <p:cNvPicPr/>
              <p:nvPr/>
            </p:nvPicPr>
            <p:blipFill>
              <a:blip r:embed="rId12"/>
              <a:stretch>
                <a:fillRect/>
              </a:stretch>
            </p:blipFill>
            <p:spPr>
              <a:xfrm>
                <a:off x="6476315" y="3290480"/>
                <a:ext cx="1015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5">
                <a:extLst>
                  <a:ext uri="{FF2B5EF4-FFF2-40B4-BE49-F238E27FC236}">
                    <a16:creationId xmlns:a16="http://schemas.microsoft.com/office/drawing/2014/main" id="{2519191E-E7ED-8B3B-B91C-8D8C900190ED}"/>
                  </a:ext>
                </a:extLst>
              </p14:cNvPr>
              <p14:cNvContentPartPr/>
              <p14:nvPr/>
            </p14:nvContentPartPr>
            <p14:xfrm>
              <a:off x="6262835" y="3313880"/>
              <a:ext cx="148320" cy="189720"/>
            </p14:xfrm>
          </p:contentPart>
        </mc:Choice>
        <mc:Fallback xmlns="">
          <p:pic>
            <p:nvPicPr>
              <p:cNvPr id="45" name="حبر 45">
                <a:extLst>
                  <a:ext uri="{FF2B5EF4-FFF2-40B4-BE49-F238E27FC236}">
                    <a16:creationId xmlns:a16="http://schemas.microsoft.com/office/drawing/2014/main" id="{2519191E-E7ED-8B3B-B91C-8D8C900190ED}"/>
                  </a:ext>
                </a:extLst>
              </p:cNvPr>
              <p:cNvPicPr/>
              <p:nvPr/>
            </p:nvPicPr>
            <p:blipFill>
              <a:blip r:embed="rId14"/>
              <a:stretch>
                <a:fillRect/>
              </a:stretch>
            </p:blipFill>
            <p:spPr>
              <a:xfrm>
                <a:off x="6247392" y="3298400"/>
                <a:ext cx="178846"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 name="حبر 54">
                <a:extLst>
                  <a:ext uri="{FF2B5EF4-FFF2-40B4-BE49-F238E27FC236}">
                    <a16:creationId xmlns:a16="http://schemas.microsoft.com/office/drawing/2014/main" id="{D256A439-1F4A-EECC-AEC0-D028046322FB}"/>
                  </a:ext>
                </a:extLst>
              </p14:cNvPr>
              <p14:cNvContentPartPr/>
              <p14:nvPr/>
            </p14:nvContentPartPr>
            <p14:xfrm>
              <a:off x="5839475" y="3222440"/>
              <a:ext cx="435960" cy="281520"/>
            </p14:xfrm>
          </p:contentPart>
        </mc:Choice>
        <mc:Fallback xmlns="">
          <p:pic>
            <p:nvPicPr>
              <p:cNvPr id="54" name="حبر 54">
                <a:extLst>
                  <a:ext uri="{FF2B5EF4-FFF2-40B4-BE49-F238E27FC236}">
                    <a16:creationId xmlns:a16="http://schemas.microsoft.com/office/drawing/2014/main" id="{D256A439-1F4A-EECC-AEC0-D028046322FB}"/>
                  </a:ext>
                </a:extLst>
              </p:cNvPr>
              <p:cNvPicPr/>
              <p:nvPr/>
            </p:nvPicPr>
            <p:blipFill>
              <a:blip r:embed="rId16"/>
              <a:stretch>
                <a:fillRect/>
              </a:stretch>
            </p:blipFill>
            <p:spPr>
              <a:xfrm>
                <a:off x="5824355" y="3207320"/>
                <a:ext cx="46656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 name="حبر 61">
                <a:extLst>
                  <a:ext uri="{FF2B5EF4-FFF2-40B4-BE49-F238E27FC236}">
                    <a16:creationId xmlns:a16="http://schemas.microsoft.com/office/drawing/2014/main" id="{FDEB1A82-BDDD-2EC3-E0E7-347E705BD9A5}"/>
                  </a:ext>
                </a:extLst>
              </p14:cNvPr>
              <p14:cNvContentPartPr/>
              <p14:nvPr/>
            </p14:nvContentPartPr>
            <p14:xfrm>
              <a:off x="8015488" y="5859356"/>
              <a:ext cx="786600" cy="250560"/>
            </p14:xfrm>
          </p:contentPart>
        </mc:Choice>
        <mc:Fallback xmlns="">
          <p:pic>
            <p:nvPicPr>
              <p:cNvPr id="61" name="حبر 61">
                <a:extLst>
                  <a:ext uri="{FF2B5EF4-FFF2-40B4-BE49-F238E27FC236}">
                    <a16:creationId xmlns:a16="http://schemas.microsoft.com/office/drawing/2014/main" id="{FDEB1A82-BDDD-2EC3-E0E7-347E705BD9A5}"/>
                  </a:ext>
                </a:extLst>
              </p:cNvPr>
              <p:cNvPicPr/>
              <p:nvPr/>
            </p:nvPicPr>
            <p:blipFill>
              <a:blip r:embed="rId18"/>
              <a:stretch>
                <a:fillRect/>
              </a:stretch>
            </p:blipFill>
            <p:spPr>
              <a:xfrm>
                <a:off x="7995328" y="5839196"/>
                <a:ext cx="8276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حبر 61">
                <a:extLst>
                  <a:ext uri="{FF2B5EF4-FFF2-40B4-BE49-F238E27FC236}">
                    <a16:creationId xmlns:a16="http://schemas.microsoft.com/office/drawing/2014/main" id="{DEFB6027-1B54-9775-7794-F4CF9116DD93}"/>
                  </a:ext>
                </a:extLst>
              </p14:cNvPr>
              <p14:cNvContentPartPr/>
              <p14:nvPr/>
            </p14:nvContentPartPr>
            <p14:xfrm>
              <a:off x="8265688" y="5852156"/>
              <a:ext cx="3960" cy="3960"/>
            </p14:xfrm>
          </p:contentPart>
        </mc:Choice>
        <mc:Fallback xmlns="">
          <p:pic>
            <p:nvPicPr>
              <p:cNvPr id="62" name="حبر 61">
                <a:extLst>
                  <a:ext uri="{FF2B5EF4-FFF2-40B4-BE49-F238E27FC236}">
                    <a16:creationId xmlns:a16="http://schemas.microsoft.com/office/drawing/2014/main" id="{DEFB6027-1B54-9775-7794-F4CF9116DD93}"/>
                  </a:ext>
                </a:extLst>
              </p:cNvPr>
              <p:cNvPicPr/>
              <p:nvPr/>
            </p:nvPicPr>
            <p:blipFill>
              <a:blip r:embed="rId20"/>
              <a:stretch>
                <a:fillRect/>
              </a:stretch>
            </p:blipFill>
            <p:spPr>
              <a:xfrm>
                <a:off x="8250208" y="5837036"/>
                <a:ext cx="345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4826" name="حبر 34826">
                <a:extLst>
                  <a:ext uri="{FF2B5EF4-FFF2-40B4-BE49-F238E27FC236}">
                    <a16:creationId xmlns:a16="http://schemas.microsoft.com/office/drawing/2014/main" id="{130FF4D2-7621-9251-A86C-978A3485AE54}"/>
                  </a:ext>
                </a:extLst>
              </p14:cNvPr>
              <p14:cNvContentPartPr/>
              <p14:nvPr/>
            </p14:nvContentPartPr>
            <p14:xfrm>
              <a:off x="7164088" y="5852156"/>
              <a:ext cx="866520" cy="300960"/>
            </p14:xfrm>
          </p:contentPart>
        </mc:Choice>
        <mc:Fallback xmlns="">
          <p:pic>
            <p:nvPicPr>
              <p:cNvPr id="34826" name="حبر 34826">
                <a:extLst>
                  <a:ext uri="{FF2B5EF4-FFF2-40B4-BE49-F238E27FC236}">
                    <a16:creationId xmlns:a16="http://schemas.microsoft.com/office/drawing/2014/main" id="{130FF4D2-7621-9251-A86C-978A3485AE54}"/>
                  </a:ext>
                </a:extLst>
              </p:cNvPr>
              <p:cNvPicPr/>
              <p:nvPr/>
            </p:nvPicPr>
            <p:blipFill>
              <a:blip r:embed="rId22"/>
              <a:stretch>
                <a:fillRect/>
              </a:stretch>
            </p:blipFill>
            <p:spPr>
              <a:xfrm>
                <a:off x="7148608" y="5837036"/>
                <a:ext cx="8967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837" name="حبر 34837">
                <a:extLst>
                  <a:ext uri="{FF2B5EF4-FFF2-40B4-BE49-F238E27FC236}">
                    <a16:creationId xmlns:a16="http://schemas.microsoft.com/office/drawing/2014/main" id="{FE2030CC-69D4-21A3-FD5C-26E79FA846C1}"/>
                  </a:ext>
                </a:extLst>
              </p14:cNvPr>
              <p14:cNvContentPartPr/>
              <p14:nvPr/>
            </p14:nvContentPartPr>
            <p14:xfrm>
              <a:off x="5946568" y="5848556"/>
              <a:ext cx="1148760" cy="268560"/>
            </p14:xfrm>
          </p:contentPart>
        </mc:Choice>
        <mc:Fallback xmlns="">
          <p:pic>
            <p:nvPicPr>
              <p:cNvPr id="34837" name="حبر 34837">
                <a:extLst>
                  <a:ext uri="{FF2B5EF4-FFF2-40B4-BE49-F238E27FC236}">
                    <a16:creationId xmlns:a16="http://schemas.microsoft.com/office/drawing/2014/main" id="{FE2030CC-69D4-21A3-FD5C-26E79FA846C1}"/>
                  </a:ext>
                </a:extLst>
              </p:cNvPr>
              <p:cNvPicPr/>
              <p:nvPr/>
            </p:nvPicPr>
            <p:blipFill>
              <a:blip r:embed="rId24"/>
              <a:stretch>
                <a:fillRect/>
              </a:stretch>
            </p:blipFill>
            <p:spPr>
              <a:xfrm>
                <a:off x="5931088" y="5833436"/>
                <a:ext cx="11793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842" name="حبر 34842">
                <a:extLst>
                  <a:ext uri="{FF2B5EF4-FFF2-40B4-BE49-F238E27FC236}">
                    <a16:creationId xmlns:a16="http://schemas.microsoft.com/office/drawing/2014/main" id="{CD21C286-69E0-71D8-D85E-66022F1E27B3}"/>
                  </a:ext>
                </a:extLst>
              </p14:cNvPr>
              <p14:cNvContentPartPr/>
              <p14:nvPr/>
            </p14:nvContentPartPr>
            <p14:xfrm>
              <a:off x="5566048" y="5812556"/>
              <a:ext cx="319320" cy="261000"/>
            </p14:xfrm>
          </p:contentPart>
        </mc:Choice>
        <mc:Fallback xmlns="">
          <p:pic>
            <p:nvPicPr>
              <p:cNvPr id="34842" name="حبر 34842">
                <a:extLst>
                  <a:ext uri="{FF2B5EF4-FFF2-40B4-BE49-F238E27FC236}">
                    <a16:creationId xmlns:a16="http://schemas.microsoft.com/office/drawing/2014/main" id="{CD21C286-69E0-71D8-D85E-66022F1E27B3}"/>
                  </a:ext>
                </a:extLst>
              </p:cNvPr>
              <p:cNvPicPr/>
              <p:nvPr/>
            </p:nvPicPr>
            <p:blipFill>
              <a:blip r:embed="rId26"/>
              <a:stretch>
                <a:fillRect/>
              </a:stretch>
            </p:blipFill>
            <p:spPr>
              <a:xfrm>
                <a:off x="5550568" y="5797436"/>
                <a:ext cx="3499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845" name="حبر 34845">
                <a:extLst>
                  <a:ext uri="{FF2B5EF4-FFF2-40B4-BE49-F238E27FC236}">
                    <a16:creationId xmlns:a16="http://schemas.microsoft.com/office/drawing/2014/main" id="{B5045088-F926-B61B-DDB8-3EBF10C12C79}"/>
                  </a:ext>
                </a:extLst>
              </p14:cNvPr>
              <p14:cNvContentPartPr/>
              <p14:nvPr/>
            </p14:nvContentPartPr>
            <p14:xfrm>
              <a:off x="5265088" y="5878076"/>
              <a:ext cx="239400" cy="177480"/>
            </p14:xfrm>
          </p:contentPart>
        </mc:Choice>
        <mc:Fallback xmlns="">
          <p:pic>
            <p:nvPicPr>
              <p:cNvPr id="34845" name="حبر 34845">
                <a:extLst>
                  <a:ext uri="{FF2B5EF4-FFF2-40B4-BE49-F238E27FC236}">
                    <a16:creationId xmlns:a16="http://schemas.microsoft.com/office/drawing/2014/main" id="{B5045088-F926-B61B-DDB8-3EBF10C12C79}"/>
                  </a:ext>
                </a:extLst>
              </p:cNvPr>
              <p:cNvPicPr/>
              <p:nvPr/>
            </p:nvPicPr>
            <p:blipFill>
              <a:blip r:embed="rId28"/>
              <a:stretch>
                <a:fillRect/>
              </a:stretch>
            </p:blipFill>
            <p:spPr>
              <a:xfrm>
                <a:off x="5244568" y="5857556"/>
                <a:ext cx="2804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850" name="حبر 34850">
                <a:extLst>
                  <a:ext uri="{FF2B5EF4-FFF2-40B4-BE49-F238E27FC236}">
                    <a16:creationId xmlns:a16="http://schemas.microsoft.com/office/drawing/2014/main" id="{52B62547-2A8D-F54B-E01D-98D1CCFAA67C}"/>
                  </a:ext>
                </a:extLst>
              </p14:cNvPr>
              <p14:cNvContentPartPr/>
              <p14:nvPr/>
            </p14:nvContentPartPr>
            <p14:xfrm>
              <a:off x="4797808" y="5859356"/>
              <a:ext cx="380520" cy="192600"/>
            </p14:xfrm>
          </p:contentPart>
        </mc:Choice>
        <mc:Fallback xmlns="">
          <p:pic>
            <p:nvPicPr>
              <p:cNvPr id="34850" name="حبر 34850">
                <a:extLst>
                  <a:ext uri="{FF2B5EF4-FFF2-40B4-BE49-F238E27FC236}">
                    <a16:creationId xmlns:a16="http://schemas.microsoft.com/office/drawing/2014/main" id="{52B62547-2A8D-F54B-E01D-98D1CCFAA67C}"/>
                  </a:ext>
                </a:extLst>
              </p:cNvPr>
              <p:cNvPicPr/>
              <p:nvPr/>
            </p:nvPicPr>
            <p:blipFill>
              <a:blip r:embed="rId30"/>
              <a:stretch>
                <a:fillRect/>
              </a:stretch>
            </p:blipFill>
            <p:spPr>
              <a:xfrm>
                <a:off x="4782343" y="5844208"/>
                <a:ext cx="411091" cy="223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860" name="حبر 34860">
                <a:extLst>
                  <a:ext uri="{FF2B5EF4-FFF2-40B4-BE49-F238E27FC236}">
                    <a16:creationId xmlns:a16="http://schemas.microsoft.com/office/drawing/2014/main" id="{849B1D94-328E-D886-07C8-EBFDE4FE7C26}"/>
                  </a:ext>
                </a:extLst>
              </p14:cNvPr>
              <p14:cNvContentPartPr/>
              <p14:nvPr/>
            </p14:nvContentPartPr>
            <p14:xfrm>
              <a:off x="4051106" y="5859556"/>
              <a:ext cx="681480" cy="203040"/>
            </p14:xfrm>
          </p:contentPart>
        </mc:Choice>
        <mc:Fallback xmlns="">
          <p:pic>
            <p:nvPicPr>
              <p:cNvPr id="34860" name="حبر 34860">
                <a:extLst>
                  <a:ext uri="{FF2B5EF4-FFF2-40B4-BE49-F238E27FC236}">
                    <a16:creationId xmlns:a16="http://schemas.microsoft.com/office/drawing/2014/main" id="{849B1D94-328E-D886-07C8-EBFDE4FE7C26}"/>
                  </a:ext>
                </a:extLst>
              </p:cNvPr>
              <p:cNvPicPr/>
              <p:nvPr/>
            </p:nvPicPr>
            <p:blipFill>
              <a:blip r:embed="rId32"/>
              <a:stretch>
                <a:fillRect/>
              </a:stretch>
            </p:blipFill>
            <p:spPr>
              <a:xfrm>
                <a:off x="4030946" y="5839072"/>
                <a:ext cx="722520" cy="243648"/>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873" name="حبر 34873">
                <a:extLst>
                  <a:ext uri="{FF2B5EF4-FFF2-40B4-BE49-F238E27FC236}">
                    <a16:creationId xmlns:a16="http://schemas.microsoft.com/office/drawing/2014/main" id="{BB2502F1-2C1A-3A2E-D177-4D0B1D461DB6}"/>
                  </a:ext>
                </a:extLst>
              </p14:cNvPr>
              <p14:cNvContentPartPr/>
              <p14:nvPr/>
            </p14:nvContentPartPr>
            <p14:xfrm>
              <a:off x="3344426" y="5875396"/>
              <a:ext cx="638280" cy="227160"/>
            </p14:xfrm>
          </p:contentPart>
        </mc:Choice>
        <mc:Fallback xmlns="">
          <p:pic>
            <p:nvPicPr>
              <p:cNvPr id="34873" name="حبر 34873">
                <a:extLst>
                  <a:ext uri="{FF2B5EF4-FFF2-40B4-BE49-F238E27FC236}">
                    <a16:creationId xmlns:a16="http://schemas.microsoft.com/office/drawing/2014/main" id="{BB2502F1-2C1A-3A2E-D177-4D0B1D461DB6}"/>
                  </a:ext>
                </a:extLst>
              </p:cNvPr>
              <p:cNvPicPr/>
              <p:nvPr/>
            </p:nvPicPr>
            <p:blipFill>
              <a:blip r:embed="rId34"/>
              <a:stretch>
                <a:fillRect/>
              </a:stretch>
            </p:blipFill>
            <p:spPr>
              <a:xfrm>
                <a:off x="3329306" y="5860276"/>
                <a:ext cx="6685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879" name="حبر 34879">
                <a:extLst>
                  <a:ext uri="{FF2B5EF4-FFF2-40B4-BE49-F238E27FC236}">
                    <a16:creationId xmlns:a16="http://schemas.microsoft.com/office/drawing/2014/main" id="{04FDE40D-CD2E-07D7-2E87-15AC56D923C2}"/>
                  </a:ext>
                </a:extLst>
              </p14:cNvPr>
              <p14:cNvContentPartPr/>
              <p14:nvPr/>
            </p14:nvContentPartPr>
            <p14:xfrm>
              <a:off x="2905824" y="6043381"/>
              <a:ext cx="379800" cy="104760"/>
            </p14:xfrm>
          </p:contentPart>
        </mc:Choice>
        <mc:Fallback xmlns="">
          <p:pic>
            <p:nvPicPr>
              <p:cNvPr id="34879" name="حبر 34879">
                <a:extLst>
                  <a:ext uri="{FF2B5EF4-FFF2-40B4-BE49-F238E27FC236}">
                    <a16:creationId xmlns:a16="http://schemas.microsoft.com/office/drawing/2014/main" id="{04FDE40D-CD2E-07D7-2E87-15AC56D923C2}"/>
                  </a:ext>
                </a:extLst>
              </p:cNvPr>
              <p:cNvPicPr/>
              <p:nvPr/>
            </p:nvPicPr>
            <p:blipFill>
              <a:blip r:embed="rId36"/>
              <a:stretch>
                <a:fillRect/>
              </a:stretch>
            </p:blipFill>
            <p:spPr>
              <a:xfrm>
                <a:off x="2885304" y="6027954"/>
                <a:ext cx="415440" cy="135255"/>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884" name="حبر 34884">
                <a:extLst>
                  <a:ext uri="{FF2B5EF4-FFF2-40B4-BE49-F238E27FC236}">
                    <a16:creationId xmlns:a16="http://schemas.microsoft.com/office/drawing/2014/main" id="{54A58160-63A7-86DD-02E0-F733F5130F90}"/>
                  </a:ext>
                </a:extLst>
              </p14:cNvPr>
              <p14:cNvContentPartPr/>
              <p14:nvPr/>
            </p14:nvContentPartPr>
            <p14:xfrm>
              <a:off x="8685426" y="6199290"/>
              <a:ext cx="250560" cy="129240"/>
            </p14:xfrm>
          </p:contentPart>
        </mc:Choice>
        <mc:Fallback xmlns="">
          <p:pic>
            <p:nvPicPr>
              <p:cNvPr id="34884" name="حبر 34884">
                <a:extLst>
                  <a:ext uri="{FF2B5EF4-FFF2-40B4-BE49-F238E27FC236}">
                    <a16:creationId xmlns:a16="http://schemas.microsoft.com/office/drawing/2014/main" id="{54A58160-63A7-86DD-02E0-F733F5130F90}"/>
                  </a:ext>
                </a:extLst>
              </p:cNvPr>
              <p:cNvPicPr/>
              <p:nvPr/>
            </p:nvPicPr>
            <p:blipFill>
              <a:blip r:embed="rId38"/>
              <a:stretch>
                <a:fillRect/>
              </a:stretch>
            </p:blipFill>
            <p:spPr>
              <a:xfrm>
                <a:off x="8664906" y="6178827"/>
                <a:ext cx="291240" cy="16980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892" name="حبر 34892">
                <a:extLst>
                  <a:ext uri="{FF2B5EF4-FFF2-40B4-BE49-F238E27FC236}">
                    <a16:creationId xmlns:a16="http://schemas.microsoft.com/office/drawing/2014/main" id="{2B002772-DD87-565B-A2F7-A1065F1B8258}"/>
                  </a:ext>
                </a:extLst>
              </p14:cNvPr>
              <p14:cNvContentPartPr/>
              <p14:nvPr/>
            </p14:nvContentPartPr>
            <p14:xfrm>
              <a:off x="8195466" y="6194970"/>
              <a:ext cx="430920" cy="157680"/>
            </p14:xfrm>
          </p:contentPart>
        </mc:Choice>
        <mc:Fallback xmlns="">
          <p:pic>
            <p:nvPicPr>
              <p:cNvPr id="34892" name="حبر 34892">
                <a:extLst>
                  <a:ext uri="{FF2B5EF4-FFF2-40B4-BE49-F238E27FC236}">
                    <a16:creationId xmlns:a16="http://schemas.microsoft.com/office/drawing/2014/main" id="{2B002772-DD87-565B-A2F7-A1065F1B8258}"/>
                  </a:ext>
                </a:extLst>
              </p:cNvPr>
              <p:cNvPicPr/>
              <p:nvPr/>
            </p:nvPicPr>
            <p:blipFill>
              <a:blip r:embed="rId40"/>
              <a:stretch>
                <a:fillRect/>
              </a:stretch>
            </p:blipFill>
            <p:spPr>
              <a:xfrm>
                <a:off x="8180346" y="6179884"/>
                <a:ext cx="461520" cy="187851"/>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908" name="حبر 34908">
                <a:extLst>
                  <a:ext uri="{FF2B5EF4-FFF2-40B4-BE49-F238E27FC236}">
                    <a16:creationId xmlns:a16="http://schemas.microsoft.com/office/drawing/2014/main" id="{7214A8F6-DE7B-F607-0694-F3AA4D69184A}"/>
                  </a:ext>
                </a:extLst>
              </p14:cNvPr>
              <p14:cNvContentPartPr/>
              <p14:nvPr/>
            </p14:nvContentPartPr>
            <p14:xfrm>
              <a:off x="6960766" y="6170757"/>
              <a:ext cx="1111680" cy="190080"/>
            </p14:xfrm>
          </p:contentPart>
        </mc:Choice>
        <mc:Fallback xmlns="">
          <p:pic>
            <p:nvPicPr>
              <p:cNvPr id="34908" name="حبر 34908">
                <a:extLst>
                  <a:ext uri="{FF2B5EF4-FFF2-40B4-BE49-F238E27FC236}">
                    <a16:creationId xmlns:a16="http://schemas.microsoft.com/office/drawing/2014/main" id="{7214A8F6-DE7B-F607-0694-F3AA4D69184A}"/>
                  </a:ext>
                </a:extLst>
              </p:cNvPr>
              <p:cNvPicPr/>
              <p:nvPr/>
            </p:nvPicPr>
            <p:blipFill>
              <a:blip r:embed="rId42"/>
              <a:stretch>
                <a:fillRect/>
              </a:stretch>
            </p:blipFill>
            <p:spPr>
              <a:xfrm>
                <a:off x="6945286" y="6155637"/>
                <a:ext cx="1142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924" name="حبر 34924">
                <a:extLst>
                  <a:ext uri="{FF2B5EF4-FFF2-40B4-BE49-F238E27FC236}">
                    <a16:creationId xmlns:a16="http://schemas.microsoft.com/office/drawing/2014/main" id="{BE05E88E-B9D8-D54F-15FA-7921C8D65ADD}"/>
                  </a:ext>
                </a:extLst>
              </p14:cNvPr>
              <p14:cNvContentPartPr/>
              <p14:nvPr/>
            </p14:nvContentPartPr>
            <p14:xfrm>
              <a:off x="5585566" y="6181557"/>
              <a:ext cx="1326600" cy="155160"/>
            </p14:xfrm>
          </p:contentPart>
        </mc:Choice>
        <mc:Fallback xmlns="">
          <p:pic>
            <p:nvPicPr>
              <p:cNvPr id="34924" name="حبر 34924">
                <a:extLst>
                  <a:ext uri="{FF2B5EF4-FFF2-40B4-BE49-F238E27FC236}">
                    <a16:creationId xmlns:a16="http://schemas.microsoft.com/office/drawing/2014/main" id="{BE05E88E-B9D8-D54F-15FA-7921C8D65ADD}"/>
                  </a:ext>
                </a:extLst>
              </p:cNvPr>
              <p:cNvPicPr/>
              <p:nvPr/>
            </p:nvPicPr>
            <p:blipFill>
              <a:blip r:embed="rId44"/>
              <a:stretch>
                <a:fillRect/>
              </a:stretch>
            </p:blipFill>
            <p:spPr>
              <a:xfrm>
                <a:off x="5565406" y="6166077"/>
                <a:ext cx="1367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931" name="حبر 34931">
                <a:extLst>
                  <a:ext uri="{FF2B5EF4-FFF2-40B4-BE49-F238E27FC236}">
                    <a16:creationId xmlns:a16="http://schemas.microsoft.com/office/drawing/2014/main" id="{B0621F0D-C2FD-EEF5-1BE0-9158CB811F8C}"/>
                  </a:ext>
                </a:extLst>
              </p14:cNvPr>
              <p14:cNvContentPartPr/>
              <p14:nvPr/>
            </p14:nvContentPartPr>
            <p14:xfrm>
              <a:off x="5222832" y="6159058"/>
              <a:ext cx="279720" cy="164160"/>
            </p14:xfrm>
          </p:contentPart>
        </mc:Choice>
        <mc:Fallback xmlns="">
          <p:pic>
            <p:nvPicPr>
              <p:cNvPr id="34931" name="حبر 34931">
                <a:extLst>
                  <a:ext uri="{FF2B5EF4-FFF2-40B4-BE49-F238E27FC236}">
                    <a16:creationId xmlns:a16="http://schemas.microsoft.com/office/drawing/2014/main" id="{B0621F0D-C2FD-EEF5-1BE0-9158CB811F8C}"/>
                  </a:ext>
                </a:extLst>
              </p:cNvPr>
              <p:cNvPicPr/>
              <p:nvPr/>
            </p:nvPicPr>
            <p:blipFill>
              <a:blip r:embed="rId46"/>
              <a:stretch>
                <a:fillRect/>
              </a:stretch>
            </p:blipFill>
            <p:spPr>
              <a:xfrm>
                <a:off x="5204832" y="6138538"/>
                <a:ext cx="3182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939" name="حبر 34939">
                <a:extLst>
                  <a:ext uri="{FF2B5EF4-FFF2-40B4-BE49-F238E27FC236}">
                    <a16:creationId xmlns:a16="http://schemas.microsoft.com/office/drawing/2014/main" id="{B18D6B62-054D-EC48-4F42-46CA7641CF43}"/>
                  </a:ext>
                </a:extLst>
              </p14:cNvPr>
              <p14:cNvContentPartPr/>
              <p14:nvPr/>
            </p14:nvContentPartPr>
            <p14:xfrm>
              <a:off x="4668072" y="6140338"/>
              <a:ext cx="479520" cy="147600"/>
            </p14:xfrm>
          </p:contentPart>
        </mc:Choice>
        <mc:Fallback xmlns="">
          <p:pic>
            <p:nvPicPr>
              <p:cNvPr id="34939" name="حبر 34939">
                <a:extLst>
                  <a:ext uri="{FF2B5EF4-FFF2-40B4-BE49-F238E27FC236}">
                    <a16:creationId xmlns:a16="http://schemas.microsoft.com/office/drawing/2014/main" id="{B18D6B62-054D-EC48-4F42-46CA7641CF43}"/>
                  </a:ext>
                </a:extLst>
              </p:cNvPr>
              <p:cNvPicPr/>
              <p:nvPr/>
            </p:nvPicPr>
            <p:blipFill>
              <a:blip r:embed="rId48"/>
              <a:stretch>
                <a:fillRect/>
              </a:stretch>
            </p:blipFill>
            <p:spPr>
              <a:xfrm>
                <a:off x="4647897" y="6124858"/>
                <a:ext cx="515187"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955" name="حبر 34955">
                <a:extLst>
                  <a:ext uri="{FF2B5EF4-FFF2-40B4-BE49-F238E27FC236}">
                    <a16:creationId xmlns:a16="http://schemas.microsoft.com/office/drawing/2014/main" id="{DCB3B63F-1F88-C5CA-A75B-A8FD8415DEE2}"/>
                  </a:ext>
                </a:extLst>
              </p14:cNvPr>
              <p14:cNvContentPartPr/>
              <p14:nvPr/>
            </p14:nvContentPartPr>
            <p14:xfrm>
              <a:off x="3422485" y="6136745"/>
              <a:ext cx="1165320" cy="189000"/>
            </p14:xfrm>
          </p:contentPart>
        </mc:Choice>
        <mc:Fallback xmlns="">
          <p:pic>
            <p:nvPicPr>
              <p:cNvPr id="34955" name="حبر 34955">
                <a:extLst>
                  <a:ext uri="{FF2B5EF4-FFF2-40B4-BE49-F238E27FC236}">
                    <a16:creationId xmlns:a16="http://schemas.microsoft.com/office/drawing/2014/main" id="{DCB3B63F-1F88-C5CA-A75B-A8FD8415DEE2}"/>
                  </a:ext>
                </a:extLst>
              </p:cNvPr>
              <p:cNvPicPr/>
              <p:nvPr/>
            </p:nvPicPr>
            <p:blipFill>
              <a:blip r:embed="rId50"/>
              <a:stretch>
                <a:fillRect/>
              </a:stretch>
            </p:blipFill>
            <p:spPr>
              <a:xfrm>
                <a:off x="3407005" y="6121294"/>
                <a:ext cx="1195920" cy="219542"/>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4960" name="حبر 34960">
                <a:extLst>
                  <a:ext uri="{FF2B5EF4-FFF2-40B4-BE49-F238E27FC236}">
                    <a16:creationId xmlns:a16="http://schemas.microsoft.com/office/drawing/2014/main" id="{84F39F47-898B-BD3B-F71D-D3DC0DACAAC7}"/>
                  </a:ext>
                </a:extLst>
              </p14:cNvPr>
              <p14:cNvContentPartPr/>
              <p14:nvPr/>
            </p14:nvContentPartPr>
            <p14:xfrm>
              <a:off x="3128925" y="6201849"/>
              <a:ext cx="205200" cy="102600"/>
            </p14:xfrm>
          </p:contentPart>
        </mc:Choice>
        <mc:Fallback xmlns="">
          <p:pic>
            <p:nvPicPr>
              <p:cNvPr id="34960" name="حبر 34960">
                <a:extLst>
                  <a:ext uri="{FF2B5EF4-FFF2-40B4-BE49-F238E27FC236}">
                    <a16:creationId xmlns:a16="http://schemas.microsoft.com/office/drawing/2014/main" id="{84F39F47-898B-BD3B-F71D-D3DC0DACAAC7}"/>
                  </a:ext>
                </a:extLst>
              </p:cNvPr>
              <p:cNvPicPr/>
              <p:nvPr/>
            </p:nvPicPr>
            <p:blipFill>
              <a:blip r:embed="rId52"/>
              <a:stretch>
                <a:fillRect/>
              </a:stretch>
            </p:blipFill>
            <p:spPr>
              <a:xfrm>
                <a:off x="3113778" y="6186729"/>
                <a:ext cx="235854"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964" name="حبر 34964">
                <a:extLst>
                  <a:ext uri="{FF2B5EF4-FFF2-40B4-BE49-F238E27FC236}">
                    <a16:creationId xmlns:a16="http://schemas.microsoft.com/office/drawing/2014/main" id="{A8BA61E2-09A1-119C-09FB-FF5FFCBD196B}"/>
                  </a:ext>
                </a:extLst>
              </p14:cNvPr>
              <p14:cNvContentPartPr/>
              <p14:nvPr/>
            </p14:nvContentPartPr>
            <p14:xfrm>
              <a:off x="2956708" y="6201761"/>
              <a:ext cx="132120" cy="78120"/>
            </p14:xfrm>
          </p:contentPart>
        </mc:Choice>
        <mc:Fallback xmlns="">
          <p:pic>
            <p:nvPicPr>
              <p:cNvPr id="34964" name="حبر 34964">
                <a:extLst>
                  <a:ext uri="{FF2B5EF4-FFF2-40B4-BE49-F238E27FC236}">
                    <a16:creationId xmlns:a16="http://schemas.microsoft.com/office/drawing/2014/main" id="{A8BA61E2-09A1-119C-09FB-FF5FFCBD196B}"/>
                  </a:ext>
                </a:extLst>
              </p:cNvPr>
              <p:cNvPicPr/>
              <p:nvPr/>
            </p:nvPicPr>
            <p:blipFill>
              <a:blip r:embed="rId54"/>
              <a:stretch>
                <a:fillRect/>
              </a:stretch>
            </p:blipFill>
            <p:spPr>
              <a:xfrm>
                <a:off x="2936548" y="6181693"/>
                <a:ext cx="173160" cy="118613"/>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4981" name="حبر 34981">
                <a:extLst>
                  <a:ext uri="{FF2B5EF4-FFF2-40B4-BE49-F238E27FC236}">
                    <a16:creationId xmlns:a16="http://schemas.microsoft.com/office/drawing/2014/main" id="{7C37A2DC-A537-7019-916E-2DFA652AD21E}"/>
                  </a:ext>
                </a:extLst>
              </p14:cNvPr>
              <p14:cNvContentPartPr/>
              <p14:nvPr/>
            </p14:nvContentPartPr>
            <p14:xfrm>
              <a:off x="1875110" y="6119793"/>
              <a:ext cx="1011960" cy="238320"/>
            </p14:xfrm>
          </p:contentPart>
        </mc:Choice>
        <mc:Fallback xmlns="">
          <p:pic>
            <p:nvPicPr>
              <p:cNvPr id="34981" name="حبر 34981">
                <a:extLst>
                  <a:ext uri="{FF2B5EF4-FFF2-40B4-BE49-F238E27FC236}">
                    <a16:creationId xmlns:a16="http://schemas.microsoft.com/office/drawing/2014/main" id="{7C37A2DC-A537-7019-916E-2DFA652AD21E}"/>
                  </a:ext>
                </a:extLst>
              </p:cNvPr>
              <p:cNvPicPr/>
              <p:nvPr/>
            </p:nvPicPr>
            <p:blipFill>
              <a:blip r:embed="rId56"/>
              <a:stretch>
                <a:fillRect/>
              </a:stretch>
            </p:blipFill>
            <p:spPr>
              <a:xfrm>
                <a:off x="1854950" y="6099633"/>
                <a:ext cx="10530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996" name="حبر 34996">
                <a:extLst>
                  <a:ext uri="{FF2B5EF4-FFF2-40B4-BE49-F238E27FC236}">
                    <a16:creationId xmlns:a16="http://schemas.microsoft.com/office/drawing/2014/main" id="{2F325101-2D18-6220-8C77-38383AFC6D9D}"/>
                  </a:ext>
                </a:extLst>
              </p14:cNvPr>
              <p14:cNvContentPartPr/>
              <p14:nvPr/>
            </p14:nvContentPartPr>
            <p14:xfrm>
              <a:off x="6839346" y="6379482"/>
              <a:ext cx="1970280" cy="231480"/>
            </p14:xfrm>
          </p:contentPart>
        </mc:Choice>
        <mc:Fallback xmlns="">
          <p:pic>
            <p:nvPicPr>
              <p:cNvPr id="34996" name="حبر 34996">
                <a:extLst>
                  <a:ext uri="{FF2B5EF4-FFF2-40B4-BE49-F238E27FC236}">
                    <a16:creationId xmlns:a16="http://schemas.microsoft.com/office/drawing/2014/main" id="{2F325101-2D18-6220-8C77-38383AFC6D9D}"/>
                  </a:ext>
                </a:extLst>
              </p:cNvPr>
              <p:cNvPicPr/>
              <p:nvPr/>
            </p:nvPicPr>
            <p:blipFill>
              <a:blip r:embed="rId58"/>
              <a:stretch>
                <a:fillRect/>
              </a:stretch>
            </p:blipFill>
            <p:spPr>
              <a:xfrm>
                <a:off x="6824223" y="6358994"/>
                <a:ext cx="2000886" cy="272097"/>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007" name="حبر 35007">
                <a:extLst>
                  <a:ext uri="{FF2B5EF4-FFF2-40B4-BE49-F238E27FC236}">
                    <a16:creationId xmlns:a16="http://schemas.microsoft.com/office/drawing/2014/main" id="{5E930600-80C9-E3E7-C342-2043379A7B38}"/>
                  </a:ext>
                </a:extLst>
              </p14:cNvPr>
              <p14:cNvContentPartPr/>
              <p14:nvPr/>
            </p14:nvContentPartPr>
            <p14:xfrm>
              <a:off x="5862666" y="6365802"/>
              <a:ext cx="899280" cy="215640"/>
            </p14:xfrm>
          </p:contentPart>
        </mc:Choice>
        <mc:Fallback xmlns="">
          <p:pic>
            <p:nvPicPr>
              <p:cNvPr id="35007" name="حبر 35007">
                <a:extLst>
                  <a:ext uri="{FF2B5EF4-FFF2-40B4-BE49-F238E27FC236}">
                    <a16:creationId xmlns:a16="http://schemas.microsoft.com/office/drawing/2014/main" id="{5E930600-80C9-E3E7-C342-2043379A7B38}"/>
                  </a:ext>
                </a:extLst>
              </p:cNvPr>
              <p:cNvPicPr/>
              <p:nvPr/>
            </p:nvPicPr>
            <p:blipFill>
              <a:blip r:embed="rId60"/>
              <a:stretch>
                <a:fillRect/>
              </a:stretch>
            </p:blipFill>
            <p:spPr>
              <a:xfrm>
                <a:off x="5842498" y="6345642"/>
                <a:ext cx="934934"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030" name="حبر 35030">
                <a:extLst>
                  <a:ext uri="{FF2B5EF4-FFF2-40B4-BE49-F238E27FC236}">
                    <a16:creationId xmlns:a16="http://schemas.microsoft.com/office/drawing/2014/main" id="{4B7D80C5-9B1E-D535-15D5-1AFACE9C64CB}"/>
                  </a:ext>
                </a:extLst>
              </p14:cNvPr>
              <p14:cNvContentPartPr/>
              <p14:nvPr/>
            </p14:nvContentPartPr>
            <p14:xfrm>
              <a:off x="4420600" y="6346040"/>
              <a:ext cx="1410480" cy="214200"/>
            </p14:xfrm>
          </p:contentPart>
        </mc:Choice>
        <mc:Fallback xmlns="">
          <p:pic>
            <p:nvPicPr>
              <p:cNvPr id="35030" name="حبر 35030">
                <a:extLst>
                  <a:ext uri="{FF2B5EF4-FFF2-40B4-BE49-F238E27FC236}">
                    <a16:creationId xmlns:a16="http://schemas.microsoft.com/office/drawing/2014/main" id="{4B7D80C5-9B1E-D535-15D5-1AFACE9C64CB}"/>
                  </a:ext>
                </a:extLst>
              </p:cNvPr>
              <p:cNvPicPr/>
              <p:nvPr/>
            </p:nvPicPr>
            <p:blipFill>
              <a:blip r:embed="rId62"/>
              <a:stretch>
                <a:fillRect/>
              </a:stretch>
            </p:blipFill>
            <p:spPr>
              <a:xfrm>
                <a:off x="4400075" y="6325520"/>
                <a:ext cx="1446129"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5046" name="حبر 35046">
                <a:extLst>
                  <a:ext uri="{FF2B5EF4-FFF2-40B4-BE49-F238E27FC236}">
                    <a16:creationId xmlns:a16="http://schemas.microsoft.com/office/drawing/2014/main" id="{7E24C777-27FC-AE5A-2E4D-D7C917AA2F8C}"/>
                  </a:ext>
                </a:extLst>
              </p14:cNvPr>
              <p14:cNvContentPartPr/>
              <p14:nvPr/>
            </p14:nvContentPartPr>
            <p14:xfrm>
              <a:off x="3212440" y="6312200"/>
              <a:ext cx="1195200" cy="255960"/>
            </p14:xfrm>
          </p:contentPart>
        </mc:Choice>
        <mc:Fallback xmlns="">
          <p:pic>
            <p:nvPicPr>
              <p:cNvPr id="35046" name="حبر 35046">
                <a:extLst>
                  <a:ext uri="{FF2B5EF4-FFF2-40B4-BE49-F238E27FC236}">
                    <a16:creationId xmlns:a16="http://schemas.microsoft.com/office/drawing/2014/main" id="{7E24C777-27FC-AE5A-2E4D-D7C917AA2F8C}"/>
                  </a:ext>
                </a:extLst>
              </p:cNvPr>
              <p:cNvPicPr/>
              <p:nvPr/>
            </p:nvPicPr>
            <p:blipFill>
              <a:blip r:embed="rId64"/>
              <a:stretch>
                <a:fillRect/>
              </a:stretch>
            </p:blipFill>
            <p:spPr>
              <a:xfrm>
                <a:off x="3197320" y="6297080"/>
                <a:ext cx="12254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5054" name="حبر 35054">
                <a:extLst>
                  <a:ext uri="{FF2B5EF4-FFF2-40B4-BE49-F238E27FC236}">
                    <a16:creationId xmlns:a16="http://schemas.microsoft.com/office/drawing/2014/main" id="{E75F62A6-426C-4180-9334-130C1487E2B3}"/>
                  </a:ext>
                </a:extLst>
              </p14:cNvPr>
              <p14:cNvContentPartPr/>
              <p14:nvPr/>
            </p14:nvContentPartPr>
            <p14:xfrm>
              <a:off x="2736319" y="6377434"/>
              <a:ext cx="392760" cy="166320"/>
            </p14:xfrm>
          </p:contentPart>
        </mc:Choice>
        <mc:Fallback xmlns="">
          <p:pic>
            <p:nvPicPr>
              <p:cNvPr id="35054" name="حبر 35054">
                <a:extLst>
                  <a:ext uri="{FF2B5EF4-FFF2-40B4-BE49-F238E27FC236}">
                    <a16:creationId xmlns:a16="http://schemas.microsoft.com/office/drawing/2014/main" id="{E75F62A6-426C-4180-9334-130C1487E2B3}"/>
                  </a:ext>
                </a:extLst>
              </p:cNvPr>
              <p:cNvPicPr/>
              <p:nvPr/>
            </p:nvPicPr>
            <p:blipFill>
              <a:blip r:embed="rId66"/>
              <a:stretch>
                <a:fillRect/>
              </a:stretch>
            </p:blipFill>
            <p:spPr>
              <a:xfrm>
                <a:off x="2715799" y="6356958"/>
                <a:ext cx="433800" cy="201883"/>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5061" name="حبر 35061">
                <a:extLst>
                  <a:ext uri="{FF2B5EF4-FFF2-40B4-BE49-F238E27FC236}">
                    <a16:creationId xmlns:a16="http://schemas.microsoft.com/office/drawing/2014/main" id="{AFA27CD9-C093-14A2-7001-EFBC61C5DEBC}"/>
                  </a:ext>
                </a:extLst>
              </p14:cNvPr>
              <p14:cNvContentPartPr/>
              <p14:nvPr/>
            </p14:nvContentPartPr>
            <p14:xfrm>
              <a:off x="2303111" y="6376863"/>
              <a:ext cx="360720" cy="162000"/>
            </p14:xfrm>
          </p:contentPart>
        </mc:Choice>
        <mc:Fallback xmlns="">
          <p:pic>
            <p:nvPicPr>
              <p:cNvPr id="35061" name="حبر 35061">
                <a:extLst>
                  <a:ext uri="{FF2B5EF4-FFF2-40B4-BE49-F238E27FC236}">
                    <a16:creationId xmlns:a16="http://schemas.microsoft.com/office/drawing/2014/main" id="{AFA27CD9-C093-14A2-7001-EFBC61C5DEBC}"/>
                  </a:ext>
                </a:extLst>
              </p:cNvPr>
              <p:cNvPicPr/>
              <p:nvPr/>
            </p:nvPicPr>
            <p:blipFill>
              <a:blip r:embed="rId68"/>
              <a:stretch>
                <a:fillRect/>
              </a:stretch>
            </p:blipFill>
            <p:spPr>
              <a:xfrm>
                <a:off x="2282611" y="6356297"/>
                <a:ext cx="396324" cy="197719"/>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5065" name="حبر 35065">
                <a:extLst>
                  <a:ext uri="{FF2B5EF4-FFF2-40B4-BE49-F238E27FC236}">
                    <a16:creationId xmlns:a16="http://schemas.microsoft.com/office/drawing/2014/main" id="{C158A59F-AB99-3362-B2C5-030991E4D22F}"/>
                  </a:ext>
                </a:extLst>
              </p14:cNvPr>
              <p14:cNvContentPartPr/>
              <p14:nvPr/>
            </p14:nvContentPartPr>
            <p14:xfrm>
              <a:off x="1963991" y="6379743"/>
              <a:ext cx="296280" cy="158760"/>
            </p14:xfrm>
          </p:contentPart>
        </mc:Choice>
        <mc:Fallback xmlns="">
          <p:pic>
            <p:nvPicPr>
              <p:cNvPr id="35065" name="حبر 35065">
                <a:extLst>
                  <a:ext uri="{FF2B5EF4-FFF2-40B4-BE49-F238E27FC236}">
                    <a16:creationId xmlns:a16="http://schemas.microsoft.com/office/drawing/2014/main" id="{C158A59F-AB99-3362-B2C5-030991E4D22F}"/>
                  </a:ext>
                </a:extLst>
              </p:cNvPr>
              <p:cNvPicPr/>
              <p:nvPr/>
            </p:nvPicPr>
            <p:blipFill>
              <a:blip r:embed="rId70"/>
              <a:stretch>
                <a:fillRect/>
              </a:stretch>
            </p:blipFill>
            <p:spPr>
              <a:xfrm>
                <a:off x="1943471" y="6359223"/>
                <a:ext cx="3369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5085" name="حبر 35085">
                <a:extLst>
                  <a:ext uri="{FF2B5EF4-FFF2-40B4-BE49-F238E27FC236}">
                    <a16:creationId xmlns:a16="http://schemas.microsoft.com/office/drawing/2014/main" id="{6D88D2E5-E56C-D352-B67B-E2D0C7AE485B}"/>
                  </a:ext>
                </a:extLst>
              </p14:cNvPr>
              <p14:cNvContentPartPr/>
              <p14:nvPr/>
            </p14:nvContentPartPr>
            <p14:xfrm>
              <a:off x="220320" y="6292040"/>
              <a:ext cx="1647000" cy="286920"/>
            </p14:xfrm>
          </p:contentPart>
        </mc:Choice>
        <mc:Fallback xmlns="">
          <p:pic>
            <p:nvPicPr>
              <p:cNvPr id="35085" name="حبر 35085">
                <a:extLst>
                  <a:ext uri="{FF2B5EF4-FFF2-40B4-BE49-F238E27FC236}">
                    <a16:creationId xmlns:a16="http://schemas.microsoft.com/office/drawing/2014/main" id="{6D88D2E5-E56C-D352-B67B-E2D0C7AE485B}"/>
                  </a:ext>
                </a:extLst>
              </p:cNvPr>
              <p:cNvPicPr/>
              <p:nvPr/>
            </p:nvPicPr>
            <p:blipFill>
              <a:blip r:embed="rId72"/>
              <a:stretch>
                <a:fillRect/>
              </a:stretch>
            </p:blipFill>
            <p:spPr>
              <a:xfrm>
                <a:off x="200160" y="6271880"/>
                <a:ext cx="16876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5100" name="حبر 35100">
                <a:extLst>
                  <a:ext uri="{FF2B5EF4-FFF2-40B4-BE49-F238E27FC236}">
                    <a16:creationId xmlns:a16="http://schemas.microsoft.com/office/drawing/2014/main" id="{EC4A1B84-DD87-D306-94B3-221B77312802}"/>
                  </a:ext>
                </a:extLst>
              </p14:cNvPr>
              <p14:cNvContentPartPr/>
              <p14:nvPr/>
            </p14:nvContentPartPr>
            <p14:xfrm>
              <a:off x="7587426" y="6602682"/>
              <a:ext cx="1071360" cy="151200"/>
            </p14:xfrm>
          </p:contentPart>
        </mc:Choice>
        <mc:Fallback xmlns="">
          <p:pic>
            <p:nvPicPr>
              <p:cNvPr id="35100" name="حبر 35100">
                <a:extLst>
                  <a:ext uri="{FF2B5EF4-FFF2-40B4-BE49-F238E27FC236}">
                    <a16:creationId xmlns:a16="http://schemas.microsoft.com/office/drawing/2014/main" id="{EC4A1B84-DD87-D306-94B3-221B77312802}"/>
                  </a:ext>
                </a:extLst>
              </p:cNvPr>
              <p:cNvPicPr/>
              <p:nvPr/>
            </p:nvPicPr>
            <p:blipFill>
              <a:blip r:embed="rId74"/>
              <a:stretch>
                <a:fillRect/>
              </a:stretch>
            </p:blipFill>
            <p:spPr>
              <a:xfrm>
                <a:off x="7572306" y="6587562"/>
                <a:ext cx="11016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5110" name="حبر 35110">
                <a:extLst>
                  <a:ext uri="{FF2B5EF4-FFF2-40B4-BE49-F238E27FC236}">
                    <a16:creationId xmlns:a16="http://schemas.microsoft.com/office/drawing/2014/main" id="{F1490B35-684D-2076-E324-0804A65ACF7F}"/>
                  </a:ext>
                </a:extLst>
              </p14:cNvPr>
              <p14:cNvContentPartPr/>
              <p14:nvPr/>
            </p14:nvContentPartPr>
            <p14:xfrm>
              <a:off x="7261986" y="6605562"/>
              <a:ext cx="438840" cy="153720"/>
            </p14:xfrm>
          </p:contentPart>
        </mc:Choice>
        <mc:Fallback xmlns="">
          <p:pic>
            <p:nvPicPr>
              <p:cNvPr id="35110" name="حبر 35110">
                <a:extLst>
                  <a:ext uri="{FF2B5EF4-FFF2-40B4-BE49-F238E27FC236}">
                    <a16:creationId xmlns:a16="http://schemas.microsoft.com/office/drawing/2014/main" id="{F1490B35-684D-2076-E324-0804A65ACF7F}"/>
                  </a:ext>
                </a:extLst>
              </p:cNvPr>
              <p:cNvPicPr/>
              <p:nvPr/>
            </p:nvPicPr>
            <p:blipFill>
              <a:blip r:embed="rId76"/>
              <a:stretch>
                <a:fillRect/>
              </a:stretch>
            </p:blipFill>
            <p:spPr>
              <a:xfrm>
                <a:off x="7246866" y="6590082"/>
                <a:ext cx="469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119" name="حبر 35119">
                <a:extLst>
                  <a:ext uri="{FF2B5EF4-FFF2-40B4-BE49-F238E27FC236}">
                    <a16:creationId xmlns:a16="http://schemas.microsoft.com/office/drawing/2014/main" id="{90D5AA5A-12E9-57C6-0EE5-F3BEE06D4C60}"/>
                  </a:ext>
                </a:extLst>
              </p14:cNvPr>
              <p14:cNvContentPartPr/>
              <p14:nvPr/>
            </p14:nvContentPartPr>
            <p14:xfrm>
              <a:off x="6562506" y="6646242"/>
              <a:ext cx="637920" cy="126360"/>
            </p14:xfrm>
          </p:contentPart>
        </mc:Choice>
        <mc:Fallback xmlns="">
          <p:pic>
            <p:nvPicPr>
              <p:cNvPr id="35119" name="حبر 35119">
                <a:extLst>
                  <a:ext uri="{FF2B5EF4-FFF2-40B4-BE49-F238E27FC236}">
                    <a16:creationId xmlns:a16="http://schemas.microsoft.com/office/drawing/2014/main" id="{90D5AA5A-12E9-57C6-0EE5-F3BEE06D4C60}"/>
                  </a:ext>
                </a:extLst>
              </p:cNvPr>
              <p:cNvPicPr/>
              <p:nvPr/>
            </p:nvPicPr>
            <p:blipFill>
              <a:blip r:embed="rId78"/>
              <a:stretch>
                <a:fillRect/>
              </a:stretch>
            </p:blipFill>
            <p:spPr>
              <a:xfrm>
                <a:off x="6547386" y="6630762"/>
                <a:ext cx="6681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5138" name="حبر 35138">
                <a:extLst>
                  <a:ext uri="{FF2B5EF4-FFF2-40B4-BE49-F238E27FC236}">
                    <a16:creationId xmlns:a16="http://schemas.microsoft.com/office/drawing/2014/main" id="{73D8B6EF-8B8D-8DCC-750D-26FD3A52C307}"/>
                  </a:ext>
                </a:extLst>
              </p14:cNvPr>
              <p14:cNvContentPartPr/>
              <p14:nvPr/>
            </p14:nvContentPartPr>
            <p14:xfrm>
              <a:off x="5429458" y="6600218"/>
              <a:ext cx="1093088" cy="156240"/>
            </p14:xfrm>
          </p:contentPart>
        </mc:Choice>
        <mc:Fallback xmlns="">
          <p:pic>
            <p:nvPicPr>
              <p:cNvPr id="35138" name="حبر 35138">
                <a:extLst>
                  <a:ext uri="{FF2B5EF4-FFF2-40B4-BE49-F238E27FC236}">
                    <a16:creationId xmlns:a16="http://schemas.microsoft.com/office/drawing/2014/main" id="{73D8B6EF-8B8D-8DCC-750D-26FD3A52C307}"/>
                  </a:ext>
                </a:extLst>
              </p:cNvPr>
              <p:cNvPicPr/>
              <p:nvPr/>
            </p:nvPicPr>
            <p:blipFill>
              <a:blip r:embed="rId80"/>
              <a:stretch>
                <a:fillRect/>
              </a:stretch>
            </p:blipFill>
            <p:spPr>
              <a:xfrm>
                <a:off x="5414331" y="6584738"/>
                <a:ext cx="1128744"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5141" name="حبر 35141">
                <a:extLst>
                  <a:ext uri="{FF2B5EF4-FFF2-40B4-BE49-F238E27FC236}">
                    <a16:creationId xmlns:a16="http://schemas.microsoft.com/office/drawing/2014/main" id="{22B98325-2F0C-2F44-B802-E447C9A24B0A}"/>
                  </a:ext>
                </a:extLst>
              </p14:cNvPr>
              <p14:cNvContentPartPr/>
              <p14:nvPr/>
            </p14:nvContentPartPr>
            <p14:xfrm>
              <a:off x="5295138" y="6633978"/>
              <a:ext cx="91800" cy="84960"/>
            </p14:xfrm>
          </p:contentPart>
        </mc:Choice>
        <mc:Fallback xmlns="">
          <p:pic>
            <p:nvPicPr>
              <p:cNvPr id="35141" name="حبر 35141">
                <a:extLst>
                  <a:ext uri="{FF2B5EF4-FFF2-40B4-BE49-F238E27FC236}">
                    <a16:creationId xmlns:a16="http://schemas.microsoft.com/office/drawing/2014/main" id="{22B98325-2F0C-2F44-B802-E447C9A24B0A}"/>
                  </a:ext>
                </a:extLst>
              </p:cNvPr>
              <p:cNvPicPr/>
              <p:nvPr/>
            </p:nvPicPr>
            <p:blipFill>
              <a:blip r:embed="rId82"/>
              <a:stretch>
                <a:fillRect/>
              </a:stretch>
            </p:blipFill>
            <p:spPr>
              <a:xfrm>
                <a:off x="5279658" y="6618498"/>
                <a:ext cx="1224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5148" name="حبر 35148">
                <a:extLst>
                  <a:ext uri="{FF2B5EF4-FFF2-40B4-BE49-F238E27FC236}">
                    <a16:creationId xmlns:a16="http://schemas.microsoft.com/office/drawing/2014/main" id="{02319585-7B67-B190-5FE7-59CA1538F170}"/>
                  </a:ext>
                </a:extLst>
              </p14:cNvPr>
              <p14:cNvContentPartPr/>
              <p14:nvPr/>
            </p14:nvContentPartPr>
            <p14:xfrm>
              <a:off x="4719176" y="6662082"/>
              <a:ext cx="619200" cy="115920"/>
            </p14:xfrm>
          </p:contentPart>
        </mc:Choice>
        <mc:Fallback xmlns="">
          <p:pic>
            <p:nvPicPr>
              <p:cNvPr id="35148" name="حبر 35148">
                <a:extLst>
                  <a:ext uri="{FF2B5EF4-FFF2-40B4-BE49-F238E27FC236}">
                    <a16:creationId xmlns:a16="http://schemas.microsoft.com/office/drawing/2014/main" id="{02319585-7B67-B190-5FE7-59CA1538F170}"/>
                  </a:ext>
                </a:extLst>
              </p:cNvPr>
              <p:cNvPicPr/>
              <p:nvPr/>
            </p:nvPicPr>
            <p:blipFill>
              <a:blip r:embed="rId84"/>
              <a:stretch>
                <a:fillRect/>
              </a:stretch>
            </p:blipFill>
            <p:spPr>
              <a:xfrm>
                <a:off x="4704056" y="6646602"/>
                <a:ext cx="6498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5151" name="حبر 35151">
                <a:extLst>
                  <a:ext uri="{FF2B5EF4-FFF2-40B4-BE49-F238E27FC236}">
                    <a16:creationId xmlns:a16="http://schemas.microsoft.com/office/drawing/2014/main" id="{827EF92D-065F-E277-29F8-597F2DCCF50F}"/>
                  </a:ext>
                </a:extLst>
              </p14:cNvPr>
              <p14:cNvContentPartPr/>
              <p14:nvPr/>
            </p14:nvContentPartPr>
            <p14:xfrm>
              <a:off x="4442306" y="6645901"/>
              <a:ext cx="242640" cy="158760"/>
            </p14:xfrm>
          </p:contentPart>
        </mc:Choice>
        <mc:Fallback xmlns="">
          <p:pic>
            <p:nvPicPr>
              <p:cNvPr id="35151" name="حبر 35151">
                <a:extLst>
                  <a:ext uri="{FF2B5EF4-FFF2-40B4-BE49-F238E27FC236}">
                    <a16:creationId xmlns:a16="http://schemas.microsoft.com/office/drawing/2014/main" id="{827EF92D-065F-E277-29F8-597F2DCCF50F}"/>
                  </a:ext>
                </a:extLst>
              </p:cNvPr>
              <p:cNvPicPr/>
              <p:nvPr/>
            </p:nvPicPr>
            <p:blipFill>
              <a:blip r:embed="rId86"/>
              <a:stretch>
                <a:fillRect/>
              </a:stretch>
            </p:blipFill>
            <p:spPr>
              <a:xfrm>
                <a:off x="4426826" y="6630456"/>
                <a:ext cx="272880" cy="189291"/>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5165" name="حبر 35165">
                <a:extLst>
                  <a:ext uri="{FF2B5EF4-FFF2-40B4-BE49-F238E27FC236}">
                    <a16:creationId xmlns:a16="http://schemas.microsoft.com/office/drawing/2014/main" id="{BF7108E8-CAB2-C9A0-11C5-BFC5E266A898}"/>
                  </a:ext>
                </a:extLst>
              </p14:cNvPr>
              <p14:cNvContentPartPr/>
              <p14:nvPr/>
            </p14:nvContentPartPr>
            <p14:xfrm>
              <a:off x="3559586" y="6632221"/>
              <a:ext cx="853200" cy="143280"/>
            </p14:xfrm>
          </p:contentPart>
        </mc:Choice>
        <mc:Fallback xmlns="">
          <p:pic>
            <p:nvPicPr>
              <p:cNvPr id="35165" name="حبر 35165">
                <a:extLst>
                  <a:ext uri="{FF2B5EF4-FFF2-40B4-BE49-F238E27FC236}">
                    <a16:creationId xmlns:a16="http://schemas.microsoft.com/office/drawing/2014/main" id="{BF7108E8-CAB2-C9A0-11C5-BFC5E266A898}"/>
                  </a:ext>
                </a:extLst>
              </p:cNvPr>
              <p:cNvPicPr/>
              <p:nvPr/>
            </p:nvPicPr>
            <p:blipFill>
              <a:blip r:embed="rId88"/>
              <a:stretch>
                <a:fillRect/>
              </a:stretch>
            </p:blipFill>
            <p:spPr>
              <a:xfrm>
                <a:off x="3544466" y="6617063"/>
                <a:ext cx="883800" cy="173957"/>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5181" name="حبر 35181">
                <a:extLst>
                  <a:ext uri="{FF2B5EF4-FFF2-40B4-BE49-F238E27FC236}">
                    <a16:creationId xmlns:a16="http://schemas.microsoft.com/office/drawing/2014/main" id="{F44FDF8D-1D31-1BA1-DDBE-BAF0C3E8AF4B}"/>
                  </a:ext>
                </a:extLst>
              </p14:cNvPr>
              <p14:cNvContentPartPr/>
              <p14:nvPr/>
            </p14:nvContentPartPr>
            <p14:xfrm>
              <a:off x="2328099" y="6625091"/>
              <a:ext cx="1161720" cy="158760"/>
            </p14:xfrm>
          </p:contentPart>
        </mc:Choice>
        <mc:Fallback xmlns="">
          <p:pic>
            <p:nvPicPr>
              <p:cNvPr id="35181" name="حبر 35181">
                <a:extLst>
                  <a:ext uri="{FF2B5EF4-FFF2-40B4-BE49-F238E27FC236}">
                    <a16:creationId xmlns:a16="http://schemas.microsoft.com/office/drawing/2014/main" id="{F44FDF8D-1D31-1BA1-DDBE-BAF0C3E8AF4B}"/>
                  </a:ext>
                </a:extLst>
              </p:cNvPr>
              <p:cNvPicPr/>
              <p:nvPr/>
            </p:nvPicPr>
            <p:blipFill>
              <a:blip r:embed="rId90"/>
              <a:stretch>
                <a:fillRect/>
              </a:stretch>
            </p:blipFill>
            <p:spPr>
              <a:xfrm>
                <a:off x="2307939" y="6607091"/>
                <a:ext cx="11973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182" name="حبر 35181">
                <a:extLst>
                  <a:ext uri="{FF2B5EF4-FFF2-40B4-BE49-F238E27FC236}">
                    <a16:creationId xmlns:a16="http://schemas.microsoft.com/office/drawing/2014/main" id="{63C75D81-6187-59F2-69AD-6F4ABBC301EA}"/>
                  </a:ext>
                </a:extLst>
              </p14:cNvPr>
              <p14:cNvContentPartPr/>
              <p14:nvPr/>
            </p14:nvContentPartPr>
            <p14:xfrm>
              <a:off x="5580523" y="4587965"/>
              <a:ext cx="2893320" cy="98280"/>
            </p14:xfrm>
          </p:contentPart>
        </mc:Choice>
        <mc:Fallback xmlns="">
          <p:pic>
            <p:nvPicPr>
              <p:cNvPr id="35182" name="حبر 35181">
                <a:extLst>
                  <a:ext uri="{FF2B5EF4-FFF2-40B4-BE49-F238E27FC236}">
                    <a16:creationId xmlns:a16="http://schemas.microsoft.com/office/drawing/2014/main" id="{63C75D81-6187-59F2-69AD-6F4ABBC301EA}"/>
                  </a:ext>
                </a:extLst>
              </p:cNvPr>
              <p:cNvPicPr/>
              <p:nvPr/>
            </p:nvPicPr>
            <p:blipFill>
              <a:blip r:embed="rId92"/>
              <a:stretch>
                <a:fillRect/>
              </a:stretch>
            </p:blipFill>
            <p:spPr>
              <a:xfrm>
                <a:off x="5560003" y="4567445"/>
                <a:ext cx="29340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5187" name="حبر 35187">
                <a:extLst>
                  <a:ext uri="{FF2B5EF4-FFF2-40B4-BE49-F238E27FC236}">
                    <a16:creationId xmlns:a16="http://schemas.microsoft.com/office/drawing/2014/main" id="{6B1874CC-1257-D12C-C1C6-426BE7038DC6}"/>
                  </a:ext>
                </a:extLst>
              </p14:cNvPr>
              <p14:cNvContentPartPr/>
              <p14:nvPr/>
            </p14:nvContentPartPr>
            <p14:xfrm>
              <a:off x="4403063" y="3337933"/>
              <a:ext cx="720000" cy="248400"/>
            </p14:xfrm>
          </p:contentPart>
        </mc:Choice>
        <mc:Fallback xmlns="">
          <p:pic>
            <p:nvPicPr>
              <p:cNvPr id="35187" name="حبر 35187">
                <a:extLst>
                  <a:ext uri="{FF2B5EF4-FFF2-40B4-BE49-F238E27FC236}">
                    <a16:creationId xmlns:a16="http://schemas.microsoft.com/office/drawing/2014/main" id="{6B1874CC-1257-D12C-C1C6-426BE7038DC6}"/>
                  </a:ext>
                </a:extLst>
              </p:cNvPr>
              <p:cNvPicPr/>
              <p:nvPr/>
            </p:nvPicPr>
            <p:blipFill>
              <a:blip r:embed="rId94"/>
              <a:stretch>
                <a:fillRect/>
              </a:stretch>
            </p:blipFill>
            <p:spPr>
              <a:xfrm>
                <a:off x="4387943" y="3322813"/>
                <a:ext cx="7506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5202" name="حبر 35202">
                <a:extLst>
                  <a:ext uri="{FF2B5EF4-FFF2-40B4-BE49-F238E27FC236}">
                    <a16:creationId xmlns:a16="http://schemas.microsoft.com/office/drawing/2014/main" id="{495A5283-951D-2747-716B-6DA1D24ED58C}"/>
                  </a:ext>
                </a:extLst>
              </p14:cNvPr>
              <p14:cNvContentPartPr/>
              <p14:nvPr/>
            </p14:nvContentPartPr>
            <p14:xfrm>
              <a:off x="7525689" y="4073836"/>
              <a:ext cx="959760" cy="223920"/>
            </p14:xfrm>
          </p:contentPart>
        </mc:Choice>
        <mc:Fallback xmlns="">
          <p:pic>
            <p:nvPicPr>
              <p:cNvPr id="35202" name="حبر 35202">
                <a:extLst>
                  <a:ext uri="{FF2B5EF4-FFF2-40B4-BE49-F238E27FC236}">
                    <a16:creationId xmlns:a16="http://schemas.microsoft.com/office/drawing/2014/main" id="{495A5283-951D-2747-716B-6DA1D24ED58C}"/>
                  </a:ext>
                </a:extLst>
              </p:cNvPr>
              <p:cNvPicPr/>
              <p:nvPr/>
            </p:nvPicPr>
            <p:blipFill>
              <a:blip r:embed="rId96"/>
              <a:stretch>
                <a:fillRect/>
              </a:stretch>
            </p:blipFill>
            <p:spPr>
              <a:xfrm>
                <a:off x="7510569" y="4058716"/>
                <a:ext cx="9903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5219" name="حبر 35219">
                <a:extLst>
                  <a:ext uri="{FF2B5EF4-FFF2-40B4-BE49-F238E27FC236}">
                    <a16:creationId xmlns:a16="http://schemas.microsoft.com/office/drawing/2014/main" id="{FDB40AE3-6972-CC73-CD15-EC4930CE2509}"/>
                  </a:ext>
                </a:extLst>
              </p14:cNvPr>
              <p14:cNvContentPartPr/>
              <p14:nvPr/>
            </p14:nvContentPartPr>
            <p14:xfrm>
              <a:off x="6383238" y="4061474"/>
              <a:ext cx="1057680" cy="183600"/>
            </p14:xfrm>
          </p:contentPart>
        </mc:Choice>
        <mc:Fallback xmlns="">
          <p:pic>
            <p:nvPicPr>
              <p:cNvPr id="35219" name="حبر 35219">
                <a:extLst>
                  <a:ext uri="{FF2B5EF4-FFF2-40B4-BE49-F238E27FC236}">
                    <a16:creationId xmlns:a16="http://schemas.microsoft.com/office/drawing/2014/main" id="{FDB40AE3-6972-CC73-CD15-EC4930CE2509}"/>
                  </a:ext>
                </a:extLst>
              </p:cNvPr>
              <p:cNvPicPr/>
              <p:nvPr/>
            </p:nvPicPr>
            <p:blipFill>
              <a:blip r:embed="rId98"/>
              <a:stretch>
                <a:fillRect/>
              </a:stretch>
            </p:blipFill>
            <p:spPr>
              <a:xfrm>
                <a:off x="6368113" y="4046324"/>
                <a:ext cx="1088290" cy="2142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5224" name="حبر 35224">
                <a:extLst>
                  <a:ext uri="{FF2B5EF4-FFF2-40B4-BE49-F238E27FC236}">
                    <a16:creationId xmlns:a16="http://schemas.microsoft.com/office/drawing/2014/main" id="{D6B0F3B1-5408-61C3-7C32-FFB6A035DAB4}"/>
                  </a:ext>
                </a:extLst>
              </p14:cNvPr>
              <p14:cNvContentPartPr/>
              <p14:nvPr/>
            </p14:nvContentPartPr>
            <p14:xfrm>
              <a:off x="1212056" y="4881854"/>
              <a:ext cx="1660680" cy="739080"/>
            </p14:xfrm>
          </p:contentPart>
        </mc:Choice>
        <mc:Fallback xmlns="">
          <p:pic>
            <p:nvPicPr>
              <p:cNvPr id="35224" name="حبر 35224">
                <a:extLst>
                  <a:ext uri="{FF2B5EF4-FFF2-40B4-BE49-F238E27FC236}">
                    <a16:creationId xmlns:a16="http://schemas.microsoft.com/office/drawing/2014/main" id="{D6B0F3B1-5408-61C3-7C32-FFB6A035DAB4}"/>
                  </a:ext>
                </a:extLst>
              </p:cNvPr>
              <p:cNvPicPr/>
              <p:nvPr/>
            </p:nvPicPr>
            <p:blipFill>
              <a:blip r:embed="rId100"/>
              <a:stretch>
                <a:fillRect/>
              </a:stretch>
            </p:blipFill>
            <p:spPr>
              <a:xfrm>
                <a:off x="1191536" y="4861694"/>
                <a:ext cx="1701720" cy="7797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5244" name="حبر 35244">
                <a:extLst>
                  <a:ext uri="{FF2B5EF4-FFF2-40B4-BE49-F238E27FC236}">
                    <a16:creationId xmlns:a16="http://schemas.microsoft.com/office/drawing/2014/main" id="{B866745A-1EBB-BAC5-36F3-9C23D6488704}"/>
                  </a:ext>
                </a:extLst>
              </p14:cNvPr>
              <p14:cNvContentPartPr/>
              <p14:nvPr/>
            </p14:nvContentPartPr>
            <p14:xfrm>
              <a:off x="126360" y="4770344"/>
              <a:ext cx="1256760" cy="651600"/>
            </p14:xfrm>
          </p:contentPart>
        </mc:Choice>
        <mc:Fallback xmlns="">
          <p:pic>
            <p:nvPicPr>
              <p:cNvPr id="35244" name="حبر 35244">
                <a:extLst>
                  <a:ext uri="{FF2B5EF4-FFF2-40B4-BE49-F238E27FC236}">
                    <a16:creationId xmlns:a16="http://schemas.microsoft.com/office/drawing/2014/main" id="{B866745A-1EBB-BAC5-36F3-9C23D6488704}"/>
                  </a:ext>
                </a:extLst>
              </p:cNvPr>
              <p:cNvPicPr/>
              <p:nvPr/>
            </p:nvPicPr>
            <p:blipFill>
              <a:blip r:embed="rId102"/>
              <a:stretch>
                <a:fillRect/>
              </a:stretch>
            </p:blipFill>
            <p:spPr>
              <a:xfrm>
                <a:off x="105840" y="4749824"/>
                <a:ext cx="1297800" cy="692280"/>
              </a:xfrm>
              <a:prstGeom prst="rect">
                <a:avLst/>
              </a:prstGeom>
            </p:spPr>
          </p:pic>
        </mc:Fallback>
      </mc:AlternateContent>
    </p:spTree>
    <p:extLst>
      <p:ext uri="{BB962C8B-B14F-4D97-AF65-F5344CB8AC3E}">
        <p14:creationId xmlns:p14="http://schemas.microsoft.com/office/powerpoint/2010/main" val="187642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a:effectLst/>
                <a:ea typeface="ＭＳ Ｐゴシック" pitchFamily="34" charset="-128"/>
              </a:rPr>
              <a:t>  </a:t>
            </a:r>
            <a:r>
              <a:rPr lang="en-US" sz="4000" dirty="0">
                <a:effectLst/>
                <a:ea typeface="ＭＳ Ｐゴシック" pitchFamily="34" charset="-128"/>
              </a:rPr>
              <a:t>Show  How Norms Exert Influence </a:t>
            </a:r>
            <a:br>
              <a:rPr lang="en-US" sz="4000" dirty="0">
                <a:effectLst/>
                <a:ea typeface="ＭＳ Ｐゴシック" pitchFamily="34" charset="-128"/>
              </a:rPr>
            </a:br>
            <a:r>
              <a:rPr lang="en-US" sz="4000" dirty="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fontScale="92500"/>
          </a:bodyPr>
          <a:lstStyle/>
          <a:p>
            <a:r>
              <a:rPr lang="en-US" sz="2800" dirty="0"/>
              <a:t>Positive Norms and Group Outcomes</a:t>
            </a:r>
          </a:p>
          <a:p>
            <a:pPr lvl="1"/>
            <a:r>
              <a:rPr lang="en-US" sz="2800" dirty="0"/>
              <a:t>One goal of every organization with corporate social responsibility (CSR) initiatives is for its values to hold normative sway over employees. </a:t>
            </a:r>
          </a:p>
          <a:p>
            <a:pPr lvl="1"/>
            <a:r>
              <a:rPr lang="en-US" sz="2800" dirty="0"/>
              <a:t>If employees aligned their thinking with positive norms, these norms would become stronger and the probability of positive impact would grow exponentially. </a:t>
            </a:r>
          </a:p>
          <a:p>
            <a:pPr lvl="1"/>
            <a:r>
              <a:rPr lang="en-US" sz="2800" dirty="0"/>
              <a:t>Positive group norms may well beget positive outcomes, but only if other factors are present. </a:t>
            </a:r>
          </a:p>
          <a:p>
            <a:pPr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6" name="حبر 16">
                <a:extLst>
                  <a:ext uri="{FF2B5EF4-FFF2-40B4-BE49-F238E27FC236}">
                    <a16:creationId xmlns:a16="http://schemas.microsoft.com/office/drawing/2014/main" id="{59B004EE-604C-D9B4-85ED-E0F846B09A33}"/>
                  </a:ext>
                </a:extLst>
              </p14:cNvPr>
              <p14:cNvContentPartPr/>
              <p14:nvPr/>
            </p14:nvContentPartPr>
            <p14:xfrm>
              <a:off x="7415711" y="2074961"/>
              <a:ext cx="812160" cy="349200"/>
            </p14:xfrm>
          </p:contentPart>
        </mc:Choice>
        <mc:Fallback xmlns="">
          <p:pic>
            <p:nvPicPr>
              <p:cNvPr id="16" name="حبر 16">
                <a:extLst>
                  <a:ext uri="{FF2B5EF4-FFF2-40B4-BE49-F238E27FC236}">
                    <a16:creationId xmlns:a16="http://schemas.microsoft.com/office/drawing/2014/main" id="{59B004EE-604C-D9B4-85ED-E0F846B09A33}"/>
                  </a:ext>
                </a:extLst>
              </p:cNvPr>
              <p:cNvPicPr/>
              <p:nvPr/>
            </p:nvPicPr>
            <p:blipFill>
              <a:blip r:embed="rId4"/>
              <a:stretch>
                <a:fillRect/>
              </a:stretch>
            </p:blipFill>
            <p:spPr>
              <a:xfrm>
                <a:off x="7400591" y="2059841"/>
                <a:ext cx="8424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6">
                <a:extLst>
                  <a:ext uri="{FF2B5EF4-FFF2-40B4-BE49-F238E27FC236}">
                    <a16:creationId xmlns:a16="http://schemas.microsoft.com/office/drawing/2014/main" id="{50EB0464-5897-9F1F-803E-2566A51C8231}"/>
                  </a:ext>
                </a:extLst>
              </p14:cNvPr>
              <p14:cNvContentPartPr/>
              <p14:nvPr/>
            </p14:nvContentPartPr>
            <p14:xfrm>
              <a:off x="6401536" y="2642903"/>
              <a:ext cx="236520" cy="113400"/>
            </p14:xfrm>
          </p:contentPart>
        </mc:Choice>
        <mc:Fallback xmlns="">
          <p:pic>
            <p:nvPicPr>
              <p:cNvPr id="17" name="حبر 16">
                <a:extLst>
                  <a:ext uri="{FF2B5EF4-FFF2-40B4-BE49-F238E27FC236}">
                    <a16:creationId xmlns:a16="http://schemas.microsoft.com/office/drawing/2014/main" id="{50EB0464-5897-9F1F-803E-2566A51C8231}"/>
                  </a:ext>
                </a:extLst>
              </p:cNvPr>
              <p:cNvPicPr/>
              <p:nvPr/>
            </p:nvPicPr>
            <p:blipFill>
              <a:blip r:embed="rId6"/>
              <a:stretch>
                <a:fillRect/>
              </a:stretch>
            </p:blipFill>
            <p:spPr>
              <a:xfrm>
                <a:off x="6381016" y="2622383"/>
                <a:ext cx="2772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7">
                <a:extLst>
                  <a:ext uri="{FF2B5EF4-FFF2-40B4-BE49-F238E27FC236}">
                    <a16:creationId xmlns:a16="http://schemas.microsoft.com/office/drawing/2014/main" id="{83E0B074-8FCC-B088-6FC1-88BDF1C2F755}"/>
                  </a:ext>
                </a:extLst>
              </p14:cNvPr>
              <p14:cNvContentPartPr/>
              <p14:nvPr/>
            </p14:nvContentPartPr>
            <p14:xfrm>
              <a:off x="6499816" y="2753063"/>
              <a:ext cx="12600" cy="15840"/>
            </p14:xfrm>
          </p:contentPart>
        </mc:Choice>
        <mc:Fallback xmlns="">
          <p:pic>
            <p:nvPicPr>
              <p:cNvPr id="18" name="حبر 17">
                <a:extLst>
                  <a:ext uri="{FF2B5EF4-FFF2-40B4-BE49-F238E27FC236}">
                    <a16:creationId xmlns:a16="http://schemas.microsoft.com/office/drawing/2014/main" id="{83E0B074-8FCC-B088-6FC1-88BDF1C2F755}"/>
                  </a:ext>
                </a:extLst>
              </p:cNvPr>
              <p:cNvPicPr/>
              <p:nvPr/>
            </p:nvPicPr>
            <p:blipFill>
              <a:blip r:embed="rId8"/>
              <a:stretch>
                <a:fillRect/>
              </a:stretch>
            </p:blipFill>
            <p:spPr>
              <a:xfrm>
                <a:off x="6479866" y="2732066"/>
                <a:ext cx="52150" cy="5746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حبر 18">
                <a:extLst>
                  <a:ext uri="{FF2B5EF4-FFF2-40B4-BE49-F238E27FC236}">
                    <a16:creationId xmlns:a16="http://schemas.microsoft.com/office/drawing/2014/main" id="{8818FCE0-6E39-23B5-7D9A-3616701DB971}"/>
                  </a:ext>
                </a:extLst>
              </p14:cNvPr>
              <p14:cNvContentPartPr/>
              <p14:nvPr/>
            </p14:nvContentPartPr>
            <p14:xfrm>
              <a:off x="6325216" y="2685743"/>
              <a:ext cx="43200" cy="58680"/>
            </p14:xfrm>
          </p:contentPart>
        </mc:Choice>
        <mc:Fallback xmlns="">
          <p:pic>
            <p:nvPicPr>
              <p:cNvPr id="19" name="حبر 18">
                <a:extLst>
                  <a:ext uri="{FF2B5EF4-FFF2-40B4-BE49-F238E27FC236}">
                    <a16:creationId xmlns:a16="http://schemas.microsoft.com/office/drawing/2014/main" id="{8818FCE0-6E39-23B5-7D9A-3616701DB971}"/>
                  </a:ext>
                </a:extLst>
              </p:cNvPr>
              <p:cNvPicPr/>
              <p:nvPr/>
            </p:nvPicPr>
            <p:blipFill>
              <a:blip r:embed="rId10"/>
              <a:stretch>
                <a:fillRect/>
              </a:stretch>
            </p:blipFill>
            <p:spPr>
              <a:xfrm>
                <a:off x="6304696" y="2665223"/>
                <a:ext cx="838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حبر 29">
                <a:extLst>
                  <a:ext uri="{FF2B5EF4-FFF2-40B4-BE49-F238E27FC236}">
                    <a16:creationId xmlns:a16="http://schemas.microsoft.com/office/drawing/2014/main" id="{CDB626A3-5841-B8F2-A51C-70E17F5D432F}"/>
                  </a:ext>
                </a:extLst>
              </p14:cNvPr>
              <p14:cNvContentPartPr/>
              <p14:nvPr/>
            </p14:nvContentPartPr>
            <p14:xfrm>
              <a:off x="6144136" y="2633543"/>
              <a:ext cx="119880" cy="138240"/>
            </p14:xfrm>
          </p:contentPart>
        </mc:Choice>
        <mc:Fallback xmlns="">
          <p:pic>
            <p:nvPicPr>
              <p:cNvPr id="29" name="حبر 29">
                <a:extLst>
                  <a:ext uri="{FF2B5EF4-FFF2-40B4-BE49-F238E27FC236}">
                    <a16:creationId xmlns:a16="http://schemas.microsoft.com/office/drawing/2014/main" id="{CDB626A3-5841-B8F2-A51C-70E17F5D432F}"/>
                  </a:ext>
                </a:extLst>
              </p:cNvPr>
              <p:cNvPicPr/>
              <p:nvPr/>
            </p:nvPicPr>
            <p:blipFill>
              <a:blip r:embed="rId12"/>
              <a:stretch>
                <a:fillRect/>
              </a:stretch>
            </p:blipFill>
            <p:spPr>
              <a:xfrm>
                <a:off x="6123616" y="2613023"/>
                <a:ext cx="160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حبر 29">
                <a:extLst>
                  <a:ext uri="{FF2B5EF4-FFF2-40B4-BE49-F238E27FC236}">
                    <a16:creationId xmlns:a16="http://schemas.microsoft.com/office/drawing/2014/main" id="{8C65FBDD-A1FA-5163-0463-8B56584542C1}"/>
                  </a:ext>
                </a:extLst>
              </p14:cNvPr>
              <p14:cNvContentPartPr/>
              <p14:nvPr/>
            </p14:nvContentPartPr>
            <p14:xfrm>
              <a:off x="5459110" y="3498523"/>
              <a:ext cx="1262880" cy="100800"/>
            </p14:xfrm>
          </p:contentPart>
        </mc:Choice>
        <mc:Fallback xmlns="">
          <p:pic>
            <p:nvPicPr>
              <p:cNvPr id="30" name="حبر 29">
                <a:extLst>
                  <a:ext uri="{FF2B5EF4-FFF2-40B4-BE49-F238E27FC236}">
                    <a16:creationId xmlns:a16="http://schemas.microsoft.com/office/drawing/2014/main" id="{8C65FBDD-A1FA-5163-0463-8B56584542C1}"/>
                  </a:ext>
                </a:extLst>
              </p:cNvPr>
              <p:cNvPicPr/>
              <p:nvPr/>
            </p:nvPicPr>
            <p:blipFill>
              <a:blip r:embed="rId14"/>
              <a:stretch>
                <a:fillRect/>
              </a:stretch>
            </p:blipFill>
            <p:spPr>
              <a:xfrm>
                <a:off x="5438950" y="3478363"/>
                <a:ext cx="13035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8">
                <a:extLst>
                  <a:ext uri="{FF2B5EF4-FFF2-40B4-BE49-F238E27FC236}">
                    <a16:creationId xmlns:a16="http://schemas.microsoft.com/office/drawing/2014/main" id="{BE213E06-5BB1-15E5-4375-DFBDFE6DF725}"/>
                  </a:ext>
                </a:extLst>
              </p14:cNvPr>
              <p14:cNvContentPartPr/>
              <p14:nvPr/>
            </p14:nvContentPartPr>
            <p14:xfrm>
              <a:off x="6245035" y="3003461"/>
              <a:ext cx="361440" cy="208080"/>
            </p14:xfrm>
          </p:contentPart>
        </mc:Choice>
        <mc:Fallback xmlns="">
          <p:pic>
            <p:nvPicPr>
              <p:cNvPr id="38" name="حبر 38">
                <a:extLst>
                  <a:ext uri="{FF2B5EF4-FFF2-40B4-BE49-F238E27FC236}">
                    <a16:creationId xmlns:a16="http://schemas.microsoft.com/office/drawing/2014/main" id="{BE213E06-5BB1-15E5-4375-DFBDFE6DF725}"/>
                  </a:ext>
                </a:extLst>
              </p:cNvPr>
              <p:cNvPicPr/>
              <p:nvPr/>
            </p:nvPicPr>
            <p:blipFill>
              <a:blip r:embed="rId16"/>
              <a:stretch>
                <a:fillRect/>
              </a:stretch>
            </p:blipFill>
            <p:spPr>
              <a:xfrm>
                <a:off x="6229915" y="2987981"/>
                <a:ext cx="3916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حبر 45">
                <a:extLst>
                  <a:ext uri="{FF2B5EF4-FFF2-40B4-BE49-F238E27FC236}">
                    <a16:creationId xmlns:a16="http://schemas.microsoft.com/office/drawing/2014/main" id="{2B42E7C6-00AA-A18A-8E8C-9216DB4C61E3}"/>
                  </a:ext>
                </a:extLst>
              </p14:cNvPr>
              <p14:cNvContentPartPr/>
              <p14:nvPr/>
            </p14:nvContentPartPr>
            <p14:xfrm>
              <a:off x="4316815" y="3053184"/>
              <a:ext cx="582480" cy="186840"/>
            </p14:xfrm>
          </p:contentPart>
        </mc:Choice>
        <mc:Fallback xmlns="">
          <p:pic>
            <p:nvPicPr>
              <p:cNvPr id="45" name="حبر 45">
                <a:extLst>
                  <a:ext uri="{FF2B5EF4-FFF2-40B4-BE49-F238E27FC236}">
                    <a16:creationId xmlns:a16="http://schemas.microsoft.com/office/drawing/2014/main" id="{2B42E7C6-00AA-A18A-8E8C-9216DB4C61E3}"/>
                  </a:ext>
                </a:extLst>
              </p:cNvPr>
              <p:cNvPicPr/>
              <p:nvPr/>
            </p:nvPicPr>
            <p:blipFill>
              <a:blip r:embed="rId18"/>
              <a:stretch>
                <a:fillRect/>
              </a:stretch>
            </p:blipFill>
            <p:spPr>
              <a:xfrm>
                <a:off x="4296655" y="3037734"/>
                <a:ext cx="618120" cy="21702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3">
                <a:extLst>
                  <a:ext uri="{FF2B5EF4-FFF2-40B4-BE49-F238E27FC236}">
                    <a16:creationId xmlns:a16="http://schemas.microsoft.com/office/drawing/2014/main" id="{3424DE46-902B-F73D-65B8-7EC8ADFF27CC}"/>
                  </a:ext>
                </a:extLst>
              </p14:cNvPr>
              <p14:cNvContentPartPr/>
              <p14:nvPr/>
            </p14:nvContentPartPr>
            <p14:xfrm>
              <a:off x="3950214" y="3476337"/>
              <a:ext cx="669600" cy="218880"/>
            </p14:xfrm>
          </p:contentPart>
        </mc:Choice>
        <mc:Fallback xmlns="">
          <p:pic>
            <p:nvPicPr>
              <p:cNvPr id="53" name="حبر 53">
                <a:extLst>
                  <a:ext uri="{FF2B5EF4-FFF2-40B4-BE49-F238E27FC236}">
                    <a16:creationId xmlns:a16="http://schemas.microsoft.com/office/drawing/2014/main" id="{3424DE46-902B-F73D-65B8-7EC8ADFF27CC}"/>
                  </a:ext>
                </a:extLst>
              </p:cNvPr>
              <p:cNvPicPr/>
              <p:nvPr/>
            </p:nvPicPr>
            <p:blipFill>
              <a:blip r:embed="rId20"/>
              <a:stretch>
                <a:fillRect/>
              </a:stretch>
            </p:blipFill>
            <p:spPr>
              <a:xfrm>
                <a:off x="3929694" y="3457257"/>
                <a:ext cx="7052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3">
                <a:extLst>
                  <a:ext uri="{FF2B5EF4-FFF2-40B4-BE49-F238E27FC236}">
                    <a16:creationId xmlns:a16="http://schemas.microsoft.com/office/drawing/2014/main" id="{40DE9D4D-A29B-5504-B546-9B9BF40B0599}"/>
                  </a:ext>
                </a:extLst>
              </p14:cNvPr>
              <p14:cNvContentPartPr/>
              <p14:nvPr/>
            </p14:nvContentPartPr>
            <p14:xfrm>
              <a:off x="1793312" y="5108149"/>
              <a:ext cx="1870920" cy="144000"/>
            </p14:xfrm>
          </p:contentPart>
        </mc:Choice>
        <mc:Fallback xmlns="">
          <p:pic>
            <p:nvPicPr>
              <p:cNvPr id="54" name="حبر 53">
                <a:extLst>
                  <a:ext uri="{FF2B5EF4-FFF2-40B4-BE49-F238E27FC236}">
                    <a16:creationId xmlns:a16="http://schemas.microsoft.com/office/drawing/2014/main" id="{40DE9D4D-A29B-5504-B546-9B9BF40B0599}"/>
                  </a:ext>
                </a:extLst>
              </p:cNvPr>
              <p:cNvPicPr/>
              <p:nvPr/>
            </p:nvPicPr>
            <p:blipFill>
              <a:blip r:embed="rId22"/>
              <a:stretch>
                <a:fillRect/>
              </a:stretch>
            </p:blipFill>
            <p:spPr>
              <a:xfrm>
                <a:off x="1772792" y="5087629"/>
                <a:ext cx="19116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حبر 54">
                <a:extLst>
                  <a:ext uri="{FF2B5EF4-FFF2-40B4-BE49-F238E27FC236}">
                    <a16:creationId xmlns:a16="http://schemas.microsoft.com/office/drawing/2014/main" id="{8D90D9E8-6E7B-EDB1-A4FB-AC6B07A9F360}"/>
                  </a:ext>
                </a:extLst>
              </p14:cNvPr>
              <p14:cNvContentPartPr/>
              <p14:nvPr/>
            </p14:nvContentPartPr>
            <p14:xfrm>
              <a:off x="4862672" y="4952629"/>
              <a:ext cx="16560" cy="112680"/>
            </p14:xfrm>
          </p:contentPart>
        </mc:Choice>
        <mc:Fallback xmlns="">
          <p:pic>
            <p:nvPicPr>
              <p:cNvPr id="55" name="حبر 54">
                <a:extLst>
                  <a:ext uri="{FF2B5EF4-FFF2-40B4-BE49-F238E27FC236}">
                    <a16:creationId xmlns:a16="http://schemas.microsoft.com/office/drawing/2014/main" id="{8D90D9E8-6E7B-EDB1-A4FB-AC6B07A9F360}"/>
                  </a:ext>
                </a:extLst>
              </p:cNvPr>
              <p:cNvPicPr/>
              <p:nvPr/>
            </p:nvPicPr>
            <p:blipFill>
              <a:blip r:embed="rId24"/>
              <a:stretch>
                <a:fillRect/>
              </a:stretch>
            </p:blipFill>
            <p:spPr>
              <a:xfrm>
                <a:off x="4846848" y="4937149"/>
                <a:ext cx="478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حبر 55">
                <a:extLst>
                  <a:ext uri="{FF2B5EF4-FFF2-40B4-BE49-F238E27FC236}">
                    <a16:creationId xmlns:a16="http://schemas.microsoft.com/office/drawing/2014/main" id="{6A470F7C-3566-CB93-B297-B3797C50E0AF}"/>
                  </a:ext>
                </a:extLst>
              </p14:cNvPr>
              <p14:cNvContentPartPr/>
              <p14:nvPr/>
            </p14:nvContentPartPr>
            <p14:xfrm>
              <a:off x="4537952" y="4898269"/>
              <a:ext cx="247680" cy="202680"/>
            </p14:xfrm>
          </p:contentPart>
        </mc:Choice>
        <mc:Fallback xmlns="">
          <p:pic>
            <p:nvPicPr>
              <p:cNvPr id="56" name="حبر 55">
                <a:extLst>
                  <a:ext uri="{FF2B5EF4-FFF2-40B4-BE49-F238E27FC236}">
                    <a16:creationId xmlns:a16="http://schemas.microsoft.com/office/drawing/2014/main" id="{6A470F7C-3566-CB93-B297-B3797C50E0AF}"/>
                  </a:ext>
                </a:extLst>
              </p:cNvPr>
              <p:cNvPicPr/>
              <p:nvPr/>
            </p:nvPicPr>
            <p:blipFill>
              <a:blip r:embed="rId26"/>
              <a:stretch>
                <a:fillRect/>
              </a:stretch>
            </p:blipFill>
            <p:spPr>
              <a:xfrm>
                <a:off x="4522472" y="4882816"/>
                <a:ext cx="278280" cy="23322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820" name="حبر 34820">
                <a:extLst>
                  <a:ext uri="{FF2B5EF4-FFF2-40B4-BE49-F238E27FC236}">
                    <a16:creationId xmlns:a16="http://schemas.microsoft.com/office/drawing/2014/main" id="{871D7B6F-DDB8-C180-7A55-3E25902AA9E4}"/>
                  </a:ext>
                </a:extLst>
              </p14:cNvPr>
              <p14:cNvContentPartPr/>
              <p14:nvPr/>
            </p14:nvContentPartPr>
            <p14:xfrm>
              <a:off x="3782672" y="4850029"/>
              <a:ext cx="958320" cy="190080"/>
            </p14:xfrm>
          </p:contentPart>
        </mc:Choice>
        <mc:Fallback xmlns="">
          <p:pic>
            <p:nvPicPr>
              <p:cNvPr id="34820" name="حبر 34820">
                <a:extLst>
                  <a:ext uri="{FF2B5EF4-FFF2-40B4-BE49-F238E27FC236}">
                    <a16:creationId xmlns:a16="http://schemas.microsoft.com/office/drawing/2014/main" id="{871D7B6F-DDB8-C180-7A55-3E25902AA9E4}"/>
                  </a:ext>
                </a:extLst>
              </p:cNvPr>
              <p:cNvPicPr/>
              <p:nvPr/>
            </p:nvPicPr>
            <p:blipFill>
              <a:blip r:embed="rId28"/>
              <a:stretch>
                <a:fillRect/>
              </a:stretch>
            </p:blipFill>
            <p:spPr>
              <a:xfrm>
                <a:off x="3767552" y="4834549"/>
                <a:ext cx="9885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837" name="حبر 34837">
                <a:extLst>
                  <a:ext uri="{FF2B5EF4-FFF2-40B4-BE49-F238E27FC236}">
                    <a16:creationId xmlns:a16="http://schemas.microsoft.com/office/drawing/2014/main" id="{BCF7189B-D29C-C240-DC52-29AAF27E59D9}"/>
                  </a:ext>
                </a:extLst>
              </p14:cNvPr>
              <p14:cNvContentPartPr/>
              <p14:nvPr/>
            </p14:nvContentPartPr>
            <p14:xfrm>
              <a:off x="3309313" y="5192795"/>
              <a:ext cx="1347480" cy="192240"/>
            </p14:xfrm>
          </p:contentPart>
        </mc:Choice>
        <mc:Fallback xmlns="">
          <p:pic>
            <p:nvPicPr>
              <p:cNvPr id="34837" name="حبر 34837">
                <a:extLst>
                  <a:ext uri="{FF2B5EF4-FFF2-40B4-BE49-F238E27FC236}">
                    <a16:creationId xmlns:a16="http://schemas.microsoft.com/office/drawing/2014/main" id="{BCF7189B-D29C-C240-DC52-29AAF27E59D9}"/>
                  </a:ext>
                </a:extLst>
              </p:cNvPr>
              <p:cNvPicPr/>
              <p:nvPr/>
            </p:nvPicPr>
            <p:blipFill>
              <a:blip r:embed="rId30"/>
              <a:stretch>
                <a:fillRect/>
              </a:stretch>
            </p:blipFill>
            <p:spPr>
              <a:xfrm>
                <a:off x="3289148" y="5177675"/>
                <a:ext cx="138313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843" name="حبر 34843">
                <a:extLst>
                  <a:ext uri="{FF2B5EF4-FFF2-40B4-BE49-F238E27FC236}">
                    <a16:creationId xmlns:a16="http://schemas.microsoft.com/office/drawing/2014/main" id="{2AB676A2-0147-4F5A-B57F-DC36183487DD}"/>
                  </a:ext>
                </a:extLst>
              </p14:cNvPr>
              <p14:cNvContentPartPr/>
              <p14:nvPr/>
            </p14:nvContentPartPr>
            <p14:xfrm>
              <a:off x="2932033" y="5253275"/>
              <a:ext cx="351360" cy="131760"/>
            </p14:xfrm>
          </p:contentPart>
        </mc:Choice>
        <mc:Fallback xmlns="">
          <p:pic>
            <p:nvPicPr>
              <p:cNvPr id="34843" name="حبر 34843">
                <a:extLst>
                  <a:ext uri="{FF2B5EF4-FFF2-40B4-BE49-F238E27FC236}">
                    <a16:creationId xmlns:a16="http://schemas.microsoft.com/office/drawing/2014/main" id="{2AB676A2-0147-4F5A-B57F-DC36183487DD}"/>
                  </a:ext>
                </a:extLst>
              </p:cNvPr>
              <p:cNvPicPr/>
              <p:nvPr/>
            </p:nvPicPr>
            <p:blipFill>
              <a:blip r:embed="rId32"/>
              <a:stretch>
                <a:fillRect/>
              </a:stretch>
            </p:blipFill>
            <p:spPr>
              <a:xfrm>
                <a:off x="2915473" y="5238196"/>
                <a:ext cx="383040" cy="16730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846" name="حبر 34846">
                <a:extLst>
                  <a:ext uri="{FF2B5EF4-FFF2-40B4-BE49-F238E27FC236}">
                    <a16:creationId xmlns:a16="http://schemas.microsoft.com/office/drawing/2014/main" id="{1969DFA9-2D88-1A76-4D6C-A834C71DF206}"/>
                  </a:ext>
                </a:extLst>
              </p14:cNvPr>
              <p14:cNvContentPartPr/>
              <p14:nvPr/>
            </p14:nvContentPartPr>
            <p14:xfrm>
              <a:off x="6566262" y="5120903"/>
              <a:ext cx="505800" cy="147600"/>
            </p14:xfrm>
          </p:contentPart>
        </mc:Choice>
        <mc:Fallback xmlns="">
          <p:pic>
            <p:nvPicPr>
              <p:cNvPr id="34846" name="حبر 34846">
                <a:extLst>
                  <a:ext uri="{FF2B5EF4-FFF2-40B4-BE49-F238E27FC236}">
                    <a16:creationId xmlns:a16="http://schemas.microsoft.com/office/drawing/2014/main" id="{1969DFA9-2D88-1A76-4D6C-A834C71DF206}"/>
                  </a:ext>
                </a:extLst>
              </p:cNvPr>
              <p:cNvPicPr/>
              <p:nvPr/>
            </p:nvPicPr>
            <p:blipFill>
              <a:blip r:embed="rId34"/>
              <a:stretch>
                <a:fillRect/>
              </a:stretch>
            </p:blipFill>
            <p:spPr>
              <a:xfrm>
                <a:off x="6545757" y="5100383"/>
                <a:ext cx="546451" cy="188280"/>
              </a:xfrm>
              <a:prstGeom prst="rect">
                <a:avLst/>
              </a:prstGeom>
            </p:spPr>
          </p:pic>
        </mc:Fallback>
      </mc:AlternateContent>
      <p:sp>
        <p:nvSpPr>
          <p:cNvPr id="34848" name="مربع نص 34847">
            <a:extLst>
              <a:ext uri="{FF2B5EF4-FFF2-40B4-BE49-F238E27FC236}">
                <a16:creationId xmlns:a16="http://schemas.microsoft.com/office/drawing/2014/main" id="{D7535B9B-3714-A2CB-C749-5B48A2D52DBA}"/>
              </a:ext>
            </a:extLst>
          </p:cNvPr>
          <p:cNvSpPr txBox="1"/>
          <p:nvPr/>
        </p:nvSpPr>
        <p:spPr>
          <a:xfrm>
            <a:off x="2643892" y="1291246"/>
            <a:ext cx="4580846" cy="646331"/>
          </a:xfrm>
          <a:prstGeom prst="rect">
            <a:avLst/>
          </a:prstGeom>
          <a:noFill/>
        </p:spPr>
        <p:txBody>
          <a:bodyPr wrap="square">
            <a:spAutoFit/>
          </a:bodyPr>
          <a:lstStyle/>
          <a:p>
            <a:r>
              <a:rPr lang="en-GB" dirty="0"/>
              <a:t>political correctness (PC) norms. But what is the effect of strong positive</a:t>
            </a:r>
            <a:endParaRPr lang="ar-SA" dirty="0"/>
          </a:p>
        </p:txBody>
      </p:sp>
      <mc:AlternateContent xmlns:mc="http://schemas.openxmlformats.org/markup-compatibility/2006" xmlns:p14="http://schemas.microsoft.com/office/powerpoint/2010/main">
        <mc:Choice Requires="p14">
          <p:contentPart p14:bwMode="auto" r:id="rId35">
            <p14:nvContentPartPr>
              <p14:cNvPr id="34849" name="حبر 34848">
                <a:extLst>
                  <a:ext uri="{FF2B5EF4-FFF2-40B4-BE49-F238E27FC236}">
                    <a16:creationId xmlns:a16="http://schemas.microsoft.com/office/drawing/2014/main" id="{98F68B4C-E905-8645-7EE1-B3897D88E5F0}"/>
                  </a:ext>
                </a:extLst>
              </p14:cNvPr>
              <p14:cNvContentPartPr/>
              <p14:nvPr/>
            </p14:nvContentPartPr>
            <p14:xfrm>
              <a:off x="6075418" y="3492397"/>
              <a:ext cx="32040" cy="16200"/>
            </p14:xfrm>
          </p:contentPart>
        </mc:Choice>
        <mc:Fallback xmlns="">
          <p:pic>
            <p:nvPicPr>
              <p:cNvPr id="34849" name="حبر 34848">
                <a:extLst>
                  <a:ext uri="{FF2B5EF4-FFF2-40B4-BE49-F238E27FC236}">
                    <a16:creationId xmlns:a16="http://schemas.microsoft.com/office/drawing/2014/main" id="{98F68B4C-E905-8645-7EE1-B3897D88E5F0}"/>
                  </a:ext>
                </a:extLst>
              </p:cNvPr>
              <p:cNvPicPr/>
              <p:nvPr/>
            </p:nvPicPr>
            <p:blipFill>
              <a:blip r:embed="rId36"/>
              <a:stretch>
                <a:fillRect/>
              </a:stretch>
            </p:blipFill>
            <p:spPr>
              <a:xfrm>
                <a:off x="6054898" y="3471877"/>
                <a:ext cx="727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850" name="حبر 34849">
                <a:extLst>
                  <a:ext uri="{FF2B5EF4-FFF2-40B4-BE49-F238E27FC236}">
                    <a16:creationId xmlns:a16="http://schemas.microsoft.com/office/drawing/2014/main" id="{6EBC6AAB-7E34-14DA-4110-BCFF24E1020C}"/>
                  </a:ext>
                </a:extLst>
              </p14:cNvPr>
              <p14:cNvContentPartPr/>
              <p14:nvPr/>
            </p14:nvContentPartPr>
            <p14:xfrm>
              <a:off x="3659098" y="3350197"/>
              <a:ext cx="32040" cy="360"/>
            </p14:xfrm>
          </p:contentPart>
        </mc:Choice>
        <mc:Fallback xmlns="">
          <p:pic>
            <p:nvPicPr>
              <p:cNvPr id="34850" name="حبر 34849">
                <a:extLst>
                  <a:ext uri="{FF2B5EF4-FFF2-40B4-BE49-F238E27FC236}">
                    <a16:creationId xmlns:a16="http://schemas.microsoft.com/office/drawing/2014/main" id="{6EBC6AAB-7E34-14DA-4110-BCFF24E1020C}"/>
                  </a:ext>
                </a:extLst>
              </p:cNvPr>
              <p:cNvPicPr/>
              <p:nvPr/>
            </p:nvPicPr>
            <p:blipFill>
              <a:blip r:embed="rId38"/>
              <a:stretch>
                <a:fillRect/>
              </a:stretch>
            </p:blipFill>
            <p:spPr>
              <a:xfrm>
                <a:off x="3638938" y="3329677"/>
                <a:ext cx="727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851" name="حبر 34850">
                <a:extLst>
                  <a:ext uri="{FF2B5EF4-FFF2-40B4-BE49-F238E27FC236}">
                    <a16:creationId xmlns:a16="http://schemas.microsoft.com/office/drawing/2014/main" id="{584D6288-05EF-9FD0-D011-D27455F50475}"/>
                  </a:ext>
                </a:extLst>
              </p14:cNvPr>
              <p14:cNvContentPartPr/>
              <p14:nvPr/>
            </p14:nvContentPartPr>
            <p14:xfrm>
              <a:off x="8583118" y="6400278"/>
              <a:ext cx="24480" cy="36720"/>
            </p14:xfrm>
          </p:contentPart>
        </mc:Choice>
        <mc:Fallback xmlns="">
          <p:pic>
            <p:nvPicPr>
              <p:cNvPr id="34851" name="حبر 34850">
                <a:extLst>
                  <a:ext uri="{FF2B5EF4-FFF2-40B4-BE49-F238E27FC236}">
                    <a16:creationId xmlns:a16="http://schemas.microsoft.com/office/drawing/2014/main" id="{584D6288-05EF-9FD0-D011-D27455F50475}"/>
                  </a:ext>
                </a:extLst>
              </p:cNvPr>
              <p:cNvPicPr/>
              <p:nvPr/>
            </p:nvPicPr>
            <p:blipFill>
              <a:blip r:embed="rId40"/>
              <a:stretch>
                <a:fillRect/>
              </a:stretch>
            </p:blipFill>
            <p:spPr>
              <a:xfrm>
                <a:off x="8567998" y="6385158"/>
                <a:ext cx="55080" cy="66960"/>
              </a:xfrm>
              <a:prstGeom prst="rect">
                <a:avLst/>
              </a:prstGeom>
            </p:spPr>
          </p:pic>
        </mc:Fallback>
      </mc:AlternateContent>
      <p:sp>
        <p:nvSpPr>
          <p:cNvPr id="34853" name="مربع نص 34852">
            <a:extLst>
              <a:ext uri="{FF2B5EF4-FFF2-40B4-BE49-F238E27FC236}">
                <a16:creationId xmlns:a16="http://schemas.microsoft.com/office/drawing/2014/main" id="{5D8D2BCD-37FC-9C41-24B6-84265BFC4154}"/>
              </a:ext>
            </a:extLst>
          </p:cNvPr>
          <p:cNvSpPr txBox="1"/>
          <p:nvPr/>
        </p:nvSpPr>
        <p:spPr>
          <a:xfrm>
            <a:off x="1207275" y="5896526"/>
            <a:ext cx="7454080" cy="923330"/>
          </a:xfrm>
          <a:prstGeom prst="rect">
            <a:avLst/>
          </a:prstGeom>
          <a:noFill/>
        </p:spPr>
        <p:txBody>
          <a:bodyPr wrap="square">
            <a:spAutoFit/>
          </a:bodyPr>
          <a:lstStyle/>
          <a:p>
            <a:r>
              <a:rPr lang="en-GB" dirty="0"/>
              <a:t>As powerful as norms can be, though, not everyone is equally susceptible to positive group norms. Individual personalities factor in, too, as well as the level of a person's social identity with the group</a:t>
            </a:r>
            <a:endParaRPr lang="ar-SA" dirty="0"/>
          </a:p>
        </p:txBody>
      </p:sp>
      <mc:AlternateContent xmlns:mc="http://schemas.openxmlformats.org/markup-compatibility/2006" xmlns:p14="http://schemas.microsoft.com/office/powerpoint/2010/main">
        <mc:Choice Requires="p14">
          <p:contentPart p14:bwMode="auto" r:id="rId41">
            <p14:nvContentPartPr>
              <p14:cNvPr id="34854" name="حبر 34853">
                <a:extLst>
                  <a:ext uri="{FF2B5EF4-FFF2-40B4-BE49-F238E27FC236}">
                    <a16:creationId xmlns:a16="http://schemas.microsoft.com/office/drawing/2014/main" id="{55F79406-2A2E-CBA7-F6C0-F4ED3DEC6B4B}"/>
                  </a:ext>
                </a:extLst>
              </p14:cNvPr>
              <p14:cNvContentPartPr/>
              <p14:nvPr/>
            </p14:nvContentPartPr>
            <p14:xfrm>
              <a:off x="5291726" y="6077675"/>
              <a:ext cx="2225880" cy="64080"/>
            </p14:xfrm>
          </p:contentPart>
        </mc:Choice>
        <mc:Fallback xmlns="">
          <p:pic>
            <p:nvPicPr>
              <p:cNvPr id="34854" name="حبر 34853">
                <a:extLst>
                  <a:ext uri="{FF2B5EF4-FFF2-40B4-BE49-F238E27FC236}">
                    <a16:creationId xmlns:a16="http://schemas.microsoft.com/office/drawing/2014/main" id="{55F79406-2A2E-CBA7-F6C0-F4ED3DEC6B4B}"/>
                  </a:ext>
                </a:extLst>
              </p:cNvPr>
              <p:cNvPicPr/>
              <p:nvPr/>
            </p:nvPicPr>
            <p:blipFill>
              <a:blip r:embed="rId42"/>
              <a:stretch>
                <a:fillRect/>
              </a:stretch>
            </p:blipFill>
            <p:spPr>
              <a:xfrm>
                <a:off x="5237726" y="5969675"/>
                <a:ext cx="23335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855" name="حبر 34854">
                <a:extLst>
                  <a:ext uri="{FF2B5EF4-FFF2-40B4-BE49-F238E27FC236}">
                    <a16:creationId xmlns:a16="http://schemas.microsoft.com/office/drawing/2014/main" id="{A3D9EA5B-4C01-7246-AAB7-BC5D01DBA3BE}"/>
                  </a:ext>
                </a:extLst>
              </p14:cNvPr>
              <p14:cNvContentPartPr/>
              <p14:nvPr/>
            </p14:nvContentPartPr>
            <p14:xfrm>
              <a:off x="1362326" y="6331835"/>
              <a:ext cx="3222360" cy="111600"/>
            </p14:xfrm>
          </p:contentPart>
        </mc:Choice>
        <mc:Fallback xmlns="">
          <p:pic>
            <p:nvPicPr>
              <p:cNvPr id="34855" name="حبر 34854">
                <a:extLst>
                  <a:ext uri="{FF2B5EF4-FFF2-40B4-BE49-F238E27FC236}">
                    <a16:creationId xmlns:a16="http://schemas.microsoft.com/office/drawing/2014/main" id="{A3D9EA5B-4C01-7246-AAB7-BC5D01DBA3BE}"/>
                  </a:ext>
                </a:extLst>
              </p:cNvPr>
              <p:cNvPicPr/>
              <p:nvPr/>
            </p:nvPicPr>
            <p:blipFill>
              <a:blip r:embed="rId44"/>
              <a:stretch>
                <a:fillRect/>
              </a:stretch>
            </p:blipFill>
            <p:spPr>
              <a:xfrm>
                <a:off x="1308686" y="6223835"/>
                <a:ext cx="33300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4866" name="حبر 34866">
                <a:extLst>
                  <a:ext uri="{FF2B5EF4-FFF2-40B4-BE49-F238E27FC236}">
                    <a16:creationId xmlns:a16="http://schemas.microsoft.com/office/drawing/2014/main" id="{99551055-03E7-3104-B389-637C1463806A}"/>
                  </a:ext>
                </a:extLst>
              </p14:cNvPr>
              <p14:cNvContentPartPr/>
              <p14:nvPr/>
            </p14:nvContentPartPr>
            <p14:xfrm>
              <a:off x="777457" y="5855546"/>
              <a:ext cx="581760" cy="229680"/>
            </p14:xfrm>
          </p:contentPart>
        </mc:Choice>
        <mc:Fallback xmlns="">
          <p:pic>
            <p:nvPicPr>
              <p:cNvPr id="34866" name="حبر 34866">
                <a:extLst>
                  <a:ext uri="{FF2B5EF4-FFF2-40B4-BE49-F238E27FC236}">
                    <a16:creationId xmlns:a16="http://schemas.microsoft.com/office/drawing/2014/main" id="{99551055-03E7-3104-B389-637C1463806A}"/>
                  </a:ext>
                </a:extLst>
              </p:cNvPr>
              <p:cNvPicPr/>
              <p:nvPr/>
            </p:nvPicPr>
            <p:blipFill>
              <a:blip r:embed="rId46"/>
              <a:stretch>
                <a:fillRect/>
              </a:stretch>
            </p:blipFill>
            <p:spPr>
              <a:xfrm>
                <a:off x="762337" y="5835026"/>
                <a:ext cx="6123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878" name="حبر 34878">
                <a:extLst>
                  <a:ext uri="{FF2B5EF4-FFF2-40B4-BE49-F238E27FC236}">
                    <a16:creationId xmlns:a16="http://schemas.microsoft.com/office/drawing/2014/main" id="{58995E6D-642A-2257-2B3D-AEB8485DE553}"/>
                  </a:ext>
                </a:extLst>
              </p14:cNvPr>
              <p14:cNvContentPartPr/>
              <p14:nvPr/>
            </p14:nvContentPartPr>
            <p14:xfrm>
              <a:off x="135717" y="5907649"/>
              <a:ext cx="612720" cy="220680"/>
            </p14:xfrm>
          </p:contentPart>
        </mc:Choice>
        <mc:Fallback xmlns="">
          <p:pic>
            <p:nvPicPr>
              <p:cNvPr id="34878" name="حبر 34878">
                <a:extLst>
                  <a:ext uri="{FF2B5EF4-FFF2-40B4-BE49-F238E27FC236}">
                    <a16:creationId xmlns:a16="http://schemas.microsoft.com/office/drawing/2014/main" id="{58995E6D-642A-2257-2B3D-AEB8485DE553}"/>
                  </a:ext>
                </a:extLst>
              </p:cNvPr>
              <p:cNvPicPr/>
              <p:nvPr/>
            </p:nvPicPr>
            <p:blipFill>
              <a:blip r:embed="rId48"/>
              <a:stretch>
                <a:fillRect/>
              </a:stretch>
            </p:blipFill>
            <p:spPr>
              <a:xfrm>
                <a:off x="115557" y="5892529"/>
                <a:ext cx="648360" cy="251280"/>
              </a:xfrm>
              <a:prstGeom prst="rect">
                <a:avLst/>
              </a:prstGeom>
            </p:spPr>
          </p:pic>
        </mc:Fallback>
      </mc:AlternateContent>
    </p:spTree>
    <p:extLst>
      <p:ext uri="{BB962C8B-B14F-4D97-AF65-F5344CB8AC3E}">
        <p14:creationId xmlns:p14="http://schemas.microsoft.com/office/powerpoint/2010/main" val="408945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41830" y="225998"/>
            <a:ext cx="8137314" cy="1387221"/>
          </a:xfrm>
        </p:spPr>
        <p:txBody>
          <a:bodyPr wrap="square" numCol="1" anchorCtr="0" compatLnSpc="1">
            <a:prstTxWarp prst="textNoShape">
              <a:avLst/>
            </a:prstTxWarp>
          </a:bodyPr>
          <a:lstStyle/>
          <a:p>
            <a:r>
              <a:rPr lang="en-US" sz="3600" dirty="0">
                <a:effectLst/>
                <a:ea typeface="ＭＳ Ｐゴシック" pitchFamily="34" charset="-128"/>
              </a:rPr>
              <a:t> </a:t>
            </a:r>
            <a:r>
              <a:rPr lang="en-US" sz="4000" dirty="0">
                <a:ea typeface="ＭＳ Ｐゴシック" pitchFamily="34" charset="-128"/>
              </a:rPr>
              <a:t>Show  How Norms Exert Influence </a:t>
            </a:r>
            <a:br>
              <a:rPr lang="en-US" sz="4000" dirty="0">
                <a:ea typeface="ＭＳ Ｐゴシック" pitchFamily="34" charset="-128"/>
              </a:rPr>
            </a:br>
            <a:r>
              <a:rPr lang="en-US" sz="4000" dirty="0">
                <a:ea typeface="ＭＳ Ｐゴシック" pitchFamily="34" charset="-128"/>
              </a:rPr>
              <a:t>On An Individual’s Behavior</a:t>
            </a:r>
            <a:endParaRPr lang="en-US" sz="4000"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038" y="1837464"/>
            <a:ext cx="7397641" cy="420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35311" y="3951652"/>
            <a:ext cx="4572000" cy="34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5">
            <p14:nvContentPartPr>
              <p14:cNvPr id="3" name="حبر 2">
                <a:extLst>
                  <a:ext uri="{FF2B5EF4-FFF2-40B4-BE49-F238E27FC236}">
                    <a16:creationId xmlns:a16="http://schemas.microsoft.com/office/drawing/2014/main" id="{9C268476-9384-9E9C-8863-D7C99B38353A}"/>
                  </a:ext>
                </a:extLst>
              </p14:cNvPr>
              <p14:cNvContentPartPr/>
              <p14:nvPr/>
            </p14:nvContentPartPr>
            <p14:xfrm>
              <a:off x="2874411" y="2390473"/>
              <a:ext cx="4693320" cy="75240"/>
            </p14:xfrm>
          </p:contentPart>
        </mc:Choice>
        <mc:Fallback>
          <p:pic>
            <p:nvPicPr>
              <p:cNvPr id="3" name="حبر 2">
                <a:extLst>
                  <a:ext uri="{FF2B5EF4-FFF2-40B4-BE49-F238E27FC236}">
                    <a16:creationId xmlns:a16="http://schemas.microsoft.com/office/drawing/2014/main" id="{9C268476-9384-9E9C-8863-D7C99B38353A}"/>
                  </a:ext>
                </a:extLst>
              </p:cNvPr>
              <p:cNvPicPr/>
              <p:nvPr/>
            </p:nvPicPr>
            <p:blipFill>
              <a:blip r:embed="rId6"/>
              <a:stretch>
                <a:fillRect/>
              </a:stretch>
            </p:blipFill>
            <p:spPr>
              <a:xfrm>
                <a:off x="2853893" y="2369953"/>
                <a:ext cx="4733997"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945DA04E-B719-BC8A-1970-6CD32EB58DAC}"/>
                  </a:ext>
                </a:extLst>
              </p14:cNvPr>
              <p14:cNvContentPartPr/>
              <p14:nvPr/>
            </p14:nvContentPartPr>
            <p14:xfrm>
              <a:off x="3085371" y="2158993"/>
              <a:ext cx="3760200" cy="109440"/>
            </p14:xfrm>
          </p:contentPart>
        </mc:Choice>
        <mc:Fallback xmlns="">
          <p:pic>
            <p:nvPicPr>
              <p:cNvPr id="4" name="حبر 3">
                <a:extLst>
                  <a:ext uri="{FF2B5EF4-FFF2-40B4-BE49-F238E27FC236}">
                    <a16:creationId xmlns:a16="http://schemas.microsoft.com/office/drawing/2014/main" id="{945DA04E-B719-BC8A-1970-6CD32EB58DAC}"/>
                  </a:ext>
                </a:extLst>
              </p:cNvPr>
              <p:cNvPicPr/>
              <p:nvPr/>
            </p:nvPicPr>
            <p:blipFill>
              <a:blip r:embed="rId8"/>
              <a:stretch>
                <a:fillRect/>
              </a:stretch>
            </p:blipFill>
            <p:spPr>
              <a:xfrm>
                <a:off x="3031731" y="2051353"/>
                <a:ext cx="38678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45CC19AC-0F18-ABFA-5000-AF12ABB1F6D7}"/>
                  </a:ext>
                </a:extLst>
              </p14:cNvPr>
              <p14:cNvContentPartPr/>
              <p14:nvPr/>
            </p14:nvContentPartPr>
            <p14:xfrm>
              <a:off x="2486331" y="3003553"/>
              <a:ext cx="868680" cy="110160"/>
            </p14:xfrm>
          </p:contentPart>
        </mc:Choice>
        <mc:Fallback xmlns="">
          <p:pic>
            <p:nvPicPr>
              <p:cNvPr id="5" name="حبر 4">
                <a:extLst>
                  <a:ext uri="{FF2B5EF4-FFF2-40B4-BE49-F238E27FC236}">
                    <a16:creationId xmlns:a16="http://schemas.microsoft.com/office/drawing/2014/main" id="{45CC19AC-0F18-ABFA-5000-AF12ABB1F6D7}"/>
                  </a:ext>
                </a:extLst>
              </p:cNvPr>
              <p:cNvPicPr/>
              <p:nvPr/>
            </p:nvPicPr>
            <p:blipFill>
              <a:blip r:embed="rId10"/>
              <a:stretch>
                <a:fillRect/>
              </a:stretch>
            </p:blipFill>
            <p:spPr>
              <a:xfrm>
                <a:off x="2432691" y="2895913"/>
                <a:ext cx="97632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حبر 7">
                <a:extLst>
                  <a:ext uri="{FF2B5EF4-FFF2-40B4-BE49-F238E27FC236}">
                    <a16:creationId xmlns:a16="http://schemas.microsoft.com/office/drawing/2014/main" id="{71E8004A-FE0F-9109-971A-4BC04C0178E7}"/>
                  </a:ext>
                </a:extLst>
              </p14:cNvPr>
              <p14:cNvContentPartPr/>
              <p14:nvPr/>
            </p14:nvContentPartPr>
            <p14:xfrm>
              <a:off x="2540331" y="3753073"/>
              <a:ext cx="700560" cy="95760"/>
            </p14:xfrm>
          </p:contentPart>
        </mc:Choice>
        <mc:Fallback>
          <p:pic>
            <p:nvPicPr>
              <p:cNvPr id="8" name="حبر 7">
                <a:extLst>
                  <a:ext uri="{FF2B5EF4-FFF2-40B4-BE49-F238E27FC236}">
                    <a16:creationId xmlns:a16="http://schemas.microsoft.com/office/drawing/2014/main" id="{71E8004A-FE0F-9109-971A-4BC04C0178E7}"/>
                  </a:ext>
                </a:extLst>
              </p:cNvPr>
              <p:cNvPicPr/>
              <p:nvPr/>
            </p:nvPicPr>
            <p:blipFill>
              <a:blip r:embed="rId12"/>
              <a:stretch>
                <a:fillRect/>
              </a:stretch>
            </p:blipFill>
            <p:spPr>
              <a:xfrm>
                <a:off x="2486331" y="3645073"/>
                <a:ext cx="8082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D8AD898A-0F3A-10D1-B78A-F82D5745C94B}"/>
                  </a:ext>
                </a:extLst>
              </p14:cNvPr>
              <p14:cNvContentPartPr/>
              <p14:nvPr/>
            </p14:nvContentPartPr>
            <p14:xfrm>
              <a:off x="2417931" y="4463353"/>
              <a:ext cx="807120" cy="120240"/>
            </p14:xfrm>
          </p:contentPart>
        </mc:Choice>
        <mc:Fallback xmlns="">
          <p:pic>
            <p:nvPicPr>
              <p:cNvPr id="10" name="حبر 9">
                <a:extLst>
                  <a:ext uri="{FF2B5EF4-FFF2-40B4-BE49-F238E27FC236}">
                    <a16:creationId xmlns:a16="http://schemas.microsoft.com/office/drawing/2014/main" id="{D8AD898A-0F3A-10D1-B78A-F82D5745C94B}"/>
                  </a:ext>
                </a:extLst>
              </p:cNvPr>
              <p:cNvPicPr/>
              <p:nvPr/>
            </p:nvPicPr>
            <p:blipFill>
              <a:blip r:embed="rId14"/>
              <a:stretch>
                <a:fillRect/>
              </a:stretch>
            </p:blipFill>
            <p:spPr>
              <a:xfrm>
                <a:off x="2363931" y="4355353"/>
                <a:ext cx="91476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حبر 10">
                <a:extLst>
                  <a:ext uri="{FF2B5EF4-FFF2-40B4-BE49-F238E27FC236}">
                    <a16:creationId xmlns:a16="http://schemas.microsoft.com/office/drawing/2014/main" id="{3E16C48F-FAE0-6832-C84D-E096B62456C2}"/>
                  </a:ext>
                </a:extLst>
              </p14:cNvPr>
              <p14:cNvContentPartPr/>
              <p14:nvPr/>
            </p14:nvContentPartPr>
            <p14:xfrm>
              <a:off x="2370051" y="5190193"/>
              <a:ext cx="1949040" cy="136440"/>
            </p14:xfrm>
          </p:contentPart>
        </mc:Choice>
        <mc:Fallback xmlns="">
          <p:pic>
            <p:nvPicPr>
              <p:cNvPr id="11" name="حبر 10">
                <a:extLst>
                  <a:ext uri="{FF2B5EF4-FFF2-40B4-BE49-F238E27FC236}">
                    <a16:creationId xmlns:a16="http://schemas.microsoft.com/office/drawing/2014/main" id="{3E16C48F-FAE0-6832-C84D-E096B62456C2}"/>
                  </a:ext>
                </a:extLst>
              </p:cNvPr>
              <p:cNvPicPr/>
              <p:nvPr/>
            </p:nvPicPr>
            <p:blipFill>
              <a:blip r:embed="rId16"/>
              <a:stretch>
                <a:fillRect/>
              </a:stretch>
            </p:blipFill>
            <p:spPr>
              <a:xfrm>
                <a:off x="2316411" y="5082193"/>
                <a:ext cx="20566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حبر 11">
                <a:extLst>
                  <a:ext uri="{FF2B5EF4-FFF2-40B4-BE49-F238E27FC236}">
                    <a16:creationId xmlns:a16="http://schemas.microsoft.com/office/drawing/2014/main" id="{5AC66EBB-57C6-EF48-3527-A5A3BD101007}"/>
                  </a:ext>
                </a:extLst>
              </p14:cNvPr>
              <p14:cNvContentPartPr/>
              <p14:nvPr/>
            </p14:nvContentPartPr>
            <p14:xfrm>
              <a:off x="4279232" y="2278565"/>
              <a:ext cx="465840" cy="34560"/>
            </p14:xfrm>
          </p:contentPart>
        </mc:Choice>
        <mc:Fallback xmlns="">
          <p:pic>
            <p:nvPicPr>
              <p:cNvPr id="12" name="حبر 11">
                <a:extLst>
                  <a:ext uri="{FF2B5EF4-FFF2-40B4-BE49-F238E27FC236}">
                    <a16:creationId xmlns:a16="http://schemas.microsoft.com/office/drawing/2014/main" id="{5AC66EBB-57C6-EF48-3527-A5A3BD101007}"/>
                  </a:ext>
                </a:extLst>
              </p:cNvPr>
              <p:cNvPicPr/>
              <p:nvPr/>
            </p:nvPicPr>
            <p:blipFill>
              <a:blip r:embed="rId18"/>
              <a:stretch>
                <a:fillRect/>
              </a:stretch>
            </p:blipFill>
            <p:spPr>
              <a:xfrm>
                <a:off x="4225592" y="2170565"/>
                <a:ext cx="5734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حبر 12">
                <a:extLst>
                  <a:ext uri="{FF2B5EF4-FFF2-40B4-BE49-F238E27FC236}">
                    <a16:creationId xmlns:a16="http://schemas.microsoft.com/office/drawing/2014/main" id="{160F91E3-1604-C829-9787-6AF7A330DC80}"/>
                  </a:ext>
                </a:extLst>
              </p14:cNvPr>
              <p14:cNvContentPartPr/>
              <p14:nvPr/>
            </p14:nvContentPartPr>
            <p14:xfrm>
              <a:off x="4128032" y="2283245"/>
              <a:ext cx="728280" cy="24840"/>
            </p14:xfrm>
          </p:contentPart>
        </mc:Choice>
        <mc:Fallback xmlns="">
          <p:pic>
            <p:nvPicPr>
              <p:cNvPr id="13" name="حبر 12">
                <a:extLst>
                  <a:ext uri="{FF2B5EF4-FFF2-40B4-BE49-F238E27FC236}">
                    <a16:creationId xmlns:a16="http://schemas.microsoft.com/office/drawing/2014/main" id="{160F91E3-1604-C829-9787-6AF7A330DC80}"/>
                  </a:ext>
                </a:extLst>
              </p:cNvPr>
              <p:cNvPicPr/>
              <p:nvPr/>
            </p:nvPicPr>
            <p:blipFill>
              <a:blip r:embed="rId20"/>
              <a:stretch>
                <a:fillRect/>
              </a:stretch>
            </p:blipFill>
            <p:spPr>
              <a:xfrm>
                <a:off x="4107872" y="2263085"/>
                <a:ext cx="7689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حبر 19">
                <a:extLst>
                  <a:ext uri="{FF2B5EF4-FFF2-40B4-BE49-F238E27FC236}">
                    <a16:creationId xmlns:a16="http://schemas.microsoft.com/office/drawing/2014/main" id="{6F25B5FC-6FF5-EB9B-E4F5-6B9B1B19BB04}"/>
                  </a:ext>
                </a:extLst>
              </p14:cNvPr>
              <p14:cNvContentPartPr/>
              <p14:nvPr/>
            </p14:nvContentPartPr>
            <p14:xfrm>
              <a:off x="3869552" y="1625165"/>
              <a:ext cx="948240" cy="309960"/>
            </p14:xfrm>
          </p:contentPart>
        </mc:Choice>
        <mc:Fallback xmlns="">
          <p:pic>
            <p:nvPicPr>
              <p:cNvPr id="19" name="حبر 19">
                <a:extLst>
                  <a:ext uri="{FF2B5EF4-FFF2-40B4-BE49-F238E27FC236}">
                    <a16:creationId xmlns:a16="http://schemas.microsoft.com/office/drawing/2014/main" id="{6F25B5FC-6FF5-EB9B-E4F5-6B9B1B19BB04}"/>
                  </a:ext>
                </a:extLst>
              </p:cNvPr>
              <p:cNvPicPr/>
              <p:nvPr/>
            </p:nvPicPr>
            <p:blipFill>
              <a:blip r:embed="rId22"/>
              <a:stretch>
                <a:fillRect/>
              </a:stretch>
            </p:blipFill>
            <p:spPr>
              <a:xfrm>
                <a:off x="3849032" y="1604982"/>
                <a:ext cx="988920" cy="351048"/>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4" name="حبر 24">
                <a:extLst>
                  <a:ext uri="{FF2B5EF4-FFF2-40B4-BE49-F238E27FC236}">
                    <a16:creationId xmlns:a16="http://schemas.microsoft.com/office/drawing/2014/main" id="{A4959B7E-E85A-05B2-25A6-A0D471903B74}"/>
                  </a:ext>
                </a:extLst>
              </p14:cNvPr>
              <p14:cNvContentPartPr/>
              <p14:nvPr/>
            </p14:nvContentPartPr>
            <p14:xfrm>
              <a:off x="1872606" y="3523514"/>
              <a:ext cx="521640" cy="320400"/>
            </p14:xfrm>
          </p:contentPart>
        </mc:Choice>
        <mc:Fallback>
          <p:pic>
            <p:nvPicPr>
              <p:cNvPr id="24" name="حبر 24">
                <a:extLst>
                  <a:ext uri="{FF2B5EF4-FFF2-40B4-BE49-F238E27FC236}">
                    <a16:creationId xmlns:a16="http://schemas.microsoft.com/office/drawing/2014/main" id="{A4959B7E-E85A-05B2-25A6-A0D471903B74}"/>
                  </a:ext>
                </a:extLst>
              </p:cNvPr>
              <p:cNvPicPr/>
              <p:nvPr/>
            </p:nvPicPr>
            <p:blipFill>
              <a:blip r:embed="rId24"/>
              <a:stretch>
                <a:fillRect/>
              </a:stretch>
            </p:blipFill>
            <p:spPr>
              <a:xfrm>
                <a:off x="1857126" y="3502994"/>
                <a:ext cx="55728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حبر 24">
                <a:extLst>
                  <a:ext uri="{FF2B5EF4-FFF2-40B4-BE49-F238E27FC236}">
                    <a16:creationId xmlns:a16="http://schemas.microsoft.com/office/drawing/2014/main" id="{39D26E9E-6CB7-8537-EFE1-AA4A62E75A37}"/>
                  </a:ext>
                </a:extLst>
              </p14:cNvPr>
              <p14:cNvContentPartPr/>
              <p14:nvPr/>
            </p14:nvContentPartPr>
            <p14:xfrm>
              <a:off x="6531341" y="3028097"/>
              <a:ext cx="614160" cy="304920"/>
            </p14:xfrm>
          </p:contentPart>
        </mc:Choice>
        <mc:Fallback xmlns="">
          <p:pic>
            <p:nvPicPr>
              <p:cNvPr id="25" name="حبر 24">
                <a:extLst>
                  <a:ext uri="{FF2B5EF4-FFF2-40B4-BE49-F238E27FC236}">
                    <a16:creationId xmlns:a16="http://schemas.microsoft.com/office/drawing/2014/main" id="{39D26E9E-6CB7-8537-EFE1-AA4A62E75A37}"/>
                  </a:ext>
                </a:extLst>
              </p:cNvPr>
              <p:cNvPicPr/>
              <p:nvPr/>
            </p:nvPicPr>
            <p:blipFill>
              <a:blip r:embed="rId26"/>
              <a:stretch>
                <a:fillRect/>
              </a:stretch>
            </p:blipFill>
            <p:spPr>
              <a:xfrm>
                <a:off x="6510821" y="3007937"/>
                <a:ext cx="6552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حبر 25">
                <a:extLst>
                  <a:ext uri="{FF2B5EF4-FFF2-40B4-BE49-F238E27FC236}">
                    <a16:creationId xmlns:a16="http://schemas.microsoft.com/office/drawing/2014/main" id="{A8C4EDD0-29E2-5860-33CB-5179F2C77E00}"/>
                  </a:ext>
                </a:extLst>
              </p14:cNvPr>
              <p14:cNvContentPartPr/>
              <p14:nvPr/>
            </p14:nvContentPartPr>
            <p14:xfrm>
              <a:off x="4911341" y="3466577"/>
              <a:ext cx="753480" cy="57240"/>
            </p14:xfrm>
          </p:contentPart>
        </mc:Choice>
        <mc:Fallback>
          <p:pic>
            <p:nvPicPr>
              <p:cNvPr id="26" name="حبر 25">
                <a:extLst>
                  <a:ext uri="{FF2B5EF4-FFF2-40B4-BE49-F238E27FC236}">
                    <a16:creationId xmlns:a16="http://schemas.microsoft.com/office/drawing/2014/main" id="{A8C4EDD0-29E2-5860-33CB-5179F2C77E00}"/>
                  </a:ext>
                </a:extLst>
              </p:cNvPr>
              <p:cNvPicPr/>
              <p:nvPr/>
            </p:nvPicPr>
            <p:blipFill>
              <a:blip r:embed="rId28"/>
              <a:stretch>
                <a:fillRect/>
              </a:stretch>
            </p:blipFill>
            <p:spPr>
              <a:xfrm>
                <a:off x="4890831" y="3446057"/>
                <a:ext cx="794141"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حبر 36">
                <a:extLst>
                  <a:ext uri="{FF2B5EF4-FFF2-40B4-BE49-F238E27FC236}">
                    <a16:creationId xmlns:a16="http://schemas.microsoft.com/office/drawing/2014/main" id="{62BABF2E-08A6-80D3-BCF5-65E3C8AEA50C}"/>
                  </a:ext>
                </a:extLst>
              </p14:cNvPr>
              <p14:cNvContentPartPr/>
              <p14:nvPr/>
            </p14:nvContentPartPr>
            <p14:xfrm>
              <a:off x="5723882" y="3591685"/>
              <a:ext cx="411480" cy="198360"/>
            </p14:xfrm>
          </p:contentPart>
        </mc:Choice>
        <mc:Fallback>
          <p:pic>
            <p:nvPicPr>
              <p:cNvPr id="36" name="حبر 36">
                <a:extLst>
                  <a:ext uri="{FF2B5EF4-FFF2-40B4-BE49-F238E27FC236}">
                    <a16:creationId xmlns:a16="http://schemas.microsoft.com/office/drawing/2014/main" id="{62BABF2E-08A6-80D3-BCF5-65E3C8AEA50C}"/>
                  </a:ext>
                </a:extLst>
              </p:cNvPr>
              <p:cNvPicPr/>
              <p:nvPr/>
            </p:nvPicPr>
            <p:blipFill>
              <a:blip r:embed="rId30"/>
              <a:stretch>
                <a:fillRect/>
              </a:stretch>
            </p:blipFill>
            <p:spPr>
              <a:xfrm>
                <a:off x="5703362" y="3571165"/>
                <a:ext cx="4521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حبر 36">
                <a:extLst>
                  <a:ext uri="{FF2B5EF4-FFF2-40B4-BE49-F238E27FC236}">
                    <a16:creationId xmlns:a16="http://schemas.microsoft.com/office/drawing/2014/main" id="{3642F9CA-5739-6EA9-413F-9B3AE62EBAFF}"/>
                  </a:ext>
                </a:extLst>
              </p14:cNvPr>
              <p14:cNvContentPartPr/>
              <p14:nvPr/>
            </p14:nvContentPartPr>
            <p14:xfrm>
              <a:off x="4899824" y="4024344"/>
              <a:ext cx="484920" cy="44280"/>
            </p14:xfrm>
          </p:contentPart>
        </mc:Choice>
        <mc:Fallback xmlns="">
          <p:pic>
            <p:nvPicPr>
              <p:cNvPr id="37" name="حبر 36">
                <a:extLst>
                  <a:ext uri="{FF2B5EF4-FFF2-40B4-BE49-F238E27FC236}">
                    <a16:creationId xmlns:a16="http://schemas.microsoft.com/office/drawing/2014/main" id="{3642F9CA-5739-6EA9-413F-9B3AE62EBAFF}"/>
                  </a:ext>
                </a:extLst>
              </p:cNvPr>
              <p:cNvPicPr/>
              <p:nvPr/>
            </p:nvPicPr>
            <p:blipFill>
              <a:blip r:embed="rId32"/>
              <a:stretch>
                <a:fillRect/>
              </a:stretch>
            </p:blipFill>
            <p:spPr>
              <a:xfrm>
                <a:off x="4879304" y="4004184"/>
                <a:ext cx="5256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 name="حبر 43">
                <a:extLst>
                  <a:ext uri="{FF2B5EF4-FFF2-40B4-BE49-F238E27FC236}">
                    <a16:creationId xmlns:a16="http://schemas.microsoft.com/office/drawing/2014/main" id="{93C21C7D-F2BC-31AD-9C34-FB4A9A0C3159}"/>
                  </a:ext>
                </a:extLst>
              </p14:cNvPr>
              <p14:cNvContentPartPr/>
              <p14:nvPr/>
            </p14:nvContentPartPr>
            <p14:xfrm>
              <a:off x="4323196" y="4024434"/>
              <a:ext cx="1139400" cy="237240"/>
            </p14:xfrm>
          </p:contentPart>
        </mc:Choice>
        <mc:Fallback xmlns="">
          <p:pic>
            <p:nvPicPr>
              <p:cNvPr id="43" name="حبر 43">
                <a:extLst>
                  <a:ext uri="{FF2B5EF4-FFF2-40B4-BE49-F238E27FC236}">
                    <a16:creationId xmlns:a16="http://schemas.microsoft.com/office/drawing/2014/main" id="{93C21C7D-F2BC-31AD-9C34-FB4A9A0C3159}"/>
                  </a:ext>
                </a:extLst>
              </p:cNvPr>
              <p:cNvPicPr/>
              <p:nvPr/>
            </p:nvPicPr>
            <p:blipFill>
              <a:blip r:embed="rId34"/>
              <a:stretch>
                <a:fillRect/>
              </a:stretch>
            </p:blipFill>
            <p:spPr>
              <a:xfrm>
                <a:off x="4303036" y="4003914"/>
                <a:ext cx="11800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حبر 52">
                <a:extLst>
                  <a:ext uri="{FF2B5EF4-FFF2-40B4-BE49-F238E27FC236}">
                    <a16:creationId xmlns:a16="http://schemas.microsoft.com/office/drawing/2014/main" id="{CF21B10E-EA9E-18A4-DECA-E4AE4D812E3C}"/>
                  </a:ext>
                </a:extLst>
              </p14:cNvPr>
              <p14:cNvContentPartPr/>
              <p14:nvPr/>
            </p14:nvContentPartPr>
            <p14:xfrm>
              <a:off x="6403638" y="4858447"/>
              <a:ext cx="917280" cy="222840"/>
            </p14:xfrm>
          </p:contentPart>
        </mc:Choice>
        <mc:Fallback xmlns="">
          <p:pic>
            <p:nvPicPr>
              <p:cNvPr id="52" name="حبر 52">
                <a:extLst>
                  <a:ext uri="{FF2B5EF4-FFF2-40B4-BE49-F238E27FC236}">
                    <a16:creationId xmlns:a16="http://schemas.microsoft.com/office/drawing/2014/main" id="{CF21B10E-EA9E-18A4-DECA-E4AE4D812E3C}"/>
                  </a:ext>
                </a:extLst>
              </p:cNvPr>
              <p:cNvPicPr/>
              <p:nvPr/>
            </p:nvPicPr>
            <p:blipFill>
              <a:blip r:embed="rId36"/>
              <a:stretch>
                <a:fillRect/>
              </a:stretch>
            </p:blipFill>
            <p:spPr>
              <a:xfrm>
                <a:off x="6383110" y="4837927"/>
                <a:ext cx="958336"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9" name="حبر 59">
                <a:extLst>
                  <a:ext uri="{FF2B5EF4-FFF2-40B4-BE49-F238E27FC236}">
                    <a16:creationId xmlns:a16="http://schemas.microsoft.com/office/drawing/2014/main" id="{DE5A0A80-8D16-DDE6-D7C4-BDB557471804}"/>
                  </a:ext>
                </a:extLst>
              </p14:cNvPr>
              <p14:cNvContentPartPr/>
              <p14:nvPr/>
            </p14:nvContentPartPr>
            <p14:xfrm>
              <a:off x="8085516" y="4633744"/>
              <a:ext cx="334440" cy="153720"/>
            </p14:xfrm>
          </p:contentPart>
        </mc:Choice>
        <mc:Fallback xmlns="">
          <p:pic>
            <p:nvPicPr>
              <p:cNvPr id="59" name="حبر 59">
                <a:extLst>
                  <a:ext uri="{FF2B5EF4-FFF2-40B4-BE49-F238E27FC236}">
                    <a16:creationId xmlns:a16="http://schemas.microsoft.com/office/drawing/2014/main" id="{DE5A0A80-8D16-DDE6-D7C4-BDB557471804}"/>
                  </a:ext>
                </a:extLst>
              </p:cNvPr>
              <p:cNvPicPr/>
              <p:nvPr/>
            </p:nvPicPr>
            <p:blipFill>
              <a:blip r:embed="rId38"/>
              <a:stretch>
                <a:fillRect/>
              </a:stretch>
            </p:blipFill>
            <p:spPr>
              <a:xfrm>
                <a:off x="8070036" y="4618624"/>
                <a:ext cx="3646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32" name="حبر 1032">
                <a:extLst>
                  <a:ext uri="{FF2B5EF4-FFF2-40B4-BE49-F238E27FC236}">
                    <a16:creationId xmlns:a16="http://schemas.microsoft.com/office/drawing/2014/main" id="{5E3B88E2-A3DF-DF81-21B2-59C3CD3E38FF}"/>
                  </a:ext>
                </a:extLst>
              </p14:cNvPr>
              <p14:cNvContentPartPr/>
              <p14:nvPr/>
            </p14:nvContentPartPr>
            <p14:xfrm>
              <a:off x="7406556" y="4622944"/>
              <a:ext cx="637920" cy="145440"/>
            </p14:xfrm>
          </p:contentPart>
        </mc:Choice>
        <mc:Fallback xmlns="">
          <p:pic>
            <p:nvPicPr>
              <p:cNvPr id="1032" name="حبر 1032">
                <a:extLst>
                  <a:ext uri="{FF2B5EF4-FFF2-40B4-BE49-F238E27FC236}">
                    <a16:creationId xmlns:a16="http://schemas.microsoft.com/office/drawing/2014/main" id="{5E3B88E2-A3DF-DF81-21B2-59C3CD3E38FF}"/>
                  </a:ext>
                </a:extLst>
              </p:cNvPr>
              <p:cNvPicPr/>
              <p:nvPr/>
            </p:nvPicPr>
            <p:blipFill>
              <a:blip r:embed="rId40"/>
              <a:stretch>
                <a:fillRect/>
              </a:stretch>
            </p:blipFill>
            <p:spPr>
              <a:xfrm>
                <a:off x="7391445" y="4607464"/>
                <a:ext cx="668143"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45" name="حبر 1045">
                <a:extLst>
                  <a:ext uri="{FF2B5EF4-FFF2-40B4-BE49-F238E27FC236}">
                    <a16:creationId xmlns:a16="http://schemas.microsoft.com/office/drawing/2014/main" id="{2E162326-8933-38DA-0D17-B74568544B93}"/>
                  </a:ext>
                </a:extLst>
              </p14:cNvPr>
              <p14:cNvContentPartPr/>
              <p14:nvPr/>
            </p14:nvContentPartPr>
            <p14:xfrm>
              <a:off x="1172066" y="5116330"/>
              <a:ext cx="999360" cy="686520"/>
            </p14:xfrm>
          </p:contentPart>
        </mc:Choice>
        <mc:Fallback xmlns="">
          <p:pic>
            <p:nvPicPr>
              <p:cNvPr id="1045" name="حبر 1045">
                <a:extLst>
                  <a:ext uri="{FF2B5EF4-FFF2-40B4-BE49-F238E27FC236}">
                    <a16:creationId xmlns:a16="http://schemas.microsoft.com/office/drawing/2014/main" id="{2E162326-8933-38DA-0D17-B74568544B93}"/>
                  </a:ext>
                </a:extLst>
              </p:cNvPr>
              <p:cNvPicPr/>
              <p:nvPr/>
            </p:nvPicPr>
            <p:blipFill>
              <a:blip r:embed="rId42"/>
              <a:stretch>
                <a:fillRect/>
              </a:stretch>
            </p:blipFill>
            <p:spPr>
              <a:xfrm>
                <a:off x="1151546" y="5095821"/>
                <a:ext cx="1040400" cy="72717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46" name="حبر 1045">
                <a:extLst>
                  <a:ext uri="{FF2B5EF4-FFF2-40B4-BE49-F238E27FC236}">
                    <a16:creationId xmlns:a16="http://schemas.microsoft.com/office/drawing/2014/main" id="{59401E75-C569-9924-6BD0-235E7AA6CFC6}"/>
                  </a:ext>
                </a:extLst>
              </p14:cNvPr>
              <p14:cNvContentPartPr/>
              <p14:nvPr/>
            </p14:nvContentPartPr>
            <p14:xfrm>
              <a:off x="4924131" y="5336610"/>
              <a:ext cx="533160" cy="43560"/>
            </p14:xfrm>
          </p:contentPart>
        </mc:Choice>
        <mc:Fallback xmlns="">
          <p:pic>
            <p:nvPicPr>
              <p:cNvPr id="1046" name="حبر 1045">
                <a:extLst>
                  <a:ext uri="{FF2B5EF4-FFF2-40B4-BE49-F238E27FC236}">
                    <a16:creationId xmlns:a16="http://schemas.microsoft.com/office/drawing/2014/main" id="{59401E75-C569-9924-6BD0-235E7AA6CFC6}"/>
                  </a:ext>
                </a:extLst>
              </p:cNvPr>
              <p:cNvPicPr/>
              <p:nvPr/>
            </p:nvPicPr>
            <p:blipFill>
              <a:blip r:embed="rId44"/>
              <a:stretch>
                <a:fillRect/>
              </a:stretch>
            </p:blipFill>
            <p:spPr>
              <a:xfrm>
                <a:off x="4903611" y="5316090"/>
                <a:ext cx="5738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51" name="حبر 1051">
                <a:extLst>
                  <a:ext uri="{FF2B5EF4-FFF2-40B4-BE49-F238E27FC236}">
                    <a16:creationId xmlns:a16="http://schemas.microsoft.com/office/drawing/2014/main" id="{88FFE3E6-CB2D-A0A0-9611-CA202FCED73F}"/>
                  </a:ext>
                </a:extLst>
              </p14:cNvPr>
              <p14:cNvContentPartPr/>
              <p14:nvPr/>
            </p14:nvContentPartPr>
            <p14:xfrm>
              <a:off x="6489411" y="5115570"/>
              <a:ext cx="432720" cy="245520"/>
            </p14:xfrm>
          </p:contentPart>
        </mc:Choice>
        <mc:Fallback xmlns="">
          <p:pic>
            <p:nvPicPr>
              <p:cNvPr id="1051" name="حبر 1051">
                <a:extLst>
                  <a:ext uri="{FF2B5EF4-FFF2-40B4-BE49-F238E27FC236}">
                    <a16:creationId xmlns:a16="http://schemas.microsoft.com/office/drawing/2014/main" id="{88FFE3E6-CB2D-A0A0-9611-CA202FCED73F}"/>
                  </a:ext>
                </a:extLst>
              </p:cNvPr>
              <p:cNvPicPr/>
              <p:nvPr/>
            </p:nvPicPr>
            <p:blipFill>
              <a:blip r:embed="rId46"/>
              <a:stretch>
                <a:fillRect/>
              </a:stretch>
            </p:blipFill>
            <p:spPr>
              <a:xfrm>
                <a:off x="6469251" y="5095410"/>
                <a:ext cx="4734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52" name="حبر 1051">
                <a:extLst>
                  <a:ext uri="{FF2B5EF4-FFF2-40B4-BE49-F238E27FC236}">
                    <a16:creationId xmlns:a16="http://schemas.microsoft.com/office/drawing/2014/main" id="{97AF8697-9261-9628-5F95-8D94E6B1CF4A}"/>
                  </a:ext>
                </a:extLst>
              </p14:cNvPr>
              <p14:cNvContentPartPr/>
              <p14:nvPr/>
            </p14:nvContentPartPr>
            <p14:xfrm>
              <a:off x="7354131" y="5740170"/>
              <a:ext cx="317520" cy="77040"/>
            </p14:xfrm>
          </p:contentPart>
        </mc:Choice>
        <mc:Fallback xmlns="">
          <p:pic>
            <p:nvPicPr>
              <p:cNvPr id="1052" name="حبر 1051">
                <a:extLst>
                  <a:ext uri="{FF2B5EF4-FFF2-40B4-BE49-F238E27FC236}">
                    <a16:creationId xmlns:a16="http://schemas.microsoft.com/office/drawing/2014/main" id="{97AF8697-9261-9628-5F95-8D94E6B1CF4A}"/>
                  </a:ext>
                </a:extLst>
              </p:cNvPr>
              <p:cNvPicPr/>
              <p:nvPr/>
            </p:nvPicPr>
            <p:blipFill>
              <a:blip r:embed="rId48"/>
              <a:stretch>
                <a:fillRect/>
              </a:stretch>
            </p:blipFill>
            <p:spPr>
              <a:xfrm>
                <a:off x="7333588" y="5719745"/>
                <a:ext cx="358246" cy="11753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71" name="حبر 1072">
                <a:extLst>
                  <a:ext uri="{FF2B5EF4-FFF2-40B4-BE49-F238E27FC236}">
                    <a16:creationId xmlns:a16="http://schemas.microsoft.com/office/drawing/2014/main" id="{66ACCE85-DE7B-DB3B-F537-9B3CAC5E4E2C}"/>
                  </a:ext>
                </a:extLst>
              </p14:cNvPr>
              <p14:cNvContentPartPr/>
              <p14:nvPr/>
            </p14:nvContentPartPr>
            <p14:xfrm>
              <a:off x="6376731" y="4217370"/>
              <a:ext cx="1020960" cy="96480"/>
            </p14:xfrm>
          </p:contentPart>
        </mc:Choice>
        <mc:Fallback xmlns="">
          <p:pic>
            <p:nvPicPr>
              <p:cNvPr id="1071" name="حبر 1072">
                <a:extLst>
                  <a:ext uri="{FF2B5EF4-FFF2-40B4-BE49-F238E27FC236}">
                    <a16:creationId xmlns:a16="http://schemas.microsoft.com/office/drawing/2014/main" id="{66ACCE85-DE7B-DB3B-F537-9B3CAC5E4E2C}"/>
                  </a:ext>
                </a:extLst>
              </p:cNvPr>
              <p:cNvPicPr/>
              <p:nvPr/>
            </p:nvPicPr>
            <p:blipFill>
              <a:blip r:embed="rId50"/>
              <a:stretch>
                <a:fillRect/>
              </a:stretch>
            </p:blipFill>
            <p:spPr>
              <a:xfrm>
                <a:off x="6356571" y="4196850"/>
                <a:ext cx="10616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072" name="حبر 1072">
                <a:extLst>
                  <a:ext uri="{FF2B5EF4-FFF2-40B4-BE49-F238E27FC236}">
                    <a16:creationId xmlns:a16="http://schemas.microsoft.com/office/drawing/2014/main" id="{4A0F5687-6D39-BE2D-A5B8-EF9D92D5826C}"/>
                  </a:ext>
                </a:extLst>
              </p14:cNvPr>
              <p14:cNvContentPartPr/>
              <p14:nvPr/>
            </p14:nvContentPartPr>
            <p14:xfrm>
              <a:off x="6048051" y="5591130"/>
              <a:ext cx="1589760" cy="567000"/>
            </p14:xfrm>
          </p:contentPart>
        </mc:Choice>
        <mc:Fallback>
          <p:pic>
            <p:nvPicPr>
              <p:cNvPr id="1072" name="حبر 1072">
                <a:extLst>
                  <a:ext uri="{FF2B5EF4-FFF2-40B4-BE49-F238E27FC236}">
                    <a16:creationId xmlns:a16="http://schemas.microsoft.com/office/drawing/2014/main" id="{4A0F5687-6D39-BE2D-A5B8-EF9D92D5826C}"/>
                  </a:ext>
                </a:extLst>
              </p:cNvPr>
              <p:cNvPicPr/>
              <p:nvPr/>
            </p:nvPicPr>
            <p:blipFill>
              <a:blip r:embed="rId52"/>
              <a:stretch>
                <a:fillRect/>
              </a:stretch>
            </p:blipFill>
            <p:spPr>
              <a:xfrm>
                <a:off x="6027531" y="5570610"/>
                <a:ext cx="163044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73" name="حبر 1072">
                <a:extLst>
                  <a:ext uri="{FF2B5EF4-FFF2-40B4-BE49-F238E27FC236}">
                    <a16:creationId xmlns:a16="http://schemas.microsoft.com/office/drawing/2014/main" id="{4B135DF5-26C5-310D-44AE-141980F77BE3}"/>
                  </a:ext>
                </a:extLst>
              </p14:cNvPr>
              <p14:cNvContentPartPr/>
              <p14:nvPr/>
            </p14:nvContentPartPr>
            <p14:xfrm>
              <a:off x="4108680" y="6215433"/>
              <a:ext cx="45360" cy="38160"/>
            </p14:xfrm>
          </p:contentPart>
        </mc:Choice>
        <mc:Fallback xmlns="">
          <p:pic>
            <p:nvPicPr>
              <p:cNvPr id="1073" name="حبر 1072">
                <a:extLst>
                  <a:ext uri="{FF2B5EF4-FFF2-40B4-BE49-F238E27FC236}">
                    <a16:creationId xmlns:a16="http://schemas.microsoft.com/office/drawing/2014/main" id="{4B135DF5-26C5-310D-44AE-141980F77BE3}"/>
                  </a:ext>
                </a:extLst>
              </p:cNvPr>
              <p:cNvPicPr/>
              <p:nvPr/>
            </p:nvPicPr>
            <p:blipFill>
              <a:blip r:embed="rId54"/>
              <a:stretch>
                <a:fillRect/>
              </a:stretch>
            </p:blipFill>
            <p:spPr>
              <a:xfrm>
                <a:off x="4093200" y="6200313"/>
                <a:ext cx="75600" cy="68400"/>
              </a:xfrm>
              <a:prstGeom prst="rect">
                <a:avLst/>
              </a:prstGeom>
            </p:spPr>
          </p:pic>
        </mc:Fallback>
      </mc:AlternateContent>
      <p:sp>
        <p:nvSpPr>
          <p:cNvPr id="1075" name="مربع نص 1074">
            <a:extLst>
              <a:ext uri="{FF2B5EF4-FFF2-40B4-BE49-F238E27FC236}">
                <a16:creationId xmlns:a16="http://schemas.microsoft.com/office/drawing/2014/main" id="{FDF9B6FB-6436-7C83-76F3-AD2AC547FDE0}"/>
              </a:ext>
            </a:extLst>
          </p:cNvPr>
          <p:cNvSpPr txBox="1"/>
          <p:nvPr/>
        </p:nvSpPr>
        <p:spPr>
          <a:xfrm>
            <a:off x="1213879" y="5771544"/>
            <a:ext cx="6511637" cy="1200329"/>
          </a:xfrm>
          <a:prstGeom prst="rect">
            <a:avLst/>
          </a:prstGeom>
          <a:noFill/>
        </p:spPr>
        <p:txBody>
          <a:bodyPr wrap="square">
            <a:spAutoFit/>
          </a:bodyPr>
          <a:lstStyle/>
          <a:p>
            <a:r>
              <a:rPr lang="en-GB" dirty="0"/>
              <a:t>Deviant workplace </a:t>
            </a:r>
            <a:r>
              <a:rPr lang="en-GB" dirty="0" err="1"/>
              <a:t>behavior-also</a:t>
            </a:r>
            <a:r>
              <a:rPr lang="en-GB" dirty="0"/>
              <a:t> known as antisocial </a:t>
            </a:r>
            <a:r>
              <a:rPr lang="en-GB" dirty="0" err="1"/>
              <a:t>behavior</a:t>
            </a:r>
            <a:r>
              <a:rPr lang="en-GB" dirty="0"/>
              <a:t> or workplace incivility-refers to voluntary </a:t>
            </a:r>
            <a:r>
              <a:rPr lang="en-GB" dirty="0" err="1"/>
              <a:t>behavior</a:t>
            </a:r>
            <a:r>
              <a:rPr lang="en-GB" dirty="0"/>
              <a:t> that violates significant </a:t>
            </a:r>
            <a:r>
              <a:rPr lang="en-GB" dirty="0" err="1"/>
              <a:t>organizational</a:t>
            </a:r>
            <a:r>
              <a:rPr lang="en-GB" dirty="0"/>
              <a:t> norms and, in doing so, threatens the well-being of the </a:t>
            </a:r>
            <a:r>
              <a:rPr lang="en-GB" dirty="0" err="1"/>
              <a:t>organization</a:t>
            </a:r>
            <a:r>
              <a:rPr lang="en-GB" dirty="0"/>
              <a:t> or its members</a:t>
            </a:r>
            <a:endParaRPr lang="ar-SA" dirty="0"/>
          </a:p>
        </p:txBody>
      </p:sp>
      <mc:AlternateContent xmlns:mc="http://schemas.openxmlformats.org/markup-compatibility/2006" xmlns:p14="http://schemas.microsoft.com/office/powerpoint/2010/main">
        <mc:Choice Requires="p14">
          <p:contentPart p14:bwMode="auto" r:id="rId55">
            <p14:nvContentPartPr>
              <p14:cNvPr id="1076" name="حبر 1075">
                <a:extLst>
                  <a:ext uri="{FF2B5EF4-FFF2-40B4-BE49-F238E27FC236}">
                    <a16:creationId xmlns:a16="http://schemas.microsoft.com/office/drawing/2014/main" id="{FBF914F3-EF9A-0EF1-C179-1A05D0B3D350}"/>
                  </a:ext>
                </a:extLst>
              </p14:cNvPr>
              <p14:cNvContentPartPr/>
              <p14:nvPr/>
            </p14:nvContentPartPr>
            <p14:xfrm>
              <a:off x="6785858" y="6332191"/>
              <a:ext cx="893160" cy="55800"/>
            </p14:xfrm>
          </p:contentPart>
        </mc:Choice>
        <mc:Fallback xmlns="">
          <p:pic>
            <p:nvPicPr>
              <p:cNvPr id="1076" name="حبر 1075">
                <a:extLst>
                  <a:ext uri="{FF2B5EF4-FFF2-40B4-BE49-F238E27FC236}">
                    <a16:creationId xmlns:a16="http://schemas.microsoft.com/office/drawing/2014/main" id="{FBF914F3-EF9A-0EF1-C179-1A05D0B3D350}"/>
                  </a:ext>
                </a:extLst>
              </p:cNvPr>
              <p:cNvPicPr/>
              <p:nvPr/>
            </p:nvPicPr>
            <p:blipFill>
              <a:blip r:embed="rId56"/>
              <a:stretch>
                <a:fillRect/>
              </a:stretch>
            </p:blipFill>
            <p:spPr>
              <a:xfrm>
                <a:off x="6770378" y="6317071"/>
                <a:ext cx="9237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86" name="حبر 1086">
                <a:extLst>
                  <a:ext uri="{FF2B5EF4-FFF2-40B4-BE49-F238E27FC236}">
                    <a16:creationId xmlns:a16="http://schemas.microsoft.com/office/drawing/2014/main" id="{9965B18B-60CE-FAA5-B40B-DD22C95C62CB}"/>
                  </a:ext>
                </a:extLst>
              </p14:cNvPr>
              <p14:cNvContentPartPr/>
              <p14:nvPr/>
            </p14:nvContentPartPr>
            <p14:xfrm>
              <a:off x="6825098" y="6094231"/>
              <a:ext cx="1680840" cy="304920"/>
            </p14:xfrm>
          </p:contentPart>
        </mc:Choice>
        <mc:Fallback xmlns="">
          <p:pic>
            <p:nvPicPr>
              <p:cNvPr id="1086" name="حبر 1086">
                <a:extLst>
                  <a:ext uri="{FF2B5EF4-FFF2-40B4-BE49-F238E27FC236}">
                    <a16:creationId xmlns:a16="http://schemas.microsoft.com/office/drawing/2014/main" id="{9965B18B-60CE-FAA5-B40B-DD22C95C62CB}"/>
                  </a:ext>
                </a:extLst>
              </p:cNvPr>
              <p:cNvPicPr/>
              <p:nvPr/>
            </p:nvPicPr>
            <p:blipFill>
              <a:blip r:embed="rId58"/>
              <a:stretch>
                <a:fillRect/>
              </a:stretch>
            </p:blipFill>
            <p:spPr>
              <a:xfrm>
                <a:off x="6809978" y="6074047"/>
                <a:ext cx="1711440" cy="340602"/>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96" name="حبر 1097">
                <a:extLst>
                  <a:ext uri="{FF2B5EF4-FFF2-40B4-BE49-F238E27FC236}">
                    <a16:creationId xmlns:a16="http://schemas.microsoft.com/office/drawing/2014/main" id="{EAD5D43B-3179-A301-EB81-15F467E143E5}"/>
                  </a:ext>
                </a:extLst>
              </p14:cNvPr>
              <p14:cNvContentPartPr/>
              <p14:nvPr/>
            </p14:nvContentPartPr>
            <p14:xfrm>
              <a:off x="397616" y="6425313"/>
              <a:ext cx="1503000" cy="302040"/>
            </p14:xfrm>
          </p:contentPart>
        </mc:Choice>
        <mc:Fallback xmlns="">
          <p:pic>
            <p:nvPicPr>
              <p:cNvPr id="1096" name="حبر 1097">
                <a:extLst>
                  <a:ext uri="{FF2B5EF4-FFF2-40B4-BE49-F238E27FC236}">
                    <a16:creationId xmlns:a16="http://schemas.microsoft.com/office/drawing/2014/main" id="{EAD5D43B-3179-A301-EB81-15F467E143E5}"/>
                  </a:ext>
                </a:extLst>
              </p:cNvPr>
              <p:cNvPicPr/>
              <p:nvPr/>
            </p:nvPicPr>
            <p:blipFill>
              <a:blip r:embed="rId60"/>
              <a:stretch>
                <a:fillRect/>
              </a:stretch>
            </p:blipFill>
            <p:spPr>
              <a:xfrm>
                <a:off x="377096" y="6405129"/>
                <a:ext cx="1538640" cy="342769"/>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97" name="حبر 1097">
                <a:extLst>
                  <a:ext uri="{FF2B5EF4-FFF2-40B4-BE49-F238E27FC236}">
                    <a16:creationId xmlns:a16="http://schemas.microsoft.com/office/drawing/2014/main" id="{AC4EB5F6-E9A5-FCE8-AD74-9A3897A84DF4}"/>
                  </a:ext>
                </a:extLst>
              </p14:cNvPr>
              <p14:cNvContentPartPr/>
              <p14:nvPr/>
            </p14:nvContentPartPr>
            <p14:xfrm>
              <a:off x="1741136" y="6940113"/>
              <a:ext cx="992160" cy="84240"/>
            </p14:xfrm>
          </p:contentPart>
        </mc:Choice>
        <mc:Fallback xmlns="">
          <p:pic>
            <p:nvPicPr>
              <p:cNvPr id="1097" name="حبر 1097">
                <a:extLst>
                  <a:ext uri="{FF2B5EF4-FFF2-40B4-BE49-F238E27FC236}">
                    <a16:creationId xmlns:a16="http://schemas.microsoft.com/office/drawing/2014/main" id="{AC4EB5F6-E9A5-FCE8-AD74-9A3897A84DF4}"/>
                  </a:ext>
                </a:extLst>
              </p:cNvPr>
              <p:cNvPicPr/>
              <p:nvPr/>
            </p:nvPicPr>
            <p:blipFill>
              <a:blip r:embed="rId62"/>
              <a:stretch>
                <a:fillRect/>
              </a:stretch>
            </p:blipFill>
            <p:spPr>
              <a:xfrm>
                <a:off x="1720976" y="6919953"/>
                <a:ext cx="10328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103" name="حبر 1103">
                <a:extLst>
                  <a:ext uri="{FF2B5EF4-FFF2-40B4-BE49-F238E27FC236}">
                    <a16:creationId xmlns:a16="http://schemas.microsoft.com/office/drawing/2014/main" id="{0F7205CD-42AD-9553-5DA0-3E80C6BC8F0C}"/>
                  </a:ext>
                </a:extLst>
              </p14:cNvPr>
              <p14:cNvContentPartPr/>
              <p14:nvPr/>
            </p14:nvContentPartPr>
            <p14:xfrm>
              <a:off x="6460714" y="5382636"/>
              <a:ext cx="459000" cy="114120"/>
            </p14:xfrm>
          </p:contentPart>
        </mc:Choice>
        <mc:Fallback xmlns="">
          <p:pic>
            <p:nvPicPr>
              <p:cNvPr id="1103" name="حبر 1103">
                <a:extLst>
                  <a:ext uri="{FF2B5EF4-FFF2-40B4-BE49-F238E27FC236}">
                    <a16:creationId xmlns:a16="http://schemas.microsoft.com/office/drawing/2014/main" id="{0F7205CD-42AD-9553-5DA0-3E80C6BC8F0C}"/>
                  </a:ext>
                </a:extLst>
              </p:cNvPr>
              <p:cNvPicPr/>
              <p:nvPr/>
            </p:nvPicPr>
            <p:blipFill>
              <a:blip r:embed="rId64"/>
              <a:stretch>
                <a:fillRect/>
              </a:stretch>
            </p:blipFill>
            <p:spPr>
              <a:xfrm>
                <a:off x="6440554" y="5367516"/>
                <a:ext cx="4996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110" name="حبر 1110">
                <a:extLst>
                  <a:ext uri="{FF2B5EF4-FFF2-40B4-BE49-F238E27FC236}">
                    <a16:creationId xmlns:a16="http://schemas.microsoft.com/office/drawing/2014/main" id="{0D0E6ED8-5174-F1A6-3372-5E5E3EE41501}"/>
                  </a:ext>
                </a:extLst>
              </p14:cNvPr>
              <p14:cNvContentPartPr/>
              <p14:nvPr/>
            </p14:nvContentPartPr>
            <p14:xfrm>
              <a:off x="6173794" y="5363556"/>
              <a:ext cx="243000" cy="118080"/>
            </p14:xfrm>
          </p:contentPart>
        </mc:Choice>
        <mc:Fallback>
          <p:pic>
            <p:nvPicPr>
              <p:cNvPr id="1110" name="حبر 1110">
                <a:extLst>
                  <a:ext uri="{FF2B5EF4-FFF2-40B4-BE49-F238E27FC236}">
                    <a16:creationId xmlns:a16="http://schemas.microsoft.com/office/drawing/2014/main" id="{0D0E6ED8-5174-F1A6-3372-5E5E3EE41501}"/>
                  </a:ext>
                </a:extLst>
              </p:cNvPr>
              <p:cNvPicPr/>
              <p:nvPr/>
            </p:nvPicPr>
            <p:blipFill>
              <a:blip r:embed="rId66"/>
              <a:stretch>
                <a:fillRect/>
              </a:stretch>
            </p:blipFill>
            <p:spPr>
              <a:xfrm>
                <a:off x="6153274" y="5343036"/>
                <a:ext cx="283680" cy="158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14" name="حبر 13">
                <a:extLst>
                  <a:ext uri="{FF2B5EF4-FFF2-40B4-BE49-F238E27FC236}">
                    <a16:creationId xmlns:a16="http://schemas.microsoft.com/office/drawing/2014/main" id="{A7C9B5B9-AB01-385A-B7D9-6DB722DBE3DC}"/>
                  </a:ext>
                </a:extLst>
              </p14:cNvPr>
              <p14:cNvContentPartPr/>
              <p14:nvPr/>
            </p14:nvContentPartPr>
            <p14:xfrm>
              <a:off x="7008425" y="5369785"/>
              <a:ext cx="360" cy="360"/>
            </p14:xfrm>
          </p:contentPart>
        </mc:Choice>
        <mc:Fallback>
          <p:pic>
            <p:nvPicPr>
              <p:cNvPr id="14" name="حبر 13">
                <a:extLst>
                  <a:ext uri="{FF2B5EF4-FFF2-40B4-BE49-F238E27FC236}">
                    <a16:creationId xmlns:a16="http://schemas.microsoft.com/office/drawing/2014/main" id="{A7C9B5B9-AB01-385A-B7D9-6DB722DBE3DC}"/>
                  </a:ext>
                </a:extLst>
              </p:cNvPr>
              <p:cNvPicPr/>
              <p:nvPr/>
            </p:nvPicPr>
            <p:blipFill>
              <a:blip r:embed="rId68"/>
              <a:stretch>
                <a:fillRect/>
              </a:stretch>
            </p:blipFill>
            <p:spPr>
              <a:xfrm>
                <a:off x="6999785" y="5360785"/>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15" name="حبر 14">
                <a:extLst>
                  <a:ext uri="{FF2B5EF4-FFF2-40B4-BE49-F238E27FC236}">
                    <a16:creationId xmlns:a16="http://schemas.microsoft.com/office/drawing/2014/main" id="{2A53C614-718E-8E72-A59C-17AA5DD47473}"/>
                  </a:ext>
                </a:extLst>
              </p14:cNvPr>
              <p14:cNvContentPartPr/>
              <p14:nvPr/>
            </p14:nvContentPartPr>
            <p14:xfrm>
              <a:off x="4069168" y="7861800"/>
              <a:ext cx="360" cy="360"/>
            </p14:xfrm>
          </p:contentPart>
        </mc:Choice>
        <mc:Fallback>
          <p:pic>
            <p:nvPicPr>
              <p:cNvPr id="15" name="حبر 14">
                <a:extLst>
                  <a:ext uri="{FF2B5EF4-FFF2-40B4-BE49-F238E27FC236}">
                    <a16:creationId xmlns:a16="http://schemas.microsoft.com/office/drawing/2014/main" id="{2A53C614-718E-8E72-A59C-17AA5DD47473}"/>
                  </a:ext>
                </a:extLst>
              </p:cNvPr>
              <p:cNvPicPr/>
              <p:nvPr/>
            </p:nvPicPr>
            <p:blipFill>
              <a:blip r:embed="rId70"/>
              <a:stretch>
                <a:fillRect/>
              </a:stretch>
            </p:blipFill>
            <p:spPr>
              <a:xfrm>
                <a:off x="4060528" y="7852800"/>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16" name="حبر 15">
                <a:extLst>
                  <a:ext uri="{FF2B5EF4-FFF2-40B4-BE49-F238E27FC236}">
                    <a16:creationId xmlns:a16="http://schemas.microsoft.com/office/drawing/2014/main" id="{B52AF0DD-3DC7-E40B-B7D9-5CC910BD16B4}"/>
                  </a:ext>
                </a:extLst>
              </p14:cNvPr>
              <p14:cNvContentPartPr/>
              <p14:nvPr/>
            </p14:nvContentPartPr>
            <p14:xfrm>
              <a:off x="4692688" y="7147920"/>
              <a:ext cx="360" cy="360"/>
            </p14:xfrm>
          </p:contentPart>
        </mc:Choice>
        <mc:Fallback>
          <p:pic>
            <p:nvPicPr>
              <p:cNvPr id="16" name="حبر 15">
                <a:extLst>
                  <a:ext uri="{FF2B5EF4-FFF2-40B4-BE49-F238E27FC236}">
                    <a16:creationId xmlns:a16="http://schemas.microsoft.com/office/drawing/2014/main" id="{B52AF0DD-3DC7-E40B-B7D9-5CC910BD16B4}"/>
                  </a:ext>
                </a:extLst>
              </p:cNvPr>
              <p:cNvPicPr/>
              <p:nvPr/>
            </p:nvPicPr>
            <p:blipFill>
              <a:blip r:embed="rId72"/>
              <a:stretch>
                <a:fillRect/>
              </a:stretch>
            </p:blipFill>
            <p:spPr>
              <a:xfrm>
                <a:off x="4683688" y="7138920"/>
                <a:ext cx="18000" cy="180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889488" y="225998"/>
            <a:ext cx="8089655" cy="1387221"/>
          </a:xfrm>
        </p:spPr>
        <p:txBody>
          <a:bodyPr wrap="square" numCol="1" anchorCtr="0" compatLnSpc="1">
            <a:prstTxWarp prst="textNoShape">
              <a:avLst/>
            </a:prstTxWarp>
          </a:bodyPr>
          <a:lstStyle/>
          <a:p>
            <a:pPr eaLnBrk="1" hangingPunct="1"/>
            <a:r>
              <a:rPr lang="en-US" sz="3600" dirty="0">
                <a:effectLst/>
                <a:ea typeface="ＭＳ Ｐゴシック" pitchFamily="34" charset="-128"/>
              </a:rPr>
              <a:t>  </a:t>
            </a:r>
            <a:r>
              <a:rPr lang="en-US" sz="4000" dirty="0">
                <a:effectLst/>
                <a:ea typeface="ＭＳ Ｐゴシック" pitchFamily="34" charset="-128"/>
              </a:rPr>
              <a:t>Show  How Norms Exert Influence </a:t>
            </a:r>
            <a:br>
              <a:rPr lang="en-US" sz="4000" dirty="0">
                <a:effectLst/>
                <a:ea typeface="ＭＳ Ｐゴシック" pitchFamily="34" charset="-128"/>
              </a:rPr>
            </a:br>
            <a:r>
              <a:rPr lang="en-US" sz="4000" dirty="0">
                <a:effectLst/>
                <a:ea typeface="ＭＳ Ｐゴシック" pitchFamily="34" charset="-128"/>
              </a:rPr>
              <a:t>On An Individual’s Behavior</a:t>
            </a:r>
          </a:p>
        </p:txBody>
      </p:sp>
      <p:sp>
        <p:nvSpPr>
          <p:cNvPr id="34824" name="Content Placeholder 13"/>
          <p:cNvSpPr>
            <a:spLocks noGrp="1"/>
          </p:cNvSpPr>
          <p:nvPr>
            <p:ph idx="1"/>
          </p:nvPr>
        </p:nvSpPr>
        <p:spPr bwMode="auto">
          <a:xfrm>
            <a:off x="889489" y="1807058"/>
            <a:ext cx="8089654" cy="4459287"/>
          </a:xfrm>
        </p:spPr>
        <p:txBody>
          <a:bodyPr wrap="square" numCol="1" anchor="t" anchorCtr="0" compatLnSpc="1">
            <a:prstTxWarp prst="textNoShape">
              <a:avLst/>
            </a:prstTxWarp>
            <a:normAutofit/>
          </a:bodyPr>
          <a:lstStyle/>
          <a:p>
            <a:r>
              <a:rPr lang="en-US" sz="2800" dirty="0"/>
              <a:t>Norms and Culture</a:t>
            </a:r>
          </a:p>
          <a:p>
            <a:pPr lvl="1"/>
            <a:r>
              <a:rPr lang="en-US" sz="2800" dirty="0"/>
              <a:t>Do people in collectivist cultures have different norms than people in individualist cultures?  Of course they do.</a:t>
            </a:r>
          </a:p>
          <a:p>
            <a:pPr lvl="1"/>
            <a:r>
              <a:rPr lang="en-US" sz="2800" dirty="0"/>
              <a:t>But did you know that our orientation may be changed, even after years of living in one society.</a:t>
            </a:r>
          </a:p>
          <a:p>
            <a:pPr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8" name="حبر 8">
                <a:extLst>
                  <a:ext uri="{FF2B5EF4-FFF2-40B4-BE49-F238E27FC236}">
                    <a16:creationId xmlns:a16="http://schemas.microsoft.com/office/drawing/2014/main" id="{60D37BF2-E399-B521-FCF8-E7877BC73DC0}"/>
                  </a:ext>
                </a:extLst>
              </p14:cNvPr>
              <p14:cNvContentPartPr/>
              <p14:nvPr/>
            </p14:nvContentPartPr>
            <p14:xfrm>
              <a:off x="4404165" y="2136130"/>
              <a:ext cx="721080" cy="351000"/>
            </p14:xfrm>
          </p:contentPart>
        </mc:Choice>
        <mc:Fallback xmlns="">
          <p:pic>
            <p:nvPicPr>
              <p:cNvPr id="8" name="حبر 8">
                <a:extLst>
                  <a:ext uri="{FF2B5EF4-FFF2-40B4-BE49-F238E27FC236}">
                    <a16:creationId xmlns:a16="http://schemas.microsoft.com/office/drawing/2014/main" id="{60D37BF2-E399-B521-FCF8-E7877BC73DC0}"/>
                  </a:ext>
                </a:extLst>
              </p:cNvPr>
              <p:cNvPicPr/>
              <p:nvPr/>
            </p:nvPicPr>
            <p:blipFill>
              <a:blip r:embed="rId4"/>
              <a:stretch>
                <a:fillRect/>
              </a:stretch>
            </p:blipFill>
            <p:spPr>
              <a:xfrm>
                <a:off x="4384005" y="2115970"/>
                <a:ext cx="761760" cy="391680"/>
              </a:xfrm>
              <a:prstGeom prst="rect">
                <a:avLst/>
              </a:prstGeom>
            </p:spPr>
          </p:pic>
        </mc:Fallback>
      </mc:AlternateContent>
    </p:spTree>
    <p:extLst>
      <p:ext uri="{BB962C8B-B14F-4D97-AF65-F5344CB8AC3E}">
        <p14:creationId xmlns:p14="http://schemas.microsoft.com/office/powerpoint/2010/main" val="96068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889489" y="125575"/>
            <a:ext cx="8081090" cy="1387221"/>
          </a:xfrm>
        </p:spPr>
        <p:txBody>
          <a:bodyPr wrap="square" numCol="1" anchorCtr="0" compatLnSpc="1">
            <a:prstTxWarp prst="textNoShape">
              <a:avLst/>
            </a:prstTxWarp>
          </a:bodyPr>
          <a:lstStyle/>
          <a:p>
            <a:pPr eaLnBrk="1" hangingPunct="1"/>
            <a:r>
              <a:rPr lang="en-US" sz="4400" dirty="0">
                <a:effectLst/>
                <a:ea typeface="ＭＳ Ｐゴシック" pitchFamily="34" charset="-128"/>
              </a:rPr>
              <a:t>Show How Status and Size </a:t>
            </a:r>
            <a:br>
              <a:rPr lang="en-US" sz="4400" dirty="0">
                <a:effectLst/>
                <a:ea typeface="ＭＳ Ｐゴシック" pitchFamily="34" charset="-128"/>
              </a:rPr>
            </a:br>
            <a:r>
              <a:rPr lang="en-US" sz="4400" dirty="0">
                <a:effectLst/>
                <a:ea typeface="ＭＳ Ｐゴシック" pitchFamily="34" charset="-128"/>
              </a:rPr>
              <a:t>Differences Affect Performance</a:t>
            </a:r>
          </a:p>
        </p:txBody>
      </p:sp>
      <p:sp>
        <p:nvSpPr>
          <p:cNvPr id="14" name="Content Placeholder 13"/>
          <p:cNvSpPr>
            <a:spLocks noGrp="1"/>
          </p:cNvSpPr>
          <p:nvPr>
            <p:ph idx="1"/>
          </p:nvPr>
        </p:nvSpPr>
        <p:spPr>
          <a:xfrm>
            <a:off x="889489" y="1716894"/>
            <a:ext cx="8081090" cy="4694917"/>
          </a:xfrm>
        </p:spPr>
        <p:txBody>
          <a:bodyPr wrap="square" numCol="1" anchor="t" anchorCtr="0" compatLnSpc="1">
            <a:prstTxWarp prst="textNoShape">
              <a:avLst/>
            </a:prstTxWarp>
            <a:noAutofit/>
          </a:bodyPr>
          <a:lstStyle/>
          <a:p>
            <a:pPr eaLnBrk="1" hangingPunct="1"/>
            <a:r>
              <a:rPr lang="en-US" sz="2800" b="1" dirty="0">
                <a:solidFill>
                  <a:srgbClr val="FF9900"/>
                </a:solidFill>
                <a:ea typeface="ＭＳ Ｐゴシック" pitchFamily="34" charset="-128"/>
                <a:cs typeface="Arial" charset="0"/>
              </a:rPr>
              <a:t>Status:</a:t>
            </a:r>
            <a:r>
              <a:rPr lang="en-US" sz="2800" dirty="0">
                <a:ea typeface="ＭＳ Ｐゴシック" pitchFamily="34" charset="-128"/>
                <a:cs typeface="Arial" charset="0"/>
              </a:rPr>
              <a:t> a socially defined position or rank given to groups or group members by others.  </a:t>
            </a:r>
          </a:p>
          <a:p>
            <a:pPr lvl="1" eaLnBrk="1" hangingPunct="1"/>
            <a:r>
              <a:rPr lang="en-US" sz="2800" b="1" dirty="0">
                <a:solidFill>
                  <a:srgbClr val="FF9900"/>
                </a:solidFill>
                <a:ea typeface="ＭＳ Ｐゴシック" pitchFamily="34" charset="-128"/>
                <a:cs typeface="Arial" charset="0"/>
              </a:rPr>
              <a:t>Status characteristics theory:</a:t>
            </a:r>
            <a:r>
              <a:rPr lang="en-US" sz="2800" dirty="0">
                <a:solidFill>
                  <a:srgbClr val="FF9900"/>
                </a:solidFill>
                <a:ea typeface="ＭＳ Ｐゴシック" pitchFamily="34" charset="-128"/>
                <a:cs typeface="Arial" charset="0"/>
              </a:rPr>
              <a:t> </a:t>
            </a:r>
            <a:r>
              <a:rPr lang="en-US" sz="2800" dirty="0">
                <a:ea typeface="ＭＳ Ｐゴシック" pitchFamily="34" charset="-128"/>
                <a:cs typeface="Arial" charset="0"/>
              </a:rPr>
              <a:t>status is derived from one of three sources: </a:t>
            </a:r>
          </a:p>
          <a:p>
            <a:pPr lvl="2"/>
            <a:r>
              <a:rPr lang="en-US" sz="2800" dirty="0">
                <a:ea typeface="ＭＳ Ｐゴシック" pitchFamily="34" charset="-128"/>
                <a:cs typeface="Arial" charset="0"/>
              </a:rPr>
              <a:t>The power a person wields over others. </a:t>
            </a:r>
          </a:p>
          <a:p>
            <a:pPr lvl="2"/>
            <a:r>
              <a:rPr lang="en-US" sz="2800" dirty="0">
                <a:ea typeface="ＭＳ Ｐゴシック" pitchFamily="34" charset="-128"/>
                <a:cs typeface="Arial" charset="0"/>
              </a:rPr>
              <a:t>A person’s ability to contribute to a group’s goals. </a:t>
            </a:r>
          </a:p>
          <a:p>
            <a:pPr lvl="2"/>
            <a:r>
              <a:rPr lang="en-US" sz="2800" dirty="0">
                <a:ea typeface="ＭＳ Ｐゴシック" pitchFamily="34" charset="-128"/>
                <a:cs typeface="Arial" charset="0"/>
              </a:rPr>
              <a:t>An individual’s personal characteristics.</a:t>
            </a:r>
          </a:p>
        </p:txBody>
      </p:sp>
      <p:sp>
        <p:nvSpPr>
          <p:cNvPr id="9"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19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4" name="حبر 4">
                <a:extLst>
                  <a:ext uri="{FF2B5EF4-FFF2-40B4-BE49-F238E27FC236}">
                    <a16:creationId xmlns:a16="http://schemas.microsoft.com/office/drawing/2014/main" id="{667F904F-5C86-D53F-70E9-E3629294624B}"/>
                  </a:ext>
                </a:extLst>
              </p14:cNvPr>
              <p14:cNvContentPartPr/>
              <p14:nvPr/>
            </p14:nvContentPartPr>
            <p14:xfrm>
              <a:off x="1708044" y="1538002"/>
              <a:ext cx="479160" cy="239400"/>
            </p14:xfrm>
          </p:contentPart>
        </mc:Choice>
        <mc:Fallback xmlns="">
          <p:pic>
            <p:nvPicPr>
              <p:cNvPr id="4" name="حبر 4">
                <a:extLst>
                  <a:ext uri="{FF2B5EF4-FFF2-40B4-BE49-F238E27FC236}">
                    <a16:creationId xmlns:a16="http://schemas.microsoft.com/office/drawing/2014/main" id="{667F904F-5C86-D53F-70E9-E3629294624B}"/>
                  </a:ext>
                </a:extLst>
              </p:cNvPr>
              <p:cNvPicPr/>
              <p:nvPr/>
            </p:nvPicPr>
            <p:blipFill>
              <a:blip r:embed="rId4"/>
              <a:stretch>
                <a:fillRect/>
              </a:stretch>
            </p:blipFill>
            <p:spPr>
              <a:xfrm>
                <a:off x="1687524" y="1517482"/>
                <a:ext cx="5198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F5C26B61-8487-FCF4-4918-8FD3A15E6FEB}"/>
                  </a:ext>
                </a:extLst>
              </p14:cNvPr>
              <p14:cNvContentPartPr/>
              <p14:nvPr/>
            </p14:nvContentPartPr>
            <p14:xfrm>
              <a:off x="1535244" y="1589482"/>
              <a:ext cx="178200" cy="178200"/>
            </p14:xfrm>
          </p:contentPart>
        </mc:Choice>
        <mc:Fallback xmlns="">
          <p:pic>
            <p:nvPicPr>
              <p:cNvPr id="5" name="حبر 4">
                <a:extLst>
                  <a:ext uri="{FF2B5EF4-FFF2-40B4-BE49-F238E27FC236}">
                    <a16:creationId xmlns:a16="http://schemas.microsoft.com/office/drawing/2014/main" id="{F5C26B61-8487-FCF4-4918-8FD3A15E6FEB}"/>
                  </a:ext>
                </a:extLst>
              </p:cNvPr>
              <p:cNvPicPr/>
              <p:nvPr/>
            </p:nvPicPr>
            <p:blipFill>
              <a:blip r:embed="rId6"/>
              <a:stretch>
                <a:fillRect/>
              </a:stretch>
            </p:blipFill>
            <p:spPr>
              <a:xfrm>
                <a:off x="1514724" y="1568962"/>
                <a:ext cx="21888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حبر 21">
                <a:extLst>
                  <a:ext uri="{FF2B5EF4-FFF2-40B4-BE49-F238E27FC236}">
                    <a16:creationId xmlns:a16="http://schemas.microsoft.com/office/drawing/2014/main" id="{A6CC72CF-724D-5C2C-BF09-F4AB4B492BEF}"/>
                  </a:ext>
                </a:extLst>
              </p14:cNvPr>
              <p14:cNvContentPartPr/>
              <p14:nvPr/>
            </p14:nvContentPartPr>
            <p14:xfrm>
              <a:off x="7387765" y="1561657"/>
              <a:ext cx="655200" cy="265680"/>
            </p14:xfrm>
          </p:contentPart>
        </mc:Choice>
        <mc:Fallback xmlns="">
          <p:pic>
            <p:nvPicPr>
              <p:cNvPr id="19" name="حبر 21">
                <a:extLst>
                  <a:ext uri="{FF2B5EF4-FFF2-40B4-BE49-F238E27FC236}">
                    <a16:creationId xmlns:a16="http://schemas.microsoft.com/office/drawing/2014/main" id="{A6CC72CF-724D-5C2C-BF09-F4AB4B492BEF}"/>
                  </a:ext>
                </a:extLst>
              </p:cNvPr>
              <p:cNvPicPr/>
              <p:nvPr/>
            </p:nvPicPr>
            <p:blipFill>
              <a:blip r:embed="rId8"/>
              <a:stretch>
                <a:fillRect/>
              </a:stretch>
            </p:blipFill>
            <p:spPr>
              <a:xfrm>
                <a:off x="7372653" y="1546537"/>
                <a:ext cx="685423"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1">
                <a:extLst>
                  <a:ext uri="{FF2B5EF4-FFF2-40B4-BE49-F238E27FC236}">
                    <a16:creationId xmlns:a16="http://schemas.microsoft.com/office/drawing/2014/main" id="{D3A365E1-6060-8AEC-D919-027D2BFAA4F0}"/>
                  </a:ext>
                </a:extLst>
              </p14:cNvPr>
              <p14:cNvContentPartPr/>
              <p14:nvPr/>
            </p14:nvContentPartPr>
            <p14:xfrm>
              <a:off x="6944605" y="1664977"/>
              <a:ext cx="192240" cy="201960"/>
            </p14:xfrm>
          </p:contentPart>
        </mc:Choice>
        <mc:Fallback xmlns="">
          <p:pic>
            <p:nvPicPr>
              <p:cNvPr id="20" name="حبر 21">
                <a:extLst>
                  <a:ext uri="{FF2B5EF4-FFF2-40B4-BE49-F238E27FC236}">
                    <a16:creationId xmlns:a16="http://schemas.microsoft.com/office/drawing/2014/main" id="{D3A365E1-6060-8AEC-D919-027D2BFAA4F0}"/>
                  </a:ext>
                </a:extLst>
              </p:cNvPr>
              <p:cNvPicPr/>
              <p:nvPr/>
            </p:nvPicPr>
            <p:blipFill>
              <a:blip r:embed="rId10"/>
              <a:stretch>
                <a:fillRect/>
              </a:stretch>
            </p:blipFill>
            <p:spPr>
              <a:xfrm>
                <a:off x="6929154" y="1649830"/>
                <a:ext cx="222423" cy="23261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حبر 21">
                <a:extLst>
                  <a:ext uri="{FF2B5EF4-FFF2-40B4-BE49-F238E27FC236}">
                    <a16:creationId xmlns:a16="http://schemas.microsoft.com/office/drawing/2014/main" id="{A943929C-F5BA-B031-79FC-EB7AF37202D3}"/>
                  </a:ext>
                </a:extLst>
              </p14:cNvPr>
              <p14:cNvContentPartPr/>
              <p14:nvPr/>
            </p14:nvContentPartPr>
            <p14:xfrm>
              <a:off x="6003925" y="1620337"/>
              <a:ext cx="566640" cy="143280"/>
            </p14:xfrm>
          </p:contentPart>
        </mc:Choice>
        <mc:Fallback xmlns="">
          <p:pic>
            <p:nvPicPr>
              <p:cNvPr id="21" name="حبر 21">
                <a:extLst>
                  <a:ext uri="{FF2B5EF4-FFF2-40B4-BE49-F238E27FC236}">
                    <a16:creationId xmlns:a16="http://schemas.microsoft.com/office/drawing/2014/main" id="{A943929C-F5BA-B031-79FC-EB7AF37202D3}"/>
                  </a:ext>
                </a:extLst>
              </p:cNvPr>
              <p:cNvPicPr/>
              <p:nvPr/>
            </p:nvPicPr>
            <p:blipFill>
              <a:blip r:embed="rId12"/>
              <a:stretch>
                <a:fillRect/>
              </a:stretch>
            </p:blipFill>
            <p:spPr>
              <a:xfrm>
                <a:off x="5988445" y="1604857"/>
                <a:ext cx="5972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حبر 21">
                <a:extLst>
                  <a:ext uri="{FF2B5EF4-FFF2-40B4-BE49-F238E27FC236}">
                    <a16:creationId xmlns:a16="http://schemas.microsoft.com/office/drawing/2014/main" id="{10444FE5-8954-DE54-456D-93C461CEDD08}"/>
                  </a:ext>
                </a:extLst>
              </p14:cNvPr>
              <p14:cNvContentPartPr/>
              <p14:nvPr/>
            </p14:nvContentPartPr>
            <p14:xfrm>
              <a:off x="1309680" y="2692447"/>
              <a:ext cx="204840" cy="253800"/>
            </p14:xfrm>
          </p:contentPart>
        </mc:Choice>
        <mc:Fallback xmlns="">
          <p:pic>
            <p:nvPicPr>
              <p:cNvPr id="22" name="حبر 21">
                <a:extLst>
                  <a:ext uri="{FF2B5EF4-FFF2-40B4-BE49-F238E27FC236}">
                    <a16:creationId xmlns:a16="http://schemas.microsoft.com/office/drawing/2014/main" id="{10444FE5-8954-DE54-456D-93C461CEDD08}"/>
                  </a:ext>
                </a:extLst>
              </p:cNvPr>
              <p:cNvPicPr/>
              <p:nvPr/>
            </p:nvPicPr>
            <p:blipFill>
              <a:blip r:embed="rId14"/>
              <a:stretch>
                <a:fillRect/>
              </a:stretch>
            </p:blipFill>
            <p:spPr>
              <a:xfrm>
                <a:off x="1289160" y="2671898"/>
                <a:ext cx="245520" cy="29453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حبر 36">
                <a:extLst>
                  <a:ext uri="{FF2B5EF4-FFF2-40B4-BE49-F238E27FC236}">
                    <a16:creationId xmlns:a16="http://schemas.microsoft.com/office/drawing/2014/main" id="{99F51D05-9CC7-DD3E-0B6B-E0224C006C20}"/>
                  </a:ext>
                </a:extLst>
              </p14:cNvPr>
              <p14:cNvContentPartPr/>
              <p14:nvPr/>
            </p14:nvContentPartPr>
            <p14:xfrm>
              <a:off x="802800" y="2616127"/>
              <a:ext cx="455040" cy="235440"/>
            </p14:xfrm>
          </p:contentPart>
        </mc:Choice>
        <mc:Fallback xmlns="">
          <p:pic>
            <p:nvPicPr>
              <p:cNvPr id="36" name="حبر 36">
                <a:extLst>
                  <a:ext uri="{FF2B5EF4-FFF2-40B4-BE49-F238E27FC236}">
                    <a16:creationId xmlns:a16="http://schemas.microsoft.com/office/drawing/2014/main" id="{99F51D05-9CC7-DD3E-0B6B-E0224C006C20}"/>
                  </a:ext>
                </a:extLst>
              </p:cNvPr>
              <p:cNvPicPr/>
              <p:nvPr/>
            </p:nvPicPr>
            <p:blipFill>
              <a:blip r:embed="rId16"/>
              <a:stretch>
                <a:fillRect/>
              </a:stretch>
            </p:blipFill>
            <p:spPr>
              <a:xfrm>
                <a:off x="787332" y="2601007"/>
                <a:ext cx="485256"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حبر 46">
                <a:extLst>
                  <a:ext uri="{FF2B5EF4-FFF2-40B4-BE49-F238E27FC236}">
                    <a16:creationId xmlns:a16="http://schemas.microsoft.com/office/drawing/2014/main" id="{1F2BFDE9-E6FC-B776-D36C-0ED4A5D08E6C}"/>
                  </a:ext>
                </a:extLst>
              </p14:cNvPr>
              <p14:cNvContentPartPr/>
              <p14:nvPr/>
            </p14:nvContentPartPr>
            <p14:xfrm>
              <a:off x="1004040" y="2869567"/>
              <a:ext cx="336600" cy="162000"/>
            </p14:xfrm>
          </p:contentPart>
        </mc:Choice>
        <mc:Fallback xmlns="">
          <p:pic>
            <p:nvPicPr>
              <p:cNvPr id="45" name="حبر 46">
                <a:extLst>
                  <a:ext uri="{FF2B5EF4-FFF2-40B4-BE49-F238E27FC236}">
                    <a16:creationId xmlns:a16="http://schemas.microsoft.com/office/drawing/2014/main" id="{1F2BFDE9-E6FC-B776-D36C-0ED4A5D08E6C}"/>
                  </a:ext>
                </a:extLst>
              </p:cNvPr>
              <p:cNvPicPr/>
              <p:nvPr/>
            </p:nvPicPr>
            <p:blipFill>
              <a:blip r:embed="rId18"/>
              <a:stretch>
                <a:fillRect/>
              </a:stretch>
            </p:blipFill>
            <p:spPr>
              <a:xfrm>
                <a:off x="988904" y="2854447"/>
                <a:ext cx="367233"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حبر 46">
                <a:extLst>
                  <a:ext uri="{FF2B5EF4-FFF2-40B4-BE49-F238E27FC236}">
                    <a16:creationId xmlns:a16="http://schemas.microsoft.com/office/drawing/2014/main" id="{A86AEB64-1226-6BFE-87F9-87ABA5E32BEF}"/>
                  </a:ext>
                </a:extLst>
              </p14:cNvPr>
              <p14:cNvContentPartPr/>
              <p14:nvPr/>
            </p14:nvContentPartPr>
            <p14:xfrm>
              <a:off x="424080" y="2674087"/>
              <a:ext cx="317880" cy="159480"/>
            </p14:xfrm>
          </p:contentPart>
        </mc:Choice>
        <mc:Fallback xmlns="">
          <p:pic>
            <p:nvPicPr>
              <p:cNvPr id="46" name="حبر 46">
                <a:extLst>
                  <a:ext uri="{FF2B5EF4-FFF2-40B4-BE49-F238E27FC236}">
                    <a16:creationId xmlns:a16="http://schemas.microsoft.com/office/drawing/2014/main" id="{A86AEB64-1226-6BFE-87F9-87ABA5E32BEF}"/>
                  </a:ext>
                </a:extLst>
              </p:cNvPr>
              <p:cNvPicPr/>
              <p:nvPr/>
            </p:nvPicPr>
            <p:blipFill>
              <a:blip r:embed="rId20"/>
              <a:stretch>
                <a:fillRect/>
              </a:stretch>
            </p:blipFill>
            <p:spPr>
              <a:xfrm>
                <a:off x="408960" y="2658933"/>
                <a:ext cx="348480" cy="19014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حبر 60">
                <a:extLst>
                  <a:ext uri="{FF2B5EF4-FFF2-40B4-BE49-F238E27FC236}">
                    <a16:creationId xmlns:a16="http://schemas.microsoft.com/office/drawing/2014/main" id="{39390BB6-7580-66D0-DBE3-395F35C41950}"/>
                  </a:ext>
                </a:extLst>
              </p14:cNvPr>
              <p14:cNvContentPartPr/>
              <p14:nvPr/>
            </p14:nvContentPartPr>
            <p14:xfrm>
              <a:off x="1315440" y="3089167"/>
              <a:ext cx="122400" cy="46080"/>
            </p14:xfrm>
          </p:contentPart>
        </mc:Choice>
        <mc:Fallback xmlns="">
          <p:pic>
            <p:nvPicPr>
              <p:cNvPr id="61" name="حبر 60">
                <a:extLst>
                  <a:ext uri="{FF2B5EF4-FFF2-40B4-BE49-F238E27FC236}">
                    <a16:creationId xmlns:a16="http://schemas.microsoft.com/office/drawing/2014/main" id="{39390BB6-7580-66D0-DBE3-395F35C41950}"/>
                  </a:ext>
                </a:extLst>
              </p:cNvPr>
              <p:cNvPicPr/>
              <p:nvPr/>
            </p:nvPicPr>
            <p:blipFill>
              <a:blip r:embed="rId22"/>
              <a:stretch>
                <a:fillRect/>
              </a:stretch>
            </p:blipFill>
            <p:spPr>
              <a:xfrm>
                <a:off x="1299960" y="3073687"/>
                <a:ext cx="15300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حبر 61">
                <a:extLst>
                  <a:ext uri="{FF2B5EF4-FFF2-40B4-BE49-F238E27FC236}">
                    <a16:creationId xmlns:a16="http://schemas.microsoft.com/office/drawing/2014/main" id="{148A7720-B5AB-8977-FCFD-0328C153B20D}"/>
                  </a:ext>
                </a:extLst>
              </p14:cNvPr>
              <p14:cNvContentPartPr/>
              <p14:nvPr/>
            </p14:nvContentPartPr>
            <p14:xfrm>
              <a:off x="1379880" y="3058927"/>
              <a:ext cx="3240" cy="360"/>
            </p14:xfrm>
          </p:contentPart>
        </mc:Choice>
        <mc:Fallback xmlns="">
          <p:pic>
            <p:nvPicPr>
              <p:cNvPr id="62" name="حبر 61">
                <a:extLst>
                  <a:ext uri="{FF2B5EF4-FFF2-40B4-BE49-F238E27FC236}">
                    <a16:creationId xmlns:a16="http://schemas.microsoft.com/office/drawing/2014/main" id="{148A7720-B5AB-8977-FCFD-0328C153B20D}"/>
                  </a:ext>
                </a:extLst>
              </p:cNvPr>
              <p:cNvPicPr/>
              <p:nvPr/>
            </p:nvPicPr>
            <p:blipFill>
              <a:blip r:embed="rId24"/>
              <a:stretch>
                <a:fillRect/>
              </a:stretch>
            </p:blipFill>
            <p:spPr>
              <a:xfrm>
                <a:off x="1365948" y="3043447"/>
                <a:ext cx="307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 name="حبر 67">
                <a:extLst>
                  <a:ext uri="{FF2B5EF4-FFF2-40B4-BE49-F238E27FC236}">
                    <a16:creationId xmlns:a16="http://schemas.microsoft.com/office/drawing/2014/main" id="{5232041F-3907-C0C0-28B9-EAC0935EF0E6}"/>
                  </a:ext>
                </a:extLst>
              </p14:cNvPr>
              <p14:cNvContentPartPr/>
              <p14:nvPr/>
            </p14:nvContentPartPr>
            <p14:xfrm>
              <a:off x="1187280" y="3061807"/>
              <a:ext cx="146880" cy="97920"/>
            </p14:xfrm>
          </p:contentPart>
        </mc:Choice>
        <mc:Fallback xmlns="">
          <p:pic>
            <p:nvPicPr>
              <p:cNvPr id="67" name="حبر 67">
                <a:extLst>
                  <a:ext uri="{FF2B5EF4-FFF2-40B4-BE49-F238E27FC236}">
                    <a16:creationId xmlns:a16="http://schemas.microsoft.com/office/drawing/2014/main" id="{5232041F-3907-C0C0-28B9-EAC0935EF0E6}"/>
                  </a:ext>
                </a:extLst>
              </p:cNvPr>
              <p:cNvPicPr/>
              <p:nvPr/>
            </p:nvPicPr>
            <p:blipFill>
              <a:blip r:embed="rId26"/>
              <a:stretch>
                <a:fillRect/>
              </a:stretch>
            </p:blipFill>
            <p:spPr>
              <a:xfrm>
                <a:off x="1172160" y="3046631"/>
                <a:ext cx="177480" cy="12863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7" name="حبر 77">
                <a:extLst>
                  <a:ext uri="{FF2B5EF4-FFF2-40B4-BE49-F238E27FC236}">
                    <a16:creationId xmlns:a16="http://schemas.microsoft.com/office/drawing/2014/main" id="{06FF7ED1-D7C9-6629-EC88-99841B04B5AE}"/>
                  </a:ext>
                </a:extLst>
              </p14:cNvPr>
              <p14:cNvContentPartPr/>
              <p14:nvPr/>
            </p14:nvContentPartPr>
            <p14:xfrm>
              <a:off x="262440" y="2915287"/>
              <a:ext cx="861120" cy="305640"/>
            </p14:xfrm>
          </p:contentPart>
        </mc:Choice>
        <mc:Fallback xmlns="">
          <p:pic>
            <p:nvPicPr>
              <p:cNvPr id="77" name="حبر 77">
                <a:extLst>
                  <a:ext uri="{FF2B5EF4-FFF2-40B4-BE49-F238E27FC236}">
                    <a16:creationId xmlns:a16="http://schemas.microsoft.com/office/drawing/2014/main" id="{06FF7ED1-D7C9-6629-EC88-99841B04B5AE}"/>
                  </a:ext>
                </a:extLst>
              </p:cNvPr>
              <p:cNvPicPr/>
              <p:nvPr/>
            </p:nvPicPr>
            <p:blipFill>
              <a:blip r:embed="rId28"/>
              <a:stretch>
                <a:fillRect/>
              </a:stretch>
            </p:blipFill>
            <p:spPr>
              <a:xfrm>
                <a:off x="246960" y="2900167"/>
                <a:ext cx="8917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4" name="حبر 94">
                <a:extLst>
                  <a:ext uri="{FF2B5EF4-FFF2-40B4-BE49-F238E27FC236}">
                    <a16:creationId xmlns:a16="http://schemas.microsoft.com/office/drawing/2014/main" id="{56471CBD-7032-EF2D-D47D-E07DAA050514}"/>
                  </a:ext>
                </a:extLst>
              </p14:cNvPr>
              <p14:cNvContentPartPr/>
              <p14:nvPr/>
            </p14:nvContentPartPr>
            <p14:xfrm>
              <a:off x="5016841" y="3525393"/>
              <a:ext cx="1184040" cy="188640"/>
            </p14:xfrm>
          </p:contentPart>
        </mc:Choice>
        <mc:Fallback xmlns="">
          <p:pic>
            <p:nvPicPr>
              <p:cNvPr id="94" name="حبر 94">
                <a:extLst>
                  <a:ext uri="{FF2B5EF4-FFF2-40B4-BE49-F238E27FC236}">
                    <a16:creationId xmlns:a16="http://schemas.microsoft.com/office/drawing/2014/main" id="{56471CBD-7032-EF2D-D47D-E07DAA050514}"/>
                  </a:ext>
                </a:extLst>
              </p:cNvPr>
              <p:cNvPicPr/>
              <p:nvPr/>
            </p:nvPicPr>
            <p:blipFill>
              <a:blip r:embed="rId30"/>
              <a:stretch>
                <a:fillRect/>
              </a:stretch>
            </p:blipFill>
            <p:spPr>
              <a:xfrm>
                <a:off x="5001721" y="3510244"/>
                <a:ext cx="1214280" cy="21929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5" name="حبر 94">
                <a:extLst>
                  <a:ext uri="{FF2B5EF4-FFF2-40B4-BE49-F238E27FC236}">
                    <a16:creationId xmlns:a16="http://schemas.microsoft.com/office/drawing/2014/main" id="{6ADAACA0-5C8D-4AD1-D657-6105D8DA1E42}"/>
                  </a:ext>
                </a:extLst>
              </p14:cNvPr>
              <p14:cNvContentPartPr/>
              <p14:nvPr/>
            </p14:nvContentPartPr>
            <p14:xfrm>
              <a:off x="5321515" y="4608751"/>
              <a:ext cx="10080" cy="5040"/>
            </p14:xfrm>
          </p:contentPart>
        </mc:Choice>
        <mc:Fallback xmlns="">
          <p:pic>
            <p:nvPicPr>
              <p:cNvPr id="95" name="حبر 94">
                <a:extLst>
                  <a:ext uri="{FF2B5EF4-FFF2-40B4-BE49-F238E27FC236}">
                    <a16:creationId xmlns:a16="http://schemas.microsoft.com/office/drawing/2014/main" id="{6ADAACA0-5C8D-4AD1-D657-6105D8DA1E42}"/>
                  </a:ext>
                </a:extLst>
              </p:cNvPr>
              <p:cNvPicPr/>
              <p:nvPr/>
            </p:nvPicPr>
            <p:blipFill>
              <a:blip r:embed="rId32"/>
              <a:stretch>
                <a:fillRect/>
              </a:stretch>
            </p:blipFill>
            <p:spPr>
              <a:xfrm>
                <a:off x="5300995" y="4588231"/>
                <a:ext cx="507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 name="حبر 101">
                <a:extLst>
                  <a:ext uri="{FF2B5EF4-FFF2-40B4-BE49-F238E27FC236}">
                    <a16:creationId xmlns:a16="http://schemas.microsoft.com/office/drawing/2014/main" id="{417390C4-E8C2-3D0F-78E5-7D607E758B95}"/>
                  </a:ext>
                </a:extLst>
              </p14:cNvPr>
              <p14:cNvContentPartPr/>
              <p14:nvPr/>
            </p14:nvContentPartPr>
            <p14:xfrm>
              <a:off x="5302638" y="4545632"/>
              <a:ext cx="1262520" cy="49320"/>
            </p14:xfrm>
          </p:contentPart>
        </mc:Choice>
        <mc:Fallback xmlns="">
          <p:pic>
            <p:nvPicPr>
              <p:cNvPr id="102" name="حبر 101">
                <a:extLst>
                  <a:ext uri="{FF2B5EF4-FFF2-40B4-BE49-F238E27FC236}">
                    <a16:creationId xmlns:a16="http://schemas.microsoft.com/office/drawing/2014/main" id="{417390C4-E8C2-3D0F-78E5-7D607E758B95}"/>
                  </a:ext>
                </a:extLst>
              </p:cNvPr>
              <p:cNvPicPr/>
              <p:nvPr/>
            </p:nvPicPr>
            <p:blipFill>
              <a:blip r:embed="rId34"/>
              <a:stretch>
                <a:fillRect/>
              </a:stretch>
            </p:blipFill>
            <p:spPr>
              <a:xfrm>
                <a:off x="5287518" y="4530152"/>
                <a:ext cx="12931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7" name="حبر 107">
                <a:extLst>
                  <a:ext uri="{FF2B5EF4-FFF2-40B4-BE49-F238E27FC236}">
                    <a16:creationId xmlns:a16="http://schemas.microsoft.com/office/drawing/2014/main" id="{B752F84D-1CFA-20DD-DAF0-A940759FF598}"/>
                  </a:ext>
                </a:extLst>
              </p14:cNvPr>
              <p14:cNvContentPartPr/>
              <p14:nvPr/>
            </p14:nvContentPartPr>
            <p14:xfrm>
              <a:off x="5818518" y="4050992"/>
              <a:ext cx="626040" cy="122400"/>
            </p14:xfrm>
          </p:contentPart>
        </mc:Choice>
        <mc:Fallback xmlns="">
          <p:pic>
            <p:nvPicPr>
              <p:cNvPr id="107" name="حبر 107">
                <a:extLst>
                  <a:ext uri="{FF2B5EF4-FFF2-40B4-BE49-F238E27FC236}">
                    <a16:creationId xmlns:a16="http://schemas.microsoft.com/office/drawing/2014/main" id="{B752F84D-1CFA-20DD-DAF0-A940759FF598}"/>
                  </a:ext>
                </a:extLst>
              </p:cNvPr>
              <p:cNvPicPr/>
              <p:nvPr/>
            </p:nvPicPr>
            <p:blipFill>
              <a:blip r:embed="rId36"/>
              <a:stretch>
                <a:fillRect/>
              </a:stretch>
            </p:blipFill>
            <p:spPr>
              <a:xfrm>
                <a:off x="5803398" y="4035872"/>
                <a:ext cx="6566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3" name="حبر 113">
                <a:extLst>
                  <a:ext uri="{FF2B5EF4-FFF2-40B4-BE49-F238E27FC236}">
                    <a16:creationId xmlns:a16="http://schemas.microsoft.com/office/drawing/2014/main" id="{42F88358-48EF-706F-DB45-5F4035574EB4}"/>
                  </a:ext>
                </a:extLst>
              </p14:cNvPr>
              <p14:cNvContentPartPr/>
              <p14:nvPr/>
            </p14:nvContentPartPr>
            <p14:xfrm>
              <a:off x="6513001" y="5582207"/>
              <a:ext cx="743040" cy="222120"/>
            </p14:xfrm>
          </p:contentPart>
        </mc:Choice>
        <mc:Fallback xmlns="">
          <p:pic>
            <p:nvPicPr>
              <p:cNvPr id="113" name="حبر 113">
                <a:extLst>
                  <a:ext uri="{FF2B5EF4-FFF2-40B4-BE49-F238E27FC236}">
                    <a16:creationId xmlns:a16="http://schemas.microsoft.com/office/drawing/2014/main" id="{42F88358-48EF-706F-DB45-5F4035574EB4}"/>
                  </a:ext>
                </a:extLst>
              </p:cNvPr>
              <p:cNvPicPr/>
              <p:nvPr/>
            </p:nvPicPr>
            <p:blipFill>
              <a:blip r:embed="rId38"/>
              <a:stretch>
                <a:fillRect/>
              </a:stretch>
            </p:blipFill>
            <p:spPr>
              <a:xfrm>
                <a:off x="6497881" y="5566727"/>
                <a:ext cx="7736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3" name="حبر 123">
                <a:extLst>
                  <a:ext uri="{FF2B5EF4-FFF2-40B4-BE49-F238E27FC236}">
                    <a16:creationId xmlns:a16="http://schemas.microsoft.com/office/drawing/2014/main" id="{CD287BC8-AEE8-E17F-03F6-773F2ED545AF}"/>
                  </a:ext>
                </a:extLst>
              </p14:cNvPr>
              <p14:cNvContentPartPr/>
              <p14:nvPr/>
            </p14:nvContentPartPr>
            <p14:xfrm>
              <a:off x="4522201" y="5535047"/>
              <a:ext cx="1884960" cy="369360"/>
            </p14:xfrm>
          </p:contentPart>
        </mc:Choice>
        <mc:Fallback xmlns="">
          <p:pic>
            <p:nvPicPr>
              <p:cNvPr id="123" name="حبر 123">
                <a:extLst>
                  <a:ext uri="{FF2B5EF4-FFF2-40B4-BE49-F238E27FC236}">
                    <a16:creationId xmlns:a16="http://schemas.microsoft.com/office/drawing/2014/main" id="{CD287BC8-AEE8-E17F-03F6-773F2ED545AF}"/>
                  </a:ext>
                </a:extLst>
              </p:cNvPr>
              <p:cNvPicPr/>
              <p:nvPr/>
            </p:nvPicPr>
            <p:blipFill>
              <a:blip r:embed="rId40"/>
              <a:stretch>
                <a:fillRect/>
              </a:stretch>
            </p:blipFill>
            <p:spPr>
              <a:xfrm>
                <a:off x="4501685" y="5514527"/>
                <a:ext cx="1925632" cy="4100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Foundations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of Group Behavior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9</a:t>
            </a:r>
          </a:p>
        </p:txBody>
      </p:sp>
    </p:spTree>
    <p:extLst>
      <p:ext uri="{BB962C8B-B14F-4D97-AF65-F5344CB8AC3E}">
        <p14:creationId xmlns:p14="http://schemas.microsoft.com/office/powerpoint/2010/main" val="2261386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156557"/>
            <a:ext cx="8089655" cy="1387221"/>
          </a:xfrm>
        </p:spPr>
        <p:txBody>
          <a:bodyPr wrap="square" numCol="1" anchorCtr="0" compatLnSpc="1">
            <a:prstTxWarp prst="textNoShape">
              <a:avLst/>
            </a:prstTxWarp>
          </a:bodyPr>
          <a:lstStyle/>
          <a:p>
            <a:r>
              <a:rPr lang="en-US" sz="4400" dirty="0">
                <a:ea typeface="ＭＳ Ｐゴシック" pitchFamily="34" charset="-128"/>
              </a:rPr>
              <a:t>Show How Status and Size </a:t>
            </a:r>
            <a:br>
              <a:rPr lang="en-US" sz="4400" dirty="0">
                <a:ea typeface="ＭＳ Ｐゴシック" pitchFamily="34" charset="-128"/>
              </a:rPr>
            </a:br>
            <a:r>
              <a:rPr lang="en-US" sz="4400" dirty="0">
                <a:ea typeface="ＭＳ Ｐゴシック" pitchFamily="34" charset="-128"/>
              </a:rPr>
              <a:t>Differences Affect Performance</a:t>
            </a:r>
            <a:endParaRPr lang="en-US" sz="4400" dirty="0">
              <a:effectLst/>
              <a:ea typeface="ＭＳ Ｐゴシック" pitchFamily="34" charset="-128"/>
            </a:endParaRPr>
          </a:p>
        </p:txBody>
      </p:sp>
      <p:sp>
        <p:nvSpPr>
          <p:cNvPr id="14" name="Content Placeholder 13"/>
          <p:cNvSpPr>
            <a:spLocks noGrp="1"/>
          </p:cNvSpPr>
          <p:nvPr>
            <p:ph idx="1"/>
          </p:nvPr>
        </p:nvSpPr>
        <p:spPr>
          <a:xfrm>
            <a:off x="889488" y="1594687"/>
            <a:ext cx="7920943" cy="4806113"/>
          </a:xfrm>
        </p:spPr>
        <p:txBody>
          <a:bodyPr wrap="square" numCol="1" anchor="t" anchorCtr="0" compatLnSpc="1">
            <a:prstTxWarp prst="textNoShape">
              <a:avLst/>
            </a:prstTxWarp>
            <a:noAutofit/>
          </a:bodyPr>
          <a:lstStyle/>
          <a:p>
            <a:pPr eaLnBrk="1" hangingPunct="1">
              <a:spcBef>
                <a:spcPct val="20000"/>
              </a:spcBef>
            </a:pPr>
            <a:r>
              <a:rPr lang="en-US" sz="2800" dirty="0">
                <a:solidFill>
                  <a:srgbClr val="FF9900"/>
                </a:solidFill>
                <a:effectLst/>
                <a:ea typeface="ＭＳ Ｐゴシック" pitchFamily="34" charset="-128"/>
              </a:rPr>
              <a:t>Status and Norms: </a:t>
            </a:r>
            <a:r>
              <a:rPr lang="en-US" sz="2800" dirty="0">
                <a:ea typeface="ＭＳ Ｐゴシック" pitchFamily="34" charset="-128"/>
              </a:rPr>
              <a:t>h</a:t>
            </a:r>
            <a:r>
              <a:rPr lang="en-US" sz="2800" dirty="0">
                <a:effectLst/>
                <a:ea typeface="ＭＳ Ｐゴシック" pitchFamily="34" charset="-128"/>
              </a:rPr>
              <a:t>igh status individuals often have more freedom to deviate from norms.</a:t>
            </a:r>
          </a:p>
          <a:p>
            <a:pPr eaLnBrk="1" hangingPunct="1">
              <a:spcBef>
                <a:spcPct val="20000"/>
              </a:spcBef>
            </a:pPr>
            <a:r>
              <a:rPr lang="en-US" sz="2800" dirty="0">
                <a:solidFill>
                  <a:srgbClr val="FF9900"/>
                </a:solidFill>
                <a:effectLst/>
                <a:ea typeface="ＭＳ Ｐゴシック" pitchFamily="34" charset="-128"/>
              </a:rPr>
              <a:t>Status and Group Interaction: </a:t>
            </a:r>
            <a:r>
              <a:rPr lang="en-US" sz="2800" dirty="0">
                <a:ea typeface="ＭＳ Ｐゴシック" pitchFamily="34" charset="-128"/>
              </a:rPr>
              <a:t>h</a:t>
            </a:r>
            <a:r>
              <a:rPr lang="en-US" sz="2800" dirty="0">
                <a:effectLst/>
                <a:ea typeface="ＭＳ Ｐゴシック" pitchFamily="34" charset="-128"/>
              </a:rPr>
              <a:t>igh status people are often more assertive. </a:t>
            </a:r>
          </a:p>
          <a:p>
            <a:pPr eaLnBrk="1" hangingPunct="1">
              <a:spcBef>
                <a:spcPct val="20000"/>
              </a:spcBef>
            </a:pPr>
            <a:r>
              <a:rPr lang="en-US" sz="2800" dirty="0">
                <a:solidFill>
                  <a:srgbClr val="FF9900"/>
                </a:solidFill>
                <a:effectLst/>
                <a:ea typeface="ＭＳ Ｐゴシック" pitchFamily="34" charset="-128"/>
              </a:rPr>
              <a:t>Status Inequity:</a:t>
            </a:r>
            <a:r>
              <a:rPr lang="en-US" sz="2800" dirty="0">
                <a:solidFill>
                  <a:srgbClr val="F56E00"/>
                </a:solidFill>
                <a:effectLst/>
                <a:ea typeface="ＭＳ Ｐゴシック" pitchFamily="34" charset="-128"/>
              </a:rPr>
              <a:t> </a:t>
            </a:r>
            <a:r>
              <a:rPr lang="en-US" sz="2800" dirty="0">
                <a:ea typeface="ＭＳ Ｐゴシック" pitchFamily="34" charset="-128"/>
              </a:rPr>
              <a:t>perceived inequity creates disequilibrium and can lead to resentment and corrective behavior.</a:t>
            </a:r>
          </a:p>
          <a:p>
            <a:r>
              <a:rPr lang="en-US" sz="2800" dirty="0">
                <a:solidFill>
                  <a:srgbClr val="FF9900"/>
                </a:solidFill>
                <a:ea typeface="ＭＳ Ｐゴシック" pitchFamily="34" charset="-128"/>
              </a:rPr>
              <a:t>Status and Stigmatization: </a:t>
            </a:r>
            <a:r>
              <a:rPr lang="en-US" sz="2800" dirty="0">
                <a:ea typeface="ＭＳ Ｐゴシック" pitchFamily="34" charset="-128"/>
              </a:rPr>
              <a:t>stigma by association. </a:t>
            </a:r>
            <a:endParaRPr lang="en-US" sz="2800" dirty="0">
              <a:effectLst/>
              <a:ea typeface="ＭＳ Ｐゴシック" pitchFamily="34" charset="-128"/>
            </a:endParaRPr>
          </a:p>
          <a:p>
            <a:pPr lvl="1" eaLnBrk="1" hangingPunct="1">
              <a:buFont typeface="Wingdings" pitchFamily="2" charset="2"/>
              <a:buNone/>
            </a:pPr>
            <a:endParaRPr lang="en-US" sz="24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331568E6-C09C-4E7C-F7AE-2D91264EB5C7}"/>
                  </a:ext>
                </a:extLst>
              </p14:cNvPr>
              <p14:cNvContentPartPr/>
              <p14:nvPr/>
            </p14:nvContentPartPr>
            <p14:xfrm>
              <a:off x="1325232" y="3885315"/>
              <a:ext cx="805320" cy="19080"/>
            </p14:xfrm>
          </p:contentPart>
        </mc:Choice>
        <mc:Fallback xmlns="">
          <p:pic>
            <p:nvPicPr>
              <p:cNvPr id="2" name="حبر 1">
                <a:extLst>
                  <a:ext uri="{FF2B5EF4-FFF2-40B4-BE49-F238E27FC236}">
                    <a16:creationId xmlns:a16="http://schemas.microsoft.com/office/drawing/2014/main" id="{331568E6-C09C-4E7C-F7AE-2D91264EB5C7}"/>
                  </a:ext>
                </a:extLst>
              </p:cNvPr>
              <p:cNvPicPr/>
              <p:nvPr/>
            </p:nvPicPr>
            <p:blipFill>
              <a:blip r:embed="rId4"/>
              <a:stretch>
                <a:fillRect/>
              </a:stretch>
            </p:blipFill>
            <p:spPr>
              <a:xfrm>
                <a:off x="1304712" y="3864795"/>
                <a:ext cx="8460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5">
                <a:extLst>
                  <a:ext uri="{FF2B5EF4-FFF2-40B4-BE49-F238E27FC236}">
                    <a16:creationId xmlns:a16="http://schemas.microsoft.com/office/drawing/2014/main" id="{1B41E2A8-1B19-DA57-6196-292D058E89A2}"/>
                  </a:ext>
                </a:extLst>
              </p14:cNvPr>
              <p14:cNvContentPartPr/>
              <p14:nvPr/>
            </p14:nvContentPartPr>
            <p14:xfrm>
              <a:off x="6058443" y="2001223"/>
              <a:ext cx="610560" cy="189360"/>
            </p14:xfrm>
          </p:contentPart>
        </mc:Choice>
        <mc:Fallback xmlns="">
          <p:pic>
            <p:nvPicPr>
              <p:cNvPr id="15" name="حبر 15">
                <a:extLst>
                  <a:ext uri="{FF2B5EF4-FFF2-40B4-BE49-F238E27FC236}">
                    <a16:creationId xmlns:a16="http://schemas.microsoft.com/office/drawing/2014/main" id="{1B41E2A8-1B19-DA57-6196-292D058E89A2}"/>
                  </a:ext>
                </a:extLst>
              </p:cNvPr>
              <p:cNvPicPr/>
              <p:nvPr/>
            </p:nvPicPr>
            <p:blipFill>
              <a:blip r:embed="rId6"/>
              <a:stretch>
                <a:fillRect/>
              </a:stretch>
            </p:blipFill>
            <p:spPr>
              <a:xfrm>
                <a:off x="6043323" y="1986103"/>
                <a:ext cx="6462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حبر 15">
                <a:extLst>
                  <a:ext uri="{FF2B5EF4-FFF2-40B4-BE49-F238E27FC236}">
                    <a16:creationId xmlns:a16="http://schemas.microsoft.com/office/drawing/2014/main" id="{9DE451E5-39BA-0009-1A21-AD494E65BB1B}"/>
                  </a:ext>
                </a:extLst>
              </p14:cNvPr>
              <p14:cNvContentPartPr/>
              <p14:nvPr/>
            </p14:nvContentPartPr>
            <p14:xfrm>
              <a:off x="4908083" y="3854224"/>
              <a:ext cx="1342080" cy="32400"/>
            </p14:xfrm>
          </p:contentPart>
        </mc:Choice>
        <mc:Fallback xmlns="">
          <p:pic>
            <p:nvPicPr>
              <p:cNvPr id="16" name="حبر 15">
                <a:extLst>
                  <a:ext uri="{FF2B5EF4-FFF2-40B4-BE49-F238E27FC236}">
                    <a16:creationId xmlns:a16="http://schemas.microsoft.com/office/drawing/2014/main" id="{9DE451E5-39BA-0009-1A21-AD494E65BB1B}"/>
                  </a:ext>
                </a:extLst>
              </p:cNvPr>
              <p:cNvPicPr/>
              <p:nvPr/>
            </p:nvPicPr>
            <p:blipFill>
              <a:blip r:embed="rId8"/>
              <a:stretch>
                <a:fillRect/>
              </a:stretch>
            </p:blipFill>
            <p:spPr>
              <a:xfrm>
                <a:off x="4887923" y="3833704"/>
                <a:ext cx="1382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6">
                <a:extLst>
                  <a:ext uri="{FF2B5EF4-FFF2-40B4-BE49-F238E27FC236}">
                    <a16:creationId xmlns:a16="http://schemas.microsoft.com/office/drawing/2014/main" id="{D177791E-4CAD-D538-95E2-1E48F5442931}"/>
                  </a:ext>
                </a:extLst>
              </p14:cNvPr>
              <p14:cNvContentPartPr/>
              <p14:nvPr/>
            </p14:nvContentPartPr>
            <p14:xfrm>
              <a:off x="6579923" y="3428344"/>
              <a:ext cx="963720" cy="388800"/>
            </p14:xfrm>
          </p:contentPart>
        </mc:Choice>
        <mc:Fallback xmlns="">
          <p:pic>
            <p:nvPicPr>
              <p:cNvPr id="26" name="حبر 26">
                <a:extLst>
                  <a:ext uri="{FF2B5EF4-FFF2-40B4-BE49-F238E27FC236}">
                    <a16:creationId xmlns:a16="http://schemas.microsoft.com/office/drawing/2014/main" id="{D177791E-4CAD-D538-95E2-1E48F5442931}"/>
                  </a:ext>
                </a:extLst>
              </p:cNvPr>
              <p:cNvPicPr/>
              <p:nvPr/>
            </p:nvPicPr>
            <p:blipFill>
              <a:blip r:embed="rId10"/>
              <a:stretch>
                <a:fillRect/>
              </a:stretch>
            </p:blipFill>
            <p:spPr>
              <a:xfrm>
                <a:off x="6559411" y="3407843"/>
                <a:ext cx="1004385" cy="42944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حبر 47">
                <a:extLst>
                  <a:ext uri="{FF2B5EF4-FFF2-40B4-BE49-F238E27FC236}">
                    <a16:creationId xmlns:a16="http://schemas.microsoft.com/office/drawing/2014/main" id="{80770498-DB83-61F1-FFC8-74AAB364C15E}"/>
                  </a:ext>
                </a:extLst>
              </p14:cNvPr>
              <p14:cNvContentPartPr/>
              <p14:nvPr/>
            </p14:nvContentPartPr>
            <p14:xfrm>
              <a:off x="1335960" y="3822805"/>
              <a:ext cx="2228400" cy="249120"/>
            </p14:xfrm>
          </p:contentPart>
        </mc:Choice>
        <mc:Fallback xmlns="">
          <p:pic>
            <p:nvPicPr>
              <p:cNvPr id="47" name="حبر 47">
                <a:extLst>
                  <a:ext uri="{FF2B5EF4-FFF2-40B4-BE49-F238E27FC236}">
                    <a16:creationId xmlns:a16="http://schemas.microsoft.com/office/drawing/2014/main" id="{80770498-DB83-61F1-FFC8-74AAB364C15E}"/>
                  </a:ext>
                </a:extLst>
              </p:cNvPr>
              <p:cNvPicPr/>
              <p:nvPr/>
            </p:nvPicPr>
            <p:blipFill>
              <a:blip r:embed="rId12"/>
              <a:stretch>
                <a:fillRect/>
              </a:stretch>
            </p:blipFill>
            <p:spPr>
              <a:xfrm>
                <a:off x="1320840" y="3805165"/>
                <a:ext cx="22640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7">
                <a:extLst>
                  <a:ext uri="{FF2B5EF4-FFF2-40B4-BE49-F238E27FC236}">
                    <a16:creationId xmlns:a16="http://schemas.microsoft.com/office/drawing/2014/main" id="{441A6048-30B4-94B9-3A0A-74AA51E68AE9}"/>
                  </a:ext>
                </a:extLst>
              </p14:cNvPr>
              <p14:cNvContentPartPr/>
              <p14:nvPr/>
            </p14:nvContentPartPr>
            <p14:xfrm>
              <a:off x="1380529" y="4777922"/>
              <a:ext cx="2076120" cy="66240"/>
            </p14:xfrm>
          </p:contentPart>
        </mc:Choice>
        <mc:Fallback xmlns="">
          <p:pic>
            <p:nvPicPr>
              <p:cNvPr id="48" name="حبر 47">
                <a:extLst>
                  <a:ext uri="{FF2B5EF4-FFF2-40B4-BE49-F238E27FC236}">
                    <a16:creationId xmlns:a16="http://schemas.microsoft.com/office/drawing/2014/main" id="{441A6048-30B4-94B9-3A0A-74AA51E68AE9}"/>
                  </a:ext>
                </a:extLst>
              </p:cNvPr>
              <p:cNvPicPr/>
              <p:nvPr/>
            </p:nvPicPr>
            <p:blipFill>
              <a:blip r:embed="rId14"/>
              <a:stretch>
                <a:fillRect/>
              </a:stretch>
            </p:blipFill>
            <p:spPr>
              <a:xfrm>
                <a:off x="1360009" y="4757402"/>
                <a:ext cx="21171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حبر 60">
                <a:extLst>
                  <a:ext uri="{FF2B5EF4-FFF2-40B4-BE49-F238E27FC236}">
                    <a16:creationId xmlns:a16="http://schemas.microsoft.com/office/drawing/2014/main" id="{CD9C0B34-CB21-F1CC-3420-AE6E2EE1D36D}"/>
                  </a:ext>
                </a:extLst>
              </p14:cNvPr>
              <p14:cNvContentPartPr/>
              <p14:nvPr/>
            </p14:nvContentPartPr>
            <p14:xfrm>
              <a:off x="820369" y="4303442"/>
              <a:ext cx="714960" cy="263880"/>
            </p14:xfrm>
          </p:contentPart>
        </mc:Choice>
        <mc:Fallback xmlns="">
          <p:pic>
            <p:nvPicPr>
              <p:cNvPr id="60" name="حبر 60">
                <a:extLst>
                  <a:ext uri="{FF2B5EF4-FFF2-40B4-BE49-F238E27FC236}">
                    <a16:creationId xmlns:a16="http://schemas.microsoft.com/office/drawing/2014/main" id="{CD9C0B34-CB21-F1CC-3420-AE6E2EE1D36D}"/>
                  </a:ext>
                </a:extLst>
              </p:cNvPr>
              <p:cNvPicPr/>
              <p:nvPr/>
            </p:nvPicPr>
            <p:blipFill>
              <a:blip r:embed="rId16"/>
              <a:stretch>
                <a:fillRect/>
              </a:stretch>
            </p:blipFill>
            <p:spPr>
              <a:xfrm>
                <a:off x="804889" y="4288301"/>
                <a:ext cx="745560" cy="29452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8" name="حبر 68">
                <a:extLst>
                  <a:ext uri="{FF2B5EF4-FFF2-40B4-BE49-F238E27FC236}">
                    <a16:creationId xmlns:a16="http://schemas.microsoft.com/office/drawing/2014/main" id="{ACBC0CA0-A4A8-C9E2-F71F-BCD4CB380E03}"/>
                  </a:ext>
                </a:extLst>
              </p14:cNvPr>
              <p14:cNvContentPartPr/>
              <p14:nvPr/>
            </p14:nvContentPartPr>
            <p14:xfrm>
              <a:off x="6161261" y="4716969"/>
              <a:ext cx="1712160" cy="331200"/>
            </p14:xfrm>
          </p:contentPart>
        </mc:Choice>
        <mc:Fallback xmlns="">
          <p:pic>
            <p:nvPicPr>
              <p:cNvPr id="68" name="حبر 68">
                <a:extLst>
                  <a:ext uri="{FF2B5EF4-FFF2-40B4-BE49-F238E27FC236}">
                    <a16:creationId xmlns:a16="http://schemas.microsoft.com/office/drawing/2014/main" id="{ACBC0CA0-A4A8-C9E2-F71F-BCD4CB380E03}"/>
                  </a:ext>
                </a:extLst>
              </p:cNvPr>
              <p:cNvPicPr/>
              <p:nvPr/>
            </p:nvPicPr>
            <p:blipFill>
              <a:blip r:embed="rId18"/>
              <a:stretch>
                <a:fillRect/>
              </a:stretch>
            </p:blipFill>
            <p:spPr>
              <a:xfrm>
                <a:off x="6141101" y="4696449"/>
                <a:ext cx="17528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 name="حبر 71">
                <a:extLst>
                  <a:ext uri="{FF2B5EF4-FFF2-40B4-BE49-F238E27FC236}">
                    <a16:creationId xmlns:a16="http://schemas.microsoft.com/office/drawing/2014/main" id="{8BA15107-E0F2-23A5-0BF9-63D795925A9B}"/>
                  </a:ext>
                </a:extLst>
              </p14:cNvPr>
              <p14:cNvContentPartPr/>
              <p14:nvPr/>
            </p14:nvContentPartPr>
            <p14:xfrm>
              <a:off x="4156088" y="5177423"/>
              <a:ext cx="901440" cy="225720"/>
            </p14:xfrm>
          </p:contentPart>
        </mc:Choice>
        <mc:Fallback xmlns="">
          <p:pic>
            <p:nvPicPr>
              <p:cNvPr id="71" name="حبر 71">
                <a:extLst>
                  <a:ext uri="{FF2B5EF4-FFF2-40B4-BE49-F238E27FC236}">
                    <a16:creationId xmlns:a16="http://schemas.microsoft.com/office/drawing/2014/main" id="{8BA15107-E0F2-23A5-0BF9-63D795925A9B}"/>
                  </a:ext>
                </a:extLst>
              </p:cNvPr>
              <p:cNvPicPr/>
              <p:nvPr/>
            </p:nvPicPr>
            <p:blipFill>
              <a:blip r:embed="rId20"/>
              <a:stretch>
                <a:fillRect/>
              </a:stretch>
            </p:blipFill>
            <p:spPr>
              <a:xfrm>
                <a:off x="4135576" y="5156903"/>
                <a:ext cx="942104"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6" name="حبر 86">
                <a:extLst>
                  <a:ext uri="{FF2B5EF4-FFF2-40B4-BE49-F238E27FC236}">
                    <a16:creationId xmlns:a16="http://schemas.microsoft.com/office/drawing/2014/main" id="{10F2A47C-C702-5F3E-EDB9-3FAA4F8AB71B}"/>
                  </a:ext>
                </a:extLst>
              </p14:cNvPr>
              <p14:cNvContentPartPr/>
              <p14:nvPr/>
            </p14:nvContentPartPr>
            <p14:xfrm>
              <a:off x="4718334" y="5848539"/>
              <a:ext cx="2871720" cy="421560"/>
            </p14:xfrm>
          </p:contentPart>
        </mc:Choice>
        <mc:Fallback xmlns="">
          <p:pic>
            <p:nvPicPr>
              <p:cNvPr id="86" name="حبر 86">
                <a:extLst>
                  <a:ext uri="{FF2B5EF4-FFF2-40B4-BE49-F238E27FC236}">
                    <a16:creationId xmlns:a16="http://schemas.microsoft.com/office/drawing/2014/main" id="{10F2A47C-C702-5F3E-EDB9-3FAA4F8AB71B}"/>
                  </a:ext>
                </a:extLst>
              </p:cNvPr>
              <p:cNvPicPr/>
              <p:nvPr/>
            </p:nvPicPr>
            <p:blipFill>
              <a:blip r:embed="rId22"/>
              <a:stretch>
                <a:fillRect/>
              </a:stretch>
            </p:blipFill>
            <p:spPr>
              <a:xfrm>
                <a:off x="4697811" y="5828019"/>
                <a:ext cx="2912405" cy="4626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xfrm>
            <a:off x="889489" y="203200"/>
            <a:ext cx="8096856" cy="1235075"/>
          </a:xfrm>
        </p:spPr>
        <p:txBody>
          <a:bodyPr wrap="square" numCol="1" anchorCtr="0" compatLnSpc="1">
            <a:prstTxWarp prst="textNoShape">
              <a:avLst/>
            </a:prstTxWarp>
          </a:bodyPr>
          <a:lstStyle/>
          <a:p>
            <a:r>
              <a:rPr lang="en-US" sz="4400" dirty="0">
                <a:ea typeface="ＭＳ Ｐゴシック" pitchFamily="34" charset="-128"/>
              </a:rPr>
              <a:t>Show How Status and Size </a:t>
            </a:r>
            <a:br>
              <a:rPr lang="en-US" sz="4400" dirty="0">
                <a:ea typeface="ＭＳ Ｐゴシック" pitchFamily="34" charset="-128"/>
              </a:rPr>
            </a:br>
            <a:r>
              <a:rPr lang="en-US" sz="4400" dirty="0">
                <a:ea typeface="ＭＳ Ｐゴシック" pitchFamily="34" charset="-128"/>
              </a:rPr>
              <a:t>Differences Affect Performance</a:t>
            </a:r>
            <a:endParaRPr lang="en-US" sz="4400" dirty="0">
              <a:effectLst/>
              <a:ea typeface="ＭＳ Ｐゴシック" pitchFamily="34" charset="-128"/>
            </a:endParaRPr>
          </a:p>
        </p:txBody>
      </p:sp>
      <p:sp>
        <p:nvSpPr>
          <p:cNvPr id="47112" name="Content Placeholder 13"/>
          <p:cNvSpPr>
            <a:spLocks noGrp="1"/>
          </p:cNvSpPr>
          <p:nvPr>
            <p:ph idx="1"/>
          </p:nvPr>
        </p:nvSpPr>
        <p:spPr bwMode="auto">
          <a:xfrm>
            <a:off x="1040524" y="1864631"/>
            <a:ext cx="7819697" cy="4536169"/>
          </a:xfrm>
        </p:spPr>
        <p:txBody>
          <a:bodyPr wrap="square" numCol="1" anchor="t" anchorCtr="0" compatLnSpc="1">
            <a:prstTxWarp prst="textNoShape">
              <a:avLst/>
            </a:prstTxWarp>
            <a:noAutofit/>
          </a:bodyPr>
          <a:lstStyle/>
          <a:p>
            <a:pPr eaLnBrk="1" hangingPunct="1">
              <a:spcBef>
                <a:spcPct val="20000"/>
              </a:spcBef>
            </a:pPr>
            <a:r>
              <a:rPr lang="en-US" sz="2800" dirty="0">
                <a:effectLst/>
                <a:ea typeface="ＭＳ Ｐゴシック" pitchFamily="34" charset="-128"/>
              </a:rPr>
              <a:t>Group size affects the group’s overall behavior.</a:t>
            </a:r>
          </a:p>
          <a:p>
            <a:pPr lvl="1"/>
            <a:r>
              <a:rPr lang="en-US" sz="2800" dirty="0">
                <a:ea typeface="ＭＳ Ｐゴシック" pitchFamily="34" charset="-128"/>
              </a:rPr>
              <a:t>Large groups are good for gaining diverse input.</a:t>
            </a:r>
          </a:p>
          <a:p>
            <a:pPr lvl="1"/>
            <a:r>
              <a:rPr lang="en-US" sz="2800" dirty="0">
                <a:ea typeface="ＭＳ Ｐゴシック" pitchFamily="34" charset="-128"/>
              </a:rPr>
              <a:t>Smaller groups are better doing something with input. </a:t>
            </a:r>
          </a:p>
          <a:p>
            <a:pPr marL="342900" lvl="1" indent="-228600"/>
            <a:r>
              <a:rPr lang="en-US" sz="2800" b="1" dirty="0">
                <a:solidFill>
                  <a:srgbClr val="FF9900"/>
                </a:solidFill>
                <a:ea typeface="ＭＳ Ｐゴシック" pitchFamily="34" charset="-128"/>
              </a:rPr>
              <a:t>Social loafing: </a:t>
            </a:r>
            <a:r>
              <a:rPr lang="en-US" sz="2800" dirty="0">
                <a:ea typeface="ＭＳ Ｐゴシック" pitchFamily="34" charset="-128"/>
              </a:rPr>
              <a:t>the tendency for individuals to expend less effort when working collectively than alone.</a:t>
            </a:r>
          </a:p>
          <a:p>
            <a:pPr eaLnBrk="1" hangingPunct="1">
              <a:spcBef>
                <a:spcPct val="20000"/>
              </a:spcBef>
            </a:pPr>
            <a:endParaRPr lang="en-US" sz="2800" dirty="0">
              <a:effectLst/>
              <a:ea typeface="ＭＳ Ｐゴシック" pitchFamily="34" charset="-128"/>
            </a:endParaRPr>
          </a:p>
          <a:p>
            <a:pPr lvl="1" eaLnBrk="1" hangingPunct="1">
              <a:spcBef>
                <a:spcPct val="20000"/>
              </a:spcBef>
            </a:pPr>
            <a:endParaRPr lang="en-US" sz="2800" b="0"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D35AA2F8-30DE-B8F9-2B5C-89CC8921C2BF}"/>
                  </a:ext>
                </a:extLst>
              </p14:cNvPr>
              <p14:cNvContentPartPr/>
              <p14:nvPr/>
            </p14:nvContentPartPr>
            <p14:xfrm>
              <a:off x="6306960" y="2342791"/>
              <a:ext cx="981000" cy="42480"/>
            </p14:xfrm>
          </p:contentPart>
        </mc:Choice>
        <mc:Fallback xmlns="">
          <p:pic>
            <p:nvPicPr>
              <p:cNvPr id="2" name="حبر 1">
                <a:extLst>
                  <a:ext uri="{FF2B5EF4-FFF2-40B4-BE49-F238E27FC236}">
                    <a16:creationId xmlns:a16="http://schemas.microsoft.com/office/drawing/2014/main" id="{D35AA2F8-30DE-B8F9-2B5C-89CC8921C2BF}"/>
                  </a:ext>
                </a:extLst>
              </p:cNvPr>
              <p:cNvPicPr/>
              <p:nvPr/>
            </p:nvPicPr>
            <p:blipFill>
              <a:blip r:embed="rId4"/>
              <a:stretch>
                <a:fillRect/>
              </a:stretch>
            </p:blipFill>
            <p:spPr>
              <a:xfrm>
                <a:off x="6286440" y="2322271"/>
                <a:ext cx="10216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7">
                <a:extLst>
                  <a:ext uri="{FF2B5EF4-FFF2-40B4-BE49-F238E27FC236}">
                    <a16:creationId xmlns:a16="http://schemas.microsoft.com/office/drawing/2014/main" id="{89877AF4-BF4F-EFA4-3DC5-50D13AC5896F}"/>
                  </a:ext>
                </a:extLst>
              </p14:cNvPr>
              <p14:cNvContentPartPr/>
              <p14:nvPr/>
            </p14:nvContentPartPr>
            <p14:xfrm>
              <a:off x="6614760" y="1550071"/>
              <a:ext cx="467280" cy="421200"/>
            </p14:xfrm>
          </p:contentPart>
        </mc:Choice>
        <mc:Fallback xmlns="">
          <p:pic>
            <p:nvPicPr>
              <p:cNvPr id="5" name="حبر 7">
                <a:extLst>
                  <a:ext uri="{FF2B5EF4-FFF2-40B4-BE49-F238E27FC236}">
                    <a16:creationId xmlns:a16="http://schemas.microsoft.com/office/drawing/2014/main" id="{89877AF4-BF4F-EFA4-3DC5-50D13AC5896F}"/>
                  </a:ext>
                </a:extLst>
              </p:cNvPr>
              <p:cNvPicPr/>
              <p:nvPr/>
            </p:nvPicPr>
            <p:blipFill>
              <a:blip r:embed="rId6"/>
              <a:stretch>
                <a:fillRect/>
              </a:stretch>
            </p:blipFill>
            <p:spPr>
              <a:xfrm>
                <a:off x="6594240" y="1529551"/>
                <a:ext cx="50796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C688C18A-FCC4-5DE2-1D9D-C7F27C2689A2}"/>
                  </a:ext>
                </a:extLst>
              </p14:cNvPr>
              <p14:cNvContentPartPr/>
              <p14:nvPr/>
            </p14:nvContentPartPr>
            <p14:xfrm>
              <a:off x="3240840" y="1487071"/>
              <a:ext cx="2420280" cy="456480"/>
            </p14:xfrm>
          </p:contentPart>
        </mc:Choice>
        <mc:Fallback xmlns="">
          <p:pic>
            <p:nvPicPr>
              <p:cNvPr id="21" name="حبر 21">
                <a:extLst>
                  <a:ext uri="{FF2B5EF4-FFF2-40B4-BE49-F238E27FC236}">
                    <a16:creationId xmlns:a16="http://schemas.microsoft.com/office/drawing/2014/main" id="{C688C18A-FCC4-5DE2-1D9D-C7F27C2689A2}"/>
                  </a:ext>
                </a:extLst>
              </p:cNvPr>
              <p:cNvPicPr/>
              <p:nvPr/>
            </p:nvPicPr>
            <p:blipFill>
              <a:blip r:embed="rId8"/>
              <a:stretch>
                <a:fillRect/>
              </a:stretch>
            </p:blipFill>
            <p:spPr>
              <a:xfrm>
                <a:off x="3220323" y="1471591"/>
                <a:ext cx="2455915"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2">
                <a:extLst>
                  <a:ext uri="{FF2B5EF4-FFF2-40B4-BE49-F238E27FC236}">
                    <a16:creationId xmlns:a16="http://schemas.microsoft.com/office/drawing/2014/main" id="{4222CA2E-A226-EDB5-E878-860E3FA3C9D4}"/>
                  </a:ext>
                </a:extLst>
              </p14:cNvPr>
              <p14:cNvContentPartPr/>
              <p14:nvPr/>
            </p14:nvContentPartPr>
            <p14:xfrm>
              <a:off x="1213320" y="1381591"/>
              <a:ext cx="1964520" cy="470160"/>
            </p14:xfrm>
          </p:contentPart>
        </mc:Choice>
        <mc:Fallback xmlns="">
          <p:pic>
            <p:nvPicPr>
              <p:cNvPr id="32" name="حبر 32">
                <a:extLst>
                  <a:ext uri="{FF2B5EF4-FFF2-40B4-BE49-F238E27FC236}">
                    <a16:creationId xmlns:a16="http://schemas.microsoft.com/office/drawing/2014/main" id="{4222CA2E-A226-EDB5-E878-860E3FA3C9D4}"/>
                  </a:ext>
                </a:extLst>
              </p:cNvPr>
              <p:cNvPicPr/>
              <p:nvPr/>
            </p:nvPicPr>
            <p:blipFill>
              <a:blip r:embed="rId10"/>
              <a:stretch>
                <a:fillRect/>
              </a:stretch>
            </p:blipFill>
            <p:spPr>
              <a:xfrm>
                <a:off x="1193160" y="1361446"/>
                <a:ext cx="2005200" cy="51080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حبر 38">
                <a:extLst>
                  <a:ext uri="{FF2B5EF4-FFF2-40B4-BE49-F238E27FC236}">
                    <a16:creationId xmlns:a16="http://schemas.microsoft.com/office/drawing/2014/main" id="{5814CA4D-C455-7E1E-5D7A-68AEF62311D5}"/>
                  </a:ext>
                </a:extLst>
              </p14:cNvPr>
              <p14:cNvContentPartPr/>
              <p14:nvPr/>
            </p14:nvContentPartPr>
            <p14:xfrm>
              <a:off x="7826026" y="2722396"/>
              <a:ext cx="556200" cy="262800"/>
            </p14:xfrm>
          </p:contentPart>
        </mc:Choice>
        <mc:Fallback xmlns="">
          <p:pic>
            <p:nvPicPr>
              <p:cNvPr id="38" name="حبر 38">
                <a:extLst>
                  <a:ext uri="{FF2B5EF4-FFF2-40B4-BE49-F238E27FC236}">
                    <a16:creationId xmlns:a16="http://schemas.microsoft.com/office/drawing/2014/main" id="{5814CA4D-C455-7E1E-5D7A-68AEF62311D5}"/>
                  </a:ext>
                </a:extLst>
              </p:cNvPr>
              <p:cNvPicPr/>
              <p:nvPr/>
            </p:nvPicPr>
            <p:blipFill>
              <a:blip r:embed="rId12"/>
              <a:stretch>
                <a:fillRect/>
              </a:stretch>
            </p:blipFill>
            <p:spPr>
              <a:xfrm>
                <a:off x="7810906" y="2707276"/>
                <a:ext cx="5868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5">
                <a:extLst>
                  <a:ext uri="{FF2B5EF4-FFF2-40B4-BE49-F238E27FC236}">
                    <a16:creationId xmlns:a16="http://schemas.microsoft.com/office/drawing/2014/main" id="{EA7513F1-7AC1-1E69-013D-2D316C3A6FF3}"/>
                  </a:ext>
                </a:extLst>
              </p14:cNvPr>
              <p14:cNvContentPartPr/>
              <p14:nvPr/>
            </p14:nvContentPartPr>
            <p14:xfrm>
              <a:off x="6229066" y="2715196"/>
              <a:ext cx="869760" cy="232920"/>
            </p14:xfrm>
          </p:contentPart>
        </mc:Choice>
        <mc:Fallback xmlns="">
          <p:pic>
            <p:nvPicPr>
              <p:cNvPr id="45" name="حبر 45">
                <a:extLst>
                  <a:ext uri="{FF2B5EF4-FFF2-40B4-BE49-F238E27FC236}">
                    <a16:creationId xmlns:a16="http://schemas.microsoft.com/office/drawing/2014/main" id="{EA7513F1-7AC1-1E69-013D-2D316C3A6FF3}"/>
                  </a:ext>
                </a:extLst>
              </p:cNvPr>
              <p:cNvPicPr/>
              <p:nvPr/>
            </p:nvPicPr>
            <p:blipFill>
              <a:blip r:embed="rId14"/>
              <a:stretch>
                <a:fillRect/>
              </a:stretch>
            </p:blipFill>
            <p:spPr>
              <a:xfrm>
                <a:off x="6208898" y="2700076"/>
                <a:ext cx="905415"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9" name="حبر 59">
                <a:extLst>
                  <a:ext uri="{FF2B5EF4-FFF2-40B4-BE49-F238E27FC236}">
                    <a16:creationId xmlns:a16="http://schemas.microsoft.com/office/drawing/2014/main" id="{3C145887-CA4F-2951-3417-841D9A666FF3}"/>
                  </a:ext>
                </a:extLst>
              </p14:cNvPr>
              <p14:cNvContentPartPr/>
              <p14:nvPr/>
            </p14:nvContentPartPr>
            <p14:xfrm>
              <a:off x="1959194" y="4598961"/>
              <a:ext cx="1529280" cy="246240"/>
            </p14:xfrm>
          </p:contentPart>
        </mc:Choice>
        <mc:Fallback xmlns="">
          <p:pic>
            <p:nvPicPr>
              <p:cNvPr id="59" name="حبر 59">
                <a:extLst>
                  <a:ext uri="{FF2B5EF4-FFF2-40B4-BE49-F238E27FC236}">
                    <a16:creationId xmlns:a16="http://schemas.microsoft.com/office/drawing/2014/main" id="{3C145887-CA4F-2951-3417-841D9A666FF3}"/>
                  </a:ext>
                </a:extLst>
              </p:cNvPr>
              <p:cNvPicPr/>
              <p:nvPr/>
            </p:nvPicPr>
            <p:blipFill>
              <a:blip r:embed="rId16"/>
              <a:stretch>
                <a:fillRect/>
              </a:stretch>
            </p:blipFill>
            <p:spPr>
              <a:xfrm>
                <a:off x="1944074" y="4583481"/>
                <a:ext cx="15595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حبر 62">
                <a:extLst>
                  <a:ext uri="{FF2B5EF4-FFF2-40B4-BE49-F238E27FC236}">
                    <a16:creationId xmlns:a16="http://schemas.microsoft.com/office/drawing/2014/main" id="{EDBB7CB4-B0DB-3C22-4D5F-0A9A3F890C1D}"/>
                  </a:ext>
                </a:extLst>
              </p14:cNvPr>
              <p14:cNvContentPartPr/>
              <p14:nvPr/>
            </p14:nvContentPartPr>
            <p14:xfrm>
              <a:off x="3910787" y="5099123"/>
              <a:ext cx="489600" cy="149040"/>
            </p14:xfrm>
          </p:contentPart>
        </mc:Choice>
        <mc:Fallback xmlns="">
          <p:pic>
            <p:nvPicPr>
              <p:cNvPr id="62" name="حبر 62">
                <a:extLst>
                  <a:ext uri="{FF2B5EF4-FFF2-40B4-BE49-F238E27FC236}">
                    <a16:creationId xmlns:a16="http://schemas.microsoft.com/office/drawing/2014/main" id="{EDBB7CB4-B0DB-3C22-4D5F-0A9A3F890C1D}"/>
                  </a:ext>
                </a:extLst>
              </p:cNvPr>
              <p:cNvPicPr/>
              <p:nvPr/>
            </p:nvPicPr>
            <p:blipFill>
              <a:blip r:embed="rId18"/>
              <a:stretch>
                <a:fillRect/>
              </a:stretch>
            </p:blipFill>
            <p:spPr>
              <a:xfrm>
                <a:off x="3890267" y="5078652"/>
                <a:ext cx="525240"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106" name="حبر 47106">
                <a:extLst>
                  <a:ext uri="{FF2B5EF4-FFF2-40B4-BE49-F238E27FC236}">
                    <a16:creationId xmlns:a16="http://schemas.microsoft.com/office/drawing/2014/main" id="{AADFC71A-E143-6791-F235-D2DCA39F6F61}"/>
                  </a:ext>
                </a:extLst>
              </p14:cNvPr>
              <p14:cNvContentPartPr/>
              <p14:nvPr/>
            </p14:nvContentPartPr>
            <p14:xfrm>
              <a:off x="3546107" y="5147723"/>
              <a:ext cx="295200" cy="115560"/>
            </p14:xfrm>
          </p:contentPart>
        </mc:Choice>
        <mc:Fallback xmlns="">
          <p:pic>
            <p:nvPicPr>
              <p:cNvPr id="47106" name="حبر 47106">
                <a:extLst>
                  <a:ext uri="{FF2B5EF4-FFF2-40B4-BE49-F238E27FC236}">
                    <a16:creationId xmlns:a16="http://schemas.microsoft.com/office/drawing/2014/main" id="{AADFC71A-E143-6791-F235-D2DCA39F6F61}"/>
                  </a:ext>
                </a:extLst>
              </p:cNvPr>
              <p:cNvPicPr/>
              <p:nvPr/>
            </p:nvPicPr>
            <p:blipFill>
              <a:blip r:embed="rId20"/>
              <a:stretch>
                <a:fillRect/>
              </a:stretch>
            </p:blipFill>
            <p:spPr>
              <a:xfrm>
                <a:off x="3530987" y="5132291"/>
                <a:ext cx="325800" cy="1457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109" name="حبر 47109">
                <a:extLst>
                  <a:ext uri="{FF2B5EF4-FFF2-40B4-BE49-F238E27FC236}">
                    <a16:creationId xmlns:a16="http://schemas.microsoft.com/office/drawing/2014/main" id="{863D2E6B-AF1D-DA7A-5AD4-2A8B6CFF0234}"/>
                  </a:ext>
                </a:extLst>
              </p14:cNvPr>
              <p14:cNvContentPartPr/>
              <p14:nvPr/>
            </p14:nvContentPartPr>
            <p14:xfrm>
              <a:off x="3704147" y="5142323"/>
              <a:ext cx="39600" cy="27000"/>
            </p14:xfrm>
          </p:contentPart>
        </mc:Choice>
        <mc:Fallback xmlns="">
          <p:pic>
            <p:nvPicPr>
              <p:cNvPr id="47109" name="حبر 47109">
                <a:extLst>
                  <a:ext uri="{FF2B5EF4-FFF2-40B4-BE49-F238E27FC236}">
                    <a16:creationId xmlns:a16="http://schemas.microsoft.com/office/drawing/2014/main" id="{863D2E6B-AF1D-DA7A-5AD4-2A8B6CFF0234}"/>
                  </a:ext>
                </a:extLst>
              </p:cNvPr>
              <p:cNvPicPr/>
              <p:nvPr/>
            </p:nvPicPr>
            <p:blipFill>
              <a:blip r:embed="rId22"/>
              <a:stretch>
                <a:fillRect/>
              </a:stretch>
            </p:blipFill>
            <p:spPr>
              <a:xfrm>
                <a:off x="3689163" y="5126999"/>
                <a:ext cx="69568" cy="5801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123" name="حبر 47123">
                <a:extLst>
                  <a:ext uri="{FF2B5EF4-FFF2-40B4-BE49-F238E27FC236}">
                    <a16:creationId xmlns:a16="http://schemas.microsoft.com/office/drawing/2014/main" id="{BC653D12-E794-66A2-7A29-6C2765AC5105}"/>
                  </a:ext>
                </a:extLst>
              </p14:cNvPr>
              <p14:cNvContentPartPr/>
              <p14:nvPr/>
            </p14:nvContentPartPr>
            <p14:xfrm>
              <a:off x="853490" y="5500548"/>
              <a:ext cx="1354320" cy="346320"/>
            </p14:xfrm>
          </p:contentPart>
        </mc:Choice>
        <mc:Fallback xmlns="">
          <p:pic>
            <p:nvPicPr>
              <p:cNvPr id="47123" name="حبر 47123">
                <a:extLst>
                  <a:ext uri="{FF2B5EF4-FFF2-40B4-BE49-F238E27FC236}">
                    <a16:creationId xmlns:a16="http://schemas.microsoft.com/office/drawing/2014/main" id="{BC653D12-E794-66A2-7A29-6C2765AC5105}"/>
                  </a:ext>
                </a:extLst>
              </p:cNvPr>
              <p:cNvPicPr/>
              <p:nvPr/>
            </p:nvPicPr>
            <p:blipFill>
              <a:blip r:embed="rId24"/>
              <a:stretch>
                <a:fillRect/>
              </a:stretch>
            </p:blipFill>
            <p:spPr>
              <a:xfrm>
                <a:off x="832970" y="5480028"/>
                <a:ext cx="139500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125" name="حبر 47125">
                <a:extLst>
                  <a:ext uri="{FF2B5EF4-FFF2-40B4-BE49-F238E27FC236}">
                    <a16:creationId xmlns:a16="http://schemas.microsoft.com/office/drawing/2014/main" id="{5BFAF806-9F31-3457-6FEF-80CE073023EC}"/>
                  </a:ext>
                </a:extLst>
              </p14:cNvPr>
              <p14:cNvContentPartPr/>
              <p14:nvPr/>
            </p14:nvContentPartPr>
            <p14:xfrm>
              <a:off x="1463792" y="5494919"/>
              <a:ext cx="5798160" cy="565122"/>
            </p14:xfrm>
          </p:contentPart>
        </mc:Choice>
        <mc:Fallback xmlns="">
          <p:pic>
            <p:nvPicPr>
              <p:cNvPr id="47125" name="حبر 47125">
                <a:extLst>
                  <a:ext uri="{FF2B5EF4-FFF2-40B4-BE49-F238E27FC236}">
                    <a16:creationId xmlns:a16="http://schemas.microsoft.com/office/drawing/2014/main" id="{5BFAF806-9F31-3457-6FEF-80CE073023EC}"/>
                  </a:ext>
                </a:extLst>
              </p:cNvPr>
              <p:cNvPicPr/>
              <p:nvPr/>
            </p:nvPicPr>
            <p:blipFill>
              <a:blip r:embed="rId26"/>
              <a:stretch>
                <a:fillRect/>
              </a:stretch>
            </p:blipFill>
            <p:spPr>
              <a:xfrm>
                <a:off x="1448312" y="5479801"/>
                <a:ext cx="5828760" cy="595718"/>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bwMode="auto">
          <a:xfrm>
            <a:off x="889489" y="84108"/>
            <a:ext cx="8008449" cy="1387221"/>
          </a:xfrm>
        </p:spPr>
        <p:txBody>
          <a:bodyPr wrap="square" numCol="1" anchorCtr="0" compatLnSpc="1">
            <a:prstTxWarp prst="textNoShape">
              <a:avLst/>
            </a:prstTxWarp>
          </a:bodyPr>
          <a:lstStyle/>
          <a:p>
            <a:pPr eaLnBrk="1" hangingPunct="1"/>
            <a:r>
              <a:rPr lang="en-US" sz="4000" dirty="0">
                <a:effectLst/>
                <a:ea typeface="ＭＳ Ｐゴシック" pitchFamily="34" charset="-128"/>
              </a:rPr>
              <a:t>Integrating Cohesiveness and Diversity for Group Effectiveness</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553" y="1904999"/>
            <a:ext cx="7903385" cy="3675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889488" y="0"/>
            <a:ext cx="7986497" cy="1438275"/>
          </a:xfrm>
        </p:spPr>
        <p:txBody>
          <a:bodyPr wrap="square" numCol="1" anchorCtr="0" compatLnSpc="1">
            <a:prstTxWarp prst="textNoShape">
              <a:avLst/>
            </a:prstTxWarp>
          </a:bodyPr>
          <a:lstStyle/>
          <a:p>
            <a:r>
              <a:rPr lang="en-US" sz="4000" dirty="0">
                <a:ea typeface="ＭＳ Ｐゴシック" pitchFamily="34" charset="-128"/>
              </a:rPr>
              <a:t>Integrating Cohesiveness and Diversity for  Group Effectiveness</a:t>
            </a:r>
            <a:endParaRPr lang="en-US" sz="4000" dirty="0">
              <a:effectLst/>
              <a:ea typeface="ＭＳ Ｐゴシック" pitchFamily="34" charset="-128"/>
            </a:endParaRPr>
          </a:p>
        </p:txBody>
      </p:sp>
      <p:sp>
        <p:nvSpPr>
          <p:cNvPr id="14" name="Content Placeholder 13"/>
          <p:cNvSpPr>
            <a:spLocks noGrp="1"/>
          </p:cNvSpPr>
          <p:nvPr>
            <p:ph idx="1"/>
          </p:nvPr>
        </p:nvSpPr>
        <p:spPr>
          <a:xfrm>
            <a:off x="889488" y="1568339"/>
            <a:ext cx="8104893" cy="4690571"/>
          </a:xfrm>
        </p:spPr>
        <p:txBody>
          <a:bodyPr wrap="square" numCol="1" anchor="t" anchorCtr="0" compatLnSpc="1">
            <a:prstTxWarp prst="textNoShape">
              <a:avLst/>
            </a:prstTxWarp>
            <a:noAutofit/>
          </a:bodyPr>
          <a:lstStyle/>
          <a:p>
            <a:pPr eaLnBrk="1" hangingPunct="1"/>
            <a:r>
              <a:rPr lang="en-US" sz="2800" b="1" dirty="0">
                <a:solidFill>
                  <a:srgbClr val="FF9900"/>
                </a:solidFill>
                <a:effectLst/>
                <a:ea typeface="ＭＳ Ｐゴシック" pitchFamily="34" charset="-128"/>
                <a:cs typeface="Arial" charset="0"/>
              </a:rPr>
              <a:t>Diversity:</a:t>
            </a:r>
            <a:r>
              <a:rPr lang="en-US" sz="2800" dirty="0">
                <a:effectLst/>
                <a:ea typeface="ＭＳ Ｐゴシック" pitchFamily="34" charset="-128"/>
                <a:cs typeface="Arial" charset="0"/>
              </a:rPr>
              <a:t> degree to which members of the group are similar to, or different from, one another. </a:t>
            </a:r>
          </a:p>
          <a:p>
            <a:pPr lvl="1"/>
            <a:r>
              <a:rPr lang="en-US" sz="2800" dirty="0">
                <a:ea typeface="ＭＳ Ｐゴシック" pitchFamily="34" charset="-128"/>
                <a:cs typeface="Arial" charset="0"/>
              </a:rPr>
              <a:t>Increases group conflict, especially in the short term.</a:t>
            </a:r>
            <a:endParaRPr lang="en-US" sz="2800" dirty="0">
              <a:effectLst/>
              <a:ea typeface="ＭＳ Ｐゴシック" pitchFamily="34" charset="-128"/>
              <a:cs typeface="Arial" charset="0"/>
            </a:endParaRPr>
          </a:p>
          <a:p>
            <a:pPr eaLnBrk="1" hangingPunct="1"/>
            <a:r>
              <a:rPr lang="en-US" sz="2800" dirty="0">
                <a:ea typeface="ＭＳ Ｐゴシック" pitchFamily="34" charset="-128"/>
                <a:cs typeface="Arial" charset="0"/>
              </a:rPr>
              <a:t>C</a:t>
            </a:r>
            <a:r>
              <a:rPr lang="en-US" sz="2800" dirty="0">
                <a:effectLst/>
                <a:ea typeface="ＭＳ Ｐゴシック" pitchFamily="34" charset="-128"/>
                <a:cs typeface="Arial" charset="0"/>
              </a:rPr>
              <a:t>ulturally and demographically diverse groups may perform better over time.</a:t>
            </a:r>
          </a:p>
          <a:p>
            <a:pPr lvl="1"/>
            <a:r>
              <a:rPr lang="en-US" sz="2800" dirty="0">
                <a:ea typeface="ＭＳ Ｐゴシック" pitchFamily="34" charset="-128"/>
                <a:cs typeface="Arial" charset="0"/>
              </a:rPr>
              <a:t>May help them be more open-minded and creative.</a:t>
            </a:r>
          </a:p>
          <a:p>
            <a:r>
              <a:rPr lang="en-US" sz="2800" b="1" dirty="0" err="1">
                <a:solidFill>
                  <a:srgbClr val="FF9900"/>
                </a:solidFill>
                <a:ea typeface="ＭＳ Ｐゴシック" pitchFamily="34" charset="-128"/>
                <a:cs typeface="Arial" charset="0"/>
              </a:rPr>
              <a:t>Faultlines</a:t>
            </a:r>
            <a:endParaRPr lang="en-US" sz="2800" b="1" dirty="0">
              <a:solidFill>
                <a:srgbClr val="FF9900"/>
              </a:solidFill>
              <a:ea typeface="ＭＳ Ｐゴシック" pitchFamily="34" charset="-128"/>
              <a:cs typeface="Arial" charset="0"/>
            </a:endParaRPr>
          </a:p>
          <a:p>
            <a:pPr eaLnBrk="1" hangingPunct="1"/>
            <a:endParaRPr lang="en-US" sz="2800" dirty="0">
              <a:effectLst>
                <a:outerShdw blurRad="38100" dist="38100" dir="2700000" algn="tl">
                  <a:srgbClr val="0064E2"/>
                </a:outerShdw>
              </a:effectLst>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1C58524F-93EC-30EA-A4D9-07207F561877}"/>
                  </a:ext>
                </a:extLst>
              </p14:cNvPr>
              <p14:cNvContentPartPr/>
              <p14:nvPr/>
            </p14:nvContentPartPr>
            <p14:xfrm>
              <a:off x="1608480" y="1357786"/>
              <a:ext cx="948600" cy="318960"/>
            </p14:xfrm>
          </p:contentPart>
        </mc:Choice>
        <mc:Fallback xmlns="">
          <p:pic>
            <p:nvPicPr>
              <p:cNvPr id="9" name="حبر 9">
                <a:extLst>
                  <a:ext uri="{FF2B5EF4-FFF2-40B4-BE49-F238E27FC236}">
                    <a16:creationId xmlns:a16="http://schemas.microsoft.com/office/drawing/2014/main" id="{1C58524F-93EC-30EA-A4D9-07207F561877}"/>
                  </a:ext>
                </a:extLst>
              </p:cNvPr>
              <p:cNvPicPr/>
              <p:nvPr/>
            </p:nvPicPr>
            <p:blipFill>
              <a:blip r:embed="rId4"/>
              <a:stretch>
                <a:fillRect/>
              </a:stretch>
            </p:blipFill>
            <p:spPr>
              <a:xfrm>
                <a:off x="1587960" y="1337626"/>
                <a:ext cx="9896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F583756A-D467-E07D-D35F-E36380AA1115}"/>
                  </a:ext>
                </a:extLst>
              </p14:cNvPr>
              <p14:cNvContentPartPr/>
              <p14:nvPr/>
            </p14:nvContentPartPr>
            <p14:xfrm>
              <a:off x="2983217" y="1990354"/>
              <a:ext cx="504360" cy="121320"/>
            </p14:xfrm>
          </p:contentPart>
        </mc:Choice>
        <mc:Fallback xmlns="">
          <p:pic>
            <p:nvPicPr>
              <p:cNvPr id="16" name="حبر 16">
                <a:extLst>
                  <a:ext uri="{FF2B5EF4-FFF2-40B4-BE49-F238E27FC236}">
                    <a16:creationId xmlns:a16="http://schemas.microsoft.com/office/drawing/2014/main" id="{F583756A-D467-E07D-D35F-E36380AA1115}"/>
                  </a:ext>
                </a:extLst>
              </p:cNvPr>
              <p:cNvPicPr/>
              <p:nvPr/>
            </p:nvPicPr>
            <p:blipFill>
              <a:blip r:embed="rId6"/>
              <a:stretch>
                <a:fillRect/>
              </a:stretch>
            </p:blipFill>
            <p:spPr>
              <a:xfrm>
                <a:off x="2963057" y="1970194"/>
                <a:ext cx="5450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6">
                <a:extLst>
                  <a:ext uri="{FF2B5EF4-FFF2-40B4-BE49-F238E27FC236}">
                    <a16:creationId xmlns:a16="http://schemas.microsoft.com/office/drawing/2014/main" id="{A4963D7F-9D34-8DC2-B436-6E5DF3B4E8A0}"/>
                  </a:ext>
                </a:extLst>
              </p14:cNvPr>
              <p14:cNvContentPartPr/>
              <p14:nvPr/>
            </p14:nvContentPartPr>
            <p14:xfrm>
              <a:off x="3061337" y="2133994"/>
              <a:ext cx="7920" cy="5400"/>
            </p14:xfrm>
          </p:contentPart>
        </mc:Choice>
        <mc:Fallback xmlns="">
          <p:pic>
            <p:nvPicPr>
              <p:cNvPr id="17" name="حبر 16">
                <a:extLst>
                  <a:ext uri="{FF2B5EF4-FFF2-40B4-BE49-F238E27FC236}">
                    <a16:creationId xmlns:a16="http://schemas.microsoft.com/office/drawing/2014/main" id="{A4963D7F-9D34-8DC2-B436-6E5DF3B4E8A0}"/>
                  </a:ext>
                </a:extLst>
              </p:cNvPr>
              <p:cNvPicPr/>
              <p:nvPr/>
            </p:nvPicPr>
            <p:blipFill>
              <a:blip r:embed="rId8"/>
              <a:stretch>
                <a:fillRect/>
              </a:stretch>
            </p:blipFill>
            <p:spPr>
              <a:xfrm>
                <a:off x="3041177" y="2113834"/>
                <a:ext cx="486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4AECC977-8C16-8ECD-8F02-6FD266AE91BD}"/>
                  </a:ext>
                </a:extLst>
              </p14:cNvPr>
              <p14:cNvContentPartPr/>
              <p14:nvPr/>
            </p14:nvContentPartPr>
            <p14:xfrm>
              <a:off x="5399781" y="1967680"/>
              <a:ext cx="501840" cy="146520"/>
            </p14:xfrm>
          </p:contentPart>
        </mc:Choice>
        <mc:Fallback xmlns="">
          <p:pic>
            <p:nvPicPr>
              <p:cNvPr id="25" name="حبر 25">
                <a:extLst>
                  <a:ext uri="{FF2B5EF4-FFF2-40B4-BE49-F238E27FC236}">
                    <a16:creationId xmlns:a16="http://schemas.microsoft.com/office/drawing/2014/main" id="{4AECC977-8C16-8ECD-8F02-6FD266AE91BD}"/>
                  </a:ext>
                </a:extLst>
              </p:cNvPr>
              <p:cNvPicPr/>
              <p:nvPr/>
            </p:nvPicPr>
            <p:blipFill>
              <a:blip r:embed="rId10"/>
              <a:stretch>
                <a:fillRect/>
              </a:stretch>
            </p:blipFill>
            <p:spPr>
              <a:xfrm>
                <a:off x="5379621" y="1947210"/>
                <a:ext cx="537480" cy="18207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5">
                <a:extLst>
                  <a:ext uri="{FF2B5EF4-FFF2-40B4-BE49-F238E27FC236}">
                    <a16:creationId xmlns:a16="http://schemas.microsoft.com/office/drawing/2014/main" id="{102B05E7-FB1B-8F7A-DBFB-396EEC97D81A}"/>
                  </a:ext>
                </a:extLst>
              </p14:cNvPr>
              <p14:cNvContentPartPr/>
              <p14:nvPr/>
            </p14:nvContentPartPr>
            <p14:xfrm>
              <a:off x="4896100" y="2703605"/>
              <a:ext cx="412920" cy="197280"/>
            </p14:xfrm>
          </p:contentPart>
        </mc:Choice>
        <mc:Fallback xmlns="">
          <p:pic>
            <p:nvPicPr>
              <p:cNvPr id="26" name="حبر 25">
                <a:extLst>
                  <a:ext uri="{FF2B5EF4-FFF2-40B4-BE49-F238E27FC236}">
                    <a16:creationId xmlns:a16="http://schemas.microsoft.com/office/drawing/2014/main" id="{102B05E7-FB1B-8F7A-DBFB-396EEC97D81A}"/>
                  </a:ext>
                </a:extLst>
              </p:cNvPr>
              <p:cNvPicPr/>
              <p:nvPr/>
            </p:nvPicPr>
            <p:blipFill>
              <a:blip r:embed="rId12"/>
              <a:stretch>
                <a:fillRect/>
              </a:stretch>
            </p:blipFill>
            <p:spPr>
              <a:xfrm>
                <a:off x="4880620" y="2688153"/>
                <a:ext cx="443520" cy="22782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6">
                <a:extLst>
                  <a:ext uri="{FF2B5EF4-FFF2-40B4-BE49-F238E27FC236}">
                    <a16:creationId xmlns:a16="http://schemas.microsoft.com/office/drawing/2014/main" id="{8D6CCE13-35F1-C6E2-FA40-2C1BF667D813}"/>
                  </a:ext>
                </a:extLst>
              </p14:cNvPr>
              <p14:cNvContentPartPr/>
              <p14:nvPr/>
            </p14:nvContentPartPr>
            <p14:xfrm>
              <a:off x="4877740" y="2583005"/>
              <a:ext cx="61920" cy="169920"/>
            </p14:xfrm>
          </p:contentPart>
        </mc:Choice>
        <mc:Fallback xmlns="">
          <p:pic>
            <p:nvPicPr>
              <p:cNvPr id="27" name="حبر 26">
                <a:extLst>
                  <a:ext uri="{FF2B5EF4-FFF2-40B4-BE49-F238E27FC236}">
                    <a16:creationId xmlns:a16="http://schemas.microsoft.com/office/drawing/2014/main" id="{8D6CCE13-35F1-C6E2-FA40-2C1BF667D813}"/>
                  </a:ext>
                </a:extLst>
              </p:cNvPr>
              <p:cNvPicPr/>
              <p:nvPr/>
            </p:nvPicPr>
            <p:blipFill>
              <a:blip r:embed="rId14"/>
              <a:stretch>
                <a:fillRect/>
              </a:stretch>
            </p:blipFill>
            <p:spPr>
              <a:xfrm>
                <a:off x="4857220" y="2562485"/>
                <a:ext cx="1026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29">
                <a:extLst>
                  <a:ext uri="{FF2B5EF4-FFF2-40B4-BE49-F238E27FC236}">
                    <a16:creationId xmlns:a16="http://schemas.microsoft.com/office/drawing/2014/main" id="{CC4D838E-B191-E8E1-F247-2602A1241235}"/>
                  </a:ext>
                </a:extLst>
              </p14:cNvPr>
              <p14:cNvContentPartPr/>
              <p14:nvPr/>
            </p14:nvContentPartPr>
            <p14:xfrm>
              <a:off x="4729780" y="2623685"/>
              <a:ext cx="302040" cy="437760"/>
            </p14:xfrm>
          </p:contentPart>
        </mc:Choice>
        <mc:Fallback xmlns="">
          <p:pic>
            <p:nvPicPr>
              <p:cNvPr id="30" name="حبر 29">
                <a:extLst>
                  <a:ext uri="{FF2B5EF4-FFF2-40B4-BE49-F238E27FC236}">
                    <a16:creationId xmlns:a16="http://schemas.microsoft.com/office/drawing/2014/main" id="{CC4D838E-B191-E8E1-F247-2602A1241235}"/>
                  </a:ext>
                </a:extLst>
              </p:cNvPr>
              <p:cNvPicPr/>
              <p:nvPr/>
            </p:nvPicPr>
            <p:blipFill>
              <a:blip r:embed="rId16"/>
              <a:stretch>
                <a:fillRect/>
              </a:stretch>
            </p:blipFill>
            <p:spPr>
              <a:xfrm>
                <a:off x="4714660" y="2608205"/>
                <a:ext cx="33264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حبر 30">
                <a:extLst>
                  <a:ext uri="{FF2B5EF4-FFF2-40B4-BE49-F238E27FC236}">
                    <a16:creationId xmlns:a16="http://schemas.microsoft.com/office/drawing/2014/main" id="{559A25D0-0693-847E-F49E-ECF747ECECF9}"/>
                  </a:ext>
                </a:extLst>
              </p14:cNvPr>
              <p14:cNvContentPartPr/>
              <p14:nvPr/>
            </p14:nvContentPartPr>
            <p14:xfrm>
              <a:off x="1613603" y="5238730"/>
              <a:ext cx="60840" cy="30600"/>
            </p14:xfrm>
          </p:contentPart>
        </mc:Choice>
        <mc:Fallback xmlns="">
          <p:pic>
            <p:nvPicPr>
              <p:cNvPr id="31" name="حبر 30">
                <a:extLst>
                  <a:ext uri="{FF2B5EF4-FFF2-40B4-BE49-F238E27FC236}">
                    <a16:creationId xmlns:a16="http://schemas.microsoft.com/office/drawing/2014/main" id="{559A25D0-0693-847E-F49E-ECF747ECECF9}"/>
                  </a:ext>
                </a:extLst>
              </p:cNvPr>
              <p:cNvPicPr/>
              <p:nvPr/>
            </p:nvPicPr>
            <p:blipFill>
              <a:blip r:embed="rId18"/>
              <a:stretch>
                <a:fillRect/>
              </a:stretch>
            </p:blipFill>
            <p:spPr>
              <a:xfrm>
                <a:off x="1593443" y="5218210"/>
                <a:ext cx="1015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حبر 31">
                <a:extLst>
                  <a:ext uri="{FF2B5EF4-FFF2-40B4-BE49-F238E27FC236}">
                    <a16:creationId xmlns:a16="http://schemas.microsoft.com/office/drawing/2014/main" id="{8E9611F0-DC8D-F8A1-0928-7B78741404DE}"/>
                  </a:ext>
                </a:extLst>
              </p14:cNvPr>
              <p14:cNvContentPartPr/>
              <p14:nvPr/>
            </p14:nvContentPartPr>
            <p14:xfrm>
              <a:off x="5585123" y="4815370"/>
              <a:ext cx="2228040" cy="484200"/>
            </p14:xfrm>
          </p:contentPart>
        </mc:Choice>
        <mc:Fallback xmlns="">
          <p:pic>
            <p:nvPicPr>
              <p:cNvPr id="32" name="حبر 31">
                <a:extLst>
                  <a:ext uri="{FF2B5EF4-FFF2-40B4-BE49-F238E27FC236}">
                    <a16:creationId xmlns:a16="http://schemas.microsoft.com/office/drawing/2014/main" id="{8E9611F0-DC8D-F8A1-0928-7B78741404DE}"/>
                  </a:ext>
                </a:extLst>
              </p:cNvPr>
              <p:cNvPicPr/>
              <p:nvPr/>
            </p:nvPicPr>
            <p:blipFill>
              <a:blip r:embed="rId20"/>
              <a:stretch>
                <a:fillRect/>
              </a:stretch>
            </p:blipFill>
            <p:spPr>
              <a:xfrm>
                <a:off x="5569643" y="4800250"/>
                <a:ext cx="225828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حبر 32">
                <a:extLst>
                  <a:ext uri="{FF2B5EF4-FFF2-40B4-BE49-F238E27FC236}">
                    <a16:creationId xmlns:a16="http://schemas.microsoft.com/office/drawing/2014/main" id="{F1CC360D-2972-7329-C6CD-93F6BE3806AB}"/>
                  </a:ext>
                </a:extLst>
              </p14:cNvPr>
              <p14:cNvContentPartPr/>
              <p14:nvPr/>
            </p14:nvContentPartPr>
            <p14:xfrm>
              <a:off x="1593443" y="5329450"/>
              <a:ext cx="1562760" cy="544680"/>
            </p14:xfrm>
          </p:contentPart>
        </mc:Choice>
        <mc:Fallback xmlns="">
          <p:pic>
            <p:nvPicPr>
              <p:cNvPr id="33" name="حبر 32">
                <a:extLst>
                  <a:ext uri="{FF2B5EF4-FFF2-40B4-BE49-F238E27FC236}">
                    <a16:creationId xmlns:a16="http://schemas.microsoft.com/office/drawing/2014/main" id="{F1CC360D-2972-7329-C6CD-93F6BE3806AB}"/>
                  </a:ext>
                </a:extLst>
              </p:cNvPr>
              <p:cNvPicPr/>
              <p:nvPr/>
            </p:nvPicPr>
            <p:blipFill>
              <a:blip r:embed="rId22"/>
              <a:stretch>
                <a:fillRect/>
              </a:stretch>
            </p:blipFill>
            <p:spPr>
              <a:xfrm>
                <a:off x="1573283" y="5308930"/>
                <a:ext cx="160344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حبر 40">
                <a:extLst>
                  <a:ext uri="{FF2B5EF4-FFF2-40B4-BE49-F238E27FC236}">
                    <a16:creationId xmlns:a16="http://schemas.microsoft.com/office/drawing/2014/main" id="{DDB659E2-07F9-0C66-2322-393DDFBA5A5B}"/>
                  </a:ext>
                </a:extLst>
              </p14:cNvPr>
              <p14:cNvContentPartPr/>
              <p14:nvPr/>
            </p14:nvContentPartPr>
            <p14:xfrm>
              <a:off x="867550" y="3098366"/>
              <a:ext cx="554040" cy="248760"/>
            </p14:xfrm>
          </p:contentPart>
        </mc:Choice>
        <mc:Fallback xmlns="">
          <p:pic>
            <p:nvPicPr>
              <p:cNvPr id="40" name="حبر 40">
                <a:extLst>
                  <a:ext uri="{FF2B5EF4-FFF2-40B4-BE49-F238E27FC236}">
                    <a16:creationId xmlns:a16="http://schemas.microsoft.com/office/drawing/2014/main" id="{DDB659E2-07F9-0C66-2322-393DDFBA5A5B}"/>
                  </a:ext>
                </a:extLst>
              </p:cNvPr>
              <p:cNvPicPr/>
              <p:nvPr/>
            </p:nvPicPr>
            <p:blipFill>
              <a:blip r:embed="rId24"/>
              <a:stretch>
                <a:fillRect/>
              </a:stretch>
            </p:blipFill>
            <p:spPr>
              <a:xfrm>
                <a:off x="847030" y="3077846"/>
                <a:ext cx="59508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حبر 53">
                <a:extLst>
                  <a:ext uri="{FF2B5EF4-FFF2-40B4-BE49-F238E27FC236}">
                    <a16:creationId xmlns:a16="http://schemas.microsoft.com/office/drawing/2014/main" id="{DA3EF00B-55AF-A873-0E9C-7309311C11E1}"/>
                  </a:ext>
                </a:extLst>
              </p14:cNvPr>
              <p14:cNvContentPartPr/>
              <p14:nvPr/>
            </p14:nvContentPartPr>
            <p14:xfrm>
              <a:off x="352428" y="3830205"/>
              <a:ext cx="1054800" cy="445320"/>
            </p14:xfrm>
          </p:contentPart>
        </mc:Choice>
        <mc:Fallback xmlns="">
          <p:pic>
            <p:nvPicPr>
              <p:cNvPr id="53" name="حبر 53">
                <a:extLst>
                  <a:ext uri="{FF2B5EF4-FFF2-40B4-BE49-F238E27FC236}">
                    <a16:creationId xmlns:a16="http://schemas.microsoft.com/office/drawing/2014/main" id="{DA3EF00B-55AF-A873-0E9C-7309311C11E1}"/>
                  </a:ext>
                </a:extLst>
              </p:cNvPr>
              <p:cNvPicPr/>
              <p:nvPr/>
            </p:nvPicPr>
            <p:blipFill>
              <a:blip r:embed="rId26"/>
              <a:stretch>
                <a:fillRect/>
              </a:stretch>
            </p:blipFill>
            <p:spPr>
              <a:xfrm>
                <a:off x="332268" y="3809685"/>
                <a:ext cx="1095480" cy="4863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bwMode="auto">
          <a:xfrm>
            <a:off x="889488" y="157656"/>
            <a:ext cx="8033795" cy="1166648"/>
          </a:xfrm>
        </p:spPr>
        <p:txBody>
          <a:bodyPr wrap="square" numCol="1" anchorCtr="0" compatLnSpc="1">
            <a:prstTxWarp prst="textNoShape">
              <a:avLst/>
            </a:prstTxWarp>
          </a:bodyPr>
          <a:lstStyle/>
          <a:p>
            <a:pPr eaLnBrk="1" hangingPunct="1"/>
            <a:r>
              <a:rPr lang="en-US" sz="4800" dirty="0">
                <a:effectLst/>
                <a:ea typeface="ＭＳ Ｐゴシック" pitchFamily="34" charset="-128"/>
              </a:rPr>
              <a:t>Group Decision Making</a:t>
            </a:r>
          </a:p>
        </p:txBody>
      </p:sp>
      <p:sp>
        <p:nvSpPr>
          <p:cNvPr id="14" name="Content Placeholder 13"/>
          <p:cNvSpPr>
            <a:spLocks noGrp="1"/>
          </p:cNvSpPr>
          <p:nvPr>
            <p:ph idx="1"/>
          </p:nvPr>
        </p:nvSpPr>
        <p:spPr>
          <a:xfrm>
            <a:off x="1087821" y="1453216"/>
            <a:ext cx="7835462" cy="4833257"/>
          </a:xfrm>
        </p:spPr>
        <p:txBody>
          <a:bodyPr wrap="square" numCol="1" anchor="t" anchorCtr="0" compatLnSpc="1">
            <a:prstTxWarp prst="textNoShape">
              <a:avLst/>
            </a:prstTxWarp>
            <a:noAutofit/>
          </a:bodyPr>
          <a:lstStyle/>
          <a:p>
            <a:pPr eaLnBrk="1" hangingPunct="1"/>
            <a:r>
              <a:rPr lang="en-US" sz="2800" dirty="0">
                <a:solidFill>
                  <a:srgbClr val="FF9900"/>
                </a:solidFill>
                <a:effectLst/>
                <a:ea typeface="ＭＳ Ｐゴシック" pitchFamily="34" charset="-128"/>
                <a:cs typeface="Arial" charset="0"/>
              </a:rPr>
              <a:t>Strengths of group decision making:</a:t>
            </a:r>
          </a:p>
          <a:p>
            <a:pPr lvl="1" eaLnBrk="1" hangingPunct="1"/>
            <a:r>
              <a:rPr lang="en-US" sz="2800" dirty="0">
                <a:effectLst/>
                <a:ea typeface="ＭＳ Ｐゴシック" pitchFamily="34" charset="-128"/>
                <a:cs typeface="Arial" charset="0"/>
              </a:rPr>
              <a:t>More complete information and knowledge</a:t>
            </a:r>
          </a:p>
          <a:p>
            <a:pPr lvl="1" eaLnBrk="1" hangingPunct="1"/>
            <a:r>
              <a:rPr lang="en-US" sz="2800" dirty="0">
                <a:effectLst/>
                <a:ea typeface="ＭＳ Ｐゴシック" pitchFamily="34" charset="-128"/>
                <a:cs typeface="Arial" charset="0"/>
              </a:rPr>
              <a:t>Increased diversity of views</a:t>
            </a:r>
          </a:p>
          <a:p>
            <a:pPr lvl="1" eaLnBrk="1" hangingPunct="1"/>
            <a:r>
              <a:rPr lang="en-US" sz="2800" dirty="0">
                <a:effectLst/>
                <a:ea typeface="ＭＳ Ｐゴシック" pitchFamily="34" charset="-128"/>
                <a:cs typeface="Arial" charset="0"/>
              </a:rPr>
              <a:t>Increased acceptance of solutions</a:t>
            </a:r>
          </a:p>
          <a:p>
            <a:pPr eaLnBrk="1" hangingPunct="1"/>
            <a:r>
              <a:rPr lang="en-US" sz="2800" dirty="0">
                <a:solidFill>
                  <a:srgbClr val="FF9900"/>
                </a:solidFill>
                <a:effectLst/>
                <a:ea typeface="ＭＳ Ｐゴシック" pitchFamily="34" charset="-128"/>
                <a:cs typeface="Arial" charset="0"/>
              </a:rPr>
              <a:t>Weaknesses of group decision making: </a:t>
            </a:r>
          </a:p>
          <a:p>
            <a:pPr lvl="1" eaLnBrk="1" hangingPunct="1"/>
            <a:r>
              <a:rPr lang="en-US" sz="2800" dirty="0">
                <a:effectLst/>
                <a:ea typeface="ＭＳ Ｐゴシック" pitchFamily="34" charset="-128"/>
                <a:cs typeface="Arial" charset="0"/>
              </a:rPr>
              <a:t>Time consuming</a:t>
            </a:r>
          </a:p>
          <a:p>
            <a:pPr lvl="1" eaLnBrk="1" hangingPunct="1"/>
            <a:r>
              <a:rPr lang="en-US" sz="2800" dirty="0">
                <a:effectLst/>
                <a:ea typeface="ＭＳ Ｐゴシック" pitchFamily="34" charset="-128"/>
                <a:cs typeface="Arial" charset="0"/>
              </a:rPr>
              <a:t>Conformity pressures</a:t>
            </a:r>
          </a:p>
          <a:p>
            <a:pPr lvl="1" eaLnBrk="1" hangingPunct="1"/>
            <a:r>
              <a:rPr lang="en-US" sz="2800" dirty="0">
                <a:ea typeface="ＭＳ Ｐゴシック" pitchFamily="34" charset="-128"/>
                <a:cs typeface="Arial" charset="0"/>
              </a:rPr>
              <a:t>Dominance of a few members</a:t>
            </a:r>
          </a:p>
          <a:p>
            <a:pPr lvl="1" eaLnBrk="1" hangingPunct="1"/>
            <a:r>
              <a:rPr lang="en-US" sz="2800" dirty="0">
                <a:ea typeface="ＭＳ Ｐゴシック" pitchFamily="34" charset="-128"/>
                <a:cs typeface="Arial" charset="0"/>
              </a:rPr>
              <a:t>Ambiguous responsibility</a:t>
            </a:r>
            <a:endParaRPr lang="en-US" sz="2800" dirty="0">
              <a:effectLst/>
              <a:ea typeface="ＭＳ Ｐゴシック" pitchFamily="34" charset="-128"/>
              <a:cs typeface="Arial" charset="0"/>
            </a:endParaRPr>
          </a:p>
          <a:p>
            <a:pPr lvl="1" eaLnBrk="1" hangingPunct="1"/>
            <a:endParaRPr lang="en-US" sz="26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A205C38A-4E29-E5C3-91BA-EE41573DFCD6}"/>
                  </a:ext>
                </a:extLst>
              </p14:cNvPr>
              <p14:cNvContentPartPr/>
              <p14:nvPr/>
            </p14:nvContentPartPr>
            <p14:xfrm>
              <a:off x="6155209" y="4332410"/>
              <a:ext cx="141120" cy="23040"/>
            </p14:xfrm>
          </p:contentPart>
        </mc:Choice>
        <mc:Fallback xmlns="">
          <p:pic>
            <p:nvPicPr>
              <p:cNvPr id="4" name="حبر 3">
                <a:extLst>
                  <a:ext uri="{FF2B5EF4-FFF2-40B4-BE49-F238E27FC236}">
                    <a16:creationId xmlns:a16="http://schemas.microsoft.com/office/drawing/2014/main" id="{A205C38A-4E29-E5C3-91BA-EE41573DFCD6}"/>
                  </a:ext>
                </a:extLst>
              </p:cNvPr>
              <p:cNvPicPr/>
              <p:nvPr/>
            </p:nvPicPr>
            <p:blipFill>
              <a:blip r:embed="rId4"/>
              <a:stretch>
                <a:fillRect/>
              </a:stretch>
            </p:blipFill>
            <p:spPr>
              <a:xfrm>
                <a:off x="6140089" y="4316930"/>
                <a:ext cx="1713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4">
                <a:extLst>
                  <a:ext uri="{FF2B5EF4-FFF2-40B4-BE49-F238E27FC236}">
                    <a16:creationId xmlns:a16="http://schemas.microsoft.com/office/drawing/2014/main" id="{945AB4D1-993F-1C27-A9CA-395520104457}"/>
                  </a:ext>
                </a:extLst>
              </p14:cNvPr>
              <p14:cNvContentPartPr/>
              <p14:nvPr/>
            </p14:nvContentPartPr>
            <p14:xfrm>
              <a:off x="5001769" y="4029290"/>
              <a:ext cx="1778040" cy="236160"/>
            </p14:xfrm>
          </p:contentPart>
        </mc:Choice>
        <mc:Fallback xmlns="">
          <p:pic>
            <p:nvPicPr>
              <p:cNvPr id="13" name="حبر 14">
                <a:extLst>
                  <a:ext uri="{FF2B5EF4-FFF2-40B4-BE49-F238E27FC236}">
                    <a16:creationId xmlns:a16="http://schemas.microsoft.com/office/drawing/2014/main" id="{945AB4D1-993F-1C27-A9CA-395520104457}"/>
                  </a:ext>
                </a:extLst>
              </p:cNvPr>
              <p:cNvPicPr/>
              <p:nvPr/>
            </p:nvPicPr>
            <p:blipFill>
              <a:blip r:embed="rId6"/>
              <a:stretch>
                <a:fillRect/>
              </a:stretch>
            </p:blipFill>
            <p:spPr>
              <a:xfrm>
                <a:off x="4986646" y="4013810"/>
                <a:ext cx="1808646"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4">
                <a:extLst>
                  <a:ext uri="{FF2B5EF4-FFF2-40B4-BE49-F238E27FC236}">
                    <a16:creationId xmlns:a16="http://schemas.microsoft.com/office/drawing/2014/main" id="{669D5FC9-C40F-E1D5-1FEF-94F44F5C854C}"/>
                  </a:ext>
                </a:extLst>
              </p14:cNvPr>
              <p14:cNvContentPartPr/>
              <p14:nvPr/>
            </p14:nvContentPartPr>
            <p14:xfrm>
              <a:off x="1929694" y="4973712"/>
              <a:ext cx="1806480" cy="68040"/>
            </p14:xfrm>
          </p:contentPart>
        </mc:Choice>
        <mc:Fallback xmlns="">
          <p:pic>
            <p:nvPicPr>
              <p:cNvPr id="15" name="حبر 14">
                <a:extLst>
                  <a:ext uri="{FF2B5EF4-FFF2-40B4-BE49-F238E27FC236}">
                    <a16:creationId xmlns:a16="http://schemas.microsoft.com/office/drawing/2014/main" id="{669D5FC9-C40F-E1D5-1FEF-94F44F5C854C}"/>
                  </a:ext>
                </a:extLst>
              </p:cNvPr>
              <p:cNvPicPr/>
              <p:nvPr/>
            </p:nvPicPr>
            <p:blipFill>
              <a:blip r:embed="rId8"/>
              <a:stretch>
                <a:fillRect/>
              </a:stretch>
            </p:blipFill>
            <p:spPr>
              <a:xfrm>
                <a:off x="1909534" y="4953552"/>
                <a:ext cx="18471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C7075AE6-6275-9DB4-8A3A-87D940CC3E38}"/>
                  </a:ext>
                </a:extLst>
              </p14:cNvPr>
              <p14:cNvContentPartPr/>
              <p14:nvPr/>
            </p14:nvContentPartPr>
            <p14:xfrm>
              <a:off x="5322694" y="4540632"/>
              <a:ext cx="1854360" cy="343440"/>
            </p14:xfrm>
          </p:contentPart>
        </mc:Choice>
        <mc:Fallback xmlns="">
          <p:pic>
            <p:nvPicPr>
              <p:cNvPr id="29" name="حبر 29">
                <a:extLst>
                  <a:ext uri="{FF2B5EF4-FFF2-40B4-BE49-F238E27FC236}">
                    <a16:creationId xmlns:a16="http://schemas.microsoft.com/office/drawing/2014/main" id="{C7075AE6-6275-9DB4-8A3A-87D940CC3E38}"/>
                  </a:ext>
                </a:extLst>
              </p:cNvPr>
              <p:cNvPicPr/>
              <p:nvPr/>
            </p:nvPicPr>
            <p:blipFill>
              <a:blip r:embed="rId10"/>
              <a:stretch>
                <a:fillRect/>
              </a:stretch>
            </p:blipFill>
            <p:spPr>
              <a:xfrm>
                <a:off x="5307217" y="4525152"/>
                <a:ext cx="1889993"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4">
                <a:extLst>
                  <a:ext uri="{FF2B5EF4-FFF2-40B4-BE49-F238E27FC236}">
                    <a16:creationId xmlns:a16="http://schemas.microsoft.com/office/drawing/2014/main" id="{C4D293C7-9DD5-3417-97C4-08463F754E36}"/>
                  </a:ext>
                </a:extLst>
              </p14:cNvPr>
              <p14:cNvContentPartPr/>
              <p14:nvPr/>
            </p14:nvContentPartPr>
            <p14:xfrm>
              <a:off x="2924989" y="5438578"/>
              <a:ext cx="507240" cy="245880"/>
            </p14:xfrm>
          </p:contentPart>
        </mc:Choice>
        <mc:Fallback xmlns="">
          <p:pic>
            <p:nvPicPr>
              <p:cNvPr id="34" name="حبر 34">
                <a:extLst>
                  <a:ext uri="{FF2B5EF4-FFF2-40B4-BE49-F238E27FC236}">
                    <a16:creationId xmlns:a16="http://schemas.microsoft.com/office/drawing/2014/main" id="{C4D293C7-9DD5-3417-97C4-08463F754E36}"/>
                  </a:ext>
                </a:extLst>
              </p:cNvPr>
              <p:cNvPicPr/>
              <p:nvPr/>
            </p:nvPicPr>
            <p:blipFill>
              <a:blip r:embed="rId12"/>
              <a:stretch>
                <a:fillRect/>
              </a:stretch>
            </p:blipFill>
            <p:spPr>
              <a:xfrm>
                <a:off x="2909858" y="5423480"/>
                <a:ext cx="537862" cy="27643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4">
                <a:extLst>
                  <a:ext uri="{FF2B5EF4-FFF2-40B4-BE49-F238E27FC236}">
                    <a16:creationId xmlns:a16="http://schemas.microsoft.com/office/drawing/2014/main" id="{F8BB269F-AE50-7A38-A99D-5ED511E539AA}"/>
                  </a:ext>
                </a:extLst>
              </p14:cNvPr>
              <p14:cNvContentPartPr/>
              <p14:nvPr/>
            </p14:nvContentPartPr>
            <p14:xfrm>
              <a:off x="6818718" y="5300315"/>
              <a:ext cx="257040" cy="101160"/>
            </p14:xfrm>
          </p:contentPart>
        </mc:Choice>
        <mc:Fallback xmlns="">
          <p:pic>
            <p:nvPicPr>
              <p:cNvPr id="35" name="حبر 34">
                <a:extLst>
                  <a:ext uri="{FF2B5EF4-FFF2-40B4-BE49-F238E27FC236}">
                    <a16:creationId xmlns:a16="http://schemas.microsoft.com/office/drawing/2014/main" id="{F8BB269F-AE50-7A38-A99D-5ED511E539AA}"/>
                  </a:ext>
                </a:extLst>
              </p:cNvPr>
              <p:cNvPicPr/>
              <p:nvPr/>
            </p:nvPicPr>
            <p:blipFill>
              <a:blip r:embed="rId14"/>
              <a:stretch>
                <a:fillRect/>
              </a:stretch>
            </p:blipFill>
            <p:spPr>
              <a:xfrm>
                <a:off x="6803598" y="5284835"/>
                <a:ext cx="2872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حبر 44">
                <a:extLst>
                  <a:ext uri="{FF2B5EF4-FFF2-40B4-BE49-F238E27FC236}">
                    <a16:creationId xmlns:a16="http://schemas.microsoft.com/office/drawing/2014/main" id="{BCA4ECAA-0CCE-C1F8-232B-C72890D75615}"/>
                  </a:ext>
                </a:extLst>
              </p14:cNvPr>
              <p14:cNvContentPartPr/>
              <p14:nvPr/>
            </p14:nvContentPartPr>
            <p14:xfrm>
              <a:off x="7798998" y="5250275"/>
              <a:ext cx="707040" cy="247680"/>
            </p14:xfrm>
          </p:contentPart>
        </mc:Choice>
        <mc:Fallback xmlns="">
          <p:pic>
            <p:nvPicPr>
              <p:cNvPr id="44" name="حبر 44">
                <a:extLst>
                  <a:ext uri="{FF2B5EF4-FFF2-40B4-BE49-F238E27FC236}">
                    <a16:creationId xmlns:a16="http://schemas.microsoft.com/office/drawing/2014/main" id="{BCA4ECAA-0CCE-C1F8-232B-C72890D75615}"/>
                  </a:ext>
                </a:extLst>
              </p:cNvPr>
              <p:cNvPicPr/>
              <p:nvPr/>
            </p:nvPicPr>
            <p:blipFill>
              <a:blip r:embed="rId16"/>
              <a:stretch>
                <a:fillRect/>
              </a:stretch>
            </p:blipFill>
            <p:spPr>
              <a:xfrm>
                <a:off x="7783518" y="5234817"/>
                <a:ext cx="737640" cy="27823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حبر 56">
                <a:extLst>
                  <a:ext uri="{FF2B5EF4-FFF2-40B4-BE49-F238E27FC236}">
                    <a16:creationId xmlns:a16="http://schemas.microsoft.com/office/drawing/2014/main" id="{A670E169-EB00-6C4F-E53E-13EBF9EAD526}"/>
                  </a:ext>
                </a:extLst>
              </p14:cNvPr>
              <p14:cNvContentPartPr/>
              <p14:nvPr/>
            </p14:nvContentPartPr>
            <p14:xfrm>
              <a:off x="7395078" y="5544755"/>
              <a:ext cx="1049760" cy="189000"/>
            </p14:xfrm>
          </p:contentPart>
        </mc:Choice>
        <mc:Fallback xmlns="">
          <p:pic>
            <p:nvPicPr>
              <p:cNvPr id="55" name="حبر 56">
                <a:extLst>
                  <a:ext uri="{FF2B5EF4-FFF2-40B4-BE49-F238E27FC236}">
                    <a16:creationId xmlns:a16="http://schemas.microsoft.com/office/drawing/2014/main" id="{A670E169-EB00-6C4F-E53E-13EBF9EAD526}"/>
                  </a:ext>
                </a:extLst>
              </p:cNvPr>
              <p:cNvPicPr/>
              <p:nvPr/>
            </p:nvPicPr>
            <p:blipFill>
              <a:blip r:embed="rId18"/>
              <a:stretch>
                <a:fillRect/>
              </a:stretch>
            </p:blipFill>
            <p:spPr>
              <a:xfrm>
                <a:off x="7379598" y="5529304"/>
                <a:ext cx="1080000" cy="219183"/>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حبر 56">
                <a:extLst>
                  <a:ext uri="{FF2B5EF4-FFF2-40B4-BE49-F238E27FC236}">
                    <a16:creationId xmlns:a16="http://schemas.microsoft.com/office/drawing/2014/main" id="{53F0C9EE-CD2C-8FD6-9CA0-D98BB42B700C}"/>
                  </a:ext>
                </a:extLst>
              </p14:cNvPr>
              <p14:cNvContentPartPr/>
              <p14:nvPr/>
            </p14:nvContentPartPr>
            <p14:xfrm>
              <a:off x="7274118" y="5207435"/>
              <a:ext cx="419760" cy="210600"/>
            </p14:xfrm>
          </p:contentPart>
        </mc:Choice>
        <mc:Fallback xmlns="">
          <p:pic>
            <p:nvPicPr>
              <p:cNvPr id="56" name="حبر 56">
                <a:extLst>
                  <a:ext uri="{FF2B5EF4-FFF2-40B4-BE49-F238E27FC236}">
                    <a16:creationId xmlns:a16="http://schemas.microsoft.com/office/drawing/2014/main" id="{53F0C9EE-CD2C-8FD6-9CA0-D98BB42B700C}"/>
                  </a:ext>
                </a:extLst>
              </p:cNvPr>
              <p:cNvPicPr/>
              <p:nvPr/>
            </p:nvPicPr>
            <p:blipFill>
              <a:blip r:embed="rId20"/>
              <a:stretch>
                <a:fillRect/>
              </a:stretch>
            </p:blipFill>
            <p:spPr>
              <a:xfrm>
                <a:off x="7258651" y="5192315"/>
                <a:ext cx="450334" cy="2412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bwMode="auto">
          <a:xfrm>
            <a:off x="889488" y="162116"/>
            <a:ext cx="8102111" cy="1256782"/>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latin typeface="Arial Narrow" pitchFamily="34" charset="0"/>
              <a:ea typeface="ＭＳ Ｐゴシック" pitchFamily="34" charset="-128"/>
            </a:endParaRPr>
          </a:p>
        </p:txBody>
      </p:sp>
      <p:sp>
        <p:nvSpPr>
          <p:cNvPr id="14" name="Content Placeholder 13"/>
          <p:cNvSpPr>
            <a:spLocks noGrp="1"/>
          </p:cNvSpPr>
          <p:nvPr>
            <p:ph idx="1"/>
          </p:nvPr>
        </p:nvSpPr>
        <p:spPr>
          <a:xfrm>
            <a:off x="1024758" y="1690688"/>
            <a:ext cx="7803931" cy="4405312"/>
          </a:xfrm>
        </p:spPr>
        <p:txBody>
          <a:bodyPr wrap="square" numCol="1" anchor="t" anchorCtr="0" compatLnSpc="1">
            <a:prstTxWarp prst="textNoShape">
              <a:avLst/>
            </a:prstTxWarp>
            <a:noAutofit/>
          </a:bodyPr>
          <a:lstStyle/>
          <a:p>
            <a:pPr eaLnBrk="1" hangingPunct="1"/>
            <a:r>
              <a:rPr lang="en-US" sz="2800" dirty="0">
                <a:effectLst/>
                <a:ea typeface="ＭＳ Ｐゴシック" pitchFamily="34" charset="-128"/>
              </a:rPr>
              <a:t>Effectiveness and efficiency of group decisions:</a:t>
            </a:r>
          </a:p>
          <a:p>
            <a:pPr lvl="1"/>
            <a:r>
              <a:rPr lang="en-US" sz="2800" dirty="0">
                <a:ea typeface="ＭＳ Ｐゴシック" pitchFamily="34" charset="-128"/>
              </a:rPr>
              <a:t>Accuracy</a:t>
            </a:r>
          </a:p>
          <a:p>
            <a:pPr lvl="1"/>
            <a:r>
              <a:rPr lang="en-US" sz="2800" dirty="0">
                <a:effectLst/>
                <a:ea typeface="ＭＳ Ｐゴシック" pitchFamily="34" charset="-128"/>
              </a:rPr>
              <a:t>Speed</a:t>
            </a:r>
          </a:p>
          <a:p>
            <a:pPr lvl="1"/>
            <a:r>
              <a:rPr lang="en-US" sz="2800" dirty="0">
                <a:ea typeface="ＭＳ Ｐゴシック" pitchFamily="34" charset="-128"/>
              </a:rPr>
              <a:t>Creativity</a:t>
            </a:r>
          </a:p>
          <a:p>
            <a:pPr lvl="1"/>
            <a:r>
              <a:rPr lang="en-US" sz="2800" dirty="0">
                <a:effectLst/>
                <a:ea typeface="ＭＳ Ｐゴシック" pitchFamily="34" charset="-128"/>
              </a:rPr>
              <a:t>Acceptance</a:t>
            </a: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9" name="حبر 21">
                <a:extLst>
                  <a:ext uri="{FF2B5EF4-FFF2-40B4-BE49-F238E27FC236}">
                    <a16:creationId xmlns:a16="http://schemas.microsoft.com/office/drawing/2014/main" id="{5ED93DCA-D70B-0265-8805-4BBE88280AAF}"/>
                  </a:ext>
                </a:extLst>
              </p14:cNvPr>
              <p14:cNvContentPartPr/>
              <p14:nvPr/>
            </p14:nvContentPartPr>
            <p14:xfrm>
              <a:off x="4064123" y="3638170"/>
              <a:ext cx="1229040" cy="401400"/>
            </p14:xfrm>
          </p:contentPart>
        </mc:Choice>
        <mc:Fallback xmlns="">
          <p:pic>
            <p:nvPicPr>
              <p:cNvPr id="19" name="حبر 21">
                <a:extLst>
                  <a:ext uri="{FF2B5EF4-FFF2-40B4-BE49-F238E27FC236}">
                    <a16:creationId xmlns:a16="http://schemas.microsoft.com/office/drawing/2014/main" id="{5ED93DCA-D70B-0265-8805-4BBE88280AAF}"/>
                  </a:ext>
                </a:extLst>
              </p:cNvPr>
              <p:cNvPicPr/>
              <p:nvPr/>
            </p:nvPicPr>
            <p:blipFill>
              <a:blip r:embed="rId4"/>
              <a:stretch>
                <a:fillRect/>
              </a:stretch>
            </p:blipFill>
            <p:spPr>
              <a:xfrm>
                <a:off x="4049003" y="3623050"/>
                <a:ext cx="12592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حبر 21">
                <a:extLst>
                  <a:ext uri="{FF2B5EF4-FFF2-40B4-BE49-F238E27FC236}">
                    <a16:creationId xmlns:a16="http://schemas.microsoft.com/office/drawing/2014/main" id="{4380C569-DDE9-FDE3-2988-17F734D4B4B0}"/>
                  </a:ext>
                </a:extLst>
              </p14:cNvPr>
              <p14:cNvContentPartPr/>
              <p14:nvPr/>
            </p14:nvContentPartPr>
            <p14:xfrm>
              <a:off x="3691163" y="3284290"/>
              <a:ext cx="1339920" cy="231120"/>
            </p14:xfrm>
          </p:contentPart>
        </mc:Choice>
        <mc:Fallback xmlns="">
          <p:pic>
            <p:nvPicPr>
              <p:cNvPr id="20" name="حبر 21">
                <a:extLst>
                  <a:ext uri="{FF2B5EF4-FFF2-40B4-BE49-F238E27FC236}">
                    <a16:creationId xmlns:a16="http://schemas.microsoft.com/office/drawing/2014/main" id="{4380C569-DDE9-FDE3-2988-17F734D4B4B0}"/>
                  </a:ext>
                </a:extLst>
              </p:cNvPr>
              <p:cNvPicPr/>
              <p:nvPr/>
            </p:nvPicPr>
            <p:blipFill>
              <a:blip r:embed="rId6"/>
              <a:stretch>
                <a:fillRect/>
              </a:stretch>
            </p:blipFill>
            <p:spPr>
              <a:xfrm>
                <a:off x="3676043" y="3269170"/>
                <a:ext cx="13755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907DA556-6C76-7E10-389A-7BBDBD69F936}"/>
                  </a:ext>
                </a:extLst>
              </p14:cNvPr>
              <p14:cNvContentPartPr/>
              <p14:nvPr/>
            </p14:nvContentPartPr>
            <p14:xfrm>
              <a:off x="3881603" y="2789290"/>
              <a:ext cx="1119240" cy="383400"/>
            </p14:xfrm>
          </p:contentPart>
        </mc:Choice>
        <mc:Fallback xmlns="">
          <p:pic>
            <p:nvPicPr>
              <p:cNvPr id="21" name="حبر 21">
                <a:extLst>
                  <a:ext uri="{FF2B5EF4-FFF2-40B4-BE49-F238E27FC236}">
                    <a16:creationId xmlns:a16="http://schemas.microsoft.com/office/drawing/2014/main" id="{907DA556-6C76-7E10-389A-7BBDBD69F936}"/>
                  </a:ext>
                </a:extLst>
              </p:cNvPr>
              <p:cNvPicPr/>
              <p:nvPr/>
            </p:nvPicPr>
            <p:blipFill>
              <a:blip r:embed="rId8"/>
              <a:stretch>
                <a:fillRect/>
              </a:stretch>
            </p:blipFill>
            <p:spPr>
              <a:xfrm>
                <a:off x="3861083" y="2769130"/>
                <a:ext cx="115992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4">
                <a:extLst>
                  <a:ext uri="{FF2B5EF4-FFF2-40B4-BE49-F238E27FC236}">
                    <a16:creationId xmlns:a16="http://schemas.microsoft.com/office/drawing/2014/main" id="{E4D4788A-D26C-CFCF-3CD7-93A101D841C9}"/>
                  </a:ext>
                </a:extLst>
              </p14:cNvPr>
              <p14:cNvContentPartPr/>
              <p14:nvPr/>
            </p14:nvContentPartPr>
            <p14:xfrm>
              <a:off x="4768643" y="4613770"/>
              <a:ext cx="10440" cy="20520"/>
            </p14:xfrm>
          </p:contentPart>
        </mc:Choice>
        <mc:Fallback xmlns="">
          <p:pic>
            <p:nvPicPr>
              <p:cNvPr id="25" name="حبر 24">
                <a:extLst>
                  <a:ext uri="{FF2B5EF4-FFF2-40B4-BE49-F238E27FC236}">
                    <a16:creationId xmlns:a16="http://schemas.microsoft.com/office/drawing/2014/main" id="{E4D4788A-D26C-CFCF-3CD7-93A101D841C9}"/>
                  </a:ext>
                </a:extLst>
              </p:cNvPr>
              <p:cNvPicPr/>
              <p:nvPr/>
            </p:nvPicPr>
            <p:blipFill>
              <a:blip r:embed="rId10"/>
              <a:stretch>
                <a:fillRect/>
              </a:stretch>
            </p:blipFill>
            <p:spPr>
              <a:xfrm>
                <a:off x="4753163" y="4598650"/>
                <a:ext cx="410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حبر 27">
                <a:extLst>
                  <a:ext uri="{FF2B5EF4-FFF2-40B4-BE49-F238E27FC236}">
                    <a16:creationId xmlns:a16="http://schemas.microsoft.com/office/drawing/2014/main" id="{1C0CE53F-95E3-270E-433D-D933EE397239}"/>
                  </a:ext>
                </a:extLst>
              </p14:cNvPr>
              <p14:cNvContentPartPr/>
              <p14:nvPr/>
            </p14:nvContentPartPr>
            <p14:xfrm>
              <a:off x="4103363" y="4241890"/>
              <a:ext cx="1179720" cy="261360"/>
            </p14:xfrm>
          </p:contentPart>
        </mc:Choice>
        <mc:Fallback xmlns="">
          <p:pic>
            <p:nvPicPr>
              <p:cNvPr id="27" name="حبر 27">
                <a:extLst>
                  <a:ext uri="{FF2B5EF4-FFF2-40B4-BE49-F238E27FC236}">
                    <a16:creationId xmlns:a16="http://schemas.microsoft.com/office/drawing/2014/main" id="{1C0CE53F-95E3-270E-433D-D933EE397239}"/>
                  </a:ext>
                </a:extLst>
              </p:cNvPr>
              <p:cNvPicPr/>
              <p:nvPr/>
            </p:nvPicPr>
            <p:blipFill>
              <a:blip r:embed="rId12"/>
              <a:stretch>
                <a:fillRect/>
              </a:stretch>
            </p:blipFill>
            <p:spPr>
              <a:xfrm>
                <a:off x="4088243" y="4226770"/>
                <a:ext cx="1215360" cy="2919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bwMode="auto">
          <a:xfrm>
            <a:off x="889488" y="162115"/>
            <a:ext cx="8087597" cy="1130657"/>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latin typeface="Arial Narrow" pitchFamily="34" charset="0"/>
              <a:ea typeface="ＭＳ Ｐゴシック" pitchFamily="34" charset="-128"/>
            </a:endParaRPr>
          </a:p>
        </p:txBody>
      </p:sp>
      <p:sp>
        <p:nvSpPr>
          <p:cNvPr id="14" name="Content Placeholder 13"/>
          <p:cNvSpPr>
            <a:spLocks noGrp="1"/>
          </p:cNvSpPr>
          <p:nvPr>
            <p:ph idx="1"/>
          </p:nvPr>
        </p:nvSpPr>
        <p:spPr>
          <a:xfrm>
            <a:off x="1119352" y="1534071"/>
            <a:ext cx="7630510" cy="4746172"/>
          </a:xfrm>
        </p:spPr>
        <p:txBody>
          <a:bodyPr wrap="square" numCol="1" anchor="t" anchorCtr="0" compatLnSpc="1">
            <a:prstTxWarp prst="textNoShape">
              <a:avLst/>
            </a:prstTxWarp>
            <a:noAutofit/>
          </a:bodyPr>
          <a:lstStyle/>
          <a:p>
            <a:pPr eaLnBrk="1" hangingPunct="1"/>
            <a:r>
              <a:rPr lang="en-US" sz="2800" b="1" dirty="0">
                <a:solidFill>
                  <a:srgbClr val="FF9900"/>
                </a:solidFill>
                <a:effectLst/>
                <a:ea typeface="ＭＳ Ｐゴシック" pitchFamily="34" charset="-128"/>
                <a:cs typeface="Arial" charset="0"/>
              </a:rPr>
              <a:t>Groupthink:</a:t>
            </a:r>
            <a:r>
              <a:rPr lang="en-US" sz="2800" b="1" dirty="0">
                <a:effectLst/>
                <a:ea typeface="ＭＳ Ｐゴシック" pitchFamily="34" charset="-128"/>
                <a:cs typeface="Arial" charset="0"/>
              </a:rPr>
              <a:t> </a:t>
            </a:r>
            <a:r>
              <a:rPr lang="en-US" sz="2800" dirty="0">
                <a:effectLst/>
                <a:ea typeface="ＭＳ Ｐゴシック" pitchFamily="34" charset="-128"/>
                <a:cs typeface="Arial" charset="0"/>
              </a:rPr>
              <a:t>situations in which group pressures for conformity deter the group from critically appraising unusual, minority, or unpopular views. </a:t>
            </a:r>
          </a:p>
          <a:p>
            <a:pPr eaLnBrk="1" hangingPunct="1"/>
            <a:endParaRPr lang="en-US" sz="2800" dirty="0">
              <a:effectLst/>
              <a:ea typeface="ＭＳ Ｐゴシック" pitchFamily="34" charset="-128"/>
              <a:cs typeface="Arial" charset="0"/>
            </a:endParaRPr>
          </a:p>
          <a:p>
            <a:r>
              <a:rPr lang="en-US" sz="2800" b="1" dirty="0" err="1">
                <a:solidFill>
                  <a:srgbClr val="FF9900"/>
                </a:solidFill>
                <a:effectLst/>
                <a:ea typeface="ＭＳ Ｐゴシック" pitchFamily="34" charset="-128"/>
                <a:cs typeface="Arial" charset="0"/>
              </a:rPr>
              <a:t>Groupshift</a:t>
            </a:r>
            <a:r>
              <a:rPr lang="en-US" sz="2800" b="1" dirty="0">
                <a:solidFill>
                  <a:srgbClr val="FF9900"/>
                </a:solidFill>
                <a:effectLst/>
                <a:ea typeface="ＭＳ Ｐゴシック" pitchFamily="34" charset="-128"/>
                <a:cs typeface="Arial" charset="0"/>
              </a:rPr>
              <a:t>:</a:t>
            </a:r>
            <a:r>
              <a:rPr lang="en-US" sz="2800" dirty="0">
                <a:ea typeface="ＭＳ Ｐゴシック" pitchFamily="34" charset="-128"/>
                <a:cs typeface="Arial" charset="0"/>
              </a:rPr>
              <a:t> a</a:t>
            </a:r>
            <a:r>
              <a:rPr lang="en-US" sz="2800" dirty="0">
                <a:effectLst/>
                <a:ea typeface="ＭＳ Ｐゴシック" pitchFamily="34" charset="-128"/>
              </a:rPr>
              <a:t> change between a group’s decision and an individual decision that a member within the group would make.</a:t>
            </a:r>
          </a:p>
          <a:p>
            <a:pPr lvl="1" eaLnBrk="1" hangingPunct="1"/>
            <a:endParaRPr lang="en-US" sz="2400" dirty="0">
              <a:effectLst>
                <a:outerShdw blurRad="38100" dist="38100" dir="2700000" algn="tl">
                  <a:srgbClr val="0064E2"/>
                </a:outerShdw>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E9353ADD-E576-99E5-8EBE-065944C48897}"/>
                  </a:ext>
                </a:extLst>
              </p14:cNvPr>
              <p14:cNvContentPartPr/>
              <p14:nvPr/>
            </p14:nvContentPartPr>
            <p14:xfrm>
              <a:off x="2303687" y="1267506"/>
              <a:ext cx="919440" cy="320760"/>
            </p14:xfrm>
          </p:contentPart>
        </mc:Choice>
        <mc:Fallback xmlns="">
          <p:pic>
            <p:nvPicPr>
              <p:cNvPr id="12" name="حبر 12">
                <a:extLst>
                  <a:ext uri="{FF2B5EF4-FFF2-40B4-BE49-F238E27FC236}">
                    <a16:creationId xmlns:a16="http://schemas.microsoft.com/office/drawing/2014/main" id="{E9353ADD-E576-99E5-8EBE-065944C48897}"/>
                  </a:ext>
                </a:extLst>
              </p:cNvPr>
              <p:cNvPicPr/>
              <p:nvPr/>
            </p:nvPicPr>
            <p:blipFill>
              <a:blip r:embed="rId4"/>
              <a:stretch>
                <a:fillRect/>
              </a:stretch>
            </p:blipFill>
            <p:spPr>
              <a:xfrm>
                <a:off x="2283519" y="1247346"/>
                <a:ext cx="960136"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C824AA1B-FD13-31DA-8C04-348E3762E283}"/>
                  </a:ext>
                </a:extLst>
              </p14:cNvPr>
              <p14:cNvContentPartPr/>
              <p14:nvPr/>
            </p14:nvContentPartPr>
            <p14:xfrm>
              <a:off x="1499062" y="1234001"/>
              <a:ext cx="769320" cy="358200"/>
            </p14:xfrm>
          </p:contentPart>
        </mc:Choice>
        <mc:Fallback xmlns="">
          <p:pic>
            <p:nvPicPr>
              <p:cNvPr id="19" name="حبر 19">
                <a:extLst>
                  <a:ext uri="{FF2B5EF4-FFF2-40B4-BE49-F238E27FC236}">
                    <a16:creationId xmlns:a16="http://schemas.microsoft.com/office/drawing/2014/main" id="{C824AA1B-FD13-31DA-8C04-348E3762E283}"/>
                  </a:ext>
                </a:extLst>
              </p:cNvPr>
              <p:cNvPicPr/>
              <p:nvPr/>
            </p:nvPicPr>
            <p:blipFill>
              <a:blip r:embed="rId6"/>
              <a:stretch>
                <a:fillRect/>
              </a:stretch>
            </p:blipFill>
            <p:spPr>
              <a:xfrm>
                <a:off x="1478552" y="1213481"/>
                <a:ext cx="809981"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30">
                <a:extLst>
                  <a:ext uri="{FF2B5EF4-FFF2-40B4-BE49-F238E27FC236}">
                    <a16:creationId xmlns:a16="http://schemas.microsoft.com/office/drawing/2014/main" id="{B9C8118B-D309-7318-3338-84C1D74B2F5D}"/>
                  </a:ext>
                </a:extLst>
              </p14:cNvPr>
              <p14:cNvContentPartPr/>
              <p14:nvPr/>
            </p14:nvContentPartPr>
            <p14:xfrm>
              <a:off x="1590776" y="3548574"/>
              <a:ext cx="1517040" cy="339120"/>
            </p14:xfrm>
          </p:contentPart>
        </mc:Choice>
        <mc:Fallback xmlns="">
          <p:pic>
            <p:nvPicPr>
              <p:cNvPr id="30" name="حبر 30">
                <a:extLst>
                  <a:ext uri="{FF2B5EF4-FFF2-40B4-BE49-F238E27FC236}">
                    <a16:creationId xmlns:a16="http://schemas.microsoft.com/office/drawing/2014/main" id="{B9C8118B-D309-7318-3338-84C1D74B2F5D}"/>
                  </a:ext>
                </a:extLst>
              </p:cNvPr>
              <p:cNvPicPr/>
              <p:nvPr/>
            </p:nvPicPr>
            <p:blipFill>
              <a:blip r:embed="rId8"/>
              <a:stretch>
                <a:fillRect/>
              </a:stretch>
            </p:blipFill>
            <p:spPr>
              <a:xfrm>
                <a:off x="1570616" y="3528054"/>
                <a:ext cx="15577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حبر 34">
                <a:extLst>
                  <a:ext uri="{FF2B5EF4-FFF2-40B4-BE49-F238E27FC236}">
                    <a16:creationId xmlns:a16="http://schemas.microsoft.com/office/drawing/2014/main" id="{11690A02-199D-9674-21A8-DF412946C6DF}"/>
                  </a:ext>
                </a:extLst>
              </p14:cNvPr>
              <p14:cNvContentPartPr/>
              <p14:nvPr/>
            </p14:nvContentPartPr>
            <p14:xfrm>
              <a:off x="5766075" y="1941190"/>
              <a:ext cx="372960" cy="216000"/>
            </p14:xfrm>
          </p:contentPart>
        </mc:Choice>
        <mc:Fallback xmlns="">
          <p:pic>
            <p:nvPicPr>
              <p:cNvPr id="34" name="حبر 34">
                <a:extLst>
                  <a:ext uri="{FF2B5EF4-FFF2-40B4-BE49-F238E27FC236}">
                    <a16:creationId xmlns:a16="http://schemas.microsoft.com/office/drawing/2014/main" id="{11690A02-199D-9674-21A8-DF412946C6DF}"/>
                  </a:ext>
                </a:extLst>
              </p:cNvPr>
              <p:cNvPicPr/>
              <p:nvPr/>
            </p:nvPicPr>
            <p:blipFill>
              <a:blip r:embed="rId10"/>
              <a:stretch>
                <a:fillRect/>
              </a:stretch>
            </p:blipFill>
            <p:spPr>
              <a:xfrm>
                <a:off x="5745555" y="1920670"/>
                <a:ext cx="4136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756D6105-30EA-E07D-D32C-081CAC5FCA42}"/>
                  </a:ext>
                </a:extLst>
              </p14:cNvPr>
              <p14:cNvContentPartPr/>
              <p14:nvPr/>
            </p14:nvContentPartPr>
            <p14:xfrm>
              <a:off x="3956139" y="2376749"/>
              <a:ext cx="569880" cy="194040"/>
            </p14:xfrm>
          </p:contentPart>
        </mc:Choice>
        <mc:Fallback xmlns="">
          <p:pic>
            <p:nvPicPr>
              <p:cNvPr id="44" name="حبر 44">
                <a:extLst>
                  <a:ext uri="{FF2B5EF4-FFF2-40B4-BE49-F238E27FC236}">
                    <a16:creationId xmlns:a16="http://schemas.microsoft.com/office/drawing/2014/main" id="{756D6105-30EA-E07D-D32C-081CAC5FCA42}"/>
                  </a:ext>
                </a:extLst>
              </p:cNvPr>
              <p:cNvPicPr/>
              <p:nvPr/>
            </p:nvPicPr>
            <p:blipFill>
              <a:blip r:embed="rId12"/>
              <a:stretch>
                <a:fillRect/>
              </a:stretch>
            </p:blipFill>
            <p:spPr>
              <a:xfrm>
                <a:off x="3941019" y="2361269"/>
                <a:ext cx="6004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حبر 52">
                <a:extLst>
                  <a:ext uri="{FF2B5EF4-FFF2-40B4-BE49-F238E27FC236}">
                    <a16:creationId xmlns:a16="http://schemas.microsoft.com/office/drawing/2014/main" id="{7D4F4DF0-8036-6F24-ADE9-6F9396C33EB3}"/>
                  </a:ext>
                </a:extLst>
              </p14:cNvPr>
              <p14:cNvContentPartPr/>
              <p14:nvPr/>
            </p14:nvContentPartPr>
            <p14:xfrm>
              <a:off x="2946339" y="2391869"/>
              <a:ext cx="554760" cy="133200"/>
            </p14:xfrm>
          </p:contentPart>
        </mc:Choice>
        <mc:Fallback xmlns="">
          <p:pic>
            <p:nvPicPr>
              <p:cNvPr id="52" name="حبر 52">
                <a:extLst>
                  <a:ext uri="{FF2B5EF4-FFF2-40B4-BE49-F238E27FC236}">
                    <a16:creationId xmlns:a16="http://schemas.microsoft.com/office/drawing/2014/main" id="{7D4F4DF0-8036-6F24-ADE9-6F9396C33EB3}"/>
                  </a:ext>
                </a:extLst>
              </p:cNvPr>
              <p:cNvPicPr/>
              <p:nvPr/>
            </p:nvPicPr>
            <p:blipFill>
              <a:blip r:embed="rId14"/>
              <a:stretch>
                <a:fillRect/>
              </a:stretch>
            </p:blipFill>
            <p:spPr>
              <a:xfrm>
                <a:off x="2930859" y="2375669"/>
                <a:ext cx="5904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حبر 52">
                <a:extLst>
                  <a:ext uri="{FF2B5EF4-FFF2-40B4-BE49-F238E27FC236}">
                    <a16:creationId xmlns:a16="http://schemas.microsoft.com/office/drawing/2014/main" id="{38508A89-50FF-E462-2119-75A2CE9D9F07}"/>
                  </a:ext>
                </a:extLst>
              </p14:cNvPr>
              <p14:cNvContentPartPr/>
              <p14:nvPr/>
            </p14:nvContentPartPr>
            <p14:xfrm>
              <a:off x="5568083" y="2809596"/>
              <a:ext cx="1123920" cy="20880"/>
            </p14:xfrm>
          </p:contentPart>
        </mc:Choice>
        <mc:Fallback xmlns="">
          <p:pic>
            <p:nvPicPr>
              <p:cNvPr id="53" name="حبر 52">
                <a:extLst>
                  <a:ext uri="{FF2B5EF4-FFF2-40B4-BE49-F238E27FC236}">
                    <a16:creationId xmlns:a16="http://schemas.microsoft.com/office/drawing/2014/main" id="{38508A89-50FF-E462-2119-75A2CE9D9F07}"/>
                  </a:ext>
                </a:extLst>
              </p:cNvPr>
              <p:cNvPicPr/>
              <p:nvPr/>
            </p:nvPicPr>
            <p:blipFill>
              <a:blip r:embed="rId16"/>
              <a:stretch>
                <a:fillRect/>
              </a:stretch>
            </p:blipFill>
            <p:spPr>
              <a:xfrm>
                <a:off x="5552603" y="2794116"/>
                <a:ext cx="11545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 name="حبر 61">
                <a:extLst>
                  <a:ext uri="{FF2B5EF4-FFF2-40B4-BE49-F238E27FC236}">
                    <a16:creationId xmlns:a16="http://schemas.microsoft.com/office/drawing/2014/main" id="{1E0E49F1-CF19-4C0F-817C-ECC6B0742273}"/>
                  </a:ext>
                </a:extLst>
              </p14:cNvPr>
              <p14:cNvContentPartPr/>
              <p14:nvPr/>
            </p14:nvContentPartPr>
            <p14:xfrm>
              <a:off x="5939963" y="2906436"/>
              <a:ext cx="626400" cy="220320"/>
            </p14:xfrm>
          </p:contentPart>
        </mc:Choice>
        <mc:Fallback xmlns="">
          <p:pic>
            <p:nvPicPr>
              <p:cNvPr id="61" name="حبر 61">
                <a:extLst>
                  <a:ext uri="{FF2B5EF4-FFF2-40B4-BE49-F238E27FC236}">
                    <a16:creationId xmlns:a16="http://schemas.microsoft.com/office/drawing/2014/main" id="{1E0E49F1-CF19-4C0F-817C-ECC6B0742273}"/>
                  </a:ext>
                </a:extLst>
              </p:cNvPr>
              <p:cNvPicPr/>
              <p:nvPr/>
            </p:nvPicPr>
            <p:blipFill>
              <a:blip r:embed="rId18"/>
              <a:stretch>
                <a:fillRect/>
              </a:stretch>
            </p:blipFill>
            <p:spPr>
              <a:xfrm>
                <a:off x="5924492" y="2890956"/>
                <a:ext cx="656623"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حبر 61">
                <a:extLst>
                  <a:ext uri="{FF2B5EF4-FFF2-40B4-BE49-F238E27FC236}">
                    <a16:creationId xmlns:a16="http://schemas.microsoft.com/office/drawing/2014/main" id="{9D82C98D-9411-D42E-8BA1-DB1FD0F334A0}"/>
                  </a:ext>
                </a:extLst>
              </p14:cNvPr>
              <p14:cNvContentPartPr/>
              <p14:nvPr/>
            </p14:nvContentPartPr>
            <p14:xfrm>
              <a:off x="6955398" y="2792334"/>
              <a:ext cx="1177920" cy="93240"/>
            </p14:xfrm>
          </p:contentPart>
        </mc:Choice>
        <mc:Fallback xmlns="">
          <p:pic>
            <p:nvPicPr>
              <p:cNvPr id="62" name="حبر 61">
                <a:extLst>
                  <a:ext uri="{FF2B5EF4-FFF2-40B4-BE49-F238E27FC236}">
                    <a16:creationId xmlns:a16="http://schemas.microsoft.com/office/drawing/2014/main" id="{9D82C98D-9411-D42E-8BA1-DB1FD0F334A0}"/>
                  </a:ext>
                </a:extLst>
              </p:cNvPr>
              <p:cNvPicPr/>
              <p:nvPr/>
            </p:nvPicPr>
            <p:blipFill>
              <a:blip r:embed="rId20"/>
              <a:stretch>
                <a:fillRect/>
              </a:stretch>
            </p:blipFill>
            <p:spPr>
              <a:xfrm>
                <a:off x="6934878" y="2771814"/>
                <a:ext cx="12186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398" name="حبر 59398">
                <a:extLst>
                  <a:ext uri="{FF2B5EF4-FFF2-40B4-BE49-F238E27FC236}">
                    <a16:creationId xmlns:a16="http://schemas.microsoft.com/office/drawing/2014/main" id="{25F84557-5D3F-6D8E-5E79-8C9918954C40}"/>
                  </a:ext>
                </a:extLst>
              </p14:cNvPr>
              <p14:cNvContentPartPr/>
              <p14:nvPr/>
            </p14:nvContentPartPr>
            <p14:xfrm>
              <a:off x="7368318" y="2998974"/>
              <a:ext cx="709920" cy="186480"/>
            </p14:xfrm>
          </p:contentPart>
        </mc:Choice>
        <mc:Fallback xmlns="">
          <p:pic>
            <p:nvPicPr>
              <p:cNvPr id="59398" name="حبر 59398">
                <a:extLst>
                  <a:ext uri="{FF2B5EF4-FFF2-40B4-BE49-F238E27FC236}">
                    <a16:creationId xmlns:a16="http://schemas.microsoft.com/office/drawing/2014/main" id="{25F84557-5D3F-6D8E-5E79-8C9918954C40}"/>
                  </a:ext>
                </a:extLst>
              </p:cNvPr>
              <p:cNvPicPr/>
              <p:nvPr/>
            </p:nvPicPr>
            <p:blipFill>
              <a:blip r:embed="rId22"/>
              <a:stretch>
                <a:fillRect/>
              </a:stretch>
            </p:blipFill>
            <p:spPr>
              <a:xfrm>
                <a:off x="7348148" y="2978414"/>
                <a:ext cx="750981" cy="22759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399" name="حبر 59398">
                <a:extLst>
                  <a:ext uri="{FF2B5EF4-FFF2-40B4-BE49-F238E27FC236}">
                    <a16:creationId xmlns:a16="http://schemas.microsoft.com/office/drawing/2014/main" id="{D0F79173-5A59-1578-D125-FAD24DBAFD3E}"/>
                  </a:ext>
                </a:extLst>
              </p14:cNvPr>
              <p14:cNvContentPartPr/>
              <p14:nvPr/>
            </p14:nvContentPartPr>
            <p14:xfrm>
              <a:off x="1528659" y="3195015"/>
              <a:ext cx="2297160" cy="262080"/>
            </p14:xfrm>
          </p:contentPart>
        </mc:Choice>
        <mc:Fallback xmlns="">
          <p:pic>
            <p:nvPicPr>
              <p:cNvPr id="59399" name="حبر 59398">
                <a:extLst>
                  <a:ext uri="{FF2B5EF4-FFF2-40B4-BE49-F238E27FC236}">
                    <a16:creationId xmlns:a16="http://schemas.microsoft.com/office/drawing/2014/main" id="{D0F79173-5A59-1578-D125-FAD24DBAFD3E}"/>
                  </a:ext>
                </a:extLst>
              </p:cNvPr>
              <p:cNvPicPr/>
              <p:nvPr/>
            </p:nvPicPr>
            <p:blipFill>
              <a:blip r:embed="rId24"/>
              <a:stretch>
                <a:fillRect/>
              </a:stretch>
            </p:blipFill>
            <p:spPr>
              <a:xfrm>
                <a:off x="1513539" y="3179895"/>
                <a:ext cx="23274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412" name="حبر 59412">
                <a:extLst>
                  <a:ext uri="{FF2B5EF4-FFF2-40B4-BE49-F238E27FC236}">
                    <a16:creationId xmlns:a16="http://schemas.microsoft.com/office/drawing/2014/main" id="{5324E9A9-7FDA-5C60-60C2-DC0196D2712A}"/>
                  </a:ext>
                </a:extLst>
              </p14:cNvPr>
              <p14:cNvContentPartPr/>
              <p14:nvPr/>
            </p14:nvContentPartPr>
            <p14:xfrm>
              <a:off x="3684031" y="3250201"/>
              <a:ext cx="1130040" cy="307080"/>
            </p14:xfrm>
          </p:contentPart>
        </mc:Choice>
        <mc:Fallback xmlns="">
          <p:pic>
            <p:nvPicPr>
              <p:cNvPr id="59412" name="حبر 59412">
                <a:extLst>
                  <a:ext uri="{FF2B5EF4-FFF2-40B4-BE49-F238E27FC236}">
                    <a16:creationId xmlns:a16="http://schemas.microsoft.com/office/drawing/2014/main" id="{5324E9A9-7FDA-5C60-60C2-DC0196D2712A}"/>
                  </a:ext>
                </a:extLst>
              </p:cNvPr>
              <p:cNvPicPr/>
              <p:nvPr/>
            </p:nvPicPr>
            <p:blipFill>
              <a:blip r:embed="rId26"/>
              <a:stretch>
                <a:fillRect/>
              </a:stretch>
            </p:blipFill>
            <p:spPr>
              <a:xfrm>
                <a:off x="3668906" y="3235063"/>
                <a:ext cx="1160650" cy="33771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9418" name="حبر 59418">
                <a:extLst>
                  <a:ext uri="{FF2B5EF4-FFF2-40B4-BE49-F238E27FC236}">
                    <a16:creationId xmlns:a16="http://schemas.microsoft.com/office/drawing/2014/main" id="{F12C32C7-EA98-6EA7-E648-402D4A8EA0D0}"/>
                  </a:ext>
                </a:extLst>
              </p14:cNvPr>
              <p14:cNvContentPartPr/>
              <p14:nvPr/>
            </p14:nvContentPartPr>
            <p14:xfrm>
              <a:off x="1623849" y="4238634"/>
              <a:ext cx="6353280" cy="577440"/>
            </p14:xfrm>
          </p:contentPart>
        </mc:Choice>
        <mc:Fallback xmlns="">
          <p:pic>
            <p:nvPicPr>
              <p:cNvPr id="59418" name="حبر 59418">
                <a:extLst>
                  <a:ext uri="{FF2B5EF4-FFF2-40B4-BE49-F238E27FC236}">
                    <a16:creationId xmlns:a16="http://schemas.microsoft.com/office/drawing/2014/main" id="{F12C32C7-EA98-6EA7-E648-402D4A8EA0D0}"/>
                  </a:ext>
                </a:extLst>
              </p:cNvPr>
              <p:cNvPicPr/>
              <p:nvPr/>
            </p:nvPicPr>
            <p:blipFill>
              <a:blip r:embed="rId28"/>
              <a:stretch>
                <a:fillRect/>
              </a:stretch>
            </p:blipFill>
            <p:spPr>
              <a:xfrm>
                <a:off x="1608370" y="4223514"/>
                <a:ext cx="6383878" cy="608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9422" name="حبر 59421">
                <a:extLst>
                  <a:ext uri="{FF2B5EF4-FFF2-40B4-BE49-F238E27FC236}">
                    <a16:creationId xmlns:a16="http://schemas.microsoft.com/office/drawing/2014/main" id="{B29833A9-5CC5-C5D1-1E53-9CE1E3A89994}"/>
                  </a:ext>
                </a:extLst>
              </p14:cNvPr>
              <p14:cNvContentPartPr/>
              <p14:nvPr/>
            </p14:nvContentPartPr>
            <p14:xfrm>
              <a:off x="1912209" y="5510154"/>
              <a:ext cx="162720" cy="36360"/>
            </p14:xfrm>
          </p:contentPart>
        </mc:Choice>
        <mc:Fallback xmlns="">
          <p:pic>
            <p:nvPicPr>
              <p:cNvPr id="59422" name="حبر 59421">
                <a:extLst>
                  <a:ext uri="{FF2B5EF4-FFF2-40B4-BE49-F238E27FC236}">
                    <a16:creationId xmlns:a16="http://schemas.microsoft.com/office/drawing/2014/main" id="{B29833A9-5CC5-C5D1-1E53-9CE1E3A89994}"/>
                  </a:ext>
                </a:extLst>
              </p:cNvPr>
              <p:cNvPicPr/>
              <p:nvPr/>
            </p:nvPicPr>
            <p:blipFill>
              <a:blip r:embed="rId30"/>
              <a:stretch>
                <a:fillRect/>
              </a:stretch>
            </p:blipFill>
            <p:spPr>
              <a:xfrm>
                <a:off x="1897089" y="5495034"/>
                <a:ext cx="1933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9427" name="حبر 59427">
                <a:extLst>
                  <a:ext uri="{FF2B5EF4-FFF2-40B4-BE49-F238E27FC236}">
                    <a16:creationId xmlns:a16="http://schemas.microsoft.com/office/drawing/2014/main" id="{1A471A58-115B-C8A7-9FA7-2ED9DE1E8D2B}"/>
                  </a:ext>
                </a:extLst>
              </p14:cNvPr>
              <p14:cNvContentPartPr/>
              <p14:nvPr/>
            </p14:nvContentPartPr>
            <p14:xfrm>
              <a:off x="1452489" y="5212794"/>
              <a:ext cx="1325880" cy="216720"/>
            </p14:xfrm>
          </p:contentPart>
        </mc:Choice>
        <mc:Fallback xmlns="">
          <p:pic>
            <p:nvPicPr>
              <p:cNvPr id="59427" name="حبر 59427">
                <a:extLst>
                  <a:ext uri="{FF2B5EF4-FFF2-40B4-BE49-F238E27FC236}">
                    <a16:creationId xmlns:a16="http://schemas.microsoft.com/office/drawing/2014/main" id="{1A471A58-115B-C8A7-9FA7-2ED9DE1E8D2B}"/>
                  </a:ext>
                </a:extLst>
              </p:cNvPr>
              <p:cNvPicPr/>
              <p:nvPr/>
            </p:nvPicPr>
            <p:blipFill>
              <a:blip r:embed="rId32"/>
              <a:stretch>
                <a:fillRect/>
              </a:stretch>
            </p:blipFill>
            <p:spPr>
              <a:xfrm>
                <a:off x="1437013" y="5197314"/>
                <a:ext cx="1356112"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9438" name="حبر 59438">
                <a:extLst>
                  <a:ext uri="{FF2B5EF4-FFF2-40B4-BE49-F238E27FC236}">
                    <a16:creationId xmlns:a16="http://schemas.microsoft.com/office/drawing/2014/main" id="{AA2B028D-9D8A-E4FA-C66B-5F4F9143A3B6}"/>
                  </a:ext>
                </a:extLst>
              </p14:cNvPr>
              <p14:cNvContentPartPr/>
              <p14:nvPr/>
            </p14:nvContentPartPr>
            <p14:xfrm>
              <a:off x="1181769" y="5519154"/>
              <a:ext cx="1650960" cy="388080"/>
            </p14:xfrm>
          </p:contentPart>
        </mc:Choice>
        <mc:Fallback xmlns="">
          <p:pic>
            <p:nvPicPr>
              <p:cNvPr id="59438" name="حبر 59438">
                <a:extLst>
                  <a:ext uri="{FF2B5EF4-FFF2-40B4-BE49-F238E27FC236}">
                    <a16:creationId xmlns:a16="http://schemas.microsoft.com/office/drawing/2014/main" id="{AA2B028D-9D8A-E4FA-C66B-5F4F9143A3B6}"/>
                  </a:ext>
                </a:extLst>
              </p:cNvPr>
              <p:cNvPicPr/>
              <p:nvPr/>
            </p:nvPicPr>
            <p:blipFill>
              <a:blip r:embed="rId34"/>
              <a:stretch>
                <a:fillRect/>
              </a:stretch>
            </p:blipFill>
            <p:spPr>
              <a:xfrm>
                <a:off x="1166649" y="5504034"/>
                <a:ext cx="168120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9443" name="حبر 59443">
                <a:extLst>
                  <a:ext uri="{FF2B5EF4-FFF2-40B4-BE49-F238E27FC236}">
                    <a16:creationId xmlns:a16="http://schemas.microsoft.com/office/drawing/2014/main" id="{1D216C0A-3569-9F74-A770-5E02C060978B}"/>
                  </a:ext>
                </a:extLst>
              </p14:cNvPr>
              <p14:cNvContentPartPr/>
              <p14:nvPr/>
            </p14:nvContentPartPr>
            <p14:xfrm>
              <a:off x="4293249" y="5591514"/>
              <a:ext cx="1100520" cy="361080"/>
            </p14:xfrm>
          </p:contentPart>
        </mc:Choice>
        <mc:Fallback xmlns="">
          <p:pic>
            <p:nvPicPr>
              <p:cNvPr id="59443" name="حبر 59443">
                <a:extLst>
                  <a:ext uri="{FF2B5EF4-FFF2-40B4-BE49-F238E27FC236}">
                    <a16:creationId xmlns:a16="http://schemas.microsoft.com/office/drawing/2014/main" id="{1D216C0A-3569-9F74-A770-5E02C060978B}"/>
                  </a:ext>
                </a:extLst>
              </p:cNvPr>
              <p:cNvPicPr/>
              <p:nvPr/>
            </p:nvPicPr>
            <p:blipFill>
              <a:blip r:embed="rId36"/>
              <a:stretch>
                <a:fillRect/>
              </a:stretch>
            </p:blipFill>
            <p:spPr>
              <a:xfrm>
                <a:off x="4278129" y="5576034"/>
                <a:ext cx="11311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9446" name="حبر 59446">
                <a:extLst>
                  <a:ext uri="{FF2B5EF4-FFF2-40B4-BE49-F238E27FC236}">
                    <a16:creationId xmlns:a16="http://schemas.microsoft.com/office/drawing/2014/main" id="{4850B857-2761-7003-6344-FB26220F4846}"/>
                  </a:ext>
                </a:extLst>
              </p14:cNvPr>
              <p14:cNvContentPartPr/>
              <p14:nvPr/>
            </p14:nvContentPartPr>
            <p14:xfrm>
              <a:off x="5546769" y="5636514"/>
              <a:ext cx="469440" cy="342000"/>
            </p14:xfrm>
          </p:contentPart>
        </mc:Choice>
        <mc:Fallback xmlns="">
          <p:pic>
            <p:nvPicPr>
              <p:cNvPr id="59446" name="حبر 59446">
                <a:extLst>
                  <a:ext uri="{FF2B5EF4-FFF2-40B4-BE49-F238E27FC236}">
                    <a16:creationId xmlns:a16="http://schemas.microsoft.com/office/drawing/2014/main" id="{4850B857-2761-7003-6344-FB26220F4846}"/>
                  </a:ext>
                </a:extLst>
              </p:cNvPr>
              <p:cNvPicPr/>
              <p:nvPr/>
            </p:nvPicPr>
            <p:blipFill>
              <a:blip r:embed="rId38"/>
              <a:stretch>
                <a:fillRect/>
              </a:stretch>
            </p:blipFill>
            <p:spPr>
              <a:xfrm>
                <a:off x="5531649" y="5621394"/>
                <a:ext cx="4996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9455" name="حبر 59455">
                <a:extLst>
                  <a:ext uri="{FF2B5EF4-FFF2-40B4-BE49-F238E27FC236}">
                    <a16:creationId xmlns:a16="http://schemas.microsoft.com/office/drawing/2014/main" id="{1B7EF929-8509-C73E-C41A-4EE5E1EE645C}"/>
                  </a:ext>
                </a:extLst>
              </p14:cNvPr>
              <p14:cNvContentPartPr/>
              <p14:nvPr/>
            </p14:nvContentPartPr>
            <p14:xfrm>
              <a:off x="5826489" y="5529234"/>
              <a:ext cx="1343880" cy="459360"/>
            </p14:xfrm>
          </p:contentPart>
        </mc:Choice>
        <mc:Fallback xmlns="">
          <p:pic>
            <p:nvPicPr>
              <p:cNvPr id="59455" name="حبر 59455">
                <a:extLst>
                  <a:ext uri="{FF2B5EF4-FFF2-40B4-BE49-F238E27FC236}">
                    <a16:creationId xmlns:a16="http://schemas.microsoft.com/office/drawing/2014/main" id="{1B7EF929-8509-C73E-C41A-4EE5E1EE645C}"/>
                  </a:ext>
                </a:extLst>
              </p:cNvPr>
              <p:cNvPicPr/>
              <p:nvPr/>
            </p:nvPicPr>
            <p:blipFill>
              <a:blip r:embed="rId40"/>
              <a:stretch>
                <a:fillRect/>
              </a:stretch>
            </p:blipFill>
            <p:spPr>
              <a:xfrm>
                <a:off x="5811373" y="5514114"/>
                <a:ext cx="1374112" cy="4899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5"/>
            <a:ext cx="7986497" cy="1146423"/>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ea typeface="ＭＳ Ｐゴシック" pitchFamily="34" charset="-128"/>
            </a:endParaRPr>
          </a:p>
        </p:txBody>
      </p:sp>
      <p:sp>
        <p:nvSpPr>
          <p:cNvPr id="14" name="Content Placeholder 13"/>
          <p:cNvSpPr>
            <a:spLocks noGrp="1"/>
          </p:cNvSpPr>
          <p:nvPr>
            <p:ph idx="1"/>
          </p:nvPr>
        </p:nvSpPr>
        <p:spPr>
          <a:xfrm>
            <a:off x="889489" y="1513490"/>
            <a:ext cx="7986497" cy="4623026"/>
          </a:xfrm>
        </p:spPr>
        <p:txBody>
          <a:bodyPr wrap="square" numCol="1" anchor="t" anchorCtr="0" compatLnSpc="1">
            <a:prstTxWarp prst="textNoShape">
              <a:avLst/>
            </a:prstTxWarp>
            <a:noAutofit/>
          </a:bodyPr>
          <a:lstStyle/>
          <a:p>
            <a:r>
              <a:rPr lang="en-US" sz="2800" dirty="0">
                <a:effectLst/>
                <a:ea typeface="ＭＳ Ｐゴシック" pitchFamily="34" charset="-128"/>
                <a:cs typeface="Arial" charset="0"/>
              </a:rPr>
              <a:t>Most group decision making takes place in </a:t>
            </a:r>
            <a:r>
              <a:rPr lang="en-US" sz="2800" b="1" dirty="0">
                <a:solidFill>
                  <a:srgbClr val="FF9900"/>
                </a:solidFill>
                <a:effectLst/>
                <a:ea typeface="ＭＳ Ｐゴシック" pitchFamily="34" charset="-128"/>
                <a:cs typeface="Arial" charset="0"/>
              </a:rPr>
              <a:t>interacting groups</a:t>
            </a:r>
            <a:r>
              <a:rPr lang="en-US" sz="2800" dirty="0">
                <a:effectLst/>
                <a:ea typeface="ＭＳ Ｐゴシック" pitchFamily="34" charset="-128"/>
                <a:cs typeface="Arial" charset="0"/>
              </a:rPr>
              <a:t>. </a:t>
            </a:r>
          </a:p>
          <a:p>
            <a:pPr lvl="1" eaLnBrk="1" hangingPunct="1"/>
            <a:r>
              <a:rPr lang="en-US" sz="2800" dirty="0">
                <a:effectLst/>
                <a:ea typeface="ＭＳ Ｐゴシック" pitchFamily="34" charset="-128"/>
                <a:cs typeface="Arial" charset="0"/>
              </a:rPr>
              <a:t>Members meet face-to-face and rely on both verbal and nonverbal interaction to communicate with each other.</a:t>
            </a:r>
          </a:p>
          <a:p>
            <a:r>
              <a:rPr lang="en-US" sz="2800" dirty="0">
                <a:effectLst/>
                <a:ea typeface="ＭＳ Ｐゴシック" pitchFamily="34" charset="-128"/>
                <a:cs typeface="Arial" charset="0"/>
              </a:rPr>
              <a:t>Interacting groups often censor themselves and pressure individual members toward conformity of opinion.</a:t>
            </a:r>
          </a:p>
          <a:p>
            <a:pPr eaLnBrk="1" hangingPunct="1"/>
            <a:endParaRPr lang="en-US" sz="2800" dirty="0">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a:p>
            <a:pPr lvl="1" eaLnBrk="1" hangingPunct="1"/>
            <a:endParaRPr lang="en-US" sz="28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9DEFF508-1DAB-38FF-BC08-9879CC654D20}"/>
                  </a:ext>
                </a:extLst>
              </p14:cNvPr>
              <p14:cNvContentPartPr/>
              <p14:nvPr/>
            </p14:nvContentPartPr>
            <p14:xfrm>
              <a:off x="5581757" y="1997148"/>
              <a:ext cx="859320" cy="329040"/>
            </p14:xfrm>
          </p:contentPart>
        </mc:Choice>
        <mc:Fallback xmlns="">
          <p:pic>
            <p:nvPicPr>
              <p:cNvPr id="10" name="حبر 10">
                <a:extLst>
                  <a:ext uri="{FF2B5EF4-FFF2-40B4-BE49-F238E27FC236}">
                    <a16:creationId xmlns:a16="http://schemas.microsoft.com/office/drawing/2014/main" id="{9DEFF508-1DAB-38FF-BC08-9879CC654D20}"/>
                  </a:ext>
                </a:extLst>
              </p:cNvPr>
              <p:cNvPicPr/>
              <p:nvPr/>
            </p:nvPicPr>
            <p:blipFill>
              <a:blip r:embed="rId4"/>
              <a:stretch>
                <a:fillRect/>
              </a:stretch>
            </p:blipFill>
            <p:spPr>
              <a:xfrm>
                <a:off x="5561597" y="1976966"/>
                <a:ext cx="900000" cy="3701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C229F3B0-F4F9-5C9D-80D6-D22E2D75A84C}"/>
                  </a:ext>
                </a:extLst>
              </p14:cNvPr>
              <p14:cNvContentPartPr/>
              <p14:nvPr/>
            </p14:nvContentPartPr>
            <p14:xfrm>
              <a:off x="4479797" y="1996428"/>
              <a:ext cx="1059480" cy="208080"/>
            </p14:xfrm>
          </p:contentPart>
        </mc:Choice>
        <mc:Fallback xmlns="">
          <p:pic>
            <p:nvPicPr>
              <p:cNvPr id="19" name="حبر 19">
                <a:extLst>
                  <a:ext uri="{FF2B5EF4-FFF2-40B4-BE49-F238E27FC236}">
                    <a16:creationId xmlns:a16="http://schemas.microsoft.com/office/drawing/2014/main" id="{C229F3B0-F4F9-5C9D-80D6-D22E2D75A84C}"/>
                  </a:ext>
                </a:extLst>
              </p:cNvPr>
              <p:cNvPicPr/>
              <p:nvPr/>
            </p:nvPicPr>
            <p:blipFill>
              <a:blip r:embed="rId6"/>
              <a:stretch>
                <a:fillRect/>
              </a:stretch>
            </p:blipFill>
            <p:spPr>
              <a:xfrm>
                <a:off x="4459277" y="1975872"/>
                <a:ext cx="1100160" cy="24919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19">
                <a:extLst>
                  <a:ext uri="{FF2B5EF4-FFF2-40B4-BE49-F238E27FC236}">
                    <a16:creationId xmlns:a16="http://schemas.microsoft.com/office/drawing/2014/main" id="{32CA0689-7832-86E0-47CA-033BBCCF7682}"/>
                  </a:ext>
                </a:extLst>
              </p14:cNvPr>
              <p14:cNvContentPartPr/>
              <p14:nvPr/>
            </p14:nvContentPartPr>
            <p14:xfrm>
              <a:off x="4272387" y="2876685"/>
              <a:ext cx="1854000" cy="50400"/>
            </p14:xfrm>
          </p:contentPart>
        </mc:Choice>
        <mc:Fallback xmlns="">
          <p:pic>
            <p:nvPicPr>
              <p:cNvPr id="20" name="حبر 19">
                <a:extLst>
                  <a:ext uri="{FF2B5EF4-FFF2-40B4-BE49-F238E27FC236}">
                    <a16:creationId xmlns:a16="http://schemas.microsoft.com/office/drawing/2014/main" id="{32CA0689-7832-86E0-47CA-033BBCCF7682}"/>
                  </a:ext>
                </a:extLst>
              </p:cNvPr>
              <p:cNvPicPr/>
              <p:nvPr/>
            </p:nvPicPr>
            <p:blipFill>
              <a:blip r:embed="rId8"/>
              <a:stretch>
                <a:fillRect/>
              </a:stretch>
            </p:blipFill>
            <p:spPr>
              <a:xfrm>
                <a:off x="4251867" y="2856165"/>
                <a:ext cx="18946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0">
                <a:extLst>
                  <a:ext uri="{FF2B5EF4-FFF2-40B4-BE49-F238E27FC236}">
                    <a16:creationId xmlns:a16="http://schemas.microsoft.com/office/drawing/2014/main" id="{82925B67-5BD3-F3A3-6F25-CC05ED675E35}"/>
                  </a:ext>
                </a:extLst>
              </p14:cNvPr>
              <p14:cNvContentPartPr/>
              <p14:nvPr/>
            </p14:nvContentPartPr>
            <p14:xfrm>
              <a:off x="6959787" y="2891085"/>
              <a:ext cx="414720" cy="29160"/>
            </p14:xfrm>
          </p:contentPart>
        </mc:Choice>
        <mc:Fallback xmlns="">
          <p:pic>
            <p:nvPicPr>
              <p:cNvPr id="21" name="حبر 20">
                <a:extLst>
                  <a:ext uri="{FF2B5EF4-FFF2-40B4-BE49-F238E27FC236}">
                    <a16:creationId xmlns:a16="http://schemas.microsoft.com/office/drawing/2014/main" id="{82925B67-5BD3-F3A3-6F25-CC05ED675E35}"/>
                  </a:ext>
                </a:extLst>
              </p:cNvPr>
              <p:cNvPicPr/>
              <p:nvPr/>
            </p:nvPicPr>
            <p:blipFill>
              <a:blip r:embed="rId10"/>
              <a:stretch>
                <a:fillRect/>
              </a:stretch>
            </p:blipFill>
            <p:spPr>
              <a:xfrm>
                <a:off x="6939627" y="2870565"/>
                <a:ext cx="4554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2">
                <a:extLst>
                  <a:ext uri="{FF2B5EF4-FFF2-40B4-BE49-F238E27FC236}">
                    <a16:creationId xmlns:a16="http://schemas.microsoft.com/office/drawing/2014/main" id="{71B740A5-6E2F-4F04-15B8-A24C5A17D7F0}"/>
                  </a:ext>
                </a:extLst>
              </p14:cNvPr>
              <p14:cNvContentPartPr/>
              <p14:nvPr/>
            </p14:nvContentPartPr>
            <p14:xfrm>
              <a:off x="7557027" y="2568885"/>
              <a:ext cx="179280" cy="21960"/>
            </p14:xfrm>
          </p:contentPart>
        </mc:Choice>
        <mc:Fallback xmlns="">
          <p:pic>
            <p:nvPicPr>
              <p:cNvPr id="23" name="حبر 22">
                <a:extLst>
                  <a:ext uri="{FF2B5EF4-FFF2-40B4-BE49-F238E27FC236}">
                    <a16:creationId xmlns:a16="http://schemas.microsoft.com/office/drawing/2014/main" id="{71B740A5-6E2F-4F04-15B8-A24C5A17D7F0}"/>
                  </a:ext>
                </a:extLst>
              </p:cNvPr>
              <p:cNvPicPr/>
              <p:nvPr/>
            </p:nvPicPr>
            <p:blipFill>
              <a:blip r:embed="rId12"/>
              <a:stretch>
                <a:fillRect/>
              </a:stretch>
            </p:blipFill>
            <p:spPr>
              <a:xfrm>
                <a:off x="7536867" y="2548725"/>
                <a:ext cx="2199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حبر 28">
                <a:extLst>
                  <a:ext uri="{FF2B5EF4-FFF2-40B4-BE49-F238E27FC236}">
                    <a16:creationId xmlns:a16="http://schemas.microsoft.com/office/drawing/2014/main" id="{D3A46BD4-F808-412E-48B2-E8A0D6F7D2F3}"/>
                  </a:ext>
                </a:extLst>
              </p14:cNvPr>
              <p14:cNvContentPartPr/>
              <p14:nvPr/>
            </p14:nvContentPartPr>
            <p14:xfrm>
              <a:off x="6597987" y="2262165"/>
              <a:ext cx="1045080" cy="214200"/>
            </p14:xfrm>
          </p:contentPart>
        </mc:Choice>
        <mc:Fallback xmlns="">
          <p:pic>
            <p:nvPicPr>
              <p:cNvPr id="28" name="حبر 28">
                <a:extLst>
                  <a:ext uri="{FF2B5EF4-FFF2-40B4-BE49-F238E27FC236}">
                    <a16:creationId xmlns:a16="http://schemas.microsoft.com/office/drawing/2014/main" id="{D3A46BD4-F808-412E-48B2-E8A0D6F7D2F3}"/>
                  </a:ext>
                </a:extLst>
              </p:cNvPr>
              <p:cNvPicPr/>
              <p:nvPr/>
            </p:nvPicPr>
            <p:blipFill>
              <a:blip r:embed="rId14"/>
              <a:stretch>
                <a:fillRect/>
              </a:stretch>
            </p:blipFill>
            <p:spPr>
              <a:xfrm>
                <a:off x="6577827" y="2241645"/>
                <a:ext cx="10861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3">
                <a:extLst>
                  <a:ext uri="{FF2B5EF4-FFF2-40B4-BE49-F238E27FC236}">
                    <a16:creationId xmlns:a16="http://schemas.microsoft.com/office/drawing/2014/main" id="{83801257-D351-0C4F-3982-13145F8B58B6}"/>
                  </a:ext>
                </a:extLst>
              </p14:cNvPr>
              <p14:cNvContentPartPr/>
              <p14:nvPr/>
            </p14:nvContentPartPr>
            <p14:xfrm>
              <a:off x="1575842" y="3215276"/>
              <a:ext cx="92160" cy="39240"/>
            </p14:xfrm>
          </p:contentPart>
        </mc:Choice>
        <mc:Fallback xmlns="">
          <p:pic>
            <p:nvPicPr>
              <p:cNvPr id="34" name="حبر 33">
                <a:extLst>
                  <a:ext uri="{FF2B5EF4-FFF2-40B4-BE49-F238E27FC236}">
                    <a16:creationId xmlns:a16="http://schemas.microsoft.com/office/drawing/2014/main" id="{83801257-D351-0C4F-3982-13145F8B58B6}"/>
                  </a:ext>
                </a:extLst>
              </p:cNvPr>
              <p:cNvPicPr/>
              <p:nvPr/>
            </p:nvPicPr>
            <p:blipFill>
              <a:blip r:embed="rId16"/>
              <a:stretch>
                <a:fillRect/>
              </a:stretch>
            </p:blipFill>
            <p:spPr>
              <a:xfrm>
                <a:off x="1560362" y="3199796"/>
                <a:ext cx="12240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حبر 35">
                <a:extLst>
                  <a:ext uri="{FF2B5EF4-FFF2-40B4-BE49-F238E27FC236}">
                    <a16:creationId xmlns:a16="http://schemas.microsoft.com/office/drawing/2014/main" id="{DDA5CCA3-2FE2-3E9E-94BE-51D1FCB16CF0}"/>
                  </a:ext>
                </a:extLst>
              </p14:cNvPr>
              <p14:cNvContentPartPr/>
              <p14:nvPr/>
            </p14:nvContentPartPr>
            <p14:xfrm>
              <a:off x="1568642" y="2870036"/>
              <a:ext cx="575280" cy="225720"/>
            </p14:xfrm>
          </p:contentPart>
        </mc:Choice>
        <mc:Fallback xmlns="">
          <p:pic>
            <p:nvPicPr>
              <p:cNvPr id="35" name="حبر 35">
                <a:extLst>
                  <a:ext uri="{FF2B5EF4-FFF2-40B4-BE49-F238E27FC236}">
                    <a16:creationId xmlns:a16="http://schemas.microsoft.com/office/drawing/2014/main" id="{DDA5CCA3-2FE2-3E9E-94BE-51D1FCB16CF0}"/>
                  </a:ext>
                </a:extLst>
              </p:cNvPr>
              <p:cNvPicPr/>
              <p:nvPr/>
            </p:nvPicPr>
            <p:blipFill>
              <a:blip r:embed="rId18"/>
              <a:stretch>
                <a:fillRect/>
              </a:stretch>
            </p:blipFill>
            <p:spPr>
              <a:xfrm>
                <a:off x="1553513" y="2854916"/>
                <a:ext cx="605899"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4" name="حبر 43">
                <a:extLst>
                  <a:ext uri="{FF2B5EF4-FFF2-40B4-BE49-F238E27FC236}">
                    <a16:creationId xmlns:a16="http://schemas.microsoft.com/office/drawing/2014/main" id="{D03FFC86-CFA1-F652-6B2C-9698E20242CE}"/>
                  </a:ext>
                </a:extLst>
              </p14:cNvPr>
              <p14:cNvContentPartPr/>
              <p14:nvPr/>
            </p14:nvContentPartPr>
            <p14:xfrm>
              <a:off x="3447751" y="3119981"/>
              <a:ext cx="99000" cy="35640"/>
            </p14:xfrm>
          </p:contentPart>
        </mc:Choice>
        <mc:Fallback xmlns="">
          <p:pic>
            <p:nvPicPr>
              <p:cNvPr id="44" name="حبر 43">
                <a:extLst>
                  <a:ext uri="{FF2B5EF4-FFF2-40B4-BE49-F238E27FC236}">
                    <a16:creationId xmlns:a16="http://schemas.microsoft.com/office/drawing/2014/main" id="{D03FFC86-CFA1-F652-6B2C-9698E20242CE}"/>
                  </a:ext>
                </a:extLst>
              </p:cNvPr>
              <p:cNvPicPr/>
              <p:nvPr/>
            </p:nvPicPr>
            <p:blipFill>
              <a:blip r:embed="rId20"/>
              <a:stretch>
                <a:fillRect/>
              </a:stretch>
            </p:blipFill>
            <p:spPr>
              <a:xfrm>
                <a:off x="3432631" y="3104861"/>
                <a:ext cx="1296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حبر 45">
                <a:extLst>
                  <a:ext uri="{FF2B5EF4-FFF2-40B4-BE49-F238E27FC236}">
                    <a16:creationId xmlns:a16="http://schemas.microsoft.com/office/drawing/2014/main" id="{3A03FD62-34C0-37DF-8A50-5B1ED788FCE0}"/>
                  </a:ext>
                </a:extLst>
              </p14:cNvPr>
              <p14:cNvContentPartPr/>
              <p14:nvPr/>
            </p14:nvContentPartPr>
            <p14:xfrm>
              <a:off x="3440911" y="2857541"/>
              <a:ext cx="687240" cy="202680"/>
            </p14:xfrm>
          </p:contentPart>
        </mc:Choice>
        <mc:Fallback xmlns="">
          <p:pic>
            <p:nvPicPr>
              <p:cNvPr id="45" name="حبر 45">
                <a:extLst>
                  <a:ext uri="{FF2B5EF4-FFF2-40B4-BE49-F238E27FC236}">
                    <a16:creationId xmlns:a16="http://schemas.microsoft.com/office/drawing/2014/main" id="{3A03FD62-34C0-37DF-8A50-5B1ED788FCE0}"/>
                  </a:ext>
                </a:extLst>
              </p:cNvPr>
              <p:cNvPicPr/>
              <p:nvPr/>
            </p:nvPicPr>
            <p:blipFill>
              <a:blip r:embed="rId22"/>
              <a:stretch>
                <a:fillRect/>
              </a:stretch>
            </p:blipFill>
            <p:spPr>
              <a:xfrm>
                <a:off x="3425439" y="2842088"/>
                <a:ext cx="717464" cy="23286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حبر 51">
                <a:extLst>
                  <a:ext uri="{FF2B5EF4-FFF2-40B4-BE49-F238E27FC236}">
                    <a16:creationId xmlns:a16="http://schemas.microsoft.com/office/drawing/2014/main" id="{BB3A965B-CDA0-AA00-585F-1DECAAE9B2C6}"/>
                  </a:ext>
                </a:extLst>
              </p14:cNvPr>
              <p14:cNvContentPartPr/>
              <p14:nvPr/>
            </p14:nvContentPartPr>
            <p14:xfrm>
              <a:off x="5476112" y="3766610"/>
              <a:ext cx="536040" cy="241560"/>
            </p14:xfrm>
          </p:contentPart>
        </mc:Choice>
        <mc:Fallback xmlns="">
          <p:pic>
            <p:nvPicPr>
              <p:cNvPr id="51" name="حبر 51">
                <a:extLst>
                  <a:ext uri="{FF2B5EF4-FFF2-40B4-BE49-F238E27FC236}">
                    <a16:creationId xmlns:a16="http://schemas.microsoft.com/office/drawing/2014/main" id="{BB3A965B-CDA0-AA00-585F-1DECAAE9B2C6}"/>
                  </a:ext>
                </a:extLst>
              </p:cNvPr>
              <p:cNvPicPr/>
              <p:nvPr/>
            </p:nvPicPr>
            <p:blipFill>
              <a:blip r:embed="rId24"/>
              <a:stretch>
                <a:fillRect/>
              </a:stretch>
            </p:blipFill>
            <p:spPr>
              <a:xfrm>
                <a:off x="5460992" y="3746090"/>
                <a:ext cx="566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حبر 56">
                <a:extLst>
                  <a:ext uri="{FF2B5EF4-FFF2-40B4-BE49-F238E27FC236}">
                    <a16:creationId xmlns:a16="http://schemas.microsoft.com/office/drawing/2014/main" id="{B9A84B8A-DA18-BB9A-B5AA-B5375877AA16}"/>
                  </a:ext>
                </a:extLst>
              </p14:cNvPr>
              <p14:cNvContentPartPr/>
              <p14:nvPr/>
            </p14:nvContentPartPr>
            <p14:xfrm>
              <a:off x="2525315" y="4245086"/>
              <a:ext cx="438840" cy="139320"/>
            </p14:xfrm>
          </p:contentPart>
        </mc:Choice>
        <mc:Fallback xmlns="">
          <p:pic>
            <p:nvPicPr>
              <p:cNvPr id="56" name="حبر 56">
                <a:extLst>
                  <a:ext uri="{FF2B5EF4-FFF2-40B4-BE49-F238E27FC236}">
                    <a16:creationId xmlns:a16="http://schemas.microsoft.com/office/drawing/2014/main" id="{B9A84B8A-DA18-BB9A-B5AA-B5375877AA16}"/>
                  </a:ext>
                </a:extLst>
              </p:cNvPr>
              <p:cNvPicPr/>
              <p:nvPr/>
            </p:nvPicPr>
            <p:blipFill>
              <a:blip r:embed="rId26"/>
              <a:stretch>
                <a:fillRect/>
              </a:stretch>
            </p:blipFill>
            <p:spPr>
              <a:xfrm>
                <a:off x="2510195" y="4229927"/>
                <a:ext cx="469440" cy="16999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 name="حبر 56">
                <a:extLst>
                  <a:ext uri="{FF2B5EF4-FFF2-40B4-BE49-F238E27FC236}">
                    <a16:creationId xmlns:a16="http://schemas.microsoft.com/office/drawing/2014/main" id="{27A11847-65B1-4550-2CCA-4E52CF106605}"/>
                  </a:ext>
                </a:extLst>
              </p14:cNvPr>
              <p14:cNvContentPartPr/>
              <p14:nvPr/>
            </p14:nvContentPartPr>
            <p14:xfrm>
              <a:off x="1308029" y="5134720"/>
              <a:ext cx="3971520" cy="72720"/>
            </p14:xfrm>
          </p:contentPart>
        </mc:Choice>
        <mc:Fallback xmlns="">
          <p:pic>
            <p:nvPicPr>
              <p:cNvPr id="57" name="حبر 56">
                <a:extLst>
                  <a:ext uri="{FF2B5EF4-FFF2-40B4-BE49-F238E27FC236}">
                    <a16:creationId xmlns:a16="http://schemas.microsoft.com/office/drawing/2014/main" id="{27A11847-65B1-4550-2CCA-4E52CF106605}"/>
                  </a:ext>
                </a:extLst>
              </p:cNvPr>
              <p:cNvPicPr/>
              <p:nvPr/>
            </p:nvPicPr>
            <p:blipFill>
              <a:blip r:embed="rId28"/>
              <a:stretch>
                <a:fillRect/>
              </a:stretch>
            </p:blipFill>
            <p:spPr>
              <a:xfrm>
                <a:off x="1287869" y="5114200"/>
                <a:ext cx="40122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453" name="حبر 61453">
                <a:extLst>
                  <a:ext uri="{FF2B5EF4-FFF2-40B4-BE49-F238E27FC236}">
                    <a16:creationId xmlns:a16="http://schemas.microsoft.com/office/drawing/2014/main" id="{0C6ED8ED-8D64-031A-50BE-FD6ABC6EC9D3}"/>
                  </a:ext>
                </a:extLst>
              </p14:cNvPr>
              <p14:cNvContentPartPr/>
              <p14:nvPr/>
            </p14:nvContentPartPr>
            <p14:xfrm>
              <a:off x="1728869" y="5338480"/>
              <a:ext cx="3356280" cy="519480"/>
            </p14:xfrm>
          </p:contentPart>
        </mc:Choice>
        <mc:Fallback xmlns="">
          <p:pic>
            <p:nvPicPr>
              <p:cNvPr id="61453" name="حبر 61453">
                <a:extLst>
                  <a:ext uri="{FF2B5EF4-FFF2-40B4-BE49-F238E27FC236}">
                    <a16:creationId xmlns:a16="http://schemas.microsoft.com/office/drawing/2014/main" id="{0C6ED8ED-8D64-031A-50BE-FD6ABC6EC9D3}"/>
                  </a:ext>
                </a:extLst>
              </p:cNvPr>
              <p:cNvPicPr/>
              <p:nvPr/>
            </p:nvPicPr>
            <p:blipFill>
              <a:blip r:embed="rId30"/>
              <a:stretch>
                <a:fillRect/>
              </a:stretch>
            </p:blipFill>
            <p:spPr>
              <a:xfrm>
                <a:off x="1708709" y="5317974"/>
                <a:ext cx="3396960" cy="560132"/>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9341"/>
            <a:ext cx="8018027" cy="1177954"/>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ea typeface="ＭＳ Ｐゴシック" pitchFamily="34" charset="-128"/>
            </a:endParaRPr>
          </a:p>
        </p:txBody>
      </p:sp>
      <p:sp>
        <p:nvSpPr>
          <p:cNvPr id="14" name="Content Placeholder 13"/>
          <p:cNvSpPr>
            <a:spLocks noGrp="1"/>
          </p:cNvSpPr>
          <p:nvPr>
            <p:ph idx="1"/>
          </p:nvPr>
        </p:nvSpPr>
        <p:spPr>
          <a:xfrm>
            <a:off x="889489" y="1391144"/>
            <a:ext cx="8018027" cy="5151546"/>
          </a:xfrm>
        </p:spPr>
        <p:txBody>
          <a:bodyPr wrap="square" numCol="1" anchor="t" anchorCtr="0" compatLnSpc="1">
            <a:prstTxWarp prst="textNoShape">
              <a:avLst/>
            </a:prstTxWarp>
            <a:noAutofit/>
          </a:bodyPr>
          <a:lstStyle/>
          <a:p>
            <a:r>
              <a:rPr lang="en-US" sz="2800" b="1" dirty="0">
                <a:solidFill>
                  <a:srgbClr val="FF9900"/>
                </a:solidFill>
                <a:ea typeface="ＭＳ Ｐゴシック" pitchFamily="34" charset="-128"/>
                <a:cs typeface="Arial" charset="0"/>
              </a:rPr>
              <a:t>Brainstorming</a:t>
            </a:r>
            <a:r>
              <a:rPr lang="en-US" sz="2800" dirty="0">
                <a:ea typeface="ＭＳ Ｐゴシック" pitchFamily="34" charset="-128"/>
                <a:cs typeface="Arial" charset="0"/>
              </a:rPr>
              <a:t> can overcome pressures for conformity. </a:t>
            </a:r>
          </a:p>
          <a:p>
            <a:pPr lvl="1"/>
            <a:r>
              <a:rPr lang="en-US" sz="2800" dirty="0">
                <a:ea typeface="ＭＳ Ｐゴシック" pitchFamily="34" charset="-128"/>
                <a:cs typeface="Arial" charset="0"/>
              </a:rPr>
              <a:t>In a brainstorming session:</a:t>
            </a:r>
          </a:p>
          <a:p>
            <a:pPr lvl="2"/>
            <a:r>
              <a:rPr lang="en-US" sz="2800" dirty="0">
                <a:ea typeface="ＭＳ Ｐゴシック" pitchFamily="34" charset="-128"/>
                <a:cs typeface="Arial" charset="0"/>
              </a:rPr>
              <a:t>The group leader states the problem.</a:t>
            </a:r>
          </a:p>
          <a:p>
            <a:pPr lvl="2"/>
            <a:r>
              <a:rPr lang="en-US" sz="2800" dirty="0">
                <a:ea typeface="ＭＳ Ｐゴシック" pitchFamily="34" charset="-128"/>
                <a:cs typeface="Arial" charset="0"/>
              </a:rPr>
              <a:t>Members then “free-wheel” as many alternatives as they can.</a:t>
            </a:r>
          </a:p>
          <a:p>
            <a:pPr lvl="2"/>
            <a:r>
              <a:rPr lang="en-US" sz="2800" dirty="0">
                <a:ea typeface="ＭＳ Ｐゴシック" pitchFamily="34" charset="-128"/>
                <a:cs typeface="Arial" charset="0"/>
              </a:rPr>
              <a:t>No criticism is allowed.</a:t>
            </a:r>
          </a:p>
          <a:p>
            <a:pPr lvl="2"/>
            <a:r>
              <a:rPr lang="en-US" sz="2800" dirty="0">
                <a:ea typeface="ＭＳ Ｐゴシック" pitchFamily="34" charset="-128"/>
                <a:cs typeface="Arial" charset="0"/>
              </a:rPr>
              <a:t>One idea stimulates others, and group members are encouraged to “think the unusual.”</a:t>
            </a:r>
          </a:p>
          <a:p>
            <a:pPr eaLnBrk="1" hangingPunct="1"/>
            <a:endParaRPr lang="en-US" sz="2800" dirty="0">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a:p>
            <a:pPr lvl="1" eaLnBrk="1" hangingPunct="1"/>
            <a:endParaRPr lang="en-US" sz="28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93C2B996-CC33-7E46-FB1D-23B5789644AD}"/>
                  </a:ext>
                </a:extLst>
              </p14:cNvPr>
              <p14:cNvContentPartPr/>
              <p14:nvPr/>
            </p14:nvContentPartPr>
            <p14:xfrm>
              <a:off x="4660768" y="1202343"/>
              <a:ext cx="1108080" cy="292680"/>
            </p14:xfrm>
          </p:contentPart>
        </mc:Choice>
        <mc:Fallback xmlns="">
          <p:pic>
            <p:nvPicPr>
              <p:cNvPr id="9" name="حبر 9">
                <a:extLst>
                  <a:ext uri="{FF2B5EF4-FFF2-40B4-BE49-F238E27FC236}">
                    <a16:creationId xmlns:a16="http://schemas.microsoft.com/office/drawing/2014/main" id="{93C2B996-CC33-7E46-FB1D-23B5789644AD}"/>
                  </a:ext>
                </a:extLst>
              </p:cNvPr>
              <p:cNvPicPr/>
              <p:nvPr/>
            </p:nvPicPr>
            <p:blipFill>
              <a:blip r:embed="rId4"/>
              <a:stretch>
                <a:fillRect/>
              </a:stretch>
            </p:blipFill>
            <p:spPr>
              <a:xfrm>
                <a:off x="4640241" y="1182183"/>
                <a:ext cx="1149133"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9">
                <a:extLst>
                  <a:ext uri="{FF2B5EF4-FFF2-40B4-BE49-F238E27FC236}">
                    <a16:creationId xmlns:a16="http://schemas.microsoft.com/office/drawing/2014/main" id="{6D755C09-F379-4C97-A2B9-EE62415A80CF}"/>
                  </a:ext>
                </a:extLst>
              </p14:cNvPr>
              <p14:cNvContentPartPr/>
              <p14:nvPr/>
            </p14:nvContentPartPr>
            <p14:xfrm>
              <a:off x="6148648" y="1813983"/>
              <a:ext cx="2331000" cy="122760"/>
            </p14:xfrm>
          </p:contentPart>
        </mc:Choice>
        <mc:Fallback xmlns="">
          <p:pic>
            <p:nvPicPr>
              <p:cNvPr id="10" name="حبر 9">
                <a:extLst>
                  <a:ext uri="{FF2B5EF4-FFF2-40B4-BE49-F238E27FC236}">
                    <a16:creationId xmlns:a16="http://schemas.microsoft.com/office/drawing/2014/main" id="{6D755C09-F379-4C97-A2B9-EE62415A80CF}"/>
                  </a:ext>
                </a:extLst>
              </p:cNvPr>
              <p:cNvPicPr/>
              <p:nvPr/>
            </p:nvPicPr>
            <p:blipFill>
              <a:blip r:embed="rId6"/>
              <a:stretch>
                <a:fillRect/>
              </a:stretch>
            </p:blipFill>
            <p:spPr>
              <a:xfrm>
                <a:off x="6128488" y="1793463"/>
                <a:ext cx="23716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6CAC8AD5-DB36-3D0F-D799-8F219148C7B6}"/>
                  </a:ext>
                </a:extLst>
              </p14:cNvPr>
              <p14:cNvContentPartPr/>
              <p14:nvPr/>
            </p14:nvContentPartPr>
            <p14:xfrm>
              <a:off x="1345168" y="2133303"/>
              <a:ext cx="1970640" cy="156600"/>
            </p14:xfrm>
          </p:contentPart>
        </mc:Choice>
        <mc:Fallback xmlns="">
          <p:pic>
            <p:nvPicPr>
              <p:cNvPr id="11" name="حبر 10">
                <a:extLst>
                  <a:ext uri="{FF2B5EF4-FFF2-40B4-BE49-F238E27FC236}">
                    <a16:creationId xmlns:a16="http://schemas.microsoft.com/office/drawing/2014/main" id="{6CAC8AD5-DB36-3D0F-D799-8F219148C7B6}"/>
                  </a:ext>
                </a:extLst>
              </p:cNvPr>
              <p:cNvPicPr/>
              <p:nvPr/>
            </p:nvPicPr>
            <p:blipFill>
              <a:blip r:embed="rId8"/>
              <a:stretch>
                <a:fillRect/>
              </a:stretch>
            </p:blipFill>
            <p:spPr>
              <a:xfrm>
                <a:off x="1324648" y="2112783"/>
                <a:ext cx="20116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0">
                <a:extLst>
                  <a:ext uri="{FF2B5EF4-FFF2-40B4-BE49-F238E27FC236}">
                    <a16:creationId xmlns:a16="http://schemas.microsoft.com/office/drawing/2014/main" id="{C9ABC261-FF62-2F89-884A-183A2DA881AE}"/>
                  </a:ext>
                </a:extLst>
              </p14:cNvPr>
              <p14:cNvContentPartPr/>
              <p14:nvPr/>
            </p14:nvContentPartPr>
            <p14:xfrm>
              <a:off x="3266990" y="1119710"/>
              <a:ext cx="1257120" cy="280440"/>
            </p14:xfrm>
          </p:contentPart>
        </mc:Choice>
        <mc:Fallback xmlns="">
          <p:pic>
            <p:nvPicPr>
              <p:cNvPr id="20" name="حبر 20">
                <a:extLst>
                  <a:ext uri="{FF2B5EF4-FFF2-40B4-BE49-F238E27FC236}">
                    <a16:creationId xmlns:a16="http://schemas.microsoft.com/office/drawing/2014/main" id="{C9ABC261-FF62-2F89-884A-183A2DA881AE}"/>
                  </a:ext>
                </a:extLst>
              </p:cNvPr>
              <p:cNvPicPr/>
              <p:nvPr/>
            </p:nvPicPr>
            <p:blipFill>
              <a:blip r:embed="rId10"/>
              <a:stretch>
                <a:fillRect/>
              </a:stretch>
            </p:blipFill>
            <p:spPr>
              <a:xfrm>
                <a:off x="3246476" y="1099550"/>
                <a:ext cx="1297788"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حبر 29">
                <a:extLst>
                  <a:ext uri="{FF2B5EF4-FFF2-40B4-BE49-F238E27FC236}">
                    <a16:creationId xmlns:a16="http://schemas.microsoft.com/office/drawing/2014/main" id="{1721BC30-99BE-357C-74A2-06F8583B7351}"/>
                  </a:ext>
                </a:extLst>
              </p14:cNvPr>
              <p14:cNvContentPartPr/>
              <p14:nvPr/>
            </p14:nvContentPartPr>
            <p14:xfrm>
              <a:off x="2543147" y="1177479"/>
              <a:ext cx="637200" cy="219240"/>
            </p14:xfrm>
          </p:contentPart>
        </mc:Choice>
        <mc:Fallback xmlns="">
          <p:pic>
            <p:nvPicPr>
              <p:cNvPr id="29" name="حبر 29">
                <a:extLst>
                  <a:ext uri="{FF2B5EF4-FFF2-40B4-BE49-F238E27FC236}">
                    <a16:creationId xmlns:a16="http://schemas.microsoft.com/office/drawing/2014/main" id="{1721BC30-99BE-357C-74A2-06F8583B7351}"/>
                  </a:ext>
                </a:extLst>
              </p:cNvPr>
              <p:cNvPicPr/>
              <p:nvPr/>
            </p:nvPicPr>
            <p:blipFill>
              <a:blip r:embed="rId12"/>
              <a:stretch>
                <a:fillRect/>
              </a:stretch>
            </p:blipFill>
            <p:spPr>
              <a:xfrm>
                <a:off x="2522987" y="1157286"/>
                <a:ext cx="672840" cy="26034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5">
                <a:extLst>
                  <a:ext uri="{FF2B5EF4-FFF2-40B4-BE49-F238E27FC236}">
                    <a16:creationId xmlns:a16="http://schemas.microsoft.com/office/drawing/2014/main" id="{98C182C3-40CA-85EC-7678-59F447A5D90A}"/>
                  </a:ext>
                </a:extLst>
              </p14:cNvPr>
              <p14:cNvContentPartPr/>
              <p14:nvPr/>
            </p14:nvContentPartPr>
            <p14:xfrm>
              <a:off x="716122" y="1119796"/>
              <a:ext cx="1690200" cy="287640"/>
            </p14:xfrm>
          </p:contentPart>
        </mc:Choice>
        <mc:Fallback xmlns="">
          <p:pic>
            <p:nvPicPr>
              <p:cNvPr id="45" name="حبر 45">
                <a:extLst>
                  <a:ext uri="{FF2B5EF4-FFF2-40B4-BE49-F238E27FC236}">
                    <a16:creationId xmlns:a16="http://schemas.microsoft.com/office/drawing/2014/main" id="{98C182C3-40CA-85EC-7678-59F447A5D90A}"/>
                  </a:ext>
                </a:extLst>
              </p:cNvPr>
              <p:cNvPicPr/>
              <p:nvPr/>
            </p:nvPicPr>
            <p:blipFill>
              <a:blip r:embed="rId14"/>
              <a:stretch>
                <a:fillRect/>
              </a:stretch>
            </p:blipFill>
            <p:spPr>
              <a:xfrm>
                <a:off x="695598" y="1099276"/>
                <a:ext cx="1731249"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9" name="حبر 59">
                <a:extLst>
                  <a:ext uri="{FF2B5EF4-FFF2-40B4-BE49-F238E27FC236}">
                    <a16:creationId xmlns:a16="http://schemas.microsoft.com/office/drawing/2014/main" id="{1BD6AA91-D24A-BEB1-F733-7EFAC8A9C4FC}"/>
                  </a:ext>
                </a:extLst>
              </p14:cNvPr>
              <p14:cNvContentPartPr/>
              <p14:nvPr/>
            </p14:nvContentPartPr>
            <p14:xfrm>
              <a:off x="407880" y="1498979"/>
              <a:ext cx="728640" cy="663120"/>
            </p14:xfrm>
          </p:contentPart>
        </mc:Choice>
        <mc:Fallback xmlns="">
          <p:pic>
            <p:nvPicPr>
              <p:cNvPr id="59" name="حبر 59">
                <a:extLst>
                  <a:ext uri="{FF2B5EF4-FFF2-40B4-BE49-F238E27FC236}">
                    <a16:creationId xmlns:a16="http://schemas.microsoft.com/office/drawing/2014/main" id="{1BD6AA91-D24A-BEB1-F733-7EFAC8A9C4FC}"/>
                  </a:ext>
                </a:extLst>
              </p:cNvPr>
              <p:cNvPicPr/>
              <p:nvPr/>
            </p:nvPicPr>
            <p:blipFill>
              <a:blip r:embed="rId16"/>
              <a:stretch>
                <a:fillRect/>
              </a:stretch>
            </p:blipFill>
            <p:spPr>
              <a:xfrm>
                <a:off x="387720" y="1478819"/>
                <a:ext cx="764280" cy="698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0" name="حبر 59">
                <a:extLst>
                  <a:ext uri="{FF2B5EF4-FFF2-40B4-BE49-F238E27FC236}">
                    <a16:creationId xmlns:a16="http://schemas.microsoft.com/office/drawing/2014/main" id="{A7743724-33FA-C825-6577-DE8455B8908C}"/>
                  </a:ext>
                </a:extLst>
              </p14:cNvPr>
              <p14:cNvContentPartPr/>
              <p14:nvPr/>
            </p14:nvContentPartPr>
            <p14:xfrm>
              <a:off x="7821096" y="2717523"/>
              <a:ext cx="223560" cy="473760"/>
            </p14:xfrm>
          </p:contentPart>
        </mc:Choice>
        <mc:Fallback xmlns="">
          <p:pic>
            <p:nvPicPr>
              <p:cNvPr id="60" name="حبر 59">
                <a:extLst>
                  <a:ext uri="{FF2B5EF4-FFF2-40B4-BE49-F238E27FC236}">
                    <a16:creationId xmlns:a16="http://schemas.microsoft.com/office/drawing/2014/main" id="{A7743724-33FA-C825-6577-DE8455B8908C}"/>
                  </a:ext>
                </a:extLst>
              </p:cNvPr>
              <p:cNvPicPr/>
              <p:nvPr/>
            </p:nvPicPr>
            <p:blipFill>
              <a:blip r:embed="rId18"/>
              <a:stretch>
                <a:fillRect/>
              </a:stretch>
            </p:blipFill>
            <p:spPr>
              <a:xfrm>
                <a:off x="7800576" y="2697363"/>
                <a:ext cx="26424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446" name="حبر 61446">
                <a:extLst>
                  <a:ext uri="{FF2B5EF4-FFF2-40B4-BE49-F238E27FC236}">
                    <a16:creationId xmlns:a16="http://schemas.microsoft.com/office/drawing/2014/main" id="{F4575E32-0851-FC26-20F2-8278BABFD448}"/>
                  </a:ext>
                </a:extLst>
              </p14:cNvPr>
              <p14:cNvContentPartPr/>
              <p14:nvPr/>
            </p14:nvContentPartPr>
            <p14:xfrm>
              <a:off x="8776896" y="2640182"/>
              <a:ext cx="269280" cy="173520"/>
            </p14:xfrm>
          </p:contentPart>
        </mc:Choice>
        <mc:Fallback xmlns="">
          <p:pic>
            <p:nvPicPr>
              <p:cNvPr id="61446" name="حبر 61446">
                <a:extLst>
                  <a:ext uri="{FF2B5EF4-FFF2-40B4-BE49-F238E27FC236}">
                    <a16:creationId xmlns:a16="http://schemas.microsoft.com/office/drawing/2014/main" id="{F4575E32-0851-FC26-20F2-8278BABFD448}"/>
                  </a:ext>
                </a:extLst>
              </p:cNvPr>
              <p:cNvPicPr/>
              <p:nvPr/>
            </p:nvPicPr>
            <p:blipFill>
              <a:blip r:embed="rId20"/>
              <a:stretch>
                <a:fillRect/>
              </a:stretch>
            </p:blipFill>
            <p:spPr>
              <a:xfrm>
                <a:off x="8761756" y="2625062"/>
                <a:ext cx="299921"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447" name="حبر 61446">
                <a:extLst>
                  <a:ext uri="{FF2B5EF4-FFF2-40B4-BE49-F238E27FC236}">
                    <a16:creationId xmlns:a16="http://schemas.microsoft.com/office/drawing/2014/main" id="{26EF560D-1245-0C72-1E2E-168C33054E9B}"/>
                  </a:ext>
                </a:extLst>
              </p14:cNvPr>
              <p14:cNvContentPartPr/>
              <p14:nvPr/>
            </p14:nvContentPartPr>
            <p14:xfrm>
              <a:off x="8545416" y="2699582"/>
              <a:ext cx="150120" cy="127800"/>
            </p14:xfrm>
          </p:contentPart>
        </mc:Choice>
        <mc:Fallback xmlns="">
          <p:pic>
            <p:nvPicPr>
              <p:cNvPr id="61447" name="حبر 61446">
                <a:extLst>
                  <a:ext uri="{FF2B5EF4-FFF2-40B4-BE49-F238E27FC236}">
                    <a16:creationId xmlns:a16="http://schemas.microsoft.com/office/drawing/2014/main" id="{26EF560D-1245-0C72-1E2E-168C33054E9B}"/>
                  </a:ext>
                </a:extLst>
              </p:cNvPr>
              <p:cNvPicPr/>
              <p:nvPr/>
            </p:nvPicPr>
            <p:blipFill>
              <a:blip r:embed="rId22"/>
              <a:stretch>
                <a:fillRect/>
              </a:stretch>
            </p:blipFill>
            <p:spPr>
              <a:xfrm>
                <a:off x="8529936" y="2684102"/>
                <a:ext cx="1807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448" name="حبر 61447">
                <a:extLst>
                  <a:ext uri="{FF2B5EF4-FFF2-40B4-BE49-F238E27FC236}">
                    <a16:creationId xmlns:a16="http://schemas.microsoft.com/office/drawing/2014/main" id="{29053050-1457-E384-3F3B-21378617C60C}"/>
                  </a:ext>
                </a:extLst>
              </p14:cNvPr>
              <p14:cNvContentPartPr/>
              <p14:nvPr/>
            </p14:nvContentPartPr>
            <p14:xfrm>
              <a:off x="8594736" y="2845742"/>
              <a:ext cx="91440" cy="18000"/>
            </p14:xfrm>
          </p:contentPart>
        </mc:Choice>
        <mc:Fallback xmlns="">
          <p:pic>
            <p:nvPicPr>
              <p:cNvPr id="61448" name="حبر 61447">
                <a:extLst>
                  <a:ext uri="{FF2B5EF4-FFF2-40B4-BE49-F238E27FC236}">
                    <a16:creationId xmlns:a16="http://schemas.microsoft.com/office/drawing/2014/main" id="{29053050-1457-E384-3F3B-21378617C60C}"/>
                  </a:ext>
                </a:extLst>
              </p:cNvPr>
              <p:cNvPicPr/>
              <p:nvPr/>
            </p:nvPicPr>
            <p:blipFill>
              <a:blip r:embed="rId24"/>
              <a:stretch>
                <a:fillRect/>
              </a:stretch>
            </p:blipFill>
            <p:spPr>
              <a:xfrm>
                <a:off x="8579256" y="2830262"/>
                <a:ext cx="1220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449" name="حبر 61448">
                <a:extLst>
                  <a:ext uri="{FF2B5EF4-FFF2-40B4-BE49-F238E27FC236}">
                    <a16:creationId xmlns:a16="http://schemas.microsoft.com/office/drawing/2014/main" id="{9B4F8630-2A16-0E4A-72CE-6C1460323E6B}"/>
                  </a:ext>
                </a:extLst>
              </p14:cNvPr>
              <p14:cNvContentPartPr/>
              <p14:nvPr/>
            </p14:nvContentPartPr>
            <p14:xfrm>
              <a:off x="8353536" y="2672222"/>
              <a:ext cx="164160" cy="159840"/>
            </p14:xfrm>
          </p:contentPart>
        </mc:Choice>
        <mc:Fallback xmlns="">
          <p:pic>
            <p:nvPicPr>
              <p:cNvPr id="61449" name="حبر 61448">
                <a:extLst>
                  <a:ext uri="{FF2B5EF4-FFF2-40B4-BE49-F238E27FC236}">
                    <a16:creationId xmlns:a16="http://schemas.microsoft.com/office/drawing/2014/main" id="{9B4F8630-2A16-0E4A-72CE-6C1460323E6B}"/>
                  </a:ext>
                </a:extLst>
              </p:cNvPr>
              <p:cNvPicPr/>
              <p:nvPr/>
            </p:nvPicPr>
            <p:blipFill>
              <a:blip r:embed="rId26"/>
              <a:stretch>
                <a:fillRect/>
              </a:stretch>
            </p:blipFill>
            <p:spPr>
              <a:xfrm>
                <a:off x="8338056" y="2656742"/>
                <a:ext cx="1947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450" name="حبر 61449">
                <a:extLst>
                  <a:ext uri="{FF2B5EF4-FFF2-40B4-BE49-F238E27FC236}">
                    <a16:creationId xmlns:a16="http://schemas.microsoft.com/office/drawing/2014/main" id="{3B56EC54-10EC-3509-D8A5-B4A231354934}"/>
                  </a:ext>
                </a:extLst>
              </p14:cNvPr>
              <p14:cNvContentPartPr/>
              <p14:nvPr/>
            </p14:nvContentPartPr>
            <p14:xfrm>
              <a:off x="8480976" y="2617862"/>
              <a:ext cx="5040" cy="22680"/>
            </p14:xfrm>
          </p:contentPart>
        </mc:Choice>
        <mc:Fallback xmlns="">
          <p:pic>
            <p:nvPicPr>
              <p:cNvPr id="61450" name="حبر 61449">
                <a:extLst>
                  <a:ext uri="{FF2B5EF4-FFF2-40B4-BE49-F238E27FC236}">
                    <a16:creationId xmlns:a16="http://schemas.microsoft.com/office/drawing/2014/main" id="{3B56EC54-10EC-3509-D8A5-B4A231354934}"/>
                  </a:ext>
                </a:extLst>
              </p:cNvPr>
              <p:cNvPicPr/>
              <p:nvPr/>
            </p:nvPicPr>
            <p:blipFill>
              <a:blip r:embed="rId28"/>
              <a:stretch>
                <a:fillRect/>
              </a:stretch>
            </p:blipFill>
            <p:spPr>
              <a:xfrm>
                <a:off x="8464305" y="2602382"/>
                <a:ext cx="37994"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451" name="حبر 61450">
                <a:extLst>
                  <a:ext uri="{FF2B5EF4-FFF2-40B4-BE49-F238E27FC236}">
                    <a16:creationId xmlns:a16="http://schemas.microsoft.com/office/drawing/2014/main" id="{04DD182D-EDD4-DC04-31D8-DE82E7543BD2}"/>
                  </a:ext>
                </a:extLst>
              </p14:cNvPr>
              <p14:cNvContentPartPr/>
              <p14:nvPr/>
            </p14:nvContentPartPr>
            <p14:xfrm>
              <a:off x="9045456" y="2900102"/>
              <a:ext cx="32400" cy="91080"/>
            </p14:xfrm>
          </p:contentPart>
        </mc:Choice>
        <mc:Fallback xmlns="">
          <p:pic>
            <p:nvPicPr>
              <p:cNvPr id="61451" name="حبر 61450">
                <a:extLst>
                  <a:ext uri="{FF2B5EF4-FFF2-40B4-BE49-F238E27FC236}">
                    <a16:creationId xmlns:a16="http://schemas.microsoft.com/office/drawing/2014/main" id="{04DD182D-EDD4-DC04-31D8-DE82E7543BD2}"/>
                  </a:ext>
                </a:extLst>
              </p:cNvPr>
              <p:cNvPicPr/>
              <p:nvPr/>
            </p:nvPicPr>
            <p:blipFill>
              <a:blip r:embed="rId30"/>
              <a:stretch>
                <a:fillRect/>
              </a:stretch>
            </p:blipFill>
            <p:spPr>
              <a:xfrm>
                <a:off x="9029802" y="2884561"/>
                <a:ext cx="63344" cy="12180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452" name="حبر 61451">
                <a:extLst>
                  <a:ext uri="{FF2B5EF4-FFF2-40B4-BE49-F238E27FC236}">
                    <a16:creationId xmlns:a16="http://schemas.microsoft.com/office/drawing/2014/main" id="{E203E53E-5930-A2F2-D9C6-8D5329AC0612}"/>
                  </a:ext>
                </a:extLst>
              </p14:cNvPr>
              <p14:cNvContentPartPr/>
              <p14:nvPr/>
            </p14:nvContentPartPr>
            <p14:xfrm>
              <a:off x="8795256" y="2918462"/>
              <a:ext cx="236520" cy="95400"/>
            </p14:xfrm>
          </p:contentPart>
        </mc:Choice>
        <mc:Fallback xmlns="">
          <p:pic>
            <p:nvPicPr>
              <p:cNvPr id="61452" name="حبر 61451">
                <a:extLst>
                  <a:ext uri="{FF2B5EF4-FFF2-40B4-BE49-F238E27FC236}">
                    <a16:creationId xmlns:a16="http://schemas.microsoft.com/office/drawing/2014/main" id="{E203E53E-5930-A2F2-D9C6-8D5329AC0612}"/>
                  </a:ext>
                </a:extLst>
              </p:cNvPr>
              <p:cNvPicPr/>
              <p:nvPr/>
            </p:nvPicPr>
            <p:blipFill>
              <a:blip r:embed="rId32"/>
              <a:stretch>
                <a:fillRect/>
              </a:stretch>
            </p:blipFill>
            <p:spPr>
              <a:xfrm>
                <a:off x="8779800" y="2902982"/>
                <a:ext cx="267073"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1453" name="حبر 61452">
                <a:extLst>
                  <a:ext uri="{FF2B5EF4-FFF2-40B4-BE49-F238E27FC236}">
                    <a16:creationId xmlns:a16="http://schemas.microsoft.com/office/drawing/2014/main" id="{84CB763B-245D-1C23-EADA-AEF99B731B80}"/>
                  </a:ext>
                </a:extLst>
              </p14:cNvPr>
              <p14:cNvContentPartPr/>
              <p14:nvPr/>
            </p14:nvContentPartPr>
            <p14:xfrm>
              <a:off x="8872656" y="2936102"/>
              <a:ext cx="68760" cy="41400"/>
            </p14:xfrm>
          </p:contentPart>
        </mc:Choice>
        <mc:Fallback xmlns="">
          <p:pic>
            <p:nvPicPr>
              <p:cNvPr id="61453" name="حبر 61452">
                <a:extLst>
                  <a:ext uri="{FF2B5EF4-FFF2-40B4-BE49-F238E27FC236}">
                    <a16:creationId xmlns:a16="http://schemas.microsoft.com/office/drawing/2014/main" id="{84CB763B-245D-1C23-EADA-AEF99B731B80}"/>
                  </a:ext>
                </a:extLst>
              </p:cNvPr>
              <p:cNvPicPr/>
              <p:nvPr/>
            </p:nvPicPr>
            <p:blipFill>
              <a:blip r:embed="rId34"/>
              <a:stretch>
                <a:fillRect/>
              </a:stretch>
            </p:blipFill>
            <p:spPr>
              <a:xfrm>
                <a:off x="8857176" y="2920622"/>
                <a:ext cx="99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454" name="حبر 61453">
                <a:extLst>
                  <a:ext uri="{FF2B5EF4-FFF2-40B4-BE49-F238E27FC236}">
                    <a16:creationId xmlns:a16="http://schemas.microsoft.com/office/drawing/2014/main" id="{717D79BB-824B-5DC7-E4D0-8F364CEF6863}"/>
                  </a:ext>
                </a:extLst>
              </p14:cNvPr>
              <p14:cNvContentPartPr/>
              <p14:nvPr/>
            </p14:nvContentPartPr>
            <p14:xfrm>
              <a:off x="8767896" y="2886062"/>
              <a:ext cx="173520" cy="127800"/>
            </p14:xfrm>
          </p:contentPart>
        </mc:Choice>
        <mc:Fallback xmlns="">
          <p:pic>
            <p:nvPicPr>
              <p:cNvPr id="61454" name="حبر 61453">
                <a:extLst>
                  <a:ext uri="{FF2B5EF4-FFF2-40B4-BE49-F238E27FC236}">
                    <a16:creationId xmlns:a16="http://schemas.microsoft.com/office/drawing/2014/main" id="{717D79BB-824B-5DC7-E4D0-8F364CEF6863}"/>
                  </a:ext>
                </a:extLst>
              </p:cNvPr>
              <p:cNvPicPr/>
              <p:nvPr/>
            </p:nvPicPr>
            <p:blipFill>
              <a:blip r:embed="rId36"/>
              <a:stretch>
                <a:fillRect/>
              </a:stretch>
            </p:blipFill>
            <p:spPr>
              <a:xfrm>
                <a:off x="8752384" y="2870582"/>
                <a:ext cx="204184"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1455" name="حبر 61454">
                <a:extLst>
                  <a:ext uri="{FF2B5EF4-FFF2-40B4-BE49-F238E27FC236}">
                    <a16:creationId xmlns:a16="http://schemas.microsoft.com/office/drawing/2014/main" id="{2EDBD44B-8B89-FCB6-6D28-8CAF3BF52A59}"/>
                  </a:ext>
                </a:extLst>
              </p14:cNvPr>
              <p14:cNvContentPartPr/>
              <p14:nvPr/>
            </p14:nvContentPartPr>
            <p14:xfrm>
              <a:off x="8590416" y="2927462"/>
              <a:ext cx="223560" cy="104040"/>
            </p14:xfrm>
          </p:contentPart>
        </mc:Choice>
        <mc:Fallback xmlns="">
          <p:pic>
            <p:nvPicPr>
              <p:cNvPr id="61455" name="حبر 61454">
                <a:extLst>
                  <a:ext uri="{FF2B5EF4-FFF2-40B4-BE49-F238E27FC236}">
                    <a16:creationId xmlns:a16="http://schemas.microsoft.com/office/drawing/2014/main" id="{2EDBD44B-8B89-FCB6-6D28-8CAF3BF52A59}"/>
                  </a:ext>
                </a:extLst>
              </p:cNvPr>
              <p:cNvPicPr/>
              <p:nvPr/>
            </p:nvPicPr>
            <p:blipFill>
              <a:blip r:embed="rId38"/>
              <a:stretch>
                <a:fillRect/>
              </a:stretch>
            </p:blipFill>
            <p:spPr>
              <a:xfrm>
                <a:off x="8574936" y="2911982"/>
                <a:ext cx="2541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482" name="حبر 61482">
                <a:extLst>
                  <a:ext uri="{FF2B5EF4-FFF2-40B4-BE49-F238E27FC236}">
                    <a16:creationId xmlns:a16="http://schemas.microsoft.com/office/drawing/2014/main" id="{A91B436C-8F1A-B7A1-D4E7-C5200405B78C}"/>
                  </a:ext>
                </a:extLst>
              </p14:cNvPr>
              <p14:cNvContentPartPr/>
              <p14:nvPr/>
            </p14:nvContentPartPr>
            <p14:xfrm>
              <a:off x="8067336" y="2908742"/>
              <a:ext cx="464400" cy="259920"/>
            </p14:xfrm>
          </p:contentPart>
        </mc:Choice>
        <mc:Fallback xmlns="">
          <p:pic>
            <p:nvPicPr>
              <p:cNvPr id="61482" name="حبر 61482">
                <a:extLst>
                  <a:ext uri="{FF2B5EF4-FFF2-40B4-BE49-F238E27FC236}">
                    <a16:creationId xmlns:a16="http://schemas.microsoft.com/office/drawing/2014/main" id="{A91B436C-8F1A-B7A1-D4E7-C5200405B78C}"/>
                  </a:ext>
                </a:extLst>
              </p:cNvPr>
              <p:cNvPicPr/>
              <p:nvPr/>
            </p:nvPicPr>
            <p:blipFill>
              <a:blip r:embed="rId40"/>
              <a:stretch>
                <a:fillRect/>
              </a:stretch>
            </p:blipFill>
            <p:spPr>
              <a:xfrm>
                <a:off x="8046800" y="2893622"/>
                <a:ext cx="505472"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483" name="حبر 61482">
                <a:extLst>
                  <a:ext uri="{FF2B5EF4-FFF2-40B4-BE49-F238E27FC236}">
                    <a16:creationId xmlns:a16="http://schemas.microsoft.com/office/drawing/2014/main" id="{3F259E8F-ECEF-E382-2F8D-3349A05F8378}"/>
                  </a:ext>
                </a:extLst>
              </p14:cNvPr>
              <p14:cNvContentPartPr/>
              <p14:nvPr/>
            </p14:nvContentPartPr>
            <p14:xfrm>
              <a:off x="5785704" y="3481389"/>
              <a:ext cx="2161440" cy="671760"/>
            </p14:xfrm>
          </p:contentPart>
        </mc:Choice>
        <mc:Fallback xmlns="">
          <p:pic>
            <p:nvPicPr>
              <p:cNvPr id="61483" name="حبر 61482">
                <a:extLst>
                  <a:ext uri="{FF2B5EF4-FFF2-40B4-BE49-F238E27FC236}">
                    <a16:creationId xmlns:a16="http://schemas.microsoft.com/office/drawing/2014/main" id="{3F259E8F-ECEF-E382-2F8D-3349A05F8378}"/>
                  </a:ext>
                </a:extLst>
              </p:cNvPr>
              <p:cNvPicPr/>
              <p:nvPr/>
            </p:nvPicPr>
            <p:blipFill>
              <a:blip r:embed="rId42"/>
              <a:stretch>
                <a:fillRect/>
              </a:stretch>
            </p:blipFill>
            <p:spPr>
              <a:xfrm>
                <a:off x="5765184" y="3461229"/>
                <a:ext cx="2202480" cy="712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1493" name="حبر 61493">
                <a:extLst>
                  <a:ext uri="{FF2B5EF4-FFF2-40B4-BE49-F238E27FC236}">
                    <a16:creationId xmlns:a16="http://schemas.microsoft.com/office/drawing/2014/main" id="{FBB7904B-10AE-6717-7C79-FA40D58F5CD9}"/>
                  </a:ext>
                </a:extLst>
              </p14:cNvPr>
              <p14:cNvContentPartPr/>
              <p14:nvPr/>
            </p14:nvContentPartPr>
            <p14:xfrm>
              <a:off x="8495850" y="3381104"/>
              <a:ext cx="580680" cy="264240"/>
            </p14:xfrm>
          </p:contentPart>
        </mc:Choice>
        <mc:Fallback xmlns="">
          <p:pic>
            <p:nvPicPr>
              <p:cNvPr id="61493" name="حبر 61493">
                <a:extLst>
                  <a:ext uri="{FF2B5EF4-FFF2-40B4-BE49-F238E27FC236}">
                    <a16:creationId xmlns:a16="http://schemas.microsoft.com/office/drawing/2014/main" id="{FBB7904B-10AE-6717-7C79-FA40D58F5CD9}"/>
                  </a:ext>
                </a:extLst>
              </p:cNvPr>
              <p:cNvPicPr/>
              <p:nvPr/>
            </p:nvPicPr>
            <p:blipFill>
              <a:blip r:embed="rId44"/>
              <a:stretch>
                <a:fillRect/>
              </a:stretch>
            </p:blipFill>
            <p:spPr>
              <a:xfrm>
                <a:off x="8480730" y="3366005"/>
                <a:ext cx="611280" cy="29443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527" name="حبر 61527">
                <a:extLst>
                  <a:ext uri="{FF2B5EF4-FFF2-40B4-BE49-F238E27FC236}">
                    <a16:creationId xmlns:a16="http://schemas.microsoft.com/office/drawing/2014/main" id="{FA213A92-13BE-4D73-AAF6-9480D954F605}"/>
                  </a:ext>
                </a:extLst>
              </p14:cNvPr>
              <p14:cNvContentPartPr/>
              <p14:nvPr/>
            </p14:nvContentPartPr>
            <p14:xfrm>
              <a:off x="7881810" y="3499736"/>
              <a:ext cx="1209960" cy="516960"/>
            </p14:xfrm>
          </p:contentPart>
        </mc:Choice>
        <mc:Fallback xmlns="">
          <p:pic>
            <p:nvPicPr>
              <p:cNvPr id="61527" name="حبر 61527">
                <a:extLst>
                  <a:ext uri="{FF2B5EF4-FFF2-40B4-BE49-F238E27FC236}">
                    <a16:creationId xmlns:a16="http://schemas.microsoft.com/office/drawing/2014/main" id="{FA213A92-13BE-4D73-AAF6-9480D954F605}"/>
                  </a:ext>
                </a:extLst>
              </p:cNvPr>
              <p:cNvPicPr/>
              <p:nvPr/>
            </p:nvPicPr>
            <p:blipFill>
              <a:blip r:embed="rId46"/>
              <a:stretch>
                <a:fillRect/>
              </a:stretch>
            </p:blipFill>
            <p:spPr>
              <a:xfrm>
                <a:off x="7866690" y="3484616"/>
                <a:ext cx="124056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1536" name="حبر 61536">
                <a:extLst>
                  <a:ext uri="{FF2B5EF4-FFF2-40B4-BE49-F238E27FC236}">
                    <a16:creationId xmlns:a16="http://schemas.microsoft.com/office/drawing/2014/main" id="{067996D6-5DA5-EC1D-DBBB-423E4EE2BB7B}"/>
                  </a:ext>
                </a:extLst>
              </p14:cNvPr>
              <p14:cNvContentPartPr/>
              <p14:nvPr/>
            </p14:nvContentPartPr>
            <p14:xfrm>
              <a:off x="5690675" y="4405130"/>
              <a:ext cx="1306800" cy="383400"/>
            </p14:xfrm>
          </p:contentPart>
        </mc:Choice>
        <mc:Fallback xmlns="">
          <p:pic>
            <p:nvPicPr>
              <p:cNvPr id="61536" name="حبر 61536">
                <a:extLst>
                  <a:ext uri="{FF2B5EF4-FFF2-40B4-BE49-F238E27FC236}">
                    <a16:creationId xmlns:a16="http://schemas.microsoft.com/office/drawing/2014/main" id="{067996D6-5DA5-EC1D-DBBB-423E4EE2BB7B}"/>
                  </a:ext>
                </a:extLst>
              </p:cNvPr>
              <p:cNvPicPr/>
              <p:nvPr/>
            </p:nvPicPr>
            <p:blipFill>
              <a:blip r:embed="rId48"/>
              <a:stretch>
                <a:fillRect/>
              </a:stretch>
            </p:blipFill>
            <p:spPr>
              <a:xfrm>
                <a:off x="5675555" y="4384951"/>
                <a:ext cx="1342440" cy="41907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1543" name="حبر 61543">
                <a:extLst>
                  <a:ext uri="{FF2B5EF4-FFF2-40B4-BE49-F238E27FC236}">
                    <a16:creationId xmlns:a16="http://schemas.microsoft.com/office/drawing/2014/main" id="{C6137596-578C-BF12-3879-5B63467F2FCD}"/>
                  </a:ext>
                </a:extLst>
              </p14:cNvPr>
              <p14:cNvContentPartPr/>
              <p14:nvPr/>
            </p14:nvContentPartPr>
            <p14:xfrm>
              <a:off x="4197492" y="4748808"/>
              <a:ext cx="524880" cy="200160"/>
            </p14:xfrm>
          </p:contentPart>
        </mc:Choice>
        <mc:Fallback xmlns="">
          <p:pic>
            <p:nvPicPr>
              <p:cNvPr id="61543" name="حبر 61543">
                <a:extLst>
                  <a:ext uri="{FF2B5EF4-FFF2-40B4-BE49-F238E27FC236}">
                    <a16:creationId xmlns:a16="http://schemas.microsoft.com/office/drawing/2014/main" id="{C6137596-578C-BF12-3879-5B63467F2FCD}"/>
                  </a:ext>
                </a:extLst>
              </p:cNvPr>
              <p:cNvPicPr/>
              <p:nvPr/>
            </p:nvPicPr>
            <p:blipFill>
              <a:blip r:embed="rId50"/>
              <a:stretch>
                <a:fillRect/>
              </a:stretch>
            </p:blipFill>
            <p:spPr>
              <a:xfrm>
                <a:off x="4182382" y="4733715"/>
                <a:ext cx="555099" cy="23070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1552" name="حبر 61552">
                <a:extLst>
                  <a:ext uri="{FF2B5EF4-FFF2-40B4-BE49-F238E27FC236}">
                    <a16:creationId xmlns:a16="http://schemas.microsoft.com/office/drawing/2014/main" id="{E61675CC-9B08-ADE0-A41C-7EC2755D07B7}"/>
                  </a:ext>
                </a:extLst>
              </p14:cNvPr>
              <p14:cNvContentPartPr/>
              <p14:nvPr/>
            </p14:nvContentPartPr>
            <p14:xfrm>
              <a:off x="4664915" y="5253997"/>
              <a:ext cx="784080" cy="180720"/>
            </p14:xfrm>
          </p:contentPart>
        </mc:Choice>
        <mc:Fallback xmlns="">
          <p:pic>
            <p:nvPicPr>
              <p:cNvPr id="61552" name="حبر 61552">
                <a:extLst>
                  <a:ext uri="{FF2B5EF4-FFF2-40B4-BE49-F238E27FC236}">
                    <a16:creationId xmlns:a16="http://schemas.microsoft.com/office/drawing/2014/main" id="{E61675CC-9B08-ADE0-A41C-7EC2755D07B7}"/>
                  </a:ext>
                </a:extLst>
              </p:cNvPr>
              <p:cNvPicPr/>
              <p:nvPr/>
            </p:nvPicPr>
            <p:blipFill>
              <a:blip r:embed="rId52"/>
              <a:stretch>
                <a:fillRect/>
              </a:stretch>
            </p:blipFill>
            <p:spPr>
              <a:xfrm>
                <a:off x="4649788" y="5238877"/>
                <a:ext cx="814694"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1553" name="حبر 61552">
                <a:extLst>
                  <a:ext uri="{FF2B5EF4-FFF2-40B4-BE49-F238E27FC236}">
                    <a16:creationId xmlns:a16="http://schemas.microsoft.com/office/drawing/2014/main" id="{56D6B036-06A2-6C02-0724-A5815C7BB95D}"/>
                  </a:ext>
                </a:extLst>
              </p14:cNvPr>
              <p14:cNvContentPartPr/>
              <p14:nvPr/>
            </p14:nvContentPartPr>
            <p14:xfrm>
              <a:off x="6591960" y="5621553"/>
              <a:ext cx="1813320" cy="70920"/>
            </p14:xfrm>
          </p:contentPart>
        </mc:Choice>
        <mc:Fallback xmlns="">
          <p:pic>
            <p:nvPicPr>
              <p:cNvPr id="61553" name="حبر 61552">
                <a:extLst>
                  <a:ext uri="{FF2B5EF4-FFF2-40B4-BE49-F238E27FC236}">
                    <a16:creationId xmlns:a16="http://schemas.microsoft.com/office/drawing/2014/main" id="{56D6B036-06A2-6C02-0724-A5815C7BB95D}"/>
                  </a:ext>
                </a:extLst>
              </p:cNvPr>
              <p:cNvPicPr/>
              <p:nvPr/>
            </p:nvPicPr>
            <p:blipFill>
              <a:blip r:embed="rId54"/>
              <a:stretch>
                <a:fillRect/>
              </a:stretch>
            </p:blipFill>
            <p:spPr>
              <a:xfrm>
                <a:off x="6576480" y="5606433"/>
                <a:ext cx="18439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554" name="حبر 61553">
                <a:extLst>
                  <a:ext uri="{FF2B5EF4-FFF2-40B4-BE49-F238E27FC236}">
                    <a16:creationId xmlns:a16="http://schemas.microsoft.com/office/drawing/2014/main" id="{E5FE3277-BB34-7AB8-E566-9B3091F5856D}"/>
                  </a:ext>
                </a:extLst>
              </p14:cNvPr>
              <p14:cNvContentPartPr/>
              <p14:nvPr/>
            </p14:nvContentPartPr>
            <p14:xfrm>
              <a:off x="2050560" y="5946993"/>
              <a:ext cx="1083600" cy="144720"/>
            </p14:xfrm>
          </p:contentPart>
        </mc:Choice>
        <mc:Fallback xmlns="">
          <p:pic>
            <p:nvPicPr>
              <p:cNvPr id="61554" name="حبر 61553">
                <a:extLst>
                  <a:ext uri="{FF2B5EF4-FFF2-40B4-BE49-F238E27FC236}">
                    <a16:creationId xmlns:a16="http://schemas.microsoft.com/office/drawing/2014/main" id="{E5FE3277-BB34-7AB8-E566-9B3091F5856D}"/>
                  </a:ext>
                </a:extLst>
              </p:cNvPr>
              <p:cNvPicPr/>
              <p:nvPr/>
            </p:nvPicPr>
            <p:blipFill>
              <a:blip r:embed="rId56"/>
              <a:stretch>
                <a:fillRect/>
              </a:stretch>
            </p:blipFill>
            <p:spPr>
              <a:xfrm>
                <a:off x="2035440" y="5931513"/>
                <a:ext cx="11138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1570" name="حبر 61570">
                <a:extLst>
                  <a:ext uri="{FF2B5EF4-FFF2-40B4-BE49-F238E27FC236}">
                    <a16:creationId xmlns:a16="http://schemas.microsoft.com/office/drawing/2014/main" id="{D673EDDC-DC72-31CB-9A04-14D4478C05FA}"/>
                  </a:ext>
                </a:extLst>
              </p14:cNvPr>
              <p14:cNvContentPartPr/>
              <p14:nvPr/>
            </p14:nvContentPartPr>
            <p14:xfrm>
              <a:off x="4994640" y="5813793"/>
              <a:ext cx="2161080" cy="426600"/>
            </p14:xfrm>
          </p:contentPart>
        </mc:Choice>
        <mc:Fallback xmlns="">
          <p:pic>
            <p:nvPicPr>
              <p:cNvPr id="61570" name="حبر 61570">
                <a:extLst>
                  <a:ext uri="{FF2B5EF4-FFF2-40B4-BE49-F238E27FC236}">
                    <a16:creationId xmlns:a16="http://schemas.microsoft.com/office/drawing/2014/main" id="{D673EDDC-DC72-31CB-9A04-14D4478C05FA}"/>
                  </a:ext>
                </a:extLst>
              </p:cNvPr>
              <p:cNvPicPr/>
              <p:nvPr/>
            </p:nvPicPr>
            <p:blipFill>
              <a:blip r:embed="rId58"/>
              <a:stretch>
                <a:fillRect/>
              </a:stretch>
            </p:blipFill>
            <p:spPr>
              <a:xfrm>
                <a:off x="4974123" y="5798673"/>
                <a:ext cx="2196714" cy="457200"/>
              </a:xfrm>
              <a:prstGeom prst="rect">
                <a:avLst/>
              </a:prstGeom>
            </p:spPr>
          </p:pic>
        </mc:Fallback>
      </mc:AlternateContent>
    </p:spTree>
    <p:extLst>
      <p:ext uri="{BB962C8B-B14F-4D97-AF65-F5344CB8AC3E}">
        <p14:creationId xmlns:p14="http://schemas.microsoft.com/office/powerpoint/2010/main" val="1628423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6"/>
            <a:ext cx="8033793" cy="1162188"/>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ea typeface="ＭＳ Ｐゴシック" pitchFamily="34" charset="-128"/>
            </a:endParaRPr>
          </a:p>
        </p:txBody>
      </p:sp>
      <p:sp>
        <p:nvSpPr>
          <p:cNvPr id="14" name="Content Placeholder 13"/>
          <p:cNvSpPr>
            <a:spLocks noGrp="1"/>
          </p:cNvSpPr>
          <p:nvPr>
            <p:ph idx="1"/>
          </p:nvPr>
        </p:nvSpPr>
        <p:spPr>
          <a:xfrm>
            <a:off x="714438" y="1324303"/>
            <a:ext cx="8208844" cy="4918841"/>
          </a:xfrm>
        </p:spPr>
        <p:txBody>
          <a:bodyPr wrap="square" numCol="1" anchor="t" anchorCtr="0" compatLnSpc="1">
            <a:prstTxWarp prst="textNoShape">
              <a:avLst/>
            </a:prstTxWarp>
            <a:noAutofit/>
          </a:bodyPr>
          <a:lstStyle/>
          <a:p>
            <a:r>
              <a:rPr lang="en-US" sz="2800" dirty="0">
                <a:ea typeface="ＭＳ Ｐゴシック" pitchFamily="34" charset="-128"/>
                <a:cs typeface="Arial" charset="0"/>
              </a:rPr>
              <a:t>The </a:t>
            </a:r>
            <a:r>
              <a:rPr lang="en-US" sz="2800" b="1" dirty="0">
                <a:solidFill>
                  <a:srgbClr val="FF9900"/>
                </a:solidFill>
                <a:ea typeface="ＭＳ Ｐゴシック" pitchFamily="34" charset="-128"/>
                <a:cs typeface="Arial" charset="0"/>
              </a:rPr>
              <a:t>nominal group technique:</a:t>
            </a:r>
            <a:r>
              <a:rPr lang="en-US" sz="2800" dirty="0">
                <a:ea typeface="ＭＳ Ｐゴシック" pitchFamily="34" charset="-128"/>
                <a:cs typeface="Arial" charset="0"/>
              </a:rPr>
              <a:t> restricts discussion or interpersonal communication during the decision making process.</a:t>
            </a:r>
          </a:p>
          <a:p>
            <a:pPr lvl="1"/>
            <a:r>
              <a:rPr lang="en-US" sz="2800" dirty="0">
                <a:ea typeface="ＭＳ Ｐゴシック" pitchFamily="34" charset="-128"/>
                <a:cs typeface="Arial" charset="0"/>
              </a:rPr>
              <a:t>Group members are all physically present, but members operate independently.</a:t>
            </a:r>
          </a:p>
          <a:p>
            <a:pPr lvl="1"/>
            <a:r>
              <a:rPr lang="en-US" sz="2800" dirty="0">
                <a:ea typeface="ＭＳ Ｐゴシック" pitchFamily="34" charset="-128"/>
                <a:cs typeface="Arial" charset="0"/>
              </a:rPr>
              <a:t>Permits the group to meet formally but does not restrict independent thinking, as does the interacting group. </a:t>
            </a:r>
          </a:p>
          <a:p>
            <a:r>
              <a:rPr lang="en-US" sz="2800" dirty="0">
                <a:ea typeface="ＭＳ Ｐゴシック" pitchFamily="34" charset="-128"/>
                <a:cs typeface="Arial" charset="0"/>
              </a:rPr>
              <a:t>Nominal groups outperform brainstorming groups.</a:t>
            </a:r>
          </a:p>
          <a:p>
            <a:pPr eaLnBrk="1" hangingPunct="1"/>
            <a:endParaRPr lang="en-US" sz="2800" dirty="0">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a:p>
            <a:pPr lvl="1" eaLnBrk="1" hangingPunct="1"/>
            <a:endParaRPr lang="en-US" sz="28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29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20" name="حبر 20">
                <a:extLst>
                  <a:ext uri="{FF2B5EF4-FFF2-40B4-BE49-F238E27FC236}">
                    <a16:creationId xmlns:a16="http://schemas.microsoft.com/office/drawing/2014/main" id="{CF6B8BA1-D63C-8407-CEDA-A25F4A10F77F}"/>
                  </a:ext>
                </a:extLst>
              </p14:cNvPr>
              <p14:cNvContentPartPr/>
              <p14:nvPr/>
            </p14:nvContentPartPr>
            <p14:xfrm>
              <a:off x="3585255" y="1124415"/>
              <a:ext cx="1958400" cy="306720"/>
            </p14:xfrm>
          </p:contentPart>
        </mc:Choice>
        <mc:Fallback xmlns="">
          <p:pic>
            <p:nvPicPr>
              <p:cNvPr id="20" name="حبر 20">
                <a:extLst>
                  <a:ext uri="{FF2B5EF4-FFF2-40B4-BE49-F238E27FC236}">
                    <a16:creationId xmlns:a16="http://schemas.microsoft.com/office/drawing/2014/main" id="{CF6B8BA1-D63C-8407-CEDA-A25F4A10F77F}"/>
                  </a:ext>
                </a:extLst>
              </p:cNvPr>
              <p:cNvPicPr/>
              <p:nvPr/>
            </p:nvPicPr>
            <p:blipFill>
              <a:blip r:embed="rId4"/>
              <a:stretch>
                <a:fillRect/>
              </a:stretch>
            </p:blipFill>
            <p:spPr>
              <a:xfrm>
                <a:off x="3565095" y="1104231"/>
                <a:ext cx="1999080" cy="34240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حبر 30">
                <a:extLst>
                  <a:ext uri="{FF2B5EF4-FFF2-40B4-BE49-F238E27FC236}">
                    <a16:creationId xmlns:a16="http://schemas.microsoft.com/office/drawing/2014/main" id="{2B7870E6-EEA4-187B-CD89-3CD71B9B78E8}"/>
                  </a:ext>
                </a:extLst>
              </p14:cNvPr>
              <p14:cNvContentPartPr/>
              <p14:nvPr/>
            </p14:nvContentPartPr>
            <p14:xfrm>
              <a:off x="2475730" y="1112509"/>
              <a:ext cx="1004760" cy="281160"/>
            </p14:xfrm>
          </p:contentPart>
        </mc:Choice>
        <mc:Fallback xmlns="">
          <p:pic>
            <p:nvPicPr>
              <p:cNvPr id="30" name="حبر 30">
                <a:extLst>
                  <a:ext uri="{FF2B5EF4-FFF2-40B4-BE49-F238E27FC236}">
                    <a16:creationId xmlns:a16="http://schemas.microsoft.com/office/drawing/2014/main" id="{2B7870E6-EEA4-187B-CD89-3CD71B9B78E8}"/>
                  </a:ext>
                </a:extLst>
              </p:cNvPr>
              <p:cNvPicPr/>
              <p:nvPr/>
            </p:nvPicPr>
            <p:blipFill>
              <a:blip r:embed="rId6"/>
              <a:stretch>
                <a:fillRect/>
              </a:stretch>
            </p:blipFill>
            <p:spPr>
              <a:xfrm>
                <a:off x="2455210" y="1091989"/>
                <a:ext cx="10458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حبر 35">
                <a:extLst>
                  <a:ext uri="{FF2B5EF4-FFF2-40B4-BE49-F238E27FC236}">
                    <a16:creationId xmlns:a16="http://schemas.microsoft.com/office/drawing/2014/main" id="{E773A985-F74E-0849-0FAD-BF5D54BAEA13}"/>
                  </a:ext>
                </a:extLst>
              </p14:cNvPr>
              <p14:cNvContentPartPr/>
              <p14:nvPr/>
            </p14:nvContentPartPr>
            <p14:xfrm>
              <a:off x="7005475" y="1263939"/>
              <a:ext cx="512280" cy="194760"/>
            </p14:xfrm>
          </p:contentPart>
        </mc:Choice>
        <mc:Fallback xmlns="">
          <p:pic>
            <p:nvPicPr>
              <p:cNvPr id="35" name="حبر 35">
                <a:extLst>
                  <a:ext uri="{FF2B5EF4-FFF2-40B4-BE49-F238E27FC236}">
                    <a16:creationId xmlns:a16="http://schemas.microsoft.com/office/drawing/2014/main" id="{E773A985-F74E-0849-0FAD-BF5D54BAEA13}"/>
                  </a:ext>
                </a:extLst>
              </p:cNvPr>
              <p:cNvPicPr/>
              <p:nvPr/>
            </p:nvPicPr>
            <p:blipFill>
              <a:blip r:embed="rId8"/>
              <a:stretch>
                <a:fillRect/>
              </a:stretch>
            </p:blipFill>
            <p:spPr>
              <a:xfrm>
                <a:off x="6990344" y="1248459"/>
                <a:ext cx="542902"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 name="حبر 50">
                <a:extLst>
                  <a:ext uri="{FF2B5EF4-FFF2-40B4-BE49-F238E27FC236}">
                    <a16:creationId xmlns:a16="http://schemas.microsoft.com/office/drawing/2014/main" id="{D1B20CB6-A4CE-A60C-4859-59805CDF966C}"/>
                  </a:ext>
                </a:extLst>
              </p14:cNvPr>
              <p14:cNvContentPartPr/>
              <p14:nvPr/>
            </p14:nvContentPartPr>
            <p14:xfrm>
              <a:off x="5989525" y="2642116"/>
              <a:ext cx="478080" cy="186840"/>
            </p14:xfrm>
          </p:contentPart>
        </mc:Choice>
        <mc:Fallback xmlns="">
          <p:pic>
            <p:nvPicPr>
              <p:cNvPr id="49" name="حبر 50">
                <a:extLst>
                  <a:ext uri="{FF2B5EF4-FFF2-40B4-BE49-F238E27FC236}">
                    <a16:creationId xmlns:a16="http://schemas.microsoft.com/office/drawing/2014/main" id="{D1B20CB6-A4CE-A60C-4859-59805CDF966C}"/>
                  </a:ext>
                </a:extLst>
              </p:cNvPr>
              <p:cNvPicPr/>
              <p:nvPr/>
            </p:nvPicPr>
            <p:blipFill>
              <a:blip r:embed="rId10"/>
              <a:stretch>
                <a:fillRect/>
              </a:stretch>
            </p:blipFill>
            <p:spPr>
              <a:xfrm>
                <a:off x="5974405" y="2626996"/>
                <a:ext cx="508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حبر 50">
                <a:extLst>
                  <a:ext uri="{FF2B5EF4-FFF2-40B4-BE49-F238E27FC236}">
                    <a16:creationId xmlns:a16="http://schemas.microsoft.com/office/drawing/2014/main" id="{E707CF4F-AE80-3BFB-6AF4-7A6C379F9B10}"/>
                  </a:ext>
                </a:extLst>
              </p14:cNvPr>
              <p14:cNvContentPartPr/>
              <p14:nvPr/>
            </p14:nvContentPartPr>
            <p14:xfrm>
              <a:off x="7085725" y="2623756"/>
              <a:ext cx="714240" cy="229680"/>
            </p14:xfrm>
          </p:contentPart>
        </mc:Choice>
        <mc:Fallback xmlns="">
          <p:pic>
            <p:nvPicPr>
              <p:cNvPr id="50" name="حبر 50">
                <a:extLst>
                  <a:ext uri="{FF2B5EF4-FFF2-40B4-BE49-F238E27FC236}">
                    <a16:creationId xmlns:a16="http://schemas.microsoft.com/office/drawing/2014/main" id="{E707CF4F-AE80-3BFB-6AF4-7A6C379F9B10}"/>
                  </a:ext>
                </a:extLst>
              </p:cNvPr>
              <p:cNvPicPr/>
              <p:nvPr/>
            </p:nvPicPr>
            <p:blipFill>
              <a:blip r:embed="rId12"/>
              <a:stretch>
                <a:fillRect/>
              </a:stretch>
            </p:blipFill>
            <p:spPr>
              <a:xfrm>
                <a:off x="7070613" y="2608276"/>
                <a:ext cx="749862"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1" name="حبر 50">
                <a:extLst>
                  <a:ext uri="{FF2B5EF4-FFF2-40B4-BE49-F238E27FC236}">
                    <a16:creationId xmlns:a16="http://schemas.microsoft.com/office/drawing/2014/main" id="{F7D9F5B5-06AE-7F97-D977-EDA9F4E362BF}"/>
                  </a:ext>
                </a:extLst>
              </p14:cNvPr>
              <p14:cNvContentPartPr/>
              <p14:nvPr/>
            </p14:nvContentPartPr>
            <p14:xfrm>
              <a:off x="3236409" y="3530643"/>
              <a:ext cx="3722040" cy="102960"/>
            </p14:xfrm>
          </p:contentPart>
        </mc:Choice>
        <mc:Fallback xmlns="">
          <p:pic>
            <p:nvPicPr>
              <p:cNvPr id="51" name="حبر 50">
                <a:extLst>
                  <a:ext uri="{FF2B5EF4-FFF2-40B4-BE49-F238E27FC236}">
                    <a16:creationId xmlns:a16="http://schemas.microsoft.com/office/drawing/2014/main" id="{F7D9F5B5-06AE-7F97-D977-EDA9F4E362BF}"/>
                  </a:ext>
                </a:extLst>
              </p:cNvPr>
              <p:cNvPicPr/>
              <p:nvPr/>
            </p:nvPicPr>
            <p:blipFill>
              <a:blip r:embed="rId14"/>
              <a:stretch>
                <a:fillRect/>
              </a:stretch>
            </p:blipFill>
            <p:spPr>
              <a:xfrm>
                <a:off x="3216249" y="3510483"/>
                <a:ext cx="3763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6">
                <a:extLst>
                  <a:ext uri="{FF2B5EF4-FFF2-40B4-BE49-F238E27FC236}">
                    <a16:creationId xmlns:a16="http://schemas.microsoft.com/office/drawing/2014/main" id="{EBE0458A-397C-2869-83DC-3C372052ABAB}"/>
                  </a:ext>
                </a:extLst>
              </p14:cNvPr>
              <p14:cNvContentPartPr/>
              <p14:nvPr/>
            </p14:nvContentPartPr>
            <p14:xfrm>
              <a:off x="8129969" y="4646249"/>
              <a:ext cx="711000" cy="280800"/>
            </p14:xfrm>
          </p:contentPart>
        </mc:Choice>
        <mc:Fallback xmlns="">
          <p:pic>
            <p:nvPicPr>
              <p:cNvPr id="56" name="حبر 56">
                <a:extLst>
                  <a:ext uri="{FF2B5EF4-FFF2-40B4-BE49-F238E27FC236}">
                    <a16:creationId xmlns:a16="http://schemas.microsoft.com/office/drawing/2014/main" id="{EBE0458A-397C-2869-83DC-3C372052ABAB}"/>
                  </a:ext>
                </a:extLst>
              </p:cNvPr>
              <p:cNvPicPr/>
              <p:nvPr/>
            </p:nvPicPr>
            <p:blipFill>
              <a:blip r:embed="rId16"/>
              <a:stretch>
                <a:fillRect/>
              </a:stretch>
            </p:blipFill>
            <p:spPr>
              <a:xfrm>
                <a:off x="8114857" y="4630769"/>
                <a:ext cx="746622"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442" name="حبر 61442">
                <a:extLst>
                  <a:ext uri="{FF2B5EF4-FFF2-40B4-BE49-F238E27FC236}">
                    <a16:creationId xmlns:a16="http://schemas.microsoft.com/office/drawing/2014/main" id="{9BFD7CB0-3625-66EF-CAA7-31B5823A471C}"/>
                  </a:ext>
                </a:extLst>
              </p14:cNvPr>
              <p14:cNvContentPartPr/>
              <p14:nvPr/>
            </p14:nvContentPartPr>
            <p14:xfrm>
              <a:off x="7020809" y="4592249"/>
              <a:ext cx="951120" cy="375840"/>
            </p14:xfrm>
          </p:contentPart>
        </mc:Choice>
        <mc:Fallback xmlns="">
          <p:pic>
            <p:nvPicPr>
              <p:cNvPr id="61442" name="حبر 61442">
                <a:extLst>
                  <a:ext uri="{FF2B5EF4-FFF2-40B4-BE49-F238E27FC236}">
                    <a16:creationId xmlns:a16="http://schemas.microsoft.com/office/drawing/2014/main" id="{9BFD7CB0-3625-66EF-CAA7-31B5823A471C}"/>
                  </a:ext>
                </a:extLst>
              </p:cNvPr>
              <p:cNvPicPr/>
              <p:nvPr/>
            </p:nvPicPr>
            <p:blipFill>
              <a:blip r:embed="rId18"/>
              <a:stretch>
                <a:fillRect/>
              </a:stretch>
            </p:blipFill>
            <p:spPr>
              <a:xfrm>
                <a:off x="7005335" y="4571729"/>
                <a:ext cx="981708"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449" name="حبر 61449">
                <a:extLst>
                  <a:ext uri="{FF2B5EF4-FFF2-40B4-BE49-F238E27FC236}">
                    <a16:creationId xmlns:a16="http://schemas.microsoft.com/office/drawing/2014/main" id="{F620480F-E301-B123-4668-8FA85A997FDB}"/>
                  </a:ext>
                </a:extLst>
              </p14:cNvPr>
              <p14:cNvContentPartPr/>
              <p14:nvPr/>
            </p14:nvContentPartPr>
            <p14:xfrm>
              <a:off x="6500609" y="4591529"/>
              <a:ext cx="437400" cy="383400"/>
            </p14:xfrm>
          </p:contentPart>
        </mc:Choice>
        <mc:Fallback xmlns="">
          <p:pic>
            <p:nvPicPr>
              <p:cNvPr id="61449" name="حبر 61449">
                <a:extLst>
                  <a:ext uri="{FF2B5EF4-FFF2-40B4-BE49-F238E27FC236}">
                    <a16:creationId xmlns:a16="http://schemas.microsoft.com/office/drawing/2014/main" id="{F620480F-E301-B123-4668-8FA85A997FDB}"/>
                  </a:ext>
                </a:extLst>
              </p:cNvPr>
              <p:cNvPicPr/>
              <p:nvPr/>
            </p:nvPicPr>
            <p:blipFill>
              <a:blip r:embed="rId20"/>
              <a:stretch>
                <a:fillRect/>
              </a:stretch>
            </p:blipFill>
            <p:spPr>
              <a:xfrm>
                <a:off x="6480089" y="4571009"/>
                <a:ext cx="4730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450" name="حبر 61449">
                <a:extLst>
                  <a:ext uri="{FF2B5EF4-FFF2-40B4-BE49-F238E27FC236}">
                    <a16:creationId xmlns:a16="http://schemas.microsoft.com/office/drawing/2014/main" id="{C711865E-DA83-C3FB-595A-9376C85CC949}"/>
                  </a:ext>
                </a:extLst>
              </p14:cNvPr>
              <p14:cNvContentPartPr/>
              <p14:nvPr/>
            </p14:nvContentPartPr>
            <p14:xfrm>
              <a:off x="6935489" y="4112369"/>
              <a:ext cx="1607760" cy="62280"/>
            </p14:xfrm>
          </p:contentPart>
        </mc:Choice>
        <mc:Fallback xmlns="">
          <p:pic>
            <p:nvPicPr>
              <p:cNvPr id="61450" name="حبر 61449">
                <a:extLst>
                  <a:ext uri="{FF2B5EF4-FFF2-40B4-BE49-F238E27FC236}">
                    <a16:creationId xmlns:a16="http://schemas.microsoft.com/office/drawing/2014/main" id="{C711865E-DA83-C3FB-595A-9376C85CC949}"/>
                  </a:ext>
                </a:extLst>
              </p:cNvPr>
              <p:cNvPicPr/>
              <p:nvPr/>
            </p:nvPicPr>
            <p:blipFill>
              <a:blip r:embed="rId22"/>
              <a:stretch>
                <a:fillRect/>
              </a:stretch>
            </p:blipFill>
            <p:spPr>
              <a:xfrm>
                <a:off x="6914969" y="4091849"/>
                <a:ext cx="1648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1451" name="حبر 61450">
                <a:extLst>
                  <a:ext uri="{FF2B5EF4-FFF2-40B4-BE49-F238E27FC236}">
                    <a16:creationId xmlns:a16="http://schemas.microsoft.com/office/drawing/2014/main" id="{436CBF62-F83C-75E2-7FDD-4ED22CBA59A9}"/>
                  </a:ext>
                </a:extLst>
              </p14:cNvPr>
              <p14:cNvContentPartPr/>
              <p14:nvPr/>
            </p14:nvContentPartPr>
            <p14:xfrm>
              <a:off x="1566809" y="4482089"/>
              <a:ext cx="4934160" cy="130320"/>
            </p14:xfrm>
          </p:contentPart>
        </mc:Choice>
        <mc:Fallback xmlns="">
          <p:pic>
            <p:nvPicPr>
              <p:cNvPr id="61451" name="حبر 61450">
                <a:extLst>
                  <a:ext uri="{FF2B5EF4-FFF2-40B4-BE49-F238E27FC236}">
                    <a16:creationId xmlns:a16="http://schemas.microsoft.com/office/drawing/2014/main" id="{436CBF62-F83C-75E2-7FDD-4ED22CBA59A9}"/>
                  </a:ext>
                </a:extLst>
              </p:cNvPr>
              <p:cNvPicPr/>
              <p:nvPr/>
            </p:nvPicPr>
            <p:blipFill>
              <a:blip r:embed="rId24"/>
              <a:stretch>
                <a:fillRect/>
              </a:stretch>
            </p:blipFill>
            <p:spPr>
              <a:xfrm>
                <a:off x="1546289" y="4461569"/>
                <a:ext cx="4974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461" name="حبر 61461">
                <a:extLst>
                  <a:ext uri="{FF2B5EF4-FFF2-40B4-BE49-F238E27FC236}">
                    <a16:creationId xmlns:a16="http://schemas.microsoft.com/office/drawing/2014/main" id="{40B3C305-ED34-B76F-305E-491B6D342FB8}"/>
                  </a:ext>
                </a:extLst>
              </p14:cNvPr>
              <p14:cNvContentPartPr/>
              <p14:nvPr/>
            </p14:nvContentPartPr>
            <p14:xfrm>
              <a:off x="5392169" y="4729049"/>
              <a:ext cx="1040400" cy="252720"/>
            </p14:xfrm>
          </p:contentPart>
        </mc:Choice>
        <mc:Fallback xmlns="">
          <p:pic>
            <p:nvPicPr>
              <p:cNvPr id="61461" name="حبر 61461">
                <a:extLst>
                  <a:ext uri="{FF2B5EF4-FFF2-40B4-BE49-F238E27FC236}">
                    <a16:creationId xmlns:a16="http://schemas.microsoft.com/office/drawing/2014/main" id="{40B3C305-ED34-B76F-305E-491B6D342FB8}"/>
                  </a:ext>
                </a:extLst>
              </p:cNvPr>
              <p:cNvPicPr/>
              <p:nvPr/>
            </p:nvPicPr>
            <p:blipFill>
              <a:blip r:embed="rId26"/>
              <a:stretch>
                <a:fillRect/>
              </a:stretch>
            </p:blipFill>
            <p:spPr>
              <a:xfrm>
                <a:off x="5371649" y="4713929"/>
                <a:ext cx="10760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483" name="حبر 61483">
                <a:extLst>
                  <a:ext uri="{FF2B5EF4-FFF2-40B4-BE49-F238E27FC236}">
                    <a16:creationId xmlns:a16="http://schemas.microsoft.com/office/drawing/2014/main" id="{F81CC37D-9BD7-7572-5813-51B9A1D09409}"/>
                  </a:ext>
                </a:extLst>
              </p14:cNvPr>
              <p14:cNvContentPartPr/>
              <p14:nvPr/>
            </p14:nvContentPartPr>
            <p14:xfrm>
              <a:off x="4427009" y="4656689"/>
              <a:ext cx="972360" cy="496080"/>
            </p14:xfrm>
          </p:contentPart>
        </mc:Choice>
        <mc:Fallback xmlns="">
          <p:pic>
            <p:nvPicPr>
              <p:cNvPr id="61483" name="حبر 61483">
                <a:extLst>
                  <a:ext uri="{FF2B5EF4-FFF2-40B4-BE49-F238E27FC236}">
                    <a16:creationId xmlns:a16="http://schemas.microsoft.com/office/drawing/2014/main" id="{F81CC37D-9BD7-7572-5813-51B9A1D09409}"/>
                  </a:ext>
                </a:extLst>
              </p:cNvPr>
              <p:cNvPicPr/>
              <p:nvPr/>
            </p:nvPicPr>
            <p:blipFill>
              <a:blip r:embed="rId28"/>
              <a:stretch>
                <a:fillRect/>
              </a:stretch>
            </p:blipFill>
            <p:spPr>
              <a:xfrm>
                <a:off x="4411883" y="4641569"/>
                <a:ext cx="1002971"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484" name="حبر 61483">
                <a:extLst>
                  <a:ext uri="{FF2B5EF4-FFF2-40B4-BE49-F238E27FC236}">
                    <a16:creationId xmlns:a16="http://schemas.microsoft.com/office/drawing/2014/main" id="{BB8D7A21-406C-1CFC-C4DD-ADA31B370DF5}"/>
                  </a:ext>
                </a:extLst>
              </p14:cNvPr>
              <p14:cNvContentPartPr/>
              <p14:nvPr/>
            </p14:nvContentPartPr>
            <p14:xfrm>
              <a:off x="6804809" y="3865769"/>
              <a:ext cx="1594080" cy="130680"/>
            </p14:xfrm>
          </p:contentPart>
        </mc:Choice>
        <mc:Fallback xmlns="">
          <p:pic>
            <p:nvPicPr>
              <p:cNvPr id="61484" name="حبر 61483">
                <a:extLst>
                  <a:ext uri="{FF2B5EF4-FFF2-40B4-BE49-F238E27FC236}">
                    <a16:creationId xmlns:a16="http://schemas.microsoft.com/office/drawing/2014/main" id="{BB8D7A21-406C-1CFC-C4DD-ADA31B370DF5}"/>
                  </a:ext>
                </a:extLst>
              </p:cNvPr>
              <p:cNvPicPr/>
              <p:nvPr/>
            </p:nvPicPr>
            <p:blipFill>
              <a:blip r:embed="rId30"/>
              <a:stretch>
                <a:fillRect/>
              </a:stretch>
            </p:blipFill>
            <p:spPr>
              <a:xfrm>
                <a:off x="6750809" y="3758129"/>
                <a:ext cx="170172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485" name="حبر 61484">
                <a:extLst>
                  <a:ext uri="{FF2B5EF4-FFF2-40B4-BE49-F238E27FC236}">
                    <a16:creationId xmlns:a16="http://schemas.microsoft.com/office/drawing/2014/main" id="{51BA9A47-0ECA-A3A9-78BD-D6B6BFBD0562}"/>
                  </a:ext>
                </a:extLst>
              </p14:cNvPr>
              <p14:cNvContentPartPr/>
              <p14:nvPr/>
            </p14:nvContentPartPr>
            <p14:xfrm>
              <a:off x="1702169" y="4214969"/>
              <a:ext cx="4850280" cy="246960"/>
            </p14:xfrm>
          </p:contentPart>
        </mc:Choice>
        <mc:Fallback xmlns="">
          <p:pic>
            <p:nvPicPr>
              <p:cNvPr id="61485" name="حبر 61484">
                <a:extLst>
                  <a:ext uri="{FF2B5EF4-FFF2-40B4-BE49-F238E27FC236}">
                    <a16:creationId xmlns:a16="http://schemas.microsoft.com/office/drawing/2014/main" id="{51BA9A47-0ECA-A3A9-78BD-D6B6BFBD0562}"/>
                  </a:ext>
                </a:extLst>
              </p:cNvPr>
              <p:cNvPicPr/>
              <p:nvPr/>
            </p:nvPicPr>
            <p:blipFill>
              <a:blip r:embed="rId32"/>
              <a:stretch>
                <a:fillRect/>
              </a:stretch>
            </p:blipFill>
            <p:spPr>
              <a:xfrm>
                <a:off x="1648529" y="4107329"/>
                <a:ext cx="495792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1490" name="حبر 61490">
                <a:extLst>
                  <a:ext uri="{FF2B5EF4-FFF2-40B4-BE49-F238E27FC236}">
                    <a16:creationId xmlns:a16="http://schemas.microsoft.com/office/drawing/2014/main" id="{9A6C1D7D-C42D-700E-B766-CFFF6896F0BA}"/>
                  </a:ext>
                </a:extLst>
              </p14:cNvPr>
              <p14:cNvContentPartPr/>
              <p14:nvPr/>
            </p14:nvContentPartPr>
            <p14:xfrm>
              <a:off x="3523814" y="5822953"/>
              <a:ext cx="356400" cy="219240"/>
            </p14:xfrm>
          </p:contentPart>
        </mc:Choice>
        <mc:Fallback xmlns="">
          <p:pic>
            <p:nvPicPr>
              <p:cNvPr id="61490" name="حبر 61490">
                <a:extLst>
                  <a:ext uri="{FF2B5EF4-FFF2-40B4-BE49-F238E27FC236}">
                    <a16:creationId xmlns:a16="http://schemas.microsoft.com/office/drawing/2014/main" id="{9A6C1D7D-C42D-700E-B766-CFFF6896F0BA}"/>
                  </a:ext>
                </a:extLst>
              </p:cNvPr>
              <p:cNvPicPr/>
              <p:nvPr/>
            </p:nvPicPr>
            <p:blipFill>
              <a:blip r:embed="rId34"/>
              <a:stretch>
                <a:fillRect/>
              </a:stretch>
            </p:blipFill>
            <p:spPr>
              <a:xfrm>
                <a:off x="3508679" y="5807833"/>
                <a:ext cx="387031"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496" name="حبر 61496">
                <a:extLst>
                  <a:ext uri="{FF2B5EF4-FFF2-40B4-BE49-F238E27FC236}">
                    <a16:creationId xmlns:a16="http://schemas.microsoft.com/office/drawing/2014/main" id="{F12D95AC-9DD0-A0A3-B823-835D68A26B00}"/>
                  </a:ext>
                </a:extLst>
              </p14:cNvPr>
              <p14:cNvContentPartPr/>
              <p14:nvPr/>
            </p14:nvContentPartPr>
            <p14:xfrm>
              <a:off x="3975614" y="5669593"/>
              <a:ext cx="814680" cy="366120"/>
            </p14:xfrm>
          </p:contentPart>
        </mc:Choice>
        <mc:Fallback xmlns="">
          <p:pic>
            <p:nvPicPr>
              <p:cNvPr id="61496" name="حبر 61496">
                <a:extLst>
                  <a:ext uri="{FF2B5EF4-FFF2-40B4-BE49-F238E27FC236}">
                    <a16:creationId xmlns:a16="http://schemas.microsoft.com/office/drawing/2014/main" id="{F12D95AC-9DD0-A0A3-B823-835D68A26B00}"/>
                  </a:ext>
                </a:extLst>
              </p:cNvPr>
              <p:cNvPicPr/>
              <p:nvPr/>
            </p:nvPicPr>
            <p:blipFill>
              <a:blip r:embed="rId36"/>
              <a:stretch>
                <a:fillRect/>
              </a:stretch>
            </p:blipFill>
            <p:spPr>
              <a:xfrm>
                <a:off x="3960134" y="5654473"/>
                <a:ext cx="8452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1502" name="حبر 61502">
                <a:extLst>
                  <a:ext uri="{FF2B5EF4-FFF2-40B4-BE49-F238E27FC236}">
                    <a16:creationId xmlns:a16="http://schemas.microsoft.com/office/drawing/2014/main" id="{18585F98-63FE-73F1-4CB7-8E8258EB5335}"/>
                  </a:ext>
                </a:extLst>
              </p14:cNvPr>
              <p14:cNvContentPartPr/>
              <p14:nvPr/>
            </p14:nvContentPartPr>
            <p14:xfrm>
              <a:off x="4919894" y="5721073"/>
              <a:ext cx="742680" cy="327960"/>
            </p14:xfrm>
          </p:contentPart>
        </mc:Choice>
        <mc:Fallback xmlns="">
          <p:pic>
            <p:nvPicPr>
              <p:cNvPr id="61502" name="حبر 61502">
                <a:extLst>
                  <a:ext uri="{FF2B5EF4-FFF2-40B4-BE49-F238E27FC236}">
                    <a16:creationId xmlns:a16="http://schemas.microsoft.com/office/drawing/2014/main" id="{18585F98-63FE-73F1-4CB7-8E8258EB5335}"/>
                  </a:ext>
                </a:extLst>
              </p:cNvPr>
              <p:cNvPicPr/>
              <p:nvPr/>
            </p:nvPicPr>
            <p:blipFill>
              <a:blip r:embed="rId38"/>
              <a:stretch>
                <a:fillRect/>
              </a:stretch>
            </p:blipFill>
            <p:spPr>
              <a:xfrm>
                <a:off x="4904767" y="5705953"/>
                <a:ext cx="773295"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505" name="حبر 61505">
                <a:extLst>
                  <a:ext uri="{FF2B5EF4-FFF2-40B4-BE49-F238E27FC236}">
                    <a16:creationId xmlns:a16="http://schemas.microsoft.com/office/drawing/2014/main" id="{0F9878F0-008D-770E-BBC7-E176416318C4}"/>
                  </a:ext>
                </a:extLst>
              </p14:cNvPr>
              <p14:cNvContentPartPr/>
              <p14:nvPr/>
            </p14:nvContentPartPr>
            <p14:xfrm>
              <a:off x="5734934" y="5740873"/>
              <a:ext cx="635760" cy="342360"/>
            </p14:xfrm>
          </p:contentPart>
        </mc:Choice>
        <mc:Fallback xmlns="">
          <p:pic>
            <p:nvPicPr>
              <p:cNvPr id="61505" name="حبر 61505">
                <a:extLst>
                  <a:ext uri="{FF2B5EF4-FFF2-40B4-BE49-F238E27FC236}">
                    <a16:creationId xmlns:a16="http://schemas.microsoft.com/office/drawing/2014/main" id="{0F9878F0-008D-770E-BBC7-E176416318C4}"/>
                  </a:ext>
                </a:extLst>
              </p:cNvPr>
              <p:cNvPicPr/>
              <p:nvPr/>
            </p:nvPicPr>
            <p:blipFill>
              <a:blip r:embed="rId40"/>
              <a:stretch>
                <a:fillRect/>
              </a:stretch>
            </p:blipFill>
            <p:spPr>
              <a:xfrm>
                <a:off x="5719823" y="5725753"/>
                <a:ext cx="665983"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1512" name="حبر 61512">
                <a:extLst>
                  <a:ext uri="{FF2B5EF4-FFF2-40B4-BE49-F238E27FC236}">
                    <a16:creationId xmlns:a16="http://schemas.microsoft.com/office/drawing/2014/main" id="{588FBCA4-3E8E-7B9A-65D7-CFDC33E20C1E}"/>
                  </a:ext>
                </a:extLst>
              </p14:cNvPr>
              <p14:cNvContentPartPr/>
              <p14:nvPr/>
            </p14:nvContentPartPr>
            <p14:xfrm>
              <a:off x="6432254" y="5692993"/>
              <a:ext cx="609120" cy="260280"/>
            </p14:xfrm>
          </p:contentPart>
        </mc:Choice>
        <mc:Fallback xmlns="">
          <p:pic>
            <p:nvPicPr>
              <p:cNvPr id="61512" name="حبر 61512">
                <a:extLst>
                  <a:ext uri="{FF2B5EF4-FFF2-40B4-BE49-F238E27FC236}">
                    <a16:creationId xmlns:a16="http://schemas.microsoft.com/office/drawing/2014/main" id="{588FBCA4-3E8E-7B9A-65D7-CFDC33E20C1E}"/>
                  </a:ext>
                </a:extLst>
              </p:cNvPr>
              <p:cNvPicPr/>
              <p:nvPr/>
            </p:nvPicPr>
            <p:blipFill>
              <a:blip r:embed="rId42"/>
              <a:stretch>
                <a:fillRect/>
              </a:stretch>
            </p:blipFill>
            <p:spPr>
              <a:xfrm>
                <a:off x="6416783" y="5677873"/>
                <a:ext cx="639342"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1525" name="حبر 61525">
                <a:extLst>
                  <a:ext uri="{FF2B5EF4-FFF2-40B4-BE49-F238E27FC236}">
                    <a16:creationId xmlns:a16="http://schemas.microsoft.com/office/drawing/2014/main" id="{7CEB413D-A0A4-E1D5-AB2F-6D2AE1E53F89}"/>
                  </a:ext>
                </a:extLst>
              </p14:cNvPr>
              <p14:cNvContentPartPr/>
              <p14:nvPr/>
            </p14:nvContentPartPr>
            <p14:xfrm>
              <a:off x="6828974" y="5788753"/>
              <a:ext cx="1067760" cy="506880"/>
            </p14:xfrm>
          </p:contentPart>
        </mc:Choice>
        <mc:Fallback xmlns="">
          <p:pic>
            <p:nvPicPr>
              <p:cNvPr id="61525" name="حبر 61525">
                <a:extLst>
                  <a:ext uri="{FF2B5EF4-FFF2-40B4-BE49-F238E27FC236}">
                    <a16:creationId xmlns:a16="http://schemas.microsoft.com/office/drawing/2014/main" id="{7CEB413D-A0A4-E1D5-AB2F-6D2AE1E53F89}"/>
                  </a:ext>
                </a:extLst>
              </p:cNvPr>
              <p:cNvPicPr/>
              <p:nvPr/>
            </p:nvPicPr>
            <p:blipFill>
              <a:blip r:embed="rId44"/>
              <a:stretch>
                <a:fillRect/>
              </a:stretch>
            </p:blipFill>
            <p:spPr>
              <a:xfrm>
                <a:off x="6813854" y="5773633"/>
                <a:ext cx="1098360" cy="537120"/>
              </a:xfrm>
              <a:prstGeom prst="rect">
                <a:avLst/>
              </a:prstGeom>
            </p:spPr>
          </p:pic>
        </mc:Fallback>
      </mc:AlternateContent>
    </p:spTree>
    <p:extLst>
      <p:ext uri="{BB962C8B-B14F-4D97-AF65-F5344CB8AC3E}">
        <p14:creationId xmlns:p14="http://schemas.microsoft.com/office/powerpoint/2010/main" val="345425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Learning Objectives</a:t>
            </a:r>
          </a:p>
        </p:txBody>
      </p:sp>
      <p:sp>
        <p:nvSpPr>
          <p:cNvPr id="3" name="Content Placeholder 2"/>
          <p:cNvSpPr>
            <a:spLocks noGrp="1"/>
          </p:cNvSpPr>
          <p:nvPr>
            <p:ph idx="1"/>
          </p:nvPr>
        </p:nvSpPr>
        <p:spPr>
          <a:xfrm>
            <a:off x="829103" y="1283168"/>
            <a:ext cx="8107680" cy="5306817"/>
          </a:xfrm>
        </p:spPr>
        <p:txBody>
          <a:bodyPr wrap="square" numCol="1" anchor="t" anchorCtr="0" compatLnSpc="1">
            <a:prstTxWarp prst="textNoShape">
              <a:avLst/>
            </a:prstTxWarp>
            <a:noAutofit/>
          </a:bodyPr>
          <a:lstStyle/>
          <a:p>
            <a:pPr marL="236538" lvl="0" indent="-236538">
              <a:buClr>
                <a:srgbClr val="FF9900"/>
              </a:buClr>
              <a:buFont typeface="Wingdings" panose="05000000000000000000" pitchFamily="2" charset="2"/>
              <a:buChar char="q"/>
            </a:pPr>
            <a:r>
              <a:rPr lang="en-US" sz="2400" dirty="0"/>
              <a:t>Distinguish between the different types of groups.</a:t>
            </a:r>
          </a:p>
          <a:p>
            <a:pPr marL="236538" lvl="0" indent="-236538">
              <a:buClr>
                <a:srgbClr val="FF9900"/>
              </a:buClr>
              <a:buFont typeface="Wingdings" panose="05000000000000000000" pitchFamily="2" charset="2"/>
              <a:buChar char="q"/>
            </a:pPr>
            <a:r>
              <a:rPr lang="en-US" sz="2400" dirty="0"/>
              <a:t>Describe the punctuated-equilibrium model of group development.</a:t>
            </a:r>
          </a:p>
          <a:p>
            <a:pPr marL="236538" lvl="0" indent="-236538">
              <a:buClr>
                <a:srgbClr val="FF9900"/>
              </a:buClr>
              <a:buFont typeface="Wingdings" panose="05000000000000000000" pitchFamily="2" charset="2"/>
              <a:buChar char="q"/>
            </a:pPr>
            <a:r>
              <a:rPr lang="en-US" sz="2400" dirty="0"/>
              <a:t>Show how role requirements change in different situations.</a:t>
            </a:r>
          </a:p>
          <a:p>
            <a:pPr marL="236538" lvl="0" indent="-236538">
              <a:buClr>
                <a:srgbClr val="FF9900"/>
              </a:buClr>
              <a:buFont typeface="Wingdings" panose="05000000000000000000" pitchFamily="2" charset="2"/>
              <a:buChar char="q"/>
            </a:pPr>
            <a:r>
              <a:rPr lang="en-US" sz="2400" dirty="0"/>
              <a:t>Demonstrate how norms exert influence on an individual’s behavior.</a:t>
            </a:r>
          </a:p>
          <a:p>
            <a:pPr marL="236538" lvl="0" indent="-236538">
              <a:buClr>
                <a:srgbClr val="FF9900"/>
              </a:buClr>
              <a:buFont typeface="Wingdings" panose="05000000000000000000" pitchFamily="2" charset="2"/>
              <a:buChar char="q"/>
            </a:pPr>
            <a:r>
              <a:rPr lang="en-US" sz="2400" dirty="0"/>
              <a:t>Show how status and size differences affect group performance.</a:t>
            </a:r>
          </a:p>
          <a:p>
            <a:pPr marL="236538" lvl="0" indent="-236538">
              <a:buClr>
                <a:srgbClr val="FF9900"/>
              </a:buClr>
              <a:buFont typeface="Wingdings" panose="05000000000000000000" pitchFamily="2" charset="2"/>
              <a:buChar char="q"/>
            </a:pPr>
            <a:r>
              <a:rPr lang="en-US" sz="2400" dirty="0"/>
              <a:t>Describe how issues of cohesiveness and diversity can be integrated for group effectiveness.</a:t>
            </a:r>
          </a:p>
          <a:p>
            <a:pPr marL="236538" lvl="0" indent="-236538">
              <a:buClr>
                <a:srgbClr val="FF9900"/>
              </a:buClr>
              <a:buFont typeface="Wingdings" panose="05000000000000000000" pitchFamily="2" charset="2"/>
              <a:buChar char="q"/>
            </a:pPr>
            <a:r>
              <a:rPr lang="en-US" sz="2400" dirty="0"/>
              <a:t>Contrast the strengths and weaknesses of group decision making.</a:t>
            </a:r>
          </a:p>
          <a:p>
            <a:pPr indent="-342900">
              <a:lnSpc>
                <a:spcPct val="90000"/>
              </a:lnSpc>
            </a:pPr>
            <a:endParaRPr lang="en-US" sz="2400" dirty="0">
              <a:ea typeface="ＭＳ Ｐゴシック" pitchFamily="34" charset="-128"/>
              <a:cs typeface="Arial" charset="0"/>
            </a:endParaRPr>
          </a:p>
        </p:txBody>
      </p:sp>
      <p:sp>
        <p:nvSpPr>
          <p:cNvPr id="6" name="Slide Number Placeholder 5"/>
          <p:cNvSpPr>
            <a:spLocks noGrp="1"/>
          </p:cNvSpPr>
          <p:nvPr>
            <p:ph type="sldNum" sz="quarter" idx="12"/>
          </p:nvPr>
        </p:nvSpPr>
        <p:spPr/>
        <p:txBody>
          <a:bodyPr/>
          <a:lstStyle/>
          <a:p>
            <a:pPr>
              <a:defRPr/>
            </a:pPr>
            <a:r>
              <a:rPr lang="en-US"/>
              <a:t>9-</a:t>
            </a:r>
            <a:fld id="{09849938-FC8C-41E7-B1D6-E2D5C6B677B7}"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8" y="162116"/>
            <a:ext cx="8049560" cy="1241016"/>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ea typeface="ＭＳ Ｐゴシック" pitchFamily="34" charset="-128"/>
            </a:endParaRPr>
          </a:p>
        </p:txBody>
      </p:sp>
      <p:sp>
        <p:nvSpPr>
          <p:cNvPr id="14" name="Content Placeholder 13"/>
          <p:cNvSpPr>
            <a:spLocks noGrp="1"/>
          </p:cNvSpPr>
          <p:nvPr>
            <p:ph idx="1"/>
          </p:nvPr>
        </p:nvSpPr>
        <p:spPr>
          <a:xfrm>
            <a:off x="889488" y="1406910"/>
            <a:ext cx="8049559" cy="4993890"/>
          </a:xfrm>
        </p:spPr>
        <p:txBody>
          <a:bodyPr wrap="square" numCol="1" anchor="t" anchorCtr="0" compatLnSpc="1">
            <a:prstTxWarp prst="textNoShape">
              <a:avLst/>
            </a:prstTxWarp>
            <a:noAutofit/>
          </a:bodyPr>
          <a:lstStyle/>
          <a:p>
            <a:r>
              <a:rPr lang="en-US" sz="2800" dirty="0">
                <a:ea typeface="ＭＳ Ｐゴシック" pitchFamily="34" charset="-128"/>
                <a:cs typeface="Arial" charset="0"/>
              </a:rPr>
              <a:t>Steps for a nominal group:</a:t>
            </a:r>
          </a:p>
          <a:p>
            <a:pPr lvl="1"/>
            <a:r>
              <a:rPr lang="en-US" sz="2800" dirty="0">
                <a:ea typeface="ＭＳ Ｐゴシック" pitchFamily="34" charset="-128"/>
                <a:cs typeface="Arial" charset="0"/>
              </a:rPr>
              <a:t>Each member independently writes down his/her ideas on the problem.  </a:t>
            </a:r>
          </a:p>
          <a:p>
            <a:pPr lvl="1"/>
            <a:r>
              <a:rPr lang="en-US" sz="2800" dirty="0">
                <a:ea typeface="ＭＳ Ｐゴシック" pitchFamily="34" charset="-128"/>
                <a:cs typeface="Arial" charset="0"/>
              </a:rPr>
              <a:t>After this silent period, each member presents one idea to the group. </a:t>
            </a:r>
          </a:p>
          <a:p>
            <a:pPr lvl="1"/>
            <a:r>
              <a:rPr lang="en-US" sz="2800" dirty="0">
                <a:ea typeface="ＭＳ Ｐゴシック" pitchFamily="34" charset="-128"/>
                <a:cs typeface="Arial" charset="0"/>
              </a:rPr>
              <a:t>The ideas are discussed for clarity.</a:t>
            </a:r>
          </a:p>
          <a:p>
            <a:pPr lvl="1"/>
            <a:r>
              <a:rPr lang="en-US" sz="2800" dirty="0">
                <a:ea typeface="ＭＳ Ｐゴシック" pitchFamily="34" charset="-128"/>
                <a:cs typeface="Arial" charset="0"/>
              </a:rPr>
              <a:t>Each group member rank-orders the ideas. </a:t>
            </a:r>
          </a:p>
          <a:p>
            <a:pPr lvl="1"/>
            <a:r>
              <a:rPr lang="en-US" sz="2800" dirty="0">
                <a:ea typeface="ＭＳ Ｐゴシック" pitchFamily="34" charset="-128"/>
                <a:cs typeface="Arial" charset="0"/>
              </a:rPr>
              <a:t>The idea with the highest aggregate ranking determines the final decision. </a:t>
            </a:r>
          </a:p>
          <a:p>
            <a:pPr eaLnBrk="1" hangingPunct="1"/>
            <a:endParaRPr lang="en-US" sz="2800" dirty="0">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a:p>
            <a:pPr lvl="1" eaLnBrk="1" hangingPunct="1"/>
            <a:endParaRPr lang="en-US" sz="2800" dirty="0">
              <a:effectLst>
                <a:outerShdw blurRad="38100" dist="38100" dir="2700000" algn="tl">
                  <a:srgbClr val="0064E2"/>
                </a:outerShdw>
              </a:effectLst>
              <a:latin typeface="Arial" charset="0"/>
              <a:ea typeface="ＭＳ Ｐゴシック" pitchFamily="34" charset="-128"/>
              <a:cs typeface="Arial" charset="0"/>
            </a:endParaRPr>
          </a:p>
          <a:p>
            <a:pPr eaLnBrk="1" hangingPunct="1"/>
            <a:endParaRPr lang="en-US" sz="2800" dirty="0">
              <a:effectLst/>
              <a:latin typeface="Arial" charset="0"/>
              <a:ea typeface="ＭＳ Ｐゴシック" pitchFamily="34" charset="-128"/>
              <a:cs typeface="Arial" charset="0"/>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30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F051F74F-75A5-B55C-DF6E-A646293FC97C}"/>
                  </a:ext>
                </a:extLst>
              </p14:cNvPr>
              <p14:cNvContentPartPr/>
              <p14:nvPr/>
            </p14:nvContentPartPr>
            <p14:xfrm>
              <a:off x="4410190" y="2772965"/>
              <a:ext cx="442080" cy="186840"/>
            </p14:xfrm>
          </p:contentPart>
        </mc:Choice>
        <mc:Fallback xmlns="">
          <p:pic>
            <p:nvPicPr>
              <p:cNvPr id="10" name="حبر 10">
                <a:extLst>
                  <a:ext uri="{FF2B5EF4-FFF2-40B4-BE49-F238E27FC236}">
                    <a16:creationId xmlns:a16="http://schemas.microsoft.com/office/drawing/2014/main" id="{F051F74F-75A5-B55C-DF6E-A646293FC97C}"/>
                  </a:ext>
                </a:extLst>
              </p:cNvPr>
              <p:cNvPicPr/>
              <p:nvPr/>
            </p:nvPicPr>
            <p:blipFill>
              <a:blip r:embed="rId4"/>
              <a:stretch>
                <a:fillRect/>
              </a:stretch>
            </p:blipFill>
            <p:spPr>
              <a:xfrm>
                <a:off x="4390014" y="2752445"/>
                <a:ext cx="482793"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7">
                <a:extLst>
                  <a:ext uri="{FF2B5EF4-FFF2-40B4-BE49-F238E27FC236}">
                    <a16:creationId xmlns:a16="http://schemas.microsoft.com/office/drawing/2014/main" id="{6A4C609C-8360-FFDC-2B8D-158276C4D528}"/>
                  </a:ext>
                </a:extLst>
              </p14:cNvPr>
              <p14:cNvContentPartPr/>
              <p14:nvPr/>
            </p14:nvContentPartPr>
            <p14:xfrm>
              <a:off x="3386350" y="2776565"/>
              <a:ext cx="593640" cy="190440"/>
            </p14:xfrm>
          </p:contentPart>
        </mc:Choice>
        <mc:Fallback xmlns="">
          <p:pic>
            <p:nvPicPr>
              <p:cNvPr id="17" name="حبر 17">
                <a:extLst>
                  <a:ext uri="{FF2B5EF4-FFF2-40B4-BE49-F238E27FC236}">
                    <a16:creationId xmlns:a16="http://schemas.microsoft.com/office/drawing/2014/main" id="{6A4C609C-8360-FFDC-2B8D-158276C4D528}"/>
                  </a:ext>
                </a:extLst>
              </p:cNvPr>
              <p:cNvPicPr/>
              <p:nvPr/>
            </p:nvPicPr>
            <p:blipFill>
              <a:blip r:embed="rId6"/>
              <a:stretch>
                <a:fillRect/>
              </a:stretch>
            </p:blipFill>
            <p:spPr>
              <a:xfrm>
                <a:off x="3371230" y="2761445"/>
                <a:ext cx="624240" cy="221040"/>
              </a:xfrm>
              <a:prstGeom prst="rect">
                <a:avLst/>
              </a:prstGeom>
            </p:spPr>
          </p:pic>
        </mc:Fallback>
      </mc:AlternateContent>
    </p:spTree>
    <p:extLst>
      <p:ext uri="{BB962C8B-B14F-4D97-AF65-F5344CB8AC3E}">
        <p14:creationId xmlns:p14="http://schemas.microsoft.com/office/powerpoint/2010/main" val="3917692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889489" y="162116"/>
            <a:ext cx="8065325" cy="1241016"/>
          </a:xfrm>
        </p:spPr>
        <p:txBody>
          <a:bodyPr wrap="square" numCol="1" anchorCtr="0" compatLnSpc="1">
            <a:prstTxWarp prst="textNoShape">
              <a:avLst/>
            </a:prstTxWarp>
          </a:bodyPr>
          <a:lstStyle/>
          <a:p>
            <a:r>
              <a:rPr lang="en-US" sz="4800" dirty="0">
                <a:ea typeface="ＭＳ Ｐゴシック" pitchFamily="34" charset="-128"/>
              </a:rPr>
              <a:t>Group Decision Making</a:t>
            </a:r>
            <a:endParaRPr lang="en-US" sz="4800"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31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889" y="2017986"/>
            <a:ext cx="780894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5350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bwMode="auto">
          <a:xfrm>
            <a:off x="851338" y="145143"/>
            <a:ext cx="8087710" cy="1293132"/>
          </a:xfrm>
        </p:spPr>
        <p:txBody>
          <a:bodyPr wrap="square" numCol="1" anchorCtr="0" compatLnSpc="1">
            <a:prstTxWarp prst="textNoShape">
              <a:avLst/>
            </a:prstTxWarp>
          </a:bodyPr>
          <a:lstStyle/>
          <a:p>
            <a:pPr eaLnBrk="1" hangingPunct="1"/>
            <a:r>
              <a:rPr lang="en-US" sz="4800" dirty="0">
                <a:effectLst/>
                <a:ea typeface="ＭＳ Ｐゴシック" pitchFamily="34" charset="-128"/>
              </a:rPr>
              <a:t>Implications for Managers</a:t>
            </a:r>
          </a:p>
        </p:txBody>
      </p:sp>
      <p:sp>
        <p:nvSpPr>
          <p:cNvPr id="73735" name="Content Placeholder 13"/>
          <p:cNvSpPr>
            <a:spLocks noGrp="1"/>
          </p:cNvSpPr>
          <p:nvPr>
            <p:ph idx="1"/>
          </p:nvPr>
        </p:nvSpPr>
        <p:spPr bwMode="auto">
          <a:xfrm>
            <a:off x="1024758" y="1473583"/>
            <a:ext cx="7914289" cy="4816858"/>
          </a:xfrm>
        </p:spPr>
        <p:txBody>
          <a:bodyPr wrap="square" numCol="1" anchor="t" anchorCtr="0" compatLnSpc="1">
            <a:prstTxWarp prst="textNoShape">
              <a:avLst/>
            </a:prstTxWarp>
            <a:normAutofit/>
          </a:bodyPr>
          <a:lstStyle/>
          <a:p>
            <a:r>
              <a:rPr lang="en-US" sz="2800" dirty="0"/>
              <a:t>Recognize that groups can dramatically affect individual behavior in organizations, to either positive or negative effect. Therefore, pay special attention to roles, norms, and cohesion—to understand how these are operating within a group is to understand how the group is likely to behave.</a:t>
            </a:r>
          </a:p>
          <a:p>
            <a:r>
              <a:rPr lang="en-US" sz="2800" dirty="0"/>
              <a:t>To decrease the possibility of deviant workplace activities, ensure that group norms do not support antisocial behavior.</a:t>
            </a:r>
          </a:p>
          <a:p>
            <a:endParaRPr lang="en-US" dirty="0"/>
          </a:p>
        </p:txBody>
      </p:sp>
      <p:sp>
        <p:nvSpPr>
          <p:cNvPr id="5"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bwMode="auto">
          <a:xfrm>
            <a:off x="851338" y="145143"/>
            <a:ext cx="8087710" cy="1116098"/>
          </a:xfrm>
        </p:spPr>
        <p:txBody>
          <a:bodyPr wrap="square" numCol="1" anchorCtr="0" compatLnSpc="1">
            <a:prstTxWarp prst="textNoShape">
              <a:avLst/>
            </a:prstTxWarp>
          </a:bodyPr>
          <a:lstStyle/>
          <a:p>
            <a:pPr eaLnBrk="1" hangingPunct="1"/>
            <a:r>
              <a:rPr lang="en-US" sz="4800" dirty="0">
                <a:effectLst/>
                <a:ea typeface="ＭＳ Ｐゴシック" pitchFamily="34" charset="-128"/>
              </a:rPr>
              <a:t>Implications for Managers</a:t>
            </a:r>
          </a:p>
        </p:txBody>
      </p:sp>
      <p:sp>
        <p:nvSpPr>
          <p:cNvPr id="73735" name="Content Placeholder 13"/>
          <p:cNvSpPr>
            <a:spLocks noGrp="1"/>
          </p:cNvSpPr>
          <p:nvPr>
            <p:ph idx="1"/>
          </p:nvPr>
        </p:nvSpPr>
        <p:spPr bwMode="auto">
          <a:xfrm>
            <a:off x="663067" y="1473583"/>
            <a:ext cx="8275981" cy="4816858"/>
          </a:xfrm>
        </p:spPr>
        <p:txBody>
          <a:bodyPr wrap="square" numCol="1" anchor="t" anchorCtr="0" compatLnSpc="1">
            <a:prstTxWarp prst="textNoShape">
              <a:avLst/>
            </a:prstTxWarp>
            <a:noAutofit/>
          </a:bodyPr>
          <a:lstStyle/>
          <a:p>
            <a:r>
              <a:rPr lang="en-US" sz="2800" dirty="0"/>
              <a:t>Pay attention to the status aspect of groups. Because lower-status people tend to participate less in group discussions, groups with high status differences are likely to inhibit input from lower-status members and reduce their potential.</a:t>
            </a:r>
          </a:p>
          <a:p>
            <a:r>
              <a:rPr lang="en-US" sz="2800" dirty="0"/>
              <a:t>Use larger groups for fact-finding activities and smaller groups for action-taking tasks. With larger groups, provide measures of individual performance.</a:t>
            </a:r>
          </a:p>
          <a:p>
            <a:r>
              <a:rPr lang="en-US" sz="2800" dirty="0"/>
              <a:t>To increase employee satisfaction, make certain people perceive their job roles accurately.</a:t>
            </a:r>
          </a:p>
        </p:txBody>
      </p:sp>
      <p:sp>
        <p:nvSpPr>
          <p:cNvPr id="5"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33</a:t>
            </a:fld>
            <a:endParaRPr lang="en-US" dirty="0"/>
          </a:p>
        </p:txBody>
      </p:sp>
    </p:spTree>
    <p:extLst>
      <p:ext uri="{BB962C8B-B14F-4D97-AF65-F5344CB8AC3E}">
        <p14:creationId xmlns:p14="http://schemas.microsoft.com/office/powerpoint/2010/main" val="236300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98633" y="116114"/>
            <a:ext cx="8024649" cy="1322161"/>
          </a:xfrm>
        </p:spPr>
        <p:txBody>
          <a:bodyPr wrap="square" numCol="1" anchorCtr="0" compatLnSpc="1">
            <a:prstTxWarp prst="textNoShape">
              <a:avLst/>
            </a:prstTxWarp>
          </a:bodyPr>
          <a:lstStyle/>
          <a:p>
            <a:pPr eaLnBrk="1" hangingPunct="1"/>
            <a:r>
              <a:rPr lang="en-US" sz="4800" dirty="0">
                <a:effectLst/>
                <a:ea typeface="ＭＳ Ｐゴシック" pitchFamily="34" charset="-128"/>
              </a:rPr>
              <a:t>Distinguish Between </a:t>
            </a:r>
            <a:br>
              <a:rPr lang="en-US" sz="4800" dirty="0">
                <a:effectLst/>
                <a:ea typeface="ＭＳ Ｐゴシック" pitchFamily="34" charset="-128"/>
              </a:rPr>
            </a:br>
            <a:r>
              <a:rPr lang="en-US" sz="4800" dirty="0">
                <a:effectLst/>
                <a:ea typeface="ＭＳ Ｐゴシック" pitchFamily="34" charset="-128"/>
              </a:rPr>
              <a:t>Different Types of Groups</a:t>
            </a:r>
          </a:p>
        </p:txBody>
      </p:sp>
      <p:sp>
        <p:nvSpPr>
          <p:cNvPr id="20488" name="Content Placeholder 13"/>
          <p:cNvSpPr>
            <a:spLocks noGrp="1"/>
          </p:cNvSpPr>
          <p:nvPr>
            <p:ph idx="1"/>
          </p:nvPr>
        </p:nvSpPr>
        <p:spPr bwMode="auto">
          <a:xfrm>
            <a:off x="1012850" y="1790808"/>
            <a:ext cx="7910432" cy="4423455"/>
          </a:xfrm>
        </p:spPr>
        <p:txBody>
          <a:bodyPr wrap="square" numCol="1" anchor="t" anchorCtr="0" compatLnSpc="1">
            <a:prstTxWarp prst="textNoShape">
              <a:avLst/>
            </a:prstTxWarp>
            <a:normAutofit/>
          </a:bodyPr>
          <a:lstStyle/>
          <a:p>
            <a:pPr eaLnBrk="1" hangingPunct="1"/>
            <a:r>
              <a:rPr lang="en-US" sz="2800" dirty="0">
                <a:effectLst/>
                <a:ea typeface="ＭＳ Ｐゴシック" pitchFamily="34" charset="-128"/>
              </a:rPr>
              <a:t>A </a:t>
            </a:r>
            <a:r>
              <a:rPr lang="en-US" sz="2800" b="1" dirty="0">
                <a:solidFill>
                  <a:srgbClr val="FF9900"/>
                </a:solidFill>
                <a:effectLst/>
                <a:ea typeface="ＭＳ Ｐゴシック" pitchFamily="34" charset="-128"/>
              </a:rPr>
              <a:t>group</a:t>
            </a:r>
            <a:r>
              <a:rPr lang="en-US" sz="2800" dirty="0">
                <a:effectLst/>
                <a:ea typeface="ＭＳ Ｐゴシック" pitchFamily="34" charset="-128"/>
              </a:rPr>
              <a:t> is defined as two or more individuals, interacting and interdependent, who have come together to achieve particular objectives. </a:t>
            </a:r>
          </a:p>
          <a:p>
            <a:pPr eaLnBrk="1" hangingPunct="1"/>
            <a:r>
              <a:rPr lang="en-US" sz="2800" dirty="0">
                <a:effectLst/>
                <a:ea typeface="ＭＳ Ｐゴシック" pitchFamily="34" charset="-128"/>
              </a:rPr>
              <a:t>Groups can be either formal or informal. </a:t>
            </a:r>
          </a:p>
          <a:p>
            <a:pPr lvl="1"/>
            <a:r>
              <a:rPr lang="en-US" sz="2800" b="1" dirty="0">
                <a:solidFill>
                  <a:srgbClr val="FF9900"/>
                </a:solidFill>
                <a:effectLst/>
                <a:ea typeface="ＭＳ Ｐゴシック" pitchFamily="34" charset="-128"/>
              </a:rPr>
              <a:t>Formal groups: </a:t>
            </a:r>
            <a:r>
              <a:rPr lang="en-US" sz="2800" dirty="0">
                <a:ea typeface="ＭＳ Ｐゴシック" pitchFamily="34" charset="-128"/>
              </a:rPr>
              <a:t>those </a:t>
            </a:r>
            <a:r>
              <a:rPr lang="en-US" sz="2800" dirty="0">
                <a:effectLst/>
                <a:ea typeface="ＭＳ Ｐゴシック" pitchFamily="34" charset="-128"/>
              </a:rPr>
              <a:t>defined by the organization’s structure.</a:t>
            </a:r>
          </a:p>
          <a:p>
            <a:pPr lvl="1"/>
            <a:r>
              <a:rPr lang="en-US" sz="2800" b="1" dirty="0">
                <a:solidFill>
                  <a:srgbClr val="FF9900"/>
                </a:solidFill>
                <a:effectLst/>
                <a:ea typeface="ＭＳ Ｐゴシック" pitchFamily="34" charset="-128"/>
              </a:rPr>
              <a:t>Informal groups:</a:t>
            </a:r>
            <a:r>
              <a:rPr lang="en-US" sz="2800" dirty="0">
                <a:solidFill>
                  <a:srgbClr val="FF9900"/>
                </a:solidFill>
                <a:ea typeface="ＭＳ Ｐゴシック" pitchFamily="34" charset="-128"/>
              </a:rPr>
              <a:t> </a:t>
            </a:r>
            <a:r>
              <a:rPr lang="en-US" sz="2800" dirty="0">
                <a:ea typeface="ＭＳ Ｐゴシック" pitchFamily="34" charset="-128"/>
              </a:rPr>
              <a:t>alliances </a:t>
            </a:r>
            <a:r>
              <a:rPr lang="en-US" sz="2800" dirty="0">
                <a:effectLst/>
                <a:ea typeface="ＭＳ Ｐゴシック" pitchFamily="34" charset="-128"/>
              </a:rPr>
              <a:t>that are neither formally structured nor organizationally determined.</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712201" y="162115"/>
            <a:ext cx="8229600"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817687"/>
            <a:ext cx="8052312" cy="4459287"/>
          </a:xfrm>
        </p:spPr>
        <p:txBody>
          <a:bodyPr wrap="square" numCol="1" anchor="t" anchorCtr="0" compatLnSpc="1">
            <a:prstTxWarp prst="textNoShape">
              <a:avLst/>
            </a:prstTxWarp>
            <a:normAutofit/>
          </a:bodyPr>
          <a:lstStyle/>
          <a:p>
            <a:pPr eaLnBrk="1" hangingPunct="1"/>
            <a:r>
              <a:rPr lang="en-US" sz="2800" b="1" dirty="0">
                <a:solidFill>
                  <a:srgbClr val="FF9900"/>
                </a:solidFill>
                <a:effectLst/>
                <a:ea typeface="ＭＳ Ｐゴシック" pitchFamily="34" charset="-128"/>
              </a:rPr>
              <a:t>Social identity theory: </a:t>
            </a:r>
            <a:r>
              <a:rPr lang="en-US" sz="2800" dirty="0">
                <a:effectLst/>
                <a:ea typeface="ＭＳ Ｐゴシック" pitchFamily="34" charset="-128"/>
              </a:rPr>
              <a:t>considers when and why individuals consider themselves members of groups.</a:t>
            </a:r>
          </a:p>
          <a:p>
            <a:pPr lvl="1"/>
            <a:r>
              <a:rPr lang="en-US" sz="2800" dirty="0">
                <a:ea typeface="ＭＳ Ｐゴシック" pitchFamily="34" charset="-128"/>
              </a:rPr>
              <a:t>P</a:t>
            </a:r>
            <a:r>
              <a:rPr lang="en-US" sz="2800" dirty="0">
                <a:effectLst/>
                <a:ea typeface="ＭＳ Ｐゴシック" pitchFamily="34" charset="-128"/>
              </a:rPr>
              <a:t>eople have emotional reactions to the failure or success of their group because their self-esteem gets tied into the performance of the group.</a:t>
            </a:r>
          </a:p>
          <a:p>
            <a:pPr lvl="1"/>
            <a:r>
              <a:rPr lang="en-US" sz="2800" dirty="0">
                <a:ea typeface="ＭＳ Ｐゴシック" pitchFamily="34" charset="-128"/>
              </a:rPr>
              <a:t>Social identities help us understand who we are and where we fit in with people.</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حبر 1">
                <a:extLst>
                  <a:ext uri="{FF2B5EF4-FFF2-40B4-BE49-F238E27FC236}">
                    <a16:creationId xmlns:a16="http://schemas.microsoft.com/office/drawing/2014/main" id="{756293AC-4D9B-716E-FA03-D40F0AEC91EC}"/>
                  </a:ext>
                </a:extLst>
              </p14:cNvPr>
              <p14:cNvContentPartPr/>
              <p14:nvPr/>
            </p14:nvContentPartPr>
            <p14:xfrm>
              <a:off x="3615970" y="1634099"/>
              <a:ext cx="39600" cy="234000"/>
            </p14:xfrm>
          </p:contentPart>
        </mc:Choice>
        <mc:Fallback xmlns="">
          <p:pic>
            <p:nvPicPr>
              <p:cNvPr id="2" name="حبر 1">
                <a:extLst>
                  <a:ext uri="{FF2B5EF4-FFF2-40B4-BE49-F238E27FC236}">
                    <a16:creationId xmlns:a16="http://schemas.microsoft.com/office/drawing/2014/main" id="{756293AC-4D9B-716E-FA03-D40F0AEC91EC}"/>
                  </a:ext>
                </a:extLst>
              </p:cNvPr>
              <p:cNvPicPr/>
              <p:nvPr/>
            </p:nvPicPr>
            <p:blipFill>
              <a:blip r:embed="rId4"/>
              <a:stretch>
                <a:fillRect/>
              </a:stretch>
            </p:blipFill>
            <p:spPr>
              <a:xfrm>
                <a:off x="3595450" y="1613939"/>
                <a:ext cx="802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9">
                <a:extLst>
                  <a:ext uri="{FF2B5EF4-FFF2-40B4-BE49-F238E27FC236}">
                    <a16:creationId xmlns:a16="http://schemas.microsoft.com/office/drawing/2014/main" id="{44CDC167-410E-55A8-C1B9-7386A0BC9685}"/>
                  </a:ext>
                </a:extLst>
              </p14:cNvPr>
              <p14:cNvContentPartPr/>
              <p14:nvPr/>
            </p14:nvContentPartPr>
            <p14:xfrm>
              <a:off x="2864290" y="1617179"/>
              <a:ext cx="792000" cy="273960"/>
            </p14:xfrm>
          </p:contentPart>
        </mc:Choice>
        <mc:Fallback xmlns="">
          <p:pic>
            <p:nvPicPr>
              <p:cNvPr id="9" name="حبر 9">
                <a:extLst>
                  <a:ext uri="{FF2B5EF4-FFF2-40B4-BE49-F238E27FC236}">
                    <a16:creationId xmlns:a16="http://schemas.microsoft.com/office/drawing/2014/main" id="{44CDC167-410E-55A8-C1B9-7386A0BC9685}"/>
                  </a:ext>
                </a:extLst>
              </p:cNvPr>
              <p:cNvPicPr/>
              <p:nvPr/>
            </p:nvPicPr>
            <p:blipFill>
              <a:blip r:embed="rId6"/>
              <a:stretch>
                <a:fillRect/>
              </a:stretch>
            </p:blipFill>
            <p:spPr>
              <a:xfrm>
                <a:off x="2843770" y="1596632"/>
                <a:ext cx="832680" cy="31505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حبر 25">
                <a:extLst>
                  <a:ext uri="{FF2B5EF4-FFF2-40B4-BE49-F238E27FC236}">
                    <a16:creationId xmlns:a16="http://schemas.microsoft.com/office/drawing/2014/main" id="{7953220D-AD95-2803-ACAF-8507338673C9}"/>
                  </a:ext>
                </a:extLst>
              </p14:cNvPr>
              <p14:cNvContentPartPr/>
              <p14:nvPr/>
            </p14:nvContentPartPr>
            <p14:xfrm>
              <a:off x="1235650" y="1486139"/>
              <a:ext cx="1776960" cy="393480"/>
            </p14:xfrm>
          </p:contentPart>
        </mc:Choice>
        <mc:Fallback xmlns="">
          <p:pic>
            <p:nvPicPr>
              <p:cNvPr id="25" name="حبر 25">
                <a:extLst>
                  <a:ext uri="{FF2B5EF4-FFF2-40B4-BE49-F238E27FC236}">
                    <a16:creationId xmlns:a16="http://schemas.microsoft.com/office/drawing/2014/main" id="{7953220D-AD95-2803-ACAF-8507338673C9}"/>
                  </a:ext>
                </a:extLst>
              </p:cNvPr>
              <p:cNvPicPr/>
              <p:nvPr/>
            </p:nvPicPr>
            <p:blipFill>
              <a:blip r:embed="rId8"/>
              <a:stretch>
                <a:fillRect/>
              </a:stretch>
            </p:blipFill>
            <p:spPr>
              <a:xfrm>
                <a:off x="1215130" y="1465619"/>
                <a:ext cx="181800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5">
                <a:extLst>
                  <a:ext uri="{FF2B5EF4-FFF2-40B4-BE49-F238E27FC236}">
                    <a16:creationId xmlns:a16="http://schemas.microsoft.com/office/drawing/2014/main" id="{CFD3D714-083F-6CF2-4C1E-FB42081D3B9C}"/>
                  </a:ext>
                </a:extLst>
              </p14:cNvPr>
              <p14:cNvContentPartPr/>
              <p14:nvPr/>
            </p14:nvContentPartPr>
            <p14:xfrm>
              <a:off x="6979627" y="2286266"/>
              <a:ext cx="684000" cy="53280"/>
            </p14:xfrm>
          </p:contentPart>
        </mc:Choice>
        <mc:Fallback xmlns="">
          <p:pic>
            <p:nvPicPr>
              <p:cNvPr id="26" name="حبر 25">
                <a:extLst>
                  <a:ext uri="{FF2B5EF4-FFF2-40B4-BE49-F238E27FC236}">
                    <a16:creationId xmlns:a16="http://schemas.microsoft.com/office/drawing/2014/main" id="{CFD3D714-083F-6CF2-4C1E-FB42081D3B9C}"/>
                  </a:ext>
                </a:extLst>
              </p:cNvPr>
              <p:cNvPicPr/>
              <p:nvPr/>
            </p:nvPicPr>
            <p:blipFill>
              <a:blip r:embed="rId10"/>
              <a:stretch>
                <a:fillRect/>
              </a:stretch>
            </p:blipFill>
            <p:spPr>
              <a:xfrm>
                <a:off x="6959107" y="2266106"/>
                <a:ext cx="7250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حبر 26">
                <a:extLst>
                  <a:ext uri="{FF2B5EF4-FFF2-40B4-BE49-F238E27FC236}">
                    <a16:creationId xmlns:a16="http://schemas.microsoft.com/office/drawing/2014/main" id="{9F9CF728-C112-0EF0-C804-DF2592E4D4DE}"/>
                  </a:ext>
                </a:extLst>
              </p14:cNvPr>
              <p14:cNvContentPartPr/>
              <p14:nvPr/>
            </p14:nvContentPartPr>
            <p14:xfrm>
              <a:off x="1306747" y="2639426"/>
              <a:ext cx="7381080" cy="115200"/>
            </p14:xfrm>
          </p:contentPart>
        </mc:Choice>
        <mc:Fallback xmlns="">
          <p:pic>
            <p:nvPicPr>
              <p:cNvPr id="27" name="حبر 26">
                <a:extLst>
                  <a:ext uri="{FF2B5EF4-FFF2-40B4-BE49-F238E27FC236}">
                    <a16:creationId xmlns:a16="http://schemas.microsoft.com/office/drawing/2014/main" id="{9F9CF728-C112-0EF0-C804-DF2592E4D4DE}"/>
                  </a:ext>
                </a:extLst>
              </p:cNvPr>
              <p:cNvPicPr/>
              <p:nvPr/>
            </p:nvPicPr>
            <p:blipFill>
              <a:blip r:embed="rId12"/>
              <a:stretch>
                <a:fillRect/>
              </a:stretch>
            </p:blipFill>
            <p:spPr>
              <a:xfrm>
                <a:off x="1286227" y="2619266"/>
                <a:ext cx="74217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حبر 27">
                <a:extLst>
                  <a:ext uri="{FF2B5EF4-FFF2-40B4-BE49-F238E27FC236}">
                    <a16:creationId xmlns:a16="http://schemas.microsoft.com/office/drawing/2014/main" id="{2F1A2572-39EE-3F42-B4E3-35AA4298E6E9}"/>
                  </a:ext>
                </a:extLst>
              </p14:cNvPr>
              <p14:cNvContentPartPr/>
              <p14:nvPr/>
            </p14:nvContentPartPr>
            <p14:xfrm>
              <a:off x="1359667" y="3134066"/>
              <a:ext cx="1624680" cy="44640"/>
            </p14:xfrm>
          </p:contentPart>
        </mc:Choice>
        <mc:Fallback xmlns="">
          <p:pic>
            <p:nvPicPr>
              <p:cNvPr id="28" name="حبر 27">
                <a:extLst>
                  <a:ext uri="{FF2B5EF4-FFF2-40B4-BE49-F238E27FC236}">
                    <a16:creationId xmlns:a16="http://schemas.microsoft.com/office/drawing/2014/main" id="{2F1A2572-39EE-3F42-B4E3-35AA4298E6E9}"/>
                  </a:ext>
                </a:extLst>
              </p:cNvPr>
              <p:cNvPicPr/>
              <p:nvPr/>
            </p:nvPicPr>
            <p:blipFill>
              <a:blip r:embed="rId14"/>
              <a:stretch>
                <a:fillRect/>
              </a:stretch>
            </p:blipFill>
            <p:spPr>
              <a:xfrm>
                <a:off x="1339147" y="3113546"/>
                <a:ext cx="16657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حبر 28">
                <a:extLst>
                  <a:ext uri="{FF2B5EF4-FFF2-40B4-BE49-F238E27FC236}">
                    <a16:creationId xmlns:a16="http://schemas.microsoft.com/office/drawing/2014/main" id="{3E929D8D-3E81-5EBB-1024-673295E302E0}"/>
                  </a:ext>
                </a:extLst>
              </p14:cNvPr>
              <p14:cNvContentPartPr/>
              <p14:nvPr/>
            </p14:nvContentPartPr>
            <p14:xfrm>
              <a:off x="1695187" y="4493620"/>
              <a:ext cx="5315400" cy="115200"/>
            </p14:xfrm>
          </p:contentPart>
        </mc:Choice>
        <mc:Fallback xmlns="">
          <p:pic>
            <p:nvPicPr>
              <p:cNvPr id="29" name="حبر 28">
                <a:extLst>
                  <a:ext uri="{FF2B5EF4-FFF2-40B4-BE49-F238E27FC236}">
                    <a16:creationId xmlns:a16="http://schemas.microsoft.com/office/drawing/2014/main" id="{3E929D8D-3E81-5EBB-1024-673295E302E0}"/>
                  </a:ext>
                </a:extLst>
              </p:cNvPr>
              <p:cNvPicPr/>
              <p:nvPr/>
            </p:nvPicPr>
            <p:blipFill>
              <a:blip r:embed="rId16"/>
              <a:stretch>
                <a:fillRect/>
              </a:stretch>
            </p:blipFill>
            <p:spPr>
              <a:xfrm>
                <a:off x="1674667" y="4473100"/>
                <a:ext cx="53560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 name="حبر 29">
                <a:extLst>
                  <a:ext uri="{FF2B5EF4-FFF2-40B4-BE49-F238E27FC236}">
                    <a16:creationId xmlns:a16="http://schemas.microsoft.com/office/drawing/2014/main" id="{F015B5C9-C003-4488-47CE-77D44139171C}"/>
                  </a:ext>
                </a:extLst>
              </p14:cNvPr>
              <p14:cNvContentPartPr/>
              <p14:nvPr/>
            </p14:nvContentPartPr>
            <p14:xfrm>
              <a:off x="5295844" y="4443765"/>
              <a:ext cx="1148760" cy="29520"/>
            </p14:xfrm>
          </p:contentPart>
        </mc:Choice>
        <mc:Fallback xmlns="">
          <p:pic>
            <p:nvPicPr>
              <p:cNvPr id="30" name="حبر 29">
                <a:extLst>
                  <a:ext uri="{FF2B5EF4-FFF2-40B4-BE49-F238E27FC236}">
                    <a16:creationId xmlns:a16="http://schemas.microsoft.com/office/drawing/2014/main" id="{F015B5C9-C003-4488-47CE-77D44139171C}"/>
                  </a:ext>
                </a:extLst>
              </p:cNvPr>
              <p:cNvPicPr/>
              <p:nvPr/>
            </p:nvPicPr>
            <p:blipFill>
              <a:blip r:embed="rId18"/>
              <a:stretch>
                <a:fillRect/>
              </a:stretch>
            </p:blipFill>
            <p:spPr>
              <a:xfrm>
                <a:off x="5280364" y="4428285"/>
                <a:ext cx="11793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حبر 39">
                <a:extLst>
                  <a:ext uri="{FF2B5EF4-FFF2-40B4-BE49-F238E27FC236}">
                    <a16:creationId xmlns:a16="http://schemas.microsoft.com/office/drawing/2014/main" id="{FF9AB57B-7857-7B63-7C4B-69F13089E79C}"/>
                  </a:ext>
                </a:extLst>
              </p14:cNvPr>
              <p14:cNvContentPartPr/>
              <p14:nvPr/>
            </p14:nvContentPartPr>
            <p14:xfrm>
              <a:off x="5770162" y="3981418"/>
              <a:ext cx="443880" cy="183960"/>
            </p14:xfrm>
          </p:contentPart>
        </mc:Choice>
        <mc:Fallback xmlns="">
          <p:pic>
            <p:nvPicPr>
              <p:cNvPr id="39" name="حبر 39">
                <a:extLst>
                  <a:ext uri="{FF2B5EF4-FFF2-40B4-BE49-F238E27FC236}">
                    <a16:creationId xmlns:a16="http://schemas.microsoft.com/office/drawing/2014/main" id="{FF9AB57B-7857-7B63-7C4B-69F13089E79C}"/>
                  </a:ext>
                </a:extLst>
              </p:cNvPr>
              <p:cNvPicPr/>
              <p:nvPr/>
            </p:nvPicPr>
            <p:blipFill>
              <a:blip r:embed="rId20"/>
              <a:stretch>
                <a:fillRect/>
              </a:stretch>
            </p:blipFill>
            <p:spPr>
              <a:xfrm>
                <a:off x="5755042" y="3966298"/>
                <a:ext cx="4744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حبر 39">
                <a:extLst>
                  <a:ext uri="{FF2B5EF4-FFF2-40B4-BE49-F238E27FC236}">
                    <a16:creationId xmlns:a16="http://schemas.microsoft.com/office/drawing/2014/main" id="{250FA2EE-0AC9-AB8B-71DF-15B609C55DCC}"/>
                  </a:ext>
                </a:extLst>
              </p14:cNvPr>
              <p14:cNvContentPartPr/>
              <p14:nvPr/>
            </p14:nvContentPartPr>
            <p14:xfrm>
              <a:off x="7512796" y="5328402"/>
              <a:ext cx="1112040" cy="165600"/>
            </p14:xfrm>
          </p:contentPart>
        </mc:Choice>
        <mc:Fallback xmlns="">
          <p:pic>
            <p:nvPicPr>
              <p:cNvPr id="40" name="حبر 39">
                <a:extLst>
                  <a:ext uri="{FF2B5EF4-FFF2-40B4-BE49-F238E27FC236}">
                    <a16:creationId xmlns:a16="http://schemas.microsoft.com/office/drawing/2014/main" id="{250FA2EE-0AC9-AB8B-71DF-15B609C55DCC}"/>
                  </a:ext>
                </a:extLst>
              </p:cNvPr>
              <p:cNvPicPr/>
              <p:nvPr/>
            </p:nvPicPr>
            <p:blipFill>
              <a:blip r:embed="rId22"/>
              <a:stretch>
                <a:fillRect/>
              </a:stretch>
            </p:blipFill>
            <p:spPr>
              <a:xfrm>
                <a:off x="7497676" y="5313282"/>
                <a:ext cx="11426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3" name="حبر 43">
                <a:extLst>
                  <a:ext uri="{FF2B5EF4-FFF2-40B4-BE49-F238E27FC236}">
                    <a16:creationId xmlns:a16="http://schemas.microsoft.com/office/drawing/2014/main" id="{3CC0BE0B-8CB7-2658-B95D-8DE32DBF532B}"/>
                  </a:ext>
                </a:extLst>
              </p14:cNvPr>
              <p14:cNvContentPartPr/>
              <p14:nvPr/>
            </p14:nvContentPartPr>
            <p14:xfrm>
              <a:off x="1829116" y="5906562"/>
              <a:ext cx="5692320" cy="50040"/>
            </p14:xfrm>
          </p:contentPart>
        </mc:Choice>
        <mc:Fallback xmlns="">
          <p:pic>
            <p:nvPicPr>
              <p:cNvPr id="43" name="حبر 43">
                <a:extLst>
                  <a:ext uri="{FF2B5EF4-FFF2-40B4-BE49-F238E27FC236}">
                    <a16:creationId xmlns:a16="http://schemas.microsoft.com/office/drawing/2014/main" id="{3CC0BE0B-8CB7-2658-B95D-8DE32DBF532B}"/>
                  </a:ext>
                </a:extLst>
              </p:cNvPr>
              <p:cNvPicPr/>
              <p:nvPr/>
            </p:nvPicPr>
            <p:blipFill>
              <a:blip r:embed="rId24"/>
              <a:stretch>
                <a:fillRect/>
              </a:stretch>
            </p:blipFill>
            <p:spPr>
              <a:xfrm>
                <a:off x="1813636" y="5891442"/>
                <a:ext cx="57229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حبر 46">
                <a:extLst>
                  <a:ext uri="{FF2B5EF4-FFF2-40B4-BE49-F238E27FC236}">
                    <a16:creationId xmlns:a16="http://schemas.microsoft.com/office/drawing/2014/main" id="{BD229685-36B8-4AD6-92A6-7F3D107B2F5F}"/>
                  </a:ext>
                </a:extLst>
              </p14:cNvPr>
              <p14:cNvContentPartPr/>
              <p14:nvPr/>
            </p14:nvContentPartPr>
            <p14:xfrm>
              <a:off x="5729285" y="1564246"/>
              <a:ext cx="333720" cy="241920"/>
            </p14:xfrm>
          </p:contentPart>
        </mc:Choice>
        <mc:Fallback xmlns="">
          <p:pic>
            <p:nvPicPr>
              <p:cNvPr id="46" name="حبر 46">
                <a:extLst>
                  <a:ext uri="{FF2B5EF4-FFF2-40B4-BE49-F238E27FC236}">
                    <a16:creationId xmlns:a16="http://schemas.microsoft.com/office/drawing/2014/main" id="{BD229685-36B8-4AD6-92A6-7F3D107B2F5F}"/>
                  </a:ext>
                </a:extLst>
              </p:cNvPr>
              <p:cNvPicPr/>
              <p:nvPr/>
            </p:nvPicPr>
            <p:blipFill>
              <a:blip r:embed="rId26"/>
              <a:stretch>
                <a:fillRect/>
              </a:stretch>
            </p:blipFill>
            <p:spPr>
              <a:xfrm>
                <a:off x="5714149" y="1549126"/>
                <a:ext cx="364353"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حبر 53">
                <a:extLst>
                  <a:ext uri="{FF2B5EF4-FFF2-40B4-BE49-F238E27FC236}">
                    <a16:creationId xmlns:a16="http://schemas.microsoft.com/office/drawing/2014/main" id="{0C7F17BF-4083-6C96-AE58-FCD033411A5A}"/>
                  </a:ext>
                </a:extLst>
              </p14:cNvPr>
              <p14:cNvContentPartPr/>
              <p14:nvPr/>
            </p14:nvContentPartPr>
            <p14:xfrm>
              <a:off x="5946365" y="1639486"/>
              <a:ext cx="654120" cy="233640"/>
            </p14:xfrm>
          </p:contentPart>
        </mc:Choice>
        <mc:Fallback xmlns="">
          <p:pic>
            <p:nvPicPr>
              <p:cNvPr id="53" name="حبر 53">
                <a:extLst>
                  <a:ext uri="{FF2B5EF4-FFF2-40B4-BE49-F238E27FC236}">
                    <a16:creationId xmlns:a16="http://schemas.microsoft.com/office/drawing/2014/main" id="{0C7F17BF-4083-6C96-AE58-FCD033411A5A}"/>
                  </a:ext>
                </a:extLst>
              </p:cNvPr>
              <p:cNvPicPr/>
              <p:nvPr/>
            </p:nvPicPr>
            <p:blipFill>
              <a:blip r:embed="rId28"/>
              <a:stretch>
                <a:fillRect/>
              </a:stretch>
            </p:blipFill>
            <p:spPr>
              <a:xfrm>
                <a:off x="5930885" y="1624030"/>
                <a:ext cx="684720" cy="26419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531" name="حبر 22531">
                <a:extLst>
                  <a:ext uri="{FF2B5EF4-FFF2-40B4-BE49-F238E27FC236}">
                    <a16:creationId xmlns:a16="http://schemas.microsoft.com/office/drawing/2014/main" id="{D33AABC9-A252-FB38-3931-3273F0F817EB}"/>
                  </a:ext>
                </a:extLst>
              </p14:cNvPr>
              <p14:cNvContentPartPr/>
              <p14:nvPr/>
            </p14:nvContentPartPr>
            <p14:xfrm>
              <a:off x="6835476" y="1585770"/>
              <a:ext cx="991800" cy="324360"/>
            </p14:xfrm>
          </p:contentPart>
        </mc:Choice>
        <mc:Fallback xmlns="">
          <p:pic>
            <p:nvPicPr>
              <p:cNvPr id="22531" name="حبر 22531">
                <a:extLst>
                  <a:ext uri="{FF2B5EF4-FFF2-40B4-BE49-F238E27FC236}">
                    <a16:creationId xmlns:a16="http://schemas.microsoft.com/office/drawing/2014/main" id="{D33AABC9-A252-FB38-3931-3273F0F817EB}"/>
                  </a:ext>
                </a:extLst>
              </p:cNvPr>
              <p:cNvPicPr/>
              <p:nvPr/>
            </p:nvPicPr>
            <p:blipFill>
              <a:blip r:embed="rId30"/>
              <a:stretch>
                <a:fillRect/>
              </a:stretch>
            </p:blipFill>
            <p:spPr>
              <a:xfrm>
                <a:off x="6820356" y="1570650"/>
                <a:ext cx="1022400" cy="3549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9" y="162115"/>
            <a:ext cx="8052312"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817687"/>
            <a:ext cx="8052312" cy="4459287"/>
          </a:xfrm>
        </p:spPr>
        <p:txBody>
          <a:bodyPr wrap="square" numCol="1" anchor="t" anchorCtr="0" compatLnSpc="1">
            <a:prstTxWarp prst="textNoShape">
              <a:avLst/>
            </a:prstTxWarp>
            <a:noAutofit/>
          </a:bodyPr>
          <a:lstStyle/>
          <a:p>
            <a:r>
              <a:rPr lang="en-US" sz="2800" dirty="0" err="1"/>
              <a:t>Ingroups</a:t>
            </a:r>
            <a:r>
              <a:rPr lang="en-US" sz="2800" dirty="0"/>
              <a:t> and Outgroups</a:t>
            </a:r>
          </a:p>
          <a:p>
            <a:pPr lvl="1"/>
            <a:r>
              <a:rPr lang="en-US" sz="2800" b="1" dirty="0" err="1">
                <a:solidFill>
                  <a:srgbClr val="FF9900"/>
                </a:solidFill>
              </a:rPr>
              <a:t>Ingroup</a:t>
            </a:r>
            <a:r>
              <a:rPr lang="en-US" sz="2800" b="1" dirty="0">
                <a:solidFill>
                  <a:srgbClr val="FF9900"/>
                </a:solidFill>
              </a:rPr>
              <a:t> favoritism </a:t>
            </a:r>
            <a:r>
              <a:rPr lang="en-US" sz="2800" dirty="0"/>
              <a:t>occurs when we see members of our group as better than other people, and people not in our group as all the same. </a:t>
            </a:r>
          </a:p>
          <a:p>
            <a:pPr lvl="1"/>
            <a:r>
              <a:rPr lang="en-US" sz="2800" dirty="0"/>
              <a:t>Whenever there is an </a:t>
            </a:r>
            <a:r>
              <a:rPr lang="en-US" sz="2800" dirty="0" err="1"/>
              <a:t>ingroup</a:t>
            </a:r>
            <a:r>
              <a:rPr lang="en-US" sz="2800" dirty="0"/>
              <a:t>, there is by necessity an </a:t>
            </a:r>
            <a:r>
              <a:rPr lang="en-US" sz="2800" b="1" dirty="0">
                <a:solidFill>
                  <a:srgbClr val="FF9900"/>
                </a:solidFill>
              </a:rPr>
              <a:t>outgroup</a:t>
            </a:r>
            <a:r>
              <a:rPr lang="en-US" sz="2800" dirty="0"/>
              <a:t>, which is sometimes everyone else, but is usually an identified group known by the </a:t>
            </a:r>
            <a:r>
              <a:rPr lang="en-US" sz="2800" dirty="0" err="1"/>
              <a:t>ingroup’s</a:t>
            </a:r>
            <a:r>
              <a:rPr lang="en-US" sz="2800" dirty="0"/>
              <a:t> members. </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DE023A16-9503-4AF6-CE79-0F275235F6C1}"/>
                  </a:ext>
                </a:extLst>
              </p14:cNvPr>
              <p14:cNvContentPartPr/>
              <p14:nvPr/>
            </p14:nvContentPartPr>
            <p14:xfrm>
              <a:off x="5840823" y="3246437"/>
              <a:ext cx="2726640" cy="78120"/>
            </p14:xfrm>
          </p:contentPart>
        </mc:Choice>
        <mc:Fallback xmlns="">
          <p:pic>
            <p:nvPicPr>
              <p:cNvPr id="2" name="حبر 1">
                <a:extLst>
                  <a:ext uri="{FF2B5EF4-FFF2-40B4-BE49-F238E27FC236}">
                    <a16:creationId xmlns:a16="http://schemas.microsoft.com/office/drawing/2014/main" id="{DE023A16-9503-4AF6-CE79-0F275235F6C1}"/>
                  </a:ext>
                </a:extLst>
              </p:cNvPr>
              <p:cNvPicPr/>
              <p:nvPr/>
            </p:nvPicPr>
            <p:blipFill>
              <a:blip r:embed="rId4"/>
              <a:stretch>
                <a:fillRect/>
              </a:stretch>
            </p:blipFill>
            <p:spPr>
              <a:xfrm>
                <a:off x="5820303" y="3225917"/>
                <a:ext cx="27673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4BB73368-9DEB-963B-09FF-263FBF1B51BD}"/>
                  </a:ext>
                </a:extLst>
              </p14:cNvPr>
              <p14:cNvContentPartPr/>
              <p14:nvPr/>
            </p14:nvContentPartPr>
            <p14:xfrm>
              <a:off x="1778583" y="3681317"/>
              <a:ext cx="932400" cy="54720"/>
            </p14:xfrm>
          </p:contentPart>
        </mc:Choice>
        <mc:Fallback xmlns="">
          <p:pic>
            <p:nvPicPr>
              <p:cNvPr id="3" name="حبر 2">
                <a:extLst>
                  <a:ext uri="{FF2B5EF4-FFF2-40B4-BE49-F238E27FC236}">
                    <a16:creationId xmlns:a16="http://schemas.microsoft.com/office/drawing/2014/main" id="{4BB73368-9DEB-963B-09FF-263FBF1B51BD}"/>
                  </a:ext>
                </a:extLst>
              </p:cNvPr>
              <p:cNvPicPr/>
              <p:nvPr/>
            </p:nvPicPr>
            <p:blipFill>
              <a:blip r:embed="rId6"/>
              <a:stretch>
                <a:fillRect/>
              </a:stretch>
            </p:blipFill>
            <p:spPr>
              <a:xfrm>
                <a:off x="1758063" y="3661157"/>
                <a:ext cx="97308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42F6F765-23CD-06DE-70D5-8A2BA81CBC0D}"/>
                  </a:ext>
                </a:extLst>
              </p14:cNvPr>
              <p14:cNvContentPartPr/>
              <p14:nvPr/>
            </p14:nvContentPartPr>
            <p14:xfrm>
              <a:off x="1702352" y="3313897"/>
              <a:ext cx="4251600" cy="40680"/>
            </p14:xfrm>
          </p:contentPart>
        </mc:Choice>
        <mc:Fallback xmlns="">
          <p:pic>
            <p:nvPicPr>
              <p:cNvPr id="4" name="حبر 3">
                <a:extLst>
                  <a:ext uri="{FF2B5EF4-FFF2-40B4-BE49-F238E27FC236}">
                    <a16:creationId xmlns:a16="http://schemas.microsoft.com/office/drawing/2014/main" id="{42F6F765-23CD-06DE-70D5-8A2BA81CBC0D}"/>
                  </a:ext>
                </a:extLst>
              </p:cNvPr>
              <p:cNvPicPr/>
              <p:nvPr/>
            </p:nvPicPr>
            <p:blipFill>
              <a:blip r:embed="rId8"/>
              <a:stretch>
                <a:fillRect/>
              </a:stretch>
            </p:blipFill>
            <p:spPr>
              <a:xfrm>
                <a:off x="1681832" y="3293377"/>
                <a:ext cx="42922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5205B2BE-38BA-2194-1F95-56E7271D6AC1}"/>
                  </a:ext>
                </a:extLst>
              </p14:cNvPr>
              <p14:cNvContentPartPr/>
              <p14:nvPr/>
            </p14:nvContentPartPr>
            <p14:xfrm>
              <a:off x="4844948" y="1766059"/>
              <a:ext cx="3090586" cy="876202"/>
            </p14:xfrm>
          </p:contentPart>
        </mc:Choice>
        <mc:Fallback xmlns="">
          <p:pic>
            <p:nvPicPr>
              <p:cNvPr id="30" name="حبر 30">
                <a:extLst>
                  <a:ext uri="{FF2B5EF4-FFF2-40B4-BE49-F238E27FC236}">
                    <a16:creationId xmlns:a16="http://schemas.microsoft.com/office/drawing/2014/main" id="{5205B2BE-38BA-2194-1F95-56E7271D6AC1}"/>
                  </a:ext>
                </a:extLst>
              </p:cNvPr>
              <p:cNvPicPr/>
              <p:nvPr/>
            </p:nvPicPr>
            <p:blipFill>
              <a:blip r:embed="rId10"/>
              <a:stretch>
                <a:fillRect/>
              </a:stretch>
            </p:blipFill>
            <p:spPr>
              <a:xfrm>
                <a:off x="4824788" y="1745540"/>
                <a:ext cx="3126226" cy="9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حبر 37">
                <a:extLst>
                  <a:ext uri="{FF2B5EF4-FFF2-40B4-BE49-F238E27FC236}">
                    <a16:creationId xmlns:a16="http://schemas.microsoft.com/office/drawing/2014/main" id="{FA8C09EB-70BF-D4E2-818C-2E034AD20624}"/>
                  </a:ext>
                </a:extLst>
              </p14:cNvPr>
              <p14:cNvContentPartPr/>
              <p14:nvPr/>
            </p14:nvContentPartPr>
            <p14:xfrm>
              <a:off x="7452054" y="2157019"/>
              <a:ext cx="668520" cy="199080"/>
            </p14:xfrm>
          </p:contentPart>
        </mc:Choice>
        <mc:Fallback xmlns="">
          <p:pic>
            <p:nvPicPr>
              <p:cNvPr id="37" name="حبر 37">
                <a:extLst>
                  <a:ext uri="{FF2B5EF4-FFF2-40B4-BE49-F238E27FC236}">
                    <a16:creationId xmlns:a16="http://schemas.microsoft.com/office/drawing/2014/main" id="{FA8C09EB-70BF-D4E2-818C-2E034AD20624}"/>
                  </a:ext>
                </a:extLst>
              </p:cNvPr>
              <p:cNvPicPr/>
              <p:nvPr/>
            </p:nvPicPr>
            <p:blipFill>
              <a:blip r:embed="rId12"/>
              <a:stretch>
                <a:fillRect/>
              </a:stretch>
            </p:blipFill>
            <p:spPr>
              <a:xfrm>
                <a:off x="7436934" y="2141567"/>
                <a:ext cx="699120" cy="22962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2">
                <a:extLst>
                  <a:ext uri="{FF2B5EF4-FFF2-40B4-BE49-F238E27FC236}">
                    <a16:creationId xmlns:a16="http://schemas.microsoft.com/office/drawing/2014/main" id="{CE813D6E-97BB-0D0A-3D69-3DEFD239ABF3}"/>
                  </a:ext>
                </a:extLst>
              </p14:cNvPr>
              <p14:cNvContentPartPr/>
              <p14:nvPr/>
            </p14:nvContentPartPr>
            <p14:xfrm>
              <a:off x="6862014" y="2087539"/>
              <a:ext cx="810720" cy="233280"/>
            </p14:xfrm>
          </p:contentPart>
        </mc:Choice>
        <mc:Fallback xmlns="">
          <p:pic>
            <p:nvPicPr>
              <p:cNvPr id="42" name="حبر 42">
                <a:extLst>
                  <a:ext uri="{FF2B5EF4-FFF2-40B4-BE49-F238E27FC236}">
                    <a16:creationId xmlns:a16="http://schemas.microsoft.com/office/drawing/2014/main" id="{CE813D6E-97BB-0D0A-3D69-3DEFD239ABF3}"/>
                  </a:ext>
                </a:extLst>
              </p:cNvPr>
              <p:cNvPicPr/>
              <p:nvPr/>
            </p:nvPicPr>
            <p:blipFill>
              <a:blip r:embed="rId14"/>
              <a:stretch>
                <a:fillRect/>
              </a:stretch>
            </p:blipFill>
            <p:spPr>
              <a:xfrm>
                <a:off x="6846894" y="2072059"/>
                <a:ext cx="8409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حبر 45">
                <a:extLst>
                  <a:ext uri="{FF2B5EF4-FFF2-40B4-BE49-F238E27FC236}">
                    <a16:creationId xmlns:a16="http://schemas.microsoft.com/office/drawing/2014/main" id="{8ABFF7B3-3F4A-64B0-B830-2C88517D484C}"/>
                  </a:ext>
                </a:extLst>
              </p14:cNvPr>
              <p14:cNvContentPartPr/>
              <p14:nvPr/>
            </p14:nvContentPartPr>
            <p14:xfrm>
              <a:off x="6517494" y="2132539"/>
              <a:ext cx="273600" cy="227520"/>
            </p14:xfrm>
          </p:contentPart>
        </mc:Choice>
        <mc:Fallback xmlns="">
          <p:pic>
            <p:nvPicPr>
              <p:cNvPr id="45" name="حبر 45">
                <a:extLst>
                  <a:ext uri="{FF2B5EF4-FFF2-40B4-BE49-F238E27FC236}">
                    <a16:creationId xmlns:a16="http://schemas.microsoft.com/office/drawing/2014/main" id="{8ABFF7B3-3F4A-64B0-B830-2C88517D484C}"/>
                  </a:ext>
                </a:extLst>
              </p:cNvPr>
              <p:cNvPicPr/>
              <p:nvPr/>
            </p:nvPicPr>
            <p:blipFill>
              <a:blip r:embed="rId16"/>
              <a:stretch>
                <a:fillRect/>
              </a:stretch>
            </p:blipFill>
            <p:spPr>
              <a:xfrm>
                <a:off x="6502034" y="2117059"/>
                <a:ext cx="3041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حبر 45">
                <a:extLst>
                  <a:ext uri="{FF2B5EF4-FFF2-40B4-BE49-F238E27FC236}">
                    <a16:creationId xmlns:a16="http://schemas.microsoft.com/office/drawing/2014/main" id="{D2D135C4-72E9-F448-6F74-025B293393DA}"/>
                  </a:ext>
                </a:extLst>
              </p14:cNvPr>
              <p14:cNvContentPartPr/>
              <p14:nvPr/>
            </p14:nvContentPartPr>
            <p14:xfrm>
              <a:off x="6702174" y="2104099"/>
              <a:ext cx="3960" cy="21240"/>
            </p14:xfrm>
          </p:contentPart>
        </mc:Choice>
        <mc:Fallback xmlns="">
          <p:pic>
            <p:nvPicPr>
              <p:cNvPr id="46" name="حبر 45">
                <a:extLst>
                  <a:ext uri="{FF2B5EF4-FFF2-40B4-BE49-F238E27FC236}">
                    <a16:creationId xmlns:a16="http://schemas.microsoft.com/office/drawing/2014/main" id="{D2D135C4-72E9-F448-6F74-025B293393DA}"/>
                  </a:ext>
                </a:extLst>
              </p:cNvPr>
              <p:cNvPicPr/>
              <p:nvPr/>
            </p:nvPicPr>
            <p:blipFill>
              <a:blip r:embed="rId18"/>
              <a:stretch>
                <a:fillRect/>
              </a:stretch>
            </p:blipFill>
            <p:spPr>
              <a:xfrm>
                <a:off x="6686694" y="2088619"/>
                <a:ext cx="345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49">
                <a:extLst>
                  <a:ext uri="{FF2B5EF4-FFF2-40B4-BE49-F238E27FC236}">
                    <a16:creationId xmlns:a16="http://schemas.microsoft.com/office/drawing/2014/main" id="{52F2FDDA-CB16-87EB-265D-1C38857D6A7A}"/>
                  </a:ext>
                </a:extLst>
              </p14:cNvPr>
              <p14:cNvContentPartPr/>
              <p14:nvPr/>
            </p14:nvContentPartPr>
            <p14:xfrm>
              <a:off x="6453414" y="2110579"/>
              <a:ext cx="7560" cy="117720"/>
            </p14:xfrm>
          </p:contentPart>
        </mc:Choice>
        <mc:Fallback xmlns="">
          <p:pic>
            <p:nvPicPr>
              <p:cNvPr id="50" name="حبر 49">
                <a:extLst>
                  <a:ext uri="{FF2B5EF4-FFF2-40B4-BE49-F238E27FC236}">
                    <a16:creationId xmlns:a16="http://schemas.microsoft.com/office/drawing/2014/main" id="{52F2FDDA-CB16-87EB-265D-1C38857D6A7A}"/>
                  </a:ext>
                </a:extLst>
              </p:cNvPr>
              <p:cNvPicPr/>
              <p:nvPr/>
            </p:nvPicPr>
            <p:blipFill>
              <a:blip r:embed="rId20"/>
              <a:stretch>
                <a:fillRect/>
              </a:stretch>
            </p:blipFill>
            <p:spPr>
              <a:xfrm>
                <a:off x="6437934" y="2095099"/>
                <a:ext cx="3816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حبر 62">
                <a:extLst>
                  <a:ext uri="{FF2B5EF4-FFF2-40B4-BE49-F238E27FC236}">
                    <a16:creationId xmlns:a16="http://schemas.microsoft.com/office/drawing/2014/main" id="{3F3CE594-66FE-6F0C-CBDE-292A9AAEAD59}"/>
                  </a:ext>
                </a:extLst>
              </p14:cNvPr>
              <p14:cNvContentPartPr/>
              <p14:nvPr/>
            </p14:nvContentPartPr>
            <p14:xfrm>
              <a:off x="5778054" y="2092939"/>
              <a:ext cx="654480" cy="203040"/>
            </p14:xfrm>
          </p:contentPart>
        </mc:Choice>
        <mc:Fallback xmlns="">
          <p:pic>
            <p:nvPicPr>
              <p:cNvPr id="62" name="حبر 62">
                <a:extLst>
                  <a:ext uri="{FF2B5EF4-FFF2-40B4-BE49-F238E27FC236}">
                    <a16:creationId xmlns:a16="http://schemas.microsoft.com/office/drawing/2014/main" id="{3F3CE594-66FE-6F0C-CBDE-292A9AAEAD59}"/>
                  </a:ext>
                </a:extLst>
              </p:cNvPr>
              <p:cNvPicPr/>
              <p:nvPr/>
            </p:nvPicPr>
            <p:blipFill>
              <a:blip r:embed="rId22"/>
              <a:stretch>
                <a:fillRect/>
              </a:stretch>
            </p:blipFill>
            <p:spPr>
              <a:xfrm>
                <a:off x="5762926" y="2077819"/>
                <a:ext cx="685097"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548" name="حبر 22548">
                <a:extLst>
                  <a:ext uri="{FF2B5EF4-FFF2-40B4-BE49-F238E27FC236}">
                    <a16:creationId xmlns:a16="http://schemas.microsoft.com/office/drawing/2014/main" id="{5F99E4FC-DC04-A41E-53EC-73693179BED4}"/>
                  </a:ext>
                </a:extLst>
              </p14:cNvPr>
              <p14:cNvContentPartPr/>
              <p14:nvPr/>
            </p14:nvContentPartPr>
            <p14:xfrm>
              <a:off x="6785788" y="2334416"/>
              <a:ext cx="1206360" cy="176040"/>
            </p14:xfrm>
          </p:contentPart>
        </mc:Choice>
        <mc:Fallback xmlns="">
          <p:pic>
            <p:nvPicPr>
              <p:cNvPr id="22548" name="حبر 22548">
                <a:extLst>
                  <a:ext uri="{FF2B5EF4-FFF2-40B4-BE49-F238E27FC236}">
                    <a16:creationId xmlns:a16="http://schemas.microsoft.com/office/drawing/2014/main" id="{5F99E4FC-DC04-A41E-53EC-73693179BED4}"/>
                  </a:ext>
                </a:extLst>
              </p:cNvPr>
              <p:cNvPicPr/>
              <p:nvPr/>
            </p:nvPicPr>
            <p:blipFill>
              <a:blip r:embed="rId24"/>
              <a:stretch>
                <a:fillRect/>
              </a:stretch>
            </p:blipFill>
            <p:spPr>
              <a:xfrm>
                <a:off x="6770308" y="2318968"/>
                <a:ext cx="1236960" cy="20657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557" name="حبر 22557">
                <a:extLst>
                  <a:ext uri="{FF2B5EF4-FFF2-40B4-BE49-F238E27FC236}">
                    <a16:creationId xmlns:a16="http://schemas.microsoft.com/office/drawing/2014/main" id="{B2711688-DBC5-315C-6013-80C85384B96B}"/>
                  </a:ext>
                </a:extLst>
              </p14:cNvPr>
              <p14:cNvContentPartPr/>
              <p14:nvPr/>
            </p14:nvContentPartPr>
            <p14:xfrm>
              <a:off x="6272096" y="2352862"/>
              <a:ext cx="461160" cy="129960"/>
            </p14:xfrm>
          </p:contentPart>
        </mc:Choice>
        <mc:Fallback xmlns="">
          <p:pic>
            <p:nvPicPr>
              <p:cNvPr id="22557" name="حبر 22557">
                <a:extLst>
                  <a:ext uri="{FF2B5EF4-FFF2-40B4-BE49-F238E27FC236}">
                    <a16:creationId xmlns:a16="http://schemas.microsoft.com/office/drawing/2014/main" id="{B2711688-DBC5-315C-6013-80C85384B96B}"/>
                  </a:ext>
                </a:extLst>
              </p:cNvPr>
              <p:cNvPicPr/>
              <p:nvPr/>
            </p:nvPicPr>
            <p:blipFill>
              <a:blip r:embed="rId26"/>
              <a:stretch>
                <a:fillRect/>
              </a:stretch>
            </p:blipFill>
            <p:spPr>
              <a:xfrm>
                <a:off x="6256616" y="2337742"/>
                <a:ext cx="491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563" name="حبر 22563">
                <a:extLst>
                  <a:ext uri="{FF2B5EF4-FFF2-40B4-BE49-F238E27FC236}">
                    <a16:creationId xmlns:a16="http://schemas.microsoft.com/office/drawing/2014/main" id="{C0281522-1265-85EA-5358-5F9E5D4AE641}"/>
                  </a:ext>
                </a:extLst>
              </p14:cNvPr>
              <p14:cNvContentPartPr/>
              <p14:nvPr/>
            </p14:nvContentPartPr>
            <p14:xfrm>
              <a:off x="5738855" y="2292399"/>
              <a:ext cx="544680" cy="193320"/>
            </p14:xfrm>
          </p:contentPart>
        </mc:Choice>
        <mc:Fallback xmlns="">
          <p:pic>
            <p:nvPicPr>
              <p:cNvPr id="22563" name="حبر 22563">
                <a:extLst>
                  <a:ext uri="{FF2B5EF4-FFF2-40B4-BE49-F238E27FC236}">
                    <a16:creationId xmlns:a16="http://schemas.microsoft.com/office/drawing/2014/main" id="{C0281522-1265-85EA-5358-5F9E5D4AE641}"/>
                  </a:ext>
                </a:extLst>
              </p:cNvPr>
              <p:cNvPicPr/>
              <p:nvPr/>
            </p:nvPicPr>
            <p:blipFill>
              <a:blip r:embed="rId28"/>
              <a:stretch>
                <a:fillRect/>
              </a:stretch>
            </p:blipFill>
            <p:spPr>
              <a:xfrm>
                <a:off x="5723375" y="2276919"/>
                <a:ext cx="575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564" name="حبر 22563">
                <a:extLst>
                  <a:ext uri="{FF2B5EF4-FFF2-40B4-BE49-F238E27FC236}">
                    <a16:creationId xmlns:a16="http://schemas.microsoft.com/office/drawing/2014/main" id="{BC694CFD-3561-F41C-3478-3A731878E852}"/>
                  </a:ext>
                </a:extLst>
              </p14:cNvPr>
              <p14:cNvContentPartPr/>
              <p14:nvPr/>
            </p14:nvContentPartPr>
            <p14:xfrm>
              <a:off x="1786232" y="5476057"/>
              <a:ext cx="2199240" cy="63000"/>
            </p14:xfrm>
          </p:contentPart>
        </mc:Choice>
        <mc:Fallback xmlns="">
          <p:pic>
            <p:nvPicPr>
              <p:cNvPr id="22564" name="حبر 22563">
                <a:extLst>
                  <a:ext uri="{FF2B5EF4-FFF2-40B4-BE49-F238E27FC236}">
                    <a16:creationId xmlns:a16="http://schemas.microsoft.com/office/drawing/2014/main" id="{BC694CFD-3561-F41C-3478-3A731878E852}"/>
                  </a:ext>
                </a:extLst>
              </p:cNvPr>
              <p:cNvPicPr/>
              <p:nvPr/>
            </p:nvPicPr>
            <p:blipFill>
              <a:blip r:embed="rId30"/>
              <a:stretch>
                <a:fillRect/>
              </a:stretch>
            </p:blipFill>
            <p:spPr>
              <a:xfrm>
                <a:off x="1771112" y="5460577"/>
                <a:ext cx="2229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565" name="حبر 22564">
                <a:extLst>
                  <a:ext uri="{FF2B5EF4-FFF2-40B4-BE49-F238E27FC236}">
                    <a16:creationId xmlns:a16="http://schemas.microsoft.com/office/drawing/2014/main" id="{314086CB-A8F3-8AD5-0B21-D1E16F257CAA}"/>
                  </a:ext>
                </a:extLst>
              </p14:cNvPr>
              <p14:cNvContentPartPr/>
              <p14:nvPr/>
            </p14:nvContentPartPr>
            <p14:xfrm>
              <a:off x="5745512" y="4888897"/>
              <a:ext cx="3239640" cy="212040"/>
            </p14:xfrm>
          </p:contentPart>
        </mc:Choice>
        <mc:Fallback xmlns="">
          <p:pic>
            <p:nvPicPr>
              <p:cNvPr id="22565" name="حبر 22564">
                <a:extLst>
                  <a:ext uri="{FF2B5EF4-FFF2-40B4-BE49-F238E27FC236}">
                    <a16:creationId xmlns:a16="http://schemas.microsoft.com/office/drawing/2014/main" id="{314086CB-A8F3-8AD5-0B21-D1E16F257CAA}"/>
                  </a:ext>
                </a:extLst>
              </p:cNvPr>
              <p:cNvPicPr/>
              <p:nvPr/>
            </p:nvPicPr>
            <p:blipFill>
              <a:blip r:embed="rId32"/>
              <a:stretch>
                <a:fillRect/>
              </a:stretch>
            </p:blipFill>
            <p:spPr>
              <a:xfrm>
                <a:off x="5730032" y="4873777"/>
                <a:ext cx="32702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566" name="حبر 22565">
                <a:extLst>
                  <a:ext uri="{FF2B5EF4-FFF2-40B4-BE49-F238E27FC236}">
                    <a16:creationId xmlns:a16="http://schemas.microsoft.com/office/drawing/2014/main" id="{B76789D8-5D6C-6709-43B7-E42AE936CC5F}"/>
                  </a:ext>
                </a:extLst>
              </p14:cNvPr>
              <p14:cNvContentPartPr/>
              <p14:nvPr/>
            </p14:nvContentPartPr>
            <p14:xfrm>
              <a:off x="1919432" y="5877817"/>
              <a:ext cx="6149520" cy="113040"/>
            </p14:xfrm>
          </p:contentPart>
        </mc:Choice>
        <mc:Fallback xmlns="">
          <p:pic>
            <p:nvPicPr>
              <p:cNvPr id="22566" name="حبر 22565">
                <a:extLst>
                  <a:ext uri="{FF2B5EF4-FFF2-40B4-BE49-F238E27FC236}">
                    <a16:creationId xmlns:a16="http://schemas.microsoft.com/office/drawing/2014/main" id="{B76789D8-5D6C-6709-43B7-E42AE936CC5F}"/>
                  </a:ext>
                </a:extLst>
              </p:cNvPr>
              <p:cNvPicPr/>
              <p:nvPr/>
            </p:nvPicPr>
            <p:blipFill>
              <a:blip r:embed="rId34"/>
              <a:stretch>
                <a:fillRect/>
              </a:stretch>
            </p:blipFill>
            <p:spPr>
              <a:xfrm>
                <a:off x="1903952" y="5862697"/>
                <a:ext cx="6179760" cy="143280"/>
              </a:xfrm>
              <a:prstGeom prst="rect">
                <a:avLst/>
              </a:prstGeom>
            </p:spPr>
          </p:pic>
        </mc:Fallback>
      </mc:AlternateContent>
    </p:spTree>
    <p:extLst>
      <p:ext uri="{BB962C8B-B14F-4D97-AF65-F5344CB8AC3E}">
        <p14:creationId xmlns:p14="http://schemas.microsoft.com/office/powerpoint/2010/main" val="167109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9" y="162115"/>
            <a:ext cx="8052312" cy="1387221"/>
          </a:xfrm>
        </p:spPr>
        <p:txBody>
          <a:bodyPr wrap="square" numCol="1" anchorCtr="0" compatLnSpc="1">
            <a:prstTxWarp prst="textNoShape">
              <a:avLst/>
            </a:prstTxWarp>
          </a:bodyPr>
          <a:lstStyle/>
          <a:p>
            <a:r>
              <a:rPr lang="en-US" sz="4800" dirty="0">
                <a:ea typeface="ＭＳ Ｐゴシック" pitchFamily="34" charset="-128"/>
              </a:rPr>
              <a:t>Distinguish Between </a:t>
            </a:r>
            <a:br>
              <a:rPr lang="en-US" sz="4800" dirty="0">
                <a:ea typeface="ＭＳ Ｐゴシック" pitchFamily="34" charset="-128"/>
              </a:rPr>
            </a:br>
            <a:r>
              <a:rPr lang="en-US" sz="4800" dirty="0">
                <a:ea typeface="ＭＳ Ｐゴシック" pitchFamily="34" charset="-128"/>
              </a:rPr>
              <a:t>Different Types of Groups</a:t>
            </a:r>
            <a:endParaRPr lang="en-US" sz="4800" dirty="0">
              <a:effectLst/>
              <a:latin typeface="Arial Narrow" pitchFamily="34" charset="0"/>
              <a:ea typeface="ＭＳ Ｐゴシック" pitchFamily="34" charset="-128"/>
            </a:endParaRPr>
          </a:p>
        </p:txBody>
      </p:sp>
      <p:sp>
        <p:nvSpPr>
          <p:cNvPr id="22536" name="Content Placeholder 13"/>
          <p:cNvSpPr>
            <a:spLocks noGrp="1"/>
          </p:cNvSpPr>
          <p:nvPr>
            <p:ph idx="1"/>
          </p:nvPr>
        </p:nvSpPr>
        <p:spPr bwMode="auto">
          <a:xfrm>
            <a:off x="889489" y="1941513"/>
            <a:ext cx="8052312" cy="4459287"/>
          </a:xfrm>
        </p:spPr>
        <p:txBody>
          <a:bodyPr wrap="square" numCol="1" anchor="t" anchorCtr="0" compatLnSpc="1">
            <a:prstTxWarp prst="textNoShape">
              <a:avLst/>
            </a:prstTxWarp>
            <a:normAutofit/>
          </a:bodyPr>
          <a:lstStyle/>
          <a:p>
            <a:r>
              <a:rPr lang="en-US" sz="2800" dirty="0"/>
              <a:t>Social Identity Threat</a:t>
            </a:r>
          </a:p>
          <a:p>
            <a:pPr lvl="1"/>
            <a:r>
              <a:rPr lang="en-US" sz="2800" dirty="0" err="1"/>
              <a:t>Ingroups</a:t>
            </a:r>
            <a:r>
              <a:rPr lang="en-US" sz="2800" dirty="0"/>
              <a:t> and outgroups pave the way for </a:t>
            </a:r>
            <a:r>
              <a:rPr lang="en-US" sz="2800" i="1" dirty="0"/>
              <a:t>social identity threat</a:t>
            </a:r>
            <a:r>
              <a:rPr lang="en-US" sz="2800" dirty="0"/>
              <a:t>, which is akin to stereotype threat. </a:t>
            </a:r>
          </a:p>
          <a:p>
            <a:pPr lvl="1"/>
            <a:r>
              <a:rPr lang="en-US" sz="2800" dirty="0"/>
              <a:t>Individuals believe they will be personally negatively evaluated due to their association with a devalued group, and they may lose confidence and performance effectiveness.</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32866621-2002-87CB-4B87-8FAD9831AAA7}"/>
                  </a:ext>
                </a:extLst>
              </p14:cNvPr>
              <p14:cNvContentPartPr/>
              <p14:nvPr/>
            </p14:nvContentPartPr>
            <p14:xfrm>
              <a:off x="1410804" y="4341403"/>
              <a:ext cx="322920" cy="65880"/>
            </p14:xfrm>
          </p:contentPart>
        </mc:Choice>
        <mc:Fallback xmlns="">
          <p:pic>
            <p:nvPicPr>
              <p:cNvPr id="2" name="حبر 1">
                <a:extLst>
                  <a:ext uri="{FF2B5EF4-FFF2-40B4-BE49-F238E27FC236}">
                    <a16:creationId xmlns:a16="http://schemas.microsoft.com/office/drawing/2014/main" id="{32866621-2002-87CB-4B87-8FAD9831AAA7}"/>
                  </a:ext>
                </a:extLst>
              </p:cNvPr>
              <p:cNvPicPr/>
              <p:nvPr/>
            </p:nvPicPr>
            <p:blipFill>
              <a:blip r:embed="rId4"/>
              <a:stretch>
                <a:fillRect/>
              </a:stretch>
            </p:blipFill>
            <p:spPr>
              <a:xfrm>
                <a:off x="1390644" y="4321243"/>
                <a:ext cx="3636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4">
                <a:extLst>
                  <a:ext uri="{FF2B5EF4-FFF2-40B4-BE49-F238E27FC236}">
                    <a16:creationId xmlns:a16="http://schemas.microsoft.com/office/drawing/2014/main" id="{B086187B-2F6E-C83F-80E1-CFC27C4FF09F}"/>
                  </a:ext>
                </a:extLst>
              </p14:cNvPr>
              <p14:cNvContentPartPr/>
              <p14:nvPr/>
            </p14:nvContentPartPr>
            <p14:xfrm>
              <a:off x="1509084" y="4457323"/>
              <a:ext cx="96120" cy="12960"/>
            </p14:xfrm>
          </p:contentPart>
        </mc:Choice>
        <mc:Fallback xmlns="">
          <p:pic>
            <p:nvPicPr>
              <p:cNvPr id="13" name="حبر 14">
                <a:extLst>
                  <a:ext uri="{FF2B5EF4-FFF2-40B4-BE49-F238E27FC236}">
                    <a16:creationId xmlns:a16="http://schemas.microsoft.com/office/drawing/2014/main" id="{B086187B-2F6E-C83F-80E1-CFC27C4FF09F}"/>
                  </a:ext>
                </a:extLst>
              </p:cNvPr>
              <p:cNvPicPr/>
              <p:nvPr/>
            </p:nvPicPr>
            <p:blipFill>
              <a:blip r:embed="rId6"/>
              <a:stretch>
                <a:fillRect/>
              </a:stretch>
            </p:blipFill>
            <p:spPr>
              <a:xfrm>
                <a:off x="1493964" y="4442203"/>
                <a:ext cx="1267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4">
                <a:extLst>
                  <a:ext uri="{FF2B5EF4-FFF2-40B4-BE49-F238E27FC236}">
                    <a16:creationId xmlns:a16="http://schemas.microsoft.com/office/drawing/2014/main" id="{48683E80-0194-7D97-708C-BDEAAA55C044}"/>
                  </a:ext>
                </a:extLst>
              </p14:cNvPr>
              <p14:cNvContentPartPr/>
              <p14:nvPr/>
            </p14:nvContentPartPr>
            <p14:xfrm>
              <a:off x="1647684" y="4270843"/>
              <a:ext cx="138960" cy="15480"/>
            </p14:xfrm>
          </p:contentPart>
        </mc:Choice>
        <mc:Fallback xmlns="">
          <p:pic>
            <p:nvPicPr>
              <p:cNvPr id="14" name="حبر 14">
                <a:extLst>
                  <a:ext uri="{FF2B5EF4-FFF2-40B4-BE49-F238E27FC236}">
                    <a16:creationId xmlns:a16="http://schemas.microsoft.com/office/drawing/2014/main" id="{48683E80-0194-7D97-708C-BDEAAA55C044}"/>
                  </a:ext>
                </a:extLst>
              </p:cNvPr>
              <p:cNvPicPr/>
              <p:nvPr/>
            </p:nvPicPr>
            <p:blipFill>
              <a:blip r:embed="rId8"/>
              <a:stretch>
                <a:fillRect/>
              </a:stretch>
            </p:blipFill>
            <p:spPr>
              <a:xfrm>
                <a:off x="1627524" y="4250683"/>
                <a:ext cx="1796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3">
                <a:extLst>
                  <a:ext uri="{FF2B5EF4-FFF2-40B4-BE49-F238E27FC236}">
                    <a16:creationId xmlns:a16="http://schemas.microsoft.com/office/drawing/2014/main" id="{15B0A472-A8C2-807C-117A-61627D737A04}"/>
                  </a:ext>
                </a:extLst>
              </p14:cNvPr>
              <p14:cNvContentPartPr/>
              <p14:nvPr/>
            </p14:nvContentPartPr>
            <p14:xfrm>
              <a:off x="780804" y="4243123"/>
              <a:ext cx="905040" cy="494280"/>
            </p14:xfrm>
          </p:contentPart>
        </mc:Choice>
        <mc:Fallback xmlns="">
          <p:pic>
            <p:nvPicPr>
              <p:cNvPr id="23" name="حبر 23">
                <a:extLst>
                  <a:ext uri="{FF2B5EF4-FFF2-40B4-BE49-F238E27FC236}">
                    <a16:creationId xmlns:a16="http://schemas.microsoft.com/office/drawing/2014/main" id="{15B0A472-A8C2-807C-117A-61627D737A04}"/>
                  </a:ext>
                </a:extLst>
              </p:cNvPr>
              <p:cNvPicPr/>
              <p:nvPr/>
            </p:nvPicPr>
            <p:blipFill>
              <a:blip r:embed="rId10"/>
              <a:stretch>
                <a:fillRect/>
              </a:stretch>
            </p:blipFill>
            <p:spPr>
              <a:xfrm>
                <a:off x="760644" y="4222963"/>
                <a:ext cx="94068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3">
                <a:extLst>
                  <a:ext uri="{FF2B5EF4-FFF2-40B4-BE49-F238E27FC236}">
                    <a16:creationId xmlns:a16="http://schemas.microsoft.com/office/drawing/2014/main" id="{D5283A06-85FE-89A9-EA28-03955B026C14}"/>
                  </a:ext>
                </a:extLst>
              </p14:cNvPr>
              <p14:cNvContentPartPr/>
              <p14:nvPr/>
            </p14:nvContentPartPr>
            <p14:xfrm>
              <a:off x="1401093" y="4968838"/>
              <a:ext cx="299880" cy="55800"/>
            </p14:xfrm>
          </p:contentPart>
        </mc:Choice>
        <mc:Fallback xmlns="">
          <p:pic>
            <p:nvPicPr>
              <p:cNvPr id="24" name="حبر 23">
                <a:extLst>
                  <a:ext uri="{FF2B5EF4-FFF2-40B4-BE49-F238E27FC236}">
                    <a16:creationId xmlns:a16="http://schemas.microsoft.com/office/drawing/2014/main" id="{D5283A06-85FE-89A9-EA28-03955B026C14}"/>
                  </a:ext>
                </a:extLst>
              </p:cNvPr>
              <p:cNvPicPr/>
              <p:nvPr/>
            </p:nvPicPr>
            <p:blipFill>
              <a:blip r:embed="rId12"/>
              <a:stretch>
                <a:fillRect/>
              </a:stretch>
            </p:blipFill>
            <p:spPr>
              <a:xfrm>
                <a:off x="1385613" y="4953358"/>
                <a:ext cx="3304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49A33E48-515C-E06B-98DE-10DE621440DB}"/>
                  </a:ext>
                </a:extLst>
              </p14:cNvPr>
              <p14:cNvContentPartPr/>
              <p14:nvPr/>
            </p14:nvContentPartPr>
            <p14:xfrm>
              <a:off x="1723293" y="5051998"/>
              <a:ext cx="2880" cy="5400"/>
            </p14:xfrm>
          </p:contentPart>
        </mc:Choice>
        <mc:Fallback xmlns="">
          <p:pic>
            <p:nvPicPr>
              <p:cNvPr id="25" name="حبر 24">
                <a:extLst>
                  <a:ext uri="{FF2B5EF4-FFF2-40B4-BE49-F238E27FC236}">
                    <a16:creationId xmlns:a16="http://schemas.microsoft.com/office/drawing/2014/main" id="{49A33E48-515C-E06B-98DE-10DE621440DB}"/>
                  </a:ext>
                </a:extLst>
              </p:cNvPr>
              <p:cNvPicPr/>
              <p:nvPr/>
            </p:nvPicPr>
            <p:blipFill>
              <a:blip r:embed="rId14"/>
              <a:stretch>
                <a:fillRect/>
              </a:stretch>
            </p:blipFill>
            <p:spPr>
              <a:xfrm>
                <a:off x="1707813" y="5036518"/>
                <a:ext cx="33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5">
                <a:extLst>
                  <a:ext uri="{FF2B5EF4-FFF2-40B4-BE49-F238E27FC236}">
                    <a16:creationId xmlns:a16="http://schemas.microsoft.com/office/drawing/2014/main" id="{4A6C80C5-1F08-57AF-71C1-D645656036D5}"/>
                  </a:ext>
                </a:extLst>
              </p14:cNvPr>
              <p14:cNvContentPartPr/>
              <p14:nvPr/>
            </p14:nvContentPartPr>
            <p14:xfrm>
              <a:off x="1529253" y="5049478"/>
              <a:ext cx="360" cy="360"/>
            </p14:xfrm>
          </p:contentPart>
        </mc:Choice>
        <mc:Fallback xmlns="">
          <p:pic>
            <p:nvPicPr>
              <p:cNvPr id="26" name="حبر 25">
                <a:extLst>
                  <a:ext uri="{FF2B5EF4-FFF2-40B4-BE49-F238E27FC236}">
                    <a16:creationId xmlns:a16="http://schemas.microsoft.com/office/drawing/2014/main" id="{4A6C80C5-1F08-57AF-71C1-D645656036D5}"/>
                  </a:ext>
                </a:extLst>
              </p:cNvPr>
              <p:cNvPicPr/>
              <p:nvPr/>
            </p:nvPicPr>
            <p:blipFill>
              <a:blip r:embed="rId16"/>
              <a:stretch>
                <a:fillRect/>
              </a:stretch>
            </p:blipFill>
            <p:spPr>
              <a:xfrm>
                <a:off x="1513773" y="503399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حبر 26">
                <a:extLst>
                  <a:ext uri="{FF2B5EF4-FFF2-40B4-BE49-F238E27FC236}">
                    <a16:creationId xmlns:a16="http://schemas.microsoft.com/office/drawing/2014/main" id="{3806165C-7DA3-4332-F450-9386DCF3515B}"/>
                  </a:ext>
                </a:extLst>
              </p14:cNvPr>
              <p14:cNvContentPartPr/>
              <p14:nvPr/>
            </p14:nvContentPartPr>
            <p14:xfrm>
              <a:off x="1481373" y="5069638"/>
              <a:ext cx="2880" cy="360"/>
            </p14:xfrm>
          </p:contentPart>
        </mc:Choice>
        <mc:Fallback xmlns="">
          <p:pic>
            <p:nvPicPr>
              <p:cNvPr id="27" name="حبر 26">
                <a:extLst>
                  <a:ext uri="{FF2B5EF4-FFF2-40B4-BE49-F238E27FC236}">
                    <a16:creationId xmlns:a16="http://schemas.microsoft.com/office/drawing/2014/main" id="{3806165C-7DA3-4332-F450-9386DCF3515B}"/>
                  </a:ext>
                </a:extLst>
              </p:cNvPr>
              <p:cNvPicPr/>
              <p:nvPr/>
            </p:nvPicPr>
            <p:blipFill>
              <a:blip r:embed="rId18"/>
              <a:stretch>
                <a:fillRect/>
              </a:stretch>
            </p:blipFill>
            <p:spPr>
              <a:xfrm>
                <a:off x="1465893" y="5054158"/>
                <a:ext cx="33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حبر 32">
                <a:extLst>
                  <a:ext uri="{FF2B5EF4-FFF2-40B4-BE49-F238E27FC236}">
                    <a16:creationId xmlns:a16="http://schemas.microsoft.com/office/drawing/2014/main" id="{EB3C56C8-A2F5-B975-C8AA-D78E82632D66}"/>
                  </a:ext>
                </a:extLst>
              </p14:cNvPr>
              <p14:cNvContentPartPr/>
              <p14:nvPr/>
            </p14:nvContentPartPr>
            <p14:xfrm>
              <a:off x="1259613" y="4906198"/>
              <a:ext cx="91080" cy="148680"/>
            </p14:xfrm>
          </p:contentPart>
        </mc:Choice>
        <mc:Fallback xmlns="">
          <p:pic>
            <p:nvPicPr>
              <p:cNvPr id="32" name="حبر 32">
                <a:extLst>
                  <a:ext uri="{FF2B5EF4-FFF2-40B4-BE49-F238E27FC236}">
                    <a16:creationId xmlns:a16="http://schemas.microsoft.com/office/drawing/2014/main" id="{EB3C56C8-A2F5-B975-C8AA-D78E82632D66}"/>
                  </a:ext>
                </a:extLst>
              </p:cNvPr>
              <p:cNvPicPr/>
              <p:nvPr/>
            </p:nvPicPr>
            <p:blipFill>
              <a:blip r:embed="rId20"/>
              <a:stretch>
                <a:fillRect/>
              </a:stretch>
            </p:blipFill>
            <p:spPr>
              <a:xfrm>
                <a:off x="1239453" y="4885678"/>
                <a:ext cx="1317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حبر 53">
                <a:extLst>
                  <a:ext uri="{FF2B5EF4-FFF2-40B4-BE49-F238E27FC236}">
                    <a16:creationId xmlns:a16="http://schemas.microsoft.com/office/drawing/2014/main" id="{0C992CF1-66B4-17F1-1ED4-02EC664EFEA7}"/>
                  </a:ext>
                </a:extLst>
              </p14:cNvPr>
              <p14:cNvContentPartPr/>
              <p14:nvPr/>
            </p14:nvContentPartPr>
            <p14:xfrm>
              <a:off x="712773" y="4890718"/>
              <a:ext cx="1126800" cy="355680"/>
            </p14:xfrm>
          </p:contentPart>
        </mc:Choice>
        <mc:Fallback xmlns="">
          <p:pic>
            <p:nvPicPr>
              <p:cNvPr id="53" name="حبر 53">
                <a:extLst>
                  <a:ext uri="{FF2B5EF4-FFF2-40B4-BE49-F238E27FC236}">
                    <a16:creationId xmlns:a16="http://schemas.microsoft.com/office/drawing/2014/main" id="{0C992CF1-66B4-17F1-1ED4-02EC664EFEA7}"/>
                  </a:ext>
                </a:extLst>
              </p:cNvPr>
              <p:cNvPicPr/>
              <p:nvPr/>
            </p:nvPicPr>
            <p:blipFill>
              <a:blip r:embed="rId22"/>
              <a:stretch>
                <a:fillRect/>
              </a:stretch>
            </p:blipFill>
            <p:spPr>
              <a:xfrm>
                <a:off x="697653" y="4875598"/>
                <a:ext cx="115740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حبر 53">
                <a:extLst>
                  <a:ext uri="{FF2B5EF4-FFF2-40B4-BE49-F238E27FC236}">
                    <a16:creationId xmlns:a16="http://schemas.microsoft.com/office/drawing/2014/main" id="{0CE0B361-6CBD-5F29-A037-21C79450771F}"/>
                  </a:ext>
                </a:extLst>
              </p14:cNvPr>
              <p14:cNvContentPartPr/>
              <p14:nvPr/>
            </p14:nvContentPartPr>
            <p14:xfrm>
              <a:off x="6987667" y="5084561"/>
              <a:ext cx="1483920" cy="54360"/>
            </p14:xfrm>
          </p:contentPart>
        </mc:Choice>
        <mc:Fallback xmlns="">
          <p:pic>
            <p:nvPicPr>
              <p:cNvPr id="54" name="حبر 53">
                <a:extLst>
                  <a:ext uri="{FF2B5EF4-FFF2-40B4-BE49-F238E27FC236}">
                    <a16:creationId xmlns:a16="http://schemas.microsoft.com/office/drawing/2014/main" id="{0CE0B361-6CBD-5F29-A037-21C79450771F}"/>
                  </a:ext>
                </a:extLst>
              </p:cNvPr>
              <p:cNvPicPr/>
              <p:nvPr/>
            </p:nvPicPr>
            <p:blipFill>
              <a:blip r:embed="rId24"/>
              <a:stretch>
                <a:fillRect/>
              </a:stretch>
            </p:blipFill>
            <p:spPr>
              <a:xfrm>
                <a:off x="6967147" y="5064401"/>
                <a:ext cx="15246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حبر 60">
                <a:extLst>
                  <a:ext uri="{FF2B5EF4-FFF2-40B4-BE49-F238E27FC236}">
                    <a16:creationId xmlns:a16="http://schemas.microsoft.com/office/drawing/2014/main" id="{74DD4A5B-59D7-A901-FE5E-566DB55E53EA}"/>
                  </a:ext>
                </a:extLst>
              </p14:cNvPr>
              <p14:cNvContentPartPr/>
              <p14:nvPr/>
            </p14:nvContentPartPr>
            <p14:xfrm>
              <a:off x="2480467" y="5470841"/>
              <a:ext cx="763200" cy="299880"/>
            </p14:xfrm>
          </p:contentPart>
        </mc:Choice>
        <mc:Fallback xmlns="">
          <p:pic>
            <p:nvPicPr>
              <p:cNvPr id="60" name="حبر 60">
                <a:extLst>
                  <a:ext uri="{FF2B5EF4-FFF2-40B4-BE49-F238E27FC236}">
                    <a16:creationId xmlns:a16="http://schemas.microsoft.com/office/drawing/2014/main" id="{74DD4A5B-59D7-A901-FE5E-566DB55E53EA}"/>
                  </a:ext>
                </a:extLst>
              </p:cNvPr>
              <p:cNvPicPr/>
              <p:nvPr/>
            </p:nvPicPr>
            <p:blipFill>
              <a:blip r:embed="rId26"/>
              <a:stretch>
                <a:fillRect/>
              </a:stretch>
            </p:blipFill>
            <p:spPr>
              <a:xfrm>
                <a:off x="2460307" y="5450321"/>
                <a:ext cx="8038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530" name="حبر 22530">
                <a:extLst>
                  <a:ext uri="{FF2B5EF4-FFF2-40B4-BE49-F238E27FC236}">
                    <a16:creationId xmlns:a16="http://schemas.microsoft.com/office/drawing/2014/main" id="{08A5F5EB-3DE7-8E1C-18C7-6199D1857A61}"/>
                  </a:ext>
                </a:extLst>
              </p14:cNvPr>
              <p14:cNvContentPartPr/>
              <p14:nvPr/>
            </p14:nvContentPartPr>
            <p14:xfrm>
              <a:off x="5177227" y="5587121"/>
              <a:ext cx="716760" cy="329760"/>
            </p14:xfrm>
          </p:contentPart>
        </mc:Choice>
        <mc:Fallback xmlns="">
          <p:pic>
            <p:nvPicPr>
              <p:cNvPr id="22530" name="حبر 22530">
                <a:extLst>
                  <a:ext uri="{FF2B5EF4-FFF2-40B4-BE49-F238E27FC236}">
                    <a16:creationId xmlns:a16="http://schemas.microsoft.com/office/drawing/2014/main" id="{08A5F5EB-3DE7-8E1C-18C7-6199D1857A61}"/>
                  </a:ext>
                </a:extLst>
              </p:cNvPr>
              <p:cNvPicPr/>
              <p:nvPr/>
            </p:nvPicPr>
            <p:blipFill>
              <a:blip r:embed="rId28"/>
              <a:stretch>
                <a:fillRect/>
              </a:stretch>
            </p:blipFill>
            <p:spPr>
              <a:xfrm>
                <a:off x="5156707" y="5566601"/>
                <a:ext cx="75780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537" name="حبر 22537">
                <a:extLst>
                  <a:ext uri="{FF2B5EF4-FFF2-40B4-BE49-F238E27FC236}">
                    <a16:creationId xmlns:a16="http://schemas.microsoft.com/office/drawing/2014/main" id="{BBF69C11-40CA-6EDE-A7C2-E9D4FEF37F39}"/>
                  </a:ext>
                </a:extLst>
              </p14:cNvPr>
              <p14:cNvContentPartPr/>
              <p14:nvPr/>
            </p14:nvContentPartPr>
            <p14:xfrm>
              <a:off x="6240307" y="5566601"/>
              <a:ext cx="1441080" cy="342720"/>
            </p14:xfrm>
          </p:contentPart>
        </mc:Choice>
        <mc:Fallback xmlns="">
          <p:pic>
            <p:nvPicPr>
              <p:cNvPr id="22537" name="حبر 22537">
                <a:extLst>
                  <a:ext uri="{FF2B5EF4-FFF2-40B4-BE49-F238E27FC236}">
                    <a16:creationId xmlns:a16="http://schemas.microsoft.com/office/drawing/2014/main" id="{BBF69C11-40CA-6EDE-A7C2-E9D4FEF37F39}"/>
                  </a:ext>
                </a:extLst>
              </p:cNvPr>
              <p:cNvPicPr/>
              <p:nvPr/>
            </p:nvPicPr>
            <p:blipFill>
              <a:blip r:embed="rId30"/>
              <a:stretch>
                <a:fillRect/>
              </a:stretch>
            </p:blipFill>
            <p:spPr>
              <a:xfrm>
                <a:off x="6219787" y="5546081"/>
                <a:ext cx="1476720" cy="383400"/>
              </a:xfrm>
              <a:prstGeom prst="rect">
                <a:avLst/>
              </a:prstGeom>
            </p:spPr>
          </p:pic>
        </mc:Fallback>
      </mc:AlternateContent>
    </p:spTree>
    <p:extLst>
      <p:ext uri="{BB962C8B-B14F-4D97-AF65-F5344CB8AC3E}">
        <p14:creationId xmlns:p14="http://schemas.microsoft.com/office/powerpoint/2010/main" val="290849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41829" y="174171"/>
            <a:ext cx="8144516" cy="1264104"/>
          </a:xfrm>
        </p:spPr>
        <p:txBody>
          <a:bodyPr wrap="square" numCol="1" anchorCtr="0" compatLnSpc="1">
            <a:prstTxWarp prst="textNoShape">
              <a:avLst/>
            </a:prstTxWarp>
          </a:bodyPr>
          <a:lstStyle/>
          <a:p>
            <a:pPr eaLnBrk="1" hangingPunct="1"/>
            <a:r>
              <a:rPr lang="en-US" sz="4800" dirty="0">
                <a:effectLst/>
                <a:ea typeface="ＭＳ Ｐゴシック" pitchFamily="34" charset="-128"/>
              </a:rPr>
              <a:t>Describe the Punctuated Equilibrium Model</a:t>
            </a: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00" y="1860332"/>
            <a:ext cx="7722399" cy="394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991AE5A5-44BB-5E3A-BAEA-BCE1ABB911B0}"/>
                  </a:ext>
                </a:extLst>
              </p14:cNvPr>
              <p14:cNvContentPartPr/>
              <p14:nvPr/>
            </p14:nvContentPartPr>
            <p14:xfrm>
              <a:off x="2622850" y="3604477"/>
              <a:ext cx="151560" cy="326880"/>
            </p14:xfrm>
          </p:contentPart>
        </mc:Choice>
        <mc:Fallback xmlns="">
          <p:pic>
            <p:nvPicPr>
              <p:cNvPr id="3" name="حبر 2">
                <a:extLst>
                  <a:ext uri="{FF2B5EF4-FFF2-40B4-BE49-F238E27FC236}">
                    <a16:creationId xmlns:a16="http://schemas.microsoft.com/office/drawing/2014/main" id="{991AE5A5-44BB-5E3A-BAEA-BCE1ABB911B0}"/>
                  </a:ext>
                </a:extLst>
              </p:cNvPr>
              <p:cNvPicPr/>
              <p:nvPr/>
            </p:nvPicPr>
            <p:blipFill>
              <a:blip r:embed="rId5"/>
              <a:stretch>
                <a:fillRect/>
              </a:stretch>
            </p:blipFill>
            <p:spPr>
              <a:xfrm>
                <a:off x="2607730" y="3588997"/>
                <a:ext cx="1821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حبر 9">
                <a:extLst>
                  <a:ext uri="{FF2B5EF4-FFF2-40B4-BE49-F238E27FC236}">
                    <a16:creationId xmlns:a16="http://schemas.microsoft.com/office/drawing/2014/main" id="{36022DC4-C500-09D4-6831-266C8E73DF24}"/>
                  </a:ext>
                </a:extLst>
              </p14:cNvPr>
              <p14:cNvContentPartPr/>
              <p14:nvPr/>
            </p14:nvContentPartPr>
            <p14:xfrm>
              <a:off x="2889970" y="3633277"/>
              <a:ext cx="58320" cy="254880"/>
            </p14:xfrm>
          </p:contentPart>
        </mc:Choice>
        <mc:Fallback xmlns="">
          <p:pic>
            <p:nvPicPr>
              <p:cNvPr id="8" name="حبر 9">
                <a:extLst>
                  <a:ext uri="{FF2B5EF4-FFF2-40B4-BE49-F238E27FC236}">
                    <a16:creationId xmlns:a16="http://schemas.microsoft.com/office/drawing/2014/main" id="{36022DC4-C500-09D4-6831-266C8E73DF24}"/>
                  </a:ext>
                </a:extLst>
              </p:cNvPr>
              <p:cNvPicPr/>
              <p:nvPr/>
            </p:nvPicPr>
            <p:blipFill>
              <a:blip r:embed="rId7"/>
              <a:stretch>
                <a:fillRect/>
              </a:stretch>
            </p:blipFill>
            <p:spPr>
              <a:xfrm>
                <a:off x="2874850" y="3618157"/>
                <a:ext cx="889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حبر 18">
                <a:extLst>
                  <a:ext uri="{FF2B5EF4-FFF2-40B4-BE49-F238E27FC236}">
                    <a16:creationId xmlns:a16="http://schemas.microsoft.com/office/drawing/2014/main" id="{36A3CC0A-BF74-5610-A5E5-950D057C64BE}"/>
                  </a:ext>
                </a:extLst>
              </p14:cNvPr>
              <p14:cNvContentPartPr/>
              <p14:nvPr/>
            </p14:nvContentPartPr>
            <p14:xfrm>
              <a:off x="2980690" y="3705277"/>
              <a:ext cx="746280" cy="182880"/>
            </p14:xfrm>
          </p:contentPart>
        </mc:Choice>
        <mc:Fallback xmlns="">
          <p:pic>
            <p:nvPicPr>
              <p:cNvPr id="18" name="حبر 18">
                <a:extLst>
                  <a:ext uri="{FF2B5EF4-FFF2-40B4-BE49-F238E27FC236}">
                    <a16:creationId xmlns:a16="http://schemas.microsoft.com/office/drawing/2014/main" id="{36A3CC0A-BF74-5610-A5E5-950D057C64BE}"/>
                  </a:ext>
                </a:extLst>
              </p:cNvPr>
              <p:cNvPicPr/>
              <p:nvPr/>
            </p:nvPicPr>
            <p:blipFill>
              <a:blip r:embed="rId9"/>
              <a:stretch>
                <a:fillRect/>
              </a:stretch>
            </p:blipFill>
            <p:spPr>
              <a:xfrm>
                <a:off x="2965570" y="3690157"/>
                <a:ext cx="776880" cy="2134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xfrm>
            <a:off x="889488" y="51054"/>
            <a:ext cx="8049559" cy="1451429"/>
          </a:xfrm>
        </p:spPr>
        <p:txBody>
          <a:bodyPr wrap="square" numCol="1" anchorCtr="0" compatLnSpc="1">
            <a:prstTxWarp prst="textNoShape">
              <a:avLst/>
            </a:prstTxWarp>
          </a:bodyPr>
          <a:lstStyle/>
          <a:p>
            <a:pPr eaLnBrk="1" hangingPunct="1"/>
            <a:r>
              <a:rPr lang="en-US" sz="4800" dirty="0">
                <a:effectLst/>
                <a:ea typeface="ＭＳ Ｐゴシック" pitchFamily="34" charset="-128"/>
              </a:rPr>
              <a:t>Show How Role Requirements Change</a:t>
            </a:r>
          </a:p>
        </p:txBody>
      </p:sp>
      <p:sp>
        <p:nvSpPr>
          <p:cNvPr id="32776" name="Content Placeholder 13"/>
          <p:cNvSpPr>
            <a:spLocks noGrp="1"/>
          </p:cNvSpPr>
          <p:nvPr>
            <p:ph idx="1"/>
          </p:nvPr>
        </p:nvSpPr>
        <p:spPr bwMode="auto">
          <a:xfrm>
            <a:off x="782018" y="1629853"/>
            <a:ext cx="8157029" cy="4847772"/>
          </a:xfrm>
        </p:spPr>
        <p:txBody>
          <a:bodyPr wrap="square" numCol="1" anchor="t" anchorCtr="0" compatLnSpc="1">
            <a:prstTxWarp prst="textNoShape">
              <a:avLst/>
            </a:prstTxWarp>
            <a:normAutofit/>
          </a:bodyPr>
          <a:lstStyle/>
          <a:p>
            <a:pPr eaLnBrk="1" hangingPunct="1"/>
            <a:r>
              <a:rPr lang="en-US" sz="2800" b="1" dirty="0">
                <a:solidFill>
                  <a:srgbClr val="FF9900"/>
                </a:solidFill>
                <a:effectLst/>
                <a:ea typeface="ＭＳ Ｐゴシック" pitchFamily="34" charset="-128"/>
              </a:rPr>
              <a:t>Role:</a:t>
            </a:r>
            <a:r>
              <a:rPr lang="en-US" sz="2800" b="1" dirty="0">
                <a:solidFill>
                  <a:srgbClr val="F56E00"/>
                </a:solidFill>
                <a:effectLst/>
                <a:ea typeface="ＭＳ Ｐゴシック" pitchFamily="34" charset="-128"/>
              </a:rPr>
              <a:t> </a:t>
            </a:r>
            <a:r>
              <a:rPr lang="en-US" sz="2800" dirty="0">
                <a:effectLst/>
                <a:ea typeface="ＭＳ Ｐゴシック" pitchFamily="34" charset="-128"/>
              </a:rPr>
              <a:t>a set of expected behavior patterns attributed to someone occupying a given position in a social unit.</a:t>
            </a:r>
            <a:endParaRPr lang="en-US" sz="2800" b="1" dirty="0">
              <a:effectLst/>
              <a:ea typeface="ＭＳ Ｐゴシック" pitchFamily="34" charset="-128"/>
            </a:endParaRPr>
          </a:p>
          <a:p>
            <a:pPr lvl="1" eaLnBrk="1" hangingPunct="1"/>
            <a:r>
              <a:rPr lang="en-US" sz="2800" b="1" dirty="0">
                <a:solidFill>
                  <a:srgbClr val="FF9900"/>
                </a:solidFill>
                <a:effectLst/>
                <a:ea typeface="ＭＳ Ｐゴシック" pitchFamily="34" charset="-128"/>
              </a:rPr>
              <a:t>Role perception: </a:t>
            </a:r>
            <a:r>
              <a:rPr lang="en-US" sz="2800" dirty="0">
                <a:effectLst/>
                <a:ea typeface="ＭＳ Ｐゴシック" pitchFamily="34" charset="-128"/>
              </a:rPr>
              <a:t>one’s perception of how to act in a given situation.</a:t>
            </a:r>
            <a:endParaRPr lang="en-US" sz="2800" b="1" dirty="0">
              <a:effectLst/>
              <a:ea typeface="ＭＳ Ｐゴシック" pitchFamily="34" charset="-128"/>
            </a:endParaRPr>
          </a:p>
          <a:p>
            <a:pPr lvl="1" eaLnBrk="1" hangingPunct="1"/>
            <a:r>
              <a:rPr lang="en-US" sz="2800" b="1" dirty="0">
                <a:solidFill>
                  <a:srgbClr val="FF9900"/>
                </a:solidFill>
                <a:effectLst/>
                <a:ea typeface="ＭＳ Ｐゴシック" pitchFamily="34" charset="-128"/>
              </a:rPr>
              <a:t>Role expectations: </a:t>
            </a:r>
            <a:r>
              <a:rPr lang="en-US" sz="2800" dirty="0">
                <a:effectLst/>
                <a:ea typeface="ＭＳ Ｐゴシック" pitchFamily="34" charset="-128"/>
              </a:rPr>
              <a:t>how others believe one should act in a given situation.</a:t>
            </a:r>
            <a:endParaRPr lang="en-US" sz="2800" b="1" dirty="0">
              <a:effectLst/>
              <a:ea typeface="ＭＳ Ｐゴシック" pitchFamily="34" charset="-128"/>
            </a:endParaRPr>
          </a:p>
          <a:p>
            <a:pPr lvl="2"/>
            <a:r>
              <a:rPr lang="en-US" sz="2800" b="1" dirty="0">
                <a:solidFill>
                  <a:srgbClr val="FF9900"/>
                </a:solidFill>
                <a:ea typeface="ＭＳ Ｐゴシック" pitchFamily="34" charset="-128"/>
              </a:rPr>
              <a:t>Psychological contract</a:t>
            </a:r>
            <a:endParaRPr lang="en-US" sz="2800" b="1" dirty="0">
              <a:solidFill>
                <a:srgbClr val="FF9900"/>
              </a:solidFill>
              <a:effectLst/>
              <a:ea typeface="ＭＳ Ｐゴシック" pitchFamily="34" charset="-128"/>
            </a:endParaRPr>
          </a:p>
          <a:p>
            <a:pPr lvl="1" eaLnBrk="1" hangingPunct="1"/>
            <a:endParaRPr lang="en-US" sz="2800" b="1" dirty="0">
              <a:effectLst/>
              <a:ea typeface="ＭＳ Ｐゴシック" pitchFamily="34" charset="-128"/>
            </a:endParaRPr>
          </a:p>
        </p:txBody>
      </p:sp>
      <p:sp>
        <p:nvSpPr>
          <p:cNvPr id="7" name="Slide Number Placeholder 6"/>
          <p:cNvSpPr>
            <a:spLocks noGrp="1"/>
          </p:cNvSpPr>
          <p:nvPr>
            <p:ph type="sldNum" sz="quarter" idx="12"/>
          </p:nvPr>
        </p:nvSpPr>
        <p:spPr/>
        <p:txBody>
          <a:bodyPr/>
          <a:lstStyle/>
          <a:p>
            <a:pPr>
              <a:defRPr/>
            </a:pPr>
            <a:r>
              <a:rPr lang="en-US" dirty="0"/>
              <a:t>9-</a:t>
            </a:r>
            <a:fld id="{34536C3A-6008-4D4F-B993-EF6510ADD198}" type="slidenum">
              <a:rPr lang="en-US" smtClean="0"/>
              <a:pPr>
                <a:defRPr/>
              </a:pPr>
              <a:t>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C2681810-A2E5-BD5B-D821-E681194FA225}"/>
                  </a:ext>
                </a:extLst>
              </p14:cNvPr>
              <p14:cNvContentPartPr/>
              <p14:nvPr/>
            </p14:nvContentPartPr>
            <p14:xfrm>
              <a:off x="7282112" y="1544683"/>
              <a:ext cx="401040" cy="194040"/>
            </p14:xfrm>
          </p:contentPart>
        </mc:Choice>
        <mc:Fallback xmlns="">
          <p:pic>
            <p:nvPicPr>
              <p:cNvPr id="9" name="حبر 9">
                <a:extLst>
                  <a:ext uri="{FF2B5EF4-FFF2-40B4-BE49-F238E27FC236}">
                    <a16:creationId xmlns:a16="http://schemas.microsoft.com/office/drawing/2014/main" id="{C2681810-A2E5-BD5B-D821-E681194FA225}"/>
                  </a:ext>
                </a:extLst>
              </p:cNvPr>
              <p:cNvPicPr/>
              <p:nvPr/>
            </p:nvPicPr>
            <p:blipFill>
              <a:blip r:embed="rId4"/>
              <a:stretch>
                <a:fillRect/>
              </a:stretch>
            </p:blipFill>
            <p:spPr>
              <a:xfrm>
                <a:off x="7266992" y="1529563"/>
                <a:ext cx="43164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C321B9AD-55FD-2CD9-FCA8-B323BEB1EC0A}"/>
                  </a:ext>
                </a:extLst>
              </p14:cNvPr>
              <p14:cNvContentPartPr/>
              <p14:nvPr/>
            </p14:nvContentPartPr>
            <p14:xfrm>
              <a:off x="1733352" y="2045780"/>
              <a:ext cx="683280" cy="141480"/>
            </p14:xfrm>
          </p:contentPart>
        </mc:Choice>
        <mc:Fallback xmlns="">
          <p:pic>
            <p:nvPicPr>
              <p:cNvPr id="16" name="حبر 16">
                <a:extLst>
                  <a:ext uri="{FF2B5EF4-FFF2-40B4-BE49-F238E27FC236}">
                    <a16:creationId xmlns:a16="http://schemas.microsoft.com/office/drawing/2014/main" id="{C321B9AD-55FD-2CD9-FCA8-B323BEB1EC0A}"/>
                  </a:ext>
                </a:extLst>
              </p:cNvPr>
              <p:cNvPicPr/>
              <p:nvPr/>
            </p:nvPicPr>
            <p:blipFill>
              <a:blip r:embed="rId6"/>
              <a:stretch>
                <a:fillRect/>
              </a:stretch>
            </p:blipFill>
            <p:spPr>
              <a:xfrm>
                <a:off x="1718232" y="2030660"/>
                <a:ext cx="7138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4B32D696-531D-6010-38C4-3B038BA6F43F}"/>
                  </a:ext>
                </a:extLst>
              </p14:cNvPr>
              <p14:cNvContentPartPr/>
              <p14:nvPr/>
            </p14:nvContentPartPr>
            <p14:xfrm>
              <a:off x="1168880" y="2040759"/>
              <a:ext cx="474120" cy="133920"/>
            </p14:xfrm>
          </p:contentPart>
        </mc:Choice>
        <mc:Fallback xmlns="">
          <p:pic>
            <p:nvPicPr>
              <p:cNvPr id="21" name="حبر 21">
                <a:extLst>
                  <a:ext uri="{FF2B5EF4-FFF2-40B4-BE49-F238E27FC236}">
                    <a16:creationId xmlns:a16="http://schemas.microsoft.com/office/drawing/2014/main" id="{4B32D696-531D-6010-38C4-3B038BA6F43F}"/>
                  </a:ext>
                </a:extLst>
              </p:cNvPr>
              <p:cNvPicPr/>
              <p:nvPr/>
            </p:nvPicPr>
            <p:blipFill>
              <a:blip r:embed="rId8"/>
              <a:stretch>
                <a:fillRect/>
              </a:stretch>
            </p:blipFill>
            <p:spPr>
              <a:xfrm>
                <a:off x="1153760" y="2025639"/>
                <a:ext cx="5047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6">
                <a:extLst>
                  <a:ext uri="{FF2B5EF4-FFF2-40B4-BE49-F238E27FC236}">
                    <a16:creationId xmlns:a16="http://schemas.microsoft.com/office/drawing/2014/main" id="{1417EFA5-0AFF-0971-5671-573C5E024031}"/>
                  </a:ext>
                </a:extLst>
              </p14:cNvPr>
              <p14:cNvContentPartPr/>
              <p14:nvPr/>
            </p14:nvContentPartPr>
            <p14:xfrm>
              <a:off x="5372838" y="2096405"/>
              <a:ext cx="475920" cy="127080"/>
            </p14:xfrm>
          </p:contentPart>
        </mc:Choice>
        <mc:Fallback xmlns="">
          <p:pic>
            <p:nvPicPr>
              <p:cNvPr id="26" name="حبر 26">
                <a:extLst>
                  <a:ext uri="{FF2B5EF4-FFF2-40B4-BE49-F238E27FC236}">
                    <a16:creationId xmlns:a16="http://schemas.microsoft.com/office/drawing/2014/main" id="{1417EFA5-0AFF-0971-5671-573C5E024031}"/>
                  </a:ext>
                </a:extLst>
              </p:cNvPr>
              <p:cNvPicPr/>
              <p:nvPr/>
            </p:nvPicPr>
            <p:blipFill>
              <a:blip r:embed="rId10"/>
              <a:stretch>
                <a:fillRect/>
              </a:stretch>
            </p:blipFill>
            <p:spPr>
              <a:xfrm>
                <a:off x="5357718" y="2081285"/>
                <a:ext cx="5061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30">
                <a:extLst>
                  <a:ext uri="{FF2B5EF4-FFF2-40B4-BE49-F238E27FC236}">
                    <a16:creationId xmlns:a16="http://schemas.microsoft.com/office/drawing/2014/main" id="{03279F69-BD64-A5F2-5C08-AF2564E77DF5}"/>
                  </a:ext>
                </a:extLst>
              </p14:cNvPr>
              <p14:cNvContentPartPr/>
              <p14:nvPr/>
            </p14:nvContentPartPr>
            <p14:xfrm>
              <a:off x="1574366" y="1471938"/>
              <a:ext cx="387000" cy="214560"/>
            </p14:xfrm>
          </p:contentPart>
        </mc:Choice>
        <mc:Fallback xmlns="">
          <p:pic>
            <p:nvPicPr>
              <p:cNvPr id="30" name="حبر 30">
                <a:extLst>
                  <a:ext uri="{FF2B5EF4-FFF2-40B4-BE49-F238E27FC236}">
                    <a16:creationId xmlns:a16="http://schemas.microsoft.com/office/drawing/2014/main" id="{03279F69-BD64-A5F2-5C08-AF2564E77DF5}"/>
                  </a:ext>
                </a:extLst>
              </p:cNvPr>
              <p:cNvPicPr/>
              <p:nvPr/>
            </p:nvPicPr>
            <p:blipFill>
              <a:blip r:embed="rId12"/>
              <a:stretch>
                <a:fillRect/>
              </a:stretch>
            </p:blipFill>
            <p:spPr>
              <a:xfrm>
                <a:off x="1559246" y="1456458"/>
                <a:ext cx="417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8">
                <a:extLst>
                  <a:ext uri="{FF2B5EF4-FFF2-40B4-BE49-F238E27FC236}">
                    <a16:creationId xmlns:a16="http://schemas.microsoft.com/office/drawing/2014/main" id="{19C163A9-57FF-DD59-0A9E-C7ED7976DFA7}"/>
                  </a:ext>
                </a:extLst>
              </p14:cNvPr>
              <p14:cNvContentPartPr/>
              <p14:nvPr/>
            </p14:nvContentPartPr>
            <p14:xfrm>
              <a:off x="2220070" y="2933957"/>
              <a:ext cx="1391040" cy="221760"/>
            </p14:xfrm>
          </p:contentPart>
        </mc:Choice>
        <mc:Fallback xmlns="">
          <p:pic>
            <p:nvPicPr>
              <p:cNvPr id="38" name="حبر 38">
                <a:extLst>
                  <a:ext uri="{FF2B5EF4-FFF2-40B4-BE49-F238E27FC236}">
                    <a16:creationId xmlns:a16="http://schemas.microsoft.com/office/drawing/2014/main" id="{19C163A9-57FF-DD59-0A9E-C7ED7976DFA7}"/>
                  </a:ext>
                </a:extLst>
              </p:cNvPr>
              <p:cNvPicPr/>
              <p:nvPr/>
            </p:nvPicPr>
            <p:blipFill>
              <a:blip r:embed="rId14"/>
              <a:stretch>
                <a:fillRect/>
              </a:stretch>
            </p:blipFill>
            <p:spPr>
              <a:xfrm>
                <a:off x="2204590" y="2918837"/>
                <a:ext cx="14216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حبر 44">
                <a:extLst>
                  <a:ext uri="{FF2B5EF4-FFF2-40B4-BE49-F238E27FC236}">
                    <a16:creationId xmlns:a16="http://schemas.microsoft.com/office/drawing/2014/main" id="{F493E0E6-45AB-1E99-E0B5-17B9DFBC4566}"/>
                  </a:ext>
                </a:extLst>
              </p14:cNvPr>
              <p14:cNvContentPartPr/>
              <p14:nvPr/>
            </p14:nvContentPartPr>
            <p14:xfrm>
              <a:off x="1201623" y="3454376"/>
              <a:ext cx="668160" cy="181800"/>
            </p14:xfrm>
          </p:contentPart>
        </mc:Choice>
        <mc:Fallback xmlns="">
          <p:pic>
            <p:nvPicPr>
              <p:cNvPr id="44" name="حبر 44">
                <a:extLst>
                  <a:ext uri="{FF2B5EF4-FFF2-40B4-BE49-F238E27FC236}">
                    <a16:creationId xmlns:a16="http://schemas.microsoft.com/office/drawing/2014/main" id="{F493E0E6-45AB-1E99-E0B5-17B9DFBC4566}"/>
                  </a:ext>
                </a:extLst>
              </p:cNvPr>
              <p:cNvPicPr/>
              <p:nvPr/>
            </p:nvPicPr>
            <p:blipFill>
              <a:blip r:embed="rId16"/>
              <a:stretch>
                <a:fillRect/>
              </a:stretch>
            </p:blipFill>
            <p:spPr>
              <a:xfrm>
                <a:off x="1186503" y="3439256"/>
                <a:ext cx="69876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حبر 62">
                <a:extLst>
                  <a:ext uri="{FF2B5EF4-FFF2-40B4-BE49-F238E27FC236}">
                    <a16:creationId xmlns:a16="http://schemas.microsoft.com/office/drawing/2014/main" id="{CE3BCB03-0895-69EB-A45A-EC1854F4F39E}"/>
                  </a:ext>
                </a:extLst>
              </p14:cNvPr>
              <p14:cNvContentPartPr/>
              <p14:nvPr/>
            </p14:nvContentPartPr>
            <p14:xfrm>
              <a:off x="7003714" y="4436162"/>
              <a:ext cx="1934280" cy="305280"/>
            </p14:xfrm>
          </p:contentPart>
        </mc:Choice>
        <mc:Fallback xmlns="">
          <p:pic>
            <p:nvPicPr>
              <p:cNvPr id="62" name="حبر 62">
                <a:extLst>
                  <a:ext uri="{FF2B5EF4-FFF2-40B4-BE49-F238E27FC236}">
                    <a16:creationId xmlns:a16="http://schemas.microsoft.com/office/drawing/2014/main" id="{CE3BCB03-0895-69EB-A45A-EC1854F4F39E}"/>
                  </a:ext>
                </a:extLst>
              </p:cNvPr>
              <p:cNvPicPr/>
              <p:nvPr/>
            </p:nvPicPr>
            <p:blipFill>
              <a:blip r:embed="rId18"/>
              <a:stretch>
                <a:fillRect/>
              </a:stretch>
            </p:blipFill>
            <p:spPr>
              <a:xfrm>
                <a:off x="6988594" y="4420700"/>
                <a:ext cx="1964880" cy="33548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770" name="حبر 32770">
                <a:extLst>
                  <a:ext uri="{FF2B5EF4-FFF2-40B4-BE49-F238E27FC236}">
                    <a16:creationId xmlns:a16="http://schemas.microsoft.com/office/drawing/2014/main" id="{E9D0F197-BD5C-C299-B23B-55FB9F1C5784}"/>
                  </a:ext>
                </a:extLst>
              </p14:cNvPr>
              <p14:cNvContentPartPr/>
              <p14:nvPr/>
            </p14:nvContentPartPr>
            <p14:xfrm>
              <a:off x="6623554" y="4436162"/>
              <a:ext cx="286560" cy="225720"/>
            </p14:xfrm>
          </p:contentPart>
        </mc:Choice>
        <mc:Fallback xmlns="">
          <p:pic>
            <p:nvPicPr>
              <p:cNvPr id="32770" name="حبر 32770">
                <a:extLst>
                  <a:ext uri="{FF2B5EF4-FFF2-40B4-BE49-F238E27FC236}">
                    <a16:creationId xmlns:a16="http://schemas.microsoft.com/office/drawing/2014/main" id="{E9D0F197-BD5C-C299-B23B-55FB9F1C5784}"/>
                  </a:ext>
                </a:extLst>
              </p:cNvPr>
              <p:cNvPicPr/>
              <p:nvPr/>
            </p:nvPicPr>
            <p:blipFill>
              <a:blip r:embed="rId20"/>
              <a:stretch>
                <a:fillRect/>
              </a:stretch>
            </p:blipFill>
            <p:spPr>
              <a:xfrm>
                <a:off x="6608434" y="4420682"/>
                <a:ext cx="3171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771" name="حبر 32770">
                <a:extLst>
                  <a:ext uri="{FF2B5EF4-FFF2-40B4-BE49-F238E27FC236}">
                    <a16:creationId xmlns:a16="http://schemas.microsoft.com/office/drawing/2014/main" id="{466CD3F8-F312-B275-30C7-76CD58B242E4}"/>
                  </a:ext>
                </a:extLst>
              </p14:cNvPr>
              <p14:cNvContentPartPr/>
              <p14:nvPr/>
            </p14:nvContentPartPr>
            <p14:xfrm>
              <a:off x="6708154" y="4483322"/>
              <a:ext cx="14400" cy="14040"/>
            </p14:xfrm>
          </p:contentPart>
        </mc:Choice>
        <mc:Fallback xmlns="">
          <p:pic>
            <p:nvPicPr>
              <p:cNvPr id="32771" name="حبر 32770">
                <a:extLst>
                  <a:ext uri="{FF2B5EF4-FFF2-40B4-BE49-F238E27FC236}">
                    <a16:creationId xmlns:a16="http://schemas.microsoft.com/office/drawing/2014/main" id="{466CD3F8-F312-B275-30C7-76CD58B242E4}"/>
                  </a:ext>
                </a:extLst>
              </p:cNvPr>
              <p:cNvPicPr/>
              <p:nvPr/>
            </p:nvPicPr>
            <p:blipFill>
              <a:blip r:embed="rId22"/>
              <a:stretch>
                <a:fillRect/>
              </a:stretch>
            </p:blipFill>
            <p:spPr>
              <a:xfrm>
                <a:off x="6692674" y="4468202"/>
                <a:ext cx="450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781" name="حبر 32781">
                <a:extLst>
                  <a:ext uri="{FF2B5EF4-FFF2-40B4-BE49-F238E27FC236}">
                    <a16:creationId xmlns:a16="http://schemas.microsoft.com/office/drawing/2014/main" id="{A30BF7FF-3A79-6083-09E8-171741609B2A}"/>
                  </a:ext>
                </a:extLst>
              </p14:cNvPr>
              <p14:cNvContentPartPr/>
              <p14:nvPr/>
            </p14:nvContentPartPr>
            <p14:xfrm>
              <a:off x="7797154" y="4863122"/>
              <a:ext cx="1192680" cy="239760"/>
            </p14:xfrm>
          </p:contentPart>
        </mc:Choice>
        <mc:Fallback xmlns="">
          <p:pic>
            <p:nvPicPr>
              <p:cNvPr id="32781" name="حبر 32781">
                <a:extLst>
                  <a:ext uri="{FF2B5EF4-FFF2-40B4-BE49-F238E27FC236}">
                    <a16:creationId xmlns:a16="http://schemas.microsoft.com/office/drawing/2014/main" id="{A30BF7FF-3A79-6083-09E8-171741609B2A}"/>
                  </a:ext>
                </a:extLst>
              </p:cNvPr>
              <p:cNvPicPr/>
              <p:nvPr/>
            </p:nvPicPr>
            <p:blipFill>
              <a:blip r:embed="rId24"/>
              <a:stretch>
                <a:fillRect/>
              </a:stretch>
            </p:blipFill>
            <p:spPr>
              <a:xfrm>
                <a:off x="7782034" y="4848002"/>
                <a:ext cx="12232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789" name="حبر 32789">
                <a:extLst>
                  <a:ext uri="{FF2B5EF4-FFF2-40B4-BE49-F238E27FC236}">
                    <a16:creationId xmlns:a16="http://schemas.microsoft.com/office/drawing/2014/main" id="{CBCA41C1-3FEB-FA78-0A4D-01868ACDE45E}"/>
                  </a:ext>
                </a:extLst>
              </p14:cNvPr>
              <p14:cNvContentPartPr/>
              <p14:nvPr/>
            </p14:nvContentPartPr>
            <p14:xfrm>
              <a:off x="6994354" y="4797602"/>
              <a:ext cx="690480" cy="244440"/>
            </p14:xfrm>
          </p:contentPart>
        </mc:Choice>
        <mc:Fallback xmlns="">
          <p:pic>
            <p:nvPicPr>
              <p:cNvPr id="32789" name="حبر 32789">
                <a:extLst>
                  <a:ext uri="{FF2B5EF4-FFF2-40B4-BE49-F238E27FC236}">
                    <a16:creationId xmlns:a16="http://schemas.microsoft.com/office/drawing/2014/main" id="{CBCA41C1-3FEB-FA78-0A4D-01868ACDE45E}"/>
                  </a:ext>
                </a:extLst>
              </p:cNvPr>
              <p:cNvPicPr/>
              <p:nvPr/>
            </p:nvPicPr>
            <p:blipFill>
              <a:blip r:embed="rId26"/>
              <a:stretch>
                <a:fillRect/>
              </a:stretch>
            </p:blipFill>
            <p:spPr>
              <a:xfrm>
                <a:off x="6979234" y="4782122"/>
                <a:ext cx="7210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790" name="حبر 32789">
                <a:extLst>
                  <a:ext uri="{FF2B5EF4-FFF2-40B4-BE49-F238E27FC236}">
                    <a16:creationId xmlns:a16="http://schemas.microsoft.com/office/drawing/2014/main" id="{11355ECA-6D9E-56A7-E268-C9C8467B46CD}"/>
                  </a:ext>
                </a:extLst>
              </p14:cNvPr>
              <p14:cNvContentPartPr/>
              <p14:nvPr/>
            </p14:nvContentPartPr>
            <p14:xfrm>
              <a:off x="6825514" y="4802282"/>
              <a:ext cx="202320" cy="108360"/>
            </p14:xfrm>
          </p:contentPart>
        </mc:Choice>
        <mc:Fallback xmlns="">
          <p:pic>
            <p:nvPicPr>
              <p:cNvPr id="32790" name="حبر 32789">
                <a:extLst>
                  <a:ext uri="{FF2B5EF4-FFF2-40B4-BE49-F238E27FC236}">
                    <a16:creationId xmlns:a16="http://schemas.microsoft.com/office/drawing/2014/main" id="{11355ECA-6D9E-56A7-E268-C9C8467B46CD}"/>
                  </a:ext>
                </a:extLst>
              </p:cNvPr>
              <p:cNvPicPr/>
              <p:nvPr/>
            </p:nvPicPr>
            <p:blipFill>
              <a:blip r:embed="rId28"/>
              <a:stretch>
                <a:fillRect/>
              </a:stretch>
            </p:blipFill>
            <p:spPr>
              <a:xfrm>
                <a:off x="6810034" y="4786802"/>
                <a:ext cx="232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791" name="حبر 32790">
                <a:extLst>
                  <a:ext uri="{FF2B5EF4-FFF2-40B4-BE49-F238E27FC236}">
                    <a16:creationId xmlns:a16="http://schemas.microsoft.com/office/drawing/2014/main" id="{9B59D962-247F-6E0B-16E4-F686E5AF06BF}"/>
                  </a:ext>
                </a:extLst>
              </p14:cNvPr>
              <p14:cNvContentPartPr/>
              <p14:nvPr/>
            </p14:nvContentPartPr>
            <p14:xfrm>
              <a:off x="6909754" y="4741082"/>
              <a:ext cx="14400" cy="14400"/>
            </p14:xfrm>
          </p:contentPart>
        </mc:Choice>
        <mc:Fallback xmlns="">
          <p:pic>
            <p:nvPicPr>
              <p:cNvPr id="32791" name="حبر 32790">
                <a:extLst>
                  <a:ext uri="{FF2B5EF4-FFF2-40B4-BE49-F238E27FC236}">
                    <a16:creationId xmlns:a16="http://schemas.microsoft.com/office/drawing/2014/main" id="{9B59D962-247F-6E0B-16E4-F686E5AF06BF}"/>
                  </a:ext>
                </a:extLst>
              </p:cNvPr>
              <p:cNvPicPr/>
              <p:nvPr/>
            </p:nvPicPr>
            <p:blipFill>
              <a:blip r:embed="rId30"/>
              <a:stretch>
                <a:fillRect/>
              </a:stretch>
            </p:blipFill>
            <p:spPr>
              <a:xfrm>
                <a:off x="6894274" y="4725602"/>
                <a:ext cx="45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792" name="حبر 32791">
                <a:extLst>
                  <a:ext uri="{FF2B5EF4-FFF2-40B4-BE49-F238E27FC236}">
                    <a16:creationId xmlns:a16="http://schemas.microsoft.com/office/drawing/2014/main" id="{800718D8-0D72-6E84-C0E7-76FD050AB6B0}"/>
                  </a:ext>
                </a:extLst>
              </p14:cNvPr>
              <p14:cNvContentPartPr/>
              <p14:nvPr/>
            </p14:nvContentPartPr>
            <p14:xfrm>
              <a:off x="6942874" y="4957082"/>
              <a:ext cx="5040" cy="9720"/>
            </p14:xfrm>
          </p:contentPart>
        </mc:Choice>
        <mc:Fallback xmlns="">
          <p:pic>
            <p:nvPicPr>
              <p:cNvPr id="32792" name="حبر 32791">
                <a:extLst>
                  <a:ext uri="{FF2B5EF4-FFF2-40B4-BE49-F238E27FC236}">
                    <a16:creationId xmlns:a16="http://schemas.microsoft.com/office/drawing/2014/main" id="{800718D8-0D72-6E84-C0E7-76FD050AB6B0}"/>
                  </a:ext>
                </a:extLst>
              </p:cNvPr>
              <p:cNvPicPr/>
              <p:nvPr/>
            </p:nvPicPr>
            <p:blipFill>
              <a:blip r:embed="rId32"/>
              <a:stretch>
                <a:fillRect/>
              </a:stretch>
            </p:blipFill>
            <p:spPr>
              <a:xfrm>
                <a:off x="6927394" y="4941602"/>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793" name="حبر 32792">
                <a:extLst>
                  <a:ext uri="{FF2B5EF4-FFF2-40B4-BE49-F238E27FC236}">
                    <a16:creationId xmlns:a16="http://schemas.microsoft.com/office/drawing/2014/main" id="{EB87FDE7-7638-9585-34A1-C1AED9881715}"/>
                  </a:ext>
                </a:extLst>
              </p14:cNvPr>
              <p14:cNvContentPartPr/>
              <p14:nvPr/>
            </p14:nvContentPartPr>
            <p14:xfrm>
              <a:off x="6867634" y="4961762"/>
              <a:ext cx="9720" cy="5040"/>
            </p14:xfrm>
          </p:contentPart>
        </mc:Choice>
        <mc:Fallback xmlns="">
          <p:pic>
            <p:nvPicPr>
              <p:cNvPr id="32793" name="حبر 32792">
                <a:extLst>
                  <a:ext uri="{FF2B5EF4-FFF2-40B4-BE49-F238E27FC236}">
                    <a16:creationId xmlns:a16="http://schemas.microsoft.com/office/drawing/2014/main" id="{EB87FDE7-7638-9585-34A1-C1AED9881715}"/>
                  </a:ext>
                </a:extLst>
              </p:cNvPr>
              <p:cNvPicPr/>
              <p:nvPr/>
            </p:nvPicPr>
            <p:blipFill>
              <a:blip r:embed="rId34"/>
              <a:stretch>
                <a:fillRect/>
              </a:stretch>
            </p:blipFill>
            <p:spPr>
              <a:xfrm>
                <a:off x="6852154" y="4946282"/>
                <a:ext cx="4032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794" name="حبر 32793">
                <a:extLst>
                  <a:ext uri="{FF2B5EF4-FFF2-40B4-BE49-F238E27FC236}">
                    <a16:creationId xmlns:a16="http://schemas.microsoft.com/office/drawing/2014/main" id="{3AAE3009-4585-DF7D-8698-834DB3935B44}"/>
                  </a:ext>
                </a:extLst>
              </p14:cNvPr>
              <p14:cNvContentPartPr/>
              <p14:nvPr/>
            </p14:nvContentPartPr>
            <p14:xfrm>
              <a:off x="6623554" y="4853762"/>
              <a:ext cx="150480" cy="89640"/>
            </p14:xfrm>
          </p:contentPart>
        </mc:Choice>
        <mc:Fallback xmlns="">
          <p:pic>
            <p:nvPicPr>
              <p:cNvPr id="32794" name="حبر 32793">
                <a:extLst>
                  <a:ext uri="{FF2B5EF4-FFF2-40B4-BE49-F238E27FC236}">
                    <a16:creationId xmlns:a16="http://schemas.microsoft.com/office/drawing/2014/main" id="{3AAE3009-4585-DF7D-8698-834DB3935B44}"/>
                  </a:ext>
                </a:extLst>
              </p:cNvPr>
              <p:cNvPicPr/>
              <p:nvPr/>
            </p:nvPicPr>
            <p:blipFill>
              <a:blip r:embed="rId36"/>
              <a:stretch>
                <a:fillRect/>
              </a:stretch>
            </p:blipFill>
            <p:spPr>
              <a:xfrm>
                <a:off x="6608074" y="4838220"/>
                <a:ext cx="181080" cy="120363"/>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795" name="حبر 32794">
                <a:extLst>
                  <a:ext uri="{FF2B5EF4-FFF2-40B4-BE49-F238E27FC236}">
                    <a16:creationId xmlns:a16="http://schemas.microsoft.com/office/drawing/2014/main" id="{DC2C2FA2-CFE9-A97D-6FE8-1C5127BFCEDC}"/>
                  </a:ext>
                </a:extLst>
              </p14:cNvPr>
              <p14:cNvContentPartPr/>
              <p14:nvPr/>
            </p14:nvContentPartPr>
            <p14:xfrm>
              <a:off x="6374794" y="4825682"/>
              <a:ext cx="215640" cy="80280"/>
            </p14:xfrm>
          </p:contentPart>
        </mc:Choice>
        <mc:Fallback xmlns="">
          <p:pic>
            <p:nvPicPr>
              <p:cNvPr id="32795" name="حبر 32794">
                <a:extLst>
                  <a:ext uri="{FF2B5EF4-FFF2-40B4-BE49-F238E27FC236}">
                    <a16:creationId xmlns:a16="http://schemas.microsoft.com/office/drawing/2014/main" id="{DC2C2FA2-CFE9-A97D-6FE8-1C5127BFCEDC}"/>
                  </a:ext>
                </a:extLst>
              </p:cNvPr>
              <p:cNvPicPr/>
              <p:nvPr/>
            </p:nvPicPr>
            <p:blipFill>
              <a:blip r:embed="rId38"/>
              <a:stretch>
                <a:fillRect/>
              </a:stretch>
            </p:blipFill>
            <p:spPr>
              <a:xfrm>
                <a:off x="6359340" y="4810202"/>
                <a:ext cx="246189"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808" name="حبر 32808">
                <a:extLst>
                  <a:ext uri="{FF2B5EF4-FFF2-40B4-BE49-F238E27FC236}">
                    <a16:creationId xmlns:a16="http://schemas.microsoft.com/office/drawing/2014/main" id="{F0752B79-748A-3E22-110F-A5C0B5C02DF8}"/>
                  </a:ext>
                </a:extLst>
              </p14:cNvPr>
              <p14:cNvContentPartPr/>
              <p14:nvPr/>
            </p14:nvContentPartPr>
            <p14:xfrm>
              <a:off x="5971234" y="4708322"/>
              <a:ext cx="586800" cy="207000"/>
            </p14:xfrm>
          </p:contentPart>
        </mc:Choice>
        <mc:Fallback xmlns="">
          <p:pic>
            <p:nvPicPr>
              <p:cNvPr id="32808" name="حبر 32808">
                <a:extLst>
                  <a:ext uri="{FF2B5EF4-FFF2-40B4-BE49-F238E27FC236}">
                    <a16:creationId xmlns:a16="http://schemas.microsoft.com/office/drawing/2014/main" id="{F0752B79-748A-3E22-110F-A5C0B5C02DF8}"/>
                  </a:ext>
                </a:extLst>
              </p:cNvPr>
              <p:cNvPicPr/>
              <p:nvPr/>
            </p:nvPicPr>
            <p:blipFill>
              <a:blip r:embed="rId40"/>
              <a:stretch>
                <a:fillRect/>
              </a:stretch>
            </p:blipFill>
            <p:spPr>
              <a:xfrm>
                <a:off x="5955763" y="4693202"/>
                <a:ext cx="617381" cy="237240"/>
              </a:xfrm>
              <a:prstGeom prst="rect">
                <a:avLst/>
              </a:prstGeom>
            </p:spPr>
          </p:pic>
        </mc:Fallback>
      </mc:AlternateContent>
      <p:sp>
        <p:nvSpPr>
          <p:cNvPr id="32810" name="مربع نص 32809">
            <a:extLst>
              <a:ext uri="{FF2B5EF4-FFF2-40B4-BE49-F238E27FC236}">
                <a16:creationId xmlns:a16="http://schemas.microsoft.com/office/drawing/2014/main" id="{FE8AE0C5-37B9-870A-9D33-26D3C2E166F1}"/>
              </a:ext>
            </a:extLst>
          </p:cNvPr>
          <p:cNvSpPr txBox="1"/>
          <p:nvPr/>
        </p:nvSpPr>
        <p:spPr>
          <a:xfrm>
            <a:off x="2573253" y="5397661"/>
            <a:ext cx="4574558" cy="646331"/>
          </a:xfrm>
          <a:prstGeom prst="rect">
            <a:avLst/>
          </a:prstGeom>
          <a:noFill/>
        </p:spPr>
        <p:txBody>
          <a:bodyPr wrap="square">
            <a:spAutoFit/>
          </a:bodyPr>
          <a:lstStyle/>
          <a:p>
            <a:r>
              <a:rPr lang="en-GB" dirty="0"/>
              <a:t>an unwritten agreement that exists between employees and their employer</a:t>
            </a:r>
            <a:endParaRPr lang="ar-SA" dirty="0"/>
          </a:p>
        </p:txBody>
      </p:sp>
      <mc:AlternateContent xmlns:mc="http://schemas.openxmlformats.org/markup-compatibility/2006" xmlns:p14="http://schemas.microsoft.com/office/powerpoint/2010/main">
        <mc:Choice Requires="p14">
          <p:contentPart p14:bwMode="auto" r:id="rId41">
            <p14:nvContentPartPr>
              <p14:cNvPr id="32827" name="حبر 32828">
                <a:extLst>
                  <a:ext uri="{FF2B5EF4-FFF2-40B4-BE49-F238E27FC236}">
                    <a16:creationId xmlns:a16="http://schemas.microsoft.com/office/drawing/2014/main" id="{B29D668B-C01D-6462-5064-DBFC290AFE5B}"/>
                  </a:ext>
                </a:extLst>
              </p14:cNvPr>
              <p14:cNvContentPartPr/>
              <p14:nvPr/>
            </p14:nvContentPartPr>
            <p14:xfrm>
              <a:off x="3119569" y="5303336"/>
              <a:ext cx="781560" cy="209520"/>
            </p14:xfrm>
          </p:contentPart>
        </mc:Choice>
        <mc:Fallback xmlns="">
          <p:pic>
            <p:nvPicPr>
              <p:cNvPr id="32827" name="حبر 32828">
                <a:extLst>
                  <a:ext uri="{FF2B5EF4-FFF2-40B4-BE49-F238E27FC236}">
                    <a16:creationId xmlns:a16="http://schemas.microsoft.com/office/drawing/2014/main" id="{B29D668B-C01D-6462-5064-DBFC290AFE5B}"/>
                  </a:ext>
                </a:extLst>
              </p:cNvPr>
              <p:cNvPicPr/>
              <p:nvPr/>
            </p:nvPicPr>
            <p:blipFill>
              <a:blip r:embed="rId42"/>
              <a:stretch>
                <a:fillRect/>
              </a:stretch>
            </p:blipFill>
            <p:spPr>
              <a:xfrm>
                <a:off x="3104449" y="5288216"/>
                <a:ext cx="8121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828" name="حبر 32828">
                <a:extLst>
                  <a:ext uri="{FF2B5EF4-FFF2-40B4-BE49-F238E27FC236}">
                    <a16:creationId xmlns:a16="http://schemas.microsoft.com/office/drawing/2014/main" id="{0F054695-AA4A-776D-02DE-20BBAC5F1CEC}"/>
                  </a:ext>
                </a:extLst>
              </p14:cNvPr>
              <p14:cNvContentPartPr/>
              <p14:nvPr/>
            </p14:nvContentPartPr>
            <p14:xfrm>
              <a:off x="4385689" y="5332856"/>
              <a:ext cx="473760" cy="132120"/>
            </p14:xfrm>
          </p:contentPart>
        </mc:Choice>
        <mc:Fallback xmlns="">
          <p:pic>
            <p:nvPicPr>
              <p:cNvPr id="32828" name="حبر 32828">
                <a:extLst>
                  <a:ext uri="{FF2B5EF4-FFF2-40B4-BE49-F238E27FC236}">
                    <a16:creationId xmlns:a16="http://schemas.microsoft.com/office/drawing/2014/main" id="{0F054695-AA4A-776D-02DE-20BBAC5F1CEC}"/>
                  </a:ext>
                </a:extLst>
              </p:cNvPr>
              <p:cNvPicPr/>
              <p:nvPr/>
            </p:nvPicPr>
            <p:blipFill>
              <a:blip r:embed="rId44"/>
              <a:stretch>
                <a:fillRect/>
              </a:stretch>
            </p:blipFill>
            <p:spPr>
              <a:xfrm>
                <a:off x="4370569" y="5317418"/>
                <a:ext cx="504360" cy="162637"/>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830" name="حبر 32829">
                <a:extLst>
                  <a:ext uri="{FF2B5EF4-FFF2-40B4-BE49-F238E27FC236}">
                    <a16:creationId xmlns:a16="http://schemas.microsoft.com/office/drawing/2014/main" id="{5B432804-B8C0-7C9B-BF38-496FD0C50346}"/>
                  </a:ext>
                </a:extLst>
              </p14:cNvPr>
              <p14:cNvContentPartPr/>
              <p14:nvPr/>
            </p14:nvContentPartPr>
            <p14:xfrm>
              <a:off x="6324941" y="5497094"/>
              <a:ext cx="9360" cy="3240"/>
            </p14:xfrm>
          </p:contentPart>
        </mc:Choice>
        <mc:Fallback xmlns="">
          <p:pic>
            <p:nvPicPr>
              <p:cNvPr id="32830" name="حبر 32829">
                <a:extLst>
                  <a:ext uri="{FF2B5EF4-FFF2-40B4-BE49-F238E27FC236}">
                    <a16:creationId xmlns:a16="http://schemas.microsoft.com/office/drawing/2014/main" id="{5B432804-B8C0-7C9B-BF38-496FD0C50346}"/>
                  </a:ext>
                </a:extLst>
              </p:cNvPr>
              <p:cNvPicPr/>
              <p:nvPr/>
            </p:nvPicPr>
            <p:blipFill>
              <a:blip r:embed="rId46"/>
              <a:stretch>
                <a:fillRect/>
              </a:stretch>
            </p:blipFill>
            <p:spPr>
              <a:xfrm>
                <a:off x="6309821" y="5481974"/>
                <a:ext cx="399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839" name="حبر 32839">
                <a:extLst>
                  <a:ext uri="{FF2B5EF4-FFF2-40B4-BE49-F238E27FC236}">
                    <a16:creationId xmlns:a16="http://schemas.microsoft.com/office/drawing/2014/main" id="{450EC566-CB4A-471A-8B51-1EF356E68F02}"/>
                  </a:ext>
                </a:extLst>
              </p14:cNvPr>
              <p14:cNvContentPartPr/>
              <p14:nvPr/>
            </p14:nvContentPartPr>
            <p14:xfrm>
              <a:off x="5646341" y="5320694"/>
              <a:ext cx="688320" cy="124920"/>
            </p14:xfrm>
          </p:contentPart>
        </mc:Choice>
        <mc:Fallback xmlns="">
          <p:pic>
            <p:nvPicPr>
              <p:cNvPr id="32839" name="حبر 32839">
                <a:extLst>
                  <a:ext uri="{FF2B5EF4-FFF2-40B4-BE49-F238E27FC236}">
                    <a16:creationId xmlns:a16="http://schemas.microsoft.com/office/drawing/2014/main" id="{450EC566-CB4A-471A-8B51-1EF356E68F02}"/>
                  </a:ext>
                </a:extLst>
              </p:cNvPr>
              <p:cNvPicPr/>
              <p:nvPr/>
            </p:nvPicPr>
            <p:blipFill>
              <a:blip r:embed="rId48"/>
              <a:stretch>
                <a:fillRect/>
              </a:stretch>
            </p:blipFill>
            <p:spPr>
              <a:xfrm>
                <a:off x="5631221" y="5305258"/>
                <a:ext cx="718920" cy="15507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840" name="حبر 32839">
                <a:extLst>
                  <a:ext uri="{FF2B5EF4-FFF2-40B4-BE49-F238E27FC236}">
                    <a16:creationId xmlns:a16="http://schemas.microsoft.com/office/drawing/2014/main" id="{35EDA89A-6C87-DD61-3A20-DABF693406E9}"/>
                  </a:ext>
                </a:extLst>
              </p14:cNvPr>
              <p14:cNvContentPartPr/>
              <p14:nvPr/>
            </p14:nvContentPartPr>
            <p14:xfrm>
              <a:off x="2567523" y="5997046"/>
              <a:ext cx="3054600" cy="151920"/>
            </p14:xfrm>
          </p:contentPart>
        </mc:Choice>
        <mc:Fallback xmlns="">
          <p:pic>
            <p:nvPicPr>
              <p:cNvPr id="32840" name="حبر 32839">
                <a:extLst>
                  <a:ext uri="{FF2B5EF4-FFF2-40B4-BE49-F238E27FC236}">
                    <a16:creationId xmlns:a16="http://schemas.microsoft.com/office/drawing/2014/main" id="{35EDA89A-6C87-DD61-3A20-DABF693406E9}"/>
                  </a:ext>
                </a:extLst>
              </p:cNvPr>
              <p:cNvPicPr/>
              <p:nvPr/>
            </p:nvPicPr>
            <p:blipFill>
              <a:blip r:embed="rId50"/>
              <a:stretch>
                <a:fillRect/>
              </a:stretch>
            </p:blipFill>
            <p:spPr>
              <a:xfrm>
                <a:off x="2552403" y="5981566"/>
                <a:ext cx="3085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843" name="حبر 32843">
                <a:extLst>
                  <a:ext uri="{FF2B5EF4-FFF2-40B4-BE49-F238E27FC236}">
                    <a16:creationId xmlns:a16="http://schemas.microsoft.com/office/drawing/2014/main" id="{359D07C2-F866-A522-730B-43F1B56BD243}"/>
                  </a:ext>
                </a:extLst>
              </p14:cNvPr>
              <p14:cNvContentPartPr/>
              <p14:nvPr/>
            </p14:nvContentPartPr>
            <p14:xfrm>
              <a:off x="4768653" y="4809544"/>
              <a:ext cx="523800" cy="147600"/>
            </p14:xfrm>
          </p:contentPart>
        </mc:Choice>
        <mc:Fallback xmlns="">
          <p:pic>
            <p:nvPicPr>
              <p:cNvPr id="32843" name="حبر 32843">
                <a:extLst>
                  <a:ext uri="{FF2B5EF4-FFF2-40B4-BE49-F238E27FC236}">
                    <a16:creationId xmlns:a16="http://schemas.microsoft.com/office/drawing/2014/main" id="{359D07C2-F866-A522-730B-43F1B56BD243}"/>
                  </a:ext>
                </a:extLst>
              </p:cNvPr>
              <p:cNvPicPr/>
              <p:nvPr/>
            </p:nvPicPr>
            <p:blipFill>
              <a:blip r:embed="rId52"/>
              <a:stretch>
                <a:fillRect/>
              </a:stretch>
            </p:blipFill>
            <p:spPr>
              <a:xfrm>
                <a:off x="4753533" y="4794424"/>
                <a:ext cx="5544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844" name="حبر 32843">
                <a:extLst>
                  <a:ext uri="{FF2B5EF4-FFF2-40B4-BE49-F238E27FC236}">
                    <a16:creationId xmlns:a16="http://schemas.microsoft.com/office/drawing/2014/main" id="{259C7C18-885D-BB3F-7194-BBE24473F445}"/>
                  </a:ext>
                </a:extLst>
              </p14:cNvPr>
              <p14:cNvContentPartPr/>
              <p14:nvPr/>
            </p14:nvContentPartPr>
            <p14:xfrm>
              <a:off x="4952973" y="4813864"/>
              <a:ext cx="4320" cy="8640"/>
            </p14:xfrm>
          </p:contentPart>
        </mc:Choice>
        <mc:Fallback xmlns="">
          <p:pic>
            <p:nvPicPr>
              <p:cNvPr id="32844" name="حبر 32843">
                <a:extLst>
                  <a:ext uri="{FF2B5EF4-FFF2-40B4-BE49-F238E27FC236}">
                    <a16:creationId xmlns:a16="http://schemas.microsoft.com/office/drawing/2014/main" id="{259C7C18-885D-BB3F-7194-BBE24473F445}"/>
                  </a:ext>
                </a:extLst>
              </p:cNvPr>
              <p:cNvPicPr/>
              <p:nvPr/>
            </p:nvPicPr>
            <p:blipFill>
              <a:blip r:embed="rId54"/>
              <a:stretch>
                <a:fillRect/>
              </a:stretch>
            </p:blipFill>
            <p:spPr>
              <a:xfrm>
                <a:off x="4937493" y="4798384"/>
                <a:ext cx="3492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850" name="حبر 32850">
                <a:extLst>
                  <a:ext uri="{FF2B5EF4-FFF2-40B4-BE49-F238E27FC236}">
                    <a16:creationId xmlns:a16="http://schemas.microsoft.com/office/drawing/2014/main" id="{8E72306C-9512-D3CE-9C75-A599AE46E5A6}"/>
                  </a:ext>
                </a:extLst>
              </p14:cNvPr>
              <p14:cNvContentPartPr/>
              <p14:nvPr/>
            </p14:nvContentPartPr>
            <p14:xfrm>
              <a:off x="3488493" y="4699384"/>
              <a:ext cx="826560" cy="352080"/>
            </p14:xfrm>
          </p:contentPart>
        </mc:Choice>
        <mc:Fallback xmlns="">
          <p:pic>
            <p:nvPicPr>
              <p:cNvPr id="32850" name="حبر 32850">
                <a:extLst>
                  <a:ext uri="{FF2B5EF4-FFF2-40B4-BE49-F238E27FC236}">
                    <a16:creationId xmlns:a16="http://schemas.microsoft.com/office/drawing/2014/main" id="{8E72306C-9512-D3CE-9C75-A599AE46E5A6}"/>
                  </a:ext>
                </a:extLst>
              </p:cNvPr>
              <p:cNvPicPr/>
              <p:nvPr/>
            </p:nvPicPr>
            <p:blipFill>
              <a:blip r:embed="rId56"/>
              <a:stretch>
                <a:fillRect/>
              </a:stretch>
            </p:blipFill>
            <p:spPr>
              <a:xfrm>
                <a:off x="3473373" y="4683904"/>
                <a:ext cx="857160" cy="38268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4524</TotalTime>
  <Words>6117</Words>
  <Application>Microsoft Office PowerPoint</Application>
  <PresentationFormat>عرض على الشاشة (4:3)</PresentationFormat>
  <Paragraphs>377</Paragraphs>
  <Slides>33</Slides>
  <Notes>33</Notes>
  <HiddenSlides>0</HiddenSlides>
  <MMClips>0</MMClips>
  <ScaleCrop>false</ScaleCrop>
  <HeadingPairs>
    <vt:vector size="4" baseType="variant">
      <vt:variant>
        <vt:lpstr>نسق</vt:lpstr>
      </vt:variant>
      <vt:variant>
        <vt:i4>1</vt:i4>
      </vt:variant>
      <vt:variant>
        <vt:lpstr>عناوين الشرائح</vt:lpstr>
      </vt:variant>
      <vt:variant>
        <vt:i4>33</vt:i4>
      </vt:variant>
    </vt:vector>
  </HeadingPairs>
  <TitlesOfParts>
    <vt:vector size="34" baseType="lpstr">
      <vt:lpstr>OB17</vt:lpstr>
      <vt:lpstr>عرض تقديمي في PowerPoint</vt:lpstr>
      <vt:lpstr>عرض تقديمي في PowerPoint</vt:lpstr>
      <vt:lpstr>Learning Objectives</vt:lpstr>
      <vt:lpstr>Distinguish Between  Different Types of Groups</vt:lpstr>
      <vt:lpstr>Distinguish Between  Different Types of Groups</vt:lpstr>
      <vt:lpstr>Distinguish Between  Different Types of Groups</vt:lpstr>
      <vt:lpstr>Distinguish Between  Different Types of Groups</vt:lpstr>
      <vt:lpstr>Describe the Punctuated Equilibrium Model</vt:lpstr>
      <vt:lpstr>Show How Role Requirements Change</vt:lpstr>
      <vt:lpstr>Show How Role Requirements Change</vt:lpstr>
      <vt:lpstr>Show How Role Requirements Change</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  Show  How Norms Exert Influence  On An Individual’s Behavior</vt:lpstr>
      <vt:lpstr>Show How Status and Size  Differences Affect Performance</vt:lpstr>
      <vt:lpstr>Show How Status and Size  Differences Affect Performance</vt:lpstr>
      <vt:lpstr>Show How Status and Size  Differences Affect Performance</vt:lpstr>
      <vt:lpstr>Integrating Cohesiveness and Diversity for Group Effectiveness</vt:lpstr>
      <vt:lpstr>Integrating Cohesiveness and Diversity for  Group Effectiveness</vt:lpstr>
      <vt:lpstr>Group Decision Making</vt:lpstr>
      <vt:lpstr>Group Decision Making</vt:lpstr>
      <vt:lpstr>Group Decision Making</vt:lpstr>
      <vt:lpstr>Group Decision Making</vt:lpstr>
      <vt:lpstr>Group Decision Making</vt:lpstr>
      <vt:lpstr>Group Decision Making</vt:lpstr>
      <vt:lpstr>Group Decision Making</vt:lpstr>
      <vt:lpstr>Group Decision Making</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305</cp:revision>
  <dcterms:created xsi:type="dcterms:W3CDTF">2012-01-08T16:13:05Z</dcterms:created>
  <dcterms:modified xsi:type="dcterms:W3CDTF">2023-06-19T18:05:53Z</dcterms:modified>
</cp:coreProperties>
</file>