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6.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notesSlides/notesSlide7.xml" ContentType="application/vnd.openxmlformats-officedocument.presentationml.notesSlide+xml"/>
  <Override PartName="/ppt/ink/ink89.xml" ContentType="application/inkml+xml"/>
  <Override PartName="/ppt/ink/ink90.xml" ContentType="application/inkml+xml"/>
  <Override PartName="/ppt/ink/ink91.xml" ContentType="application/inkml+xml"/>
  <Override PartName="/ppt/notesSlides/notesSlide8.xml" ContentType="application/vnd.openxmlformats-officedocument.presentationml.notesSlide+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notesSlides/notesSlide11.xml" ContentType="application/vnd.openxmlformats-officedocument.presentationml.notesSlide+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notesSlides/notesSlide12.xml" ContentType="application/vnd.openxmlformats-officedocument.presentationml.notesSlide+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13.xml" ContentType="application/vnd.openxmlformats-officedocument.presentationml.notesSlide+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notesSlides/notesSlide14.xml" ContentType="application/vnd.openxmlformats-officedocument.presentationml.notesSlide+xml"/>
  <Override PartName="/ppt/ink/ink185.xml" ContentType="application/inkml+xml"/>
  <Override PartName="/ppt/notesSlides/notesSlide15.xml" ContentType="application/vnd.openxmlformats-officedocument.presentationml.notesSlide+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notesSlides/notesSlide16.xml" ContentType="application/vnd.openxmlformats-officedocument.presentationml.notesSlide+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notesSlides/notesSlide17.xml" ContentType="application/vnd.openxmlformats-officedocument.presentationml.notesSlide+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notesSlides/notesSlide20.xml" ContentType="application/vnd.openxmlformats-officedocument.presentationml.notesSlide+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notesSlides/notesSlide23.xml" ContentType="application/vnd.openxmlformats-officedocument.presentationml.notesSlide+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notesSlides/notesSlide24.xml" ContentType="application/vnd.openxmlformats-officedocument.presentationml.notesSlide+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notesSlides/notesSlide25.xml" ContentType="application/vnd.openxmlformats-officedocument.presentationml.notesSlide+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26.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notesSlides/notesSlide27.xml" ContentType="application/vnd.openxmlformats-officedocument.presentationml.notesSlide+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notesSlides/notesSlide28.xml" ContentType="application/vnd.openxmlformats-officedocument.presentationml.notesSlide+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notesSlides/notesSlide29.xml" ContentType="application/vnd.openxmlformats-officedocument.presentationml.notesSlide+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notesSlides/notesSlide30.xml" ContentType="application/vnd.openxmlformats-officedocument.presentationml.notesSlide+xml"/>
  <Override PartName="/ppt/ink/ink343.xml" ContentType="application/inkml+xml"/>
  <Override PartName="/ppt/ink/ink344.xml" ContentType="application/inkml+xml"/>
  <Override PartName="/ppt/ink/ink345.xml" ContentType="application/inkml+xml"/>
  <Override PartName="/ppt/notesSlides/notesSlide31.xml" ContentType="application/vnd.openxmlformats-officedocument.presentationml.notesSlide+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notesSlides/notesSlide32.xml" ContentType="application/vnd.openxmlformats-officedocument.presentationml.notesSlide+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notesSlides/notesSlide33.xml" ContentType="application/vnd.openxmlformats-officedocument.presentationml.notesSlide+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notesSlides/notesSlide34.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notesSlides/notesSlide35.xml" ContentType="application/vnd.openxmlformats-officedocument.presentationml.notesSlide+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notesSlides/notesSlide36.xml" ContentType="application/vnd.openxmlformats-officedocument.presentationml.notesSlide+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notesSlides/notesSlide37.xml" ContentType="application/vnd.openxmlformats-officedocument.presentationml.notesSlide+xml"/>
  <Override PartName="/ppt/ink/ink441.xml" ContentType="application/inkml+xml"/>
  <Override PartName="/ppt/ink/ink442.xml" ContentType="application/inkml+xml"/>
  <Override PartName="/ppt/notesSlides/notesSlide38.xml" ContentType="application/vnd.openxmlformats-officedocument.presentationml.notesSlide+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notesSlides/notesSlide39.xml" ContentType="application/vnd.openxmlformats-officedocument.presentationml.notesSlide+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notesSlides/notesSlide42.xml" ContentType="application/vnd.openxmlformats-officedocument.presentationml.notesSlide+xml"/>
  <Override PartName="/ppt/ink/ink48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4" r:id="rId1"/>
  </p:sldMasterIdLst>
  <p:notesMasterIdLst>
    <p:notesMasterId r:id="rId44"/>
  </p:notesMasterIdLst>
  <p:handoutMasterIdLst>
    <p:handoutMasterId r:id="rId45"/>
  </p:handoutMasterIdLst>
  <p:sldIdLst>
    <p:sldId id="307" r:id="rId2"/>
    <p:sldId id="256" r:id="rId3"/>
    <p:sldId id="259" r:id="rId4"/>
    <p:sldId id="258" r:id="rId5"/>
    <p:sldId id="260" r:id="rId6"/>
    <p:sldId id="296" r:id="rId7"/>
    <p:sldId id="267" r:id="rId8"/>
    <p:sldId id="295" r:id="rId9"/>
    <p:sldId id="297" r:id="rId10"/>
    <p:sldId id="266" r:id="rId11"/>
    <p:sldId id="262" r:id="rId12"/>
    <p:sldId id="308" r:id="rId13"/>
    <p:sldId id="263" r:id="rId14"/>
    <p:sldId id="298" r:id="rId15"/>
    <p:sldId id="268" r:id="rId16"/>
    <p:sldId id="269" r:id="rId17"/>
    <p:sldId id="264" r:id="rId18"/>
    <p:sldId id="272" r:id="rId19"/>
    <p:sldId id="300" r:id="rId20"/>
    <p:sldId id="273" r:id="rId21"/>
    <p:sldId id="309" r:id="rId22"/>
    <p:sldId id="274" r:id="rId23"/>
    <p:sldId id="275" r:id="rId24"/>
    <p:sldId id="276" r:id="rId25"/>
    <p:sldId id="279" r:id="rId26"/>
    <p:sldId id="310" r:id="rId27"/>
    <p:sldId id="280" r:id="rId28"/>
    <p:sldId id="281" r:id="rId29"/>
    <p:sldId id="282" r:id="rId30"/>
    <p:sldId id="265" r:id="rId31"/>
    <p:sldId id="301" r:id="rId32"/>
    <p:sldId id="302" r:id="rId33"/>
    <p:sldId id="303" r:id="rId34"/>
    <p:sldId id="288" r:id="rId35"/>
    <p:sldId id="305" r:id="rId36"/>
    <p:sldId id="289" r:id="rId37"/>
    <p:sldId id="306" r:id="rId38"/>
    <p:sldId id="290" r:id="rId39"/>
    <p:sldId id="291" r:id="rId40"/>
    <p:sldId id="299" r:id="rId41"/>
    <p:sldId id="292" r:id="rId42"/>
    <p:sldId id="304" r:id="rId4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669900"/>
    <a:srgbClr val="AA2B1E"/>
    <a:srgbClr val="292929"/>
    <a:srgbClr val="465E9C"/>
    <a:srgbClr val="FDA023"/>
    <a:srgbClr val="0066CC"/>
    <a:srgbClr val="3333FF"/>
    <a:srgbClr val="33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1711" autoAdjust="0"/>
  </p:normalViewPr>
  <p:slideViewPr>
    <p:cSldViewPr snapToGrid="0" snapToObjects="1">
      <p:cViewPr varScale="1">
        <p:scale>
          <a:sx n="51" d="100"/>
          <a:sy n="51" d="100"/>
        </p:scale>
        <p:origin x="-1926" y="-96"/>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varScale="1">
        <p:scale>
          <a:sx n="53" d="100"/>
          <a:sy n="53"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F7E4D7E1-8594-0A4E-8D23-0710ACBE66E4}"/>
    <pc:docChg chg="undo redo custSel modSld">
      <pc:chgData name="شادن القحطاني ID 443200677" userId="2d5f3d4d-8466-4aa1-ac8a-1cb60ed86c20" providerId="ADAL" clId="{F7E4D7E1-8594-0A4E-8D23-0710ACBE66E4}" dt="2023-05-04T03:15:53.627" v="324"/>
      <pc:docMkLst>
        <pc:docMk/>
      </pc:docMkLst>
      <pc:sldChg chg="modSp">
        <pc:chgData name="شادن القحطاني ID 443200677" userId="2d5f3d4d-8466-4aa1-ac8a-1cb60ed86c20" providerId="ADAL" clId="{F7E4D7E1-8594-0A4E-8D23-0710ACBE66E4}" dt="2023-04-01T15:52:20.838" v="6" actId="14100"/>
        <pc:sldMkLst>
          <pc:docMk/>
          <pc:sldMk cId="0" sldId="263"/>
        </pc:sldMkLst>
        <pc:spChg chg="mod">
          <ac:chgData name="شادن القحطاني ID 443200677" userId="2d5f3d4d-8466-4aa1-ac8a-1cb60ed86c20" providerId="ADAL" clId="{F7E4D7E1-8594-0A4E-8D23-0710ACBE66E4}" dt="2023-04-01T15:52:20.838" v="6" actId="14100"/>
          <ac:spMkLst>
            <pc:docMk/>
            <pc:sldMk cId="0" sldId="263"/>
            <ac:spMk id="3" creationId="{00000000-0000-0000-0000-000000000000}"/>
          </ac:spMkLst>
        </pc:spChg>
      </pc:sldChg>
      <pc:sldChg chg="addSp">
        <pc:chgData name="شادن القحطاني ID 443200677" userId="2d5f3d4d-8466-4aa1-ac8a-1cb60ed86c20" providerId="ADAL" clId="{F7E4D7E1-8594-0A4E-8D23-0710ACBE66E4}" dt="2023-05-02T18:44:16.084" v="118"/>
        <pc:sldMkLst>
          <pc:docMk/>
          <pc:sldMk cId="0" sldId="265"/>
        </pc:sldMkLst>
        <pc:inkChg chg="add">
          <ac:chgData name="شادن القحطاني ID 443200677" userId="2d5f3d4d-8466-4aa1-ac8a-1cb60ed86c20" providerId="ADAL" clId="{F7E4D7E1-8594-0A4E-8D23-0710ACBE66E4}" dt="2023-05-02T18:44:12.671" v="116"/>
          <ac:inkMkLst>
            <pc:docMk/>
            <pc:sldMk cId="0" sldId="265"/>
            <ac:inkMk id="3" creationId="{9155ED7C-E493-2DA6-7E15-A116415DF8DA}"/>
          </ac:inkMkLst>
        </pc:inkChg>
        <pc:inkChg chg="add">
          <ac:chgData name="شادن القحطاني ID 443200677" userId="2d5f3d4d-8466-4aa1-ac8a-1cb60ed86c20" providerId="ADAL" clId="{F7E4D7E1-8594-0A4E-8D23-0710ACBE66E4}" dt="2023-05-02T18:44:14.297" v="117"/>
          <ac:inkMkLst>
            <pc:docMk/>
            <pc:sldMk cId="0" sldId="265"/>
            <ac:inkMk id="4" creationId="{AD1B11DA-4369-0B6F-F33A-3497EC1149E7}"/>
          </ac:inkMkLst>
        </pc:inkChg>
        <pc:inkChg chg="add">
          <ac:chgData name="شادن القحطاني ID 443200677" userId="2d5f3d4d-8466-4aa1-ac8a-1cb60ed86c20" providerId="ADAL" clId="{F7E4D7E1-8594-0A4E-8D23-0710ACBE66E4}" dt="2023-05-02T18:44:16.084" v="118"/>
          <ac:inkMkLst>
            <pc:docMk/>
            <pc:sldMk cId="0" sldId="265"/>
            <ac:inkMk id="5" creationId="{7D2EF759-B871-01A0-DE66-858BA61FB134}"/>
          </ac:inkMkLst>
        </pc:inkChg>
      </pc:sldChg>
      <pc:sldChg chg="addSp delSp">
        <pc:chgData name="شادن القحطاني ID 443200677" userId="2d5f3d4d-8466-4aa1-ac8a-1cb60ed86c20" providerId="ADAL" clId="{F7E4D7E1-8594-0A4E-8D23-0710ACBE66E4}" dt="2023-05-02T05:50:22.312" v="20"/>
        <pc:sldMkLst>
          <pc:docMk/>
          <pc:sldMk cId="0" sldId="267"/>
        </pc:sldMkLst>
        <pc:inkChg chg="del">
          <ac:chgData name="شادن القحطاني ID 443200677" userId="2d5f3d4d-8466-4aa1-ac8a-1cb60ed86c20" providerId="ADAL" clId="{F7E4D7E1-8594-0A4E-8D23-0710ACBE66E4}" dt="2023-05-02T05:49:17.216" v="8" actId="21"/>
          <ac:inkMkLst>
            <pc:docMk/>
            <pc:sldMk cId="0" sldId="267"/>
            <ac:inkMk id="4" creationId="{D756B48B-672E-9AB4-7A27-49B90E91C91C}"/>
          </ac:inkMkLst>
        </pc:inkChg>
        <pc:inkChg chg="add del">
          <ac:chgData name="شادن القحطاني ID 443200677" userId="2d5f3d4d-8466-4aa1-ac8a-1cb60ed86c20" providerId="ADAL" clId="{F7E4D7E1-8594-0A4E-8D23-0710ACBE66E4}" dt="2023-05-02T05:50:22.312" v="20"/>
          <ac:inkMkLst>
            <pc:docMk/>
            <pc:sldMk cId="0" sldId="267"/>
            <ac:inkMk id="9" creationId="{C5B233CC-9D00-8202-9A4D-630FEEFE4A77}"/>
          </ac:inkMkLst>
        </pc:inkChg>
        <pc:inkChg chg="add del">
          <ac:chgData name="شادن القحطاني ID 443200677" userId="2d5f3d4d-8466-4aa1-ac8a-1cb60ed86c20" providerId="ADAL" clId="{F7E4D7E1-8594-0A4E-8D23-0710ACBE66E4}" dt="2023-05-02T05:50:22.312" v="20"/>
          <ac:inkMkLst>
            <pc:docMk/>
            <pc:sldMk cId="0" sldId="267"/>
            <ac:inkMk id="10" creationId="{46A5DEAE-5578-CD45-F79F-A6FD64E8DF2B}"/>
          </ac:inkMkLst>
        </pc:inkChg>
        <pc:inkChg chg="add del">
          <ac:chgData name="شادن القحطاني ID 443200677" userId="2d5f3d4d-8466-4aa1-ac8a-1cb60ed86c20" providerId="ADAL" clId="{F7E4D7E1-8594-0A4E-8D23-0710ACBE66E4}" dt="2023-05-02T05:50:22.312" v="20"/>
          <ac:inkMkLst>
            <pc:docMk/>
            <pc:sldMk cId="0" sldId="267"/>
            <ac:inkMk id="11" creationId="{9AEA008E-EBF9-2B3B-7776-FD18F3BAC6BE}"/>
          </ac:inkMkLst>
        </pc:inkChg>
        <pc:inkChg chg="add del">
          <ac:chgData name="شادن القحطاني ID 443200677" userId="2d5f3d4d-8466-4aa1-ac8a-1cb60ed86c20" providerId="ADAL" clId="{F7E4D7E1-8594-0A4E-8D23-0710ACBE66E4}" dt="2023-05-02T05:50:22.312" v="20"/>
          <ac:inkMkLst>
            <pc:docMk/>
            <pc:sldMk cId="0" sldId="267"/>
            <ac:inkMk id="12" creationId="{AB86107E-F176-FB41-DD26-9230BB1C9F91}"/>
          </ac:inkMkLst>
        </pc:inkChg>
        <pc:inkChg chg="add del">
          <ac:chgData name="شادن القحطاني ID 443200677" userId="2d5f3d4d-8466-4aa1-ac8a-1cb60ed86c20" providerId="ADAL" clId="{F7E4D7E1-8594-0A4E-8D23-0710ACBE66E4}" dt="2023-05-02T05:50:22.312" v="20"/>
          <ac:inkMkLst>
            <pc:docMk/>
            <pc:sldMk cId="0" sldId="267"/>
            <ac:inkMk id="13" creationId="{4C2EBB83-92FE-E658-48E3-141C59146AA1}"/>
          </ac:inkMkLst>
        </pc:inkChg>
        <pc:inkChg chg="add del">
          <ac:chgData name="شادن القحطاني ID 443200677" userId="2d5f3d4d-8466-4aa1-ac8a-1cb60ed86c20" providerId="ADAL" clId="{F7E4D7E1-8594-0A4E-8D23-0710ACBE66E4}" dt="2023-05-02T05:50:22.312" v="20"/>
          <ac:inkMkLst>
            <pc:docMk/>
            <pc:sldMk cId="0" sldId="267"/>
            <ac:inkMk id="14" creationId="{D25BF4BF-74AD-BC86-9BEF-243A9A41E8E3}"/>
          </ac:inkMkLst>
        </pc:inkChg>
        <pc:inkChg chg="add del">
          <ac:chgData name="شادن القحطاني ID 443200677" userId="2d5f3d4d-8466-4aa1-ac8a-1cb60ed86c20" providerId="ADAL" clId="{F7E4D7E1-8594-0A4E-8D23-0710ACBE66E4}" dt="2023-05-02T05:50:22.312" v="20"/>
          <ac:inkMkLst>
            <pc:docMk/>
            <pc:sldMk cId="0" sldId="267"/>
            <ac:inkMk id="15" creationId="{FC1B5EA6-9E53-3A00-D158-48042C6EEF35}"/>
          </ac:inkMkLst>
        </pc:inkChg>
        <pc:inkChg chg="add del">
          <ac:chgData name="شادن القحطاني ID 443200677" userId="2d5f3d4d-8466-4aa1-ac8a-1cb60ed86c20" providerId="ADAL" clId="{F7E4D7E1-8594-0A4E-8D23-0710ACBE66E4}" dt="2023-05-02T05:50:22.312" v="20"/>
          <ac:inkMkLst>
            <pc:docMk/>
            <pc:sldMk cId="0" sldId="267"/>
            <ac:inkMk id="16" creationId="{F3E7A15F-BE2E-8A28-50EE-B6517757D9BB}"/>
          </ac:inkMkLst>
        </pc:inkChg>
        <pc:inkChg chg="add del">
          <ac:chgData name="شادن القحطاني ID 443200677" userId="2d5f3d4d-8466-4aa1-ac8a-1cb60ed86c20" providerId="ADAL" clId="{F7E4D7E1-8594-0A4E-8D23-0710ACBE66E4}" dt="2023-05-02T05:50:22.312" v="20"/>
          <ac:inkMkLst>
            <pc:docMk/>
            <pc:sldMk cId="0" sldId="267"/>
            <ac:inkMk id="17" creationId="{B114F2B6-F67F-473A-5112-14FC604E1785}"/>
          </ac:inkMkLst>
        </pc:inkChg>
        <pc:inkChg chg="add del">
          <ac:chgData name="شادن القحطاني ID 443200677" userId="2d5f3d4d-8466-4aa1-ac8a-1cb60ed86c20" providerId="ADAL" clId="{F7E4D7E1-8594-0A4E-8D23-0710ACBE66E4}" dt="2023-05-02T05:50:22.312" v="20"/>
          <ac:inkMkLst>
            <pc:docMk/>
            <pc:sldMk cId="0" sldId="267"/>
            <ac:inkMk id="18" creationId="{B2C748E2-7B15-642E-9A06-84E0FD17FE95}"/>
          </ac:inkMkLst>
        </pc:inkChg>
        <pc:inkChg chg="add del">
          <ac:chgData name="شادن القحطاني ID 443200677" userId="2d5f3d4d-8466-4aa1-ac8a-1cb60ed86c20" providerId="ADAL" clId="{F7E4D7E1-8594-0A4E-8D23-0710ACBE66E4}" dt="2023-05-02T05:50:22.312" v="20"/>
          <ac:inkMkLst>
            <pc:docMk/>
            <pc:sldMk cId="0" sldId="267"/>
            <ac:inkMk id="19" creationId="{19046D8E-4805-098F-F110-10F610ED9575}"/>
          </ac:inkMkLst>
        </pc:inkChg>
        <pc:inkChg chg="add reco">
          <ac:chgData name="شادن القحطاني ID 443200677" userId="2d5f3d4d-8466-4aa1-ac8a-1cb60ed86c20" providerId="ADAL" clId="{F7E4D7E1-8594-0A4E-8D23-0710ACBE66E4}" dt="2023-05-02T05:50:22.312" v="20"/>
          <ac:inkMkLst>
            <pc:docMk/>
            <pc:sldMk cId="0" sldId="267"/>
            <ac:inkMk id="20" creationId="{AA20506C-9F03-FF96-4FEE-F049606F3D73}"/>
          </ac:inkMkLst>
        </pc:inkChg>
      </pc:sldChg>
      <pc:sldChg chg="modSp">
        <pc:chgData name="شادن القحطاني ID 443200677" userId="2d5f3d4d-8466-4aa1-ac8a-1cb60ed86c20" providerId="ADAL" clId="{F7E4D7E1-8594-0A4E-8D23-0710ACBE66E4}" dt="2023-03-30T19:15:08.695" v="3" actId="20577"/>
        <pc:sldMkLst>
          <pc:docMk/>
          <pc:sldMk cId="0" sldId="268"/>
        </pc:sldMkLst>
        <pc:spChg chg="mod">
          <ac:chgData name="شادن القحطاني ID 443200677" userId="2d5f3d4d-8466-4aa1-ac8a-1cb60ed86c20" providerId="ADAL" clId="{F7E4D7E1-8594-0A4E-8D23-0710ACBE66E4}" dt="2023-03-30T19:15:08.695" v="3" actId="20577"/>
          <ac:spMkLst>
            <pc:docMk/>
            <pc:sldMk cId="0" sldId="268"/>
            <ac:spMk id="3" creationId="{00000000-0000-0000-0000-000000000000}"/>
          </ac:spMkLst>
        </pc:spChg>
      </pc:sldChg>
      <pc:sldChg chg="addSp delSp">
        <pc:chgData name="شادن القحطاني ID 443200677" userId="2d5f3d4d-8466-4aa1-ac8a-1cb60ed86c20" providerId="ADAL" clId="{F7E4D7E1-8594-0A4E-8D23-0710ACBE66E4}" dt="2023-05-02T18:08:31.891" v="89"/>
        <pc:sldMkLst>
          <pc:docMk/>
          <pc:sldMk cId="0" sldId="274"/>
        </pc:sldMkLst>
        <pc:inkChg chg="add del">
          <ac:chgData name="شادن القحطاني ID 443200677" userId="2d5f3d4d-8466-4aa1-ac8a-1cb60ed86c20" providerId="ADAL" clId="{F7E4D7E1-8594-0A4E-8D23-0710ACBE66E4}" dt="2023-05-02T18:08:31.891" v="89"/>
          <ac:inkMkLst>
            <pc:docMk/>
            <pc:sldMk cId="0" sldId="274"/>
            <ac:inkMk id="4" creationId="{34773A01-8031-E761-B30C-2D10DB236C78}"/>
          </ac:inkMkLst>
        </pc:inkChg>
        <pc:inkChg chg="add del">
          <ac:chgData name="شادن القحطاني ID 443200677" userId="2d5f3d4d-8466-4aa1-ac8a-1cb60ed86c20" providerId="ADAL" clId="{F7E4D7E1-8594-0A4E-8D23-0710ACBE66E4}" dt="2023-05-02T18:08:31.891" v="89"/>
          <ac:inkMkLst>
            <pc:docMk/>
            <pc:sldMk cId="0" sldId="274"/>
            <ac:inkMk id="5" creationId="{3587F5F7-D37A-936A-05DC-1B19B93311A3}"/>
          </ac:inkMkLst>
        </pc:inkChg>
        <pc:inkChg chg="add del">
          <ac:chgData name="شادن القحطاني ID 443200677" userId="2d5f3d4d-8466-4aa1-ac8a-1cb60ed86c20" providerId="ADAL" clId="{F7E4D7E1-8594-0A4E-8D23-0710ACBE66E4}" dt="2023-05-02T18:08:31.891" v="89"/>
          <ac:inkMkLst>
            <pc:docMk/>
            <pc:sldMk cId="0" sldId="274"/>
            <ac:inkMk id="7" creationId="{F7F81729-9DB5-2B06-813B-DB273E114546}"/>
          </ac:inkMkLst>
        </pc:inkChg>
        <pc:inkChg chg="add del">
          <ac:chgData name="شادن القحطاني ID 443200677" userId="2d5f3d4d-8466-4aa1-ac8a-1cb60ed86c20" providerId="ADAL" clId="{F7E4D7E1-8594-0A4E-8D23-0710ACBE66E4}" dt="2023-05-02T18:08:31.891" v="89"/>
          <ac:inkMkLst>
            <pc:docMk/>
            <pc:sldMk cId="0" sldId="274"/>
            <ac:inkMk id="9" creationId="{1B4A2B4A-075B-C810-0057-E6127710E2BB}"/>
          </ac:inkMkLst>
        </pc:inkChg>
        <pc:inkChg chg="add del">
          <ac:chgData name="شادن القحطاني ID 443200677" userId="2d5f3d4d-8466-4aa1-ac8a-1cb60ed86c20" providerId="ADAL" clId="{F7E4D7E1-8594-0A4E-8D23-0710ACBE66E4}" dt="2023-05-02T18:08:31.891" v="89"/>
          <ac:inkMkLst>
            <pc:docMk/>
            <pc:sldMk cId="0" sldId="274"/>
            <ac:inkMk id="10" creationId="{E924E317-3516-99F6-578D-CB6A8DE1000E}"/>
          </ac:inkMkLst>
        </pc:inkChg>
        <pc:inkChg chg="add del">
          <ac:chgData name="شادن القحطاني ID 443200677" userId="2d5f3d4d-8466-4aa1-ac8a-1cb60ed86c20" providerId="ADAL" clId="{F7E4D7E1-8594-0A4E-8D23-0710ACBE66E4}" dt="2023-05-02T18:08:31.891" v="89"/>
          <ac:inkMkLst>
            <pc:docMk/>
            <pc:sldMk cId="0" sldId="274"/>
            <ac:inkMk id="12" creationId="{9135E30C-5528-C00C-4E53-386D9256175D}"/>
          </ac:inkMkLst>
        </pc:inkChg>
        <pc:inkChg chg="add del">
          <ac:chgData name="شادن القحطاني ID 443200677" userId="2d5f3d4d-8466-4aa1-ac8a-1cb60ed86c20" providerId="ADAL" clId="{F7E4D7E1-8594-0A4E-8D23-0710ACBE66E4}" dt="2023-05-02T18:08:31.891" v="89"/>
          <ac:inkMkLst>
            <pc:docMk/>
            <pc:sldMk cId="0" sldId="274"/>
            <ac:inkMk id="13" creationId="{DE6CB2AC-7647-24D7-4B9C-37110EDE6946}"/>
          </ac:inkMkLst>
        </pc:inkChg>
        <pc:inkChg chg="add del">
          <ac:chgData name="شادن القحطاني ID 443200677" userId="2d5f3d4d-8466-4aa1-ac8a-1cb60ed86c20" providerId="ADAL" clId="{F7E4D7E1-8594-0A4E-8D23-0710ACBE66E4}" dt="2023-05-02T18:08:31.891" v="89"/>
          <ac:inkMkLst>
            <pc:docMk/>
            <pc:sldMk cId="0" sldId="274"/>
            <ac:inkMk id="17" creationId="{E4B0C5C3-3C65-5391-31E1-947C3FA39D59}"/>
          </ac:inkMkLst>
        </pc:inkChg>
        <pc:inkChg chg="add reco">
          <ac:chgData name="شادن القحطاني ID 443200677" userId="2d5f3d4d-8466-4aa1-ac8a-1cb60ed86c20" providerId="ADAL" clId="{F7E4D7E1-8594-0A4E-8D23-0710ACBE66E4}" dt="2023-05-02T18:08:31.891" v="89"/>
          <ac:inkMkLst>
            <pc:docMk/>
            <pc:sldMk cId="0" sldId="274"/>
            <ac:inkMk id="18" creationId="{06E9CC48-C54E-8F6B-4DF5-6B71D25A9160}"/>
          </ac:inkMkLst>
        </pc:inkChg>
      </pc:sldChg>
      <pc:sldChg chg="addSp delSp">
        <pc:chgData name="شادن القحطاني ID 443200677" userId="2d5f3d4d-8466-4aa1-ac8a-1cb60ed86c20" providerId="ADAL" clId="{F7E4D7E1-8594-0A4E-8D23-0710ACBE66E4}" dt="2023-05-02T18:13:35.098" v="101"/>
        <pc:sldMkLst>
          <pc:docMk/>
          <pc:sldMk cId="0" sldId="276"/>
        </pc:sldMkLst>
        <pc:inkChg chg="add">
          <ac:chgData name="شادن القحطاني ID 443200677" userId="2d5f3d4d-8466-4aa1-ac8a-1cb60ed86c20" providerId="ADAL" clId="{F7E4D7E1-8594-0A4E-8D23-0710ACBE66E4}" dt="2023-05-02T18:13:02.508" v="90"/>
          <ac:inkMkLst>
            <pc:docMk/>
            <pc:sldMk cId="0" sldId="276"/>
            <ac:inkMk id="4" creationId="{6800D54B-3FBE-39D9-CB7A-C546E1ECB40F}"/>
          </ac:inkMkLst>
        </pc:inkChg>
        <pc:inkChg chg="add">
          <ac:chgData name="شادن القحطاني ID 443200677" userId="2d5f3d4d-8466-4aa1-ac8a-1cb60ed86c20" providerId="ADAL" clId="{F7E4D7E1-8594-0A4E-8D23-0710ACBE66E4}" dt="2023-05-02T18:13:25.412" v="91"/>
          <ac:inkMkLst>
            <pc:docMk/>
            <pc:sldMk cId="0" sldId="276"/>
            <ac:inkMk id="5" creationId="{28DB7070-3875-14EE-E875-D4C76B214299}"/>
          </ac:inkMkLst>
        </pc:inkChg>
        <pc:inkChg chg="add del">
          <ac:chgData name="شادن القحطاني ID 443200677" userId="2d5f3d4d-8466-4aa1-ac8a-1cb60ed86c20" providerId="ADAL" clId="{F7E4D7E1-8594-0A4E-8D23-0710ACBE66E4}" dt="2023-05-02T18:13:35.098" v="101"/>
          <ac:inkMkLst>
            <pc:docMk/>
            <pc:sldMk cId="0" sldId="276"/>
            <ac:inkMk id="7" creationId="{EC23C37A-CD63-7D1F-69BC-BCB45FD1FA4A}"/>
          </ac:inkMkLst>
        </pc:inkChg>
        <pc:inkChg chg="add del">
          <ac:chgData name="شادن القحطاني ID 443200677" userId="2d5f3d4d-8466-4aa1-ac8a-1cb60ed86c20" providerId="ADAL" clId="{F7E4D7E1-8594-0A4E-8D23-0710ACBE66E4}" dt="2023-05-02T18:13:35.098" v="101"/>
          <ac:inkMkLst>
            <pc:docMk/>
            <pc:sldMk cId="0" sldId="276"/>
            <ac:inkMk id="9" creationId="{61A62600-77F7-C7B3-559C-CF35AD9FB14C}"/>
          </ac:inkMkLst>
        </pc:inkChg>
        <pc:inkChg chg="add del">
          <ac:chgData name="شادن القحطاني ID 443200677" userId="2d5f3d4d-8466-4aa1-ac8a-1cb60ed86c20" providerId="ADAL" clId="{F7E4D7E1-8594-0A4E-8D23-0710ACBE66E4}" dt="2023-05-02T18:13:35.098" v="101"/>
          <ac:inkMkLst>
            <pc:docMk/>
            <pc:sldMk cId="0" sldId="276"/>
            <ac:inkMk id="10" creationId="{02196666-5886-E663-5B35-9A0DD320D2BD}"/>
          </ac:inkMkLst>
        </pc:inkChg>
        <pc:inkChg chg="add del">
          <ac:chgData name="شادن القحطاني ID 443200677" userId="2d5f3d4d-8466-4aa1-ac8a-1cb60ed86c20" providerId="ADAL" clId="{F7E4D7E1-8594-0A4E-8D23-0710ACBE66E4}" dt="2023-05-02T18:13:35.098" v="101"/>
          <ac:inkMkLst>
            <pc:docMk/>
            <pc:sldMk cId="0" sldId="276"/>
            <ac:inkMk id="11" creationId="{0BE643CD-4100-2FF6-F8F2-63691D521A2D}"/>
          </ac:inkMkLst>
        </pc:inkChg>
        <pc:inkChg chg="add del">
          <ac:chgData name="شادن القحطاني ID 443200677" userId="2d5f3d4d-8466-4aa1-ac8a-1cb60ed86c20" providerId="ADAL" clId="{F7E4D7E1-8594-0A4E-8D23-0710ACBE66E4}" dt="2023-05-02T18:13:35.098" v="101"/>
          <ac:inkMkLst>
            <pc:docMk/>
            <pc:sldMk cId="0" sldId="276"/>
            <ac:inkMk id="12" creationId="{9E7E56EB-3B5E-39B0-888E-9510871AFE35}"/>
          </ac:inkMkLst>
        </pc:inkChg>
        <pc:inkChg chg="add del">
          <ac:chgData name="شادن القحطاني ID 443200677" userId="2d5f3d4d-8466-4aa1-ac8a-1cb60ed86c20" providerId="ADAL" clId="{F7E4D7E1-8594-0A4E-8D23-0710ACBE66E4}" dt="2023-05-02T18:13:35.098" v="101"/>
          <ac:inkMkLst>
            <pc:docMk/>
            <pc:sldMk cId="0" sldId="276"/>
            <ac:inkMk id="14" creationId="{E02FED56-5C44-04D2-09B7-9B131BE722EB}"/>
          </ac:inkMkLst>
        </pc:inkChg>
        <pc:inkChg chg="add del">
          <ac:chgData name="شادن القحطاني ID 443200677" userId="2d5f3d4d-8466-4aa1-ac8a-1cb60ed86c20" providerId="ADAL" clId="{F7E4D7E1-8594-0A4E-8D23-0710ACBE66E4}" dt="2023-05-02T18:13:35.098" v="101"/>
          <ac:inkMkLst>
            <pc:docMk/>
            <pc:sldMk cId="0" sldId="276"/>
            <ac:inkMk id="15" creationId="{99A86577-6265-D4E1-A092-D3FEA1AF6CF8}"/>
          </ac:inkMkLst>
        </pc:inkChg>
        <pc:inkChg chg="add del">
          <ac:chgData name="شادن القحطاني ID 443200677" userId="2d5f3d4d-8466-4aa1-ac8a-1cb60ed86c20" providerId="ADAL" clId="{F7E4D7E1-8594-0A4E-8D23-0710ACBE66E4}" dt="2023-05-02T18:13:35.098" v="101"/>
          <ac:inkMkLst>
            <pc:docMk/>
            <pc:sldMk cId="0" sldId="276"/>
            <ac:inkMk id="16" creationId="{0C6F5126-231F-8488-B5AF-A5C1EF77C90A}"/>
          </ac:inkMkLst>
        </pc:inkChg>
        <pc:inkChg chg="add del">
          <ac:chgData name="شادن القحطاني ID 443200677" userId="2d5f3d4d-8466-4aa1-ac8a-1cb60ed86c20" providerId="ADAL" clId="{F7E4D7E1-8594-0A4E-8D23-0710ACBE66E4}" dt="2023-05-02T18:13:35.098" v="101"/>
          <ac:inkMkLst>
            <pc:docMk/>
            <pc:sldMk cId="0" sldId="276"/>
            <ac:inkMk id="17" creationId="{DBAD78A1-4A05-FD6D-7993-A3BDD6941F58}"/>
          </ac:inkMkLst>
        </pc:inkChg>
        <pc:inkChg chg="add reco">
          <ac:chgData name="شادن القحطاني ID 443200677" userId="2d5f3d4d-8466-4aa1-ac8a-1cb60ed86c20" providerId="ADAL" clId="{F7E4D7E1-8594-0A4E-8D23-0710ACBE66E4}" dt="2023-05-02T18:13:35.098" v="101"/>
          <ac:inkMkLst>
            <pc:docMk/>
            <pc:sldMk cId="0" sldId="276"/>
            <ac:inkMk id="18" creationId="{13BFE20E-18F8-FB85-8BE8-4A7320BDCCEF}"/>
          </ac:inkMkLst>
        </pc:inkChg>
      </pc:sldChg>
      <pc:sldChg chg="addSp delSp">
        <pc:chgData name="شادن القحطاني ID 443200677" userId="2d5f3d4d-8466-4aa1-ac8a-1cb60ed86c20" providerId="ADAL" clId="{F7E4D7E1-8594-0A4E-8D23-0710ACBE66E4}" dt="2023-05-02T18:42:33.358" v="115"/>
        <pc:sldMkLst>
          <pc:docMk/>
          <pc:sldMk cId="0" sldId="282"/>
        </pc:sldMkLst>
        <pc:inkChg chg="add del">
          <ac:chgData name="شادن القحطاني ID 443200677" userId="2d5f3d4d-8466-4aa1-ac8a-1cb60ed86c20" providerId="ADAL" clId="{F7E4D7E1-8594-0A4E-8D23-0710ACBE66E4}" dt="2023-05-02T18:42:24.485" v="106"/>
          <ac:inkMkLst>
            <pc:docMk/>
            <pc:sldMk cId="0" sldId="282"/>
            <ac:inkMk id="9" creationId="{349E9D85-BC60-4AC4-F289-D70F9B4DB7EC}"/>
          </ac:inkMkLst>
        </pc:inkChg>
        <pc:inkChg chg="add del">
          <ac:chgData name="شادن القحطاني ID 443200677" userId="2d5f3d4d-8466-4aa1-ac8a-1cb60ed86c20" providerId="ADAL" clId="{F7E4D7E1-8594-0A4E-8D23-0710ACBE66E4}" dt="2023-05-02T18:42:24.485" v="106"/>
          <ac:inkMkLst>
            <pc:docMk/>
            <pc:sldMk cId="0" sldId="282"/>
            <ac:inkMk id="10" creationId="{4FBC5B89-1DC3-F2BE-7221-56E1106585DB}"/>
          </ac:inkMkLst>
        </pc:inkChg>
        <pc:inkChg chg="add del">
          <ac:chgData name="شادن القحطاني ID 443200677" userId="2d5f3d4d-8466-4aa1-ac8a-1cb60ed86c20" providerId="ADAL" clId="{F7E4D7E1-8594-0A4E-8D23-0710ACBE66E4}" dt="2023-05-02T18:42:24.485" v="106"/>
          <ac:inkMkLst>
            <pc:docMk/>
            <pc:sldMk cId="0" sldId="282"/>
            <ac:inkMk id="11" creationId="{4C4005EE-1EA6-3232-3D75-2F00F5615A2B}"/>
          </ac:inkMkLst>
        </pc:inkChg>
        <pc:inkChg chg="add del">
          <ac:chgData name="شادن القحطاني ID 443200677" userId="2d5f3d4d-8466-4aa1-ac8a-1cb60ed86c20" providerId="ADAL" clId="{F7E4D7E1-8594-0A4E-8D23-0710ACBE66E4}" dt="2023-05-02T18:42:24.485" v="106"/>
          <ac:inkMkLst>
            <pc:docMk/>
            <pc:sldMk cId="0" sldId="282"/>
            <ac:inkMk id="12" creationId="{51C2E701-295B-BEFB-B2B6-8DA660A08C66}"/>
          </ac:inkMkLst>
        </pc:inkChg>
        <pc:inkChg chg="add reco">
          <ac:chgData name="شادن القحطاني ID 443200677" userId="2d5f3d4d-8466-4aa1-ac8a-1cb60ed86c20" providerId="ADAL" clId="{F7E4D7E1-8594-0A4E-8D23-0710ACBE66E4}" dt="2023-05-02T18:42:24.485" v="106"/>
          <ac:inkMkLst>
            <pc:docMk/>
            <pc:sldMk cId="0" sldId="282"/>
            <ac:inkMk id="13" creationId="{A4DB3CD0-7318-F14E-55D6-BE5F14513BF2}"/>
          </ac:inkMkLst>
        </pc:inkChg>
        <pc:inkChg chg="add del">
          <ac:chgData name="شادن القحطاني ID 443200677" userId="2d5f3d4d-8466-4aa1-ac8a-1cb60ed86c20" providerId="ADAL" clId="{F7E4D7E1-8594-0A4E-8D23-0710ACBE66E4}" dt="2023-05-02T18:42:27.805" v="111"/>
          <ac:inkMkLst>
            <pc:docMk/>
            <pc:sldMk cId="0" sldId="282"/>
            <ac:inkMk id="14" creationId="{83ED787A-B467-9EEF-279F-597268630DF4}"/>
          </ac:inkMkLst>
        </pc:inkChg>
        <pc:inkChg chg="add del">
          <ac:chgData name="شادن القحطاني ID 443200677" userId="2d5f3d4d-8466-4aa1-ac8a-1cb60ed86c20" providerId="ADAL" clId="{F7E4D7E1-8594-0A4E-8D23-0710ACBE66E4}" dt="2023-05-02T18:42:27.805" v="111"/>
          <ac:inkMkLst>
            <pc:docMk/>
            <pc:sldMk cId="0" sldId="282"/>
            <ac:inkMk id="17" creationId="{0F7FACEC-7301-CC53-99E2-B0A17AEE727E}"/>
          </ac:inkMkLst>
        </pc:inkChg>
        <pc:inkChg chg="add del">
          <ac:chgData name="شادن القحطاني ID 443200677" userId="2d5f3d4d-8466-4aa1-ac8a-1cb60ed86c20" providerId="ADAL" clId="{F7E4D7E1-8594-0A4E-8D23-0710ACBE66E4}" dt="2023-05-02T18:42:27.805" v="111"/>
          <ac:inkMkLst>
            <pc:docMk/>
            <pc:sldMk cId="0" sldId="282"/>
            <ac:inkMk id="18" creationId="{4A6AB30F-7BA7-35FC-0277-0B80B4907EEA}"/>
          </ac:inkMkLst>
        </pc:inkChg>
        <pc:inkChg chg="add del">
          <ac:chgData name="شادن القحطاني ID 443200677" userId="2d5f3d4d-8466-4aa1-ac8a-1cb60ed86c20" providerId="ADAL" clId="{F7E4D7E1-8594-0A4E-8D23-0710ACBE66E4}" dt="2023-05-02T18:42:27.805" v="111"/>
          <ac:inkMkLst>
            <pc:docMk/>
            <pc:sldMk cId="0" sldId="282"/>
            <ac:inkMk id="19" creationId="{9D341C24-7AF5-A5E3-6E6C-C8356FF4BF7D}"/>
          </ac:inkMkLst>
        </pc:inkChg>
        <pc:inkChg chg="add reco">
          <ac:chgData name="شادن القحطاني ID 443200677" userId="2d5f3d4d-8466-4aa1-ac8a-1cb60ed86c20" providerId="ADAL" clId="{F7E4D7E1-8594-0A4E-8D23-0710ACBE66E4}" dt="2023-05-02T18:42:27.805" v="111"/>
          <ac:inkMkLst>
            <pc:docMk/>
            <pc:sldMk cId="0" sldId="282"/>
            <ac:inkMk id="20" creationId="{DDF8A8DE-05B6-4809-1C88-29910AA8E3A4}"/>
          </ac:inkMkLst>
        </pc:inkChg>
        <pc:inkChg chg="add del">
          <ac:chgData name="شادن القحطاني ID 443200677" userId="2d5f3d4d-8466-4aa1-ac8a-1cb60ed86c20" providerId="ADAL" clId="{F7E4D7E1-8594-0A4E-8D23-0710ACBE66E4}" dt="2023-05-02T18:42:31.379" v="114"/>
          <ac:inkMkLst>
            <pc:docMk/>
            <pc:sldMk cId="0" sldId="282"/>
            <ac:inkMk id="22" creationId="{0611BEDA-E389-EFC3-23C1-2CEAF36E3485}"/>
          </ac:inkMkLst>
        </pc:inkChg>
        <pc:inkChg chg="add del">
          <ac:chgData name="شادن القحطاني ID 443200677" userId="2d5f3d4d-8466-4aa1-ac8a-1cb60ed86c20" providerId="ADAL" clId="{F7E4D7E1-8594-0A4E-8D23-0710ACBE66E4}" dt="2023-05-02T18:42:31.379" v="114"/>
          <ac:inkMkLst>
            <pc:docMk/>
            <pc:sldMk cId="0" sldId="282"/>
            <ac:inkMk id="23" creationId="{47E1E61A-8CB6-57F7-A993-599E0444E9FF}"/>
          </ac:inkMkLst>
        </pc:inkChg>
        <pc:inkChg chg="add reco">
          <ac:chgData name="شادن القحطاني ID 443200677" userId="2d5f3d4d-8466-4aa1-ac8a-1cb60ed86c20" providerId="ADAL" clId="{F7E4D7E1-8594-0A4E-8D23-0710ACBE66E4}" dt="2023-05-02T18:42:31.379" v="114"/>
          <ac:inkMkLst>
            <pc:docMk/>
            <pc:sldMk cId="0" sldId="282"/>
            <ac:inkMk id="24" creationId="{75C9EA88-DEFB-D449-ACEC-4009975A2C23}"/>
          </ac:inkMkLst>
        </pc:inkChg>
        <pc:inkChg chg="add">
          <ac:chgData name="شادن القحطاني ID 443200677" userId="2d5f3d4d-8466-4aa1-ac8a-1cb60ed86c20" providerId="ADAL" clId="{F7E4D7E1-8594-0A4E-8D23-0710ACBE66E4}" dt="2023-05-02T18:42:33.358" v="115"/>
          <ac:inkMkLst>
            <pc:docMk/>
            <pc:sldMk cId="0" sldId="282"/>
            <ac:inkMk id="25" creationId="{39082C7F-E42A-616D-C466-278CC9C303ED}"/>
          </ac:inkMkLst>
        </pc:inkChg>
      </pc:sldChg>
      <pc:sldChg chg="addSp delSp">
        <pc:chgData name="شادن القحطاني ID 443200677" userId="2d5f3d4d-8466-4aa1-ac8a-1cb60ed86c20" providerId="ADAL" clId="{F7E4D7E1-8594-0A4E-8D23-0710ACBE66E4}" dt="2023-05-02T19:48:59.813" v="153"/>
        <pc:sldMkLst>
          <pc:docMk/>
          <pc:sldMk cId="0" sldId="288"/>
        </pc:sldMkLst>
        <pc:inkChg chg="add del">
          <ac:chgData name="شادن القحطاني ID 443200677" userId="2d5f3d4d-8466-4aa1-ac8a-1cb60ed86c20" providerId="ADAL" clId="{F7E4D7E1-8594-0A4E-8D23-0710ACBE66E4}" dt="2023-05-02T19:39:41.404" v="132"/>
          <ac:inkMkLst>
            <pc:docMk/>
            <pc:sldMk cId="0" sldId="288"/>
            <ac:inkMk id="4" creationId="{CF7093EE-3C8B-F426-A38D-118626622075}"/>
          </ac:inkMkLst>
        </pc:inkChg>
        <pc:inkChg chg="add del">
          <ac:chgData name="شادن القحطاني ID 443200677" userId="2d5f3d4d-8466-4aa1-ac8a-1cb60ed86c20" providerId="ADAL" clId="{F7E4D7E1-8594-0A4E-8D23-0710ACBE66E4}" dt="2023-05-02T19:39:41.404" v="132"/>
          <ac:inkMkLst>
            <pc:docMk/>
            <pc:sldMk cId="0" sldId="288"/>
            <ac:inkMk id="5" creationId="{364EB3E4-0107-E858-0B57-4D213138F646}"/>
          </ac:inkMkLst>
        </pc:inkChg>
        <pc:inkChg chg="add del">
          <ac:chgData name="شادن القحطاني ID 443200677" userId="2d5f3d4d-8466-4aa1-ac8a-1cb60ed86c20" providerId="ADAL" clId="{F7E4D7E1-8594-0A4E-8D23-0710ACBE66E4}" dt="2023-05-02T19:39:41.404" v="132"/>
          <ac:inkMkLst>
            <pc:docMk/>
            <pc:sldMk cId="0" sldId="288"/>
            <ac:inkMk id="8" creationId="{4DEE00E7-E2E5-0F7B-3D8D-FF591759B8A9}"/>
          </ac:inkMkLst>
        </pc:inkChg>
        <pc:inkChg chg="add del">
          <ac:chgData name="شادن القحطاني ID 443200677" userId="2d5f3d4d-8466-4aa1-ac8a-1cb60ed86c20" providerId="ADAL" clId="{F7E4D7E1-8594-0A4E-8D23-0710ACBE66E4}" dt="2023-05-02T19:39:41.404" v="132"/>
          <ac:inkMkLst>
            <pc:docMk/>
            <pc:sldMk cId="0" sldId="288"/>
            <ac:inkMk id="9" creationId="{AA0A3DCE-7A39-DA08-3F70-A015923C7DC1}"/>
          </ac:inkMkLst>
        </pc:inkChg>
        <pc:inkChg chg="add del">
          <ac:chgData name="شادن القحطاني ID 443200677" userId="2d5f3d4d-8466-4aa1-ac8a-1cb60ed86c20" providerId="ADAL" clId="{F7E4D7E1-8594-0A4E-8D23-0710ACBE66E4}" dt="2023-05-02T19:39:41.404" v="132"/>
          <ac:inkMkLst>
            <pc:docMk/>
            <pc:sldMk cId="0" sldId="288"/>
            <ac:inkMk id="10" creationId="{B2F69F8E-63FE-04AB-5AFB-32C60C85A8A5}"/>
          </ac:inkMkLst>
        </pc:inkChg>
        <pc:inkChg chg="add del">
          <ac:chgData name="شادن القحطاني ID 443200677" userId="2d5f3d4d-8466-4aa1-ac8a-1cb60ed86c20" providerId="ADAL" clId="{F7E4D7E1-8594-0A4E-8D23-0710ACBE66E4}" dt="2023-05-02T19:39:41.404" v="132"/>
          <ac:inkMkLst>
            <pc:docMk/>
            <pc:sldMk cId="0" sldId="288"/>
            <ac:inkMk id="11" creationId="{A3FE2251-A4C8-7AEE-145E-DAF580F5046F}"/>
          </ac:inkMkLst>
        </pc:inkChg>
        <pc:inkChg chg="add reco">
          <ac:chgData name="شادن القحطاني ID 443200677" userId="2d5f3d4d-8466-4aa1-ac8a-1cb60ed86c20" providerId="ADAL" clId="{F7E4D7E1-8594-0A4E-8D23-0710ACBE66E4}" dt="2023-05-02T19:39:41.404" v="132"/>
          <ac:inkMkLst>
            <pc:docMk/>
            <pc:sldMk cId="0" sldId="288"/>
            <ac:inkMk id="12" creationId="{5090ABAF-A8D2-E487-9DD1-C12A35314F77}"/>
          </ac:inkMkLst>
        </pc:inkChg>
        <pc:inkChg chg="add">
          <ac:chgData name="شادن القحطاني ID 443200677" userId="2d5f3d4d-8466-4aa1-ac8a-1cb60ed86c20" providerId="ADAL" clId="{F7E4D7E1-8594-0A4E-8D23-0710ACBE66E4}" dt="2023-05-02T19:39:41.974" v="133"/>
          <ac:inkMkLst>
            <pc:docMk/>
            <pc:sldMk cId="0" sldId="288"/>
            <ac:inkMk id="13" creationId="{285338E8-388F-58C7-2A17-1030C843B6F6}"/>
          </ac:inkMkLst>
        </pc:inkChg>
        <pc:inkChg chg="add del">
          <ac:chgData name="شادن القحطاني ID 443200677" userId="2d5f3d4d-8466-4aa1-ac8a-1cb60ed86c20" providerId="ADAL" clId="{F7E4D7E1-8594-0A4E-8D23-0710ACBE66E4}" dt="2023-05-02T19:39:45.101" v="139"/>
          <ac:inkMkLst>
            <pc:docMk/>
            <pc:sldMk cId="0" sldId="288"/>
            <ac:inkMk id="14" creationId="{01DCC470-A700-6254-3574-0B25B6B0445B}"/>
          </ac:inkMkLst>
        </pc:inkChg>
        <pc:inkChg chg="add del">
          <ac:chgData name="شادن القحطاني ID 443200677" userId="2d5f3d4d-8466-4aa1-ac8a-1cb60ed86c20" providerId="ADAL" clId="{F7E4D7E1-8594-0A4E-8D23-0710ACBE66E4}" dt="2023-05-02T19:39:45.101" v="139"/>
          <ac:inkMkLst>
            <pc:docMk/>
            <pc:sldMk cId="0" sldId="288"/>
            <ac:inkMk id="15" creationId="{8D9D8BB1-755A-9E3D-5DC5-19739C445EF4}"/>
          </ac:inkMkLst>
        </pc:inkChg>
        <pc:inkChg chg="add del">
          <ac:chgData name="شادن القحطاني ID 443200677" userId="2d5f3d4d-8466-4aa1-ac8a-1cb60ed86c20" providerId="ADAL" clId="{F7E4D7E1-8594-0A4E-8D23-0710ACBE66E4}" dt="2023-05-02T19:39:45.101" v="139"/>
          <ac:inkMkLst>
            <pc:docMk/>
            <pc:sldMk cId="0" sldId="288"/>
            <ac:inkMk id="17" creationId="{2CD5D5B4-75D4-9108-1CFE-11D8BA961709}"/>
          </ac:inkMkLst>
        </pc:inkChg>
        <pc:inkChg chg="add del">
          <ac:chgData name="شادن القحطاني ID 443200677" userId="2d5f3d4d-8466-4aa1-ac8a-1cb60ed86c20" providerId="ADAL" clId="{F7E4D7E1-8594-0A4E-8D23-0710ACBE66E4}" dt="2023-05-02T19:39:45.101" v="139"/>
          <ac:inkMkLst>
            <pc:docMk/>
            <pc:sldMk cId="0" sldId="288"/>
            <ac:inkMk id="18" creationId="{8BE6B86B-FEF3-686A-B585-1A174204CC33}"/>
          </ac:inkMkLst>
        </pc:inkChg>
        <pc:inkChg chg="add del reco">
          <ac:chgData name="شادن القحطاني ID 443200677" userId="2d5f3d4d-8466-4aa1-ac8a-1cb60ed86c20" providerId="ADAL" clId="{F7E4D7E1-8594-0A4E-8D23-0710ACBE66E4}" dt="2023-05-02T19:39:45.101" v="139"/>
          <ac:inkMkLst>
            <pc:docMk/>
            <pc:sldMk cId="0" sldId="288"/>
            <ac:inkMk id="19" creationId="{4DD36693-0B1F-2C3A-2744-D45999183A5E}"/>
          </ac:inkMkLst>
        </pc:inkChg>
        <pc:inkChg chg="add">
          <ac:chgData name="شادن القحطاني ID 443200677" userId="2d5f3d4d-8466-4aa1-ac8a-1cb60ed86c20" providerId="ADAL" clId="{F7E4D7E1-8594-0A4E-8D23-0710ACBE66E4}" dt="2023-05-02T19:39:46.623" v="140"/>
          <ac:inkMkLst>
            <pc:docMk/>
            <pc:sldMk cId="0" sldId="288"/>
            <ac:inkMk id="20" creationId="{06235EAC-FA4F-3459-512D-FE4B7D753B46}"/>
          </ac:inkMkLst>
        </pc:inkChg>
        <pc:inkChg chg="add del">
          <ac:chgData name="شادن القحطاني ID 443200677" userId="2d5f3d4d-8466-4aa1-ac8a-1cb60ed86c20" providerId="ADAL" clId="{F7E4D7E1-8594-0A4E-8D23-0710ACBE66E4}" dt="2023-05-02T19:39:51.577" v="151"/>
          <ac:inkMkLst>
            <pc:docMk/>
            <pc:sldMk cId="0" sldId="288"/>
            <ac:inkMk id="21" creationId="{D634A269-BF83-110E-0FC2-CB5AF4B2AA6D}"/>
          </ac:inkMkLst>
        </pc:inkChg>
        <pc:inkChg chg="add del">
          <ac:chgData name="شادن القحطاني ID 443200677" userId="2d5f3d4d-8466-4aa1-ac8a-1cb60ed86c20" providerId="ADAL" clId="{F7E4D7E1-8594-0A4E-8D23-0710ACBE66E4}" dt="2023-05-02T19:39:51.577" v="151"/>
          <ac:inkMkLst>
            <pc:docMk/>
            <pc:sldMk cId="0" sldId="288"/>
            <ac:inkMk id="23" creationId="{81F2BD97-8C03-A928-02F5-EDF6353E9786}"/>
          </ac:inkMkLst>
        </pc:inkChg>
        <pc:inkChg chg="add del">
          <ac:chgData name="شادن القحطاني ID 443200677" userId="2d5f3d4d-8466-4aa1-ac8a-1cb60ed86c20" providerId="ADAL" clId="{F7E4D7E1-8594-0A4E-8D23-0710ACBE66E4}" dt="2023-05-02T19:39:51.577" v="151"/>
          <ac:inkMkLst>
            <pc:docMk/>
            <pc:sldMk cId="0" sldId="288"/>
            <ac:inkMk id="24" creationId="{CF81BF4D-4D49-B455-9F88-9CC496F1319C}"/>
          </ac:inkMkLst>
        </pc:inkChg>
        <pc:inkChg chg="add del">
          <ac:chgData name="شادن القحطاني ID 443200677" userId="2d5f3d4d-8466-4aa1-ac8a-1cb60ed86c20" providerId="ADAL" clId="{F7E4D7E1-8594-0A4E-8D23-0710ACBE66E4}" dt="2023-05-02T19:39:51.577" v="151"/>
          <ac:inkMkLst>
            <pc:docMk/>
            <pc:sldMk cId="0" sldId="288"/>
            <ac:inkMk id="25" creationId="{0D2EF5A3-78B4-D327-491E-39A931434F03}"/>
          </ac:inkMkLst>
        </pc:inkChg>
        <pc:inkChg chg="add del">
          <ac:chgData name="شادن القحطاني ID 443200677" userId="2d5f3d4d-8466-4aa1-ac8a-1cb60ed86c20" providerId="ADAL" clId="{F7E4D7E1-8594-0A4E-8D23-0710ACBE66E4}" dt="2023-05-02T19:39:51.577" v="151"/>
          <ac:inkMkLst>
            <pc:docMk/>
            <pc:sldMk cId="0" sldId="288"/>
            <ac:inkMk id="26" creationId="{F00AE278-61F5-2A1A-1CD8-B96ADE7E8604}"/>
          </ac:inkMkLst>
        </pc:inkChg>
        <pc:inkChg chg="add del">
          <ac:chgData name="شادن القحطاني ID 443200677" userId="2d5f3d4d-8466-4aa1-ac8a-1cb60ed86c20" providerId="ADAL" clId="{F7E4D7E1-8594-0A4E-8D23-0710ACBE66E4}" dt="2023-05-02T19:39:51.577" v="151"/>
          <ac:inkMkLst>
            <pc:docMk/>
            <pc:sldMk cId="0" sldId="288"/>
            <ac:inkMk id="27" creationId="{279F1DD0-8E42-567B-17DA-A1189A14763E}"/>
          </ac:inkMkLst>
        </pc:inkChg>
        <pc:inkChg chg="add del">
          <ac:chgData name="شادن القحطاني ID 443200677" userId="2d5f3d4d-8466-4aa1-ac8a-1cb60ed86c20" providerId="ADAL" clId="{F7E4D7E1-8594-0A4E-8D23-0710ACBE66E4}" dt="2023-05-02T19:39:51.577" v="151"/>
          <ac:inkMkLst>
            <pc:docMk/>
            <pc:sldMk cId="0" sldId="288"/>
            <ac:inkMk id="28" creationId="{8E09359B-A3E4-410C-5005-A67B34A6F9AD}"/>
          </ac:inkMkLst>
        </pc:inkChg>
        <pc:inkChg chg="add del">
          <ac:chgData name="شادن القحطاني ID 443200677" userId="2d5f3d4d-8466-4aa1-ac8a-1cb60ed86c20" providerId="ADAL" clId="{F7E4D7E1-8594-0A4E-8D23-0710ACBE66E4}" dt="2023-05-02T19:39:51.577" v="151"/>
          <ac:inkMkLst>
            <pc:docMk/>
            <pc:sldMk cId="0" sldId="288"/>
            <ac:inkMk id="29" creationId="{50911916-722F-502B-863F-5093B88513A9}"/>
          </ac:inkMkLst>
        </pc:inkChg>
        <pc:inkChg chg="add del">
          <ac:chgData name="شادن القحطاني ID 443200677" userId="2d5f3d4d-8466-4aa1-ac8a-1cb60ed86c20" providerId="ADAL" clId="{F7E4D7E1-8594-0A4E-8D23-0710ACBE66E4}" dt="2023-05-02T19:39:51.577" v="151"/>
          <ac:inkMkLst>
            <pc:docMk/>
            <pc:sldMk cId="0" sldId="288"/>
            <ac:inkMk id="30" creationId="{A165FA13-8B7F-5C44-2990-4C1B8502B1DA}"/>
          </ac:inkMkLst>
        </pc:inkChg>
        <pc:inkChg chg="add del">
          <ac:chgData name="شادن القحطاني ID 443200677" userId="2d5f3d4d-8466-4aa1-ac8a-1cb60ed86c20" providerId="ADAL" clId="{F7E4D7E1-8594-0A4E-8D23-0710ACBE66E4}" dt="2023-05-02T19:39:51.577" v="151"/>
          <ac:inkMkLst>
            <pc:docMk/>
            <pc:sldMk cId="0" sldId="288"/>
            <ac:inkMk id="31" creationId="{DA79D034-9F0D-7B12-DD6B-F27AE280D7EB}"/>
          </ac:inkMkLst>
        </pc:inkChg>
        <pc:inkChg chg="add reco">
          <ac:chgData name="شادن القحطاني ID 443200677" userId="2d5f3d4d-8466-4aa1-ac8a-1cb60ed86c20" providerId="ADAL" clId="{F7E4D7E1-8594-0A4E-8D23-0710ACBE66E4}" dt="2023-05-02T19:39:51.577" v="151"/>
          <ac:inkMkLst>
            <pc:docMk/>
            <pc:sldMk cId="0" sldId="288"/>
            <ac:inkMk id="32" creationId="{0E9E0B5A-54AD-13B9-5417-852F9A31C820}"/>
          </ac:inkMkLst>
        </pc:inkChg>
        <pc:inkChg chg="add del">
          <ac:chgData name="شادن القحطاني ID 443200677" userId="2d5f3d4d-8466-4aa1-ac8a-1cb60ed86c20" providerId="ADAL" clId="{F7E4D7E1-8594-0A4E-8D23-0710ACBE66E4}" dt="2023-05-02T19:48:59.813" v="153"/>
          <ac:inkMkLst>
            <pc:docMk/>
            <pc:sldMk cId="0" sldId="288"/>
            <ac:inkMk id="33" creationId="{BDB567CC-D9A5-593B-D6B4-5009AC4ACDD4}"/>
          </ac:inkMkLst>
        </pc:inkChg>
      </pc:sldChg>
      <pc:sldChg chg="addSp delSp modSp">
        <pc:chgData name="شادن القحطاني ID 443200677" userId="2d5f3d4d-8466-4aa1-ac8a-1cb60ed86c20" providerId="ADAL" clId="{F7E4D7E1-8594-0A4E-8D23-0710ACBE66E4}" dt="2023-05-04T03:15:53.627" v="324"/>
        <pc:sldMkLst>
          <pc:docMk/>
          <pc:sldMk cId="0" sldId="296"/>
        </pc:sldMkLst>
        <pc:inkChg chg="add">
          <ac:chgData name="شادن القحطاني ID 443200677" userId="2d5f3d4d-8466-4aa1-ac8a-1cb60ed86c20" providerId="ADAL" clId="{F7E4D7E1-8594-0A4E-8D23-0710ACBE66E4}" dt="2023-05-02T05:45:31.568" v="7"/>
          <ac:inkMkLst>
            <pc:docMk/>
            <pc:sldMk cId="0" sldId="296"/>
            <ac:inkMk id="9" creationId="{613CF660-F839-51CE-1481-C48393432973}"/>
          </ac:inkMkLst>
        </pc:inkChg>
        <pc:inkChg chg="add del">
          <ac:chgData name="شادن القحطاني ID 443200677" userId="2d5f3d4d-8466-4aa1-ac8a-1cb60ed86c20" providerId="ADAL" clId="{F7E4D7E1-8594-0A4E-8D23-0710ACBE66E4}" dt="2023-05-04T03:05:34.977" v="156"/>
          <ac:inkMkLst>
            <pc:docMk/>
            <pc:sldMk cId="0" sldId="296"/>
            <ac:inkMk id="10" creationId="{B01892A5-0391-E1FA-D9D0-9BA285808CFE}"/>
          </ac:inkMkLst>
        </pc:inkChg>
        <pc:inkChg chg="add del">
          <ac:chgData name="شادن القحطاني ID 443200677" userId="2d5f3d4d-8466-4aa1-ac8a-1cb60ed86c20" providerId="ADAL" clId="{F7E4D7E1-8594-0A4E-8D23-0710ACBE66E4}" dt="2023-05-04T03:05:41.140" v="163"/>
          <ac:inkMkLst>
            <pc:docMk/>
            <pc:sldMk cId="0" sldId="296"/>
            <ac:inkMk id="17" creationId="{191CA228-6564-CA3D-B18D-AFE92B128009}"/>
          </ac:inkMkLst>
        </pc:inkChg>
        <pc:inkChg chg="add del">
          <ac:chgData name="شادن القحطاني ID 443200677" userId="2d5f3d4d-8466-4aa1-ac8a-1cb60ed86c20" providerId="ADAL" clId="{F7E4D7E1-8594-0A4E-8D23-0710ACBE66E4}" dt="2023-05-04T03:05:41.140" v="163"/>
          <ac:inkMkLst>
            <pc:docMk/>
            <pc:sldMk cId="0" sldId="296"/>
            <ac:inkMk id="18" creationId="{33544142-8A18-E5D0-21A5-BCB59CFA268B}"/>
          </ac:inkMkLst>
        </pc:inkChg>
        <pc:inkChg chg="add del">
          <ac:chgData name="شادن القحطاني ID 443200677" userId="2d5f3d4d-8466-4aa1-ac8a-1cb60ed86c20" providerId="ADAL" clId="{F7E4D7E1-8594-0A4E-8D23-0710ACBE66E4}" dt="2023-05-04T03:05:41.140" v="163"/>
          <ac:inkMkLst>
            <pc:docMk/>
            <pc:sldMk cId="0" sldId="296"/>
            <ac:inkMk id="19" creationId="{0BA86793-D584-EBD9-821A-8D2AF7E227E7}"/>
          </ac:inkMkLst>
        </pc:inkChg>
        <pc:inkChg chg="add del">
          <ac:chgData name="شادن القحطاني ID 443200677" userId="2d5f3d4d-8466-4aa1-ac8a-1cb60ed86c20" providerId="ADAL" clId="{F7E4D7E1-8594-0A4E-8D23-0710ACBE66E4}" dt="2023-05-04T03:05:41.140" v="163"/>
          <ac:inkMkLst>
            <pc:docMk/>
            <pc:sldMk cId="0" sldId="296"/>
            <ac:inkMk id="20" creationId="{F0AC29C4-29F9-136E-B9D8-F2F0CAB92A68}"/>
          </ac:inkMkLst>
        </pc:inkChg>
        <pc:inkChg chg="add del">
          <ac:chgData name="شادن القحطاني ID 443200677" userId="2d5f3d4d-8466-4aa1-ac8a-1cb60ed86c20" providerId="ADAL" clId="{F7E4D7E1-8594-0A4E-8D23-0710ACBE66E4}" dt="2023-05-04T03:05:41.140" v="163"/>
          <ac:inkMkLst>
            <pc:docMk/>
            <pc:sldMk cId="0" sldId="296"/>
            <ac:inkMk id="21" creationId="{A339D0B5-7FF7-6D04-8781-64388DB90781}"/>
          </ac:inkMkLst>
        </pc:inkChg>
        <pc:inkChg chg="add reco">
          <ac:chgData name="شادن القحطاني ID 443200677" userId="2d5f3d4d-8466-4aa1-ac8a-1cb60ed86c20" providerId="ADAL" clId="{F7E4D7E1-8594-0A4E-8D23-0710ACBE66E4}" dt="2023-05-04T03:05:41.140" v="163"/>
          <ac:inkMkLst>
            <pc:docMk/>
            <pc:sldMk cId="0" sldId="296"/>
            <ac:inkMk id="22" creationId="{EB50EE8D-DCC0-A5C4-8BE7-E51525BE3AFD}"/>
          </ac:inkMkLst>
        </pc:inkChg>
        <pc:inkChg chg="add">
          <ac:chgData name="شادن القحطاني ID 443200677" userId="2d5f3d4d-8466-4aa1-ac8a-1cb60ed86c20" providerId="ADAL" clId="{F7E4D7E1-8594-0A4E-8D23-0710ACBE66E4}" dt="2023-05-04T03:05:49.047" v="164"/>
          <ac:inkMkLst>
            <pc:docMk/>
            <pc:sldMk cId="0" sldId="296"/>
            <ac:inkMk id="25" creationId="{05332F5D-9276-680B-F896-FCCD4D5CDCBA}"/>
          </ac:inkMkLst>
        </pc:inkChg>
        <pc:inkChg chg="add del">
          <ac:chgData name="شادن القحطاني ID 443200677" userId="2d5f3d4d-8466-4aa1-ac8a-1cb60ed86c20" providerId="ADAL" clId="{F7E4D7E1-8594-0A4E-8D23-0710ACBE66E4}" dt="2023-05-04T03:06:15.695" v="171"/>
          <ac:inkMkLst>
            <pc:docMk/>
            <pc:sldMk cId="0" sldId="296"/>
            <ac:inkMk id="26" creationId="{5091627D-C714-B54A-B34B-5DAE583E5F3E}"/>
          </ac:inkMkLst>
        </pc:inkChg>
        <pc:inkChg chg="add del">
          <ac:chgData name="شادن القحطاني ID 443200677" userId="2d5f3d4d-8466-4aa1-ac8a-1cb60ed86c20" providerId="ADAL" clId="{F7E4D7E1-8594-0A4E-8D23-0710ACBE66E4}" dt="2023-05-04T03:06:15.695" v="171"/>
          <ac:inkMkLst>
            <pc:docMk/>
            <pc:sldMk cId="0" sldId="296"/>
            <ac:inkMk id="27" creationId="{9E8696D6-6FEA-467F-4E10-3A0E516D0D7D}"/>
          </ac:inkMkLst>
        </pc:inkChg>
        <pc:inkChg chg="add del">
          <ac:chgData name="شادن القحطاني ID 443200677" userId="2d5f3d4d-8466-4aa1-ac8a-1cb60ed86c20" providerId="ADAL" clId="{F7E4D7E1-8594-0A4E-8D23-0710ACBE66E4}" dt="2023-05-04T03:06:15.695" v="171"/>
          <ac:inkMkLst>
            <pc:docMk/>
            <pc:sldMk cId="0" sldId="296"/>
            <ac:inkMk id="28" creationId="{FCCE930D-D313-B683-14D4-B66A60954472}"/>
          </ac:inkMkLst>
        </pc:inkChg>
        <pc:inkChg chg="del">
          <ac:chgData name="شادن القحطاني ID 443200677" userId="2d5f3d4d-8466-4aa1-ac8a-1cb60ed86c20" providerId="ADAL" clId="{F7E4D7E1-8594-0A4E-8D23-0710ACBE66E4}" dt="2023-05-04T03:05:34.982" v="157"/>
          <ac:inkMkLst>
            <pc:docMk/>
            <pc:sldMk cId="0" sldId="296"/>
            <ac:inkMk id="29" creationId="{E793CB57-5206-1E40-7AE2-C41543C7A2D6}"/>
          </ac:inkMkLst>
        </pc:inkChg>
        <pc:inkChg chg="add del">
          <ac:chgData name="شادن القحطاني ID 443200677" userId="2d5f3d4d-8466-4aa1-ac8a-1cb60ed86c20" providerId="ADAL" clId="{F7E4D7E1-8594-0A4E-8D23-0710ACBE66E4}" dt="2023-05-04T03:06:15.695" v="171"/>
          <ac:inkMkLst>
            <pc:docMk/>
            <pc:sldMk cId="0" sldId="296"/>
            <ac:inkMk id="30" creationId="{50405D1C-3415-3529-A5F1-00F98DD9E236}"/>
          </ac:inkMkLst>
        </pc:inkChg>
        <pc:inkChg chg="add del">
          <ac:chgData name="شادن القحطاني ID 443200677" userId="2d5f3d4d-8466-4aa1-ac8a-1cb60ed86c20" providerId="ADAL" clId="{F7E4D7E1-8594-0A4E-8D23-0710ACBE66E4}" dt="2023-05-04T03:06:15.695" v="171"/>
          <ac:inkMkLst>
            <pc:docMk/>
            <pc:sldMk cId="0" sldId="296"/>
            <ac:inkMk id="31" creationId="{5AC0EFDD-3D39-E6F5-3BD7-E2AD1D1B6F54}"/>
          </ac:inkMkLst>
        </pc:inkChg>
        <pc:inkChg chg="add del">
          <ac:chgData name="شادن القحطاني ID 443200677" userId="2d5f3d4d-8466-4aa1-ac8a-1cb60ed86c20" providerId="ADAL" clId="{F7E4D7E1-8594-0A4E-8D23-0710ACBE66E4}" dt="2023-05-04T03:06:15.695" v="171"/>
          <ac:inkMkLst>
            <pc:docMk/>
            <pc:sldMk cId="0" sldId="296"/>
            <ac:inkMk id="32" creationId="{E18FBFC0-5081-293A-D34E-AC42B299478F}"/>
          </ac:inkMkLst>
        </pc:inkChg>
        <pc:inkChg chg="add reco">
          <ac:chgData name="شادن القحطاني ID 443200677" userId="2d5f3d4d-8466-4aa1-ac8a-1cb60ed86c20" providerId="ADAL" clId="{F7E4D7E1-8594-0A4E-8D23-0710ACBE66E4}" dt="2023-05-04T03:06:15.695" v="171"/>
          <ac:inkMkLst>
            <pc:docMk/>
            <pc:sldMk cId="0" sldId="296"/>
            <ac:inkMk id="33" creationId="{413541FF-57F2-059C-4C00-B5DD9779F076}"/>
          </ac:inkMkLst>
        </pc:inkChg>
        <pc:inkChg chg="add">
          <ac:chgData name="شادن القحطاني ID 443200677" userId="2d5f3d4d-8466-4aa1-ac8a-1cb60ed86c20" providerId="ADAL" clId="{F7E4D7E1-8594-0A4E-8D23-0710ACBE66E4}" dt="2023-05-04T03:06:18.722" v="172"/>
          <ac:inkMkLst>
            <pc:docMk/>
            <pc:sldMk cId="0" sldId="296"/>
            <ac:inkMk id="35" creationId="{64EC4EF2-63AB-4C52-E191-CA99D925BF19}"/>
          </ac:inkMkLst>
        </pc:inkChg>
        <pc:inkChg chg="add">
          <ac:chgData name="شادن القحطاني ID 443200677" userId="2d5f3d4d-8466-4aa1-ac8a-1cb60ed86c20" providerId="ADAL" clId="{F7E4D7E1-8594-0A4E-8D23-0710ACBE66E4}" dt="2023-05-04T03:06:35.697" v="173"/>
          <ac:inkMkLst>
            <pc:docMk/>
            <pc:sldMk cId="0" sldId="296"/>
            <ac:inkMk id="36" creationId="{39A9B338-8A5F-49B1-8A3C-3BF0A7C681F4}"/>
          </ac:inkMkLst>
        </pc:inkChg>
        <pc:inkChg chg="add del">
          <ac:chgData name="شادن القحطاني ID 443200677" userId="2d5f3d4d-8466-4aa1-ac8a-1cb60ed86c20" providerId="ADAL" clId="{F7E4D7E1-8594-0A4E-8D23-0710ACBE66E4}" dt="2023-05-04T03:06:54" v="178"/>
          <ac:inkMkLst>
            <pc:docMk/>
            <pc:sldMk cId="0" sldId="296"/>
            <ac:inkMk id="37" creationId="{4E19A6CD-67B5-0812-E26F-56545F54CF0D}"/>
          </ac:inkMkLst>
        </pc:inkChg>
        <pc:inkChg chg="add del">
          <ac:chgData name="شادن القحطاني ID 443200677" userId="2d5f3d4d-8466-4aa1-ac8a-1cb60ed86c20" providerId="ADAL" clId="{F7E4D7E1-8594-0A4E-8D23-0710ACBE66E4}" dt="2023-05-04T03:06:54" v="178"/>
          <ac:inkMkLst>
            <pc:docMk/>
            <pc:sldMk cId="0" sldId="296"/>
            <ac:inkMk id="39" creationId="{DD43587C-EB76-0F46-3C80-85548A5982DF}"/>
          </ac:inkMkLst>
        </pc:inkChg>
        <pc:inkChg chg="add del">
          <ac:chgData name="شادن القحطاني ID 443200677" userId="2d5f3d4d-8466-4aa1-ac8a-1cb60ed86c20" providerId="ADAL" clId="{F7E4D7E1-8594-0A4E-8D23-0710ACBE66E4}" dt="2023-05-04T03:06:54" v="178"/>
          <ac:inkMkLst>
            <pc:docMk/>
            <pc:sldMk cId="0" sldId="296"/>
            <ac:inkMk id="40" creationId="{7888F4A5-CCB6-1D9C-F0C0-A7C0223C6D8B}"/>
          </ac:inkMkLst>
        </pc:inkChg>
        <pc:inkChg chg="add del">
          <ac:chgData name="شادن القحطاني ID 443200677" userId="2d5f3d4d-8466-4aa1-ac8a-1cb60ed86c20" providerId="ADAL" clId="{F7E4D7E1-8594-0A4E-8D23-0710ACBE66E4}" dt="2023-05-04T03:06:54" v="178"/>
          <ac:inkMkLst>
            <pc:docMk/>
            <pc:sldMk cId="0" sldId="296"/>
            <ac:inkMk id="41" creationId="{306A55FA-AB0A-F8BA-D2EE-960BD18FD511}"/>
          </ac:inkMkLst>
        </pc:inkChg>
        <pc:inkChg chg="add reco">
          <ac:chgData name="شادن القحطاني ID 443200677" userId="2d5f3d4d-8466-4aa1-ac8a-1cb60ed86c20" providerId="ADAL" clId="{F7E4D7E1-8594-0A4E-8D23-0710ACBE66E4}" dt="2023-05-04T03:06:54" v="178"/>
          <ac:inkMkLst>
            <pc:docMk/>
            <pc:sldMk cId="0" sldId="296"/>
            <ac:inkMk id="43" creationId="{AAC9BF4F-BC19-23A4-62F2-B452D571696D}"/>
          </ac:inkMkLst>
        </pc:inkChg>
        <pc:inkChg chg="add del">
          <ac:chgData name="شادن القحطاني ID 443200677" userId="2d5f3d4d-8466-4aa1-ac8a-1cb60ed86c20" providerId="ADAL" clId="{F7E4D7E1-8594-0A4E-8D23-0710ACBE66E4}" dt="2023-05-04T03:06:57.291" v="185"/>
          <ac:inkMkLst>
            <pc:docMk/>
            <pc:sldMk cId="0" sldId="296"/>
            <ac:inkMk id="44" creationId="{72ACE179-F9F0-DEAE-7BEA-D1EC28F62124}"/>
          </ac:inkMkLst>
        </pc:inkChg>
        <pc:inkChg chg="add del">
          <ac:chgData name="شادن القحطاني ID 443200677" userId="2d5f3d4d-8466-4aa1-ac8a-1cb60ed86c20" providerId="ADAL" clId="{F7E4D7E1-8594-0A4E-8D23-0710ACBE66E4}" dt="2023-05-04T03:06:57.291" v="185"/>
          <ac:inkMkLst>
            <pc:docMk/>
            <pc:sldMk cId="0" sldId="296"/>
            <ac:inkMk id="45" creationId="{CE748BAE-A7F3-FD37-BB8C-E011FF801485}"/>
          </ac:inkMkLst>
        </pc:inkChg>
        <pc:inkChg chg="add del">
          <ac:chgData name="شادن القحطاني ID 443200677" userId="2d5f3d4d-8466-4aa1-ac8a-1cb60ed86c20" providerId="ADAL" clId="{F7E4D7E1-8594-0A4E-8D23-0710ACBE66E4}" dt="2023-05-04T03:06:57.291" v="185"/>
          <ac:inkMkLst>
            <pc:docMk/>
            <pc:sldMk cId="0" sldId="296"/>
            <ac:inkMk id="46" creationId="{FB0F2AF1-2D95-2430-821F-158EC94490D6}"/>
          </ac:inkMkLst>
        </pc:inkChg>
        <pc:inkChg chg="add del">
          <ac:chgData name="شادن القحطاني ID 443200677" userId="2d5f3d4d-8466-4aa1-ac8a-1cb60ed86c20" providerId="ADAL" clId="{F7E4D7E1-8594-0A4E-8D23-0710ACBE66E4}" dt="2023-05-04T03:06:57.291" v="185"/>
          <ac:inkMkLst>
            <pc:docMk/>
            <pc:sldMk cId="0" sldId="296"/>
            <ac:inkMk id="47" creationId="{41170DBC-99FF-E1EE-6D4D-0A10A82C4541}"/>
          </ac:inkMkLst>
        </pc:inkChg>
        <pc:inkChg chg="add del">
          <ac:chgData name="شادن القحطاني ID 443200677" userId="2d5f3d4d-8466-4aa1-ac8a-1cb60ed86c20" providerId="ADAL" clId="{F7E4D7E1-8594-0A4E-8D23-0710ACBE66E4}" dt="2023-05-04T03:06:57.291" v="185"/>
          <ac:inkMkLst>
            <pc:docMk/>
            <pc:sldMk cId="0" sldId="296"/>
            <ac:inkMk id="48" creationId="{F01434C1-7E3A-2D9E-94D2-D99176B3074C}"/>
          </ac:inkMkLst>
        </pc:inkChg>
        <pc:inkChg chg="add del">
          <ac:chgData name="شادن القحطاني ID 443200677" userId="2d5f3d4d-8466-4aa1-ac8a-1cb60ed86c20" providerId="ADAL" clId="{F7E4D7E1-8594-0A4E-8D23-0710ACBE66E4}" dt="2023-05-04T03:06:57.291" v="185"/>
          <ac:inkMkLst>
            <pc:docMk/>
            <pc:sldMk cId="0" sldId="296"/>
            <ac:inkMk id="49" creationId="{63B84C38-75F5-348F-9C05-C3DA86390301}"/>
          </ac:inkMkLst>
        </pc:inkChg>
        <pc:inkChg chg="add reco">
          <ac:chgData name="شادن القحطاني ID 443200677" userId="2d5f3d4d-8466-4aa1-ac8a-1cb60ed86c20" providerId="ADAL" clId="{F7E4D7E1-8594-0A4E-8D23-0710ACBE66E4}" dt="2023-05-04T03:06:57.291" v="185"/>
          <ac:inkMkLst>
            <pc:docMk/>
            <pc:sldMk cId="0" sldId="296"/>
            <ac:inkMk id="50" creationId="{88480E29-30E0-543A-B1C6-D41A02E0E32E}"/>
          </ac:inkMkLst>
        </pc:inkChg>
        <pc:inkChg chg="add del">
          <ac:chgData name="شادن القحطاني ID 443200677" userId="2d5f3d4d-8466-4aa1-ac8a-1cb60ed86c20" providerId="ADAL" clId="{F7E4D7E1-8594-0A4E-8D23-0710ACBE66E4}" dt="2023-05-04T03:07:10.141" v="194"/>
          <ac:inkMkLst>
            <pc:docMk/>
            <pc:sldMk cId="0" sldId="296"/>
            <ac:inkMk id="51" creationId="{C1C10FAF-5198-81B0-FDBC-8ADF08B4891F}"/>
          </ac:inkMkLst>
        </pc:inkChg>
        <pc:inkChg chg="add del">
          <ac:chgData name="شادن القحطاني ID 443200677" userId="2d5f3d4d-8466-4aa1-ac8a-1cb60ed86c20" providerId="ADAL" clId="{F7E4D7E1-8594-0A4E-8D23-0710ACBE66E4}" dt="2023-05-04T03:07:10.141" v="194"/>
          <ac:inkMkLst>
            <pc:docMk/>
            <pc:sldMk cId="0" sldId="296"/>
            <ac:inkMk id="52" creationId="{5A31CB88-28D0-5221-4EEA-9A6FD6DFAAD2}"/>
          </ac:inkMkLst>
        </pc:inkChg>
        <pc:inkChg chg="add del">
          <ac:chgData name="شادن القحطاني ID 443200677" userId="2d5f3d4d-8466-4aa1-ac8a-1cb60ed86c20" providerId="ADAL" clId="{F7E4D7E1-8594-0A4E-8D23-0710ACBE66E4}" dt="2023-05-04T03:07:10.141" v="194"/>
          <ac:inkMkLst>
            <pc:docMk/>
            <pc:sldMk cId="0" sldId="296"/>
            <ac:inkMk id="53" creationId="{3E009490-B587-AFB5-6D90-2F31B08BE7E9}"/>
          </ac:inkMkLst>
        </pc:inkChg>
        <pc:inkChg chg="add del">
          <ac:chgData name="شادن القحطاني ID 443200677" userId="2d5f3d4d-8466-4aa1-ac8a-1cb60ed86c20" providerId="ADAL" clId="{F7E4D7E1-8594-0A4E-8D23-0710ACBE66E4}" dt="2023-05-04T03:07:10.141" v="194"/>
          <ac:inkMkLst>
            <pc:docMk/>
            <pc:sldMk cId="0" sldId="296"/>
            <ac:inkMk id="54" creationId="{B40DFA85-4F00-F9E6-BED9-2781BC62540C}"/>
          </ac:inkMkLst>
        </pc:inkChg>
        <pc:inkChg chg="add del">
          <ac:chgData name="شادن القحطاني ID 443200677" userId="2d5f3d4d-8466-4aa1-ac8a-1cb60ed86c20" providerId="ADAL" clId="{F7E4D7E1-8594-0A4E-8D23-0710ACBE66E4}" dt="2023-05-04T03:07:10.141" v="194"/>
          <ac:inkMkLst>
            <pc:docMk/>
            <pc:sldMk cId="0" sldId="296"/>
            <ac:inkMk id="55" creationId="{DF97A0AD-E4DE-8154-FF62-C7177B6E19AE}"/>
          </ac:inkMkLst>
        </pc:inkChg>
        <pc:inkChg chg="add del">
          <ac:chgData name="شادن القحطاني ID 443200677" userId="2d5f3d4d-8466-4aa1-ac8a-1cb60ed86c20" providerId="ADAL" clId="{F7E4D7E1-8594-0A4E-8D23-0710ACBE66E4}" dt="2023-05-04T03:07:10.141" v="194"/>
          <ac:inkMkLst>
            <pc:docMk/>
            <pc:sldMk cId="0" sldId="296"/>
            <ac:inkMk id="56" creationId="{BFEBD1C3-B734-B4F0-D2AC-150C1418671C}"/>
          </ac:inkMkLst>
        </pc:inkChg>
        <pc:inkChg chg="add del">
          <ac:chgData name="شادن القحطاني ID 443200677" userId="2d5f3d4d-8466-4aa1-ac8a-1cb60ed86c20" providerId="ADAL" clId="{F7E4D7E1-8594-0A4E-8D23-0710ACBE66E4}" dt="2023-05-04T03:07:10.141" v="194"/>
          <ac:inkMkLst>
            <pc:docMk/>
            <pc:sldMk cId="0" sldId="296"/>
            <ac:inkMk id="57" creationId="{5D0EBCD5-2612-1D26-E23E-164EC695D90E}"/>
          </ac:inkMkLst>
        </pc:inkChg>
        <pc:inkChg chg="add del">
          <ac:chgData name="شادن القحطاني ID 443200677" userId="2d5f3d4d-8466-4aa1-ac8a-1cb60ed86c20" providerId="ADAL" clId="{F7E4D7E1-8594-0A4E-8D23-0710ACBE66E4}" dt="2023-05-04T03:07:10.141" v="194"/>
          <ac:inkMkLst>
            <pc:docMk/>
            <pc:sldMk cId="0" sldId="296"/>
            <ac:inkMk id="58" creationId="{ABC28EB8-543E-30BA-3940-A6CFE8CE65A8}"/>
          </ac:inkMkLst>
        </pc:inkChg>
        <pc:inkChg chg="add reco">
          <ac:chgData name="شادن القحطاني ID 443200677" userId="2d5f3d4d-8466-4aa1-ac8a-1cb60ed86c20" providerId="ADAL" clId="{F7E4D7E1-8594-0A4E-8D23-0710ACBE66E4}" dt="2023-05-04T03:07:10.141" v="194"/>
          <ac:inkMkLst>
            <pc:docMk/>
            <pc:sldMk cId="0" sldId="296"/>
            <ac:inkMk id="59" creationId="{8DFE996B-C033-E7A4-A809-6AA6CB68C5D3}"/>
          </ac:inkMkLst>
        </pc:inkChg>
        <pc:inkChg chg="add del">
          <ac:chgData name="شادن القحطاني ID 443200677" userId="2d5f3d4d-8466-4aa1-ac8a-1cb60ed86c20" providerId="ADAL" clId="{F7E4D7E1-8594-0A4E-8D23-0710ACBE66E4}" dt="2023-05-04T03:07:20.318" v="211"/>
          <ac:inkMkLst>
            <pc:docMk/>
            <pc:sldMk cId="0" sldId="296"/>
            <ac:inkMk id="60" creationId="{5D39AF37-4703-4833-E246-33F9D2F7378B}"/>
          </ac:inkMkLst>
        </pc:inkChg>
        <pc:inkChg chg="add del">
          <ac:chgData name="شادن القحطاني ID 443200677" userId="2d5f3d4d-8466-4aa1-ac8a-1cb60ed86c20" providerId="ADAL" clId="{F7E4D7E1-8594-0A4E-8D23-0710ACBE66E4}" dt="2023-05-04T03:07:20.318" v="211"/>
          <ac:inkMkLst>
            <pc:docMk/>
            <pc:sldMk cId="0" sldId="296"/>
            <ac:inkMk id="61" creationId="{AAE8D7E1-677E-9435-D35E-CC55FB81315C}"/>
          </ac:inkMkLst>
        </pc:inkChg>
        <pc:inkChg chg="add del">
          <ac:chgData name="شادن القحطاني ID 443200677" userId="2d5f3d4d-8466-4aa1-ac8a-1cb60ed86c20" providerId="ADAL" clId="{F7E4D7E1-8594-0A4E-8D23-0710ACBE66E4}" dt="2023-05-04T03:07:20.318" v="211"/>
          <ac:inkMkLst>
            <pc:docMk/>
            <pc:sldMk cId="0" sldId="296"/>
            <ac:inkMk id="62" creationId="{D7A7905F-AB29-8BB4-C24C-F55AA67865B0}"/>
          </ac:inkMkLst>
        </pc:inkChg>
        <pc:inkChg chg="add del">
          <ac:chgData name="شادن القحطاني ID 443200677" userId="2d5f3d4d-8466-4aa1-ac8a-1cb60ed86c20" providerId="ADAL" clId="{F7E4D7E1-8594-0A4E-8D23-0710ACBE66E4}" dt="2023-05-04T03:07:20.318" v="211"/>
          <ac:inkMkLst>
            <pc:docMk/>
            <pc:sldMk cId="0" sldId="296"/>
            <ac:inkMk id="63" creationId="{BC8F4EF2-8AC9-CA65-B217-B8D5C1460B31}"/>
          </ac:inkMkLst>
        </pc:inkChg>
        <pc:inkChg chg="add del">
          <ac:chgData name="شادن القحطاني ID 443200677" userId="2d5f3d4d-8466-4aa1-ac8a-1cb60ed86c20" providerId="ADAL" clId="{F7E4D7E1-8594-0A4E-8D23-0710ACBE66E4}" dt="2023-05-04T03:07:20.318" v="211"/>
          <ac:inkMkLst>
            <pc:docMk/>
            <pc:sldMk cId="0" sldId="296"/>
            <ac:inkMk id="1024" creationId="{CEBECC4C-6770-C0EF-B493-FD2A34806987}"/>
          </ac:inkMkLst>
        </pc:inkChg>
        <pc:inkChg chg="add del">
          <ac:chgData name="شادن القحطاني ID 443200677" userId="2d5f3d4d-8466-4aa1-ac8a-1cb60ed86c20" providerId="ADAL" clId="{F7E4D7E1-8594-0A4E-8D23-0710ACBE66E4}" dt="2023-05-04T03:07:20.318" v="211"/>
          <ac:inkMkLst>
            <pc:docMk/>
            <pc:sldMk cId="0" sldId="296"/>
            <ac:inkMk id="1025" creationId="{144A4DF8-C13F-20A5-9453-6526340C2A4E}"/>
          </ac:inkMkLst>
        </pc:inkChg>
        <pc:inkChg chg="add del">
          <ac:chgData name="شادن القحطاني ID 443200677" userId="2d5f3d4d-8466-4aa1-ac8a-1cb60ed86c20" providerId="ADAL" clId="{F7E4D7E1-8594-0A4E-8D23-0710ACBE66E4}" dt="2023-05-04T03:07:20.318" v="211"/>
          <ac:inkMkLst>
            <pc:docMk/>
            <pc:sldMk cId="0" sldId="296"/>
            <ac:inkMk id="1028" creationId="{12750BB7-606C-72B5-3EA3-6AA88334E554}"/>
          </ac:inkMkLst>
        </pc:inkChg>
        <pc:inkChg chg="add del">
          <ac:chgData name="شادن القحطاني ID 443200677" userId="2d5f3d4d-8466-4aa1-ac8a-1cb60ed86c20" providerId="ADAL" clId="{F7E4D7E1-8594-0A4E-8D23-0710ACBE66E4}" dt="2023-05-04T03:07:20.318" v="211"/>
          <ac:inkMkLst>
            <pc:docMk/>
            <pc:sldMk cId="0" sldId="296"/>
            <ac:inkMk id="1029" creationId="{21A1F660-3405-5944-0E13-198261EF6493}"/>
          </ac:inkMkLst>
        </pc:inkChg>
        <pc:inkChg chg="add del">
          <ac:chgData name="شادن القحطاني ID 443200677" userId="2d5f3d4d-8466-4aa1-ac8a-1cb60ed86c20" providerId="ADAL" clId="{F7E4D7E1-8594-0A4E-8D23-0710ACBE66E4}" dt="2023-05-04T03:07:20.318" v="211"/>
          <ac:inkMkLst>
            <pc:docMk/>
            <pc:sldMk cId="0" sldId="296"/>
            <ac:inkMk id="1030" creationId="{6541ED88-885E-A55E-3071-59DAE9D49A88}"/>
          </ac:inkMkLst>
        </pc:inkChg>
        <pc:inkChg chg="add del">
          <ac:chgData name="شادن القحطاني ID 443200677" userId="2d5f3d4d-8466-4aa1-ac8a-1cb60ed86c20" providerId="ADAL" clId="{F7E4D7E1-8594-0A4E-8D23-0710ACBE66E4}" dt="2023-05-04T03:07:20.318" v="211"/>
          <ac:inkMkLst>
            <pc:docMk/>
            <pc:sldMk cId="0" sldId="296"/>
            <ac:inkMk id="1031" creationId="{D905FC90-F1CE-4497-0734-7B68DECC9F44}"/>
          </ac:inkMkLst>
        </pc:inkChg>
        <pc:inkChg chg="add del">
          <ac:chgData name="شادن القحطاني ID 443200677" userId="2d5f3d4d-8466-4aa1-ac8a-1cb60ed86c20" providerId="ADAL" clId="{F7E4D7E1-8594-0A4E-8D23-0710ACBE66E4}" dt="2023-05-04T03:07:20.318" v="211"/>
          <ac:inkMkLst>
            <pc:docMk/>
            <pc:sldMk cId="0" sldId="296"/>
            <ac:inkMk id="1032" creationId="{D8E572AB-8E80-566E-14F5-DFA8D8DA266B}"/>
          </ac:inkMkLst>
        </pc:inkChg>
        <pc:inkChg chg="add del">
          <ac:chgData name="شادن القحطاني ID 443200677" userId="2d5f3d4d-8466-4aa1-ac8a-1cb60ed86c20" providerId="ADAL" clId="{F7E4D7E1-8594-0A4E-8D23-0710ACBE66E4}" dt="2023-05-04T03:07:20.318" v="211"/>
          <ac:inkMkLst>
            <pc:docMk/>
            <pc:sldMk cId="0" sldId="296"/>
            <ac:inkMk id="1033" creationId="{A31269F0-94C5-B222-40CA-23C9454A3C99}"/>
          </ac:inkMkLst>
        </pc:inkChg>
        <pc:inkChg chg="add del">
          <ac:chgData name="شادن القحطاني ID 443200677" userId="2d5f3d4d-8466-4aa1-ac8a-1cb60ed86c20" providerId="ADAL" clId="{F7E4D7E1-8594-0A4E-8D23-0710ACBE66E4}" dt="2023-05-04T03:07:20.318" v="211"/>
          <ac:inkMkLst>
            <pc:docMk/>
            <pc:sldMk cId="0" sldId="296"/>
            <ac:inkMk id="1034" creationId="{4BE7FC8E-2696-029B-F19B-05D4DB3F722F}"/>
          </ac:inkMkLst>
        </pc:inkChg>
        <pc:inkChg chg="add del">
          <ac:chgData name="شادن القحطاني ID 443200677" userId="2d5f3d4d-8466-4aa1-ac8a-1cb60ed86c20" providerId="ADAL" clId="{F7E4D7E1-8594-0A4E-8D23-0710ACBE66E4}" dt="2023-05-04T03:07:20.318" v="211"/>
          <ac:inkMkLst>
            <pc:docMk/>
            <pc:sldMk cId="0" sldId="296"/>
            <ac:inkMk id="1035" creationId="{71888B8C-CDA6-5AC3-CCF1-340E39EEFFD7}"/>
          </ac:inkMkLst>
        </pc:inkChg>
        <pc:inkChg chg="add del">
          <ac:chgData name="شادن القحطاني ID 443200677" userId="2d5f3d4d-8466-4aa1-ac8a-1cb60ed86c20" providerId="ADAL" clId="{F7E4D7E1-8594-0A4E-8D23-0710ACBE66E4}" dt="2023-05-04T03:07:20.318" v="211"/>
          <ac:inkMkLst>
            <pc:docMk/>
            <pc:sldMk cId="0" sldId="296"/>
            <ac:inkMk id="1036" creationId="{6D328C18-2EA4-E319-9BCF-DAD1487C1613}"/>
          </ac:inkMkLst>
        </pc:inkChg>
        <pc:inkChg chg="add del">
          <ac:chgData name="شادن القحطاني ID 443200677" userId="2d5f3d4d-8466-4aa1-ac8a-1cb60ed86c20" providerId="ADAL" clId="{F7E4D7E1-8594-0A4E-8D23-0710ACBE66E4}" dt="2023-05-04T03:07:20.318" v="211"/>
          <ac:inkMkLst>
            <pc:docMk/>
            <pc:sldMk cId="0" sldId="296"/>
            <ac:inkMk id="1037" creationId="{9DCB4F23-4E64-32B9-C663-296D79D3D398}"/>
          </ac:inkMkLst>
        </pc:inkChg>
        <pc:inkChg chg="add reco">
          <ac:chgData name="شادن القحطاني ID 443200677" userId="2d5f3d4d-8466-4aa1-ac8a-1cb60ed86c20" providerId="ADAL" clId="{F7E4D7E1-8594-0A4E-8D23-0710ACBE66E4}" dt="2023-05-04T03:07:20.318" v="211"/>
          <ac:inkMkLst>
            <pc:docMk/>
            <pc:sldMk cId="0" sldId="296"/>
            <ac:inkMk id="1038" creationId="{720F4A2A-8229-5A48-30D1-B6FA9BA848A9}"/>
          </ac:inkMkLst>
        </pc:inkChg>
        <pc:inkChg chg="add">
          <ac:chgData name="شادن القحطاني ID 443200677" userId="2d5f3d4d-8466-4aa1-ac8a-1cb60ed86c20" providerId="ADAL" clId="{F7E4D7E1-8594-0A4E-8D23-0710ACBE66E4}" dt="2023-05-04T03:07:21.550" v="212"/>
          <ac:inkMkLst>
            <pc:docMk/>
            <pc:sldMk cId="0" sldId="296"/>
            <ac:inkMk id="1039" creationId="{95E8A60E-498F-1E3C-7F42-9E9AE69CC4BB}"/>
          </ac:inkMkLst>
        </pc:inkChg>
        <pc:inkChg chg="add del">
          <ac:chgData name="شادن القحطاني ID 443200677" userId="2d5f3d4d-8466-4aa1-ac8a-1cb60ed86c20" providerId="ADAL" clId="{F7E4D7E1-8594-0A4E-8D23-0710ACBE66E4}" dt="2023-05-04T03:07:33.364" v="222"/>
          <ac:inkMkLst>
            <pc:docMk/>
            <pc:sldMk cId="0" sldId="296"/>
            <ac:inkMk id="1040" creationId="{D2938AD5-22A0-462E-1964-23A7080C27D8}"/>
          </ac:inkMkLst>
        </pc:inkChg>
        <pc:inkChg chg="add del">
          <ac:chgData name="شادن القحطاني ID 443200677" userId="2d5f3d4d-8466-4aa1-ac8a-1cb60ed86c20" providerId="ADAL" clId="{F7E4D7E1-8594-0A4E-8D23-0710ACBE66E4}" dt="2023-05-04T03:07:33.364" v="222"/>
          <ac:inkMkLst>
            <pc:docMk/>
            <pc:sldMk cId="0" sldId="296"/>
            <ac:inkMk id="1041" creationId="{D45E779A-F94E-B3D6-5BCD-DCC4F382CDA2}"/>
          </ac:inkMkLst>
        </pc:inkChg>
        <pc:inkChg chg="add del">
          <ac:chgData name="شادن القحطاني ID 443200677" userId="2d5f3d4d-8466-4aa1-ac8a-1cb60ed86c20" providerId="ADAL" clId="{F7E4D7E1-8594-0A4E-8D23-0710ACBE66E4}" dt="2023-05-04T03:07:33.364" v="222"/>
          <ac:inkMkLst>
            <pc:docMk/>
            <pc:sldMk cId="0" sldId="296"/>
            <ac:inkMk id="1042" creationId="{A825105E-AFBC-08B3-6766-BBD0D39FDB5F}"/>
          </ac:inkMkLst>
        </pc:inkChg>
        <pc:inkChg chg="add del">
          <ac:chgData name="شادن القحطاني ID 443200677" userId="2d5f3d4d-8466-4aa1-ac8a-1cb60ed86c20" providerId="ADAL" clId="{F7E4D7E1-8594-0A4E-8D23-0710ACBE66E4}" dt="2023-05-04T03:07:33.364" v="222"/>
          <ac:inkMkLst>
            <pc:docMk/>
            <pc:sldMk cId="0" sldId="296"/>
            <ac:inkMk id="1043" creationId="{8F322A3E-529B-534F-0055-AF2A39DF27EC}"/>
          </ac:inkMkLst>
        </pc:inkChg>
        <pc:inkChg chg="add del">
          <ac:chgData name="شادن القحطاني ID 443200677" userId="2d5f3d4d-8466-4aa1-ac8a-1cb60ed86c20" providerId="ADAL" clId="{F7E4D7E1-8594-0A4E-8D23-0710ACBE66E4}" dt="2023-05-04T03:07:33.364" v="222"/>
          <ac:inkMkLst>
            <pc:docMk/>
            <pc:sldMk cId="0" sldId="296"/>
            <ac:inkMk id="1044" creationId="{BE46806F-F924-B960-B335-6DDC5B0BF43D}"/>
          </ac:inkMkLst>
        </pc:inkChg>
        <pc:inkChg chg="add del">
          <ac:chgData name="شادن القحطاني ID 443200677" userId="2d5f3d4d-8466-4aa1-ac8a-1cb60ed86c20" providerId="ADAL" clId="{F7E4D7E1-8594-0A4E-8D23-0710ACBE66E4}" dt="2023-05-04T03:07:33.364" v="222"/>
          <ac:inkMkLst>
            <pc:docMk/>
            <pc:sldMk cId="0" sldId="296"/>
            <ac:inkMk id="1045" creationId="{EF29EA7F-6C86-EDC4-2EDB-B861C6101B2F}"/>
          </ac:inkMkLst>
        </pc:inkChg>
        <pc:inkChg chg="add del">
          <ac:chgData name="شادن القحطاني ID 443200677" userId="2d5f3d4d-8466-4aa1-ac8a-1cb60ed86c20" providerId="ADAL" clId="{F7E4D7E1-8594-0A4E-8D23-0710ACBE66E4}" dt="2023-05-04T03:07:33.364" v="222"/>
          <ac:inkMkLst>
            <pc:docMk/>
            <pc:sldMk cId="0" sldId="296"/>
            <ac:inkMk id="1046" creationId="{B1091B0F-916A-76DC-59FA-AF04EC5059CB}"/>
          </ac:inkMkLst>
        </pc:inkChg>
        <pc:inkChg chg="add del">
          <ac:chgData name="شادن القحطاني ID 443200677" userId="2d5f3d4d-8466-4aa1-ac8a-1cb60ed86c20" providerId="ADAL" clId="{F7E4D7E1-8594-0A4E-8D23-0710ACBE66E4}" dt="2023-05-04T03:07:33.364" v="222"/>
          <ac:inkMkLst>
            <pc:docMk/>
            <pc:sldMk cId="0" sldId="296"/>
            <ac:inkMk id="1047" creationId="{A91C3C8F-08B5-2A4B-C7E8-44F6881DB197}"/>
          </ac:inkMkLst>
        </pc:inkChg>
        <pc:inkChg chg="add del">
          <ac:chgData name="شادن القحطاني ID 443200677" userId="2d5f3d4d-8466-4aa1-ac8a-1cb60ed86c20" providerId="ADAL" clId="{F7E4D7E1-8594-0A4E-8D23-0710ACBE66E4}" dt="2023-05-04T03:07:33.364" v="222"/>
          <ac:inkMkLst>
            <pc:docMk/>
            <pc:sldMk cId="0" sldId="296"/>
            <ac:inkMk id="1048" creationId="{64263B34-EB8E-F3DC-48CF-565C87C7BDE3}"/>
          </ac:inkMkLst>
        </pc:inkChg>
        <pc:inkChg chg="add reco">
          <ac:chgData name="شادن القحطاني ID 443200677" userId="2d5f3d4d-8466-4aa1-ac8a-1cb60ed86c20" providerId="ADAL" clId="{F7E4D7E1-8594-0A4E-8D23-0710ACBE66E4}" dt="2023-05-04T03:07:33.364" v="222"/>
          <ac:inkMkLst>
            <pc:docMk/>
            <pc:sldMk cId="0" sldId="296"/>
            <ac:inkMk id="1049" creationId="{538CD84A-C87A-6630-BD0C-C804AF76DC9F}"/>
          </ac:inkMkLst>
        </pc:inkChg>
        <pc:inkChg chg="add del">
          <ac:chgData name="شادن القحطاني ID 443200677" userId="2d5f3d4d-8466-4aa1-ac8a-1cb60ed86c20" providerId="ADAL" clId="{F7E4D7E1-8594-0A4E-8D23-0710ACBE66E4}" dt="2023-05-04T03:07:41.189" v="237"/>
          <ac:inkMkLst>
            <pc:docMk/>
            <pc:sldMk cId="0" sldId="296"/>
            <ac:inkMk id="1050" creationId="{AD95F8A2-6286-C9F0-9EAD-DBAF910C5601}"/>
          </ac:inkMkLst>
        </pc:inkChg>
        <pc:inkChg chg="add del">
          <ac:chgData name="شادن القحطاني ID 443200677" userId="2d5f3d4d-8466-4aa1-ac8a-1cb60ed86c20" providerId="ADAL" clId="{F7E4D7E1-8594-0A4E-8D23-0710ACBE66E4}" dt="2023-05-04T03:07:41.189" v="237"/>
          <ac:inkMkLst>
            <pc:docMk/>
            <pc:sldMk cId="0" sldId="296"/>
            <ac:inkMk id="1051" creationId="{AE8C409B-E5A2-5985-6004-71FB520A2A41}"/>
          </ac:inkMkLst>
        </pc:inkChg>
        <pc:inkChg chg="add del">
          <ac:chgData name="شادن القحطاني ID 443200677" userId="2d5f3d4d-8466-4aa1-ac8a-1cb60ed86c20" providerId="ADAL" clId="{F7E4D7E1-8594-0A4E-8D23-0710ACBE66E4}" dt="2023-05-04T03:07:41.189" v="237"/>
          <ac:inkMkLst>
            <pc:docMk/>
            <pc:sldMk cId="0" sldId="296"/>
            <ac:inkMk id="1052" creationId="{881B7261-ED81-7B8F-03E5-12A37240B13E}"/>
          </ac:inkMkLst>
        </pc:inkChg>
        <pc:inkChg chg="add del">
          <ac:chgData name="شادن القحطاني ID 443200677" userId="2d5f3d4d-8466-4aa1-ac8a-1cb60ed86c20" providerId="ADAL" clId="{F7E4D7E1-8594-0A4E-8D23-0710ACBE66E4}" dt="2023-05-04T03:07:41.189" v="237"/>
          <ac:inkMkLst>
            <pc:docMk/>
            <pc:sldMk cId="0" sldId="296"/>
            <ac:inkMk id="1053" creationId="{424005AB-C957-6D30-1227-D132677B7C7B}"/>
          </ac:inkMkLst>
        </pc:inkChg>
        <pc:inkChg chg="add del">
          <ac:chgData name="شادن القحطاني ID 443200677" userId="2d5f3d4d-8466-4aa1-ac8a-1cb60ed86c20" providerId="ADAL" clId="{F7E4D7E1-8594-0A4E-8D23-0710ACBE66E4}" dt="2023-05-04T03:07:41.189" v="237"/>
          <ac:inkMkLst>
            <pc:docMk/>
            <pc:sldMk cId="0" sldId="296"/>
            <ac:inkMk id="1054" creationId="{7AD2F0D6-159A-A9F7-E6C0-B04CBD49BCE9}"/>
          </ac:inkMkLst>
        </pc:inkChg>
        <pc:inkChg chg="add del">
          <ac:chgData name="شادن القحطاني ID 443200677" userId="2d5f3d4d-8466-4aa1-ac8a-1cb60ed86c20" providerId="ADAL" clId="{F7E4D7E1-8594-0A4E-8D23-0710ACBE66E4}" dt="2023-05-04T03:07:41.189" v="237"/>
          <ac:inkMkLst>
            <pc:docMk/>
            <pc:sldMk cId="0" sldId="296"/>
            <ac:inkMk id="1055" creationId="{98808504-EEC6-896E-9A97-4C10C7BADEC6}"/>
          </ac:inkMkLst>
        </pc:inkChg>
        <pc:inkChg chg="add del">
          <ac:chgData name="شادن القحطاني ID 443200677" userId="2d5f3d4d-8466-4aa1-ac8a-1cb60ed86c20" providerId="ADAL" clId="{F7E4D7E1-8594-0A4E-8D23-0710ACBE66E4}" dt="2023-05-04T03:07:41.189" v="237"/>
          <ac:inkMkLst>
            <pc:docMk/>
            <pc:sldMk cId="0" sldId="296"/>
            <ac:inkMk id="1056" creationId="{295406BC-8DC7-81D0-89EB-A4A14A415726}"/>
          </ac:inkMkLst>
        </pc:inkChg>
        <pc:inkChg chg="add del">
          <ac:chgData name="شادن القحطاني ID 443200677" userId="2d5f3d4d-8466-4aa1-ac8a-1cb60ed86c20" providerId="ADAL" clId="{F7E4D7E1-8594-0A4E-8D23-0710ACBE66E4}" dt="2023-05-04T03:07:41.189" v="237"/>
          <ac:inkMkLst>
            <pc:docMk/>
            <pc:sldMk cId="0" sldId="296"/>
            <ac:inkMk id="1057" creationId="{C2AF990D-92DC-42D5-9608-8D4E9AAF31C8}"/>
          </ac:inkMkLst>
        </pc:inkChg>
        <pc:inkChg chg="add del">
          <ac:chgData name="شادن القحطاني ID 443200677" userId="2d5f3d4d-8466-4aa1-ac8a-1cb60ed86c20" providerId="ADAL" clId="{F7E4D7E1-8594-0A4E-8D23-0710ACBE66E4}" dt="2023-05-04T03:07:41.189" v="237"/>
          <ac:inkMkLst>
            <pc:docMk/>
            <pc:sldMk cId="0" sldId="296"/>
            <ac:inkMk id="1058" creationId="{93E1D7B7-25B2-F6DF-D2C3-8C920647A316}"/>
          </ac:inkMkLst>
        </pc:inkChg>
        <pc:inkChg chg="add del">
          <ac:chgData name="شادن القحطاني ID 443200677" userId="2d5f3d4d-8466-4aa1-ac8a-1cb60ed86c20" providerId="ADAL" clId="{F7E4D7E1-8594-0A4E-8D23-0710ACBE66E4}" dt="2023-05-04T03:07:41.189" v="237"/>
          <ac:inkMkLst>
            <pc:docMk/>
            <pc:sldMk cId="0" sldId="296"/>
            <ac:inkMk id="1059" creationId="{5B8564E9-3914-DD8F-7039-FBFF5672BE8F}"/>
          </ac:inkMkLst>
        </pc:inkChg>
        <pc:inkChg chg="add del">
          <ac:chgData name="شادن القحطاني ID 443200677" userId="2d5f3d4d-8466-4aa1-ac8a-1cb60ed86c20" providerId="ADAL" clId="{F7E4D7E1-8594-0A4E-8D23-0710ACBE66E4}" dt="2023-05-04T03:07:41.189" v="237"/>
          <ac:inkMkLst>
            <pc:docMk/>
            <pc:sldMk cId="0" sldId="296"/>
            <ac:inkMk id="1060" creationId="{C6CEA0EC-2F8A-C2E9-13EE-653A550B131C}"/>
          </ac:inkMkLst>
        </pc:inkChg>
        <pc:inkChg chg="add del">
          <ac:chgData name="شادن القحطاني ID 443200677" userId="2d5f3d4d-8466-4aa1-ac8a-1cb60ed86c20" providerId="ADAL" clId="{F7E4D7E1-8594-0A4E-8D23-0710ACBE66E4}" dt="2023-05-04T03:07:41.189" v="237"/>
          <ac:inkMkLst>
            <pc:docMk/>
            <pc:sldMk cId="0" sldId="296"/>
            <ac:inkMk id="1061" creationId="{BDC28721-003A-0890-81EA-DBC3A980B9F4}"/>
          </ac:inkMkLst>
        </pc:inkChg>
        <pc:inkChg chg="add del">
          <ac:chgData name="شادن القحطاني ID 443200677" userId="2d5f3d4d-8466-4aa1-ac8a-1cb60ed86c20" providerId="ADAL" clId="{F7E4D7E1-8594-0A4E-8D23-0710ACBE66E4}" dt="2023-05-04T03:07:41.189" v="237"/>
          <ac:inkMkLst>
            <pc:docMk/>
            <pc:sldMk cId="0" sldId="296"/>
            <ac:inkMk id="1062" creationId="{D2407257-FE75-4246-86E5-22FD57844F79}"/>
          </ac:inkMkLst>
        </pc:inkChg>
        <pc:inkChg chg="add del">
          <ac:chgData name="شادن القحطاني ID 443200677" userId="2d5f3d4d-8466-4aa1-ac8a-1cb60ed86c20" providerId="ADAL" clId="{F7E4D7E1-8594-0A4E-8D23-0710ACBE66E4}" dt="2023-05-04T03:07:41.189" v="237"/>
          <ac:inkMkLst>
            <pc:docMk/>
            <pc:sldMk cId="0" sldId="296"/>
            <ac:inkMk id="1063" creationId="{EB6D3715-C990-EBD2-BB82-3CB72F5D19E9}"/>
          </ac:inkMkLst>
        </pc:inkChg>
        <pc:inkChg chg="add reco">
          <ac:chgData name="شادن القحطاني ID 443200677" userId="2d5f3d4d-8466-4aa1-ac8a-1cb60ed86c20" providerId="ADAL" clId="{F7E4D7E1-8594-0A4E-8D23-0710ACBE66E4}" dt="2023-05-04T03:07:41.189" v="237"/>
          <ac:inkMkLst>
            <pc:docMk/>
            <pc:sldMk cId="0" sldId="296"/>
            <ac:inkMk id="1064" creationId="{AD025B9B-C53C-8DA3-5971-3C2CBABA1AF3}"/>
          </ac:inkMkLst>
        </pc:inkChg>
        <pc:inkChg chg="add">
          <ac:chgData name="شادن القحطاني ID 443200677" userId="2d5f3d4d-8466-4aa1-ac8a-1cb60ed86c20" providerId="ADAL" clId="{F7E4D7E1-8594-0A4E-8D23-0710ACBE66E4}" dt="2023-05-04T03:07:48.214" v="238"/>
          <ac:inkMkLst>
            <pc:docMk/>
            <pc:sldMk cId="0" sldId="296"/>
            <ac:inkMk id="1065" creationId="{DBBE121F-A092-D368-1C1C-10CBE972EA8E}"/>
          </ac:inkMkLst>
        </pc:inkChg>
        <pc:inkChg chg="add del">
          <ac:chgData name="شادن القحطاني ID 443200677" userId="2d5f3d4d-8466-4aa1-ac8a-1cb60ed86c20" providerId="ADAL" clId="{F7E4D7E1-8594-0A4E-8D23-0710ACBE66E4}" dt="2023-05-04T03:07:59.037" v="243"/>
          <ac:inkMkLst>
            <pc:docMk/>
            <pc:sldMk cId="0" sldId="296"/>
            <ac:inkMk id="1066" creationId="{BC3FA70E-76B6-9A11-FF0E-B7F7678BB7DC}"/>
          </ac:inkMkLst>
        </pc:inkChg>
        <pc:inkChg chg="add del">
          <ac:chgData name="شادن القحطاني ID 443200677" userId="2d5f3d4d-8466-4aa1-ac8a-1cb60ed86c20" providerId="ADAL" clId="{F7E4D7E1-8594-0A4E-8D23-0710ACBE66E4}" dt="2023-05-04T03:07:59.037" v="243"/>
          <ac:inkMkLst>
            <pc:docMk/>
            <pc:sldMk cId="0" sldId="296"/>
            <ac:inkMk id="1067" creationId="{43CFCF2D-437E-FC42-CBA6-A80BAF3ED463}"/>
          </ac:inkMkLst>
        </pc:inkChg>
        <pc:inkChg chg="add del">
          <ac:chgData name="شادن القحطاني ID 443200677" userId="2d5f3d4d-8466-4aa1-ac8a-1cb60ed86c20" providerId="ADAL" clId="{F7E4D7E1-8594-0A4E-8D23-0710ACBE66E4}" dt="2023-05-04T03:07:59.037" v="243"/>
          <ac:inkMkLst>
            <pc:docMk/>
            <pc:sldMk cId="0" sldId="296"/>
            <ac:inkMk id="1068" creationId="{D3BF6BE8-93D6-0249-E76B-1EF9B27D9453}"/>
          </ac:inkMkLst>
        </pc:inkChg>
        <pc:inkChg chg="add del">
          <ac:chgData name="شادن القحطاني ID 443200677" userId="2d5f3d4d-8466-4aa1-ac8a-1cb60ed86c20" providerId="ADAL" clId="{F7E4D7E1-8594-0A4E-8D23-0710ACBE66E4}" dt="2023-05-04T03:07:59.037" v="243"/>
          <ac:inkMkLst>
            <pc:docMk/>
            <pc:sldMk cId="0" sldId="296"/>
            <ac:inkMk id="1069" creationId="{7090F05A-9838-4151-3FB3-A5500DF3D739}"/>
          </ac:inkMkLst>
        </pc:inkChg>
        <pc:inkChg chg="add reco">
          <ac:chgData name="شادن القحطاني ID 443200677" userId="2d5f3d4d-8466-4aa1-ac8a-1cb60ed86c20" providerId="ADAL" clId="{F7E4D7E1-8594-0A4E-8D23-0710ACBE66E4}" dt="2023-05-04T03:07:59.037" v="243"/>
          <ac:inkMkLst>
            <pc:docMk/>
            <pc:sldMk cId="0" sldId="296"/>
            <ac:inkMk id="1070" creationId="{5A39BDC5-76F9-92B4-2F93-A0BE0973FFA7}"/>
          </ac:inkMkLst>
        </pc:inkChg>
        <pc:inkChg chg="add del">
          <ac:chgData name="شادن القحطاني ID 443200677" userId="2d5f3d4d-8466-4aa1-ac8a-1cb60ed86c20" providerId="ADAL" clId="{F7E4D7E1-8594-0A4E-8D23-0710ACBE66E4}" dt="2023-05-04T03:08:05.752" v="255"/>
          <ac:inkMkLst>
            <pc:docMk/>
            <pc:sldMk cId="0" sldId="296"/>
            <ac:inkMk id="1071" creationId="{27109DF9-5384-3A55-D611-BBF521CACC69}"/>
          </ac:inkMkLst>
        </pc:inkChg>
        <pc:inkChg chg="add del">
          <ac:chgData name="شادن القحطاني ID 443200677" userId="2d5f3d4d-8466-4aa1-ac8a-1cb60ed86c20" providerId="ADAL" clId="{F7E4D7E1-8594-0A4E-8D23-0710ACBE66E4}" dt="2023-05-04T03:08:05.752" v="255"/>
          <ac:inkMkLst>
            <pc:docMk/>
            <pc:sldMk cId="0" sldId="296"/>
            <ac:inkMk id="1072" creationId="{3F0302F7-6391-6525-681C-F1AC7E225ACD}"/>
          </ac:inkMkLst>
        </pc:inkChg>
        <pc:inkChg chg="add del">
          <ac:chgData name="شادن القحطاني ID 443200677" userId="2d5f3d4d-8466-4aa1-ac8a-1cb60ed86c20" providerId="ADAL" clId="{F7E4D7E1-8594-0A4E-8D23-0710ACBE66E4}" dt="2023-05-04T03:08:05.752" v="255"/>
          <ac:inkMkLst>
            <pc:docMk/>
            <pc:sldMk cId="0" sldId="296"/>
            <ac:inkMk id="1073" creationId="{C6DF2C6B-0E64-02C9-A5D4-1EF2331BD861}"/>
          </ac:inkMkLst>
        </pc:inkChg>
        <pc:inkChg chg="add del">
          <ac:chgData name="شادن القحطاني ID 443200677" userId="2d5f3d4d-8466-4aa1-ac8a-1cb60ed86c20" providerId="ADAL" clId="{F7E4D7E1-8594-0A4E-8D23-0710ACBE66E4}" dt="2023-05-04T03:08:05.752" v="255"/>
          <ac:inkMkLst>
            <pc:docMk/>
            <pc:sldMk cId="0" sldId="296"/>
            <ac:inkMk id="1074" creationId="{F5452817-C01D-8FDC-921B-D5CFE7E9D518}"/>
          </ac:inkMkLst>
        </pc:inkChg>
        <pc:inkChg chg="add del">
          <ac:chgData name="شادن القحطاني ID 443200677" userId="2d5f3d4d-8466-4aa1-ac8a-1cb60ed86c20" providerId="ADAL" clId="{F7E4D7E1-8594-0A4E-8D23-0710ACBE66E4}" dt="2023-05-04T03:08:05.752" v="255"/>
          <ac:inkMkLst>
            <pc:docMk/>
            <pc:sldMk cId="0" sldId="296"/>
            <ac:inkMk id="1075" creationId="{5D371D9A-CE29-98AB-BB20-8D13BF5B0EA0}"/>
          </ac:inkMkLst>
        </pc:inkChg>
        <pc:inkChg chg="add del">
          <ac:chgData name="شادن القحطاني ID 443200677" userId="2d5f3d4d-8466-4aa1-ac8a-1cb60ed86c20" providerId="ADAL" clId="{F7E4D7E1-8594-0A4E-8D23-0710ACBE66E4}" dt="2023-05-04T03:08:05.752" v="255"/>
          <ac:inkMkLst>
            <pc:docMk/>
            <pc:sldMk cId="0" sldId="296"/>
            <ac:inkMk id="1076" creationId="{E5DCBE21-44B8-05FF-9D0D-726B3FA15526}"/>
          </ac:inkMkLst>
        </pc:inkChg>
        <pc:inkChg chg="add del">
          <ac:chgData name="شادن القحطاني ID 443200677" userId="2d5f3d4d-8466-4aa1-ac8a-1cb60ed86c20" providerId="ADAL" clId="{F7E4D7E1-8594-0A4E-8D23-0710ACBE66E4}" dt="2023-05-04T03:08:05.752" v="255"/>
          <ac:inkMkLst>
            <pc:docMk/>
            <pc:sldMk cId="0" sldId="296"/>
            <ac:inkMk id="1077" creationId="{7075C8DD-36B4-6627-434C-E39D6C85D6ED}"/>
          </ac:inkMkLst>
        </pc:inkChg>
        <pc:inkChg chg="add del">
          <ac:chgData name="شادن القحطاني ID 443200677" userId="2d5f3d4d-8466-4aa1-ac8a-1cb60ed86c20" providerId="ADAL" clId="{F7E4D7E1-8594-0A4E-8D23-0710ACBE66E4}" dt="2023-05-04T03:08:05.752" v="255"/>
          <ac:inkMkLst>
            <pc:docMk/>
            <pc:sldMk cId="0" sldId="296"/>
            <ac:inkMk id="1078" creationId="{89F65510-78CE-27F1-CBF8-E379439BEA74}"/>
          </ac:inkMkLst>
        </pc:inkChg>
        <pc:inkChg chg="add del">
          <ac:chgData name="شادن القحطاني ID 443200677" userId="2d5f3d4d-8466-4aa1-ac8a-1cb60ed86c20" providerId="ADAL" clId="{F7E4D7E1-8594-0A4E-8D23-0710ACBE66E4}" dt="2023-05-04T03:08:05.752" v="255"/>
          <ac:inkMkLst>
            <pc:docMk/>
            <pc:sldMk cId="0" sldId="296"/>
            <ac:inkMk id="1079" creationId="{23272205-6D63-97F3-F4F2-2C976011D113}"/>
          </ac:inkMkLst>
        </pc:inkChg>
        <pc:inkChg chg="add del">
          <ac:chgData name="شادن القحطاني ID 443200677" userId="2d5f3d4d-8466-4aa1-ac8a-1cb60ed86c20" providerId="ADAL" clId="{F7E4D7E1-8594-0A4E-8D23-0710ACBE66E4}" dt="2023-05-04T03:08:05.752" v="255"/>
          <ac:inkMkLst>
            <pc:docMk/>
            <pc:sldMk cId="0" sldId="296"/>
            <ac:inkMk id="1080" creationId="{C008DDF5-B025-A184-692E-9060CF27CB23}"/>
          </ac:inkMkLst>
        </pc:inkChg>
        <pc:inkChg chg="add del">
          <ac:chgData name="شادن القحطاني ID 443200677" userId="2d5f3d4d-8466-4aa1-ac8a-1cb60ed86c20" providerId="ADAL" clId="{F7E4D7E1-8594-0A4E-8D23-0710ACBE66E4}" dt="2023-05-04T03:08:05.752" v="255"/>
          <ac:inkMkLst>
            <pc:docMk/>
            <pc:sldMk cId="0" sldId="296"/>
            <ac:inkMk id="1081" creationId="{0F899751-3D74-77F9-78BD-1153618AA755}"/>
          </ac:inkMkLst>
        </pc:inkChg>
        <pc:inkChg chg="add reco">
          <ac:chgData name="شادن القحطاني ID 443200677" userId="2d5f3d4d-8466-4aa1-ac8a-1cb60ed86c20" providerId="ADAL" clId="{F7E4D7E1-8594-0A4E-8D23-0710ACBE66E4}" dt="2023-05-04T03:08:05.752" v="255"/>
          <ac:inkMkLst>
            <pc:docMk/>
            <pc:sldMk cId="0" sldId="296"/>
            <ac:inkMk id="1082" creationId="{989478D5-0C81-4B1F-45E0-B251D152F66F}"/>
          </ac:inkMkLst>
        </pc:inkChg>
        <pc:inkChg chg="add reco">
          <ac:chgData name="شادن القحطاني ID 443200677" userId="2d5f3d4d-8466-4aa1-ac8a-1cb60ed86c20" providerId="ADAL" clId="{F7E4D7E1-8594-0A4E-8D23-0710ACBE66E4}" dt="2023-05-04T03:08:05.752" v="255"/>
          <ac:inkMkLst>
            <pc:docMk/>
            <pc:sldMk cId="0" sldId="296"/>
            <ac:inkMk id="1083" creationId="{363C2D3F-007A-A1E5-335A-0AD0961E214C}"/>
          </ac:inkMkLst>
        </pc:inkChg>
        <pc:inkChg chg="add del">
          <ac:chgData name="شادن القحطاني ID 443200677" userId="2d5f3d4d-8466-4aa1-ac8a-1cb60ed86c20" providerId="ADAL" clId="{F7E4D7E1-8594-0A4E-8D23-0710ACBE66E4}" dt="2023-05-04T03:08:12.427" v="260"/>
          <ac:inkMkLst>
            <pc:docMk/>
            <pc:sldMk cId="0" sldId="296"/>
            <ac:inkMk id="1084" creationId="{E6A4461E-A78A-63E6-5AD3-3D5AC2C865AC}"/>
          </ac:inkMkLst>
        </pc:inkChg>
        <pc:inkChg chg="add del">
          <ac:chgData name="شادن القحطاني ID 443200677" userId="2d5f3d4d-8466-4aa1-ac8a-1cb60ed86c20" providerId="ADAL" clId="{F7E4D7E1-8594-0A4E-8D23-0710ACBE66E4}" dt="2023-05-04T03:08:12.427" v="260"/>
          <ac:inkMkLst>
            <pc:docMk/>
            <pc:sldMk cId="0" sldId="296"/>
            <ac:inkMk id="1085" creationId="{DAC7D196-4CFE-A473-2953-A9DB8918B564}"/>
          </ac:inkMkLst>
        </pc:inkChg>
        <pc:inkChg chg="add del">
          <ac:chgData name="شادن القحطاني ID 443200677" userId="2d5f3d4d-8466-4aa1-ac8a-1cb60ed86c20" providerId="ADAL" clId="{F7E4D7E1-8594-0A4E-8D23-0710ACBE66E4}" dt="2023-05-04T03:08:12.427" v="260"/>
          <ac:inkMkLst>
            <pc:docMk/>
            <pc:sldMk cId="0" sldId="296"/>
            <ac:inkMk id="1086" creationId="{E8E0A4C9-D295-4F7A-F432-C926421E22C2}"/>
          </ac:inkMkLst>
        </pc:inkChg>
        <pc:inkChg chg="add del">
          <ac:chgData name="شادن القحطاني ID 443200677" userId="2d5f3d4d-8466-4aa1-ac8a-1cb60ed86c20" providerId="ADAL" clId="{F7E4D7E1-8594-0A4E-8D23-0710ACBE66E4}" dt="2023-05-04T03:08:12.427" v="260"/>
          <ac:inkMkLst>
            <pc:docMk/>
            <pc:sldMk cId="0" sldId="296"/>
            <ac:inkMk id="1087" creationId="{74529AD6-D2DE-ADEC-70AA-68803E1E0639}"/>
          </ac:inkMkLst>
        </pc:inkChg>
        <pc:inkChg chg="add mod reco modStrokes">
          <ac:chgData name="شادن القحطاني ID 443200677" userId="2d5f3d4d-8466-4aa1-ac8a-1cb60ed86c20" providerId="ADAL" clId="{F7E4D7E1-8594-0A4E-8D23-0710ACBE66E4}" dt="2023-05-04T03:09:05.035" v="301"/>
          <ac:inkMkLst>
            <pc:docMk/>
            <pc:sldMk cId="0" sldId="296"/>
            <ac:inkMk id="1088" creationId="{1350A780-C6D6-428C-0B29-8DE5BF2D14D3}"/>
          </ac:inkMkLst>
        </pc:inkChg>
        <pc:inkChg chg="add del">
          <ac:chgData name="شادن القحطاني ID 443200677" userId="2d5f3d4d-8466-4aa1-ac8a-1cb60ed86c20" providerId="ADAL" clId="{F7E4D7E1-8594-0A4E-8D23-0710ACBE66E4}" dt="2023-05-04T03:08:17.081" v="265"/>
          <ac:inkMkLst>
            <pc:docMk/>
            <pc:sldMk cId="0" sldId="296"/>
            <ac:inkMk id="1089" creationId="{18421A2A-E71D-BD74-0D63-C8C2B942B732}"/>
          </ac:inkMkLst>
        </pc:inkChg>
        <pc:inkChg chg="add del">
          <ac:chgData name="شادن القحطاني ID 443200677" userId="2d5f3d4d-8466-4aa1-ac8a-1cb60ed86c20" providerId="ADAL" clId="{F7E4D7E1-8594-0A4E-8D23-0710ACBE66E4}" dt="2023-05-04T03:08:17.081" v="265"/>
          <ac:inkMkLst>
            <pc:docMk/>
            <pc:sldMk cId="0" sldId="296"/>
            <ac:inkMk id="1090" creationId="{56078C83-E969-B953-BABB-5C107499B21F}"/>
          </ac:inkMkLst>
        </pc:inkChg>
        <pc:inkChg chg="add del">
          <ac:chgData name="شادن القحطاني ID 443200677" userId="2d5f3d4d-8466-4aa1-ac8a-1cb60ed86c20" providerId="ADAL" clId="{F7E4D7E1-8594-0A4E-8D23-0710ACBE66E4}" dt="2023-05-04T03:08:17.081" v="265"/>
          <ac:inkMkLst>
            <pc:docMk/>
            <pc:sldMk cId="0" sldId="296"/>
            <ac:inkMk id="1091" creationId="{019A54A0-3B31-743A-A940-65C8760E57E8}"/>
          </ac:inkMkLst>
        </pc:inkChg>
        <pc:inkChg chg="add del">
          <ac:chgData name="شادن القحطاني ID 443200677" userId="2d5f3d4d-8466-4aa1-ac8a-1cb60ed86c20" providerId="ADAL" clId="{F7E4D7E1-8594-0A4E-8D23-0710ACBE66E4}" dt="2023-05-04T03:08:17.081" v="265"/>
          <ac:inkMkLst>
            <pc:docMk/>
            <pc:sldMk cId="0" sldId="296"/>
            <ac:inkMk id="1092" creationId="{A34B99C6-9624-F5FB-7B3F-84288FAB6635}"/>
          </ac:inkMkLst>
        </pc:inkChg>
        <pc:inkChg chg="add reco">
          <ac:chgData name="شادن القحطاني ID 443200677" userId="2d5f3d4d-8466-4aa1-ac8a-1cb60ed86c20" providerId="ADAL" clId="{F7E4D7E1-8594-0A4E-8D23-0710ACBE66E4}" dt="2023-05-04T03:08:17.081" v="265"/>
          <ac:inkMkLst>
            <pc:docMk/>
            <pc:sldMk cId="0" sldId="296"/>
            <ac:inkMk id="1093" creationId="{F62AD259-5FE0-94BA-F824-8A684CD2D34D}"/>
          </ac:inkMkLst>
        </pc:inkChg>
        <pc:inkChg chg="add del">
          <ac:chgData name="شادن القحطاني ID 443200677" userId="2d5f3d4d-8466-4aa1-ac8a-1cb60ed86c20" providerId="ADAL" clId="{F7E4D7E1-8594-0A4E-8D23-0710ACBE66E4}" dt="2023-05-04T03:08:20.230" v="269"/>
          <ac:inkMkLst>
            <pc:docMk/>
            <pc:sldMk cId="0" sldId="296"/>
            <ac:inkMk id="1094" creationId="{BECCA1ED-7975-595A-C514-947A8ED7D851}"/>
          </ac:inkMkLst>
        </pc:inkChg>
        <pc:inkChg chg="add del">
          <ac:chgData name="شادن القحطاني ID 443200677" userId="2d5f3d4d-8466-4aa1-ac8a-1cb60ed86c20" providerId="ADAL" clId="{F7E4D7E1-8594-0A4E-8D23-0710ACBE66E4}" dt="2023-05-04T03:08:20.230" v="269"/>
          <ac:inkMkLst>
            <pc:docMk/>
            <pc:sldMk cId="0" sldId="296"/>
            <ac:inkMk id="1095" creationId="{F78B69B1-8DB1-FE5B-5F8C-6378A216B923}"/>
          </ac:inkMkLst>
        </pc:inkChg>
        <pc:inkChg chg="add del">
          <ac:chgData name="شادن القحطاني ID 443200677" userId="2d5f3d4d-8466-4aa1-ac8a-1cb60ed86c20" providerId="ADAL" clId="{F7E4D7E1-8594-0A4E-8D23-0710ACBE66E4}" dt="2023-05-04T03:08:20.230" v="269"/>
          <ac:inkMkLst>
            <pc:docMk/>
            <pc:sldMk cId="0" sldId="296"/>
            <ac:inkMk id="1096" creationId="{7A8EDA57-DAAC-A97B-4D9B-FABDCC050736}"/>
          </ac:inkMkLst>
        </pc:inkChg>
        <pc:inkChg chg="add reco">
          <ac:chgData name="شادن القحطاني ID 443200677" userId="2d5f3d4d-8466-4aa1-ac8a-1cb60ed86c20" providerId="ADAL" clId="{F7E4D7E1-8594-0A4E-8D23-0710ACBE66E4}" dt="2023-05-04T03:08:20.230" v="269"/>
          <ac:inkMkLst>
            <pc:docMk/>
            <pc:sldMk cId="0" sldId="296"/>
            <ac:inkMk id="1097" creationId="{CFC86EF3-F370-F42F-9A17-4C7C5B5EC953}"/>
          </ac:inkMkLst>
        </pc:inkChg>
        <pc:inkChg chg="add del">
          <ac:chgData name="شادن القحطاني ID 443200677" userId="2d5f3d4d-8466-4aa1-ac8a-1cb60ed86c20" providerId="ADAL" clId="{F7E4D7E1-8594-0A4E-8D23-0710ACBE66E4}" dt="2023-05-04T03:08:28.334" v="279"/>
          <ac:inkMkLst>
            <pc:docMk/>
            <pc:sldMk cId="0" sldId="296"/>
            <ac:inkMk id="1098" creationId="{24ADBCE5-B4DD-8B3B-161F-8E4467322D60}"/>
          </ac:inkMkLst>
        </pc:inkChg>
        <pc:inkChg chg="add del">
          <ac:chgData name="شادن القحطاني ID 443200677" userId="2d5f3d4d-8466-4aa1-ac8a-1cb60ed86c20" providerId="ADAL" clId="{F7E4D7E1-8594-0A4E-8D23-0710ACBE66E4}" dt="2023-05-04T03:08:28.334" v="279"/>
          <ac:inkMkLst>
            <pc:docMk/>
            <pc:sldMk cId="0" sldId="296"/>
            <ac:inkMk id="1099" creationId="{A8542278-E6C6-6564-8BF1-6FBFFF6D2BCF}"/>
          </ac:inkMkLst>
        </pc:inkChg>
        <pc:inkChg chg="add del">
          <ac:chgData name="شادن القحطاني ID 443200677" userId="2d5f3d4d-8466-4aa1-ac8a-1cb60ed86c20" providerId="ADAL" clId="{F7E4D7E1-8594-0A4E-8D23-0710ACBE66E4}" dt="2023-05-04T03:08:28.334" v="279"/>
          <ac:inkMkLst>
            <pc:docMk/>
            <pc:sldMk cId="0" sldId="296"/>
            <ac:inkMk id="1100" creationId="{656AB7C9-32AE-5AFB-DF40-2430CD87472D}"/>
          </ac:inkMkLst>
        </pc:inkChg>
        <pc:inkChg chg="add del">
          <ac:chgData name="شادن القحطاني ID 443200677" userId="2d5f3d4d-8466-4aa1-ac8a-1cb60ed86c20" providerId="ADAL" clId="{F7E4D7E1-8594-0A4E-8D23-0710ACBE66E4}" dt="2023-05-04T03:08:28.334" v="279"/>
          <ac:inkMkLst>
            <pc:docMk/>
            <pc:sldMk cId="0" sldId="296"/>
            <ac:inkMk id="1101" creationId="{E6221909-C51C-054C-A629-EDC63F57393D}"/>
          </ac:inkMkLst>
        </pc:inkChg>
        <pc:inkChg chg="add del">
          <ac:chgData name="شادن القحطاني ID 443200677" userId="2d5f3d4d-8466-4aa1-ac8a-1cb60ed86c20" providerId="ADAL" clId="{F7E4D7E1-8594-0A4E-8D23-0710ACBE66E4}" dt="2023-05-04T03:08:28.334" v="279"/>
          <ac:inkMkLst>
            <pc:docMk/>
            <pc:sldMk cId="0" sldId="296"/>
            <ac:inkMk id="1102" creationId="{D89698E0-C64A-FB44-B784-B85C8FC646CA}"/>
          </ac:inkMkLst>
        </pc:inkChg>
        <pc:inkChg chg="add del">
          <ac:chgData name="شادن القحطاني ID 443200677" userId="2d5f3d4d-8466-4aa1-ac8a-1cb60ed86c20" providerId="ADAL" clId="{F7E4D7E1-8594-0A4E-8D23-0710ACBE66E4}" dt="2023-05-04T03:08:28.334" v="279"/>
          <ac:inkMkLst>
            <pc:docMk/>
            <pc:sldMk cId="0" sldId="296"/>
            <ac:inkMk id="1103" creationId="{268D2C41-D28C-343F-E1CE-1721CBF7BC75}"/>
          </ac:inkMkLst>
        </pc:inkChg>
        <pc:inkChg chg="add del">
          <ac:chgData name="شادن القحطاني ID 443200677" userId="2d5f3d4d-8466-4aa1-ac8a-1cb60ed86c20" providerId="ADAL" clId="{F7E4D7E1-8594-0A4E-8D23-0710ACBE66E4}" dt="2023-05-04T03:08:28.334" v="279"/>
          <ac:inkMkLst>
            <pc:docMk/>
            <pc:sldMk cId="0" sldId="296"/>
            <ac:inkMk id="1104" creationId="{4D1C8334-E889-8D72-4180-B67F251B8D6C}"/>
          </ac:inkMkLst>
        </pc:inkChg>
        <pc:inkChg chg="add del">
          <ac:chgData name="شادن القحطاني ID 443200677" userId="2d5f3d4d-8466-4aa1-ac8a-1cb60ed86c20" providerId="ADAL" clId="{F7E4D7E1-8594-0A4E-8D23-0710ACBE66E4}" dt="2023-05-04T03:08:28.334" v="279"/>
          <ac:inkMkLst>
            <pc:docMk/>
            <pc:sldMk cId="0" sldId="296"/>
            <ac:inkMk id="1105" creationId="{B47B67ED-5D77-3363-6F7B-573259E664CB}"/>
          </ac:inkMkLst>
        </pc:inkChg>
        <pc:inkChg chg="add del">
          <ac:chgData name="شادن القحطاني ID 443200677" userId="2d5f3d4d-8466-4aa1-ac8a-1cb60ed86c20" providerId="ADAL" clId="{F7E4D7E1-8594-0A4E-8D23-0710ACBE66E4}" dt="2023-05-04T03:08:28.334" v="279"/>
          <ac:inkMkLst>
            <pc:docMk/>
            <pc:sldMk cId="0" sldId="296"/>
            <ac:inkMk id="1106" creationId="{2A6F3448-3A1F-F908-67D2-501B797B7FC7}"/>
          </ac:inkMkLst>
        </pc:inkChg>
        <pc:inkChg chg="add del mod reco modStrokes">
          <ac:chgData name="شادن القحطاني ID 443200677" userId="2d5f3d4d-8466-4aa1-ac8a-1cb60ed86c20" providerId="ADAL" clId="{F7E4D7E1-8594-0A4E-8D23-0710ACBE66E4}" dt="2023-05-04T03:08:48.944" v="287"/>
          <ac:inkMkLst>
            <pc:docMk/>
            <pc:sldMk cId="0" sldId="296"/>
            <ac:inkMk id="1107" creationId="{05AC6E47-6CDF-7770-A721-64A722ECF5D9}"/>
          </ac:inkMkLst>
        </pc:inkChg>
        <pc:inkChg chg="add del">
          <ac:chgData name="شادن القحطاني ID 443200677" userId="2d5f3d4d-8466-4aa1-ac8a-1cb60ed86c20" providerId="ADAL" clId="{F7E4D7E1-8594-0A4E-8D23-0710ACBE66E4}" dt="2023-05-04T03:08:41.783" v="284"/>
          <ac:inkMkLst>
            <pc:docMk/>
            <pc:sldMk cId="0" sldId="296"/>
            <ac:inkMk id="1108" creationId="{97AF129C-485E-BEDF-8F1E-C2AF05FF48D4}"/>
          </ac:inkMkLst>
        </pc:inkChg>
        <pc:inkChg chg="add del">
          <ac:chgData name="شادن القحطاني ID 443200677" userId="2d5f3d4d-8466-4aa1-ac8a-1cb60ed86c20" providerId="ADAL" clId="{F7E4D7E1-8594-0A4E-8D23-0710ACBE66E4}" dt="2023-05-04T03:08:41.783" v="284"/>
          <ac:inkMkLst>
            <pc:docMk/>
            <pc:sldMk cId="0" sldId="296"/>
            <ac:inkMk id="1109" creationId="{AFFFC984-DBB1-F4B3-CB85-9D592430B76E}"/>
          </ac:inkMkLst>
        </pc:inkChg>
        <pc:inkChg chg="add del">
          <ac:chgData name="شادن القحطاني ID 443200677" userId="2d5f3d4d-8466-4aa1-ac8a-1cb60ed86c20" providerId="ADAL" clId="{F7E4D7E1-8594-0A4E-8D23-0710ACBE66E4}" dt="2023-05-04T03:08:41.783" v="284"/>
          <ac:inkMkLst>
            <pc:docMk/>
            <pc:sldMk cId="0" sldId="296"/>
            <ac:inkMk id="1110" creationId="{E09AD43E-B470-C574-6FEC-8F4D7FBC519E}"/>
          </ac:inkMkLst>
        </pc:inkChg>
        <pc:inkChg chg="add del">
          <ac:chgData name="شادن القحطاني ID 443200677" userId="2d5f3d4d-8466-4aa1-ac8a-1cb60ed86c20" providerId="ADAL" clId="{F7E4D7E1-8594-0A4E-8D23-0710ACBE66E4}" dt="2023-05-04T03:08:41.783" v="284"/>
          <ac:inkMkLst>
            <pc:docMk/>
            <pc:sldMk cId="0" sldId="296"/>
            <ac:inkMk id="1111" creationId="{300E8B05-EEFB-2B87-AB40-14F0B13F70E3}"/>
          </ac:inkMkLst>
        </pc:inkChg>
        <pc:inkChg chg="add reco">
          <ac:chgData name="شادن القحطاني ID 443200677" userId="2d5f3d4d-8466-4aa1-ac8a-1cb60ed86c20" providerId="ADAL" clId="{F7E4D7E1-8594-0A4E-8D23-0710ACBE66E4}" dt="2023-05-04T03:08:41.783" v="284"/>
          <ac:inkMkLst>
            <pc:docMk/>
            <pc:sldMk cId="0" sldId="296"/>
            <ac:inkMk id="1112" creationId="{5B2BF931-E38A-B5BB-F841-D06E708C2411}"/>
          </ac:inkMkLst>
        </pc:inkChg>
        <pc:inkChg chg="add del">
          <ac:chgData name="شادن القحطاني ID 443200677" userId="2d5f3d4d-8466-4aa1-ac8a-1cb60ed86c20" providerId="ADAL" clId="{F7E4D7E1-8594-0A4E-8D23-0710ACBE66E4}" dt="2023-05-04T03:08:57.343" v="299"/>
          <ac:inkMkLst>
            <pc:docMk/>
            <pc:sldMk cId="0" sldId="296"/>
            <ac:inkMk id="1113" creationId="{67DF310A-7C08-F603-CA78-968D449BFC2E}"/>
          </ac:inkMkLst>
        </pc:inkChg>
        <pc:inkChg chg="add del">
          <ac:chgData name="شادن القحطاني ID 443200677" userId="2d5f3d4d-8466-4aa1-ac8a-1cb60ed86c20" providerId="ADAL" clId="{F7E4D7E1-8594-0A4E-8D23-0710ACBE66E4}" dt="2023-05-04T03:08:57.343" v="299"/>
          <ac:inkMkLst>
            <pc:docMk/>
            <pc:sldMk cId="0" sldId="296"/>
            <ac:inkMk id="1114" creationId="{A7DD698F-8B2B-280D-873F-DDBF15C5B4E7}"/>
          </ac:inkMkLst>
        </pc:inkChg>
        <pc:inkChg chg="add del">
          <ac:chgData name="شادن القحطاني ID 443200677" userId="2d5f3d4d-8466-4aa1-ac8a-1cb60ed86c20" providerId="ADAL" clId="{F7E4D7E1-8594-0A4E-8D23-0710ACBE66E4}" dt="2023-05-04T03:08:57.343" v="299"/>
          <ac:inkMkLst>
            <pc:docMk/>
            <pc:sldMk cId="0" sldId="296"/>
            <ac:inkMk id="1115" creationId="{75729FFA-A233-9100-8777-B415854549AB}"/>
          </ac:inkMkLst>
        </pc:inkChg>
        <pc:inkChg chg="add del">
          <ac:chgData name="شادن القحطاني ID 443200677" userId="2d5f3d4d-8466-4aa1-ac8a-1cb60ed86c20" providerId="ADAL" clId="{F7E4D7E1-8594-0A4E-8D23-0710ACBE66E4}" dt="2023-05-04T03:08:57.343" v="299"/>
          <ac:inkMkLst>
            <pc:docMk/>
            <pc:sldMk cId="0" sldId="296"/>
            <ac:inkMk id="1116" creationId="{C4E67BFB-7477-EEB8-C98B-B90B2B7447DB}"/>
          </ac:inkMkLst>
        </pc:inkChg>
        <pc:inkChg chg="add del">
          <ac:chgData name="شادن القحطاني ID 443200677" userId="2d5f3d4d-8466-4aa1-ac8a-1cb60ed86c20" providerId="ADAL" clId="{F7E4D7E1-8594-0A4E-8D23-0710ACBE66E4}" dt="2023-05-04T03:08:57.343" v="299"/>
          <ac:inkMkLst>
            <pc:docMk/>
            <pc:sldMk cId="0" sldId="296"/>
            <ac:inkMk id="1117" creationId="{765577E0-9867-6349-5E33-8FB7B3756149}"/>
          </ac:inkMkLst>
        </pc:inkChg>
        <pc:inkChg chg="add del">
          <ac:chgData name="شادن القحطاني ID 443200677" userId="2d5f3d4d-8466-4aa1-ac8a-1cb60ed86c20" providerId="ADAL" clId="{F7E4D7E1-8594-0A4E-8D23-0710ACBE66E4}" dt="2023-05-04T03:08:57.343" v="299"/>
          <ac:inkMkLst>
            <pc:docMk/>
            <pc:sldMk cId="0" sldId="296"/>
            <ac:inkMk id="1118" creationId="{75C90708-4C1B-19DA-62E4-CE69463FA7B7}"/>
          </ac:inkMkLst>
        </pc:inkChg>
        <pc:inkChg chg="add del">
          <ac:chgData name="شادن القحطاني ID 443200677" userId="2d5f3d4d-8466-4aa1-ac8a-1cb60ed86c20" providerId="ADAL" clId="{F7E4D7E1-8594-0A4E-8D23-0710ACBE66E4}" dt="2023-05-04T03:08:57.343" v="299"/>
          <ac:inkMkLst>
            <pc:docMk/>
            <pc:sldMk cId="0" sldId="296"/>
            <ac:inkMk id="1119" creationId="{7F1F2A54-2AB1-3435-BA88-736B40BA74A0}"/>
          </ac:inkMkLst>
        </pc:inkChg>
        <pc:inkChg chg="add del">
          <ac:chgData name="شادن القحطاني ID 443200677" userId="2d5f3d4d-8466-4aa1-ac8a-1cb60ed86c20" providerId="ADAL" clId="{F7E4D7E1-8594-0A4E-8D23-0710ACBE66E4}" dt="2023-05-04T03:08:57.343" v="299"/>
          <ac:inkMkLst>
            <pc:docMk/>
            <pc:sldMk cId="0" sldId="296"/>
            <ac:inkMk id="1120" creationId="{9CAFE95E-0733-A702-95D5-38837DDC25FF}"/>
          </ac:inkMkLst>
        </pc:inkChg>
        <pc:inkChg chg="add del">
          <ac:chgData name="شادن القحطاني ID 443200677" userId="2d5f3d4d-8466-4aa1-ac8a-1cb60ed86c20" providerId="ADAL" clId="{F7E4D7E1-8594-0A4E-8D23-0710ACBE66E4}" dt="2023-05-04T03:08:57.343" v="299"/>
          <ac:inkMkLst>
            <pc:docMk/>
            <pc:sldMk cId="0" sldId="296"/>
            <ac:inkMk id="1121" creationId="{7C5C317A-F1B8-C30E-41C8-237643FD575E}"/>
          </ac:inkMkLst>
        </pc:inkChg>
        <pc:inkChg chg="add del">
          <ac:chgData name="شادن القحطاني ID 443200677" userId="2d5f3d4d-8466-4aa1-ac8a-1cb60ed86c20" providerId="ADAL" clId="{F7E4D7E1-8594-0A4E-8D23-0710ACBE66E4}" dt="2023-05-04T03:08:57.343" v="299"/>
          <ac:inkMkLst>
            <pc:docMk/>
            <pc:sldMk cId="0" sldId="296"/>
            <ac:inkMk id="1122" creationId="{EA0A3EA0-0EF2-7B85-2108-E3E2085DD44A}"/>
          </ac:inkMkLst>
        </pc:inkChg>
        <pc:inkChg chg="add del">
          <ac:chgData name="شادن القحطاني ID 443200677" userId="2d5f3d4d-8466-4aa1-ac8a-1cb60ed86c20" providerId="ADAL" clId="{F7E4D7E1-8594-0A4E-8D23-0710ACBE66E4}" dt="2023-05-04T03:08:57.343" v="299"/>
          <ac:inkMkLst>
            <pc:docMk/>
            <pc:sldMk cId="0" sldId="296"/>
            <ac:inkMk id="1123" creationId="{ECAAAA45-9738-5F88-420A-2197DBA9F5AA}"/>
          </ac:inkMkLst>
        </pc:inkChg>
        <pc:inkChg chg="add reco">
          <ac:chgData name="شادن القحطاني ID 443200677" userId="2d5f3d4d-8466-4aa1-ac8a-1cb60ed86c20" providerId="ADAL" clId="{F7E4D7E1-8594-0A4E-8D23-0710ACBE66E4}" dt="2023-05-04T03:08:57.343" v="299"/>
          <ac:inkMkLst>
            <pc:docMk/>
            <pc:sldMk cId="0" sldId="296"/>
            <ac:inkMk id="1124" creationId="{EE657974-F0C2-22A1-8367-CAD8A0C0744D}"/>
          </ac:inkMkLst>
        </pc:inkChg>
        <pc:inkChg chg="add del">
          <ac:chgData name="شادن القحطاني ID 443200677" userId="2d5f3d4d-8466-4aa1-ac8a-1cb60ed86c20" providerId="ADAL" clId="{F7E4D7E1-8594-0A4E-8D23-0710ACBE66E4}" dt="2023-05-04T03:09:08.422" v="304"/>
          <ac:inkMkLst>
            <pc:docMk/>
            <pc:sldMk cId="0" sldId="296"/>
            <ac:inkMk id="1125" creationId="{84E4D1EB-75A1-78C3-82DB-3810DEDEF6A7}"/>
          </ac:inkMkLst>
        </pc:inkChg>
        <pc:inkChg chg="add del">
          <ac:chgData name="شادن القحطاني ID 443200677" userId="2d5f3d4d-8466-4aa1-ac8a-1cb60ed86c20" providerId="ADAL" clId="{F7E4D7E1-8594-0A4E-8D23-0710ACBE66E4}" dt="2023-05-04T03:09:08.422" v="304"/>
          <ac:inkMkLst>
            <pc:docMk/>
            <pc:sldMk cId="0" sldId="296"/>
            <ac:inkMk id="1126" creationId="{3B344E64-C4FF-074F-4BB1-2FE89BDD4E55}"/>
          </ac:inkMkLst>
        </pc:inkChg>
        <pc:inkChg chg="add reco">
          <ac:chgData name="شادن القحطاني ID 443200677" userId="2d5f3d4d-8466-4aa1-ac8a-1cb60ed86c20" providerId="ADAL" clId="{F7E4D7E1-8594-0A4E-8D23-0710ACBE66E4}" dt="2023-05-04T03:09:08.422" v="304"/>
          <ac:inkMkLst>
            <pc:docMk/>
            <pc:sldMk cId="0" sldId="296"/>
            <ac:inkMk id="1127" creationId="{E60F642B-17CA-B247-2748-91B5736FA6BD}"/>
          </ac:inkMkLst>
        </pc:inkChg>
        <pc:inkChg chg="add del">
          <ac:chgData name="شادن القحطاني ID 443200677" userId="2d5f3d4d-8466-4aa1-ac8a-1cb60ed86c20" providerId="ADAL" clId="{F7E4D7E1-8594-0A4E-8D23-0710ACBE66E4}" dt="2023-05-04T03:09:20.288" v="311"/>
          <ac:inkMkLst>
            <pc:docMk/>
            <pc:sldMk cId="0" sldId="296"/>
            <ac:inkMk id="1128" creationId="{90F6EAA7-2406-78A6-A6DA-8FCD3539A3A4}"/>
          </ac:inkMkLst>
        </pc:inkChg>
        <pc:inkChg chg="add del">
          <ac:chgData name="شادن القحطاني ID 443200677" userId="2d5f3d4d-8466-4aa1-ac8a-1cb60ed86c20" providerId="ADAL" clId="{F7E4D7E1-8594-0A4E-8D23-0710ACBE66E4}" dt="2023-05-04T03:09:20.288" v="311"/>
          <ac:inkMkLst>
            <pc:docMk/>
            <pc:sldMk cId="0" sldId="296"/>
            <ac:inkMk id="1129" creationId="{90BB806D-4982-9A8A-D37C-976CDAED0A32}"/>
          </ac:inkMkLst>
        </pc:inkChg>
        <pc:inkChg chg="add del">
          <ac:chgData name="شادن القحطاني ID 443200677" userId="2d5f3d4d-8466-4aa1-ac8a-1cb60ed86c20" providerId="ADAL" clId="{F7E4D7E1-8594-0A4E-8D23-0710ACBE66E4}" dt="2023-05-04T03:09:20.288" v="311"/>
          <ac:inkMkLst>
            <pc:docMk/>
            <pc:sldMk cId="0" sldId="296"/>
            <ac:inkMk id="1130" creationId="{E7C5BE52-2ED1-6496-CC5E-68B6355FD28D}"/>
          </ac:inkMkLst>
        </pc:inkChg>
        <pc:inkChg chg="add del">
          <ac:chgData name="شادن القحطاني ID 443200677" userId="2d5f3d4d-8466-4aa1-ac8a-1cb60ed86c20" providerId="ADAL" clId="{F7E4D7E1-8594-0A4E-8D23-0710ACBE66E4}" dt="2023-05-04T03:09:20.288" v="311"/>
          <ac:inkMkLst>
            <pc:docMk/>
            <pc:sldMk cId="0" sldId="296"/>
            <ac:inkMk id="1131" creationId="{CAF0EE11-11CC-7AA2-CADF-3EB0040FF95B}"/>
          </ac:inkMkLst>
        </pc:inkChg>
        <pc:inkChg chg="add del">
          <ac:chgData name="شادن القحطاني ID 443200677" userId="2d5f3d4d-8466-4aa1-ac8a-1cb60ed86c20" providerId="ADAL" clId="{F7E4D7E1-8594-0A4E-8D23-0710ACBE66E4}" dt="2023-05-04T03:09:20.288" v="311"/>
          <ac:inkMkLst>
            <pc:docMk/>
            <pc:sldMk cId="0" sldId="296"/>
            <ac:inkMk id="1132" creationId="{0CB04638-D310-4791-3DC0-AAD706572571}"/>
          </ac:inkMkLst>
        </pc:inkChg>
        <pc:inkChg chg="add del">
          <ac:chgData name="شادن القحطاني ID 443200677" userId="2d5f3d4d-8466-4aa1-ac8a-1cb60ed86c20" providerId="ADAL" clId="{F7E4D7E1-8594-0A4E-8D23-0710ACBE66E4}" dt="2023-05-04T03:09:20.288" v="311"/>
          <ac:inkMkLst>
            <pc:docMk/>
            <pc:sldMk cId="0" sldId="296"/>
            <ac:inkMk id="1133" creationId="{43502E3E-E689-D702-3E4F-D953AAD7AC20}"/>
          </ac:inkMkLst>
        </pc:inkChg>
        <pc:inkChg chg="add reco">
          <ac:chgData name="شادن القحطاني ID 443200677" userId="2d5f3d4d-8466-4aa1-ac8a-1cb60ed86c20" providerId="ADAL" clId="{F7E4D7E1-8594-0A4E-8D23-0710ACBE66E4}" dt="2023-05-04T03:09:20.288" v="311"/>
          <ac:inkMkLst>
            <pc:docMk/>
            <pc:sldMk cId="0" sldId="296"/>
            <ac:inkMk id="1134" creationId="{2735FB4E-4264-D4B6-52B7-B9704FE87B13}"/>
          </ac:inkMkLst>
        </pc:inkChg>
        <pc:inkChg chg="add del">
          <ac:chgData name="شادن القحطاني ID 443200677" userId="2d5f3d4d-8466-4aa1-ac8a-1cb60ed86c20" providerId="ADAL" clId="{F7E4D7E1-8594-0A4E-8D23-0710ACBE66E4}" dt="2023-05-04T03:10:34.986" v="317"/>
          <ac:inkMkLst>
            <pc:docMk/>
            <pc:sldMk cId="0" sldId="296"/>
            <ac:inkMk id="1135" creationId="{CD1E63B3-CD12-9098-B8D4-7F85209492A5}"/>
          </ac:inkMkLst>
        </pc:inkChg>
        <pc:inkChg chg="add del">
          <ac:chgData name="شادن القحطاني ID 443200677" userId="2d5f3d4d-8466-4aa1-ac8a-1cb60ed86c20" providerId="ADAL" clId="{F7E4D7E1-8594-0A4E-8D23-0710ACBE66E4}" dt="2023-05-04T03:10:34.986" v="317"/>
          <ac:inkMkLst>
            <pc:docMk/>
            <pc:sldMk cId="0" sldId="296"/>
            <ac:inkMk id="1136" creationId="{2EE2B89C-5183-F4C5-276C-9C52FF614F49}"/>
          </ac:inkMkLst>
        </pc:inkChg>
        <pc:inkChg chg="add del">
          <ac:chgData name="شادن القحطاني ID 443200677" userId="2d5f3d4d-8466-4aa1-ac8a-1cb60ed86c20" providerId="ADAL" clId="{F7E4D7E1-8594-0A4E-8D23-0710ACBE66E4}" dt="2023-05-04T03:10:34.986" v="317"/>
          <ac:inkMkLst>
            <pc:docMk/>
            <pc:sldMk cId="0" sldId="296"/>
            <ac:inkMk id="1137" creationId="{556184B8-451B-41A3-5620-E1B6800CF52E}"/>
          </ac:inkMkLst>
        </pc:inkChg>
        <pc:inkChg chg="add del">
          <ac:chgData name="شادن القحطاني ID 443200677" userId="2d5f3d4d-8466-4aa1-ac8a-1cb60ed86c20" providerId="ADAL" clId="{F7E4D7E1-8594-0A4E-8D23-0710ACBE66E4}" dt="2023-05-04T03:10:34.986" v="317"/>
          <ac:inkMkLst>
            <pc:docMk/>
            <pc:sldMk cId="0" sldId="296"/>
            <ac:inkMk id="1138" creationId="{CBEF34DF-0497-33C8-EBB4-B1677204F788}"/>
          </ac:inkMkLst>
        </pc:inkChg>
        <pc:inkChg chg="add del">
          <ac:chgData name="شادن القحطاني ID 443200677" userId="2d5f3d4d-8466-4aa1-ac8a-1cb60ed86c20" providerId="ADAL" clId="{F7E4D7E1-8594-0A4E-8D23-0710ACBE66E4}" dt="2023-05-04T03:10:34.986" v="317"/>
          <ac:inkMkLst>
            <pc:docMk/>
            <pc:sldMk cId="0" sldId="296"/>
            <ac:inkMk id="1139" creationId="{8B40680F-4201-9C41-B908-954136F63A58}"/>
          </ac:inkMkLst>
        </pc:inkChg>
        <pc:inkChg chg="add reco">
          <ac:chgData name="شادن القحطاني ID 443200677" userId="2d5f3d4d-8466-4aa1-ac8a-1cb60ed86c20" providerId="ADAL" clId="{F7E4D7E1-8594-0A4E-8D23-0710ACBE66E4}" dt="2023-05-04T03:10:34.986" v="317"/>
          <ac:inkMkLst>
            <pc:docMk/>
            <pc:sldMk cId="0" sldId="296"/>
            <ac:inkMk id="1140" creationId="{5CA794A1-BAE1-1757-5BAF-7778363D8B29}"/>
          </ac:inkMkLst>
        </pc:inkChg>
        <pc:inkChg chg="add del">
          <ac:chgData name="شادن القحطاني ID 443200677" userId="2d5f3d4d-8466-4aa1-ac8a-1cb60ed86c20" providerId="ADAL" clId="{F7E4D7E1-8594-0A4E-8D23-0710ACBE66E4}" dt="2023-05-04T03:15:26.981" v="322"/>
          <ac:inkMkLst>
            <pc:docMk/>
            <pc:sldMk cId="0" sldId="296"/>
            <ac:inkMk id="1141" creationId="{4A1BF838-1458-4DE5-F111-0B2BE1CF8200}"/>
          </ac:inkMkLst>
        </pc:inkChg>
        <pc:inkChg chg="add del">
          <ac:chgData name="شادن القحطاني ID 443200677" userId="2d5f3d4d-8466-4aa1-ac8a-1cb60ed86c20" providerId="ADAL" clId="{F7E4D7E1-8594-0A4E-8D23-0710ACBE66E4}" dt="2023-05-04T03:15:26.981" v="322"/>
          <ac:inkMkLst>
            <pc:docMk/>
            <pc:sldMk cId="0" sldId="296"/>
            <ac:inkMk id="1142" creationId="{5081A4F9-D09E-33EC-2D0C-BE484DF22DDE}"/>
          </ac:inkMkLst>
        </pc:inkChg>
        <pc:inkChg chg="add del">
          <ac:chgData name="شادن القحطاني ID 443200677" userId="2d5f3d4d-8466-4aa1-ac8a-1cb60ed86c20" providerId="ADAL" clId="{F7E4D7E1-8594-0A4E-8D23-0710ACBE66E4}" dt="2023-05-04T03:15:26.981" v="322"/>
          <ac:inkMkLst>
            <pc:docMk/>
            <pc:sldMk cId="0" sldId="296"/>
            <ac:inkMk id="1143" creationId="{FC831C31-8839-F7F4-C58A-89B1FBA2F57F}"/>
          </ac:inkMkLst>
        </pc:inkChg>
        <pc:inkChg chg="add del">
          <ac:chgData name="شادن القحطاني ID 443200677" userId="2d5f3d4d-8466-4aa1-ac8a-1cb60ed86c20" providerId="ADAL" clId="{F7E4D7E1-8594-0A4E-8D23-0710ACBE66E4}" dt="2023-05-04T03:15:26.981" v="322"/>
          <ac:inkMkLst>
            <pc:docMk/>
            <pc:sldMk cId="0" sldId="296"/>
            <ac:inkMk id="1144" creationId="{34CE0303-F78F-F97A-0165-D26221293FE1}"/>
          </ac:inkMkLst>
        </pc:inkChg>
        <pc:inkChg chg="add reco">
          <ac:chgData name="شادن القحطاني ID 443200677" userId="2d5f3d4d-8466-4aa1-ac8a-1cb60ed86c20" providerId="ADAL" clId="{F7E4D7E1-8594-0A4E-8D23-0710ACBE66E4}" dt="2023-05-04T03:15:26.981" v="322"/>
          <ac:inkMkLst>
            <pc:docMk/>
            <pc:sldMk cId="0" sldId="296"/>
            <ac:inkMk id="1145" creationId="{EAC85D23-6092-77D9-4364-17F23FA2454E}"/>
          </ac:inkMkLst>
        </pc:inkChg>
        <pc:inkChg chg="add">
          <ac:chgData name="شادن القحطاني ID 443200677" userId="2d5f3d4d-8466-4aa1-ac8a-1cb60ed86c20" providerId="ADAL" clId="{F7E4D7E1-8594-0A4E-8D23-0710ACBE66E4}" dt="2023-05-04T03:15:35.002" v="323"/>
          <ac:inkMkLst>
            <pc:docMk/>
            <pc:sldMk cId="0" sldId="296"/>
            <ac:inkMk id="1146" creationId="{E7F7F735-84E9-99AA-C95E-24474E5CD615}"/>
          </ac:inkMkLst>
        </pc:inkChg>
        <pc:inkChg chg="add">
          <ac:chgData name="شادن القحطاني ID 443200677" userId="2d5f3d4d-8466-4aa1-ac8a-1cb60ed86c20" providerId="ADAL" clId="{F7E4D7E1-8594-0A4E-8D23-0710ACBE66E4}" dt="2023-05-04T03:15:53.627" v="324"/>
          <ac:inkMkLst>
            <pc:docMk/>
            <pc:sldMk cId="0" sldId="296"/>
            <ac:inkMk id="1147" creationId="{E91B4DC0-036E-6DDF-0C99-C22732A5F132}"/>
          </ac:inkMkLst>
        </pc:inkChg>
      </pc:sldChg>
      <pc:sldChg chg="modSp">
        <pc:chgData name="شادن القحطاني ID 443200677" userId="2d5f3d4d-8466-4aa1-ac8a-1cb60ed86c20" providerId="ADAL" clId="{F7E4D7E1-8594-0A4E-8D23-0710ACBE66E4}" dt="2023-05-02T19:02:27.056" v="125" actId="1076"/>
        <pc:sldMkLst>
          <pc:docMk/>
          <pc:sldMk cId="2970695551" sldId="301"/>
        </pc:sldMkLst>
        <pc:spChg chg="mod">
          <ac:chgData name="شادن القحطاني ID 443200677" userId="2d5f3d4d-8466-4aa1-ac8a-1cb60ed86c20" providerId="ADAL" clId="{F7E4D7E1-8594-0A4E-8D23-0710ACBE66E4}" dt="2023-05-02T18:51:56.656" v="120" actId="1076"/>
          <ac:spMkLst>
            <pc:docMk/>
            <pc:sldMk cId="2970695551" sldId="301"/>
            <ac:spMk id="3" creationId="{00000000-0000-0000-0000-000000000000}"/>
          </ac:spMkLst>
        </pc:spChg>
        <pc:picChg chg="mod">
          <ac:chgData name="شادن القحطاني ID 443200677" userId="2d5f3d4d-8466-4aa1-ac8a-1cb60ed86c20" providerId="ADAL" clId="{F7E4D7E1-8594-0A4E-8D23-0710ACBE66E4}" dt="2023-05-02T19:02:27.056" v="125" actId="1076"/>
          <ac:picMkLst>
            <pc:docMk/>
            <pc:sldMk cId="2970695551" sldId="301"/>
            <ac:picMk id="35842" creationId="{00000000-0000-0000-0000-000000000000}"/>
          </ac:picMkLst>
        </pc:picChg>
        <pc:inkChg chg="mod">
          <ac:chgData name="شادن القحطاني ID 443200677" userId="2d5f3d4d-8466-4aa1-ac8a-1cb60ed86c20" providerId="ADAL" clId="{F7E4D7E1-8594-0A4E-8D23-0710ACBE66E4}" dt="2023-05-02T18:58:39.776" v="123" actId="1076"/>
          <ac:inkMkLst>
            <pc:docMk/>
            <pc:sldMk cId="2970695551" sldId="301"/>
            <ac:inkMk id="51" creationId="{50671A05-C1EA-348B-A2DF-760C910E4D3D}"/>
          </ac:inkMkLst>
        </pc:inkChg>
      </pc:sldChg>
      <pc:sldChg chg="modNotesTx">
        <pc:chgData name="شادن القحطاني ID 443200677" userId="2d5f3d4d-8466-4aa1-ac8a-1cb60ed86c20" providerId="ADAL" clId="{F7E4D7E1-8594-0A4E-8D23-0710ACBE66E4}" dt="2023-05-02T19:50:23.262" v="154" actId="20577"/>
        <pc:sldMkLst>
          <pc:docMk/>
          <pc:sldMk cId="382273449" sldId="306"/>
        </pc:sldMkLst>
      </pc:sldChg>
      <pc:sldChg chg="addSp delSp">
        <pc:chgData name="شادن القحطاني ID 443200677" userId="2d5f3d4d-8466-4aa1-ac8a-1cb60ed86c20" providerId="ADAL" clId="{F7E4D7E1-8594-0A4E-8D23-0710ACBE66E4}" dt="2023-05-02T15:06:54.045" v="78"/>
        <pc:sldMkLst>
          <pc:docMk/>
          <pc:sldMk cId="2161295241" sldId="308"/>
        </pc:sldMkLst>
        <pc:inkChg chg="add del">
          <ac:chgData name="شادن القحطاني ID 443200677" userId="2d5f3d4d-8466-4aa1-ac8a-1cb60ed86c20" providerId="ADAL" clId="{F7E4D7E1-8594-0A4E-8D23-0710ACBE66E4}" dt="2023-05-02T15:02:17.581" v="28"/>
          <ac:inkMkLst>
            <pc:docMk/>
            <pc:sldMk cId="2161295241" sldId="308"/>
            <ac:inkMk id="11" creationId="{38C5D53A-1533-AF7E-3FCC-EAFD3A3DC7B2}"/>
          </ac:inkMkLst>
        </pc:inkChg>
        <pc:inkChg chg="add del">
          <ac:chgData name="شادن القحطاني ID 443200677" userId="2d5f3d4d-8466-4aa1-ac8a-1cb60ed86c20" providerId="ADAL" clId="{F7E4D7E1-8594-0A4E-8D23-0710ACBE66E4}" dt="2023-05-02T15:02:17.581" v="28"/>
          <ac:inkMkLst>
            <pc:docMk/>
            <pc:sldMk cId="2161295241" sldId="308"/>
            <ac:inkMk id="12" creationId="{AD6D92F6-E7D2-25BC-0EE3-78A6D9FA1732}"/>
          </ac:inkMkLst>
        </pc:inkChg>
        <pc:inkChg chg="add del">
          <ac:chgData name="شادن القحطاني ID 443200677" userId="2d5f3d4d-8466-4aa1-ac8a-1cb60ed86c20" providerId="ADAL" clId="{F7E4D7E1-8594-0A4E-8D23-0710ACBE66E4}" dt="2023-05-02T15:02:17.581" v="28"/>
          <ac:inkMkLst>
            <pc:docMk/>
            <pc:sldMk cId="2161295241" sldId="308"/>
            <ac:inkMk id="13" creationId="{BF910332-17D6-AD9E-40A3-C26714877AC3}"/>
          </ac:inkMkLst>
        </pc:inkChg>
        <pc:inkChg chg="add del">
          <ac:chgData name="شادن القحطاني ID 443200677" userId="2d5f3d4d-8466-4aa1-ac8a-1cb60ed86c20" providerId="ADAL" clId="{F7E4D7E1-8594-0A4E-8D23-0710ACBE66E4}" dt="2023-05-02T15:02:17.581" v="28"/>
          <ac:inkMkLst>
            <pc:docMk/>
            <pc:sldMk cId="2161295241" sldId="308"/>
            <ac:inkMk id="14" creationId="{2B88B123-F482-C031-4910-2D2D3B50CD2F}"/>
          </ac:inkMkLst>
        </pc:inkChg>
        <pc:inkChg chg="add del">
          <ac:chgData name="شادن القحطاني ID 443200677" userId="2d5f3d4d-8466-4aa1-ac8a-1cb60ed86c20" providerId="ADAL" clId="{F7E4D7E1-8594-0A4E-8D23-0710ACBE66E4}" dt="2023-05-02T15:02:17.581" v="28"/>
          <ac:inkMkLst>
            <pc:docMk/>
            <pc:sldMk cId="2161295241" sldId="308"/>
            <ac:inkMk id="15" creationId="{5FD6E1EB-54A0-6639-6633-629814F7B09D}"/>
          </ac:inkMkLst>
        </pc:inkChg>
        <pc:inkChg chg="add del">
          <ac:chgData name="شادن القحطاني ID 443200677" userId="2d5f3d4d-8466-4aa1-ac8a-1cb60ed86c20" providerId="ADAL" clId="{F7E4D7E1-8594-0A4E-8D23-0710ACBE66E4}" dt="2023-05-02T15:02:17.581" v="28"/>
          <ac:inkMkLst>
            <pc:docMk/>
            <pc:sldMk cId="2161295241" sldId="308"/>
            <ac:inkMk id="16" creationId="{A32229CE-DC16-301F-B03B-6B8171275352}"/>
          </ac:inkMkLst>
        </pc:inkChg>
        <pc:inkChg chg="add del">
          <ac:chgData name="شادن القحطاني ID 443200677" userId="2d5f3d4d-8466-4aa1-ac8a-1cb60ed86c20" providerId="ADAL" clId="{F7E4D7E1-8594-0A4E-8D23-0710ACBE66E4}" dt="2023-05-02T15:02:17.581" v="28"/>
          <ac:inkMkLst>
            <pc:docMk/>
            <pc:sldMk cId="2161295241" sldId="308"/>
            <ac:inkMk id="17" creationId="{F98A2309-A759-FBE4-6E8A-73E402EE466F}"/>
          </ac:inkMkLst>
        </pc:inkChg>
        <pc:inkChg chg="add reco">
          <ac:chgData name="شادن القحطاني ID 443200677" userId="2d5f3d4d-8466-4aa1-ac8a-1cb60ed86c20" providerId="ADAL" clId="{F7E4D7E1-8594-0A4E-8D23-0710ACBE66E4}" dt="2023-05-02T15:02:17.581" v="28"/>
          <ac:inkMkLst>
            <pc:docMk/>
            <pc:sldMk cId="2161295241" sldId="308"/>
            <ac:inkMk id="19" creationId="{D05B3464-6603-9B2B-9ECA-C5C2FD3A33AD}"/>
          </ac:inkMkLst>
        </pc:inkChg>
        <pc:inkChg chg="add del">
          <ac:chgData name="شادن القحطاني ID 443200677" userId="2d5f3d4d-8466-4aa1-ac8a-1cb60ed86c20" providerId="ADAL" clId="{F7E4D7E1-8594-0A4E-8D23-0710ACBE66E4}" dt="2023-05-02T15:02:21.521" v="33"/>
          <ac:inkMkLst>
            <pc:docMk/>
            <pc:sldMk cId="2161295241" sldId="308"/>
            <ac:inkMk id="20" creationId="{7C4DE69E-B5F4-07BE-9987-65DFFE4DEDA2}"/>
          </ac:inkMkLst>
        </pc:inkChg>
        <pc:inkChg chg="add del">
          <ac:chgData name="شادن القحطاني ID 443200677" userId="2d5f3d4d-8466-4aa1-ac8a-1cb60ed86c20" providerId="ADAL" clId="{F7E4D7E1-8594-0A4E-8D23-0710ACBE66E4}" dt="2023-05-02T15:02:21.521" v="33"/>
          <ac:inkMkLst>
            <pc:docMk/>
            <pc:sldMk cId="2161295241" sldId="308"/>
            <ac:inkMk id="22" creationId="{27EB4D30-AD8F-999E-73D7-F67EF3EE241F}"/>
          </ac:inkMkLst>
        </pc:inkChg>
        <pc:inkChg chg="add del">
          <ac:chgData name="شادن القحطاني ID 443200677" userId="2d5f3d4d-8466-4aa1-ac8a-1cb60ed86c20" providerId="ADAL" clId="{F7E4D7E1-8594-0A4E-8D23-0710ACBE66E4}" dt="2023-05-02T15:02:21.521" v="33"/>
          <ac:inkMkLst>
            <pc:docMk/>
            <pc:sldMk cId="2161295241" sldId="308"/>
            <ac:inkMk id="23" creationId="{1D6AD1DC-DDF2-F1E9-C982-5CB45BA97857}"/>
          </ac:inkMkLst>
        </pc:inkChg>
        <pc:inkChg chg="add del">
          <ac:chgData name="شادن القحطاني ID 443200677" userId="2d5f3d4d-8466-4aa1-ac8a-1cb60ed86c20" providerId="ADAL" clId="{F7E4D7E1-8594-0A4E-8D23-0710ACBE66E4}" dt="2023-05-02T15:02:21.521" v="33"/>
          <ac:inkMkLst>
            <pc:docMk/>
            <pc:sldMk cId="2161295241" sldId="308"/>
            <ac:inkMk id="24" creationId="{130DD998-30F5-E077-DA2F-BDFEB7D73667}"/>
          </ac:inkMkLst>
        </pc:inkChg>
        <pc:inkChg chg="add reco">
          <ac:chgData name="شادن القحطاني ID 443200677" userId="2d5f3d4d-8466-4aa1-ac8a-1cb60ed86c20" providerId="ADAL" clId="{F7E4D7E1-8594-0A4E-8D23-0710ACBE66E4}" dt="2023-05-02T15:02:21.521" v="33"/>
          <ac:inkMkLst>
            <pc:docMk/>
            <pc:sldMk cId="2161295241" sldId="308"/>
            <ac:inkMk id="25" creationId="{6238294E-31F1-0D88-42AF-ABFBFFA7FB53}"/>
          </ac:inkMkLst>
        </pc:inkChg>
        <pc:inkChg chg="add del">
          <ac:chgData name="شادن القحطاني ID 443200677" userId="2d5f3d4d-8466-4aa1-ac8a-1cb60ed86c20" providerId="ADAL" clId="{F7E4D7E1-8594-0A4E-8D23-0710ACBE66E4}" dt="2023-05-02T15:02:33.381" v="43"/>
          <ac:inkMkLst>
            <pc:docMk/>
            <pc:sldMk cId="2161295241" sldId="308"/>
            <ac:inkMk id="26" creationId="{606E9E49-80E1-52E0-6ABE-8C3925FA7930}"/>
          </ac:inkMkLst>
        </pc:inkChg>
        <pc:inkChg chg="add del">
          <ac:chgData name="شادن القحطاني ID 443200677" userId="2d5f3d4d-8466-4aa1-ac8a-1cb60ed86c20" providerId="ADAL" clId="{F7E4D7E1-8594-0A4E-8D23-0710ACBE66E4}" dt="2023-05-02T15:02:33.381" v="43"/>
          <ac:inkMkLst>
            <pc:docMk/>
            <pc:sldMk cId="2161295241" sldId="308"/>
            <ac:inkMk id="27" creationId="{853DD15F-CEF9-C084-4988-CBECD4A9AE99}"/>
          </ac:inkMkLst>
        </pc:inkChg>
        <pc:inkChg chg="add del">
          <ac:chgData name="شادن القحطاني ID 443200677" userId="2d5f3d4d-8466-4aa1-ac8a-1cb60ed86c20" providerId="ADAL" clId="{F7E4D7E1-8594-0A4E-8D23-0710ACBE66E4}" dt="2023-05-02T15:02:33.381" v="43"/>
          <ac:inkMkLst>
            <pc:docMk/>
            <pc:sldMk cId="2161295241" sldId="308"/>
            <ac:inkMk id="29" creationId="{DA0DB35B-B0FA-F606-43A5-4BF31F787F65}"/>
          </ac:inkMkLst>
        </pc:inkChg>
        <pc:inkChg chg="add del">
          <ac:chgData name="شادن القحطاني ID 443200677" userId="2d5f3d4d-8466-4aa1-ac8a-1cb60ed86c20" providerId="ADAL" clId="{F7E4D7E1-8594-0A4E-8D23-0710ACBE66E4}" dt="2023-05-02T15:02:33.381" v="43"/>
          <ac:inkMkLst>
            <pc:docMk/>
            <pc:sldMk cId="2161295241" sldId="308"/>
            <ac:inkMk id="31" creationId="{2D0E7EEC-EC14-E0F4-0C2A-3C29005563E8}"/>
          </ac:inkMkLst>
        </pc:inkChg>
        <pc:inkChg chg="add del">
          <ac:chgData name="شادن القحطاني ID 443200677" userId="2d5f3d4d-8466-4aa1-ac8a-1cb60ed86c20" providerId="ADAL" clId="{F7E4D7E1-8594-0A4E-8D23-0710ACBE66E4}" dt="2023-05-02T15:02:33.381" v="43"/>
          <ac:inkMkLst>
            <pc:docMk/>
            <pc:sldMk cId="2161295241" sldId="308"/>
            <ac:inkMk id="32" creationId="{C0459C7F-3A3B-1B15-D7E7-F97938385E51}"/>
          </ac:inkMkLst>
        </pc:inkChg>
        <pc:inkChg chg="add del">
          <ac:chgData name="شادن القحطاني ID 443200677" userId="2d5f3d4d-8466-4aa1-ac8a-1cb60ed86c20" providerId="ADAL" clId="{F7E4D7E1-8594-0A4E-8D23-0710ACBE66E4}" dt="2023-05-02T15:02:33.381" v="43"/>
          <ac:inkMkLst>
            <pc:docMk/>
            <pc:sldMk cId="2161295241" sldId="308"/>
            <ac:inkMk id="33" creationId="{BB75A8D0-B76B-88AF-5F52-0BA648A2E858}"/>
          </ac:inkMkLst>
        </pc:inkChg>
        <pc:inkChg chg="add del">
          <ac:chgData name="شادن القحطاني ID 443200677" userId="2d5f3d4d-8466-4aa1-ac8a-1cb60ed86c20" providerId="ADAL" clId="{F7E4D7E1-8594-0A4E-8D23-0710ACBE66E4}" dt="2023-05-02T15:02:33.381" v="43"/>
          <ac:inkMkLst>
            <pc:docMk/>
            <pc:sldMk cId="2161295241" sldId="308"/>
            <ac:inkMk id="34" creationId="{900EC0E3-8681-42C9-BB5E-70F00D3EB464}"/>
          </ac:inkMkLst>
        </pc:inkChg>
        <pc:inkChg chg="add del">
          <ac:chgData name="شادن القحطاني ID 443200677" userId="2d5f3d4d-8466-4aa1-ac8a-1cb60ed86c20" providerId="ADAL" clId="{F7E4D7E1-8594-0A4E-8D23-0710ACBE66E4}" dt="2023-05-02T15:02:33.381" v="43"/>
          <ac:inkMkLst>
            <pc:docMk/>
            <pc:sldMk cId="2161295241" sldId="308"/>
            <ac:inkMk id="36" creationId="{6C7592E6-CE2E-887E-B4D8-C90DD09F6886}"/>
          </ac:inkMkLst>
        </pc:inkChg>
        <pc:inkChg chg="add del">
          <ac:chgData name="شادن القحطاني ID 443200677" userId="2d5f3d4d-8466-4aa1-ac8a-1cb60ed86c20" providerId="ADAL" clId="{F7E4D7E1-8594-0A4E-8D23-0710ACBE66E4}" dt="2023-05-02T15:02:33.381" v="43"/>
          <ac:inkMkLst>
            <pc:docMk/>
            <pc:sldMk cId="2161295241" sldId="308"/>
            <ac:inkMk id="37" creationId="{96C4F093-844F-FFD3-353B-EE1528F99886}"/>
          </ac:inkMkLst>
        </pc:inkChg>
        <pc:inkChg chg="add reco">
          <ac:chgData name="شادن القحطاني ID 443200677" userId="2d5f3d4d-8466-4aa1-ac8a-1cb60ed86c20" providerId="ADAL" clId="{F7E4D7E1-8594-0A4E-8D23-0710ACBE66E4}" dt="2023-05-02T15:02:33.381" v="43"/>
          <ac:inkMkLst>
            <pc:docMk/>
            <pc:sldMk cId="2161295241" sldId="308"/>
            <ac:inkMk id="38" creationId="{DEF20AC1-1201-DB88-DFD2-CFC26CE0043E}"/>
          </ac:inkMkLst>
        </pc:inkChg>
        <pc:inkChg chg="add del">
          <ac:chgData name="شادن القحطاني ID 443200677" userId="2d5f3d4d-8466-4aa1-ac8a-1cb60ed86c20" providerId="ADAL" clId="{F7E4D7E1-8594-0A4E-8D23-0710ACBE66E4}" dt="2023-05-02T15:02:41.737" v="48"/>
          <ac:inkMkLst>
            <pc:docMk/>
            <pc:sldMk cId="2161295241" sldId="308"/>
            <ac:inkMk id="39" creationId="{6AF8F7D6-6EB8-3273-AF99-A20448F8931B}"/>
          </ac:inkMkLst>
        </pc:inkChg>
        <pc:inkChg chg="add del">
          <ac:chgData name="شادن القحطاني ID 443200677" userId="2d5f3d4d-8466-4aa1-ac8a-1cb60ed86c20" providerId="ADAL" clId="{F7E4D7E1-8594-0A4E-8D23-0710ACBE66E4}" dt="2023-05-02T15:02:41.737" v="48"/>
          <ac:inkMkLst>
            <pc:docMk/>
            <pc:sldMk cId="2161295241" sldId="308"/>
            <ac:inkMk id="40" creationId="{0711AEBD-5D9F-17AC-F4AD-2FFBCE03E6AE}"/>
          </ac:inkMkLst>
        </pc:inkChg>
        <pc:inkChg chg="add del">
          <ac:chgData name="شادن القحطاني ID 443200677" userId="2d5f3d4d-8466-4aa1-ac8a-1cb60ed86c20" providerId="ADAL" clId="{F7E4D7E1-8594-0A4E-8D23-0710ACBE66E4}" dt="2023-05-02T15:02:41.737" v="48"/>
          <ac:inkMkLst>
            <pc:docMk/>
            <pc:sldMk cId="2161295241" sldId="308"/>
            <ac:inkMk id="42" creationId="{B9940D1E-3AC6-AE8C-86DA-2EB7EEA362DF}"/>
          </ac:inkMkLst>
        </pc:inkChg>
        <pc:inkChg chg="add del">
          <ac:chgData name="شادن القحطاني ID 443200677" userId="2d5f3d4d-8466-4aa1-ac8a-1cb60ed86c20" providerId="ADAL" clId="{F7E4D7E1-8594-0A4E-8D23-0710ACBE66E4}" dt="2023-05-02T15:02:41.737" v="48"/>
          <ac:inkMkLst>
            <pc:docMk/>
            <pc:sldMk cId="2161295241" sldId="308"/>
            <ac:inkMk id="43" creationId="{4913369C-74EC-483F-67FB-6CD0461EF085}"/>
          </ac:inkMkLst>
        </pc:inkChg>
        <pc:inkChg chg="add reco">
          <ac:chgData name="شادن القحطاني ID 443200677" userId="2d5f3d4d-8466-4aa1-ac8a-1cb60ed86c20" providerId="ADAL" clId="{F7E4D7E1-8594-0A4E-8D23-0710ACBE66E4}" dt="2023-05-02T15:02:41.737" v="48"/>
          <ac:inkMkLst>
            <pc:docMk/>
            <pc:sldMk cId="2161295241" sldId="308"/>
            <ac:inkMk id="44" creationId="{89B0D340-C259-5D9F-816B-12651FA4F116}"/>
          </ac:inkMkLst>
        </pc:inkChg>
        <pc:inkChg chg="add">
          <ac:chgData name="شادن القحطاني ID 443200677" userId="2d5f3d4d-8466-4aa1-ac8a-1cb60ed86c20" providerId="ADAL" clId="{F7E4D7E1-8594-0A4E-8D23-0710ACBE66E4}" dt="2023-05-02T15:02:42.670" v="49"/>
          <ac:inkMkLst>
            <pc:docMk/>
            <pc:sldMk cId="2161295241" sldId="308"/>
            <ac:inkMk id="46" creationId="{764544FA-A569-C5E7-CD8F-B3DB15C6BAEB}"/>
          </ac:inkMkLst>
        </pc:inkChg>
        <pc:inkChg chg="add del">
          <ac:chgData name="شادن القحطاني ID 443200677" userId="2d5f3d4d-8466-4aa1-ac8a-1cb60ed86c20" providerId="ADAL" clId="{F7E4D7E1-8594-0A4E-8D23-0710ACBE66E4}" dt="2023-05-02T15:02:55.304" v="56"/>
          <ac:inkMkLst>
            <pc:docMk/>
            <pc:sldMk cId="2161295241" sldId="308"/>
            <ac:inkMk id="47" creationId="{D225C1D4-CFA5-0310-F6F4-2C172ADAD90D}"/>
          </ac:inkMkLst>
        </pc:inkChg>
        <pc:inkChg chg="add del">
          <ac:chgData name="شادن القحطاني ID 443200677" userId="2d5f3d4d-8466-4aa1-ac8a-1cb60ed86c20" providerId="ADAL" clId="{F7E4D7E1-8594-0A4E-8D23-0710ACBE66E4}" dt="2023-05-02T15:02:55.304" v="56"/>
          <ac:inkMkLst>
            <pc:docMk/>
            <pc:sldMk cId="2161295241" sldId="308"/>
            <ac:inkMk id="48" creationId="{9B9736E3-1278-F1B2-789F-9C32B1B31B7B}"/>
          </ac:inkMkLst>
        </pc:inkChg>
        <pc:inkChg chg="add del">
          <ac:chgData name="شادن القحطاني ID 443200677" userId="2d5f3d4d-8466-4aa1-ac8a-1cb60ed86c20" providerId="ADAL" clId="{F7E4D7E1-8594-0A4E-8D23-0710ACBE66E4}" dt="2023-05-02T15:02:55.304" v="56"/>
          <ac:inkMkLst>
            <pc:docMk/>
            <pc:sldMk cId="2161295241" sldId="308"/>
            <ac:inkMk id="49" creationId="{B921815A-825B-F697-BBCE-7AB1DCDCE4B5}"/>
          </ac:inkMkLst>
        </pc:inkChg>
        <pc:inkChg chg="add del">
          <ac:chgData name="شادن القحطاني ID 443200677" userId="2d5f3d4d-8466-4aa1-ac8a-1cb60ed86c20" providerId="ADAL" clId="{F7E4D7E1-8594-0A4E-8D23-0710ACBE66E4}" dt="2023-05-02T15:02:55.304" v="56"/>
          <ac:inkMkLst>
            <pc:docMk/>
            <pc:sldMk cId="2161295241" sldId="308"/>
            <ac:inkMk id="50" creationId="{A5A3B4B5-2AED-1BD3-1484-CE9A426BC57D}"/>
          </ac:inkMkLst>
        </pc:inkChg>
        <pc:inkChg chg="add del">
          <ac:chgData name="شادن القحطاني ID 443200677" userId="2d5f3d4d-8466-4aa1-ac8a-1cb60ed86c20" providerId="ADAL" clId="{F7E4D7E1-8594-0A4E-8D23-0710ACBE66E4}" dt="2023-05-02T15:02:55.304" v="56"/>
          <ac:inkMkLst>
            <pc:docMk/>
            <pc:sldMk cId="2161295241" sldId="308"/>
            <ac:inkMk id="51" creationId="{899AC7F5-5B1A-A791-8966-B6AC0662372C}"/>
          </ac:inkMkLst>
        </pc:inkChg>
        <pc:inkChg chg="add del">
          <ac:chgData name="شادن القحطاني ID 443200677" userId="2d5f3d4d-8466-4aa1-ac8a-1cb60ed86c20" providerId="ADAL" clId="{F7E4D7E1-8594-0A4E-8D23-0710ACBE66E4}" dt="2023-05-02T15:02:55.304" v="56"/>
          <ac:inkMkLst>
            <pc:docMk/>
            <pc:sldMk cId="2161295241" sldId="308"/>
            <ac:inkMk id="52" creationId="{1ACE749F-2DAD-27E2-736A-C68A9629476C}"/>
          </ac:inkMkLst>
        </pc:inkChg>
        <pc:inkChg chg="add reco">
          <ac:chgData name="شادن القحطاني ID 443200677" userId="2d5f3d4d-8466-4aa1-ac8a-1cb60ed86c20" providerId="ADAL" clId="{F7E4D7E1-8594-0A4E-8D23-0710ACBE66E4}" dt="2023-05-02T15:02:55.304" v="56"/>
          <ac:inkMkLst>
            <pc:docMk/>
            <pc:sldMk cId="2161295241" sldId="308"/>
            <ac:inkMk id="53" creationId="{DDD7F1D7-519D-BB82-8F5D-931FA8C12985}"/>
          </ac:inkMkLst>
        </pc:inkChg>
        <pc:inkChg chg="add del">
          <ac:chgData name="شادن القحطاني ID 443200677" userId="2d5f3d4d-8466-4aa1-ac8a-1cb60ed86c20" providerId="ADAL" clId="{F7E4D7E1-8594-0A4E-8D23-0710ACBE66E4}" dt="2023-05-02T15:05:02.737" v="59"/>
          <ac:inkMkLst>
            <pc:docMk/>
            <pc:sldMk cId="2161295241" sldId="308"/>
            <ac:inkMk id="55" creationId="{B7A2EA84-7389-8035-E007-C323F3F7D4A5}"/>
          </ac:inkMkLst>
        </pc:inkChg>
        <pc:inkChg chg="add del">
          <ac:chgData name="شادن القحطاني ID 443200677" userId="2d5f3d4d-8466-4aa1-ac8a-1cb60ed86c20" providerId="ADAL" clId="{F7E4D7E1-8594-0A4E-8D23-0710ACBE66E4}" dt="2023-05-02T15:05:02.737" v="59"/>
          <ac:inkMkLst>
            <pc:docMk/>
            <pc:sldMk cId="2161295241" sldId="308"/>
            <ac:inkMk id="56" creationId="{E2648AF2-62A7-5648-6F0B-69B7A8BE6110}"/>
          </ac:inkMkLst>
        </pc:inkChg>
        <pc:inkChg chg="add reco">
          <ac:chgData name="شادن القحطاني ID 443200677" userId="2d5f3d4d-8466-4aa1-ac8a-1cb60ed86c20" providerId="ADAL" clId="{F7E4D7E1-8594-0A4E-8D23-0710ACBE66E4}" dt="2023-05-02T15:05:02.737" v="59"/>
          <ac:inkMkLst>
            <pc:docMk/>
            <pc:sldMk cId="2161295241" sldId="308"/>
            <ac:inkMk id="57" creationId="{FEDD2FB7-25A5-2AA1-5061-A17D35317288}"/>
          </ac:inkMkLst>
        </pc:inkChg>
        <pc:inkChg chg="add del">
          <ac:chgData name="شادن القحطاني ID 443200677" userId="2d5f3d4d-8466-4aa1-ac8a-1cb60ed86c20" providerId="ADAL" clId="{F7E4D7E1-8594-0A4E-8D23-0710ACBE66E4}" dt="2023-05-02T15:05:07.712" v="69"/>
          <ac:inkMkLst>
            <pc:docMk/>
            <pc:sldMk cId="2161295241" sldId="308"/>
            <ac:inkMk id="58" creationId="{9B950F2F-DD0F-B117-6D97-F6FBC508E289}"/>
          </ac:inkMkLst>
        </pc:inkChg>
        <pc:inkChg chg="add del">
          <ac:chgData name="شادن القحطاني ID 443200677" userId="2d5f3d4d-8466-4aa1-ac8a-1cb60ed86c20" providerId="ADAL" clId="{F7E4D7E1-8594-0A4E-8D23-0710ACBE66E4}" dt="2023-05-02T15:05:07.712" v="69"/>
          <ac:inkMkLst>
            <pc:docMk/>
            <pc:sldMk cId="2161295241" sldId="308"/>
            <ac:inkMk id="59" creationId="{67400AE7-D0F0-78F1-C5A6-CF22183B2B1E}"/>
          </ac:inkMkLst>
        </pc:inkChg>
        <pc:inkChg chg="add del">
          <ac:chgData name="شادن القحطاني ID 443200677" userId="2d5f3d4d-8466-4aa1-ac8a-1cb60ed86c20" providerId="ADAL" clId="{F7E4D7E1-8594-0A4E-8D23-0710ACBE66E4}" dt="2023-05-02T15:05:07.712" v="69"/>
          <ac:inkMkLst>
            <pc:docMk/>
            <pc:sldMk cId="2161295241" sldId="308"/>
            <ac:inkMk id="60" creationId="{53B4FEC9-88FA-36F7-23DC-65FB4F2F893B}"/>
          </ac:inkMkLst>
        </pc:inkChg>
        <pc:inkChg chg="add del">
          <ac:chgData name="شادن القحطاني ID 443200677" userId="2d5f3d4d-8466-4aa1-ac8a-1cb60ed86c20" providerId="ADAL" clId="{F7E4D7E1-8594-0A4E-8D23-0710ACBE66E4}" dt="2023-05-02T15:05:07.712" v="69"/>
          <ac:inkMkLst>
            <pc:docMk/>
            <pc:sldMk cId="2161295241" sldId="308"/>
            <ac:inkMk id="61" creationId="{5DA1571A-BF76-734E-9A22-F5A025D6DCFC}"/>
          </ac:inkMkLst>
        </pc:inkChg>
        <pc:inkChg chg="add del">
          <ac:chgData name="شادن القحطاني ID 443200677" userId="2d5f3d4d-8466-4aa1-ac8a-1cb60ed86c20" providerId="ADAL" clId="{F7E4D7E1-8594-0A4E-8D23-0710ACBE66E4}" dt="2023-05-02T15:05:07.712" v="69"/>
          <ac:inkMkLst>
            <pc:docMk/>
            <pc:sldMk cId="2161295241" sldId="308"/>
            <ac:inkMk id="63" creationId="{50E3CE64-DA80-D0AD-7F7D-194FDC45A62B}"/>
          </ac:inkMkLst>
        </pc:inkChg>
        <pc:inkChg chg="add del">
          <ac:chgData name="شادن القحطاني ID 443200677" userId="2d5f3d4d-8466-4aa1-ac8a-1cb60ed86c20" providerId="ADAL" clId="{F7E4D7E1-8594-0A4E-8D23-0710ACBE66E4}" dt="2023-05-02T15:05:07.712" v="69"/>
          <ac:inkMkLst>
            <pc:docMk/>
            <pc:sldMk cId="2161295241" sldId="308"/>
            <ac:inkMk id="64" creationId="{D939B837-0CF7-32AE-1AEE-24E095DDCE64}"/>
          </ac:inkMkLst>
        </pc:inkChg>
        <pc:inkChg chg="add del">
          <ac:chgData name="شادن القحطاني ID 443200677" userId="2d5f3d4d-8466-4aa1-ac8a-1cb60ed86c20" providerId="ADAL" clId="{F7E4D7E1-8594-0A4E-8D23-0710ACBE66E4}" dt="2023-05-02T15:05:07.712" v="69"/>
          <ac:inkMkLst>
            <pc:docMk/>
            <pc:sldMk cId="2161295241" sldId="308"/>
            <ac:inkMk id="65" creationId="{21ADE73F-6C39-0E73-5150-5059EFB7AD0F}"/>
          </ac:inkMkLst>
        </pc:inkChg>
        <pc:inkChg chg="add del">
          <ac:chgData name="شادن القحطاني ID 443200677" userId="2d5f3d4d-8466-4aa1-ac8a-1cb60ed86c20" providerId="ADAL" clId="{F7E4D7E1-8594-0A4E-8D23-0710ACBE66E4}" dt="2023-05-02T15:05:07.712" v="69"/>
          <ac:inkMkLst>
            <pc:docMk/>
            <pc:sldMk cId="2161295241" sldId="308"/>
            <ac:inkMk id="66" creationId="{E43CD4A4-BA9B-69D1-CD7A-D349D54312D6}"/>
          </ac:inkMkLst>
        </pc:inkChg>
        <pc:inkChg chg="add del">
          <ac:chgData name="شادن القحطاني ID 443200677" userId="2d5f3d4d-8466-4aa1-ac8a-1cb60ed86c20" providerId="ADAL" clId="{F7E4D7E1-8594-0A4E-8D23-0710ACBE66E4}" dt="2023-05-02T15:05:07.712" v="69"/>
          <ac:inkMkLst>
            <pc:docMk/>
            <pc:sldMk cId="2161295241" sldId="308"/>
            <ac:inkMk id="67" creationId="{33519A24-8B02-36F6-39BC-8C07DEDF8ACF}"/>
          </ac:inkMkLst>
        </pc:inkChg>
        <pc:inkChg chg="add reco">
          <ac:chgData name="شادن القحطاني ID 443200677" userId="2d5f3d4d-8466-4aa1-ac8a-1cb60ed86c20" providerId="ADAL" clId="{F7E4D7E1-8594-0A4E-8D23-0710ACBE66E4}" dt="2023-05-02T15:05:07.712" v="69"/>
          <ac:inkMkLst>
            <pc:docMk/>
            <pc:sldMk cId="2161295241" sldId="308"/>
            <ac:inkMk id="69" creationId="{E8DC1BD7-67F3-7372-17E7-77BCB172B23D}"/>
          </ac:inkMkLst>
        </pc:inkChg>
        <pc:inkChg chg="add del">
          <ac:chgData name="شادن القحطاني ID 443200677" userId="2d5f3d4d-8466-4aa1-ac8a-1cb60ed86c20" providerId="ADAL" clId="{F7E4D7E1-8594-0A4E-8D23-0710ACBE66E4}" dt="2023-05-02T15:06:51.213" v="73"/>
          <ac:inkMkLst>
            <pc:docMk/>
            <pc:sldMk cId="2161295241" sldId="308"/>
            <ac:inkMk id="70" creationId="{DE8C5D61-868E-91AA-1C83-7645838F8BDE}"/>
          </ac:inkMkLst>
        </pc:inkChg>
        <pc:inkChg chg="add del">
          <ac:chgData name="شادن القحطاني ID 443200677" userId="2d5f3d4d-8466-4aa1-ac8a-1cb60ed86c20" providerId="ADAL" clId="{F7E4D7E1-8594-0A4E-8D23-0710ACBE66E4}" dt="2023-05-02T15:06:51.213" v="73"/>
          <ac:inkMkLst>
            <pc:docMk/>
            <pc:sldMk cId="2161295241" sldId="308"/>
            <ac:inkMk id="71" creationId="{15265429-CE08-98A2-A595-3194D26356ED}"/>
          </ac:inkMkLst>
        </pc:inkChg>
        <pc:inkChg chg="add del">
          <ac:chgData name="شادن القحطاني ID 443200677" userId="2d5f3d4d-8466-4aa1-ac8a-1cb60ed86c20" providerId="ADAL" clId="{F7E4D7E1-8594-0A4E-8D23-0710ACBE66E4}" dt="2023-05-02T15:06:51.213" v="73"/>
          <ac:inkMkLst>
            <pc:docMk/>
            <pc:sldMk cId="2161295241" sldId="308"/>
            <ac:inkMk id="72" creationId="{05620861-9B0D-657E-548D-C090FE8E35C9}"/>
          </ac:inkMkLst>
        </pc:inkChg>
        <pc:inkChg chg="add reco">
          <ac:chgData name="شادن القحطاني ID 443200677" userId="2d5f3d4d-8466-4aa1-ac8a-1cb60ed86c20" providerId="ADAL" clId="{F7E4D7E1-8594-0A4E-8D23-0710ACBE66E4}" dt="2023-05-02T15:06:51.213" v="73"/>
          <ac:inkMkLst>
            <pc:docMk/>
            <pc:sldMk cId="2161295241" sldId="308"/>
            <ac:inkMk id="73" creationId="{AA53E00B-2D12-131F-A9A9-9AB93BED6CEC}"/>
          </ac:inkMkLst>
        </pc:inkChg>
        <pc:inkChg chg="add">
          <ac:chgData name="شادن القحطاني ID 443200677" userId="2d5f3d4d-8466-4aa1-ac8a-1cb60ed86c20" providerId="ADAL" clId="{F7E4D7E1-8594-0A4E-8D23-0710ACBE66E4}" dt="2023-05-02T15:06:51.602" v="74"/>
          <ac:inkMkLst>
            <pc:docMk/>
            <pc:sldMk cId="2161295241" sldId="308"/>
            <ac:inkMk id="75" creationId="{E8C2E3F8-C356-6E35-1970-3857298FFEDC}"/>
          </ac:inkMkLst>
        </pc:inkChg>
        <pc:inkChg chg="add del">
          <ac:chgData name="شادن القحطاني ID 443200677" userId="2d5f3d4d-8466-4aa1-ac8a-1cb60ed86c20" providerId="ADAL" clId="{F7E4D7E1-8594-0A4E-8D23-0710ACBE66E4}" dt="2023-05-02T15:06:54.045" v="78"/>
          <ac:inkMkLst>
            <pc:docMk/>
            <pc:sldMk cId="2161295241" sldId="308"/>
            <ac:inkMk id="76" creationId="{45B64FE7-0F71-D413-2AED-0E2A83F7CB33}"/>
          </ac:inkMkLst>
        </pc:inkChg>
        <pc:inkChg chg="add del">
          <ac:chgData name="شادن القحطاني ID 443200677" userId="2d5f3d4d-8466-4aa1-ac8a-1cb60ed86c20" providerId="ADAL" clId="{F7E4D7E1-8594-0A4E-8D23-0710ACBE66E4}" dt="2023-05-02T15:06:54.045" v="78"/>
          <ac:inkMkLst>
            <pc:docMk/>
            <pc:sldMk cId="2161295241" sldId="308"/>
            <ac:inkMk id="77" creationId="{28CE8B02-238B-7D48-1195-B628DBB317DC}"/>
          </ac:inkMkLst>
        </pc:inkChg>
        <pc:inkChg chg="add del">
          <ac:chgData name="شادن القحطاني ID 443200677" userId="2d5f3d4d-8466-4aa1-ac8a-1cb60ed86c20" providerId="ADAL" clId="{F7E4D7E1-8594-0A4E-8D23-0710ACBE66E4}" dt="2023-05-02T15:06:54.045" v="78"/>
          <ac:inkMkLst>
            <pc:docMk/>
            <pc:sldMk cId="2161295241" sldId="308"/>
            <ac:inkMk id="78" creationId="{1AC3F853-5072-5137-4B42-8C3D36AD3F30}"/>
          </ac:inkMkLst>
        </pc:inkChg>
        <pc:inkChg chg="add reco">
          <ac:chgData name="شادن القحطاني ID 443200677" userId="2d5f3d4d-8466-4aa1-ac8a-1cb60ed86c20" providerId="ADAL" clId="{F7E4D7E1-8594-0A4E-8D23-0710ACBE66E4}" dt="2023-05-02T15:06:54.045" v="78"/>
          <ac:inkMkLst>
            <pc:docMk/>
            <pc:sldMk cId="2161295241" sldId="308"/>
            <ac:inkMk id="79" creationId="{8CA1A2EF-7B62-C58F-BC39-3666A00BCE81}"/>
          </ac:inkMkLst>
        </pc:inkChg>
      </pc:sldChg>
      <pc:sldChg chg="modSp">
        <pc:chgData name="شادن القحطاني ID 443200677" userId="2d5f3d4d-8466-4aa1-ac8a-1cb60ed86c20" providerId="ADAL" clId="{F7E4D7E1-8594-0A4E-8D23-0710ACBE66E4}" dt="2023-05-02T17:14:58.194" v="80" actId="1076"/>
        <pc:sldMkLst>
          <pc:docMk/>
          <pc:sldMk cId="951265133" sldId="309"/>
        </pc:sldMkLst>
        <pc:spChg chg="mod">
          <ac:chgData name="شادن القحطاني ID 443200677" userId="2d5f3d4d-8466-4aa1-ac8a-1cb60ed86c20" providerId="ADAL" clId="{F7E4D7E1-8594-0A4E-8D23-0710ACBE66E4}" dt="2023-05-02T17:14:58.194" v="80" actId="1076"/>
          <ac:spMkLst>
            <pc:docMk/>
            <pc:sldMk cId="951265133" sldId="309"/>
            <ac:spMk id="2" creationId="{00000000-0000-0000-0000-000000000000}"/>
          </ac:spMkLst>
        </pc:spChg>
        <pc:picChg chg="mod">
          <ac:chgData name="شادن القحطاني ID 443200677" userId="2d5f3d4d-8466-4aa1-ac8a-1cb60ed86c20" providerId="ADAL" clId="{F7E4D7E1-8594-0A4E-8D23-0710ACBE66E4}" dt="2023-03-30T18:42:23.983" v="1" actId="1076"/>
          <ac:picMkLst>
            <pc:docMk/>
            <pc:sldMk cId="951265133" sldId="309"/>
            <ac:picMk id="409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914AFE0-8B70-4D66-B794-25F938763A3E}" type="datetimeFigureOut">
              <a:rPr lang="en-US"/>
              <a:pPr>
                <a:defRPr/>
              </a:pPr>
              <a:t>5/4/23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FB80883-8A25-4DA4-8302-14ABBF72EB2D}" type="slidenum">
              <a:rPr lang="en-US"/>
              <a:pPr>
                <a:defRPr/>
              </a:pPr>
              <a:t>‹#›</a:t>
            </a:fld>
            <a:endParaRPr lang="en-US" dirty="0"/>
          </a:p>
        </p:txBody>
      </p:sp>
    </p:spTree>
    <p:extLst>
      <p:ext uri="{BB962C8B-B14F-4D97-AF65-F5344CB8AC3E}">
        <p14:creationId xmlns:p14="http://schemas.microsoft.com/office/powerpoint/2010/main" val="224767831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5:39.340"/>
    </inkml:context>
    <inkml:brush xml:id="br0">
      <inkml:brushProperty name="width" value="0.08571" units="cm"/>
      <inkml:brushProperty name="height" value="0.08571" units="cm"/>
      <inkml:brushProperty name="color" value="#A4386F"/>
    </inkml:brush>
  </inkml:definitions>
  <inkml:trace contextRef="#ctx0" brushRef="#br0">2683 0 12287,'8'2'0,"-4"3"0,-6 5 0,-3 4 0,0 3 0,-1 4 0,1 5 0,2 5 0,-1 3 0,1 4 0,-2 2 0,1 3 0,3 0 0,1-2 0,1 4 0,4-3 0,2-5 0,4 0 0,2-10 0,-2-1 0,-3-5 0,3 4 0,-3-6 0,3 2 0,-3-9 0,-2-1 0,-5-8 0,6 11 0,-7-6 0</inkml:trace>
  <inkml:trace contextRef="#ctx0" brushRef="#br0" timeOffset="653">1938 667 12287,'-15'-16'0,"5"1"0,-1-1 0,8 1 0,-9 4 0,7 1 0,-2 2 0,1-3 0,5 3 0,-4 2 0,3 3 0,2-7 0,0 4 0,0-4 0,0 5 0,0-5 0,0-1 0,2-4 0,3-1 0,-2 1 0,8-1 0,1 6 0,8 0 0,-2-1 0,2-4 0,-1-1 0,2 1 0,-2 4 0,7 1 0,-1-2 0,1 0 0,-2 2 0,-1 3 0,-4 2 0,-2-1 0,5 1 0,-4 5 0,2 0 0,-8 5 0,-1 1 0,-3 6 0,3-2 0,-5 4 0,-6 1 0,6-4 0,-1-1 0,0 0 0,-5 6 0,0-6 0,0 0 0,0 1 0,0 4 0,-2 1 0,-3-1 0,-4-4 0,-6-1 0,-2-1 0,-4 1 0,2 4 0,-7-4 0,6-1 0,-6 1 0,0-1 0,-5 1 0,5 4 0,0-4 0,2-1 0,-2 1 0,-1-5 0,6 5 0,-5-1 0,6 1 0,-1-3 0,5-7 0,-6 7 0,-2 2 0</inkml:trace>
  <inkml:trace contextRef="#ctx0" brushRef="#br0" timeOffset="1035">1659 109 12287,'9'-9'0,"-2"-5"0,0 13 0,-6-6 0,8 12 0,-4 0 0,-3 7 0,3-2 0,-1 6 0,1 5 0,-4-2 0,5 6 0,1-1 0,-2 2 0,2 4 0,-2-5 0,-2 3 0,8-2 0,-6 3 0,5-3 0,-7-2 0,3 2 0,1-7 0,-2 2 0,2-4 0,-2-2 0,-4-6 0,13 5 0,-5-6 0</inkml:trace>
  <inkml:trace contextRef="#ctx0" brushRef="#br0" timeOffset="1269">2047 47 12287,'0'-16'0,"0"8"0,0-6 0,-2 12 0,-3-3 0,3 3 0,-11 2 0,4 0 0</inkml:trace>
  <inkml:trace contextRef="#ctx0" brushRef="#br0" timeOffset="2185">1907 527 12287,'-15'0'0,"-1"0"0,1 0 0,-1 0 0,1 0 0,-1 0 0,1 0 0,-1 0 0,1 0 0,-8 5 0,-2 1 0,-1 4 0,-5-5 0,1 7 0,-11-1 0,2-3 0,-3 2 0,-3-4 0,4 4 0,-2-7 0,2 3 0,-4-5 0,3-1 0,5 0 0,0 0 0,10 0 0,1 0 0,2-7 0,-2-3 0,4 1 0,6-1 0,1 2 0,-1-3 0,1-3 0,1 6 0,4-8 0,-3 6 0,8 0 0,-2 4 0,2-4 0,4 0 0,-6-6 0,7 1 0,0-1 0,7 1 0,3-1 0,4 6 0,1 0 0,2-6 0,4-5 0,-2 6 0,7 5 0,0-1 0,5-4 0,-5-1 0,-1 1 0,-1 4 0,2 1 0,2 7 0,-7-3 0,1 5 0,-1 1 0,-4 0 0,4 0 0,-4 1 0,-2 5 0,-1 2 0,-4 8 0,2-1 0,-6 1 0,-1-1 0,-5 1 0,0 4 0,0 1 0,0 0 0,0-6 0,-2 1 0,-3-1 0,-4 1 0,-6-1 0,-6-1 0,0-4 0,-1 4 0,1-3 0,-1-3 0,-4 2 0,2-4 0,3 4 0,4-7 0,-4 3 0,4-5 0,2-1 0,4 0 0,1 0 0,7-1 0,-3-5 0,5 3 0,1-7 0,0-1 0,0-4 0,7-6 0,3 0 0,4 1 0,1 4 0,1 1 0,-1-1 0,1 1 0,-6 4 0,0 1 0,-6 7 0,3-4 0,-7 7 0,0 0 0,-7 7 0,-2-4 0,-6 7 0,-6 1 0,0 4 0,-4 1 0,4-1 0,-7-1 0,2-4 0,2 2 0,-2-6 0,2 4 0,-1-5 0,-5 5 0,4-4 0,4-1 0,1-5 0,-1 0 0,1 0 0,-5-2 0,6-3 0,-1 1 0,6-6 0,-1 0 0,1-6 0,-1 1 0,1-1 0,1 1 0,3-1 0,-1-4 0,7-1 0,-5 0 0,5 6 0,0-1 0,5 1 0,0-1 0,0 1 0,0-1 0,0 8 0,1-1 0,4 4 0,4 3 0,7-5 0</inkml:trace>
  <inkml:trace contextRef="#ctx0" brushRef="#br0" timeOffset="2493">465 403 12287,'-8'-7'0,"-1"6"0,4-5 0,3-2 0,-11 6 0,4-5 0,-7 12 0,1 1 0,-1 6 0,1-2 0,-6 9 0,1 2 0,-8 6 0,2-1 0,-1-2 0,1 2 0,-3-2 0,3 2 0,-2 3 0,2-3 0,-1 2 0,6-3 0,-7 5 0,4-6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8:51.514"/>
    </inkml:context>
    <inkml:brush xml:id="br0">
      <inkml:brushProperty name="width" value="0.08571" units="cm"/>
      <inkml:brushProperty name="height" value="0.08571" units="cm"/>
      <inkml:brushProperty name="color" value="#A4386F"/>
    </inkml:brush>
  </inkml:definitions>
  <inkml:trace contextRef="#ctx0" brushRef="#br0">0 237 12287,'7'0'0,"-1"0"0,-2 0 0,-3 0 0,4 0 0,-5 0 0,0-5 0,-5 4 0,4-4 0,-4 5 0,5 0 0,-5 0 0,3 0 0,-3 0 0,5-5 0,0 4 0,0-4 0,0 5 0,5 0 0,-2-4 0,4 0 0,-3 0 0,4 4 0,-5 0 0,5 0 0,-1 0 0,5-1 0,-1-3 0,0 3 0,0-4 0,1 5 0,-5 0 0,0 0 0,1 0 0,3-4 0,0 1 0,-3-1 0,-1 4 0,1 0 0,3 0 0,0 0 0,-3 0 0,-1 0 0,-3 0 0,4 0 0,-1 0 0,4 0 0,1 0 0,-1 0 0,0 0 0,-3 0 0,-1 0 0,-3 0 0,3 0 0,1 0 0,3 0 0,-3 0 0,-1 0 0,1 0 0,3 0 0,0 0 0,0 0 0,1 0 0,-1 0 0,0-1 0,0-3 0,0 3 0,1-3 0,0 3 0,3 1 0,-2-2 0,2-1 0,-3 1 0,-1-1 0,1 1 0,-1 2 0,0 0 0,0 0 0,1-3 0,-1-1 0,-4 0 0,1 4 0,-1 0 0,5 0 0,-5 0 0,1 0 0,-5 0 0,5 0 0,-6-5 0,8 4 0,-8-4 0,3 5 0,-5 0 0,-5 0 0,3-1 0,-1-3 0,0 3 0,-1-3 0,3 3 0,-9-4 0,8 2 0,-6-4 0,4 4 0,-3-1 0,4-2 0,-3 4 0,2-6 0,2 6 0,-6-2 0,6-2 0,-4 3 0,2-4 0,3 4 0,-9-7 0,8 9 0,-8-9 0,9 9 0,-4-9 0,0 8 0,4-4 0,-3 2 0,3 3 0,1-4 0,0 4 0,0-3 0,0 3 0,0-4 0,0 5 0,5 0 0,-4 0 0,4 1 0,-5 3 0,0-3 0,0 4 0,0-5 0,5 5 0,-4-4 0,4 6 0,-5-4 0,5-1 0,-2 6 0,4-4 0,-4 1 0,1-1 0,1-2 0,-2 6 0,5-4 0,-4 3 0,4-3 0,0 3 0,-2-3 0,2 4 0,-5-5 0,5 5 0,-2-4 0,3 2 0,-3 0 0,-1 0 0,4-3 0,-7 6 0,6-6 0,-6 1 0,8 1 0,-8-4 0,2 4 0,-4-5 0,0 0 0,-1 4 0,-2 0 0,0 0 0,-4-4 0,3 3 0,-4 1 0,5 1 0,-5-1 0,4-3 0,-3 3 0,-1 2 0,-3 0 0,0 6 0,1-5 0,2 1 0,-2-5 0,3 5 0,1-4 0,-2 3 0,4-3 0,-3 3 0,3-3 0,-3 4 0,4-5 0,-1 5 0,-1-4 0,2 3 0,-1-3 0,4 3 0,-1-4 0,-3 0 0,3 4 0,-4-6 0,5 9 0,0-9 0,-5 9 0,-2-4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2:48.40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1 225 16383,'41'11'0,"9"-3"0,-29-8 0,17-8 0,-1-3 0,1-16 0,-1 15 0,0-13 0,9 14 0,-6 1 0,14 2 0,-14 8 0,14 0 0,-6 0 0,8 0 0,0 0 0,9 8 0,-7 2 0,6 9 0,-7 8 0,-1 2 0,0 9 0,0-1 0,1 1 0,-1-1 0,8 1 0,-5-1 0,14-8 0,1-10 0,4-11 0,5-8 0,0 0 0,-6 0 0,15-8 0,2-2 0,1-17 0,-43 17 0,-2-1 0,42-23 0,-5 9 0,-14 0 0,-4 7 0,4-9 0,-23 16 0,2 1 0,44-17 0,-3 8 0,-1 9 0,-7-7 0,-8 15 0,5-15 0,-41 15 0,11-6 0,-31 8 0,6 0 0,0 0 0,-6 8 0,15-6 0,1 23 0,3-12 0,14 22 0,-6-6 0,16 0 0,3-2 0,8-8 0,-9 0 0,-1-9 0,0-1 0,-7-9 0,6 0 0,-7 0 0,7 0 0,-6-9 0,7 7 0,-9-6 0,0 8 0,1-8 0,-1 6 0,0-7 0,-8 1 0,-2 6 0,-9-7 0,-8 1 0,-1 6 0,-1-15 0,2 7 0,8 0 0,1-7 0,-1 15 0,1-15 0,-1 15 0,1-15 0,-1 15 0,1-6 0,-1 8 0,-8-8 0,7 6 0,-15-7 0,14 9 0,-6 0 0,9 0 0,-1 0 0,1 0 0,-1 0 0,0 0 0,1 0 0,-1 0 0,-7 0 0,5 0 0,-6 0 0,9 0 0,-1-8 0,1-11 0,7-2 0,3-14 0,0-2 0,-10-11 0,-11-9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2:51.00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0 376 16383,'42'10'0,"-1"-2"0,-22-16 0,10 6 0,9-6 0,8 8 0,1 0 0,26 0 0,4 0 0,-27 3 0,2 2 0,0 0 0,1 0 0,-2 4 0,2 1 0,2 0 0,0-1 0,41 10 0,-3-1 0,-42-12 0,-2-1 0,31 12 0,20-15 0,-15 6 0,0-8 0,7 0 0,2 0 0,1 0 0,-44 0 0,0 0 0,43-8 0,-2-3 0,-5-8 0,-3-8 0,-10 7 0,10-16 0,-7 7 0,14-8 0,-5-1 0,-36 23 0,2 1 0,-2-3 0,0 1 0,0 2 0,0 3 0,35-8 0,-16 6 0,-9 9 0,21-12 0,-4 5 0,17-8 0,-17 1 0,4-1 0,-14 0 0,16 9 0,3-7 0,-36 11 0,2 2 0,44-7 0,-41 6 0,0 2 0,41 3 0,-3 0 0,-9 0 0,-1 0 0,-6 0 0,15 8 0,-7 3 0,0 7 0,-1 1 0,-1 0 0,-14 0 0,12 8 0,-23-6 0,7 6 0,-9 0 0,0-7 0,9 8 0,-7-10 0,7 1 0,-9 0 0,0-9 0,0 7 0,9-7 0,2 9 0,8 0 0,8-1 0,2 10 0,9-8 0,0 7 0,-9-8 0,7 0 0,-24 0 0,-3-9 0,-11 7 0,-14-15 0,5 6 0,-7-8 0,16-8 0,4 6 0,17-7 0,9 9 0,1-8 0,9 6 0,-9-6 0,-2 8 0,-8 0 0,0 0 0,-8 0 0,14 0 0,-12 0 0,22 8 0,-5-6 0,8 15 0,-1-15 0,1 6 0,0-8 0,-9 0 0,7 0 0,-7 0 0,9 0 0,-43 0 0,0 0 0,36 0 0,-36 4 0,-2 0 0,28 7 0,-2-1 0,-2 7 0,-6-7 0,8 9 0,8 0 0,2 0 0,1-1 0,-3-7 0,-16-3 0,-3 0 0,-16-6 0,-2 7 0,-9-9 0,1-9 0,-1-1 0,1-9 0,-1 1 0,1-9 0,-9 6 0,6-6 0,-6 8 0,9 0 0,-1 0 0,1 1 0,-1 7 0,9-5 0,-6 14 0,6-7 0,-17 9 0,6 0 0,-6 0 0,0 0 0,7 9 0,-15 1 0,14 9 0,-14-1 0,14 1 0,-14 0 0,15 0 0,-16-9 0,16-2 0,-7 1 0,25-7 0,-4 6 0,15-16 0,-9 6 0,0-15 0,0 15 0,9-15 0,-7 7 0,-2-9 0,-2 9 0,-6-7 0,0 7 0,-2-1 0,0 3 0,-7 0 0,24 6 0,-13-7 0,14 9 0,-7-8 0,7 6 0,-14-7 0,4 9 0,-8 0 0,-6 0 0,-3 0 0,-1 9 0,-16-7 0,16 6 0,-15-8 0,14 0 0,-14 0 0,6 9 0,0-7 0,-6 6 0,6-8 0,-17 0 0,7 0 0,-7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2:52.24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0 16383,'39'29'0,"30"-10"0,-17-10 0,-4-5 0,4 0 0,0 0 0,0 2 0,3 6 0,1 1 0,-2 0 0,-2-1 0,33 13 0,5 11 0,-20-13 0,-16 3 0,1 0 0,24-3 0,-25-2 0,0 1 0,34 9 0,-39-17 0,0 0 0,25 11 0,6-3 0,-5 3 0,6-4 0,0 4 0,0-12 0,11 3 0,4-14 0,-40 3 0,0-1 0,40-13 0,-44 6 0,0-2 0,35-7 0,1-3 0,-13 9 0,0 0 0,0 6 0,2 0 0,4 0 0,-4 0 0,4 0 0,-12 0 0,21-9 0,-3-1 0,9-9 0,-46 13 0,0 2 0,43-5 0,3 9 0,-45-4 0,0 0 0,43 2 0,-9-15 0,-10 7 0,-10-9 0,-9 0 0,-8 1 0,6-9 0,-6-3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7:36.58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253 336 16383,'16'31'0,"-4"-6"0,-12-25 0,25 0 0,-6 0 0,9 0 0,-4 0 0,4 0 0,4-12 0,20 9 0,-8-10 0,24 13 0,-9-3 0,7-6 0,-7 6 0,9-10 0,-9 13 0,22 0 0,-22 0 0,10 0 0,-13 0 0,0 0 0,-13 0 0,10 0 0,-9 0 0,12 0 0,0-12 0,0 9 0,0-10 0,0 13 0,12 0 0,-9 0 0,10-12 0,-13 9 0,12-10 0,-9 13 0,10 0 0,-26 0 0,10 0 0,-22 0 0,22 0 0,-22 0 0,10 0 0,-13 0 0,0 0 0,12 0 0,-9 0 0,10 0 0,-1 0 0,-9 13 0,10-10 0,-1 9 0,-9-12 0,22 0 0,-9 0 0,12 0 0,-13 0 0,10 13 0,-9-10 0,12 9 0,0 1 0,0-10 0,0 9 0,-13 1 0,10-10 0,-9 22 0,-1-22 0,-2 9 0,-1 1 0,-9-10 0,10 9 0,-13 1 0,0-10 0,12 9 0,-9-12 0,22 0 0,-9 0 0,12 0 0,0 0 0,0 0 0,0 0 0,0 0 0,0 0 0,-13 0 0,10 0 0,3 0 0,3 0 0,19-3 0,-13-6 0,1 6 0,2-10 0,1 10 0,5-6 0,-18 6 0,10-10 0,-7 13 0,25 0 0,-13 0 0,-15 0 0,-3 0 0,-22 0 0,10 0 0,-1 0 0,-9 0 0,10 0 0,-1 0 0,-9 0 0,22 0 0,-22 0 0,22 0 0,-22 0 0,22 0 0,-22 0 0,10 0 0,-13 0 0,0 0 0,0 0 0,0-12 0,0 9 0,12-22 0,4 9 0,12-12 0,12 0 0,-9 0 0,10 13 0,-13-10 0,-13 9 0,10-12 0,-9 13 0,12-10 0,0 9 0,12 1 0,-9 2 0,10 1 0,-13 9 0,0-10 0,-13 1 0,10 9 0,-22-10 0,10 13 0,-1 0 0,4 0 0,12 0 0,9-3 0,0-6 0,1 6 0,2-10 0,13 13 0,12 0 0,-12-12 0,12 9 0,-6-10 0,13 13 0,-4 0 0,-12 0 0,-12 0 0,9 0 0,-22 0 0,9 0 0,-12 0 0,0 13 0,13-10 0,-10 9 0,22-12 0,-10 0 0,1 0 0,9 0 0,-22 0 0,9 0 0,-12 13 0,0-10 0,0 9 0,0 1 0,0-10 0,-12 22 0,9-22 0,-10 22 0,13-22 0,0 9 0,0 1 0,0-10 0,0 9 0,0-12 0,0 0 0,13 0 0,-10 0 0,9 0 0,-12 0 0,0 0 0,-12 0 0,9 13 0,-22-10 0,9 9 0,-12 1 0,0-10 0,0 9 0,0 1 0,-12-10 0,9 9 0,-22 1 0,22-10 0,-22 22 0,22-22 0,-10 9 0,13-12 0,0 0 0,0 0 0,13 0 0,2 0 0,1 0 0,9 0 0,-22 0 0,22 0 0,-22 0 0,9 0 0,-12 0 0,0 13 0,-12-10 0,9 9 0,-22 1 0,9 2 0,-24 13 0,9-12 0,-35-4 0,20 1 0,-48 2 0,20 4 0,-20-1 0,7-11 0,-22 18 0,-12-19 0,38 3 0,-2 0 0,-2-4 0,0 0 0,7 4 0,1 0 0,1-1 0,1 0 0,-3 1 0,1 1 0,0 2 0,-1 1 0,-3-4 0,-2 0 0,-3 2 0,-1 0 0,0-2 0,1 1 0,4 2 0,3 1 0,-41 5 0,7-2 0,3 2 0,10-8 0,-1 8 0,0-11 0,-18 5 0,0-12 0,-1 0 0,10 0 0,0 3 0,0 7 0,10-7 0,-1 6 0,10-6 0,-10-3 0,0 0 0,-21 13 0,41-12 0,-2 1 0,-1 4 0,1 0 0,0-5 0,2-2 0,-42 1 0,26 0 0,3-12 0,12 9 0,-13-10 0,-2 13 0,-26 0 0,42 0 0,-2 0 0,1 0 0,0 0 0,-1 0 0,2 0 0,-32 0 0,-6 0 0,18 0 0,-9 0 0,3 0 0,34 0 0,-18-12 0,22 9 0,-13-10 0,-13 13 0,-6 0 0,7 0 0,-22 3 0,6 7 0,3-7 0,6 6 0,1-6 0,20-3 0,-1 0 0,1 4 0,-1 1 0,-6 0 0,1 0 0,-40 4 0,25-9 0,13 0 0,-28 0 0,6 0 0,6 0 0,-3 0 0,10-12 0,-13 9 0,0-10 0,12 1 0,4-4 0,12 1 0,0 2 0,0 1 0,0 9 0,-13-10 0,-2 13 0,-13 0 0,0 0 0,-13 0 0,10 0 0,-9 0 0,12 0 0,0 0 0,0 0 0,-13 13 0,-2-10 0,43 3 0,0 0 0,0-5 0,0-2 0,0 1 0,0 0 0,1 0 0,1 0 0,2 0 0,1 0 0,-33 0 0,3 0 0,22 0 0,-9 0 0,12-12 0,12-4 0,-9 1 0,-3 2 0,-24 13 0,-14 0 0,13 0 0,-9 0 0,6 0 0,-6 0 0,36 6 0,-1 1 0,4-6 0,-1 1 0,-4 4 0,0 0 0,-40-6 0,24 0 0,4 0 0,12 0 0,0 0 0,-13 0 0,-5 0 0,5 0 0,-21 9 0,6 1 0,6 12 0,-15-19 0,31 22 0,-19-22 0,37 9 0,16-12 0,16 0 0,0 0 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8:34.444"/>
    </inkml:context>
    <inkml:brush xml:id="br0">
      <inkml:brushProperty name="width" value="0.08571" units="cm"/>
      <inkml:brushProperty name="height" value="0.08571" units="cm"/>
      <inkml:brushProperty name="color" value="#A4386F"/>
    </inkml:brush>
  </inkml:definitions>
  <inkml:trace contextRef="#ctx0" brushRef="#br0">32 243 12287,'-5'0'0,"-5"0"0,4-5 0,0 3 0,3-5 0,2 4 0,1-4 0,4-1 0,2-2 0,5 3 0,-1 0 0,1 5 0,0-2 0,0 3 0,3 1 0,-2-4 0,2 1 0,1-1 0,-1 4 0,6-3 0,2-1 0,3 0 0,7 0 0,6 2 0,4-5 0,6 3 0,8-3 0,-1 0 0,5-4 0,-1 4 0,1 0 0,2 0 0,-2-3 0,-3 0 0,-1 3 0,-6-1 0,-5 5 0,0-4 0,1 3 0,-6-3 0,2 4 0,-6-1 0,3 4 0,-4-1 0,4-3 0,-9 3 0,2-2 0,-4 1 0,0 2 0,2 0 0,-6 0 0,1 0 0,-4 0 0,4 0 0,-1 0 0,1 0 0,-4 0 0,-1 0 0,-2 0 0,0 0 0,-4 0 0,1 0 0,-5 0 0,-3 0 0,0 0 0,-5 0 0,4 0 0,-2 0 0,-3 0 0,-6-4 0,-6-2 0,-10-5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8:38.436"/>
    </inkml:context>
    <inkml:brush xml:id="br0">
      <inkml:brushProperty name="width" value="0.08571" units="cm"/>
      <inkml:brushProperty name="height" value="0.08571" units="cm"/>
      <inkml:brushProperty name="color" value="#A4386F"/>
    </inkml:brush>
  </inkml:definitions>
  <inkml:trace contextRef="#ctx0" brushRef="#br0">796 50 12287,'-5'0'0,"-2"0"0,1 0 0,2 0 0,-2 1 0,0 2 0,-2-2 0,0 5 0,0-3 0,-1 1 0,1-2 0,3 0 0,-1 4 0,0-3 0,-2 2 0,3-2 0,-1 2 0,2-2 0,-2 3 0,0-4 0,3 4 0,-4-4 0,6 2 0,-1-1 0,1-2 0,1 3 0,3-4 0,2 0 0,3-3 0,1 0 0,-1 0 0,0 0 0,-2 1 0,-1-4 0,1 5 0,2-2 0,-2-1 0,-1 1 0,-2 0 0,2 0 0,-2 2 0,3-2 0,-4 1 0,4 0 0,-4 1 0,2-4 0,-1 2 0,-2 2 0,3-2 0,-4 2 0,0-2 0,0 2 0,0-3 0,0 1 0,0 2 0,0-3 0,-4 4 0,2 0 0,-3 0 0,2 0 0,-3 0 0,2 1 0,-2 2 0,-1-2 0,1 2 0,-1 0 0,-1 0 0,-1 1 0,1-2 0,0 0 0,0 4 0,-2-4 0,-1 0 0,1 2 0,-4-1 0,1 2 0,-4-2 0,1 4 0,-1-2 0,-2 2 0,-1-2 0,0 2 0,1-1 0,1 1 0,-1 2 0,2-1 0,4 0 0,-2 0 0,4 1 0,-3-4 0,3 1 0,3-2 0,2 2 0,1 1 0,-4-2 0,1 3 0,3-1 0,-1-1 0,3-1 0,-2-3 0,3 0 0,-1 4 0,2-4 0,-2 5 0,2-5 0,-2 3 0,2-3 0,2 5 0,2-5 0,-2 1 0,5-3 0,0 1 0,2 2 0,0-2 0,0 2 0,1-3 0,-1 1 0,0 2 0,3-2 0,0 2 0,0-2 0,-2-1 0,-1 0 0,0 0 0,0 0 0,1 0 0,-1 2 0,0 1 0,1 0 0,-1-3 0,0 0 0,0 0 0,1 3 0,-1-1 0,-2 1 0,-1-3 0,1 0 0,2 0 0,-3 3 0,1 0 0,-3-1 0,2-2 0,-3 4 0,2-3 0,-4 6 0,-1-5 0,-2 4 0,-2-4 0,-3 0 0,0 2 0,0-1 0,-3 2 0,-1-2 0,1 3 0,-1-4 0,3 2 0,-2-1 0,-1-1 0,1 3 0,0-3 0,3 1 0,0 1 0,-1-2 0,-2 2 0,0-1 0,-1-2 0,1 1 0,2-1 0,-2-1 0,-1 3 0,1 0 0,-1 0 0,1-3 0,2 1 0,-2 1 0,-1-1 0,1 2 0,0-2 0,2-1 0,4 0 0,-1 0 0,1 0 0,-3 0 0,2 0 0,1 0 0,2 0 0,-3 0 0,4 0 0,-1 0 0,3-4 0,0 0 0,0-2 0,0 1 0,0 2 0,0-3 0,0 4 0,0-4 0,0 0 0,0-2 0,0 0 0,0 0 0,0-1 0,-1 1 0,-2 0 0,1-1 0,-3 1 0,2 0 0,-3 0 0,2-1 0,-2 1 0,-1-1 0,1-2 0,2 1 0,-2-4 0,1 3 0,-4-3 0,4 3 0,-1-3 0,1 3 0,-3-3 0,0 1 0,3 0 0,-3 0 0,3 2 0,-2 1 0,-2-4 0,1 1 0,0-1 0,0 2 0,3 4 0,-3 0 0,3-1 0,1 1 0,1 0 0,3 3 0,0 2 0,0 3 0,3 0 0,3 0 0,1 3 0,1 2 0</inkml:trace>
  <inkml:trace contextRef="#ctx0" brushRef="#br0" timeOffset="466">390 580 12287,'5'0'0,"1"0"0,-4 0 0,1 0 0,-3 0 0,0 4 0,0 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8:40.732"/>
    </inkml:context>
    <inkml:brush xml:id="br0">
      <inkml:brushProperty name="width" value="0.08571" units="cm"/>
      <inkml:brushProperty name="height" value="0.08571" units="cm"/>
      <inkml:brushProperty name="color" value="#A4386F"/>
    </inkml:brush>
  </inkml:definitions>
  <inkml:trace contextRef="#ctx0" brushRef="#br0">282 0 12287,'0'5'0,"0"-2"0,0-3 0,-3 0 0,2 0 0,-3 0 0,11 0 0,-4 3 0,5 0 0,-4 1 0,2-2 0,-2 0 0,2 4 0,1-4 0,-1 4 0,-2-3 0,2 2 0,-1 1 0,3 2 0,1 0 0,-1 1 0,-3-4 0,-3 1 0,3-1 0,-1 3 0,1 1 0,-1-1 0,-1 0 0,-1 1 0,1-1 0,-3 0 0,0 0 0,0 1 0,3-1 0,0 0 0,-1 1 0,-2-1 0,0 3 0,0 0 0,0 0 0,0-3 0,0 1 0,0-1 0,0 4 0,0 1 0,3 0 0,0-2 0,0-2 0,-3-1 0,2-2 0,1-1 0,1 0 0,-1 0 0,-2 3 0,6-4 0,-5 4 0,3-3 0,-3 2 0,6-2 0,-8 1 0,3-1 0,-1-2 0,1 2 0,-2-2 0,1 3 0,0-4 0,1 4 0,-1-3 0,3 2 0,-3-2 0,1 2 0,2-2 0,0 3 0,0-3 0,0 2 0,-2 0 0,3 0 0,-4 2 0,4-5 0,-3 4 0,2-3 0,-3 3 0,1 0 0,0-2 0,0 2 0,0-4 0,-3 4 0,1-3 0,2 2 0,-2 1 0,2 2 0,-3 0 0,0-2 0,0-1 0,0 1 0,0 2 0,0-2 0,0-1 0,-1 1 0,-1 2 0,1-2 0,-2-1 0,2 1 0,1 2 0,-3-3 0,0 1 0,0-1 0,0 4 0,1-4 0,-3 1 0,2-2 0,-3 2 0,1 0 0,-3-3 0,-1 3 0,1-4 0,-1 4 0,-2-3 0,1 0 0,-4 0 0,3-2 0,-3 2 0,3-1 0,-3 0 0,3-1 0,-3 2 0,4-2 0,-1-1 0,2 0 0,1 0 0,-3-3 0,0 0 0,-1 1 0,1 2 0,0-3 0,-2 0 0,-1 0 0,-3 0 0,1 2 0,-1-2 0,1 1 0,-1-1 0,0 3 0,1-3 0,-1 1 0,1-1 0,2 2 0,0-1 0,3-2 0,-3 1 0,4-2 0,-1 2 0,5-4 0,0 2 0,4 0 0,0 0 0,1-1 0,1-2 0,0 0 0,0-1 0,0 3 0,0-2 0,0 4 0,0-4 0,3 1 0,3-1 0,1 0 0,1-1 0,1-3 0,3 0 0,1-5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8:54.859"/>
    </inkml:context>
    <inkml:brush xml:id="br0">
      <inkml:brushProperty name="width" value="0.08571" units="cm"/>
      <inkml:brushProperty name="height" value="0.08571" units="cm"/>
      <inkml:brushProperty name="color" value="#A4386F"/>
    </inkml:brush>
  </inkml:definitions>
  <inkml:trace contextRef="#ctx0" brushRef="#br0">66 301 12287,'-8'0'0,"2"0"0,1 0 0,3 0 0,-5 0 0,2 0 0,0 0 0,-1 0 0,4 0 0,-2 0 0,1 0 0,2 0 0,-2-3 0,2 2 0,-2-2 0,2 2 0,-2 1 0,10 0 0,-5 0 0,8 4 0,-5-3 0,3 1 0,1 0 0,2 1 0,3-2 0,5 1 0,-1 0 0,3 1 0,-3-2 0,1 2 0,1-3 0,-1 0 0,3 3 0,-3 0 0,3 0 0,-3-3 0,2 0 0,-2 0 0,3 0 0,-3 0 0,3 0 0,-3 0 0,1 0 0,-1 0 0,-2 0 0,2 0 0,-2-3 0,-1 0 0,0 0 0,-3 3 0,3-2 0,-3-1 0,0 0 0,0 3 0,-2-1 0,3-1 0,-2 1 0,2-2 0,1 2 0,-5 1 0,4 0 0,-3 0 0,2-3 0,-2 1 0,1-1 0,-1 3 0,1 0 0,5 0 0,-1-3 0,0 1 0,0-1 0,-3 3 0,3 0 0,-3 0 0,2 0 0,-2 0 0,0 0 0,-2 0 0,-1 0 0,3 0 0,-2 0 0,3 0 0,-4 3 0,0-1 0,2 1 0,-1-3 0,3 0 0,-4 0 0,1 0 0,-3 0 0,2 0 0,0 0 0,0 0 0,4 0 0,-3 0 0,2 0 0,-2 0 0,3 0 0,-1 0 0,4 0 0,-1-1 0,0-2 0,-1 2 0,-1-1 0,1 1 0,-5 1 0,4-1 0,-3-2 0,0 2 0,-3-1 0,3 1 0,-1 1 0,5 0 0,-2 0 0,0 0 0,1 0 0,-1 0 0,4 0 0,-4 0 0,1 0 0,-4 0 0,0 0 0,0 0 0,-2 0 0,0 0 0,-3 1 0,1 1 0,-1-1 0,3 3 0,0-4 0,-2 0 0,-1 0 0,2 0 0,0 0 0,1 0 0,0 0 0,0-1 0,0-2 0,0 2 0,1-1 0,1 1 0,1 1 0,4-3 0,-2 0 0,3 0 0,0 0 0,0 2 0,1-2 0,-1 0 0,0 0 0,-2 0 0,-1 3 0,-3-1 0,1-1 0,-2 1 0,-1-2 0,-3 2 0,2 1 0,-6 0 0,3 0 0,-1 0 0,-2 0 0,6 0 0,-2 0 0,3 0 0,0 0 0,0 0 0,0 0 0,0 0 0,1 0 0,-1 0 0,-4 0 0,4 0 0,-4 0 0,4 0 0,0 0 0,0 0 0,1 0 0,2 0 0,-2 0 0,3 0 0,-4 0 0,-2 0 0,-1 0 0,-3 0 0,2 0 0,-1 0 0,-2 0 0,3 0 0,-12 0 0,7 0 0,-7 0 0,8 0 0,1 0 0,2 0 0,2 0 0,3 0 0,0 0 0,0 0 0,0 0 0,0 0 0,0 0 0,1 0 0,-4 0 0,0 0 0,1 0 0,-1 0 0,1 0 0,-5 0 0,4 0 0,-2 0 0,-2 0 0,2 0 0,2 0 0,3 0 0,1-3 0,4 1 0,1-1 0,2 3 0,-2-1 0,-1-2 0,-3 3 0,1-3 0,-2-1 0,-1 1 0,1 1 0,-1 2 0,0 0 0,0 0 0,1 0 0,2 0 0,-2 0 0,2 0 0,1 0 0,-2 0 0,1 0 0,-3 0 0,1 0 0,-4 0 0,0 0 0,1 0 0,2 0 0,3 0 0,0 0 0,2 0 0,-2 0 0,3 0 0,-4 0 0,1 0 0,-3 3 0,1-2 0,-1 3 0,-1-3 0,-2 2 0,3-3 0,-3 3 0,2-1 0,1 1 0,1-2 0,-1 1 0,-3 0 0,1 1 0,-1-2 0,3 3 0,0-1 0,-3-2 0,1 3 0,-3-1 0,0-2 0,-3 3 0,0-4 0,3 0 0,-1 0 0,3 0 0,-2 0 0,3 0 0,-1 0 0,3 0 0,-2 0 0,-1 0 0,0 0 0,1 0 0,-1 0 0,-2 0 0,2 0 0,1 0 0,2 0 0,0 0 0,0 0 0,-3 0 0,-1 0 0,-1 0 0,-2 0 0,3 0 0,-1 0 0,-1 0 0,3 0 0,1 0 0,2 0 0,-3 0 0,1 0 0,-1 0 0,3 0 0,0 0 0,-2 0 0,-1 0 0,-2 0 0,2 0 0,1 0 0,2 0 0,0 0 0,0 0 0,0 0 0,-2 0 0,-1 0 0,-2 0 0,2 0 0,-2 0 0,3 0 0,-1 0 0,3 0 0,0 0 0,0 0 0,1 0 0,-1 0 0,0 0 0,0 0 0,0 0 0,0 0 0,0 0 0,1 0 0,-1 0 0,0-3 0,0 0 0,0 0 0,0 3 0,0 0 0,0-3 0,1 2 0,-1-2 0,0 2 0,0 1 0,3 0 0,0 0 0,0 0 0,-3 0 0,0 0 0,0 0 0,0 0 0,0 0 0,-2 0 0,-1 0 0,1 0 0,2 0 0,0 0 0,0 0 0,0 0 0,0 0 0,0 0 0,1 0 0,-1 0 0,0 0 0,0 3 0,0 0 0,0-1 0,0-2 0,1 1 0,-1 2 0,0-2 0,0 2 0,0-2 0,0-1 0,0 2 0,0 1 0,2 0 0,0-3 0,-1 1 0,2 1 0,-3-1 0,0 2 0,-5-2 0,5-1 0,-1 0 0,1 0 0,0 0 0,0 0 0,3 0 0,0 0 0,1 0 0,-2 0 0,0 0 0,4 0 0,-3 0 0,2 0 0,-3 0 0,1 0 0,-1 0 0,1 0 0,-2 0 0,2 0 0,1 0 0,-1 0 0,0 0 0,0 0 0,-1 0 0,4 0 0,-4 0 0,4 0 0,-4 0 0,1 0 0,1 0 0,-2 0 0,1 0 0,-3 0 0,3 0 0,0 0 0,1 0 0,-1 0 0,1 0 0,5 0 0,-4 0 0,1 0 0,-4 0 0,1 0 0,-2 0 0,-1 0 0,0 0 0,0 0 0,0 0 0,0 0 0,0 0 0,1 0 0,-1 0 0,-3 0 0,1 0 0,-1 0 0,3 0 0,-2 0 0,-1 0 0,0 0 0,6 0 0,0 0 0,1 0 0,-1 0 0,-1 0 0,3 0 0,0-3 0,1 0 0,0 0 0,-3 0 0,2 2 0,-2-2 0,3 0 0,-3 0 0,2-2 0,-2 2 0,4-1 0,-2 2 0,2 1 0,2-2 0,-1-1 0,0 2 0,1-1 0,-1 3 0,-3-3 0,1 1 0,-1-2 0,0 1 0,0 2 0,-2-1 0,-2 0 0,2-1 0,-5 2 0,-1-1 0,1-2 0,2 1 0,-3 0 0,1 3 0,-1 0 0,3-3 0,1 2 0,-1-3 0,0 4 0,-3 0 0,1 0 0,-1 0 0,3 0 0,-3 0 0,-2 0 0,-3 0 0,4 0 0,1 0 0,3-1 0,0-1 0,4 1 0,1-2 0,0-1 0,0 2 0,-2-2 0,3 1 0,-3 3 0,2-3 0,-2-1 0,3 2 0,-4-1 0,4 3 0,-3 0 0,2 0 0,-3 0 0,1 0 0,1-3 0,-1 0 0,0 1 0,-3 2 0,0 0 0,0 0 0,0 0 0,0 0 0,-2 0 0,-1 0 0,-2 0 0,2 0 0,-2-1 0,2-2 0,-2 1 0,3-3 0,-4 2 0,4-2 0,-2-1 0,2-2 0,1 0 0,-2 0 0,3 0 0,0 0 0,-3-1 0,1 1 0,-1 0 0,3 0 0,-1 0 0,-1 0 0,-2 0 0,-1 3 0,-2-2 0,-5-1 0,-5-5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8:58.359"/>
    </inkml:context>
    <inkml:brush xml:id="br0">
      <inkml:brushProperty name="width" value="0.08571" units="cm"/>
      <inkml:brushProperty name="height" value="0.08571" units="cm"/>
      <inkml:brushProperty name="color" value="#A4386F"/>
    </inkml:brush>
  </inkml:definitions>
  <inkml:trace contextRef="#ctx0" brushRef="#br0">295 29 12287,'1'-5'0,"1"0"0,-1 4 0,2-3 0,-3 2 0,0 1 0,3-2 0,-2 3 0,2-3 0,-3 2 0,3-2 0,-2 3 0,4 0 0,-3 2 0,3 0 0,-3 4 0,4-2 0,-2 3 0,0-1 0,1-1 0,-3 1 0,2-3 0,-2 2 0,-1 1 0,2-2 0,-1 0 0,0 1 0,1-3 0,-3 4 0,0-2 0,1 0 0,1-2 0,-1 2 0,2-3 0,-3 4 0,0-3 0,0 2 0,0-2 0,0-1 0,0 2 0,0 0 0,0-2 0,0 2 0,-3-3 0,2 1 0,-1 1 0,0-1 0,0 1 0,1-1 0,-5-1 0,2 0 0,-3 0 0,0 0 0,2 0 0,0 0 0,1 2 0,-3 0 0,0 1 0,0-3 0,0 0 0,0 0 0,-3 0 0,1 0 0,-3 0 0,3 0 0,-3 0 0,3 0 0,-3 0 0,3 0 0,-1 2 0,1 0 0,1 1 0,-1-3 0,-2 0 0,2 0 0,0 0 0,2 0 0,0 0 0,0 0 0,-3 0 0,1 0 0,0 0 0,2 0 0,0 0 0,0 0 0,2-1 0,0-1 0,4 1 0,-5-2 0,4 3 0,-3 0 0,3 0 0,-3 0 0,4 0 0,-5 0 0,2 0 0,-1 0 0,0 0 0,4 0 0,-2 0 0,0 0 0,2 0 0,-2 0 0,0 0 0,2 0 0,-2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1.784"/>
    </inkml:context>
    <inkml:brush xml:id="br0">
      <inkml:brushProperty name="width" value="0.08571" units="cm"/>
      <inkml:brushProperty name="height" value="0.08571" units="cm"/>
      <inkml:brushProperty name="color" value="#A4386F"/>
    </inkml:brush>
  </inkml:definitions>
  <inkml:trace contextRef="#ctx0" brushRef="#br0">1485 64 12287,'4'0'0,"2"0"0,-5 0 0,4 0 0,-3 0 0,2-3 0,-2 1 0,-1 0 0,2 1 0,-3-1 0,1 1 0,1-1 0,-1 1 0,2 0 0,-3-1 0,0 1 0,3-2 0,-2 0 0,2 1 0,-3-3 0,1 4 0,1-1 0,-1-2 0,4 2 0,-3-3 0,4 4 0,-2-5 0,3 4 0,-3 0 0,1 2 0,0-3 0,2 1 0,-3 0 0,1 2 0,0 0 0,2 0 0,0 0 0,0 0 0,-3 2 0,1 0 0,0 3 0,2-3 0,0 4 0,0-2 0,0 3 0,0-3 0,0 1 0,0 0 0,0 2 0,0 0 0,0-3 0,0 1 0,0-1 0,0 1 0,-1 1 0,-1-1 0,0-2 0,-3 2 0,3-3 0,-3 3 0,1-3 0,0 4 0,-2-5 0,2 5 0,-3-5 0,0 2 0,3-3 0,1 0 0,3 0 0,-3 0 0,1 0 0,0 0 0,1-1 0,-1-1 0,-1 1 0,-2-1 0,-1 1 0,5 1 0,-5 0 0,2 0 0,-8 1 0,0 1 0,-2-1 0,2 1 0,-1 0 0,-1 0 0,0-1 0,0 4 0,0-3 0,0 0 0,-3 1 0,1-1 0,-3 3 0,0-3 0,-1 3 0,-1-3 0,-1 3 0,-1-3 0,1 3 0,-1-3 0,1 3 0,1-3 0,1 2 0,1-2 0,2-1 0,3 1 0,0-1 0,0-1 0,2 0 0,0 0 0,3 0 0,-3 0 0,3 0 0,-3 0 0,3 0 0,-3 0 0,1 0 0,-6 0 0,1 0 0,0 0 0,2 0 0,-1 0 0,-1 0 0,1 0 0,-1 0 0,1 0 0,1 0 0,0 0 0,0 0 0,2 0 0,0 0 0,1 0 0,-3 0 0,0 0 0,0 0 0,0 0 0,0 0 0,0 0 0,-1 0 0,-1 0 0,0 0 0,-3 0 0,3 0 0,-3 0 0,4 2 0,-1 0 0,-2 1 0,-1-3 0,2 0 0,1 0 0,-2 2 0,2 0 0,0 1 0,2-3 0,0 0 0,0 0 0,0 0 0,0 0 0,0 0 0,0 0 0,0 0 0,0 0 0,0 0 0,-1 0 0,-1 0 0,1 0 0,-1 0 0,-2 0 0,2 0 0,-3 1 0,3 1 0,0-1 0,2 1 0,0-1 0,0-1 0,0 0 0,0 0 0,3 0 0,1 0 0,3 0 0,0-3 0,0 2 0,0-3 0,0 2 0,0 1 0,0-5 0,0 5 0,0-5 0,0 4 0,0-3 0,0 4 0,0-5 0,0 2 0,3-3 0,-2 2 0,4 0 0,-3 3 0,0-3 0,2 4 0,-3-5 0,3 4 0,-2-3 0,-1 4 0,2-2 0,-3 3 0,3 0 0,-2 0 0,2 0 0,-3-3 0,0 2 0,0-2 0,3 3 0,-2 0 0,5 0 0,-2 0 0,3 0 0,0 0 0,0 0 0,0 0 0,0 0 0,0 0 0,0 0 0,0 0 0,0 0 0,0 0 0,0 0 0,0 0 0,0 0 0,0 0 0,0 0 0,-3 2 0,1 0 0,0 1 0,1-2 0,-1 1 0,1-1 0,-1 1 0,-2-1 0,3 2 0,-5-2 0,4 1 0,-3 0 0,0 0 0,2-1 0,-3 3 0,1-2 0,0-1 0,0 1 0,-1-1 0,2 0 0,-3 1 0,0-1 0,0 2 0,0 0 0,0-2 0,0 2 0,0 0 0,0-2 0,0 2 0,0 0 0,0-2 0,0 3 0,0-2 0,0-1 0,-3 2 0,1-2 0,-3 1 0,4-1 0,-5 2 0,3-2 0,-2 1 0,-1-1 0,1 1 0,1-1 0,-1-1 0,1 3 0,-3-2 0,0 1 0,0-1 0,0-1 0,2 2 0,0 0 0,1 1 0,-3-3 0,0 0 0,0 0 0,-3 0 0,1 0 0,-3 1 0,3 1 0,-3-1 0,3 1 0,-3-1 0,3-1 0,-3 0 0,3 0 0,-3 0 0,3 0 0,-1 2 0,1 0 0,1 1 0,-1-3 0,1 0 0,1 0 0,0 0 0,0 0 0,-3 0 0,1 0 0,-1 0 0,1 0 0,0 0 0,-3 0 0,1 0 0,-3 0 0,0 0 0,0 0 0,-1 1 0,-1 1 0,1-1 0,-1 1 0,1-1 0,1-1 0,1 2 0,1 0 0,0 1 0,2-3 0,0 0 0,1 0 0,0 0 0,-2 0 0,1 0 0,-1 0 0,1 0 0,-1 0 0,1 0 0,-1 0 0,0 0 0,-1 0 0,1 0 0,2 0 0,1 0 0,-1 0 0,1 1 0,1 1 0,2-1 0,1 1 0,2-1 0,-2-1 0,2 0 0,1 0 0,-3-3 0,2 1 0,1-1 0,-1 1 0,1 1 0,1-5 0,0 5 0,-1-5 0,-1 4 0,1-1 0,-1 1 0,1 1 0,1-3 0,0 2 0,0 1 0,0-3 0,0 2 0,0 1 0,-2-3 0,-1 2 0,1 1 0,2-5 0,0 5 0,0-5 0,0 4 0,0-3 0,0 4 0,0-3 0,0 2 0,0 1 0,0-5 0,0 5 0,0-3 0,0 2 0,0 1 0,0-2 0,0 0 0,1 2 0,1-1 0,0 1 0,2 1 0,-1-3 0,1 1 0,1 0 0,2 2 0,0 0 0,0 0 0,0 0 0,0 0 0,0 0 0,0 0 0,0 0 0,0 1 0,0 1 0,0-1 0,0 1 0,1 1 0,1-1 0,-3 1 0,4-3 0,-4 3 0,4-2 0,-3 4 0,-2-3 0,-1 0 0,1 2 0,2-3 0,0 4 0,-3-3 0,-2 3 0,2-3 0,-1 2 0,2-2 0,-2-1 0,0 5 0,-2-5 0,1 4 0,-1-3 0,2 4 0,-2-5 0,1 4 0,-1-3 0,-1 4 0,0-5 0,0 4 0,0-3 0,0 4 0,0-2 0,0 3 0,0 0 0,0-3 0,0 1 0,0-3 0,0 3 0,0-3 0,0 4 0,-3-2 0,1 0 0,-2 1 0,1-3 0,-1 0 0,1 1 0,-1-1 0,0 2 0,-1-2 0,-1-1 0,1 4 0,-1-3 0,-1 2 0,0-2 0,0-1 0,0 1 0,2 0 0,1 0 0,-1-1 0,-2 2 0,0-3 0,0 0 0,2 0 0,1 0 0,-1 0 0,-2 1 0,0 1 0,0-1 0,0 1 0,0-1 0,0-1 0,0 0 0,0 0 0,0 0 0,0 0 0,-2 0 0,-1 0 0,1 0 0,2 0 0,0 2 0,0 0 0,0 1 0,0-3 0,0 0 0,0 0 0,0 0 0,0 0 0,0 0 0,0 0 0,0 0 0,0 0 0,2 0 0,1 0 0,-1 0 0,-2 0 0,0 0 0,0 0 0,0 0 0,0 0 0,-1 0 0,-1 0 0,1 0 0,-1 0 0,1 0 0,1 0 0,0-1 0,0-1 0,0 1 0,0-1 0,0 1 0,0 1 0,2-1 0,1-1 0,-1 1 0,-2-1 0,2 0 0,1 0 0,1 1 0,-1-1 0,-1-2 0,-2 2 0,0-3 0,2 4 0,1-1 0,-1-2 0,-2 2 0,0-1 0,0 1 0,0 1 0,0-1 0,0-2 0,0 2 0,0-3 0,0 3 0,2-3 0,1 3 0,-1-3 0,-2 1 0,0-3 0,3 0 0,1 0 0,3 3 0,0-2 0,0 5 0,0-5 0,0 5 0,0-5 0,0 4 0,0-3 0,0 4 0,-1-5 0,-1 4 0,1-3 0,-2 3 0,3-3 0,-2 3 0,-1-3 0,1 3 0,2-3 0,-2 3 0,-1-3 0,-1 3 0,1-3 0,-2 3 0,0-3 0,-1-2 0,-1-4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8:53.881"/>
    </inkml:context>
    <inkml:brush xml:id="br0">
      <inkml:brushProperty name="width" value="0.08571" units="cm"/>
      <inkml:brushProperty name="height" value="0.08571" units="cm"/>
      <inkml:brushProperty name="color" value="#A4386F"/>
    </inkml:brush>
  </inkml:definitions>
  <inkml:trace contextRef="#ctx0" brushRef="#br0">1754 202 12287,'6'7'0,"-1"-2"0,-5-5 0,0 0 0,0 5 0,5 1 0,0 5 0,2 0 0,2-3 0,-5-1 0,3 1 0,-3 3 0,1-1 0,-1-2 0,-3 2 0,3-3 0,-3 4 0,-1 4 0,-5-2 0,-2 2 0,-3-3 0,-2 0 0,0-1 0,-3 0 0,1 3 0,-5-3 0,4 3 0,-3-7 0,0 3 0,-2 0 0,1-1 0,-1-2 0,4-4 0,1 1 0,-1-3 0,1-1 0,0 0 0,4 0 0,0 0 0,-1 0 0,2-1 0,3-3 0,-2 1 0,5-4 0,-3 3 0,3-3 0,0-1 0,-1-3 0,4 0 0,-3-1 0,3 5 0,1 0 0,0-1 0,1-3 0,3 0 0,-3 3 0,3 1 0,-1 3 0,0-4 0,0 6 0,4-2 0,-4-2 0,7 5 0,-4-9 0,5 8 0,-3-3 0,-1 5 0,-3 0 0,4 0 0,-5 0 0,5 0 0,-5 4 0,5 0 0,-4 1 0,3-1 0,-3 1 0,3 2 0,-4 3 0,1-2 0,2 2 0,-5 1 0,3 0 0,-2 0 0,2 0 0,-3 1 0,3-1 0,-3 0 0,-1 0 0,0 1 0,0-1 0,-3 0 0,-1 0 0,-5 1 0,2-1 0,-3 0 0,-2 0 0,-3 1 0,1-1 0,-5 0 0,4 0 0,-5 1 0,1-1 0,-2 0 0,-2 0 0,1-3 0,-1-1 0,1-4 0,-1 1 0,5-3 0,-1-1 0,5 0 0,-1 0 0,3-6 0,1-6 0,1 0 0,2-7 0,-2 0 0,4-3 0</inkml:trace>
  <inkml:trace contextRef="#ctx0" brushRef="#br0" timeOffset="417">1686 11 12287,'5'7'0,"1"-2"0,1-4 0,-4 3 0,-1-3 0,-2 4 0,0-5 0,-5 0 0,-2 0 0,-4 5 0,0 1 0</inkml:trace>
  <inkml:trace contextRef="#ctx0" brushRef="#br0" timeOffset="557">1562 56 12287,'0'7'0,"-1"-2"0,-3-5 0,2 0 0,-6 0 0,6 0 0,-4 0 0,2 0 0,3 0 0,-9 0 0,7 1 0,-4 3 0,4-3 0,-2 4 0</inkml:trace>
  <inkml:trace contextRef="#ctx0" brushRef="#br0" timeOffset="1142">1057 495 12287,'-5'6'0,"2"-1"0,-4-5 0,-1 0 0,-3 0 0,5 0 0,-4 0 0,8-5 0,-3-1 0,5-6 0,0 1 0,-1-1 0,-3-3 0,3 1 0,-3-5 0,3 4 0,1-3 0,0-1 0,0-4 0,0 1 0,0-1 0,0 2 0,0 2 0,1-1 0,3 5 0,-1 0 0,4 4 0,1 0 0,3 1 0,0 2 0,0 2 0,1 2 0,-1 3 0,0-3 0,0-2 0,1 5 0,-1-3 0,0 3 0,0 1 0,-3 1 0,-1 3 0,0-2 0,0 6 0,2-4 0,-5 3 0,3-3 0,-3 3 0,0 1 0,-4 3 0,0-3 0,0-1 0,0 1 0,0 3 0,0-4 0,0 1 0,-5-1 0,-2 5 0,-4-1 0,0-4 0,0 1 0,-1-4 0,1 3 0,-1-3 0,-3 3 0,2-3 0,-2 4 0,-1-5 0,1 5 0,-4-6 0,4 2 0,-4 1 0,4-1 0,-3 0 0,3-4 0,-4 3 0,4 1 0,0 0 0,4-4 0,0 0 0,1-1 0,2-3 0,-2 3 0,9-9 0,-3 2 0,3-2 0,1-1 0,0 0 0</inkml:trace>
  <inkml:trace contextRef="#ctx0" brushRef="#br0" timeOffset="1492">809 34 12287,'-10'-8'0,"3"1"0,2 4 0,4-5 0,-3 4 0,3 0 0,-4 4 0,5 0 0,0 5 0,3 3 0,1 7 0,4-3 0,-5 3 0,5 3 0,-4 0 0,4 0 0,0 1 0,-2-5 0,2 5 0,-6-5 0,2 1 0,1-1 0,-1 1 0,3-5 0,-3 5 0,1-9 0,-1 5 0,-3-2 0,9-3 0,-4-1 0</inkml:trace>
  <inkml:trace contextRef="#ctx0" brushRef="#br0" timeOffset="1767">955 45 12287,'0'-6'0,"0"1"0,0 5 0,-5-5 0,-1-1 0</inkml:trace>
  <inkml:trace contextRef="#ctx0" brushRef="#br0" timeOffset="2725">877 281 12287,'-8'4'0,"1"0"0,4 1 0,0-2 0,0-1 0,-1 1 0,2 0 0,-6 1 0,5-3 0,-5 3 0,4-2 0,-3 2 0,-1-3 0,-3 3 0,2-2 0,-2 2 0,2-3 0,-6 3 0,3-3 0,1-1 0,-4 0 0,0 0 0,0 0 0,3 0 0,-3 0 0,1 0 0,-1 0 0,3 0 0,1-1 0,0-3 0,3 2 0,1-6 0,-1 6 0,-3-8 0,4 5 0,-1-3 0,6 2 0,-2 2 0,3 3 0,1-5 0,0 2 0,0 3 0,0-4 0,0 5 0,5 0 0,-4 0 0,4 0 0,-5 0 0,5 0 0,-4 0 0,4 5 0,-6 0 0,-3 2 0,3 3 0,-3-2 0,-1-2 0,1 2 0,-4-2 0,0 1 0,2 2 0,-2-5 0,1 5 0,-4-2 0,-2-1 0,-2 2 0,3-6 0,-3 2 0,-2 1 0,2-1 0,0 0 0,4-4 0,-1 0 0,-3 0 0,2 0 0,-3-2 0,5-1 0,1 0 0,2-4 0,0 3 0,4-4 0,-4 1 0,5-4 0,-1 3 0,4 1 0,0-1 0,0-3 0,0 0 0,0 3 0,0 1 0,0 4 0,0-2 0,5 0 0,1 4 0,5-4 0,1 5 0,-1 0 0,0 0 0,0 0 0,1 5 0,-3-3 0,-1 6 0,-3-6 0,-1 8 0,-1-2 0,1-2 0,-4 2 0,0-5 0,0 5 0,0-4 0,0 3 0,0 1 0,-4 3 0,1 0 0,-6-3 0,1-1 0,2-3 0,-1 3 0,-1-3 0,-3 4 0,0-5 0,0 5 0,-2-4 0,-2 3 0,3-5 0,-3 2 0,1-3 0,-1-1 0,1 0 0,-5 0 0,4 0 0,-3 0 0,3-3 0,-4-1 0,5-5 0,-1 2 0,-1-3 0,1-1 0,0-1 0,4 1 0,3 0 0,1 0 0,1-1 0,-2 1 0,3 0 0,5 0 0,0-1 0,0 1 0</inkml:trace>
  <inkml:trace contextRef="#ctx0" brushRef="#br0" timeOffset="3032">652 573 12287,'-11'5'0,"0"-3"0,-1 1 0,5-1 0,-1-2 0,1 5 0,-4-3 0,-1 6 0,1-6 0,0 2 0,0-3 0,-1-1 0,1 0 0,0 0 0,-5 0 0,-2 0 0</inkml:trace>
  <inkml:trace contextRef="#ctx0" brushRef="#br0" timeOffset="3225">124 79 12287,'-7'-5'0,"2"4"0,7-6 0,1 4 0,1 1 0,7-1 0,-2 1 0,6 2 0,-2 0 0,-2 0 0,0 0 0,0-5 0,1-1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2.592"/>
    </inkml:context>
    <inkml:brush xml:id="br0">
      <inkml:brushProperty name="width" value="0.08571" units="cm"/>
      <inkml:brushProperty name="height" value="0.08571" units="cm"/>
      <inkml:brushProperty name="color" value="#A4386F"/>
    </inkml:brush>
  </inkml:definitions>
  <inkml:trace contextRef="#ctx0" brushRef="#br0">15 1 12287,'-3'4'0,"1"1"0,0-3 0,2 1 0,0-3 0,-3 0 0,2 0 0,-2-3 0,3-1 0,0-3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2.832"/>
    </inkml:context>
    <inkml:brush xml:id="br0">
      <inkml:brushProperty name="width" value="0.08571" units="cm"/>
      <inkml:brushProperty name="height" value="0.08571" units="cm"/>
      <inkml:brushProperty name="color" value="#A4386F"/>
    </inkml:brush>
  </inkml:definitions>
  <inkml:trace contextRef="#ctx0" brushRef="#br0">36 22 12287,'4'-3'0,"0"1"0,-2-3 0,-1 4 0,2-3 0,-3 2 0,0 1 0,0-2 0,-3 4 0,-2 1 0,-1-1 0,-1 1 0,0-1 0,0-1 0,0 3 0,0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3.625"/>
    </inkml:context>
    <inkml:brush xml:id="br0">
      <inkml:brushProperty name="width" value="0.08571" units="cm"/>
      <inkml:brushProperty name="height" value="0.08571" units="cm"/>
      <inkml:brushProperty name="color" value="#A4386F"/>
    </inkml:brush>
  </inkml:definitions>
  <inkml:trace contextRef="#ctx0" brushRef="#br0">1 22 12287,'4'-3'0,"1"1"0,-3-3 0,3 3 0,-3-1 0,0 1 0,0 1 0,0-1 0,-1 1 0,2 1 0,-9 0 0,-2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3.875"/>
    </inkml:context>
    <inkml:brush xml:id="br0">
      <inkml:brushProperty name="width" value="0.08571" units="cm"/>
      <inkml:brushProperty name="height" value="0.08571" units="cm"/>
      <inkml:brushProperty name="color" value="#A4386F"/>
    </inkml:brush>
  </inkml:definitions>
  <inkml:trace contextRef="#ctx0" brushRef="#br0">29 29 12287,'4'-3'0,"1"1"0,-3-3 0,2 3 0,-2-3 0,-1 4 0,2-3 0,-3 2 0,0 1 0,0-2 0,-3 9 0,-1-2 0,-3 3 0,0-3 0,0-4 0,-3 3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4.567"/>
    </inkml:context>
    <inkml:brush xml:id="br0">
      <inkml:brushProperty name="width" value="0.08571" units="cm"/>
      <inkml:brushProperty name="height" value="0.08571" units="cm"/>
      <inkml:brushProperty name="color" value="#A4386F"/>
    </inkml:brush>
  </inkml:definitions>
  <inkml:trace contextRef="#ctx0" brushRef="#br0">15 29 12287,'4'-3'0,"-2"-2"0,1 1 0,0-1 0,-1 3 0,-2-3 0,0 4 0,0-2 0,-3 3 0,1 2 0,-2 0 0,-1 4 0,-2-5 0,0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9:04.748"/>
    </inkml:context>
    <inkml:brush xml:id="br0">
      <inkml:brushProperty name="width" value="0.08571" units="cm"/>
      <inkml:brushProperty name="height" value="0.08571" units="cm"/>
      <inkml:brushProperty name="color" value="#A4386F"/>
    </inkml:brush>
  </inkml:definitions>
  <inkml:trace contextRef="#ctx0" brushRef="#br0">1 8 12287,'0'4'0,"3"-1"0,1-3 0,1-1 0,-1-1 0,-2 1 0,2-3 0,-2 2 0,-1 1 0,2-2 0,-3 3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07.942"/>
    </inkml:context>
    <inkml:brush xml:id="br0">
      <inkml:brushProperty name="width" value="0.08571" units="cm"/>
      <inkml:brushProperty name="height" value="0.08571" units="cm"/>
      <inkml:brushProperty name="color" value="#A4386F"/>
    </inkml:brush>
  </inkml:definitions>
  <inkml:trace contextRef="#ctx0" brushRef="#br0">0 393 12287,'10'0'0,"4"-2"0,-6-2 0,2-2 0,4 0 0,1 0 0,3 0 0,2 0 0,4 6 0,-2 0 0,7 0 0,1 6 0,8 2 0,3 0 0,7 0 0,-2 4 0,1-6 0,1 2 0,5-2 0,3-4 0,3 4 0,-3-4 0,3-2 0,-3 0 0,-3 0 0,3 0 0,3 0 0,-9 0 0,3 0 0,-3-2 0,3-4 0,1 4 0,-1-4 0,-1 4 0,-5 2 0,3 0 0,-9 0 0,3 0 0,-2 0 0,-5 0 0,5 0 0,-4 0 0,-3 0 0,3 0 0,3 0 0,-9 0 0,4 0 0,-6 0 0,-1 0 0,5 0 0,-4 0 0,1 0 0,-1 0 0,4-6 0,-4 0 0,-1 0 0,7 6 0,-10-6 0,9 0 0,-3-6 0,4 6 0,-1-2 0,1 2 0,0 4 0,-1-4 0,1-2 0,0 2 0,1-5 0,5 5 0,-4-2 0,3 2 0,-3 4 0,-2-4 0,1-2 0,5 2 0,-4-2 0,3 2 0,-1 4 0,1-4 0,-3 4 0,4 2 0,1-6 0,-1 0 0,0-2 0,-7 2 0,7 4 0,-1-4 0,1 3 0,-6-3 0,-1 2 0,1-8 0,-6 8 0,0-2 0,-1-2 0,7 2 0,-8 0 0,-5 6 0,-3-6 0,-2 0 0,0 0 0,0 6 0,2-2 0,3-4 0,-1 4 0,8-4 0,-6 2 0,5-2 0,1 2 0,6-7 0,5 5 0,1-6 0,6 6 0,-7-6 0,9 6 0,-3-6 0,-1 2 0,1-2 0,-7 4 0,2 8 0,-5-6 0,-1 0 0,-8 0 0,-4 6 0,-5 0 0,-1 0 0,0 2 0,0 4 0,0-4 0,0 4 0,-1-2 0,1 2 0,0-4 0,0 4 0,2-2 0,4 2 0,-5-4 0,5 4 0,-4-4 0,-2-2 0,0 2 0,-1 4 0,1-4 0,0 4 0,0-4 0,0-2 0,-6 6 0,0 0 0,-1 0 0,7-6 0,0 0 0,0 0 0,0 0 0,0 0 0,-6 0 0,-1 0 0,1 0 0,6 0 0,0 0 0,0 0 0,0 0 0,-1 0 0,3 0 0,4 0 0,-2 0 0,8 0 0,-7 0 0,7 0 0,-6 0 0,6 0 0,-5 0 0,11 0 0,-10 0 0,9 0 0,-3 0 0,4 0 0,2 0 0,3 0 0,-3 0 0,3 0 0,-3 0 0,-2 0 0,-1 0 0,1 0 0,0 0 0,-1 0 0,1 0 0,0 0 0,-1 0 0,1 0 0,2 0 0,3 0 0,-1 6 0,8 0 0,-1-1 0,7-5 0,-1 0 0,1 0 0,-1 0 0,1 0 0,5 0 0,1 0 0,5-2 0,-6-3 0,9 3 0,-3-4 0,7-4-168,5-2 1,2 2 167,4-2 0,-3 8 0,-9-2 0,0 4 0,1 2 0,-1 0 0,0 0 0,-5 6 0,-1 0 0,0 2 0,7-2 0,-7-4-25,1 4 1,-9-4 24,3-2 0,-5 2 0,-1 4 0,-1-4 0,1 4 0,1-4 0,4-2 0,-1-2 0,7-4 0,-7 2 0,1-8 0,-5 8 0,-7-2 0,5 4 0,-5 2 0,-3 0 167,-2 0 0,-7 0-167,-5 0 0,4 0 25,-5 0 0,-3 0-25,-2 0 0,2 0 0,-2 0 0,-1 0 0,-5 0 0,-8 0 0,-10-16 0,-10-4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20.436"/>
    </inkml:context>
    <inkml:brush xml:id="br0">
      <inkml:brushProperty name="width" value="0.08571" units="cm"/>
      <inkml:brushProperty name="height" value="0.08571" units="cm"/>
      <inkml:brushProperty name="color" value="#A4386F"/>
    </inkml:brush>
  </inkml:definitions>
  <inkml:trace contextRef="#ctx0" brushRef="#br0">1274 107 12287,'0'8'0,"0"-1"0,0-5 0,0 8 0,0-8 0,0 5 0,-4-3 0,1 3 0,-1-4 0,4 4 0,0 1 0,0 2 0,0 1 0,-1-4 0,-3 0 0,3 0 0,-2 4 0,1 0 0,2 0 0,0-1 0,0 1 0,0 0 0,0-1 0,0 1 0,0 0 0,0-4 0,0 0 0,-1-3 0,-2 3 0,1-5 0,-3 6 0,1-4 0,3 1 0,-3-2 0,-2-2 0,0 4 0,-4-5 0,-1 0 0,0 0 0,0 0 0,1 0 0,-1 0 0,4 0 0,0 0 0,3-3 0,-3-1 0,4-3 0,-5 3 0,5-4 0,-4 1 0,3 1 0,-3-1 0,1 0 0,-1-4 0,-3 1 0,3 3 0,-1-2 0,1 2 0,-3-3 0,3 0 0,-2 2 0,-2 1 0,0 0 0,1-4 0,-1 1 0,0 4 0,1 2 0,2-1 0,1 2 0,1-2 0,-1 2 0,-2 1 0,3-2 0,-5 4 0,0 0 0,4 0 0,0 0 0,5 0 0,-3 0 0,5 0 0,5 0 0,-3 0 0,5 0 0,0 0 0,4 0 0,-4 0 0,0 0 0,0 0 0,4 0 0,0 0 0,0 0 0,-4-2 0,0-1 0,0 2 0,4-4 0,-1 5 0,-4 0 0,4 0 0,-9 1 0,3 3 0,-3-3 0,-2 7 0,-3-4 0,2 0 0,-6 0 0,2-2 0,-1 6 0,-2-5 0,2 4 0,-2-3 0,2 3 0,-2-1 0,2 1 0,-3 1 0,-1-4 0,1 4 0,-1-3 0,0 2 0,2 3 0,2-3 0,-3-2 0,4 4 0,-4-3 0,-1 5 0,5-4 0,2 0 0,3-3 0,1 3 0,0-5 0,0 3 0,0-5 0,0 5 0,0-4 0,0 3 0,0-4 0,0 5 0,0-4 0,0 4 0,-1-1 0,-3-1 0,-3 0 0,1 1 0,-1 0 0,-1 0 0,-6-4 0,2 3 0,-3 1 0,2-1 0,-1-3 0,2 0 0,-2 0 0,-2 0 0,2 0 0,0 0 0,3 0 0,1 0 0,0-1 0,3-2 0,-1 0 0,4-4 0,0 0 0,4-4 0,0 0 0,5-4 0,1-2 0</inkml:trace>
  <inkml:trace contextRef="#ctx0" brushRef="#br0" timeOffset="267">1006 54 12287,'-4'-6'0,"2"-4"0,-2 5 0,-1-1 0,4-4 0,-9 9 0,4-4 0</inkml:trace>
  <inkml:trace contextRef="#ctx0" brushRef="#br0" timeOffset="1192">343 214 12287,'6'-7'0,"-3"0"0,-1-1 0,2-2 0,-2 3 0,1 0 0,-2 5 0,1-7 0,1 6 0,-2-1 0,4-1 0,-5 4 0,0-8 0,4 6 0,-1-4 0,5 5 0,-2-6 0,5 4 0,0 0 0,0 4 0,-1-3 0,1-1 0,0 1 0,-1 3 0,1 0 0,0 0 0,-1 0 0,1 0 0,0 4 0,-5 2 0,-1 5 0,-5 0 0,-5 0 0,-2-1 0,-4 1 0,-3 0 0,1-1 0,-5 1 0,3-4 0,-2 0 0,-1 0 0,-4 4 0,5-4 0,-1 0 0,0-4 0,-3 0 0,0-1 0,3-2 0,-1 0 0,5 0 0,-4 0 0,4 0 0,0 0 0,3 0 0,0 0 0,1-5 0,4 2 0,2-4 0,3 5 0,1-3 0,5 5 0,1 0 0,4 0 0,-2 0 0,-1 0 0,0 0 0,2 1 0,-2 3 0,3-3 0,-4 9 0,0-8 0,-3 5 0,-1-3 0,-2 3 0,0-5 0,-2 6 0,-1-4 0,-3 4 0,-5-6 0,1 1 0,-5 2 0,1-2 0,0 1 0,3-4 0,0 0 0,1 0 0,-1 0 0,0 0 0,-4 0 0,3-4 0,-2 1 0,2-4 0,1 3 0,0-4 0,1 2 0,-1-5 0,4 4 0,0 0 0,4 0 0,0-4 0,2 0 0,1-3 0,0 0 0,4-5 0,2 2 0</inkml:trace>
  <inkml:trace contextRef="#ctx0" brushRef="#br0" timeOffset="1349">418 33 12287,'6'-5'0,"-1"-1"0,-1 0 0,-3 1 0,-1 5 0,-5-5 0,-6-1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25.710"/>
    </inkml:context>
    <inkml:brush xml:id="br0">
      <inkml:brushProperty name="width" value="0.08571" units="cm"/>
      <inkml:brushProperty name="height" value="0.08571" units="cm"/>
      <inkml:brushProperty name="color" value="#A4386F"/>
    </inkml:brush>
  </inkml:definitions>
  <inkml:trace contextRef="#ctx0" brushRef="#br0">1659 258 12287,'5'-5'0,"1"4"0,-2-3 0,-3 3 0,4 1 0,-5 0 0,5 0 0,-4 0 0,4 0 0,-5 0 0,0 5 0,0-4 0,0 5 0,0-3 0,0-1 0,0 2 0,0 1 0,0-4 0,0 9 0,-5-9 0,2 5 0,-4-2 0,4-3 0,-4 2 0,0 3 0,-4-5 0,0 3 0,0 2 0,1-5 0,-1 3 0,0 0 0,1 0 0,-1 0 0,0-4 0,1 3 0,-1 1 0,0-1 0,0-3 0,0 4 0,-4-1 0,3 2 0,-2-1 0,-1-3 0,0 2 0,0 0 0,1 0 0,-2-1 0,-2 1 0,-2 2 0,2-2 0,2 1 0,-2-4 0,0 0 0,-3 0 0,3 0 0,0 0 0,4 0 0,-4 0 0,5 0 0,-1 0 0,-2 0 0,2 0 0,1-1 0,6-3 0,-3 2 0,3-5 0,1 3 0,-1-3 0,5 0 0,-3-4 0,5 1 0,0 2 0,0 1 0,0 0 0,0-4 0,0 4 0,0 0 0,0 0 0,0-4 0,5 1 0,-3-1 0,5 0 0,-5 4 0,2 0 0,2 0 0,-4-3 0,5 3 0,-3 1 0,3 3 0,-3 2 0,3-3 0,-4 3 0,5 1 0,-3-1 0,3-3 0,1 3 0,-2-3 0,3 3 0,0 1 0,1 0 0,0 0 0,-4 0 0,0 0 0,0 0 0,4 0 0,0 0 0,-1 0 0,1 0 0,-1 1 0,-3 3 0,1-2 0,-4 5 0,-1-3 0,-3 3 0,0-3 0,0 3 0,0 0 0,-3 4 0,-1-1 0,-4 1 0,1 0 0,-3-4 0,-1 0 0,1 0 0,-1 4 0,-3-2 0,-1-2 0,5 2 0,3-6 0,-1 4 0,-2-3 0,-1 3 0,0-3 0,4-1 0,0-3 0,0 4 0,-4-1 0,1 1 0,-1-4 0,0 0 0,0-5 0,1-1 0</inkml:trace>
  <inkml:trace contextRef="#ctx0" brushRef="#br0" timeOffset="393">942 44 12287,'7'0'0,"0"1"0,1 2 0,-2-1 0,1 1 0,0 3 0,4 1 0,0 3 0,0 0 0,-1 1 0,1 0 0,-4 3 0,0 0 0,0 2 0,4-2 0,0-2 0,-1 2 0,-2-2 0,-1-1 0,0 0 0,4-1 0,-1 0 0,1-3 0,0 1 0,-1-4 0,1 3 0,0-4 0,-1 1 0,1-4 0,5 0 0,0 0 0</inkml:trace>
  <inkml:trace contextRef="#ctx0" brushRef="#br0" timeOffset="710">1733 161 12287,'-10'0'0,"-1"0"0,4 0 0,0 0 0,0 0 0,-4 0 0,0 0 0,1 0 0,-5 0 0,1 0 0,-5 2 0,1 1 0,-2-1 0,-1 6 0,-1-6 0,-4 3 0,-1-5 0</inkml:trace>
  <inkml:trace contextRef="#ctx0" brushRef="#br0" timeOffset="1726">1166 300 12287,'-7'0'0,"0"0"0,4 0 0,-5 0 0,1 2 0,-3 1 0,-2 0 0,-3 4 0,4-4 0,-4 4 0,0-4 0,1 0 0,-2 0 0,2 0 0,2-1 0,-2 1 0,2-2 0,1-1 0,0-1 0,1-2 0,-1 0 0,0-4 0,4 1 0,0-1 0,3-3 0,-3 3 0,5 1 0,-2-1 0,2 4 0,-2-5 0,3 6 0,-4-7 0,5 7 0,-4-2 0,1 5 0,-4 2 0,1 0 0,-1 4 0,-2-4 0,1 5 0,3-5 0,-3 4 0,1-1 0,-3 1 0,2-1 0,1-2 0,0-3 0,-4 9 0,1-9 0,4 4 0,0-7 0,2-1 0,3 2 0,-4-9 0,5 4 0,0-5 0,0 6 0,0-5 0,0 9 0,0-4 0,-1 5 0,-2 0 0,1 0 0,-7 0 0,2 0 0,1 0 0,-1 0 0,0 5 0,-4-3 0,0 5 0,0-4 0,1 0 0,-1 2 0,0-1 0,1-1 0,-1-3 0,-1 0 0,-2 0 0,2 0 0,-2 0 0,-2 0 0,2 0 0,-4 0 0,4 0 0,-5 0 0,1 0 0,1 0 0,0 0 0,0 0 0,-1 0 0,-2 0 0,2 0 0,-2 0 0,-2 0 0,6 0 0,1 0 0,2-1 0,-1-3 0,2 3 0,-3-8 0,8 6 0,0-4 0,4 4 0,0-5 0,1 6 0,4-4 0,1 3 0,0 1 0,4-1 0,-4-2 0,4 2 0,-3-1 0,3 4 0,0 0 0,4 0 0,-4 0 0,0 0 0,0 0 0,4 0 0,0 0 0,-1 0 0,1 0 0,0 0 0,-1 0 0,1 0 0,-4 0 0,0 0 0,1 0 0,2 0 0,-3 0 0,1 0 0,-1 5 0,3 1 0,-4 4 0,-1 1 0,-6-1 0,-3-3 0,-2 2 0,-4-2 0,-2-2 0,-2-1 0,-3 0 0,-5 0 0,1 3 0,0-3 0,-2-1 0,-2-3 0,3 4 0,-3-1 0,1 1 0,-1-4 0,6 0 0,-3 0 0,5 0 0,-1 0 0,-1-4 0,4 1 0,1-5 0,4 0 0,4-1 0,-4-2 0,4 0 0</inkml:trace>
  <inkml:trace contextRef="#ctx0" brushRef="#br0" timeOffset="2092">738 440 12287,'0'-8'0,"0"1"0,0 4 0,0-4 0,5-1 0,1-2 0</inkml:trace>
  <inkml:trace contextRef="#ctx0" brushRef="#br0" timeOffset="2291">599 461 12287,'-14'0'0,"0"0"0,-5 0 0,1 0 0,-2 0 0,-2 0 0,-3 1 0,0 3 0,-6-3 0,-1 2 0,0 3 0,-5 0 0</inkml:trace>
  <inkml:trace contextRef="#ctx0" brushRef="#br0" timeOffset="2560">332 1 12287,'-14'3'0,"-1"1"0,2-2 0,-3 3 0,-2-1 0,-3 4 0,-9-2 0,-4 5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36.268"/>
    </inkml:context>
    <inkml:brush xml:id="br0">
      <inkml:brushProperty name="width" value="0.08571" units="cm"/>
      <inkml:brushProperty name="height" value="0.08571" units="cm"/>
      <inkml:brushProperty name="color" value="#A4386F"/>
    </inkml:brush>
  </inkml:definitions>
  <inkml:trace contextRef="#ctx0" brushRef="#br0">667 310 12287,'0'-6'0,"0"-1"0,0-1 0,0-1 0,0-3 0,0-1 0,0-2 0,0 0 0,0-1 0,0 1 0,-1-1 0,-2 1 0,3-1 0,-3 1 0,2-3 0,1 0 0,0 0 0,0 2 0,0 3 0,0 0 0,0 4 0,0-1 0,0 1 0,0 5 0,0 0 0,0 4 0,0 7 0,1-4 0,2 4 0,-2-1 0,4-1 0,-3 2 0,5-4 0,-2 2 0,0 1 0,0-3 0,0 2 0,3-2 0,-1 3 0,1-3 0,0 2 0,0 1 0,-1-3 0,1 2 0,0-2 0,-1 0 0,-2 0 0,2-2 0,-2 4 0,-1-3 0,1 1 0,-3 1 0,1 1 0,0 0 0,0 0 0,-1 0 0,-2 3 0,0-1 0,0 1 0,0 1 0,0 1 0,0-1 0,-3 1 0,1 1 0,-3 0 0,3 0 0,0-1 0,-2-1 0,2 1 0,-3 1 0,2 0 0,-2-1 0,2-2 0,0-2 0,0 0 0,1 2 0,-3-3 0,3 4 0,-3-4 0,2 0 0,-2 0 0,2 0 0,-2 3 0,0-3 0,-3 0 0,1-2 0,2 2 0,-2-3 0,2 3 0,-2-3 0,-1 1 0,1-2 0,-1-1 0,0 0 0,0 0 0,1 0 0,-1 0 0,1-1 0,2-2 0,1 0 0,1-2 0,2-2 0,-1 1 0,-3 0 0,4-2 0,-1 0 0,1 0 0,1 1 0,0-1 0,0 3 0,0 0 0,0-1 0,0-1 0,3-1 0,-1 1 0,3 2 0,-3 1 0,5 1 0,-5 2 0,3-2 0,-4 2 0,2-2 0,1 2 0,-2-2 0,3 3 0,-3 0 0,2 0 0,-1 0 0,-2 1 0,1 1 0,-1 0 0,-1 3 0,0-2 0,0 2 0,0 0 0,0 3 0,0 0 0,0-3 0,0 0 0,0-2 0,0 2 0,-3 0 0,1 0 0,-3 0 0,3 0 0,-2 1 0,1-1 0,2-3 0,-5 3 0,4-2 0,-3 2 0,2-3 0,-2 0 0,0 3 0,-2-3 0,2 3 0,-2-4 0,2 2 0,0-2 0,0-1 0,0 0 0,-3 0 0,3 0 0,0 0 0,2 0 0,-2 0 0,0 0 0,-3-4 0,1 0 0,2-4 0,1 3 0,1 0 0,2 0 0,-5-3 0,4 0 0,-1 1 0,3-1 0,-1 3 0,-1 0 0,1 2 0,-2-2 0,2 2 0,1-2 0,0 3 0,0-2 0,0 1 0,0 3 0,0-4 0,-2 5 0,-1 2 0,1-2 0,2 4 0,-3-2 0,1 2 0,-5 0 0,3 3 0,-4 0 0,3-1 0,0-2 0,3 2 0,-4-2 0,2-1 0,-1 1 0,-2 0 0,2 0 0,-2 2 0,-1-2 0,3-1 0,0 1 0,0-2 0,-3 2 0,1-2 0,2 2 0,-2-3 0,2 0 0,1 2 0,-2-2 0,5 1 0,-6-7 0,6 0 0,-3-4 0</inkml:trace>
  <inkml:trace contextRef="#ctx0" brushRef="#br0" timeOffset="667">411 124 12287,'0'4'0,"0"0"0,0-4 0,-3 0 0,-2-4 0,-2 0 0</inkml:trace>
  <inkml:trace contextRef="#ctx0" brushRef="#br0" timeOffset="1284">202 225 12287,'4'0'0,"0"0"0,-4 0 0,-4-3 0,-1 1 0,1-1 0,-1 3 0,-1-1 0,-1-1 0,2 1 0,-1-2 0,1 2 0,-3 1 0,1 0 0,-1 0 0,0 1 0,0 2 0,3-1 0,0 3 0,0-1 0,-3 1 0,1 2 0,2-2 0,-1 2 0,4 1 0,-2-1 0,2-2 0,1 2 0,-2-2 0,2-1 0,1 1 0,1-2 0,2 2 0,-2-3 0,5 0 0,-4-1 0,3-1 0,0 0 0,3 0 0,0 0 0,0-3 0,-1-2 0,0 0 0,-1 0 0,0 0 0,0-3 0,-2 0 0,1-3 0,-2 3 0,2-3 0,-3 3 0,4 0 0,-5 0 0,2 1 0,-2-1 0,-1 0 0,0 3 0,0 0 0,0 2 0,0-2 0,-1 3 0,-2 0 0,2 1 0,-5 1 0,1 0 0,-3 0 0,0 0 0,-2 0 0,1 1 0,-1 1 0,-2 0 0,2 3 0,-4-3 0,1 1 0,1 0 0,-1 0 0,1-1 0,-4 2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9:23.762"/>
    </inkml:context>
    <inkml:brush xml:id="br0">
      <inkml:brushProperty name="width" value="0.08571" units="cm"/>
      <inkml:brushProperty name="height" value="0.08571" units="cm"/>
      <inkml:brushProperty name="color" value="#A4386F"/>
    </inkml:brush>
  </inkml:definitions>
  <inkml:trace contextRef="#ctx0" brushRef="#br0">1713 181 12287,'-6'-1'0,"2"-3"0,2 3 0,-2-3 0,3 3 0,-4-1 0,5-1 0,0 1 0,0-3 0,-1 5 0,-3 0 0,3 0 0,-6 2 0,4 1 0,1 0 0,-1 4 0,1-3 0,2 4 0,0-1 0,0 4 0,0 1 0,0-1 0,5-5 0,3-1 0,7-5 0,-3 0 0,3 0 0,-2 0 0,-2 0 0,4-1 0,0-3 0,0 3 0,-3-3 0,-1-2 0,0 1 0,0-3 0,-4-2 0,1 8 0,-4-6 0,0 5 0,-4-5 0,0 6 0,-5-7 0,-3 5 0,2 0 0,-1 4 0,-1 0 0,-3 0 0,0 0 0,-1 0 0,1 0 0,0 0 0,-4 0 0,0 0 0,0 4 0,3 0 0,1 3 0,0-3 0,-4 4 0,0-5 0,0 6 0,4-1 0,-1-3 0,1-2 0,0 3 0,-1-3 0,1 1 0,0-4 0,0 0 0,3 0 0,1 0 0,4 0 0,-7 0 0,9-1 0,-3-3 0,2 2 0,-2-6 0,3 5 0,-4-7 0,5 9 0,0-9 0,-2 9 0,-1-3 0,1 3 0,-8 1 0,4 4 0,-5-1 0,0 6 0,-1-1 0,1-2 0,0 2 0,-2-1 0,-2 4 0,1-3 0,-4-1 0,3 0 0,-4 0 0,0 3 0,-3-2 0,-1-3 0,0-2 0,1 2 0,-1-1 0,-2 4 0,3-5 0,-3 1 0,6-4 0,1 0 0,0 0 0,4 0 0,-1 0 0,2 0 0,2 0 0,0 0 0,1-1 0,2-3 0,0 2 0,4-6 0,-4 4 0,5-3 0,-6-1 0,6-3 0,-4 0 0,4 0 0,-3-1 0,2 1 0,3 4 0,-3-1 0,3 4 0,1-3 0,0 4 0,0-7 0,0 8 0,0-6 0,1 4 0,3-3 0,-3 4 0,9-2 0,-2 5 0,-2-3 0,2-1 0,-5 0 0,5 4 0,-1 0 0,5 0 0,-1 0 0,-5 0 0,4 0 0,-9 0 0,9 5 0,-8-2 0,1 4 0,-1 1 0,-4 3 0,-1 0 0,0 0 0,-4 1 0,-1-5 0,-3 1 0,3-1 0,1 5 0,-1-1 0,-3 0 0,0-3 0,0-1 0,-1-1 0,1 2 0,0 1 0,-1-6 0,1 1 0,0-4 0,3 0 0,1 0 0,-1 0 0,-3 0 0,5 0 0,-4-5 0,4-1 0</inkml:trace>
  <inkml:trace contextRef="#ctx0" brushRef="#br0" timeOffset="231">790 80 12287,'-8'-4'0,"1"0"0,3-3 0,-4 3 0,6-1 0,-2 1 0,3 3 0,1-4 0,0 5 0,0 1 0,0 3 0,3-2 0,1 6 0,5-1 0,-1 5 0,2-1 0,1 0 0,-4 0 0,1 1 0,-1-1 0,5 0 0,-2 0 0,-3 1 0,3-1 0,-4 0 0</inkml:trace>
  <inkml:trace contextRef="#ctx0" brushRef="#br0" timeOffset="492">1218 23 12287,'-7'-11'0,"2"5"0,4 1 0,-3 5 0,3 0 0,-4 0 0,5 0 0,0 0 0,0 0 0</inkml:trace>
  <inkml:trace contextRef="#ctx0" brushRef="#br0" timeOffset="708">936 102 12287,'0'-7'0,"0"-1"0,-5 6 0,4-3 0,-4 5 0,5 0 0,5 0 0,1 0 0</inkml:trace>
  <inkml:trace contextRef="#ctx0" brushRef="#br0" timeOffset="1566">835 305 12287,'-12'4'0,"1"-1"0,4 1 0,-1-4 0,1 0 0,-5-4 0,1 1 0,3-2 0,1 1 0,3 3 0,-3-3 0,3-1 0,-4 1 0,5-3 0,-5 3 0,2-1 0,-2 1 0,-2 2 0,3-6 0,1 4 0,-2-3 0,1 3 0,-5-3 0,1 3 0,0-4 0,3 6 0,1-2 0,-1-1 0,-3 1 0,0 0 0,-1 4 0,1 0 0,0 0 0,0 0 0,-1 2 0,1 1 0,1 4 0,3 4 0,-3 0 0,3 1 0,1-1 0,1 0 0,5 0 0,0 1 0,0-1 0,5 0 0,1-5 0,6-2 0,-1-3 0,0-1 0,0 0 0,-3 0 0,-1 0 0,-3 0 0,4 0 0,-6 5 0,3-3 0,-5 4 0,0-2 0,0-3 0,-1 8 0,-3-6 0,2 2 0,-6-1 0,1-3 0,-5 3 0,1-3 0,0-1 0,0 0 0,-1 0 0,1 0 0,0 0 0,0 0 0,-1 0 0,1 0 0,0 0 0,-1 0 0,5-3 0,-1-1 0,1-4 0,-4 5 0,3-2 0,1 1 0,0 1 0,0-4 0,-3 3 0,2-3 0,2 3 0,-1-4 0,4 1 0,-6-4 0,6-1 0,-5 5 0,4-1 0,-3 1 0,3-4 0,-1 1 0,1 2 0,3-2 0,-3 2 0,-1 2 0,1-1 0,-4-1 0,6 1 0,-1-1 0,-4 6 0,1-3 0,-5 5 0,0 0 0,-1 0 0,1 0 0,0 3 0,0 1 0,-1 5 0,1-2 0,0 2 0,0-1 0,-2 2 0,-2-3 0,2 3 0,-2 2 0,7-1 0,0 0 0,1 0 0,-5 1 0,6-1 0,2 0 0,-1-3 0,2-1 0,-1 1 0,4 3 0,0-4 0,0 1 0,0-6 0,1 7 0,3-5 0,-2 0 0,6-4 0,-1 0 0,5 0 0,-1 0 0,0 0 0,0-2 0,1-1 0,3 0 0,0-4 0,4-1 0,-4-3 0,3 3 0,-3 1 0,5-1 0,-1-3 0,2-5 0,2-2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44.159"/>
    </inkml:context>
    <inkml:brush xml:id="br0">
      <inkml:brushProperty name="width" value="0.08571" units="cm"/>
      <inkml:brushProperty name="height" value="0.08571" units="cm"/>
      <inkml:brushProperty name="color" value="#A4386F"/>
    </inkml:brush>
  </inkml:definitions>
  <inkml:trace contextRef="#ctx0" brushRef="#br0">644 1 12287,'0'9'0,"0"0"0,0-3 0,-7-5 0,5 14 0,-7-8 0,3 4 0,5 4 0,-14-6 0,11 6 0,-7-4 0,8 4 0,-12-6 0,13 0 0,-5 6 0,7-13 0,0 5 0,0-7 0,2 0 0,3 0 0,4 0 0,8 0 0,-6 0 0,0 0 0,0 0 0,5 0 0,1 0 0,-1 0 0,1 0 0,-6 0 0,0 0 0,-6 2 0,6 3 0,-7-1 0,2 7 0,-5 0 0,-1 5 0,0 1 0,0-1 0,-7 1 0,-4 0 0,2-6 0,-2 0 0,0-2 0,-6 2 0,1-2 0,-1-4 0,1-1 0,-1 7 0,-5-7 0,0 1 0,-2-3 0,2-2 0,2 0 0,-7 0 0,6 0 0,-1 0 0,-1-2 0,1-3 0,0 1 0,5-7 0,2 6 0,4-6 0,-3 0 0,12-6 0,-6 1 0,8-1 0,0 6 0,0 0 0,8 7 0,1-3 0,7 7 0,-5 0 0,1 0 0,-7 0 0,6 0 0,-7 2 0,1 3 0,4-3 0,-1 7 0,3-3 0,-4-4 0,-5 7 0,3-4 0,-3-3 0,6 13 0,-8-11 0,0 7 0,0-6 0,0 6 0,-2-7 0,-4 1 0,3 4 0,-8 2 0,0-1 0,-6 1 0,1-2 0,-1 2 0,-1 2 0,-4-8 0,1 8 0,-6-2 0,7-4 0,-2-1 0,-2 1 0,2-1 0,0 5 0,5-6 0,1 1 0,-1-6 0,1 0 0,-1 0 0,6 0 0,0 0 0,6 0 0,-6 0 0,5-2 0,-5-4 0,8 3 0,-3-8 0,4 0 0,2-13 0,0-2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08:44.651"/>
    </inkml:context>
    <inkml:brush xml:id="br0">
      <inkml:brushProperty name="width" value="0.08571" units="cm"/>
      <inkml:brushProperty name="height" value="0.08571" units="cm"/>
      <inkml:brushProperty name="color" value="#A4386F"/>
    </inkml:brush>
  </inkml:definitions>
  <inkml:trace contextRef="#ctx0" brushRef="#br0">33 17 12287,'-9'-9'0,"2"1"0,7 8 0,0 0 0,-8 0 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0:54.132"/>
    </inkml:context>
    <inkml:brush xml:id="br0">
      <inkml:brushProperty name="width" value="0.08571" units="cm"/>
      <inkml:brushProperty name="height" value="0.08571" units="cm"/>
      <inkml:brushProperty name="color" value="#A4386F"/>
    </inkml:brush>
  </inkml:definitions>
  <inkml:trace contextRef="#ctx0" brushRef="#br0">57 1314 12287,'-8'-12'0,"-5"2"0,4-8 0,-4 2 0,5 7 0,4-1 0,2 7 0,2-3 0,6 6 0,4 0 0,2 0 0,2 0 0,1 0 0,-1 0 0,4 0 0,1 0 0,6 0 0,-1 0 0,-1 0 0,5 0 0,-3 0 0,8 0 0,3 5 0,1-1 0,12 3 0,7-3 0,2 4 0,7 6 0,1-3 0,4 3 0,1-3 0,-1 8 0,-4-5 0,-1-5 0,-4 4 0,5-4 0,-1-3 0,6-1 0,-6-3 0,1-2 0,-7 0 0,2 0 0,-1 0 0,1 0 0,-3 4 0,2 1 0,0 1 0,1-1 0,3-2 0,6 6 0,-6 1 0,-3 4 0,-8 0 0,-1 0 0,1-1 0,8-4 0,-3 3 0,3-2 0,-4-2 0,0 1 0,-1-6 0,0 2 0,-6 1 0,-3-1 0,-2-1 0,2-4 0,-1 0 0,5 0 0,-1-4 0,2-1 0,1-6 0,-6 2 0,4-2 0,-4 1 0,2-2 0,-2 3 0,-4-4 0,4-1 0,-2 0 0,2 0 0,-8 0 0,4 0 0,-4 4 0,3 1 0,0 1 0,0-1 0,-1-2 0,-4 6 0,-2-4 0,-7 4 0,0-1 0,0 1 0,0 2 0,0-6 0,0 4 0,1-4 0,-1 4 0,0-4 0,2 5 0,2 0 0,-2-3 0,3 3 0,-2-1 0,2 5 0,-3 0 0,2 0 0,-7 0 0,-1 0 0,-5 0 0,4 0 0,-6 0 0,2 0 0,1 0 0,-1 0 0,0 0 0,-5 0 0,0 0 0,0 0 0,0-6 0,0-2 0</inkml:trace>
  <inkml:trace contextRef="#ctx0" brushRef="#br0" timeOffset="2351">8004 0 12287,'0'7'0,"0"-2"0,0-4 0,0 3 0,0-3 0,0 9 0,0-4 0,1 5 0,3 1 0,-3-1 0,3 0 0,-2 4 0,2 0 0,-3 5 0,3-1 0,-1 7 0,0 5 0,-1 1 0,1 2 0,2 0 0,-1 0 0,0 3 0,-4 1 0,0-1 0,0-3 0,0-5 0,0-3 0,1 1 0,3-5 0,-3-2 0,3-8 0,-3-1 0,-1-5 0,0-6 0,5-6 0,1-5 0</inkml:trace>
  <inkml:trace contextRef="#ctx0" brushRef="#br0" timeOffset="3634">7586 102 12287,'-6'-5'0,"-3"2"0,6-4 0,-6-1 0,8-3 0,-5 5 0,6 1 0,0 5 0,0 0 0,0 5 0,0 1 0,0 5 0,0 0 0,0 1 0,0-1 0,0 2 0,0 2 0,0-2 0,0 6 0,0-1 0,0 1 0,0 2 0,0-2 0,0 6 0,0 1 0,0 0 0,0-3 0,-1 3 0,-3 1 0,2 3 0,-6-4 0,5-1 0,-5-6 0,6 1 0,-2-5 0,-1 4 0,1-4 0,0 0 0,4-4 0,0-5 0,0-1 0,0-5 0,2 0 0,1 0 0,4 0 0,4 0 0,0 0 0,0 0 0,5 0 0,-1 0 0,0-1 0,-4-3 0,4 3 0,0-3 0,0 3 0,-4 1 0,1 0 0,-1 0 0,0 0 0,0 0 0,1 0 0,-1 0 0,-1 1 0,-2 3 0,2-3 0,-9 9 0,4-3 0,-5 0 0,0 1 0,0-4 0,0 3 0,-4-3 0,0 3 0,-1 0 0,2 0 0,-4 3 0,-3-4 0,3 6 0,-2-5 0,5 1 0,-5-2 0,2 2 0,-2 2 0,2-3 0,-3-1 0,2 2 0,-6-2 0,-1 2 0,-1 2 0,1-3 0,1 2 0,-5-2 0,0 4 0,-3-4 0,-1-1 0,1 2 0,-5-2 0,1 2 0,-1 0 0,0-4 0,2 4 0,-5-5 0,4 1 0,-4-4 0,5 0 0,-2 0 0,2 0 0,-1 0 0,2 0 0,-2 0 0,3 0 0,4 0 0,-1-1 0,5-3 0,-1-1 0,1-2 0,2-3 0,-2 2 0,7-2 0,0-1 0,1-1 0,-5 1 0,5 4 0,-1-1 0,5 2 0,-5-2 0,5-2 0,-3 9 0,2-3 0,3-2 0,-4 5 0,5-4 0,0 5 0,0 0 0,5 0 0,-4 1 0,3 3 0,-3-3 0,-1 9 0,2-4 0,1 6 0,-1-1 0,3 5 0,-5-2 0,0 5 0,0-5 0,0 1 0,-4-3 0,0-1 0,-3 1 0,3-1 0,-5 0 0,2 1 0,-2-1 0,1 0 0,-2-1 0,3-2 0,-3-3 0,-7-5 0,0 0 0</inkml:trace>
  <inkml:trace contextRef="#ctx0" brushRef="#br0" timeOffset="4576">6639 700 12287,'0'-8'0,"0"1"0,-4 3 0,0-4 0,0 5 0,4-5 0,-1 4 0,-3-3 0,3 3 0,-3-3 0,2 4 0,-2-1 0,3-2 0,-4 3 0,5-4 0,-4 3 0,0-3 0,1 4 0,1-6 0,-1 6 0,1-2 0,-1 1 0,1 3 0,2-9 0,-5 8 0,4-3 0,-4 0 0,5 4 0,0-4 0,0 5 0,0 1 0,0 3 0,0-1 0,0 4 0,0 1 0,0 3 0,0 0 0,0 0 0,-4 1 0,1-1 0,-3-3 0,3-1 0,1 1 0,-8 3 0,8-1 0,-6-3 0,6-2 0,-8-5 0,7 0 0,-4 0 0,4 0 0,-3 0 0,2 0 0,3-5 0,-4-1 0,5-1 0,0-1 0,-5 6 0,4-3 0,-5 5 0,2 0 0,-3 0 0,-4 0 0,0 0 0,-4 3 0,0 1 0,-4 5 0,4-2 0,-5 0 0,1 0 0,2-3 0,-2 3 0,5-4 0,-1 1 0,2-3 0,2-1 0,0 0 0,0 0 0,4-5 0,2-1 0,5-2 0,0 1 0,0 4 0,2-3 0,1 2 0,-1 3 0,8-4 0,-4 5 0,5 5 0,0 2 0,-3 0 0,-1 0 0,-3 1 0,4 3 0,-6 0 0,2 1 0,2-1 0,-4 0 0,1 0 0,-1 1 0,-2-1 0,0-4 0,0 1 0,0-1 0,-5 5 0,-2-2 0,-4-3 0,0 2 0,-1-5 0,1 1 0,0-1 0,0-3 0,-1 3 0,0-3 0,-3-1 0,2 0 0,-2 0 0,1 0 0,-1 0 0,2-1 0,-6-3 0,5 3 0,-1-3 0,-1-2 0,1-2 0,0 2 0,3-2 0,1 5 0,0-5 0,-1 0 0,1-3 0,-1 2 0,-3-2 0,2 2 0,-3-12 0,4 4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1:21.655"/>
    </inkml:context>
    <inkml:brush xml:id="br0">
      <inkml:brushProperty name="width" value="0.08571" units="cm"/>
      <inkml:brushProperty name="height" value="0.08571" units="cm"/>
      <inkml:brushProperty name="color" value="#A4386F"/>
    </inkml:brush>
  </inkml:definitions>
  <inkml:trace contextRef="#ctx0" brushRef="#br0">20 229 12287,'-5'0'0,"0"0"0,5 1 0,0 2 0,-4-2 0,3 5 0,-2-3 0,1-2 0,2 5 0,0-3 0,0-2 0,5 3 0,0 0 0,5-1 0,0 0 0,0-3 0,1 0 0,2 0 0,0 0 0,3 0 0,-3-1 0,4-2 0,0 2 0,7-3 0,-4 0 0,4 1 0,0-4 0,-1 4 0,1-4 0,-1 4 0,-1-4 0,5 4 0,-4-1 0,3 0 0,-2 2 0,2-5 0,-4 5 0,1-1 0,1 1 0,0-2 0,0 3 0,-1-2 0,-5 2 0,1 1 0,-1-1 0,2-2 0,1 1 0,2-1 0,-2 2 0,2 1 0,-2 0 0,-1 0 0,4 0 0,3 0 0,-2 0 0,1 0 0,-3 0 0,4 0 0,-1 0 0,4 0 0,-3 0 0,-1 0 0,-3 0 0,4 0 0,-3 0 0,6 0 0,-6 0 0,6 0 0,0-3 0,4-1 0,1-3 0,1 0 0,-3 2 0,7-2 0,-6 0 0,2-3 0,-3 4 0,4-1 0,-2 4 0,1-4 0,-1 4 0,-6-4 0,4 5 0,0-1 0,4 2 0,-4 1 0,0-4 0,-3 1 0,1 0 0,2 3 0,-3 0 0,4 0 0,-4 0 0,0 0 0,1 0 0,2 0 0,-5 0 0,1 0 0,1 0 0,0 0 0,3 0 0,-3 0 0,-4 0 0,4 0 0,-4 0 0,1 0 0,1 0 0,-1 0 0,0 0 0,0 0 0,2 0 0,-3 0 0,-1 0 0,2 0 0,-4 0 0,3 0 0,-4 0 0,2 0 0,0 0 0,-1 0 0,3 0 0,-3 0 0,2-1 0,-2-3 0,-1 3 0,4-2 0,0-1 0,0 0 0,3-2 0,-3 2 0,1 1 0,2 3 0,-4-3 0,4-1 0,-5 1 0,-1 3 0,2-3 0,2 0 0,-3-4 0,-1 4 0,-2-1 0,-1 4 0,-1-3 0,1 0 0,-3-1 0,-1 4 0,-3 0 0,0 0 0,1 0 0,-1 0 0,2 0 0,-2 0 0,-2 0 0,2 0 0,-2-3 0,-1 0 0,1 0 0,2 3 0,-5 0 0,2 0 0,-2 0 0,2 0 0,-1 0 0,1 0 0,0 0 0,0 0 0,0 0 0,0 0 0,0 0 0,0 0 0,0 0 0,0 0 0,0 0 0,0 0 0,1 1 0,2 2 0,-2-2 0,2 2 0,-2-2 0,-1-1 0,0 0 0,0 0 0,1 0 0,2 0 0,-2 0 0,2 0 0,3 0 0,0 0 0,0 0 0,0 0 0,-3 0 0,4 0 0,-4 4 0,4-1 0,-4 1 0,3 0 0,-2 0 0,2 3 0,0 0 0,0-3 0,2 2 0,-5-2 0,4 0 0,-4-1 0,3 0 0,-2 3 0,2-4 0,-3 2 0,4-2 0,-4 1 0,4-1 0,-4 5 0,3-4 0,-2 4 0,-1-2 0,-3 2 0,3 1 0,0-5 0,0 0 0,-3-3 0,-3 0 0,-1 0 0,1 0 0,-1 0 0,-2-4 0,-4-6 0,0-5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1:24.830"/>
    </inkml:context>
    <inkml:brush xml:id="br0">
      <inkml:brushProperty name="width" value="0.08571" units="cm"/>
      <inkml:brushProperty name="height" value="0.08571" units="cm"/>
      <inkml:brushProperty name="color" value="#A4386F"/>
    </inkml:brush>
  </inkml:definitions>
  <inkml:trace contextRef="#ctx0" brushRef="#br0">1223 194 12287,'0'-5'0,"0"0"0,-1 3 0,-2 0 0,2-2 0,-2 3 0,3-2 0,0 3 0,3 0 0,-2 3 0,5-1 0,-4 2 0,2-1 0,-2 2 0,-1-3 0,2 3 0,0-2 0,-1 2 0,1-3 0,-3 3 0,0-2 0,0 2 0,1-3 0,1 3 0,-1-2 0,2 2 0,-3-3 0,0 3 0,0-2 0,0 2 0,-2-3 0,-1 3 0,0-3 0,1 3 0,0-2 0,-3 2 0,0-3 0,-2 4 0,-1-5 0,1 1 0,-1-1 0,1-1 0,2 0 0,0 0 0,0 0 0,-3 0 0,1 0 0,-1 0 0,1 0 0,2 0 0,0 0 0,3-1 0,0-1 0,-2 1 0,1-3 0,-2 2 0,0 1 0,3-2 0,1 2 0,-1-2 0,0 2 0,-1-1 0,3 0 0,-3 0 0,2 1 0,-2-2 0,2 2 0,-2-2 0,3 2 0,0-3 0,0 2 0,-1 1 0,-1-2 0,1 3 0,-3 0 0,4-4 0,0 3 0,0-2 0,-3 6 0,1 1 0,-2 1 0,-1 1 0,-3-4 0,3 3 0,0-3 0,0 3 0,-2-2 0,-1-1 0,1-2 0,-1 1 0,1 2 0,-1-2 0,1 1 0,0-1 0,-1-1 0,1-1 0,-1-1 0,3 1 0,0-2 0,3 2 0,-3-2 0,2 2 0,-2-1 0,3-2 0,-3 2 0,2-1 0,-1 3 0,2 0 0,-5 0 0,6 0 0,-4 0 0,3 0 0,-5 0 0,3 0 0,-1 3 0,0-1 0,1 2 0,-1-2 0,-1-1 0,1 2 0,-2 0 0,0-1 0,-3 3 0,0-2 0,-4 3 0,2-1 0,-3-1 0,-2 1 0,0-3 0,-3 3 0,3-2 0,-3 2 0,3-3 0,-3 3 0,1-3 0,-1 0 0,1 1 0,1 0 0,2-1 0,-4-2 0,3 0 0,0 0 0,1 0 0,1-3 0,1 2 0,-1-1 0,-1-2 0,-1 2 0,1-1 0,-2 0 0,2 2 0,-1-1 0,-3 1 0,-2 1 0,2-1 0,0-1 0,1 1 0,-4-2 0,3 3 0,0 0 0,5-3 0,0 1 0,2-2 0,3 2 0,2-2 0,1-4 0,3 1 0,4-1 0,0 3 0,0 0 0,0 3 0,0-3 0,4 1 0,1-1 0,-1-2 0,1 2 0,-3 2 0,3 1 0,-1-3 0,1 0 0,2 2 0,-2 1 0,2 0 0,0-1 0,1 3 0,2-3 0,-1 2 0,0-2 0,2 2 0,-1-1 0,3 1 0,-4 1 0,5 0 0,-2 0 0,0 0 0,0 0 0,-2 0 0,3 0 0,-2 0 0,2 0 0,-3 2 0,-2 1 0,2 3 0,0-1 0,-3 0 0,-2 0 0,-3 2 0,0-2 0,-1 2 0,-1 0 0,0 0 0,0 1 0,-3-1 0,-2 1 0,-4-1 0,-1 1 0,-1-1 0,1 1 0,-2-3 0,-3 0 0,3-3 0,0 3 0,-1-1 0,-2 1 0,0 1 0,-3-4 0,2 3 0,-4-2 0,2 2 0,-1-3 0,1 4 0,-2-1 0,0-1 0,-2 1 0,0-1 0,-1 1 0,4 2 0,-2-6 0,2 2 0</inkml:trace>
  <inkml:trace contextRef="#ctx0" brushRef="#br0" timeOffset="825">1267 23 12287,'0'-5'0,"0"2"0,0 3 0,-3 0 0,2 0 0,-6-3 0,3-1 0</inkml:trace>
  <inkml:trace contextRef="#ctx0" brushRef="#br0" timeOffset="1024">1178 37 12287,'-4'-3'0,"0"2"0,4-2 0,0 3 0,-3 0 0,2 0 0,-3 0 0,2 0 0,1 0 0,-6 0 0,3 0 0,-3 0 0</inkml:trace>
  <inkml:trace contextRef="#ctx0" brushRef="#br0" timeOffset="1258">962 60 12287,'5'-8'0,"0"1"0,-4 3 0,3-3 0,-2 7 0,1 0 0,-1 3 0,-2 5 0,0-1 0,0-3 0,-3 3 0,-1-3 0</inkml:trace>
  <inkml:trace contextRef="#ctx0" brushRef="#br0" timeOffset="1542">902 343 12287,'4'-1'0,"-1"-1"0,-2 0 0,-1-3 0,0 3 0,0-4 0,0 2 0</inkml:trace>
  <inkml:trace contextRef="#ctx0" brushRef="#br0" timeOffset="2559">165 0 12287,'0'4'0,"0"0"0,0-4 0,3 0 0,-1 0 0,3 0 0,-4 0 0,6 0 0,-2 0 0,-1 0 0,1 0 0,-3 0 0,3 0 0,-2 0 0,2 0 0,-3 0 0,0 3 0,2-2 0,-3 2 0,2-2 0,-3 1 0,-1 0 0,-1 3 0,-2-2 0,-4 1 0,1-1 0,-1 2 0,-1-1 0,-1 1 0,-4 2 0,2-2 0,-2 1 0,-1 2 0,3-4 0,-2 2 0,3-1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1:49.612"/>
    </inkml:context>
    <inkml:brush xml:id="br0">
      <inkml:brushProperty name="width" value="0.08571" units="cm"/>
      <inkml:brushProperty name="height" value="0.08571" units="cm"/>
      <inkml:brushProperty name="color" value="#A4386F"/>
    </inkml:brush>
  </inkml:definitions>
  <inkml:trace contextRef="#ctx0" brushRef="#br0">1153 97 12287,'-8'0'0,"3"1"0,0 2 0,3-3 0,-3 3 0,3-2 0,0 2 0,0-1 0,0 3 0,1 0 0,-2 2 0,2 0 0,-1 2 0,0 1 0,-1-1 0,3 3 0,0 0 0,0 3 0,-2 1 0,-1 1 0,1 1 0,2 2 0,0-2 0,0-3 0,0-1 0,0-1 0,0 0 0,0-3 0,0-3 0,0-2 0,0-2 0,0 2 0,3-4 0,-2 3 0,2-11 0,-3-1 0</inkml:trace>
  <inkml:trace contextRef="#ctx0" brushRef="#br0" timeOffset="991">930 1 12287,'0'4'0,"0"-1"0,0-3 0,0 3 0,0-2 0,-4 6 0,3-4 0,-4 2 0,2 2 0,-2-2 0,3-1 0,-3 1 0,2 0 0,-1 2 0,-1 3 0,-3 0 0,3 1 0,0-1 0,0-1 0,-2 3 0,-1 0 0,1 3 0,0 0 0,-1 0 0,2 0 0,1 0 0,-2 2 0,2 0 0,-1 1 0,1-3 0,-1-1 0,4 1 0,-1-1 0,0-1 0,2-3 0,-1-2 0,1-1 0,1-2 0,0 0 0,0-3 0,0 1 0,3-9 0,-1 3 0,3-4 0,-3 1 0,3-2 0,0 1 0,3 0 0,-1-1 0,1 1 0,-1-1 0,1 1 0,-1-1 0,0 1 0,1 2 0,-1 0 0,-2 0 0,0-2 0,-2 2 0,2 0 0,-3 2 0,3-2 0,-3 4 0,1-3 0,-3 4 0,-3 0 0,-1 0 0,-4 0 0,1 0 0,-1 0 0,3 0 0,0 0 0,0 0 0,-5-3 0,1 2 0,0-1 0,0 1 0,2 1 0,-1-1 0,1-1 0,-3 1 0,0-2 0,0 0 0,3 1 0,-1-4 0,1 1 0,0 1 0,-1-1 0,1 2 0,3-2 0,-3 1 0,2-1 0,2-1 0,0 1 0,2 1 0,-2-1 0,2 0 0,-1-3 0,2-2 0,2 0 0,0-2 0,3 2 0,-4-3 0,3 1 0,-4-3 0</inkml:trace>
  <inkml:trace contextRef="#ctx0" brushRef="#br0" timeOffset="1592">528 253 12287,'-4'0'0,"1"0"0,1-1 0,-1-1 0,1 1 0,1-2 0,-2 3 0,2 0 0,-2 0 0,3 3 0,3-1 0,-1 3 0,1-3 0,0 3 0,-2-2 0,1 2 0,0-3 0,0 3 0,-1-2 0,2 1 0,-3-1 0,0 2 0,0-3 0,0 3 0,0 0 0,0 3 0,-3-1 0,2 1 0,-5-1 0,1 0 0,1-2 0,-1 0 0,2-1 0,-2 1 0,1 2 0,-1-2 0,-1-1 0,4 1 0,-4-3 0,2 1 0,-3-3 0,2 0 0,-4 0 0,0 0 0</inkml:trace>
  <inkml:trace contextRef="#ctx0" brushRef="#br0" timeOffset="2625">328 112 12287,'-5'1'0,"0"1"0,3-1 0,-1 6 0,3-3 0,0 3 0,0 1 0,0-1 0,0 1 0,0 2 0,0-1 0,0 1 0,2 0 0,1 0 0,-1 0 0,-2-2 0,0 1 0,0 1 0,0 0 0,0-2 0,0-1 0,0 1 0,0-1 0,0 0 0,0-2 0,0 0 0,0-2 0,0 2 0,0-4 0,0 6 0,-3-6 0,2 5 0,-3-5 0,2 2 0,1-2 0,-6-1 0,6 0 0,-4 0 0,2 0 0,-2 0 0,3 0 0,-3 0 0,2-1 0,-2-2 0,3 2 0,-3-4 0,1 2 0,-1-2 0,-2 0 0,2-2 0,1 2 0,-1 0 0,1 0 0,-1-2 0,-2 2 0,2 0 0,1 0 0,-1-3 0,3 3 0,-3 0 0,1 0 0,-1-2 0,-2 0 0,3-1 0,-3 1 0,2 0 0,0 2 0,2-1 0,-2 4 0,3-3 0,-3 2 0,2-2 0,-1 3 0,2 0 0,-1 1 0,3-2 0,-1 2 0,-2-1 0,2 1 0,-2 1 0,2 3 0,-1-1 0,1 1 0,-1 0 0,-3-2 0,0 4 0,2 0 0,1 3 0,-2-3 0,-1 0 0,0 1 0,1 3 0,-1 0 0,0 1 0,-1-1 0,1 1 0,1-1 0,-1 3 0,2-3 0,-2 1 0,1 1 0,-1-1 0,-1 0 0,4 0 0,-1-1 0,0 0 0,2-3 0,-1-1 0,1 0 0,1 3 0,0-4 0,0 2 0,0-5 0,0 2 0,3-3 0,-1 0 0,3 0 0,-3 0 0,3 0 0,-2 0 0,2 0 0,-1 0 0,1-3 0,2 2 0,-2-4 0,-1 2 0,1-2 0,0 0 0,2-2 0,-2 1 0,0-1 0,0 1 0,2-4 0,1 2 0,-1 0 0,-2 1 0,0-1 0,-1 1 0,1-1 0,-2 1 0,1-4 0,0 0 0</inkml:trace>
  <inkml:trace contextRef="#ctx0" brushRef="#br0" timeOffset="3008">53 53 12287,'0'5'0,"0"0"0,0-3 0,0 3 0,0-3 0,0 1 0,0 0 0,-1-2 0,-1 2 0,1-3 0,-6 0 0,6 0 0,-5-3 0,2-1 0</inkml:trace>
  <inkml:trace contextRef="#ctx0" brushRef="#br0" timeOffset="3206">8 90 12287,'0'4'0,"0"3"0,0-7 0,0 4 0,-3-4 0,2-4 0,-2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1:58.561"/>
    </inkml:context>
    <inkml:brush xml:id="br0">
      <inkml:brushProperty name="width" value="0.08571" units="cm"/>
      <inkml:brushProperty name="height" value="0.08571" units="cm"/>
      <inkml:brushProperty name="color" value="#A4386F"/>
    </inkml:brush>
  </inkml:definitions>
  <inkml:trace contextRef="#ctx0" brushRef="#br0">1359 315 12287,'-4'-7'0,"1"0"0,-1 4 0,4-1 0,0 4 0,-5 0 0,4 0 0,-4 0 0,4 0 0,-3 0 0,3 4 0,-5 1 0,2 2 0,3-1 0,-2-2 0,-2-1 0,1 4 0,-1-4 0,2 5 0,1-1 0,-4 3 0,3-3 0,2 2 0,-3-1 0,3-2 0,1 1 0,0-3 0,0 3 0,5-5 0,-3 7 0,5-6 0,0 1 0,4 1 0,0-4 0,0 3 0,0-3 0,0-1 0,0 0 0,0 0 0,-4-1 0,0-3 0,-3 2 0,3-6 0,-3 5 0,3-5 0,-5 5 0,2-4 0,-2 3 0,2-3 0,-3-1 0,4-2 0,-5-1 0,0 0 0,0 4 0,0-1 0,-1 5 0,-3-4 0,3 4 0,-9-7 0,4 8 0,-5-5 0,4 4 0,0 0 0,3 2 0,-3 1 0,0 0 0,-4-4 0,0 0 0,4 1 0,-1 3 0,1 0 0,-4 0 0,0 0 0,1 0 0,-1 0 0,3 0 0,1 0 0,0 0 0,-4 0 0,0 0 0,0 3 0,0 1 0,1 0 0,-1-4 0,0 0 0,0 0 0,0 0 0,0 0 0,0 0 0,1 0 0,-1 0 0,0-5 0,0 2 0,0-4 0,0 5 0,0-2 0,0-2 0,1 1 0,-1-2 0,3 1 0,1 2 0,0 3 0,-3-5 0,3 2 0,-3 3 0,3-2 0,2 1 0,-4-3 0,3 4 0,0-4 0,1 5 0,5 0 0,0-4 0,0 2 0,0-2 0,1 0 0,3 0 0,-2-3 0,5 3 0,-1-4 0,2 1 0,1-3 0,-2-1 0,7 0 0,0 0 0,2 1 0,-2-1 0,-2 0 0,3 0 0,2 0 0,1 0 0,-1 0 0,1 1 0,-1 2 0,1 1 0,-2 0 0,-1-4 0,2 0 0</inkml:trace>
  <inkml:trace contextRef="#ctx0" brushRef="#br0" timeOffset="1249">1196 272 12287,'-11'0'0,"0"0"0,4 3 0,0 1 0,3 1 0,-3-2 0,1 0 0,-2 4 0,-1-3 0,1 3 0,-1-1 0,-2 1 0,0 3 0,0-3 0,0 2 0,0-2 0,1 3 0,-5-6 0,1 4 0,-1 0 0,4-4 0,0-1 0,0-3 0,1 0 0,-1 0 0,3 0 0,1 0 0,0-1 0,-4-2 0,0 0 0,0-4 0,1 0 0,-1-3 0,0 3 0,0-2 0,0 6 0,0-2 0,0 1 0,0 3 0,1-3 0,-1 3 0,0 1 0,0 4 0,0-1 0,1 6 0,3-2 0,-3 3 0,3 1 0,2-1 0,2 1 0,-3 0 0,5 0 0,-3 0 0,3 0 0,6 0 0,1-2 0,4-1 0,1-4 0,0-4 0,0 0 0,0 0 0,0 0 0,0 0 0,0 0 0,-1 0 0,1 0 0,-3 0 0,-1 0 0,-4 0 0,5 0 0,-6-4 0,4 2 0,-2-1 0,-3 2 0,-5 1 0,-7 0 0,-2 3 0,2 1 0,-3 1 0,-1-2 0,-3 0 0,4 4 0,-2-5 0,1 2 0,2-3 0,-5-1 0,5 0 0,-2 0 0,0 0 0,0 0 0,1 0 0,3 0 0,0-1 0,0-3 0,4 0 0,0-4 0,0-1 0,0 1 0,-1-1 0,4-2 0,-3-1 0,3-3 0,-3 3 0,3-2 0,-3-2 0,4 1 0,-5-3 0,5 4 0,-5-2 0,5 2 0,-4 2 0,3-3 0,-1 3 0,1 1 0,3 0 0,-2 0 0,-2 4 0,1 0 0,1 3 0,3-3 0,0 5 0,0-3 0,0 5 0,0 5 0,0-3 0,0 5 0,0 1 0,0 2 0,3-1 0,1 2 0,-1-3 0,-3 7 0,4 0 0,0 0 0,-1 1 0,-3-2 0,4-2 0,0 3 0,-1 0 0,-3 0 0,0-1 0,0-3 0,0 0 0,0 0 0,0 0 0,0 0 0,0-4 0,0 0 0,0 0 0,0 4 0,-1-5 0,-3-2 0,3 2 0,-5-5 0,2 3 0,2-3 0,-5-1 0,3-4 0,-3 1 0,3-2 0,-3 1 0,0-2 0,-4-5 0,0 1 0,4 2 0,0 1 0,-1 1 0,-3-1 0,2-3 0,2 3 0,-3 1 0,3-1 0,-3 3 0,-1-3 0,0 4 0,0 0 0,1-2 0,-1 1 0,0-1 0,0 2 0,0 2 0,0-3 0,-3 3 0,-1 1 0,1 0 0,-1 0 0,1 0 0,3 3 0,4 1 0,-1 3 0,-3-3 0,2 4 0,2 0 0,-3 1 0,3 2 0,1 0 0,-2 0 0,5 0 0,-5 0 0,6-1 0,-2 1 0,3 0 0,1 0 0,0 0 0,0 0 0,0-4 0,0 0 0,0 1 0,0 2 0,0-4 0,5-1 0,1-5 0,5 0 0,0-1 0,0-3 0,-4 0 0,0-4 0,-1-1 0,1 1 0,3 0 0,-3 1 0,3-3 0,1 3 0,-4-3 0,0-1 0,-4 0 0,11-4 0,-2-2 0</inkml:trace>
  <inkml:trace contextRef="#ctx0" brushRef="#br0" timeOffset="1480">207 163 12287,'-8'-4'0,"1"1"0,3-1 0,-3 4 0,0 0 0,-4 0 0,0 4 0,0-1 0,0 6 0,1-3 0</inkml:trace>
  <inkml:trace contextRef="#ctx0" brushRef="#br0" timeOffset="1623">54 272 12287,'-7'-4'0,"0"1"0,3-5 0,-3 5 0,5-2 0,-2 1 0,3 3 0,0-4 0,-3 5 0,3 5 0,-4-3 0,5 6 0,-5-6 0,-1 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05.860"/>
    </inkml:context>
    <inkml:brush xml:id="br0">
      <inkml:brushProperty name="width" value="0.08571" units="cm"/>
      <inkml:brushProperty name="height" value="0.08571" units="cm"/>
      <inkml:brushProperty name="color" value="#A4386F"/>
    </inkml:brush>
  </inkml:definitions>
  <inkml:trace contextRef="#ctx0" brushRef="#br0">1022 83 12287,'4'-8'0,"3"3"0,-6-2 0,3 2 0,0 1 0,-2-1 0,3 2 0,-3 2 0,5-6 0,-2 6 0,1-3 0,-1 4 0,-3 0 0,5 0 0,-6 0 0,3 4 0,-4-2 0,0 3 0,0-3 0,0 6 0,0-4 0,-4 5 0,0-1 0,-2-1 0,1-1 0,2 0 0,-3-3 0,4 1 0,0-2 0,-3-1 0,4 7 0,-6-7 0,6 3 0,-2-1 0,2-2 0,1 3 0,0-1 0,0-2 0,1 3 0,2-4 0,1 0 0,5 3 0,-1-1 0,0 1 0,1-3 0,-1 0 0,0 0 0,0 3 0,1 0 0,-1 0 0,0-3 0,1 0 0,-1 2 0,0 1 0,-3 1 0,-2-1 0,1-3 0,-3 8 0,2-4 0,-6 5 0,1-4 0,-3 1 0,-1-2 0,-2 2 0,0 1 0,-1-1 0,-2-2 0,0 2 0,0-1 0,3 0 0,0 2 0,-1-5 0,1 4 0,0-3 0,-1 0 0,1 0 0,0-2 0,0 2 0,-1-2 0,1-1 0,2 2 0,1 1 0,-1 0 0,-2-3 0,0 0 0,-1 0 0,1 0 0,0 0 0,0 0 0,-1 0 0,4 0 0,-1 0 0,3-3 0,-2 0 0,2-3 0,-2 1 0,2-3 0,-3 0 0,4-3 0,0 0 0,-3-1 0,0 1 0,0 1 0,-1-4 0,1 3 0,-3-3 0,-2 1 0,-1-1 0,1-1 0,-4 4 0,3 0 0,-3 3 0,1-1 0,0-2 0,-2 4 0,4-1 0,-3 4 0,3-1 0,0 3 0,3-1 0,3 1 0,2-1 0,-1 2 0,3-3 0,-2 1 0,6-2 0,1-3 0</inkml:trace>
  <inkml:trace contextRef="#ctx0" brushRef="#br0" timeOffset="483">1329 91 12287,'0'5'0,"0"-1"0,0-4 0,-4 0 0,3 1 0,-2 1 0,-1-1 0,-1 6 0,-3-4 0,-1 3 0,1-2 0,0 1 0,-1 2 0,-3-5 0,3 2 0,-2-1 0,-2-2 0,0 3 0</inkml:trace>
  <inkml:trace contextRef="#ctx0" brushRef="#br0" timeOffset="681">1196 332 12287,'4'-4'0,"3"3"0,-4-5 0,-1 4 0,-1-1 0,2 3 0,-2 0 0,3 0 0,-12 0 0,6 0 0,-7 0 0,-1-4 0,-3-1 0</inkml:trace>
  <inkml:trace contextRef="#ctx0" brushRef="#br0" timeOffset="1108">549 166 12287,'7'-1'0,"-2"-2"0,3 3 0,-3-3 0,3-1 0,0 1 0,0 1 0,1 2 0,-4 3 0,1 3 0,-2 1 0,2 1 0,0 1 0,-3-1 0,0 1 0,-3 2 0,0-1 0,0 4 0,-2-4 0,-4 2 0,0-1 0,-8 1 0,0-1 0,-2-3 0,-1 0 0,1 1 0,-4-2 0,1-2 0,-1 2 0,0-4 0,3-1 0,-3-2 0,3-3 0,0-6 0,1-3 0</inkml:trace>
  <inkml:trace contextRef="#ctx0" brushRef="#br0" timeOffset="1459">333 75 12287,'8'0'0,"0"0"0,2-3 0,1 0 0,-1 1 0,4 2 0,-3 0 0,3 0 0,-2 4 0,2 4 0,2 2 0,-2 4 0,-2-1 0,-1 4 0,-5-3 0,0 0 0,-4 0 0,0 6 0,-1-6 0,-1 3 0,-6-3 0,-2 0 0,-6-2 0,0-4 0,-5 0 0,0 1 0,-4-5 0,1-1 0,-3-2 0,-3-1 0,2 0 0,-5 0 0,4 0 0,0 0 0,0-4 0,-1-1 0,5-3 0,-1 0 0,4 0 0,1-1 0,2 0 0,3-2 0,0 1 0,3-4 0,-1 0 0,4-2 0,0-1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46.791"/>
    </inkml:context>
    <inkml:brush xml:id="br0">
      <inkml:brushProperty name="width" value="0.08571" units="cm"/>
      <inkml:brushProperty name="height" value="0.08571" units="cm"/>
      <inkml:brushProperty name="color" value="#A4386F"/>
    </inkml:brush>
  </inkml:definitions>
  <inkml:trace contextRef="#ctx0" brushRef="#br0">773 921 12287,'0'10'0,"-8"7"0,-2-15 0,0 6 0,2-8 0,8 0 0,0 0 0,0-8 0,0-2 0,0-9 0,0-1 0,0-5 0,0-4 0,0-7 0,2-1 0,4 0 0,-4 0 0,4 0 0,2 1 0,-2-1 0,7 0 0,-7 0 0,6 0 0,-6 1 0,6-1 0,-6 0 0,7 6 0,-7 1 0,8 5 0,-2-6 0,5 7 0,1-7 0,1 9 0,-1-3 0,0 5 0,1 1 0,-1 1 0,1-1 0,5 7 0,1 0 0,1 6 0,-1-7 0,-3 9 0,9-2 0,-6 2 0,5-2 0,1 4 0,6-4 0,0 4 0,-1 2 0,7 0 0,0 0 0,2 6 0,-2 0 0,2 6 0,4-6 0,5 9 0,-5-3 0,6-2 0,6 2 0,3-5 0,3 5 0,-1-8 0,-5 2 0,-4-4 0,5-2 0,1 0 0,-2 0 0,1 0 0,-7 0 0,0 6 0,0 0 0,1 3 0,-1-3 0,0-2 0,0 8 0,0-2 0,1 3 0,-3-3 0,-4-4 0,2-4 0,-8 4 0,8-4 0,-2-2 0,4 0 0,3 0 0,-1 0 0,0 0 0,0-6 0,1 0 0,3-6 0,-4 6 0,2-7 0,-14 7 0,0-8 0,-6 2 0,6 1 0,0-1 0,0 6 0,-6-6 0,0 8 0,-1-3 0,7 5 0,0 2 0,2 2 0,-2 5 0,-2-3 0,8 8 0,-2-2 0,2 2 0,-6 5 0,-12-5 0,4-4 0,-5-2 0,-3 3 0,-2-3 0,-3 6 0,3-6 0,-5 2 0,5-2 0,-5-4 0,-2 5 0,1-5 0,-3 0 0,-3 4 0,3-4 0,-6 6 0,2-2 0,1 0 0,-9 0 0,12 3 0,-14-5 0,4 8 0,-4-6 0,-2 6 0,0-5 0,0 5 0,0-6 0,0 6 0,0 0 0,-2 5 0,-4-5 0,4 4 0,-14-5 0,12 5 0,-9-4 0,9 5 0,-10-13 0,8 8 0,-2-8 0,2 2 0,3 5 0,-13-1 0,6 8 0,-9 1 0,3-1 0,4 0 0,-5-5 0,5-1 0,-4 0 0,-3 7 0,1-3 0,0-4 0,-9 5 0,-4-5 0,-12 6 0,-6 7 0,-6-5 0,-6 5 0,-13-3 0,-12 3 0,-4-5-332,-2 5 0,-6-7 332,0-5 0,6 1 0,6-8 0,0 6 0,-6-6 0,2 3 0,4-3 0,4-2-134,9 8 1,-1-8 133,0 2 0,1 2 0,-1-1 0,-8 5 0,-4-6 0,-4 0-253,-2-6 1,0-6 252,0 0 0,6-10 0,0-3 0,-6-1 0,44 5 0,-2-1 0,-5 1 0,0-1 0,2-2 0,1-1 0,3 4 0,0 0 0,-37-16 0,7 7 0,-7-7 0,2 10 0,-2 3 0,4 8 0,8 10 0,-5 0-148,-1 0 0,0 8 148,7 4 0,5 7 0,1 5 0,7-3 286,-1 3 0,0-9-286,5-3 0,-3-6 130,10 6 1,4-8-131,2 2 0,4-6 268,2-6 0,9-4-268,3-8 0,7-17 0,5-8 0,5-25 0,8 9 0,0-12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52.432"/>
    </inkml:context>
    <inkml:brush xml:id="br0">
      <inkml:brushProperty name="width" value="0.08571" units="cm"/>
      <inkml:brushProperty name="height" value="0.08571" units="cm"/>
      <inkml:brushProperty name="color" value="#A4386F"/>
    </inkml:brush>
  </inkml:definitions>
  <inkml:trace contextRef="#ctx0" brushRef="#br0">0 241 12287,'7'-4'0,"0"-3"0,-4-1 0,4 1 0,0 4 0,2 2 0,3 1 0,1 0 0,3 0 0,4 0 0,2 3 0,5 1 0,-1 4 0,8-2 0,1 6 0,2 2 0,2-1 0,1-3 0,1 0 0,-1 0 0,8 0 0,2 0 0,7-3 0,-1 0 0,7-5 0,0 1 0,5-2 0,-1-1 0,0 0 0,3 0 0,-2-3 0,6 0 0,-1-5-104,-2 1 1,1-2 103,-5-1 0,3-3 0,4 0 0,0-1 0,3 4 0,2-1 0,-2-2 0,3 5 0,0-2 0,2 3 0,-2 0 0,2 3 0,-9 4 0,2-1 0,-1-2 0,-3 1 0,3-1 0,-3 2 0,-1 1 0,0-3 0,1-1 0,1 1 0,-2 3 0,3 0 0,-6 0 0,2 0 0,1 0 0,3-3 0,1-1 0,-4 1 0,-3 3 0,0-1 0,3-3 0,-1 3 0,-2-2 0,-1-2 0,-3 2 0,-2-1 0,-1 0 0,2 3 0,-5-2 0,0 2 0,-7 1 0,0 0 0,0 0 0,4 0 0,-1 0 0,1 0 0,-4 0 0,-4 0 0,-3 0 0,1 0 0,-4 0 0,-2 0 103,-8 0 1,-1 0-104,-2 0 0,-2 0 0,-1 0 0,-7 0 0,3 0 0,-5 3 0,2 0 0,-5 1 0,2-4 0,-8 0 0,-2 0 0,-4 0 0,-4 0 0,-3-1 0,-6-3 0,-5-1 0,-9-5 0,-4 0 0,-9 0 0,-5-5 0,-1-2 0,-3-1 0,-2-7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0:12.639"/>
    </inkml:context>
    <inkml:brush xml:id="br0">
      <inkml:brushProperty name="width" value="0.08571" units="cm"/>
      <inkml:brushProperty name="height" value="0.08571" units="cm"/>
      <inkml:brushProperty name="color" value="#A4386F"/>
    </inkml:brush>
  </inkml:definitions>
  <inkml:trace contextRef="#ctx0" brushRef="#br0">1842 71 12287,'-5'7'0,"0"0"0,4 2 0,-2 1 0,0 2 0,1 0 0,-3 3 0,3 2 0,-3 1 0,3-1 0,-1 1 0,1-1 0,1 1 0,-2-1 0,3-1 0,0-2 0,-3-3 0,1-2 0,0 0 0,2 0 0,-1-4 0,-1-1 0,1-2 0,-2-2 0,0-3 0,1-2 0,0 2 0,-1-6 0,-1 1 0</inkml:trace>
  <inkml:trace contextRef="#ctx0" brushRef="#br0" timeOffset="1142">1618 64 12287,'-5'-4'0,"0"2"0,4 1 0,-2 1 0,3 3 0,0-1 0,0 2 0,0 1 0,0 2 0,0 0 0,0 0 0,0 2 0,0 1 0,0 1 0,0-1 0,2 2 0,0 0 0,3 2 0,-3 2 0,1-1 0,-3 1 0,2-2 0,0-2 0,1 1 0,-3-1 0,0-2 0,3-1 0,-2-1 0,1-1 0,-1 0 0,-1 0 0,-1-3 0,-1-2 0,1-1 0,-5-1 0,1 0 0,1 0 0,-1 0 0,1 0 0,-3 0 0,0-3 0,0-2 0,-1 1 0,-1 0 0,0-2 0,-3-3 0,3 1 0,-3-1 0,1-1 0,-3 0 0,2 0 0,0 1 0,1 1 0,0-1 0,-2 1 0,4 1 0,-3 3 0,3 2 0,-1-1 0,1 0 0,1 1 0,-2 2 0,3 0 0,0 0 0,3 1 0,1 1 0,3-1 0,0 2 0,3-3 0,-2 0 0,4 0 0,0 0 0,2 0 0,0 0 0,0 0 0,-2 0 0,2 0 0,-4 0 0,4 0 0,-1 0 0,1 0 0,0 0 0,0 0 0,0 0 0,-3 2 0,1 1 0,-3 1 0,3-1 0,-3 2 0,4-1 0,-5 3 0,1 0 0,-1-2 0,-1-1 0,-1 1 0,-1 2 0,0-2 0,-3-1 0,1 0 0,-3 1 0,0 0 0,0-2 0,-3 1 0,1-1 0,-1-1 0,1-2 0,1 0 0,-2 0 0,0 0 0,-2 0 0,2-2 0,0-1 0,0-2 0,1 0 0,-1-1 0,1-1 0,0 0 0,-3 0 0,4 0 0,-2 0 0,3-1 0,0-1 0,0 0 0,3-2 0,-2 1 0,1-1 0,2 1 0,0-1 0,0 2 0,1 0 0,0 1 0,2 1 0,0 2 0,0 1 0,0 2 0,0-1 0,0 9 0,0 0 0,0 5 0,-3-1 0,-2 1 0,1 1 0,-1 2 0,1 0 0,-3 0 0,2 0 0,0 0 0,0-1 0,-4-1 0,1 1 0,-2-1 0,0 0 0,1 0 0,-3 0 0,3-2 0,-3-1 0,0-2 0,-1-3 0,-1-2 0,2-1 0,0-1 0,1 0 0,-3 0 0,3-3 0,-2-1 0,2-3 0</inkml:trace>
  <inkml:trace contextRef="#ctx0" brushRef="#br0" timeOffset="1392">1016 71 12287,'4'0'0,"-1"0"0,0 0 0,-2 3 0,2-1 0,-3 2 0,0-1 0,0 1 0,2 1 0,0 2 0,1 2 0,-3 1 0,2 0 0,0-1 0,3 1 0,-3 2 0,3 0 0,-3-2 0,1-1 0,-3-2 0,0 0 0,3 0 0,1 0 0</inkml:trace>
  <inkml:trace contextRef="#ctx0" brushRef="#br0" timeOffset="2068">932 239 12287,'-7'0'0,"0"0"0,0 0 0,0-1 0,0-1 0,0 1 0,0-3 0,3 2 0,-2 1 0,2-2 0,0 3 0,-2-1 0,4-1 0,0 1 0,2-2 0,0 0 0,0 2 0,3-2 0,-2 3 0,3 0 0,-2 0 0,-1 0 0,2 0 0,0 0 0,-2 3 0,2 1 0,-3 3 0,0 0 0,0-2 0,3-1 0,-2-1 0,1 1 0,-1 1 0,-1 2 0,0-2 0,0-1 0,-1 0 0,-1 1 0,1 1 0,-2-1 0,0-1 0,-2 0 0,1-1 0,-1 1 0,1 0 0,-3 1 0,0 0 0,0-2 0,0 1 0,0-1 0,-3 1 0,1-1 0,0 1 0,2-1 0,0-1 0,0-2 0,-3 0 0,1 0 0,0 0 0,2 0 0,2 0 0,0 0 0,1-2 0,-3-1 0,1-2 0,1 0 0,-1-2 0,1-2 0,-1 0 0,-1-2 0,2-1 0,0-2 0,1 0 0,-3 0 0,2-4 0,0-3 0,1 0 0,-3-2 0,1 1 0,1 1 0,-1 1 0,1 1 0,1 3 0,-1 4 0,3 2 0,-3 3 0,4 2 0,-1 1 0,1-1 0,1-2 0,0 0 0</inkml:trace>
  <inkml:trace contextRef="#ctx0" brushRef="#br0" timeOffset="2426">841 64 12287,'0'4'0,"0"0"0,0-2 0,-3-1 0,2 3 0,-1-2 0,-2-1 0,0 5 0,-3-2 0</inkml:trace>
  <inkml:trace contextRef="#ctx0" brushRef="#br0" timeOffset="2574">778 120 12287,'4'0'0,"-1"0"0,-3 0 0,0 3 0,0-1 0,0 2 0,0-2 0,-3 4 0,-1-2 0</inkml:trace>
  <inkml:trace contextRef="#ctx0" brushRef="#br0" timeOffset="3042">477 204 12287,'-4'0'0,"0"0"0,2 0 0,1 1 0,-1 1 0,0 0 0,0 2 0,1 1 0,-1 2 0,-2 0 0,-1 0 0,1 2 0,-1 1 0,0-1 0,-4-2 0,0 2 0,-3 1 0,1-1 0,-3-2 0,-1-1 0,-1 0 0,-3-3 0,-1 1 0,-1-2 0,0-2 0,2 0 0,0 0 0,2-2 0,-2-1 0,-1-2 0,4 0 0,0-1 0,2-1 0,0 1 0,0 1 0,-2-4 0,2 2 0,-1-1 0,6 1 0,-3-2 0,3-1 0,-3-5 0,1 0 0</inkml:trace>
  <inkml:trace contextRef="#ctx0" brushRef="#br0" timeOffset="3333">288 85 12287,'-5'-7'0,"1"0"0,0 1 0,0 1 0,3 1 0,-1 2 0,1 1 0,1 4 0,-3-1 0,-1 4 0</inkml:trace>
  <inkml:trace contextRef="#ctx0" brushRef="#br0" timeOffset="3908">218 127 12287,'0'0'0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53.790"/>
    </inkml:context>
    <inkml:brush xml:id="br0">
      <inkml:brushProperty name="width" value="0.08571" units="cm"/>
      <inkml:brushProperty name="height" value="0.08571" units="cm"/>
      <inkml:brushProperty name="color" value="#A4386F"/>
    </inkml:brush>
  </inkml:definitions>
  <inkml:trace contextRef="#ctx0" brushRef="#br0">11 793 12287,'-1'-9'0,"-3"2"0,3-2 0,-2 2 0,2 2 0,1-2 0,0 4 0,0-4 0,0 4 0,0-4 0,0 0 0,0-3 0,4 4 0,3-1 0,1-3 0,-2-3 0,5-2 0,-1 2 0,0 0 0,3-3 0,1-1 0,0-3 0,4 0 0,-2 0 0,7-4 0,0 1 0,2 0 0,-2 3 0,3-2 0,4-1 0,-5 2 0,-1-3 0,-3 7 0,-1 0 0,0 0 0,0-3 0,-3 1 0,0 2 0,-5 0 0,1 3 0,-5-4 0,-1 2 0,-2 1 0,2 2 0,-1 2 0,-3 1 0,-2 0 0,2 0 0,-2 0 0,-1-1 0,-4 3 0,-3 1 0,-2-2 0,-1 2 0,-1-1 0,-2 2 0,1-3 0,-5 2 0,0 2 0,-3-2 0,0 5 0,0-2 0,-1 3 0,-3 1 0,3-3 0,-2 0 0,5-1 0,1 4 0,4 0 0,-4 0 0,5 4 0,-2-1 0,4 1 0,4 0 0,-2-2 0,5 5 0,-1-5 0,4 3 0,0-1 0,0-3 0,0 3 0,1-4 0,3 0 0,1 0 0,5 0 0,1 0 0,3 0 0,1 0 0,6 0 0,-1-3 0,0 0 0,-3-2 0,4 2 0,-4 1 0,7-5 0,-3 5 0,-1-2 0,0 0 0,0 1 0,0-4 0,0 4 0,0-1 0,0 4 0,0 0 0,1 0 0,-6 0 0,-1 0 0,0 5 0,-1 1 0,-1 4 0,-2 4 0,-6-2 0,6 5 0,-5-4 0,1 4 0,-4-4 0,2 4 0,0-4 0,0 4 0,-1-4 0,-3 4 0,3-4 0,1 4 0,-1-1 0,-3 0 0,0 3 0,0-2 0,1-1 0,2 0 0,-1 0 0,1 1 0,-2-2 0,-1-1 0,0-2 0,0 5 0,0-5 0,0 1 0,4-1 0,2-2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56.549"/>
    </inkml:context>
    <inkml:brush xml:id="br0">
      <inkml:brushProperty name="width" value="0.08571" units="cm"/>
      <inkml:brushProperty name="height" value="0.08571" units="cm"/>
      <inkml:brushProperty name="color" value="#A4386F"/>
    </inkml:brush>
  </inkml:definitions>
  <inkml:trace contextRef="#ctx0" brushRef="#br0">1765 211 12287,'-7'4'0,"0"-2"0,2 1 0,1 0 0,1 1 0,0-2 0,1 0 0,1 2 0,-2 0 0,3 3 0,0-1 0,3-1 0,-2 1 0,4-1 0,-3-1 0,3 0 0,-1-1 0,1 1 0,1-2 0,-2 0 0,3 0 0,0 0 0,0-1 0,0 1 0,2-1 0,0-1 0,1-2 0,0-1 0,-2-2 0,4 0 0,-1 1 0,1 0 0,0-1 0,-3-2 0,4 0 0,-2 0 0,0 0 0,-2 0 0,-1 1 0,-1 1 0,0-1 0,0 1 0,-3 1 0,1 0 0,-3 2 0,1-2 0,-3 2 0,0 1 0,0-2 0,-3 4 0,-2 1 0,-2 0 0,-2 2 0,0-1 0,-3 1 0,1 0 0,-3 1 0,0 1 0,0-1 0,0-1 0,0 0 0,-3 0 0,1 1 0,-3 1 0,3-1 0,-3 0 0,0 0 0,-1 1 0,-1-1 0,0 1 0,0 1 0,-3-2 0,1-1 0,-3 1 0,0 2 0,2-1 0,0-1 0,0 1 0,1-1 0,-3 0 0,3 0 0,0 1 0,2-1 0,2-1 0,0 0 0,-1-1 0,-1 1 0,-1-1 0,3 1 0,1-2 0,-1 0 0,1 1 0,0 0 0,1 0 0,3-1 0,0-1 0,0 1 0,0-1 0,0-1 0,0 0 0,3 0 0,-2 0 0,4 0 0,-3 0 0,3 0 0,-1 0 0,1 0 0,1 0 0,-2 0 0,3 0 0,0 0 0,0 0 0,0 0 0,0 0 0,2-2 0,0-1 0,4-2 0,-5 1 0,4-3 0,-1 2 0,1 1 0,1-1 0,-2-2 0,3 0 0,0 0 0,0 0 0,0 0 0,0 0 0,0 0 0,0 0 0,2-2 0,0-1 0,1-1 0,-3 1 0,2-2 0,0 0 0,1-1 0,-3-1 0,0 2 0,0 1 0,0 0 0,0-1 0,0-1 0,0 5 0,0-1 0,0 3 0,0 2 0,0 2 0,-1-3 0,-1 2 0,1 1 0,-2 2 0,3 3 0,0-2 0,0 2 0</inkml:trace>
  <inkml:trace contextRef="#ctx0" brushRef="#br0" timeOffset="454">1583 50 12287,'-7'-6'0,"3"-1"0,-2-1 0,4 1 0,-3 0 0,3 0 0,-3 3 0,3 1 0,-3 3 0,3 0 0,-3 0 0,3 0 0,-3 0 0,1 3 0,-3 0 0,0 2 0,2-1 0,0-2 0,1 2 0,-3 3 0,0 0 0,3 0 0,-2 0 0,1 0 0,-1 2 0,2 1 0,-2 2 0,1 0 0,-1-1 0,-1 0 0,0-1 0,0 1 0,-7 1 0,0 2 0</inkml:trace>
  <inkml:trace contextRef="#ctx0" brushRef="#br0" timeOffset="1515">463 197 12287,'0'-7'0,"0"0"0,0 0 0,0 2 0,0 1 0,0 1 0,0-1 0,0 2 0,0-1 0,0 9 0,-3-4 0,-1 6 0,-3-5 0,0 2 0,-1-1 0,-1 3 0,1 0 0,-1 0 0,-2 0 0,2 0 0,-3 0 0,3 0 0,-1 2 0,1 1 0,1 0 0,-1-1 0,1-1 0,1 1 0,1-1 0,1-1 0,-1 0 0,4 0 0,0 0 0,2 0 0,0-3 0,1-1 0,1-3 0,2 0 0,3 0 0,0 0 0,0 0 0,0 0 0,0 0 0,0 0 0,0 0 0,2 0 0,0 0 0,1-1 0,-3-1 0,-3 1 0,1-1 0,0 1 0,2 1 0,-3 0 0,1 0 0,-3 0 0,4 0 0,-5 0 0,2 0 0,-6 3 0,-2 2 0,-1-1 0,-1 0 0,-3 2 0,1 3 0,-3-1 0,0 1 0,1 1 0,-1 0 0,1 2 0,-3 0 0,2-1 0,0 0 0,4-2 0,-1 0 0,0 1 0,0 0 0,3-1 0,-1-2 0,4-2 0,-2-1 0,3-1 0,-3 1 0,4-2 0,-2 1 0,3 0 0,0-2 0,0 2 0,3-3 0,-2 0 0,2 0 0,-6 3 0,-1-1 0,-3 2 0,2-1 0,0 1 0,0 1 0,-4 2 0,1-2 0,-1-1 0,-2 1 0,-1 2 0,-1 0 0,-1 0 0,0 0 0,0 0 0,0-2 0,0-1 0,0-1 0,0 1 0,3-2 0,2 0 0,1-1 0,1-4 0,0-1 0</inkml:trace>
  <inkml:trace contextRef="#ctx0" brushRef="#br0" timeOffset="1857">344 15 12287,'0'-4'0,"0"1"0,0 3 0,0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2:59.939"/>
    </inkml:context>
    <inkml:brush xml:id="br0">
      <inkml:brushProperty name="width" value="0.08571" units="cm"/>
      <inkml:brushProperty name="height" value="0.08571" units="cm"/>
      <inkml:brushProperty name="color" value="#A4386F"/>
    </inkml:brush>
  </inkml:definitions>
  <inkml:trace contextRef="#ctx0" brushRef="#br0">1513 217 12287,'0'-7'0,"0"0"0,0 2 0,0 1 0,0 1 0,0-1 0,0 2 0,0-1 0,-3 6 0,0 1 0,-2 3 0,-1 0 0,1 0 0,1 0 0,-1 0 0,3 1 0,-3 1 0,3 0 0,-3 2 0,3-1 0,-3 1 0,4-1 0,-1 1 0,1-2 0,1 0 0,0 0 0,0 0 0,3-4 0,2 2 0,-2-3 0,2 0 0,1-2 0,3 0 0,-1-1 0,1-1 0,0 2 0,0 1 0,-1-1 0,1-2 0,-1 0 0,-1 0 0,0 0 0,0 3 0,0-2 0,-3 5 0,-1-2 0,-4 2 0,-1-1 0,0 0 0,-3-2 0,1 1 0,-3-1 0,0 0 0,0-1 0,2-1 0,0 1 0,1 1 0,-3 0 0,0-1 0,0-2 0,-1 1 0,-1 1 0,1-1 0,-1 1 0,1 0 0,1 0 0,-3-1 0,1 1 0,-1 2 0,1 1 0,0-1 0,-3 0 0,4 0 0,-1 1 0,1 1 0,1-1 0,0 1 0,0 1 0,0 0 0,0 0 0,0 0 0,0 0 0,1 0 0,1 0 0,-1-2 0,4-1 0,-3 1 0,3 2 0,0-2 0,2-1 0,0-1 0,0 1 0,0-2 0,0 4 0,0-5 0,0 5 0,-1-5 0,-1 1 0,1 0 0,-1 0 0,1-1 0,-2 5 0,-1-2 0,-3 2 0,0-1 0,2 0 0,0-2 0,1 1 0,-3-1 0,-3 2 0,-2 0 0,1 1 0,-1 1 0,0-1 0,-4-1 0,1 2 0,-1 0 0,-2-3 0,2 3 0,2-2 0,2 0 0,3-1 0,-3-2 0,4-1 0,-1 1 0,1-1 0,1-1 0,2-1 0,0-1 0,4-5 0,-2-4 0</inkml:trace>
  <inkml:trace contextRef="#ctx0" brushRef="#br0" timeOffset="283">1366 28 12287,'0'-7'0,"0"0"0,0 0 0,0 3 0,1 2 0,1 4 0,-1 3 0,1 4 0,-1 0 0,-1 2 0,0-2 0,-3 4 0,-1-2 0</inkml:trace>
  <inkml:trace contextRef="#ctx0" brushRef="#br0" timeOffset="1076">1030 266 12287,'0'-7'0,"0"3"0,2 4 0,0 5 0,4 1 0,-1 1 0,-2 1 0,-1 1 0,1 2 0,-1 3 0,2 0 0,-2 0 0,-1 0 0,1 0 0,-1 0 0,-1 0 0,0-2 0,0-1 0,-3-2 0,1 0 0,-3 0 0,0-2 0,-1 1 0,-1-5 0,-3 1 0,1-1 0,-1-1 0,1-2 0,0 0 0,-3 0 0,4 0 0,-1 0 0,-2 0 0,2 0 0,-3 0 0,3 0 0,0-2 0,2-1 0,-3-1 0,1 1 0,2-1 0,2 1 0,1 0 0,-3 1 0,0-2 0,1-3 0,1 0 0,-1 2 0,4 1 0,-3 1 0,3-1 0,-1 1 0,1-1 0,1 2 0,-3-2 0,2 2 0,1 1 0,-3-2 0,2 3 0,1 1 0,-1 1 0,-2 0 0,2 2 0,-3-1 0,3 1 0,-3 2 0,3 3 0,-1-1 0,1 1 0,0 0 0,-3 0 0,2 0 0,-2 2 0,-1-2 0,4 0 0,-3 0 0,3 0 0,-3-1 0,3 1 0,-3-1 0,3-1 0,-3 2 0,0 1 0,1-1 0,0-2 0,0-2 0,-1-1 0,-1 1 0,1 2 0,-1-2 0,-1-1 0,0-1 0,0 1 0,0 0 0,0 1 0,0-1 0,0-2 0,0 0 0,0 2 0,-1-1 0,-1 1 0,1 0 0,-1 1 0,-1 0 0,0-2 0,-1 2 0,1 0 0,-2-1 0,0 0 0,2 0 0,1 1 0,1 0 0,1-2 0,0 2 0,-3-4 0,-1 2 0</inkml:trace>
  <inkml:trace contextRef="#ctx0" brushRef="#br0" timeOffset="1416">1121 609 12287,'-7'-1'0,"0"-1"0,0 1 0,0-1 0,0 2 0,0 2 0,0 2 0,0 3 0,0 0 0,0 0 0,-3 1 0,-2 1 0,-1-1 0,-1 1 0,0-2 0,0-2 0,0-2 0,0-3 0,0 0 0,0-3 0,0-1 0</inkml:trace>
  <inkml:trace contextRef="#ctx0" brushRef="#br0" timeOffset="1767">778 322 12287,'-4'0'0,"1"3"0,0 1 0,-1 3 0</inkml:trace>
  <inkml:trace contextRef="#ctx0" brushRef="#br0" timeOffset="2325">512 441 12287,'0'-4'0,"0"2"0,0 4 0,0 2 0,0 3 0,0 0 0,0 0 0,-2 0 0,-1 0 0,-2 0 0,2-2 0,-2-1 0,-1-1 0,1 1 0,-1-2 0,-1 0 0,-2-1 0,-1-1 0,0-3 0,1-2 0,0-1 0,-2-1 0,2-3 0,0-2 0,-1-1 0,0-1 0,1-2 0,2-1 0,-2 0 0,2 1 0,-3 2 0,6 0 0,-6 1 0,6 3 0,-4 2 0,3 3 0,-1 0 0,-1 2 0,0 1 0,0 2 0,0 3 0,0 2 0,-1 1 0,-1 1 0,1 2 0,-1 1 0,-1 1 0,0-1 0,0 2 0,1 0 0,1 1 0,-1 1 0,1-1 0,1-1 0,0 0 0,0-2 0,0 2 0,2-4 0,1 1 0,2-4 0,-1-2 0,3-3 0,5 0 0,2 0 0,2-1 0,-2-1 0,0 0 0,0-2 0,2 0 0,1-1 0,1-1 0,-1 1 0,1 1 0,-1 0 0,2-4 0,-1-3 0</inkml:trace>
  <inkml:trace contextRef="#ctx0" brushRef="#br0" timeOffset="2650">351 609 12287,'-14'0'0,"1"0"0,0 0 0,2 0 0,0 2 0,-1 1 0,1 2 0,2 0 0,1 1 0,-1 1 0,-1 1 0,0 1 0,-1-1 0,1 1 0,1-2 0,2-2 0,-3 1 0,-1-2 0</inkml:trace>
  <inkml:trace contextRef="#ctx0" brushRef="#br0" timeOffset="2881">204 287 12287,'-7'-14'0,"0"0"0,0 0 0,2 4 0,1 3 0,2 0 0,-2 7 0,2 0 0,-3 4 0,-4 5 0,-2 2 0,-3 3 0,-1 1 0,-1 1 0,0 2 0,-2 3 0,-1-3 0,-2 2 0,0-2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3:15.584"/>
    </inkml:context>
    <inkml:brush xml:id="br0">
      <inkml:brushProperty name="width" value="0.08571" units="cm"/>
      <inkml:brushProperty name="height" value="0.08571" units="cm"/>
      <inkml:brushProperty name="color" value="#A4386F"/>
    </inkml:brush>
  </inkml:definitions>
  <inkml:trace contextRef="#ctx0" brushRef="#br0">1 319 12287,'7'0'0,"1"-4"0,0 0 0,2 0 0,0-3 0,1 2 0,2-2 0,1 0 0,0 2 0,3 0 0,4 2 0,1-2 0,3 3 0,5 0 0,-4 0 0,5 0 0,0 1 0,2-2 0,2 2 0,1 1 0,-2 0 0,-1 0 0,-1 0 0,1 0 0,-1 0 0,3 0 0,0 0 0,3 0 0,0 0 0,0 0 0,1 3 0,1-1 0,-1 1 0,1-3 0,2 0 0,-2 0 0,4 3 0,-1-1 0,-2 1 0,0-3 0,-3 2 0,0 1 0,1-1 0,1-2 0,-1 3 0,2-1 0,-3 1 0,0-3 0,1 0 0,1 0 0,-1 0 0,2 0 0,-3 0 0,0 0 0,3-3 0,-1 1 0,0-3 0,-5 2 0,2-3 0,-2 1 0,6 1 0,2-1 0,-2 0 0,0-3 0,-4 2 0,-1 0 0,2 0 0,0 1 0,-1-2 0,1-1 0,-1 1 0,-1-1 0,-2 1 0,-2-1 0,-4 3 0,-3 0 0,-1 1 0,-1-1 0,3 0 0,2 3 0,-2 1 0,-1-1 0,-4-2 0,-1 2 0,-2-2 0,2 2 0,-5 1 0,0-2 0,-5 2 0,0-2 0,-1 2 0,1-5 0,-4 4 0,2-3 0,-5 1 0,2-1 0,-2-2 0,2 2 0,-4-2 0,2 0 0,-2-4 0,-1 1 0,0-3 0,-4-2 0,0-5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3:18.972"/>
    </inkml:context>
    <inkml:brush xml:id="br0">
      <inkml:brushProperty name="width" value="0.08571" units="cm"/>
      <inkml:brushProperty name="height" value="0.08571" units="cm"/>
      <inkml:brushProperty name="color" value="#A4386F"/>
    </inkml:brush>
  </inkml:definitions>
  <inkml:trace contextRef="#ctx0" brushRef="#br0">872 258 12287,'5'0'0,"0"0"0,1 0 0,-3-3 0,4 2 0,-5-5 0,3 4 0,-4-2 0,2 2 0,-2 1 0,-1-2 0,-1 0 0,-2 1 0,-1-1 0,-3 3 0,-2 0 0,-1 0 0,2 0 0,-2 0 0,1 3 0,2-1 0,-4 1 0,1 0 0,0-1 0,3 3 0,-1-3 0,0 3 0,1 0 0,-1 3 0,3-1 0,0-2 0,1 2 0,-1 1 0,-1-1 0,4 4 0,-1-3 0,3 0 0,0-1 0,0 1 0,1-1 0,1 1 0,0-1 0,3-2 0,0 1 0,3-4 0,0 3 0,2-2 0,-1-1 0,1-2 0,-2 0 0,0 0 0,2 0 0,0 0 0,0 0 0,-2 0 0,-1 0 0,1 0 0,-1-1 0,1-1 0,0 1 0,-1-2 0,-2 3 0,0 0 0,-3-4 0,1 3 0,-3-2 0,0 3 0,-3 0 0,-1 0 0,-4 0 0,-3 3 0,-1 2 0,0 0 0,-1 0 0,1 0 0,0 2 0,-2 1 0,4 0 0,-3 0 0,0 2 0,2-2 0,1 3 0,2-3 0,0 0 0,0-1 0,1 1 0,0-1 0,2 1 0,2-1 0,0 1 0,1 0 0,-1-4 0,3 3 0,0-6 0,0 4 0,0-3 0,1 2 0,1-1 0,-1-2 0,3 5 0,-4-1 0,0 2 0,-1 1 0,-2-1 0,2-2 0,-4 0 0,0 0 0,-3 3 0,0-3 0,1 0 0,-3-1 0,0 1 0,-4 2 0,1-2 0,2-1 0,-2 1 0,4-2 0,-1 2 0,0-3 0,0 0 0,5-1 0,-5-4 0,6-1 0</inkml:trace>
  <inkml:trace contextRef="#ctx0" brushRef="#br0" timeOffset="290">804 1 12287,'0'7'0,"0"-2"0,0 0 0,0-3 0,0 2 0,0-1 0,0-2 0,0 2 0,0 0 0,0 1 0</inkml:trace>
  <inkml:trace contextRef="#ctx0" brushRef="#br0" timeOffset="1016">500 319 12287,'5'0'0,"1"0"0,-5 0 0,6 0 0,-5 2 0,3 1 0,-4 3 0,4-2 0,-3 4 0,-1-3 0,2 0 0,-3 0 0,0 2 0,0-1 0,0-1 0,-3 0 0,1 2 0,-3 1 0,3-4 0,-3-1 0,0-3 0,-3 0 0,0 0 0,1 0 0,3 0 0,-3 0 0,3-3 0,-1 1 0,0-3 0,2 4 0,-2-2 0,3-1 0,-4 3 0,4-2 0,-3 3 0,2 0 0,-2 0 0,4 0 0,-5 0 0,3 3 0,0-1 0,0 3 0,2-3 0,-1 3 0,1-2 0,1 2 0,0 0 0,0 3 0,0-1 0,0 1 0,0-1 0,0 1 0,0-1 0,0-2 0,0 1 0,0-4 0,0 3 0,0 0 0,0 3 0,0-1 0,0-2 0,0 0 0,-2 0 0,-1 3 0,-3-3 0,1 0 0,1-2 0,-1 2 0,0-3 0,-3 3 0,1-2 0,-1 2 0,0-3 0,1 0 0,-2 1 0,-1 0 0,2 0 0,-2 0 0,1-2 0,2 1 0,3-1 0,-7-1 0,3 0 0</inkml:trace>
  <inkml:trace contextRef="#ctx0" brushRef="#br0" timeOffset="1247">599 577 12287,'-7'-1'0,"2"-2"0,-2 2 0,2-4 0,-1 3 0,-2-1 0,-2 3 0,0 0 0,-3 0 0,3 3 0,-3 0 0,0 2 0,1 2 0,0-2 0,-1-1 0,-2 1 0,3-3 0,1 1 0</inkml:trace>
  <inkml:trace contextRef="#ctx0" brushRef="#br0" timeOffset="1440">364 273 12287,'-1'-7'0,"-1"-1"0,1 4 0,-5 0 0,3 1 0,-6-1 0,1-3 0</inkml:trace>
  <inkml:trace contextRef="#ctx0" brushRef="#br0" timeOffset="1724">114 342 12287,'-4'0'0,"0"0"0,4 0 0,4 3 0,0-2 0,3 1 0,1 3 0,0-4 0,3 1 0,-5-1 0,4-1 0,-5 0 0,2 0 0,-1-1 0,2-1 0,-2 0 0,-1-3 0,2 1 0,-2-2 0,-1 0 0,-2 1 0,-1 0 0,-1 0 0,0 3 0,0-3 0,-3 3 0,-2 0 0,-5-2 0,0 2 0,-3-4 0,1 2 0</inkml:trace>
  <inkml:trace contextRef="#ctx0" brushRef="#br0" timeOffset="2632">121 122 12287,'5'-7'0,"1"2"0,-5-6 0,3 7 0,-4 1 0,-7 9 0,1-1 0,-7 5 0,4-1 0,-2-2 0</inkml:trace>
  <inkml:trace contextRef="#ctx0" brushRef="#br0" timeOffset="2746">8 175 12287,'0'-5'0,"0"0"0,0-1 0,0 3 0,-4-1 0,0 4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3:26.360"/>
    </inkml:context>
    <inkml:brush xml:id="br0">
      <inkml:brushProperty name="width" value="0.08571" units="cm"/>
      <inkml:brushProperty name="height" value="0.08571" units="cm"/>
      <inkml:brushProperty name="color" value="#A4386F"/>
    </inkml:brush>
  </inkml:definitions>
  <inkml:trace contextRef="#ctx0" brushRef="#br0">49 98 12287,'-9'0'0,"2"8"0,7-7 0,0 7 0,-2-8 0,-3 0 0,3 0 0,-5 0 0,7 0 0,-2 0 0,-3 0 0,3 0 0,-5 0 0,7 0 0,0 0 0,7 0 0,-4 5 0,8 0 0,0 1 0,5-6 0,2 5 0,4 1 0,1-1 0,4-5 0,9 5 0,-3 1 0,5-1 0,0-5 0,1 0 0,5 0 0,3 0 0,-4 0 0,4 0 0,1 0 0,-4 0 0,-1 0 0,-5 0 0,5 0 0,-7 0 0,2 0 0,-2 0 0,2 0 0,-2-5 0,7-1 0,-5-1 0,6 2 0,-6 3 0,5-3 0,0-3 0,6 3 0,0 0 0,-1 5 0,-5-6 0,1 1 0,-1-1 0,6 6 0,-8 0 0,-3 0 0,2 0 0,-2 0 0,1 0 0,-1 0 0,2 6 0,3-1 0,2 1 0,-7-6 0,9 0 0,2 0 0,-2 1 0,1 5 0,1-4 0,-6 3 0,1-3 0,4-2 0,-8 0 0,9 0 0,-6 0 0,0 0 0,6 0 0,0 0 0,5-2 0,5-3 0,-1 1 0,-4-7 0,-1 6 0,6-6 0,-7 2 0,2-2 0,-5-2 0,-6 8 0,-3-6 0,-7 6 0,-3-1 0,-3 6 0,4-1 0,-4-5 0,-2 4 0,2-3 0,-1 3 0,1 2 0,2 0 0,-8 0 0,8 0 0,-2 0 0,-3 6 0,-3-1 0,3 0 0,-3-5 0,8 0 0,-2 0 0,-3 0 0,-3 0 0,3 0 0,-3 0 0,6 2 0,-5 4 0,2-5 0,-3 5 0,-3-4 0,4-2 0,-4 0 0,-2 0 0,0 0 0,1 0 0,-1 0 0,0 0 0,-5 0 0,0 0 0,-8 0 0,6 0 0,-3 0 0,-4 0 0,12 0 0,-5-8 0,7-8 0,0-9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3:30.620"/>
    </inkml:context>
    <inkml:brush xml:id="br0">
      <inkml:brushProperty name="width" value="0.08571" units="cm"/>
      <inkml:brushProperty name="height" value="0.08571" units="cm"/>
      <inkml:brushProperty name="color" value="#A4386F"/>
    </inkml:brush>
  </inkml:definitions>
  <inkml:trace contextRef="#ctx0" brushRef="#br0">3685 455 12287,'-5'21'0,"0"1"0,1-2 0,0-4 0,-1-5 0,3 3 0,-5-5 0,7 2 0,0 0 0,7-7 0,2 3 0,7-7 0,1 0 0,-7 0 0,1 0 0,0 0 0,5 0 0,0-6 0,1 1 0,-1-8 0,0 2 0,-3 2 0,3-1 0,-9-1 0,9-5 0,-3-1 0,3 1 0,1 0 0,-1 0 0,-5 1 0,-1 4 0,-6-3 0,3 10 0,-7-6 0,0 6 0,-2-3 0,-3 7 0,1 0 0,-6 0 0,-1 0 0,-5 0 0,-1 0 0,1 0 0,0 0 0,0 0 0,-1 5 0,1 1 0,-2-1 0,-3-5 0,2 2 0,-2 3 0,3-3 0,2 3 0,-6-3 0,0-2 0,1 0 0,4 0 0,7 0 0,-1 0 0,0 0 0,-5 0 0,7 0 0,0 0 0,3 0 0,4 0 0,-5 0 0,7 0 0,2 0 0,3 0 0,-1 0 0,7 0 0,-6 0 0,6 0 0,0 0 0,5 0 0,0-2 0,1-3 0,-7 3 0,1-3 0,0 3 0,5 2 0,1-7 0,-1 5 0,0-5 0,-5 7 0,0 0 0,-8 0 0,4 0 0,-14 7 0,-4 4 0,-3 1 0,-2-1 0,0 4 0,-1-5 0,1 5 0,0 1 0,-6-1 0,1-5 0,-1 5 0,6-4 0,-1-4 0,1-2 0,5 2 0,1-1 0,-1-1 0,-5-5 0,5 0 0,0 0 0,7-2 0,-1-3 0,3 1 0,2-6 0,0-1 0,0-5 0,0-1 0,0 1 0,0-2 0,0-4 0,0 4 0,0-3 0,0-3 0,0 3 0,0-3 0,0 3 0,0 3 0,0-4 0,2 4 0,3 2 0,-3-1 0,5 1 0,-5 7 0,4 4 0,-5 3 0,7 2 0,-8 0 0,0 7 0,0 8 0,0 6 0,-2 6 0,-4-5 0,3 7 0,-8-2 0,2 3 0,-2 3 0,-3-6 0,3 0 0,-4-2 0,-1 2 0,0 4 0,0-4 0,-1-2 0,1 2 0,-5-7 0,-1 2 0,0-4 0,6-2 0,5-7 0,0-3 0,6-5 0,-6-1 0,8 0 0,-5 0 0,8-7 0,0-2 0,0-7 0,0 0 0,0-1 0,0-1 0,0-3 0,2 6 0,4-6 0,-5 12 0,5-8 0,3 5 0,-7 1 0,3 0 0,2 6 0,-1-6 0,1 7 0,-2-1 0,-3 3 0,5 2 0,0 0 0,-5 0 0,7 0 0,-3 0 0,-5 0 0,7 7 0,-8 2 0,0 8 0,-2-1 0,-4 0 0,-1 0 0,-4 1 0,-3-1 0,3 0 0,-9 0 0,-1 0 0,-1 2 0,6 4 0,-6-4 0,1 4 0,-3-4 0,2-2 0,4 0 0,-3 1 0,8-7 0,2 1 0,6-7 0,-6 1 0,7-5 0,-1-5 0,3-11 0,2-10 0</inkml:trace>
  <inkml:trace contextRef="#ctx0" brushRef="#br0" timeOffset="459">2955 503 12287,'-7'17'0,"5"-1"0,-13 0 0,14 0 0,-7-7 0,8 0 0,0-3 0,0-4 0,2 5 0,4-7 0,-3-2 0,8-3 0,-2 1 0,2-7 0,3 6 0,-3-6 0,2 0 0,-2-5 0,3 5 0,-3 0 0,-4 0 0,7-5 0,-10 2 0,7 3 0,-8 4 0,5 7 0,-10 0 0,-4 0 0,-3 0 0,-9 1 0,-3 5 0,3 1 0,-4 4 0,4 3 0,2-3 0,0-2 0,-1 2 0,-4-6 0,-1 6 0,6-7 0,5 1 0,0-3 0,-5-2 0,5 0 0,0 0 0,6 0 0,-6 0 0,7 0 0,-8-7 0,6-4 0,1-3 0,5-3 0,0 1 0,0 0 0,0 0 0,0-1 0,0 1 0,0 0 0,0-2 0,0-4 0,5 4 0,1-3 0,5 3 0,-6 1 0,2 3 0,-1 3 0,-5-3 0,7-3 0,-8-8 0</inkml:trace>
  <inkml:trace contextRef="#ctx0" brushRef="#br0" timeOffset="850">2598 487 12287,'0'16'0,"-2"-1"0,-4-4 0,5 3 0,-7-10 0,8 6 0,-1-6 0,-5 1 0,3 3 0,-8-3 0,5 2 0,-4-1 0,-1-4 0,-6 5 0,1-7 0,-5 0 0,-1 0 0,-1 0 0,1 0 0,4 0 0,-4 0 0,-3 0 0,-2 0 0,3-2 0,3-3 0,-3 3 0,3-4 0,-1-1 0,6 2 0,5-3 0,0 3 0,0 3 0,2-7 0,4 4 0,3 1 0,2-7 0,0 6 0,0-6 0,6 6 0,-1-6 0,8 0 0,-4-5 0,7 0 0</inkml:trace>
  <inkml:trace contextRef="#ctx0" brushRef="#br0" timeOffset="1057">2289 276 12287,'-9'-2'0,"4"-3"0,1 3 0,-1-3 0,3 3 0,-5 2 0,7 0 0,-2 5 0,-3 1 0,3-1 0,-5-5 0,-1 7 0,-1 2 0</inkml:trace>
  <inkml:trace contextRef="#ctx0" brushRef="#br0" timeOffset="1197">2192 325 12287,'-9'7'0,"-6"-5"0,5 3 0,2-3 0,-6-2 0,12 0 0,-5 0 0,7 0 0,0 0 0,0 0 0</inkml:trace>
  <inkml:trace contextRef="#ctx0" brushRef="#br0" timeOffset="1925">1851 373 12287,'0'9'0,"0"-1"0,0-6 0,0 3 0,0-3 0,-5 7 0,-1-4 0,-5-1 0,6 7 0,-1-6 0,6 6 0,0-8 0,-7 12 0,5-13 0,-3 7 0,10-4 0,-1-3 0,7 3 0,0-3 0,5-2 0,0 0 0,-5 0 0,0 0 0,-6 0 0,6 0 0,-7 0 0,3 0 0,-7 0 0,-2 0 0,-3 0 0,1 6 0,-7-1 0,-1 6 0,-10-6 0,4 2 0,-4-1 0,2-3 0,-1 8 0,3-7 0,-4 1 0,4-3 0,2-2 0,0 0 0,-1 0 0,1 0 0,7 0 0,2 0 0,7 0 0,0 0 0,0 7 0,0-3 0,0 7 0,0 0 0,0 5 0,0 0 0,0 6 0,0-1 0,0-5 0,0-5 0,-6 0 0,1 5 0,0 1 0,5-1 0,-6 0 0,1 0 0,-2-5 0,1 0 0,3-2 0,-8 2 0,5 1 0,-4-6 0,4 5 0,-5-6 0,6 2 0,-6-1 0,6-5 0,-6 5 0,5-4 0,-4-2 0,6 7 0,-10-5 0,10 5 0,-7-7 0,8 0 0,-5-7 0,8-4 0,0-4 0,0-1 0,0-2 0,0-3 0,0 3 0,0-13 0,0 6 0</inkml:trace>
  <inkml:trace contextRef="#ctx0" brushRef="#br0" timeOffset="2073">1591 309 12287,'-9'-2'0,"4"-4"0,-4 5 0,7-7 0,-5 8 0,-1 0 0,7 0 0,-7-7 0,8-2 0</inkml:trace>
  <inkml:trace contextRef="#ctx0" brushRef="#br0" timeOffset="2392">1883 812 12287,'-16'9'0,"2"-2"0,3 0 0,-4-5 0,6 11 0,-7-8 0,5 2 0,1-1 0,1-3 0,-2 8 0,-4-2 0,4 2 0,2 2 0,-1-8 0,4 0 0,-5-5 0,1 8 0,1-7 0,1 7 0</inkml:trace>
  <inkml:trace contextRef="#ctx0" brushRef="#br0" timeOffset="2917">1153 373 12287,'0'17'0,"0"-1"0,0 0 0,0 0 0,0 1 0,7-1 0,-5 0 0,3 0 0,3-5 0,-3 0 0,0-6 0,-5 6 0,0-7 0,0 3 0,0-7 0,0 0 0,-7 0 0,5 0 0,-12-7 0,7-2 0,-4-7 0,-2 5 0,8 0 0,-6 0 0,6-5 0,-6 0 0,5-1 0,1 1 0,5 0 0,0-6 0,0 1 0,0-3 0,0 3 0,0 3 0,0-4 0,2-2 0,3 3 0,4-6 0,7 5 0,1-5 0,-1 5 0,6-1 0,-1 1 0,8 4 0,-2-3 0,2 4 0,-2 7 0,4-3 0,-4 8 0,-4-1 0,-1 6 0,-4 0 0,-4 2 0,-3 3 0,-4 4 0,-7 8 0,0-1 0</inkml:trace>
  <inkml:trace contextRef="#ctx0" brushRef="#br0" timeOffset="3267">1315 341 12287,'-25'7'0,"0"0"0,5 4 0,-2-5 0,1 3 0,10-8 0,0 5 0,2-2 0,-2 1 0,-3-3 0,10 10 0,-7-6 0,8 6 0,-5-3 0,8 8 0,0-1 0,-5-5 0,0 0 0,-1-1 0,6 7 0,0-1 0,0-7 0,0-2 0,0-7 0,-7 0 0,5 0 0,-12 0 0,10 0 0,-7 0 0,0-7 0,-5-2 0,0-7 0,0-1 0,5 7 0,0-1 0,2 0 0,-2-5 0,-3-1 0,3 1 0,2 0 0,-2 0 0,2-1 0,-2 1 0,-1 0 0,6 0 0,-1 0 0,2-1 0,3 1 0,-4 0 0,5 0 0,1-1 0,1 3 0,5 3 0,-4-11 0,5 4 0</inkml:trace>
  <inkml:trace contextRef="#ctx0" brushRef="#br0" timeOffset="4067">715 455 12287,'-24'9'0,"6"3"0,-4-6 0,4 6 0,2-4 0,0 2 0,7 5 0,3-4 0,5-2 0,1 1 0,0 1 0,0 6 0,0-7 0,0 1 0,5-5 0,1 4 0,6-6 0,-1 1 0,3-3 0,3-2 0,-1 0 0,0 0 0,0 0 0,1-2 0,-1-3 0,-2-4 0,-3-7 0,2 5 0,-8 0 0,6 0 0,-6-5 0,1 5 0,-6 0 0,2 6 0,3-6 0,-3 6 0,3-6 0,-3 7 0,-9-3 0,-2 7 0,-8 0 0,1 7 0,0 4 0,0-2 0,0 2 0,-1-2 0,1 2 0,0 3 0,0-3 0,-1-4 0,1-1 0,0 3 0,0-6 0,-1 8 0,1-7 0,2 1 0,3-10 0,-3-4 0,3-7 0,4-1 0,1 1 0,-1-6 0,1 1 0,1-6 0,5 5 0,0-5 0,0 5 0,0-5 0,0 6 0,0-1 0,0 6 0,0 0 0,0-1 0,5 6 0,3 2 0,1 2 0,-4 2 0,6 5 0,-7 0 0,3 7 0,-7 4 0,5 9 0,1 1 0,-1 8 0,-5-2 0,0 4 0,0 1 0,-5 1 0,-1-1 0,-1 1 0,2-1 0,1 1 0,-7-1 0,6-5 0,-6 0 0,0-7 0,-5 4 0,0-8 0,5-7 0,0-4 0,6-3 0,-6-2 0,0 0 0,-5 0 0,5-7 0,0-4 0,2-3 0,-2-3 0,-3-1 0,3-3 0,2 3 0,-2-4 0,6-1 0,-6 1 0,7-2 0,-1 3 0,-2 3 0,1-4 0,-1 6 0,2 5 0,3-3 0,-4 3 0,5 4 0,-7-1 0,5 8 0,-8 0 0,7 2 0,-1 4 0,-2 3 0,1 7 0,-6 2 0,1 4 0,2-3 0,-2 8 0,6-5 0,-6 5 0,7-5 0,-1 5 0,3-7 0,2 1 0,0-8 0,0-2 0,0 0 0,0-1 0,0 1 0,7-7 0,4 1 0,3-3 0,3-2 0,-1-7 0,0-4 0,2 2 0,4-2 0,-4 0 0,3-5 0,-3 0 0,-1 0 0,-3-6 0,-3 0 0,11 1 0,-4 5 0</inkml:trace>
  <inkml:trace contextRef="#ctx0" brushRef="#br0" timeOffset="4257">146 97 12287,'-23'0'0,"3"0"0,-7 0 0,13 6 0,-3-1 0,10 6 0,-4-5 0,8 6 0,-3-1 0,5 3 0,1 3 0,-8-1 0,6 0 0,-5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4:45.23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1086 1009 16383,'56'14'0,"0"0"0,4 0 0,-1 0 0,-3 1 0,0-2 0,2-3 0,-1-1 0,36 10 0,-40-14 0,0-1 0,-2 5 0,0 1 0,4-5 0,-1-1 0,2 5 0,0 1 0,2-5 0,-1-1 0,4 6 0,0-1 0,-4-6 0,1 0 0,3 2 0,-1-1 0,-2-2 0,-1-1 0,-1-1 0,0 0 0,5 5 0,0 0 0,-1-1 0,1 1 0,0 4 0,-1 1 0,-3-5 0,-2-1 0,-3 2 0,-1 1 0,0-2 0,1-1 0,-1-1 0,0 0 0,5 6 0,0 1 0,-4-6 0,-1 1 0,1 4 0,-1 1 0,42-1 0,-42 1 0,1-1 0,-1-5 0,0-2 0,5 2 0,0 1 0,-5 2 0,-2-1 0,44 3 0,-3 0 0,4-9 0,-13 0 0,12 0 0,-22-3 0,13-6 0,-18 6 0,24-19 0,-6 13 0,-19-1 0,25 10 0,-40-12 0,31 9 0,-37-10 0,-16 13 0,-16 0 0,-62-12 0,13 9 0,-12-7 0,-5-2 0,-30 3 0,-6-4 0,6 4 0,-12 6 0,44-1 0,1-1 0,1-2 0,1 1 0,-2 1 0,-1 1 0,-4-1 0,0 0 0,-4 5 0,-1 0 0,-9 0 0,0 0 0,-5 1 0,0-2 0,-3-3 0,-2-1 0,-13 0 0,-1 1 0,0-1 0,-2 0 0,28 5 0,0 0 0,-1 0 0,-2 0 0,0 0 0,-2 0 0,-4 0 0,-1 0 0,0 0 0,2 0 0,1 0 0,-1 0 0,-2 0 0,0 0 0,0 0 0,6 0 0,1 0 0,0 0 0,2 0 0,0 0 0,1 0 0,-26 0 0,2 0 0,2 1 0,2-2 0,14 1 0,2-3 0,6-1 0,2-1 0,10 4 0,2-1 0,-41-7 0,2 5 0,-2 4 0,15 0 0,-6 0 0,6 0 0,-6 0 0,0 4 0,0 5 0,0-6 0,-12 9 0,9 1 0,3-10 0,28 22 0,28-10 0,28 26 0,28-1 0,19 7 0,12-7 0,15-12 0,1 0 0,18 0 0,-2 0 0,2 0 0,-43-14 0,3-3 0,7-1 0,1-1 0,-4 2 0,1 0 0,2-6 0,1-1 0,2 5 0,-1 1 0,-2-5 0,1-1 0,11 1 0,2-1 0,1-3 0,0-2 0,1 1 0,0 0 0,3 1 0,1-2 0,-1-4 0,0-2 0,5-2 0,0-1 0,2 3 0,-1-1 0,4-1 0,0-1 0,-5 1 0,0-1 0,0-4 0,0 0 0,-1 5 0,-1 0 0,-7-1 0,-1 1 0,2 0 0,0-1 0,-1-3 0,0-2 0,-4 2 0,1 2 0,3 1 0,-1 1 0,-6-3 0,-2-1 0,0 4 0,-1-1 0,-6-2 0,0-1 0,2-1 0,-1 0 0,-3 5 0,-2 0 0,-3-1 0,-1 1 0,2 1 0,0 1 0,40-12 0,0-6 0,-9 6 0,-3 4 0,-6-4 0,2 10 0,-11-10 0,-1 13 0,4-19 0,-23 9 0,-5 1 0,-29-10 0,-37 9 0,-12-12 0,-25-3 0,-13-6 0,-18 6 0,42 12 0,-1 1 0,-3 1 0,-2 2 0,-3 2 0,-1-2 0,2-3 0,0-1 0,-7 1 0,1-1 0,5-4 0,2-1 0,-3 6 0,0-1 0,3-4 0,1-1 0,1 5 0,0 1 0,-2-6 0,-2 1 0,-5 4 0,-1 1 0,2-1 0,-2 1 0,-8 3 0,-2 2 0,-1-2 0,-1 2 0,-1-2 0,-1 2 0,-10 3 0,-3 4 0,25 2 0,-1 1 0,0 1 0,-1 1 0,0 1 0,-1 1 0,-6 1 0,-1 1 0,-1 1 0,-2 0 0,-1 1 0,0 2 0,1 0 0,0 3 0,0 1 0,0 1 0,-1 1 0,2 2 0,4 0 0,1 1 0,2 0 0,-22 4 0,4 0 0,5-2 0,4 1 0,13 1 0,4 1 0,8-4 0,2 3 0,3 5 0,1 3 0,4 0 0,1 0 0,2 1 0,1 1 0,-3 7 0,-1 1 0,-2-6 0,1 1 0,1 4 0,1 1 0,-3-1 0,1 0 0,1 5 0,1 0 0,8-4 0,1-1 0,-1 0 0,2 1 0,-14 27 0,13 10 0,5-13 0,17 31 0,9-34 0,24 7 0,7-20 0,31-18 0,6-3 0,22-6 0,-30-11 0,1-4 0,5-3 0,2-2 0,5 1 0,3 0 0,4 1 0,1-2 0,-4-4 0,1-2 0,3-2 0,-1-1 0,-1-2 0,1-1 0,0 0 0,1-2 0,-1 0 0,1-1 0,9-2 0,0-1 0,-3 2 0,0 0 0,7-6 0,1-1 0,-3 0 0,-1-2 0,-1-6 0,0-1 0,6 3 0,1 1 0,2-4 0,0 1 0,2 1 0,0 2 0,-1 1 0,-1 0 0,-4 2 0,-1 0 0,-8 2 0,-1 1 0,5-4 0,0 1 0,0 2 0,0 1 0,0 2 0,0-1 0,4-2 0,1 1 0,-4 5 0,-2-1 0,-3-4 0,-1-1 0,2 6 0,0-1 0,-6-4 0,-1-1 0,-5 2 0,-1-3 0,-7-2 0,-1-2 0,-2 2 0,-1-2 0,0 1 0,-2 1 0,-3 3 0,-1 1 0,1 0 0,-2-1 0,28-19 0,-3-4 0,-25 3 0,-13 7 0,-18 6 0,-7-9 0,-24-1 0,-16 1 0,-19-7 0,-6 7 0,-3 12 0,0 0 0,0 0 0,-12 9 0,-7 0 0,0 13 0,-9-3 0,4 6 0,29 2 0,-1 2 0,-45-1 0,42 0 0,-2 0 0,3 0 0,0 0 0,-11-1 0,-1 2 0,1 3 0,-1 1 0,-3-1 0,-2 1 0,-6 6 0,-1 0 0,-6-2 0,0 1 0,0 6 0,0 2 0,-5 0 0,0 1 0,5 1 0,0 1 0,5-2 0,0-1 0,-4-1 0,1 0 0,2 6 0,1 1 0,3-6 0,0 1 0,0 4 0,2 1 0,8-6 0,2 1 0,2 4 0,2 1 0,7-6 0,1 1 0,0 4 0,1 1 0,6-2 0,0-1 0,-2 2 0,0 1 0,-37 26 0,10-13 0,2 13 0,7-3 0,6 2 0,-6-2 0,9-3 0,9-7 0,6-6 0,13 34 0,13-18 0,27 21 0,26-12 0,5-12 0,13-7 0,-3-6 0,22-3 0,12-3 0,-36-15 0,0-1 0,-1 2 0,0 0 0,1-6 0,1-1 0,0 1 0,1-1 0,8-3 0,0-2 0,-2 1 0,0 0 0,6 0 0,1 0 0,-3 0 0,1 0 0,1 1 0,1-2 0,2-4 0,1-2 0,-4-2 0,0-1 0,5-2 0,0-1 0,5 0 0,0-2 0,-4-3 0,1-1 0,3 1 0,-1-1 0,-2-1 0,-1-1 0,-1 2 0,0 1 0,0 2 0,0 1 0,1-4 0,-2 1 0,-3 2 0,-1 0 0,1 2 0,-1 0 0,-7 1 0,-1-2 0,-1 2 0,0-2 0,-1 2 0,-1-2 0,39-13 0,0 4 0,-9 5 0,-9-6 0,-1 6 0,-21-6 0,3-3 0,-18 0 0,2-12 0,-24-4 0,-19-8 0,-25 5 0,-16 7 0,-21 12 0,-19 0 0,33 13 0,-1 2 0,-1 3 0,0 1 0,2-1 0,0 1 0,-4 1 0,1 1 0,2-2 0,1-1 0,-3-2 0,-1 2 0,-1 5 0,0 1 0,0-5 0,0-1 0,0 5 0,0 1 0,5-2 0,0-1 0,-1 2 0,1 1 0,-1 2 0,-2 1 0,-6-4 0,-1 1 0,3 2 0,1 1 0,-4 0 0,0 2 0,8-1 0,1 0 0,0 0 0,1 0 0,-1 0 0,-2 0 0,-6 0 0,-1 0 0,2 0 0,0 0 0,-7 0 0,1 0 0,6 0 0,0 0 0,-2 0 0,0 0 0,2 0 0,0 0 0,-2-1 0,1 2 0,7 3 0,0 1 0,-3-1 0,0 1 0,-37 8 0,-1-4 0,4 7 0,-3 12 0,15-4 0,-6-5 0,19 15 0,0-6 0,2 7 0,-2-7 0,15 0 0,-6-1 0,19 14 0,-13 12 0,13 12 0,12-12 0,12 12 0,13 7 0,38 9 0,18-7 0,12-8 0,16-29 0,0 4 0,-29-22 0,2-1 0,-4-2 0,0-1 0,7 4 0,1-1 0,1-3 0,1-2 0,-3-3 0,1-1 0,7 4 0,1-1 0,1-2 0,0-1 0,-5-3 0,1 0 0,3-1 0,2-1 0,-3-2 0,0-1 0,5 0 0,1-2 0,0 0 0,1-1 0,-2-2 0,0-1 0,-2-2 0,-2-2 0,-3-4 0,-1-2 0,2 2 0,0-2 0,-6 2 0,-1-2 0,2 1 0,0 0 0,-1 1 0,0-2 0,-4 1 0,1 0 0,3 1 0,-1-2 0,-8 2 0,-1-2 0,42-13 0,-45 14 0,1 0 0,44-14 0,-12 10 0,-16-1 0,-6 0 0,-3-9 0,-12 0 0,-16 13 0,-41-10 0,-24 6 0,-13 4 0,-6-4 0,0 10 0,0-10 0,-9 10 0,0-10 0,-13 13 0,3-3 0,-6-4 0,-3 4 0,-12-1 0,45 10 0,-1 0 0,-47 0 0,47 1 0,1-2 0,0-3 0,-1-1 0,-3 0 0,-2 1 0,-4-1 0,-2 0 0,-2 5 0,-1 0 0,-3 0 0,-2 0 0,-3 0 0,-1 0 0,-2 0 0,-2 0 0,-5 0 0,0 0 0,5 0 0,0 0 0,-1 0 0,1 0 0,6 0 0,0 0 0,-2 0 0,0 0 0,9 0 0,2 0 0,3 0 0,0 0 0,4 1 0,-1 2 0,2 1 0,0 1 0,-43 1 0,6 13 0,5-1 0,4 10 0,13 0 0,6 0 0,5 0 0,-8 0 0,9 13 0,3 15 0,28 3 0,15 9 0,20-24 0,11-7 0,4-15 0,25-3 0,-1-10 0,10 10 0,4-13 0,5 3 0,6-6 0,13-3 0,4-9 0,5 0 0,3-4 0,-45 9 0,1-1 0,1-2 0,0-2 0,40-19 0,-39 14 0,1 0 0,1 0 0,0 0 0,0 0 0,0 0 0,4 0 0,1 0 0,-3 1 0,-1-2 0,-1 2 0,0-2 0,2-3 0,-1-1 0,4 0 0,0 1 0,-4 0 0,1 2 0,3 6 0,-1 1 0,-8-3 0,-1-1 0,42-6 0,-6 4 0,-3-4 0,-12 10 0,-7-10 0,-18 13 0,6-7 0,-22 1 0,-3 9 0,-78-10 0,22 1 0,-20 5 0,-7-2 0,-16-19 0,-26 4 0,46 13 0,0 3 0,-46-5 0,13 13 0,-3 0 0,-6 0 0,6 0 0,-7 0 0,-5 0 0,48 0 0,-1 0 0,-2 0 0,-1 0 0,-1 0 0,0 0 0,5 0 0,0 0 0,-1 0 0,1 0 0,-39 0 0,-4 0 0,7 4 0,3 5 0,0-6 0,-9 13 0,0-7 0,12-6 0,-12 22 0,18-10 0,26-1 0,1 0 0,-11 2 0,6 9 0,38-10 0,2 1 0,51 9 0,18-13 0,37 7 0,-40-11 0,0-4 0,-2-3 0,1-2 0,7 1 0,3 0 0,3 0 0,1 0 0,5 0 0,1 0 0,-3 0 0,2 0 0,3 0 0,1 0 0,-5 1 0,0-2 0,1 0 0,1-1 0,7-2 0,1-1 0,3 2 0,2 0 0,3-6 0,1-1 0,0 1 0,-1-1 0,-3-3 0,-2-2 0,-3 6 0,-1 0 0,0-1 0,1 1 0,-3 0 0,1-1 0,1-4 0,1 0 0,1 5 0,0 0 0,-7-1 0,1 1 0,1 5 0,0 2 0,-1-2 0,0-1 0,-4-2 0,1 1 0,3 1 0,-1 1 0,-6-1 0,-2 0 0,-1 5 0,1 0 0,-3 1 0,1 2 0,1 1 0,1 1 0,1 1 0,-1 3 0,-4 5 0,-2 0 0,1 0 0,-1 0 0,-3 0 0,-2 0 0,-4 0 0,-2 0 0,44 14 0,-6 10 0,-3-1 0,-22 10 0,-6-10 0,-18 13 0,15 6 0,-35 3 0,7 22 0,-37-22 0,-16-3 0,-19-19 0,-9-9 0,-9-9 0,-7 6 0,-12-6 0,-3-4 0,-6 4 0,2-10 0,41 0 0,-2 1 0,1-6 0,-1 1 0,-4 5 0,0-1 0,1-6 0,1 0 0,3 2 0,0-1 0,-3-2 0,2-1 0,-41-1 0,37 0 0,0 0 0,4 0 0,1 0 0,-5 0 0,0 0 0,-37 0 0,-1-12 0,10-7 0,3-6 0,7-3 0,5 0 0,13 0 0,0-12 0,-12-4 0,21-12 0,7 0 0,27-12 0,29 12 0,12 0 0,3 9 0,16 10 0,9 3 0,9-13 0,13 13 0,-4-3 0,-2 5 0,3 4 0,9-9 0,-38 18 0,1 1 0,43-20 0,-15 10 0,6 10 0,-7-1 0,7 13 0,3-3 0,0 5 0,6 8 0,-6 5 0,7-6 0,-32 34 0,-3-6 0,-16 38 0,-37-10 0,-31 6 0,-37-18 0,-16-3 0,35-25 0,-1-1 0,-3-1 0,0 0 0,-5 7 0,-2-1 0,2-6 0,1 0 0,2 1 0,2 1 0,1 0 0,1 0 0,-36 9 0,13 6 0,2-19 0,13 26 0,25-22 0,6 5 0,25-24 0,38 0 0,-4-24 0,22-8 0,-16-24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4:53.2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84 16383,'59'0'0,"-6"0"0,-38 0 0,10 0 0,-9 0 0,12 0 0,0 0 0,12 0 0,-9 13 0,22-10 0,-9 9 0,12-12 0,12 0 0,-9 3 0,7 7 0,-20-7 0,7 9 0,3-12 0,3 0 0,22 0 0,-22 0 0,10 0 0,-1 0 0,-9 0 0,22 0 0,-22 0 0,22 0 0,-22 0 0,35 0 0,-20-12 0,23 9 0,-1-22 0,4 22 0,-45-4 0,2 1 0,-1 6 0,0 0 0,-6-6 0,-1 0 0,35 3 0,-3-10 0,-22 13 0,10 0 0,-1 0 0,-9 0 0,10 0 0,-13 0 0,12 0 0,4 0 0,12 0 0,0 0 0,0 0 0,0 0 0,0 0 0,-13 0 0,10 0 0,-22 0 0,10 0 0,-1 0 0,-9 0 0,22 0 0,-22 0 0,10-3 0,-13-6 0,-13 6 0,10-10 0,-9 13 0,12 0 0,12-12 0,-9 9 0,-3-10 0,-3 13 0,-9 0 0,-1 0 0,-2 0 0,-26 0 0,-2 0 0,-13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4:55.05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1 392 16383,'43'16'0,"10"-4"0,-9-24 0,24 9 0,13-10 0,13 13 0,-10-9 0,-10-1 0,-8 1 0,8 9 0,4 0 0,15 0 0,-6 0 0,7 0 0,2 0 0,-2 0 0,2 0 0,-3 0 0,-6 0 0,7 0 0,-7 0 0,-3 0 0,0 0 0,0 0 0,0 0 0,0 0 0,0-9 0,0-1 0,0-2 0,0 3 0,0 6 0,0-7 0,0-2 0,0 2 0,3 1 0,6 9 0,4-3 0,-46-2 0,0 1 0,2 2 0,0 1 0,40-9 0,-40 8 0,0 1 0,-1 1 0,-1 0 0,45 0 0,-2 0 0,-7-3 0,-3-6 0,0 6 0,0-7 0,-3 4 0,-7-3 0,-2 2 0,-7-11 0,-6 8 0,7-8 0,-4 8 0,3-8 0,-12 12 0,12-4 0,-12-5 0,34 8 0,-12-11 0,0 12 0,5-7 0,8 13 0,-33 0 0,2 0 0,-4-1 0,-1-1 0,42-7 0,-13 6 0,-13-10 0,-9 13 0,22 0 0,-22-12 0,-3 9 0,-15-10 0,-26 13 0,-2 0 0,-13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0:27.696"/>
    </inkml:context>
    <inkml:brush xml:id="br0">
      <inkml:brushProperty name="width" value="0.08571" units="cm"/>
      <inkml:brushProperty name="height" value="0.08571" units="cm"/>
      <inkml:brushProperty name="color" value="#A4386F"/>
    </inkml:brush>
  </inkml:definitions>
  <inkml:trace contextRef="#ctx0" brushRef="#br0">1388 106 12287,'-5'10'0,"3"-4"0,-4 0 0,3-3 0,-4 0 0,5 2 0,-6-4 0,5 7 0,-3-5 0,4 0 0,-2-3 0,4 0 0,0-4 0,0 3 0,0-4 0,0 5 0,0-4 0,1 3 0,2-2 0,-2 2 0,3 1 0,-3 0 0,3 0 0,-3 4 0,6-2 0,-4 5 0,1-5 0,0 1 0,-2 1 0,4-1 0,-1 2 0,2-2 0,0-1 0,-4 4 0,5-3 0,-2 4 0,0-4 0,0 3 0,-4-3 0,7 5 0,-8-3 0,3 2 0,-4-1 0,3-3 0,0 4 0,1-5 0,-6 3 0,-1-2 0,1-2 0,-4 3 0,3 0 0,-4-1 0,1 0 0,-4-3 0,4 0 0,-1 0 0,1 0 0,-3 0 0,-2 0 0,-2 0 0,3 0 0,-3 0 0,1 0 0,-1 0 0,3-1 0,-3-2 0,-1 2 0,1-2 0,0-2 0,0 2 0,2-1 0,-2 1 0,0 1 0,0-5 0,-1 4 0,1-3 0,3 3 0,-3-4 0,-1 1 0,1-4 0,-1 4 0,2-1 0,1 2 0,-2-1 0,3-2 0,0 5 0,0-3 0,1 3 0,3-4 0,-1 4 0,1 0 0,-4 3 0,4 0 0,-1 0 0,4-3 0,-3-1 0,4 1 0,-7 3 0,8 0 0,-3 0 0,5 0 0,2 0 0,-1 0 0,5 0 0,-4 0 0,3 0 0,1 0 0,2 0 0,1 0 0,-1 0 0,1 0 0,-1-3 0,1 0 0,0 0 0,-1 3 0,1 0 0,-4 0 0,1 0 0,-4 0 0,3 0 0,-3 0 0,4 0 0,-4 0 0,3 0 0,-4 0 0,3 1 0,-5 2 0,0-1 0,0 4 0,0-2 0,0 2 0,0-3 0,0 4 0,-1-4 0,-3 3 0,-1 1 0,-5 2 0,4-3 0,0 1 0,-1-2 0,-2 2 0,-1 1 0,1-2 0,-1 0 0,0 0 0,1-1 0,-1 2 0,1-2 0,-1-2 0,1-2 0,-1 3 0,-1 0 0,-1-1 0,1 0 0,-2-3 0,3 0 0,0 0 0,-3 0 0,1 0 0,-1 0 0,3 0 0,1 0 0,-1 0 0,1 0 0,-1 0 0,0 0 0,1 0 0,-1 0 0,1 0 0,-1 0 0,4 0 0,-1 0 0,1 0 0,-4 4 0,1-2 0,-1 6 0,1-7 0,3 8 0,-2-8 0,7 7 0,-7-6 0,5 5 0,0-5 0,3 6 0,-4-2 0,3 3 0,-2 1 0,-2-4 0,2 1 0,-1-2 0,1 1 0,-2 3 0,-1-3 0,-3 3 0,3 0 0,-2 1 0,-2-1 0,-3 1 0,1-1 0,-5 1 0,1 0 0,-3-1 0,0 1 0,-1-2 0,-2-1 0,1 1 0,-5-2 0,4 0 0,-4 0 0,2-4 0,-2 1 0,4-1 0,6-2 0,-2-2 0,2-1 0,-2-2 0,-1-5 0</inkml:trace>
  <inkml:trace contextRef="#ctx0" brushRef="#br0" timeOffset="485">1167 1 12287,'-13'4'0,"-2"-2"0,-4 5 0,-1 0 0,6-2 0,1 2 0,-1-2 0,1 1 0,-1-1 0,2-5 0,1 0 0,-7 4 0,3 1 0</inkml:trace>
  <inkml:trace contextRef="#ctx0" brushRef="#br0" timeOffset="785">641 116 12287,'-5'0'0,"-4"0"0,8 0 0,-3 0 0,0 0 0,-2 0 0</inkml:trace>
  <inkml:trace contextRef="#ctx0" brushRef="#br0" timeOffset="1185">364 154 12287,'0'5'0,"-1"1"0,-3-3 0,2-1 0,-4 4 0,3 1 0,-4 2 0,4-1 0,-3 1 0,-1-1 0,-2 4 0,-4 0 0,0 1 0,0-1 0,0 4 0,2-4 0,-2 4 0,-2-3 0,0 3 0,-4-3 0,0 3 0,0-5 0,0 2 0,0-3 0,0-4 0,0 1 0,-1-3 0,1 3 0,0-6 0,0 3 0</inkml:trace>
  <inkml:trace contextRef="#ctx0" brushRef="#br0" timeOffset="1424">211 39 12287,'-9'-1'0,"3"-2"0,-3 2 0,3-2 0,0 2 0,0 1 0,4 0 0,-2 0 0,4 0 0,0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4:56.41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1 393 16383,'0'-47'0,"12"10"0,-9 37 0,22 0 0,3 0 0,3 12 0,32-5 0,-7 11 0,6-12 0,25 7 0,6-13 0,7 0 0,-16 0 0,3 3 0,6 6 0,4-6 0,-46 2 0,0 0 0,3-3 0,-2-1 0,42-1 0,-43 0 0,0 0 0,42 0 0,-40 0 0,0 0 0,-1 0 0,-1 0 0,45 0 0,-2 0 0,-7-9 0,-3-1 0,9 1 0,0 9 0,1 0 0,-10 0 0,0 0 0,0 0 0,3-9 0,6-1 0,-6 1 0,7 9 0,-7 0 0,-3 0 0,9 0 0,0 0 0,1-3 0,-10-7 0,0 7 0,0-6 0,0 6 0,0 3 0,-10 0 0,1 0 0,-13 0 0,-10 0 0,2 0 0,36 0 0,-34-6 0,0-1 0,0 7 0,-3-3 0,34-22 0,-3 22 0,-3-9 0,-22-1 0,10 10 0,-13-22 0,0 22 0,0-22 0,0 10 0,0-13 0,12 12 0,-9-9 0,10 10 0,-13-1 0,-13-21 0,-2 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4:59.88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1 421 16383,'28'-31'0,"-13"6"0,10 12 0,-9 10 0,-1-9 0,10 12 0,-9 0 0,-1 0 0,10 0 0,-9 12 0,12-9 0,12 10 0,4-1 0,24-9 0,4 10 0,21-13 0,1 0 0,-10 0 0,-10 0 0,-12 0 0,-10-6 0,2-1 0,-3 0 0,1-1 0,13-2 0,1 1 0,-9-1 0,-3 1 0,43 3 0,-32-3 0,-3-4 0,13 4 0,0 0 0,-25 8 0,2 2 0,0-1 0,-1 0 0,1 0 0,-1 0 0,33 0 0,0 0 0,0 0 0,-10 0 0,1 0 0,0-3 0,9-7 0,0 7 0,0-6 0,-10-4 0,1 4 0,-10 0 0,10 9 0,-13-13 0,35 7 0,-13-13 0,0 13 0,-3-19 0,6 22 0,-32-9 0,2-1 0,-4 10 0,-1 0 0,42-16 0,-13 13 0,-13-6 0,16 12 0,3-13 0,10 10 0,-13-9 0,-13 12 0,-2 0 0,-26 0 0,-2 0 0,-26 0 0,-2 0 0,-51-25 0,-8-6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5:40.719"/>
    </inkml:context>
    <inkml:brush xml:id="br0">
      <inkml:brushProperty name="width" value="0.08571" units="cm"/>
      <inkml:brushProperty name="height" value="0.08571" units="cm"/>
      <inkml:brushProperty name="color" value="#A4386F"/>
    </inkml:brush>
  </inkml:definitions>
  <inkml:trace contextRef="#ctx0" brushRef="#br0">2108 171 12287,'0'-7'0,"0"2"0,0 5 0,0 0 0,0 5 0,6 2 0,-5 5 0,3 1 0,-2 0 0,-2 3 0,0-1 0,0 6 0,0-1 0,0 4 0,0 5 0,0-1 0,0 6 0,0-2 0,0 0 0,0 0 0,0-1 0,0 2 0,0 0 0,0-4 0,0-1 0,0-3 0,0-1 0,-11-5 0,-3-1 0</inkml:trace>
  <inkml:trace contextRef="#ctx0" brushRef="#br0" timeOffset="2907">1719 110 12287,'6'-8'0,"-2"0"0,-2 4 0,-2-4 0,0 4 0,0-4 0,0 5 0,0-8 0,0 8 0,0-5 0,0 6 0,0-4 0,0 6 0,0 0 0,0 6 0,0 2 0,0-1 0,0 1 0,0 0 0,0 4 0,0 2 0,0 2 0,0-3 0,0 4 0,-4 0 0,0-1 0,-2 5 0,2-5 0,1 4 0,-5-4 0,6 5 0,-2-5 0,-2 2 0,2-2 0,-4-3 0,4 4 0,-1-4 0,0-1 0,3 2 0,-6 2 0,5-2 0,-3 3 0,6-5 0,0-3 0,0-1 0,0-6 0,0 4 0,0-6 0,0 0 0,6 0 0,-1-2 0,3-2 0,3 3 0,-3-3 0,2 1 0,-2-1 0,3 3 0,-3-3 0,1 1 0,0-1 0,1 3 0,-3-6 0,5 3 0,-4 2 0,1-2 0,-5 3 0,4 1 0,-4 0 0,4 0 0,-5 0 0,7 0 0,-8 0 0,7 1 0,-5 3 0,0-1 0,-4 5 0,0-4 0,0 4 0,0-3 0,0 3 0,0-4 0,0 4 0,0 0 0,0 4 0,0 0 0,0-4 0,0 1 0,-1-5 0,-3 4 0,1-4 0,-5 4 0,4-4 0,-4 4 0,4-4 0,-4 4 0,4-5 0,-4 1 0,4 1 0,-5 0 0,1 4 0,-4-8 0,0 9 0,0-6 0,4 0 0,0-4 0,-1 0 0,-3 0 0,0 0 0,0 0 0,0 0 0,-1 0 0,1 0 0,0-4 0,0 0 0,0-2 0,0 2 0,-1 2 0,1-6 0,1 3 0,3-3 0,-3 4 0,3-4 0,-2 4 0,-3-4 0,5 4 0,0-4 0,0 1 0,-4-1 0,1-3 0,3 3 0,-3-3 0,3-1 0,-2 0 0,2 0 0,-3-2 0,3-2 0,2 1 0,-3-5 0,3 3 0,-2-3 0,-3 4 0,3-4 0,2 5 0,2-2 0,-1 0 0,1 1 0,-4-1 0,3 5 0,1 0 0,4 0 0,-5-6 0,4 5 0,-3-4 0,2 8 0,2 1 0,0 5 0,0-4 0,0 3 0,0 3 0,0-4 0,0 5 0,0 0 0,0 5 0,2-2 0,2 5 0,-3 0 0,4 4 0,-5 0 0,4 0 0,1 1 0,0-1 0,-1 0 0,-3 4 0,3 0 0,2 5 0,-2-5 0,4 4 0,-4-3 0,4 4 0,-4 0 0,4-3 0,-4 3 0,2-2 0,-2 1 0,-3 2 0,3-6 0,-1 0 0,1-4 0,-3 1 0,4-1 0,-4 0 0,-1 0 0,0-4 0,0 0 0,0-5 0,0 8 0,0-4 0,0-1 0,-6 0 0,4-6 0,-6 0 0,5 1 0,-1 3 0,-3-2 0,0 3 0,-5-5 0,0 0 0,0 0 0,0 0 0,-1 0 0,1 0 0,0 0 0,-4 0 0,0 0 0,-2 0 0,2 0 0,-2-1 0,-2-3 0,-3 2 0,3-2 0,1 3 0,-2 1 0,5 0 0,-4 0 0,5 0 0,-1 0 0,2-4 0,2 0 0,0 0 0,0 4 0,-1 0 0,5-4 0,0-1 0,5 1 0,-7-1 0,8 2 0,-2-5 0,3 5 0,1-7 0,0 7 0,0-5 0,0 5 0,0-8 0,0 9 0,0-7 0,0 5 0,0-4 0,1 6 0,3-2 0,-2 1 0,2-1 0,-2 2 0,2-2 0,-2-2 0,4 4 0,-1-2 0,-4 1 0,3-1 0,-1 3 0,1-3 0,-3 3 0,6-3 0,-3-1 0,-3 1 0,9 3 0,-6-3 0,0 3 0,1-5 0,-2 6 0,5 0 0,-5 0 0,8 0 0,-5 0 0,7 0 0,-1 6 0,-1 0 0,-3 7 0,1-5 0,-5 0 0,4 0 0,-4 4 0,2 0 0,-2 1 0,-3-1 0,3 0 0,-2 0 0,-2 0 0,0 0 0,0 1 0,-2-1 0,-2 0 0,2 0 0,-7 0 0,5-4 0,-4 1 0,0-1 0,-4 4 0,0 0 0,0-1 0,-1-3 0,1 1 0,0-4 0,0 3 0,0-4 0,4 0 0,-1-4 0,1 0 0,-4 0 0,-4-2 0,0-2 0,-1-2 0,5-7 0,0 1 0,0 0 0,1 0 0,3 0 0,-3 0 0,3-1 0,1 1 0,-1 0 0,1 4 0,-1 0 0,3 0 0,-1 1 0,5-4 0,-4 10 0,5-5 0,0 6 0,0 2 0,0 2 0,0 2 0,0 7 0,0-1 0,0-4 0,0 0 0,0 0 0,0 4 0,0-4 0,0 1 0,0-1 0,-6 4 0,5 0 0,-6-1 0,3-3 0,3 3 0,-10-4 0,4-1 0,-5 0 0,0-6 0,0 0 0,3 0 0,1 0 0,0 0 0,-4 0 0,0 0 0,0 0 0,-1-4 0,1 0 0,0-4 0,0 3 0,-4-4 0,-1 1 0,1-2 0,-1 2 0,2-3 0,-6 3 0,5-2 0,-4-3 0,4-3 0,-5 0 0,5 0 0,-4 3 0,1 1 0,-2 0 0,4-4 0,5 0 0,-5-1 0,1 5 0,0 0 0,4 0 0,0 0 0,-1-1 0,1 1 0,0 0 0,1 4 0,3 0 0,-3 5 0,3-1 0,1-1 0,-1 1 0,4 0 0,-4 4 0,4 0 0,-4 0 0,0 5 0,-4 3 0,3 3 0,1 1 0,0 0 0,-4 0 0,1 1 0,3-1 0,-3 1 0,3 4 0,3-7 0,1 7 0,-2-7 0,2 7 0,-4-4 0,4-1 0,0 1 0,4-1 0,1 0 0,3 0 0,-1 4 0,5 1 0,-4-1 0,4-4 0,1 0 0,3 0 0,0 5 0,0-1 0,0-4 0,0-4 0,1-1 0,-1 1 0,0 3 0,0-10 0,0 3 0,-4-2 0,1-2 0,-1-6 0,4-2 0,-1-4 0,-3-4 0,3-2 0,-3-2 0,3-3 0,1 3 0,0-2 0,0 2 0,2-3 0,2 2 0,-1 2 0,5-1 0,-4 4 0,5-5 0,-6 1 0,8-4 0,-4-1 0</inkml:trace>
  <inkml:trace contextRef="#ctx0" brushRef="#br0" timeOffset="3473">1536 1 12287,'4'8'0,"0"0"0,0-5 0,-4 3 0,0-2 0,0-2 0,5 3 0,-3-5 0,3 0 0,-5 0 0,0 0 0,0 0 0</inkml:trace>
  <inkml:trace contextRef="#ctx0" brushRef="#br0" timeOffset="3808">902 317 12287,'-5'-6'0,"4"0"0,-5 6 0,6 0 0,0 6 0,0-4 0,0 6 0,0-5 0,0 3 0,0-6 0</inkml:trace>
  <inkml:trace contextRef="#ctx0" brushRef="#br0" timeOffset="4282">683 878 12287,'7'0'0,"-2"0"0,-5 0 0,0-6 0,0 5 0,0-4 0,0 5 0,0 5 0,0-4 0,0 10 0,0-4 0</inkml:trace>
  <inkml:trace contextRef="#ctx0" brushRef="#br0" timeOffset="4465">805 902 12287,'0'-8'0,"0"0"0,-5 5 0,3-4 0,-2 3 0,3 3 0,1-4 0,0 10 0,0-4 0,0 5 0,0-6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5:45.874"/>
    </inkml:context>
    <inkml:brush xml:id="br0">
      <inkml:brushProperty name="width" value="0.08571" units="cm"/>
      <inkml:brushProperty name="height" value="0.08571" units="cm"/>
      <inkml:brushProperty name="color" value="#A4386F"/>
    </inkml:brush>
  </inkml:definitions>
  <inkml:trace contextRef="#ctx0" brushRef="#br0">1 134 12287,'0'7'0,"0"0"0,0-3 0,0-3 0,0 5 0,0-1 0,0 2 0</inkml:trace>
  <inkml:trace contextRef="#ctx0" brushRef="#br0" timeOffset="253">111 61 12287,'0'-12'0,"0"5"0,0 0 0,0 3 0,0 3 0,1-4 0,3 5 0,-3-6 0,5 5 0,-1-10 0,2 4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00.451"/>
    </inkml:context>
    <inkml:brush xml:id="br0">
      <inkml:brushProperty name="width" value="0.08571" units="cm"/>
      <inkml:brushProperty name="height" value="0.08571" units="cm"/>
      <inkml:brushProperty name="color" value="#A4386F"/>
    </inkml:brush>
  </inkml:definitions>
  <inkml:trace contextRef="#ctx0" brushRef="#br0">24 127 12287,'-12'0'0,"6"-2"0,2-1 0,3 1 0,1-3 0,0 5 0,5 0 0,1 4 0,6 0 0,-1 0 0,1-4 0,-5 3 0,1 1 0,4 0 0,3-4 0,0 0 0,-3 0 0,3 4 0,0 0 0,6 0 0,-2-4 0,3 0 0,1 0 0,0 0 0,0 0 0,4 1 0,-1 3 0,5-3 0,-4 3 0,0-3 0,-4-1 0,0 0 0,0 0 0,0 4 0,0 0 0,0 0 0,0-4 0,1 0 0,3 0 0,-2 0 0,6 0 0,0 0 0,3 0 0,4 3 0,1 1 0,3 0 0,-4-4 0,1 4 0,-5 0 0,-3 3 0,-1-3 0,-4 4 0,1-4 0,-2 1 0,2-1 0,-3-3 0,3 3 0,3 1 0,0-1 0,3 0 0,2-4 0,-2 0 0,-2 0 0,2 0 0,-2 0 0,-5 0 0,-3 0 0,0-4 0,-3 0 0,5 0 0,2 4 0,0 0 0,-4 0 0,1 0 0,3 0 0,1 0 0,3 0 0,2 0 0,-2 0 0,0 0 0,0 0 0,1 0 0,-5 0 0,0 0 0,-4 0 0,0 1 0,0 3 0,4-3 0,-1 3 0,1-2 0,-4-2 0,5 0 0,3 0 0,3 3 0,5 1 0,-3 0 0,2-4 0,1 0 0,0 0 0,-1 0 0,-3 0 0,-5 0 0,1 0 0,-4 0 0,3 0 0,1-4 0,4 0 0,4 1 0,3 3 0,4 0 0,4 0 0,-3 0 0,3 0 0,-6 0 0,-2 0 0,-4-4 0,4 0 0,0-1 0,4 1 0,2 1 0,1-4 0,0 3 0,5-4 0,-3 4 0,-1-3 0,-1 3 0,-6-4 0,3 6 0,3-2 0,8-1 0,4 1 0,3 0 0,-7 4 0,3-4 0,-6 0 0,2-1 0,2 2 0,0-8 0,4-4 0,4-4 0,3 3 0,1 1 0,-8 4 0,-1-5 0,-4 1 0,2 3 0,3 5 0,3 4 0,0-1 0,-5 3 0,-14 1 0,-4 0 0,0 0 0,0 0 0,4 0 0,2 4 0,1 0 0,4 3 0,4-3 0,1 1 0,-1-1 0,-4-2 0,-4 1 0,0-1 0,1-2 0,2 0 0,6 0 0,-2 0 0,-2 0 0,0 0 0,-4 0 0,-1-2 0,-7-1 0,-1 1 0,-3-2 0,-1 2 0,5-2 0,4 3 0,4-3 0,-1 3 0,-7 1 0,1 0 0,-4 0 0,3 0 0,-4 0 0,0 1 0,-3 3 0,3-2 0,1 6 0,4-4 0,-1 3 0,-6-3 0,-2 4 0,-7-4 0,0 3 0,-4-4 0,-4 1 0,-3-2 0,-9 2 0,3-2 0,-3 3 0,0-5 0,1 0 0,-5 0 0,2 0 0,-4 0 0,3 0 0,-3 0 0,4 0 0,-5 0 0,0 0 0,-5 0 0,-1 0 0</inkml:trace>
  <inkml:trace contextRef="#ctx0" brushRef="#br0" timeOffset="1200">7014 460 12287,'-4'-8'0,"0"1"0,-5-1 0,7-3 0,-6-1 0,4 2 0,-3 2 0,4-2 0,-1 2 0,2 2 0,-2-2 0,2 4 0,-1-3 0,1 3 0,2-4 0,0 6 0,-1-7 0,-3 5 0,3 0 0,-4 4 0,5 0 0,1 0 0,3 0 0,-3 0 0,9 0 0,-3 0 0,3 1 0,-2 3 0,2-3 0,-2 3 0,2-1 0,1 1 0,-3-3 0,0 3 0,-1 1 0,5-1 0,-1 3 0,1-3 0,-1 4 0,1-4 0,-1 3 0,1-3 0,-1 4 0,1-4 0,-5 3 0,1-3 0,0 4 0,3-3 0,1 1 0,-6-2 0,-2 4 0,2-6 0,-4 9 0,7-9 0,-6 6 0,1-4 0,-4 3 0,0-3 0,0 4 0,-4-4 0,1 3 0,-3-3 0,3 4 0,-4-2 0,-4 2 0,3 2 0,0-2 0,0-2 0,-8 2 0,3-2 0,-2 2 0,2 2 0,2-2 0,-5-3 0,1-1 0,-1 1 0,0-1 0,2-1 0,-5-3 0,4 0 0,-4 0 0,3 0 0,-3 0 0,1 0 0,-1 0 0,2-1 0,6-3 0,-4 3 0,-1-3 0,1-1 0,3 1 0,1-5 0,-1 7 0,1-6 0,3 4 0,1-3 0,4 4 0,-7-7 0,9 4 0,-5-2 0,6 0 0,0 6 0,0-3 0,0 5 0,0 0 0,0 5 0,0-3 0,0 6 0,0-6 0,0 9 0,0-5 0,0 6 0,0-1 0,-3 0 0,-1 1 0,-1-1 0,1 1 0,1-1 0,-4 1 0,3-1 0,-4 1 0,4-1 0,-3 1 0,3-2 0,-4-2 0,6 2 0,-9-9 0,5 4 0</inkml:trace>
  <inkml:trace contextRef="#ctx0" brushRef="#br0" timeOffset="1440">7071 793 12287,'0'-11'0,"0"5"0,2 0 0,1 6 0,-1-5 0,3 4 0,-5-4 0,0 5 0,-5-5 0,-2-2 0</inkml:trace>
  <inkml:trace contextRef="#ctx0" brushRef="#br0" timeOffset="2107">6473 368 12287,'-6'0'0,"1"-1"0,5-3 0,0 3 0,0-4 0,0 10 0,1 1 0,3 6 0,-1-1 0,4 1 0,-4 0 0,1 4 0,-2-4 0,2 4 0,-3-3 0,3-2 0,-3 1 0,-1-1 0,0 1 0,0-1 0,-3-3 0,-1-1 0,-5 1 0,1 4 0,-2-5 0,-2 1 0,1-4 0,-1 3 0,1-4 0,-1 1 0,-3-3 0,0-1 0,0-4 0,3 0 0,1-5 0,-1 2 0,1-2 0,-1 1 0,2-2 0,2 2 0,-1 2 0,5-2 0,1 4 0,3-3 0,-2 4 0,-2-1 0,3 3 0,-4-4 0,5 4 0,0-4 0,5 5 0,-4 0 0,5 5 0,-6 1 0,0 2 0,0-1 0,0 1 0,0 4 0,0-1 0,0-3 0,0-1 0,-4 1 0,0 3 0,-5 5 0,1-1 0,2 2 0,-2-2 0,1-2 0,-5 2 0,1-6 0,-1-1 0,-5-6 0,0 3 0</inkml:trace>
  <inkml:trace contextRef="#ctx0" brushRef="#br0" timeOffset="2457">6439 759 12287,'6'8'0,"-2"-1"0,-3-4 0,-1 2 0,0-5 0,-1 0 0,-3 0 0,3 0 0,-4 0 0,0 0 0,2-1 0,-4-3 0,4-3 0,-2-4 0</inkml:trace>
  <inkml:trace contextRef="#ctx0" brushRef="#br0" timeOffset="2622">6450 713 12287,'0'6'0,"0"-1"0,0-5 0,0 0 0,0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05.266"/>
    </inkml:context>
    <inkml:brush xml:id="br0">
      <inkml:brushProperty name="width" value="0.08571" units="cm"/>
      <inkml:brushProperty name="height" value="0.08571" units="cm"/>
      <inkml:brushProperty name="color" value="#A4386F"/>
    </inkml:brush>
  </inkml:definitions>
  <inkml:trace contextRef="#ctx0" brushRef="#br0">23 24 12287,'0'-7'0,"0"-3"0,0 9 0,0-4 0,0 5 0,0 0 0,0 5 0,0 1 0,0 2 0,0-1 0,-5-4 0,-1 7 0,-6-3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04.808"/>
    </inkml:context>
    <inkml:brush xml:id="br0">
      <inkml:brushProperty name="width" value="0.08571" units="cm"/>
      <inkml:brushProperty name="height" value="0.08571" units="cm"/>
      <inkml:brushProperty name="color" value="#A4386F"/>
    </inkml:brush>
  </inkml:definitions>
  <inkml:trace contextRef="#ctx0" brushRef="#br0">1334 0 12287,'0'6'0,"0"0"0,0-6 0,0 0 0,5 0 0,-4 0 0,9 0 0,-7 0 0,4 0 0,-3 0 0,4 0 0,-5 1 0,0 3 0,4-3 0,-1 9 0,2-7 0,-1 4 0,-4-3 0,1 4 0,-2-6 0,2 2 0,-2-1 0,1 1 0,-1-2 0,-2 6 0,0-6 0,0 9 0,0-9 0,0 6 0,-2-4 0,-1 3 0,0-3 0,-5 4 0,4-4 0,-3 3 0,-1-3 0,-3 4 0,-1-2 0,1 2 0,-5 1 0,1-5 0,-2 3 0,2-3 0,-3 4 0,-5-4 0,4 3 0,0-3 0,0 4 0,-4-4 0,0 5 0,0-2 0,1 0 0,3 0 0,-2-4 0,6 1 0,-5 2 0,0 2 0,4-3 0,1-1 0,-2 1 0,2-1 0,-2 3 0,2-3 0,2 4 0,-2-4 0,0 3 0,0-3 0,1 5 0,-5-1 0,4-3 0,-5-1 0,5 1 0,-4-1 0,4 3 0,-5-3 0,6 1 0,-1-1 0,2-3 0,2 3 0,-5-1 0,1 1 0,0-3 0,3 4 0,1-5 0,-1 0 0,1 0 0,3 0 0,1 0 0,3 0 0,-4 0 0,0 0 0,1-4 0,-1 0 0,5-1 0,0 1 0,-2 2 0,1-6 0,-4 4 0,4-3 0,-1 4 0,1-1 0,3-2 0,-3-2 0,3 3 0,-4-5 0,3 7 0,-1-4 0,0 4 0,-1-1 0,3 2 0,-3-2 0,3 3 0,1-5 0,0 6 0,0 0 0,-5 6 0,3 0 0,-3 5 0,5 1 0,0-1 0,-1-3 0,-3 0 0,3-4 0,-3 3 0,2 0 0,-2 0 0,3 4 0,-6-6 0,3 2 0,2 2 0,-6-5 0,6 1 0,-2-1 0,-3-3 0,1 4 0,-6-5 0,5 0 0,-1 0 0,0 0 0,-3 0 0,-1 0 0,1 0 0,3-3 0,1-1 0,3 0 0,-4 4 0,0 0 0,-3 0 0,-1 0 0,1 0 0,-1 0 0,5 0 0,-1 0 0,4 0 0,-3 0 0,3 1 0,-4 3 0,6-3 0,-9 4 0,6-3 0,-2 2 0,-4-3 0,9 4 0,-6-5 0,6 0 0,-9 5 0,9-4 0,-6 3 0,6-3 0,-5-1 0,3 0 0,2-1 0,-6-3 0,6 2 0,-2-6 0,-1 0 0,1-3 0,-4 3 0,4 1 0,-1-1 0,1-4 0,2 1 0,-6-1 0,4-2 0,-3 3 0,4-3 0,-1 6 0,-1-2 0,1-2 0,-1 5 0,1-1 0,2 4 0,-6-3 0,1-6 0,-5-5 0</inkml:trace>
  <inkml:trace contextRef="#ctx0" brushRef="#br0" timeOffset="892">552 506 12287,'-4'-12'0,"0"1"0,0 5 0,4 0 0,0 6 0,0 0 0,5 0 0,-3 0 0,3 6 0,-5 0 0</inkml:trace>
  <inkml:trace contextRef="#ctx0" brushRef="#br0" timeOffset="1115">402 586 12287,'-11'-1'0,"-1"-1"0,1-2 0,-1 1 0,1 2 0,-1 1 0,2 1 0,3 3 0,-2 2 0,5 6 0,-5-1 0,1 1 0,-2-1 0,-2 1 0,1-1 0</inkml:trace>
  <inkml:trace contextRef="#ctx0" brushRef="#br0" timeOffset="1935">391 35 12287,'-12'0'0,"6"0"0,-4 0 0,3 5 0,-4 2 0,-1 9 0,3-2 0,-2 5 0,2-4 0,-6 4 0,2-3 0,1 3 0,-3-1 0,0 1 0,-4-2 0,3-6 0,0 1 0,0-1 0,4-5 0,-10 5 0,4-5 0</inkml:trace>
  <inkml:trace contextRef="#ctx0" brushRef="#br0" timeOffset="2141">218 0 12287,'0'12'0,"-5"-6"0,-1-1 0,-2-1 0,1 0 0,-1 5 0,-2-3 0,2 6 0,-2-1 0,-2 1 0,-6-1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20.756"/>
    </inkml:context>
    <inkml:brush xml:id="br0">
      <inkml:brushProperty name="width" value="0.08571" units="cm"/>
      <inkml:brushProperty name="height" value="0.08571" units="cm"/>
      <inkml:brushProperty name="color" value="#A4386F"/>
    </inkml:brush>
  </inkml:definitions>
  <inkml:trace contextRef="#ctx0" brushRef="#br0">1 64 12287,'2'-11'0,"5"3"0,-4 4 0,4-3 0,-5 4 0,-2-6 0,7 7 0,0-5 0,0 4 0,-4-6 0,4 9 0,-5 0 0,17 0 0,-15 0 0,11 0 0,-8 0 0,7 0 0,-7 0 0,7 0 0,-7 0 0,7 0 0,0 0 0,7 0 0,-6 0 0,-1 0 0,0 2 0,7 5 0,0-4 0,0 6 0,0-9 0,1 7 0,-1 0 0,2 0 0,6-7 0,-6 2 0,5 6 0,-4-6 0,-3 5 0,3-2 0,4 2 0,-5-5 0,6 5 0,-6-2 0,-2 2 0,3-5 0,4 5 0,-4-2 0,4 2 0,-2-5 0,2 5 0,-2 3 0,9-3 0,-7 7 0,8-7 0,-8 3 0,7-3 0,-9-5 0,2 5 0,-2 2 0,2-2 0,-4 3 0,4-3 0,-4-5 0,-3 5 0,-7-4 0,0-3 0,0 0 0,7 0 0,1 9 0,-1-7 0,0 6 0,0-6 0,0-2 0,0 0 0,1 0 0,1 2 0,5 5 0,-4-4 0,4 4 0,3-5 0,-3-2 0,0 7 0,-7 0 0,8 0 0,-1-7 0,0 7 0,-7 0 0,3 0 0,4-7 0,-4 7 0,4 1 0,-2 6 0,2-7 0,-5 0 0,6-7 0,4 7 0,2 0 0,-2 7 0,2-7 0,-2 7 0,2-7 0,3 3 0,-10-3 0,10-5 0,-3 5 0,-4-5 0,-3-2 0,-2 8 0,2-1 0,-4 0 0,4-7 0,-5 0 0,-1 0 0,-8 0 0,0 0 0,0 0 0,7 0 0,0 0 0,0 0 0,1 0 0,-1 0 0,7 0 0,0 0 0,0 0 0,-6 0 0,6 0 0,0 0 0,3 0 0,-3 0 0,-5 0 0,6 0 0,-3 7 0,2 0 0,-5 0 0,6-7 0,1 0 0,-2 0 0,1 0 0,-8 0 0,0 0 0,0 0 0,0 0 0,1 0 0,-1 0 0,0 0 0,7 0 0,0 0 0,1 0 0,-8 0 0,0 0 0,0 0 0,7 0 0,1 0 0,-1 0 0,-7 0 0,0-3 0,0-4 0,8 5 0,-1-5 0,-7 5 0,-7 2 0,0 0 0,7-7 0,1 0 0,-8-1 0,0 8 0,-7 0 0,7 0 0,-7 0 0,7 0 0,-7 0 0,7 0 0,-7-2 0,7-5 0,-6 5 0,6-5 0,0 4 0,7 3 0,0 0 0,0 0 0,0 0 0,1 0 0,-1 0 0,-7 0 0,0 0 0,-7 0 0,7 0 0,-9 0 0,7-2 0,-5-5 0,-5 2 0,5-9 0,-4 0 0,-13-17 0,-2-2 0</inkml:trace>
  <inkml:trace contextRef="#ctx0" brushRef="#br0" timeOffset="2126">3114 657 12287,'21'0'0,"-9"0"0,6 0 0,-15 0 0,6 0 0,-9 0 0,0 0 0,7-2 0,0-5 0,0 4 0,-7-6 0,0 9 0,7 2 0,0 5 0,3-4 0,-3 4 0,2 5 0,5 2 0,3-2 0,-10 2 0,9 0 0,-6 7 0,4 0 0,2 0 0,-9 0 0,8-6 0,-8-1 0,0 0 0,-5 5 0,5-5 0,-5 5 0,8-15 0,-10 10 0,0-9 0,0 4 0,0-9 0,-2 0 0,-6 0 0,6 0 0,-7 0 0,9 0 0,0 0 0,9 0 0,3 0 0,9 0 0,-7 0 0,0 0 0,-7 0 0,7 0 0,-9 0 0,7 0 0,-5 0 0,-5 0 0,8 0 0,-8 0 0,5 0 0,-4 0 0,6 0 0,-9 0 0,0 0 0,-9 0 0,6 0 0,-16 0 0,17 0 0,-17 0 0,14 3 0,-9 4 0,7-5 0,-7 5 0,7-4 0,-7-3 0,7 2 0,-7 5 0,7-5 0,-7 5 0,0 3 0,-8-3 0,8 2 0,0-2 0,0-4 0,-7 4 0,0 5 0,0-3 0,-1 5 0,1-4 0,0-1 0,0-7 0,0 8 0,9-10 0,0 0 0,5 0 0,5 0 0,-8 0 0,10 0 0,0 0 0,10 0 0,-8 0 0,7 0 0,-9 0 0,0 0 0,-9 0 0,-3 0 0,-9 0 0</inkml:trace>
  <inkml:trace contextRef="#ctx0" brushRef="#br0" timeOffset="4034">3156 657 12287,'-12'0'0,"3"0"0,9 0 0,-3 0 0,-4 0 0,5 0 0,-7 0 0,6 0 0,-4 0 0,5 0 0,-8 0 0,10 0 0,0 0 0,10 0 0,-8 10 0,17-6 0,-5 10 0,3-6 0,-3 6 0,5-7 0,-5 7 0,5-7 0,2 7 0,-7-7 0,0 7 0,-2-7 0,2 7 0,5-7 0,-5 7 0,-3-6 0,4 6 0,-8-7 0,7 7 0,-10-9 0,15 13 0,-7-15 0,0 8 0,-5-3 0,5-6 0,-10 7 0,7-9 0,-9 0 0,0 0 0,-9 0 0,4 0 0,-9 0 0,0 0 0,-7 0 0,0 0 0,0 0 0,-1 0 0,1 7 0,0 0 0,0 0 0,0-7 0,0 0 0,-1 0 0,8 8 0,0-1 0,0 0 0,-7-7 0,7 2 0,0 5 0,7-5 0,-8 5 0,11-4 0,-15-3 0,17 2 0,-6 5 0,-3-4 0,8 6 0,-6-9 0,9 0 0,0 0 0,9 0 0,-4 0 0,9 0 0,0 0 0,7 0 0,1 0 0,-1 0 0,0 0 0,0 0 0,0 0 0,1 0 0,-1 0 0,0 0 0,2-2 0,6-5 0,-6 4 0,5-4 0,-4 2 0,-3-2 0,10 5 0,-8-10 0,5 5 0,-4 5 0,-3-8 0,0 10 0,0 0 0,-6 0 0,-1 0 0,-10 0 0,6 0 0,-8 0 0,5 0 0,-4 0 0,6 3 0,-9 4 0,0-5 0,0 8 0,0-10 0,0 9 0,0-7 0,0 8 0,0-8 0,0 5 0,0-4 0,-9 6 0,-3 0 0,-9-6 0,-1 4 0,1-5 0,0 5 0,0 0 0,0 0 0,0-7 0,-1 0 0,1 0 0,-7 0 0,0 0 0,0 7 0,6 0 0,1 1 0,0-8 0,-7 0 0,0 0 0,-1 0 0,8 0 0,0 0 0,0 0 0,0 0 0,-1 0 0,1 0 0,0 9 0,7-7 0,0 5 0,9-2 0,-2 2 0,-5-5 0,10 8 0,-7-1 0,9 3 0,0 9 0,0 0 0,9 1 0,0-1 0,6 0 0,-4-7 0,-4 0 0,-2-9 0,9 2 0,-9 5 0,14-10 0,-8 7 0,4-9 0,-1 0 0,-7 0 0,7 0 0,-9 0 0,11-2 0,-9-5 0,0 2 0,-7-9 0,10 10 0,-8-15 0,7 14 0,-9-9 0,0 9 0,0-4 0,0 6 0,0-4 0,0 5 0,0-7 0,-9 9 0,-3 0 0,-9 0 0,0 0 0,0 0 0,-1 0 0,-1 0 0,-5 0 0,4 0 0,-4 0 0,-3 0 0,3 0 0,-7 0 0,7 0 0,-8-3 0,8-4 0,-7 2 0,7-9 0,-8 7 0,8-7 0,0 7 0,7-7 0,-8 7 0,1-7 0,0 0 0,7-5 0,0 5 0,-1-5 0,11 7 0,1 0 0,10-6 0,0 15 0,0-6 0,0 9 0,0 0 0,7 2 0,0 5 0,3-2 0,-3 9 0,-3-7 0,11 7 0,-8-7 0,7 7 0,0 1 0,7 6 0,-7-7 0,0 0 0,0 0 0,8 7 0,-4 0 0,-3 1 0,3-1 0,-4 0 0,-2-2 0,2-5 0,-7 5 0,8-5 0,-8 2 0,7-2 0,-10 5 0,15-7 0,-16 9 0,6-9 0,-9 0 0,0-5 0,0-5 0,-2 8 0,-5-10 0,-5 7 0,-9 0 0,-3 0 0,-4-7 0,-5 0 0,-9 0 0,-1 7 0,1 0 0,0 0 0,-1-7 0,-2 0 0,-4 0 0,4 0 0,-4 0 0,4 0 0,3 0 0,2 2 0,5 5 0,-5-4 0,4 4 0,6-5 0,2-2 0,4-9 0,3-3 0</inkml:trace>
  <inkml:trace contextRef="#ctx0" brushRef="#br0" timeOffset="4625">3834 1017 12287,'0'21'0,"0"-9"0,0 7 0,0-17 0,0 8 0,0-10 0,0 0 0,-10 0 0,-2 0 0,-9 0 0,0 0 0,0 0 0,-10 0 0,-2 0 0</inkml:trace>
  <inkml:trace contextRef="#ctx0" brushRef="#br0" timeOffset="4791">3516 1165 12287,'0'15'0,"0"-1"0,0-10 0,9 6 0,-6-10 0,8 0 0,-3 0 0,-6 0 0,7 0 0,-9 0 0,-2 0 0,-5 0 0,2 0 0,-9 0 0,-9 0 0,-10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27.466"/>
    </inkml:context>
    <inkml:brush xml:id="br0">
      <inkml:brushProperty name="width" value="0.08571" units="cm"/>
      <inkml:brushProperty name="height" value="0.08571" units="cm"/>
      <inkml:brushProperty name="color" value="#A4386F"/>
    </inkml:brush>
  </inkml:definitions>
  <inkml:trace contextRef="#ctx0" brushRef="#br0">1398 276 12287,'0'14'0,"0"0"0,0-9 0,0 4 0,0-9 0,0 0 0,-10 0 0,6-2 0,-10-5 0,7 4 0,-8-4 0,11 5 0,-15 2 0,17-10 0,-17 8 0,16-10 0,-4 5 0,5 5 0,2-10 0,0 5 0,0 5 0,0-10 0,0 5 0,0 5 0,2-15 0,5 10 0,-2 0 0,9 7 0,-9-9 0,14 6 0,-7-6 0,9 9 0,-7 0 0,0 0 0,0 0 0,7 0 0,0 0 0,1 0 0,-1 0 0,-7 7 0,0 0 0,0 2 0,7-2 0,-7-4 0,1 4 0,-11 5 0,15-1 0,-17 11 0,8-1 0,-10 0 0,-10 0 0,-4 0 0,-5-7 0,-2 0 0,-7 1 0,0 6 0,-7-2 0,6-5 0,-8 5 0,1-5 0,3 4 0,-2 4 0,7-1 0,-7 0 0,6-7 0,-6 0 0,7 0 0,-7 8 0,6-8 0,-6 0 0,9-10 0,-2 4 0,4 1 0,3-2 0,0 0 0,0-7 0,9-9 0,-7-3 0,7-9 0</inkml:trace>
  <inkml:trace contextRef="#ctx0" brushRef="#br0" timeOffset="1057">932 0 12287,'0'22'0,"0"-11"0,0-1 0,0-10 0,0 0 0,0 9 0,0-6 0,0 8 0,0-4 0,0-4 0,0 16 0,-9-8 0,6 3 0,-4 1 0,5-8 0,2 7 0,0-7 0,0 7 0,0-7 0,0 7 0,7-7 0,0 7 0,0-7 0,-7 7 0,9-9 0,3 12 0,9-10 0,-7 2 0,1-2 0,-1-5 0,7 6 0,0-6 0,0-2 0,-7 0 0,0 0 0,1 0 0,6 0 0,-7 2 0,0 5 0,-9-4 0,14 6 0,-17-9 0,7 0 0,1 0 0,-8-9 0,7 6 0,-9-6 0,0-1 0,0 6 0,0-10 0,0 9 0,-7-7 0,0 5 0,0 5 0,7-10 0,0 5 0,0 5 0,0-8 0,-2 10 0,-5 0 0,5-2 0,-6-5 0,6 4 0,0-6 0,-5 9 0,2 0 0,-9 0 0,7 0 0,-7 0 0,0 7 0,-8 0 0,1 3 0,0-3 0,0-3 0,0 10 0,-8-7 0,1 8 0,-7-8 0,7 7 0,-8-2 0,8 2 0,-2 2 0,1-9 0,6 3 0,-5-3 0,4-5 0,3 5 0,7-5 0,0-2 0,7 0 0,-8 0 0,11 0 0,-6 0 0,1 0 0,7-9 0,-8 4 0,10-9 0,0 7 0,0-7 0,0 9 0,0-4 0,0-1 0,0 8 0,0-10 0,0 5 0,0 5 0,0-7 0,0 9 0,3 0 0,4 0 0,-5 0 0,7 0 0,-9 0 0,0 0 0,0 9 0,0-7 0,0 17 0,0-14 0,0 9 0,-2-7 0,-5 7 0,2-2 0,-9 2 0,7 2 0,-7-8 0,7 8 0,-7-2 0,2-2 0,-2 2 0,-5-7 0,5 7 0,-5-9 0,-2 2 0,-10 5 0,-2-1 0</inkml:trace>
  <inkml:trace contextRef="#ctx0" brushRef="#br0" timeOffset="1507">0 85 12287,'12'0'0,"-3"0"0,-9-9 0,0 6 0,10-6 0,-5 9 0,9 0 0,-7 2 0,7 5 0,0 5 0,7 9 0,0 3 0,1 4 0,-1-2 0,0 9 0,0 3 0,0 11 0,-7-4 0,0 4 0,-2-4 0,2-3 0,-4 1 0,-10-1 0,0-2 0,0-5 0,0-4 0,-10-19 0,-1-3 0,-8-18 0,5-5 0,-5-15 0,7-3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3:16:29.687"/>
    </inkml:context>
    <inkml:brush xml:id="br0">
      <inkml:brushProperty name="width" value="0.08571" units="cm"/>
      <inkml:brushProperty name="height" value="0.08571" units="cm"/>
      <inkml:brushProperty name="color" value="#A4386F"/>
    </inkml:brush>
  </inkml:definitions>
  <inkml:trace contextRef="#ctx0" brushRef="#br0">3177 551 12287,'0'21'0,"0"-9"0,0-1 0,0-4 0,0-4 0,0 6 0,-3-7 0,-4 6 0,5-6 0,-17 14 0,5-9 0,-5 10 0,-2-3 0,-2 5 0,-6 2 0,6-7 0,-5 0 0,4 0 0,3 8 0,-7-4 0,-1-4 0,1 3 0,7-10 0,0 0 0,0-7 0,-10 0 0,-2 0 0</inkml:trace>
  <inkml:trace contextRef="#ctx0" brushRef="#br0" timeOffset="235">3050 339 12287,'0'14'0,"0"0"0,0-9 0,0 14 0,0-5 0,-10-2 0,-4 2 0,0 0 0,-7 7 0,2 7 0,-16 0 0,0 8 0,-8-8 0,1 0 0,-10 3 0,-2 2 0</inkml:trace>
  <inkml:trace contextRef="#ctx0" brushRef="#br0" timeOffset="2061">1949 868 12287,'0'-12'0,"0"-6"0,0 15 0,0-8 0,0 3 0,0 6 0,0-7 0,0 11 0,0 5 0,0-5 0,9 17 0,3-7 0,9 9 0,0 0 0,-7-6 0,0-1 0,-7-10 0,8 3 0,-1-4 0,7-3 0,0 0 0,0 0 0,-7-3 0,0-4 0,-6 3 0,6-10 0,-3 6 0,4-6 0,1 7 0,-9-7 0,2 7 0,-1-7 0,-6 7 0,5-7 0,-5 7 0,-2-7 0,0 9 0,0-14 0,0 17 0,-2-15 0,-5 10 0,2 0 0,-9 7 0,7 0 0,-7 0 0,7 0 0,-7 0 0,7 0 0,-7 0 0,6 0 0,-6 0 0,7 0 0,-7 0 0,7 0 0,-7 0 0,7 0 0,-7 0 0,7 0 0,-7 0 0,0 10 0,-8-8 0,1 5 0,2-2 0,5 2 0,-5-5 0,5 5 0,-4-2 0,-4 2 0,8-5 0,0 5 0,0-4 0,-7-3 0,0 0 0,-1 0 0,1 0 0,0 0 0,7 0 0,0 0 0,0 0 0,-7 0 0,-1-10 0,4 6 0,3-11 0,-3 11 0,6-15 0,0 17 0,-7-17 0,17 7 0,-10-2 0,5 0 0,5 9 0,-8-14 0,10 7 0,0-2 0,0 0 0,3 7 0,4-7 0,-5 7 0,5-7 0,-4 9 0,6-14 0,-7 17 0,17-17 0,-7 17 0,9-8 0,0 10 0,0 0 0,1 0 0,-1 0 0,0 0 0,0 0 0,-7 7 0,0 1 0,-2 1 0,2-2 0,3-2 0,-10 9 0,9-9 0,-4 13 0,2-8 0,0 4 0,-9 5 0,4-15 0,-9 11 0,0-8 0,0 7 0,0-7 0,0 7 0,-9-7 0,-5 7 0,-5-7 0,-2 7 0,-3-2 0,-4 2 0,2 5 0,-9-5 0,0 5 0,-8 2 0,-6-7 0,-1 0 0,1 0 0,7 8 0,2-8 0,4 0 0,-4-7 0,5 7 0,4-9 0,3 2 0,5-5 0,2-2 0,9-2 0,5-5 0,4 2 0,3-9 0,0 9 0,0-14 0,0 15 0,0-10 0,0 9 0,0-5 0,0 1 0,0 7 0,-9-8 0,4 10 0,-9 0 0,7-7 0,-7 0 0,9 0 0,-7 7 0,5 0 0,3 0 0,-10 0 0,9 0 0,-7 0 0,5 0 0,5 0 0,-17 0 0,14 0 0,-9 0 0,7 0 0,-7 0 0,9 0 0,-14 0 0,8 0 0,-11 0 0,8 0 0,0 0 0,0 9 0,-7-6 0,0 4 0,7-2 0,-1 2 0,1-5 0,-7 7 0,0-9 0,0 0 0,0 0 0,7 0 0,-1 0 0,1 0 0,-7 0 0,7 0 0,0 0 0,7 0 0,-7 0 0,7 0 0,-7 0 0,9-2 0,-2-5 0,2 5 0,-2-5 0,5 2 0,-5-2 0,4 4 0,3-8 0,0 4 0,0 4 0,-2-13 0,-5 9 0,5-10 0,-8 6 0,10-11 0,-2 4 0,-5 3 0,4-3 0,-6 6 0,7-7 0,-5 5 0,4-5 0,-9 10 0,5-5 0,5 2 0,-5 5 0,2 4 0,-2-4 0,5-4 0,-10 8 0,5-4 0,5 5 0,-17 2 0,16 0 0,-15 0 0,6 0 0</inkml:trace>
  <inkml:trace contextRef="#ctx0" brushRef="#br0" timeOffset="2536">1737 42 12287,'-14'3'0,"0"4"0,7-2 0,-7 9 0,6-7 0,-6 7 0,0 0 0,-7 7 0,0 0 0,0 0 0,0 1 0,-1-1 0,8 0 0,0 0 0,0-2 0,-7-5 0,0 5 0,-1-7 0</inkml:trace>
  <inkml:trace contextRef="#ctx0" brushRef="#br0" timeOffset="2785">1165 445 12287,'0'-12'0,"0"3"0,-9 9 0,6 0 0,-25 9 0,5 3 0</inkml:trace>
  <inkml:trace contextRef="#ctx0" brushRef="#br0" timeOffset="3745">805 826 12287,'-12'2'0,"5"5"0,3-4 0,-3 4 0,4-5 0,-16-2 0,8 0 0,-8-2 0,5-5 0,-5 4 0,7-6 0,-9 9 0,2-2 0,5-6 0,2 6 0,5-5 0,5 5 0,-10 2 0,5 0 0,5 0 0,-8 0 0,10 0 0,0 0 0,10-10 0,1 8 0,11-5 0,-8 5 0,0 2 0,0 0 0,7 0 0,0 0 0,1-8 0,-1 1 0,-7 0 0,0 7 0,0 0 0,0 0 0,0 0 0,0-9 0,8 7 0,-4-10 0,-4 5 0,-2 4 0,-5-4 0,-2 5 0,9 2 0,-9-9 0,4 6 0,-6-6 0,4 9 0,-5 0 0,7 0 0,-9 0 0,0 0 0,-7 2 0,0 5 0,-9-2 0,2 9 0,2-7 0,-2 7 0,2-7 0,-2 7 0,-3-7 0,10 8 0,-7-8 0,7 7 0,-9-10 0,11 8 0,-9-5 0,9-4 0,-14 6 0,17-9 0,-7 0 0,6 0 0,-4 0 0,5 0 0,-7 0 0,9 0 0,2-2 0,5-5 0,-5 4 0,17-16 0,-10 15 0,6-10 0,1 7 0,-9-8 0,3 11 0,-3-3 0,-3-3 0,10 3 0,-9-2 0,2 2 0,5 4 0,-10-15 0,17 15 0,-17-6 0,8 6 0,-10-4 0,0 5 0,0-7 0,0 9 0,0 0 0,0 9 0,-2-7 0,-6 5 0,6 5 0,-17-9 0,8 6 0,-11-9 0</inkml:trace>
  <inkml:trace contextRef="#ctx0" brushRef="#br0" timeOffset="4143">572 148 12287,'-9'19'0,"-5"-5"0,4 5 0,-8-7 0,6 2 0,-9 0 0,6-2 0,1 2 0,0 5 0,-7-5 0,-7 7 0,0 7 0,-1-4 0,8 4 0,0-4 0,0-3 0,0 0 0,-1 0 0,8-9 0,0-5 0,0 5 0,-5-12 0,5 0 0,-5-19 0,8-14 0</inkml:trace>
  <inkml:trace contextRef="#ctx0" brushRef="#br0" timeOffset="4343">297 0 12287,'-12'0'0,"-7"0"0,8 0 0,-11 12 0,1 9 0,-9 10 0,-6 11 0,-4 0 0,-11 10 0,-3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0:43.462"/>
    </inkml:context>
    <inkml:brush xml:id="br0">
      <inkml:brushProperty name="width" value="0.08571" units="cm"/>
      <inkml:brushProperty name="height" value="0.08571" units="cm"/>
      <inkml:brushProperty name="color" value="#A4386F"/>
    </inkml:brush>
  </inkml:definitions>
  <inkml:trace contextRef="#ctx0" brushRef="#br0">35 0 12287,'-12'0'0,"4"0"0,0 0 0,6 0 0,-2 0 0,8 0 0,-2 0 0,6 0 0,4 0 0,3 0 0,6 0 0,-1 0 0,6 0 0,1 0 0,2 0 0,-2 0 0,-1 0 0,6 0 0,-2 0 0,1 0 0,3 5 0,-3 3 0,3-1 0,1 0 0,6-3 0,2 4 0,2-5 0,2 1 0,2 1 0,1-1 0,-1 0 0,1-4 0,0 0 0,1 0 0,-3 4 0,3 0 0,1 5 0,-1-1 0,4-2 0,-4 2 0,-1 0 0,-3 3 0,-1 1 0,-3 0 0,-3 0 0,-4-1 0,0 1 0,3 0 0,3 0 0,5-1 0,-1 1 0,-3 0 0,2-1 0,-2 1 0,-2-1 0,-2-4 0,-3 3 0,0-6 0,0-1 0,3-3 0,3 0 0,5 0 0,0 0 0,0 0 0,0-1 0,0-3 0,0-1 0,-1-3 0,1-1 0,0 5 0,0-4 0,0 4 0,4 0 0,0 4 0,0 0 0,-4 0 0,0 6 0,0 2 0,-2-2 0,-2 2 0,-1-2 0,-3 2 0,-1 1 0,5-5 0,3 1 0,0-1 0,4-2 0,-7 2 0,3-3 0,1-1 0,0-1 0,0-3 0,-4 1 0,0-5 0,0 4 0,4-3 0,2 3 0,-2-4 0,-3 4 0,-8-4 0,-1 2 0,0-2 0,-1-1 0,-3 5 0,-1-4 0,-2 4 0,-2-4 0,5 4 0,0-5 0,4 1 0,1 2 0,-1-2 0,0 0 0,0-4 0,0 1 0,1-1 0,-5 4 0,0 0 0,-6 2 0,-2-2 0,4-3 0,-8 4 0,1 1 0,-9 3 0,1-3 0,0 2 0,-4 0 0,-1 4 0,-4 0 0,2 0 0,-5 0 0,0 0 0,0-5 0,0-1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6:06.919"/>
    </inkml:context>
    <inkml:brush xml:id="br0">
      <inkml:brushProperty name="width" value="0.08571" units="cm"/>
      <inkml:brushProperty name="height" value="0.08571" units="cm"/>
      <inkml:brushProperty name="color" value="#A4386F"/>
    </inkml:brush>
  </inkml:definitions>
  <inkml:trace contextRef="#ctx0" brushRef="#br0">1883 119 12287,'4'7'0,"0"-2"0,-4-2 0,0-3 0,0 4 0,0 1 0,1 2 0,1 1 0,0 2 0,3 1 0,-2 3 0,2-1 0,-2 2 0,1 1 0,1-1 0,-1-2 0,-1 2 0,2-2 0,-3 1 0,4-1 0,-5 1 0,2-4 0,-1 1 0,0-3 0,-1 0 0,2-1 0,-2 1 0,-1-2 0,0-1 0,0-3 0,0 1 0,0-3 0,-4 4 0,3-4 0,-5 3 0,4-3 0,-4-3 0,5 3 0,-6-7 0,2 2 0</inkml:trace>
  <inkml:trace contextRef="#ctx0" brushRef="#br0" timeOffset="1694">1584 16 12287,'0'12'0,"-1"-1"0,-2-6 0,1 1 0,-3-3 0,3 0 0,-1-3 0,3 0 0,0-4 0,0 3 0,0-2 0,3 3 0,2 0 0,3 0 0,0 0 0,-1 0 0,1 0 0,1 0 0,2 0 0,-3 0 0,3 0 0,-2 0 0,-2 0 0,1 0 0,0 0 0,0 2 0,0 1 0,0 0 0,0-3 0,-1 0 0,-2 3 0,2-2 0,-3 2 0,1 1 0,2 0 0,-6 4 0,1 0 0,-4 0 0,-3 2 0,-3 1 0,-2 0 0,-1 0 0,-3-2 0,1 5 0,-3-4 0,-2 3 0,-1 0 0,-2 3 0,-2 2 0,2 1 0,-2-1 0,0-2 0,0 2 0,2 1 0,-1-1 0,4-2 0,0-3 0,5 0 0,2-3 0,3 0 0,-2-1 0,2-1 0,-1 0 0,3 0 0,3-1 0,0 1 0,-1 0 0,3 0 0,-2 0 0,3-3 0,0 0 0,0 1 0,0 2 0,0-1 0,0 1 0,0 0 0,0-3 0,3 1 0,-2-4 0,2 4 0,1-5 0,1 2 0,0-1 0,0 0 0,0-1 0,3 2 0,0-2 0,0-1 0,0-1 0,-1-2 0,1 2 0,0-1 0,0-3 0,0 0 0,2 1 0,1-2 0,-1 1 0,-5-3 0,2 3 0,-2 0 0,2 0 0,1-3 0,-3 1 0,0 1 0,-3-1 0,3 4 0,-3-2 0,-1-2 0,3 5 0,-4-3 0,0 2 0,0-2 0,-1 3 0,-2-1 0,1-1 0,-3-1 0,0 0 0,-3 0 0,0 0 0,0-3 0,0 0 0,0 0 0,-2-2 0,-1-1 0,-2-2 0,3 3 0,-1-2 0,3 2 0,-2-2 0,-1-1 0,1 1 0,2 2 0,0 1 0,0-2 0,0 0 0,1 0 0,1 1 0,1 2 0,1-1 0,-2-1 0,0 1 0,4-1 0,-4 1 0,4 1 0,-3 0 0,2 0 0,-2 0 0,2 0 0,0 4 0,3-3 0,-3 6 0,2-2 0,-3 3 0,1 0 0,2 0 0,-6 0 0,3 0 0</inkml:trace>
  <inkml:trace contextRef="#ctx0" brushRef="#br0" timeOffset="3160">1221 292 12287,'0'8'0,"0"-3"0,0 0 0,0-2 0,0 2 0,0-3 0,0 5 0,0-4 0,-3 3 0,1 0 0,-3-4 0,2 4 0,-2 0 0,2-2 0,-2 1 0,1-2 0,-1 2 0,-2-2 0,1 2 0,2-3 0,-1 0 0,0 0 0,0 1 0,-2-2 0,2 1 0,0-1 0,0-1 0,3-1 0,0-1 0,-2 0 0,2-3 0,-4-1 0,5-1 0,-2-1 0,2 0 0,1 0 0,0 3 0,0-1 0,-2 4 0,-1-3 0,0 2 0,3-2 0,0 3 0,0-2 0,0 1 0,0 2 0,0-2 0,-3 10 0,1-3 0,-3 4 0,0 0 0,0-3 0,-2 2 0,2 1 0,-1 0 0,1 0 0,-2-1 0,1-2 0,2 1 0,-1-3 0,3 3 0,-5-2 0,5 0 0,-3-1 0,3-2 0,-2-1 0,1 0 0,2-4 0,-1-1 0,1 1 0,1-1 0,0-1 0,0-2 0,0 1 0,0-1 0,0 0 0,0 0 0,0 0 0,0 0 0,0 3 0,0 0 0,0 3 0,0-5 0,0 6 0,0-2 0,-4 3 0,3 3 0,-5 2 0,1 0 0,-3 0 0,0 0 0,0 3 0,-2 0 0,-1 0 0,0 0 0,1 0 0,0-3 0,-3 0 0,3-1 0,0 2 0,1 1 0,1-2 0,0-2 0,0 0 0,0-2 0,1-1 0,-1 0 0,2 0 0,1 0 0,3-1 0,0-2 0,0-1 0,0-4 0,1-1 0,-2-1 0,1 0 0,0-3 0,1 3 0,-2-3 0,1 2 0,0-2 0,1 3 0,-3-1 0,4 3 0,0 4 0,-3 0 0,1 7 0,-3-1 0,1 5 0,-2-2 0,-1 4 0,2 2 0,-2 0 0,-1 0 0,3-2 0,0 1 0,-1 1 0,-1 0 0,1 0 0,1 0 0,1-2 0,-2 1 0,0-1 0,4-1 0,-2 0 0,2-1 0,1 1 0,-3 0 0,4-3 0,0 1 0,0-5 0,1 3 0,2-4 0,1 0 0,4-3 0,0 1 0,0-4 0,0 4 0,-1-4 0,1 0 0,0 2 0,0-1 0,0 2 0,0-2 0,0 3 0,0 0 0,-3-2 0,0 1 0,0 1 0,3 2 0,0 0 0,-4 3 0,0 2 0,-4 3 0,-1 2 0,-2 1 0,-1 0 0,-4-1 0,0 2 0,0 1 0,-2 1 0,-1-4 0,-2 4 0,3-4 0,-2 1 0,2 0 0,1-3 0,-1 0 0,1-1 0,1-5 0,3 4 0,0-4 0,-1 1 0,-2-3 0,3 0 0,0 0 0,2-3 0,-1 0 0,0-2 0,-1-1 0,3-1 0,-4-1 0,4 0 0,-4 1 0,5-1 0,-4 0 0,3 0 0,1 3 0,-2-1 0,-1 5 0,3-6 0,-3 6 0,4-3 0,-3 4 0,2 0 0,-6 0 0,2 0 0,0 3 0,0 0 0,0 3 0,-3-1 0,-1 2 0,-1 1 0,1 0 0,-1 0 0,-2 2 0,2 1 0,-4 3 0,1-1 0,-2-1 0,-1 1 0,3-2 0,0 2 0,3-4 0,0 2 0,1-6 0,1-2 0,-3-6 0,-2-1 0</inkml:trace>
  <inkml:trace contextRef="#ctx0" brushRef="#br0" timeOffset="3476">710 0 12287,'0'15'0,"-1"-2"0,-2-6 0,1 1 0,-3-2 0,0-2 0,-3 1 0,0 0 0,0 3 0,0 0 0,1 0 0,-4-1 0,1-2 0,-1 6 0,3-2 0</inkml:trace>
  <inkml:trace contextRef="#ctx0" brushRef="#br0" timeOffset="3641">584 182 12287,'-1'7'0,"-2"-2"0,2 2 0,-2-6 0,-1 2 0,3 1 0,-6-3 0,0 2 0,-6-3 0</inkml:trace>
  <inkml:trace contextRef="#ctx0" brushRef="#br0" timeOffset="3960">316 134 12287,'-8'0'0,"4"0"0,0 1 0,4 2 0,0 2 0,0 6 0,1 1 0,2 4 0,-2 3 0,5 2 0,-4-1 0,4 1 0,-2 0 0,1 3 0,1-4 0,-3-2 0,0-2 0,-3-3 0,3-2 0,1-3 0</inkml:trace>
  <inkml:trace contextRef="#ctx0" brushRef="#br0" timeOffset="4493">135 308 12287,'0'-6'0,"0"1"0,0 2 0,0-2 0,1 1 0,1-1 0,-1 0 0,2 3 0,0 0 0,0-3 0,3 3 0,-4-2 0,3 4 0,-3 0 0,2 1 0,-1 2 0,-2-1 0,1 3 0,-1 0 0,-1 3 0,-1 0 0,-1 0 0,-3 0 0,-3 3 0,1-2 0,-1 1 0,0 2 0,0-2 0,-3 1 0,1 0 0,-1-2 0,0 1 0,1-1 0,-3-1 0,4 0 0,-2 0 0,2-1 0,2 1 0,1-3 0,1-3 0,2 2 0,-2-2 0,3 1 0,-1-3 0,3 0 0,0 4 0,3-3 0,-1 5 0,3-4 0,-2 3 0,3 1 0,-1 2 0,2-1 0,1 1 0,0 0 0,0 0 0,0 1 0,0 1 0,0-1 0,0 2 0,-1-2 0,1 2 0,3-3 0,-1 3 0,4-2 0,-1-1 0,2-4 0,1-1 0,0-3 0,3 4 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6:15.728"/>
    </inkml:context>
    <inkml:brush xml:id="br0">
      <inkml:brushProperty name="width" value="0.08571" units="cm"/>
      <inkml:brushProperty name="height" value="0.08571" units="cm"/>
      <inkml:brushProperty name="color" value="#A4386F"/>
    </inkml:brush>
  </inkml:definitions>
  <inkml:trace contextRef="#ctx0" brushRef="#br0">811 0 12287,'0'5'0,"0"-2"0,0-3 0,0 4 0,0 0 0,1 4 0,1 0 0,-1 1 0,2 1 0,0 2 0,0 4 0,3 0 0,-1 0 0,0 0 0,0 3 0,-1-2 0,1 4 0,2-3 0,-1 0 0,-2-1 0,1-2 0,-3-2 0,1-3 0,1 2 0,0 1 0</inkml:trace>
  <inkml:trace contextRef="#ctx0" brushRef="#br0" timeOffset="758">661 103 12287,'4'4'0,"0"0"0,-4-4 0,0-4 0,0 3 0,-3-1 0,1 4 0,-4 0 0,4 3 0,-3 1 0,2 5 0,-2 0 0,2 2 0,-3 2 0,1-2 0,0 0 0,0 0 0,2-1 0,-2 1 0,3-1 0,-4-5 0,5 1 0,-2 0 0,-1 0 0,3-4 0,-3 0 0,4-4 0,4-4 0,-3 0 0,5-4 0,-1 0 0,3 0 0,0-2 0,0-1 0,-1 1 0,1 2 0,-2 3 0,-1 0 0,0-1 0,3-1 0,0 2 0,-3 1 0,0 1 0,-3 2 0,5 1 0,-6 5 0,2 2 0,-3 4 0,0-1 0,-3 4 0,-2-4 0,0 4 0,0-1 0,0-1 0,-3 2 0,0-4 0,0 3 0,0-3 0,0 0 0,1-2 0,-1-3 0,2 2 0,1-1 0,1-2 0,-1 1 0,-2-3 0,2 2 0,-3-4 0,0 0 0,1-1 0,-1-2 0,2 1 0,1-3 0,0 0 0,-3-3 0,0 0 0,0 0 0,0 0 0,1 0 0,-1 1 0,0-4 0,0 1 0,-1-4 0,-1 0 0,1 2 0,-2-1 0,3 0 0,0-3 0,-1 1 0,-1 2 0,3-2 0,0 2 0,0 1 0,0-1 0,0 3 0,1 0 0,0 4 0,4 0 0,-4 4 0,4-4 0,-2 5 0,2-2 0,-3-1 0,-3-1 0</inkml:trace>
  <inkml:trace contextRef="#ctx0" brushRef="#br0" timeOffset="1688">133 166 12287,'-4'0'0,"0"-3"0,1 1 0,2-2 0,-1 1 0,1 3 0,1-7 0,0 6 0,0-6 0,0 6 0,0-3 0,0 11 0,0 4 0,0 0 0,0 2 0,0 0 0,0 3 0,0 3 0,0-1 0,0 0 0,0-2 0,0 0 0,0 0 0,0-3 0,0 0 0,0-4 0,0 2 0,0-2 0,3-2 0,2-2 0,2-2 0,1-3 0,0 0 0,0 0 0,3 0 0,-1 0 0,3-2 0,-2-1 0,3-2 0,-1 2 0,-1-3 0,1 1 0,-3 1 0,0 2 0,-1 1 0,-1 1 0,0 0 0,0 0 0,0 0 0,-1 1 0,-2 1 0,2 3 0,-6 5 0,1 1 0,-1 0 0,-1 0 0,-3-3 0,-3 3 0,-1 1 0,0 1 0,-1 0 0,0 0 0,0-4 0,0 2 0,-1 0 0,-1 0 0,0-1 0,-3-2 0,3 0 0,-4 0 0,4-3 0,-3 0 0,1-2 0,-2 2 0,0-3 0,0 1 0,2-3 0,-1 0 0,1 0 0,-1-3 0,-1 1 0,3-3 0,1 0 0,2-3 0,-3-3 0,1 1 0,2-4 0,3 1 0,2-2 0,-2-1 0,3 0 0,-1 1 0,5-1 0,1 0 0,3-3 0,-2-1 0</inkml:trace>
  <inkml:trace contextRef="#ctx0" brushRef="#br0" timeOffset="1966">370 575 12287,'4'17'0,"-4"-6"0,-4-11 0,-1-1 0,1-2 0,1 3 0,2 0 0,-5 0 0,1 0 0,-3 0 0,-2 3 0,-1-1 0,-3 1 0,2-3 0</inkml:trace>
  <inkml:trace contextRef="#ctx0" brushRef="#br0" timeOffset="2106">307 638 12287,'-5'0'0,"-2"0"0,6 0 0,-2 0 0,3-3 0,0-2 0,0-2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7:24.623"/>
    </inkml:context>
    <inkml:brush xml:id="br0">
      <inkml:brushProperty name="width" value="0.08571" units="cm"/>
      <inkml:brushProperty name="height" value="0.08571" units="cm"/>
      <inkml:brushProperty name="color" value="#A4386F"/>
    </inkml:brush>
  </inkml:definitions>
  <inkml:trace contextRef="#ctx0" brushRef="#br0">1685 16 12287,'4'-4'0,"-3"-3"0,2 6 0,-3-3 0,0 4 0,0 7 0,0 0 0,0 3 0,0-2 0,0 1 0,0 1 0,0 0 0,0 3 0,0-3 0,0 4 0,0-2 0,0 1 0,0 1 0,0-4 0,0 4 0,0-4 0,0 3 0,0-2 0,0-1 0,0-2 0,0 0 0,0 0 0</inkml:trace>
  <inkml:trace contextRef="#ctx0" brushRef="#br0" timeOffset="1049">1276 150 12287,'8'0'0,"-4"-3"0,3 2 0,-2-5 0,2 3 0,1 0 0,0 3 0,-3 0 0,1 0 0,-1 0 0,3 0 0,0-2 0,0-1 0,-1 0 0,1 3 0,0 0 0,0 0 0,-1 0 0,-2-3 0,2 2 0,-1-2 0,1 3 0,0 0 0,-1-3 0,-1 0 0,0 1 0,0 2 0,2-4 0,-7 3 0,4-2 0,-8 3 0,-1 0 0,-3 0 0,-2 0 0,0 1 0,-3 1 0,0 0 0,-3 3 0,3-3 0,0 1 0,0 0 0,-3 0 0,0 2 0,1-2 0,-1-1 0,0-2 0,0 3 0,-3 0 0,2 0 0,-4 0 0,2-2 0,-2 1 0,1 0 0,-1 1 0,-1-3 0,4 3 0,2-2 0,3-1 0,1 0 0,-1 0 0,-1 0 0,3 0 0,1 0 0,2-3 0,0 1 0,3-4 0,-1 4 0,5-4 0,-3 1 0,4-3 0,-2 3 0,-1 0 0,0 3 0,3-1 0,0-1 0,-3 3 0,-2-2 0,-2 5 0,-1 1 0,1 1 0,1-2 0,-1-1 0,2 2 0,-2 0 0,-1 0 0,0 0 0,1 0 0,1-2 0,1 1 0,0-1 0,-3-1 0,0 0 0,0 0 0,0 0 0,0 0 0,1 0 0,-1 0 0,0 0 0,0 0 0,0 0 0,0 0 0,0 0 0,0 0 0,1 1 0,-1 2 0,-1-2 0,-2 1 0,4 2 0,-3-2 0,3 2 0,-4-1 0,3-3 0,0 3 0,0-2 0,0-1 0,0 0 0,0 0 0,0 0 0,3 0 0,0 0 0,1-1 0,-2-2 0,2-1 0,1-4 0,2 0 0,-1 0 0,0 1 0,-1-1 0,3 0 0,-3 0 0,2 0 0,1 0 0,-3 0 0,2 0 0,-2 1 0,-1 2 0,3 2 0,-6-1 0,2 0 0</inkml:trace>
  <inkml:trace contextRef="#ctx0" brushRef="#br0" timeOffset="1333">898 260 12287,'0'-4'0,"0"0"0,-1 4 0,-1 0 0,1 0 0,-6-3 0,2-1 0</inkml:trace>
  <inkml:trace contextRef="#ctx0" brushRef="#br0" timeOffset="1850">394 142 12287,'0'8'0,"0"0"0,0-3 0,0 0 0,0-2 0,0 2 0,0-3 0,-1 2 0,-1-1 0,-4-2 0,-4 2 0,0 0 0,-3 0 0,-4-1 0,-4-2 0,-2 0 0,-3 0 0,0 0 0,-3 0 0,3 0 0,-3 0 0,4 0 0,-1 0 0,5 0 0,2 0 0,3-1 0,3-1 0,2-2 0,3-1 0,1-2 0,2 2 0,1-2 0,4-1 0,0 0 0,0 0 0,1-2 0,2-1 0,1 1 0,4 2 0,3 0 0,-1 0 0,4 0 0,-1 0 0,-1 0 0,6-3 0,-1-1 0</inkml:trace>
  <inkml:trace contextRef="#ctx0" brushRef="#br0" timeOffset="2072">284 268 12287,'0'-8'0,"0"0"0,0 1 0,0 2 0,0 2 0,-4 3 0,3 0 0,-6 3 0,3 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7:42.979"/>
    </inkml:context>
    <inkml:brush xml:id="br0">
      <inkml:brushProperty name="width" value="0.08571" units="cm"/>
      <inkml:brushProperty name="height" value="0.08571" units="cm"/>
      <inkml:brushProperty name="color" value="#C371F1"/>
    </inkml:brush>
  </inkml:definitions>
  <inkml:trace contextRef="#ctx0" brushRef="#br0">1285 277 12287,'0'4'0,"0"-1"0,0 1 0,0-3 0,0 3 0,0-1 0,-1-2 0,-2 1 0,2 3 0,-1 0 0,1-1 0,1 2 0,0-1 0,0 3 0,0 0 0,0-1 0,0 1 0,0 0 0,0 3 0,0-1 0,0 1 0,0-3 0,0-1 0,0 1 0,1 0 0,1 0 0,-1 0 0,2 0 0,-2-4 0,2 3 0,-2-2 0,2 0 0,-3 0 0,0-2 0,-3 2 0,1-3 0,-3 0 0,2 2 0,-2-2 0,2 1 0,-2-3 0,0 0 0,-3 0 0,0 0 0,0 0 0,3 0 0,0 0 0,0 0 0,-3 0 0,0-1 0,0-1 0,0 1 0,0-2 0,-1 0 0,-1 0 0,1-1 0,-1 2 0,1 0 0,1-3 0,0 2 0,0-2 0,0 2 0,1-2 0,1 2 0,1-2 0,0 0 0,-2-3 0,2 0 0,-2 0 0,5 0 0,-3 3 0,2 0 0,0 0 0,3-3 0,-3 0 0,2 0 0,-2 0 0,2 3 0,1 0 0,0-1 0,0 1 0,0 0 0,0 3 0,0-1 0,0-1 0,0 3 0,0-1 0,0 4 0,0 3 0,0 3 0,-3-1 0,2-1 0,-2-1 0,2 0 0,-2 3 0,2 0 0,-1 0 0,-2 2 0,1 1 0,0-1 0,0-2 0,2 0 0,-5 0 0,4 0 0,-4 0 0,2 0 0,-1-1 0,-2 1 0,2 0 0,-2 0 0,2 0 0,-2 0 0,2 0 0,-1-3 0,1 0 0,-2 0 0,2 3 0,-3-3 0,4-2 0,-3-3 0,5 0 0,-3 0 0,3-1 0,0-1 0,-2 0 0,1-3 0,-2 2 0,3-2 0,-2 2 0,1-2 0,2 2 0,-5-2 0,5 2 0,-2-2 0,-1 3 0,-1-5 0,0 7 0,0-3 0,2 2 0,-2 1 0,2 0 0,-2 0 0,2 0 0,-2 0 0,0 0 0,-3 0 0,0 0 0,0 1 0,0 2 0,0-2 0,-3 5 0,2-4 0,-1 3 0,-1-2 0,0 2 0,-3 1 0,1 1 0,1-1 0,-1-1 0,-1-1 0,-1 2 0,-2 1 0,-1-2 0,1-1 0,-1 1 0,-2-2 0,2 2 0,-3-3 0,3 1 0,-1 0 0,4 0 0,-1-1 0,0-2 0,0 0 0,1 0 0,2 0 0,3 0 0,-2 0 0,3-2 0,-2-1 0,3-3 0,0 1 0,2-1 0,1 0 0,3-1 0,-4 2 0,5-2 0,-2-1 0,2 3 0,1 0 0,-3 0 0,1-3 0,-1 0 0,3 0 0,0 3 0,0-1 0,0 1 0,0-3 0,0 3 0,0 0 0,4 0 0,-1-3 0,2 0 0,2 0 0,-1 0 0,-2 3 0,1 0 0,-2 0 0,2 0 0,0-2 0,3 3 0,0-4 0,0 3 0,0 2 0,-3 3 0,0 0 0,-2 0 0,2 0 0,-3 1 0,1 1 0,1 3 0,0 3 0,1-1 0,-2 1 0,-3 0 0,3 0 0,0 0 0,2 0 0,-3 0 0,1 0 0,-3-1 0,0 1 0,0 0 0,0 3 0,0-1 0,0 1 0,0-3 0,0 2 0,0 1 0,-3 3 0,-3-1 0,-1-1 0,-1 1 0,-2-2 0,-1 2 0,0-3 0,1 3 0,1-2 0,-2 2 0,2-3 0,-2 0 0,2-1 0,-5-1 0,4-1 0,-3-2 0,2 2 0,-2-2 0,1 0 0,-1 0 0,-2-3 0,2 0 0,1-1 0,-2-1 0,1 0 0</inkml:trace>
  <inkml:trace contextRef="#ctx0" brushRef="#br0" timeOffset="708">1544 9 12287,'-2'5'0,"-1"0"0,0-3 0,3 2 0,0-4 0,-3 0 0,2 0 0,-3 0 0,1 0 0,2-1 0,-1-2 0,1 2 0,1-9 0,0 1 0</inkml:trace>
  <inkml:trace contextRef="#ctx0" brushRef="#br0" timeOffset="931">1348 88 12287,'-1'7'0,"-2"-2"0,2-2 0,-3-3 0,1 0 0,1 0 0,-3 0 0,3 0 0,-4 0 0,1 0 0,-3 0 0,0 0 0,0-3 0,1-2 0,-1-2 0</inkml:trace>
  <inkml:trace contextRef="#ctx0" brushRef="#br0" timeOffset="1226">1040 111 12287,'0'5'0,"0"1"0,0-5 0,0 3 0,0-4 0,-3-4 0,2 3 0,-2-5 0,-1 5 0,0-6 0,-4 2 0</inkml:trace>
  <inkml:trace contextRef="#ctx0" brushRef="#br0" timeOffset="1599">694 686 12287,'3'8'0,"-1"0"0,1 0 0,-3-4 0,0 0 0,0-4 0,-4 0 0,3 0 0,-6 0 0,3-4 0,-4 0 0</inkml:trace>
  <inkml:trace contextRef="#ctx0" brushRef="#br0" timeOffset="2492">269 9 12287,'-4'4'0,"1"3"0,-3-2 0,0 0 0,4 0 0,-4-2 0,4 2 0,-3 0 0,2 3 0,-2 0 0,2 0 0,-2-3 0,2 0 0,-2 1 0,2 1 0,-2-1 0,2-1 0,1-2 0,2 2 0,-3-3 0,1 4 0,-1-4 0,3 4 0,0-5 0,0 4 0,0-3 0,1-1 0,1 2 0,0-2 0,3-1 0,1 0 0,2 0 0,-1 0 0,1 0 0,0 0 0,0 0 0,0-1 0,0-2 0,0 2 0,0-1 0,-1 1 0,1 1 0,0 0 0,-3 0 0,1 0 0,-5 0 0,4 0 0,-3 0 0,-1 0 0,3 0 0,-8 2 0,-1 1 0,-2 3 0,-1-1 0,0 2 0,0-2 0,-2 4 0,-1-1 0,-3 2 0,-2-2 0,-1 3 0,-4 2 0,3 2 0,-3 1 0,-1 0 0,-4-1 0,1 0 0,-1-2 0,-2 2 0,0-2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05.340"/>
    </inkml:context>
    <inkml:brush xml:id="br0">
      <inkml:brushProperty name="width" value="0.08571" units="cm"/>
      <inkml:brushProperty name="height" value="0.08571" units="cm"/>
      <inkml:brushProperty name="color" value="#C371F1"/>
    </inkml:brush>
  </inkml:definitions>
  <inkml:trace contextRef="#ctx0" brushRef="#br0">0 1 12287,'5'0'0,"-1"0"0,-1 0 0,-2 0 0,6 0 0,-7 3 0,4 3 0,-1 1 0,-1 0 0,1 1 0,-3 0 0,1 3 0,1-1 0,-1 3 0,2-2 0,-2 0 0,-1 0 0,-1 0 0,-2 2 0,1 1 0,-3-3 0,3 0 0,0 0 0,-3-6 0,1 5 0,-4-5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06.003"/>
    </inkml:context>
    <inkml:brush xml:id="br0">
      <inkml:brushProperty name="width" value="0.08571" units="cm"/>
      <inkml:brushProperty name="height" value="0.08571" units="cm"/>
      <inkml:brushProperty name="color" value="#C371F1"/>
    </inkml:brush>
  </inkml:definitions>
  <inkml:trace contextRef="#ctx0" brushRef="#br0">0 315 12287,'8'0'0,"0"0"0,0 3 0,0 0 0,0 0 0,-1 0 0,-1-1 0,-1 3 0,0-1 0,3 1 0,-4 2 0,-1-1 0,1 1 0,-2 1 0,1-3 0,-3 0 0,3-3 0,-2 5 0,3-6 0,-4 2 0,-1-3 0,-2 0 0,2-1 0,-1-1 0,0 0 0,-1-3 0,2 2 0,-1-2 0,-3 0 0,4-2 0,-5 1 0,4-1 0,-3 2 0,0 1 0,0-2 0,-1 4 0,3-3 0,-3-1 0,3-2 0,-3 1 0,2-1 0,1 0 0,2 0 0,-1 0 0,1-1 0,1-1 0,3 0 0,3-3 0,1 0 0,1-3 0,3-2 0,2-1 0,5-2 0,0 3 0,4-3 0,-1 3 0,2-4 0,0 1 0,1-2 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07.309"/>
    </inkml:context>
    <inkml:brush xml:id="br0">
      <inkml:brushProperty name="width" value="0.08571" units="cm"/>
      <inkml:brushProperty name="height" value="0.08571" units="cm"/>
      <inkml:brushProperty name="color" value="#C371F1"/>
    </inkml:brush>
  </inkml:definitions>
  <inkml:trace contextRef="#ctx0" brushRef="#br0">1276 24 12287,'4'-5'0,"-3"2"0,2 3 0,-3 0 0,-6 0 0,-2 0 0,-1 2 0,1 1 0,0 1 0,0-2 0,0-1 0,0 2 0,0 0 0,-3 0 0,1 3 0,-3-1 0,3-1 0,-3-2 0,3 2 0,0-2 0,-2 4 0,2-4 0,-1 1 0,3-3 0,0 0 0,1 0 0,-1 0 0,3 0 0,2-1 0,3-2 0,-3 2 0,1-5 0,-1 1 0,4-2 0,1 2 0,-1-2 0,2 2 0,-1 1 0,0 2 0,-1-3 0,4 2 0,-3-3 0,-1 3 0,3 2 0,-1-2 0,-2 3 0,2-4 0,-3 4 0,4 0 0,-3 0 0,2 0 0,-6 4 0,1-3 0,-3 5 0,0-4 0,-3 3 0,1-2 0,1 2 0,-3 0 0,1 0 0,-3 2 0,1-2 0,0 0 0,-3 0 0,0 0 0,-3 3 0,1-1 0,-1-2 0,-3 2 0,1-2 0,-4 2 0,1-2 0,-2 2 0,0-2 0,-1 1 0,1-1 0,-5 2 0,0-1 0,0 1 0,-1 1 0,3-1 0,0 1 0,-1 0 0,1 0 0,-1-3 0,4 1 0,3-5 0,1 2 0,3 0 0,0 0 0,4 0 0,1-3 0,2 0 0,2 0 0,1 0 0,1 0 0,2 0 0,-2 0 0,3-1 0,-4-2 0,1 2 0,-3-1 0,3 1 0,0 1 0,-1 0 0,-1 0 0,-1 0 0,0 0 0,0 0 0,0-3 0,0 1 0,0-1 0,0 3 0,1 0 0,-1-3 0,0 1 0,0-2 0,0 2 0,0 0 0,0-3 0,1 2 0,2-2 0,-5-1 0,3-1 0,-3-1 0,2 0 0,0 1 0,0 2 0,0-4 0,1 4 0,-1-6 0,0 6 0,-3-4 0,1 4 0,-1-2 0,3-1 0,1 1 0,-1 2 0,0-1 0,0 3 0,0-3 0,0 1 0,1 0 0,2 0 0,-2 3 0,3-8 0,-4 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07.779"/>
    </inkml:context>
    <inkml:brush xml:id="br0">
      <inkml:brushProperty name="width" value="0.08571" units="cm"/>
      <inkml:brushProperty name="height" value="0.08571" units="cm"/>
      <inkml:brushProperty name="color" value="#C371F1"/>
    </inkml:brush>
  </inkml:definitions>
  <inkml:trace contextRef="#ctx0" brushRef="#br0">190 16 12287,'0'-8'0,"0"3"0,-6 3 0,-2 4 0,-6 4 0,-2 4 0,-1 0 0,-4 3 0,1-3 0,-1 3 0,-1-3 0,1 1 0,-2-3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08.127"/>
    </inkml:context>
    <inkml:brush xml:id="br0">
      <inkml:brushProperty name="width" value="0.08571" units="cm"/>
      <inkml:brushProperty name="height" value="0.08571" units="cm"/>
      <inkml:brushProperty name="color" value="#C371F1"/>
    </inkml:brush>
  </inkml:definitions>
  <inkml:trace contextRef="#ctx0" brushRef="#br0">126 48 12287,'0'-8'0,"1"0"0,2 0 0,-2 3 0,1 0 0,-1 2 0,-1-2 0,0 3 0,-3-2 0,-2 4 0,-3 0 0,0 0 0,3 0 0,0 0 0,0 1 0,-3 2 0,1-1 0,2 3 0,-2-2 0,1 2 0,-3 0 0,-2 3 0,1 1 0,2 1 0,-4-1 0,0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08:12.727"/>
    </inkml:context>
    <inkml:brush xml:id="br0">
      <inkml:brushProperty name="width" value="0.08571" units="cm"/>
      <inkml:brushProperty name="height" value="0.08571" units="cm"/>
      <inkml:brushProperty name="color" value="#C371F1"/>
    </inkml:brush>
  </inkml:definitions>
  <inkml:trace contextRef="#ctx0" brushRef="#br0">803 181 12287,'5'4'0,"-2"-3"0,-3 2 0,0-3 0,4 0 0,-3 0 0,2 0 0,-3-3 0,0 2 0,0-4 0,0 3 0,0 0 0,0-3 0,0 2 0,0-2 0,0 0 0,0-3 0,-1 0 0,-1 0 0,1 0 0,-2 0 0,2 0 0,1-3 0,-2 2 0,-1-1 0,0 1 0,0 1 0,2 0 0,-2 0 0,0 1 0,0-1 0,-3 0 0,5 0 0,-5 3 0,4-1 0,-1 5 0,2-3 0,-2 4 0,3 0 0,-4 0 0,4 4 0,0 0 0,0 4 0,4 0 0,-4 0 0,3 0 0,1-3 0,-2 0 0,1 0 0,-1 3 0,1 0 0,3 0 0,-4 0 0,3 0 0,-2-3 0,2 0 0,-2 0 0,2 0 0,-3 2 0,0-2 0,2-1 0,-2 2 0,1-1 0,-3 3 0,0 0 0,0 0 0,0-4 0,0-1 0,0-3 0,0-7 0,0-1 0</inkml:trace>
  <inkml:trace contextRef="#ctx0" brushRef="#br0" timeOffset="1125">504 221 12287,'0'-5'0,"0"-2"0,0 6 0,0-2 0,-3 3 0,1 0 0,-3 0 0,-1 0 0,-1 0 0,-1 1 0,0 1 0,3-1 0,-1 2 0,1-2 0,-3-1 0,0 0 0,3-1 0,0-2 0,3 2 0,-1-2 0,-1 3 0,3-1 0,-1-2 0,1 3 0,1-4 0,3 4 0,2-3 0,2 2 0,1-3 0,0 4 0,0 0 0,0 0 0,0 0 0,-3-2 0,0-1 0,1 0 0,1 3 0,1 0 0,0 0 0,-3 0 0,2 0 0,-7 1 0,3 2 0,-2-2 0,-1 3 0,0-1 0,0-2 0,0 6 0,0-3 0,-3 1 0,1 0 0,-2-2 0,2 2 0,0-2 0,-3 2 0,2-2 0,-2 2 0,-1 0 0,-1 2 0,-1-1 0,0 1 0,0-4 0,0 2 0,0 1 0,0-3 0,0 2 0,1-2 0,-1 3 0,-2-4 0,2 3 0,-1-3 0,3 0 0,-1-1 0,-4-1 0,2 3 0,-1 0 0,-2 0 0,-2 0 0,2-2 0,-1 1 0,-1 2 0,-4-2 0,1 2 0,-1-2 0,1-1 0,1 2 0,1-2 0,-1-1 0,3 0 0,0 0 0,2 0 0,-2 0 0,3 0 0,0 0 0,1-1 0,1-2 0,0 0 0,0-2 0,3-2 0,0 1 0,1 2 0,-2-1 0,0-1 0,4-1 0,-4 1 0,4 1 0,-4 0 0,5-3 0,-5 0 0,3 0 0,0 3 0,3 0 0,0 2 0,0-2 0,0 2 0,0-2 0,0 3 0,0-5 0,1 5 0,2-3 0,-1 3 0,3 0 0,-3-2 0,4 2 0,-4-2 0,4 2 0,-4 1 0,3-2 0,-2 1 0,2 0 0,-3-3 0,5-3 0,-3 1 0</inkml:trace>
  <inkml:trace contextRef="#ctx0" brushRef="#br0" timeOffset="1381">370 40 12287,'-4'3'0,"-2"-1"0,3 3 0,-3-3 0,5 1 0,-2-3 0,-1 0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0:49.502"/>
    </inkml:context>
    <inkml:brush xml:id="br0">
      <inkml:brushProperty name="width" value="0.08571" units="cm"/>
      <inkml:brushProperty name="height" value="0.08571" units="cm"/>
      <inkml:brushProperty name="color" value="#A4386F"/>
    </inkml:brush>
  </inkml:definitions>
  <inkml:trace contextRef="#ctx0" brushRef="#br0">1738 270 12287,'0'12'0,"0"0"0,0-6 0,0 4 0,-6-3 0,5 1 0,-3 0 0,-2-6 0,3 7 0,-5-5 0,6 0 0,-5 0 0,3 0 0,3 0 0,-6-4 0,4 0 0,1 0 0,-4 0 0,2 0 0,2-5 0,-7-2 0,5-5 0,-1 5 0,1-1 0,2 0 0,-6-4 0,5 1 0,-3-1 0,2 0 0,3 0 0,-5 1 0,6-1 0,0 0 0,0 0 0,0 1 0,0-1 0,0 0 0,0 0 0,0 6 0,0-4 0,6 3 0,-4-1 0,6 0 0,-5 6 0,7-3 0,-7 5 0,4 0 0,-4 0 0,7 0 0,-7 0 0,5 0 0,-5 0 0,7 5 0,-4 1 0,2 6 0,0 0 0,-4-4 0,4-1 0,-4 1 0,4 4 0,-4 0 0,3-1 0,-3 1 0,4 0 0,-4 4 0,4-1 0,-6 5 0,2-5 0,-1 6 0,1-1 0,-3 1 0,3-2 0,1 2 0,-1-5 0,0 5 0,-4-2 0,0-2 0,0-1 0,4-3 0,0-1 0,0 1 0,-4 2 0,0-6 0,0 3 0,0-3 0,0 3 0,0 0 0,-4-5 0,0 1 0,-5-5 0,1 1 0,0 1 0,-4-1 0,2 4 0,-9-4 0,-1 0 0,-4-4 0,-6 0 0,-5 0 0,-5 0 0,-7 0 0,-5-11 0,-7-2 0,-6-10 0</inkml:trace>
  <inkml:trace contextRef="#ctx0" brushRef="#br0" timeOffset="2076">1280 35 12287,'7'-5'0,"-2"4"0,-5-4 0,0 5 0,0-6 0,0 5 0,-2-4 0,-1 5 0,1-5 0,-4 3 0,2-2 0,3 3 0,-10 1 0,8 0 0,-4 0 0,3 0 0,-4 0 0,4 0 0,-4 0 0,4 4 0,-4 0 0,2 5 0,-2-1 0,-1-2 0,5 2 0,-5 0 0,4 4 0,-3 0 0,-1-1 0,5 1 0,0-4 0,4 0 0,0 0 0,0 3 0,0 1 0,0 0 0,0-1 0,0-3 0,0 0 0,5-1 0,3 0 0,-1 3 0,0-7 0,1 1 0,4-4 0,0 2 0,-1 2 0,1-3 0,0 3 0,0-3 0,-1-1 0,-3 0 0,0 0 0,0 0 0,3 0 0,1-5 0,0 4 0,0-3 0,-6-3 0,3 5 0,-5-6 0,1 5 0,-1-1 0,-2 3 0,3 0 0,-5-3 0,0 2 0,0-3 0,0 5 0,0 0 0,-5 0 0,-2 5 0,-5-3 0,1 8 0,-1-5 0,0 3 0,4-1 0,1-3 0,-1-2 0,-4 6 0,4-4 0,0 4 0,1-4 0,-5 4 0,-1-5 0,-3 5 0,3-4 0,-3 4 0,0-4 0,0 4 0,-1-2 0,1 2 0,-2 2 0,-5-2 0,3-1 0,0 1 0,1-1 0,-5 5 0,1-4 0,-1 0 0,2-2 0,3 2 0,-3 3 0,2-4 0,2 0 0,-2 1 0,6-6 0,-2 2 0,3 2 0,1-3 0,1 3 0,-1-2 0,0-3 0,1 3 0,3-3 0,0-1 0,0 0 0,-4 0 0,1 0 0,3 0 0,0 0 0,4-4 0,-4 0 0,4-4 0,-4 5 0,5-7 0,-5 3 0,4-4 0,-4-1 0,4-1 0,-4-2 0,4 2 0,-3-3 0,3-1 0,-4 1 0,4 0 0,-4 0 0,4 3 0,-4-3 0,4 3 0,-3 1 0,3 2 0,-4 2 0,4-2 0,-4 2 0,4 1 0,-4 0 0,4 4 0,-3-1 0,3-1 0,-4 1 0,0 0 0,-4 4 0,1 0 0,3 0 0,0 0 0,0 0 0,-4 0 0,5 4 0,-1 0 0,0 4 0,-4-4 0,4 3 0,1-3 0,-1 5 0,-4-1 0,4-1 0,0 1 0,4-1 0,-3 5 0,0-4 0,-1 0 0,3-4 0,5 4 0,-4-5 0,0 5 0,0-4 0,4 4 0,0-4 0,0 4 0,0-4 0,0 3 0,6 0 0,1 1 0,0 1 0,1-5 0,0 4 0,3-4 0,-3 3 0,0-3 0,0 4 0,3-4 0,1 5 0,0-1 0,0-3 0,-1 4 0,1-5 0,-4 4 0,0-4 0,-4 4 0,4-4 0,-5 4 0,5-5 0,-5 7 0,1-3 0,1 0 0,-1 1 0,0 0 0,-4 3 0,0 1 0,0 0 0,-1-4 0,-3-1 0,1 1 0,-5 4 0,4-4 0,-4 0 0,1-2 0,-5 2 0,4 2 0,0-2 0,0-1 0,-3 1 0,-1-2 0,0 2 0,-1 2 0,-2-2 0,1-1 0,-1 1 0,2-5 0,1 5 0,-4-5 0,1 1 0,-1 1 0,4-1 0,-3 0 0,-1-4 0,0 0 0,5 0 0,-5 0 0,0 0 0,1 0 0,3 0 0,-1-5 0,-3-3 0,3-3 0,-2 0 0,2-1 0,1 0 0,4 0 0,0 1 0,2-1 0,-2 0 0,-1-3 0,5-1 0,0 0 0,4 5 0,0-1 0,0 0 0,0 0 0,0 1 0,5-5 0,3 0 0,1 1 0,-1 3 0,2-1 0,-2-3 0,3 3 0,0-4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12.770"/>
    </inkml:context>
    <inkml:brush xml:id="br0">
      <inkml:brushProperty name="width" value="0.08571" units="cm"/>
      <inkml:brushProperty name="height" value="0.08571" units="cm"/>
      <inkml:brushProperty name="color" value="#5B2D90"/>
    </inkml:brush>
  </inkml:definitions>
  <inkml:trace contextRef="#ctx0" brushRef="#br0">3052 29 12287,'13'25'0,"6"-7"0,-4-5 0,4-13 0,-13 0 0,6 0 0,-2 3 0,-1 6 0,10-3 0,-7 10 0,4-4 0,-7 7 0,10-10 0,3-2 0,-7 5 0,1 0 0,-4 4 0,1-10 0,-4 4 0,-6 5 0,9-9 0,-12 13 0,-3-13 0,-3 7 0,-6-4 0,-4 0 0,-3 4 0,-12-7 0,-6 3 0,6 10 0,-6-7 0,2 1 0,-2-1 0,3 1 0,-10-7 0,1 6 0,-1 4 0,-3-7 0,-9 7 0,0-1 0,0 1 0,10 0 0,2 5 0,1-2 0,-1 3 0,10-7 0,-3 4 0,15-13 0,3 4 0,16-7 0,3-3 0,0 0 0,16 0 0,-7 0 0,-6 0 0,9 0 0,-12 0 0,0 0 0,13 0 0,-10 0 0,9 0 0,-12 0 0,0 0 0,0-13 0,0-2 0</inkml:trace>
  <inkml:trace contextRef="#ctx0" brushRef="#br0" timeOffset="549">3528 561 12287,'13'15'0,"-7"7"0,13-13 0,-13 13 0,-6-9 0,-19 5 0,-6 4 0,-3-13 0,0 4 0,0-4 0,0-6 0,0 7 0,0 2 0,0-3 0,10 1 0,2-7 0,4 6 0,-1-6 0,4 7 0,3-7 0,-13-3 0,13-13 0,-7-2 0</inkml:trace>
  <inkml:trace contextRef="#ctx0" brushRef="#br0" timeOffset="1616">2800 281 12287,'-15'0'0,"2"0"0,13 0 0,0 0 0,4 9 0,5 0 0,-6 13 0,6-3 0,-6-4 0,-3 4 0,0 0 0,0 9 0,0-10 0,0 1 0,0-10 0,0 10 0,0-10 0,-3 7 0,-6-4 0,-7 7 0,-12-7 0,0 4 0,0-7 0,0 7 0,0-4 0,-9 7 0,0-10 0,3 1 0,2 2 0,4-9 0,0 10 0,0-4 0,0 0 0,-9 10 0,0-10 0,3 1 0,2 2 0,4-9 0,4 10 0,2-4 0,3 0 0,0 1 0,-9-10 0,0 0 0,10 0 0,-1 0 0,13-3 0,-6-4 0,-1-2 0,7 0 0,-13 9 0,1 0 0,-10 0 0,0 0 0,0 0 0,0 0 0,0 0 0,0 0 0,0 3 0,0 6 0,0-6 0,0 7 0,0-7 0,0 6 0,0 0 0,0-2 0,0-4 0,0-3 0,0 0 0,9 3 0,0 3 0,-3 3 0,7 1 0,-4-10 0,13 0 0,-6 0 0,8 0 0,-5 0 0,3 0 0,-13 0 0,13 3 0,-3 6 0,-4-3 0,4 13 0,-10-10 0,10 10 0,-10-10 0,10 10 0,-10-10 0,10 10 0,-13-10 0,3 10 0,4-13 0,-4 7 0,-3-1 0,1-6 0,-1 10 0,3-4 0,-3-5 0,7-4 0,-4-3 0,1 3 0,2 6 0,-9-6 0,6 7 0,4-7 0,-4-3 0,13-13 0,-6-2 0</inkml:trace>
  <inkml:trace contextRef="#ctx0" brushRef="#br0" timeOffset="2400">2828 953 12287,'-9'28'0,"0"0"0,-1 0 0,10-13 0,0-2 0,-3-13 0,-6 0 0,6 0 0,-22-13 0,9-2 0</inkml:trace>
  <inkml:trace contextRef="#ctx0" brushRef="#br0" timeOffset="3015">1961 309 12287,'12'15'0,"-9"-2"0,13-13 0,-7 0 0,-6 0 0,10 0 0,-13 0 0,0-13 0,0-5 0,0 2 0,-4-3 0,-5-2 0,3-1 0,-10 0 0,4 3 0,-10 1 0,3-10 0,4 12 0,-1 4 0,4-1 0,-1 10 0,4-6 0,3 6 0,-10 6 0,4 6 0,-7-3 0,7 13 0,-4 3 0,7-7 0,-10 1 0,1-1 0,2 1 0,-9 3 0,10 9 0,-1 0 0,-6 0 0,13 0 0,-13-13 0,7-2 0</inkml:trace>
  <inkml:trace contextRef="#ctx0" brushRef="#br0" timeOffset="3916">561 449 12287,'18'9'0,"1"0"0,3-2 0,-7-4 0,4-3 0,-13 0 0,7 0 0,-13 12 0,0-6 0,-4 10 0,-5-4 0,6 1 0,-9-7 0,-1 3 0,7 10 0,-10-7 0,1 1 0,-1-1 0,7 7 0,-10-7 0,-3 4 0,7-7 0,-4 7 0,-3-4 0,7 7 0,-4-10 0,-3-2 0,7-4 0,-4-3 0,1 0 0,-10 0 0,9-3 0,3-7 0,1-8 0,-1-7 0,7-3 0,-7 0 0,1-3 0,-1-7 0,-2-2 0,-7-10 0,3 6 0,3 4 0,10-7 0,-10 7 0,1-1 0,2 1 0,-6 3 0,13 9 0,3 0 0,-7 0 0,4 0 0,0 12 0,21-9 0,4 10 0</inkml:trace>
  <inkml:trace contextRef="#ctx0" brushRef="#br0" timeOffset="4266">309 1121 12287,'0'28'0,"0"-10"0,0 1 0,0-13 0,0 7 0,0-16 0,0-7 0,0-18 0,0-15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19.386"/>
    </inkml:context>
    <inkml:brush xml:id="br0">
      <inkml:brushProperty name="width" value="0.08571" units="cm"/>
      <inkml:brushProperty name="height" value="0.08571" units="cm"/>
      <inkml:brushProperty name="color" value="#5B2D90"/>
    </inkml:brush>
  </inkml:definitions>
  <inkml:trace contextRef="#ctx0" brushRef="#br0">1653 29 12287,'28'0'0,"-10"0"0,1 0 0,0 0 0,-4 0 0,-2 0 0,-13-3 0,-3-4 0,-7-2 0,7 0 0,-19 12 0,13 6 0,-3 7 0,2 12 0,7 0 0,-6 0 0,6 0 0,3 0 0,0 0 0,0 0 0,0 0 0,-3 0 0,-7 0 0,7 0 0,-6 0 0,6 0 0,3 0 0,-10 0 0,1 0 0,3 0 0,0-10 0,-1 1 0,-2 3 0,0-7 0,9 4 0,0-13 0,0 7 0,0-13 0,0 0 0,0-13 0,0 10 0,3-9 0,3 9 0,3-7 0,13 7 0,-6-9 0,2 2 0,1 1 0,-10 0 0,10 6 0,3-7 0,3 7 0,3-6 0,-3 3 0,-4-1 0,-2-2 0,0 0 0,9 9 0,-10 0 0,1 0 0,-13 3 0,7 3 0,-1 3 0,-9 4 0,7-4 0,-7-3 0,-3 13 0,0-10 0,0 10 0,-13 0 0,-5 9 0,2-10 0,0 1 0,1 0 0,-1-4 0,-2 7 0,-7-10 0,3 4 0,3 6 0,1-7 0,-10 4 0,0 3 0,0 3 0,9-7 0,0-2 0,-2-1 0,-4 1 0,6-7 0,0 7 0,1-1 0,2 1 0,-9-10 0,7 4 0,2-7 0,-3-3 0,10 0 0,-10 0 0,13-3 0,-6-4 0,-1-2 0,10-3 0,-9 2 0,-1-8 0,7 2 0,-13-3 0,13 10 0,-6-7 0,-1 4 0,10 0 0,-6 2 0,-4-5 0,4-13 0,-3 9 0,5 0 0,-2-2 0,0 5 0,9-3 0,0 10 0,0-10 0,0 13 0,0-6 0,0 12 0,0 0 0,0 12 0,0-6 0,0 13 0,0-10 0,0 10 0,0 0 0,0 9 0,-3 0 0,-7 0 0,4-3 0,-10-4 0,1-5 0,-1-4 0,7 7 0,-7-7 0,1 1 0,-1-1 0,7 1 0,-10-4 0,10-6 0,-10 7 0,10-7 0,-10-3 0,10 0 0,-10 0 0,13 0 0,-9-10 0,8-2 0,-2-4 0,0 7 0,6-7 0,-7 4 0,7-10 0,-6 4 0,3 2 0,-4-3 0,4 4 0,-10-7 0,4 3 0,3 10 0,6-7 0,-7 4 0,7 3 0,-22-4 0,22 10 0,-9-9 0,12 12 0,0 0 0,0 12 0,0-6 0,0 13 0,3-10 0,3 10 0,3 3 0,1-7 0,-7 1 0,3-1 0,3 1 0,1 3 0,-10 9 0,0 0 0,3-10 0,3 1 0,3 3 0,1 3 0,-10 3 0,0 0 0,-3-3 0,-7-7 0,4 7 0,-13-9 0,-2-1 0,-4 1 0,-3-10 0,-3 3 0,-7-2 0,-5 5 0,-13 0 0,-3 1 0,-7-1 0,4 1 0,-9-7 0,2 3 0,7-2 0,3 5 0,3-3 0,0-2 0,12-4 0,4-3 0</inkml:trace>
  <inkml:trace contextRef="#ctx0" brushRef="#br0" timeOffset="534">1821 281 12287,'18'9'0,"1"3"0,3 4 0,-10-10 0,1 7 0,-13-16 0,0-7 0,0 7 0,0-22 0,0 10 0,0-13 0</inkml:trace>
  <inkml:trace contextRef="#ctx0" brushRef="#br0" timeOffset="1083">1149 1121 12287,'-3'25'0,"-4"-4"0,-2-2 0,0-13 0,9 7 0,0-13 0,0 0 0,0-13 0,0 10 0,12-22 0,4 10 0</inkml:trace>
  <inkml:trace contextRef="#ctx0" brushRef="#br0" timeOffset="1334">1373 1065 12287,'-13'28'0,"7"0"0,-13 0 0,13-13 0,-6-2 0,12-13 0,0 0 0,0-13 0,0-2 0,0-13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28.652"/>
    </inkml:context>
    <inkml:brush xml:id="br0">
      <inkml:brushProperty name="width" value="0.08571" units="cm"/>
      <inkml:brushProperty name="height" value="0.08571" units="cm"/>
      <inkml:brushProperty name="color" value="#5B2D90"/>
    </inkml:brush>
  </inkml:definitions>
  <inkml:trace contextRef="#ctx0" brushRef="#br0">3921 365 12287,'9'18'0,"0"1"0,4-13 0,-4 3 0,-3-5 0,13-4 0,-13 0 0,7-4 0,-13-5 0,0 6 0,-3-9 0,-7 12 0,-8 0 0,2 3 0,-3 3 0,-2 3 0,-4 10 0,-3-7 0,0 4 0,9-10 0,0 3 0,-2-5 0,5-4 0,-3 0 0,-2 0 0,5 0 0,-3 0 0,13-13 0,-3-6 0,6-5 0,3-4 0,0 0 0,3 3 0,3 3 0,3 3 0,-2-3 0,5 7 0,1-1 0,-1 1 0,0-1 0,1 10 0,-7-6 0,3-1 0,4 10 0,-4-6 0,-3 6 0,13 3 0,-10 0 0,10 0 0,-10 0 0,10 0 0,-13 3 0,4 6 0,2 7 0,-3 12 0,10 0 0,-10 0 0,1 0 0,-10 0 0,0 0 0,0 0 0,0 0 0,0 0 0,-3 0 0,-7 0 0,-8 0 0,2-10 0,1 1 0,2 3 0,-6-7 0,7 1 0,-4-4 0,7 7 0,-6-7 0,-1 1 0,0-1 0,10 1 0,-6-7 0,-1 3 0,-2 4 0,-13-7 0,0 3 0,9 1 0,0-10 0,-2 0 0,-4 0 0,-3 0 0,0 0 0,0 0 0,0-4 0,0-5 0,0-6 0,0-13 0,0 0 0,0 0 0,9 3 0,4 3 0,-1 6 0,0 4 0,10-1 0,-6 7 0,-1-3 0,10-13 0,-9 16 0,12-13 0,0 13 0,0-6 0,0 12 0,9 3 0,0 6 0,10-3 0,-10 13 0,10-10 0,-10 10 0,10-10 0,-10 10 0,4-10 0,-4 10 0,-6-10 0,7 10 0,-7-13 0,-6 16 0,-7-13 0,4 10 0,-13-7 0,-2 4 0,5-10 0,-3 7 0,-2-4 0,-4 0 0,-3 4 0,0-7 0,0 3 0,-13 1 0,-2-10 0</inkml:trace>
  <inkml:trace contextRef="#ctx0" brushRef="#br0" timeOffset="565">3753 1 12287,'0'28'0,"-3"-4"0,-7-5 0,4 3 0,-13-13 0,10 1 0,-10-10 0,10 0 0,-10 0 0,-2 0 0,-4 0 0,-3 0 0,0 0 0,0 12 0,0 4 0</inkml:trace>
  <inkml:trace contextRef="#ctx0" brushRef="#br0" timeOffset="917">2969 533 12287,'15'28'0,"-5"0"0,-4-4 0,3-5 0,-6 6 0,4-9 0,-14-1 0,1 7 0,-9-10 0,-1 4 0,0 6 0,1 3 0,-7 3 0,3-4 0,-2-5 0,-1 6 0,0-6 0,3 2 0,-2-2 0,-4 6 0,-3-22 0,0 10 0</inkml:trace>
  <inkml:trace contextRef="#ctx0" brushRef="#br0" timeOffset="1301">2661 113 12287,'0'28'0,"0"-10"0,0 1 0,0-10 0,0 10 0,0-13 0,0 19 0,0-6 0,0 6 0,0 3 0,0 0 0,0 0 0,0 0 0,0 0 0,0 3 0,0 6 0,0-3 0,0 10 0,0-4 0,0-6 0,0-2 0,12-4 0,4 0 0</inkml:trace>
  <inkml:trace contextRef="#ctx0" brushRef="#br0" timeOffset="2032">2353 113 12287,'0'28'0,"0"0"0,12-13 0,4-2 0,-1-13 0,-2 0 0,-38 0 0,16 9 0,-16 3 0,6 4 0,4 6 0,5-1 0,-8 1 0,-1-3 0,3 3 0,-9 3 0,7 6 0,-7 3 0,-3 3 0,0 1 0,0-10 0,3 0 0,6 0 0,-6 0 0,7 0 0,-7 0 0,-3 0 0,9 0 0,1 0 0,-1 0 0,3 0 0,4-10 0,12 1 0,0 0 0,3-4 0,6-9 0,10-12 0,3 0 0,0-13 0,-4 1 0,4 2 0,3-9 0,3 6 0,0-5 0,-3 5 0,-3 0 0,-4-3 0,-2 7 0,2-4 0,-2 4 0,-10-7 0,4 3 0,-1 10 0,-12-7 0,-7 4 0,4 3 0,-9 5 0,-1-2 0,1-3 0,5-10 0,-8 10 0,-1 0 0,3-4 0,-9 7 0,7-10 0,-7 4 0,6-7 0,4 7 0,2-4 0,-5 7 0,8-10 0,-2 10 0,6-10 0,-4-3 0,1 7 0,9-4 0,0 1 0,0-10 0,0 0 0,3 9 0,6 0 0,-6 1 0,10-10 0</inkml:trace>
  <inkml:trace contextRef="#ctx0" brushRef="#br0" timeOffset="2799">1317 757 12287,'-16'43'0,"7"-6"0,6-5 0,3-14 0,0 1 0,0-13 0,0 7 0,12-13 0,1-4 0,9-2 0,-4-3 0,-8 0 0,8 9 0,-12-4 0,4-5 0,-4 6 0,3-6 0,-6 2 0,7-2 0,-20 6 0,-8-6 0,2 6 0,-2 3 0,-1 0 0,-9 0 0,0 0 0,3-4 0,6-5 0,-6 6 0,7-6 0,-7 6 0,6 3 0,4-4 0,-1-2 0,1-3 0,-4 0 0,-6 5 0,6-5 0,-6 6 0,10-9 0,-4 2 0,1 1 0,8-4 0,-8 7 0,-1-6 0,3-4 0,-5 7 0,8-7 0,-2 4 0,5-10 0,-8 3 0,8 4 0,-8-4 0,8 1 0,-8-10 0,11 12 0,-5 0 0,12 7 0,0 6 0,0-13 0,0 7 0,3 3 0,6-10 0,10 4 0,-3-7 0,2 7 0,4-4 0,3-6 0,6 7 0,3-4 0,4-3 0,-4-2 0,9 5 0,4 0 0,3-6 0,-4-9 0,20 3 0,-7-9 0</inkml:trace>
  <inkml:trace contextRef="#ctx0" brushRef="#br0" timeOffset="3415">953 841 12287,'-28'12'0,"0"7"0,0 2 0,3 1 0,6-3 0,-5-10 0,5 7 0,-6-4 0,6-2 0,1-10 0,11 0 0,-17 0 0,20-13 0,-5-6 0,6 4 0,3-4 0,0-3 0,0-2 0,0-4 0,0 0 0,0 0 0,-3 0 0,-3 0 0,-4 0 0,1 0 0,6-4 0,-3-2 0,-4-3 0,-2-4 0,6 7 0,-4-3 0,4 3 0,-6-7 0,2 4 0,1 3 0,-3 3 0,8 3 0,-20 0 0,8 0 0</inkml:trace>
  <inkml:trace contextRef="#ctx0" brushRef="#br0" timeOffset="3935">309 729 12287,'12'28'0,"-5"-4"0,8-2 0,-2-3 0,-4-10 0,-6 7 0,3-1 0,4 1 0,-1-7 0,-9 10 0,0 3 0,9-7 0,1 4 0,-1 0 0,-9 9 0,-3-4 0,-6-5 0,-10-10 0,3 4 0,-2-4 0,-4-3 0,-3-3 0,-3-3 0,0 0 0,0 0 0,0 0 0,0 0 0,0 0 0,0-3 0,0-6 0,9 3 0,1-13 0,-4-3 0,9-2 0,4-8 0,6-5 0,3 3 0,0-10 0,0 4 0,25-22 0,6 3 0</inkml:trace>
  <inkml:trace contextRef="#ctx0" brushRef="#br0" timeOffset="4031">225 449 12287,'0'18'0,"0"1"0,12-13 0,-8 7 0,20-13 0,-8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39.615"/>
    </inkml:context>
    <inkml:brush xml:id="br0">
      <inkml:brushProperty name="width" value="0.08571" units="cm"/>
      <inkml:brushProperty name="height" value="0.08571" units="cm"/>
      <inkml:brushProperty name="color" value="#5B2D90"/>
    </inkml:brush>
  </inkml:definitions>
  <inkml:trace contextRef="#ctx0" brushRef="#br0">1457 54 12287,'-13'28'0,"10"-13"0,-9-2 0,24-13 0,7 0 0,-4-4 0,4-5 0,0 6 0,9-6 0,0 6 0,0 3 0,-10 0 0,1 0 0,-13 12 0,3 7 0,-5 6 0,-4 3 0,0 0 0,0 0 0,-13 0 0,-2 0 0,-4 0 0,0 0 0,4 0 0,-7-4 0,3-2 0,-3-3 0,7-4 0,-1 7 0,4-3 0,-1-10 0,4 10 0,6-13 0,0 3 0,15-18 0,4-10 0,-7 4 0,10-4 0,3-3 0,-10 7 0,1-4 0,-1-3 0,-9 7 0,6-4 0,-2 10 0,2-10 0,-6 10 0,6-10 0,-5 13 0,-8-16 0,-5 13 0,-6-10 0,-13 10 0,0 3 0,9-7 0,0 4 0,1 0 0,2-4 0,-9 10 0,6-6 0,-5 6 0,-4-7 0,0 1 0,3-4 0,3 7 0,3-3 0,10 0 0,-10 9 0,13-13 0,-6-2 0</inkml:trace>
  <inkml:trace contextRef="#ctx0" brushRef="#br0" timeOffset="635">1149 278 12287,'-4'18'0,"-5"1"0,6-10 0,-9 10 0,-1 3 0,7 3 0,-13 3 0,13 0 0,-6-13 0,24-2 0,7-13 0,-4 0 0,1-4 0,-1-2 0,1-3 0,-7 0 0,10 9 0,-13 0 0,7 0 0,-13 0 0,0 0 0,-13 0 0,1-4 0,-10-2 0,3-3 0,10-4 0,-10 7 0,1-6 0,2-4 0,-6 7 0,10-10 0,-4 1 0,-6 2 0,7-6 0,-1 10 0,4-4 0,-7 7 0,7-7 0,-4 4 0,7 3 0,-10 9 0,13 3 0,-3 6 0,-4 7 0,1 12 0,-4 0 0,7 0 0,-7 0 0,1 3 0,-1 6 0,7-6 0,-10 10 0,-3-4 0,-2 0 0,5 4 0,0-7 0,-3 3 0,-2-3 0,5-2 0,0-4 0,-3 0 0,10-1 0,0-23 0,12-8 0</inkml:trace>
  <inkml:trace contextRef="#ctx0" brushRef="#br0" timeOffset="801">533 334 12287,'28'24'0,"0"-5"0,-10 3 0,1-13 0,3-3 0,3 10 0,3 0 0</inkml:trace>
  <inkml:trace contextRef="#ctx0" brushRef="#br0" timeOffset="1219">281 278 12287,'18'-25'0,"1"6"0,-10-6 0,10 6 0,3-5 0,3-4 0,-7 3 0,1 3 0,3 6 0,3 4 0,-7-7 0,1 7 0,3-4 0,-10 10 0,1-3 0,-13 18 0,-4 10 0,-5 6 0,0 3 0,-16 0 0,-6 3 0,0 6 0,0-6 0,3 6 0,0-5 0,0-4 0,0 9 0,0 0 0,0-3 0,0-2 0,0 5 0,-3 3 0,-1 1 0,4-1 0,-6 7 0,19-7 0,-4 1 0,0-1 0,13 1 0,-3-7 0,6 3 0,3-3 0,3-12 0,6-3 0,10 3 0,6 2 0,6 1 0,3-3 0,3-3 0,-2 3 0,5 2 0,0 4 0,4 0 0,3 0 0,9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42.667"/>
    </inkml:context>
    <inkml:brush xml:id="br0">
      <inkml:brushProperty name="width" value="0.08571" units="cm"/>
      <inkml:brushProperty name="height" value="0.08571" units="cm"/>
      <inkml:brushProperty name="color" value="#5B2D90"/>
    </inkml:brush>
  </inkml:definitions>
  <inkml:trace contextRef="#ctx0" brushRef="#br0">1 140 12287,'18'-28'0,"1"1"0,3-1 0,-7 12 0,1 4 0,-1 2 0,1 1 0,3 0 0,9 9 0,0 0 0,0 0 0,3 0 0,3 0 0,6 0 0,4 0 0,3 0 0,12 0 0,6 3 0,10 6 0,15-3 0,-41 3 0,1 1 0,3 0 0,0 2 0,4 0 0,1 1 0,2 1 0,-1 3 0,-2-1 0,1 2 0,1 1 0,0-1-54,1-1 1,1 0-1,6 3 1,0 1 0,-3-2-1,0-1 1,-1 0-1,1-2 54,-3 0 0,-1-1 0,-2-2 0,0-1 0,-4 0 0,0-2 0,-2-2 0,-1 0 0,42 4 0,-15 7 0,-6-10 0,-4-3 0,-6-3 0,7-3 0,-7 4 0,-6 2 0,-6 3 0,-4 0 0,14-5 0,2 2 0,3 3 0,4 0 0,-4-9 0,-6 10 0,6-1 0,-6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2:53.184"/>
    </inkml:context>
    <inkml:brush xml:id="br0">
      <inkml:brushProperty name="width" value="0.08571" units="cm"/>
      <inkml:brushProperty name="height" value="0.08571" units="cm"/>
      <inkml:brushProperty name="color" value="#5B2D90"/>
    </inkml:brush>
  </inkml:definitions>
  <inkml:trace contextRef="#ctx0" brushRef="#br0">2799 250 12287,'9'21'0,"-6"-9"0,6-3 0,-9-9 0,-9 0 0,-6 0 0,3 3 0,-2 4 0,7 2 0,-5 8 0,0-5 0,1-3 0,3 8 0,-6-3 0,-2 5 0,4 3 0,0-1 0,2 0 0,1-7 0,4 1 0,-2 1 0,0-6 0,9-1 0,5-9 0,8 0 0,-4-2 0,4-5 0,1-7 0,3-5 0,3-3 0,-1 1 0,0 0 0,-6 2 0,-1 2 0,0 3 0,-2-3 0,7-2 0,-7-2 0,0-1 0,4 1 0,-6 0 0,2-1 0,-8 1 0,3 0 0,-4 6 0,-3 1 0,-3 9 0,-4-2 0,-2 7 0,-8 5 0,3 4 0,-3 3 0,1-5 0,-1 5 0,3 0 0,-3 0 0,-2 0 0,-2 5 0,0-6 0,-1-1 0,1 7 0,0-3 0,-1 2 0,1-1 0,-1 4 0,1-5 0,0 2 0,-1-1 0,-6 4 0,-1-7 0,3 2 0,3 0 0,8-2 0,1 4 0,-2-1 0,-3 1 0,0-4 0,2 2 0,3 3 0,2 2 0,-2 2 0,4-6 0,10-1 0,0-9 0,7 6 0,3-6 0,2 2 0,2 0 0,7-7 0,1 0 0,-1 0 0,0 0 0,1 0 0,-1 0 0,0 0 0,1 0 0,-1 0 0,-7 0 0,1 0 0,1 0 0,3 0 0,2 0 0,1 0 0,-1 0 0,1 8 0,-1-1 0,-7 0 0,-2-5 0,-2 5 0,-3-2 0,-10 7 0,-4-3 0,-2 1 0,-8-5 0,3 4 0,-3 3 0,-2-5 0,-2 5 0,-1-3 0,1-4 0,0 5 0,-1-3 0,1-2 0,0-3 0,-8-2 0,1 0 0,2 0 0,2 0 0,3 0 0,-3 0 0,-2-2 0,-3-6 0,1 4 0,6-8 0,1 2 0,0 6 0,-1-8 0,1 0 0,0 0 0,-1 5 0,8-3 0,0 3 0,0 0 0,2-2 0,0 6 0,5-4 0,4 5 0,-6 2 0,11 0 0,5 0 0,-4 2 0,4 5 0,-2-2 0,2 9 0,-5 1 0,5 6 0,-7-2 0,-5-3 0,-2-1 0,-9-1 0,1 5 0,-3-5 0,-4 5 0,1-5 0,-10-4 0,-2-1 0</inkml:trace>
  <inkml:trace contextRef="#ctx0" brushRef="#br0" timeOffset="564">1774 549 12287,'11'-10'0,"-1"5"0,-10-9 0,0 7 0,0-7 0,0 7 0,0-8 0,-2 11 0,-6-3 0,6 7 0,-5 7 0,5-3 0,2 11 0,0 1 0,0-4 0,0 2 0,0 1 0,0 6 0,0-7 0,0 0 0,0 3 0,0-5 0,0 2 0,0 3 0,-10 2 0,-4 0 0,-5-3 0,-2-1 0,-1-4 0,1 6 0,-1-5 0,1-3 0,0-1 0,-1-8 0</inkml:trace>
  <inkml:trace contextRef="#ctx0" brushRef="#br0" timeOffset="833">1154 15 12287,'14'-7'0,"1"0"0,-3 9 0,4 12 0,-4 5 0,-2 2 0,4 10 0,-5 5 0,1 2 0,-1-3 0,6 8 0,-8-5 0,-3 5 0,-1-3 0,6-2 0,3 5 0</inkml:trace>
  <inkml:trace contextRef="#ctx0" brushRef="#br0" timeOffset="1166">791 591 12287,'12'22'0,"7"-1"0,-5 0 0,-2-6 0,0-1 0,-3 3 0,-4 2 0,-2 2 0,-3 0 0,0 1 0,0-1 0,0-7 0,0 0 0,0 3 0,-3 0 0,-4-1 0,-7-4 0,-5-2 0,-2-3 0,-3-7 0,-2 2 0,-3 5 0,-9-4 0,3 4 0,-6-5 0,-1-2 0,-1-2 0,-2-3 0,-3-5 0,-1-1 0,-1 3 0,7-3 0,-2-1 0,-5 0 0,7-2 0,1-5 0,8 0 0,4-3 0,6-4 0,-7-16 0</inkml:trace>
  <inkml:trace contextRef="#ctx0" brushRef="#br0" timeOffset="1331">492 207 12287,'-12'9'0,"3"-6"0,-1 16 0,-2-7 0</inkml:trace>
  <inkml:trace contextRef="#ctx0" brushRef="#br0" timeOffset="1481">279 271 12287,'-12'-12'0,"2"-7"0,10 7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5:01.690"/>
    </inkml:context>
    <inkml:brush xml:id="br0">
      <inkml:brushProperty name="width" value="0.08571" units="cm"/>
      <inkml:brushProperty name="height" value="0.08571" units="cm"/>
      <inkml:brushProperty name="color" value="#5B2D90"/>
    </inkml:brush>
  </inkml:definitions>
  <inkml:trace contextRef="#ctx0" brushRef="#br0">1111 342 12287,'0'21'0,"0"1"0,0-8 0,0 0 0,0 0 0,0 8 0,0-10 0,0-1 0,0-3 0,2-6 0,5 5 0,-2-12 0,9-2 0,-2-2 0,5 4 0,-3-2 0,-7-7 0,5 4 0,-2-2 0,-3 5 0,-5-5 0,5 3 0,-2-8 0,9 3 0,-9 2 0,2-2 0,-5 0 0,-2-8 0,0 10 0,0-7 0,-2 17 0,-5-5 0,-7 4 0,2 3 0,-2 0 0,-3 3 0,-2 4 0,-2-2 0,-3 9 0,-5 3 0,6-1 0,-6 1 0,6-5 0,1-3 0,-2 5 0,-2-4 0,-2-1 0,2 1 0,2 4 0,3-4 0,-1 1 0,1-6 0,0 2 0,6-4 0,1-3 0,9-3 0,-4-1 0,-1-4 0,8-8 0,-7 4 0,6 0 0,-4 5 0,5 7 0,-5 7 0,-5 3 0,-3 4 0,4 2 0,-4-8 0,8 1 0,-7-4 0,-3 2 0,6 0 0,-4-7 0,-1 0 0,4 2 0,-2 3 0,-3 2 0,-2 0 0,-2-7 0,6-2 0,1-3 0,-2-2 0,4-2 0,-3 2 0,-1-8 0,4 3 0,-2-2 0,-3-2 0,5-1 0,-2 0 0,0 3 0,2-2 0,-7 4 0,5-3 0,-5-1 0,-3-3 0,1 0 0,0 5 0,-1-5 0,1 7 0,0 0 0,6 2 0,1 10 0,-3 0 0,6-7 0,-4 0 0,11 0 0,-6 7 0,12 0 0,6 0 0,6 0 0,-2 0 0,2 0 0,3 0 0,2 0 0,2 0 0,0 0 0,1 7 0,-1 0 0,0-2 0,-6-3 0,-4 1 0,-1 4 0,4-2 0,-7 9 0,0-7 0,-7 7 0,0 3 0,0 2 0,-2 2 0,-5 1 0,2-1 0,-9 0 0,0 1 0,2-1 0,-7 0 0,5 1 0,-5-1 0,-3 0 0,1 1 0,0 2 0,-1-1 0,1-1 0,2 4 0,2-12 0,3 5 0,2 2 0,-2 1 0,4-8 0,10 0 0,3-9 0,4 2 0,7-5 0,5-2 0,2 0 0,1 0 0,-8 0 0,0 0 0,3 0 0,2 0 0,-5 0 0,0 0 0,3 0 0,2 0 0,2-2 0,1-5 0,-1-5 0,0-9 0,1-1 0</inkml:trace>
  <inkml:trace contextRef="#ctx0" brushRef="#br0" timeOffset="249">534 0 12287,'0'22'0,"0"-8"0,0 0 0,0-9 0,0 4 0,10-18 0,2-3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5:02.940"/>
    </inkml:context>
    <inkml:brush xml:id="br0">
      <inkml:brushProperty name="width" value="0.08571" units="cm"/>
      <inkml:brushProperty name="height" value="0.08571" units="cm"/>
      <inkml:brushProperty name="color" value="#5B2D90"/>
    </inkml:brush>
  </inkml:definitions>
  <inkml:trace contextRef="#ctx0" brushRef="#br0">3225 235 12287,'7'14'0,"1"1"0,1-11 0,-2 3 0,-4-4 0,6-1 0,-9 5 0,0-2 0,0 9 0,0 3 0,0-5 0,0 2 0,0 3 0,0 2 0,0 2 0,0 3 0,0 4 0,2-4 0,3 4 0,2-4 0,-2-3 0,-3 1 0,1-3 0,1-3 0,4-1 0,8-11 0,-4 6 0</inkml:trace>
  <inkml:trace contextRef="#ctx0" brushRef="#br0" timeOffset="667">2777 320 12287,'-12'0'0,"2"0"0,10 0 0,0 10 0,0 4 0,0 5 0,0 3 0,0-1 0,3 7 0,2 1 0,2-3 0,-3-2 0,6 4 0,-3 3 0,0 0 0,3 0 0,-8-3 0,8-6 0,-1-1 0,-7 0 0,5 1 0,-4-1 0,-3-7 0,0 0 0,-3-9 0,-4 2 0,-7-4 0,2-6 0,-2-1 0,-3-4 0,-2-6 0,-2 5 0,0-3 0,-1 0 0,3-5 0,3 3 0,2-2 0,-1-1 0,-6 0 0,2 3 0,5-3 0,-5 6 0,5-4 0,-5-1 0,-3-3 0,1-3 0,-1 3 0,3 3 0,5 2 0,-5-1 0,5-4 0,-3 3 0,3 2 0,-2 6 0,6-6 0,-2-2 0,7 4 0,-2-3 0,5 8 0,4-5 0,5 3 0,-4-1 0,6 6 0,1-3 0,2-8 0,7 6 0,-3-1 0,-2 1 0,1-8 0,6 3 0,0-3 0,-2 1 0,-2 2 0,-3-3 0,-7 5 0,8 0 0,-1 0 0,-2 1 0,4 3 0,-6-3 0,-1-1 0,1 0 0,6 5 0,-1-8 0,4-1 0,2 6 0,0-18 0,1 4 0</inkml:trace>
  <inkml:trace contextRef="#ctx0" brushRef="#br0" timeOffset="1434">2456 684 12287,'0'11'0,"0"8"0,0-16 0,0 6 0,0-9 0,0 0 0,-9 0 0,-3 0 0,-9 0 0,-1 0 0,8 0 0,0 0 0,-3 0 0,-2 0 0,-4 7 0,-4 1 0,-1-4 0,2-1 0,0-3 0,0 0 0,-3 0 0,3 0 0,2 0 0,3 0 0,0 0 0,-1 0 0,-6 0 0,-1 0 0,3 0 0,5-3 0,4-1 0,3-4 0,7-8 0,-7 2 0,9 2 0,0 0 0,10 2 0,0-4 0,9 7 0,3 2 0,-6-4 0,4 2 0,1 2 0,-4 2 0,2 3 0,3 0 0,-5 3 0,2 4 0,3 7 0,-8-2 0,1 0 0,-1-3 0,-6 1 0,4-3 0,5 5 0,-10 9 0,5-2 0,-14-5 0,2 3 0,-9-7 0,-3 1 0,-2-6 0,-2 5 0,0-3 0,-1 0 0,1 2 0,-3-4 0,-2 2 0,-2-2 0,-1 0 0,5 0 0,-2 2 0,-2-3 0,-1-1 0,8-3 0,0 0 0,-1 0 0,1 0 0,0 0 0,-1 0 0,8-3 0,0-4 0,9-5 0,-5-9 0</inkml:trace>
  <inkml:trace contextRef="#ctx0" brushRef="#br0" timeOffset="1969">1346 235 12287,'21'12'0,"-6"-3"0,-1-9 0,2 0 0,-4 0 0,2 0 0,-9-9 0,5 7 0,-10-6 0,0 16 0,0 6 0,0 7 0,0 5 0,0 5 0,0 2 0,0-4 0,0 6 0,0 3 0,0 3 0,2-1 0,3-2 0,2-5 0,-2-2 0,-3 5 0,-2-8 0,10 1 0,1-8 0</inkml:trace>
  <inkml:trace contextRef="#ctx0" brushRef="#br0" timeOffset="2233">1004 812 12287,'-9'28'0,"-6"1"0,4-8 0,-1-7 0,2 3 0,6 2 0,-8 0 0,0-3 0,-5-1 0,-4 1 0,11 1 0,-11-3 0,2-7 0,0-4 0,-2-13 0,-1-2 0</inkml:trace>
  <inkml:trace contextRef="#ctx0" brushRef="#br0" timeOffset="2683">791 534 12287,'0'21'0,"-3"-6"0,-1-1 0,-4 3 0,1-6 0,7 4 0,0 1 0,-2 3 0,-3 3 0,-2-1 0,-2-7 0,1-2 0,-3 0 0,-1 0 0,-7-8 0,4 6 0,-4-3 0,-2 0 0,0 7 0,-1-6 0,1-4 0,0-1 0,-8 4 0,1 0 0,-1-2 0,-2-3 0,8 5 0,-8 0 0,2-2 0,1-3 0,-8-2 0,8 0 0,2 0 0,2 0 0,-4 0 0,-1 0 0,3 0 0,2 0 0,3 0 0,0-2 0,-1-5 0,8 2 0,2-9 0,3-3 0,1-2 0,8-2 0,0 0 0,0-10 0,0-2 0</inkml:trace>
  <inkml:trace contextRef="#ctx0" brushRef="#br0" timeOffset="3567">406 363 12287,'7'14'0,"0"1"0,1-11 0,-8 6 0,0-10 0,0 0 0,0-10 0,0-1 0</inkml:trace>
  <inkml:trace contextRef="#ctx0" brushRef="#br0" timeOffset="3917">278 449 12287,'0'21'0,"0"0"0,0-6 0,-2-4 0,-5-1 0,4-3 0,-6-7 0,9-2 0,0-5 0,0 2 0,0-9 0,0-3 0,9-2 0,3-2 0</inkml:trace>
  <inkml:trace contextRef="#ctx0" brushRef="#br0" timeOffset="4183">299 299 12287,'10'12'0,"4"-5"0,-2-5 0,2-2 0,-7 0 0,8 0 0,-11-2 0,3-5 0,5-5 0,0-9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6:48.566"/>
    </inkml:context>
    <inkml:brush xml:id="br0">
      <inkml:brushProperty name="width" value="0.08571" units="cm"/>
      <inkml:brushProperty name="height" value="0.08571" units="cm"/>
      <inkml:brushProperty name="color" value="#5B2D90"/>
    </inkml:brush>
  </inkml:definitions>
  <inkml:trace contextRef="#ctx0" brushRef="#br0">1548 204 12287,'-11'7'0,"4"0"0,-3-2 0,3-1 0,0-2 0,0 1 0,0 0 0,0 0 0,0 3 0,0-2 0,0-1 0,0 1 0,0 2 0,0 0 0,0 1 0,3 0 0,1-2 0,3-1 0,0 2 0,0 0 0,0 1 0,3-3 0,1-2 0,3-1 0,0-1 0,0 0 0,0 0 0,0 0 0,0-1 0,0 0 0,-1-3 0,-2 1 0,3-1 0,-3-2 0,3 2 0,0-2 0,0 2 0,0 0 0,-1-2 0,-2 0 0,3-1 0,-3 0 0,0 0 0,1 0 0,-3 0 0,2 0 0,-1 0 0,-1 0 0,-1 0 0,-1 0 0,0 0 0,0 0 0,0 0 0,0 0 0,0 0 0,-1 3 0,-2 2 0,-1 1 0,0 1 0,-1 0 0,0 0 0,-1 1 0,-1 0 0,0 2 0,0 0 0,2-2 0,0 2 0,0 1 0,-1-1 0,-1 1 0,0 1 0,0-1 0,0 2 0,0-2 0,0 1 0,0-1 0,-1 0 0,-1 2 0,-1-2 0,-1 2 0,2-2 0,-2 0 0,0 1 0,0-1 0,0 1 0,-3-2 0,0 0 0,0 1 0,0 0 0,2-1 0,0-2 0,0 0 0,-1 1 0,1 1 0,1-2 0,1 0 0,-3-1 0,3 0 0,-1 0 0,1 0 0,3 0 0,0 0 0,0 0 0,0 0 0,0 0 0,0-1 0,0-1 0,2 1 0,0-2 0,1 0 0,0-2 0,0 1 0,2 0 0,0-2 0,-3 0 0,3-1 0,0 0 0,2 0 0,0 2 0,0 1 0,0-2 0,0 0 0,0 1 0,0 1 0,0-2 0,0 1 0,3-1 0,1 2 0,3 1 0,0-1 0,0 1 0,0 2 0,-3 0 0,1 1 0,0 0 0,2 0 0,0 0 0,0 0 0,0 0 0,0 0 0,2 0 0,0 0 0,0 1 0,-1 1 0,-1-1 0,0 2 0,0-1 0,0 1 0,0 1 0,0-1 0,0 0 0,0 1 0,0 1 0,0 0 0,-4 1 0,0 1 0,-2 0 0,-1-2 0,0-1 0,-1 2 0,-2 0 0,0-1 0,-4-1 0,0 1 0,0-1 0,-3 2 0,0-2 0,0 1 0,0-1 0,-3 0 0,3 2 0,-2-3 0,0 1 0,0 0 0,-4-1 0,0-1 0,0 1 0,-2-2 0,0 2 0,-3-1 0,-3 1 0,3-1 0,-3-2 0,3 0 0,0 0 0,-3 2 0,2 1 0,1-2 0,1 0 0,5-1 0,-2 0 0,0 0 0,1 0 0,0-3 0,2-4 0,0-4 0</inkml:trace>
  <inkml:trace contextRef="#ctx0" brushRef="#br0" timeOffset="383">1268 1 12287,'0'4'0,"-1"2"0,-2-1 0,0-2 0,-4-1 0,0 0 0,0 0 0,-4-1 0,-1 1 0,-4-1 0,-2-1 0,-6 0 0,0 0 0</inkml:trace>
  <inkml:trace contextRef="#ctx0" brushRef="#br0" timeOffset="1850">778 190 12287,'4'0'0,"-1"1"0,0 1 0,-2 0 0,1 2 0,1-1 0,-1 1 0,0 2 0,-1 0 0,-1 1 0,0 0 0,0 0 0,0 0 0,0 0 0,0 0 0,-3 3 0,-2 0 0,-1-1 0,1 0 0,0-4 0,0 1 0,-1 1 0,-2-3 0,-1-1 0,0-1 0,0 1 0,1 0 0,-1-2 0,0 2 0,0-2 0,-1 0 0,1-1 0,0 0 0,-1 0 0,2-2 0,-2-2 0,0 1 0,1 0 0,-3 0 0,3 2 0,0-3 0,-1 1 0,1 0 0,-2-1 0,1 0 0,1 1 0,2 0 0,-1-1 0,-1 0 0,0 1 0,0 0 0,2-1 0,-1-1 0,-1 1 0,1-2 0,-2 2 0,0-1 0,1 1 0,-1 1 0,1-1 0,-1 0 0,-1 1 0,3 1 0,-2 0 0,3 1 0,0 1 0,0 0 0,0 0 0,0 0 0,0 0 0,3 1 0,1 1 0,6-1 0,1 1 0,3-1 0,0-1 0,2 0 0,1 0 0,1 0 0,1 0 0,-1 0 0,1 0 0,0 0 0,2 0 0,-1-2 0,-1-1 0,0 2 0,0 0 0,-1 1 0,-1 0 0,-1 0 0,0 0 0,1 0 0,-3 0 0,0 0 0,0 0 0,-3 1 0,1 1 0,-3 2 0,0 3 0,-1 0 0,-4-2 0,-2-1 0,-1 2 0,-1 0 0,-1 1 0,-1-1 0,-3 0 0,-1-2 0,-1 1 0,-1 2 0,-1 0 0,0 0 0,-3-2 0,0-1 0,-1 2 0,-1 0 0,0-1 0,0-1 0,0 2 0,0 0 0,0-1 0,0-1 0,2 2 0,0 0 0,4-1 0,-2-2 0,3 1 0,3-3 0,-2 2 0,2 0 0,0-2 0,1 0 0,0-1 0,1 0 0,0 0 0,2 0 0,2-1 0,0-1 0,0-3 0,2-1 0,0-1 0,0 0 0,1 0 0,-1 0 0,1 0 0,0 0 0,0 0 0,1 0 0,-1-1 0,0 0 0,0-2 0,1 1 0,-1 2 0,0-1 0,0-1 0,2 1 0,-1-1 0,-1 1 0,0 1 0,0 0 0,2 0 0,0 0 0,0 2 0,0 1 0,0-2 0,-1 2 0,-1 0 0,1 1 0,-2-1 0,2 2 0,-1-1 0,0 0 0,0 2 0,2-2 0,0 9 0,0-1 0,0 3 0,0-4 0,0-2 0,3 1 0,1-3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6:51.599"/>
    </inkml:context>
    <inkml:brush xml:id="br0">
      <inkml:brushProperty name="width" value="0.08571" units="cm"/>
      <inkml:brushProperty name="height" value="0.08571" units="cm"/>
      <inkml:brushProperty name="color" value="#5B2D90"/>
    </inkml:brush>
  </inkml:definitions>
  <inkml:trace contextRef="#ctx0" brushRef="#br0">1 29 12287,'7'2'0,"0"1"0,0-2 0,0 0 0,-3-1 0,1 0 0,0 0 0,1-3 0,-1-2 0,0 1 0,-3 0 0,1-1 0,0-2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0:52.210"/>
    </inkml:context>
    <inkml:brush xml:id="br0">
      <inkml:brushProperty name="width" value="0.08571" units="cm"/>
      <inkml:brushProperty name="height" value="0.08571" units="cm"/>
      <inkml:brushProperty name="color" value="#A4386F"/>
    </inkml:brush>
  </inkml:definitions>
  <inkml:trace contextRef="#ctx0" brushRef="#br0">1 12 12287,'0'7'0,"0"-2"0,0-5 0,5 0 0,-4 0 0,4 0 0,-5 0 0,0 0 0</inkml:trace>
  <inkml:trace contextRef="#ctx0" brushRef="#br0" timeOffset="234">118 1 12287,'-5'6'0,"3"-1"0,-4-5 0,2 0 0,3 0 0,-5 0 0,6 0 0,0 0 0,0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5:06:52.449"/>
    </inkml:context>
    <inkml:brush xml:id="br0">
      <inkml:brushProperty name="width" value="0.08571" units="cm"/>
      <inkml:brushProperty name="height" value="0.08571" units="cm"/>
      <inkml:brushProperty name="color" value="#5B2D90"/>
    </inkml:brush>
  </inkml:definitions>
  <inkml:trace contextRef="#ctx0" brushRef="#br0">141 351 12287,'-4'5'0,"1"-1"0,0-2 0,2 0 0,-2-4 0,0-2 0,1-3 0,-1 1 0,1 0 0,0 2 0,0-2 0,-1 2 0,1 0 0,0-2 0,-1 0 0,2-1 0,-2 0 0,0 0 0,1 0 0,-1 0 0,1 0 0,0-1 0,0-1 0,-1 0 0,0-2 0,0 0 0,0 1 0,0-1 0,1-2 0,0 2 0,0-2 0,-1 2 0,0 0 0,0 1 0,0 2 0,-2 0 0,1 1 0,-1 0 0,0 0 0,1 3 0,-3 2 0,0 1 0,2-1 0,0-1 0,4 1 0,-2 5 0,3-2 0,0 2 0,0 0 0,0 1 0</inkml:trace>
  <inkml:trace contextRef="#ctx0" brushRef="#br0" timeOffset="549">260 29 12287,'-1'6'0,"-1"-1"0,0 1 0,-3-1 0,3-2 0,-3 0 0,0 0 0,-1-2 0,-1 1 0,0-1 0,2 1 0,0 1 0,0-2 0,-1 0 0,-1-1 0,0 0 0,0 0 0,0 0 0</inkml:trace>
  <inkml:trace contextRef="#ctx0" brushRef="#br0" timeOffset="849">239 1 12287,'-3'7'0,"-2"0"0,-1-2 0,1-2 0,0 1 0,0 0 0,-1-2 0,-1 1 0,0 0 0,-3-2 0,-1 2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02.633"/>
    </inkml:context>
    <inkml:brush xml:id="br0">
      <inkml:brushProperty name="width" value="0.08571" units="cm"/>
      <inkml:brushProperty name="height" value="0.08571" units="cm"/>
      <inkml:brushProperty name="color" value="#C371F1"/>
    </inkml:brush>
  </inkml:definitions>
  <inkml:trace contextRef="#ctx0" brushRef="#br0">2434 417 12287,'0'27'0,"-2"-4"0,-3-5 0,2-7 0,-6-2 0,0 1 0,-5 3 0,-2 1 0,-2 0 0,1 0 0,-6 0 0,0 5 0,-5-1 0,0 7 0,0-2 0,0-1 0,1 1 0,-6 5 0,1 4 0,-1 1 0,5-6 0,1 1 0,-1 0 0,2-2 0,2-3 0,0-3 0,5-6 0,-6-6 0,4-2 0</inkml:trace>
  <inkml:trace contextRef="#ctx0" brushRef="#br0" timeOffset="1034">1850 376 12287,'7'0'0,"0"0"0,-7 0 0,0 0 0,0-7 0,0 6 0,0-5 0,0 4 0,0-2 0,0 2 0,0-4 0,0 6 0,0 0 0,0 6 0,0-4 0,0 10 0,0-9 0,0 6 0,0-6 0,0 10 0,0-6 0,0 1 0,0 4 0,0-10 0,0 4 0,0-4 0,0 2 0,0-2 0,0 4 0,0-6 0,0 0 0,-7-6 0,6 4 0,-5-10 0,1 9 0,0-6 0,1 6 0,-2-10 0,4 5 0,-4-5 0,4 3 0,-2 1 0,2 6 0,-4-9 0,4 9 0,-2-7 0,2 7 0,-4-3 0,0 6 0,3 0 0,-6 0 0,4 0 0,-4 0 0,4 5 0,-4-1 0,4 6 0,-4-6 0,0 7 0,-5-2 0,1-1 0,4 1 0,-5-4 0,0 4 0,0-4 0,-4 4 0,2-4 0,3 4 0,-3-4 0,-2 4 0,1-5 0,-7 6 0,6-7 0,-5 1 0,4 3 0,-4-3 0,4 1 0,-4-5 0,6 0 0,-1 0 0,1 0 0,-2 0 0,4 0 0,-4 0 0,4 0 0,1 0 0,3 0 0,-3 0 0,8 0 0,-8 0 0,3-5 0,-3 1 0,0-1 0,1 5 0,-1-2 0,0-2 0,5 2 0,-1-2 0,1 2 0,-5 2 0,5-1 0,0-4 0,5 3 0,-2-10 0,0 4 0,-2-6 0</inkml:trace>
  <inkml:trace contextRef="#ctx0" brushRef="#br0" timeOffset="1783">1669 42 12287,'9'0'0,"1"0"0,-7 0 0,9 0 0,-9 0 0,6 0 0,-6-2 0,2-2 0,-2 2 0,2-2 0,-4 2 0,6-4 0,-7 4 0,1-4 0,4 6 0,-4-1 0,4-4 0,-4 3 0,-1-4 0,-6 6 0,3 0 0,-6 0 0,6 0 0,-8 2 0,6 2 0,-1-2 0,2 3 0,2-2 0,-3 1 0,-2-2 0,5 6 0,-3-4 0,4-2 0,1 10 0,0-10 0,0 10 0,0-9 0,0 6 0,1-6 0,4 2 0,-3 3 0,10-7 0,-4 12 0,6-12 0,-5 10 0,0-6 0,-6-1 0,10-4 0,-12 7 0,5-6 0,1 5 0,-6-6 0,5 2 0,-6 2 0,-1-2 0,-4 3 0,4 2 0,-12 0 0,4 2 0,1 2 0,-1-7 0,1 7 0,-1-2 0,-3-1 0,2 1 0,4-6 0,-6 10 0,4-6 0</inkml:trace>
  <inkml:trace contextRef="#ctx0" brushRef="#br0" timeOffset="2233">1725 723 12287,'-7'14'0,"4"-2"0,-4-1 0,0-2 0,1-5 0,2 0 0,1-2 0,-7-2 0,1 6 0,-5-5 0,0 4 0,5-2 0,0 2 0,-1-4 0,-3 4 0,-1 1 0,0-1 0,0 1 0,0-1 0,0-2 0,0 6 0,-4-1 0,-1 1 0,-4 3 0,4-2 0,-5-4 0,0-2 0,-2 4 0,-2 0 0</inkml:trace>
  <inkml:trace contextRef="#ctx0" brushRef="#br0" timeOffset="2392">1127 959 12287,'-14'0'0,"0"0"0,0 0 0,6 0 0,-2-1 0,5-4 0,-4-2 0,4-7 0,-1 4 0,1 1 0,4 0 0,-4-5 0,-1-2 0,1-2 0,1 3 0,4-4 0,1-3 0,4-1 0,3-9 0,5-4 0</inkml:trace>
  <inkml:trace contextRef="#ctx0" brushRef="#br0" timeOffset="3259">946 403 12287,'-8'0'0,"-4"7"0,11-6 0,-12 5 0,12-6 0,-12 0 0,12 0 0,-5 0 0,6 0 0,0 0 0,-7 0 0,6-6 0,-5-2 0,1-1 0,0 0 0,-1 6 0,2-2 0,0-1 0,-5 1 0,5-1 0,-6 2 0,1 2 0,-5-9 0,0 7 0,0-3 0,0 3 0,5 2 0,0-2 0,0 2 0,-5 2 0,0-5 0,0 1 0,5-1 0,-1 5 0,1 0 0,-5 0 0,5 0 0,0 0 0,-1 5 0,-3-1 0,3 7 0,1-2 0,0-1 0,-5 1 0,1 1 0,4 4 0,-3-1 0,3 1 0,1 0 0,-1 0 0,1 0 0,-1 0 0,-4 0 0,7 0 0,-3 0 0,3-7 0,4 4 0,-3-6 0,2 1 0,-6-1 0,4-4 0,-4 4 0,0 3 0,-5-7 0,0 4 0,0 2 0,0-5 0,0 3 0,1-2 0,-1 1 0,-5-2 0,1 3 0,-1-4 0,5-1 0,0-1 0,0-4 0,0 2 0,0-6 0,-1 4 0,-3-4 0,1-1 0,-7-4 0,6-1 0,-5-3 0,6 2 0,-2-2 0,8 2 0,2 2 0,0 0 0,1 0 0,3 0 0,4 5 0,1 0 0,0 0 0,0-5 0,6-2 0,3-2 0,4-4 0,1-6 0</inkml:trace>
  <inkml:trace contextRef="#ctx0" brushRef="#br0" timeOffset="4092">432 765 12287,'-9'0'0,"-1"0"0,7 0 0,-3 0 0,4 0 0,-2 0 0,2 0 0,-4 0 0,0 0 0,4 0 0,-5 0 0,2 0 0,-3 0 0,-6 0 0</inkml:trace>
  <inkml:trace contextRef="#ctx0" brushRef="#br0" timeOffset="4483">279 709 12287,'-8'0'0,"-3"-1"0,7-4 0,-1 3 0,4-4 0,-4 6 0,3 0 0,-4 0 0,6 6 0,0-4 0,0 10 0,0-10 0,0 10 0,0-10 0,0 4 0,0 0 0,2-4 0,2 2 0,-2-2 0,4-2 0,-6 0 0,0 0 0,0 6 0,0-4 0,-6 4 0,-2-6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11.625"/>
    </inkml:context>
    <inkml:brush xml:id="br0">
      <inkml:brushProperty name="width" value="0.08571" units="cm"/>
      <inkml:brushProperty name="height" value="0.08571" units="cm"/>
      <inkml:brushProperty name="color" value="#C371F1"/>
    </inkml:brush>
  </inkml:definitions>
  <inkml:trace contextRef="#ctx0" brushRef="#br0">2336 598 12287,'14'0'0,"0"0"0,-2-2 0,-2-2 0,-4 1 0,-6-7 0,0 1 0,0-5 0,0 0 0,0 5 0,0 0 0,0 6 0,-6-3 0,-2 6 0,-4 1 0,2 4 0,0-2 0,5 6 0,-4 0 0,4 5 0,-4 0 0,4 0 0,-1 0 0,1 0 0,2 0 0,-6 0 0,6 0 0,-2-1 0,-1 1 0,1 0 0,-4-4 0,4-1 0,-4 0 0,5 5 0,-3 0 0,3 0 0,1 0 0,-7 0 0,6-2 0,-5-3 0,5 4 0,0-4 0,-2-1 0,1 1 0,0-6 0,5 5 0,0-4 0,0-2 0,0 4 0,0-6 0,0 0 0,7 0 0,0-6 0,7 4 0,-1-5 0,-4 2 0,-2 3 0,-2-2 0,-3 2 0,10 2 0,-9 0 0,6 0 0,-6 0 0,4 0 0,-6 0 0,4 0 0,-4 0 0,6 0 0,-1 0 0,-5 6 0,5-4 0,-6 4 0,0 0 0,0-3 0,0 7 0,-1-6 0,-4 6 0,2-3 0,-6 3 0,4 2 0,-4-3 0,1 3 0,-1 2 0,-3-1 0,2-4 0,3 3 0,-3-2 0,3 2 0,-3 2 0,-2-5 0,3 0 0,1-4 0,-1 4 0,0 1 0,-5 4 0,0-1 0,0-3 0,0-1 0,0 0 0,0 5 0,0-5 0,0 1 0,0-1 0,1 5 0,-1-3 0,0 3 0,0-8 0,0 8 0,0-5 0,0 0 0,0 4 0,0-4 0,0-3 0,1-1 0,3 1 0,1-2 0,0 3 0,-5-3 0,5-2 0,-1 2 0,6-2 0,-6-2 0,1 0 0,-5 0 0,0 0 0,0 0 0,1-6 0,3 3 0,1-7 0,4 7 0,-4-1 0,6-4 0,-5 2 0,4-3 0,2-4 0,-4 5 0,6-5 0,-6-1 0,4 0 0,-2 0 0,2 5 0,2-1 0,0 1 0,0-5 0,0 5 0,0 0 0,0-1 0,0-4 0,0 1 0,6-1 0,0 0 0,4 0 0,-3 5 0,-2-1 0,-2 1 0,6-5 0,-4 5 0,4 0 0,-4 1 0,4-1 0,-1-4 0,1 4 0,2 1 0,-6-1 0,4 4 0,-5-4 0,7 6 0,-1-2 0,-4-2 0,6 5 0,-9-4 0,6 6 0,-5 0 0,2 0 0,-6 1 0,0 4 0,0-2 0,0 6 0,0 1 0,0 4 0,0-5 0,0 0 0,-2-1 0,-2 1 0,2 3 0,-4-4 0,4 5 0,-2-4 0,2 3 0,-10-4 0,6 6 0,-4 0 0,-2 0 0,3 0 0,-8-1 0,-2 1 0,-4 5 0,4-1 0,-4 6 0,5-6 0,-5 1 0,4-5 0,-4-1 0,4 1 0,1-1 0,4-4 0,-2-3 0,-2-6 0,7 0 0,-3 0 0,5-1 0,0-4 0,-4 2 0,4-6 0,1-1 0,-1-4 0,6 5 0,-2 0 0,-1 0 0,2-5 0,-1 4 0,5 1 0,-2 5 0,-2-6 0,2 6 0,-2-6 0,2 6 0,2-6 0,0 7 0,-2-3 0,-2 6 0,1 0 0,-7 0 0,6 0 0,-5 0 0,-1 0 0,-4 0 0,-1 5 0,-4-1 0,-1 7 0,-3-1 0,-3 2 0,3 2 0,-4-2 0,0-3 0,3 4 0,1-4 0,0 3 0,-5 2 0,1-1 0,-1-4 0,0 2 0,0-7 0,5 6 0,0-6 0,6 6 0,-2-6 0,4 1 0,1-5 0,0 0 0,0 0 0,5-2 0,0-2 0,5 1 0,0-7 0,-2 6 0,1-6 0,0 1 0,5-5 0,0 5 0,0 0 0,0-1 0,0-3 0,0-1 0,0 0 0,0 4 0,0 1 0,0 0 0,0-5 0,2 0 0,3 0 0,2 0 0,7 0 0,-5 1 0,1-1 0,4-3 0,4 3 0,1-6 0,-5 10 0,1-5 0,4 6 0,-4-4 0,4-1 0,-2 0 0,1 1 0,-2 3 0,2 1 0,-2 4 0,-3-4 0,1 6 0,0-3 0,-6 6 0,3 1 0,-7 4 0,1-2 0,-5 6 0,-5 1 0,1 4 0,-7-5 0,2 0 0,-8 0 0,-2 5 0,-1 2 0,2 2 0,-3-2 0,-2 2 0,-3-2 0,3-2 0,-2 0 0,2-1 0,-3 0 0,3-4 0,1 2 0,-1-7 0,1 6 0,-1-6 0,-2 3 0,7-3 0,-1-2 0,5 2 0,0-2 0,0-2 0,1 0 0,-1 0 0,0 0 0,6 1 0,3 4 0,2-3 0,-1 2 0,2-1 0,-2 2 0,2-3 0,2 10 0,-5-4 0,1 6 0,-1-5 0,5 0 0,-1-4 0,-4 4 0,3 0 0,-8 0 0,5 1 0,-4-6 0,4 6 0,-6-7 0,2 1 0,-3-2 0,-2-2 0,-2 0 0,-2 0 0,1 0 0,-6 0 0,-1 0 0,-3 0 0,3-2 0,1-2 0,0-4 0,-5-6 0,7 2 0,2 3 0,2-5 0,-1 0 0,2 0 0,-2-5 0,2 5 0,2 5 0,0-2 0,0 7 0,1-3 0,-1 3 0,6 1 0,3-7 0,-2 1 0,-1-5 0</inkml:trace>
  <inkml:trace contextRef="#ctx0" brushRef="#br0" timeOffset="1016">2350 223 12287,'22'-13'0,"6"-5"0,1-1 0,8 1 0,-6 4 0,1 4 0,-2 0 0,-3 5 0,-5-4 0,-3 4 0,2-6 0,-5 10 0,-2-12 0,-8 12 0,-6-5 0,0 0 0,-6 4 0,3-9 0,-7 7 0,7-1 0,-9-1 0,9 4 0,-7-2 0,6-3 0,-5 3 0,4-1 0,-4 5 0,4 0 0,-4 0 0,4-5 0,-4 1 0,4-1 0,-4 5 0,0 0 0,-5 0 0,0 0 0,0 5 0,0-1 0,-4 3 0,-1-3 0,0-2 0,6 2 0,-8 4 0,0-6 0,-7 4 0</inkml:trace>
  <inkml:trace contextRef="#ctx0" brushRef="#br0" timeOffset="1264">2030 278 12287,'0'14'0,"0"0"0,-6-6 0,5-2 0,-5-6 0,6 0 0,0 0 0,0-6 0,0 4 0,0-10 0,0 4 0,0-6 0,0 0 0,0-6 0,0-1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35.738"/>
    </inkml:context>
    <inkml:brush xml:id="br0">
      <inkml:brushProperty name="width" value="0.08571" units="cm"/>
      <inkml:brushProperty name="height" value="0.08571" units="cm"/>
      <inkml:brushProperty name="color" value="#C371F1"/>
    </inkml:brush>
  </inkml:definitions>
  <inkml:trace contextRef="#ctx0" brushRef="#br0">2241 186 12287,'0'11'0,"0"-5"0,0-1 0,0-5 0,5 0 0,-4 0 0,8 0 0,-6 1 0,4 3 0,-4-1 0,0 4 0,2-4 0,-1 5 0,3-5 0,-3 5 0,-1-5 0,-3 5 0,4-5 0,0 5 0,-1-1 0,-3 4 0,0 0 0,-1 0 0,-3 0 0,2-4 0,-5 0 0,3-3 0,-3 3 0,-1-5 0,-2 7 0,-1-5 0,0 3 0,0-3 0,-1 3 0,-3-4 0,3 2 0,-3-1 0,0-3 0,0 3 0,-3 1 0,3-2 0,-4 1 0,1-4 0,-2 4 0,2-1 0,-3 1 0,3-4 0,1 1 0,-1 3 0,1-3 0,-1 3 0,-3-3 0,3-1 0,1 3 0,-1 1 0,-1 0 0,-3-4 0,4 3 0,0 1 0,0 1 0,-4-1 0,1-3 0,3 2 0,-3 0 0,3 0 0,0-1 0,-4 1 0,6 0 0,-5 0 0,2-1 0,1 1 0,-3 0 0,3 0 0,-1-1 0,1 1 0,-2-2 0,6-1 0,-5 4 0,5 0 0,-2-1 0,1-3 0,3 0 0,-2 0 0,0 0 0,0 0 0,2 0 0,-4 0 0,5 0 0,0 0 0,0 0 0,4 0 0,0 0 0,4 0 0,-7 0 0,8 0 0,-5 0 0,4 0 0,-2-5 0,5 3 0,0-5 0,0 3 0,0-3 0,-1 3 0,-2-3 0,1 3 0,-1-3 0,1 0 0,2-4 0,0 0 0,0 0 0,0 0 0,0 0 0,-3 0 0,-1 0 0,-1-3 0,2-1 0,0-3 0,-4 3 0,3-1 0,-3 2 0,3 1 0,-3-6 0,1 6 0,-1-2 0,-3 0 0,3 0 0,-3 0 0,-1 5 0,0-1 0,0 0 0,0 3 0,0 1 0,0 3 0,1-3 0,-1 0 0,1-4 0,3 0 0,-8 0 0,3 0 0</inkml:trace>
  <inkml:trace contextRef="#ctx0" brushRef="#br0" timeOffset="651">1869 110 12287,'7'0'0,"1"0"0,-5 0 0,5 0 0,-6 0 0,8-5 0,-9 3 0,3-6 0,-3 5 0,-1-5 0,3 5 0,1-5 0,0 6 0,-4-4 0,0 2 0,0 3 0,0-5 0,0 2 0,1 3 0,3-2 0,-3 0 0,2-1 0,-1 3 0,-2-8 0,0 2 0</inkml:trace>
  <inkml:trace contextRef="#ctx0" brushRef="#br0" timeOffset="868">2175 12 12287,'0'6'0,"0"-3"0,0-6 0,0 1 0,0-2 0,-1 4 0,-3 0 0,2 0 0,-5 0 0,3 0 0,-3 0 0,-1-5 0,-3-1 0</inkml:trace>
  <inkml:trace contextRef="#ctx0" brushRef="#br0" timeOffset="2642">656 656 12287,'-1'6'0,"-3"-2"0,3-3 0,-4-1 0,5-1 0,0-3 0,0 3 0,0-4 0,0 5 0,0-5 0,-4 3 0,1-5 0,-6 4 0,3-6 0,-5 1 0,4-1 0,0-2 0,-1 0 0,-3 0 0,1-5 0,-1-2 0,1-4 0,3-4 0,-3 2 0,3-5 0,-3 1 0,-1-1 0,1 2 0,3 5 0,1 2 0,2 2 0,3-3 0,-4 9 0,5-4 0,0 10 0,1 1 0,3 5 0,-3 0 0,9 0 0,-3 0 0,-1-4 0,2 1 0,-1-1 0,4 4 0,0 0 0,0 0 0,0 0 0,0 0 0,-1 0 0,1 0 0,0 0 0,0 0 0,4 1 0,-1 3 0,2-3 0,-1 3 0,-2 1 0,5-2 0,-4 1 0,0-4 0,2 4 0,-1-1 0,-1 2 0,-3-1 0,4-3 0,-1 3 0,1-3 0,-4-1 0,0 3 0,0 1 0,0 0 0,0-4 0,-1 3 0,1 1 0,0 1 0,0-1 0,-1-2 0,-3 5 0,3 1 0,-9 2 0,3 1 0,-3 0 0,-1 0 0,0 0 0,-4 0 0,1 0 0,-6 0 0,2 0 0,-3-4 0,-1 0 0,0 0 0,0 0 0,1 3 0,-1-3 0,0-1 0,0 1 0,0-1 0,0 2 0,0-2 0,0-3 0,-4 0 0,1 4 0,-1-5 0,4 2 0,0-2 0,0 2 0,1-3 0,-1 3 0,0-3 0,0-1 0,3 0 0,1 0 0,0 0 0,0-3 0,-1-1 0,6-1 0,-2 1 0,3 2 0,1-5 0,0 3 0,0-3 0,0-1 0,5-2 0,-3-1 0,6 0 0,-2 3 0,1 1 0,1 3 0,-4-3 0,3 4 0,-3-5 0,5 6 0,-3-8 0,1 9 0,0-3 0,-4 3 0,1 1 0,-2 1 0,1 3 0,-1 2 0,1 5 0,-2-3 0,-1 3 0,-3-2 0,-1 5 0,-4 0 0,0 0 0,0-2 0,1 3 0,-7 1 0,3-2 0,-2 1 0,2-4 0,-4 0 0,1 0 0,-4 0 0,3 0 0,-3-2 0,3-1 0,-1 0 0,2-4 0,2-1 0,-3-3 0,2 4 0,-2 0 0,7-1 0,-3-3 0,2 0 0,-2 0 0,0-3 0,2-2 0,0 0 0,2 0 0,1-3 0,-1 0 0,-2-1 0,5-2 0,1 0 0,3 0 0,-4-1 0,1-3 0,-1 3 0,4-3 0,0 2 0,0-2 0,0 3 0,0-2 0,0 2 0,0 1 0,0 0 0,0 0 0,0 0 0,0 5 0,0 1 0,-1 5 0,-3 0 0,2 0 0,-6 0 0,5 1 0,-5 3 0,1 2 0,-4 5 0,0 0 0,0 0 0,0 3 0,0 1 0,-3 4 0,-1-1 0,1-1 0,3 2 0,0-2 0,0 1 0,1 3 0,3-3 0,-3-1 0,3 1 0,1-3 0,-1 3 0,3-1 0,-3 1 0,4-2 0,-2-5 0,5 0 0,0-5 0,0-1 0,0-7 0,0-1 0,0 0 0,0-4 0,0 3 0,0-3 0,0 3 0,0-3 0,0 0 0,0-4 0,0 0 0,0 0 0,-3 0 0,-1 0 0,-1 4 0,2 0 0,0 3 0,-4-3 0,3 4 0,-3 0 0,3-2 0,-3 1 0,3 0 0,-3 4 0,3 0 0,-3 0 0,4 0 0,-5 0 0,1 5 0,-3 1 0,3 5 0,-2 0 0,6 0 0,-1 4 0,4-1 0,-3 5 0,-1-5 0,0 6 0,4-2 0,0 2 0,0 2 0,1 0 0,3 0 0,-3 1 0,3 3 0,-2-3 0,2 2 0,-3 2 0,3-2 0,-3 1 0,-1-4 0,0 2 0,0-2 0,0 2 0,-5-12 0,-1 4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43.212"/>
    </inkml:context>
    <inkml:brush xml:id="br0">
      <inkml:brushProperty name="width" value="0.08571" units="cm"/>
      <inkml:brushProperty name="height" value="0.08571" units="cm"/>
      <inkml:brushProperty name="color" value="#C371F1"/>
    </inkml:brush>
  </inkml:definitions>
  <inkml:trace contextRef="#ctx0" brushRef="#br0">1822 1 12287,'8'6'0,"-1"-2"0,-4-3 0,3-1 0,-2 0 0,-3 0 0,6-4 0,-3 1 0,-3-1 0,5 4 0,-2 0 0,-3 0 0,10 0 0,-10 0 0,4 0 0,0 0 0,-3 0 0,3 1 0,-5 3 0,0-3 0,0 5 0,0-2 0,-2-2 0,-1 1 0,0 3 0,-5-3 0,4 5 0,-3-4 0,-1 4 0,-3-5 0,-1 3 0,1-3 0,3 3 0,0 1 0,0 0 0,-3-4 0,-1 0 0,1 5 0,3-4 0,0 3 0,2-3 0,-2 4 0,-2-6 0,2 2 0,-2 3 0,-1-1 0,0 2 0,4-1 0,-3-4 0,7 2 0,-5-5 0,6 1 0,-2 3 0,3-3 0,1 5 0,0-6 0,1 0 0,3 0 0,-2 0 0,6 0 0,0 0 0,3 0 0,-3 3 0,0 1 0,-5 0 0,5-4 0,0 0 0,3 0 0,-3 4 0,0 0 0,-1 0 0,5-4 0,-4 0 0,-1 0 0,1 0 0,3 0 0,1 0 0,0 0 0,-1 0 0,1 0 0,-5 0 0,1 0 0,0 0 0,3 0 0,-4 0 0,3 0 0,-9 0 0,3 0 0,-8 0 0,-2 0 0,-6 3 0,1 1 0,-1 5 0,1-1 0,-2-2 0,-3 2 0,4 0 0,-4 3 0,3-3 0,2 0 0,-5-2 0,1 2 0,-4 1 0,4-5 0,-5 3 0,5-3 0,-6 1 0,2-1 0,-3-3 0,-1 3 0,0-3 0,0-1 0,0 4 0,0 0 0,0 0 0,0-4 0,0 1 0,0 3 0,4-3 0,0 3 0,4 1 0,0-1 0,-2 0 0,2-4 0,0 0 0,3 0 0,1 0 0,-1 0 0,1 0 0,3 0 0,0 0 0,2-5 0,-2-3 0,2 2 0,2-2 0,3 0 0,-3-3 0,2-1 0,2 1 0,0-1 0,0 1 0,0-1 0,0 1 0,4-1 0,0 1 0,5-1 0,-2 1 0,4-1 0,1 2 0,-1 2 0,-3-1 0,-1 5 0,1-5 0,4 2 0,-1 0 0,1 0 0,-1 3 0,1-4 0,-1 4 0,1-3 0,-1 4 0,1-1 0,-1-1 0,1 1 0,0 0 0,-1 4 0,1 0 0,-1 4 0,1 0 0,-5 4 0,1-4 0,-4 5 0,4-2 0,-6 3 0,2 2 0,-3-4 0,-1-1 0,0 2 0,0 2 0,0 0 0,-5-3 0,-3-1 0,-2 0 0,-1 1 0,-1 1 0,1-6 0,-1 5 0,1-4 0,-5 4 0,1-5 0,-4 1 0,3-4 0,-3 2 0,4 1 0,-2-1 0,2 2 0,2-3 0,-3-1 0,4 0 0,0 0 0,-3-4 0,-1 0 0,1 0 0,3-1 0,2 3 0,2-6 0,-2 5 0,9-2 0,-5 5 0,2 0 0,2 0 0,-4 0 0,2 0 0,3 5 0,-9 2 0,3 4 0,-4 1 0,3-4 0,0-1 0,1 0 0,-5 0 0,-1 4 0,-2-4 0,1 0 0,-5 0 0,3 0 0,-3 0 0,0 2 0,-4-5 0,-4 4 0,0-4 0,-1 3 0,1-3 0,1 1 0,-4-1 0,4-3 0,-1 3 0,3-2 0,1-2 0,1 0 0,3 0 0,2 0 0,6 0 0,-1-2 0,0-2 0,5 2 0,-1-6 0,2 4 0,-2-3 0,2 0 0,2 0 0,2-4 0,-1 4 0,1-4 0,2 0 0,0-1 0,0 1 0,2-1 0,1 1 0,4-1 0,4 1 0,-3-1 0,0 1 0,1 0 0,6 4 0,-2-3 0,2 2 0,-1-2 0,2-2 0,-3 4 0,2 1 0,2 0 0,-2 0 0,0-2 0,-3 5 0,3-4 0,1 4 0,0 0 0,0 4 0,-4 0 0,4 0 0,-3 0 0,-2 0 0,-1 2 0,-2 2 0,1 2 0,-5 5 0,0 1 0,-4 0 0,0-1 0,-7 1 0,-4-1 0,-2-1 0,-6-2 0,1 2 0,-1-2 0,-3 2 0,3 2 0,-4-5 0,-4 1 0,2-1 0,-2 0 0,3 3 0,1-2 0,-4-3 0,0-1 0,0 1 0,4-1 0,2 4 0,1-4 0,0 1 0,4-1 0,-3-2 0,4 6 0,-1-4 0,5 3 0,1-3 0,2 4 0,-2 0 0,2 3 0,-2 1 0,-2-1 0,1 1 0,3-5 0,0 1 0,5-2 0,-5 2 0,4-3 0,-4-5 0,1 5 0,-5-3 0,2 2 0,2-8 0,-2-1 0,2-3 0,2-4 0,-2 1 0,4-1 0,-3-3 0,-1-2 0,-4 2 0,5-4 0,-1 3 0,2-4 0,-2 1 0,-1-2 0,5 2 0,-5-3 0,2 3 0,0-2 0,-1 2 0,5-3 0,-5 3 0,4-1 0,-4 0 0,1 4 0,-5 4 0,4 1 0,1-1 0,4 1 0,-7-1 0,4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43.764"/>
    </inkml:context>
    <inkml:brush xml:id="br0">
      <inkml:brushProperty name="width" value="0.08571" units="cm"/>
      <inkml:brushProperty name="height" value="0.08571" units="cm"/>
      <inkml:brushProperty name="color" value="#C371F1"/>
    </inkml:brush>
  </inkml:definitions>
  <inkml:trace contextRef="#ctx0" brushRef="#br0">300 12 12287,'-5'-6'0,"-1"0"0,-6 6 0,1 0 0,-5 0 0,1 0 0,-9 6 0,1 1 0,-8 5 0,0 3 0,-7-2 0,-3 4 0,-5-6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0:50.296"/>
    </inkml:context>
    <inkml:brush xml:id="br0">
      <inkml:brushProperty name="width" value="0.08571" units="cm"/>
      <inkml:brushProperty name="height" value="0.08571" units="cm"/>
      <inkml:brushProperty name="color" value="#C371F1"/>
    </inkml:brush>
  </inkml:definitions>
  <inkml:trace contextRef="#ctx0" brushRef="#br0">1118 69 12287,'5'7'0,"-2"-2"0,5-5 0,-6 0 0,5 0 0,-4 0 0,-1 0 0,3 0 0,-4 4 0,3-1 0,-3 1 0,4-4 0,-5 0 0,0 0 0,0 5 0,6-3 0,-5 8 0,8-8 0,-5 6 0,-1-4 0,-3 4 0,0-6 0,0 5 0,0-4 0,4 0 0,0 5 0,0-6 0,-4 5 0,0-3 0,0-3 0,5 9 0,-4-9 0,5 10 0,-6-10 0,0 9 0,0-9 0,0 10 0,0-10 0,0 5 0,0-2 0,0-3 0,0 5 0,0-6 0,0 5 0,0-4 0,-6 4 0,5-5 0,-9 0 0,7 4 0,-4 0 0,3 0 0,-4-4 0,4 0 0,-3 0 0,3 0 0,-4 0 0,4 1 0,-3 3 0,-1-3 0,-4 4 0,1-5 0,-1 0 0,1 0 0,-1 0 0,1 0 0,-2 0 0,-3 0 0,4 0 0,-4 0 0,-2 0 0,-1 0 0,-1 0 0,0 0 0,-1 4 0,1 0 0,-1 0 0,-2-4 0,3 4 0,1-1 0,4 1 0,-4-4 0,5 1 0,-2 3 0,3-2 0,2 1 0,-1-1 0,1 2 0,-1-1 0,5 1 0,-1-4 0,4 0 0,-4 0 0,5 0 0,-5 0 0,4 0 0,-4 0 0,4 2 0,-3 1 0,3-1 0,-4 2 0,1-3 0,-5-1 0,1 0 0,-1 4 0,0-1 0,5 1 0,-1-4 0,0 0 0,-3 2 0,-1 1 0,1-1 0,-1 2 0,5-3 0,-1-1 0,0 0 0,-3 0 0,-1 0 0,1 0 0,3 4 0,0 0 0,1-1 0,-5-3 0,1 0 0,-1 0 0,0 0 0,1 0 0,-1 0 0,1 2 0,-1 1 0,1-1 0,-1 2 0,1-3 0,-1-1 0,1 0 0,-1 0 0,5 0 0,-1 0 0,0 0 0,-3 0 0,-1 0 0,1 0 0,3 0 0,0 0 0,1 0 0,-5 0 0,0 0 0,1 0 0,-1 0 0,1 0 0,-1 0 0,1 0 0,-1 0 0,1 0 0,-1 0 0,2-1 0,2-3 0,-1 1 0,5-4 0,1 4 0,3-7 0,-5 3 0,3-4 0,-3-1 0,5 1 0,0 3 0,0 0 0,0 5 0,0-5 0,0 4 0,0-4 0,0 6 0,0-9 0,0 10 0,0-9 0,0 9 0,0-4 0,0 5 0,0-2 0,0-2 0,0 3 0,0-4 0,0 5 0,0 0 0,0-5 0,0 4 0,0-4 0,0 5 0,1-2 0,3-2 0,-2 3 0,3-4 0,-5 5 0,0 0 0,0-5 0,0 4 0,0-5 0,0 6 0,0-1 0,0-3 0,5 3 0,-4-4 0,4 4 0,-5-3 0,5 3 0,-3-5 0,3 6 0,-4-1 0,3-3 0,-3 3 0,4-4 0,-3 4 0,1-3 0,-1 2 0,3-3 0,-5 5 0,1 0 0,3 0 0,-3-1 0,3-3 0,-3 3 0,1-4 0,1 5 0,-1 0 0,3 0 0,0-5 0,-4 3 0,6-3 0,-4 5 0,-1 0 0,3 0 0,-5 0 0,5 0 0,-4 0 0,4 0 0,-3 0 0,2 0 0,-3 0 0,5 0 0,-2 0 0,-3-5 0,6 4 0,-3-3 0,-3 3 0,9 1 0,-9 0 0,10-5 0,-5-2 0</inkml:trace>
  <inkml:trace contextRef="#ctx0" brushRef="#br0" timeOffset="967">507 23 12287,'0'6'0,"0"0"0,0-6 0,0 0 0,-5 5 0,4-4 0,-4 4 0,0-5 0,3 0 0,-3 0 0</inkml:trace>
  <inkml:trace contextRef="#ctx0" brushRef="#br0" timeOffset="1258">553 12 12287,'7'0'0,"-2"0"0,-4 0 0,3 0 0,-3 0 0,5 0 0,-1 0 0,-4 0 0,4 0 0,-5 0 0,0 0 0,0-6 0,0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11.972"/>
    </inkml:context>
    <inkml:brush xml:id="br0">
      <inkml:brushProperty name="width" value="0.08571" units="cm"/>
      <inkml:brushProperty name="height" value="0.08571" units="cm"/>
      <inkml:brushProperty name="color" value="#C371F1"/>
    </inkml:brush>
  </inkml:definitions>
  <inkml:trace contextRef="#ctx0" brushRef="#br0">885 225 12287,'0'-10'0,"0"0"0,0 0 0,0 0 0,0 0 0,-2 5 0,-3-5 0,3 5 0,-3-5 0,4 7 0,1-10 0,0 9 0,0-6 0,0 7 0,0-10 0,0 11 0,0-5 0,0 1 0,0 4 0,-2-5 0,-3 7 0,3 0 0,-11 0 0,10 2 0,-7 3 0,0-3 0,-5 11 0,0-3 0,1-2 0,4 2 0,-3-5 0,3 5 0,-2 0 0,2 5 0,-1-5 0,6 0 0,-5 0 0,5 5 0,-2-1 0,2-4 0,3 3 0,-3-3 0,5 3 0,5 2 0,-1 0 0,6 0 0,0-2 0,5-3 0,1 4 0,4-4 0,2-2 0,3 2 0,2-7 0,-7 2 0,6 2 0,-1-2 0,-2 0 0,2-5 0,-6 5 0,1 0 0,1 0 0,-1-5 0,0 0 0,-5 0 0,-5 0 0,0 0 0,-6 0 0,2 0 0,-6 0 0,0 2 0,0 3 0,-1-4 0,-4 4 0,-4-3 0,-6-2 0,0 0 0,0 0 0,0 0 0,0 0 0,0 0 0,0 0 0,0 0 0,0 0 0,0 0 0,1 0 0,-1 0 0,0 0 0,0 5 0,0 0 0,0 0 0,0-5 0,-2 0 0,-3 0 0,3 5 0,-3 0 0,-1 2 0,1-2 0,-2-4 0,2 4 0,4-3 0,-4-2 0,3 0 0,2 0 0,0 0 0,0 0 0,0 0 0,5 0 0,0 0 0,7-7 0,-2-3 0,-2 2 0,2-2 0,0 0 0,5-5 0,0 0 0,0 0 0,0 0 0,0 0 0,-2 0 0,-3 0 0,4-5 0,-4 0 0,-2 0 0,2 5 0,-5 0 0,5 0 0,-5 0 0,5 0 0,-7 0 0,2 0 0,2 0 0,-2 0 0,2 0 0,-2 0 0,-2 0 0,7 0 0,-5 5 0,5 0 0,-1 6 0,1-6 0,3 0 0,-5 0 0,7 0 0,0 6 0,0-2 0,0 6 0,0 0 0,0 6 0,0-2 0,0 6 0,0 0 0,0 5 0,0-6 0,0 1 0,5 0 0,0 5 0,0 2 0,-5 3 0,0-3 0,0 3 0,0-2 0,0 2 0,-1-3 0,-4 3 0,3 1 0,-3-1 0,-2 2 0,2-2 0,-1-4 0,1 4 0,3-3 0,-3-2 0,3-5 0,2 0 0,0-7 0,0 4 0,2-7 0,3 0 0,-2-2 0,7-3 0,-1 2 0,1-7 0,1 5 0,-6-5 0,5 5 0,-5-5 0,0 7 0,-5-11 0,0 13 0,-2-8 0,-2 4 0,-5 4 0,-6-4 0,-6 3 0,-4 2 0,1 0 0,-1 0 0,5 0 0,-5 0 0,2 0 0,-2 0 0,-2 5 0,7 0 0,-4 2 0,4-2 0,1-2 0,9 7 0,-3-7 0,6 11 0,-3-4 0,4-2 0,6 2 0,0-5 0,0 5 0,1-2 0,4 2 0,-1 4 0,6-4 0,-2 3 0,2 2 0,2 5 0,-7 0 0,6 2 0,-1-2 0,-3-2 0,-2 7 0,-3-5 0,-2 5 0,0 0 0,0 5 0,-9 5 0,-6 0 0,0 0 0,-20-5 0,4-1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18.554"/>
    </inkml:context>
    <inkml:brush xml:id="br0">
      <inkml:brushProperty name="width" value="0.08571" units="cm"/>
      <inkml:brushProperty name="height" value="0.08571" units="cm"/>
      <inkml:brushProperty name="color" value="#C371F1"/>
    </inkml:brush>
  </inkml:definitions>
  <inkml:trace contextRef="#ctx0" brushRef="#br0">1061 161 12287,'4'6'0,"-1"1"0,1-5 0,-4 3 0,0-5 0,0 4 0,0-3 0,0 8 0,0-3 0,0 4 0,0-3 0,0-1 0,0-2 0,0 2 0,3-2 0,0 2 0,1-2 0,-4 2 0,4-4 0,2 7 0,4-8 0,0 4 0,0-5 0,-4 0 0,1 0 0,0 0 0,3 0 0,0-3 0,0-1 0,-4 0 0,1 0 0,0 3 0,3-8 0,0 4 0,-4-2 0,1 1 0,-5 3 0,3-2 0,-5 1 0,0 3 0,0-8 0,0 7 0,0-5 0,-5 5 0,0-7 0,-5 8 0,0-8 0,0 8 0,0-2 0,3-2 0,0 2 0,4 0 0,-4 3 0,1-5 0,-4 3 0,0-5 0,3 5 0,0-1 0,1-3 0,-3 4 0,2-5 0,-2 5 0,2-1 0,3 1 0,1-2 0,-3 3 0,0-3 0,-4 4 0,4 0 0,-1 0 0,0 0 0,-3 0 0,0 0 0,0 0 0,0 0 0,4 1 0,-1 2 0,0-1 0,-3 5 0,1-4 0,3 4 0,-3-4 0,2 4 0,-2-1 0,-1 0 0,1 3 0,3-2 0,-3 1 0,2-2 0,-2 3 0,-1-2 0,4-1 0,-1 0 0,4-2 0,-4 2 0,1-2 0,0 2 0,-3-4 0,8 7 0,-8-8 0,8 4 0,-4-5 0,5 0 0,0-5 0,0 4 0,0-3 0,0 4 0,0-5 0,0 4 0,0-3 0,0 4 0,-4 0 0,-2 0 0,-4 0 0,0 0 0,3 1 0,1 2 0,-1-2 0,-3 3 0,0-3 0,0-1 0,0 0 0,-4 0 0,2 0 0,-1 0 0,2 0 0,1 0 0,0 0 0,0 0 0,0 0 0,3-3 0,1-1 0,3 1 0,-1 3 0,4 0 0,0-5 0,0 4 0,0-3 0,0 4 0,-5 0 0,4 0 0,-8 0 0,8-5 0,-8 4 0,8-3 0,-8-1 0,7 4 0,-4-2 0,3-3 0,-2 2 0,1-3 0,3-2 0,-4 4 0,1-5 0,3 3 0,-2 0 0,1 1 0,-2-4 0,3 3 0,-2 0 0,2 1 0,-4-4 0,4 0 0,-3 3 0,4 0 0,-1 5 0,-3-1 0,3 1 0,-2-2 0,1 3 0,-2-2 0,2 2 0,-5 1 0,4 0 0,-4 0 0,4 1 0,-4 2 0,4-2 0,-4 3 0,1 1 0,-4 1 0,1 0 0,2 1 0,-2 0 0,5 3 0,-3 0 0,-1-4 0,5 1 0,0 0 0,3 3 0,-4-4 0,1 1 0,0 0 0,3 3 0,0 0 0,0 0 0,0 0 0,0 0 0,4 0 0,-2-1 0,5-3 0,-4 0 0,4-3 0,-5 0 0,2 3 0,-2-4 0,1 2 0,-2-2 0,3 1 0,-3-2 0,0 4 0,2-5 0,-2 0 0,4 0 0,-5 0 0,0 4 0,-1-3 0,-3 3 0,2-3 0,-5-1 0,4 0 0,-4 0 0,2 1 0,-2 2 0,-2-1 0,3 1 0,-4-2 0,-4-1 0,3 0 0,-2 0 0,0 0 0,0 0 0,1 0 0,-5 0 0,4-1 0,-4-2 0,4 0 0,-4-3 0,4 2 0,-4-2 0,5 2 0,-1-2 0,0 0 0,0-1 0,2-2 0,-3 3 0,3-2 0,1 1 0,0-2 0,0 3 0,0 0 0,0-1 0,4 2 0,-1-2 0,4 2 0,-4 1 0,4 0 0,-4-3 0,0-6 0,-3 2 0</inkml:trace>
  <inkml:trace contextRef="#ctx0" brushRef="#br0" timeOffset="576">731 511 12287,'0'10'0,"0"0"0,0 0 0,0-4 0,0-2 0,0-4 0,0-4 0,0 2 0,0-5 0,0 5 0,0-3 0,0 4 0,0-2 0,-4 2 0,3-8 0,-4 3 0</inkml:trace>
  <inkml:trace contextRef="#ctx0" brushRef="#br0" timeOffset="1142">421 11 12287,'6'9'0,"1"-3"0,-5-1 0,3-10 0,-5-1 0,0 1 0,0-4 0,0 8 0,0-3 0,0 4 0,-5 4 0,3-3 0,-5 2 0,1 3 0,-4 0 0</inkml:trace>
  <inkml:trace contextRef="#ctx0" brushRef="#br0" timeOffset="1576">361 481 12287,'5'10'0,"1"-4"0,-4-4 0,1-4 0,1-4 0,-4 0 0,0-1 0,0 5 0,0-7 0,0 8 0,0-4 0,0 5 0,-5 0 0,0 0 0</inkml:trace>
  <inkml:trace contextRef="#ctx0" brushRef="#br0" timeOffset="1759">200 531 12287,'-6'0'0,"-1"0"0,4 0 0,-4 0 0,5 0 0,-4 0 0,3 0 0,2-4 0,-4 3 0,5-4 0,-1 5 0,-2 0 0,2 0 0,-8 0 0,3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30.618"/>
    </inkml:context>
    <inkml:brush xml:id="br0">
      <inkml:brushProperty name="width" value="0.08571" units="cm"/>
      <inkml:brushProperty name="height" value="0.08571" units="cm"/>
      <inkml:brushProperty name="color" value="#C371F1"/>
    </inkml:brush>
  </inkml:definitions>
  <inkml:trace contextRef="#ctx0" brushRef="#br0">2574 301 12287,'7'-16'0,"-5"0"0,3 1 0,-3 6 0,-4 2 0,-3 7 0,-9 0 0,-7 0 0,-7 0 0,3 0 0</inkml:trace>
  <inkml:trace contextRef="#ctx0" brushRef="#br0" timeOffset="1194">2416 254 12287,'11'0'0,"0"0"0,-6 0 0,5 0 0,-6 0 0,10 0 0,-12 0 0,5 0 0,-7 0 0,0 0 0,-7 0 0,-2 7 0,-7-6 0,0 8 0,0-4 0,6-3 0,-1 3 0,3-1 0,-3 1 0,-3-1 0,4 6 0,1-6 0,-2 1 0,6 2 0,-6-2 0,6 8 0,-5-3 0,6-1 0,-1 1 0,-2 1 0,2 5 0,-2 1 0,1 4 0,5-3 0,-5 3 0,3 3 0,-2 3 0,3-3 0,-3 3 0,3-3 0,2 2 0,2-1 0,3-4 0,4-3 0,6 3 0,1-4 0,0-1 0,9-5 0,6-1 0,4-6 0,13 1 0,-5-3 0,10-2 0,-4-2 0,-1-3 0,1 1 0,3-6 0,-8 1 0,3-2 0,-10-3 0,0 4 0,-9 1 0,-1-2 0,-8 3 0,2-3 0,-5 2 0,-6 4 0,4 3 0,-12-5 0,5 7 0,-9 0 0,-3 0 0,1 0 0,-6 0 0,-2 2 0,-9 3 0,3-3 0,-3 3 0,-2-3 0,2-2 0,-5 0 0,5 0 0,-7 0 0,1 0 0,-1 0 0,2 0 0,-4 0 0,4 0 0,-4 0 0,-1 0 0,-1 0 0,0 0 0,6-2 0,0-3 0,-1 2 0,-4-8 0,-1 6 0,1-6 0,4 6 0,1-6 0,5 1 0,-5-6 0,6 2 0,-1 4 0,6-6 0,4 0 0,-3 0 0,3-5 0,3-2 0,-3 2 0,6-5 0,-6 5 0,6-7 0,-5 2 0,6 1 0,-1-1 0,-2 5 0,2-6 0,-2 6 0,1-5 0,5 7 0,-5-2 0,3 3 0,-3 2 0,3 0 0,-8 1 0,8 4 0,-2 1 0,1 4 0,-1-4 0,3 6 0,-5-3 0,7 0 0,-7 6 0,-2-6 0,-6 7 0,-1 0 0,-2 5 0,-3 0 0,4 6 0,-4-6 0,3 7 0,2-1 0,0-3 0,1 3 0,4-1 0,1 6 0,4 5 0,-4 0 0,6 2 0,-1-2 0,-2-3 0,2 3 0,0 2 0,5-2 0,0 5 0,0-5 0,0 0 0,0-5 0,5 5 0,0 0 0,7 0 0,-1-5 0,1-6 0,-1 1 0,3-6 0,-4 6 0,4-8 0,2 2 0,-5 2 0,-1-1 0,-5-1 0,6-5 0,-8 0 0,6 5 0,-4 0 0,-3 1 0,5-5 0,-7 5 0,-7-4 0,-3 3 0,-4-3 0,-2-2 0,-5 5 0,0 0 0,-6 0 0,6-5 0,-5 6 0,5-1 0,-2 2 0,2-2 0,4-3 0,-4 3 0,3 4 0,4-6 0,3 8 0,-1-6 0,7 6 0,0-6 0,5 6 0,0-6 0,0 5 0,7-1 0,3 2 0,2 3 0,-1-4 0,3 4 0,-3 2 0,3 5 0,1 0 0,1 2 0,0-2 0,0-4 0,0 5 0,-6 2 0,1 2 0,-3-1 0,3 1 0,-4 1 0,-7 4 0,5-1 0,0-4 0,-1 4 0,-9-4 0,-11-3 0,-9 0 0</inkml:trace>
  <inkml:trace contextRef="#ctx0" brushRef="#br0" timeOffset="3194">1532 48 12287,'7'-8'0,"-3"-5"0,6 8 0,-6-2 0,1 2 0,4 3 0,-7-5 0,6 9 0,-2 3 0,-5-2 0,5 8 0,-3-2 0,2 1 0,-3 4 0,4-3 0,1 3 0,-2 2 0,5-6 0,-4 1 0,4-1 0,-5 6 0,8-5 0,-3-1 0,2 1 0,-1 4 0,3-4 0,-3-1 0,3 1 0,1 5 0,-4-2 0,-1-4 0,-1 4 0,2-3 0,3 3 0,-12 2 0,3-1 0,2-4 0,-2 0 0,0-6 0,-5 5 0,-1-4 0,-5 4 0,3-6 0,-8 1 0,6-2 0,-6 3 0,1-5 0,-6 6 0,0-7 0,1 0 0,-1 0 0,0 0 0,0 0 0,0 0 0,1 0 0,-1 0 0,0-5 0,0 0 0,0-2 0,1 2 0,1 1 0,3-6 0,-3 1 0,4-2 0,1-1 0,-2 7 0,6-8 0,-6 3 0,8 1 0,-2-1 0,-2 4 0,1-4 0,1 5 0,5-6 0,0 8 0,0-11 0,0 10 0,0-6 0,0 6 0,0-3 0,0 7 0,0 0 0,7 0 0,-5 7 0,5-3 0,-7 6 0,0-5 0,0 6 0,0-6 0,0 6 0,0-6 0,0 5 0,0-4 0,0 4 0,0-5 0,0 6 0,0-6 0,0 6 0,0-6 0,0 6 0,0-6 0,0 5 0,0-4 0,0 4 0,-2-6 0,-3 1 0,3 4 0,-12-8 0,4 5 0,1 1 0,-2-2 0,1 0 0,-6-5 0,0 0 0,0 0 0,-5-2 0,0-3 0,-1 2 0,0-8 0,3 6 0,-7-6 0,7 6 0,-2-5 0,3 1 0,2-2 0,-3 3 0,3 2 0,-3 3 0,8-8 0,-3 8 0,-2-4 0,8 5 0,2-3 0,5 3 0,1-5 0,0 7 0,7 0 0,3 0 0,4 0 0,2 0 0,5 5 0,0 0 0,2 1 0,-2-6 0,-3 5 0,3 0 0,1 6 0,-1-6 0,1 2 0,-7-2 0,1-1 0,0 6 0,-6-4 0,1 4 0,-2-5 0,1 6 0,-3-6 0,-7 6 0,0-8 0,0 11 0,-2-12 0,-3 3 0,-9 2 0,-7-1 0,-7-1 0,2-5 0,-4 0 0,-2 0 0,-4-5 0,-1-1 0,-2-1 0,2 2 0,4 1 0,-4-6 0,4 6 0,1-1 0,8-2 0,3 2 0,3-2 0,2 2 0,7 3 0,2-5 0,7 7 0,0 0 0,7 0 0,-5 0 0,7 0 0,-4 0 0,-3 0 0,5 0 0,0 7 0,-5-5 0,5 5 0,-7-7 0,0 7 0,0-6 0,0 6 0,0-7 0,0 0 0,0 7 0,0-5 0,0 5 0,0-7 0,0 0 0,0 7 0,-7-5 0,-2 5 0,-7-2 0,0 1 0,6-1 0,-1-5 0,1 0 0,-6 2 0,0 3 0,0-3 0,1 5 0,-1-7 0,0 0 0,7 0 0,-5 0 0,13 0 0,-6 0 0,7 0 0,0 0 0,7 7 0,-4-6 0,8 5 0,-1 2 0,4-4 0,-3 6 0,1-4 0,-7 4 0,2-5 0,-1 6 0,-5-7 0,13 10 0,-12-11 0,3 8 0,-3-8 0,-2 4 0,-2-2 0,-3 1 0,-4-1 0,-7-5 0,1 0 0,-1 0 0,-7-5 0,-3-1 0,-2-1 0,1 2 0,-8 2 0,4-8 0,-4 1 0,3-6 0,-5 2 0,0 3 0,1-3 0,4 4 0,-1-4 0,-4-2 0,3-2 0,-2-3 0,4 4 0,6-4 0,-2 3 0,7 2 0,-6 0 0,6 1 0,0-6 0,5 0 0,1-14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2:37.30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21 16383,'33'-11'0,"-6"2"0,-18 9 0,3 0 0,8 0 0,0 0 0,-9 0 0,7 0 0,-6 0 0,8 0 0,0 0 0,0 0 0,1 0 0,8 9 0,-7-7 0,8 7 0,-10-9 0,9 9 0,-6-7 0,6 7 0,-9 0 0,10-7 0,1 7 0,1 0 0,6-6 0,-7 15 0,10-16 0,8 7 0,-6 0 0,7-7 0,-10 7 0,1-9 0,-1 0 0,-8 0 0,6 0 0,-15 0 0,6 9 0,0-7 0,-6 7 0,6-9 0,-9 0 0,9 0 0,-6 0 0,6 9 0,1-6 0,-8 6 0,16 0 0,-6-7 0,8 16 0,1-7 0,-1 0 0,1 8 0,-1-17 0,1 16 0,0-16 0,-1 7 0,-8 0 0,6-7 0,-16 7 0,8-9 0,-1 0 0,-7 0 0,17 0 0,-17 0 0,16 0 0,-6 0 0,9 0 0,-1 0 0,1 0 0,8 9 0,-6-6 0,6 6 0,-8-9 0,8 0 0,-6 0 0,16 0 0,-7 0 0,-1 0 0,8 0 0,-7 9 0,-1-7 0,-1 7 0,-1-9 0,-6 0 0,7 0 0,-1 0 0,-6 0 0,7 0 0,-10 0 0,1 0 0,8 0 0,-6 0 0,16 0 0,-8 0 0,10 0 0,0 0 0,0 0 0,-1 0 0,10 0 0,-7-9 0,7 7 0,-9-16 0,-9 15 0,6-6 0,-15 9 0,6 0 0,1 0 0,-7 0 0,6 0 0,-8 0 0,8 0 0,-6 0 0,16 0 0,-17 0 0,8-9 0,-9 7 0,-1-7 0,1 9 0,-1 0 0,-8 0 0,6 0 0,-16 9 0,17-7 0,-8 7 0,10 0 0,8-6 0,3 6 0,9-9 0,0 0 0,-1 0 0,1 0 0,0 0 0,0 0 0,9 0 0,-7 0 0,6 0 0,1 0 0,-7 0 0,7 0 0,-9 0 0,0 0 0,-10 0 0,8 0 0,-7 0 0,-1 0 0,8 0 0,-7 0 0,0 0 0,-3 0 0,-8 9 0,-10-7 0,-2 16 0,-8-16 0,-1 7 0,9-9 0,-6 0 0,6 0 0,0 0 0,3 0 0,8 9 0,1-7 0,8 7 0,-6-9 0,7 9 0,-10-6 0,1 6 0,-10-9 0,7 0 0,-15 0 0,6 0 0,-8 0 0,-1 0 0,9 0 0,-15 0 0,13 0 0,-7 0 0,2 0 0,8 0 0,-10 0 0,0 0 0,0 0 0,10 0 0,-8 0 0,16 0 0,-15-9 0,15 6 0,-15-6 0,15 0 0,-6 7 0,8-7 0,1 0 0,-1 7 0,-8-7 0,6 0 0,-16 7 0,-1-7 0,-3 9 0,-7 0 0,9 0 0,0 0 0,1 0 0,-1 0 0,9 0 0,3 0 0,8 0 0,-8 0 0,6 0 0,-6 0 0,-1 0 0,-2 0 0,1 0 0,-8 0 0,7 0 0,-8 0 0,-1 0 0,0 0 0,10-9 0,-17 6 0,14-6 0,-16 9 0,10 0 0,-1 0 0,0 0 0,0 0 0,1-9 0,-1 7 0,9-7 0,-6 9 0,15-9 0,-7 7 0,10-7 0,-1 0 0,-8 7 0,6-17 0,-6 17 0,8-7 0,1 0 0,-1 7 0,-8-7 0,6 9 0,-15-9 0,6 7 0,0-7 0,-6 9 0,6 0 0,-9 0 0,1 0 0,-1 0 0,9 0 0,-6-9 0,15 6 0,-16-6 0,17 9 0,-8 0 0,1 0 0,6 0 0,-16 0 0,17 0 0,-8 0 0,10 0 0,-1 0 0,1 0 0,-1 9 0,-8-6 0,6 6 0,-15-9 0,6 0 0,-9 0 0,0 0 0,1 9 0,-10-7 0,7 7 0,-7-9 0,9 0 0,1 0 0,-10 0 0,7 0 0,-7 0 0,10 0 0,-1 0 0,0 0 0,9 0 0,-6 0 0,15 0 0,-6 0 0,8-9 0,10 7 0,-8-16 0,8 15 0,0-6 0,-8 0 0,17 7 0,-7-7 0,8 0 0,-8 7 0,7-7 0,-17 9 0,8 0 0,-9 0 0,-1 0 0,-8 0 0,6 0 0,-16 9 0,8-7 0,-10 7 0,0-9 0,-9 0 0,7 9 0,-6-7 0,8 7 0,0-9 0,-9 0 0,7 0 0,-6 0 0,8 0 0,0 0 0,10 0 0,1 0 0,10 0 0,8 0 0,-6 0 0,6 0 0,1 0 0,-7 0 0,6 0 0,-8 0 0,-1-9 0,1 7 0,-1-7 0,1 9 0,-1-9 0,1 7 0,-1-7 0,1 9 0,-1-9 0,-8 7 0,6-7 0,-6 9 0,-1 0 0,8 0 0,-8 0 0,10-9 0,-1 6 0,1-6 0,-1 9 0,10 0 0,-7 0 0,15 0 0,-15 0 0,6 0 0,-8 0 0,-1 0 0,1 0 0,-1 9 0,-8-6 0,-3 6 0,-8-9 0,-1 0 0,-9 0 0,7 0 0,-7 0 0,10 0 0,-1 0 0,-9 0 0,16 9 0,-4-7 0,17 7 0,1-9 0,-1 0 0,1 9 0,-10-7 0,-2 7 0,-8-9 0,-1 0 0,-9 0 0,7 18 0,-6-13 0,-1 13 0,7-9 0,-7 2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34.427"/>
    </inkml:context>
    <inkml:brush xml:id="br0">
      <inkml:brushProperty name="width" value="0.08571" units="cm"/>
      <inkml:brushProperty name="height" value="0.08571" units="cm"/>
      <inkml:brushProperty name="color" value="#C371F1"/>
    </inkml:brush>
  </inkml:definitions>
  <inkml:trace contextRef="#ctx0" brushRef="#br0">1 32 12287,'17'-7'0,"4"-4"0,-8 4 0,2 2 0,-9 3 0,8 2 0,-14 0 0,0 0 0,-2 6 0,-9-1 0,1 5 0,-6-4 0,-7 6 0,-1-3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40.220"/>
    </inkml:context>
    <inkml:brush xml:id="br0">
      <inkml:brushProperty name="width" value="0.08571" units="cm"/>
      <inkml:brushProperty name="height" value="0.08571" units="cm"/>
      <inkml:brushProperty name="color" value="#C371F1"/>
    </inkml:brush>
  </inkml:definitions>
  <inkml:trace contextRef="#ctx0" brushRef="#br0">108 0 12287,'-6'15'0,"-2"-2"0,1-6 0,-1-3 0,-2-4 0,0 0 0,3-3 0,1 0 0,3-2 0,-4 2 0,4 2 0,-4-2 0,5 2 0,-6 1 0,2-9 0,-4-2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44.328"/>
    </inkml:context>
    <inkml:brush xml:id="br0">
      <inkml:brushProperty name="width" value="0.08571" units="cm"/>
      <inkml:brushProperty name="height" value="0.08571" units="cm"/>
      <inkml:brushProperty name="color" value="#C371F1"/>
    </inkml:brush>
  </inkml:definitions>
  <inkml:trace contextRef="#ctx0" brushRef="#br0">6007 646 12287,'0'18'0,"0"0"0,0 0 0,0-9 0,0 7 0,-8-14 0,6 4 0,-4-12 0,4 4 0,-6-6 0,4 6 0,-8-4 0,7 5 0,-7-5 0,6 4 0,-6 2 0,2 2 0,-2 4 0,-4 1 0,4 5 0,-4 4 0,-2-4 0,0 6 0,0 6 0,6-4 0,0 4 0,8-4 0,-2-2 0,4-6 0,2 0 0,0 0 0,8 4 0,4-4 0,2-2 0,-2-4 0,10-4 0,-4 4 0,4-4 0,-4-2 0,0 0 0,0 0 0,0 0 0,-1 0 0,1 0 0,0 0 0,0 0 0,-8 0 0,6 0 0,-14 0 0,6 0 0,-10 0 0,-4 0 0,-4 5 0,-8 1 0,0 8 0,0-2 0,0-2 0,1 2 0,-1 0 0,0 6 0,-6 0 0,0 0 0,0 0 0,6 0 0,-2-6 0,-4 0 0,4-2 0,-4 2 0,4 2 0,2-8 0,1 2 0,-1-2 0,0-4 0,0 6 0,0-8 0,6 0 0,0 0 0,0-8 0,-4-2 0,4-8 0,-4 6 0,4 0 0,2 0 0,-2-6 0,6-2 0,-6-4 0,6 2 0,-6-8 0,2 6 0,-2-6 0,-3 7 0,3-7 0,4 6 0,2-6 0,-2 8 0,2-2 0,-2-2 0,2 2 0,4 0 0,-4 6 0,4 0 0,2 1 0,0-7 0,0 0 0,0 0 0,0 6 0,0-2 0,0-4 0,0 4 0,0-4 0,0 4 0,0 2 0,6 6 0,0 0 0,2 6 0,-2-5 0,-4 7 0,6-4 0,-6 8 0,4 0 0,-4 0 0,6 0 0,0 0 0,-4 6 0,7 0 0,-7 7 0,10-3 0,-8 8 0,0 0 0,-6 0 0,0 6 0,0 0 0,0 6 0,0-6 0,-8 8 0,-4-2 0,2-3 0,-1 3 0,-3 0 0,-10 6 0,4-6 0,-4 0 0,4-2 0,2 2 0,2-4 0,4-8 0,-2-1 0,8 1 0,-8 0 0,12-8 0,-6-2 0,8-8 0,0 0 0,8 0 0,4 0 0,-4-2 0,-2-4 0,4 4 0,0-6 0,0 0 0,6 6 0,-14-6 0,6 8 0,-8 0 0,0 0 0,-8 0 0,4 0 0,-8 0 0,6 0 0,-6 0 0,0 2 0,-6 4 0,6-2 0,0 8 0,0-8 0,-6 2 0,6 2 0,0-2 0,1 8 0,-7-2 0,6-2 0,0 2 0,6-2 0,-6 2 0,8 4 0,-2-4 0,4 4 0,2 2 0,0 0 0,0 0 0,0 1 0,0 5 0,0-4 0,0 4 0,2-4 0,4-2 0,-2 6 0,8 0 0,-6-6 0,6-6 0,-6 0 0,6 6 0,-2 0 0,1 0 0,5-7 0,-4 1 0,-2-6 0,2 6 0,0 0 0,6-2 0,0-2 0,0-8 0</inkml:trace>
  <inkml:trace contextRef="#ctx0" brushRef="#br0" timeOffset="524">4627 1489 12287,'12'17'0,"-1"1"0,-7-8 0,4-2 0,-8-8 0,0 2 0,0 4 0,0-2 0,0 8 0,-6 0 0,0 6 0,-1 0 0,1 0 0,2 0 0,-8 0 0,6 0 0,-6 0 0,8 2 0,-2 4 0,2-7 0,-2 1 0,4 0 0,-4-6 0,4-2 0,2 2 0,0-8 0,8 4 0,2-8 0,8 0 0</inkml:trace>
  <inkml:trace contextRef="#ctx0" brushRef="#br0" timeOffset="2374">4662 341 12287,'0'30'0,"0"0"0,0-8 0,0 1 0,0-9 0,0-2 0,0 0 0,0 6 0,0 0 0,0 0 0,2 0 0,4 0 0,-4 0 0,4 0 0,-2 6 0,2 0 0,-2 0 0,8-6 0,-8-1 0,2 1 0,4 0 0,-2 0 0,4 0 0,4 0 0,-12-2 0,8-4 0,-8 4 0,12-14 0,-14 14 0,6-14 0,-8 6 0,0-8 0,0 2 0,0 4 0,-2-4 0,-4 4 0,2-4 0,-8-2 0,6 0 0,-6 0 0,6 0 0,-6 0 0,6 0 0,-6 0 0,6-2 0,-6-4 0,0 4 0,-6-14 0,2 12 0,4-8 0,-3 6 0,3-6 0,4 8 0,-8-12 0,8 12 0,-4-8 0,2 8 0,4-2 0,4 2 0,-4-2 0,2 4 0,-2-4 0,4 4 0,-6 0 0,8-4 0,0 4 0,0-6 0,0 8 0,0 0 0,-8 8 0,4 2 0,-8 8 0,6-6 0,-6 0 0,6-2 0,-6 2 0,6 4 0,-6-4 0,0 2 0,-6-2 0,6 4 0,0-4 0,2-2 0,-1 2 0,-5-6 0,4 6 0,2-6 0,-2 5 0,6-7 0,-6 2 0,6 2 0,-6-2 0,6 0 0,-6-6 0,8 0 0,-6 0 0,4 0 0,4 0 0,-6 0 0,2-2 0,0-4 0,0 2 0,6-8 0,0 6 0,0-5 0,-6 5 0,0-6 0,0 6 0,6-6 0,0 6 0,0-6 0,0 6 0,0-6 0,0 6 0,0-6 0,0 6 0,0-6 0,0 6 0,0-6 0,0 8 0,0-12 0,2 8 0,4-4 0,-4 4 0,14 0 0,-12 6 0,8-4 0,-8-4 0,12 8 0,-12-6 0,8 8 0,-8 0 0,4 0 0,0 0 0,-6 0 0,6 0 0,-2 2 0,0 4 0,0-4 0,-6 14 0,0-12 0,0 8 0,2-8 0,4 2 0,-4-2 0,4 2 0,-4-4 0,-2 14 0,0-12 0,0 8 0,0-8 0,-2 10 0,-4-8 0,4 8 0,-14-6 0,4 4 0,2 2 0,-2-8 0,6 2 0,-6-2 0,6-2 0,-6 8 0,2-6 0,-2 5 0,-4-7 0,6 4 0,-8-8 0,8 2 0,4 4 0,-4-4 0,0 6 0,-6-10 0,4-4 0,-3 4 0,5-14 0,-8 7 0,8-9 0,-6 0 0,12 6 0,-8 0 0,8 8 0,-4-6 0,8 4 0,-8 4 0,6-6 0,-8 8 0,4 0 0,2 0 0,-8 0 0,8 0 0,-12 2 0,4 4 0,-4 4 0,-2 8 0,0 0 0,0-6 0,0 0 0,1 0 0,-1 5 0,2-5 0,4 0 0,-4-6 0,4 6 0,4-6 0,2 6 0,-4-8 0,8 4 0,-6-8 0,8 0 0,0 0 0,0-8 0,-8 6 0,6-14 0,-6 12 0,8-8 0,0 8 0,0-6 0,0 4 0,-8 4 0,6-6 0,-8 8 0,4 0 0,2 0 0,-8 0 0,6 0 0,-6 0 0,6 8 0,-6 4 0,0-2 0,-6 2 0,0-6 0,1 6 0,-1 0 0,0 6 0,0-6 0,0 0 0,0 0 0,0 6 0,0-6 0,0 0 0,0-8 0,0 12 0,6-14 0,0 4 0,8-4 0,-6-2 0,4 0 0,4 0 0,-8-8 0,4-4 0,4 2 0,-3-2 0,3 0 0,2-6 0,0 6 0,0 0 0,0 8 0,0-6 0,0 4 0,0 4 0,0-6 0,0 8 0,-8 0 0,6 8 0,-4 4 0,-2-2 0,2 2 0,-8 0 0,4 6 0,-8 0 0,6 0 0,0 0 0,0 0 0,-6 0 0,0-1 0,0-1 0,0-4 0,0 2 0,0-8 0,6 2 0,0-2 0,0-4 0,-5 4 0,-1-4 0,0-2 0,6 0 0,0 0 0,2-8 0,-2-4 0,-2-4 0,8-2 0,-2-2 0,2-3 0,4 1 0,-4-8 0,4-8 0,2-8 0</inkml:trace>
  <inkml:trace contextRef="#ctx0" brushRef="#br0" timeOffset="2833">4447 269 12287,'0'18'0,"6"-6"0,0 0 0,2-8 0,-2 2 0,-4-4 0,6-2 0,-8 0 0,0 0 0,-2-6 0,-4 0 0,4 0 0,-14-2 0,6-2 0,-8-8 0</inkml:trace>
  <inkml:trace contextRef="#ctx0" brushRef="#br0" timeOffset="2982">4232 395 12287,'-18'18'0,"0"0"0,0-8 0,8-3 0,2-7 0,8-7 0,-8-11 0,-2-10 0</inkml:trace>
  <inkml:trace contextRef="#ctx0" brushRef="#br0" timeOffset="3407">3282 269 12287,'0'18'0,"2"-8"0,4-4 0,-4 4 0,8-8 0,-4 4 0,-4 4 0,6 0 0,-8 8 0,0 6 0,0 0 0,0 8 0,0-3 0,6 5 0,0 2 0,0 2 0,-6 4 0,0-4 0,0 4 0,0-7 0,0-5 0,5 2 0,1-8 0,0 0 0,-6-6 0,2 0 0,4 0 0,-4-6 0,4 0 0,-4-8 0,-2 4 0,-2-8 0,-4 0 0,-4 0 0,-7 0 0</inkml:trace>
  <inkml:trace contextRef="#ctx0" brushRef="#br0" timeOffset="4141">2941 287 12287,'12'0'0,"0"0"0,-6 0 0,6 0 0,-8-8 0,10 4 0,-8-8 0,2 8 0,-2-2 0,-4-4 0,6 8 0,-6-8 0,4 4 0,-4 4 0,6-6 0,-8 8 0,0 2 0,0 4 0,0-2 0,0 8 0,0 0 0,0 6 0,-2 0 0,-4 0 0,2 0 0,-8 0 0,0 6 0,-6 0 0,0 8 0,0-3 0,-6 3 0,0-2 0,-6 4 0,6-4 0,-8 4 0,3 2 0,-3-2 0,2-5 0,-2-1 0,8-4 0,-6-4 0,6 4 0,0-4 0,6-2 0,6-8 0,0-4 0,8 4 0,-3-8 0,7 6 0,2-8 0,3 0 0,5 0 0,8 0 0,2-6 0,4 0 0,-2-8 0,8 2 0,-2 2 0,2-2 0,2 2 0,-8-2 0,5-4 0,-5 4 0,6-4 0,-6-2 0,0 2 0,-6 5 0,-2-5 0,-4 4 0,4 4 0,-14-8 0,6 6 0,-10-2 0,-4 0 0,0 8 0,-12-2 0,4-2 0,-10 2 0,2 0 0,-2 6 0,2-6 0,-8 0 0,3-2 0,-3 2 0,-4 4 0,4-4 0,2-4 0,-2-2 0,2 2 0,-2-2 0,-2 0 0,9-6 0,-7 0 0,6 0 0,-6 1 0,6-1 0,-2-8 0,2-4 0,4-4 0,-4-2 0,10 2 0,2 4 0,6-2 0,-6 9 0,9-1 0,-3 6 0,4 0 0,2 0 0,0 6 0,0 0 0,0 6 0,0-6 0,-8-8 0,-2-8 0</inkml:trace>
  <inkml:trace contextRef="#ctx0" brushRef="#br0" timeOffset="5132">1883 807 12287,'-12'12'0,"0"0"0,8-8 0,-4 4 0,8-16 0,0 4 0,0-8 0,0 0 0,8-6 0,2 0 0,8 2 0,0 4 0,0-2 0,0 8 0,0-6 0,0 7 0,0-7 0,0 6 0,0-2 0,-1 2 0,1 4 0,0-4 0,0 4 0,0 2 0,0 0 0,0 0 0,-6 0 0,0 0 0,-6 8 0,6 4 0,-8-2 0,2 2 0,-4-1 0,-4 7 0,-4 0 0,-4 0 0,-8 0 0,0-6 0,0 0 0,-6 0 0,0 6 0,-8-6 0,3 0 0,1-6 0,-2 6 0,2-8 0,-2 2 0,-4-2 0,4 2 0,2-4 0,-2 4 0,3-6 0,-3-6 0,2 4 0,4-4 0,4-4 0,-4-2 0,4 2 0,2-2 0,0 6 0,0-6 0,6 6 0,0-6 0,6 2 0,-6-2 0,8 2 0,-2 4 0,4 4 0,2-6 0,-7 0 0,5 6 0,-8-4 0,4 12 0,2-2 0,-8 8 0,6 0 0,-6 6 0,6 0 0,-6 0 0,6 0 0,-6 0 0,8 0 0,-2 0 0,-2 0 0,2 0 0,0 0 0,6-1 0,0 1 0,0 0 0,0 0 0,8-8 0,2-2 0,2-8 0,0 0 0,-8 0 0,12 0 0,-14 0 0,6 0 0,0 0 0,-6 0 0,4 0 0,-12 0 0,4 0 0,-14 0 0,4 0 0,-4 0 0,-2 0 0,0 0 0,0 0 0,-2 0 0,-4 0 0,2 0 0,-8 0 0,6 0 0,-5 0 0,7 0 0,-2 0 0,-2 0 0,2 0 0,-6-2 0,6-4 0,0-4 0,6-8 0,0 0 0,0 0 0,1 1 0,7-3 0,4-4 0,-2 4 0,2-4 0,0-2 0,6 2 0,0 0 0,0 6 0,0 0 0,0 0 0,0 6 0,0 0 0,0 8 0,8-4 0,2 0 0,8 7 0,-1-15 0,1 6 0</inkml:trace>
  <inkml:trace contextRef="#ctx0" brushRef="#br0" timeOffset="5524">2134 1166 12287,'10'28'0,"-2"-10"0,-8-10 0,0-8 0,0 0 0,0-8 0,-2 4 0,-4-8 0,4 8 0,-14-12 0,14 6 0,-14-8 0,6 0 0</inkml:trace>
  <inkml:trace contextRef="#ctx0" brushRef="#br0" timeOffset="5957">1650 502 12287,'0'18'0,"0"-8"0,0-2 0,0-8 0,0-8 0,0 4 0,0-8 0,-8 8 0,4-10 0,-8 8 0,6 0 0,-6 6 0,0 0 0,-6 0 0,-8 0 0,-2 0 0,-7 0 0</inkml:trace>
  <inkml:trace contextRef="#ctx0" brushRef="#br0" timeOffset="6640">664 843 12287,'-10'28'0,"-6"-8"0,4-8 0,2-6 0,-2 6 0,0-6 0,-6 6 0,6-6 0,0 6 0,2-6 0,-2 5 0,2-5 0,4 6 0,4-8 0,-6 12 0,8-14 0,2 12 0,4-8 0,-2 0 0,8-6 0,0 0 0,6 0 0,0 0 0,0 0 0,0 0 0,0 0 0,0 0 0,0 0 0,0 8 0,0-6 0,-1 6 0,-1-6 0,-4 4 0,-4-2 0,-8 8 0,-2-8 0,-4 2 0,-4 2 0,-8-2 0,7 6 0,-1-6 0,0 6 0,-6-6 0,0 8 0,2-10 0,4 8 0,-4-8 0,6 4 0,0 0 0,-6-6 0,14 6 0,-6-8 0,8 0 0,0 8 0,0-6 0,0 14 0,0-7 0,-2 3 0,-4 0 0,2-2 0,-8 2 0,0 4 0,-6-4 0,-6 2 0,0-2 0,-7 4 0,1-4 0,-4-2 0,-2 2 0,0-8 0,0 2 0,0-4 0,1-2 0,1 0 0,4 0 0,-2-2 0,8-4 0,2-4 0,10-8 0,-2 0 0,8 0 0,0-2 0,6-4 0,0-12 0,8-9 0,2-9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54.731"/>
    </inkml:context>
    <inkml:brush xml:id="br0">
      <inkml:brushProperty name="width" value="0.08571" units="cm"/>
      <inkml:brushProperty name="height" value="0.08571" units="cm"/>
      <inkml:brushProperty name="color" value="#C371F1"/>
    </inkml:brush>
  </inkml:definitions>
  <inkml:trace contextRef="#ctx0" brushRef="#br0">3461 305 12287,'0'10'0,"-2"-2"0,-4-8 0,4 0 0,-6 0 0,0 0 0,6-2 0,-4-4 0,2 4 0,-2-4 0,4 4 0,-14 2 0,14-8 0,-13 6 0,5-6 0,-8 8 0,0 0 0,0 0 0,0 2 0,0 4 0,0-4 0,0 4 0,0 2 0,0-2 0,0 2 0,0-2 0,6-4 0,0 4 0,0 4 0,1-6 0,-1 8 0,8-8 0,-4 6 0,8-4 0,2-4 0,4 4 0,-2-2 0,8 2 0,-1-4 0,7 4 0,6-4 0,0-2 0,0 2 0,-6 4 0,0-4 0,0 4 0,0-4 0,0-2 0,-2 2 0,-4 4 0,4-4 0,-6 6 0,0-6 0,-4 4 0,-4-4 0,-2 8 0,0-4 0,0-4 0,-8 6 0,-4-8 0,-4 2 0,-2 4 0,0-4 0,0 4 0,0-4 0,0-2 0,-6 0 0,0 0 0,0 0 0,6 0 0,-2 0 0,-3 0 0,3 0 0,-4 0 0,-2-2 0,2-4 0,0 2 0,6-8 0,-6 6 0,0-6 0,0 2 0,6-2 0,0-4 0,1 4 0,-7-4 0,0-2 0,0 0 0,6 0 0,6 0 0,0 0 0,2 0 0,-2 1 0,-2-1 0,8 0 0,0 6 0,6 0 0,0 0 0,0-6 0,0 6 0,0 0 0,0 8 0,0-4 0,0 8 0,0 0 0,0 8 0,0-4 0,0 8 0,0-6 0,0 6 0,0-6 0,0 6 0,0 0 0,-2 6 0,-4 0 0,4-6 0,-4-1 0,4 1 0,-6 6 0,6 0 0,-6 0 0,8-6 0,0 0 0,0-8 0,2 6 0,4-4 0,-4-4 0,8 6 0,-4-8 0,-4 0 0,8 2 0,-4 4 0,-4-4 0,6 6 0,-8-8 0,-2 0 0,-4 0 0,2 0 0,-8 0 0,6 2 0,-6 4 0,0-4 0,-6 6 0,0-8 0,6 6 0,0 0 0,7 0 0,-7-6 0,6 6 0,-6 0 0,8 2 0,-2-2 0,4-4 0,2 14 0,0-4 0,0-2 0,0 2 0,8-1 0,2 7 0,8 0 0,-7 0 0,1 0 0,0 0 0,6 0 0,0 0 0,0 0 0,0 0 0,0 0 0,0 0 0,0 0 0,0 0 0,-6 0 0,0-1 0,-8 1 0,4 0 0,-8 0 0,-8-8 0,-2-2 0</inkml:trace>
  <inkml:trace contextRef="#ctx0" brushRef="#br0" timeOffset="294">2260 772 12287,'28'0'0,"-4"0"0,-2 2 0,1 4 0,-3 2 0,4 3 0,-4 5 0,-2-4 0,-2 4 0,-4 2 0,4 8 0,-14-6 0,4 4 0,-4-4 0,-2-2 0,0-8 0,0-2 0,-8 0 0,-2 2 0</inkml:trace>
  <inkml:trace contextRef="#ctx0" brushRef="#br0" timeOffset="1204">1883 198 12287,'0'-12'0,"0"0"0,6 6 0,0-6 0,0 8 0,-6-12 0,6 12 0,0-8 0,8 8 0,-4-10 0,8 8 0,-6 0 0,0 6 0,0 0 0,6 0 0,0 0 0,0 0 0,6 0 0,-1 0 0,1 0 0,-6 0 0,0 0 0,0 0 0,2 8 0,4 4 0,-10-2 0,4 2 0,-4-2 0,4 2 0,-6 4 0,0-4 0,-8 4 0,4 2 0,-8 0 0,0 0 0,-2 0 0,-4-1 0,-4-1 0,-8-4 0,-2 4 0,-4-4 0,2 4 0,-8 2 0,6-2 0,-6-4 0,6 4 0,-5-4 0,5 4 0,-6 2 0,8 0 0,-2 0 0,6-6 0,6 0 0,-4-3 0,4 3 0,4 4 0,0-6 0,8 0 0,0-2 0,2-8 0,4 0 0,4 0 0,8 0 0,0 0 0,0 0 0,2 0 0,4 0 0,-2-2 0,8-4 0,-9 4 0,3-4 0,2-2 0,-2 2 0,0-2 0,-6 2 0,0 4 0,0-4 0,-8-3 0,6 7 0,-14-14 0,6 14 0,-10-8 0,-4 4 0,2 4 0,-8-4 0,0 2 0,-6-2 0,-6 4 0,0-4 0,0 2 0,6-2 0,-6 4 0,0-4 0,-5-2 0,5 2 0,-6-2 0,6 2 0,-8 2 0,2-8 0,2 6 0,-2-6 0,2 6 0,-1-6 0,-5 6 0,4-6 0,4 6 0,2-6 0,0 6 0,6-6 0,-4 0 0,10-6 0,-4 1 0,-2-1 0,8 0 0,4 0 0,-1 0 0,1 0 0,0 0 0,6 0 0,0-6 0,0 0 0,2 6 0,4 6 0,-2 0 0,7-6 0,1 8 0,6 2 0,0 8 0,0 0 0,0-7 0,0-3 0</inkml:trace>
  <inkml:trace contextRef="#ctx0" brushRef="#br0" timeOffset="2236">1058 431 12287,'0'-18'0,"0"0"0,0 0 0,0 6 0,0 0 0,0 8 0,8-12 0,-6 14 0,6-14 0,-8 14 0,0-6 0,0 8 0,2 0 0,4 0 0,-2 0 0,8 0 0,0 0 0,6 0 0,-6 0 0,0 0 0,6 0 0,6 0 0,2 0 0,-2 0 0,-2 6 0,7 0 0,-5 6 0,6-6 0,-6 6 0,6-6 0,-8 6 0,2-6 0,-4 8 0,-2-2 0,-2-2 0,-4 2 0,4 0 0,-14 6 0,4 0 0,-6-6 0,-6 0 0,-4-2 0,-8 2 0,-2 2 0,-4-8 0,2 5 0,-8-5 0,6 0 0,-6-6 0,6 6 0,-6 0 0,3 0 0,-3-6 0,-2 0 0,8 0 0,-6 0 0,6 0 0,-6 0 0,6 0 0,0-6 0,6 0 0,1-6 0,-1 6 0,2-7 0,4 1 0,-2 2 0,8-2 0,-2 2 0,2-2 0,4-4 0,-4 4 0,4 2 0,2-2 0,-2 6 0,-4-6 0,4 8 0,-6-12 0,8 14 0,0-6 0,0 8 0,8 0 0,-6 0 0,6 0 0,-16 0 0,-2 2 0,-8 4 0,6-2 0,0 8 0,0-6 0,-6 6 0,0-2 0,0 2 0,2 4 0,4-4 0,-3 4 0,3 2 0,2 0 0,-2-1 0,8-5 0,-2 0 0,2-2 0,-2 2 0,4 4 0,2-6 0,10 0 0,8-4 0,0-4 0,0-2 0,-1 0 0,1 0 0,0 0 0,0 0 0,0 0 0,0 0 0,0 0 0,-6 0 0,0 0 0,-8 0 0,2 0 0,-12 0 0,2 0 0,-8 0 0,-2 0 0,-10 0 0,4 0 0,-4 0 0,-4 6 0,-1 0 0,1 0 0,-2-6 0,6 0 0,-6 0 0,2 0 0,-2 0 0,-2 0 0,8 0 0,-8 0 0,3 0 0,1 0 0,-2 0 0,6 0 0,-6 0 0,6-6 0,-6 0 0,6-8 0,-6 2 0,9 2 0,-3-2 0,2-2 0,-2-10 0,10 5 0,-4-5 0,4 4 0,-4 2 0,0 0 0,0 0 0,6-6 0,0 0 0,6 0 0,-6 6 0,8 0 0,-2 0 0,2 2 0,-2 4 0,4-3 0,-6 5 0,8 0 0,0-6 0,8 6 0,2-8 0</inkml:trace>
  <inkml:trace contextRef="#ctx0" brushRef="#br0" timeOffset="2563">1704 897 12287,'10'-8'0,"6"6"0,-14-6 0,6 8 0,-8 0 0,0-8 0,0-2 0</inkml:trace>
  <inkml:trace contextRef="#ctx0" brushRef="#br0" timeOffset="3012">969 90 12287,'2'-10'0,"4"4"0,-4 4 0,6 0 0,-8-4 0,-8 4 0,-2-6 0</inkml:trace>
  <inkml:trace contextRef="#ctx0" brushRef="#br0" timeOffset="3161">700 108 12287,'0'-10'0,"0"-6"0,0 6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12:58.793"/>
    </inkml:context>
    <inkml:brush xml:id="br0">
      <inkml:brushProperty name="width" value="0.08571" units="cm"/>
      <inkml:brushProperty name="height" value="0.08571" units="cm"/>
      <inkml:brushProperty name="color" value="#C371F1"/>
    </inkml:brush>
  </inkml:definitions>
  <inkml:trace contextRef="#ctx0" brushRef="#br0">215 0 12287,'-18'0'0,"1"2"0,-1 4 0,0-2 0,0 8 0,0-6 0,0 6 0,2-6 0,4 6 0,-4-8 0,4 2 0,2 2 0,-2-2 0,8 0 0,-4 2 0,8-6 0,8 6 0,4-8 0,4 0 0,2 0 0,6 0 0,0 0 0,8 0 0,-2 0 0,-3 0 0,3 0 0,-8 0 0,2 0 0,-4 2 0,-2 4 0,0-4 0,0 4 0,-6 2 0,0-2 0,-8 8 0,4-4 0,-8 8 0,-2-3 0,-4-3 0,2 10 0,-8-4 0,2 4 0,-2-4 0,-4 0 0,4 0 0,2 6 0,-2 0 0,2 0 0,-2-6 0,2 0 0,4 0 0,4-1 0,-4 1 0,4 0 0,2 0 0,2-8 0,4-4 0,10 2 0,8-2 0,10 0 0,2-6 0,2-2 0,10-4 0,5 2 0,7-8 0,8-8 0,-4-8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24:18.469"/>
    </inkml:context>
    <inkml:brush xml:id="br0">
      <inkml:brushProperty name="width" value="0.08571" units="cm"/>
      <inkml:brushProperty name="height" value="0.08571" units="cm"/>
      <inkml:brushProperty name="color" value="#C371F1"/>
    </inkml:brush>
  </inkml:definitions>
  <inkml:trace contextRef="#ctx0" brushRef="#br0">2345 1 12287,'-33'11'0,"0"0"0,0 0 0,-1-4 0,1-1 0,1-1 0,3-2 0,2-2 0,5 3 0,-1 1 0,1 1 0,-3-3 0,-1 5 0,-1-2 0,1 1 0,-2 2 0,-6-5 0,-4 1 0,-2-2 0,-3 0 0,-1 4 0,-2-1 0,-2 2 0,3 0 0,-3-4 0,7 4 0,4 0 0,3-2 0,1 1 0,0 1 0,-1 3 0,1 4 0,0-1 0,1 1 0,3-4 0,-6 0 0,6 0 0,-2 0 0,5 0 0,-1-3 0,-2-1 0,-6-4 0,6 0 0,-9 2 0,4-1 0,-5-1 0,2-3 0,-3 0 0,3 0 0,6-1 0,9-2 0,0-5 0,3-7 0,3 3 0,2-3 0,0 3 0,-1 1 0,3 4 0,-3-1 0,-1 6 0,2-2 0,-5 3 0,4 1 0,-3 0 0,3 0 0,-7 0 0,4 0 0,-6 0 0,6 0 0,-3 0 0,-1 0 0,-4 1 0,0 3 0,0-3 0,4 3 0,1-2 0,3 2 0,-3-3 0,3 3 0,2-3 0,1-1 0,3 4 0,1-1 0,0 1 0,0-4 0,-1 0 0,3 1 0,1 3 0,3-3 0,0 4 0,4-5 0,-4 0 0,5 0 0,0 5 0,0 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29:19.921"/>
    </inkml:context>
    <inkml:brush xml:id="br0">
      <inkml:brushProperty name="width" value="0.08571" units="cm"/>
      <inkml:brushProperty name="height" value="0.08571" units="cm"/>
      <inkml:brushProperty name="color" value="#C371F1"/>
    </inkml:brush>
  </inkml:definitions>
  <inkml:trace contextRef="#ctx0" brushRef="#br0">1888 0 12287,'4'14'0,"1"0"0,6-6 0,-10-2 0,7-6 0,-3 0 0,-4 0 0,6 0 0,-7 0 0,0 2 0,0 2 0,0 4 0,0 6 0,0 0 0,0 0 0,0 0 0,0 0 0,0 0 0,1 0 0,4 0 0,-4 0 0,4 0 0,-3-5 0,-2 1 0,0-6 0,0 6 0,0-6 0,0 6 0,0-7 0,0 9 0,0-10 0,0 10 0,-7-10 0,4 4 0,-6-6 0,1 1 0,-1 4 0,-4-3 0,4 2 0,1-2 0,-1-2 0,0 0 0,-5 0 0,4 0 0,1 0 0,-5 0 0,-5 0 0,1-2 0,4-2 0,-2 2 0,-2-3 0,-3 4 0,-2 1 0,-2 0 0,7 0 0,-6-5 0,6 1 0,-7-1 0,1 5 0,3 0 0,-3 0 0,6 0 0,-6 0 0,6 0 0,-5 0 0,5 0 0,0 0 0,-2 0 0,1 0 0,-4 0 0,4 0 0,0 0 0,5 0 0,0 0 0,0 0 0,-4 0 0,-1 0 0,0 0 0,6 0 0,-1 0 0,0 0 0,0 0 0,0 0 0,0 0 0,0 0 0,0 0 0,0 0 0,0 0 0,0 0 0,0 5 0,0-1 0,0 1 0,0-5 0,0 0 0,0 5 0,0-1 0,5 1 0,-1-5 0,1 0 0,-5 0 0,0 0 0,5 0 0,-1 0 0,6 0 0,-6 0 0,6 0 0,-6 0 0,6 0 0,-6 0 0,7 0 0,-9-6 0,9-1 0,-7-2 0,7-3 0,-8 9 0,7-7 0,-3 3 0,3-3 0,2-2 0,-2 2 0,-3 3 0,3-3 0,-7 1 0,5-5 0,-4 0 0,-2 5 0,3-1 0,-4 1 0,-1-3 0,0 2 0,2 3 0,2 2 0,-2 3 0,9-4 0,-6 6 0,5 0 0,-2 0 0,6 0 0,0 0 0,6 0 0,2 0 0,6 0 0,-4 0 0,-1 0 0,-4 5 0,4-1 0,0 1 0,0-5 0,1 0 0,-6 0 0,6 0 0,-6 5 0,6-1 0,-7 1 0,9 1 0,-9-3 0,7 7 0,-7-7 0,3 9 0,0-4 0,-4 1 0,2 1 0,-2-6 0,-2 6 0,-2-6 0,-2 6 0,1-7 0,-7 1 0,1 3 0,-5-3 0,0 3 0,0-3 0,0-2 0,0 2 0,0 3 0,0-3 0,0 1 0,0-5 0,0 0 0,0 0 0,-1 5 0,-4-1 0,4 1 0,-4-5 0,3 0 0,2 0 0,-1 1 0,-4 4 0,4-3 0,-4 2 0,8-1 0,2 2 0,0-3 0,-5 4 0,6 0 0,2-4 0,6 4 0,0 0 0,1-4 0,4 2 0,-4-2 0,12-2 0,-5 6 0,1-4 0,0 2 0,-6-2 0,3 4 0,1-4 0,-6 5 0,4-2 0,-5-3 0,-5 2 0,2-1 0,-6 2 0,4-3 0,-4 2 0,0-2 0,-5-2 0,-5 0 0,0 0 0,-1 0 0,1 0 0,2 0 0,-6 0 0,1 0 0,-1 0 0,-3 0 0,2 0 0,3-2 0,-3-2 0,2 0 0,-1-5 0,3 4 0,6-4 0,5 0 0,-1-5 0,3 0 0,-3 0 0,4-6 0,6-2 0</inkml:trace>
  <inkml:trace contextRef="#ctx0" brushRef="#br0" timeOffset="692">1930 350 12287,'6'12'0,"2"-1"0,-1-2 0,1-5 0,-3 0 0,-4-2 0,5-2 0,-7 4 0,-4 1 0,-7 0 0,-7-5 0,-6 4 0,2 1 0,-5 0 0,-3-5 0,-2 0 0,-5 6 0,2 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29:28.420"/>
    </inkml:context>
    <inkml:brush xml:id="br0">
      <inkml:brushProperty name="width" value="0.08571" units="cm"/>
      <inkml:brushProperty name="height" value="0.08571" units="cm"/>
      <inkml:brushProperty name="color" value="#C371F1"/>
    </inkml:brush>
  </inkml:definitions>
  <inkml:trace contextRef="#ctx0" brushRef="#br0">2404 197 12287,'0'20'0,"0"-5"0,0-1 0,0-6 0,0-3 0,5 2 0,0 7 0,4 0 0,-4 0 0,1 11 0,-2 3 0,-2 10 0,3-1 0,-4 3 0,-1 2 0,0 0 0,0 0 0,0-6 0,0-4 0,0-4 0,0-4 0,0-4 0,0-6 0,0 0 0,0-6 0,0-2 0,0-6 0,0 0 0</inkml:trace>
  <inkml:trace contextRef="#ctx0" brushRef="#br0" timeOffset="734">2097 155 12287,'9'9'0,"0"-1"0,2-2 0,-3-1 0,1-5 0,1 0 0,4 0 0,0 0 0,0 0 0,-7 0 0,1 0 0,-3 0 0,-4 0 0,5 1 0,-6 4 0,0-2 0,0 6 0,-4-4 0,-1 4 0,-6 1 0,4 3 0,-7 1 0,0 0 0,0 0 0,0 5 0,0 0 0,4-1 0,1-4 0,1 0 0,-1 0 0,-2 5 0,6 0 0,-1-5 0,1-5 0,4 0 0,-5 5 0,6 0 0,0-6 0,1 0 0,4-4 0,-2-2 0,6 3 0,-6-4 0,10 5 0,-10-3 0,6 7 0,-6-6 0,2 6 0,-3-6 0,-2 6 0,0-6 0,0 6 0,-2-6 0,-3 6 0,2-3 0,-6 3 0,4 1 0,-4-7 0,0 6 0,-5-6 0,1 3 0,4-3 0,-3-2 0,2 2 0,2 0 0,-1 0 0,4-2 0,-4 2 0,4-2 0,-4-2 0,4 0 0,-4 0 0,5 0 0,-6 0 0,6-5 0,-6 1 0,7-7 0,-2 1 0,-1-2 0,2-2 0,0 0 0,3 0 0,-5 0 0,4 0 0,-3 0 0,-2 0 0,4 0 0,-7 0 0,7 0 0,-9 0 0,4 0 0</inkml:trace>
  <inkml:trace contextRef="#ctx0" brushRef="#br0" timeOffset="1559">1426 644 12287,'7'14'0,"-2"0"0,-3-6 0,-2-2 0,0-6 0,0-2 0,0-2 0,0 1 0,0-7 0,0 6 0,0-6 0,-7 1 0,1-5 0,-3 0 0,-2 0 0,6 0 0,-4 5 0,4-1 0,-1 1 0,1-5 0,4 0 0,-4 0 0,-3 0 0,7 0 0,-4 0 0,4 5 0,1 0 0,0 4 0,0-4 0,0 5 0,0-2 0,0 6 0,0 0 0,6 0 0,3 0 0,-1 6 0,1 4 0,1-2 0,4 1 0,0-1 0,0 1 0,-1 3 0,1-2 0,0-3 0,0 3 0,-4-1 0,-1 5 0,0-5 0,5 1 0,-4-2 0,-1 1 0,0 3 0,-1-4 0,5 6 0,-12-5 0,4 1 0,-4-7 0,-7 8 0,-3-7 0,1 1 0,-1-5 0,-1 0 0,-4 0 0,0 0 0,0 0 0,0 0 0,0 0 0,0 0 0,0 0 0,1 0 0,-1 0 0,0-5 0,0 1 0,0-6 0,0 6 0,0-1 0,0 0 0,0 1 0,4-1 0,1 5 0,4 0 0,-4 0 0,4 0 0,-4 0 0,4 0 0,-4 0 0,6 0 0,-9 6 0,8 0 0,-5 4 0,6-2 0,-2-4 0,-2-2 0,5 10 0,-10-10 0,10 5 0,-3-2 0,-2-3 0,5 4 0,-10-6 0,4 0 0,-1 0 0,-1 0 0,6-2 0,-6-2 0,6 1 0,-6-7 0,6 3 0,-6-3 0,6-2 0,-6 2 0,3-4 0,-3-4 0,-2 2 0,2-2 0,-2-4 0,-2-1 0,0-2 0,0 1 0,0-2 0,0 3 0,0-4 0,0-1 0,5 7 0,-1 2 0,3 3 0,-3 2 0,-2 0 0,6 5 0,-4 0 0,3 4 0,2-4 0,3-1 0,-4-3 0</inkml:trace>
  <inkml:trace contextRef="#ctx0" brushRef="#br0" timeOffset="1809">1398 71 12287,'9'12'0,"0"-3"0,-6-2 0,4-7 0,-14 0 0,-2 1 0,-3 4 0,-7-2 0,0 6 0,-6-4 0,2 4 0,-3-1 0,-2 1 0,4 4 0,1-4 0,0-3 0,-5-1 0,0-3 0,0 4 0,0 2 0</inkml:trace>
  <inkml:trace contextRef="#ctx0" brushRef="#br0" timeOffset="2142">1356 868 12287,'0'9'0,"0"0"0,0-6 0,0 5 0,0-3 0,-7-2 0,-2 6 0,-5-4 0,-5 4 0,2-4 0,-6 4 0,0-4 0,-5 4 0,1-6 0,4 2 0,-3-5 0,2-5 0,0 2 0,0-6 0,-2 6 0,4-3 0</inkml:trace>
  <inkml:trace contextRef="#ctx0" brushRef="#br0" timeOffset="2766">768 672 12287,'0'-8'0,"0"2"0,0 6 0,0 0 0,0 6 0,0-3 0,0 7 0,0-7 0,0 9 0,-4-9 0,-1 7 0,-1-7 0,1 1 0,4 4 0,-12-6 0,5 4 0,-1-6 0,0 0 0,6 0 0,-10 0 0,12 0 0,-7 0 0,3 0 0,4 0 0,-12 0 0,6 0 0,-7 1 0,0 4 0,0-2 0,0 7 0,0-7 0,0 1 0,4-2 0,1-2 0,0 0 0,-5 0 0,0 0 0,0 0 0,0 0 0,6 0 0,-4 0 0,10 0 0,-4-6 0,6 4 0,0-3 0,0 10 0,1 3 0,4 6 0,-2 0 0,6 0 0,-1 0 0,1 0 0,-1 0 0,-3 0 0,-4-5 0,4 0 0,1-4 0,-1 4 0,0-6 0,-5 4 0,-11-7 0,-3 0 0,-9-2 0,-1-3 0,-4-2 0,-4-7 0,-4-5 0,-6 0 0,0-1 0,0 2 0,2 0 0,2-5 0,0-5 0,5-4 0,5-9 0,5-1 0,10-15 0,-1-18 0,10-18-284,1 36 1,1-3-1,3-2 1,3-1 0,-1-7-1,1 0 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29:45.794"/>
    </inkml:context>
    <inkml:brush xml:id="br0">
      <inkml:brushProperty name="width" value="0.08571" units="cm"/>
      <inkml:brushProperty name="height" value="0.08571" units="cm"/>
      <inkml:brushProperty name="color" value="#C371F1"/>
    </inkml:brush>
  </inkml:definitions>
  <inkml:trace contextRef="#ctx0" brushRef="#br0">4360 368 12287,'0'-5'0,"0"-4"0,0 8 0,0-7 0,0 6 0,0-4 0,0 3 0,0-3 0,0 0 0,-4 0 0,-2-2 0,-3 7 0,0-2 0,0 2 0,0 4 0,-1 0 0,1 4 0,0 0 0,0 4 0,0 1 0,-1 4 0,1-4 0,1 1 0,2-1 0,-1-1 0,4 1 0,-1-2 0,4-1 0,-3 1 0,0-1 0,0-3 0,3 0 0,4-4 0,1 6 0,5-4 0,-1 3 0,0-3 0,0-4 0,1 3 0,-1 0 0,0 0 0,0-3 0,1 0 0,3 0 0,-2 0 0,4 0 0,-2 0 0,2 0 0,-1-1 0,2-2 0,3-1 0,-4-2 0,5-3 0,-5 3 0,2-2 0,-2-1 0,2 0 0,-1-1 0,-3 4 0,-1 0 0,-2 3 0,-4-3 0,1 3 0,-4-3 0,0 4 0,-3-2 0,0 4 0,-4 0 0,2 0 0,-4 0 0,3 3 0,-3 0 0,-1 1 0,-2-1 0,1-1 0,2 4 0,-2-3 0,2 3 0,-3-3 0,0 3 0,0-2 0,0 2 0,-2-1 0,-1 1 0,2 1 0,-2-4 0,0 3 0,0-3 0,1 5 0,-5-2 0,5-1 0,-1 1 0,-1-1 0,0 1 0,-2 1 0,3-4 0,-1 2 0,4-2 0,-3-2 0,0 2 0,-1 1 0,4-1 0,3 0 0,0-3 0,0 0 0,-4 0 0,5 0 0,1 0 0,4 0 0,1-3 0,2 0 0,-1-4 0,5 1 0,-4-3 0,3 0 0,0-4 0,3-2 0</inkml:trace>
  <inkml:trace contextRef="#ctx0" brushRef="#br0" timeOffset="1725">1 220 12287,'0'14'0,"0"-7"0,0 2 0,1-5 0,2 2 0,-1-3 0,4 3 0,-1 2 0,1 4 0,3 2 0,-3 5 0,1 0 0,-1 3 0,1 1 0,-4 5 0,4-1 0,0 1 0,-3-3 0,-1-1 0,-1-3 0,1 0 0,-2 2 0,2-2 0,1 0 0,-1-6 0,0 1 0,-3-3 0,1-2 0,2-5 0,-2 2 0,3-7 0,-4 3 0,0-4 0,0-4 0,0 3 0,0-3 0,0 0 0,0-2 0,-3-2 0,0-1 0,-1-5 0,1-1 0,2-6 0,-2 0 0,2-6 0,1 0 0,0-2 0,0-5 0,1 3 0,2-2 0,-1-5 0,4-5 0,0 2 0,4 1 0,-1 3 0,0 3 0,3 3 0,1 3 0,0 5 0,-1 5 0,2 4 0,1 4 0,5 1 0,-1 0 0,1 1 0,-1 2 0,2 1 0,1 5 0,-3-3 0,0 0 0,-7 0 0,3 3 0,-4 0 0,-1 0 0,-1 1 0,0 2 0,-1-1 0,-2 5 0,2-4 0,-5 3 0,3 0 0,-3 3 0,3 0 0,-3 1 0,0-3 0,-3 2 0,1-2 0,2 5 0,-2-1 0,2-2 0,-3 3 0,-3 0 0,1 2 0,-4-2 0,0-2 0,-3 3 0,-1 0 0,-3-1 0,2 1 0,-4 0 0,0-3 0,0 2 0,-2-1 0,1-2 0,-1 0 0,-2 0 0,2 0 0,2 1 0,-3-4 0,3 0 0,0-4 0,0 1 0,3 1 0,-4-1 0,5 0 0,-1-3 0,-1-3 0,0 0 0,-2-5 0,3-1 0,-1-1 0,0-7 0,-1 3 0</inkml:trace>
  <inkml:trace contextRef="#ctx0" brushRef="#br0" timeOffset="2317">849 165 12287,'9'-4'0,"-3"2"0,0-4 0,0 0 0,3-1 0,1 1 0,-4 4 0,0-1 0,-4 2 0,2 2 0,-4 2 0,0 2 0,-5 5 0,-4-1 0,-3 1 0,-4 2 0,-1-2 0,1 3 0,-1 0 0,-1-1 0,-1 5 0,1-2 0,0-1 0,3 2 0,-1-1 0,3 4 0,1-1 0,3 0 0,0 1 0,-1-1 0,5-3 0,2-3 0,2-2 0,1-1 0,1 1 0,2-1 0,2-3 0,5 0 0,-1-3 0,0 3 0,1-4 0,2 1 0,0 2 0,3-2 0,-4 4 0,2-1 0,-2-1 0,1 1 0,-2 0 0,3 4 0,-3-1 0,-2 0 0,-2 0 0,-2 0 0,-4 1 0,0-1 0,-1-1 0,-2-2 0,-2 2 0,-4-1 0,-1-2 0,-3 1 0,-1-1 0,-4 1 0,2 1 0,1-4 0,0 3 0,-4-3 0,1 4 0,-1-4 0,1 0 0,-1-3 0,1 0 0,0 0 0,2-1 0,1-2 0,7-2 0,-2-5 0,6 0 0,-2-2 0,4-3 0,-1-3 0,2-4 0,9-2 0,3-4 0</inkml:trace>
  <inkml:trace contextRef="#ctx0" brushRef="#br0" timeOffset="3008">1088 193 12287,'0'6'0,"0"0"0,-1-4 0,-2 1 0,2 2 0,-2 1 0,1 3 0,-1 4 0,1 1 0,-4 5 0,4 0 0,-1 2 0,-1-1 0,0 1 0,1-1 0,3-2 0,0-2 0,0-1 0,3-4 0,1 2 0,2-6 0,-3-1 0,4-4 0,-1 1 0,2-2 0,1-1 0,1 0 0,-1 0 0,1-1 0,2-2 0,-1 1 0,1-4 0,-2 3 0,-1-3 0,1-1 0,-1-2 0,0 0 0,0 0 0,0 0 0,1-1 0,-2 1 0,-2 0 0,2-3 0,-2-1 0,-1-2 0,2 3 0,-4-5 0,3 2 0,-3 1 0,3-2 0,-4 5 0,1-1 0,1-2 0,-1 2 0,0 3 0,-3 3 0,4 4 0,-2-3 0,1 1 0,-2 3 0,-1 6 0,1 2 0,2 8 0,-1 0 0,4 4 0,-1 3 0,1 3 0,2 3 0,-2 2 0,2 0 0,-2 4 0,2-3 0,-2 2 0,-1-1 0,1 5 0,1-6 0,2 2 0,-3 0 0,0-2 0,-3 1 0,3-2 0,-4-5 0,1 0 0,-2-5 0,-1-2 0,0-3 0,0-3 0,0-2 0,0 0 0,-1-4 0,-2 0 0,1-4 0,-4 1 0,-1 1 0,-5-1 0,-2 0 0,-1-3 0,-3 1 0,-1 2 0,1-2 0,-4 2 0,2-2 0,-2-1 0,2-1 0,-5-2 0,5 1 0,-2-4 0,6 0 0,0-3 0,2 1 0,-1 1 0,1-3 0,5 4 0,0-8 0,1 4 0,2-5 0,2 2 0,4 4 0,0-4 0,0 1 0,4-8 0,1 0 0</inkml:trace>
  <inkml:trace contextRef="#ctx0" brushRef="#br0" timeOffset="3418">1779 414 12287,'7'13'0,"-1"-4"0,-4-4 0,6-5 0,-7 0 0,-5 0 0,-5 4 0,-7 3 0,0 1 0,4 1 0,-4 1 0,4 3 0,-3-2 0,2 4 0,1-3 0,3 4 0,0-1 0,-1 4 0,4-4 0,0 0 0,4-3 0,-1 0 0,3-2 0,3-1 0,-1 1 0,4-1 0,0 0 0,4 0 0,-1-3 0,0 1 0,3-5 0,1 1 0,0-2 0,-1-1 0,-1 0 0,5 0 0,-4 0 0,3 0 0,-2-4 0,2-3 0,-3-1 0,4-1 0,-4-4 0,3-3 0,-2 0 0,2 1 0,-4-6 0,2 3 0,-3-3 0,-1 3 0,-3-4 0,0 1 0,-4-1 0,1 4 0,-2-4 0,-1 0 0,0-2 0,0 0 0,0-4 0</inkml:trace>
  <inkml:trace contextRef="#ctx0" brushRef="#br0" timeOffset="3967">1908 147 12287,'-3'11'0,"0"-2"0,0-6 0,3 1 0,0 0 0,0 2 0,0 3 0,0 0 0,0 1 0,0 2 0,0 3 0,0 3 0,3 1 0,0-1 0,3 0 0,-2 1 0,3 2 0,-1 1 0,2-1 0,1-2 0,0-1 0,1 1 0,-1-4 0,0 0 0,0-3 0,1 0 0,-1-2 0,0-1 0,-1 1 0,-2-1 0,3-3 0,-3 0 0,-1-3 0,1 3 0,-4-4 0,2 2 0,-4-4 0,0 0 0,0-4 0,0 3 0,0-3 0,0 0 0,1-1 0,2-4 0,1-1 0,2-3 0,3 3 0,-3-2 0,2-2 0,1 2 0,1-1 0,3 1 0,-3 1 0,2-1 0,-2 2 0,0 1 0,0 0 0,2 3 0,-2 1 0,3 2 0,-3 2 0,-1-2 0,-3 2 0,0 1 0,1 3 0,2 0 0,-3 5 0,0 1 0,0 1 0,3 2 0,-2 1 0,-1 0 0,0 3 0,3-1 0,-3 0 0,0 0 0,-1-3 0,2 4 0,0-4 0,-4 3 0,3-3 0,-3 0 0,3-1 0,-3 1 0,0-1 0,-3 1 0,3-5 0,1-1 0,-1 0 0,-3-1 0,0 0 0,0-5 0,0-5 0,0-1 0,1-6 0,2-3 0,2-3 0,8-4 0,1-2 0</inkml:trace>
  <inkml:trace contextRef="#ctx0" brushRef="#br0" timeOffset="4351">2517 395 12287,'0'24'0,"1"-7"0,2-8 0,-2 1 0,2-4 0,-2 2 0,-1 1 0,0 4 0,0-1 0,0 3 0,0-3 0,0 4 0,0-4 0,0 0 0,0-2 0,0-1 0,4-1 0,2-2 0,-1-2 0,1-4 0,0 0 0,4 0 0,2-1 0,0-2 0,1 1 0,-4-4 0,0 0 0,0-3 0,0-4 0,1 1 0,-2 0 0,-2 3 0,1-2 0,-4-1 0,3 2 0,-3-3 0,0 3 0,-3 1 0,0 0 0,0 0 0,-1-1 0,-2 1 0,1 1 0,-4 2 0,0-1 0,-3 4 0,0 0 0,-1 3 0,0 0 0,-2 0 0,2 1 0,-3 2 0,0-2 0,1 2 0,-1 2 0,4 1 0,0-2 0,0-1 0,0 1 0,-1-1 0,1 0 0,0-3 0,3 0 0,0 0 0,4-4 0,-2-5 0,4-5 0</inkml:trace>
  <inkml:trace contextRef="#ctx0" brushRef="#br0" timeOffset="4642">2830 17 12287,'0'15'0,"0"-6"0,3-4 0,0-2 0,3-1 0,-3 4 0,0 4 0,-3 2 0,0 8 0,0 2 0,0 5 0,0 3 0,-1 3 0,-2 4 0,1 1 0,-4 2 0,1-5 0,-1 1 0,-1-5 0,4 0 0,-1-10 0,4-2 0,0-7 0,0 0 0,0-1 0,0-2 0,2-3 0,1 0 0,-1-4 0,4 1 0,0-2 0,3-1 0,3-2 0,1-4 0,0-4 0,-1-9 0,3 1 0,3-1 0</inkml:trace>
  <inkml:trace contextRef="#ctx0" brushRef="#br0" timeOffset="4999">3097 312 12287,'-5'24'0,"-3"-6"0,7-1 0,-2-5 0,-1 4 0,1 0 0,-4 1 0,4 2 0,-3-4 0,3 0 0,-3-3 0,3 0 0,0-2 0,3-1 0,1-4 0,2-1 0,-1 0 0,4-1 0,3 0 0,4-3 0,0-1 0,-1-2 0,0 1 0,3-5 0,-3 4 0,4-3 0,-4 0 0,3-3 0,-4 0 0,2-1 0,-3 1 0,-1 0 0,-4 0 0,-2 0 0,-2-1 0,-1 1 0,-1 1 0,-2 2 0,-5-2 0,-4 2 0,-4-2 0,4 2 0,-4 2 0,0 4 0,2-3 0,-1 0 0,0 0 0,0 3 0,-1 0 0,3 0 0,1 0 0,3 0 0,1-1 0,2-2 0,1-2 0,6-5 0,3 1 0,2-1 0,6-2 0,6 1 0,6-2 0</inkml:trace>
  <inkml:trace contextRef="#ctx0" brushRef="#br0" timeOffset="5991">3245 229 12287,'13'-9'0,"0"0"0,3 0 0,1 0 0,-2-1 0,0 1 0,-1 0 0,-1 0 0,-4 4 0,-1 1 0,-7 4 0,3 4 0,-5 5 0,-2 6 0,-3 3 0,-4 4 0,-1 3 0,-1 1 0,1 2 0,0-1 0,2-3 0,1 2 0,2-5 0,-1 0 0,4-6 0,-1-2 0,4-3 0,0-5 0,2-1 0,1-4 0,-1 0 0,4 0 0,0-1 0,3-2 0,0 1 0,1-4 0,-1-1 0,0-2 0,-3-1 0,0-2 0,-1 0 0,2-3 0,-3 3 0,-4-4 0,0 1 0,0-3 0,0-1 0,0 1 0,0-1 0,0 1 0,0-1 0,0 1 0,0 1 0,0 1 0,0 3 0,0 4 0,-3 3 0,-1-1 0,1 5 0,3-2 0,0 5 0,0 2 0,0 4 0,0 5 0,5 2 0,1 5 0,2 0 0,1 3 0,0 1 0,0 5 0,1-4 0,-1 1 0,3-2 0,1 2 0,-1 1 0,-3-5 0,-1 0 0,-2-6 0,2 1 0,-5-3 0,3-1 0,-3-3 0,0 0 0,-4 0 0,-2-3 0,-3-1 0,-7-2 0,2-2 0,-4 2 0,0-2 0,0-1 0,-2 0 0,1 0 0,3 0 0,1 0 0,1-1 0,2-2 0,0 1 0,0-4 0,0 0 0,3-7 0,3 1 0,2-1 0,1 0 0,1-1 0,2-4 0,3-1 0,3 1 0,0-5 0,0-1 0,3 0 0,1 0 0,3-4 0,0-3 0,-2-3 0,1 4 0,-4 0 0,2 5 0,-1 0 0,-3 3 0,5 2 0,-8 4 0,4 3 0,-5 4 0,4 4 0,-3 2 0,1 6 0,-5 2 0,1 4 0,-1 4 0,1 3 0,-2 2 0,2 4 0,-2 1 0,-1 5 0,0 3 0,0-1 0,0 1 0,0-3 0,1-2 0,2-1 0,-2-3 0,2-3 0,1-5 0,-1-1 0,4-6 0,0-1 0,-2-4 0,1 1 0,0-2 0,0-5 0,0-2 0,-1-2 0,2-2 0,-2 1 0,-2 0 0,-2-4 0,2-3 0,1-1 0,-1-2 0,4 1 0,-1 0 0,-1-4 0,2 1 0,-4-5 0,3 1 0,0 0 0,3 0 0,1 0 0,3 3 0,-3-1 0,2 4 0,-2 3 0,0 6 0,-1 4 0,0 0 0,-3 4 0,0-1 0,0 3 0,0 3 0,1 2 0,-4 4 0,4 2 0,-1 1 0,2 2 0,2 5 0,-1-1 0,0 1 0,0 2 0,0 1 0,4 3 0,-1 0 0,3 1 0,-2 2 0,2 0 0,-3-1 0,4 1 0,-4 0 0,-1-1 0,-5 1 0,2-1 0,-5-3 0,-2-2 0,-4-3 0,-7 0 0,-4-1 0,-4 0 0,-4 1 0,-2-2 0,-7-1 0,-7 1 0,-8-2 0,-8 6 0,-8 0 0,-6 1 0,-6-4 0,-13 0-1536,-12-3 1536,46-10 0,-2-1 0,-2 0 0,-1-1 0,0-1 0,0 0 0,0-1 0,1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1:03.204"/>
    </inkml:context>
    <inkml:brush xml:id="br0">
      <inkml:brushProperty name="width" value="0.08571" units="cm"/>
      <inkml:brushProperty name="height" value="0.08571" units="cm"/>
      <inkml:brushProperty name="color" value="#C371F1"/>
    </inkml:brush>
  </inkml:definitions>
  <inkml:trace contextRef="#ctx0" brushRef="#br0">0 219 12287,'0'10'0,"0"-2"0,0-8 0,0-8 0,8 6 0,2-6 0,9 8 0,-1-2 0,0-4 0,6 4 0,0-4 0,15 4 0,-3 2 0,15-6 0,3 0 0,17-2 0,14 2 0,12 4-215,-46-1 0,1-1 0,4 0 1,1 0 214,1 1 0,0 0 0,2 0 0,1 0 0,-3 3 0,-1 0 0,4 0 0,0 0 0,-4 0 0,1 0 0,5 0 0,1 0 0,-3 1 0,-1-2 0,1-1 0,0-2 0,-6 1 0,-1 0 0,1 0 0,1 0 0,1 3 0,1 0 0,4-3 0,0 0 0,1 0 0,1 0 0,1-1 0,-1 2 0,-6 1 0,0 2 0,3-1 0,1 0 0,-2 0 0,1 0 0,7 0 0,0 0 0,-2 0 0,1 0 0,1 0 0,0 0 0,-10-1 0,-1 2 0,3 1 0,1 2 0,-3-1 0,-1 0 0,4 0 0,0 0 0,-3-3 0,-1 0 0,-2 0 0,-1 0-160,-2 0 1,-1 0 0,44 0 159,2 0 0,2-2 0,-2-4 0,-6 4 0,-6-4 0,-8-2 0,2 2 0,0-6-56,-6 6 0,-5-3 56,-13 3 0,-3 2 0,-3-8 0,2 6 0,-9-6 0,0 8 402,-5-2 1,-7 4-403,0 2 514,-7-8-514,3 6 130,-16-6-130,-2 8 0,-8 0 0,0 0 0,-8 0 0,6 0 0,-6 0 0,8 0 0,0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2:41.8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1 142 16383,'42'-22'0,"6"4"0,-17 18 0,19 0 0,1 0 0,19 0 0,-7 0 0,7 0 0,0 0 0,-7 0 0,7 0 0,0 0 0,-7 0 0,15 0 0,-15 0 0,16 9 0,-16-7 0,16 16 0,-16-16 0,-2 7 0,-3-9 0,-24-9 0,13-2 0,-15-9 0,-1 0 0,8 8 0,-8-6 0,1 16 0,6-7 0,3 9 0,1 0 0,17 0 0,2 0 0,2 0 0,7 0 0,-10 0 0,-17 0 0,13 0 0,-13 0 0,18 0 0,-9 0 0,-3 9 0,-8-7 0,-10 7 0,8 0 0,-17-6 0,16 6 0,-15-9 0,15 0 0,-6 0 0,8 0 0,1 0 0,-1 0 0,10 0 0,-7 0 0,15 0 0,-15 0 0,15 0 0,-15 0 0,7 0 0,-1 0 0,-6 0 0,-2 0 0,-3 0 0,-16 0 0,17 9 0,-17-7 0,16 7 0,-6 0 0,8 2 0,1 0 0,-1 7 0,10-15 0,2 15 0,9-16 0,8 16 0,-6-16 0,7 7 0,-9-9 0,-9 0 0,-3 0 0,-8 0 0,-10 0 0,8 0 0,-8 9 0,1-7 0,6 7 0,-7 0 0,10-6 0,-1 6 0,1-9 0,0 0 0,-1 0 0,1 0 0,-1 0 0,1 9 0,-1-7 0,-8 7 0,6-9 0,-7 0 0,1 0 0,6 0 0,-6 0 0,8 0 0,1 0 0,-1-9 0,10 7 0,2-16 0,8 6 0,-8-8 0,7 0 0,-7 9 0,8-7 0,1 15 0,9-6 0,2 0 0,9 7 0,0-16 0,-9 16 0,-2-16 0,-9 7 0,-10-1 0,-1-6 0,-10 16 0,-8-7 0,-3 9 0,1-9 0,1 7 0,10-7 0,-1 9 0,1 0 0,8 0 0,3 0 0,9 0 0,0 0 0,-1 0 0,-8 0 0,-2-9 0,-1 7 0,-6-7 0,6 9 0,-8 0 0,-10 0 0,-1 0 0,-1 0 0,-6 0 0,6 0 0,-9 0 0,0 0 0,10 9 0,-8-7 0,16 7 0,-15-9 0,15 9 0,-15-7 0,6 16 0,-9-16 0,0 16 0,1 3 0,-1 10 0,9 10 0,-6-1 0,6 1 0,-9-1 0,1-8 0,8 6 0,-7-24 0,8 13 0,-1-25 0,2 7 0,10-9 0,8 0 0,3 0 0,9 0 0,0 0 0,0-9 0,8 7 0,3-16 0,10 15 0,-1-6 0,0 0 0,0 7 0,-9-16 0,6 16 0,-14-7 0,-4 9 0,-1 0 0,-16 0 0,15 0 0,3 0 0,11 0 0,9 0 0,0 0 0,0 9 0,-9-7 0,7 7 0,-16-9 0,16 0 0,-7 0 0,0 0 0,7 0 0,-7 0 0,18 0 0,-7 0 0,7 9 0,-9-7 0,-9 7 0,-11-9 0,-11 0 0,-10-9 0,10-11 0,1-2 0,1-8 0,16 10 0,-14 0 0,16 8 0,-1 3 0,3 9 0,18 0 0,-6 9 0,-3 3 0,-11 8 0,-10-9 0,-8-2 0,-2-9 0,-10 0 0,10 0 0,2 0 0,17-9 0,8 7 0,4-5 0,-5 5 0,-15 2 0,0-7 0,0 0 0,0 1 0,-1 6 0,1 0 0,18 0 0,-5 9 0,16 2 0,-18 0 0,7 7 0,-16-16 0,16 8 0,-7-10 0,9 0 0,0-10 0,0 8 0,9-16 0,-6 16 0,6-7 0,-9 9 0,9 0 0,-7 0 0,-2 0 0,-2 0 0,-16 0 0,-2 0 0,6 0 0,-4 0 0,16 2 0,-5 5 0,-4-5 0,-9 5 0,0-5 0,13-2 0,0 0 0,1 0 0,-6 9 0,3-7 0,9 8 0,-8-10 0,-4 9 0,1-7 0,2 16 0,9-7 0,0 9 0,0 1 0,-9-1 0,7-9 0,-7 7 0,0-16 0,7 7 0,-7-9 0,9 0 0,9 0 0,-9 0 0,0 0 0,-18 0 0,14 9 0,-21-6 0,14 6 0,-30-9 0,-10 0 0,-19 0 0,7 0 0,-7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1:05.029"/>
    </inkml:context>
    <inkml:brush xml:id="br0">
      <inkml:brushProperty name="width" value="0.08571" units="cm"/>
      <inkml:brushProperty name="height" value="0.08571" units="cm"/>
      <inkml:brushProperty name="color" value="#C371F1"/>
    </inkml:brush>
  </inkml:definitions>
  <inkml:trace contextRef="#ctx0" brushRef="#br0">1 55 12287,'10'0'0,"6"0"0,-14 0 0,14 0 0,-4 0 0,6 0 0,7 0 0,3-6 0,8 0 0,11-2 0,7 2 0,3 4 0,10-4 0,6-3 0,5 3 0,9 0-293,-2 6 1,6 0 292,6 0 0,-43 1 0,1 0-213,6 2 1,0 0 0,1 2 0,1 0 212,1 4 0,-1 1 0,-3-1 0,0 2 0,-3 1 0,1 0 0,5 1 0,1 0 0,3 2 0,0 1 0,1 3 0,1 0 0,-2-4 0,0 1 0,-1 3 0,-1 0 0,-7-3 0,-1-2 0,6 0 0,0 1 0,0 0 0,1 0 0,4-1 0,1 0 0,1 2 0,0-1 0,-3-2 0,-3-2 0,-9-5 0,0 0 0,1 1 0,1 0 0,3-3 0,1-2 0,2 2 0,1-2 0,6-1 0,0-2 0,-6 1 0,-1-2 0,-5-1 0,0 0 0,1 1 0,1-2 0,0-5 0,1 0 0,4 2 0,0 0 0,-2-5 0,1-1 0,-3 3 0,-1 0 0,-8 1 0,-1 0 0,48-3-225,-8 0 1,-2 0 224,-4-7 0,-4 9 0,-8 4 0,-10-2 0,-9 2 0,-9 0 0,-15 6 0,-4 0 506,-8 0-506,-8 0 855,-1 0-855,-9 0 130,0 0 1,0-8-1,0-2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1:20.943"/>
    </inkml:context>
    <inkml:brush xml:id="br0">
      <inkml:brushProperty name="width" value="0.08571" units="cm"/>
      <inkml:brushProperty name="height" value="0.08571" units="cm"/>
      <inkml:brushProperty name="color" value="#C371F1"/>
    </inkml:brush>
  </inkml:definitions>
  <inkml:trace contextRef="#ctx0" brushRef="#br0">95 1200 12287,'-13'0'0,"-1"0"0,1 0 0,-1-1 0,1-4 0,4 2 0,0-6 0,6 5 0,-2-5 0,4 4 0,1-4 0,0 0 0,0-4 0,6-2 0,4-3 0,7-5 0,5-2 0,5-2 0,5 0 0,7-6 0,6-3 0,10-1 0,-1 1 0,3-8 0,-3 4 0,6-5-238,3 0 0,10 1 238,8-5 0,1 10 0,8-2 0,-1 9 0,1-4 0,0 7 0,-10 2 0,4 6 0,-7 8 0,5 1 0,-1 3 0,0-3 0,-14 3 0,-2 1-10,-11-1 1,1 2 9,4-2 0,7-2 0,6 7 0,0-2 0,-5 1 0,-6 4 0,-2-4 0,-5 4 0,-5 1 0,-1 6 0,-3 3 0,-1-2 0,5 2 0,-3-1 0,-1 1 0,-1-3 237,-13-6 1,-4 0-238,-4 0 0,-2 0 10,1 0 0,-7 0-10,-6 0 0,-1-2 0,1-2 0,-3 2 0,-6-10 0,0 9 0,0-6 0,0 0 0,0-4 0,0-2 0,0-3 0,0 3 0,0-3 0,-5-2 0,1 2 0,-7 0 0,2 5 0,-3-1 0,-1 1 0,-1-1 0,1 1 0,1-1 0,3 1 0,-3 6 0,3 2 0,1-1 0,-1 2 0,6-1 0,-3 5 0,5 0 0,-4 0 0,4 0 0,-5 0 0,10 2 0,1 2 0,5-1 0,-1 6 0,3-4 0,2 4 0,1-1 0,3 6 0,1-1 0,4 1 0,2-1 0,-2 1 0,-2-1 0,1 1 0,-1-2 0,2-3 0,-4 3 0,-5-3 0,-1-2 0,1 2 0,-1 0 0,-6 5 0,4-5 0,-7 0 0,1-6 0,-11 9 0,-3-3 0,-3 3 0,-1 1 0,-7 2 0,-2 3 0,1-3 0,-2 3 0,1-1 0,-5 1 0,0-3 0,0 3 0,1 1 0,4-1 0,-2 0 0,6-4 0,-5-1 0,5 0 0,5-4 0,4 0 0,4-4 0,-4 4 0,6-6 0,-3 4 0,6-2 0,6-4 0,3 4 0,8-4 0,1-1 0,6 0 0,-3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1:23.227"/>
    </inkml:context>
    <inkml:brush xml:id="br0">
      <inkml:brushProperty name="width" value="0.08571" units="cm"/>
      <inkml:brushProperty name="height" value="0.08571" units="cm"/>
      <inkml:brushProperty name="color" value="#C371F1"/>
    </inkml:brush>
  </inkml:definitions>
  <inkml:trace contextRef="#ctx0" brushRef="#br0">553 0 12287,'9'5'0,"0"-1"0,-6 1 0,3-4 0,-6 4 0,0-4 0,0 5 0,0-6 0,0 0 0,2 5 0,2-1 0,-2 2 0,2-1 0,-2 2 0,-2 7 0,0-1 0,0 1 0,0-1 0,0 1 0,0-1 0,0 1 0,0-5 0,0 0 0,-2 0 0,-2 4 0,1-4 0,-6 0 0,0-6 0,-5 8 0,1-7 0,-1 1 0,1-5 0,-1 0 0,1 0 0,-1 0 0,5-5 0,0 1 0,2-7 0,-2 2 0,-2-4 0,7-5 0,-2 3 0,1-3 0,4 3 0,-4 1 0,4-1 0,1-3 0,0 8 0,0-4 0,0 4 0,0-4 0,-2 5 0,-2 0 0,2 6 0,-10-3 0,3 6 0,2 5 0,-2-1 0,0 7 0,-5-2 0,-4 4 0,0 5 0,0-3 0,5 3 0,4-3 0,0-1 0,1-1 0,-1 1 0,-1-1 0,6 1 0,-1-1 0,5 1 0,0-5 0,0 0 0,0 0 0,0 4 0,2-4 0,2 0 0,-2-4 0,2 4 0,3-6 0,-5 3 0,4-5 0,-6 4 0,0-4 0,0 11 0,-2-9 0,-2 6 0,-4-6 0,-5 7 0,0-5 0,-2 1 0,-3-2 0,3-1 0,-3 6 0,3-6 0,1 2 0,-4-4 0,0-1 0,0 0 0,5 0 0,-7-6 0,-1-1 0</inkml:trace>
  <inkml:trace contextRef="#ctx0" brushRef="#br0" timeOffset="283">701 459 12287,'0'7'0,"-6"-1"0,4-6 0,-7 0 0,6 2 0,-2 2 0,-2-2 0,-2 2 0,-3 2 0,-2-1 0,-1 4 0,-3-5 0,-3 1 0,-6-5 0,0 0 0,0 0 0,-6 0 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1:25.035"/>
    </inkml:context>
    <inkml:brush xml:id="br0">
      <inkml:brushProperty name="width" value="0.08571" units="cm"/>
      <inkml:brushProperty name="height" value="0.08571" units="cm"/>
      <inkml:brushProperty name="color" value="#C371F1"/>
    </inkml:brush>
  </inkml:definitions>
  <inkml:trace contextRef="#ctx0" brushRef="#br0">3154 243 12287,'0'8'0,"0"-2"0,0-6 0,0 6 0,0 3 0,5 3 0,-1 1 0,1 1 0,-5-1 0,0 5 0,0 0 0,0 0 0,0-4 0,0-1 0,0 1 0,0-1 0,0 1 0,4-5 0,1 0 0,-1-5 0,-4 5 0,0-6 0,0 3 0,0-6 0,0 0 0,0-6 0,0-1 0,0-7 0,0 1 0,0-1 0,0-1 0,0-3 0,0 3 0,0-3 0,2 2 0,2-2 0,-2 1 0,2-5 0,2 4 0,-1-5 0,1 5 0,-2-4 0,2 4 0,3-5 0,3 6 0,-3-6 0,3 7 0,2-2 0,-1 3 0,1 1 0,-1 1 0,1-1 0,1 5 0,3 0 0,-3 6 0,3-1 0,-3-4 0,4 7 0,2-5 0</inkml:trace>
  <inkml:trace contextRef="#ctx0" brushRef="#br0" timeOffset="700">3195 432 12287,'0'14'0,"0"-1"0,0-4 0,0 0 0,0-6 0,0 9 0,0-4 0,-5 1 0,1 0 0,-1-6 0,-1 3 0,5 0 0,-5-5 0,0 5 0,4-6 0,-4 0 0,0 0 0,3-4 0,-6-1 0,6-5 0,-1 1 0,1 1 0,-2-1 0,4 0 0,-11-4 0,6-1 0,-3 1 0,1 5 0,4 4 0,1-2 0,-6 1 0,4 1 0,-4 4 0,0 0 0,-4 0 0,0 0 0,-5 0 0,0 0 0,0 6 0,4 3 0,1 3 0,-1 1 0,1 5 0,-1 0 0,1 5 0,-1-5 0,7 4 0,2-4 0,-1 5 0,2-5 0,-1 4 0,5-4 0,0 4 0,0-4 0,0 0 0,0-4 0,5-5 0,-1 0 0,7-6 0,-10 9 0,11-11 0,-10 5 0,4-6 0,-6 0 0,0 0 0,-6 6 0,3-4 0,-6 2 0,0 2 0,-5-1 0,1 1 0,-1-2 0,-4-2 0,0 2 0,0-1 0,5 2 0,-2-4 0,-3 4 0,3-4 0,-3-1 0,3 0 0,1 0 0,1 0 0,1-1 0,3-4 0,-2-7 0,7-6 0,-7-6 0,4 3 0</inkml:trace>
  <inkml:trace contextRef="#ctx0" brushRef="#br0" timeOffset="882">2871 243 12287,'-6'8'0,"5"4"0,-5-11 0,6 5 0,0-6 0,0 0 0,0 0 0</inkml:trace>
  <inkml:trace contextRef="#ctx0" brushRef="#br0" timeOffset="1834">2534 351 12287,'8'0'0,"-2"0"0,-6 0 0,0 0 0,-6 0 0,-3 0 0,-5 5 0,-4-1 0,3 7 0,-3-2 0,-1 3 0,1 1 0,-5 1 0,5-1 0,-1 5 0,1 0 0,7 2 0,-2-2 0,4-3 0,0 3 0,3-3 0,6-2 0,0 1 0,1-7 0,4-2 0,4 1 0,9-2 0,-2 1 0,7-5 0,-5 0 0,4 0 0,-5 0 0,1 0 0,-3-5 0,-2 1 0,1-1 0,-1 5 0,-4 0 0,0 0 0,-6 0 0,3 0 0,-6 0 0,-6 0 0,-3 0 0,-3 0 0,-1 0 0,-5 5 0,0-1 0,-5 2 0,5-1 0,-4-2 0,4 6 0,-5-7 0,5 3 0,-4-4 0,4-1 0,0 0 0,4 0 0,1 0 0,-1 0 0,1 0 0,-1 0 0,2-1 0,3-4 0,2-2 0,2-6 0,4-1 0,-4 1 0,4-5 0,1 0 0,0 0 0,0 4 0,0-1 0,0-3 0,0 8 0,0-4 0,0 4 0,0-4 0,-2 5 0,-2 0 0,2 6 0,-10-3 0,5 6 0,-7 0 0,1 2 0,-1 2 0,1 4 0,0 5 0,-1 2 0,1 3 0,-5-1 0,0 5 0,1 1 0,8 4 0,-3-3 0,3 3 0,3-8 0,2 8 0,2-5 0,2 1 0,0 1 0,0-6 0,6 4 0,3-4 0,8 0 0,1-4 0,1 1 0,-1 3 0,-3-5 0,3 1 0,-1-1 0,0-4 0,-2-1 0,3 1 0,-3-6 0,-1 1 0,-1-2 0,1-2 0,-5 0 0,0 0 0,0-12 0,4-3 0</inkml:trace>
  <inkml:trace contextRef="#ctx0" brushRef="#br0" timeOffset="2184">1630 297 12287,'0'14'0,"0"-1"0,0-5 0,0 4 0,0-5 0,0 7 0,6-1 0,3 1 0,-1 5 0,1 4 0,0 8 0,4 5 0,1-1 0,-1 1 0,1 0 0,-1 4 0,1 0 0,-1 1 0,-1-2 0,-3-3 0,2-8 0,-7-5 0,1-7 0,-5 2 0,0-9 0,-2-3 0,-2-6 0,1-6 0,-6-3 0,0-3 0,-5-1 0</inkml:trace>
  <inkml:trace contextRef="#ctx0" brushRef="#br0" timeOffset="2659">1374 405 12287,'-6'-13'0,"5"4"0,-4 0 0,4 6 0,1-9 0,0 4 0,0 1 0,0 1 0,1 6 0,4 0 0,-4 6 0,4 3 0,-4 4 0,-1 5 0,0 3 0,0 6 0,0 5 0,0-1 0,-1 2 0,-4-1 0,2 2 0,-6 6 0,2-4 0,-2 0 0,-3-1 0,3 1 0,1-3 0,-1-6 0,6-2 0,-1-2 0,2-4 0,2-5 0,2-2 0,2-3 0,-1-3 0,6-6 0,0 0 0,5 0 0,1-2 0,3-2 0,-3 1 0,3-6 0,-8 1 0,-1-1 0,0-3 0,5 3 0,-5-3 0,0-1 0,-6-1 0,7 1 0,-5-1 0,-1 1 0,-4-1 0,-6 1 0,-3-1 0,-3 4 0,-1-4 0,-2 8 0,-3-7 0,1 2 0,-5-2 0,-1-2 0,-4-3 0,-4 4 0,-1 1 0,1-1 0,4 6 0,-5-4 0,1-2 0,1 1 0,8-1 0,2 5 0,7 0 0,-1 2 0,1-2 0,5-3 0,2 4 0,6-5 0,6-1 0,2 1 0,5-1 0</inkml:trace>
  <inkml:trace contextRef="#ctx0" brushRef="#br0" timeOffset="3226">862 756 12287,'-8'0'0,"-4"0"0,11-6 0,-5-2 0,6-5 0,0 4 0,0 0 0,0 0 0,0-5 0,1 5 0,4 0 0,-2 5 0,6-5 0,-5 4 0,5-4 0,0 6 0,5-3 0,-1 6 0,-1 2 0,-3 2 0,2 4 0,-7 5 0,1 1 0,-5-1 0,0 2 0,0 3 0,0-3 0,0 3 0,-5 2 0,1-2 0,-7 0 0,2-5 0,-3 1 0,-1-1 0,-1 1 0,1-1 0,-1-1 0,1-3 0,-1 3 0,1-3 0,-1-1 0,1 1 0,-1-2 0,1 2 0,4 2 0,0-7 0,0 7 0,1-8 0,4 6 0,1-5 0,-2 5 0,4-6 0,-5 5 0,6-4 0,0-2 0,6 10 0,-5-9 0,4 6 0,-4-6 0,-1 9 0,0-9 0,0 6 0,0-6 0,0 9 0,-1-6 0,-4 2 0,-1 0 0,-2-4 0,-4-2 0,3 2 0,-3 2 0,-2-1 0,1-1 0,-1-4 0,-4 0 0,0 0 0,0 0 0,5 0 0,-1 0 0,1 0 0,-1-6 0,1-3 0,4-4 0,0-5 0,6-3 0,-9-12 0,4-1 0</inkml:trace>
  <inkml:trace contextRef="#ctx0" brushRef="#br0" timeOffset="3416">687 432 12287,'-2'8'0,"-2"-4"0,2-2 0,-4-2 0,5 0 0,-4 0 0,4 0 0,-5 0 0,6 0 0,0 0 0</inkml:trace>
  <inkml:trace contextRef="#ctx0" brushRef="#br0" timeOffset="3726">228 459 12287,'0'-7'0,"0"2"0,0 10 0,2 2 0,2 7 0,2 5 0,3 4 0,3 2 0,-3 2 0,3 5 0,1-1 0,-1 5 0,-3-5 0,3 5 0,-3-4 0,-1 4 0,1-5 0,-6-1 0,1-7 0,-2-4 0,-2-5 0,0-7 0,0-1 0</inkml:trace>
  <inkml:trace contextRef="#ctx0" brushRef="#br0" timeOffset="4001">26 783 12287,'-14'0'0,"7"0"0,2 0 0,10 0 0,-2 0 0,6 0 0,-5 0 0,5 0 0,-1 1 0,1 4 0,1-2 0,-5 6 0,4 0 0,-5 4 0,2 1 0,-1-1 0,-4 1 0,4-1 0,-5 5 0,-5 0 0,-2 0 0,-7-4 0,1 5 0,-1 2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2:50.349"/>
    </inkml:context>
    <inkml:brush xml:id="br0">
      <inkml:brushProperty name="width" value="0.08571" units="cm"/>
      <inkml:brushProperty name="height" value="0.08571" units="cm"/>
      <inkml:brushProperty name="color" value="#C371F1"/>
    </inkml:brush>
  </inkml:definitions>
  <inkml:trace contextRef="#ctx0" brushRef="#br0">0 229 12287,'0'-7'0,"0"-5"0,0 11 0,2-10 0,2 7 0,-1-1 0,6 5 0,5 0 0,4 0 0,6 0 0,-2 0 0,5 0 0,5 0 0,-1 0 0,9 0 0,-2 5 0,7-1 0,-3 5 0,-2-4 0,2-1 0,3-4 0,-4 2 0,-1 2 0,-5-2 0,-8 2 0,-2-3 0,-2-1 0,-4 0 0,-12 0 0,-1-5 0,-7 2 0,-4-6 0,-2 4 0,-6-4 0,-7 0 0,-2-4 0,-4-1 0,-1 1 0,-6-1 0,-3 1 0,2-1 0,-2 1 0,4-1 0,-4 1 0,6 4 0,-1 0 0,1 0 0,-2-5 0,8 7 0,-2 2 0,8-2 0,3 5 0,6-2 0,6 2 0,-2 2 0,10 0 0,-2 2 0,6 2 0,4-1 0,5 6 0,1-1 0,-1 1 0,3 3 0,6-3 0,0-2 0,0 2 0,5-1 0,-1 1 0,1 3 0,-5-3 0,0-2 0,0 2 0,0-4 0,0 4 0,-5-5 0,1 5 0,-11-6 0,1 2 0,-8-4 0,1-1 0,-6 0 0,-3 0 0,-6 0 0,-8 6 0,-14 3 0,-4 2 0,-5-2 0,-1 3 0,1-3 0,-1 1 0,1-1 0,1 3 0,3-3 0,3-2 0,6 2 0,0-1 0,0 1 0,6 1 0,3-5 0,3 5 0,8-7 0,2 6 0,4-6 0,7 3 0,1-6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2:56.456"/>
    </inkml:context>
    <inkml:brush xml:id="br0">
      <inkml:brushProperty name="width" value="0.08571" units="cm"/>
      <inkml:brushProperty name="height" value="0.08571" units="cm"/>
      <inkml:brushProperty name="color" value="#C371F1"/>
    </inkml:brush>
  </inkml:definitions>
  <inkml:trace contextRef="#ctx0" brushRef="#br0">1538 270 12287,'0'-8'0,"0"-4"0,0 11 0,1-5 0,4 6 0,-4 6 0,10 1 0,-7 7 0,2-5 0,-1 0 0,-2 0 0,6 4 0,-5-1 0,5-3 0,-4 3 0,4-3 0,-6 3 0,4 2 0,-2-1 0,-4-4 0,4 0 0,-4-4 0,-1 4 0,-1-5 0,-4 5 0,-2-1 0,-7 1 0,-1 1 0,-3-5 0,-3 4 0,-6-5 0,5 5 0,-1-4 0,1 4 0,-5-5 0,6 7 0,3-2 0,-2-2 0,2 2 0,2-4 0,7 4 0,-2-5 0,7 5 0,-5-4 0,4 4 0,1-5 0,4 5 0,0-4 0,0 4 0,0-5 0,0 5 0,0-6 0,4 5 0,1-4 0,-1-2 0,-4 9 0,2-9 0,2 2 0,-2-1 0,2 2 0,-2-4 0,-4 5 0,-2-6 0,-4 2 0,-5 2 0,0-2 0,-1 2 0,1-2 0,-1-2 0,-1 0 0,-3 0 0,3 0 0,-3 0 0,3 0 0,2 0 0,-1 0 0,1 0 0,-1-6 0,1-2 0</inkml:trace>
  <inkml:trace contextRef="#ctx0" brushRef="#br0" timeOffset="392">1052 310 12287,'0'-7'0,"0"1"0,0 6 0,0 0 0,0 6 0,0 1 0,0 7 0,0-1 0,0 1 0,0-5 0,0 0 0,0-5 0,0 5 0,0-4 0,0 4 0,0-6 0,0 4 0,0-2 0,0-4 0,0 5 0,0-6 0,0-6 0,0-1 0,0-7 0,0-4 0,0 0 0,2-6 0,2 2 0,2-4 0,3-1 0,3 0 0,-3 0 0,3 1 0,2-1 0,-1 0 0,1 0 0,-1 4 0,1 1 0,-1 7 0,1 1 0,-1 2 0,1 8 0,1-1 0,3 5 0,-3 2 0,2 2 0,-2 4 0,-1 5 0,-1-5 0,7 4 0,1-5 0</inkml:trace>
  <inkml:trace contextRef="#ctx0" brushRef="#br0" timeOffset="949">1133 391 12287,'-9'0'0,"0"0"0,6 0 0,-9 0 0,11 0 0,-7 0 0,4 0 0,2 0 0,-5 0 0,2 0 0,4 0 0,-11 0 0,4 0 0,-5 0 0,-1 0 0,1 0 0,-1 0 0,1 0 0,-1 0 0,1 0 0,-1 0 0,1 0 0,-1 0 0,1 0 0,-1 0 0,1 0 0,-1 0 0,1 6 0,-1 2 0,1 5 0,1 1 0,3-1 0,-1-4 0,5 0 0,1 0 0,4 5 0,-5-1 0,1 1 0,-1-1 0,5 1 0,0-5 0,0 0 0,0 0 0,0 4 0,0 1 0,0-1 0,-1-1 0,-4-3 0,4-1 0,-4-4 0,-1-1 0,2 6 0,-7-6 0,4 4 0,-7-2 0,1-4 0,-1 5 0,1-6 0,-2 0 0,-3 0 0,3 5 0,-3-1 0,3 1 0,1-5 0,5 0 0,0 0 0,0 0 0,0 0 0,0 0 0,6 0 0,-9-6 0,11 3 0,-4-6 0,4 4 0,1-4 0,0 0 0,0-4 0,0 0 0,4-1 0,1 1 0,5-13 0,-2-2 0</inkml:trace>
  <inkml:trace contextRef="#ctx0" brushRef="#br0" timeOffset="1090">742 189 12287,'-7'-22'0,"2"-1"0,4 7 0,1-4 0,0 13 0,0 1 0,-6 12 0,-2 1 0</inkml:trace>
  <inkml:trace contextRef="#ctx0" brushRef="#br0" timeOffset="1784">432 256 12287,'-14'-9'0,"1"0"0,-1-6 0,1 6 0,-1 3 0,1 2 0,0 8 0,-1 4 0,1 5 0,-1 1 0,7-1 0,2 1 0,-1-1 0,2 1 0,-1-5 0,5 0 0,0 0 0,0 4 0,6-1 0,3-3 0,3-4 0,2-4 0,-1 4 0,1-1 0,-2 2 0,-4-1 0,4-4 0,-3 4 0,-3-4 0,6-1 0,-10 6 0,4-4 0,-6 10 0,0-9 0,0 6 0,-6-6 0,-2 4 0,-5-2 0,-1-4 0,1 4 0,0-4 0,-1-1 0,5 0 0,0 0 0,0 0 0,-4 0 0,-1 0 0,1 0 0,1-1 0,3-4 0,-2 2 0,7-6 0,-1 0 0,5-4 0,0-1 0,-1 2 0,-4 3 0,4-3 0,-4 3 0,4 3 0,1-6 0,0 5 0,0-1 0,0 2 0,-2 6 0,-2 0 0,-4 0 0,-5 0 0,4 6 0,0 3 0,-2-1 0,-7 1 0,8 0 0,-4 4 0,-1 5 0,-3 0 0,2 0 0,7-4 0,-3 4 0,3 0 0,1 1 0,-1-1 0,6-3 0,-1 3 0,2-3 0,2-1 0,0-1 0,0 1 0,0-1 0,6-4 0,3 0 0,-1-1 0,1 1 0,1 1 0,8-6 0,-3 5 0,3-4 0,2 4 0,-2-5 0,0 5 0,-5-4 0,2 4 0,3-5 0,-4 7 0,-1-2 0,1-3 0,-7 0 0,7-6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3:02.323"/>
    </inkml:context>
    <inkml:brush xml:id="br0">
      <inkml:brushProperty name="width" value="0.08571" units="cm"/>
      <inkml:brushProperty name="height" value="0.08571" units="cm"/>
      <inkml:brushProperty name="color" value="#C371F1"/>
    </inkml:brush>
  </inkml:definitions>
  <inkml:trace contextRef="#ctx0" brushRef="#br0">4369 27 12287,'0'9'0,"0"0"0,5 0 0,-1 5 0,5-1 0,-4 1 0,5 5 0,-1 4 0,2-2 0,-2 1 0,3 2 0,-3 8 0,3-4 0,1 4 0,-1 1 0,-3-2 0,3 1 0,-3-6 0,-3-5 0,-1-3 0,1-3 0,-2-1 0,1-1 0,-5 1 0,0-7 0,-6-1 0,-2-7 0,-5-4 0,5 4 0,-4-11 0,5 4 0</inkml:trace>
  <inkml:trace contextRef="#ctx0" brushRef="#br0" timeOffset="1707">4127 203 12287,'-14'-6'0,"2"-3"0,3-3 0,-1 3 0,5 0 0,1 6 0,4-9 0,-6 10 0,4-10 0,-4 5 0,6-7 0,0 1 0,0 4 0,0 0 0,0 4 0,0-4 0,0 6 0,0-3 0,0 6 0,0 0 0,6 0 0,-4 2 0,2 2 0,-2 4 0,2 10 0,1 0 0,4 0 0,-5-5 0,7 2 0,-2 3 0,-2-3 0,2 3 0,-1 2 0,1-2 0,3 1 0,-5-2 0,2 1 0,0-2 0,-4-1 0,4-1 0,-6 5 0,7-4 0,-5 3 0,-1-3 0,-4-2 0,0-5 0,-6-2 0,-3-6 0,-3 0 0,-1 0 0,-1 0 0,1 0 0,-1 0 0,1 0 0,-1 0 0,2-6 0,3-3 0,-3 2 0,3-2 0,2 0 0,-2-5 0,4 2 0,-4 3 0,6-3 0,-1 3 0,2-3 0,-2 3 0,-1 0 0,1 6 0,4-4 0,0 2 0,0 4 0,0-5 0,-5 7 0,1 4 0,-2-2 0,1 6 0,2-6 0,-6 1 0,5 2 0,-5-1 0,0 5 0,-5-2 0,1-1 0,-1-2 0,2-2 0,3 1 0,-3-2 0,3 2 0,-3-2 0,-1-2 0,0 0 0,-1 0 0,1 0 0,-1 0 0,1-2 0,-1-2 0,-1 1 0,-3-6 0,3 1 0,-3-1 0,2-1 0,-2 5 0,3-4 0,-3 5 0,3-5 0,1 4 0,2-1 0,3 2 0,-3 2 0,3-2 0,-3 2 0,5 2 0,-5 0 0,10 0 0,-4 0 0,6 0 0,6 0 0,2 0 0,11 0 0,-4 0 0,3 0 0,-3 0 0,-1 0 0,-1 0 0,1 0 0,-1 0 0,-1 2 0,-3 2 0,3-2 0,-4 4 0,5 0 0,-4-3 0,0 6 0,-6-6 0,3 9 0,-6-5 0,0 7 0,-4-5 0,-1 0 0,-10-2 0,2 2 0,-5 3 0,0-3 0,1 2 0,-5-2 0,1 1 0,-2-6 0,-2 2 0,2-1 0,-1-4 0,2 4 0,-2 1 0,6-2 0,0 1 0,4-5 0,-5 0 0,4 0 0,0-2 0,6-2 0,6 2 0,-3-10 0,6 5 0,0-7 0,0 1 0,0 4 0,0 0 0,0 5 0,0-5 0,0 4 0,0-4 0,2 6 0,2-1 0,-2 2 0,4 2 0,-6-6 0,0 5 0,0-5 0,0 6 0,0 1 0,0 4 0,0-2 0,0 6 0,-2-5 0,-2 5 0,2-4 0,-2 4 0,-4-5 0,-1 5 0,2-4 0,-2 4 0,4-5 0,-4 5 0,5-6 0,-5 1 0,0 4 0,-5-7 0,1 11 0,-1-10 0,7 4 0,-5-6 0,9-2 0,-6-2 0,6 1 0,-2-6 0,4 4 0,1-4 0,0 0 0,0-4 0,0 0 0,0 4 0,0 0 0,0 6 0,0-5 0,0 4 0,0 2 0,0-4 0,0 6 0,0 0 0,-6 0 0,4 0 0,-8 2 0,5 2 0,-4-1 0,5 6 0,-7-6 0,4 9 0,-7-3 0,1-1 0,-1 1 0,5-5 0,0 5 0,0 0 0,-4 4 0,-1-4 0,1 0 0,4-1 0,0 1 0,1 3 0,-1-3 0,-3 1 0,3-1 0,3 3 0,-6-4 0,9 4 0,-6-3 0,6 3 0,-3-5 0,6 7 0,0-1 0,0-4 0,0 0 0,2-1 0,2 1 0,-2 3 0,5-6 0,-2 3 0,-4 3 0,5-5 0,-6 2 0,0 0 0,0-4 0,0 4 0,0-6 0,-1 7 0,-4-5 0,-2 1 0,-7-2 0,1-2 0,-1 2 0,-5 2 0,-3-1 0,1-1 0,-2-4 0,1 2 0,-5 2 0,4-2 0,1 2 0,4-2 0,-5-2 0,7 0 0,-2 0 0,7 0 0,2 0 0,6 0 0,-3 0 0,8 0 0,2 0 0,10-6 0,7-2 0</inkml:trace>
  <inkml:trace contextRef="#ctx0" brushRef="#br0" timeOffset="2066">4019 41 12287,'-2'-9'0,"-2"0"0,2 6 0,-5-3 0,2 6 0,-1 1 0,-3 4 0,-7-2 0,2 6 0,-4-2 0,0 2 0,2 3 0,-7-3 0,5-1 0,-4 1 0,4-2 0,-4 2 0,5 2 0,-1-7 0,-3 1 0,0-5 0</inkml:trace>
  <inkml:trace contextRef="#ctx0" brushRef="#br0" timeOffset="2215">3560 54 12287,'0'-13'0,"0"-1"0,0 5 0,0 0 0,0 6 0,0-3 0,0 6 0</inkml:trace>
  <inkml:trace contextRef="#ctx0" brushRef="#br0" timeOffset="2583">3547 648 12287,'-8'-14'0,"4"1"0,-4 5 0,5-2 0,-6 5 0,5 1 0,-5 4 0,-2 4 0,-7 1 0,3 5 0,-10-2 0,4 5 0</inkml:trace>
  <inkml:trace contextRef="#ctx0" brushRef="#br0" timeOffset="2765">3210 756 12287,'-14'6'0,"1"-5"0,-1 4 0,5-4 0,0-1 0,5 0 0,-5 0 0,0 0 0,-5 0 0,-5 6 0,-2 2 0</inkml:trace>
  <inkml:trace contextRef="#ctx0" brushRef="#br0" timeOffset="3590">2468 486 12287,'-6'13'0,"-1"-5"0,-7-2 0,1-6 0,5 0 0,1 0 0,2 0 0,4-6 0,-5 4 0,6-10 0,0 9 0,0-6 0,1 5 0,4-5 0,-2 6 0,6-2 0,-5-1 0,5 2 0,-4-5 0,4 4 0,-5-1 0,5 2 0,0 2 0,3-5 0,-3 3 0,3 2 0,-5-4 0,7 6 0,-1 0 0,-1 2 0,-3 2 0,2-1 0,-7 6 0,2 0 0,-1 4 0,-4 1 0,4-1 0,-4 2 0,-1 3 0,0-3 0,0 3 0,0-1 0,0 1 0,0-3 0,0 3 0,0-3 0,0-2 0,-6-1 0,-3-3 0,-3 3 0,-1-3 0,-1-1 0,1 1 0,-5-2 0,0 2 0,-6 2 0,2-7 0,1 2 0,-2-1 0,2-4 0,-1 4 0,-2 1 0,6-2 0,0 1 0,4-5 0,1 0 0,-1 0 0,5 0 0,0 0 0,6 0 0,-3 0 0</inkml:trace>
  <inkml:trace contextRef="#ctx0" brushRef="#br0" timeOffset="3891">2117 203 12287,'0'-14'0,"-4"1"0,-1-1 0,1 5 0,4 0 0,0 6 0,0-3 0,0 18 0,0-3 0,0 9 0,1 3 0,4 2 0,-2 2 0,6 2 0,0 5 0,4-1 0,1 5 0,-1-4 0,5 3 0,0-3 0,0 4 0,-4-5 0,-1-5 0,1-1 0,-1-4 0</inkml:trace>
  <inkml:trace contextRef="#ctx0" brushRef="#br0" timeOffset="4674">1780 162 12287,'-9'-12'0,"2"2"0,1 1 0,-5 0 0,10 1 0,-5 2 0,7 6 0,4 0 0,-2 2 0,6 2 0,-2 4 0,2 5 0,3 1 0,-3-1 0,-1 2 0,1 3 0,0 2 0,4 2 0,-4 4 0,0-4 0,-4 2 0,4-1 0,-5 2 0,5-2 0,-6 1 0,2-2 0,-4 2 0,-1-6 0,0 4 0,0-4 0,-4 0 0,-1-4 0,-7-7 0,-1-2 0,-1 1 0,-4-2 0,-1 1 0,1-5 0,-5 0 0,5 0 0,0-2 0,5-2 0,-1-2 0,1-3 0,4-3 0,0 3 0,6-3 0,-2-2 0,-1 5 0,2 0 0,-1 0 0,5 0 0,0 0 0,0 6 0,0-3 0,0 6 0,0 0 0,-6 0 0,-1 5 0,-7-1 0,5 7 0,0-2 0,0-2 0,-4 2 0,-1 0 0,1 5 0,-5-5 0,0 0 0,-1-5 0,1 5 0,1-4 0,-5 4 0,4-6 0,-5 1 0,2-2 0,-1-2 0,-2 0 0,6 0 0,-5 0 0,5 0 0,0-5 0,5 1 0,-1-7 0,1 2 0,5 2 0,4-2 0,2 4 0,2-4 0,0 5 0,0-5 0,0 6 0,2-8 0,2 7 0,-1-1 0,6 5 0,-4-4 0,4-1 0,0 1 0,4 4 0,1 0 0,-5 1 0,0 4 0,-5-2 0,5 6 0,-6-5 0,2 5 0,-2-4 0,1 4 0,-2 0 0,2 4 0,-2 1 0,-1-1 0,4 1 0,-4-1 0,4 1 0,-4-1 0,-1 1 0,-1-5 0,-4 0 0,2 0 0,-6 4 0,0-4 0,-4 0 0,-1-4 0,1 4 0,-2-5 0,-3 5 0,3-6 0,-3 2 0,-2-4 0,2-1 0,0 0 0,5 0 0,-1 0 0,1-6 0,-1-1 0</inkml:trace>
  <inkml:trace contextRef="#ctx0" brushRef="#br0" timeOffset="4907">1470 203 12287,'-7'-12'0,"-1"4"0,4-5 0,2-1 0,-10 7 0,6 1 0,-3 6 0,-3 1 0,3 8 0,-7 0 0,-2 5 0,-2-1 0,2 1 0,3 4 0,-3 0 0,2 0 0,-2-5 0,3 1 0,-11-1 0,5 1 0</inkml:trace>
  <inkml:trace contextRef="#ctx0" brushRef="#br0" timeOffset="5123">917 189 12287,'0'-9'0,"0"0"0,0 0 0,0-4 0,0 4 0,0 0 0,0 6 0,0-3 0,6 7 0,3 4 0,-1 4 0,1 9 0,-5-2 0,5 7 0,0 1 0,5 7 0,-5-1 0,0 6 0,-2-4 0,2 4 0,2-1 0,-7 6 0,7-7 0,-4-1 0</inkml:trace>
  <inkml:trace contextRef="#ctx0" brushRef="#br0" timeOffset="5974">661 634 12287,'-14'-6'0,"2"-6"0,3-6 0,-1 0 0,5 5 0,-4 4 0,5 0 0,0 0 0,4-5 0,0 1 0,0-1 0,0 1 0,0-1 0,1 1 0,3-1 0,2 1 0,3-1 0,3 1 0,-3 0 0,-1 5 0,1 4 0,0-4 0,4 7 0,1-4 0,-5 4 0,0 1 0,-6 0 0,9 0 0,-9 4 0,6 1 0,-6 5 0,1-1 0,-2-1 0,-2 1 0,0-1 0,0 6 0,0-1 0,0 1 0,0-1 0,0 1 0,0-1 0,-2-4 0,-2 0 0,1-4 0,-6 4 0,0-2 0,-5 2 0,5-1 0,0-4 0,0-2 0,-4 2 0,4-2 0,0-2 0,0 0 0,-5 0 0,5 0 0,0 0 0,5 0 0,-5 0 0,5-2 0,-5-2 0,6 2 0,-9-4 0,9 5 0,-6-4 0,4 4 0,-4-4 0,5 4 0,-5 1 0,6 0 0,-9 0 0,3 0 0,1 0 0,-1 0 0,0-6 0,-4 3 0,-1-6 0,1 4 0,-1-4 0,1 0 0,-1-4 0,-4-2 0,0-3 0,0 3 0,5-3 0,-5 2 0,0-2 0,0 3 0,4-3 0,5-2 0,0 2 0,5 5 0,-5 4 0,6 0 0,-3-5 0,6 7 0,0 1 0,0 7 0,0 4 0,4 2 0,1 7 0,1-1 0,-2 1 0,4 5 0,5 4 0,-4 2 0,0 2 0,0 0 0,5 0 0,-1 0 0,1 0 0,-1 0 0,1 0 0,-1 4 0,1 1 0,-2-2 0,-3-8 0,1 4 0,-5-4 0,4-2 0,-5-2 0,1-3 0,-5-2 0,0 1 0,-6-5 0,-3 0 0,-3-6 0,-2 1 0,-4-2 0,0-2 0,-6-2 0,2-2 0,-5 1 0,-5-6 0,4 4 0,-4-4 0,1 0 0,4-4 0,-3-1 0,8 1 0,2 4 0,2 0 0,3 1 0,2-1 0,5 2 0,4 2 0,2 4 0,2-11 0,8 10 0,5-2 0,2-2 0,8 1 0,-1 1 0,11-8 0,1-3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3:09.556"/>
    </inkml:context>
    <inkml:brush xml:id="br0">
      <inkml:brushProperty name="width" value="0.08571" units="cm"/>
      <inkml:brushProperty name="height" value="0.08571" units="cm"/>
      <inkml:brushProperty name="color" value="#C371F1"/>
    </inkml:brush>
  </inkml:definitions>
  <inkml:trace contextRef="#ctx0" brushRef="#br0">4437 324 12287,'-7'0'0,"1"-6"0,0 5 0,-2-5 0,-5 6 0,-1 0 0,1 0 0,-1 0 0,1 0 0,-1 0 0,1 0 0,-1 0 0,1 0 0,-1 0 0,1 0 0,5 0 0,2 0 0,6-6 0,0 3 0,0-6 0,6 6 0,3-2 0,3-1 0,2 2 0,1-1 0,3 5 0,-3 0 0,3 0 0,-3 0 0,-2 0 0,-4 0 0,0 0 0,0 0 0,5 0 0,-2 2 0,-3 2 0,1-1 0,-5 6 0,5 0 0,-7 5 0,6-1 0,-6 1 0,2-1 0,-4 1 0,-1-1 0,-1 1 0,-4-1 0,-2-4 0,-7 0 0,-5 0 0,-4 4 0,2-4 0,-1 0 0,-1-6 0,-4 2 0,0 1 0,0-2 0,2 5 0,2-4 0,3 1 0,2-2 0,3-2 0,-5 4 0,7-6 0</inkml:trace>
  <inkml:trace contextRef="#ctx0" brushRef="#br0" timeOffset="299">3871 54 12287,'-6'-13'0,"4"-1"0,-4 1 0,6 5 0,0 4 0,0 8 0,5 4 0,-1 5 0,7 2 0,-2 3 0,-2 3 0,2 6 0,0-1 0,5-4 0,-2 4 0,-3-4 0,3 4 0,-3 1 0,3 0 0,1 0 0,-4-5 0,0 1 0,-1-2 0,1 1 0,3-3 0,-5-5 0</inkml:trace>
  <inkml:trace contextRef="#ctx0" brushRef="#br0" timeOffset="1283">3682 162 12287,'-7'-21'0,"-4"-3"0,7 6 0,-5 0 0,4 5 0,1-1 0,4 7 0,0 1 0,0 6 0,0 0 0,0 6 0,0-3 0,0 6 0,0-5 0,0 5 0,4 0 0,1 5 0,4-1 0,-5 1 0,7 1 0,-2 3 0,-2-3 0,2 3 0,-4-2 0,4 2 0,-6-3 0,1 3 0,2-3 0,-1-1 0,-1-1 0,-4 1 0,0-1 0,0 1 0,0-1 0,0 1 0,-6-2 0,-3-3 0,-3-2 0,-1-2 0,-1-4 0,1 4 0,-1-4 0,1-1 0,1-1 0,3-4 0,-3 2 0,3-6 0,1 2 0,-1-2 0,5-3 0,-5 3 0,6 1 0,-2-1 0,4 6 0,1-9 0,0 11 0,0-7 0,0 4 0,0 2 0,0-4 0,-2 6 0,-2 0 0,2 6 0,-10 2 0,5 4 0,-7-3 0,4 3 0,-4-3 0,4-2 0,-8 2 0,1-4 0,-1 4 0,2-6 0,-7 1 0,2 2 0,-1-1 0,-4-1 0,4-4 0,-2 0 0,2 0 0,-2 0 0,6 0 0,-6 0 0,1 0 0,4-4 0,1-1 0,3-4 0,1 5 0,1-5 0,-1 4 0,7-5 0,-5 2 0,10 1 0,-4-5 0,8 10 0,2-2 0,4-4 0,5 7 0,1-4 0,-1 4 0,1 1 0,-5-2 0,0-2 0,0 2 0,4-4 0,1 6 0,-1 0 0,1 6 0,-5-3 0,0 6 0,-6-6 0,3 9 0,-6-4 0,0 5 0,0-5 0,0 4 0,0-3 0,0-2 0,0 2 0,-2-4 0,-2 3 0,1-5 0,-6 2 0,0 1 0,-5-2 0,1 1 0,-5-5 0,0 0 0,0 0 0,4 0 0,1 0 0,-1 0 0,-4 0 0,0 0 0,-1 0 0,1 0 0,1-6 0,-5-3 0,5-2 0,-1 3 0,-1-4 0,1 3 0,-2-3 0,2-2 0,3-1 0,-2-3 0,2 3 0,1-3 0,1-1 0,-1 1 0,5 0 0,0 4 0,2-4 0,-2 0 0,3 0 0,6 5 0,-5 4 0,1 0 0,-1 4 0,5-4 0,0 6 0,0-3 0,0 6 0,0 2 0,0 2 0,6-2 0,2 4 0</inkml:trace>
  <inkml:trace contextRef="#ctx0" brushRef="#br0" timeOffset="1656">3453 68 12287,'7'-6'0,"-1"-2"0,-6 1 0,0 1 0,0 0 0,0 4 0,-6-4 0,-3 6 0,2 0 0,-2 0 0,0 0 0,-5 0 0,1 5 0,-1-1 0,-1 5 0,-3-4 0,3 4 0,-3-5 0,3 1 0,2-5 0</inkml:trace>
  <inkml:trace contextRef="#ctx0" brushRef="#br0" timeOffset="1788">3116 95 12287,'-8'-6'0,"2"-2"0,0 1 0,5 1 0,-7 6 0,4 0 0,2 1 0,-2 4 0,-4 2 0,1 7 0</inkml:trace>
  <inkml:trace contextRef="#ctx0" brushRef="#br0" timeOffset="2666">2414 297 12287,'-7'0'0,"1"-1"0,6-4 0,-6 4 0,4-5 0,-10 6 0,11 0 0,-11 0 0,10 1 0,-2 4 0,2-4 0,2 11 0,2-9 0,2 6 0,2-4 0,3 4 0,3-6 0,-3 1 0,2-1 0,-2 2 0,3-4 0,-3 4 0,3-4 0,1-1 0,1 6 0,-1-4 0,-4 4 0,0-6 0,-6 0 0,3 0 0,-6 0 0,-6 0 0,-3 0 0,-3 0 0,-1 0 0,-5 1 0,0 4 0,-2-4 0,2 4 0,2-4 0,-7-1 0,7 0 0,-2 0 0,2 0 0,-2 0 0,3 0 0,-3 0 0,-2 0 0,2 0 0,3-1 0,2-4 0,2 2 0,-7-6 0,8 0 0,1-4 0,0-1 0,-5 1 0,2-1 0,3 1 0,2-1 0,2 1 0,2-1 0,-6 1 0,6-1 0,-3 1 0,6 4 0,0 0 0,0 6 0,0-3 0,0 6 0,0 0 0,6 6 0,-4-3 0,2 6 0,-1 0 0,2 4 0,-2 2 0,6 3 0,-2-3 0,2 3 0,3-1 0,-3 1 0,3-2 0,2 7 0,-5-7 0,0 2 0,0 1 0,4-1 0,-4 5 0,0-5 0,-1 4 0,1-4 0,1 2 0,-5-2 0,4-3 0,-5 3 0,1 1 0,-5-1 0,0-4 0,0-5 0,0 0 0,-6 4 0,3-5 0,-6-4 0,0-2 0,-5-2 0,1 0 0,-1 0 0,1 0 0,-1-5 0,1 1 0,-1-7 0,1 2 0,-1-3 0,1-1 0,2-1 0,-2 1 0,7-2 0,-8-3 0,5 3 0,0-3 0,-1 3 0,5 1 0,-1-2 0,2 2 0,2-2 0,-2 7 0,2-3 0,2-2 0,6 7 0,2-3 0,5 5 0,1-5 0,-1 2 0</inkml:trace>
  <inkml:trace contextRef="#ctx0" brushRef="#br0" timeOffset="2980">1781 607 12287,'0'-13'0,"0"-1"0,0 7 0,0 1 0,4 12 0,1 3 0,4 3 0,-5 1 0,7 5 0,-2 0 0,-2 2 0,2-2 0,-1-3 0,1 3 0,-2 1 0,-2-1 0,-2 0 0,6-4 0,-6-1 0,1 1 0,2-1 0,-2 1 0,1-5 0,-5 0 0,-2-6 0,-2 1 0,-3-2 0,-7-2 0</inkml:trace>
  <inkml:trace contextRef="#ctx0" brushRef="#br0" timeOffset="4007">1470 95 12287,'-7'-26'0,"2"4"0,4 2 0,1 7 0,0 5 0,0 2 0,0 8 0,0 2 0,0-1 0,0 6 0,0 0 0,0 5 0,0 1 0,0 3 0,0-3 0,0 3 0,-2-2 0,-2 2 0,2-1 0,-2 5 0,1-5 0,-2 1 0,4-2 0,-4 2 0,3-3 0,-3 3 0,4-3 0,-10-1 0,7-1 0,-1-4 0,5 0 0,0-6 0,-6 3 0,5-6 0,-5 0 0,7 0 0,4 0 0,2-1 0,7-4 0,3 4 0,1-4 0,0 4 0,-4 1 0,4 0 0,0 0 0,4 0 0,-4 0 0,0 0 0,-4 0 0,4 0 0,0 0 0,0 0 0,-5 0 0,-4 0 0,0 0 0,-6 0 0,8 1 0,-7 4 0,1-4 0,-5 7 0,0-4 0,-5-1 0,1 6 0,-7-4 0,2 4 0,-3-5 0,-1 5 0,4-1 0,0 0 0,0 3 0,-5-7 0,1 5 0,-1-4 0,1 4 0,-1-5 0,1 2 0,-1-1 0,1-4 0,-1 4 0,-4 1 0,0-2 0,0 1 0,5-5 0,0 0 0,-7 6 0,5-5 0,-3 4 0,3 2 0,8-5 0,1 4 0,7-6 0,4 0 0,-2 4 0,6 1 0,1-1 0,8-4 0,-3 0 0,3 0 0,-3 0 0,-2 0 0,1 0 0,-1 0 0,1 0 0,-1 0 0,1 0 0,-5 0 0,0 0 0,-6 0 0,3 0 0,-6 0 0,-2 2 0,-2 2 0,1-2 0,-6 2 0,-2-2 0,-7-2 0,3 4 0,-3 1 0,-1 1 0,1-2 0,-6-2 0,2 2 0,1 2 0,-2-1 0,5-1 0,-4-4 0,1 5 0,-2-1 0,4 1 0,5-5 0,1 0 0,-1 0 0,1 0 0,-1 0 0,1 0 0,-1 0 0,1 0 0,4-2 0,0-2 0,6 1 0,-2-6 0,-1 4 0,2-4 0,-1 0 0,5-4 0,-4-1 0,-1 1 0,-4-1 0,5 1 0,-2-1 0,1 1 0,2-1 0,-6 1 0,5-1 0,-5 1 0,4 0 0,-4-1 0,5-2 0,-5 2 0,6-2 0,-2 7 0,2-2 0,-1 2 0,2-3 0,-4 5 0,6-1 0,0 2 0,0 6 0,0 0 0,0 6 0,6 2 0,2 5 0,5-5 0,1-2 0</inkml:trace>
  <inkml:trace contextRef="#ctx0" brushRef="#br0" timeOffset="4256">1619 769 12287,'0'-13'0,"0"-1"0,0 1 0,0 5 0,0 2 0,0 6 0,0 6 0,0 2 0,-6 5 0,-2 1 0</inkml:trace>
  <inkml:trace contextRef="#ctx0" brushRef="#br0" timeOffset="5307">675 365 12287,'0'-14'0,"0"1"0,-2-1 0,-2 1 0,2 4 0,-2 0 0,2 4 0,2-4 0,-6 6 0,3-3 0,-6 6 0,6 0 0,-9 0 0,3 0 0,2 0 0,-2 0 0,4 2 0,-4 2 0,5-1 0,-5 6 0,0 0 0,1 5 0,2-1 0,6 1 0,0-1 0,2-1 0,2-3 0,-1 2 0,6-7 0,0 5 0,5-4 0,-1 3 0,1-3 0,-1 1 0,1-2 0,-1-2 0,1 2 0,-5 2 0,0-1 0,-5-1 0,5-4 0,-1 2 0,1 2 0,-3-2 0,-5 4 0,4-6 0,-4 1 0,4 4 0,-4-4 0,-7 7 0,-3-4 0,2-2 0,-2 2 0,0-2 0,-5-2 0,1 4 0,-1 1 0,1-1 0,-1-4 0,1 0 0,-1 0 0,1 0 0,-1 0 0,1 0 0,-1 0 0,1 0 0,-1 0 0,1-1 0,-1-4 0,1 4 0,0-11 0,-1 4 0,1-5 0,5-1 0,4 1 0,-4 5 0,7-4 0,-10 9 0,7-5 0,-7 5 0,8-3 0,-6 6 0,5 0 0,-5 0 0,0 0 0,-5 0 0,1 0 0,4 1 0,0 4 0,1-2 0,-1 5 0,-3 1 0,6 5 0,-3-1 0,-1-4 0,5 0 0,1 0 0,4 5 0,0-1 0,1 1 0,4-1 0,-2-1 0,6-3 0,0 3 0,4-3 0,1 2 0,-1-2 0,1 3 0,-1-3 0,-4-2 0,0 2 0,0 0 0,5 5 0,-5-5 0,0 0 0,-6-5 0,1 5 0,-2-6 0,-2 9 0,-2-10 0,-2 2 0,1 2 0,-6-1 0,0-1 0,-5-4 0,1 0 0,-1 0 0,1 0 0,-1 0 0,-4 0 0,0 0 0,-4 0 0,4 0 0,-6-6 0,1-3 0,-1-3 0,2-1 0,-4-1 0,4 1 0,2-1 0,2 1 0,3-2 0,2-3 0,0 3 0,-1-3 0,7 3 0,2 1 0,4 1 0,1-1 0,0 1 0,0-1 0,4 5 0,1 0 0,7 2 0,1-2 0,2-2 0,7 7 0,-1-1 0,2 5 0,2 0 0,-2 0 0,-2 0 0,1 0 0,-5 0 0,2 6 0,-5 2 0</inkml:trace>
  <inkml:trace contextRef="#ctx0" brushRef="#br0" timeOffset="5599">324 864 12287,'0'-14'0,"0"1"0,0-1 0,0 7 0,0 2 0,0 10 0,0 2 0,-1 5 0,-4-3 0,4 3 0,-5-4 0</inkml:trace>
  <inkml:trace contextRef="#ctx0" brushRef="#br0" timeOffset="5713">162 917 12287,'-7'-9'0,"2"0"0,4 6 0,7-9 0,1 5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03.418"/>
    </inkml:context>
    <inkml:brush xml:id="br0">
      <inkml:brushProperty name="width" value="0.08571" units="cm"/>
      <inkml:brushProperty name="height" value="0.08571" units="cm"/>
      <inkml:brushProperty name="color" value="#C371F1"/>
    </inkml:brush>
  </inkml:definitions>
  <inkml:trace contextRef="#ctx0" brushRef="#br0">1497 91 12287,'6'0'0,"0"0"0,-2 0 0,-3-5 0,4 3 0,-5-6 0,0 6 0,0-3 0,0 5 0,0 0 0,2 4 0,2-1 0,-3 6 0,3-1 0,-2 2 0,2 1 0,-2 4 0,6 0 0,-6 1 0,2-5 0,1 0 0,-1 1 0,1-1 0,-1 0 0,-3 1 0,4-1 0,0-5 0,-4 0 0,3-2 0,-2-2 0,-2 3 0,0-5 0,-2 0 0,-2 0 0,2 0 0,-6 0 0,1 0 0,-4 0 0,-1 0 0,2-2 0,3-1 0,-4 1 0,4-2 0,-3-2 0,-2-1 0,2 0 0,3 0 0,-3-1 0,2-3 0,-2 0 0,-1-1 0,-1 5 0,1-1 0,0 1 0,-1-4 0,1 4 0,4-2 0,-1 5 0,4-3 0,-3 3 0,3 0 0,-4 4 0,6-5 0,-4 4 0,2-3 0,2 3 0,-3 1 0,5 0 0,0 0 0,5 0 0,-3 0 0,3 0 0,-5 5 0,5-4 0,-3 4 0,6-5 0,-6 5 0,5-2 0,-4 4 0,-1-3 0,2 4 0,2-1 0,-4 5 0,6-1 0,-6-4 0,2 1 0,-1 0 0,0 3 0,0-1 0,5-3 0,-6 4 0,2-4 0,-3-1 0,-1 2 0,1-4 0,3 3 0,-3-4 0,4 3 0,-5-2 0,0-3 0,0 5 0,0-2 0,-5-2 0,-2 1 0,1-1 0,-2-2 0,0 0 0,-3 0 0,0 0 0,-1 3 0,1 1 0,-4 0 0,0-4 0,0 0 0,3 0 0,1 0 0,0 0 0,3-1 0,1-3 0,-1-2 0,-3-6 0,-1 1 0</inkml:trace>
  <inkml:trace contextRef="#ctx0" brushRef="#br0" timeOffset="557">1701 420 12287,'0'8'0,"0"-1"0,0-4 0,0 3 0,0-2 0,0-3 0,1 4 0,3-5 0,-3 0 0,4 0 0,-5 0 0,5-5 0,2-1 0</inkml:trace>
  <inkml:trace contextRef="#ctx0" brushRef="#br0" timeOffset="723">1542 477 12287,'-11'0'0</inkml:trace>
  <inkml:trace contextRef="#ctx0" brushRef="#br0" timeOffset="1700">987 194 12287,'6'0'0,"-1"1"0,-5 3 0,0-3 0,0 4 0,0 0 0,0-3 0,0 6 0,0-4 0,0 3 0,-1 0 0,-3 0 0,1 3 0,-4-2 0,-1 2 0,-3 1 0,-2 1 0,-2-1 0,1 0 0,-4 1 0,-1-1 0,-4 0 0,-3 1 0,-1-1 0,-4-1 0,0-2 0,-1-3 0,-2-5 0,1 0 0,3 0 0,-3 0 0,4 0 0</inkml:trace>
  <inkml:trace contextRef="#ctx0" brushRef="#br0" timeOffset="2724">681 57 12287,'0'-6'0,"0"0"0,0 2 0,0 3 0,0-4 0,0 5 0,0-5 0,0 4 0,0-5 0,0 6 0,0 0 0,0 6 0,0-4 0,0 6 0,0-5 0,0 5 0,0-1 0,-2 5 0,-1-1 0,0-1 0,-5-2 0,6 2 0,-8-4 0,5 2 0,-3-1 0,-2-4 0,4 2 0,-5-5 0,-1 0 0,1-5 0,3-1 0,1-6 0,4 5 0,-1-1 0,-2 0 0,5 1 0,-3-1 0,-2 6 0,5-8 0,-4 9 0,5-5 0,0 1 0,0 4 0,0-4 0,0 5 0,0 0 0,0 5 0,-2-4 0,-2 3 0,3 3 0,-9-1 0,8 4 0,-6-3 0,4 2 0,-3-5 0,3 0 0,-4-4 0,5 1 0,-5 3 0,4-3 0,-3 3 0,-1-3 0,-3-2 0,0-3 0,3 2 0,0-6 0,1 4 0,-5-3 0,5 0 0,-1 0 0,6-3 0,-7 7 0,5-4 0,0 4 0,4-7 0,0 9 0,0-4 0,0 5 0,2 1 0,2 3 0,-3-2 0,3 6 0,1-4 0,-2 3 0,5 1 0,-4 3 0,3-3 0,-3-1 0,5 1 0,-4 3 0,2 1 0,-1-5 0,-6 1 0,5-1 0,-4 5 0,3-1 0,-3-4 0,-1 1 0,0 0 0,0 3 0,-5-1 0,-3-3 0,-2 0 0,-1-3 0,-1-3 0,1 3 0,-5-3 0,-3-1 0,-3-1 0,0-3 0,-5 1 0,1-4 0,-1-1 0,5-3 0,-5-2 0,1-2 0,1 3 0,6-4 0,-1 4 0,5 1 0,-1-5 0,5 1 0,-4-5 0,0 1 0,0-7 0,3-3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12.584"/>
    </inkml:context>
    <inkml:brush xml:id="br0">
      <inkml:brushProperty name="width" value="0.08571" units="cm"/>
      <inkml:brushProperty name="height" value="0.08571" units="cm"/>
      <inkml:brushProperty name="color" value="#C371F1"/>
    </inkml:brush>
  </inkml:definitions>
  <inkml:trace contextRef="#ctx0" brushRef="#br0">1 281 12287,'11'-2'0,"0"-1"0,1-4 0,4-4 0,-1 0 0,8-1 0,2 1 0,9 0 0,8 4 0,7 3 0,10-1 0,16 2 0,6-5-292,10 4 0,5-4 292,2 0 0,-43 3 0,1 0-189,2-1 0,1 1 0,0-1 0,0 0 189,1 1 0,1-1 0,1 0 0,1 1 0,1-1 0,0 0 0,4 1 0,0 0-237,2 1 0,0 1 1,-3-2-1,0 1 237,2 2 0,1 0 0,-2-2 0,1 0 0,0 2 0,1 1 0,2-3 0,0 0 0,3 2 0,1 0 0,-2-1 0,-1-1 0,1 2 0,0 0 0,0 0 0,-1 0 0,-1 2 0,0 0 0,1-1 0,1-2 0,2 2 0,-1-1 0,-3-1 0,0 2 0,0 1 0,0 0 0,-1 0 0,0 0 0,-1 0 0,0 0 0,0 0 0,1 0 0,-1 0 0,0 0 0,-1 0 0,1 0 0,4 0 0,0 0 0,-9-3 0,0 1 0,7 2 0,0 0 0,-8-2 0,0-1 0,0 0 0,0-1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5:43.933"/>
    </inkml:context>
    <inkml:brush xml:id="br0">
      <inkml:brushProperty name="width" value="0.08571" units="cm"/>
      <inkml:brushProperty name="height" value="0.08571" units="cm"/>
      <inkml:brushProperty name="color" value="#A4386F"/>
    </inkml:brush>
  </inkml:definitions>
  <inkml:trace contextRef="#ctx0" brushRef="#br0">2063 1 12287,'0'8'0,"1"6"0,5-4 0,-5-1 0,5 1 0,-5 1 0,-1 4 0,0 1 0,0-1 0,2 1 0,3-1 0,-3 8 0,3 2 0,-3 0 0,-2 0 0,0 0 0,0 0 0,0 5 0,0-4 0,0 1 0,0-1 0,0 1 0,0-6 0,0 0 0,0-6 0,0 1 0,0-1 0,0-6 0,0-2 0,0-7 0,0 0 0,0-7 0,0-2 0,0-6 0</inkml:trace>
  <inkml:trace contextRef="#ctx0" brushRef="#br0" timeOffset="1632">1412 388 12287,'-2'-15'0,"-3"-1"0,3 6 0,-3 0 0,-2 4 0,2-4 0,-2 5 0,2-5 0,3 4 0,-3-4 0,-2 0 0,2-6 0,0 6 0,5 0 0,-2-1 0,-3-4 0,3 4 0,-3 1 0,3 0 0,2-6 0,0 8 0,0-6 0,0 10 0,0-6 0,0 7 0,2-4 0,3 7 0,-2 0 0,8 0 0,-6 1 0,5 5 0,1-3 0,4 7 0,1-6 0,-1 1 0,-1 4 0,-4 1 0,4-1 0,-4 1 0,8-5 0,-3 5 0,7-4 0,-11 4 0,11-1 0,-6 1 0,3 2 0,-4-7 0,1 5 0,-1-4 0,1 4 0,-1-5 0,1 5 0,-1-4 0,-5 4 0,1-5 0,-1 0 0,6 0 0,-1 1 0,-6-1 0,5 2 0,-13-6 0,6 6 0,-7-7 0,0 2 0,0 3 0,-7-3 0,0 7 0,-3-4 0,-4-2 0,4 7 0,-4-6 0,-1 1 0,-1 2 0,1-2 0,-6 5 0,0-4 0,1 4 0,4-5 0,-5 2 0,1-2 0,-6-1 0,5 6 0,-5-7 0,6 3 0,-1-5 0,6-1 0,-6 0 0,0 0 0,6 0 0,4 0 0,6-5 0,-5 0 0,6-7 0,-1 2 0,4 1 0,1-1 0,0-1 0,0-4 0,0 4 0,0 1 0,0 0 0,0-6 0,6 1 0,-4 6 0,7 1 0,-4 2 0,-3 5 0,5-6 0,-7 7 0,0 0 0,0 7 0,0-6 0,0 8 0,0-4 0,-2-3 0,-3 3 0,1 2 0,-6-2 0,0 2 0,-6-2 0,1-3 0,-1 3 0,1 2 0,-1-2 0,-5 5 0,1-4 0,-6 6 0,5-2 0,-5 2 0,6-2 0,-6 4 0,5-3 0,0 2 0,6 3 0,-1-6 0,1 1 0,-1-3 0,1 2 0,6 4 0,2-5 0,7-1 0,0 6 0,0-12 0,7 5 0,4-7 0,2 0 0,3 0 0,-6 0 0,1 0 0,-1 0 0,5 0 0,1 0 0,-1 0 0,-4-5 0,-1 0 0,0-6 0,6 6 0,-6-2 0,1 2 0,-6 3 0,5-3 0,-6-4 0,9 8 0,-11-6 0,5 0 0,-7 5 0,-2-5 0,-3 7 0,-5 0 0,-11 0 0,2 6 0,-7-1 0,6 5 0,-6-5 0,2 6 0,-2-6 0,-3 0 0,3-5 0,2 0 0,-2 0 0,5 0 0,-5 0 0,7 0 0,-1 0 0,2-2 0,3-3 0,1 2 0,4-8 0,-2 6 0,7-5 0,-6 5 0,6-6 0,0 8 0,3-4 0,-3 7 0,3 0 0,-12 0 0,6 0 0,-6 2 0,4 3 0,-4-4 0,4 5 0,1 1 0,-1-2 0,1 2 0,-1-2 0,-4-4 0,4 5 0,1-5 0,-1-1 0,4 0 0,-4 0 0,0 0 0,-6 0 0,1 0 0,-1 0 0,6-1 0,0-5 0,4 5 0,-4-4 0,0-4 0,-6 0 0,1-6 0,-1-1 0,1 1 0,1-1 0,4 1 0,-4-1 0,4 1 0,1 4 0,-1 1 0,4 2 0,-4-3 0,1-3 0,-1 4 0,-2 1 0,7-1 0,-7 7 0,3-9 0,-6 6 0,4 1 0,1 5 0,0 0 0,-6 0 0,1 0 0,-1 5 0,1 1 0,3 6 0,-4-2 0,4 2 0,-9-2 0,6 4 0,5-3 0,-4 2 0,3 3 0,-1-1 0,2 1 0,1-6 0,4 1 0,4-6 0,-5 5 0,5-7 0,1 11 0,1-12 0,5 3 0,2-3 0,8-2 0,1 0 0,4 0 0,-2 0 0,6 0 0,-1-5 0,2 0 0,4-6 0,-5 6 0,12-14 0,2 2 0</inkml:trace>
  <inkml:trace contextRef="#ctx0" brushRef="#br0" timeOffset="1909">667 636 12287,'-31'9'0,"5"-2"0,2-7 0,2 0 0,-6 2 0,3 3 0,-5-2 0,-1 8 0,-1-6 0,-5 5 0,5-6 0,-6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2:57.96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0 264 16383,'34'-21'0,"11"10"0,-22-7 0,17 16 0,1-7 0,-10 9 0,8-9 0,-8 7 0,10-7 0,-1 9 0,1 0 0,-1 0 0,1 0 0,-1 0 0,1 0 0,-1 0 0,1 0 0,-1 0 0,1 9 0,-1-7 0,1 16 0,9-16 0,-8 16 0,8-16 0,-10 16 0,1-15 0,-1 6 0,-8 0 0,6-7 0,-15 7 0,6 0 0,0-7 0,3 7 0,-1-9 0,8 0 0,-8 0 0,10 0 0,-1 0 0,1 0 0,8 0 0,-6 0 0,15 9 0,-6-7 0,18 7 0,-7 0 0,16-6 0,-16 15 0,16-16 0,-16 16 0,7-16 0,-1 7 0,-6-9 0,-2 0 0,-2 9 0,-8-7 0,1 7 0,7-9 0,-7 0 0,8 0 0,1 0 0,0 0 0,-9 0 0,6 0 0,-15 0 0,-2 0 0,-3 0 0,-7 0 0,10 0 0,-1 0 0,1 0 0,-1 0 0,1 0 0,0 0 0,-1 0 0,1 0 0,-1 0 0,-8 0 0,6 0 0,-7 0 0,19 0 0,-7 0 0,15 0 0,-15 0 0,16 0 0,-17 0 0,17 0 0,-16 0 0,6 0 0,-8 0 0,8 0 0,-6 0 0,-2-9 0,6 7 0,-13-7 0,24 9 0,-6-9 0,18 7 0,-7-7 0,16 9 0,-16 0 0,6 0 0,-8-9 0,-9 7 0,-3-7 0,-8 9 0,-1 0 0,10 0 0,2 0 0,9 0 0,-1 0 0,10 9 0,2-7 0,9 16 0,0-16 0,0 7 0,-18 0 0,14-7 0,-32 7 0,23 0 0,-17-6 0,10 6 0,0-9 0,9 0 0,-1 0 0,6 0 0,-14 0 0,15 0 0,-20 0 0,32 0 0,-25 0 0,7 0 0,-18 0 0,-3-9 0,-8-3 0,-1 1 0,10 2 0,-7 0 0,6 7 0,-8-7 0,-1 9 0,1 0 0,-1 0 0,1 9 0,8-7 0,-6 16 0,7-16 0,-10 7 0,1-9 0,-1 0 0,10 0 0,-7 0 0,15 0 0,-6 0 0,18 0 0,-7 9 0,15-6 0,-14 6 0,5 0 0,-17-7 0,-2 16 0,-10-16 0,-8 7 0,-3-9 0,0 9 0,3-7 0,8 7 0,1-9 0,-1 0 0,1 0 0,-1 0 0,10 0 0,-7-9 0,15 7 0,-15-16 0,15 7 0,-15 0 0,16-7 0,-7 15 0,8-15 0,10 16 0,-7-16 0,16 16 0,-25-7 0,14 9 0,-35 0 0,6 0 0,-28 0 0,7 0 0,-7 0 0,18-9 0,12-2 0,11-10 0,18 1 0,-7 0 0,15 0 0,-15-1 0,7 10 0,-18-7 0,-3 16 0,-8-7 0,0 0 0,-1 7 0,1-7 0,-1 0 0,1 6 0,-1-6 0,1 0 0,-10 7 0,-11-7 0,-2 9 0,-6-9 0,8 7 0,0-7 0,-8 9 0,6-9 0,2 6 0,2-6 0,17 0 0,-8 7 0,1-16 0,6 16 0,-7-16 0,1 16 0,6-16 0,-6 15 0,-1-6 0,-1 0 0,-10 7 0,-9-7 0,7 9 0,-7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14.884"/>
    </inkml:context>
    <inkml:brush xml:id="br0">
      <inkml:brushProperty name="width" value="0.08571" units="cm"/>
      <inkml:brushProperty name="height" value="0.08571" units="cm"/>
      <inkml:brushProperty name="color" value="#C371F1"/>
    </inkml:brush>
  </inkml:definitions>
  <inkml:trace contextRef="#ctx0" brushRef="#br0">22 250 12287,'-7'0'0,"-1"0"0,6 0 0,-2 0 0,8 0 0,-2 0 0,6 0 0,3 0 0,4 0 0,5 1 0,-1 3 0,3-3 0,0 3 0,2 1 0,3-1 0,7 1 0,7-1 0,8-3 0,4 3 0,4-3 0,3-1 0,5 0 0,6 0 0,0 0-185,4 0 1,6 0 184,6 0 0,0 0 0,4 0 0,-7 0 0,7 0 0,1-1 0,2-3 0,2 2-285,-2-6 1,-4 2 284,4-2 0,-4-1 0,4 6 0,-1-6 0,2 1 0,2-6 0,-46 7 0,0-1 0,-1-1 0,1-1 0,47-5 0,-47 5 0,1 0 0,1 1 0,0-1 0,-2 0 0,0 0 0,2 0 0,0 1 0,-4-1 0,0 1 0,42-2 0,3-3 0,1 6 0,-7 3 0,-9 2 0,-8 1-107,-7 2 1,3 0 106,8 0 0,-8-1 0,5-3 0,-12 3 0,-3-3 0,1-1-14,-1 1 0,1 1 14,6 3 0,-5 0 0,2 0 0,-7 0 84,-1 0 1,-11 0 0,0 0 0,-4 0-85,0 0 0,-2 0 287,6 0 0,-6 0-287,2 0 0,-7 0 117,0 0 0,-5 0-117,4 0 0,-8 0 16,0 0 0,-3 0-16,0 0 0,-1 0 0,-3 0 0,-2 5 0,3-4 0,-5 3 0,-3-3 0,-1-1 0,-4 5 0,3-4 0,-2 3 0,-3-3 0,4-1 0,-5 0 0,5 0 0,2 0 0,4 0 0,0 0 0,1-10 0,-1-2 0</inkml:trace>
  <inkml:trace contextRef="#ctx0" brushRef="#br0" timeOffset="1199">7527 216 12287,'-11'-6'0,"-1"-4"0,6 3 0,1 1 0,6 1 0,3 5 0,6 0 0,5 0 0,5 0 0,-1 0 0,3 0 0,0 0 0,5 4 0,-1 0 0,6 1 0,-2-2 0,8-1 0,3 1 0,3 3 0,2-3 0,4 1 0,3-4 0,3 0 0,0 0 0,-3 0 0,0 0 0,4 0 0,3 0 0,4 0 0,-3 0 0,-1 0 0,-3 0 0,0-4 0,-1 1 0,4-5 0,-4 4 0,3 0 0,-6 4 0,2 0 0,-3 0 0,1-1 0,-7-3 0,-3 3 0,-9-3 0,0 3 0,0 1 0,0 0 0,0 0 0,-5-4 0,-3 1 0,-6-1 0,-1 4 0,-6-2 0,-2-1 0,-5 1 0,-6-3 0,-5 5 0,-2 0 0,-5 0 0,-3 0 0,-7-3 0,-9-1 0,-5-4 0,-2 5 0,-9-1 0,2 4 0,-8 0 0,0 0 0,-7 1 0,-4 3 0,-1-2 0,-3 6 0,2-4 0,-10 3 0,-3-3-186,-5 4 0,1-2 186,4 1 0,1 3 0,2-2 0,-1-2 0,6 2 0,8-4 0,6 3 0,3-3 0,-3 4 0,2-5 0,2 5 0,4-6 0,7 2 0,3 1 0,5-1 0,5 1 0,3-1 0,7-3 372,4 3-372,7-3 0,3-1 0,5 0 0,1 0 0,3 0 0,2 0 0,6 0 0,8 0 0,3 0 0,11 0 0,0 0 0,11 0 0,0 0 0,8-1 0,0-3 0,6-1 0,2-3 0,7-2 0,-4 3 0,7 1 0,-3-2 0,5 0-193,6-3 0,7 1 193,-3 2 0,2-2 0,-9 3 0,-2 2 0,2 1 0,-2-1 0,2 1 0,-8 0-9,-8 4 0,-2 0 9,-1 0 0,0 0 0,-1 0 0,-4 0 0,-3 0 0,-2 0 0,-2 0 0,-1 0 0,-2 0 0,-3 4 192,-5 0 1,-4 1-193,0-1 0,0-3 9,4 3 1,-5 1-10,-2-1 0,-3-1 0,-2-3 0,-4-1 0,-3-3 0,-2-2 0,-2-5 0</inkml:trace>
  <inkml:trace contextRef="#ctx0" brushRef="#br0" timeOffset="2857">9670 738 12287,'-5'6'0,"2"-1"0,-4-5 0,4 0 0,-2 0 0,5 0 0,0 0 0,5 0 0,-2 0 0,4 0 0,-3 0 0,3 0 0,1 4 0,3-1 0,-3 3 0,-1-3 0,1 0 0,3 4 0,1-3 0,-1 4 0,-1-5 0,-2 5 0,2-4 0,-3 3 0,3 0 0,2 0 0,-1 3 0,0-5 0,1 3 0,-5 2 0,1-2 0,-6-3 0,8 5 0,-8-4 0,3 2 0,-5-1 0,0-3 0,0 3 0,-5 0 0,-3 0 0,-2 3 0,-1-2 0,-1 2 0,1 1 0,-4-3 0,0-1 0,-4 0 0,4 0 0,-4 3 0,4-2 0,-4-2 0,4 2 0,-5-6 0,1 2 0,1 1 0,-1-1 0,4 0 0,-4-4 0,2 0 0,-2 0 0,-1 0 0,4 0 0,-3 0 0,4 0 0,-4 0 0,4 0 0,-1-4 0,1 0 0,2-3 0,-2 3 0,3-5 0,0 1 0,1 2 0,0-1 0,-1 0 0,1 0 0,0-3 0,-1 2 0,5 2 0,-1-2 0,4 1 0,-3-5 0,4 1 0,-2 0 0,5-1 0,0 5 0,0-1 0,0 4 0,0-3 0,0 4 0,1-6 0,3 6 0,-2-1 0,8 4 0,-4-5 0,0 4 0,4-4 0,-8 5 0,3 0 0,-4 0 0,3 0 0,-3 0 0,4 0 0,-5 0 0,0 0 0,5 0 0,-4 0 0,9 0 0,-7 0 0,4 0 0,-3 0 0,4 0 0,-5 0 0,5 0 0,-4 0 0,3 0 0,-3 0 0,4 0 0,-1-5 0,5 3 0,-1-3 0,0 5 0,1 0 0,-1 0 0,-4 0 0,1 0 0,-5 5 0,5-2 0,-4 4 0,0-4 0,1 7 0,-4-4 0,4 6 0,-5-1 0,0 0 0,0 1 0,0-1 0,0-3 0,0-1 0,-4 1 0,1 3 0,-6 0 0,1 1 0,-2-1 0,-1 0 0,0 1 0,-1-1 0,-3-1 0,0-2 0,-4 2 0,4-3 0,-5 0 0,1 0 0,-1-4 0,1 0 0,-2 2 0,2-1 0,1 0 0,-1-4 0,1 0 0,0 0 0,-3 0 0,6 0 0,-4 0 0,4 0 0,0-1 0,4-3 0,-1 3 0,1-3 0,0 1 0,-1 0 0,1 1 0,0-1 0,-1-4 0,1 1 0,0-5 0,-1-1 0,5 5 0,-1-1 0,5 2 0,-5-2 0,4-5 0,-3 1 0,0-2 0,0 3 0,-3-4 0,2 0 0,-2-5 0,-1 1 0,-1-3 0,1 0 0,0-2 0,-1-3 0,1 3 0,0-2 0,4 2 0,4 1 0,-2 6 0,1 1 0,0 0 0,4 1 0,0 0 0,0 4 0,0-1 0,0 1 0,0 3 0,0 1 0,0 3 0,0-4 0,0 6 0,1-4 0,3 2 0,2-2 0,11-11 0,0 0 0</inkml:trace>
  <inkml:trace contextRef="#ctx0" brushRef="#br0" timeOffset="3406">9772 375 12287,'0'11'0,"0"-3"0,0-1 0,0-4 0,0 3 0,0-2 0,0-3 0,0 4 0,0-5 0,-2 0 0,-1 0 0,1 5 0,-4-4 0,2 3 0,2 1 0,-6-1 0,4 4 0,-3-5 0,-2 5 0,-6-4 0,1 1 0,-5-1 0,4-3 0,-4 3 0,0-3 0,-3-1 0,-1 0 0,0 0 0,1 0 0,-6 0 0,-1 0 0</inkml:trace>
  <inkml:trace contextRef="#ctx0" brushRef="#br0" timeOffset="3749">9341 545 12287,'-5'11'0,"4"-5"0,-9 0 0,7-6 0,-5 0 0,6 0 0,-8 0 0,4 0 0,-6 0 0,1 0 0,-2 3 0,-2 1 0,3 4 0,-4-5 0,-1 5 0,-2-4 0,-2 3 0,-2-3 0,-1 0 0,-3-4 0,-2 5 0,-5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20.001"/>
    </inkml:context>
    <inkml:brush xml:id="br0">
      <inkml:brushProperty name="width" value="0.08571" units="cm"/>
      <inkml:brushProperty name="height" value="0.08571" units="cm"/>
      <inkml:brushProperty name="color" value="#C371F1"/>
    </inkml:brush>
  </inkml:definitions>
  <inkml:trace contextRef="#ctx0" brushRef="#br0">1565 420 12287,'-11'0'0,"0"0"0,3 0 0,0 0 0,1 0 0,-4 0 0,-1 0 0,1 0 0,3-1 0,1-3 0,4 2 0,-1-6 0,2 4 0,-2-3 0,3-1 0,-3-3 0,3 0 0,1-1 0,0 1 0,0 0 0,1-2 0,3-2 0,-3 6 0,3-2 0,1 2 0,-1-2 0,0 4 0,1-3 0,-3 9 0,6-3 0,-6 3 0,8 1 0,-3 0 0,4 0 0,0 0 0,-3 1 0,-1 3 0,1-2 0,3 6 0,1-4 0,-1 3 0,-4-3 0,1 4 0,1-5 0,6 5 0,-6-2 0,2 2 0,-2-2 0,2-2 0,1-2 0,-1 6 0,-3-4 0,-1 3 0,-3-4 0,3 1 0,-3 1 0,4-2 0,-6 3 0,2-3 0,-3 0 0,-1 4 0,0-3 0,0 4 0,0-5 0,0 5 0,-1-4 0,-3 3 0,2-3 0,-6 4 0,1-6 0,-5 2 0,-3 1 0,0-1 0,-4 5 0,4-2 0,-5-2 0,1-1 0,-1 1 0,1-1 0,-2 3 0,2-3 0,-3 0 0,0-4 0,3 0 0,0 0 0,4 0 0,-4 0 0,5 0 0,-1 0 0,2 0 0,2 0 0,0-4 0,-1 0 0,1-3 0,0 3 0,3-1 0,0 1 0,6 2 0,-2-6 0,-2 6 0,5-8 0,-4 7 0,5-4 0,0 4 0,-4-3 0,0 2 0,0 3 0,4-4 0,0 5 0,-1 0 0,-3 0 0,3 0 0,-9 0 0,7 0 0,-4 0 0,3 0 0,-4 0 0,2 1 0,-1 3 0,-4-3 0,4 3 0,1 1 0,-2-1 0,0 3 0,-3-3 0,0 3 0,-1-3 0,1 4 0,0-4 0,-1 3 0,1-3 0,0 3 0,-1-3 0,1 1 0,0-1 0,-1-3 0,1 3 0,0-3 0,-1-1 0,5 0 0,-1 0 0,5-1 0,-5-3 0,5-2 0,-7-10 0,4-2 0</inkml:trace>
  <inkml:trace contextRef="#ctx0" brushRef="#br0" timeOffset="299">1611 24 12287,'-12'0'0,"1"0"0,5 0 0,-3-2 0,5-2 0,0 3 0,4-4 0,0 5 0,0-5 0,0-1 0</inkml:trace>
  <inkml:trace contextRef="#ctx0" brushRef="#br0" timeOffset="564">1259 114 12287,'-21'-11'0,"2"0"0,6 0 0,6 4 0,3 2 0,-4 5 0,1 1 0,-5 3 0,1 7 0,0 2 0,-1 2 0,5-8 0,-1-3 0,1-2 0,-5-2 0,1 0 0</inkml:trace>
  <inkml:trace contextRef="#ctx0" brushRef="#br0" timeOffset="1940">738 568 12287,'-12'-5'0,"-2"-2"0,3-4 0,1 3 0,6 1 0,3 4 0,-4-2 0,5 5 0,0 0 0,-5 0 0,2 0 0,-4 0 0,3-5 0,-3-2 0,-1-7 0,-3-1 0,-1-7 0,1 0 0,0-2 0,-1-7 0,1-3 0,0-3 0,3 3 0,1 3 0,0 6 0,0-1 0,-3 3 0,2 4 0,3 7 0,1 4 0,2 6 0,-2-2 0,3 3 0,-4 1 0,5 5 0,0-4 0,5 9 0,1-8 0,5 6 0,1-5 0,-1 0 0,0 2 0,1-1 0,3 1 0,0-1 0,4-2 0,-4 6 0,4-4 0,-4 3 0,5-3 0,-1 4 0,2-2 0,2 2 0,-4 2 0,0-3 0,0 3 0,3 2 0,1-1 0,0 0 0,-4 1 0,0-1 0,-2-4 0,2 1 0,1 0 0,-5 3 0,0-4 0,-3 1 0,-2-4 0,-3 3 0,3-4 0,-3 2 0,-1-5 0,-1 0 0,-14 0 0,-2 0 0,-3 4 0,3-1 0,-1 5 0,1-4 0,0 1 0,-1-1 0,-3 1 0,0 2 0,-1 2 0,1-5 0,1 5 0,-5-2 0,4 0 0,-4 0 0,4-3 0,-4 3 0,4-3 0,-4 4 0,4-6 0,-4 2 0,5-3 0,-1-1 0,2 0 0,2 0 0,0 0 0,-1 0 0,1-5 0,5-1 0,2-5 0,3 3 0,1 1 0,5-1 0,2-3 0,3-1 0,2 1 0,-1 3 0,0 1 0,4 1 0,1-2 0,2-2 0,-2 2 0,2 3 0,-2 2 0,2-3 0,-2 3 0,2-1 0,-2 4 0,-1 0 0,-4 0 0,0 0 0,1 0 0,-2 1 0,-3 3 0,2-2 0,-5 6 0,0 0 0,-4 3 0,0 0 0,-5 1 0,-3-1 0,-2-1 0,-1-2 0,-1 2 0,1-3 0,-2 0 0,-2 0 0,1-1 0,-4 2 0,2-2 0,-2-2 0,0-1 0,-1 4 0,-2-4 0,2 0 0,-3-1 0,0-2 0,0 0 0,3 0 0,-5 0 0,6 0 0,-6-2 0,5-1 0,1-4 0,-1-4 0,5 0 0,-1-1 0,3 1 0,0 0 0,1 1 0,0 2 0,-3-2 0,2 2 0,-1 2 0,5-2 0,-2 6 0,-1-3 0,-1 5 0,5 0 0,-1 0 0,4 5 0,-3 3 0,3 2 0,-4 1 0,5 4 0,-5 0 0,6 5 0,-2-1 0,3-1 0,1 1 0,0-4 0,0 4 0,1-5 0,3 1 0,2-4 0,5-3 0,1 0 0,-1-4 0,0 0 0,1-4 0,0 0 0,3 0 0,-2 0 0,2 0 0,-2 0 0,-2 0 0,0-4 0,1 0 0,-1-1 0,0 2 0,1 1 0,-1-8 0,-5 9 0,-1-9 0,-6 9 0,-3-3 0,-6-1 0,-5 1 0,-5 0 0,1 4 0,-2 0 0,-2 0 0,0 4 0,1 0 0,-5 3 0,1-3 0,-6 5 0,2-1 0,2-2 0,2 1 0,-2 0 0,2 0 0,-1 3 0,4-2 0,6 2 0,2 1 0,0-3 0,3-1 0,-2 2 0,7 6 0,2-2 0,1 2 0,3-1 0,1 1 0,5-1 0,2 5 0,3-2 0,2 2 0,3 3 0,0-3 0,8 6 0,-4 1 0,8 1 0,-4-5 0,6 1 0,-3 0 0,6-1 0,-2 1 0,3-5 0,1-3 0,0-3 0,0 0 0,5-6 0,3-2 0,2-13 0,1-4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1:15.574"/>
    </inkml:context>
    <inkml:brush xml:id="br0">
      <inkml:brushProperty name="width" value="0.08571" units="cm"/>
      <inkml:brushProperty name="height" value="0.08571" units="cm"/>
      <inkml:brushProperty name="color" value="#C371F1"/>
    </inkml:brush>
  </inkml:definitions>
  <inkml:trace contextRef="#ctx0" brushRef="#br0">4228 672 12287,'-16'19'0,"4"-4"0,2 1 0,1-1 0,0-8 0,9 5 0,-13-12 0,10 0 0,-9 0 0,12 0 0,0 0 0,12 0 0,4 0 0,2 0 0,1 0 0,-13 0 0,19 0 0,-6 0 0,6 0 0,-7 0 0,1 0 0,0 0 0,9 0 0,0 0 0,0 0 0,-10 0 0,1 0 0,3 0 0,-10 0 0,13 0 0,-6 0 0,-7 0 0,13-12 0,-9 8 0,2-8 0,1 12 0,-13 0 0,7-12 0,-13-4 0,0-3 0,0 1 0,0 12 0,-3-19 0,-7 6 0,7-6 0,-22 6 0,7 1 0,5 12 0,-2-16 0,5 12 0,-5-11 0,-4 18 0,4-10 0,2 1 0,4 9 0,-4-10 0,-5 13 0,5 0 0,-2 0 0,5 0 0,-5 0 0,-4 0 0,0 0 0,13 0 0,-16 3 0,13 7 0,-13 5 0,19 4 0,-9-1 0,-1 4 0,10-9 0,-12 12 0,5-7 0,7 7 0,-9-6 0,12-1 0,-13 1 0,10 9 0,-6 0 0,6 0 0,3-9 0,0-1 0,0 1 0,0 9 0,0-12 0,0 8 0,0-17 0,0 11 0,0-11 0,3 5 0,6-12 0,-6 0 0,22 0 0,-9 0 0,2 0 0,1 0 0,-13 0 0,19 0 0,-6 0 0,-7-12 0,13 5 0,-6-11 0,-7 11 0,10-8 0,-13 6 0,1 5 0,2-20 0,4 20 0,-1-20 0,-2 20 0,-1-20 0,-9 20 0,13-17 0,-7 11 0,-6 1 0,10 9 0,-13-12 0,0 8 0,0-8 0,0 12 0,0 0 0,-13 0 0,10 0 0,-9 0 0,12 0 0,-13 0 0,10-12 0,-12 9 0,5-7 0,7 7 0,-12 0 0,5-6 0,7 6 0,-12-10 0,5 13 0,7-12 0,-9 9 0,-1-10 0,10 10 0,-6-6 0,-7 6 0,13-13 0,-6 7 0,-7 6 0,13-13 0,-6 7 0,-7 6 0,13-10 0,-9 1 0,9 9 0,-7-7 0,7 7 0,-9 3 0,12 0 0,0-3 0,0-6 0,-13 6 0,10-10 0,-9 13 0,9 0 0,-7 0 0,7 0 0,-22 0 0,10 0 0,-4 0 0,4 3 0,2 7 0,4-7 0,-4 9 0,-5-12 0,5 13 0,-12-7 0,7 12 0,5-11 0,-9 8 0,10-9 0,-4 4 0,10-1 0,-9 0 0,5 1 0,-5 12 0,-4-19 0,4 9 0,2 1 0,-9-10 0,16 12 0,-13-5 0,1-7 0,-1 18 0,0-11 0,1 11 0,-1-17 0,0 5 0,1-6 0,-1 6 0,0 1 0,13-1 0,-19-9 0,10 0 0,-4 0 0,4-3 0,2-6 0,4 5 0,6-11 0,-7 6 0,7-7 0,-19-3 0,13 1 0,0 12 0,-4-19 0,10 9 0,-12 1 0,5 5 0,7-5 0,-9 8 0,12-11 0,0 12 0,0-19 0,0 9 0,0 1 0,0-10 0,0 22 0,0-10 0,0 1 0,0 9 0,0-10 0,0 13 0,0 0 0,0 13 0,0-10 0,0 22 0,0-10 0,-10 4 0,1-1 0,0 1 0,-1 9 0,1 0 0,0-12 0,6 5 0,-4-8 0,-2 2 0,0-8 0,6 14 0,-4-8 0,-2 2 0,0-8 0,9 8 0,-3-9 0,-7 4 0,7-1 0,-9-6 0,12 6 0,-13-5 0,10 8 0,-22-12 0,19 0 0,-13 0 0,13 0 0,-19 0 0,7 0 0,2 0 0,-3 0 0,10-9 0,-10-1 0,13 1 0,-16 6 0,13-6 0,-13 5 0,16-8 0,-13 12 0,13 0 0,-9-9 0,5-1 0,-5 1 0,-4 0 0,0-1 0,13 1 0,-19 0 0,7-1 0,5 1 0,-12-3 0,10 9 0,-4-10 0,1 13 0,-1-12 0,0 9 0,1-7 0,-1-5 0,0 12 0,4-10 0,2 1 0,-9 9 0,16-10 0,-9 10 0,2-6 0,-9 6 0,16-10 0,-9 10 0,2-6 0,4 6 0,-4-10 0,-2 1 0,-4 9 0,1-7 0,11 7 0,-5 0 0,12-6 0,-13 6 0,10-10 0,-9 13 0,12 0 0,0 0 0,12 0 0,-9 0 0,10-12 0,-1 9 0,4-10 0,-1 10 0,-2-3 0,-1-4 0,-5 1 0,11 9 0,-8 0 0,8 0 0,-12 0 0,19 0 0,-6 0 0,-7 0 0,13 0 0,-6 0 0,6 0 0,-6 0 0,-1 0 0,4 0 0,-6 0 0,2 0 0,1 0 0,9 0 0,-10 0 0,1 0 0,-13 0 0,10 0 0,-7 0 0,-6 0 0,10 0 0,-13 0 0,0 0 0,3 9 0,6 1 0,-6 2 0,7-2 0,-7-4 0,-3 12 0,0-8 0,0 8 0,0-8 0,0 8 0,0-8 0,0 8 0,0-8 0,0 8 0,0-8 0,0 8 0,0-11 0,0 8 0,0-5 0,0 5 0,0 4 0,0-1 0,0-11 0,-10 8 0,-2-9 0,-4 4 0,10-1 0,-19 0 0,7 1 0,5 11 0,-12-17 0,7 5 0,-7-6 0,-3 6 0,0 1 0,0-1 0,0-9 0,9 0 0,1 0 0,-1 0 0,-9-9 0,0-1 0,3-2 0,6 3 0,-6 5 0,10-20 0,-4 20 0,4-8 0,2 0 0,-9 8 0,19-8 0,-22 0 0,22 9 0,-22-10 0,22 10 0,-6-6 0,6 6 0,-10-10 0,10 13 0,-9 0 0,12 0 0,0 0 0,12 0 0,-9 0 0,10 0 0,-13 0 0,0 0 0,0 13 0,0-10 0,0 22 0,0-19 0,0 12 0,0 1 0,0 0 0,0-1 0,0 4 0,0 3 0,-3-6 0,-3-1 0,-4 4 0,1-9 0,9 11 0,0-5 0,0-6 0,-3 8 0,-7-11 0,7-1 0,-12 0 0,5 1 0,7-1 0,-12-9 0,5 0 0,7 0 0,-22 0 0,10 0 0,-10-12 0,6-7 0,-6-6 0,13 6 0,-10 4 0,4 2 0,11-8 0,-18 5 0,7-12 0,5 12 0,-8-8 0,8 8 0,-2 0 0,8-8 0,-8 17 0,5-11 0,7 11 0,-9-8 0,12 6 0,0 6 0,0-13 0,0 7 0,0 6 0,0-10 0,0 13 0,0 0 0,12 0 0,-9 0 0,10 13 0,-13 5 0,0-2 0,0 2 0,3-8 0,6 8 0,-6-8 0,7 8 0,-7 1 0,-3 9 0,0-9 0,0-1 0,0 1 0,0 9 0,0-12 0,0 8 0,0-5 0,0 6 0,0 3 0,0-9 0,0-1 0,0 1 0,0 0 0,0-1 0,-3-2 0,-7 3 0,4 2 0,-12-11 0,-1-1 0,-9 0 0,0 4 0,0 2 0,0-8 0,0 5 0,-3-12 0,-7 0 0,7 12 0,-9-8 0,12 5 0,0-6 0,0-3 0,0 0 0,0 0 0,0 0 0,9 0 0,1 0 0,11 0 0,-5 0 0,12 0 0,0 12 0,12-8 0,4 8 0</inkml:trace>
  <inkml:trace contextRef="#ctx0" brushRef="#br0" timeOffset="899">3472 0 12287,'3'25'0,"6"-6"0,-6 6 0,13-19 0,-7 12 0,-6-11 0,22 14 0,-6-11 0,-7 12 0,13-19 0,-6 6 0,6-6 0,-10 10 0,10-10 0,-6 6 0,6-6 0,3-3 0,0 0 0,0 0 0,0 0 0,0 0 0,0 0 0,0 0 0,0 0 0,-13 0 0,10-9 0,-6-4 0,6-2 0,-10 9 0,10-10 0,-6 7 0,6-7 0,-7-3 0,1 1 0,0-1 0,9-9 0</inkml:trace>
  <inkml:trace contextRef="#ctx0" brushRef="#br0" timeOffset="1484">2800 56 12287,'-16'28'0,"-9"0"0,22-9 0,-6-1 0,6-11 0,3 5 0,0-12 0,0 0 0,0-12 0,0-4 0</inkml:trace>
  <inkml:trace contextRef="#ctx0" brushRef="#br0" timeOffset="2266">2576 1120 12287,'-16'0'0,"4"0"0,12 0 0,-3 3 0,-7 6 0,7-5 0,-9 8 0,12-12 0,-3 0 0,-7 0 0,7 0 0,-9 12 0,12-8 0,0 8 0,0-12 0,0 0 0,-13 0 0,10 0 0,-9 0 0,9 0 0,-7 0 0,7 0 0,-12 0 0,5 0 0,7 0 0,-22 0 0,22 0 0,-22 12 0,10 4 0</inkml:trace>
  <inkml:trace contextRef="#ctx0" brushRef="#br0" timeOffset="3034">1232 140 12287,'-9'19'0,"-1"-1"0,1-11 0,9 5 0,0-12 0,0 0 0,0 13 0,0-10 0,0 9 0,0-12 0,0 13 0,0 2 0,0 4 0,0-1 0,0 1 0,0 0 0,0-1 0,0 1 0,0 0 0,0-1 0,0 1 0,9 9 0,1 0 0,-1 0 0,0-9 0,4-1 0,2 4 0,-9-9 0,16 12 0,-9-10 0,2 1 0,-9 9 0,16-10 0,-9 10 0,2-6 0,-9 5 0,16-17 0,-12 11 0,11 1 0,-18-3 0,10 8 0,-1-20 0,-9 8 0,10 0 0,-13-8 0,3 8 0,6-12 0,-6 0 0,22 0 0,-9 0 0</inkml:trace>
  <inkml:trace contextRef="#ctx0" brushRef="#br0" timeOffset="4000">1008 448 12287,'0'28'0,"0"-9"0,0-1 0,0-11 0,0 8 0,0-5 0,0-7 0,0 9 0,0-12 0,0 0 0,-12 13 0,8-10 0,-8 12 0,12-5 0,0-7 0,0 12 0,0-5 0,0-7 0,0 12 0,0-5 0,0-7 0,-9 12 0,-1-5 0,1-7 0,9 21 0,0-8 0,-3 0 0,-3-4 0,-4 0 0,1-8 0,9 11 0,-3-9 0,-6 4 0,5 11 0,-11-17 0,9 8 0,-4 0 0,1-8 0,-3 20 0,-4-8 0,-3 0 0,1-4 0,-4 0 0,9-8 0,-11 8 0,5-12 0,-6 0 0,-3 0 0,0 0 0,0 0 0,0 0 0,9 0 0,1 0 0,-4 0 0,-3 0 0,-3 0 0,0-3 0,0-6 0,0 5 0,3-11 0,3 9 0,4-4 0,-1 1 0,-6 6 0,3-3 0,4-4 0,-1 1 0,0 6 0,1-6 0,-1 5 0,0-8 0,4 9 0,2-6 0,4 5 0,-3-8 0,-7 12 0,6 0 0,-2-9 0,6-1 0,5 1 0,-11 9 0,6 0 0,5-12 0,-8 8 0,12-8 0,0 12 0,0 0 0,0-12 0,0 8 0,0-8 0,0 12 0,0-12 0,0 8 0,0-20 0,0 17 0,0-11 0,0 12 0,3-10 0,6 7 0,-5 6 0,8-10 0,0 13 0,-5-9 0,11-1 0,1 1 0,0 9 0,-1 0 0,1 0 0,9 0 0,0 0 0,0 0 0,0 0 0,0 0 0,0 0 0,-9 0 0,-1 0 0,1-12 0,9-4 0</inkml:trace>
  <inkml:trace contextRef="#ctx0" brushRef="#br0" timeOffset="4600">756 140 12287,'3'25'0,"3"-3"0,4-4 0,-1-11 0,-9 8 0,0-5 0,12-7 0,-8 9 0,8-12 0,-12 13 0,0-10 0,0 9 0,0-12 0,0-12 0,0-4 0</inkml:trace>
  <inkml:trace contextRef="#ctx0" brushRef="#br0" timeOffset="4858">504 140 12287,'0'28'0,"0"0"0,0-12 0,0-1 0,0-5 0,0-7 0,0 9 0,0-12 0,-3 0 0,-6 0 0,5 0 0,-11 0 0,6 0 0,-7 0 0,-3 0 0,1 0 0,11-12 0,-5-4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1:21.441"/>
    </inkml:context>
    <inkml:brush xml:id="br0">
      <inkml:brushProperty name="width" value="0.08571" units="cm"/>
      <inkml:brushProperty name="height" value="0.08571" units="cm"/>
      <inkml:brushProperty name="color" value="#C371F1"/>
    </inkml:brush>
  </inkml:definitions>
  <inkml:trace contextRef="#ctx0" brushRef="#br0">1 0 12287,'28'0'0,"-10"3"0,1 6 0,0-5 0,-1 8 0,1-12 0,0 0 0,-1 0 0,1 0 0,-13 0 0,19 0 0,-9 0 0,2 0 0,1 0 0,-13 0 0,7 0 0,-1 0 0,-9 0 0,22 0 0,-22 0 0,22 0 0,-22 0 0,22 0 0,-22 0 0,22-12 0,-9-4 0</inkml:trace>
  <inkml:trace contextRef="#ctx0" brushRef="#br0" timeOffset="749">1177 28 12287,'15'12'0,"-2"-8"0,-10 8 0,6-12 0,-6 0 0,10 3 0,-13 6 0,0-5 0,12 8 0,-9-12 0,10 3 0,-10 3 0,6 4 0,-6-1 0,10-9 0,-1 0 0,-9 12 0,10-8 0,-10 8 0,6-12 0,-6 12 0,13-8 0,-7 5 0,-6-6 0,10 9 0,-1-8 0,-9 11 0,6-6 0,-5-5 0,-1 8 0,6-12 0,-6 0 0,10 0 0,-13 0 0,0 0 0,0 12 0,0-8 0,0 20 0,0-5 0,12-6 0,-9 11 0,6-5 0,-5 6 0,8 3 0,-9 9 0,10 4 0,-1 2 0,-9-8 0,19 17 0,-10-5 0,4 6 0,-10-9 0,19 8 0,-9-5 0,-1 6 0,10-9 0,-13 8 0,10-8 0,-3 0 0,0 8 0,-1-20 0,1 5 0,3-6 0,-10-3 0,4-3 0,-10-3 0,3-4 0,1-11 0,-7 14 0,6-11 0,-6-1 0,10-9 0,-1-12 0,4-4 0</inkml:trace>
  <inkml:trace contextRef="#ctx0" brushRef="#br0" timeOffset="2582">785 112 12287,'-13'16'0,"10"-4"0,-9-9 0,12 6 0,0-5 0,0 8 0,0-12 0,3 0 0,6 0 0,-6 0 0,13 0 0,-7 0 0,-6 12 0,13-8 0,-7 5 0,-6-6 0,19 9 0,-13 7 0,13-6 0,-16 8 0,13-8 0,3 2 0,-10 4 0,13 0 0,-6-1 0,6 4 0,3 3 0,9 3 0,0 0 0,-3 0 0,-2 0 0,-4 0 0,0 0 0,0 0 0,0 0 0,0 0 0,-4 0 0,-5 0 0,6-12 0,-19 8 0,10-5 0,-4 6 0,-2 3 0,-1-9 0,0-1 0,-3 4 0,-2 3 0,-1 3 0,6 0 0,-6 0 0,10 0 0,-13 0 0,0-12 0,-13 8 0,-2-8 0,-4 0 0,0-7 0,13 6 0,-19-11 0,10 8 0,-13-9 0,0 6 0,0-5 0,9 8 0,0-12 0,-3 0 0,-2 0 0,5 0 0,0 0 0,-3 0 0,-2 0 0,-4 0 0,0 0 0,0 0 0,12 0 0,-9 0 0,6 0 0,-5 0 0,-4 0 0,9 0 0,0 0 0,-3 0 0,10 0 0,-13 0 0,7 0 0,5 0 0,-2 0 0,5 0 0,7 0 0,-22 0 0,22 0 0,-22 0 0,10 0 0,-4 0 0,0 0 0,13 0 0,-9 0 0,5 0 0,7-12 0,-22 8 0,10-8 0,-4 3 0,0-1 0,13 1 0,-9 6 0,5-6 0,-5 5 0,-4-17 0,0 11 0,13-11 0,-9 14 0,5-11 0,7 11 0,-9-17 0,-1 8 0,10-3 0,-6 1 0,6-1 0,3 0 0,0 1 0,0-1 0,0 0 0,0 1 0,0 11 0,3-14 0,6 11 0,-6-11 0,13 17 0,-7-5 0,-6 6 0,13 0 0,-7-6 0,-6 5 0,22-8 0,-9 12 0,2 0 0,1 0 0,-13 0 0,10 0 0,-7 0 0,-6 0 0,13 9 0,-7 1 0,-6-1 0,19-6 0,-13 6 0,1-5 0,-7 11 0,6-6 0,-6-5 0,10 11 0,-10-9 0,6 4 0,-6-1 0,10-6 0,-13 6 0,0-5 0,12 8 0,-9-12 0,10 12 0,-1-8 0,-9 11 0,7-6 0,-7-5 0,-3 8 0,0-12 0,0 3 0,0 6 0,0-5 0,0 8 0,0-12 0,3 0 0,6 0 0,-6 0 0,10 0 0,-13 12 0,0-8 0,0 8 0,0-12 0,0 0 0,0 12 0,0-8 0,-3 8 0,-7-12 0,7 0 0,-9 3 0,12 6 0,0-5 0,-3 8 0,-7-12 0,7 0 0,-12 0 0,8 3 0,-2 6 0,0-5 0,-4 8 0,10-12 0,-19 3 0,13 6 0,0-5 0,-4 8 0,-2-12 0,-1 0 0,4 0 0,-1 0 0,10 12 0,-9-8 0,12 8 0,-13-12 0,10 0 0,-9 0 0,12 0 0,0 0 0,-13 0 0,10 0 0,-9 0 0,12 0 0,0 0 0,-13 0 0,10 0 0,-9 0 0,12 0 0,-3 0 0,-7 0 0,7 0 0,-9 0 0,-1 0 0,10 0 0,-9 0 0,-1 0 0,10 0 0,-12 0 0,5 0 0,7 0 0,-9 0 0,12 0 0,0 0 0,-13 12 0,-2 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1:24.895"/>
    </inkml:context>
    <inkml:brush xml:id="br0">
      <inkml:brushProperty name="width" value="0.08571" units="cm"/>
      <inkml:brushProperty name="height" value="0.08571" units="cm"/>
      <inkml:brushProperty name="color" value="#C371F1"/>
    </inkml:brush>
  </inkml:definitions>
  <inkml:trace contextRef="#ctx0" brushRef="#br0">449 0 12287,'0'16'0,"3"5"0,6-11 0,-6-1 0,10-9 0,-13 0 0,3 9 0,6 1 0,-6-1 0,10-9 0,-1 0 0,-9 3 0,7 6 0,-7-5 0,9 8 0,-9-12 0,22 12 0,-9 4 0,2 0 0,-2-4 0,-4 0 0,10-8 0,-16 17 0,10-8 0,-4 2 0,10-8 0,-16 14 0,10-8 0,-4 2 0,-2-8 0,-1 17 0,0-5 0,13-6 0,-19 11 0,7-5 0,5-6 0,-12 2 0,7-6 0,-7 7 0,0 0 0,6-7 0,7 6 0,12 1 0</inkml:trace>
  <inkml:trace contextRef="#ctx0" brushRef="#br0" timeOffset="1234">953 728 12287,'-28'0'0,"0"0"0,0 0 0,12 12 0,-9-8 0,7 5 0,5-6 0,-12-3 0,7 0 0,5 0 0,-9-3 0,10-3 0,-4-4 0,10 1 0,-19 9 0,7 0 0,-7 0 0,6-9 0,0-1 0,1 1 0,-1 9 0,0 0 0,1 0 0,-1 0 0,0 0 0,13 0 0,-6 0 0,-1 0 0,10 0 0,-22 0 0,19 0 0,-13 0 0,13 0 0,-19 0 0,10-12 0,-4 8 0,3-8 0,4 0 0,3 8 0,-1-11 0,-2 9 0,-4-4 0,10-11 0,-9 14 0,5-11 0,-5-1 0,-1 0 0,7 1 0,-7 11 0,13-17 0,-9 8 0,12-3 0,0 1 0,0 11 0,0-5 0,0 0 0,3 8 0,6-5 0,-6 6 0,13 3 0,-10-3 0,3-6 0,1 5 0,-10-8 0,12 12 0,-6 0 0,13 0 0,3 0 0,3 3 0,3 6 0,0-2 0,0 11 0,0-11 0,-10 5 0,-2-9 0,-4 6 0,10-5 0,-16 11 0,13-6 0,-13-5 0,7 8 0,-1-12 0,-9 0 0,13 0 0,-7 0 0,-6 12 0,10-8 0,-13 8 0,0-12 0,0 0 0,0 12 0,0-8 0,0 8 0,0-12 0,0 3 0,0 6 0,0-5 0,0 11 0,0-6 0,0-5 0,0 11 0,0-6 0,0-5 0,0 11 0,0-6 0,0-5 0,-10 11 0,1-6 0,0-5 0,9 20 0,0-8 0,0 0 0,-13-4 0,7-3 0,-13 1 0,13 11 0,-9-17 0,5 5 0,7 6 0,-9-11 0,-1 8 0,10-9 0,-9 3 0,-1 4 0,10-1 0,-12-9 0,5 0 0,-5 0 0,-4 0 0,0 0 0,13 0 0,-19 0 0,7 0 0,5 0 0,-12 0 0,7 0 0,5 0 0,-12-9 0,7-1 0,5 1 0,-2 9 0,5 0 0,-5-12 0,-4 8 0,0-5 0,13 6 0,-16 0 0,13-6 0,0 5 0,-4-8 0,10 0 0,-9-4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1:36.080"/>
    </inkml:context>
    <inkml:brush xml:id="br0">
      <inkml:brushProperty name="width" value="0.08571" units="cm"/>
      <inkml:brushProperty name="height" value="0.08571" units="cm"/>
      <inkml:brushProperty name="color" value="#C371F1"/>
    </inkml:brush>
  </inkml:definitions>
  <inkml:trace contextRef="#ctx0" brushRef="#br0">2493 0 12287,'12'16'0,"-9"-4"0,10-12 0,-13 0 0,3 9 0,6 1 0,-6-1 0,10-9 0,-13 0 0,0 0 0,0 12 0,0-8 0,0 8 0,0 0 0,0-5 0,0 11 0,-13-11 0,10 17 0,-9-17 0,12 11 0,0-8 0,0 8 0,-13-11 0,10 17 0,-12-11 0,5 6 0,7 5 0,-9-8 0,9 9 0,-7-6 0,7 5 0,-9-8 0,2 12 0,1 0 0,0-9 0,9-1 0,0-8 0,0 8 0,0-8 0,0 8 0,0-8 0,0 8 0,0 1 0,0 9 0,0 0 0,0-9 0,0-1 0,0-8 0,0 8 0,0-8 0,0 8 0,0-8 0,0 8 0,12-11 0,-9 17 0,10-20 0,-10 17 0,6-11 0,-6-1 0,10-9 0,-13 12 0,0-8 0,0 8 0,0-9 0,0 6 0,12-5 0,-9 8 0,22-12 0,-9 0 0</inkml:trace>
  <inkml:trace contextRef="#ctx0" brushRef="#br0" timeOffset="815">2185 560 12287,'0'16'0,"0"-4"0,0-12 0,0 0 0,-13 0 0,10 0 0,-9 0 0,9 0 0,-7 0 0,7 3 0,-6 6 0,3-5 0,-4 5 0,7-3 0,-6 3 0,-7-5 0,1 20 0,-13-17 0,0 11 0,9-8 0,0 8 0,10-11 0,-10 2 0,10 3 0,-10-2 0,10 8 0,-10-8 0,13 11 0,-3-2 0,6-6 0,-7 11 0,1-5 0,0-6 0,9 11 0,-10-17 0,1 11 0,-3-11 0,2 2 0,7-6 0,-22-3 0,10 0 0,-13 0 0,0 0 0,9 0 0,0 0 0,1 0 0,-10 0 0,0 0 0,0 0 0,0-12 0,0-4 0</inkml:trace>
  <inkml:trace contextRef="#ctx0" brushRef="#br0" timeOffset="2143">1737 168 12287,'0'16'0,"0"-4"0,12-12 0,-9 0 0,10 3 0,-13 6 0,0-5 0,0 8 0,0-12 0,12 0 0,-9 0 0,10 0 0,-13 0 0,0 0 0,-13 0 0,7 0 0,-13 0 0,10 0 0,-10 0 0,10 0 0,-10 0 0,1 0 0,-10 0 0,0 0 0,0 0 0,0 0 0,0 0 0,9 0 0,0 0 0,10 0 0,-10 0 0,10 0 0,-10 0 0,10 0 0,-10 0 0,13 3 0,-3 6 0,3-5 0,-4 5 0,7-3 0,-6 3 0,6-5 0,3 20 0,0-17 0,0 11 0,0-8 0,0 8 0,12-11 0,-9 17 0,7-5 0,2-3 0,-3 2 0,4-8 0,-4 8 0,-3-2 0,13 3 0,-10 2 0,10-11 0,-10 11 0,10-2 0,-10-3 0,10 2 0,-13-8 0,4 8 0,5 1 0,1 9 0,-1 0 0,7-9 0,-13-1 0,1-11 0,-10 5 0,0 0 0,0-8 0,-13 8 0,-2-12 0,-13 0 0,0 0 0,0 0 0,0 12 0,0-8 0,0 5 0,9-6 0,0-3 0,1 0 0,-10 0 0,0 0 0,9 0 0,0 0 0,1 0 0,-1 0 0,0 0 0,13 0 0,-19 0 0,22 0 0,-9 0 0,12 0 0,-3 0 0,-7 0 0,7 0 0,-9 0 0,12 0 0,-3-9 0,-7-1 0,7 1 0,-9 9 0,12 0 0,0-3 0,0-6 0,-13 5 0,10-8 0,-9 0 0,12 8 0,0-20 0,0 20 0,0-20 0,0 17 0,0-11 0,0 11 0,0-17 0,0 8 0,0-12 0,-10 9 0,1 1 0,0 8 0,9-8 0,0 8 0,0-8 0,0 8 0,0-8 0,0 8 0,0-8 0,-3 11 0,-7-2 0,7-6 0,-9-1 0,12 0 0,0-8 0,0 8 0,-3 0 0,-7 7 0,7-6 0,-9-1 0,12 0 0,0-8 0,3 17 0,6-11 0,-6 11 0,10-17 0,-4 17 0,0-11 0,1 11 0,2-30 0,4 6 0</inkml:trace>
  <inkml:trace contextRef="#ctx0" brushRef="#br0" timeOffset="3159">953 224 12287,'0'19'0,"0"-1"0,0-11 0,0 17 0,0-20 0,0 8 0,0-12 0,0 0 0,-13 0 0,10 0 0,-22 0 0,19 0 0,-13 0 0,10 0 0,-10 0 0,4 3 0,-4 6 0,-6-5 0,7 5 0,-7-6 0,-3-3 0,0 0 0,0 0 0,0 0 0,0 0 0,0 3 0,0 6 0,9-5 0,0 5 0,13-6 0,-16 0 0,13 6 0,-3-5 0,2 5 0,7-6 0,-9 9 0,12-8 0,9 11 0,0-6 0,4-5 0,-4 5 0,-3-3 0,13 3 0,-10-5 0,10 5 0,-10-6 0,10-3 0,-10 9 0,10 1 0,-10-1 0,10-9 0,-10 0 0,10 0 0,-13 12 0,19-8 0,-9 8 0,2-12 0,1 0 0,-13 0 0,7 0 0,-10 9 0,6 1 0,-6-1 0,10-9 0,-13 0 0,-13 0 0,-2-9 0,-13-1 0,6 1 0,-6 9 0,6-9 0,-15-1 0,3-8 0,-4 8 0,4-2 0,-13 3 0,10 5 0,-9-5 0,2-3 0,-3 2 0,-6 1 0,7 9 0,2-3 0,-2-6 0,-1 5 0,-9-8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3:16.115"/>
    </inkml:context>
    <inkml:brush xml:id="br0">
      <inkml:brushProperty name="width" value="0.08571" units="cm"/>
      <inkml:brushProperty name="height" value="0.08571" units="cm"/>
      <inkml:brushProperty name="color" value="#C371F1"/>
    </inkml:brush>
  </inkml:definitions>
  <inkml:trace contextRef="#ctx0" brushRef="#br0">5181 869 12287,'0'15'0,"0"-2"0,0-13 0,0 0 0,-13 0 0,10-3 0,-6-7 0,2 7 0,-2-6 0,6 6 0,-9 3 0,12 0 0,0 0 0,0-13 0,0 10 0,-13-9 0,10 12 0,-9 0 0,12 0 0,12 0 0,-6 0 0,13 0 0,-10 0 0,10 0 0,-10 0 0,10 0 0,-10 0 0,10 0 0,-10 0 0,10 0 0,-10 0 0,10 0 0,-10 0 0,10 0 0,-13 0 0,19 0 0,-19 0 0,13 0 0,-13 0 0,6 0 0,-8 0 0,5 0 0,-6 0 0,9 0 0,-12 0 0,0 0 0,0-13 0,-3 10 0,-6-6 0,3 6 0,-13 3 0,10-10 0,-10 1 0,4-3 0,-4 2 0,-6 7 0,6-6 0,-5-7 0,-4 4 0,0-7 0,0-3 0,0 13 0,0-13 0,0 16 0,0-13 0,3 10 0,6-10 0,-6 13 0,10-19 0,-13 22 0,3-12 0,6 5 0,3 7 0,7-6 0,6 6 0,-22 3 0,22 0 0,-13 9 0,7 0 0,6 1 0,-13-1 0,7 0 0,6 13 0,-9-6 0,-1 12 0,10 0 0,-9 0 0,12 0 0,0 0 0,0-10 0,0 1 0,0-13 0,0 7 0,0-10 0,0 6 0,0-6 0,0 10 0,0-13 0,0 0 0,12 0 0,-6 0 0,13 0 0,-10 0 0,10 0 0,-10 0 0,10 0 0,0 0 0,9 0 0,0 0 0,-10 9 0,1 0 0,0 1 0,9-7 0,0 6 0,-10-6 0,1 7 0,0-4 0,9 3 0,-10-6 0,1 7 0,-10-7 0,10-3 0,-10 9 0,10 0 0,-10 1 0,10-10 0,-13 12 0,19-9 0,-22 10 0,13-13 0,-7 0 0,-6 0 0,10 0 0,-13 0 0,0 0 0,0-13 0,0 7 0,0-13 0,0 10 0,0-10 0,0 10 0,0-10 0,0 10 0,0-10 0,0 10 0,0-10 0,0 10 0,0-10 0,0 10 0,0-10 0,0 10 0,0-10 0,0 10 0,0-10 0,0 10 0,0-10 0,0 13 0,0-19 0,0 10 0,-10-4 0,1 0 0,0 10 0,9-10 0,-4 13 0,-5-3 0,6 3 0,-6-4 0,6 7 0,-10-22 0,10 22 0,-9-9 0,-1 12 0,10-13 0,-22 10 0,10-9 0,-13 12 0,0 0 0,0 0 0,0 0 0,0 0 0,0 0 0,9 0 0,0 0 0,10 0 0,-10 0 0,1 0 0,-10 0 0,9 0 0,0 0 0,1 0 0,-10 0 0,0 0 0,0 0 0,9 0 0,0 0 0,1 0 0,-10 0 0,0 12 0,0-9 0,0 7 0,0-7 0,0-3 0,0 0 0,9 0 0,0 0 0,1 0 0,-10 0 0,0 0 0,0 0 0,0 0 0,9 0 0,0 0 0,1 0 0,-10 0 0,0 0 0,0 0 0,0 9 0,0 0 0,-10 1 0,1-10 0,-4 3 0,4 6 0,3-6 0,-13 7 0,10-4 0,-10 3 0,10-3 0,-10 13 0,10-13 0,-10 4 0,10 2 0,-10-3 0,13 1 0,-3-10 0,3 9 0,-4 0 0,7 1 0,-6-10 0,-4 0 0,4 0 0,0 0 0,9 0 0,0 0 0,0 0 0,0 0 0,0 0 0,0 0 0,0 0 0,0 0 0,0 0 0,0 0 0,0 0 0,0 0 0,0 0 0,0 0 0,0 0 0,0 0 0,0 0 0,0 0 0,0 0 0,0 0 0,0 0 0,0 0 0,9 0 0,0 0 0,4-3 0,-4-7 0,-6 7 0,10-9 0,-1 12 0,-9 0 0,22 0 0,-9-13 0,12 10 0,0-9 0,0 9 0,0-7 0,3 7 0,6-6 0,-6 6 0,10-10 0,-13 10 0,12-9 0,-9 9 0,7-7 0,-7 7 0,-3-9 0,0 12 0,0 0 0,12 0 0,-9 0 0,10 0 0,-13 12 0,0-6 0,0 13 0,0-10 0,0 10 0,0-10 0,0 10 0,0-10 0,0 10 0,0 0 0,0 9 0,0 0 0,0-10 0,0 1 0,-3-3 0,-7 2 0,7 7 0,-12-12 0,5 5 0,4-2 0,-13-7 0,13-6 0,-19 10 0,7-13 0,2 0 0,-3 0 0,1 0 0,-10 0 0,0 0 0,0 0 0,0 0 0,0 0 0,9-10 0,0 1 0,1 0 0,-10-4 0,9 10 0,0-6 0,13 3 0,-3-4 0,3 7 0,-4-6 0,7-7 0,-19 10 0,13-13 0,-3 10 0,2-10 0,7 13 0,-22-19 0,19 13 0,-13-7 0,13-6 0,-19 10 0,22-13 0,-12 3 0,5 6 0,7 4 0,-6 5 0,6 7 0,3-22 0,0 19 0,0-13 0,0 13 0,0-9 0,0 5 0,12 7 0,-9-12 0,7 5 0,5 7 0,1-9 0,2 12 0,1 0 0,-10 0 0,10 0 0,0 0 0,9 0 0,0 0 0,-10 0 0,1 0 0,0 12 0,9 4 0,0 12 0,0 0 0,-10-10 0,1 1 0,-10-10 0,10 10 0,-10-3 0,10 2 0,-13 7 0,7-9 0,-4 2 0,0 1 0,1-10 0,-10 10 0,0-10 0,0 10 0,0-13 0,-13 19 0,7-19 0,-13 13 0,1-13 0,-10 4 0,3-4 0,6 3 0,-6-6 0,7 7 0,-7-7 0,-3-3 0,0 0 0,0 0 0,0 0 0,0 0 0,-3 0 0,-7 0 0,16-10 0,-6 1 0,7-3 0,-7 2 0,0 4 0,0-13 0,0 10 0,0-10 0,3 10 0,6-10 0,-6 10 0,7-10 0,-4 10 0,3-10 0,-3 10 0,13-10 0,-10 10 0,10-10 0,-3 4 0,2-4 0,7-6 0,-9 10 0,12-13 0,0 0 0,0 0 0,0 0 0,0 9 0,0 0 0,0 1 0,0-10 0,0 0 0,0 0 0,0 0 0,0 0 0,0 9 0,0 0 0,12 1 0,-6-1 0,13 0 0,-10 10 0,10-10 0,-10 13 0,10-3 0,-10-4 0,10 4 0,-13 0 0,10 9 0,-7 0 0,-6 0 0,10 0 0,-10 0 0,6 0 0,-6 0 0,10 0 0,-13 0 0,0 0 0,-13 0 0,7 0 0,-13 0 0,10 9 0,-10 0 0,10 10 0,-10-10 0,4 4 0,-4-4 0,-6-3 0,7 13 0,2-10 0,-3 10 0,1-10 0,-10 10 0,0-10 0,0 10 0,0-3 0,0 2 0,0 7 0,0-6 0,0 3 0,0-4 0,0 7 0,0-6 0,-10 3 0,1-4 0,0 7 0,9-6 0,0-4 0,0 4 0,0 0 0,0-1 0,0 1 0,9-10 0,0 10 0,13-10 0,-3 10 0,-7-13 0,13 19 0,-9-19 0,12 13 0,0-13 0,0 7 0,0-13 0,0 0 0,-13 0 0,-2 0 0,-4-3 0,0-7 0,10 4 0,-10-13 0,10 10 0,-10-10 0,13 10 0,-3-10 0,-7 1 0,10-10 0,-13 0 0,13 9 0,-3 0 0,-7 1 0,10-7 0,-13 6 0,13-6 0,-6 10 0,12-13 0,-13 0 0,10 12 0,-9-9 0,12 22 0,0-9 0,0-1 0,0 10 0,0-9 0,0 12 0,0 0 0,0 12 0,0-9 0,0 10 0,0-13 0,0 0 0,0-13 0,0 10 0,0-9 0,-13-1 0,-2 7 0,-13-13 0,3 10 0,6-10 0,-6 10 0,7-10 0,-17 13 0,-2-3 0,0-4 0,9 4 0,0-10 0,0 10 0,0-3 0,0 2 0,9 7 0,0-6 0,1 6 0,-1 3 0,1 0 0,11 0 0,-18 0 0,22 0 0,-9 12 0,12 4 0,0 12 0,0 0 0,0 0 0,9 0 0,1 0 0,2 0 0,-3 0 0,-2-10 0,11 1 0,-8 0 0,8 9 0,-2 0 0,2 0 0,7 0 0,-12 0 0,5 0 0,7-3 0,-6-7 0,-4 4 0,4-13 0,-10 10 0,10-10 0,-13 13 0,10-19 0,-7 7 0,-6 5 0,10-12 0,-1 10 0,-9-13 0,22-13 0,-9 10 0,12-6 0,-10-4 0,1 4 0,0 0 0,9 9 0,0-10 0,0 1 0,9-3 0,0 2 0,13 7 0,-3-6 0,6 6 0,3 3 0,3 0 0,6 0 0,-6 0 0,7 0 0,2 0 0,-3 0 0,1 12 0,-10 4 0</inkml:trace>
  <inkml:trace contextRef="#ctx0" brushRef="#br0" timeOffset="599">2801 113 12287,'-28'-28'0,"12"9"0,7 0 0,-7 13 0,10-16 0,-13 13 0,13 0 0,-6 9 0,-1 0 0,10 0 0,-9 0 0,9 0 0,-7 0 0,4 3 0,-13 6 0,4-3 0,-4 13 0,-18 0 0,6 9 0</inkml:trace>
  <inkml:trace contextRef="#ctx0" brushRef="#br0" timeOffset="940">2269 337 12287,'-19'-28'0,"0"0"0,10 0 0,-10 0 0,10 9 0,-10 0 0,10 13 0,-10-3 0,1 3 0,-10-4 0,-10 7 0,1-6 0,-13 6 0,4 3 0,-4 0 0,3 0 0,-6 9 0,7 0 0,-7 13 0,-3-6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3:18.505"/>
    </inkml:context>
    <inkml:brush xml:id="br0">
      <inkml:brushProperty name="width" value="0.08571" units="cm"/>
      <inkml:brushProperty name="height" value="0.08571" units="cm"/>
      <inkml:brushProperty name="color" value="#C371F1"/>
    </inkml:brush>
  </inkml:definitions>
  <inkml:trace contextRef="#ctx0" brushRef="#br0">3584 785 12287,'-25'3'0,"7"6"0,-7-6 0,9 19 0,-12-13 0,9 10 0,1-10 0,-1 4 0,-9-4 0,0-6 0,0 7 0,0-4 0,0 3 0,0-6 0,0 7 0,0-7 0,0-3 0,0 0 0,0 0 0,0 0 0,0 0 0,9-3 0,1-7 0,2 4 0,-2-13 0,-7 10 0,6-10 0,7 10 0,2-10 0,-2 1 0,2-10 0,4 0 0,3 0 0,3 0 0,0 9 0,0 0 0,0 1 0,0-10 0,3 9 0,7 0 0,-4 10 0,12-10 0,-11 1 0,14-10 0,-11 0 0,2 9 0,-2 0 0,-7 1 0,6-10 0,-3 9 0,4 0 0,-7 1 0,9-10 0,-12 0 0,0 0 0,0 0 0,0 0 0,0 9 0,0 0 0,0 1 0,0-10 0,-12 0 0,-4 0 0</inkml:trace>
  <inkml:trace contextRef="#ctx0" brushRef="#br0" timeOffset="567">3640 337 12287,'16'12'0,"-1"-9"0,-5 7 0,-7-7 0,12-3 0,-5 0 0,-7 0 0,9 3 0,-12 6 0,13-6 0,-10 10 0,12-13 0,-5 0 0,-7 3 0,6 6 0,-6-6 0,-3 10 0,0-13 0,13 12 0,-10-9 0,9 10 0,-24-13 0,-4 0 0,-12 0 0,0 0 0,0 0 0,-3-3 0,-6-7 0,2 4 0,-11-13 0,-1 10 0,-9-10 0,3 10 0,7-10 0,-7 10 0,6-10 0,-9 10 0,-9-10 0,15 13 0,-6-3 0,15 6 0,-5 3 0,12 0 0,-4 0 0,7 0 0,3 0 0</inkml:trace>
  <inkml:trace contextRef="#ctx0" brushRef="#br0" timeOffset="2250">2520 617 12287,'-28'0'0,"0"0"0,10 0 0,-1 0 0,10 0 0,-10 0 0,13 0 0,-19 0 0,12 3 0,-5 6 0,2-3 0,7 13 0,6 0 0,-19 9 0,13 0 0,-10-10 0,10 1 0,-4-3 0,4 2 0,3 7 0,-13-6 0,13 6 0,-19 3 0,12-10 0,-5 1 0,2-13 0,7 4 0,3-7 0,-13-3 0,13 0 0,-19 0 0,12-3 0,-5-7 0,-7-5 0,9-13 0,-12 0 0,10 0 0,-1 0 0,10 0 0,-10 0 0,3 0 0,-2 0 0,-4 0 0,13 0 0,-10 0 0,10 0 0,-10 0 0,10 0 0,-13 0 0,16 0 0,-13 0 0,10 9 0,-10 0 0,10 13 0,-10-3 0,10 3 0,-10-4 0,10 7 0,-10-6 0,10 6 0,-10 3 0,10 0 0,-10 0 0,10 0 0,-10 0 0,10 0 0,-10 0 0,10 0 0,-10 0 0,0 0 0,-9 0 0,0 0 0,0 0 0,0 0 0,0 0 0,0 0 0,0 0 0,0 0 0,0 0 0,0 0 0,10 0 0,-1 0 0,13 0 0,-7 0 0,13 0 0,0 0 0,13 0 0,2 0 0,13 0 0,0 0 0,0 0 0,0 0 0,0 0 0,0 9 0,0 0 0,10 1 0,-1-10 0,10 9 0,-10 0 0,13 4 0,-4-4 0,7 4 0,3 5 0,-9 4 0,0-13 0,-1 10 0,10-10 0,-9 10 0,0-10 0,-13 10 0,3-10 0,-6 1 0,-3-10 0,-12 0 0,-4 0 0,-37 0 0,16 0 0,-19 0 0,6 0 0,-6 0 0,0-3 0,0-7 0,-9 7 0,0-6 0,-1 6 0,10 3 0,-3 0 0,-6 0 0,6 0 0,-7 0 0,7 0 0,3 0 0,-9 0 0,0 0 0,-4 0 0,4 0 0,6 0 0,-7 0 0,4 3 0,-3 6 0,6-6 0,-7 7 0,4 2 0,-3-3 0,6 1 0,-7-10 0,7 9 0,3 0 0,0 1 0,0-10 0,10 0 0,-1 0 0,0 0 0,-9 0 0,10 0 0,-1 0 0,0 0 0,-9 3 0,0 6 0,10-6 0,-1 7 0,3-4 0,-2 3 0,-7-6 0,6 7 0,4-4 0,-4 3 0,0-6 0,-9 10 0,13-13 0,-10 0 0,22-3 0,-7-7 0,7 4 0,3-13 0,0 1 0,0-10 0,0 0 0,0 0 0,0 0 0,0 0 0,0 0 0,0-10 0,0 1 0,0 6 0,0 3 0,0 12 0,0-21 0,-9 12 0,0-12 0,-1 6 0,10 3 0,0 9 0,0 0 0,0 1 0,0-10 0,0 9 0,0 0 0,0 1 0,0-10 0,-12 12 0,9 4 0,-10 12 0,13 0 0,0 0 0,-9 3 0,0 6 0,-10-3 0,10 13 0,-10-10 0,10 10 0,-13-3 0,3 2 0,-3 7 0,4-6 0,-7 6 0,6 3 0,-3 0 0,4 0 0,-7-10 0,6 1 0,4 0 0,-4 9 0,0 0 0,-9 0 0,10 0 0,-1 0 0,3-10 0,-2 1 0,-4 0 0,13 9 0,-10-10 0,10 1 0,-1-10 0,10 10 0,-12-13 0,9 7 0,-10-13 0,13 0 0,3 0 0,7 0 0,-4 0 0,13 0 0,-1 0 0,20 0 0,-1 0 0,16-10 0,3 1 0,12 0 0,16 9-328,-30 5 1,1 2-1,2 0 1,1 2-1,12 5 1,0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3:41.395"/>
    </inkml:context>
    <inkml:brush xml:id="br0">
      <inkml:brushProperty name="width" value="0.08571" units="cm"/>
      <inkml:brushProperty name="height" value="0.08571" units="cm"/>
      <inkml:brushProperty name="color" value="#C371F1"/>
    </inkml:brush>
  </inkml:definitions>
  <inkml:trace contextRef="#ctx0" brushRef="#br0">3425 328 12287,'0'-5'0,"0"-1"0,0 4 0,0-2 0,0 1 0,0 2 0,0-3 0,0 0 0,0 3 0,0-2 0,1 0 0,2 0 0,-2 0 0,3 3 0,-4 0 0,0 4 0,0 2 0,0 1 0,0 2 0,0 0 0,0 2 0,3-1 0,-1 4 0,2 3 0,-1 3 0,-1 0 0,3 0 0,-2-1 0,3 3 0,-3 1 0,2 2 0,0-1 0,1-1 0,0-3 0,-3-3 0,2 0 0,-2 0 0,3-3 0,-3 0 0,0-5 0,0 0 0,-2-1 0,2-2 0,-2-2 0,-1 2 0,0-3 0,0 2 0,0-3 0,0 6 0,-1-5 0,-2 3 0,2 2 0,-2-4 0,3 5 0,0-1 0,0 0 0,0 1 0,0-4 0,0-2 0</inkml:trace>
  <inkml:trace contextRef="#ctx0" brushRef="#br0" timeOffset="1267">3164 295 12287,'6'3'0,"0"-1"0,-4 1 0,1-4 0,-3-2 0,4 2 0,-3-3 0,2 1 0,-2 2 0,-1-4 0,0 3 0,3 1 0,-2-4 0,2 2 0,-2 2 0,-1-3 0,0 12 0,0-2 0,0 5 0,0 1 0,0-1 0,0 1 0,0 0 0,0 1 0,0 3 0,0 1 0,0 0 0,0 1 0,0 2 0,0-3 0,0 3 0,-1-2 0,-2-1 0,2-1 0,-1 1 0,-2-3 0,1 0 0,-2-1 0,2 1 0,-3 1 0,3-3 0,-3-1 0,0-3 0,1 0 0,0-3 0,-1 2 0,-2-4 0,-1 2 0,1-2 0,0 3 0,-1-4 0,1 1 0,-1-3 0,-2 0 0,0 0 0,-3 0 0,3 0 0,-3 0 0,2 0 0,-3 0 0,1 0 0,-1 0 0,1 0 0,-1 0 0,0 0 0,2 0 0,-1 0 0,0-1 0,-2-1 0,1 1 0,1-2 0,0 2 0,-2 1 0,-1-3 0,0 0 0,3 0 0,0 3 0,0 0 0,-3-3 0,1 2 0,2-2 0,-1-1 0,4 1 0,-1 0 0,1 0 0,1 1 0,-1-4 0,2 4 0,0-4 0,4 3 0,-1-2 0,1-1 0,0-2 0,0 2 0,2 0 0,2 1 0,-2-4 0,0 1 0,0-1 0,-3 1 0,4 0 0,-1-1 0,3 1 0,-3-1 0,0 1 0,0-1 0,3-3 0,0 3 0,0-2 0,0-1 0,0 0 0,0 1 0,0 3 0,0-3 0,0-1 0,0-2 0,0 3 0,0-1 0,0 1 0,1 1 0,2-1 0,-1 2 0,4 0 0,-2 4 0,2-1 0,1 3 0,-1-2 0,1 3 0,2-1 0,2 2 0,0 1 0,1 0 0,0 0 0,-2 0 0,4 0 0,-4 1 0,1 2 0,2-1 0,-2 3 0,3-2 0,-3 3 0,0-2 0,-2 2 0,2 2 0,0-3 0,0 0 0,-2 0 0,-4 1 0,1 2 0,-3-2 0,2 0 0,-3-1 0,1 4 0,-2-4 0,-1 1 0,0 0 0,0 2 0,0-2 0,0-1 0,-1 0 0,-2 0 0,0 3 0,-3-2 0,-2 1 0,4 1 0,-5 1 0,2-3 0,1-1 0,-1 0 0,1 0 0,-1 2 0,-2-4 0,1 3 0,-1 0 0,1 0 0,0 0 0,-2 1 0,-1-5 0,2 5 0,-3-1 0,0-2 0,1 2 0,-1-3 0,1 2 0,0-3 0,-3 1 0,1 1 0,-1-2 0,1 1 0,2-3 0,1 3 0,-4 0 0,2 0 0,-2-3 0,4 0 0,-1 0 0,1 0 0,-2 0 0,3 0 0,-2 0 0,1 0 0,2 0 0,-1 0 0,-3 0 0,3 0 0,-2 0 0,2 0 0,0-3 0,1 0 0,-1-1 0,1 2 0,2 0 0,1-4 0,2 3 0,-3-2 0,2-1 0,-2-2 0,2-1 0,0-3 0,0-1 0</inkml:trace>
  <inkml:trace contextRef="#ctx0" brushRef="#br0" timeOffset="1800">2213 0 12287,'5'0'0,"-1"0"0,0 0 0,-3 0 0,3 0 0,-1 0 0,-2 4 0,6 1 0,-5 3 0,4 0 0,-3 1 0,0-1 0,0 1 0,1-1 0,2 1 0,0 2 0,-3 0 0,4 3 0,-2-3 0,2 4 0,-2-1 0,3 2 0,-3 1 0,3 0 0,0 0 0,-2-1 0,0 1 0,-2 0 0,2 0 0,0 0 0,-3 0 0,3-3 0,-3 0 0,2-4 0,-2 1 0,0 1 0,-3 0 0,3-1 0,-1-3 0,1 1 0,-3-1 0,0 0 0,0 1 0,1-1 0,2 1 0,-2-1 0,2 0 0,-2-2 0,-1 0 0,2-1 0,1 4 0,0-5 0,1 4 0,0-3 0</inkml:trace>
  <inkml:trace contextRef="#ctx0" brushRef="#br0" timeOffset="2167">2550 185 12287,'-5'-8'0,"-1"0"0,1-4 0,0 1 0,0 0 0,2 2 0,2 1 0,-2 0 0,-1 3 0,3 1 0,-3 4 0,4 0 0,0 4 0,1-2 0,2 3 0,-2 2 0,2 4 0,1-1 0,1 2 0</inkml:trace>
  <inkml:trace contextRef="#ctx0" brushRef="#br0" timeOffset="3183">2533 682 12287,'-3'5'0,"1"1"0,-2-4 0,1 1 0,1-2 0,-3-1 0,2 0 0,-3 0 0,3 0 0,-2 0 0,2 0 0,-3 0 0,5 0 0,-7-4 0,6 2 0,-3-4 0,3 4 0,-1-4 0,-2 4 0,0-1 0,0 0 0,-1 0 0,1-4 0,-4 4 0,1-3 0,-1-2 0,1 3 0,0 0 0,-1 0 0,0 2 0,-2-3 0,1 3 0,-1-2 0,2 0 0,0-1 0,1 0 0,-1 3 0,1-3 0,0 4 0,2-4 0,0 3 0,4 0 0,-4 0 0,0 2 0,-2-3 0,2 3 0,1-2 0,2 2 0,-3-1 0,1 1 0,-4 1 0,1 0 0,2-1 0,1-2 0,-1 2 0,0-4 0,1 2 0,2 3 0,-3-3 0,5-2 0,-3 3 0,4-3 0,0 3 0,0-6 0,0 7 0,0-3 0,0 1 0,0 2 0,0-3 0,0 0 0,0 3 0,1-2 0,2 3 0,-3-1 0,3-2 0,-2 2 0,-1-3 0,-1 11 0,-2 1 0,2 3 0,-5-3 0,3 0 0,-2 1 0,0-1 0,-1 1 0,-1 2 0,1 0 0,-1 0 0,-2-2 0,1-1 0,-1 1 0,1 0 0,0 2 0,-1-2 0,1-1 0,-2 2 0,-1-4 0,1 3 0,-4-3 0,3 1 0,-3 2 0,2-4 0,-2 1 0,3-1 0,-3 0 0,1 2 0,-1-4 0,-2 2 0,2-2 0,0 0 0,-3-3 0,5 0 0,-5 0 0,2 0 0,-1 0 0,-1 0 0,0 0 0,-1 0 0,-2 0 0,3 0 0,-3 0 0,2 0 0,-6 0 0,-2 0 0</inkml:trace>
  <inkml:trace contextRef="#ctx0" brushRef="#br0" timeOffset="4774">1599 345 12287,'12'9'0,"-2"-5"0,1-1 0,-2-2 0,0-1 0,-4 0 0,1 0 0,-1 0 0,4 1 0,-1 2 0,-2-2 0,-1 2 0,1-3 0,3 4 0,-1-2 0,0 4 0,-3-4 0,3 5 0,-8-2 0,3 3 0,-2-2 0,-1-1 0,3-2 0,0 3 0,0-1 0,-3 4 0,0-1 0,0-2 0,0-1 0,0-2 0,0 3 0,-1-3 0,-2 2 0,2-2 0,-2 3 0,1-3 0,-1 2 0,2-3 0,-5 1 0,3 1 0,-2-2 0,2 1 0,-3-3 0,1 3 0,-4 0 0,1 0 0,-1-3 0,1 0 0,-1 0 0,1 0 0,0 0 0,-1 0 0,1 0 0,-1 0 0,1 0 0,0 0 0,-1 0 0,1 0 0,-1-3 0,1 0 0,-1 0 0,1 3 0,2-3 0,1 1 0,-1-4 0,-2 3 0,0-1 0,3 2 0,-3 1 0,4-7 0,-4 6 0,2-3 0,2 2 0,1-3 0,2 3 0,-2-2 0,1 2 0,0-3 0,1 4 0,-2-4 0,2 3 0,1-2 0,0-1 0,0-2 0,0-1 0,0 4 0,0-1 0,0 0 0,4-2 0,-3-1 0,6 1 0,-3 2 0,1 1 0,0 3 0,-2-1 0,-1 2 0,3 1 0,-3-4 0,6 4 0,-7-4 0,6 4 0,-6 0 0,4 0 0,-2 0 0,-3 0 0,4 0 0,0 0 0,-3 0 0,3 4 0,-4-4 0,3 4 0,-2-3 0,2 2 0,-2-2 0,3 3 0,-3-4 0,6 3 0,-6-2 0,7 3 0,-5-3 0,3 2 0,-2-2 0,-1 2 0,2-3 0,1 0 0,-1 0 0,-2 1 0,3 2 0,-3-2 0,2 2 0,-3-2 0,6-1 0,-4 0 0,2 0 0,-1 0 0,-3 0 0,6 0 0,-6 0 0,3 0 0,-3 0 0,6 0 0,-7 0 0,3 0 0,-1 0 0,-2-4 0,3 3 0,-4-3 0,0 4 0,0 8 0,0-5 0,0 5 0,-3-4 0,0 2 0,0-1 0,3 4 0,0-1 0,-3 0 0,1 1 0,-1-4 0,3 1 0,-1 0 0,-2 2 0,2 0 0,-2 1 0,2-3 0,-2-1 0,2 1 0,-2 2 0,-2 1 0,2-1 0,-3 0 0,-1 1 0,5-1 0,-2-2 0,1-1 0,-1 1 0,-1 2 0,-2-2 0,4 0 0,-3-1 0,0 4 0,-1-4 0,-2 1 0,1-1 0,-1 0 0,1 2 0,0-4 0,-1 2 0,1-2 0,-1 3 0,1-4 0,0 2 0,-1-1 0,1-1 0,-1 3 0,1-3 0,-1 1 0,1-1 0,0 1 0,-1-2 0,1 2 0,-2-3 0,-1 0 0,1 1 0,-4 2 0,3-2 0,-3 2 0,0-2 0,-3-1 0,-1 0 0,-2 0 0,2 0 0,-5 0 0,2 3 0,-2-1 0,-4 1 0,2-3 0,-2 3 0,2 0 0,-1 0 0,1-3 0</inkml:trace>
  <inkml:trace contextRef="#ctx0" brushRef="#br0" timeOffset="6817">800 379 12287,'4'4'0,"4"-3"0,-6 3 0,3-1 0,-2-2 0,3 2 0,-4-2 0,2-1 0,-1 0 0,-2 0 0,3 0 0,-8-4 0,-1 3 0,-3-6 0,0 5 0,3-4 0,-3 4 0,3-1 0,0 0 0,-1 0 0,2-1 0,-2 1 0,-1 1 0,1-3 0,1 2 0,0-3 0,2 5 0,-3-2 0,3-1 0,-2 1 0,3-3 0,-2 1 0,1-3 0,2-1 0,-3 1 0,8-1 0,-3 2 0,5 1 0,-3 2 0,2 1 0,-2 2 0,3-2 0,0 2 0,2 1 0,0 0 0,1 0 0,-1 0 0,-2 0 0,-1 0 0,1 0 0,2 0 0,4 3 0,-1 0 0,0 0 0,-2 0 0,-1 1 0,0 2 0,4 0 0,-1-3 0,0 3 0,-3 0 0,1-1 0,-1 0 0,1 0 0,-1 1 0,1 1 0,-1-1 0,-2-2 0,-1 2 0,-2-1 0,3 0 0,-5 3 0,3-4 0,-4 5 0,0-1 0,0 1 0,-4-1 0,3-2 0,-5-1 0,0-3 0,-2 5 0,0-4 0,2-1 0,0-2 0,1 0 0,-4 0 0,1 0 0,-1 0 0,-2 0 0,0 0 0,-1 0 0,1 0 0,1 0 0,-1 0 0,-1 0 0,1 0 0,-3 0 0,2 0 0,-3 0 0,1 0 0,1 0 0,-1 0 0,3 0 0,-3 0 0,3 1 0,-3 2 0,4-1 0,-2 4 0,3-4 0,1 4 0,-1-1 0,1 0 0,-1 2 0,1-4 0,-1 3 0,2-4 0,1 4 0,-1-4 0,1 0 0,3-1 0,-4-2 0,4-1 0,-2 0 0,2-4 0,-1 3 0,1-2 0,1 0 0,-3-1 0,2-1 0,-3 1 0,4 2 0,-4-2 0,1 0 0,0-2 0,-3 2 0,3 1 0,0-1 0,-1-2 0,1 0 0,-4 3 0,4-3 0,-1 3 0,1-3 0,0 0 0,-3 2 0,3 0 0,1 1 0,1-4 0,-1 4 0,2-1 0,-1 1 0,3-4 0,0 1 0,0-1 0,0 1 0,0-1 0,0 1 0,0 3 0,0-2 0,0 6 0,0-3 0,3 8 0,-2-3 0,3 4 0,-4-3 0,0 0 0,0 4 0,0-4 0,0 5 0,0-2 0,-1 2 0,-2-1 0,2 1 0,-1-1 0,0-1 0,-1 0 0,1-2 0,-4 3 0,4-2 0,-4 2 0,0 1 0,-2-5 0,2 4 0,1-3 0,-1 2 0,-2-2 0,0 1 0,3-1 0,-3-2 0,3 2 0,0 0 0,-1 0 0,4 0 0,-4-3 0,3 0 0,-2 0 0,3 0 0,-3 0 0,2 0 0,2 0 0,-3 0 0,1 0 0,2 0 0,-4 0 0,2 0 0,2-4 0,-6-1 0,3 0 0,-1-1 0,-2 3 0,4-2 0,-3 2 0,0-3 0,1 4 0,0-4 0,0 3 0,-1-2 0,-1-1 0,1-2 0,-1-1 0,-2 1 0,1-1 0,0 1 0,-1-1 0,1 1 0,-3-3 0,-1 0 0,1-1 0,3 4 0,-3-3 0,-1 0 0,1-1 0,3 4 0,-1 2 0,1 1 0,2 0 0,1-1 0,-1-1 0,-2 6 0,-1-3 0,4 4 0,2 0 0,3 0 0,-4 0 0,3 1 0,-2 2 0,0-1 0,0 3 0,0 1 0,2 3 0,-2-1 0,2 0 0,-2 1 0,3-1 0,0 1 0,0-1 0,0 0 0,0 1 0,-3-1 0,0 1 0,0-4 0,3 1 0,0-1 0,0 4 0,0-3 0,0-1 0,0 1 0,0 2 0,0 1 0,3-4 0,0 1 0,0-4 0,0 5 0,-2-6 0,7 3 0,-7 0 0,6-4 0,-5 4 0,4-4 0,-4 0 0,4 0 0,-3 0 0,2 0 0,1 0 0,2 0 0,1 0 0,-1 0 0,2-3 0,1 1 0,-1-1 0,4 3 0,0-3 0,3 0 0,-3 0 0,0 3 0,0 0 0,3 0 0,0-2 0,0-1 0,-2 0 0,-1 3 0,4 0 0,-4 0 0,4 1 0,-4 2 0,-1-1 0,1 3 0,-4-3 0,6 6 0,-3-4 0</inkml:trace>
  <inkml:trace contextRef="#ctx0" brushRef="#br0" timeOffset="7241">741 202 12287,'0'-5'0,"0"-2"0,0 5 0,0-3 0,0 3 0,0-3 0,0 2 0,0 2 0,0-3 0,0 1 0,0 2 0,0-3 0,-4 4 0,-1 0 0</inkml:trace>
  <inkml:trace contextRef="#ctx0" brushRef="#br0" timeOffset="7599">640 547 12287,'-9'0'0,"1"-4"0,-1-1 0,0 0 0,-2 0 0,-2 0 0,-4-1 0,0 0 0,0 3 0,0-1 0,-3 1 0,1 2 0,-3-1 0,3 1 0,-1 1 0,0 0 0,0 0 0,0 0 0,0 0 0,2 0 0,-2 0 0,3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3:51.949"/>
    </inkml:context>
    <inkml:brush xml:id="br0">
      <inkml:brushProperty name="width" value="0.08571" units="cm"/>
      <inkml:brushProperty name="height" value="0.08571" units="cm"/>
      <inkml:brushProperty name="color" value="#C371F1"/>
    </inkml:brush>
  </inkml:definitions>
  <inkml:trace contextRef="#ctx0" brushRef="#br0">2989 548 12287,'-9'0'0,"1"0"0,-1-3 0,1-1 0,-1-1 0,-2 0 0,0-4 0,-1 1 0,1 0 0,-1 2 0,-3 0 0,0 1 0,1-4 0,0 4 0,0-1 0,0 1 0,-2 0 0,2 0 0,0 2 0,2 2 0,-2-1 0,3 1 0,-3 1 0,4 1 0,-1 1 0,0 2 0,0 2 0,2 1 0,-3-1 0,3 1 0,1 2 0,-4-4 0,1 1 0,-3 0 0,3 2 0,-1 0 0,1 1 0,1-1 0,-1 1 0,3-4 0,2 1 0,-1-3 0,5 2 0,-4-2 0,3 3 0,0-4 0,3 4 0,0-4 0,0 3 0,1-3 0,2 0 0,3 2 0,5-1 0,0-2 0,6 2 0,-2 1 0,5 2 0,0-1 0,0 0 0,4 1 0,1 2 0,1 1 0,2-1 0,2 0 0,1 1 0,1-1 0,2 1 0,0 0 0,-1 2 0,-3-1 0,-2 1 0,-1-2 0,1 0 0,-5-4 0,-1 1 0,-7-3 0,-4 2 0,-1-3 0,-6 2 0,0-4 0,-15 0 0,4-3 0,-10 0 0,-1-2 0,-2 2 0,-3-3 0,0 3 0,-1-2 0,-1 2 0,-1-3 0,-2 4 0,1-2 0,-4 1 0,0 2 0,-3-2 0,1 2 0,-1 1 0,-3 0 0,1 0 0,-1 0 0,4 0 0,-1 0 0,0 0 0,3 0 0,-3 0 0,5-2 0,-5-1 0,6-3 0,0 3 0,2-3 0,1 0 0,0 1 0,-1 0 0,5 0 0,1 0 0,1-3 0,0 3 0,4 0 0,-2-1 0,5 3 0,-2-2 0,3 2 0,-3-3 0,1 5 0,-2-2 0,2-1 0,2 1 0,2 0 0,-2 3 0,1-2 0,2-1 0,-1 0 0,1-1 0,3 0 0,3-5 0,1 4 0,1-1 0,0 0 0,0-2 0,3-1 0,3 1 0,1 0 0,2-1 0,0 1 0,2-1 0,2-2 0,1 0 0,1 0 0,-4 2 0,4 1 0,-1-1 0,1 2 0,-1 1 0,-1 0 0,-2 3 0,-1-3 0,4 4 0,-3-1 0,0 3 0,-2 0 0,0 0 0,-2 1 0,-1 2 0,0-2 0,-3 5 0,0 0 0,-3 2 0,0 3 0,0 0 0,0 2 0,0-2 0,-4-1 0,-1 4 0,0-4 0,-1 2 0,2 0 0,-2-1 0,-2 1 0,3-1 0,-3-1 0,0 1 0,0 1 0,-1-1 0,1 0 0,-1-6 0,-3 3 0,-2-3 0,-2 2 0,-1-1 0,-4 0 0,-4-3 0,-2 0 0,-7-3 0,-1 2 0,-4 1 0,-2 0 0,2-3 0,-2 0 0,2 0 0,-5 0 0,2 0 0,2 0 0,3 0 0,0 0 0,1 0 0,-1 0 0,3 0 0,5 3 0,4 0 0,1 3 0,4 0 0,-2-2 0,2-2 0,-3-1 0,1-1 0</inkml:trace>
  <inkml:trace contextRef="#ctx0" brushRef="#br0" timeOffset="401">1263 539 12287,'-11'16'0,"0"-2"0,1-1 0,4-2 0,-2-1 0,8 2 0,-4-4 0</inkml:trace>
  <inkml:trace contextRef="#ctx0" brushRef="#br0" timeOffset="887">1524 1 12287,'-5'0'0,"-1"0"0,3 0 0,-2 0 0,2 0 0,-3 0 0,1 1 0,0 1 0,-3 4 0,3 5 0,-3 2 0,0 4 0,-1 4 0,1 1 0,0 2 0,-1 2 0,1-1 0,-1 0 0,4 3 0,-1 0 0,3 0 0,-2-2 0,3-1 0,-1 0 0,2-1 0,1-1 0,0-3 0,0-3 0,0 0 0,0 0 0,0-1 0,0-2 0,0 1 0,0-4 0,0-4 0,-4 1 0,0-3 0</inkml:trace>
  <inkml:trace contextRef="#ctx0" brushRef="#br0" timeOffset="2104">1103 405 12287,'-8'-3'0,"0"0"0,2 0 0,0 3 0,1 1 0,-4 2 0,1 2 0,-1 7 0,-2 1 0,0 4 0,0 2 0,2 1 0,-2 2 0,0-2 0,0 2 0,2-2 0,1-1 0,0-5 0,2 2 0,0-2 0,4-2 0,0-1 0,1-2 0,1 0 0,0-4 0,0 1 0,3-4 0,2 2 0,4-4 0,0 0 0,2 0 0,-2-4 0,3-2 0,0-1 0,-1-2 0,3 1 0,-3 0 0,0-1 0,-2 1 0,2-3 0,0-1 0,1 0 0,-4 1 0,3 1 0,0-4 0,1 2 0,-4-2 0,3 3 0,1-3 0,-2 1 0,-5-1 0,3 1 0,-2 2 0,-3 1 0,0-1 0,-2 5 0,-1 0 0,0 4 0,0-5 0,0 6 0,-4-3 0,2 4 0,-3 0 0,2 0 0,-3 0 0,1 3 0,-4 0 0,0-1 0,-2-2 0,1 0 0,-1 0 0,-2 0 0,-1 0 0,-1 3 0,1 0 0,-3 4 0,0-2 0,1 3 0,-4 0 0,-2 3 0,0 0 0,0 4 0,0-4 0,2 1 0,-2-1 0,0-2 0,0 3 0,1-3 0,5-1 0,-1-2 0,0 0 0,1-4 0,2 0 0,2-1 0,3-1 0,4 0 0,-1 0 0,4-1 0,0-1 0,1-3 0,1-4 0,0 3 0,0-3 0,1 3 0,1-5 0,0 0 0,4 0 0,-1-1 0,4-2 0,-1-2 0,1 2 0,-4-2 0,1-1 0,0 1 0,2-1 0,-2-3 0,-1 0 0,0 1 0,0 2 0,2 0 0,-4 0 0,1 1 0,-2 2 0,-1-1 0,2 4 0,-2 0 0,-1 3 0,1-3 0,2 3 0,-2-2 0,2 9 0,-3-3 0,0 4 0,-3 4 0,2 0 0,-2 5 0,1-1 0,-1 1 0,2 2 0,-1 0 0,-2 4 0,1-1 0,-1 2 0,1 1 0,2 2 0,-5 1 0,4 2 0,-1-2 0,0 3 0,0 0 0,0 1 0,3 1 0,-3 1 0,0-1 0,1-1 0,2-1 0,-1 0 0,-2-3 0,1 2 0,-4-2 0,3-1 0,-2-5 0,0 3 0,0-3 0,-3 0 0,3-5 0,-6-1 0,0 1 0,-3-2 0,3-1 0,-7-3 0,1-3 0,-5 0 0,-1 0 0,-2 0 0,-3 0 0,1-3 0,-4-3 0,0-1 0,-3-2 0,2 0 0,1-2 0,1 0 0,2-3 0,2 1 0,-2-1 0,-1-2 0,1 2 0,1-2 0,4 0 0,0 2 0,3-1 0,-1 1 0,2-6 0,5-2 0,-2-3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3:04.4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3 102 16383,'-2'-34'0,"4"7"0,27 27 0,3 0 0,8 0 0,10-9 0,2 7 0,9-7 0,8 9 0,3-9 0,0 7 0,7-7 0,-16 9 0,7 0 0,-18 0 0,-3 0 0,-8 0 0,-1 0 0,1 0 0,-1 0 0,1 0 0,0 0 0,-1 0 0,1 9 0,-1-7 0,1 16 0,8-16 0,-6 16 0,15-6 0,-15-1 0,16 7 0,-7-7 0,-1 0 0,-1-2 0,-10 0 0,1-6 0,-1 15 0,1-7 0,-1 0 0,1 7 0,0-16 0,-1 16 0,10-15 0,-8 15 0,17-16 0,-7 7 0,8 0 0,1-7 0,0 7 0,0 0 0,-9-6 0,6 15 0,-15-16 0,6 16 0,1-7 0,-7 0 0,15 7 0,-6-6 0,9-1 0,-9 7 0,6-16 0,-6 16 0,0-16 0,6 7 0,-6-9 0,0 0 0,6 9 0,-15-6 0,7 6 0,-19-9 0,7 9 0,-15-7 0,15 7 0,-15 0 0,6-7 0,0 7 0,-6-9 0,6 0 0,-9 0 0,10 0 0,1 0 0,10 0 0,-1 0 0,10 0 0,1 0 0,10 0 0,9 0 0,2 9 0,0-7 0,-2 16 0,-9-15 0,-9 6 0,-3-9 0,-8 0 0,-1 0 0,1 0 0,8 0 0,-6 0 0,6 0 0,1 0 0,2 0 0,9 0 0,8 0 0,-6 0 0,16 0 0,-16 0 0,7 0 0,-18-9 0,6 6 0,-15-6 0,7 9 0,-1-9 0,-6 7 0,6-7 0,-8 9 0,9 0 0,-8 0 0,8 0 0,-1 0 0,-6 0 0,16-9 0,-8 7 0,1-7 0,-2 9 0,-10 0 0,1 0 0,-1 0 0,1 0 0,-10 0 0,17 0 0,-15-9 0,17 7 0,-19-7 0,8 9 0,-8-9 0,10 6 0,-10-6 0,8 0 0,-8 7 0,10-16 0,-1 16 0,1-7 0,-1 9 0,10 0 0,-7 0 0,6 0 0,-8-9 0,-1 7 0,1-7 0,-10 9 0,-2 0 0,-8 0 0,8 0 0,-7 0 0,8 0 0,-10-9 0,9 6 0,-6-6 0,15 9 0,-15-9 0,6 7 0,0-16 0,-6 16 0,6-7 0,-9 9 0,0 0 0,1-9 0,-1 7 0,0-7 0,9 9 0,3-9 0,-1 6 0,8-6 0,-8 9 0,1-9 0,6 7 0,-6-7 0,-1 9 0,-2 0 0,1-9 0,-8 7 0,7-7 0,-8 9 0,-1 0 0,0 0 0,0 0 0,1-9 0,-1 6 0,0-6 0,1 9 0,-1 0 0,0-9 0,0 7 0,-8-7 0,6 9 0,-7 0 0,9 0 0,0 0 0,10 0 0,-8 0 0,7 0 0,-8 0 0,-1 0 0,0 0 0,-9 0 0,7 0 0,-6 0 0,8 0 0,0 0 0,1 0 0,-1 9 0,9-7 0,-6 7 0,6 0 0,0-6 0,-6 6 0,6-9 0,-9 9 0,9-7 0,-15 7 0,13-9 0,-16 0 0,9 0 0,1 0 0,-10 0 0,7 0 0,-7 9 0,9-7 0,1 7 0,-10-9 0,7 0 0,-7 0 0,10 0 0,-1 0 0,0 0 0,-9 0 0,7 9 0,-6-6 0,8 6 0,0-9 0,9 0 0,-6 0 0,6 9 0,0-7 0,-6 7 0,15-9 0,-15 0 0,15 0 0,-15 0 0,6 0 0,-9 0 0,0 0 0,10 0 0,-8 0 0,7 0 0,-8 0 0,-1 0 0,0 0 0,0 9 0,1-7 0,-10 7 0,7-9 0,-7 0 0,9 0 0,1 0 0,-10 0 0,7 0 0,-7 0 0,10 0 0,-1 0 0,-9 0 0,7-9 0,-7 7 0,10-7 0,-1 9 0,-9 0 0,7 0 0,-7-9 0,10 7 0,-1-7 0,0 9 0,0 0 0,1 0 0,-1-9 0,0 6 0,9-6 0,-6 9 0,15 0 0,-15 0 0,6 0 0,0 9 0,-6-6 0,6 6 0,0 0 0,-6-7 0,6 7 0,-9-9 0,1 9 0,-1-7 0,9 16 0,-6-16 0,6 7 0,-9 0 0,-9-6 0,7 6 0,-6-9 0,8 9 0,0-7 0,-8 7 0,6-9 0,-7 0 0,9 0 0,0 0 0,-8 0 0,6 0 0,-7 0 0,9 0 0,0 0 0,-8 0 0,6 0 0,-7 0 0,9 0 0,0 0 0,-8 0 0,6 0 0,-7 0 0,9 0 0,0 0 0,1 0 0,-10 0 0,7 9 0,-7-7 0,10 7 0,-1-9 0,0 0 0,0 0 0,1 0 0,-1 0 0,0 9 0,0-7 0,1 7 0,-1-9 0,0 0 0,0 0 0,-8 0 0,6 0 0,-7 0 0,9 0 0,0 0 0,1 0 0,-1 0 0,0 0 0,0 0 0,1 0 0,8 0 0,-6 0 0,6 0 0,0 0 0,-6 0 0,15 0 0,-7 0 0,10 0 0,-10 0 0,8 0 0,-8 0 0,10 0 0,-1 0 0,1 0 0,-1 0 0,10 0 0,-7 9 0,15-6 0,-15 6 0,6 0 0,-8-7 0,9 7 0,-8-9 0,8 0 0,-10 0 0,1 0 0,-1 9 0,1-7 0,-1 7 0,1-9 0,-1 0 0,10 0 0,-7 0 0,6 0 0,-8 9 0,-1-7 0,1 7 0,8-9 0,-6 0 0,7 0 0,-10 9 0,-8-6 0,6 6 0,-6-9 0,-1 0 0,7 0 0,-6 0 0,8 0 0,1 0 0,8 0 0,3 0 0,9 0 0,0 0 0,9 0 0,2 0 0,18 0 0,-9-9 0,0-5 0,-18 5 0,13-9 0,-10 16 0,24-16 0,-9 16 0,-9-16 0,7 15 0,-16-6 0,-3 9 0,8 0 0,-23 0 0,23 0 0,-26 9 0,8-6 0,-10 6 0,1-9 0,-1 0 0,1 0 0,-1 0 0,-8 9 0,6-7 0,-6 7 0,-1-9 0,8 0 0,-8 0 0,1 0 0,6 0 0,-7 0 0,1 0 0,6 9 0,-6-7 0,-1 7 0,8-9 0,-8 0 0,1 0 0,6 0 0,-7 0 0,1 0 0,6 0 0,-6 0 0,-1 0 0,7 0 0,-6 9 0,-1-7 0,8 7 0,-8-9 0,10 0 0,-1 0 0,1 0 0,-1 0 0,1 0 0,-1 9 0,1-6 0,-1 6 0,1-9 0,0 0 0,-1 0 0,10 0 0,-8 0 0,17 0 0,-7-9 0,8-3 0,1 1 0,0-7 0,0 7 0,0-9 0,8-1 0,-15 1 0,14 0 0,-16 0 0,9-1 0,-10 10 0,8-7 0,-16 16 0,6-7 0,1 0 0,-17 7 0,15-7 0,-17 9 0,10 0 0,-10 0 0,8 0 0,-17-9 0,7 6 0,-8-6 0,-1 9 0,-9 0 0,7 0 0,-7 0 0,19 0 0,-8 0 0,16 0 0,-15 0 0,15 9 0,-6-6 0,8 6 0,1-9 0,-1 0 0,1 0 0,8 0 0,3 0 0,0 0 0,16 0 0,-23 0 0,22 0 0,-24 0 0,6 0 0,-6 0 0,4 0 0,-13 0 0,13 0 0,-15 0 0,18-9 0,-8 6 0,26-15 0,-23 7 0,22-9 0,-24 8 0,7-6 0,-28 16 0,5-7 0,-24 9 0,-40-18 0,-19-4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4:13.127"/>
    </inkml:context>
    <inkml:brush xml:id="br0">
      <inkml:brushProperty name="width" value="0.08571" units="cm"/>
      <inkml:brushProperty name="height" value="0.08571" units="cm"/>
      <inkml:brushProperty name="color" value="#C371F1"/>
    </inkml:brush>
  </inkml:definitions>
  <inkml:trace contextRef="#ctx0" brushRef="#br0">2024 106 12287,'-4'-3'0,"-2"1"0,4-3 0,0 4 0,-1-5 0,1 5 0,-3-1 0,4 0 0,-1 0 0,-2 1 0,0-2 0,-3 4 0,0 1 0,0-1 0,0 4 0,2-1 0,0 1 0,1 1 0,-3-1 0,0 2 0,0 2 0,2-1 0,0 1 0,2 0 0,-2 0 0,-1-1 0,4 1 0,-3 0 0,3 0 0,-1-1 0,1 1 0,1-1 0,-1-1 0,1 0 0,1 0 0,-3 0 0,1 0 0,0 0 0,2 0 0,-3-3 0,1 1 0,-3 0 0,3 2 0,-3-3 0,3 1 0,-3-3 0,3 3 0,-3 0 0,1 1 0,-3-1 0,0-1 0,0-2 0,0-1 0,0 1 0,0 1 0,0-1 0,-3 1 0,1-3 0,-1 0 0,1 0 0,0 0 0,-3 0 0,3 0 0,-3 0 0,3-3 0,-3 1 0,3-1 0,-3 1 0,2 1 0,-2-1 0,-1-2 0,4 2 0,-3-1 0,3 1 0,-1 0 0,1-3 0,1 4 0,-1-1 0,1-2 0,1 2 0,0-3 0,0 3 0,0-1 0,0 1 0,1 0 0,1-3 0,-1 3 0,1-3 0,1 2 0,-1-2 0,2-1 0,-2 1 0,-1 1 0,4-1 0,-3 1 0,3-2 0,-3 1 0,4-1 0,-1 1 0,1 2 0,1-3 0,0 2 0,3-3 0,1 0 0,2 0 0,-1 0 0,1 3 0,-1 2 0,-2-2 0,2-1 0,-1 1 0,1-1 0,1 4 0,-1-1 0,1-2 0,1 1 0,0-2 0,0 1 0,0 2 0,0 0 0,0-3 0,0 4 0,0-1 0,2 1 0,0 1 0,3 0 0,-3 0 0,3 0 0,-3 0 0,1 0 0,-3 0 0,0 0 0,0 0 0,-3 0 0,1 0 0,-3 0 0,3 0 0,-3 0 0,1 1 0,-3 1 0,0-1 0,0 5 0,0-5 0,0 4 0,-1-3 0,-1 3 0,1-3 0,-1 3 0,1 0 0,0 1 0,-1-1 0,1 1 0,-1-1 0,1-2 0,1 2 0,0-3 0,0 3 0,-3-3 0,1 3 0,0-3 0,2 3 0,-3-3 0,1 3 0,-1-3 0,1 3 0,-2-3 0,-3 3 0,0-3 0,2 3 0,0-3 0,1 2 0,-3-2 0,0-1 0,0 1 0,-1-1 0,-1-1 0,1 2 0,-1 0 0,0 1 0,0-3 0,1 2 0,-1 0 0,1 1 0,1-3 0,0 0 0,0 0 0,-1 0 0,-1 0 0,3 0 0,-1 0 0,2 0 0,-2 0 0,3 0 0,1 0 0,3 0 0,0-3 0,0 1 0,0-3 0,0 4 0,0-5 0,3 2 0,-2-2 0,4 1 0,-3-1 0,0 1 0,1 1 0,-1-1 0,4 1 0,-3-3 0,2 0 0,0 2 0,-3 0 0,4 1 0,-2-3 0,3 0 0,-1 2 0,-1 0 0,1 4 0,-2-2 0,3 3 0,-3 0 0,1 0 0,-3 0 0,3 0 0,0 1 0,2 1 0,-3-1 0,1 4 0,-1-3 0,1 3 0,0-3 0,-3 3 0,3-3 0,-3 3 0,2-3 0,-2 0 0,-1 2 0,2-3 0,-3 4 0,0-3 0,0 1 0,0 0 0,0-2 0,0 4 0,0-3 0,-3 2 0,1-2 0,-3-1 0,3 4 0,-3-3 0,1 4 0,-3-3 0,0 2 0,2-1 0,0-2 0,1-1 0,-3 4 0,2-3 0,0 3 0,1-3 0,-3 0 0,0 1 0,0-1 0,0 3 0,0-3 0,-3 2 0,1-2 0,-3-1 0,3 1 0,-3 1 0,0-1 0,-1 1 0,-1-3 0,-1 0 0,-1 0 0,0 0 0,-3 0 0,1 0 0,-3 0 0,0 0 0,0 0 0,0 0 0,0 0 0,-1 0 0,-1 0 0,0-3 0,-3 1 0,3 0 0,-3 2 0,3-1 0,-3-1 0,4 1 0,-1-1 0,2 1 0,2 1 0,-1-3 0,1 1 0,2-1 0,1 1 0,3 1 0,1-1 0,2 0 0,-2 0 0,2 1 0,3-1 0,0-2 0,0 2 0,2 0 0,0 2 0,4-1 0,-1-1 0,1 1 0,2-2 0,1 3 0,-1-3 0,4 1 0,-3-1 0,3 1 0,0 0 0,2-3 0,0 3 0,0-3 0,0 3 0,0-3 0,0 3 0,0-3 0,0 3 0,0-3 0,-3 3 0,1-3 0,-3 3 0,3-3 0,-3 2 0,3-2 0,-3-1 0,3 4 0,-3-3 0,4 1 0,-5-3 0,3 2 0,-2 0 0,-1 4 0,2-5 0,-3 5 0,0-2 0,0 0 0,0 2 0,0-2 0,-3 3 0,2 0 0,-2 0 0,3 3 0,0-2 0,-3 2 0,2 0 0,-2-2 0,3 5 0,-1-5 0,-1 1 0,1 2 0,-2 0 0,0 0 0,1 1 0,0-3 0,2 3 0,-3-3 0,-1 4 0,-1-3 0,0 2 0,3 0 0,-3-3 0,4 4 0,-5-2 0,2 3 0,-1-3 0,0 1 0,4-3 0,-5 4 0,5-5 0,-5 3 0,4-2 0,0-1 0,2 2 0,-3-3 0,2 0 0,-3 0 0,2 0 0,1 0 0,-5 0 0,4 0 0,-3 0 0,4 0 0,-5 0 0,1 0 0,1 0 0,-1 0 0,3 0 0,-3 0 0,3 0 0,-3 0 0,3 0 0,-3 0 0,3 0 0,-3 0 0,3 0 0,-3 0 0,3 0 0,-2 0 0,1 0 0,-1 0 0,1 0 0,-1 0 0,1 0 0,-1 0 0,2 0 0,-4 0 0,5 0 0,-5 0 0,5 0 0,-2 0 0,0 0 0,2 0 0,-3 0 0,2 0 0,1 0 0,-5 0 0,4 0 0,-2 0 0,2 0 0,-4 0 0,4 2 0,-2 0 0,2 1 0,-4-3 0,2 0 0,-3 0 0</inkml:trace>
  <inkml:trace contextRef="#ctx0" brushRef="#br0" timeOffset="1506">561 64 12287,'3'-4'0,"-2"0"0,1 2 0,-1 1 0,-1-2 0,0 0 0,0 2 0,0-2 0,0 0 0,0 2 0,0-2 0,0 0 0,0 2 0,0-2 0,0 0 0,-1 2 0,-1-1 0,1 1 0,-5 1 0,2-3 0,-3 1 0,2 0 0,1 2 0,-1 0 0,-2 0 0,0 0 0,0 0 0,1-1 0,-1-1 0,2 1 0,-4-1 0,3 1 0,2 1 0,-1 0 0,-2 0 0,0 0 0,0 0 0,0 0 0,0 0 0,2 1 0,1 1 0,-1-1 0,-2 2 0,0 0 0,3-2 0,2 4 0,-1-3 0,0 3 0,1-3 0,2 3 0,-2-3 0,-1 3 0,1-3 0,2 3 0,0 0 0,-2 2 0,-1 0 0,1-3 0,2 1 0,0-3 0,0 3 0,0 0 0,0 2 0,0 0 0,0-3 0,0 1 0,0-3 0,0 3 0,0 0 0,0 2 0,1-1 0,1-1 0,-1 1 0,5-2 0,-1 3 0,-1-3 0,0 1 0,1-1 0,2 1 0,-2 0 0,-1-3 0,1 4 0,2-1 0,-1-2 0,-1 2 0,1-1 0,-1 1 0,-1 1 0,0-1 0,-2 1 0,4 1 0,-5 0 0,1 0 0,-1-3 0,-1 1 0,0 0 0,0 2 0,0 0 0,0-3 0,0 1 0,-1-3 0,-1 3 0,0-1 0,-2 1 0,1 1 0,-1-1 0,1-2 0,-1 2 0,1-1 0,-1 1 0,-1 0 0,-2-3 0,2 4 0,1-1 0,-1-2 0,-2 2 0,0-1 0,0 1 0,0 0 0,0-3 0,0 3 0,0-3 0,0 3 0,0-3 0,0 1 0,0-3 0,0 2 0,0 0 0,0 1 0,0-3 0,0 0 0,0 0 0,0 0 0,0 0 0,0 0 0,0 0 0,0-1 0,0-1 0,-2 1 0,-1-1 0,0-2 0,1 2 0,0-3 0,-2 3 0,1-3 0,-1 0 0,1 1 0,-1-1 0,1 2 0,-1-2 0,0-1 0,-1 1 0,2 0 0,3 0 0,0-1 0,0 1 0,-3-1 0,3-1 0,0 0 0,1 2 0,3 0 0,1 1 0,2-3 0,-2 0 0,-1 0 0,1 0 0,2 0 0,0 0 0,0 0 0,0 0 0,0 0 0,0-3 0,0 1 0,0 0 0,0 2 0,0 0 0,0 0 0,-1-3 0,-1 1 0,1 0 0,-1 2 0,-1 0 0,0 0 0,-1-3 0,1 1 0,0 0 0,1 2 0,1-1 0,-1-1 0,-1 1 0,0-1 0,1-2 0,2 2 0,0-3 0,-3 1 0,-1-3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4:17.210"/>
    </inkml:context>
    <inkml:brush xml:id="br0">
      <inkml:brushProperty name="width" value="0.08571" units="cm"/>
      <inkml:brushProperty name="height" value="0.08571" units="cm"/>
      <inkml:brushProperty name="color" value="#C371F1"/>
    </inkml:brush>
  </inkml:definitions>
  <inkml:trace contextRef="#ctx0" brushRef="#br0">372 22 12287,'0'-4'0,"0"1"0,0 0 0,0 2 0,0-2 0,-3 3 0,2 0 0,-4-1 0,2-1 0,-2 1 0,1-2 0,-3 3 0,0 0 0,0 0 0,0 0 0,0 0 0,0 0 0,0 0 0,0 0 0,0 0 0,2 0 0,1 0 0,-1 0 0,-2 0 0,0 2 0,0 0 0,2 2 0,1-2 0,-1-1 0,-2 4 0,0-3 0,3 4 0,-1-5 0,2 4 0,1-3 0,2 3 0,0-3 0,0 4 0,0-5 0,0 4 0,0-3 0,0 4 0,2-5 0,1 4 0,2-3 0,-1 1 0,3-3 0,-2 2 0,-1 0 0,-1 2 0,1-2 0,-1-1 0,1 1 0,-1 0 0,1 0 0,-2-1 0,4 5 0,-2-5 0,0 3 0,-2-2 0,2-1 0,-3 3 0,1-2 0,0-1 0,0 1 0,-1-1 0,2 2 0,-3-2 0,0 5 0,0-5 0,0 5 0,0-5 0,0 2 0,-3-3 0,-2 0 0,-3 0 0,-2 0 0,-2 0 0,0 0 0,-1 0 0,-1 0 0,-1-1 0,-1-1 0,-1 1 0,-2-1 0,0-2 0,2 2 0,0 0 0,1 2 0,1-3 0,-1 1 0,4 0 0,3 2 0,1 0 0,1 0 0,1 3 0,1 2 0,2 1 0,3 1 0,0 0 0,0 0 0,3 2 0,2 0 0,4 4 0,2-2 0,3 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24:18.509"/>
    </inkml:context>
    <inkml:brush xml:id="br0">
      <inkml:brushProperty name="width" value="0.08571" units="cm"/>
      <inkml:brushProperty name="height" value="0.08571" units="cm"/>
      <inkml:brushProperty name="color" value="#C371F1"/>
    </inkml:brush>
  </inkml:definitions>
  <inkml:trace contextRef="#ctx0" brushRef="#br0">15 36 12287,'0'-7'0,"0"0"0,-1 2 0,-1 0 0,1 4 0,-2-3 0,3 2 0,0 1 0,0-2 0,0 9 0,0-4 0,-3 7 0,-1-5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1:37.139"/>
    </inkml:context>
    <inkml:brush xml:id="br0">
      <inkml:brushProperty name="width" value="0.08571" units="cm"/>
      <inkml:brushProperty name="height" value="0.08571" units="cm"/>
      <inkml:brushProperty name="color" value="#C371F1"/>
    </inkml:brush>
  </inkml:definitions>
  <inkml:trace contextRef="#ctx0" brushRef="#br0">0 36 12287,'12'25'0,"0"-7"0,-7-3 0,7-9 0,-8 0 0,10-8 0,-8-4 0,1 2 0,-1-7 0,-4-1 0,4-6 0,-12-7 0,-4-2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1:35.123"/>
    </inkml:context>
    <inkml:brush xml:id="br0">
      <inkml:brushProperty name="width" value="0.08571" units="cm"/>
      <inkml:brushProperty name="height" value="0.08571" units="cm"/>
      <inkml:brushProperty name="color" value="#C371F1"/>
    </inkml:brush>
  </inkml:definitions>
  <inkml:trace contextRef="#ctx0" brushRef="#br0">2546 106 12287,'-11'15'0,"1"-1"0,2-2 0,2-8 0,6 4 0,0-8 0,0 0 0,0 7 0,0 5 0,0 11 0,0-1 0,0 7 0,0-5 0,0 5 0,0 0 0,0 6 0,0-6 0,2-1 0,2-3 0,2-3 0,0 3 0,-6-2 0,6 1 0,-1-7 0,1 1 0,-6-1 0,0 1 0,0 0 0,8-1 0,-6 1 0,4-1 0,-2-5 0,2 0 0,-4-7 0,3 7 0,-3-8 0,-2 12 0,8-14 0,-6 5 0,6-7 0,-8 0 0,0 0 0,0-7 0,0-3 0,0-8 0</inkml:trace>
  <inkml:trace contextRef="#ctx0" brushRef="#br0" timeOffset="1324">2055 439 12287,'0'28'0,"-6"-9"0,0-7 0,0-6 0,6 6 0,0-9 0,0 5 0,-2-8 0,-4 0 0,4-2 0,-3-4 0,3 4 0,-6-5 0,-2 7 0,-8 0 0,7 0 0,-1 0 0,0 0 0,-5 0 0,-3 0 0,-3 0 0,1 0 0,-7 0 0,6 0 0,-7 0 0,3 6 0,-2-1 0,-4 3 0,3-2 0,-1-4 0,2 4 0,-4-4 0,4-2 0,-5 6 0,-1-1 0,2 1 0,4-6 0,-4 0 0,3 0 0,-1-2 0,2-3 0,-4 1 0,4-8 0,3 8 0,3-2 0,3-2 0,3 3 0,-1-7 0,1 6 0,7-8 0,-6 5 0,14-9 0,-5 0 0,7 1 0,0-1 0,0 7 0,0-1 0,0 8 0,7-4 0,-5 8 0,6 0 0,-8 0 0,8 0 0,-6 0 0,6 0 0,-8 0 0,-8 8 0,-2 2 0,-7 7 0,-1-5 0,0 0 0,5-6 0,-5 5 0,5 1 0,-11 6 0,-1-7 0,1 1 0,-7 0 0,2 5 0,2-1 0,-3-4 0,7 3 0,-6-3 0,7-2 0,-1 1 0,3-5 0,3 6 0,7-8 0,-6 4 0,14-8 0,-5 0 0,9 0 0,3 0 0,5 0 0,8 0 0,-1 0 0,1 0 0,-1 0 0,1 0 0,0 7 0,-1-5 0,-1 8 0,-5-4 0,5-4 0,-12 6 0,8-8 0,-8 7 0,5-3 0,-3 8 0,-4-8 0,4 12 0,-12-5 0,-2-1 0,-3 2 0,-11-6 0,5 5 0,-7-1 0,1 2 0,1 1 0,-7-7 0,2 6 0,-3-6 0,-3 2 0,4-3 0,-2-3 0,2 4 0,-5 2 0,5-2 0,2 0 0,-2-6 0,7 0 0,-1 0 0,9 0 0,2 0 0,1 0 0,-1 0 0,0 0 0,8 0 0,-5-8 0,3-4 0,4-3 0,-4-3 0,4 1 0,2-1 0,0-5 0,0-1 0,-6-7 0,0 2 0,0-4 0,6-3 0,-7 1 0,-5 0 0,2 2 0,-2 4 0,3-2 0,-3 7 0,-4 1 0,5 5 0,-5 1 0,-1-1 0,5 6 0,0 1 0,2 5 0,-1-6 0,-3 6 0,8-5 0,-6 5 0,7-6 0,-9 0 0,4-5 0,-7-1 0</inkml:trace>
  <inkml:trace contextRef="#ctx0" brushRef="#br0" timeOffset="1708">1019 1 12287,'-8'17'0,"-2"-5"0,-7 0 0,7-9 0,-6 5 0,13-8 0,-9 0 0,0 0 0,-5 0 0,-1 0 0,0 0 0,-7 6 0,-4 0 0,-4 0 0,-2-6 0,-1 0 0,-6 0 0,-3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1:38.738"/>
    </inkml:context>
    <inkml:brush xml:id="br0">
      <inkml:brushProperty name="width" value="0.08571" units="cm"/>
      <inkml:brushProperty name="height" value="0.08571" units="cm"/>
      <inkml:brushProperty name="color" value="#C371F1"/>
    </inkml:brush>
  </inkml:definitions>
  <inkml:trace contextRef="#ctx0" brushRef="#br0">18 88 12287,'-6'12'0,"1"-1"0,-1-5 0,6 6 0,0-8 0,2 2 0,4-12 0,1-4 0,5-7 0,4-3 0,-5-3 0,5-5 0,2-7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1:38.464"/>
    </inkml:context>
    <inkml:brush xml:id="br0">
      <inkml:brushProperty name="width" value="0.08571" units="cm"/>
      <inkml:brushProperty name="height" value="0.08571" units="cm"/>
      <inkml:brushProperty name="color" value="#C371F1"/>
    </inkml:brush>
  </inkml:definitions>
  <inkml:trace contextRef="#ctx0" brushRef="#br0">650 317 12287,'-8'17'0,"6"1"0,-4-1 0,5-7 0,-7-2 0,6-8 0,-6 0 0,8 0 0,2 0 0,4 0 0,-4 0 0,6 0 0,-3 8 0,1 4 0,6-3 0,-6 3 0,2-6 0,-3 6 0,-3-7 0,4 7 0,4 0 0,-8 5 0,6 1 0,-8-1 0,0-5 0,0 0 0,0-8 0,-2 9 0,-4-7 0,-4 0 0,-7-6 0,-1 0 0,1 0 0,-1 0 0,0 0 0,1 0 0,-1 0 0,1 0 0,-1 0 0,1-6 0,-1 0 0,1-1 0,-1 1 0,6 2 0,1-8 0,1 6 0,-2-5 0,-2-1 0,9-6 0,-3 7 0,2-1 0,4 0 0,-4-5 0,2 5 0,-2 0 0,4 1 0,-3-7 0,3 6 0,2 1 0,0-1 0,0-6 0,0 1 0,-2 1 0,-4 4 0,4 3 0,-4 3 0,2 4 0,-2-4 0,2 4 0,-7 2 0,-1 0 0,-6 0 0,1 0 0,-1 6 0,1 0 0,-7 7 0,1-1 0,0 4 0,5 1 0,0 1 0,1-1 0,-5 1 0,5 0 0,-5-1 0,11 1 0,1-1 0,-2 1 0,8-1 0,-3-5 0,7 0 0,0-8 0,0 3 0,7 1 0,3-6 0,8 4 0,-1-4 0,1-2 0,5 0 0,1 0 0,1-2 0,-2-4 0,-3 2 0,3-7 0,3 5 0,-3-6 0,8 6 0,-2-6 0,-3 1 0,-3-7 0,-1 7 0,1-1 0,-3 0 0,3-5 0,-9 5 0,-3 0 0,-7 0 0,12-13 0,-6-2 0</inkml:trace>
  <inkml:trace contextRef="#ctx0" brushRef="#br0" timeOffset="616">404 1 12287,'-9'35'0,"-1"-16"0,4-7 0,4 0 0,-6-10 0,8 4 0,0-12 0,-2 2 0,-4-8 0,3 6 0,-9-5 0,0-9 0,-5-7 0</inkml:trace>
  <inkml:trace contextRef="#ctx0" brushRef="#br0" timeOffset="749">123 89 12287,'2'15'0,"4"-3"0,-4 3 0,14-13 0,-14 6 0,6-8 0,-8 0 0,0-8 0,0-1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1:43.505"/>
    </inkml:context>
    <inkml:brush xml:id="br0">
      <inkml:brushProperty name="width" value="0.08571" units="cm"/>
      <inkml:brushProperty name="height" value="0.08571" units="cm"/>
      <inkml:brushProperty name="color" value="#C371F1"/>
    </inkml:brush>
  </inkml:definitions>
  <inkml:trace contextRef="#ctx0" brushRef="#br0">6952 703 12287,'-6'-18'0,"1"1"0,-1-1 0,6 0 0,-6 1 0,0-1 0,-2-5 0,2 0 0,4-1 0,-3 7 0,3 5 0,2 0 0,-2 2 0,-4-1 0,4-5 0,-6 14 0,8-6 0,0 8 0,0 0 0,0 8 0,2 2 0,4 7 0,-4-5 0,4 0 0,-2 0 0,1 5 0,-1 1 0,8-1 0,-6 1 0,6-1 0,-7 7 0,7-1 0,-2 1 0,2-7 0,3 1 0,-3-1 0,2 1 0,-3-1 0,5 1 0,-4-1 0,3 1 0,1 0 0,-4-1 0,3 1 0,-5-1 0,2-1 0,-1-4 0,-7-5 0,4 1 0,-8-6 0,0 6 0,0-8 0,0 8 0,-8-6 0,4 5 0,-7-7 0,7 0 0,-12 0 0,4 0 0,3 0 0,-3 0 0,0 0 0,-5 0 0,-1 0 0,1-7 0,-1-1 0,0-4 0,1-2 0,-1 9 0,1-7 0,-1 6 0,3-8 0,3 3 0,-4-3 0,5 2 0,-5-3 0,-2 3 0,3-4 0,3-1 0,-3 1 0,3 5 0,2-5 0,-2 4 0,7-1 0,-7 1 0,6-2 0,-6 8 0,8-1 0,-2 1 0,3 4 0,-3-4 0,4-4 0,-6 6 0,8-7 0,0 7 0,0-12 0,0 14 0,0-13 0,0 13 0,6-8 0,0 4 0,0 4 0,-6-6 0,0 8 0,0 0 0,7 8 0,-5-4 0,4 8 0,-4-7 0,-2 7 0,6-6 0,0 6 0,2-6 0,-3 5 0,-3 1 0,12 6 0,-8-1 0,8 1 0,-7-1 0,5 1 0,-2-1 0,-4 1 0,-4-1 0,3 1 0,-1 0 0,2-1 0,-4-5 0,4 0 0,-4-1 0,-2 7 0,0-1 0,0 1 0,0-1 0,-6-5 0,0 0 0,-5-6 0,5 5 0,-8-7 0,2 2 0,-3 2 0,-3-2 0,1 2 0,-1-3 0,1-3 0,-1 4 0,0-4 0,1-2 0,-7 6 0,1 0 0,0 0 0,5-6 0,1 0 0,-1 0 0,0 0 0,1 0 0,-1 0 0,1 0 0,-1 0 0,3-2 0,3-4 0,-4 2 0,5-8 0,1 7 0,-2-7 0,8 6 0,-2-6 0,-3 1 0,1-7 0,-4 0 0,4 1 0,2-1 0,1 1 0,-1-1 0,4 1 0,-4-1 0,4 6 0,-4 1 0,4-1 0,2-6 0,0 1 0,0-1 0,0 1 0,6 5 0,0 0 0,8 8 0,-11-9 0,9 7 0,-6 0 0,6 6 0,-8 0 0,11-8 0,-11 6 0,8-3 0,-8 3 0,11 2 0,-11 0 0,8 0 0,-8 7 0,10-3 0,-9 8 0,1-6 0,-6 6 0,6-7 0,0 7 0,0-6 0,-6 6 0,0-7 0,0 7 0,8 0 0,-6 5 0,3 1 0,-3-6 0,-2-1 0,0 1 0,-2 6 0,-3-1 0,3-5 0,-4 0 0,-4-3 0,-2 3 0,3 2 0,-3-8 0,0 1 0,-5-1 0,-1-4 0,0 12 0,1-8 0,-1 0 0,1-6 0,-1 0 0,1 0 0,5-6 0,0 0 0,1-8 0,-7 2 0,6-3 0,1-3 0,7 7 0,-2-1 0,-2 0 0,2-5 0,0 5 0,6 0 0,0 8 0,0-5 0,0 3 0,0 4 0,0-6 0,0 8 0,-7 0 0,5 2 0,-4 4 0,2-4 0,-2 4 0,4 3 0,-8-7 0,4 4 0,4 4 0,-13-8 0,11 6 0,-8-8 0,6 0 0,-5 0 0,5 0 0,-6 0 0,6 0 0,-5 0 0,5 0 0,-6 0 0,0 0 0,-5-6 0,-1 0 0,1-8 0,-1 5 0,1-9 0,-1 0 0,2 1 0,5-1 0,-5 1 0,6-1 0,1 1 0,1 7 0,8 0 0,0 4 0,0 4 0,0-5 0,0 7 0,0 0 0,8 7 0,-6-5 0,5 6 0,1-8 0,-6 8 0,14-6 0,-7 6 0,3-2 0,0-1 0,-6 1 0,5-6 0,-5 0 0,6 0 0,-6 6 0,6 0 0,-7 0 0,7-6 0,-6 2 0,6 4 0,-7-4 0,7 3 0,-8-3 0,12 6 0,-12-6 0,7 4 0,-7-4 0,6-2 0,-4 0 0,-4 8 0,6-6 0,-8 5 0,0-5 0,0 4 0,-8-4 0,0 8 0,-4-4 0,-3-4 0,3 4 0,-4-4 0,-1-2 0,-3 5 0,-3 1 0,3 0 0,-3-6 0,1 6 0,-1 0 0,2 2 0,-9-3 0,3-3 0,-2 4 0,-2 2 0,7-2 0,-7 2 0,2-2 0,3-4 0,3 3 0,-2 3 0,1-2 0,-1 0 0,1-6 0,11 0 0,-5 0 0,5 0 0,-5 0 0,0 0 0,1 0 0,5 0 0,0 0 0,9-2 0,-3-4 0,-2 2 0,2-8 0,-2 7 0,2-7 0,4 6 0,-3-6 0,3 7 0,2-7 0,0 8 0,0-12 0,0 12 0,0-7 0,0 7 0,7-12 0,-3 14 0,8-4 0,-8 2 0,2-1 0,4 3 0,-1-6 0,3 8 0,0 0 0,-6 0 0,5 0 0,-5 6 0,6 0 0,-6 1 0,5-1 0,-5-2 0,6 8 0,-6-6 0,6 5 0,-7-5 0,7 6 0,-6-6 0,6 6 0,-7-3 0,7 3 0,-8 4 0,2-5 0,-4 5 0,-2 1 0,6 1 0,0 0 0,-1-1 0,-5 1 0,-5-1 0,-1 1 0,-8-1 0,2 1 0,-5-3 0,-7-3 0,5 4 0,-5-4 0,-1-3 0,2 3 0,-7-6 0,7 6 0,-2-9 0,1 3 0,5-4 0,-5-2 0,5-2 0,1-4 0,7-3 0,-1-9 0,8-7 0,-12-10 0,7-10 0</inkml:trace>
  <inkml:trace contextRef="#ctx0" brushRef="#br0" timeOffset="350">6145 510 12287,'17'17'0,"-7"1"0,6-9 0,-14-1 0,5-8 0,-7 0 0,0-8 0,-7-1 0,-5-9 0,-4 1 0,-1-1 0,-1 0 0</inkml:trace>
  <inkml:trace contextRef="#ctx0" brushRef="#br0" timeOffset="584">5794 457 12287,'-12'15'0,"0"-3"0,8-2 0,-2-4 0,5-4 0,1 6 0,0-8 0,0 0 0,0-8 0,0 4 0,0-8 0,0-7 0,0-9 0</inkml:trace>
  <inkml:trace contextRef="#ctx0" brushRef="#br0" timeOffset="1317">4775 931 12287,'0'17'0,"0"-5"0,0 0 0,0-8 0,-7 4 0,-3-8 0,-8 0 0,7-8 0,-1-4 0,0 2 0,-5-1 0,-1-1 0,1-6 0,-1 1 0,0-1 0,7 1 0,-1-1 0,6-5 0,-6-1 0,9 1 0,-3 5 0,4-1 0,2-5 0,0 5 0,0-4 0,2 5 0,4 6 0,3-3 0,9 3 0,-1-2 0,1 3 0,0-3 0,-1 8 0,1-6 0,-1 7 0,1-1 0,-1 0 0,1 0 0,-6 0 0,-1 6 0,-5 0 0,6 0 0,-8 2 0,2 4 0,3-4 0,-7 13 0,6-5 0,0 8 0,-6-1 0,6 1 0,-8-1 0,0 1 0,0 0 0,-8-1 0,4-1 0,-8-5 0,6 3 0,-5-8 0,5 6 0,-6-7 0,0 9 0,-5-10 0,-1 8 0,1-8 0,-1 1 0,1 3 0,-1-2 0,6 0 0,1-6 0,-1 6 0,-6 0 0,7 0 0,-1-6 0,0 0 0,-5 0 0,-1 0 0,7 0 0,-1 0 0,8 0 0,-6-8 0,4-4 0,4-4 0,-5-1 0,7-1 0</inkml:trace>
  <inkml:trace contextRef="#ctx0" brushRef="#br0" timeOffset="1651">4459 229 12287,'-2'11'0,"-3"1"0,3-8 0,-6 4 0,8-8 0,0 0 0,0 8 0,0 1 0,0 9 0,6-1 0,0 1 0,5 2 0,-5 3 0,8-2 0,-3 9 0,5-3 0,2 2 0,-7 4 0,1-3 0,0-5 0,5-2 0,-7-3 0,6-3 0,-14 1 0,5 0 0</inkml:trace>
  <inkml:trace contextRef="#ctx0" brushRef="#br0" timeOffset="2115">3863 106 12287,'17'17'0,"1"1"0,-9-1 0,5-5 0,-8 0 0,6-6 0,-7 5 0,7 3 0,-6 9 0,6-3 0,-6 3 0,5-1 0,-5 1 0,6 3 0,-6 3 0,0 4 0,-6-4 0,5-1 0,1 1 0,0-2 0,-6 2 0,0-3 0,0-9 0,-2-1 0,-4-4 0,-3 3 0,-9-5 0,0 0 0,1-2 0</inkml:trace>
  <inkml:trace contextRef="#ctx0" brushRef="#br0" timeOffset="2858">3634 176 12287,'18'6'0,"-1"0"0,1 0 0,0-6 0,-7 0 0,1 0 0,0 0 0,5 0 0,-7 0 0,6 0 0,-14 2 0,3 3 0,-3-1 0,-2 8 0,0 0 0,0 5 0,-2 1 0,-3-1 0,1 7 0,-8-1 0,0 6 0,-5-5 0,-7 7 0,1-2 0,-6 4 0,5 3 0,-7-3 0,2-4 0,3 2 0,3-7 0,-2 5 0,1-6 0,1 7 0,5-7 0,6 0 0,1-5 0,7-1 0,-2 1 0,-2-6 0,2-1 0,1-5 0,5 6 0,7-8 0,3 4 0,8-8 0,-1 0 0,7 0 0,-1 0 0,0 0 0,-5 0 0,0 0 0,-1 0 0,6-6 0,1 0 0,-1-6 0,-5 6 0,-1-1 0,1 1 0,-2 2 0,-5-8 0,3 6 0,-8-5 0,0 5 0,-6-6 0,7 8 0,-5-11 0,4 3 0,-6 2 0,-6-2 0,-1 7 0,-5-7 0,-4 0 0,5-5 0,-5 5 0,-2 0 0,1 0 0,-1-5 0,-7-1 0,-4 1 0,1-7 0,-1 1 0,6 0 0,-7 5 0,1-2 0,-6-3 0,2 4 0,4-5 0,-3 3 0,9-3 0,-6 5 0,5-5 0,3 5 0,9 1 0,-3 1 0,3-1 0,4 1 0,2-1 0,4 6 0,2 1 0,0-1 0,0-6 0,2 1 0,4-1 0,2 7 0,4-1 0,3 0 0,-3-5 0,-4-1 0,7-7 0,-5-3 0</inkml:trace>
  <inkml:trace contextRef="#ctx0" brushRef="#br0" timeOffset="4232">2879 738 12287,'-7'17'0,"5"-7"0,-8-2 0,4-8 0,4 0 0,-13 0 0,11-2 0,-8-4 0,6-4 0,-6-7 0,3-7 0,-3 1 0,-2-2 0,8 1 0,-5-1 0,5-4 0,0-3 0,6 9 0,-6 0 0,0 5 0,0 0 0,6 1 0,0 5 0,0 0 0,2 9 0,4-3 0,-4 2 0,4-2 0,4 4 0,1-4 0,-1 4 0,2 2 0,0 8 0,5 4 0,1-3 0,-1 3 0,1 0 0,-1 5 0,1 1 0,0 0 0,-1-1 0,1 1 0,-1-1 0,1 1 0,-1-1 0,1 1 0,-3-1 0,-3 1 0,2 2 0,-8 3 0,5-7 0,-5 7 0,2-9 0,-2 3 0,-4 1 0,4-7 0,-4-1 0,-2 2 0,-8-8 0,-2 9 0,-7-7 0,-1 0 0,0-6 0,-1 2 0,-4 4 0,1-4 0,-7 4 0,5-4 0,-5-2 0,6 0 0,-7 0 0,9 0 0,-2 0 0,-3-6 0,3 0 0,-1-2 0,7 2 0,-1 2 0,1-7 0,5 7 0,0-2 0,8-4 0,-3 8 0,7-6 0,0 6 0,0-3 0,0 3 0,0-6 0,0 8 0,0 0 0,-8 0 0,4 0 0,-8 0 0,6 6 0,-5 0 0,-1-1 0,-6-5 0,5 0 0,-5 0 0,5 2 0,-11 4 0,3-4 0,-3 4 0,3-4 0,-8-2 0,1 0 0,-1 0 0,-2-2 0,7-4 0,-5 4 0,6-4 0,-1 2 0,7-1 0,-1 3 0,1-4 0,-1-2 0,1 2 0,5-2 0,0 3 0,8 3 0,-4-8 0,8 4 0,0 4 0,0-14 0,0 7 0,2-7 0,4 4 0,-2-1 0,8 7 0,-6-6 0,5 6 0,-5-5 0,6 5 0,-6-2 0,5 2 0,-5 4 0,6-4 0,-6-2 0,6 3 0,-7-1 0,7 6 0,-6-2 0,6-4 0,-6 4 0,5-4 0,-5 4 0,6 2 0,-8 0 0,11 0 0,-11 0 0,8 0 0,-8 0 0,11 0 0,-13 8 0,6 2 0,-8 7 0,0 1 0,0-1 0,0 1 0,-8 0 0,-1-1 0,-9 1 0,1-7 0,-1 1 0,0-6 0,1 6 0,-3-8 0,-3 1 0,3 3 0,-3-2 0,-2 0 0,1-6 0,1 0 0,5 0 0,1 0 0,-1 0 0,1 0 0,-1 0 0,2-2 0,5-4 0,-5 4 0,8-8 0,-3 5 0,1 3 0,4-4 0,4 4 0,-8 2 0,5 0 0,3 0 0,-8 0 0,4 0 0,4 2 0,-4 4 0,4-4 0,-6 5 0,6 1 0,-13-6 0,11 6 0,-8-8 0,8 8 0,-5-6 0,3 3 0,4-3 0,-8-2 0,4 0 0,4 0 0,-13 0 0,5-7 0,-8-3 0,1-8 0,5 1 0,0-1 0,3 1 0,-3-1 0,-4 1 0,5-1 0,-3-5 0,2-1 0,-1 1 0,7 5 0,-6-5 0,6-1 0,0 1 0,6 5 0,0-1 0,0-4 0,0 3 0,0-3 0,-7-5 0,-3 1 0</inkml:trace>
  <inkml:trace contextRef="#ctx0" brushRef="#br0" timeOffset="4691">2686 53 12287,'-6'12'0,"1"0"0,1 1 0,-6-5 0,8 0 0,-6-8 0,8 0 0,-8 0 0,6 0 0,-7 0 0,3 0 0,4 0 0,-14-8 0,7 6 0,-9-4 0,0-4 0,1 1 0</inkml:trace>
  <inkml:trace contextRef="#ctx0" brushRef="#br0" timeOffset="4850">2353 211 12287,'6'18'0,"-1"-1"0,1-5 0,-6 0 0,0-8 0,-2 9 0,-3-7 0,-5 0 0,-8-6 0,-1 0 0,-5 0 0,-3 0 0,-8 0 0,0 0 0</inkml:trace>
  <inkml:trace contextRef="#ctx0" brushRef="#br0" timeOffset="5391">1124 562 12287,'12'16'0,"-3"-3"0,-1-1 0,0-8 0,-2 2 0,-4-4 0,6 0 0,-8 4 0,1-4 0,5 3 0,-4-3 0,6-2 0,0 0 0,-6 2 0,4 4 0,3-4 0,-7 14 0,12-12 0,-8 7 0,0-5 0,-6 6 0,-2-2 0,-4 1 0,-4 5 0,-7-4 0,-9 3 0,-3 3 0,-4-1 0,-2 1 0,-2-2 0,-4-5 0,2 3 0,-8-8 0,8 7 0,-4-3 0</inkml:trace>
  <inkml:trace contextRef="#ctx0" brushRef="#br0" timeOffset="5975">738 632 12287,'9'18'0,"5"-6"0,-8-1 0,0-5 0,-6 6 0,2-8 0,4 2 0,-4 3 0,5-5 0,-7 8 0,-2-6 0,-3 6 0,3-7 0,-4 7 0,-4 0 0,6 3 0,-8-3 0,6 2 0,-5-8 0,5 5 0,-6-5 0,6 6 0,-5-6 0,5 6 0,-6-7 0,6 1 0,-5-6 0,5 6 0,-6 0 0,6 0 0,-6-6 0,7 0 0,-7 0 0,6 0 0,-6 0 0,6-6 0,-5 0 0,5-8 0,-6 3 0,6 1 0,-5-2 0,1 1 0,-2-7 0,-3 6 0,3 1 0,2-1 0,-2-6 0,1 1 0,-7-1 0,1 1 0,-1 5 0,1 0 0,-1 8 0,0-1 0,1 3 0,-1 2 0,-1 0 0,-5 0 0,3 2 0,-8 3 0,5 5 0,-5 8 0,6-1 0,-7 1 0,9 5 0,-3 1 0,5-1 0,1-5 0,7-1 0,-1 1 0,8-1 0,-4-5 0,8 0 0,0-8 0,0 3 0,8-7 0,4 0 0,5 0 0,7 0 0,-3-7 0,8-5 0,1-4 0,5-1 0,0-1 0,0 1 0,0-1 0,0 0 0,-5 1 0,-1-1 0,-6 1 0,6-1 0,-7 1 0,3-1 0</inkml:trace>
  <inkml:trace contextRef="#ctx0" brushRef="#br0" timeOffset="6317">878 1142 12287,'0'27'0,"0"-4"0,0-11 0,0-4 0,0-8 0,-2 0 0,-4 0 0,2-2 0,-7-4 0,-1 2 0,-6-8 0,1 7 0,-1-7 0,1 0 0,-1-5 0,1-1 0</inkml:trace>
  <inkml:trace contextRef="#ctx0" brushRef="#br0" timeOffset="6433">667 1159 12287,'0'35'0,"0"-13"0,0-5 0,0-11 0,0 2 0,0-8 0,0-2 0,0-4 0,0-11 0,0-11 0</inkml:trace>
  <inkml:trace contextRef="#ctx0" brushRef="#br0" timeOffset="6834">123 404 12287,'16'37'0,"-4"-7"0,-5-17 0,-7-5 0,0-8 0,0 0 0,-6-8 0,1-4 0,-9-3 0,-4-10 0,-9-3 0</inkml:trace>
  <inkml:trace contextRef="#ctx0" brushRef="#br0" timeOffset="6973">0 457 12287,'0'17'0,"0"-5"0,0 0 0,0-8 0,0 11 0,0-13 0,2 2 0,4-15 0,-4-9 0,6-15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2:53.640"/>
    </inkml:context>
    <inkml:brush xml:id="br0">
      <inkml:brushProperty name="width" value="0.08571" units="cm"/>
      <inkml:brushProperty name="height" value="0.08571" units="cm"/>
      <inkml:brushProperty name="color" value="#C371F1"/>
    </inkml:brush>
  </inkml:definitions>
  <inkml:trace contextRef="#ctx0" brushRef="#br0">9 0 12287,'0'5'0,"0"-1"0,0-1 0,0-2 0,0 3 0,0 0 0,-4-3 0,3 3 0,-3-4 0,4 0 0,0-4 0,4 3 0,-3-3 0,3 3 0,-4-2 0,0 2 0,0-2 0,3 3 0,-2 0 0,3 0 0,-4-4 0,0 3 0,0-3 0,4 4 0,-3 0 0,2 0 0,-3 4 0,0-3 0,0 4 0,0-3 0,0-1 0,0 7 0,0-6 0,0 4 0,0-4 0,0 4 0,0-4 0,0 5 0,-3-2 0,2 1 0,-2-1 0,2-2 0,1 3 0,0-3 0,0 2 0,-1-2 0,-2 3 0,2-3 0,-2 2 0,3-2 0,0 3 0,0-3 0,0 2 0,0-2 0,0 3 0,-1-4 0,-2 0 0,2 3 0,-3-3 0,4 4 0,0-4 0,0 5 0,0-6 0,0 4 0,0-2 0,0-2 0,0 2 0,0 1 0,0-3 0,0 4 0,0-2 0,0-2 0,0 3 0,0-1 0,0-2 0,0 3 0,0 0 0,0-3 0,0 6 0,0-6 0,0 7 0,0-7 0,0 5 0,0-4 0,0 3 0,0-3 0,0-1 0,0 4 0,0-2 0,0-1 0,0 4 0,0-5 0,0 4 0,0-2 0,0-1 0,0 3 0,0-3 0,0 6 0,1-4 0,2 1 0,-2 0 0,2-2 0,-2-1 0,-1 3 0,0-3 0,0 6 0,0-3 0,0 0 0,0 1 0,0-4 0,0 5 0,0-2 0,0 3 0,0-2 0,0 0 0,0-3 0,0 2 0,0-3 0,0 6 0,0-4 0,0 2 0,0 0 0,3-4 0,-2 5 0,3-5 0,-4 4 0,0-4 0,0 2 0,0-1 0,0-2 0,0 4 0,0-2 0,0-3 0,0 4 0,0 0 0,0-3 0,0 3 0,0-1 0,0-2 0,0 3 0,0 0 0,0-3 0,4 3 0,-3-3 0,2 1 0,-3-1 0,0 3 0,0 0 0,0-3 0,0 3 0,0-1 0,0-2 0,0 3 0,0 0 0,4-3 0,-3 3 0,3-1 0,-4-2 0,0 4 0,0-2 0,0-2 0,0 3 0,0-1 0,0-2 0,0 7 0,0-7 0,0 6 0,0-6 0,0 7 0,0-7 0,0 6 0,0-5 0,0 4 0,0-4 0,0 2 0,0-1 0,0-2 0,0 4 0,0-2 0,0-2 0,-1 3 0,-2-1 0,2-2 0,-3 7 0,4-4 0,0 1 0,0 3 0,-2-6 0,-1 3 0,0-3 0,3 2 0,0 0 0,0-3 0,0 3 0,0-1 0,0-2 0,-1 3 0,-2-4 0,2 0 0,-2 0 0,3 4 0,0-4 0,0 4 0,3-4 0,-2 0 0,3-4 0,0 4 0,-2-7 0,3 4 0,-2-3 0,3 4 0,-3-5 0,2 1 0,-2 2 0,3-2 0,-3 0 0,2-2 0,-2 2 0,3 1 0,-1-1 0,4-3 0,-1 1 0,-3-1 0,2 4 0,-5-1 0,1 4 0,-3-1 0,1 2 0,2-2 0,-2 2 0,3-3 0,-4 4 0,0-1 0,0-2 0,0 2 0,0-2 0,0-1 0,0 3 0,0-4 0,0 2 0,0 2 0,0-2 0,0-1 0,4 3 0,-4-7 0,4 7 0,-3-3 0,2 1 0,-2 2 0,3-7 0,-4 7 0,0-5 0,1 4 0,1-1 0,-1 1 0,2-1 0,-2 2 0,-1-5 0,4 4 0,-3-3 0,2 2 0,-1 3 0,0-3 0,-1-2 0,4 3 0,-2-4 0,-2 5 0,4-6 0,-3 4 0,-1-1 0,2 2 0,-1 1 0,1-2 0,-2-2 0,4 3 0,-3-3 0,-1 3 0,4-3 0,-2 2 0,-2 2 0,3-6 0,-3 5 0,1-4 0,-1 4 0,3-5 0,-4 6 0,1-6 0,2 4 0,-2 0 0,3 3 0,-4-3 0,0 2 0,0-3 0,0 0 0,0 3 0,0-3 0,0 1 0,0 2 0,0-4 0,0 2 0,-1 2 0,-2-1 0,2 0 0,-2-1 0,2 2 0,1-7 0,0 6 0,0-3 0,-1 2 0,-2-3 0,2 1 0,-3-3 0,1 2 0,2-1 0,-4 3 0,2-2 0,2-1 0,-2 2 0,-1-3 0,3-1 0,-3 1 0,0-1 0,3 4 0,-1-1 0,0 4 0,-1-1 0,2-1 0,-3 3 0,1-4 0,1 2 0,-1 2 0,2-3 0,-2 4 0,2-3 0,-3 2 0,0-7 0,3 7 0,-2-6 0,-1 6 0,3-7 0,-7 7 0,8-6 0,-8 6 0,6-6 0,-4 4 0,5 0 0,-2 0 0,-2 2 0,3-6 0,-3 4 0,3 0 0,-1 0 0,-2 2 0,3-6 0,-3 4 0,3 1 0,-3-1 0,2 0 0,2 0 0,-3 3 0,4-4 0,0 3 0,0-2 0,0 10 0,0-5 0,0 7 0,0-7 0,1 0 0,2 4 0,-2-3 0,2 2 0,-2 2 0,-1 1 0,1 0 0,2 0 0,-2-2 0,1 0 0,-1-3 0,-1 2 0,0-2 0,0 3 0,4-1 0,-3 4 0,2-1 0,-2-2 0,-1 0 0,1-4 0,2 4 0,-2-3 0,1 3 0,-1-1 0,-1 4 0,1-2 0,2-1 0,-2 1 0,3-2 0,-4 4 0,4-1 0,-3 1 0,2-4 0,-3 1 0,0-4 0,4 5 0,-3-6 0,3 4 0,-4-2 0,0-2 0,0 3 0,4-8 0,0-5 0,5-4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2:55.616"/>
    </inkml:context>
    <inkml:brush xml:id="br0">
      <inkml:brushProperty name="width" value="0.08571" units="cm"/>
      <inkml:brushProperty name="height" value="0.08571" units="cm"/>
      <inkml:brushProperty name="color" value="#C371F1"/>
    </inkml:brush>
  </inkml:definitions>
  <inkml:trace contextRef="#ctx0" brushRef="#br0">170 0 12287,'-5'13'0,"-2"-4"0,1-6 0,2-2 0,1-1 0,3 0 0,0 3 0,0-2 0,0 7 0,0-3 0,0 0 0,0 1 0,0-4 0,0 2 0,0-1 0,0-2 0,0 7 0,0-4 0,0 2 0,0 0 0,0-3 0,0 2 0,0-2 0,0 3 0,0-3 0,0 2 0,0-2 0,0 3 0,0-4 0,0 5 0,0-5 0,0 4 0,0-4 0,0 5 0,0-6 0,0 7 0,0-7 0,0 2 0,0 1 0,0-3 0,0 3 0,0 0 0,0-4 0,0 5 0,0-2 0,0-2 0,-3 4 0,0-3 0,0-1 0,3 7 0,0-6 0,0 4 0,0-5 0,0 7 0,-3-6 0,1 3 0,-1-2 0,3 3 0,0-4 0,0 5 0,-3-5 0,0 4 0,0-4 0,3 2 0,0-1 0,0-2 0,-1 6 0,-2-4 0,3 0 0,-3 0 0,1 2 0,-1 3 0,-1 2 0,-1 1 0,-3 0 0,2 3 0,-4 3 0,-1 2 0,-3 5 0,2-1 0,1 6 0,2 5 0,2 7 0,1 7 0,3 5 0,3 1 0,0-3 0,3-9 0,-1-7 0,4-15 0,-1-1 0,0-8 0,2 0 0,-4-2 0,2-1 0,-2 1 0,1-3 0,-1 3 0,-2-3 0,1 6 0,-1-2 0,-1 1 0,3-1 0,0 1 0,0 1 0,-3 0 0,0 0 0,0-1 0,0-2 0,0 3 0,0 1 0,0 1 0,1-2 0,2 0 0,-2-3 0,1 0 0,-1-1 0,-1 1 0,0-5 0,0 0 0,0-4 0,0-8 0,0 7 0,0-7 0,0 8 0,0 0 0,-3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3:07.99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41 16383,'43'20'0,"23"0"0,-21-9 0,31 12 0,-8-10 0,-8 8 0,-6-15 0,-6 8 0,6-7 0,-9 9 0,27-7 0,-5 4 0,-1 3 0,-12-9 0,-7-1 0,7-6 0,-4 0 0,10 0 0,-10 0 0,11 0 0,2 0 0,4 0 0,1 0 0,-7 0 0,-1 0 0,10-9 0,0 0 0,4-4 0,-13-5 0,7 16 0,-1-16 0,14 4 0,-4 5 0,-17 2 0,8-2 0,0 2 0,1-2 0,-1 3 0,-12 3 0,5-3 0,-14 3 0,19 3 0,-6 0 0,-3 0 0,19 0 0,-4 0 0,23 0 0,-14 0 0,2 7 0,-9 0 0,-6 6 0,-14-6 0,-9 0 0,23 2 0,-5-7 0,18 16 0,9-15 0,-3 12 0,1-8 0,-16 2 0,-18-2 0,-9-5 0,23 7 0,-5 0 0,0-7 0,5 16 0,-26-15 0,17 15 0,-16-16 0,24 7 0,-13 0 0,25-7 0,-7 16 0,9-16 0,0 7 0,0-9 0,-9 9 0,-2-6 0,-9 6 0,0-9 0,-1 0 0,-8 0 0,7 0 0,-8 0 0,10 0 0,0 0 0,9 0 0,-7 0 0,16 0 0,-16 0 0,7 0 0,-10 0 0,-8 0 0,7 0 0,-8 0 0,1 0 0,16-9 0,-14 6 0,16-6 0,-10 9 0,-12-6 0,-1-1 0,-9 0 0,27 0 0,-4 1 0,-2-1 0,-5 7 0,-9 0 0,13-2 0,-4-5 0,-13 5 0,15-7 0,-13 9 0,27 0 0,-7 9 0,16-7 0,-7 16 0,9-7 0,0 0 0,0 7 0,-9-15 0,7 15 0,-16-16 0,6 7 0,-8-9 0,0 0 0,0 0 0,0 0 0,8 0 0,-6-9 0,16-2 0,-7-1 0,9-6 0,-9 7 0,7 0 0,-16-7 0,16 16 0,-16-7 0,16 0 0,-7 6 0,9-6 0,0 9 0,0-9 0,0 7 0,0-7 0,-9 9 0,-2-9 0,-9 7 0,-9-16 0,6 16 0,-15-16 0,6 15 0,1-15 0,-7 7 0,15 0 0,-6-7 0,9 15 0,9-6 0,-7 9 0,6 0 0,-8 0 0,-9 0 0,-2 0 0,-10 0 0,10 0 0,-8-9 0,8 7 0,-1-16 0,3 16 0,18-7 0,2 9 0,0 0 0,7 0 0,-16 0 0,7 0 0,-10 0 0,1 0 0,-9 0 0,-2 0 0,-1 0 0,-6 0 0,6-9 0,-8 7 0,-1-16 0,10 15 0,-7-6 0,15 9 0,-6-9 0,18 7 0,-7-7 0,7 9 0,-9 0 0,-10 0 0,-10 0 0,-3 0 0,-15 0 0,15 0 0,-16 0 0,8 0 0,-1 9 0,-7-7 0,17 7 0,-17-9 0,16 0 0,-15 0 0,15 9 0,3-6 0,2 6 0,6 0 0,-8-7 0,-1 7 0,10-9 0,-8 0 0,8 0 0,-9 0 0,8 0 0,-6 0 0,6 0 0,1 0 0,-7 0 0,15 9 0,-15-7 0,7 7 0,-10-9 0,1 0 0,-10 0 0,7 0 0,-15 0 0,6 0 0,0 0 0,-6 0 0,15 0 0,-15 0 0,6 0 0,0 0 0,3 0 0,8 9 0,1-7 0,-1 7 0,10-9 0,-7 0 0,6 0 0,-8 0 0,8 0 0,-6 0 0,16-9 0,-8 7 0,1-16 0,7 16 0,-8-7 0,10 9 0,0-9 0,-9 7 0,-3-7 0,1 9 0,-7 0 0,6 0 0,-8 0 0,-10 0 0,7 0 0,-15 0 0,15 0 0,-15 0 0,15 0 0,-6 0 0,8 0 0,1 0 0,-1 0 0,1 0 0,-1 0 0,-8 0 0,6 0 0,-7 0 0,10 0 0,0 0 0,-1 0 0,10 0 0,-8 0 0,8 9 0,-10-7 0,1 7 0,-1-9 0,-8 0 0,6 9 0,-15-7 0,15 7 0,-15-9 0,6 0 0,-9 0 0,0 0 0,1 0 0,-1 9 0,0-7 0,-9 7 0,7-9 0,-6 0 0,17 0 0,11 0 0,14 0 0,5 0 0,-7-9 0,6-2 0,-6-9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2:58.149"/>
    </inkml:context>
    <inkml:brush xml:id="br0">
      <inkml:brushProperty name="width" value="0.08571" units="cm"/>
      <inkml:brushProperty name="height" value="0.08571" units="cm"/>
      <inkml:brushProperty name="color" value="#C371F1"/>
    </inkml:brush>
  </inkml:definitions>
  <inkml:trace contextRef="#ctx0" brushRef="#br0">315 9 12287,'0'8'0,"0"-3"0,0-1 0,0-4 0,0-8 0,0 6 0,0-5 0,0 7 0,-1 0 0,-2 0 0,2 0 0,-7 0 0,4 0 0,-5 0 0,1 0 0,-2 3 0,-1-1 0,2 4 0,-3-3 0,0 4 0,1-2 0,-3 2 0,2-2 0,-2 3 0,3-2 0,-1 1 0,0 2 0,3-4 0,-2 1 0,4 0 0,1 2 0,2-2 0,-2-1 0,-1-2 0,5 3 0,-2-3 0,1 2 0,2-3 0,-3 6 0,4-4 0,0 2 0,0 0 0,0-3 0,0 2 0,0-2 0,0 3 0,0-4 0,0 5 0,0-6 0,0 3 0,4-4 0,-2-3 0,4 0 0,-2-3 0,2 0 0,1 1 0,-1 0 0,-1-1 0,0-3 0,1 4 0,3-1 0,-4 1 0,1 0 0,-1-3 0,0 3 0,3-2 0,-3 1 0,-1-1 0,4 2 0,-4-1 0,1 1 0,-1 3 0,0-6 0,-3 7 0,2-2 0,-3-1 0,0 3 0,0-3 0,0 0 0,4 3 0,-3-3 0,2 1 0,-1 2 0,1-2 0,-2 1 0,1-1 0,-1 3 0,3-4 0,-2 1 0,4 0 0,-4 0 0,2 3 0,-1 0 0,-2-3 0,4 2 0,-2-2 0,-2 2 0,2 1 0,-3-4 0,4 3 0,-3-3 0,3 4 0,-4 0 0,-7 1 0,-1 2 0,-3-1 0,3 4 0,-2-4 0,-1 0 0,2 2 0,-3-1 0,3 4 0,1-2 0,-1 0 0,1 1 0,-4-2 0,1 2 0,0 1 0,2-1 0,0 1 0,-3-2 0,3 3 0,-2-2 0,1 1 0,2 2 0,-1-1 0,4-2 0,-1-1 0,3 1 0,-2 2 0,3-2 0,-1 0 0,-1-1 0,1 4 0,0-1 0,3 1 0,-2-1 0,-1 1 0,0-1 0,3 1 0,0-4 0,0 1 0,0 0 0,0-1 0,0 1 0,4-4 0,-1 3 0,3-3 0,2-1 0,-3 2 0,3 2 0,0-4 0,1 2 0,-1-2 0,1-1 0,-4 0 0,1 0 0,0 0 0,2 0 0,1 0 0,-1 0 0,1 0 0,-1 0 0,2-1 0,1-2 0,-2 1 0,3-4 0,-3 4 0,-1-4 0,1 3 0,-1-3 0,1 4 0,-1-4 0,1 3 0,-1-3 0,-2 4 0,0-4 0,-2 3 0,2-3 0,1 4 0,-5-4 0,2 3 0,-1-2 0,-2-1 0,6-3 0,-5 1 0,1-1 0,-3 1 0,0-1 0,1 2 0,2 1 0,-2-1 0,2 1 0,-2-1 0,2-2 0,-1 1 0,2-1 0,-1 1 0,-2-1 0,6 1 0,-5-1 0,2 4 0,-1-1 0,-2 3 0,2-3 0,-2 5 0,-1-4 0,0 2 0,0 2 0,0-3 0,0 12 0,0-5 0,0 5 0,-3-1 0,0 1 0,0 1 0,3-1 0,0 3 0,0 1 0,-1 6 0,-2-1 0,2 3 0,-1 3 0,1 0 0,1 5 0,0-1 0,0 1 0,-1-1 0,-2 1 0,2-2 0,-2-4 0,2-1 0,1-4 0,0-3 0,0 0 0,4-4 0,-3 3 0,2-5 0,1-2 0,-2 0 0,1-4 0,-3 4 0,3-3 0,0 2 0,0 1 0,-3 3 0,1-1 0,1 1 0,-1-1 0,2 1 0,-2-1 0,-1 0 0,0 1 0,0-1 0,0-2 0,0 0 0,0-3 0,0 2 0,0-3 0,0 2 0,0-4 0,-4 0 0,2-1 0,-3-2 0,-1-5 0,-2-6 0,-5-6 0,0-2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2:59.649"/>
    </inkml:context>
    <inkml:brush xml:id="br0">
      <inkml:brushProperty name="width" value="0.08571" units="cm"/>
      <inkml:brushProperty name="height" value="0.08571" units="cm"/>
      <inkml:brushProperty name="color" value="#C371F1"/>
    </inkml:brush>
  </inkml:definitions>
  <inkml:trace contextRef="#ctx0" brushRef="#br0">35 0 12287,'-9'0'0,"4"0"0,-2 0 0,2 0 0,-3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6:35.34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54 36 16383,'-30'28'0,"6"-2"0,24-8 0,0 8 0,0-6 0,0 13 0,0-5 0,0 0 0,0 6 0,0-14 0,0-2 0,0-3 0,32-28 0,-24 9 0,32-14 0,-30 2 0,8 6 0,-1 0 0,1-6 0,0 6 0,0-8 0,0 0 0,0 0 0,0 0 0,0 1 0,0-1 0,7 0 0,-5 0 0,14 0 0,-6 8 0,16-6 0,1 14 0,9-6 0,0 8 0,0 8 0,-1 2 0,1 16 0,0-6 0,-1 14 0,-7-14 0,6 5 0,-14-7 0,13-8 0,-13 6 0,6-14 0,7 14 0,-11-6 0,28 0 0,-20 6 0,13-6 0,1 8 0,-6 0 0,5-1 0,-7-7 0,0 6 0,-1-14 0,1 14 0,0-14 0,-9 6 0,7 0 0,-6-6 0,15 6 0,-5 0 0,14-6 0,-7 14 0,1-14 0,6 6 0,-23 0 0,13-6 0,-14 6 0,7 0 0,-7-6 0,6 6 0,-6-8 0,-1 0 0,15 0 0,-12 0 0,13-8 0,-7-2 0,-8 0 0,6-14 0,-15 12 0,-1-22 0,-2 14 0,-6-14 0,0 7 0,-3-1 0,1-6 0,-6 6 0,6 0 0,-8-5 0,0 13 0,8-14 0,-6 14 0,13-6 0,-13 8 0,14 8 0,-14-6 0,14 14 0,-6-6 0,-1 16 0,7 2 0,-14 8 0,14 0 0,-14 0 0,6 0 0,-8 0 0,-1 0 0,1 0 0,0-1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6:38.16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1 466 16383,'46'-28'0,"-11"2"0,-1 8 0,-6 0 0,8 0 0,0 8 0,0-5 0,7 5 0,3-8 0,8 0 0,-1-8 0,1 6 0,0-14 0,-1 6 0,1 1 0,-8 1 0,-2 8 0,-1 8 0,-5 2 0,14 8 0,-6 0 0,7 8 0,1 2 0,8 8 0,9 0 0,3 0 0,13 7 0,-13-5 0,13 14 0,-13-6 0,13 8 0,-15-1 0,0 1 0,-15-6 0,-9 0 0,0-8 0,21 20 0,5-13 0,15 15 0,1-16 0,-9-2 0,7-8 0,-15 0 0,15-8 0,-6 5 0,7-5 0,0 8 0,1 0 0,-8 0 0,5 0 0,-5 0 0,7 0 0,1-8 0,-38-6 0,1 0 0,-3-4 0,1 0 0,7 0 0,0 0 0,-4 0 0,-1 0 0,46 0 0,-1 0 0,-1-8 0,-5 6 0,-40-2 0,1 0 0,1 3 0,0 2 0,-4-1 0,1 0 0,2 0 0,-1 0 0,46 0 0,-7 0 0,7 0 0,-9 0 0,9-8 0,-15-2 0,13-8 0,-23 0 0,7 8 0,-9-6 0,-7 14 0,6-6 0,-15 8 0,15 0 0,-6 0 0,15 0 0,-5-8 0,5-2 0,-7 0 0,-9-5 0,7 5 0,-14-8 0,5 0 0,-15 8 0,14 2 0,-13 8 0,15 0 0,0-8 0,1 6 0,1-22 0,6 4 0,-15-16 0,7-7 0,-8-3 0,-1-8 0,-7 1 0,6 7 0,-7 2 0,1 16 0,14-6 0,-20 15 0,27-15 0,-19 14 0,14-6 0,-9 8 0,1 0 0,0 0 0,-1 8 0,1 2 0,0 16 0,-1 2 0,9 8 0,-6 8 0,13 2 0,-5 16 0,8-7 0,-1 15 0,9-6 0,-7 8 0,7-1 0,-9 9 0,-7-6 0,6 5 0,-7 1 0,17-14 0,-7 3 0,15-23 0,-14-2 0,13-8 0,-13 0 0,-3-8 0,-9-2 0,-8-8 0,-1 0 0,1 0 0,8 0 0,-7 0 0,15 0 0,-7 0 0,1 0 0,-2 0 0,-9 0 0,-7-8 0,6 6 0,-14-6 0,5 8 0,-7-8 0,8-2 0,-6 0 0,5-6 0,1 14 0,2-14 0,8 14 0,-1-14 0,1 6 0,0-8 0,7 8 0,-13 3 0,12 7 0,1 7 0,-3-5 0,12 6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36:45.963"/>
    </inkml:context>
    <inkml:brush xml:id="br0">
      <inkml:brushProperty name="width" value="0.08571" units="cm"/>
      <inkml:brushProperty name="height" value="0.08571" units="cm"/>
      <inkml:brushProperty name="color" value="#C371F1"/>
    </inkml:brush>
  </inkml:definitions>
  <inkml:trace contextRef="#ctx0" brushRef="#br0">5671 142 12287,'5'0'0,"0"0"0,-2 0 0,2 0 0,-3 1 0,1 1 0,0 0 0,0 3 0,0 1 0,0 2 0,-1 1 0,3 4 0,-2 1 0,2 7 0,-3 4 0,0 4 0,2 1 0,-2 2 0,1-1 0,-3 1 0,0-4 0,0-2 0,0-6 0,0-4 0,0-4 0,0-7 0,0-5 0,0-5 0</inkml:trace>
  <inkml:trace contextRef="#ctx0" brushRef="#br0" timeOffset="551">5435 95 12287,'8'4'0,"-3"0"0,0-4 0,-1 0 0,2 3 0,1-2 0,-4 3 0,2-1 0,2-1 0,-5 3 0,3 1 0,-2 5 0,0-2 0,-3 4 0,-4 0 0,-1 3 0,-2 1 0,-1 1 0,-3 2 0,-2 4 0,-2 3 0,-1 2 0,0-2 0,0-1 0,2-1 0,0-1 0,0-3 0,0 0 0,4-5 0,2 0 0,1-4 0,4-4 0,1 0 0,2 0 0,0-4 0,1 0 0,1-4 0,3 0 0,3 0 0,-1 0 0,1 0 0,1-1 0,2-2 0,-3 0 0,3-3 0,-2-1 0,-2 2 0,1-2 0,0-1 0,0 3 0,0 0 0,-3 0 0,0-3 0,-3 0 0,1 0 0,-2-1 0,-1-1 0,-1 1 0,-2-2 0,-1 0 0,-4 1 0,-1-4 0,-1 0 0,0 0 0,-3-2 0,2 0 0,-2 0 0,0 0 0,-3-3 0,1 0 0,-1-2 0,1 1 0,2 1 0,-1 3 0,3-3 0,1 3 0,2 0 0,1 4 0,2 1 0,1 0 0,4 0 0,0 1 0,0 2 0</inkml:trace>
  <inkml:trace contextRef="#ctx0" brushRef="#br0" timeOffset="903">5120 323 12287,'3'8'0,"2"0"0,-1-3 0,-1 0 0,0-2 0,0 2 0,-1 1 0,1 1 0,0 1 0,-1 0 0,-2 0 0,0 1 0,0 1 0,-3-3 0,-3 4 0,2-7 0,-1 4 0,0-2 0,-3 2 0,0-1 0,0-2 0,-3 0 0,1-3 0,-3-1 0,2 2 0,-2-2 0,3-1 0,-4-1 0,4-2 0,-3-4 0,2-3 0,-3-4 0,2 1 0</inkml:trace>
  <inkml:trace contextRef="#ctx0" brushRef="#br0" timeOffset="1203">4828 63 12287,'8'0'0,"-3"0"0,1 0 0,-4 3 0,3-1 0,-2 5 0,2 1 0,-3 2 0,1 6 0,-2 1 0,-1 7 0,0 3 0,0 2 0,0 4 0,0 1 0,-4-1 0,-1-4 0,0 1 0,0-4 0,-1-3 0,-4-4 0,1-7 0,-2-4 0,0-4 0,0-4 0,1 0 0,-1-3 0,-2-2 0</inkml:trace>
  <inkml:trace contextRef="#ctx0" brushRef="#br0" timeOffset="1468">4631 299 12287,'-3'12'0,"2"-6"0,-2 2 0,0-2 0,0 2 0,-3 3 0,1 2 0,-3 0 0,-3 0 0,2 0 0,-4 3 0,1-1 0,-3 1 0,3-3 0,-4 0 0,2-4 0,-1-1 0,2-1 0,-1-4 0,5-1 0,-2-2 0,5-3 0,1-2 0,3-6 0,-5-5 0,3-4 0</inkml:trace>
  <inkml:trace contextRef="#ctx0" brushRef="#br0" timeOffset="1836">4364 268 12287,'-13'14'0,"3"-4"0,4 1 0,0-6 0,2 3 0,-1 3 0,-2-3 0,2 3 0,1-2 0,1-1 0,0 2 0,0 1 0,1-1 0,2-2 0,2-3 0,1 0 0,3 0 0,-1 0 0,2-1 0,1-4 0,0 2 0,0 1 0,1-1 0,1-2 0,-1 0 0,1 0 0,2 0 0,-2-3 0,1 1 0,-3-3 0,0 2 0,-1-2 0,0 2 0,-1-2 0,1 3 0,-2-4 0,-2 1 0,1-3 0,-4 0 0,0 0 0,0 1 0,-4-1 0,-1 0 0,-2 2 0,-1 1 0,-2 0 0,-1-3 0,0 0 0,0 0 0,2 1 0,-4 2 0,0-2 0,0 2 0,1-2 0,2-1 0,1 0 0,-2 0 0,3 0 0,0 0 0,3 1 0,-2-5 0,3 0 0</inkml:trace>
  <inkml:trace contextRef="#ctx0" brushRef="#br0" timeOffset="2067">4419 0 12287,'0'20'0,"1"-5"0,1-7 0,-1-4 0,3-4 0,-5 1 0,-2 2 0,1-2 0,-3 1 0,0-1 0,-3-1 0,0-3 0,0-5 0,0-4 0</inkml:trace>
  <inkml:trace contextRef="#ctx0" brushRef="#br0" timeOffset="2191">4214 16 12287,'-8'12'0,"3"-1"0,-1-6 0,1 2 0,-3-6 0,0 1 0,1-4 0,-1-6 0,0-4 0</inkml:trace>
  <inkml:trace contextRef="#ctx0" brushRef="#br0" timeOffset="2510">3804 79 12287,'0'5'0,"0"0"0,0 2 0,1 0 0,2 0 0,1 7 0,4 2 0,1 5 0,1 0 0,3 3 0,2 2 0,1 4 0,0 1 0,-1-1 0,-2-6 0,-2-5 0,-3-3 0,0-4 0,-4-11 0,0-2 0</inkml:trace>
  <inkml:trace contextRef="#ctx0" brushRef="#br0" timeOffset="3459">3505 95 12287,'5'0'0,"1"0"0,-4 0 0,3 0 0,-2 0 0,2 0 0,1 3 0,5 2 0,-1 7 0,3 4 0,0 6 0,3 7 0,0 5 0,3 3 0,-3 3 0,3 0 0,-6-1 0,-3-7 0,-1-1 0,-1-7 0,-4-1 0,-1-7 0,-2 1 0,-1-7 0,0-2 0,0-3 0,-4-3 0,-1 1 0,-2-2 0,-1-1 0,0 0 0,0 0 0,-2-4 0,-1-1 0,-3-2 0,1-1 0,-3-3 0,-2-2 0,1 0 0,-1 0 0,1-1 0,-2-4 0,3 1 0,1-1 0,-1 1 0,3 1 0,2 2 0,3 0 0,1 3 0,5 3 0,-1 0 0,3 0 0,1 4 0,2 1 0,4 2 0,3 1 0,2 0 0,-2 0 0,-1 1 0,1 2 0,2-1 0,-2 3 0,1 0 0,-3 3 0,-1-1 0,1-2 0,-1 2 0,-1-1 0,1 3 0,-2 2 0,-2-1 0,0-2 0,-2 1 0,-1 1 0,-4-1 0,-1 2 0,-3-2 0,-2 2 0,0-2 0,-3 1 0,0-4 0,-3-1 0,-2 0 0,-1 0 0,1-1 0,2-4 0,-2 0 0,-1 0 0,1-1 0,2-2 0,-2-1 0,-1-4 0,1 0 0,2 0 0,3-1 0,0-1 0,3 1 0,0-1 0,1 1 0,1 1 0,3 1 0,0 2 0,3 1 0,-2 2 0,1-1 0,2 1 0,-1 5 0,1-1 0,1 3 0,0-3 0,0 4 0,1-4 0,1 4 0,0-5 0,3 2 0,0 1 0,3-2 0,0 3 0,0-3 0,0 1 0,0-2 0,0-1 0,0 0 0,-1 0 0,1 0 0,0 0 0,0 0 0,0 0 0,0 0 0,-4 0 0,3 0 0,-6 0 0,2 0 0,-6 3 0,-1-1 0,-4 3 0,-1-2 0,-1 2 0,0-2 0,-3 2 0,1-3 0,-2 4 0,0-2 0,0 1 0,2 0 0,-1-3 0,1-1 0,-1 2 0,1-2 0,4-1 0,1 0 0,-1 0 0,0-1 0,0-2 0,0-1 0,0-4 0,3-1 0,0-1 0,0-3 0,0-2 0,-1-2 0,3-1 0,-3-2 0,1-4 0,1 0 0,-2 1 0,4 0 0,-4 2 0,4 2 0,-3 6 0,2-1 0,-2 4 0,2-1 0,-2 3 0,2 1 0,-2 2 0,2-2 0,-2 2 0,3-2 0,-1-4 0,3-2 0</inkml:trace>
  <inkml:trace contextRef="#ctx0" brushRef="#br0" timeOffset="3876">3387 142 12287,'5'3'0,"0"-1"0,-3 1 0,5 0 0,-6-2 0,3 3 0,-4-4 0</inkml:trace>
  <inkml:trace contextRef="#ctx0" brushRef="#br0" timeOffset="4543">2773 87 12287,'0'8'0,"0"0"0,-4-4 0,0-1 0,-2-2 0,1 2 0,3-2 0,-1 6 0,3-2 0,0 0 0,0 3 0,0-2 0,0 5 0,3 1 0,-1 1 0,4 3 0,0 2 0,1 0 0,0 3 0,1 0 0,0 2 0,-3-2 0,1-3 0,-2 0 0,1 0 0,0-5 0,-3 0 0,-1-3 0,3-2 0,-8-4 0,0 0 0,-4-4 0,0 0 0,0 0 0,0-3 0,0 0 0,-2-3 0,-1 1 0,0-2 0,1-1 0,-3-1 0,-2-1 0,1 0 0,1-3 0,0 0 0,-3-3 0,2 4 0,0 1 0,3 3 0,3 0 0,-2 2 0,-1 1 0,1 3 0,2 0 0,0 2 0,0 2 0,0 0 0,0 3 0,1 3 0,2 3 0,-1 2 0,3-3 0,-2 4 0,2 0 0,1-2 0,2 1 0,1-3 0,1 0 0,0 0 0,3 0 0,3-4 0,3 2 0,3-5 0,-1 0 0,3-3 0,2 0 0,-1 0 0,1-3 0,-1-1 0,-2-4 0,1-1 0,0-2 0,-4-1 0,-1-4 0,-3 1 0,0-1 0</inkml:trace>
  <inkml:trace contextRef="#ctx0" brushRef="#br0" timeOffset="5576">2261 236 12287,'-1'8'0,"-2"0"0,2 0 0,-1 0 0,1-3 0,1 0 0,0 2 0,0 3 0,3 2 0,2 4 0,2 0 0,1 0 0,0-1 0,0 1 0,0 0 0,0 0 0,-1-1 0,-2-2 0,2 2 0,-3-7 0,1 3 0,-2-6 0,-3 2 0,-3-6 0,-2 2 0,-5-5 0,-1-1 0,0-3 0,1 1 0,-3-2 0,-2-1 0,-1 0 0,0 0 0,-2-2 0,-1-1 0,0 0 0,1 0 0,-2 2 0,-1-4 0,0 3 0,2-1 0,-2 5 0,3 1 0,0 3 0,5 0 0,2 2 0,3 2 0,3 0 0,-1 3 0,5 1 0,-2 1 0,2 1 0,5 0 0,1 0 0,3-4 0,2-1 0,3-2 0,2-1 0,1 0 0,0 0 0,0 0 0,-1 0 0,0-1 0,-2-2 0,0 3 0,-3-3 0,-1 2 0,1 1 0,-1 0 0,-4 0 0,1 0 0,-5 1 0,2 2 0,-7-2 0,-3 5 0,-2 0 0,-4 4 0,-1-1 0,-5 1 0,2-1 0,-4-1 0,2 0 0,-2 0 0,4-3 0,-1 0 0,1-3 0,1 1 0,0-2 0,1-1 0,2 0 0,3 0 0,-1-1 0,4-2 0,-3-1 0,5-4 0,0-1 0,0-1 0,3 3 0,0 0 0,1 0 0,1 0 0,0-1 0,0 3 0,0-2 0,0 6 0,0-2 0,3 3 0,-2 3 0,3 2 0,-4 3 0,0-3 0,0 0 0,0 0 0,-4 3 0,0 0 0,-4-3 0,0 1 0,0-5 0,0 2 0,0-2 0,1-1 0,-4 0 0,1 0 0,-2-3 0,2 1 0,0-4 0,-3 0 0,2 2 0,-2-1 0,4 0 0,-2 0 0,0 1 0,0 1 0,0 2 0,0-1 0,3 1 0,-3 1 0,2 3 0,-2 2 0,2 3 0,-1 3 0,1 1 0,1 4 0,0-2 0,0 2 0,3-2 0,0 4 0,3-2 0,-1-3 0,3 2 0,0-2 0,0-2 0,0 0 0,0-3 0,0 0 0,0-2 0,0-1 0,0 0 0,0 3 0,-4-3 0,-1 0 0,-2-2 0,-1 2 0,-1-3 0,-1 1 0,-3-2 0,-2 2 0,-1-2 0,0 2 0,0-3 0,1 0 0,-1 0 0,0 0 0,0 0 0,1 0 0,-1 0 0,0-3 0,4-1 0,-3-4 0,3 0 0</inkml:trace>
  <inkml:trace contextRef="#ctx0" brushRef="#br0" timeOffset="5910">2402 654 12287,'5'20'0,"-2"-4"0,-3-6 0,-3-4 0,-3-4 0,-1 2 0,-4-2 0,-1 2 0,-4-2 0,0-1 0,1 2 0,-5-2 0,-1-1 0,0 0 0,-2 0 0,1 0 0,-4 0 0,-2-4 0,2-1 0,-4-3 0,2-2 0,0-3 0,1-2 0</inkml:trace>
  <inkml:trace contextRef="#ctx0" brushRef="#br0" timeOffset="6142">1827 252 12287,'-4'-3'0,"1"2"0,3-3 0,-4 4 0,2 1 0,-3 2 0,0-1 0,-3 3 0,-1-3 0,-1 4 0,-3-1 0,-2 3 0</inkml:trace>
  <inkml:trace contextRef="#ctx0" brushRef="#br0" timeOffset="6341">1851 670 12287,'3'16'0,"-1"-3"0,1-6 0,-3-1 0,0-5 0,0 3 0,0-4 0,-4-4 0,-1-1 0,-5-2 0,-3-1 0</inkml:trace>
  <inkml:trace contextRef="#ctx0" brushRef="#br0" timeOffset="6693">1182 268 12287,'-6'-4'0,"2"-1"0,0-2 0,-2-1 0,5 3 0,-1 0 0,-3 3 0,5-2 0,-3 1 0,3 2 0,3-1 0,-2 5 0,5 5 0,0 3 0,4 5 0,0 3 0,3 2 0,-3 5 0,4 0 0,-4 4 0,3-1 0,-2-1 0,2 1 0,-4-1 0,2 4 0,-2-7 0,-1-1 0,-4-13 0,-1 0 0,-3-11 0</inkml:trace>
  <inkml:trace contextRef="#ctx0" brushRef="#br0" timeOffset="7509">827 741 12287,'-8'7'0,"0"-2"0,-2-2 0,-1-3 0,1-6 0,2-2 0,3-5 0,0 0 0,-1-2 0,-2-1 0,3-2 0,0 0 0,0-4 0,0 1 0,-1-1 0,3 1 0,-2 2 0,3 3 0,-4 1 0,4 2 0,-1-2 0,3 6 0,0-1 0,0 5 0,0-2 0,0 6 0,3-4 0,-1 3 0,4 1 0,-1-3 0,3 4 0,-3 0 0,0 0 0,0 0 0,3 0 0,0 4 0,0 1 0,0 2 0,0 1 0,2 0 0,-3 0 0,3 0 0,-5-1 0,1 1 0,0 0 0,0 0 0,-4 0 0,1 0 0,-3 0 0,0 0 0,0-1 0,0 1 0,-3-3 0,-3-3 0,-2-1 0,-2-1 0,0 0 0,-3 0 0,0-3 0,-3-3 0,3-1 0,0-4 0,1 2 0,-1-1 0,-1 2 0,3 3 0,1-1 0,2 3 0,0-3 0,0 5 0,0-2 0,3 6 0,0 2 0,0 0 0,0 3 0,-2-2 0,2 5 0,-2-2 0,-1-1 0,0-1 0,0 1 0,-1 0 0,-1 0 0,0-1 0,-3-2 0,1-1 0,-1-4 0,-2 0 0,2 0 0,-1-5 0,1-2 0,-2-2 0,2-4 0,1 0 0,2-3 0,-2-1 0,2-1 0,-3 0 0,2-3 0,2 4 0,3-2 0,0 6 0,4 3 0,-4 1 0,4 1 0,-1 4 0,3 0 0,1 5 0,2 2 0,-2 1 0,5 4 0,1 3 0,4 3 0,0 1 0,0 4 0,-2-3 0,5 3 0,-4 0 0,3-1 0,-2 3 0,2-2 0,-1 3 0,1-1 0,-1 0 0,-5 0 0,1 4 0,0-4 0,-3 3 0,-3-6 0,-2 0 0,-2-2 0,-5 0 0,-4 0 0,-4-4 0,-1-2 0,0-2 0,-5-3 0,-3-1 0,-2-4 0,-1 0 0,1 0 0,-2-4 0,0-1 0,-5-2 0,4-1 0,0 0 0,2 1 0,2-5 0,-4-1 0,0-5 0,-2-2 0,-1-4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0:10.45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84 16383,'16'-31'0,"9"6"0,-22 13 0,9 9 0,13-10 0,-6 13 0,21 0 0,-12 0 0,0 0 0,0 0 0,0 13 0,0-10 0,13 22 0,-10-22 0,9 9 0,1-12 0,2 0 0,13 0 0,0 0 0,12 0 0,-8 0 0,20 0 0,-20 0 0,8 0 0,0 0 0,-8 0 0,8 0 0,0 0 0,-8 0 0,-4 0 0,9 0 0,-18 0 0,21 0 0,-12 0 0,0 0 0,12 0 0,4 0 0,0 0 0,-4 0 0,0 0 0,-8 0 0,8 0 0,-12 0 0,-12 0 0,8 0 0,-8 0 0,12 0 0,12 0 0,-9 0 0,10 0 0,-1 0 0,-9 0 0,22 0 0,-22 0 0,10 0 0,-13 0 0,0 0 0,0 0 0,0 0 0,0 0 0,0 0 0,12 0 0,-9 0 0,10 0 0,-1 0 0,-9 0 0,22 0 0,-22 0 0,-3 0 0,-3 13 0,-9-10 0,-1 22 0,10-22 0,-22 9 0,10 1 0,-13-10 0,0 9 0,0 1 0,0-10 0,-13 9 0,10-12 0,-9 0 0,-1 0 0,10 0 0,-9 13 0,12-10 0,0 9 0,12-12 0,-9 0 0,10 0 0,-13 0 0,0 0 0,0 0 0,0 0 0,0 0 0,-13 0 0,10 0 0,-9 0 0,12 0 0,0 0 0,-13 0 0,10 0 0,-9 0 0,12 0 0,0 0 0,0 0 0,0 0 0,-13 0 0,10 0 0,3 0 0,3 0 0,10 0 0,-13 0 0,12 0 0,-9 0 0,10 0 0,-13 0 0,12 0 0,-9-12 0,10 9 0,-1-10 0,-9 13 0,35-12 0,-7-4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1:32.993"/>
    </inkml:context>
    <inkml:brush xml:id="br0">
      <inkml:brushProperty name="width" value="0.08571" units="cm"/>
      <inkml:brushProperty name="height" value="0.08571" units="cm"/>
      <inkml:brushProperty name="color" value="#C371F1"/>
    </inkml:brush>
  </inkml:definitions>
  <inkml:trace contextRef="#ctx0" brushRef="#br0">1686 419 12287,'7'0'0,"4"-2"0,-6-2 0,0 2 0,-4-4 0,4 6 0,-4-6 0,6 4 0,-7-4 0,6 6 0,-5 0 0,5 0 0,-6 0 0,0 6 0,7 2 0,-4 4 0,6-2 0,-6 2 0,2-3 0,-2-1 0,1 1 0,-2 1 0,9 4 0,-6-1 0,-1-3 0,-4-1 0,5-4 0,-1 4 0,1 0 0,-3 4 0,2-4 0,-2-1 0,2-4 0,-2-2 0,-2 6 0,0-4 0,0-2 0,-6 4 0,-2-6 0,-1 0 0,0 0 0,-1 0 0,-4 0 0,0 0 0,0 0 0,5 0 0,0 0 0,4-2 0,-4-2 0,0 2 0,-5-4 0,0 4 0,0-2 0,5 2 0,-1-2 0,1 2 0,-5-3 0,0 1 0,5-2 0,0 1 0,-1 3 0,-4-2 0,5-2 0,0 1 0,-1-1 0,-3 1 0,-1 4 0,0-4 0,0-1 0,0 1 0,-2-1 0,-2 1 0,2 2 0,-2-6 0,-2 4 0,1-4 0,-6 4 0,2-4 0,3 4 0,1-4 0,-1 4 0,2-4 0,-2 1 0,1-1 0,3-3 0,-4 6 0,6-4 0,1-2 0,-1 4 0,0-6 0,4 2 0,1 3 0,6-4 0,-3 10 0,6-6 0,-2 6 0,-2-2 0,2 2 0,-3-2 0,4 4 0,1-5 0,0 6 0,0 0 0,0-7 0,0 6 0,6-5 0,2 4 0,6-3 0,-5 4 0,0-4 0,1-1 0,4 1 0,4-5 0,1 0 0,4 3 0,-5-3 0,7 1 0,-2-5 0,4 0 0,1 0 0,-1 0 0,1 0 0,-4 0 0,-1 0 0,-2-1 0,3-4 0,2 4 0,-11-11 0,6 4 0</inkml:trace>
  <inkml:trace contextRef="#ctx0" brushRef="#br0" timeOffset="624">1867 140 12287,'-9'13'0,"-1"-4"0,6-1 0,-6-4 0,6-1 0,-6 7 0,1-1 0,-5 5 0,0-5 0,0 0 0,-1-1 0,-4 2 0,4 2 0,-12-4 0,6 6 0</inkml:trace>
  <inkml:trace contextRef="#ctx0" brushRef="#br0" timeOffset="1924">1477 461 12287,'-8'0'0,"2"0"0,6 0 0,-2 0 0,-2 0 0,2 0 0,-4 0 0,6 0 0,-6 0 0,4 1 0,-2 4 0,-4-4 0,2 7 0,-4-3 0,-2-4 0,4 10 0,-6-6 0,5 4 0,0-4 0,-1 1 0,-4-1 0,5-4 0,0 4 0,0 1 0,-5-1 0,4-1 0,1-4 0,0 0 0,-5 0 0,0 0 0,0 0 0,5 0 0,-1 0 0,1 0 0,-5 0 0,2-1 0,3-4 0,-4 3 0,5-10 0,-5 6 0,-1-3 0,4 1 0,1 3 0,6 4 0,-9-12 0,4 12 0,-6-12 0,0 12 0,0-5 0,0-1 0,0 6 0,0-5 0,0 7 0,0 4 0,5-4 0,0 4 0,1 3 0,-1 1 0,-4-1 0,4 1 0,1-4 0,-1 4 0,1-4 0,-1 4 0,-3-1 0,2 1 0,-2 3 0,-2-2 0,-1-3 0,-4 3 0,4-3 0,-4 3 0,-3 2 0,-1-3 0,3-2 0,1-3 0,-1 2 0,2-1 0,-2 0 0,1-5 0,3 0 0,-2 0 0,2 0 0,-4-6 0,5-2 0,-4-6 0,8 0 0,2 0 0,0 0 0,-5 0 0,5 5 0,-1 0 0,6-1 0,-6-4 0,6 0 0,-6 1 0,7 3 0,-1 1 0,-4 0 0,6-5 0,-4 0 0,6 0 0,0 5 0,0-1 0,2 7 0,2-1 0,0-3 0,5 3 0,-1-2 0,1 1 0,3 3 0,-2-2 0,-3 1 0,3-2 0,-1 3 0,5-2 0,-5 2 0,0 2 0,1 0 0,4 0 0,0 0 0,-2 2 0,-3 2 0,2 0 0,-6 5 0,4-5 0,-4 6 0,-1-6 0,-4 6 0,5-6 0,0 6 0,-1-1 0,-4 5 0,0 0 0,-4-5 0,-1 0 0,-1-6 0,1 2 0,-3 3 0,-6-5 0,0 6 0,1-6 0,-1 2 0,0-4 0,0-1 0,-5 2 0,1 3 0,-6-4 0,6 4 0,-2-4 0,1-1 0,-1 0 0,-3 0 0,-4 5 0,4 0 0,2-1 0,-3-4 0,3 2 0,-3 2 0,0-2 0,5 3 0,1-4 0,4-1 0,0 0 0,0 0 0,0-4 0,0-1 0,5-1 0,-1 1 0,1-3 0,1-6 0,4 1 0,2-1 0,2 0 0,-6-6 0,-2-2 0</inkml:trace>
  <inkml:trace contextRef="#ctx0" brushRef="#br0" timeOffset="2566">1101 614 12287,'-14'0'0,"4"0"0,1 0 0,0 0 0,-5 0 0,0 0 0,5 0 0,-1 0 0,6 5 0,-6-1 0,6 1 0,-5-5 0,4 4 0,-4 1 0,4 0 0,-4-5 0,4 0 0,-4 0 0,-1 6 0,-3-5 0,-1 4 0,0-3 0,0-2 0,0 0 0,0 0 0,0 6 0,0 2 0</inkml:trace>
  <inkml:trace contextRef="#ctx0" brushRef="#br0" timeOffset="2924">404 1 12287,'-8'0'0,"2"6"0,0 2 0,-2 6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2:08.981"/>
    </inkml:context>
    <inkml:brush xml:id="br0">
      <inkml:brushProperty name="width" value="0.08571" units="cm"/>
      <inkml:brushProperty name="height" value="0.08571" units="cm"/>
      <inkml:brushProperty name="color" value="#C371F1"/>
    </inkml:brush>
  </inkml:definitions>
  <inkml:trace contextRef="#ctx0" brushRef="#br0">2118 0 12287,'-14'0'0,"6"0"0,2 0 0,6 0 0,0 0 0,-6 0 0,4 2 0,-3 2 0,4-2 0,1 5 0,0-2 0,0 3 0,0 7 0,0 4 0,1-2 0,4 6 0,-2 2 0,7 7 0,-6-1 0,5 7 0,-1 3 0,1 6 0,2-1 0,-6-4 0,4-2 0,-4-3 0,0-3 0,-5-6 0,0-6 0,0-3 0,0-9 0,0 0 0,0-6 0,0 6 0,0-7 0,0 3 0,0-6 0,0 0 0,0-6 0,0-2 0</inkml:trace>
  <inkml:trace contextRef="#ctx0" brushRef="#br0" timeOffset="1018">1825 237 12287,'0'-9'0,"0"-1"0,0 7 0,0-5 0,0 4 0,0 2 0,0-6 0,0 4 0,0 2 0,0-4 0,0 6 0,0-6 0,0 4 0,0-2 0,0 8 0,0 4 0,0 6 0,0 2 0,0 2 0,6-1 0,4 6 0,-3 1 0,3 3 0,-1 1 0,5 0 0,0 0 0,0 0 0,-5-5 0,0 0 0,-1-1 0,1 1 0,2 2 0,-6-6 0,-1-1 0,-4-4 0,0 0 0,0 0 0,-1-6 0,-4-4 0,2-2 0,-6-2 0,0 0 0,-5 0 0,0-5 0,0 1 0,0-7 0,0 1 0,-5 3 0,1-3 0,-5 1 0,4-5 0,-4 0 0,4 0 0,-4 0 0,4 0 0,1 0 0,4 1 0,0 0 0,0 4 0,0-3 0,0 4 0,6 0 0,2 2 0,8 7 0,2 4 0,-2-3 0,6 8 0,-4-5 0,-2 6 0,4-3 0,-6 6 0,0-7 0,0 6 0,0-12 0,0 5 0,-6-6 0,3 0 0,-6 0 0,4 0 0,-4 0 0,6 0 0,-10 0 0,5 0 0,-5 7 0,-1-6 0,1 7 0,4-3 0,1-4 0,4 4 0,-4 2 0,-2-5 0,1 3 0,5 1 0,-6-1 0,6-1 0,-6-4 0,1 0 0,-5 0 0,0 0 0,5 0 0,0 0 0,6 0 0,-10 0 0,10 0 0,-6 0 0,6-6 0,-4 4 0,7-4 0,-6 0 0,5 4 0,-7-4 0,3 6 0,4 0 0,-12 0 0,6 0 0,-7 0 0,0 0 0,0 0 0,0 0 0,-2 0 0,-2 0 0,-4 0 0,-6 0 0,1 0 0,-1 0 0,-2 5 0,-2 0 0,4-1 0,0-4 0,0 0 0,6 6 0,-5 2 0</inkml:trace>
  <inkml:trace contextRef="#ctx0" brushRef="#br0" timeOffset="1410">1616 56 12287,'-6'7'0,"4"6"0,-8-10 0,5 6 0,-1-6 0,1 2 0,2-2 0,-6 2 0,6-2 0,-2 6 0,-3-6 0,5 8 0,-6-6 0,4-1 0,-4-4 0,6 0 0,-9 6 0,4 2 0</inkml:trace>
  <inkml:trace contextRef="#ctx0" brushRef="#br0" timeOffset="1592">1338 251 12287,'0'-14'0</inkml:trace>
  <inkml:trace contextRef="#ctx0" brushRef="#br0" timeOffset="2100">1115 655 12287,'0'-14'0,"-5"5"0,0-1 0,1 1 0,4-5 0,-2 5 0,-2-1 0,2 1 0,-3-5 0,4 0 0,1 0 0,-5 0 0,1 0 0,-1 4 0,5-4 0,0 8 0,0-8 0,0-2 0,0-2 0,0-1 0,0 5 0,1 0 0,4 0 0,3-4 0,6-1 0,-5 2 0,0 8 0,1-4 0,4 4 0,0-3 0,-1-2 0,-3 6 0,-1 3 0,-6 5 0,2 5 0,-2 3 0,2 6 0,-4 0 0,4 0 0,-4 4 0,-1 1 0,0 1 0,0-2 0,0-2 0,0 2 0,-4-2 0,-1-2 0,-1 0 0,1 0 0,2-2 0,-6-3 0,4 4 0,-4-4 0,4 3 0,-4 2 0,0-4 0,-5-1 0,0-1 0,0 1 0,0 2 0,0-7 0,-6 6 0,-3-6 0,1 6 0,-1-6 0,1 1 0,-1-5 0,-2 0 0,6 0 0,1 0 0,4 0 0,-6-12 0,-2-4 0</inkml:trace>
  <inkml:trace contextRef="#ctx0" brushRef="#br0" timeOffset="2393">906 42 12287,'4'9'0,"1"0"0,0-4 0,-5 4 0,0 1 0,0 4 0,1 1 0,4 4 0,-2 7 0,6 6 0,-4 7 0,4-2 0,-4 8 0,4 2 0,0-1 0,5-4 0,-4-7 0,-1-2 0,-1-8 0,1-2 0,3-6 0,-4-3 0,6-8 0,0-12 0,0-2 0,0-6 0</inkml:trace>
  <inkml:trace contextRef="#ctx0" brushRef="#br0" timeOffset="2566">1101 14 12287,'-6'-8'0,"4"8"0,-4 8 0,6 6 0</inkml:trace>
  <inkml:trace contextRef="#ctx0" brushRef="#br0" timeOffset="3550">948 724 12287,'-8'-6'0,"-5"-2"0,7-5 0,-3-1 0,-2 4 0,6 1 0,-4 0 0,5-5 0,-7 0 0,1 0 0,3 0 0,-3 0 0,1 0 0,-5 0 0,5-4 0,0-1 0,1 0 0,-1 6 0,-2-1 0,6 0 0,0 0 0,5 0 0,0 5 0,0-1 0,0 1 0,0-5 0,0 6 0,0-4 0,0 10 0,0-4 0,0 6 0,0 6 0,0 4 0,0 7 0,0 1 0,-4 2 0,-1-1 0,-6 1 0,2 3 0,1-1 0,-1-3 0,1-4 0,-1 4 0,-3-2 0,2 1 0,3-2 0,-3 2 0,6-2 0,-6-2 0,7 0 0,-1 0 0,2-1 0,2 1 0,0-6 0,0 5 0,6-12 0,4 4 0,-3-4 0,3-1 0,-1-6 0,5-3 0,0 1 0,0-1 0,0-1 0,0-3 0,-5-1 0,0 0 0,-1 4 0,1 1 0,-1 1 0,-3-1 0,-4-3 0,5 4 0,-6 0 0,-1 2 0,-4 6 0,-3 2 0,-6 2 0,0 4 0,1 6 0,-8 1 0,-2 4 0,2-4 0,-3 4 0,6-2 0,-5 2 0,4-4 0,-4 4 0,4-5 0,-4-5 0,6 2 0,-2-7 0,4 1 0,1-5 0,5 0 0,-1 0 0,3-6 0,-3-4 0,0-2 0,5-2 0,-4 0 0,4 0 0,-6-6 0,10 5 0,-4-4 0,3 4 0,2 1 0,0 6 0,0-4 0,0 10 0,0-4 0,0 6 0,0 0 0,-6 0 0,3-2 0,-6-2 0,4 1 0,-4-7 0,4 7 0,-4-1 0,4-4 0,-4-1 0,1 1 0,-1-1 0,-3 1 0,2-2 0,3-2 0,-3 3 0,1 1 0,-5-1 0,0-1 0,0-3 0,0-1 0,5 6 0,0 3 0,4-1 0,-4 1 0,4 1 0,-4 4 0,6 0 0,-10 0 0,10 0 0,-6 0 0,6 1 0,-2 4 0,4 3 0,1 6 0,-2 0 0,-3-1 0,4 6 0,-4 0 0,4 1 0,1-2 0,0-2 0,0 2 0,4-2 0,1-2 0,1-5 0,-1 0 0,3-6 0,6 4 0,-1-7 0,6-2 0,0-3 0,10-8 0,-1-11 0,9-2 0,-1-8 0,5-2 0</inkml:trace>
  <inkml:trace contextRef="#ctx0" brushRef="#br0" timeOffset="3826">934 780 12287,'-5'9'0,"0"1"0,-5-1 0,6 3 0,-5-2 0,6 2 0,-8-4 0,7 6 0,-7-5 0,1 0 0,-2-6 0,-2 2 0,0 1 0,0-1 0,-4-1 0,-1-4 0,-6-1 0,2-4 0,-3-2 0,-8-7 0,-2 0 0</inkml:trace>
  <inkml:trace contextRef="#ctx0" brushRef="#br0" timeOffset="3992">209 181 12287,'-9'0'0,"0"0"0,4 0 0,-4 0 0,4 0 0,-4 0 0,4 0 0,-4 0 0,0 6 0,-5 4 0,-2 2 0,-2 2 0,-4 0 0,-12 6 0,-2 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2:15.081"/>
    </inkml:context>
    <inkml:brush xml:id="br0">
      <inkml:brushProperty name="width" value="0.08571" units="cm"/>
      <inkml:brushProperty name="height" value="0.08571" units="cm"/>
      <inkml:brushProperty name="color" value="#C371F1"/>
    </inkml:brush>
  </inkml:definitions>
  <inkml:trace contextRef="#ctx0" brushRef="#br0">1379 1 12287,'0'13'0,"2"3"0,3 2 0,-2 6 0,6 8 0,0 4 0,5 6 0,0 6 0,0 3 0,0-2 0,0 2 0,-2-3 0,-2-1 0,0-2 0,-5-13 0,0 1 0,-11-12 0,-2-1 0</inkml:trace>
  <inkml:trace contextRef="#ctx0" brushRef="#br0" timeOffset="675">1143 112 12287,'0'8'0,"-7"4"0,6-10 0,-7 8 0,4-5 0,2 6 0,-3-2 0,2 4 0,-1 1 0,0 6 0,-5 3 0,5 3 0,-6 2 0,6 0 0,-6 0 0,6 4 0,-6 1 0,7-1 0,-1-4 0,2-2 0,2-2 0,0 0 0,0-5 0,0 0 0,6-7 0,4-3 0,2-3 0,2-6 0,1 0 0,4 0 0,-4-4 0,4-1 0,1-6 0,-1 2 0,-1-3 0,-4-2 0,0 4 0,0 1 0,-6 5 0,-4-6 0,4 7 0,-6-3 0,4 6 0,-12 1 0,-4 4 0,-7 4 0,-1 10 0,-7 1 0,2 3 0,-2 2 0,2-6 0,-3 5 0,2 0 0,4-3 0,2 3 0,-2-3 0,1 2 0,2 2 0,8-6 0,-2 1 0,6-2 0,1-2 0,4 3 0,0-9 0,0 0 0,0-1 0,0 5 0,0 0 0,0-5 0,0 0 0,0 1 0,0 4 0,0 0 0,0-1 0,0 1 0,-2 5 0,-3 0 0,2 4 0,-6-5 0,0 7 0,-5-2 0,0-1 0,0 1 0,0-6 0,0 2 0,0-4 0,0-1 0,0-1 0,0-4 0,0-3 0,0-6 0,-6-6 0,-1-2 0</inkml:trace>
  <inkml:trace contextRef="#ctx0" brushRef="#br0" timeOffset="943">460 98 12287,'-6'8'0,"3"-2"0,-7-6 0,7 6 0,-3 2 0,6 6 0,6 1 0,4 4 0,2 3 0,2 5 0,6 6 0,3-1 0,-1 7 0,1-2 0,-1 3 0,1 2 0,2-5 0,-7 1 0,-5-7 0,-1 3 0,-4-7 0</inkml:trace>
  <inkml:trace contextRef="#ctx0" brushRef="#br0" timeOffset="1467">404 753 12287,'-14'0'0,"2"-2"0,1-1 0,2-2 0,4-4 0,-4 5 0,6-7 0,-3 3 0,6-6 0,0 5 0,0-1 0,0 1 0,0-5 0,0 0 0,1 0 0,4 0 0,-2 2 0,6 3 0,-4 3 0,4 6 0,-4-5 0,4 0 0,-4 2 0,4 8 0,-4-2 0,4 6 0,-4 1 0,4 3 0,-1 3 0,1 3 0,-1-4 0,-4 4 0,-2-4 0,2-1 0,-2 0 0,-2 0 0,0-5 0,0 0 0,0 1 0,0 4 0,-5-5 0,1 0 0,-12-1 0,2 1 0,-4 2 0,-1-6 0,-1 4 0,-3-4 0,-3 4 0,2-4 0,-2-1 0,-2-4 0,2 0 0,3 0 0,-2 0 0,6 0 0,-4-6 0,4-3 0,1-5 0,4-5 0,0-4 0,0-10 0,-6-8 0,-2-9 0</inkml:trace>
  <inkml:trace contextRef="#ctx0" brushRef="#br0" timeOffset="1582">126 293 12287,'-14'-6'0,"6"4"0,2-4 0,6 12 0,0 4 0,0-4 0,0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7:36.474"/>
    </inkml:context>
    <inkml:brush xml:id="br0">
      <inkml:brushProperty name="width" value="0.08571" units="cm"/>
      <inkml:brushProperty name="height" value="0.08571" units="cm"/>
      <inkml:brushProperty name="color" value="#C371F1"/>
    </inkml:brush>
  </inkml:definitions>
  <inkml:trace contextRef="#ctx0" brushRef="#br0">1250 310 12287,'8'-2'0,"0"-2"0,1-3 0,3 0 0,0 2 0,-3 5 0,-1 0 0,-4 0 0,4 0 0,-5 5 0,6-2 0,-4 5 0,0-4 0,-1 5 0,-1-7 0,5 3 0,-5 1 0,8-4 0,-10 9 0,10-10 0,-8 9 0,5-6 0,-5 0 0,3-3 0,-6 4 0,5-4 0,-4 6 0,4-3 0,-4-3 0,4 10 0,-3-9 0,3 9 0,-6-6 0,-3 3 0,1-1 0,-5-3 0,4-1 0,-5 5 0,5-5 0,-4 1 0,0 3 0,-5-4 0,1 5 0,0-5 0,-1 4 0,1-3 0,0-3 0,-1 3 0,5-2 0,0-2 0,0 4 0,-5 0 0,1 0 0,-1-4 0,4 0 0,-4 0 0,8 2 0,-7 2 0,2-3 0,-2 3 0,-1-2 0,1-2 0,-1 0 0,1 0 0,0 0 0,-1 0 0,5 0 0,0 0 0,0-6 0,-5 5 0,1-3 0,4-2 0,-1 2 0,5 0 0,-4 4 0,0-6 0,-5 5 0,5-6 0,0 3 0,5 3 0,-8-5 0,10 5 0,-3-3 0,-3 2 0,5-3 0,-3 5 0,5 0 0,0 0 0,5 0 0,-3 0 0,3 1 0,-5 3 0,0-2 0,0 9 0,0-10 0,0 10 0,-4-8 0,0 5 0,-4-4 0,4 4 0,-6-4 0,2 5 0,-3-5 0,-2 4 0,1-5 0,0 1 0,-1 1 0,1-1 0,-2 2 0,-2-2 0,2-3 0,-2 4 0,-2-4 0,1-1 0,-3 0 0,3 0 0,-1 0 0,2 0 0,2 0 0,-3 0 0,4 0 0,0 0 0,1 0 0,0 0 0,-1 0 0,1 0 0,0 0 0,-1 0 0,5-4 0,0 0 0,4 0 0,-5 4 0,5-5 0,-4 1 0,4 0 0,-4 4 0,3-4 0,-3 0 0,4-1 0,-4 0 0,5 4 0,-8-10 0,4 4 0,-1-4 0,0 3 0,4 1 0,-5 3 0,7 1 0,-3-5 0,3 4 0,-2-4 0,2 5 0,-3-8 0,5 9 0,0-9 0,0 10 0,0-4 0,0 5 0,1 0 0,3 0 0,-2 0 0,9 0 0,-5 0 0,7 0 0,-5 1 0,0 3 0,1-3 0,3 4 0,-4-3 0,0 2 0,1-2 0,3 2 0,0 1 0,1 0 0,-1 0 0,1-1 0,-1-2 0,0 2 0,1 1 0,-1-1 0,0 5 0,1-5 0,-1 1 0,0-1 0,-3-2 0,-1 2 0,0 1 0,5-1 0,-5 2 0,0-2 0,-4-3 0,4 4 0,-5 1 0,8-4 0,-9 3 0,3 1 0,-5-5 0,-1 9 0,-3-6 0,-2 1 0,-2-1 0,-3-1 0,3 5 0,-3-3 0,-2 3 0,1-1 0,-1 1 0,-3 2 0,-1-6 0,0 5 0,0 0 0,-2-3 0,-6 3 0,0-5 0,1 4 0,-7-4 0,-2 4 0,0-5 0,-4 1 0,3-2 0,-9-2 0</inkml:trace>
  <inkml:trace contextRef="#ctx0" brushRef="#br0" timeOffset="793">1287 25 12287,'7'-5'0,"-2"3"0,-5-3 0,0 5 0,-5 0 0,-2-6 0,-5-1 0</inkml:trace>
  <inkml:trace contextRef="#ctx0" brushRef="#br0" timeOffset="1025">1200 50 12287,'7'0'0,"-1"-1"0,-6-4 0,1 4 0,3-3 0,-2 3 0,3 1 0,-5 0 0,0 0 0,-1 4 0,-3 0 0,1 0 0,-5-4 0,-1 0 0,-3 0 0</inkml:trace>
  <inkml:trace contextRef="#ctx0" brushRef="#br0" timeOffset="1366">978 211 12287,'0'-13'0,"0"5"0,0 0 0,5 5 0,-3-2 0,3 5 0,-5 1 0,0 3 0,-1-3 0,-3 4 0,-3 1 0,-6 1 0</inkml:trace>
  <inkml:trace contextRef="#ctx0" brushRef="#br0" timeOffset="2709">223 149 12287,'0'-13'0,"2"5"0,2 0 0,-3 5 0,5-2 0,-6 5 0,0 0 0,-6 0 0,5 0 0,-5 5 0,5-3 0,-3 2 0,2-3 0,-9-1 0,9 4 0,-7 0 0,5 2 0,-4-2 0,1-1 0,-1 5 0,-3-4 0,3 4 0,1-1 0,-2 1 0,3 3 0,-3-2 0,-2-2 0,3 1 0,-3 0 0,0 4 0,3 1 0,-2-5 0,6 0 0,-4 1 0,4 3 0,-4-4 0,3 0 0,-3-4 0,4 5 0,0-1 0,4 4 0,-1-3 0,-4-1 0,4-5 0,-4 3 0,5-1 0,0-4 0,0 4 0,1-5 0,3 0 0,-3 0 0,6 0 0,-3 0 0,-2 0 0,9 0 0,-8 0 0,5 0 0,-5 0 0,3 0 0,-1 0 0,-4 0 0,4 0 0,1 0 0,-5 6 0,5-5 0,-5 5 0,3-6 0,-2 0 0,3 0 0,-5 0 0,0 5 0,6-3 0,-5 3 0,5 1 0,-6-4 0,0 7 0,0-5 0,0 4 0,-5-4 0,1 4 0,-5 1 0,3 3 0,-2 0 0,-3 1 0,3-1 0,1 1 0,-1-1 0,3-4 0,-3 0 0,5 1 0,-1 3 0,-1 0 0,1 1 0,0-1 0,4 0 0,0 1 0,0-1 0,0 1 0,0-1 0,5 6 0,2-4 0,5 2 0,-3-2 0,-1-2 0,-4-1 0,4-3 0,-1 3 0,1-2 0,3-3 0,-2 3 0,6-5 0,1 4 0,1-5 0,-5 1 0,4-3 0,1-1 0,4 0 0,-5 0 0,2 0 0,-2 0 0,-2 0 0,3 0 0,1 2 0,-2 2 0,6-3 0,-8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3:16.333"/>
    </inkml:context>
    <inkml:brush xml:id="br0">
      <inkml:brushProperty name="width" value="0.04286" units="cm"/>
      <inkml:brushProperty name="height" value="0.04286" units="cm"/>
      <inkml:brushProperty name="color" value="#DA0C07"/>
      <inkml:brushProperty name="inkEffects" value="lava"/>
      <inkml:brushProperty name="anchorX" value="-743727.8125"/>
      <inkml:brushProperty name="anchorY" value="-268087.375"/>
      <inkml:brushProperty name="scaleFactor" value="0.5"/>
    </inkml:brush>
    <inkml:brush xml:id="br1">
      <inkml:brushProperty name="width" value="0.04286" units="cm"/>
      <inkml:brushProperty name="height" value="0.04286" units="cm"/>
      <inkml:brushProperty name="color" value="#DA0C07"/>
      <inkml:brushProperty name="inkEffects" value="lava"/>
      <inkml:brushProperty name="anchorX" value="-751665.625"/>
      <inkml:brushProperty name="anchorY" value="-276999.21875"/>
      <inkml:brushProperty name="scaleFactor" value="0.5"/>
    </inkml:brush>
  </inkml:definitions>
  <inkml:trace contextRef="#ctx0" brushRef="#br0">62 0 12287,'-9'11'0,"4"-2"0,-8-9 0,-3 0 0,7 0 0,0 9 0,9-6 0,9 15 0,-5-9 0,10 4 0,-7 5 0,6-4 0,-6-3 0,6 2 0,-6-6 0,7 7 0,-8-3 0,8 2 0,-7-1 0,6-6 0,-6-3 0,6 3 0,1-3 0,6 3 0,0 1 0,-6 0 0,-1-7 0,1 0 0,6 0 0,-6 0 0,-1 0 0,1-7 0,6 0 0,0-2 0,1 3 0,-1 3 0,0-3 0,0-6 0,1-1 0,-1 2 0,0-3 0,0 10 0,3-12 0,2 7 0,2-2 0,0-3 0,-7 1 0,0 1 0,0 3 0,1-6 0,-1 12 0,0-3 0,1-6 0,-1 10 0,0-5 0,-9 5 0,7 2 0,-4 0 0,-5 9 0,2-4 0,-4 8 0,-3-2 0,10 3 0,-10 4 0,8-9 0,-6 4 0,-3-1 0,3-6 0,-1-3 0,2 3 0,-5 6 0,7-10 0,0 7 0,2-9 0,3 0 0,-1 0 0,-6 0 0,6 0 0,-6 0 0,7 0 0,-1 0 0,7-7 0,1 0 0,-8-6 0,1 6 0,-3-2 0,3 2 0,4 5 0,-5-5 0,-2-2 0,3 3 0,-1-1 0,1 5 0,-1-5 0,1 5 0,6-5 0,-6 5 0,-1 2 0,-8 0 0,13 0 0,-5 0 0,5 0 0,-4 2 0,-1 5 0,-2-3 0,3 10 0,2-8 0,-10 8 0,8-7 0,-7 6 0,2-8 0,-3 1 0,-1 3 0,8-2 0,-6 2 0,7-2 0,-8-5 0,8 5 0,0 4 0,6-9 0,0 5 0,-6-5 0,-1-2 0,1 0 0,6 0 0,0 0 0,0 0 0,1 0 0,-1-6 0,0-1 0,0-7 0,1 8 0,-8-8 0,1 7 0,-1-8 0,7 10 0,1-8 0,-1 6 0,0-7 0,-6 10 0,-1-3 0,1 5 0,4 0 0,-5-5 0,5 5 0,-4-5 0,-5 5 0,9 2 0,-7 9 0,9-7 0,-6 14 0,-1-10 0,-8 10 0,11-11 0,-10 8 0,1-8 0,0 6 0,0-4 0,-1-5 0,-3 7 0,1-7 0,3 5 0,0-5 0,-1 5 0,1-14 0,9 5 0,-5-16 0,9 4 0,1 3 0,-1-2 0,0 6 0,0-7 0,1 10 0,-1-3 0,0 3 0,1-3 0,-1 5 0,0-5 0,0 5 0,1 2 0,-1 0 0,0 0 0,0 0 0,1 0 0,-1 0 0,0 0 0,0 0 0,-6 6 0,-1 1 0,-6 0 0,7-7 0,-10 0 0,14 7 0,-4-1 0,-5 10 0,9-14 0,-5 5 0,-2 2 0,3-2 0,0 0 0,6-5 0,0 5 0,3-5 0,4 5 0,-3-5 0,10-2 0,2-2 0,11-5 0,5 2 0,9-8 0,9-10 0,2-8 0</inkml:trace>
  <inkml:trace contextRef="#ctx0" brushRef="#br1" timeOffset="1437">4661 0 12287,'-20'0'0,"6"0"0,3 2 0,2 5 0,-7-5 0,14 10 0,-5-6 0,5-1 0,2 8 0,0-6 0,0 7 0,0-8 0,0 8 0,9-7 0,5 6 0,-3-2 0,2 3 0,1 2 0,6-10 0,3 8 0,4-7 0,-5 8 0,5-1 0,2-3 0,-1 3 0,1-10 0,-2 3 0,-5 2 0,5-2 0,3-1 0,-3-6 0,6 0 0,-6 0 0,7 0 0,-7 0 0,9 0 0,-2 0 0,-3 0 0,3 0 0,-7-6 0,7-1 0,-7-2 0,7 2 0,-9 5 0,2-5 0,-5-2 0,-2 2 0,1 1 0,-1 6 0,0 0 0,0 0 0,3 0 0,4 0 0,-5 0 0,5 0 0,-4 0 0,-3 0 0,1 0 0,-1 2 0,0 5 0,0-5 0,1 5 0,-1-5 0,2 5 0,5-1 0,-11 1 0,4-7 0,3 2 0,4 5 0,0-5 0,-7 5 0,3-5 0,4-2 0,-5 7 0,5 0 0,3 0 0,-3-7 0,2 0 0,-2 0 0,-5-7 0,5 0 0,-4-6 0,-3 6 0,0-9 0,1 3 0,-1 1 0,0-1 0,0 6 0,1-6 0,-1 1 0,0-1 0,1 2 0,-1 4 0,-4 5 0,4-5 0,-11 5 0,11 2 0,-4-7 0,4 0 0,3 0 0,4 7 0,-5 0 0,5 0 0,-4 0 0,-3 0 0,0 0 0,0 0 0,1 0 0,-1 0 0,0 0 0,0 0 0,8 0 0,-1 0 0,2 0 0,-2 0 0,-5 0 0,5 0 0,-4 0 0,-3 0 0,0 0 0,1 0 0,-1 0 0,0 0 0,0 0 0,1 0 0,-1 0 0,0 0 0,0 0 0,1 0 0,-1 0 0,0 0 0,1 0 0,-1 0 0,0 0 0,0 0 0,-6 0 0,-1 0 0,-6 0 0,7 0 0,-8 0 0,8 0 0,-10 3 0,3 3 0,4-3 0,-2 8 0,5-4 0,4-5 0,-7 14 0,9-10 0,-6 3 0,-1-2 0,1-2 0,6 8 0,-6-8 0,-1 1 0,-2-1 0,3 2 0,4-5 0,-5 5 0,-1-5 0,1-2 0,1 0 0,6-2 0,0-5 0,-6 2 0,-1-8 0,-1 6 0,1-6 0,5 6 0,-4-7 0,-3 10 0,2-3 0,-6-2 0,7 2 0,-8-2 0,8 3 0,-7 3 0,6-3 0,1-6 0,6 10 0,0-16 0,0 16 0,1-5 0,-8 3 0,1-3 0,-8 5 0,8-5 0,-1 5 0,8 2 0,-1 0 0,0 0 0,1-7 0,-1 0 0,0 0 0,0 7 0,1 0 0,-1 0 0,0 3 0,0 3 0,7-3 0,0 3 0,9 6 0,-4-1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7:40.699"/>
    </inkml:context>
    <inkml:brush xml:id="br0">
      <inkml:brushProperty name="width" value="0.08571" units="cm"/>
      <inkml:brushProperty name="height" value="0.08571" units="cm"/>
      <inkml:brushProperty name="color" value="#C371F1"/>
    </inkml:brush>
  </inkml:definitions>
  <inkml:trace contextRef="#ctx0" brushRef="#br0">990 1 12287,'7'0'0,"-1"0"0,-5 1 0,3 3 0,-2-2 0,7 9 0,-5-3 0,5-1 0,-5 1 0,5 2 0,0 6 0,0-2 0,0 2 0,2 4 0,-3 0 0,1 4 0,0 0 0,0 1 0,-5 0 0,5 0 0,-5-1 0,0-3 0,-4-1 0,-1-4 0,-4 0 0,3-6 0,-7-2 0,-4-5 0,-7 2 0</inkml:trace>
  <inkml:trace contextRef="#ctx0" brushRef="#br0" timeOffset="1742">743 38 12287,'0'-7'0,"0"0"0,0 3 0,0 3 0,0-5 0,0 6 0,0-1 0,0-3 0,-5 2 0,3-3 0,-3 5 0,5 0 0,0 0 0,4 1 0,0 3 0,1-2 0,0 2 0,-3 1 0,7-1 0,-7 6 0,2-2 0,3-1 0,2 1 0,-4-4 0,-1 5 0,3-5 0,1 4 0,-2 0 0,5 5 0,-6-1 0,4 0 0,-3-3 0,-1-1 0,-4-5 0,4 8 0,1-4 0,-5 1 0,3 0 0,-4-4 0,-4 4 0,2-5 0,-7 1 0,1 2 0,-4-2 0,2 4 0,-2-4 0,2 2 0,-6-2 0,2-3 0,1 3 0,-3-1 0,-1 1 0,-3-2 0,3 2 0,-5-3 0,2-1 0,1 4 0,-2 0 0,2 1 0,-2-5 0,-1 0 0,6 0 0,-2 0 0,1 0 0,3 0 0,-2 0 0,2 0 0,2 0 0,0 0 0,-1 0 0,5-2 0,0-2 0,4 3 0,-5-3 0,5-2 0,-4 2 0,5 0 0,-4 0 0,3 0 0,3-2 0,-3 2 0,2 3 0,2-6 0,0 3 0,0 2 0,0-3 0,0 5 0,0-6 0,0 5 0,0-5 0,6 6 0,-3 0 0,5 0 0,-5-1 0,1-3 0,3 2 0,-1-3 0,3 5 0,-1 0 0,-4 0 0,4 0 0,-4 0 0,5 0 0,-5 0 0,4 0 0,-5 1 0,1 3 0,3-2 0,-5 3 0,7-5 0,-7 2 0,3 2 0,1-3 0,-4 5 0,9-6 0,-10 5 0,5-3 0,-6 3 0,0 1 0,0-5 0,0 6 0,0-3 0,0-3 0,-2 5 0,-2-6 0,1 4 0,-5 0 0,4 2 0,-4-2 0,0-3 0,-5 9 0,1-6 0,0 1 0,-1-1 0,5-2 0,0 2 0,-1 1 0,-3-1 0,0 2 0,-1-2 0,1-3 0,0 4 0,-1-4 0,1-1 0,-1 4 0,1 0 0,0 0 0,-1-4 0,1 0 0,4 0 0,-1 0 0,1 0 0,-4 0 0,1-1 0,3-3 0,1 2 0,3-2 0,1 2 0,-5-3 0,4 4 0,-5-3 0,5-2 0,-4 2 0,5-1 0,-1 1 0,-1 1 0,0-5 0,-4 5 0,7-8 0,-4 8 0,1-5 0,4 5 0,-4-4 0,5 3 0,0 3 0,0-5 0,5 1 0,-2 4 0,5-4 0,-4 4 0,4 1 0,-3 0 0,3 0 0,0 0 0,4 0 0,1 0 0,-1 0 0,1 0 0,-5 0 0,0 0 0,-4 4 0,4 0 0,-5 0 0,8 2 0,-8-5 0,5 3 0,-5 3 0,6-4 0,-4 5 0,-1-4 0,-4 5 0,0-7 0,0 9 0,0-8 0,0 5 0,0-4 0,0 5 0,-2-7 0,-2 3 0,1 0 0,-5-1 0,4 4 0,-4-3 0,0 3 0,-5-4 0,1 4 0,0-4 0,-1 5 0,1-5 0,-5 4 0,1-4 0,-6 4 0,1-4 0,-2 1 0,-7 0 0,-2 2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7:43.174"/>
    </inkml:context>
    <inkml:brush xml:id="br0">
      <inkml:brushProperty name="width" value="0.08571" units="cm"/>
      <inkml:brushProperty name="height" value="0.08571" units="cm"/>
      <inkml:brushProperty name="color" value="#C371F1"/>
    </inkml:brush>
  </inkml:definitions>
  <inkml:trace contextRef="#ctx0" brushRef="#br0">161 26 12287,'0'-7'0,"0"0"0,0 3 0,0 2 0,0-3 0,0 5 0,0 0 0,-5 5 0,2-2 0,-5 5 0,4-3 0,-4 3 0,-1-1 0,-3 1 0,0 3 0,-1-3 0,-1-1 0,-2 1 0,2 1 0,-9-3 0,4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7:43.948"/>
    </inkml:context>
    <inkml:brush xml:id="br0">
      <inkml:brushProperty name="width" value="0.08571" units="cm"/>
      <inkml:brushProperty name="height" value="0.08571" units="cm"/>
      <inkml:brushProperty name="color" value="#C371F1"/>
    </inkml:brush>
  </inkml:definitions>
  <inkml:trace contextRef="#ctx0" brushRef="#br0">446 74 12287,'0'-12'0,"0"0"0,0-1 0,0 1 0,2 5 0,2 3 0,-3 1 0,3-1 0,-2 3 0,-2-5 0,0 12 0,-6 0 0,3 5 0,-5-2 0,4 2 0,-4-3 0,4-1 0,-5 1 0,1 0 0,-4 5 0,-1-1 0,5 0 0,0 1 0,0-5 0,-5 0 0,5-1 0,0 1 0,1 3 0,-1-2 0,-2-3 0,6 3 0,-2-5 0,2 4 0,3-4 0,-3 4 0,2-5 0,2 8 0,0-8 0,0 5 0,0-5 0,2 2 0,2-5 0,-1 5 0,5-1 0,-4 0 0,4-4 0,-4 0 0,5 0 0,-5 0 0,4 0 0,-5 1 0,1 3 0,3-2 0,-4 3 0,5-5 0,-5 0 0,3 0 0,-1 0 0,-4 6 0,4-5 0,-3 5 0,2-6 0,-3 0 0,5 5 0,-6-4 0,0 5 0,0-1 0,-4-2 0,0 5 0,-6-5 0,2 1 0,1 2 0,-1-2 0,-1 4 0,-3-4 0,0 2 0,-1-2 0,4-3 0,-4 3 0,4 2 0,-8-2 0,3 2 0,2-2 0,0-3 0,-1 3 0,1-2 0,-1-2 0,-3 0 0,0 0 0,2 0 0,1 0 0,8 0 0,-7 0 0,2-5 0,-2 1 0,-1-4 0,1 4 0,4-4 0,-1 4 0,1-6 0,-3 3 0,3-5 0,-3-6 0,4-1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9:57:47.853"/>
    </inkml:context>
    <inkml:brush xml:id="br0">
      <inkml:brushProperty name="width" value="0.08571" units="cm"/>
      <inkml:brushProperty name="height" value="0.08571" units="cm"/>
      <inkml:brushProperty name="color" value="#C371F1"/>
    </inkml:brush>
  </inkml:definitions>
  <inkml:trace contextRef="#ctx0" brushRef="#br0">1893 223 12287,'5'7'0,"-3"0"0,2-3 0,-1-3 0,1 3 0,-2 2 0,7-2 0,-5 5 0,4 0 0,0 2 0,5 1 0,-1 0 0,0 1 0,1 1 0,-1 2 0,-1-1 0,-3 6 0,3-1 0,-2 5 0,-3 0 0,3 0 0,-7-1 0,3 1 0,-4-4 0,-1-1 0,-6-3 0,-2 3 0,-3-10 0,-1-2 0,-1 1 0,1-3 0</inkml:trace>
  <inkml:trace contextRef="#ctx0" brushRef="#br0" timeOffset="1163">1683 248 12287,'-7'0'0,"0"0"0,3 0 0,2 0 0,-3 0 0,-1 0 0,5 0 0,-5 0 0,6 0 0,0 0 0,-5 0 0,4 0 0,-5 0 0,12 5 0,-1 2 0,3 5 0,3 1 0,-2-1 0,6 0 0,1 1 0,1-1 0,-5 1 0,5 3 0,-1 1 0,0-1 0,-3-4 0,-1 1 0,1-1 0,-1-4 0,0 1 0,1-1 0,-6 0 0,-3 0 0,-2-5 0,3 1 0,-4-2 0,4-2 0,-6 0 0,-3 0 0,1 0 0,-5 0 0,0 0 0,-5-5 0,1 1 0,-2 0 0,-2 4 0,2 0 0,-2 0 0,0 0 0,0 0 0,-2 0 0,-3 0 0,-2 0 0,2 0 0,2 0 0,-1 0 0,-1 0 0,-4 0 0,2 0 0,2 0 0,-2 0 0,2 0 0,2-4 0,-2 0 0,5 0 0,-5 4 0,5-1 0,-5-4 0,6 4 0,-1-3 0,2-2 0,1 2 0,1-1 0,0 1 0,4 2 0,-1-2 0,7-3 0,-4 5 0,6-7 0,0 7 0,0-9 0,0 9 0,6-9 0,-4 8 0,7-5 0,-1 5 0,3-3 0,-3 1 0,-1 4 0,-3-3 0,-1 3 0,5 1 0,-4 0 0,4 0 0,-4 0 0,5 0 0,-7 0 0,9 0 0,-8 0 0,5 0 0,-5 0 0,4 0 0,-3 0 0,-2 1 0,2 3 0,-3-3 0,5 10 0,-5-8 0,3 5 0,-3-3 0,-1 3 0,-1-4 0,-3 4 0,1-4 0,-5 5 0,4-5 0,-4 4 0,-1-1 0,-3 1 0,0 2 0,-1-6 0,1 4 0,-1-4 0,1 4 0,0-4 0,-1 5 0,1-5 0,0 0 0,-1-4 0,1 0 0,0 0 0,3 0 0,1 0 0,0-1 0,-5-4 0,2 3 0,3-7 0,-3 1 0,6-4 0,-4 0 0,-2-1 0,9 1 0,-7-1 0,7 1 0,-2 0 0,-2-1 0,2 1 0,-2 0 0,2-1 0,2-1 0,-7-2 0,2 1 0,-1-6 0,-3 5 0,3-5 0,-3 1 0,-1-5 0,-5 1 0,1 4 0,-2-4 0,1 4 0,2 1 0,-5-2 0,4 6 0,-7-9 0,4 5 0</inkml:trace>
  <inkml:trace contextRef="#ctx0" brushRef="#br0" timeOffset="2611">755 371 12287,'8'0'0,"0"0"0,-5 6 0,8 1 0,-5 1 0,2 0 0,-1-5 0,-3 1 0,-3 3 0,10-6 0,-8 5 0,5-6 0,-4 0 0,5 0 0,-7 0 0,9 0 0,-9-2 0,2-2 0,1 2 0,-1-7 0,1 1 0,-5-4 0,0-1 0,0 1 0,-6 1 0,-2 3 0,1 1 0,-1 3 0,-1 2 0,-3-2 0,0 3 0,-1 1 0,1 0 0,0 0 0,-1 0 0,1 0 0,4 0 0,-1 0 0,7 0 0,-8 1 0,6 3 0,0-2 0,2 9 0,-2-3 0,3-1 0,-3 1 0,2 0 0,2 5 0,-4-5 0,0 0 0,0 0 0,0 5 0,0-1 0,0-4 0,4 1 0,-4-5 0,-1 4 0,1-5 0,3 2 0,-3-5 0,2 0 0,-3 0 0,1-5 0,0-3 0,0-3 0,4-2 0,-5 1 0,1-1 0,-1 1 0,1 0 0,1-5 0,-5 1 0,1-1 0,-1 5 0,-3-5 0,2 1 0,-2-1 0,-1 5 0,0-5 0,-1 1 0,1 0 0,0 3 0,-1 1 0,1-1 0,4 1 0,-1 0 0,5-1 0,-4 1 0,5 4 0,-1-1 0,3 7 0,1-4 0,0 6 0,0 0 0,5 6 0,-2-1 0,5 3 0,-1 3 0,1-2 0,2 3 0,-6 5 0,6-4 0,-2 4 0,-1-3 0,1-2 0,-4 0 0,4 1 0,-3 3 0,3 1 0,-5-1 0,1-4 0,3 1 0,-5-1 0,7 1 0,-7-1 0,4 0 0,-6-5 0,0 4 0,0-9 0,0 3 0,0-5 0,-2 0 0,-2 0 0,2 0 0,-7 0 0,5 0 0,-4 0 0,4 0 0,-4 0 0,3 0 0,-3 0 0,0 0 0,-4-1 0,-1-3 0,1 2 0,-1-9 0,1 3 0,0 1 0,-1-1 0,1 0 0,0-5 0,-1 1 0,1-3 0,-1 2 0,1-5 0,0 10 0,4-8 0,-1 7 0,1-4 0,-4 5 0,3-2 0,1 2 0,0-3 0,-4 2 0,3 4 0,1 1 0,0 2 0,-5 2 0,5 0 0,0 0 0,0 0 0,-5 0 0,5 0 0,0 0 0,0 0 0,-5 0 0,5 5 0,0-1 0,4 4 0,-5-4 0,1 6 0,-3-3 0,3 5 0,-2-4 0,6 0 0,-1 1 0,1 3 0,2 0 0,-2 1 0,3-1 0,1 0 0,0 1 0,0-1 0,0 1 0,0-1 0,0 0 0,4 1 0,0-1 0,4-4 0,-4 1 0,6-7 0,-3 9 0,5-9 0,0 3 0,1-5 0,-1 0 0,-4 0 0,1 0 0,-5-4 0,4 0 0,-4-2 0,4 2 0,-3 2 0,3-7 0,-4 5 0,4-4 0,-4 0 0,5-5 0,-5 2 0,4 3 0,-5-3 0,1 3 0,1-3 0,-1-2 0,1 5 0,-5 0 0,0 0 0,0-1 0,0 1 0,-6 5 0,-2-1 0,-3 3 0,-2 1 0,1-6 0,0 0 0</inkml:trace>
  <inkml:trace contextRef="#ctx0" brushRef="#br0" timeOffset="2952">99 25 12287,'-5'-12'0,"4"5"0,-5 1 0,6 6 0,-1 0 0,-3 0 0,2 6 0,-3 1 0</inkml:trace>
  <inkml:trace contextRef="#ctx0" brushRef="#br0" timeOffset="3094">0 87 12287,'0'-13'0,"2"2"0,2 3 0,-3-3 0,10 10 0,-4-5 0,6 1 0,-1-2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08:28.187"/>
    </inkml:context>
    <inkml:brush xml:id="br0">
      <inkml:brushProperty name="width" value="0.08571" units="cm"/>
      <inkml:brushProperty name="height" value="0.08571" units="cm"/>
      <inkml:brushProperty name="color" value="#5B2D90"/>
    </inkml:brush>
  </inkml:definitions>
  <inkml:trace contextRef="#ctx0" brushRef="#br0">3046 252 12287,'-8'0'0,"-1"-4"0,1-2 0,0 0 0,-1-1 0,1 3 0,-1-1 0,1 0 0,0 3 0,-2 0 0,0 1 0,-1 1 0,-3 0 0,2 0 0,-1 0 0,-2 0 0,-1 1 0,-1 1 0,-1 5 0,-1 3 0,1 0 0,-1 4 0,0-1 0,-1 0 0,4 1 0,-2 2 0,5 1 0,4 0 0,-2 3 0,7 0 0,-1 1 0,2-1 0,2-1 0,2-4 0,2-2 0,3-1 0,1-1 0,1-4 0,2-1 0,1-3 0,-1-2 0,3-1 0,-1 0 0,-1 0 0,2-1 0,1-1 0,2-2 0,4 0 0,-5-1 0,1-2 0,-3 3 0,-3 0 0,2-2 0,-1 3 0,0-1 0,-2 0 0,-4 0 0,1 2 0,-4 1 0,-2-3 0,-7 4 0,-3 0 0,-4 0 0,-3 4 0,-2 0 0,-4 2 0,-1 0 0,-2-1 0,-1 4 0,-2-2 0,-1-1 0,2 1 0,-1-1 0,1 0 0,3 0 0,4 1 0,4-2 0,0 0 0,1 1 0,0-4 0,2 1 0,3-2 0,1-1 0,2 0 0,-1 0 0,4-1 0,-1-2 0,4 2 0,-1-3 0,3 3 0,0-1 0,-1 1 0,-1-3 0,-1 0 0,0 2 0,3-3 0,-1 2 0,0-3 0,-2 0 0,-3 1 0,3 0 0,1-2 0,-2 0 0,2-2 0,-4 0 0,0-2 0,-1 1 0,1-1 0,0 2 0,0 0 0,1 2 0,0 0 0,2 2 0,-1 2 0,1-3 0,2 6 0,-2 0 0,2 4 0,1 4 0,0 0 0,0 1 0,0 3 0,0-2 0,-2 3 0,-1-1 0,1-2 0,1 0 0,1-2 0,-1 0 0,-2 1 0,1-1 0,-3 1 0,-2-1 0,0 0 0,-2 1 0,0-1 0,-1 0 0,-1-3 0,-3 2 0,2-4 0,0 1 0,-1 0 0,-1-1 0,3-3 0,1 0 0,-3 0 0,0 0 0</inkml:trace>
  <inkml:trace contextRef="#ctx0" brushRef="#br0" timeOffset="484">2098 361 12287,'-5'-9'0,"-1"0"0,2-1 0,1-2 0,-1-1 0,-2 2 0,3-1 0,1 1 0,-2 0 0,3 0 0,-1 2 0,4 1 0,3 2 0,3 2 0,0-1 0,1 0 0,-1 3 0,1 0 0,0 1 0,2 1 0,-2 0 0,3 0 0,-3 0 0,-1 0 0,1 0 0,-1 1 0,0 1 0,-2 2 0,-1 3 0,-2-2 0,-1 1 0,-5 2 0,-2 1 0,-3-4 0,0 1 0,-1 0 0,-2 2 0,-2 0 0,-2 1 0,2-1 0,-2 0 0,-1 1 0,-1-1 0,0 1 0,0-1 0,1 0 0,-1 1 0,0 0 0,0 2 0,1-1 0,2 2 0,0-1 0,-1 0 0,3 3 0,-1-2 0,3 1 0,2 2 0,-2 1 0,5 1 0,0 0 0,2-1 0,3-2 0,2 0 0,2 0 0,1-1 0,0 2 0,5-3 0,0 0 0,1 1 0,0 1 0,-2 0 0,0-1 0,2 1 0,-3 1 0,2 4 0,-4 2 0,1 0 0,-1 0 0,0 2 0,-3-4 0,1-5 0,1-2 0</inkml:trace>
  <inkml:trace contextRef="#ctx0" brushRef="#br0" timeOffset="1301">1377 319 12287,'4'3'0,"0"-2"0,-3 4 0,2-2 0,1 2 0,5 3 0,-2 0 0,0 0 0,-3-2 0,0 0 0,2-3 0,-2 2 0,0 2 0,-2-3 0,1 2 0,-2 1 0,-1-3 0,0 2 0,-4-1 0,-2 0 0,-1-2 0,1 1 0,1-2 0,-2 0 0,0-1 0,-4-1 0,-1 0 0,2 0 0,1 0 0,-2 0 0,0-1 0,0-2 0,2-2 0,-2-3 0,0 0 0,0 0 0,2-1 0,2 1 0,0 0 0,2 2 0,2 0 0,-3 4 0,3-4 0,0 4 0,3-2 0,0 4 0,-2 1 0,-1 2 0,-1-1 0,1 4 0,-1-1 0,-5 3 0,1-3 0,-1 3 0,1-4 0,0 2 0,-1-1 0,1 0 0,-1 2 0,-2-2 0,0 2 0,0-3 0,3 2 0,-2 0 0,-1-2 0,2 4 0,-2-4 0,1 1 0,5-1 0,-1-4 0,0-4 0,-2-1 0</inkml:trace>
  <inkml:trace contextRef="#ctx0" brushRef="#br0" timeOffset="1533">1519 34 12287,'5'-4'0,"-2"-2"0,-2-1 0,-2-1 0,-2 3 0,-3 2 0,-4 6 0,-2 2 0,-1 3 0,2 3 0,-3 1 0,-1 0 0,-1 0 0,0 3 0,1-2 0,1 0 0,-3 3 0,-5-3 0</inkml:trace>
  <inkml:trace contextRef="#ctx0" brushRef="#br0" timeOffset="2067">991 277 12287,'-9'-4'0,"4"2"0,-1-3 0,5 3 0,1-1 0,4 2 0,5 1 0,2 0 0,0 0 0,4 0 0,-2 0 0,1 0 0,0 0 0,0 0 0,2 0 0,1 1 0,0 2 0,-3-2 0,-1 2 0,0-2 0,0 2 0,0-2 0,1 3 0,-3-1 0,-1-1 0,-2 2 0,0-1 0,-3 2 0,-2 3 0,-2 0 0,-6 1 0,-2-1 0,-4 1 0,-3-1 0,0 3 0,-2 1 0,-1 1 0,0 2 0,0 1 0,0 0 0,-2-1 0,-1-1 0,0-1 0,1 1 0,0-3 0,0-2 0,1 0 0,2-1 0,-1 0 0,0-3 0,4-1 0,2-4 0,1 0 0,2 0 0,0-4 0,-1-1 0,2-3 0,1 0 0,-1-4 0,1-2 0,-1-3 0,-2-3 0,1-1 0,0-4 0,-2-1 0,-1-2 0,1-1 0,-3-2 0,0 3 0,0 2 0,0 1 0,-1 0 0,2 0 0,3 3 0,1 2 0,0 6 0,3 3 0,2 2 0,2 4 0,2 5 0,1 7 0,1 2 0,2 2 0,1 3 0,2-3 0,1 4 0,-1-2 0</inkml:trace>
  <inkml:trace contextRef="#ctx0" brushRef="#br0" timeOffset="2267">1150 621 12287,'0'-9'0,"0"1"0,-1 0 0,-1-1 0,0 1 0,-2 3 0,1 2 0,2 2 0,-6 1 0,1 0 0,-1 0 0,-2 0 0</inkml:trace>
  <inkml:trace contextRef="#ctx0" brushRef="#br0" timeOffset="2949">588 310 12287,'-6'-3'0,"1"-3"0,3 1 0,-1 0 0,2 3 0,4 2 0,1 6 0,0 1 0,-1 1 0,3 4 0,-2 2 0,-1 1 0,1-1 0,-1 2 0,-3-2 0,-1 2 0,-2 1 0,-2-1 0,-3-1 0,0-2 0,-1-1 0,1-2 0,0-3 0,-1-3 0,1 0 0,-1-1 0,1-4 0,1-3 0,1-4 0,-1-4 0,5-2 0,0 0 0,1-1 0,1 3 0,0 0 0,0 3 0,0 1 0,0-1 0,0 1 0,-1 4 0,-2 4 0,-2 1 0,-3 6 0,0 1 0,-1 2 0,-2 2 0,-1-1 0,-1 0 0,-2-1 0,2-3 0,0-3 0,0 1 0,0 0 0,3-4 0,-2 2 0,3-2 0,1-1 0,4 0 0,3 1 0,4 2 0,1 2 0,3 2 0,3 0 0,1 1 0,0 1 0,-2 2 0,0-4 0,1-1 0,-2 0 0,2 0 0,-5 2 0,0 0 0,1-3 0,-4 3 0,1-3 0,-6 0 0,-3-1 0,-3 1 0,-5 0 0,-1-3 0,-7 1 0,-2 0 0,0 0 0,-2 0 0,-2-4 0,-2-2 0,1-3 0,0 2 0,3-3 0,2-1 0,2-2 0,-1-4 0,4 2 0,2-2 0,2 0 0,8-2 0,-1 0 0,4 1 0,2 1 0,1 7 0,2-1 0,2 3 0,2 4 0,4-1 0,2 0 0,3-1 0,2 1 0,0-3 0,1 1 0</inkml:trace>
  <inkml:trace contextRef="#ctx0" brushRef="#br0" timeOffset="3132">580 218 12287,'-9'-3'0,"1"0"0,0-2 0,3 3 0,-3-5 0,4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1:57.338"/>
    </inkml:context>
    <inkml:brush xml:id="br0">
      <inkml:brushProperty name="width" value="0.08571" units="cm"/>
      <inkml:brushProperty name="height" value="0.08571" units="cm"/>
      <inkml:brushProperty name="color" value="#C371F1"/>
    </inkml:brush>
  </inkml:definitions>
  <inkml:trace contextRef="#ctx0" brushRef="#br0">1350 169 12287,'1'8'0,"3"0"0,-2-5 0,3 4 0,-5-3 0,1-3 0,3 3 0,-2-1 0,2 1 0,-3-3 0,-1 6 0,0-3 0,0-3 0,1 8 0,3-5 0,-2 2 0,2-2 0,-3-3 0,-1 10 0,5-5 0,-3 7 0,3-1 0,-1-4 0,0 0 0,0 0 0,-4 0 0,0 0 0,4-4 0,0 4 0,0-4 0,-4 4 0,0-6 0,0 9 0,-4-8 0,0 5 0,-5-5 0,2 2 0,-5-5 0,0 0 0,0 0 0,0 0 0,0 0 0,0-5 0,0-2 0,0-5 0,5 5 0,-4-4 0,5 5 0,-2-2 0,0 0 0,5 5 0,-4-4 0,3 3 0,3 3 0,-4-4 0,5 5 0,0 0 0,-6 0 0,5 0 0,-5 0 0,6 0 0,0 0 0,0 5 0,0-4 0,0 10 0,0-8 0,0 5 0,0-4 0,0 4 0,0-6 0,-5 9 0,2-6 0,-5 4 0,0 0 0,-4-5 0,4 4 0,0-4 0,0 4 0,-4-4 0,-1 4 0,-3-4 0,2 4 0,-2-4 0,-1 1 0,1-1 0,-4-2 0,4 2 0,-2-3 0,2-1 0,3 0 0,-3 0 0,2 0 0,2 0 0,0 0 0,0 0 0,4-4 0,0 0 0,6-5 0,-4 2 0,6-5 0,0 4 0,0 0 0,0 0 0,2-4 0,2 0 0,-3 4 0,3 0 0,-3 4 0,-1-4 0,4 4 0,0-4 0,4 4 0,-4-4 0,2 4 0,-2-4 0,1 4 0,3-4 0,3 5 0,-5-8 0,6 10 0,1-3 0,-5 1 0,0-1 0,-4 3 0,4-3 0,-4 2 0,4 2 0,-4 4 0,4 0 0,-6 6 0,2-2 0,-2 3 0,-2 1 0,0 0 0,0 0 0,0 1 0,0 3 0,0-2 0,0 2 0,-6-3 0,-2-1 0,2 0 0,-2 0 0,0 0 0,-4 0 0,0 0 0,4-5 0,-1-3 0,1-3 0,-4-1 0,0 0 0,0 0 0,0 0 0,2-5 0,2-3 0,-3-4 0,3-4 0,-3 2 0,-1-2 0,0-1 0,0 1 0,0-6 0,0 2 0,0-2 0,0-2 0,0-1 0,0 1 0,4 0 0,0 0 0,1 0 0,-1 0 0,-1 0 0,4 0 0,1 4 0,4 0 0,-1 5 0,-3-1 0,3 8 0,-5 2 0,1 1 0,-2-2 0</inkml:trace>
  <inkml:trace contextRef="#ctx0" brushRef="#br0" timeOffset="499">1555 518 12287,'-12'6'0,"0"-5"0,1 6 0,3-3 0,-1-1 0,4 5 0,-4-6 0,1 2 0,1 2 0,-1-2 0,0 1 0,-4-1 0,0-3 0,0 3 0,0-2 0,0-2 0,0 0 0,0 0 0,-5-6 0,-2 0 0</inkml:trace>
  <inkml:trace contextRef="#ctx0" brushRef="#br0" timeOffset="832">1266 37 12287,'6'-6'0,"0"4"0,-6-6 0,0 5 0,0-3 0,-2 16 0,-2 2 0,-2 4 0,-6 0 0,4-3 0,-1 3 0,0-1 0,-7 1 0,3-2 0,-3 2 0,1-3 0,-1-1 0,2-1 0,-2-3 0,3-3 0,1-5 0,0 0 0,0 0 0</inkml:trace>
  <inkml:trace contextRef="#ctx0" brushRef="#br0" timeOffset="982">989 169 12287,'0'-7'0,"0"-3"0,0 8 0,-2-3 0,-2 5 0,-3 0 0,-5 0 0</inkml:trace>
  <inkml:trace contextRef="#ctx0" brushRef="#br0" timeOffset="1641">603 302 12287,'-7'0'0,"1"1"0,2 3 0,2-3 0,-3 10 0,1-4 0,0 5 0,0 0 0,4 0 0,1 0 0,3 0 0,-1-1 0,5-3 0,0 1 0,4-5 0,1 0 0,4-4 0,-3 0 0,6 0 0,-5-1 0,1-3 0,1-3 0,0-5 0,-1 4 0,-4 0 0,-4 4 0,0-4 0,-6 5 0,4-2 0,-8 5 0,-2 0 0,-2 7 0,-6 5 0,-2 0 0,-2 4 0,1-3 0,-5-1 0,4 4 0,-4 0 0,2 0 0,-3-4 0,0-4 0,5 0 0,-5-5 0,0 1 0,3-3 0,-2-1 0,4 0 0,-4 0 0,5-4 0,-1 0 0,2-5 0,2 1 0,0-3 0,0-1 0,2 0 0,1 0 0,-1 1 0,2 3 0,1-2 0,-1 2 0,5 1 0,-1-1 0,-2 5 0,4-2 0,-3 5 0,10 0 0,2 5 0,5 2 0,0 5 0,-1 4 0,-3 0 0,3 2 0,-3-2 0,2 2 0,2 6 0,0 1 0,0-1 0,-4-2 0,0-2 0,-4 3 0,5-3 0,-7 2 0,2-2 0,-2-3 0,-2-5 0,0 0 0,0 0 0,-10-1 0,-2-3 0,-4 1 0,0-5 0,-4 4 0,-8-4 0,1 6 0,-5-2 0,4-1 0,-4 1 0,0-4 0,-5 4 0,1-6 0,0 2 0,0-2 0,0-2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07.286"/>
    </inkml:context>
    <inkml:brush xml:id="br0">
      <inkml:brushProperty name="width" value="0.08571" units="cm"/>
      <inkml:brushProperty name="height" value="0.08571" units="cm"/>
      <inkml:brushProperty name="color" value="#C371F1"/>
    </inkml:brush>
  </inkml:definitions>
  <inkml:trace contextRef="#ctx0" brushRef="#br0">0 374 12287,'1'-7'0,"3"3"0,-2 3 0,8 1 0,-3 0 0,5 0 0,-2 1 0,2 3 0,-3-2 0,7 2 0,4-3 0,4-1 0,2 0 0,6 0 0,0 0 0,4 0 0,3-5 0,5-3 0,0-3 0,8-1 0,3-5 0,1-4 0,5 3 0,3-2 0,-3 1 0,4-1 0,-5 2 0,-4 6 0,3 0 0,-3 0 0,2 0 0,-2 0 0,3 4 0,-3 0 0,-1 4 0,1-4 0,-5 5 0,1-1 0,-1 2 0,1-2 0,3 2 0,5-2 0,-1 3 0,-2 1 0,-3 0 0,-1 0 0,-4 0 0,3 0 0,-2 0 0,-2 0 0,2 0 0,2 0 0,3-1 0,5-3 0,-5 2 0,-3-2 0,-1 3 0,1 1 0,-2-4 0,2 0 0,-3-1 0,-1 1 0,1 2 0,-1-2 0,4-1 0,0 1 0,2-4 0,-2 4 0,-1-4 0,5 4 0,-2-4 0,6 4 0,-7-2 0,8 2 0,-8 3 0,3-3 0,1 3 0,3 1 0,-1 1 0,-3 3 0,-4 3 0,-8 5 0,2 0 0,-6 0 0,-5 1 0,-7 3 0,-1-4 0,1 0 0,9-1 0,11-7 0,6-1 0,6-7 0,0 1 0,1-5 0,-1 4 0,0-4 0,-4 1 0,0-1 0,-3-1 0,3 5 0,-4 0 0,4 4 0,-14 0 0,-2 0 0,-4 0 0,4 0 0,4 0 0,9 0 0,-4-1 0,3-4 0,-2 4 0,-2-3 0,-1 3 0,-3 1 0,-2-4 0,-6 0 0,1-6 0,3 2 0,4 2 0,9-2 0,-4 5 0,3-1 0,-7 3 0,-5 1 0,-3 0 0,-1 0 0,-5 1 0,-3 3 0,-2 3 0,-2 5 0,1-4 0,3 0 0,-2 0 0,2 4 0,-7 0 0,-1 0 0,0 0 0,5 0 0,-5-1 0,0-3 0,-4 2 0,4-1 0,-5 1 0,1 2 0,-3-5 0,-1-3 0,-4 1 0,0-1 0,4 0 0,4-4 0,4 2 0,-4 2 0,4-3 0,-4 3 0,2-3 0,-2-1 0,-3 0 0,3 0 0,-2 0 0,-2 0 0,0 0 0,0 0 0,0-4 0,0 0 0,0 0 0,0 4 0,1-1 0,4-3 0,0 3 0,3-3 0,1 2 0,-5 2 0,6-1 0,-2-3 0,-1 3 0,1-3 0,-5 2 0,1 2 0,-7 0 0,-1 0 0,-4-4 0,4 0 0,-5 0 0,2 4 0,-5-5 0,-11 2 0,-5-5 0,-8 4 0,-8-4 0,-5-5 0,-12-6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08.987"/>
    </inkml:context>
    <inkml:brush xml:id="br0">
      <inkml:brushProperty name="width" value="0.08571" units="cm"/>
      <inkml:brushProperty name="height" value="0.08571" units="cm"/>
      <inkml:brushProperty name="color" value="#C371F1"/>
    </inkml:brush>
  </inkml:definitions>
  <inkml:trace contextRef="#ctx0" brushRef="#br0">3385 615 12287,'7'0'0,"-2"0"0,-5 0 0,0 0 0,6 0 0,-5 5 0,4-3 0,-3 7 0,2-5 0,-3 2 0,3-2 0,-1-3 0,1 3 0,-3 3 0,6-2 0,-3 3 0,-3 3 0,4-9 0,-5 6 0,0-4 0,0 4 0,0-4 0,0 4 0,0-3 0,0 3 0,-1-4 0,-3 4 0,1-4 0,-5 4 0,0-4 0,-4 4 0,0-2 0,0 2 0,-4 2 0,0-6 0,-5 1 0,0-1 0,-1-3 0,-2 4 0,-2 0 0,-2-1 0,1 1 0,-5-1 0,0-2 0,-4 2 0,1 1 0,3-1 0,-3 4 0,3-4 0,-1 4 0,1-4 0,1 1 0,3-1 0,2-1 0,-2 5 0,-1-4 0,1 4 0,-1-5 0,5 1 0,4 1 0,0-1 0,1 0 0,-1-4 0,2 0 0,2 0 0,2 0 0,-2 0 0,1 0 0,-1 0 0,3-4 0,-3 0 0,3-5 0,0 1 0,1-3 0,0-1 0,0-4 0,0 0 0,0-5 0,0 0 0,0-1 0,0-2 0,0 0 0,0-1 0,4 1 0,0 0 0,1 0 0,-1 0 0,-2 0 0,1 0 0,0 0 0,1 0 0,-3 0 0,3 0 0,-1 3 0,1 1 0,-1 0 0,5-4 0,-4 0 0,4 0 0,0 4 0,4 0 0,1 5 0,3-1 0,-1-1 0,5 1 0,0 0 0,4 3 0,0 3 0,0 2 0,0-3 0,0 3 0,4 3 0,0 1 0,4 2 0,-4 2 0,6 0 0,-2 0 0,6 0 0,2 0 0,2 0 0,-2 0 0,3 0 0,5-5 0,0-2 0</inkml:trace>
  <inkml:trace contextRef="#ctx0" brushRef="#br0" timeOffset="483">3662 976 12287,'0'-6'0,"0"-5"0,0 10 0,0-10 0,0 10 0,0-5 0,0 6 0,0-1 0,0-3 0,0 3 0,0-10 0,0 4 0</inkml:trace>
  <inkml:trace contextRef="#ctx0" brushRef="#br0" timeOffset="973">3168 555 12287,'0'-7'0,"0"2"0,-1 1 0,-3 0 0,1-2 0,-5 2 0,0 2 0,-4-6 0,0 0 0,0-4 0,-1 0 0,-3 0 0,2 1 0,-2 3 0,3-3 0,1 3 0,0 1 0,0-1 0,4 6 0,0-2 0,5-3 0,-8 6 0,10 1 0,-3 8 0,2 8 0,2 4 0,0-1 0,0 1 0,-4 0 0,0 4 0,0 0 0,-1 0 0,-2 0 0</inkml:trace>
  <inkml:trace contextRef="#ctx0" brushRef="#br0" timeOffset="1817">2566 856 12287,'-7'5'0,"1"-3"0,2 2 0,1-2 0,-5 2 0,0-1 0,-4 5 0,0-4 0,0 4 0,-4-1 0,0 1 0,-5 1 0,5-5 0,-1 4 0,1-4 0,3 0 0,-3-4 0,2 0 0,2 0 0,-4 0 0,0 0 0,0 0 0,4 0 0,0 0 0,0 0 0,0-5 0,0-3 0,0 1 0,0-1 0,0 2 0,0-2 0,-1-3 0,1 3 0,-4-3 0,0-1 0,0 0 0,4 0 0,-4 0 0,0 0 0,-5-6 0,1-2 0,1 2 0,-1-2 0,4-1 0,-4-3 0,5 2 0,-1 2 0,0-2 0,4 6 0,-3 0 0,7 4 0,3 0 0,-1 5 0,6 2 0,0 5 0,0 0 0,0 5 0,2-2 0,2 5 0,-2 0 0,6 4 0,-4 1 0,4 3 0,-1-2 0,1 2 0,3 1 0,-3-1 0,7 2 0,1-2 0,0-1 0,-4 5 0,0-6 0,0 2 0,4 2 0,0-2 0,0 1 0,-4-1 0,1-2 0,3 2 0,-3 1 0,-1-1 0,0 2 0,-4-2 0,-3-3 0,0 4 0,-5-4 0,0-1 0,0 0 0,-1-2 0,-3-2 0,1-1 0,-5-3 0,0-3 0,-4 3 0,-1-2 0,-3-2 0,2 0 0,-2 0 0,-2-6 0,-2-2 0,-3 2 0,-1-2 0,-4-2 0,-1-6 0,-3 3 0,4-3 0,-4 2 0,4 2 0,-1 0 0,0 0 0,7 0 0,-6 0 0,6-4 0,-2 0 0,0-5 0,5 2 0</inkml:trace>
  <inkml:trace contextRef="#ctx0" brushRef="#br0" timeOffset="2726">1193 567 12287,'8'8'0,"0"0"0,-4 0 0,4 4 0,0 0 0,4 0 0,0 4 0,0 0 0,-1 0 0,-3-4 0,2 0 0,-2 0 0,-1-1 0,1-3 0,-5 3 0,6-8 0,-5 5 0,0-6 0,-4 4 0,0-6 0,0-2 0,0-2 0,-1 2 0,-3-6 0,1 4 0,-5-4 0,6 4 0,-2-4 0,-3-1 0,0-3 0,-5 0 0,4 4 0,0 0 0,1 0 0,-1-4 0,-2 4 0,2 0 0,-2 0 0,2-4 0,-3-4 0,3 0 0,-2-1 0,-2 1 0,1-2 0,3-2 0,-1-3 0,5 3 0,-4-3 0,4-1 0,-1 0 0,5 0 0,6-1 0,2-3 0,8 1 0,4-5 0,3 0 0,1-5 0,5 1 0,3 0 0,3 0 0,7-5 0,1-2 0</inkml:trace>
  <inkml:trace contextRef="#ctx0" brushRef="#br0" timeOffset="3966">1422 663 12287,'6'-5'0,"0"4"0,-1-10 0,-4 10 0,5-5 0,-6 1 0,0 4 0,0-5 0,0 7 0,0 4 0,0-3 0,0 6 0,-4-4 0,0 4 0,-6-1 0,2 1 0,-1 3 0,1-3 0,-3 1 0,3-1 0,-3 3 0,-1-3 0,-4 3 0,0 1 0,0-4 0,4 0 0,-1 0 0,-3 4 0,1-2 0,-5-2 0,5 3 0,-1-3 0,1-1 0,-1 1 0,3-5 0,-3 1 0,2 1 0,2-1 0,0 0 0,0-4 0,4 0 0,0 0 0,0 0 0,-4 0 0,0 0 0,4-1 0,0-3 0,5 2 0,-7-8 0,8 7 0,-2-5 0,-1 4 0,1-4 0,0 5 0,4-2 0,0 4 0,0-4 0,0 4 0,0-4 0,0 5 0,0 0 0,0 5 0,-1 1 0,-3 2 0,2 2 0,-7-7 0,5 5 0,-4-4 0,4 4 0,-1-4 0,0 4 0,-1-5 0,-6 7 0,0-8 0,0 2 0,4-3 0,0-1 0,0 0 0,-4 0 0,-1 0 0,1 0 0,0 0 0,4-4 0,0 0 0,0-4 0,-4 4 0,4-4 0,0 4 0,0-5 0,-4 1 0,1 1 0,3-1 0,-2 0 0,2-4 0,1 4 0,-1 0 0,1 4 0,-1-4 0,-3 0 0,5-3 0,-6 3 0,4 3 0,0 5 0,4-4 0,-4 0 0,0 0 0,-4 4 0,0 0 0,3 4 0,1 0 0,2 5 0,-2-1 0,-3 3 0,3 1 0,1 0 0,-1 0 0,6 0 0,-2 0 0,-2 0 0,2 0 0,-1-4 0,1 0 0,2 0 0,-2 4 0,3-4 0,1 0 0,0-4 0,0 4 0,0-5 0,0 8 0,0-10 0,0 4 0,0-5 0,1 0 0,3 0 0,-2 0 0,3 6 0,-5-5 0,0 4 0,-4-3 0,0 2 0,-5-3 0,2 8 0,-5-5 0,-1 0 0,-3-4 0,1 4 0,-5 0 0,0 0 0,-4-4 0,0 5 0,-1-1 0,1 4 0,0-4 0,-4 1 0,0-1 0,0-1 0,4 5 0,1-6 0,3 2 0,-1 2 0,5-2 0,-2 4 0,2-4 0,3 4 0,-3-4 0,2 0 0,2-4 0,0 0 0</inkml:trace>
  <inkml:trace contextRef="#ctx0" brushRef="#br0" timeOffset="4566">1036 989 12287,'0'8'0,"0"0"0,0-6 0,0 5 0,0-3 0,0-3 0,0 5 0,0-6 0,0 5 0,0-4 0,0 5 0,0-12 0,0 0 0</inkml:trace>
  <inkml:trace contextRef="#ctx0" brushRef="#br0" timeOffset="4849">783 1073 12287,'7'0'0,"-2"0"0,-5 0 0,0 0 0</inkml:trace>
  <inkml:trace contextRef="#ctx0" brushRef="#br0" timeOffset="5008">627 1145 12287,'0'12'0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26.695"/>
    </inkml:context>
    <inkml:brush xml:id="br0">
      <inkml:brushProperty name="width" value="0.08571" units="cm"/>
      <inkml:brushProperty name="height" value="0.08571" units="cm"/>
      <inkml:brushProperty name="color" value="#C371F1"/>
    </inkml:brush>
  </inkml:definitions>
  <inkml:trace contextRef="#ctx0" brushRef="#br0">1530 558 12287,'0'11'0,"0"-1"0,0-4 0,0-4 0,8 15 0,-6-13 0,4 8 0,-4-5 0,-2 5 0,0-6 0,0 7 0,9-9 0,-7 12 0,6-5 0,-2 1 0,0 1 0,1-9 0,-5 4 0,4-8 0,-4 8 0,6-6 0,1 7 0,-7-9 0,6 0 0,0-9 0,-6 5 0,5-8 0,-5 6 0,-2-7 0,8 1 0,-6-7 0,4 0 0,-4 7 0,-2 0 0,0-1 0,0-6 0,-8 1 0,4 1 0,-9 5 0,7-3 0,-6 9 0,6 0 0,-7 6 0,7-2 0,-7-4 0,7 3 0,-6-3 0,6 4 0,-7 2 0,7 0 0,-7 0 0,1 0 0,0 0 0,-1 0 0,1 8 0,-7 3 0,0 8 0,1-1 0,5 1 0,1-1 0,-1 1 0,-5 0 0,5-1 0,1 1 0,-1 0 0,-5-1 0,5 1 0,1 0 0,6-3 0,-7-3 0,7 1 0,-6-8 0,8 1 0,-13-7 0,15 0 0,-6-2 0,8-5 0,0 3 0,0-8 0,0-1 0,0-5 0,-7 5 0,1 1 0,0-1 0,6-5 0,0-1 0,0 7 0,0-1 0,0 7 0,0-6 0,0 7 0,0-11 0,0 14 0,-8-7 0,6 9 0,-7 0 0,9 0 0,-8 0 0,6 0 0,-6 9 0,-1 1 0,7 3 0,-4-1 0,-4 0 0,8 7 0,-5 0 0,-3-1 0,2 1 0,-5 0 0,-1-1 0,8 1 0,-9 0 0,3-1 0,1 1 0,-1 0 0,-1-5 0,-5 5 0,-1-11 0,0 11 0,1-5 0,-1 5 0,-2-7 0,-3 1 0,3-7 0,-4 6 0,10-5 0,3 5 0,0-8 0,-7 2 0,0-4 0,1-2 0,-1 0 0,7 0 0,-1 0 0,9-8 0,-6 0 0,3-5 0,5-11 0,-6 3 0</inkml:trace>
  <inkml:trace contextRef="#ctx0" brushRef="#br0" timeOffset="816">821 372 12287,'0'10'0,"2"-2"0,4-8 0,-4 0 0,7 0 0,-9 0 0,0 9 0,0-5 0,0 8 0,0-6 0,0 7 0,-3-7 0,-3 6 0,2 1 0,-8 6 0,5-7 0,-5 0 0,0 1 0,-7 3 0,0-3 0,7 1 0,-1-7 0,1 7 0,-7-12 0,1 4 0,5-4 0,1-2 0,6 0 0,-7 0 0,7-6 0,-7 0 0,9-8 0,-4 3 0,6 1 0,-4 4 0,4-5 0,-9 9 0,5-4 0,2 6 0,-9 6 0,7-2 0,-6 9 0,6-1 0,-7 7 0,1-1 0,-7 1 0,0-6 0,1-1 0,-1 0 0,0 7 0,1-2 0,-1-5 0,1 3 0,-1-9 0,0 0 0,1-6 0,-1 0 0,0 0 0,1 0 0,-1 0 0,7-8 0,-1-5 0,3-3 0,-3-3 0,-1 0 0,8 1 0,-1-1 0,7 0 0,-6 1 0,0-1 0,0 1 0,6-1 0,0-6 0,0 0 0,0 0 0,0 7 0,6-1 0,0 0 0,2 1 0,-1-1 0,3 0 0,9 1 0,-7 7 0,1 5 0,-9 4 0,12 2 0,-14 2 0,5 4 0,-5 5 0,-2 7 0,6 1 0,0 0 0,0 6 0,-6-1 0,0 3 0,0-2 0,0-4 0,0 4 0,0-4 0,0-3 0,0-5 0,0-1 0,-8 0 0,6 7 0,-8-9 0,3-3 0,5-5 0,-14-13 0,3-7 0,-3-9 0,-3-10 0</inkml:trace>
  <inkml:trace contextRef="#ctx0" brushRef="#br0" timeOffset="1025">0 73 12287,'10'8'0,"1"-3"0,-5 7 0,-4-8 0,13 13 0,-9-5 0,6 5 0,-5 1 0,7 7 0,-2 0 0,-1 6 0,1-6 0,1 8 0,5-2 0,-5-2 0,-1 3 0,1-18 0,5 11 0,1-15 0</inkml:trace>
  <inkml:trace contextRef="#ctx0" brushRef="#br0" timeOffset="1250">989 36 12287,'0'-19'0,"0"9"0,0 4 0,0 12 0,-6 4 0,-1 9 0,-7 8 0,1 4 0,-3-2 0,-3 2 0,-6 0 0,0 6 0,-8-8 0,4-2 0</inkml:trace>
  <inkml:trace contextRef="#ctx0" brushRef="#br0" timeOffset="1415">616 913 12287,'12'0'0,"1"0"0,-7 0 0,6 0 0,-8-9 0,13-1 0,-7-9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32.419"/>
    </inkml:context>
    <inkml:brush xml:id="br0">
      <inkml:brushProperty name="width" value="0.08571" units="cm"/>
      <inkml:brushProperty name="height" value="0.08571" units="cm"/>
      <inkml:brushProperty name="color" value="#C371F1"/>
    </inkml:brush>
  </inkml:definitions>
  <inkml:trace contextRef="#ctx0" brushRef="#br0">2985 934 12287,'-19'18'0,"1"1"0,-1 0 0,-8 1 0,-4 3 0,-4 2 0,-3 0 0,1-7 0</inkml:trace>
  <inkml:trace contextRef="#ctx0" brushRef="#br0" timeOffset="1042">2593 803 12287,'-10'0'0,"2"0"0,-1 0 0,7 0 0,-6 0 0,8 0 0,0-8 0,0-3 0,0-7 0,0 5 0,0 1 0,0-1 0,0-5 0,8-1 0,5 0 0,-3-5 0,2-1 0,1 0 0,6 6 0,-3 1 0,-3-1 0,3 2 0,-3 5 0,1-5 0,-1 5 0,3 4 0,-6-9 0,1 15 0,5-6 0,-14 8 0,7 0 0,-9 2 0,0 4 0,0-2 0,0 9 0,-2-1 0,-5 7 0,3-7 0,-8 0 0,6 1 0,-7 6 0,1-1 0,-7 1 0,0-3 0,1-3 0,-1 3 0,1-3 0,-1-3 0,0 3 0,-6-3 0,0 2 0,1-1 0,5-5 0,0-4 0,1 4 0,-1-4 0,0-2 0,7 0 0,-1 0 0,7-2 0,-6-4 0,8 2 0,-3-8 0,5 5 0,2-5 0,-6 6 0,0-7 0,0 9 0,6-12 0,0 13 0,-2-5 0,-5 8 0,3 0 0,-8 0 0,8 8 0,-11-3 0,9 7 0,-9-8 0,11 7 0,-8-5 0,8-4 0,-5 6 0,9-8 0,-8 0 0,6-8 0,-14-3 0,11-7 0,-7-1 0,6 1 0,-7-1 0,7 0 0,-6 1 0,1-7 0,-1 0 0,-5-2 0,5 2 0,1 4 0,-1-4 0,2 5 0,-3 1 0,-3 0 0,3 1 0,3-1 0,-3 0 0,7 7 0,-6 0 0,6 5 0,-7-5 0,9 6 0,-2-7 0,-5 1 0,1-7 0</inkml:trace>
  <inkml:trace contextRef="#ctx0" brushRef="#br0" timeOffset="1242">2519 57 12287,'10'-19'0,"-2"1"0,-8 7 0,-8 3 0,-4 8 0,-5 8 0,-2 5 0,1-3 0,-1 2 0,0 1 0,1-3 0,-1 7 0,0-7 0</inkml:trace>
  <inkml:trace contextRef="#ctx0" brushRef="#br0" timeOffset="1692">1679 169 12287,'11'0'0,"-3"0"0,-8 0 0,6 8 0,0 5 0,1 11 0,-7 8 0,0 5 0,0 6 0,2 5 0,4 8 0,-2 0 0,8 0 0,-5-2 0,5-4 0,-8 1 0,2-7 0,3-1 0,-3-5 0,2-9 0,-2-4 0,-1-7 0,7-5 0,-6-5 0,7-8 0,-9-2 0,2-4 0,4-13 0,1-10 0</inkml:trace>
  <inkml:trace contextRef="#ctx0" brushRef="#br0" timeOffset="2949">1418 150 12287,'19'0'0,"-7"-6"0,1 0 0,-1 0 0,7 6 0,-1 0 0,1 2 0,0 4 0,-7 12 0,1 14 0,-1 3 0,7 2 0,-7 2 0,0 5 0,-1-3 0,1 9 0,3 0 0,-9 6 0,6-8 0,-5-5 0,-1-10 0,-6-2 0,0-8 0,0 2 0,0-13 0,0-3 0,0-9 0,-8 0 0,-3-2 0,-7-5 0,-1 5 0,0-4 0,1 2 0,-1-2 0,-2 4 0,-4-4 0,5-3 0,-5 3 0,-2-6 0,2 5 0,-2-5 0,2 6 0,2-9 0,-8 3 0,8-5 0,-1-1 0,-3 5 0,2 1 0,0-5 0,6-2 0,1-3 0,-1 9 0,2-3 0,5-3 0,-5-8 0,15 6 0,-4-4 0,4 11 0,2 1 0,0 1 0,8 0 0,5-1 0,-3 9 0,2-2 0,1 4 0,6 2 0,-1 0 0,1 0 0,0 0 0,-1 2 0,1 4 0,-9 4 0,5 9 0,-9 0 0,0-1 0,-6 1 0,6 0 0,1-1 0,-1 1 0,-6 0 0,0-1 0,0 1 0,-8 0 0,-5-1 0,3 7 0,-3 0 0,1-2 0,-7-11 0,3 5 0,3-5 0,-3-1 0,3 1 0,3-8 0,-3 2 0,9-4 0,-4-2 0,8 0 0,0 0 0,8-2 0,5-4 0,-3 2 0,2-8 0,1 5 0,6-5 0,-1 8 0,1-2 0,-7-3 0,1 3 0,-7-6 0,6 5 0,-5 1 0,5 6 0,-8 0 0,4 0 0,-16 0 0,-4 0 0,-7 0 0,-6 0 0,2 8 0,-8 5 0,0-3 0,-6 3 0,2-3 0,4 2 0,-3 3 0,10-9 0,-8 7 0,8-7 0,-1 0 0,6-6 0,9 0 0,1 0 0,9-8 0,0-5 0,0 3 0,0-2 0,0 5 0,0-5 0,0 6 0,0-7 0,0 7 0,0-6 0,0 5 0,0-5 0,0 0 0,-6-7 0,0 0 0,-9 1 0,3-1 0,2 0 0,-3 1 0,3-3 0,-3-4 0,-1-2 0,8-4 0,-7 2 0,7 4 0,-6 4 0,5-4 0,1 5 0,6 1 0,0 9 0,-8 1 0,6 18 0,-4 3 0,4 5 0,2 1 0,0 7 0,0 0 0,6 6 0,0-6 0,6 8 0,-5-2 0,5-2 0,-6 2 0,7-6 0,-7 6 0,6-8 0,-5 2 0,5 2 0,-6-2 0,9 0 0,-7-7 0,4 1 0,-1-2 0,-5-5 0,-4 5 0,4-15 0,-12 4 0,-4 2 0,-9-2 0,-8 1 0,-4-7 0,-12 0 0,-7 0 0,-4 0 0,-2 0 0,-6-2 0,0-5 0,-7 3 0,7-8 0,0 6 0,6-7 0,8 3 0,5-3 0,5-9 0,7 3 0,4-6 0,9 0 0,1 0 0,5-12 0,3-4 0,9-15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3:19.221"/>
    </inkml:context>
    <inkml:brush xml:id="br0">
      <inkml:brushProperty name="width" value="0.04286" units="cm"/>
      <inkml:brushProperty name="height" value="0.04286" units="cm"/>
      <inkml:brushProperty name="color" value="#DA0C07"/>
      <inkml:brushProperty name="inkEffects" value="lava"/>
      <inkml:brushProperty name="anchorX" value="-764790.5625"/>
      <inkml:brushProperty name="anchorY" value="-285911.0625"/>
      <inkml:brushProperty name="scaleFactor" value="0.5"/>
    </inkml:brush>
  </inkml:definitions>
  <inkml:trace contextRef="#ctx0" brushRef="#br0">82 284 12287,'-18'-2'0,"4"-5"0,-4 5 0,16-7 0,-16 9 0,16 0 0,-7 0 0,9 0 0,0 0 0,9 0 0,-7 0 0,9 7 0,-4 0 0,-3 6 0,10-6 0,-7 6 0,6-6 0,-8 9 0,1-3 0,6-1 0,1 1 0,-1-6 0,1 6 0,-6-6 0,6 7 0,-6-8 0,7 8 0,-1-10 0,7 12 0,1-9 0,-1 9 0,0-14 0,0 5 0,1-5 0,-1-2 0,7 0 0,0 0 0,0 0 0,-7 0 0,7-9 0,0-5 0,2 3 0,-1-2 0,-4 1 0,10-1 0,-7-5 0,7 4 0,-7-1 0,7 1 0,-10-2 0,3 10 0,3-10 0,-3 2 0,6 5 0,-6 3 0,0 3 0,-6 3 0,-1-6 0,0-1 0,1 0 0,-1 7 0,0 0 0,-6 0 0,-1 0 0,1 0 0,6 9 0,0-4 0,0 8 0,-6-6 0,-1 6 0,-6-8 0,7 2 0,-8 2 0,8-3 0,-7 1 0,6-7 0,-6 7 0,6 0 0,-8-1 0,13-6 0,-7 0 0,9 0 0,1 0 0,-1 0 0,0-6 0,1-1 0,-1-7 0,0 8 0,3-8 0,4 7 0,-5-6 0,5 6 0,-4-2 0,-3 2 0,7 5 0,0-5 0,2 5 0,-2 2 0,-4-7 0,4 0 0,-3 1 0,4 6 0,-6 0 0,5 0 0,-11 2 0,-3 5 0,1-5 0,6 5 0,0 2 0,1-2 0,-8 2 0,1-3 0,-1-3 0,7 15 0,1-16 0,-8 7 0,1-9 0,-10 2 0,3 5 0,-5-5 0,0 7 0,5-9 0,-5 0 0,7 0 0,0 0 0,-4 0 0,8 0 0,-6 0 0,7 0 0,-8 0 0,8 0 0,-7 0 0,6 0 0,-6 0 0,6 0 0,8 0 0,6 0 0,2-2 0,-2-5 0,-2 3 0,11-10 0,4-2 0,5-2 0,5-2 0,-3 0 0,5-1 0,9 1 0,0-2 0,-1-3 0,1-2 0,0 2 0,0-6 0,-1-1 0,1-8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43.843"/>
    </inkml:context>
    <inkml:brush xml:id="br0">
      <inkml:brushProperty name="width" value="0.08571" units="cm"/>
      <inkml:brushProperty name="height" value="0.08571" units="cm"/>
      <inkml:brushProperty name="color" value="#C371F1"/>
    </inkml:brush>
  </inkml:definitions>
  <inkml:trace contextRef="#ctx0" brushRef="#br0">2369 522 12287,'-6'19'0,"0"0"0,-1-1 0,7-7 0,0-1 0,0-4 0,-8-4 0,6 9 0,-4-5 0,4-4 0,2 15 0,0-15 0,0 14 0,0-14 0,0 7 0,0-1 0,2-6 0,4 4 0,4-4 0,9-2 0,0 0 0,-1 0 0,1 0 0,0 0 0,-1 0 0,1 0 0,-2-2 0,-5-4 0,5 4 0,-7-15 0,9 15 0,-7-12 0,0 8 0,-7-3 0,1 3 0,-4 4 0,6-15 0,-6 7 0,7-2 0,-9-1 0,0 7 0,0-7 0,0 9 0,0-12 0,-2 14 0,-5-5 0,3-1 0,-8 2 0,5 0 0,-5 6 0,6-2 0,-7-5 0,7 5 0,-6-4 0,8 4 0,-13 2 0,7-8 0,-3 6 0,1-4 0,6 3 0,-7 3 0,9 0 0,-13 0 0,7 0 0,-9 0 0,1 0 0,1 3 0,5 3 0,-5-4 0,13 12 0,-8-7 0,1 1 0,-1-2 0,-5-4 0,7 15 0,-9-9 0,1 4 0,5-3 0,1-9 0,-1 8 0,-5-6 0,-1 4 0,6 3 0,1-3 0,6 0 0,-7-6 0,1 0 0,-7 0 0,7 0 0,-1 0 0,1 0 0,-7 0 0,1 0 0,5 0 0,1 0 0,8-8 0,-7 4 0,5-9 0,4 7 0,-4-7 0,4 1 0,2-7 0,0 1 0,0-1 0,0 0 0,0 1 0,0 5 0,0 1 0,0 6 0,0-7 0,0 7 0,0-6 0,0 5 0,0-5 0,0 8 0,8-4 0,2-1 0,3 7 0,-1-4 0,-6 4 0,7 2 0,-9 0 0,6 0 0,-3 0 0,-5 0 0,14 0 0,-14 0 0,9 6 0,-5 0 0,-4 1 0,6-5 0,-8 4 0,2-4 0,5 4 0,-5 4 0,6-7 0,-6 11 0,4-8 0,-4 0 0,7 3 0,-9-7 0,0 8 0,0-4 0,0-3 0,0 7 0,0-4 0,0-2 0,0 9 0,0-7 0,0 6 0,-7-5 0,1 5 0,-6-6 0,6 7 0,-3-3 0,3 2 0,4 5 0,-15-7 0,13 3 0,-8-1 0,8-8 0,-13 13 0,13-15 0,-9 4 0,7-2 0,-6 3 0,-1-5 0,-5 4 0,-1-4 0,0-2 0,-1 0 0,-5 0 0,-4-8 0,-9-3 0</inkml:trace>
  <inkml:trace contextRef="#ctx0" brushRef="#br0" timeOffset="501">1698 75 12287,'10'-9'0,"-2"7"0,-8-6 0,0 8 0,0 0 0,0 8 0,0 3 0,0 7 0,0 1 0,0 0 0,0-7 0,0 1 0,2-3 0,5 2 0,-5 5 0,4-5 0,-4 5 0,-2 2 0,0-1 0,0 1 0,0 0 0,0-1 0,0 1 0,0 0 0,-2-1 0,-4 1 0,-5-1 0,-7-7 0,-1-3 0</inkml:trace>
  <inkml:trace contextRef="#ctx0" brushRef="#br0" timeOffset="1625">1380 466 12287,'-2'11'0,"-4"-5"0,4-2 0,-4 2 0,-4-4 0,7 9 0,-3-5 0,-4-4 0,6 6 0,-9-8 0,9 2 0,-2 5 0,2-5 0,-2 4 0,3-4 0,-13-2 0,6 0 0,-9 0 0,0 0 0,7 0 0,-1 0 0,7-2 0,-6-4 0,8 4 0,-13-15 0,15 7 0,-6-3 0,8 1 0,0 6 0,0-7 0,0 9 0,0-6 0,0 4 0,0 3 0,0-7 0,0 4 0,0 4 0,2-9 0,4 5 0,-2 4 0,8-4 0,-7 4 0,11 2 0,-12 0 0,9 0 0,-9 0 0,13 0 0,-15 0 0,12 2 0,-8 4 0,1-4 0,-7 15 0,0-7 0,6 3 0,0-1 0,0-6 0,-6 7 0,0-7 0,0 6 0,0-5 0,0 5 0,0-8 0,0 6 0,0-3 0,0-5 0,0 8 0,0-4 0,0-4 0,0 7 0,0-1 0,0-6 0,0 15 0,-8-15 0,0 8 0,-5-4 0,-3-4 0,5 7 0,-7-9 0,-1 0 0,0 0 0,1 0 0,-1 0 0,0 0 0,1 0 0,-1 0 0,0 0 0,1 0 0,-1-7 0,0 1 0,1-2 0,-1 2 0,-6 2 0,0-9 0,7 7 0,5-7 0,1 7 0,-7-6 0,3 6 0,3-7 0,-3 9 0,13-13 0,-13 15 0,14-6 0,-6 8 0,8 0 0,0 0 0,8 0 0,-6 0 0,8 0 0,-4 0 0,-3 0 0,5 2 0,-8 4 0,0-4 0,6 9 0,0-5 0,1-4 0,-7 8 0,0-3 0,0-5 0,0 14 0,-7-12 0,1 9 0,-8-7 0,1 7 0,3-7 0,-3 6 0,1-8 0,-7 3 0,-1 1 0,-5-2 0,4 0 0,-4-6 0,2 0 0,-2 0 0,3 0 0,-10 0 0,8 0 0,-7 0 0,6-6 0,-6 0 0,6-7 0,-6 7 0,2-6 0,-2 6 0,-3-7 0,9 7 0,-8-9 0,2 5 0,-2-2 0,2-1 0,2 3 0,4-3 0,6-5 0,1-1 0,-9-8 0,6-10 0</inkml:trace>
  <inkml:trace contextRef="#ctx0" brushRef="#br0" timeOffset="1898">1063 37 12287,'11'-2'0,"-5"-4"0,2 2 0,-2-8 0,1 7 0,-7-3 0,0 8 0,-2 2 0,-5 4 0,-1-1 0,-4 7 0,-5-8 0,5 2 0,-5-4 0,-10-2 0,-2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47.085"/>
    </inkml:context>
    <inkml:brush xml:id="br0">
      <inkml:brushProperty name="width" value="0.08571" units="cm"/>
      <inkml:brushProperty name="height" value="0.08571" units="cm"/>
      <inkml:brushProperty name="color" value="#C371F1"/>
    </inkml:brush>
  </inkml:definitions>
  <inkml:trace contextRef="#ctx0" brushRef="#br0">224 56 12287,'-10'0'0,"1"0"0,9 8 0,-8-5 0,6 5 0,-6-8 0,8 0 0,0 0 0,0-8 0,0 5 0,0-5 0,-7 6 0,1-4 0,0 4 0,6-7 0,0 7 0,0-4 0,-8 4 0,6-6 0,-9 8 0,5 0 0,4 0 0,-8-6 0,3-1 0,5 1 0,-6 6 0,0 0 0,6 0 0,-15 0 0,15 0 0,-15 0 0,13 0 0,-8 0 0,8 0 0,-11 2 0,9 4 0,0-3 0,0 7 0,-1-4 0,1-4 0,6 9 0,0-5 0,0-4 0,0 8 0,0-4 0,0-3 0,8 5 0,5-8 0,-3 2 0,3 4 0,-1-4 0,7 4 0,-1-4 0,1-2 0,-7 0 0,1 0 0,-1 0 0,7 0 0,0 7 0,-1-1 0,1 0 0,0-6 0,-1 0 0,1 0 0,0 0 0,-7 0 0,0 0 0,-7-8 0,11-11 0,-5-10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2:47.384"/>
    </inkml:context>
    <inkml:brush xml:id="br0">
      <inkml:brushProperty name="width" value="0.08571" units="cm"/>
      <inkml:brushProperty name="height" value="0.08571" units="cm"/>
      <inkml:brushProperty name="color" value="#C371F1"/>
    </inkml:brush>
  </inkml:definitions>
  <inkml:trace contextRef="#ctx0" brushRef="#br0">131 94 12287,'0'-19'0,"0"1"0,0-1 0,0 0 0,-2 9 0,-4 4 0,2 4 0,-9 2 0,3 2 0,-3 4 0,-3 2 0,3 5 0,3 3 0,-2-3 0,7-3 0,-1 3 0,-4-9 0,-1 4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3:08.916"/>
    </inkml:context>
    <inkml:brush xml:id="br0">
      <inkml:brushProperty name="width" value="0.08571" units="cm"/>
      <inkml:brushProperty name="height" value="0.08571" units="cm"/>
      <inkml:brushProperty name="color" value="#C371F1"/>
    </inkml:brush>
  </inkml:definitions>
  <inkml:trace contextRef="#ctx0" brushRef="#br0">3806 466 12287,'8'11'0,"-6"-3"0,6-8 0,1 0 0,-7 0 0,6 0 0,-6 0 0,4 0 0,-4 0 0,7 0 0,-9 0 0,0 0 0,8 0 0,-6 8 0,13-4 0,-9 9 0,8-9 0,-3 13 0,7-7 0,1 9 0,-7-7 0,1 0 0,-1-1 0,7 1 0,-7 5 0,1-5 0,-1 3 0,7-3 0,-9 5 0,-4-5 0,3-1 0,-3 1 0,0 1 0,-6 5 0,0 1 0,-8-7 0,-5 1 0,-3-3 0,-3 2 0,1-3 0,-1-9 0,-6 6 0,0 0 0,-6 0 0,6-6 0,-6 0 0,6 0 0,-6 0 0,6 0 0,-6-6 0,6 0 0,-6-6 0,6 5 0,-2-5 0,3 6 0,3-7 0,-4 7 0,4-2 0,3 2 0,-1 3 0,0-3 0,7-2 0,-1 2 0,9-3 0,-2 3 0,2 4 0,-2-4 0,4-4 0,-7-1 0,18-7 0,-1-1 0,4 0 0,5 9 0,-5 4 0,-1-3 0,1 3 0,-6-6 0,7 5 0,-7 1 0,6 6 0,-5 0 0,5 0 0,-6 0 0,7 0 0,-7 0 0,6 0 0,1 0 0,5 6 0,1 1 0,0 5 0,-1-6 0,-5 7 0,-1-7 0,1 9 0,5-3 0,-5-2 0,-1 3 0,-6-1 0,7 7 0,-7-7 0,7 1 0,-9-1 0,2 7 0,-4-1 0,-2 1 0,0-6 0,0-1 0,-2-2 0,-4 3 0,2 3 0,-9-3 0,7-5 0,-7-2 0,1 5 0,-7-9 0,1 4 0,5 2 0,1-2 0,-1 1 0,-5-7 0,-1 0 0,0 0 0,3-2 0,3-5 0,-3 5 0,3-4 0,-3-4 0,-1-1 0,5-7 0,-5 5 0,5 1 0,1-1 0,-1-5 0,2-1 0,-3 0 0,-3 1 0,3-1 0,3-6 0,-3 0 0,1-2 0,-7 3 0,7-3 0,-1-4 0,1-3 0,-7 10 0,1-8 0,-1 8 0,5-10 0,-5 3 0,11 4 0,-11 3 0,4-3 0,-3 2 0,1-6 0,5 6 0,-3-8 0,9 1 0,-8-3 0,3-2 0</inkml:trace>
  <inkml:trace contextRef="#ctx0" brushRef="#br0" timeOffset="483">4123 0 12287,'0'19'0,"0"-1"0,0-5 0,0-1 0,-9-8 0,-1 11 0,-9-9 0,1 0 0,-1-6 0,-2 7 0,-3-1 0,3 0 0,-4-6 0,4 0 0,3 0 0,-9 0 0,-2 0 0</inkml:trace>
  <inkml:trace contextRef="#ctx0" brushRef="#br0" timeOffset="933">3619 131 12287,'-2'16'0,"-2"-1"0,-2-3 0,-1-8 0,5 5 0,-4-9 0,4 0 0,-6 8 0,0-6 0,-3 6 0,-5-6 0,3 5 0,-3-5 0,3 4 0,-3-4 0,-3-2 0,0 0 0,-8 0 0,-2 0 0</inkml:trace>
  <inkml:trace contextRef="#ctx0" brushRef="#br0" timeOffset="1808">2910 653 12287,'-10'8'0,"0"-6"0,3 4 0,5 5 0,-6-9 0,8 6 0,-8-8 0,6 0 0,-7-8 0,9-5 0,0 3 0,0-2 0,7-1 0,-1-5 0,0 5 0,-6 1 0,0-1 0,0-5 0,6 5 0,0 1 0,1 6 0,-7-7 0,0 7 0,0-7 0,2 9 0,4-2 0,-4-4 0,6 8 0,-6-9 0,5 5 0,-5 4 0,14-6 0,-7 10 0,3 4 0,2-2 0,-7 9 0,7-9 0,-1 2 0,-3 4 0,2 3 0,-1-3 0,1 3 0,3-7 0,-9 6 0,8 1 0,-5 5 0,3 1 0,-4 0 0,-8-1 0,0 1 0,0 0 0,0-1 0,0-5 0,0-1 0,-8 1 0,-4 5 0,1-5 0,-1-1 0,0-6 0,-7 7 0,6-7 0,1 6 0,0-8 0,-7 3 0,0-5 0,1-2 0,5 0 0,1 0 0,-1 0 0,-5 0 0,5 0 0,1 0 0,-1-6 0,-5-1 0,5-7 0,1 1 0,6 3 0,-7-2 0,3-1 0,-3-5 0,3-1 0,4 0 0,2 1 0,-9-1 0,9 0 0,-10 1 0,7-1 0,-5 6 0,6 1 0,-3 6 0,3-7 0,2 9 0,-8-2 0,5 2 0,-5-2 0,6 4 0,-7-5 0,1 5 0,-7 4 0,1 5 0,-1-5 0,0 4 0,7 4 0,-1 3 0,1-3 0,-7 2 0,3 1 0,3 6 0,-3-1 0,3 1 0,5 0 0,2-1 0,-3-5 0,3-1 0,0 1 0,6 5 0,0-5 0,0-1 0,2-2 0,4 3 0,-2-3 0,9-4 0,-1-4 0,7 5 0,0-5 0,-1-2 0,1 0 0,0 0 0,-1 0 0,1 0 0,0 0 0,-1-2 0,1-5 0,0 3 0,-1-8 0,1-1 0,-1-5 0,1-1 0,-6 1 0,-1-1 0,-2-2 0,3-4 0,1 2 0,-7-8 0,-1 9 0,2-22 0,2 5 0</inkml:trace>
  <inkml:trace contextRef="#ctx0" brushRef="#br0" timeOffset="1999">2892 205 12287,'0'11'0,"0"5"0,0-14 0,0 7 0,0-9 0,0 0 0,0 0 0</inkml:trace>
  <inkml:trace contextRef="#ctx0" brushRef="#br0" timeOffset="2199">2631 354 12287,'-11'11'0,"-5"-3"0,11-2 0,-7 1 0,6 1 0,-7-2 0,1-4 0,-7 6 0,1-8 0,-9 0 0,-2 0 0</inkml:trace>
  <inkml:trace contextRef="#ctx0" brushRef="#br0" timeOffset="3025">2052 597 12287,'-8'19'0,"6"-7"0,-4 0 0,4-7 0,10 3 0,4-8 0,-1 0 0,1 0 0,1 0 0,5 0 0,1-6 0,0-1 0,-1-1 0,1 2 0,-1 4 0,1-4 0,0-3 0,-1 3 0,-5-6 0,-1 5 0,-5-1 0,5 2 0,-8 2 0,2-9 0,-4 9 0,-2-12 0,0 12 0,0-9 0,-2 9 0,-4-2 0,2 4 0,-8 2 0,-1 0 0,-6 0 0,1 0 0,-1 2 0,0 4 0,1-2 0,-1 9 0,-6-7 0,0 6 0,1-6 0,5 7 0,-6-1 0,0 7 0,-2-7 0,2 1 0,-2-3 0,-4 3 0,-4 3 0,4-3 0,-2-3 0,2 2 0,-4-5 0,3 5 0,-3-8 0,-2 2 0,0-3 0,-1-3 0,7 0 0,0 0 0,0 0 0,-6 0 0,6 0 0,0 0 0,8 0 0,-2 0 0,-2 0 0,2 0 0,0 0 0,7 0 0,5-3 0,1-3 0,5 2 0,-5-8 0,8 7 0,-4-11 0,8 3 0,0 3 0,0-2 0,0 5 0,0-5 0,2 6 0,4-7 0,-2 7 0,8-6 0,-7 8 0,3-13 0,0 15 0,-6-6 0,7 8 0,-9 0 0,0 0 0,-9 8 0,-1 2 0,-9 9 0,1 0 0,-1-1 0,6-7 0,1-5 0,2-2 0,-3 2 0,-3-4 0,5 7 0,-7-9 0,-1 0 0,9-9 0,-1 1 0,5-4 0,4 1 0,-4 5 0,4 4 0,2-15 0,0 15 0,0-6 0,-9 8 0,-1 0 0,-7 2 0,5 4 0,-3-2 0,9 9 0,-8-7 0,1 6 0,-3-5 0,-3 5 0,0-8 0,1 2 0,-1 3 0,0-3 0,7 0 0,0-6 0,-1 0 0,-5 0 0,5-2 0,1-4 0,-1-4 0,3-9 0,2 0 0</inkml:trace>
  <inkml:trace contextRef="#ctx0" brushRef="#br0" timeOffset="3232">1194 261 12287,'-18'6'0,"-1"1"0,0-1 0,1 2 0,-1 2 0</inkml:trace>
  <inkml:trace contextRef="#ctx0" brushRef="#br0" timeOffset="3950">1045 858 12287,'0'19'0,"0"-7"0,0 1 0,0-9 0,0 4 0,0-8 0,0 0 0,0-8 0,0 4 0,0-9 0,0 1 0,0-7 0,-2 0 0,-4 1 0,4 7 0,-7 3 0</inkml:trace>
  <inkml:trace contextRef="#ctx0" brushRef="#br0" timeOffset="4077">952 858 12287,'0'19'0,"0"-1"0,0-5 0,0-1 0,0-8 0,0 13 0,0-15 0,0 6 0,0-8 0,-9 0 0,7-2 0,-4-4 0,4 0 0,2-13 0,-8 5 0,-3-13 0</inkml:trace>
  <inkml:trace contextRef="#ctx0" brushRef="#br0" timeOffset="4875">616 448 12287,'0'10'0,"0"7"0,0-13 0,0 8 0,0-8 0,8 5 0,3-1 0,7-6 0,1 4 0,-7-4 0,1-2 0,-1 0 0,7 0 0,0 0 0,-1 0 0,1 0 0,-7 0 0,1 0 0,-3 2 0,3 5 0,-3-5 0,-4 4 0,-4-2 0,4 2 0,-4-4 0,-4 13 0,-4-9 0,2 6 0,-8-5 0,-1 5 0,-6-6 0,-1 3 0,-5-3 0,4-2 0,-4 8 0,-2-5 0,2 5 0,-1-8 0,1 2 0,4-3 0,-4-3 0,4 0 0,3 0 0,5 0 0,1 0 0,6-7 0,-7 1 0,9-8 0,-13 3 0,15-1 0,-4-1 0,4 9 0,2-6 0,0 4 0,-2 4 0,-4-5 0,2 5 0,-9 2 0,7 6 0,-6 1 0,5 5 0,-5-6 0,-1 9 0,-5-7 0,-1 5 0,1 3 0,-1-14 0,0 7 0,1-9 0,7 0 0,3-9 0,8-1 0,0-9 0,0 7 0,0-1 0,0 1 0,0-7 0,0 7 0,0-1 0,-2 3 0,-4-2 0,4 1 0,-5 5 0,3 4 0,-2-4 0,4-5 0,-15 9 0,5-4 0,1 4 0,-1 2 0,0 8 0,-7 3 0,0 7 0,3 1 0,3 0 0,-3-1 0,3 1 0,5-7 0,2 1 0,-3-1 0,3 7 0,0-7 0,6 1 0,0-1 0,0 7 0,6-7 0,0 1 0,9-9 0,-3 2 0,7-4 0,6-2 0,-4 0 0,4 0 0,1-6 0,-1 0 0,9-9 0,-3 3 0,-2-5 0,2-1 0,-6-1 0,6 0 0,-2 1 0,2-1 0,4-8 0,-6-2 0</inkml:trace>
  <inkml:trace contextRef="#ctx0" brushRef="#br0" timeOffset="5099">672 783 12287,'0'19'0,"-8"-9"0,3-1 0,-7-9 0,0 0 0,-7 0 0</inkml:trace>
  <inkml:trace contextRef="#ctx0" brushRef="#br0" timeOffset="5558">355 187 12287,'0'10'0,"0"0"0,0-3 0,-2-5 0,-4 4 0,1 2 0,-7-2 0,6 9 0,-7-3 0,1-1 0,-7 1 0,-6-2 0,0 3 0,-6 3 0,6-3 0,-8-3 0,2 3 0,-4-9 0,-2 4 0,-1-8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3:17.391"/>
    </inkml:context>
    <inkml:brush xml:id="br0">
      <inkml:brushProperty name="width" value="0.08571" units="cm"/>
      <inkml:brushProperty name="height" value="0.08571" units="cm"/>
      <inkml:brushProperty name="color" value="#C371F1"/>
    </inkml:brush>
  </inkml:definitions>
  <inkml:trace contextRef="#ctx0" brushRef="#br0">1101 373 12287,'-2'11'0,"-4"-5"0,4-2 0,-5 2 0,5-4 0,2 7 0,0-12 0,0-3 0,-6 2 0,0-8 0,0 5 0,6-5 0,0 0 0,0-7 0,-7 6 0,1 1 0,-2 0 0,2-7 0,-3 0 0,-3 1 0,-2-1 0,7 0 0,-7 1 0,1-1 0,-1 0 0,1 1 0,-3-1 0,3 0 0,3 3 0,-2 3 0,5-3 0,-5 3 0,8 5 0,-7-6 0,5 7 0,4 1 0,-6 6 0,8 0 0,0 8 0,0 5 0,6 3 0,0 3 0,9 0 0,-3-1 0,-1 1 0,1 0 0,-6-1 0,7 1 0,-1 0 0,7-1 0,-7 1 0,1 0 0,-1-1 0,7 1 0,-1 0 0,1-1 0,0 1 0,-7 0 0,1-1 0,-7 1 0,6 0 0,-1-7 0,1 0 0,-4 1 0,-8 6 0,0-7 0,0 0 0,7-5 0,-1 5 0,0-8 0,-6 4 0,0-8 0,-2 0 0,-4 0 0,4 0 0,-7 0 0,9 0 0,-8 0 0,4-6 0,-9 0 0,9 0 0,-12-2 0,5-1 0,-7-3 0,5 1 0,1 5 0,1 2 0,-1-8 0,-5 5 0,5-5 0,2 6 0,-3-7 0,1 7 0,-7-6 0,7-1 0,-1-5 0,3 5 0,-3 1 0,-3-1 0,3-5 0,3-1 0,-2 0 0,5 1 0,-5-1 0,6 0 0,-7 1 0,9-1 0,-10 0 0,7 1 0,1 5 0,6 1 0,0-1 0,0 3 0,0 0 0,0 3 0,0 5 0,0-6 0,0 8 0,0 0 0,0 8 0,2-3 0,5 7 0,-5-6 0,4 7 0,-2-7 0,2 6 0,-4 1 0,4 5 0,3-5 0,-3-1 0,2 1 0,-2 5 0,-3 1 0,3 0 0,2-7 0,-2 1 0,3-1 0,-3 7 0,-2-1 0,8 1 0,-7-7 0,1 1 0,-2-1 0,2 7 0,-4-7 0,4 1 0,-4-7 0,-2 6 0,0-5 0,0 5 0,0-8 0,0 13 0,0-7 0,-2 1 0,-4-5 0,2 2 0,-8-2 0,-1 0 0,-6 1 0,1-1 0,-1 0 0,1 0 0,-1 1 0,0-1 0,1-6 0,-1 0 0,0 0 0,7 0 0,-1 0 0,1 0 0,-7 0 0,1-6 0,-1-1 0,7-7 0,-1 1 0,3 3 0,-3-2 0,-3-1 0,3-5 0,5 5 0,2 1 0,-5-1 0,9-5 0,-4-1 0,4 6 0,2 1 0,0 0 0,2-5 0,4 5 0,-1 1 0,7 5 0,-6 4 0,7-4 0,-7 4 0,6 2 0,1 0 0,5 0 0,-5 0 0,-1 0 0,-8 2 0,3 4 0,-5 4 0,-2 9 0,0 0 0,0-1 0,0 1 0,0 0 0,0 1 0,0 5 0,-2-4 0,-5 4 0,5 2 0,-4-2 0,-2-1 0,2-5 0,-1 0 0,7-1 0,0 1 0,0 0 0,0-7 0,0 1 0,0-9 0,0 4 0,9-8 0,1 0 0,9-6 0,-1 0 0,-5-9 0,-1 3 0,-6 1 0,7-1 0,-9-1 0,13-5 0,-15-1 0,6 7 0,-8-1 0,-2 9 0,-4-2 0,-5 4 0,-7 2 0,-1 2 0,0 4 0,-1-2 0,-5 9 0,2-7 0,-8 6 0,6-1 0,-6 1 0,2 5 0,-2-5 0,-2-2 0,8 3 0,-6-7 0,6 7 0,0-9 0,6 2 0,1-4 0,-1-2 0,6-8 0,1-5 0,8 3 0,-2-3 0,4-1 0,2-11 0,0 4 0,0-4 0,0 5 0,0 1 0,0-2 0,0-3 0,-7 3 0,1-4 0,0-2 0,6 2 0,0-2 0,0 2 0,0 5 0,0-5 0,0 4 0,8 2 0,-6 1 0,7 7 0,-7 3 0,4 8 0,-4 0 0,6 0 0,-8 0 0,0 8 0,0 5 0,-2 3 0,-4 3 0,2 2 0,-9 4 0,7-3 0,-6 9 0,6-2 0,-7 3 0,3 3 0,-3-4 0,-3-2 0,3 2 0,-1 0 0,1 6 0,-1-8 0,8-4 0,-7 2 0,7-2 0,-6-6 0,5-7 0,-5-6 0,6 7 0,-1-9 0,7 2 0,0-12 0,0 2 0,0-9 0,0 1 0,0-7 0,0-6 0,0 1 0,3-8 0,3 8 0,-2-10 0,8 3 0,1-4 0,5-2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3:17.708"/>
    </inkml:context>
    <inkml:brush xml:id="br0">
      <inkml:brushProperty name="width" value="0.08571" units="cm"/>
      <inkml:brushProperty name="height" value="0.08571" units="cm"/>
      <inkml:brushProperty name="color" value="#C371F1"/>
    </inkml:brush>
  </inkml:definitions>
  <inkml:trace contextRef="#ctx0" brushRef="#br0">1 0 12287,'0'13'0,"0"-1"0,0-8 0,0 7 0,0-5 0,0-4 0,0 6 0,0-8 0,0 2 0,0 5 0,2-5 0,4 4 0,-2-4 0,9-2 0,-7 6 0,6 0 0,-5 7 0,5-7 0,0 6 0,7-5 0,-2 7 0,-5-1 0,5-3 0,-5 2 0,5-1 0,1 1 0,1 3 0,0-9 0,-7 0 0,0-6 0,1 0 0,6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03:23.324"/>
    </inkml:context>
    <inkml:brush xml:id="br0">
      <inkml:brushProperty name="width" value="0.08571" units="cm"/>
      <inkml:brushProperty name="height" value="0.08571" units="cm"/>
      <inkml:brushProperty name="color" value="#C371F1"/>
    </inkml:brush>
  </inkml:definitions>
  <inkml:trace contextRef="#ctx0" brushRef="#br0">243 38 12287,'-10'-2'0,"3"-4"0,5 4 0,2-6 0,-2 6 0,-4-5 0,4 5 0,-15-6 0,13 14 0,-8 0 0,1 9 0,-1-3 0,-5 5 0,5 2 0,-2 5 0,1 1 0,-3 6 0,3-6 0,5 0 0,2-6 0,-3-1 0,3 1 0,0 0 0,6-1 0,0 1 0,8-9 0,2-1 0,9-9 0,0 0 0,-1 0 0,1 0 0,0 0 0,-1 0 0,-7 0 0,5 0 0,-11 0 0,7 0 0,-8 0 0,4 0 0,-8 0 0,-2 2 0,-4 4 0,-4-4 0,-9 15 0,0-5 0,-1 5 0,-5 1 0,2-5 0,-8-1 0,0 1 0,-6 5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23:50.235"/>
    </inkml:context>
    <inkml:brush xml:id="br0">
      <inkml:brushProperty name="width" value="0.08571" units="cm"/>
      <inkml:brushProperty name="height" value="0.08571" units="cm"/>
      <inkml:brushProperty name="color" value="#C371F1"/>
    </inkml:brush>
  </inkml:definitions>
  <inkml:trace contextRef="#ctx0" brushRef="#br0">2381 776 12287,'0'-17'0,"0"0"0,0 0 0,0 7 0,0-5 0,-2 7 0,-4-3 0,4-5 0,-4 5 0,5 1 0,1-1 0,-2 1 0,-4-1 0,4-5 0,-4 5 0,4-5 0,2-1 0,0 0 0,0 0 0,0-1 0,0 1 0,0-2 0,0-4 0,0 4 0,0-6 0,0 8 0,2 0 0,4-1 0,-4 7 0,4-1 0,1 7 0,-1-7 0,7 8 0,-3-11 0,7 13 0,1-11 0,-1 7 0,-6 0 0,1 6 0,-6 0 0,5 0 0,1 0 0,5 0 0,-6 0 0,1 0 0,-3 2 0,3 4 0,3-4 0,-3 3 0,-3 3 0,3-2 0,-1 7 0,6-3 0,-1 7 0,-5 0 0,-1-5 0,-4-1 0,-4-5 0,3 6 0,-1-7 0,2 7 0,-4-6 0,4 5 0,-5-5 0,-1 5 0,0-7 0,0 11 0,-7-5 0,-3 7 0,-7-1 0,0-5 0,5-1 0,1-5 0,-1-3 0,-5 4 0,5 2 0,1-3 0,5 1 0,-5-6 0,-1 2 0,-5 4 0,6-4 0,-1 4 0,1-5 0,-7-1 0,1 0 0,6 0 0,-1 0 0,6 0 0,-5 0 0,5 0 0,-5 0 0,5 0 0,-6 0 0,7-1 0,-7-5 0,6 4 0,-5-4 0,7-3 0,-6 5 0,5-8 0,3 8 0,-6-11 0,2 11 0,1-7 0,-1 7 0,6-4 0,0 8 0,0-7 0,0 5 0,0-6 0,0 8 0,0 0 0,0 8 0,-2-4 0,-4 7 0,4 0 0,-11 7 0,7-1 0,-2-6 0,3 1 0,1-2 0,-8 1 0,8 4 0,-9-11 0,7 8 0,-1-8 0,1 1 0,4-3 0,-13-2 0,5 0 0,-7 0 0,0 0 0,5-2 0,1-3 0,5 3 0,-6-4 0,7-2 0,-7 2 0,6-5 0,-5 5 0,5-5 0,-5 5 0,7-2 0,-2 3 0,-4 3 0,9-8 0,-5 4 0,4 4 0,2-5 0,0 7 0,-8 0 0,6 0 0,-13 0 0,11 7 0,-7 5 0,5-3 0,-6 3 0,7-1 0,-7 7 0,3-7 0,-3 1 0,-1-1 0,7 6 0,-8 1 0,5-1 0,-8 0 0,5 0 0,1 1 0,7-7 0,-2 1 0,-2-7 0,3 7 0,-1-8 0,6 3 0,0-7 0,0 0 0,-8 0 0,4 0 0,-7 0 0,-1 0 0,-5 0 0,0 0 0,0 0 0,-2 0 0,-4 0 0,1 0 0,-6 0 0,-1-15 0,-6-4 0</inkml:trace>
  <inkml:trace contextRef="#ctx0" brushRef="#br0" timeOffset="484">2295 121 12287,'11'-15'0,"1"3"0,-7 3 0,7 3 0,-6 4 0,5-4 0,-7 4 0,9-5 0,-7-5 0,0 5 0,1-16 0,3 3 0</inkml:trace>
  <inkml:trace contextRef="#ctx0" brushRef="#br0" timeOffset="1417">1674 500 12287,'-2'16'0,"-4"-5"0,4 5 0,-6-14 0,1 5 0,-3-7 0,-7 0 0,0-7 0,-1-3 0,3-2 0,4 1 0,-3 5 0,9-5 0,-3 5 0,2-6 0,4 7 0,-4-7 0,5 8 0,1-11 0,0 13 0,0-13 0,0 11 0,0-7 0,0 7 0,0-4 0,0 6 0,0-4 0,7 4 0,-3-5 0,8 7 0,-9 0 0,7 0 0,-4 0 0,-4 0 0,7 0 0,-3 0 0,-4 0 0,7 0 0,-3 0 0,-4 0 0,8 6 0,-5-1 0,-3 1 0,14-6 0,-14 2 0,3 4 0,-1-4 0,2 3 0,-4-3 0,5 6 0,-7-4 0,0 7 0,0-7 0,0 11 0,0-5 0,-1 2 0,-5-1 0,2-1 0,-8 1 0,3 4 0,-3-3 0,-3-3 0,4 3 0,1-2 0,-2 1 0,1 4 0,-6-3 0,1-3 0,5 3 0,-4-2 0,3 1 0,-3 4 0,-2-3 0,-1-3 0,1 3 0,0-1 0,0 7 0,-1-1 0,7-7 0,-1-5 0,8-3 0,-11-2 0,6 0 0</inkml:trace>
  <inkml:trace contextRef="#ctx0" brushRef="#br0" timeOffset="2025">1260 466 12287,'0'10'0,"0"-3"0,0-5 0,0 4 0,0-4 0,0 5 0,0-7 0,0 8 0,-2-6 0,-4 4 0,2 3 0,-7 3 0,5-3 0,-5 3 0,-1-1 0,-5 7 0,-2-1 0,-4 0 0,2 6 0,-8 0 0,6 6 0,-6-6 0,6 8 0,-6-3 0,3-3 0,-3-2 0,-2-6 0,8-5 0,0 3 0,-2-13 0,-2 6 0</inkml:trace>
  <inkml:trace contextRef="#ctx0" brushRef="#br0" timeOffset="2908">949 345 12287,'10'8'0,"-2"-6"0,-8 6 0,0-8 0,0 0 0,-8 0 0,-2 7 0,-7 3 0,0 1 0,0 1 0,-1-3 0,1 3 0,0 1 0,0-7 0,-1 7 0,1-1 0,0-2 0,0 1 0,-1-1 0,1 1 0,0 2 0,0-7 0,-1 6 0,1-7 0,0 9 0,0-12 0,-1 4 0,7-5 0,-1-1 0,1 0 0,-6-7 0,5-3 0,1-7 0,7 0 0,-2-1 0,4 1 0,2 0 0,0 4 0,0-5 0,0 11 0,0-11 0,0 5 0,0-4 0,0 5 0,0 1 0,0-1 0,0-5 0,0 0 0,0 7 0,0 3 0,0 7 0,0 0 0,-5 1 0,-1 5 0,-8-2 0,3 8 0,-4-1 0,-3 6 0,1 2 0,0 4 0,0-3 0,-1 3 0,1 2 0,0-2 0,5 5 0,1-5 0,-1 0 0,-5-6 0,7 1 0,5-1 0,-3 0 0,2 0 0,1-7 0,5-2 0,0-8 0,0 0 0,7 0 0,5 0 0,3-6 0,2 0 0,1-7 0,-1 1 0,0 3 0,0-3 0,2 1 0,4-7 0,-1 7 0,6-1 0,-5 3 0,6-3 0,-6-3 0,6 4 0,-8-5 0,4-1 0</inkml:trace>
  <inkml:trace contextRef="#ctx0" brushRef="#br0" timeOffset="3241">570 914 12287,'-17'0'0,"0"0"0,5 0 0,1 0 0,-1 0 0,-5 2 0,0 4 0,-3-2 0,-3 7 0,2 1 0,-7 5 0,5-5 0,-6-1 0,8-7 0,-12 4 0,6-8 0</inkml:trace>
  <inkml:trace contextRef="#ctx0" brushRef="#br0" timeOffset="3566">415 138 12287,'-44'25'0,"5"-6"0,9-5 0,3-8 0,4 5 0,2 1 0,-8 5 0,-7 8 0,-10 3 0,-12 5 0,-3 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13:02.495"/>
    </inkml:context>
    <inkml:brush xml:id="br0">
      <inkml:brushProperty name="width" value="0.08571" units="cm"/>
      <inkml:brushProperty name="height" value="0.08571" units="cm"/>
      <inkml:brushProperty name="color" value="#5B2D90"/>
    </inkml:brush>
  </inkml:definitions>
  <inkml:trace contextRef="#ctx0" brushRef="#br0">350 1005 12287,'-66'18'0,"12"0"0,0-3 0,11 6 0,1-3 0,6-9 0,15 10 0,3 2 0,12-9 0,-3 0 0,18-12 0,6 0 0,12 0 0,0 0 0,0 0 0,3 0 0,7-3 0,5-6 0,0-9 0,18-7 0,-5-2 0,2 0 0,0 0 0,6-3 0,4-3 0,2-6 0,7-4 0,-7-2 0,3-12 0,1-6 0,-39 27 0,1-1 0,4 2 0,0 1 0,31-36 0,-1 4 0,-6 6 0,-5 12 0,-4 2 0,0 1 0,0 3 0,-2 12 0,-4 12 0,-3-3 0,3-4 0,1 7 0,-4 3 0,-9 0 0,-6 0 0,-3 9 0,1-6 0,-1 0 0,0 9 0,-12-9 0,-3 12 0,-12 0 0,-3 0 0,-6 0 0,6 0 0,-9 0 0,9 0 0,-3 3 0,-3 6 0,-12 6 0,6 12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13:25.396"/>
    </inkml:context>
    <inkml:brush xml:id="br0">
      <inkml:brushProperty name="width" value="0.08571" units="cm"/>
      <inkml:brushProperty name="height" value="0.08571" units="cm"/>
      <inkml:brushProperty name="color" value="#5B2D90"/>
    </inkml:brush>
  </inkml:definitions>
  <inkml:trace contextRef="#ctx0" brushRef="#br0">4343 4017 12287,'0'27'0,"0"-9"0,0 1 0,0-13 0,0 6 0,-3-15 0,-6-6 0,6 3 0,-9-10 0,3 1 0,0 0 0,0 6 0,6-6 0,-7 3 0,7-9 0,-6 3 0,6-6 0,-6-3 0,0-1 0,3 1 0,0 0 0,0 0 0,-3 0 0,0 0 0,9 0 0,0 0 0,0-1 0,-9 1 0,0 0 0,3 0 0,3 0 0,3 0 0,0 0 0,0-1 0,0 1 0,0 0 0,0 0 0,0 0 0,0 0 0,0 0 0,0-1 0,0 10 0,0 0 0,0-3 0,0 6 0,0-3 0,0 0 0,0-9 0,9 0 0,3 3 0,3 5 0,-6-2 0,9 9 0,3-3 0,4 0 0,2-6 0,0 6 0,0 3 0,-9-6 0,0 6 0,3 0 0,3 0 0,4-6 0,-1 5 0,0 1 0,0 0 0,0 0 0,0 6 0,0-3 0,0 0 0,1 9 0,-10 0 0,0 0 0,-12 0 0,6 12 0,-12 6 0,0 6 0,0 4 0,0-1 0,0 0 0,-3 0 0,-3 0 0,-3 0 0,3 0 0,3 1 0,0-1 0,-3 0 0,-3 0 0,0 0 0,9 3 0,0 3 0,0 4 0,0-1 0,0-6 0,3 3 0,6 3 0,-3 3 0,9-5 0,-3 2 0,-6-3 0,9-3 0,0 0 0,3 0 0,0-2 0,-9 5 0,6-15 0,0 6 0,0 3 0,4 0 0,8 0 0,0 0 0,0-2 0,0-7 0,0 3 0,0-9 0,1 0 0,-1 0 0,0 6 0,0-6 0,0 0 0,0 0 0,0 6 0,0-6 0,1 0 0,-1 1 0,0-1 0,0-6 0,0 6 0,0 3 0,-9-9 0,0 6 0,4 0 0,2-9 0,0 9 0,-3-3 0,-3 0 0,0 3 0,9-3 0,-12-6 0,9 9 0,-21-15 0,7-6 0,-7 3 0,-3-12 0,0-3 0,0-3 0,0-3 0,0 0 0,0-1 0,-10 10 0,1 0 0,3-3 0,3-3 0,-6-3 0,-3 3 0,0 3 0,0 3 0,-6-1 0,6-8 0,-3 3 0,-6 6 0,6-6 0,0 6 0,0-6 0,0-3 0,-4 0 0,-8-1 0,0 1 0,9 0 0,3 0 0,0 0 0,0 0 0,0 0 0,-6-1 0,6-2 0,3-6 0,-7 6 0,7-6 0,-3 6 0,0 2 0,-6 1 0,6 0 0,3 0 0,-6 0 0,6 0 0,-3 0 0,6 0 0,-9-1 0,12 10 0,-3 0 0,6 0 0,6-6 0,6 6 0,-3-3 0,12 9 0,0-3 0,-3-6 0,9 5 0,-6-2 0,6-3 0,3-3 0,-9 6 0,1 0 0,2-3 0,3-3 0,-6 6 0,0 3 0,3 3 0,3-10 0,3 7 0,0-3 0,1 0 0,-1 12 0,-3-6 0,-3 3 0,-3 0 0,0 0 0,9 9 0,0 0 0,1 0 0,-1 0 0,0 0 0,0 0 0,0 3 0,0 6 0,-9 3 0,-3 9 0,0-3 0,1 3 0,-7-6 0,6 4 0,-3 2 0,-6 3 0,6 3 0,-3 0 0,0 3 0,3 6 0,-9-5 0,9 5 0,-3-6 0,0-3 0,3 3 0,-6 3 0,3 7 0,-3 2 0,6 0 0,0 6 0,0-3 0,1 4 0,8-7 0,-3 0 0,3-3 0,-3-6 0,6 1 0,-6-1 0,6 0 0,3-9 0,-9 0 0,1-12 0,2 0 0,3 0 0,-6 0 0,0-6 0,3 3 0,3 1 0,3-10 0,0 0 0,1 0 0,-1 0 0,0 0 0,0-3 0,0-4 0,0-2 0,0-9 0,-2 6 0,-4-3 0,-3-6 0,0 6 0,9-3 0,0-3 0,-9 0 0,-3 0 0,0 6 0,0 2 0,-9-8 0,7 3 0,-1-6 0,-9-3 0,6 0 0,-6 0 0,-6-3 0,-3-4 0,-3-2 0,-9 0 0,5 9 0,1 0 0,0 0 0,-9-10 0,3 1 0,-6 3 0,-3 3 0,9 3 0,0 0 0,-3 0 0,-4-1 0,-2 1 0,0 0 0,0 3 0,0 6 0,9-6 0,0 9 0,-3-3 0,-4 0 0,-2 12 0,0-7 0,0 4 0,0 0 0,0-3 0,0 6 0,0-3 0,-1 3 0,10 3 0,0 0 0,-3-6 0,6 6 0,0-9 0,3 0 0,0 9 0,6-9 0,-3 0 0,0 6 0,9-12 0,0 9 0,0-9 0,0 9 0,3-7 0,6 4 0,-3-9 0,12 3 0,3-6 0,3-3 0,3 0 0,3 0 0,7 0 0,-7-10 0,6 1 0,-3 3 0,3 3 0,-6 0 0,7-3 0,-4-4 0,3 4 0,-3 3 0,9 3 0,-2 0 0,-7 0 0,6 3 0,0 2 0,0 7 0,1 3 0,-1 3 0,-6 9 0,3 0 0,-3 0 0,6 0 0,-2 3 0,-4 3 0,-3 3 0,-3 9 0,0-6 0,0 4 0,0-1 0,-2 6 0,-4-6 0,-3-3 0,0 9 0,6-3 0,-3 3 0,-3-3 0,0 6 0,6-6 0,-2 7 0,-4 2 0,-3 0 0,6 0 0,-3 3 0,3 6 0,-6-5 0,3 5 0,0-6 0,-3-3 0,6 0 0,-9 0 0,1 0 0,-1 1 0,-3-1 0,-9 0 0,0 0 0,0 0 0,0 0 0,0 0 0,0 0 0,0-8 0,-3-1 0,-6 3 0,-3-6 0,-10 0 0,4-3 0,-3-6 0,-3 6 0,-3-3 0,0-3 0,3 0 0,3 0 0,3 3 0,-4-3 0,-2-3 0,-3-3 0,0 0 0,0 0 0,0 0 0,0 0 0,-1 0 0,10 0 0,0 0 0,-3 0 0,-3 0 0,-3-3 0,0-3 0,0-3 0,3-3 0,2 6 0,4-3 0,0-9 0,-9 9 0,0 3 0,9-6 0,0 3 0,3-3 0,-6 6 0,3-3 0,8 0 0,-8 9 0,-3 0 0,-3 0 0,-3 0 0,0 0 0,0 0 0,0 0 0,-1 3 0,1 3 0,0 3 0,-9 9 0,-3-6 0,-3 3 0,-7 6 0,7-6 0,-3 3 0,-3 3 0,-4 3 0,-2 4 0,3-1 0,3 0 0,2 0 0,10-3 0,-9-3 0,0-3 0,3 3 0,-7-6 0,13 1 0,3-1 0,3 0 0,-6-6 0,-1 6 0,4 0 0,3 0 0,12-6 0,0 6 0,-3 0 0,-3 0 0,0-6 0,2 6 0,4 0 0,-3 1 0,6 2 0,-3 6 0,0-3 0,3-3 0,-9 0 0,6 9 0,-6 3 0,-4 7 0,1-7 0,0 6 0,0-6 0,0-3 0,-9 0 0,0 0 0,2 1 0,4-1 0,-6-3 0,0-3 0,3-3 0,3 3 0,2-6 0,1 3 0,0 0 0,0-3 0,0 1 0,0-10 0,0 6 0,-1 3 0,10-9 0,0 6 0,-3-3 0,-3 0 0,-3 12 0,0-6 0,0 0 0,0 9 0,-1-9 0,4 3 0,6 1 0,-6-10 0,6 6 0,-6 0 0,-3 0 0,9-9 0,3 6 0,-1-3 0,1 0 0,6 0 0,-6-6 0,3 6 0,0-6 0,3 6 0,-6-6 0,-3-3 0,0 0 0,9 0 0,-9 0 0,12 0 0,-9 0 0,6 0 0,6 0 0,-10 0 0,13 0 0,0-3 0,0-6 0,-9 3 0,0-12 0,3-3 0,-6 6 0,0-3 0,-3-3 0,6 6 0,-6-4 0,0 1 0,0 3 0,-3-9 0,-9 9 0,0-3 0,-1 0 0,1 0 0,0-9 0,0-1 0,0 1 0,-9 0 0,-1 0 0,1 0 0,-3 0 0,9 0 0,-9 0 0,3-1 0,-1 1 0,1 3 0,9 3 0,0 3 0,0-3 0,0-3 0,3-3 0,2 2 0,4 7 0,9-6 0,-9 6 0,12 3 0,-3-3 0,6 12 0,3-6 0,0 12 0,3 0 0,6 0 0,-6-12 0,21-3 0,-6-9 0,6 6 0,4-7 0,-1 10 0,0-3 0,0 0 0,0 3 0,0-6 0,0 3 0,1-3 0,-1 6 0,0 0 0,0 0 0,0-1 0,0 7 0,0-6 0,-2 0 0,-7 0 0,6 9 0,-9-6 0,3 3 0,0 0 0,0-9 0,9 6 0,0-3 0,-9 9 0,1-6 0,2 3 0,3 0 0,-6-9 0,0 8 0,3 4 0,3-6 0,3 3 0,-3 0 0,-5-3 0,5 9 0,-6-9 0,6 3 0,3 0 0,0-9 0,0 9 0,0 0 0,1-3 0,-1 6 0,0-9 0,0 3 0,0 6 0,9-6 0,3 0 0,1-1 0,-1 1 0,9-9 0,-6 3 0,4-3 0,-1 3 0,9-6 0,9 6 0,-2-6 0,-4-3 0,-3-1 0,1-2 0,-1-3 0,0-3 0,-3-3 0,-2 6 0,-7-4 0,-3 4 0,6-6 0,-9 3 0,-2 3 0,-4 2 0,-3-5 0,3 0 0,3 3 0,3 3 0,1 6 0,-10 3 0,3 2 0,6-2 0,-6-3 0,9 0 0,1 3 0,5 3 0,-3 0 0,6-9 0,7 3 0,5 5 0,3-5 0,-9 6 0,1-6 0,-1-3 0,6 3 0,-2 3 0,-7 3 0,0-3 0,-9 6 0,3-4 0,1 1 0,-4 3 0,6-9 0,-12 6 0,1-3 0,2 3 0,-9-3 0,6 9 0,-6-3 0,-3 0 0,1-4 0,-4 7 0,-6 0 0,6 6 0,-6-9 0,6 3 0,-6-6 0,0 6 0,3-3 0,-6 9 0,4-3 0,-10 3 0,9-3 0,-12 6 0,18-9 0,-21 12 0,9 0 0,-9 9 0,6 0 0,-3 9 0,9-6 0,-3 3 0,6 3 0,-6 9 0,3 0 0,-6-9 0,6 1 0,1 2 0,-1 3 0,-6-6 0,6 0 0,0 0 0,0-3 0,-6 9 0,6-6 0,-3 6 0,6-5 0,-9-1 0,0 0 0,3-3 0,-6 9 0,12-6 0,-3 6 0,7 3 0,-4 0 0,-9 1 0,6-1 0,-3 0 0,6 0 0,-6 0 0,3 0 0,-6 0 0,6 1 0,-3-1 0,9 0 0,-3 0 0,4 0 0,-1-3 0,-3-6 0,-9 3 0,6-9 0,-3 4 0,6-7 0,-9 9 0,3-12 0,-6 6 0,3 0 0,3-9 0,-3 6 0,-3 3 0,12-3 0,-11 3 0,5-6 0,0 3 0,-6 0 0,12-9 0,-12 3 0,6 3 0,0 3 0,-9 0 0,21-9 0,-21 3 0,6 6 0,-6-6 0,0 9 0,6-12 0,-6 0 0,9 3 0,-12 6 0,0-5 0,3 11 0,6-6 0,-6-3 0,9 9 0,0-3 0,-6 6 0,10-6 0,-1 0 0,0 0 0,3 9 0,6-3 0,-6 6 0,3-6 0,-9-2 0,3-4 0,6-6 0,-6 6 0,1 0 0,-4 3 0,6-6 0,-6 6 0,3-3 0,-9 0 0,3-3 0,-6-6 0,-3 9 0,0-12 0,0 0 0,-12 0 0,6 0 0,-12 0 0,0 0 0,-10 0 0,1 0 0,0 9 0,0 0 0,0-3 0,0 6 0,0 0 0,0 4 0,-1-10 0,1 3 0,3-3 0,6 3 0,-6-6 0,9 9 0,-3-3 0,0 0 0,3 3 0,-7-6 0,4 6 0,-3 3 0,6-9 0,-3 6 0,-3 0 0,-3 6 0,6-6 0,0 0 0,0 0 0,3 7 0,-10-4 0,7 3 0,-6 3 0,6-6 0,0 3 0,-3 3 0,0-6 0,0 0 0,3-3 0,9 6 0,-10-5 0,-2 2 0,-3 0 0,-3 6 0,0-6 0,0-3 0,0 9 0,0-3 0,-1 3 0,1-3 0,-3 6 0,-3-5 0,-3 5 0,3 3 0,2-9 0,4 0 0,0 3 0,0 3 0,9-6 0,0-3 0,-3-3 0,6 6 0,0-5 0,3 2 0,-1-9 0,7 6 0,-3 0 0,-3-6 0,3 12 0,-6 0 0,-12 9 0,3-9 0,3-3 0,6 0 0,3 0 0,-9-6 0,3 10 0,-7-1 0,-2 6 0,0-6 0,9-3 0,0-9 0,-3 6 0,-3 3 0,-3-6 0,-1 9 0,1 0 0,0-3 0,0 7 0,0-10 0,0 0 0,0 0 0,-1 6 0,1-6 0,0 0 0,0 0 0,0 6 0,0-6 0,0 0 0,0 0 0,-1 6 0,1-6 0,0 0 0,0 1 0,0 5 0,-3-6 0,-3 0 0,-4 0 0,-8 9 0,6-3 0,-3 3 0,-7-3 0,7 6 0,-3-6 0,0 7 0,3 2 0,-7-3 0,10-3 0,0-3 0,0 3 0,3 0 0,8 0 0,1-3 0,0 4 0,3-7 0,3 0 0,3 0 0,-3 0 0,6 0 0,0 6 0,3-3 0,-7-9 0,7 6 0,-3-3 0,6 6 0,-9-9 0,9 10 0,-9-10 0,9 0 0,-6-6 0,3 6 0,0-6 0,3 6 0,3-6 0,-12-3 0,9 9 0,-10 0 0,13 0 0,-18-9 0,9 12 0,-12-9 0,0 6 0,9-6 0,0-3 0,9 0 0,-9 0 0,9 0 0,-9 0 0,8 0 0,-8 0 0,-3 0 0,6 0 0,-3 0 0,9-3 0,-9-6 0,3 3 0,-6-9 0,3 3 0,9 3 0,-6 6 0,3-6 0,-1 6 0,4-6 0,3-3 0,-12 3 0,12-4 0,-6 7 0,0-3 0,9-3 0,-6 3 0,-3 3 0,0-9 0,-3 3 0,9-9 0,-6 6 0,0 0 0,6-6 0,-9 9 0,3-3 0,-7-3 0,7-7 0,0 4 0,0 3 0,-9 0 0,3-9 0,-6 0 0,6 0 0,0 0 0,-3-1 0,-3 1 0,-1 0 0,4 3 0,3 3 0,-3 3 0,-3 0 0,-3-6 0,3 2 0,6 4 0,-6 9 0,5-6 0,-2 0 0,3 0 0,-6 6 0,6-9 0,-6 3 0,-3-3 0,12 3 0,3 9 0,0-3 0,9-3 0,-6 3 0,2 6 0,-2-6 0,3 5 0,-12 4 0,12-3 0,-3-6 0,-6 6 0,3-12 0,-9 9 0,3-3 0,12-3 0,-6 6 0,0-3 0,-3-9 0,-9 6 0,5-3 0,-2 6 0,9-6 0,-3 3 0,-6 6 0,6-9 0,-3-3 0,-3-7 0,6 7 0,-3 0 0,-3-3 0,-4-3 0,1-3 0,3 0 0,3 0 0,9 8 0,-6 1 0,0-3 0,0-3 0,6-3 0,-6 0 0,0 3 0,0 6 0,6-6 0,-7 5 0,4-5 0,-6-3 0,6 3 0,-3 6 0,9 3 0,-3 6 0,3 6 0,-3-6 0,6 6 0,-9 3 0,12 0 0,0 0 0,-12 0 0,9 0 0,-12 0 0,6 0 0,3 0 0,-9 3 0,3 6 0,-10-3 0,4 12 0,-6 6 0,-3 9 0,-9 0 0,0 10 0,0-1 0,-4 0 0,7 3 0,-12 10 0,-3-1 0,-4 0 0,7-9 0,0-2 0,-3-1 0,-3 0 0,-4-9 0,4 3 0,3-9 0,3-8 0,8 5 0,-5-9 0,3 0 0,6-6 0,3-6 0,2-3 0,1 0 0,0 0 0,0 0 0,12 0 0,3 0 0,12 0 0,0 0 0,12 0 0,-9 0 0,12 0 0,-6 0 0,-3 0 0,12 0 0,-9 3 0,9 3 0,3 3 0,-5 9 0,2-6 0,3 3 0,-6 0 0,0 6 0,0-3 0,0 4 0,-6-7 0,9 3 0,0 3 0,-3 3 0,9 3 0,-8 0 0,2 0 0,0 1 0,-3-1 0,6 3 0,-3 3 0,3 3 0,0 0 0,0-8 0,-3-1 0,4 0 0,-7 0 0,0 0 0,0 0 0,0 0 0,-6 0 0,9-2 0,0-4 0,-3-3 0,0-3 0,-9 6 0,3-3 0,3-3 0,-3 3 0,-6-3 0,6-6 0,-6-3 0,1 9 0,5-2 0,-6-1 0,6-3 0,3-3 0,0 9 0,3-3 0,-6 6 0,6-6 0,-3 3 0,0-6 0,-3 6 0,9-3 0,-3 6 0,3-9 0,3-3 0,-5 6 0,-1 0 0,-3 4 0,9-10 0,-6 6 0,0 0 0,9-9 0,-6 6 0,-6-3 0,0 0 0,0 3 0,-6 0 0,9-6 0,-3 6 0,10-6 0,-4 6 0,-6-3 0,0 0 0,0 3 0,3 0 0,9-6 0,-6 6 0,6-6 0,-6 6 0,6-3 0,4 3 0,-1-6 0,0 6 0,-9-6 0,0 0 0,3 7 0,-6-7 0,3 6 0,0-6 0,10-3 0,-10 0 0,0 0 0,3 0 0,-6 0 0,3 0 0,3 0 0,-6 9 0,3 0 0,0 0 0,10-9 0,-1 0 0,0 0 0,-9 0 0,0 0 0,3 0 0,-6 0 0,3 0 0,3 0 0,-6 0 0,4 0 0,2 0 0,-6 0 0,3 0 0,3 0 0,3 0 0,3 0 0,0 0 0,-9 0 0,1 0 0,2 0 0,3 0 0,3 0 0,0-3 0,0-3 0,0-3 0,-9-3 0,0 6 0,4-3 0,2 2 0,-6-5 0,0 0 0,3 0 0,3 0 0,-6-6 0,0 6 0,3 0 0,4 0 0,2-6 0,0 6 0,3-3 0,6-6 0,-6 6 0,6-1 0,-5 1 0,-4 0 0,9-3 0,0-6 0,0 3 0,3 3 0,-8 0 0,5-6 0,-3 3 0,3 3 0,-6-1 0,10-8 0,-4 0 0,0 0 0,0 0 0,-9 0 0,-3 0 0,-6-1 0,7 1 0,-7 0 0,6 0 0,-6 3 0,-3 3 0,-3 3 0,-3 12 0,-9-18 0,0 21 0,0-9 0,0 12 0,0 0 0,12 0 0,-9 0 0,12 0 0,-9-4 0,6-2 0,3-3 0,-6-9 0,9 6 0,4 0 0,2 0 0,6-9 0,3 3 0,6-6 0,3-3 0,-5 0 0,5-1 0,0 4 0,0 6 0,0-6 0,4 6 0,-7-3 0,0 3 0,-9-6 0,6 9 0,-5 0 0,-4 5 0,-9-2 0,0 0 0,3-3 0,-6 9 0,3-3 0,-9 3 0,9-3 0,-9 6 0,9-6 0,-9-3 0,10 3 0,-4-3 0,6 6 0,-3-3 0,-9-3 0,9 3 0,-3 3 0,6-9 0,-3 3 0,-3-1 0,6 7 0,-2-3 0,-10-9 0,9 9 0,3 3 0,-6-9 0,3-3 0,-3 3 0,6 0 0,-6 0 0,-3 0 0,9-3 0,-3-9 0,7-1 0,2 1 0,0 0 0,0 0 0,0-3 0,0-3 0,0-4 0,1 4 0,-1 0 0,3 0 0,3-3 0,3 3 0,3-7 0,-5 4 0,2 3 0,-3 3 0,0 3 0,0 0 0,3 0 0,-2-1 0,5 1 0,-3 0 0,-3 3 0,-3 6 0,0-3 0,1 9 0,-1 0 0,-6 0 0,-3-6 0,6 5 0,0 1 0,0 0 0,1-6 0,-1 6 0,0-3 0,0 6 0,0-6 0,0 0 0,0 0 0,0 6 0,1-6 0,-1 0 0,0 0 0,0 6 0,0-7 0,0 4 0,0-6 0,1 9 0,-4 0 0,-6-3 0,6 9 0,-9-9 0,3 3 0,0 0 0,-9 0 0,6 6 0,-3-6 0,9 3 0,-2-12 0,-4 12 0,0-6 0,-3 0 0,9 6 0,-3-13 0,3 10 0,0-6 0,-3 3 0,-12 0 0,6 6 0,0-3 0,0-3 0,10 6 0,-4-3 0,-9-9 0,9 6 0,3-3 0,-6 9 0,0-6 0,0 3 0,0 0 0,3-12 0,9 2 0,1-5 0,-10 6 0,0 0 0,3 0 0,3 3 0,0-9 0,-3 6 0,-3-6 0,3-4 0,4 10 0,2 0 0,0-3 0,0-3 0,0 0 0,-3 3 0,-6 3 0,6 9 0,-5-9 0,5-4 0,0 7 0,-3 0 0,-6 0 0,-3 0 0,0 9 0,-3-3 0,-3 3 0,12-3 0,-12 6 0,6-9 0,-12 12 0,0 0 0,-12 0 0,9 0 0,-9 0 0,12 0 0,0 0 0,0 12 0,0-9 0,0 9 0,0-12 0,0 0 0,0-12 0,-3 6 0,-6-12 0,-3 0 0,-9-9 0,6 0 0,3-1 0,-6 1 0,6 0 0,0 0 0,0 0 0,-10 0 0,7 0 0,-3-1 0,0 1 0,9 0 0,-6 0 0,3 0 0,-9 0 0,3 0 0,6 9 0,3-1 0,3 13 0,0-6 0,-3 0 0,0 9 0,9-9 0,0 9 0,0-6 0,-3 6 0,-7-6 0,7-6 0,-6-3 0,3 3 0,-3-3 0,3 0 0,-12-9 0,12 8 0,-6 4 0,0 3 0,9-9 0,-9 6 0,0 0 0,9 0 0,-9 9 0,0-3 0,9-3 0,-6 3 0,3 6 0,-3-6 0,6-6 0,-21 12 0,21-9 0,-10 12 0,1 0 0,6 0 0,-12 0 0,9 9 0,-6 3 0,0 0 0,0 0 0,-3 9 0,-9-3 0,-3 6 0,-7 3 0,4 3 0,-9 4 0,0 2 0,0-3 0,-4 6 0,-11 0 0,-3 1 0,-4-1 0,-11 0 0,6-6 0,-4 6 0,1 4 0,3-7 0,-7 6 0,4 0 0,-3 0 0,-4-5 0,-5 8 0,-4 3 0,43-22 0,0-1 0,-1-2 0,1-1 0,-33 24 0,3 2 0,2 3 0,4 13 0,-7-4 0,7-3 0,3 0 0,2-17 0,10 14 0,0-6 0,0-6 0,-1 7 0,-2-13 0,-3-3 0,-4-3 0,-8-3 0,6-3 0,-1-3 0,1-2 0,0-4 0,2 6 0,-5-3 0,0 3 0,-1 0 0,10 3 0,-6-3 0,-4 0 0,4 13 0,-9-10 0,-4 9 0,4 0 0,-3-3 0,-10 0 0,42-12 0,-1 0 0,-2 5 0,1 0 0,-39 19 0,41-20 0,1 1 0,-39 25 0,2 4 0,10 5 0,0 3 0,-4 4 0,-2-4 0,-3-3 0,-1-3 0,40-26 0,0-1 0,-3 1 0,-1-2 0,-38 16 0,-7-3 0,7-2 0,2-1 0,-2 3 0,0-6 0,-1 6 0,7 4 0,11-1 0,-5 6 0,-6-3 0,-10 3 0,7 4 0,38-26 0,1 2 0,-33 29 0,0 7 0,-4-4 0,39-26 0,-1 1 0,1-1 0,1-1 0,-33 27 0,6-3 0,12-3 0,-1-2 0,1-7 0,0 3 0,-1-12 0,1-3 0,0-2 0,0-4 0,-1 0 0,4 0 0,6 0 0,-3-3 0,11-3 0,4-2 0,3-1 0,3 9 0,3-9 0,3-3 0,3-3 0,12 0 0,-3-3 0,6-6 0,3 9 0,0-12 0,0 0 0,0 12 0,0-9 0,0 9 0,0-12 0,3 0 0,6 0 0,-6 0 0,9 0 0,-12 0 0,0 0 0,-12-12 0,-6-9 0,-7-9 0,-2-6 0,-3-12 0,-3 2 0,-6-5 0,-3-3 0,-1 0 0,-2-4 0,6-2 0,0-3 0,9-4 0,-7 7 0,7-6 0,3-4 0,9 10 0,0-3 0,-3 5 0,-3 4 0,6 0 0,3 3 0,-1 2 0,1 4 0,-3 9 0,-9-6 0,0 3 0,0 5 0,0 4 0,0 3 0,-1 0 0,1 0 0,0 3 0,0 3 0,0 5 0,0 4 0,0-6 0,-1 6 0,1-3 0,9 9 0,0-3 0,9 3 0,-9-3 0,12 6 0,-6-9 0,12 12 0,0 0 0,12 0 0,-9 3 0,6 6 0,6-6 0,3 6 0,9-6 0,7-3 0,5 0 0,3 0 0,3-3 0,9-3 0,4-6 0,5-3 0,6 6 0,13-9 0,2-3 0,7-3 0,-4-4 0,-38 15 0,2-1 0,0 0 0,0-2 0,1-1 0,2-2 0,6-1 0,0-2 0,2-5 0,0-1 0,1 0 0,1-1-78,-1-2 1,0-1-1,-5 2 1,-1 0 0,3-6-1,0-1 1,2 0-1,0-1 78,5-2 0,2 1 0,-1 4 0,2 1 0,5 2 0,1 1 0,-1 2 0,1 0 0,0 2 0,-1 0 0,-3-1 0,0-1 0,4-1 0,-1 0 0,1-2 0,-1 0 0,0 2 0,1 0 0,0-4 0,1-1 0,5-2 0,-1-2 0,2-3 0,0-3-110,4-4 0,-2-2 1,-9 0-1,-1 0 1,0 1-1,0 0 0,-5 4 1,-1 2 109,0 0 0,1 3 0,7 4 0,3 2 0,-2 0 0,0 1 0,2 1 0,0 2 0,-4 5 0,-1 1 0,-4-2 0,0 0 0,-2 4 0,0 1 0,3-4 0,1 0-78,4-1 0,0 0 1,-1-1-1,-1-1 1,0-1-1,0-1 1,-1-1-1,-3-2 78,-4 0 0,-1-1 0,-3-1 0,-3-1 0,-5-2 0,-1 0 0,-1 2 0,0 2-29,-4 2 0,1 2 0,3 3 0,0 2 1,-4 1-1,1 2 0,2 1 0,2 2 29,0 0 0,0 0 0,-4 2 0,0 0 0,-2 4 0,0 1 0,46-14 0,-7 0 0,-6 9 0,-8 3 0,-10 0 127,-6-1 0,-11 10 0,-4-6 1,-3 3-128,-6 0 0,-3 0 0,-2 6 843,-1-6-843,-12 6 0,-6-9 353,-18 12 0,3 0-353,-12 0 0,0-9 0,-10 0 0,1 3 97,0 3 0,9 3 0,0 0-97,-3 0 0,-3-12 0,-3 9 0,12-9 0,2 12 0,13 0 0,0 0 0,13 0 0,-10 0 0,9 3 0,-9 3 0,6 3 0,-6 0 0,12-9 0,-6 0 0,-6 3 0,6 6 0,3-3 0,0 12 0,3 3 0,-6 0 0,6 4 0,0-1 0,0 6 0,3 6 0,10 0 0,-1 12 0,0 13 0,3-1 0,3 15 0,6 7 0,4 5 0,-7 4 0,9-13 0,0-6 0,-3-8 0,10-7 0,-7-6 0,6-5 0,3-10 0,1-9 0,-4-6 0,-3-6 0,-3-3 0,-8 9 0,8-6 0,0 3 0,-3 0 0,10 1 0,-7 8 0,6 3 0,3 6 0,1-3 0,-4 12 0,-3 1 0,-3-4 0,1 18 0,5-3 0,-6 7 0,-9 2 0,3 9 0,-2-5 0,-4-1 0,-3-5 0,-3-7 0,0-6 0,0-6 0,0-9 0,-2-5 0,-4-7 0,-3-3 0,3-3 0,-6 0 0,3 6 0,0-3 0,-3-3 0,6 0 0,-9 7 0,0-4 0,1-3 0,5-9 0,-6 9 0,0 3 0,0 3 0,6-6 0,-6 0 0,3 3 0,-9-6 0,6 4 0,0 2 0,-9-6 0,9 0 0,0-3 0,-9 9 0,6-3 0,-6-3 0,0 0 0,6-3 0,-6-3 0,10 3 0,-13-9 0,0 9 0,0-12 0,0 0 0,-13 0 0,7 10 0,-12-1 0,-3 0 0,-3 3 0,-18 6 0,-15 18 0,-22 9 0,32-19 0,-2-1 0,-10 4 0,-3 0 0,-5 1 0,-2 0 0,-5 3 0,-2 0 0,-4 2 0,0 0 0,-5-1 0,1 1 0,2 3 0,1-1 0,5-2 0,1 0-47,4-1 1,1-2 0,7-4-1,2-2 1,3-3 0,2 0 0,3-1-1,3 1 47,-40 19 0,5 9 0,4-5 0,-1 8 0,42-23 0,-1 1 0,-3 2 0,0 2 0,2 3 0,0 3 0,3-1 0,0-1 0,0 2 0,-1-2 0,-4-3 0,-2-2 0,-3 0 0,-2-1 0,-2 0 0,-2-1 0,-4-2 0,0-2 0,2-1 0,0-2 0,-5-1 0,0-1 0,0-2 0,0 1 0,1 1 0,-1 0 0,-1 1 0,-1 1 0,-4 2 0,0 2 0,0 0 0,1 3-69,-1 2 1,0 2 0,0 1 0,0 0 0,2 0-1,0-1 1,3-2 0,2-1 68,6-1 0,1 1 0,6-3 0,3 1 0,-24 22 0,11-2 0,10-7 0,12-3 0,-6-9 0,0 3 0,-1-2 0,-5-4 0,-12-3 0,-4 0 0,4 0 0,3 0 0,0 0 0,-4 1 0,-2-1 0,-12 0 0,2 3 0,-5 3 0,-4 3 0,1 13 0,0-4 0,-1 6 0,1 3 0,-1 1 0,4-1 0,3 0 0,2 0 0,16-11 0,3-7 0,14-6 116,10-3 1,6-9 0,3-3-117,3-3 0,9-3 0,-6-6 283,3 6 1,0-6-284,3 6 0,3-6 0,-12-3 0,12 0 0,-7 0 0,10 0 0,-6 0 0,6-3 0,-6-6 0,6 6 0,3-9 0,-9 9 0,0-6 0,0 6 0,6-18 0,-3 9 0,-3-3 0,-9 6 0,6-6 0,0 0 0,0 0 0,-9-3 0,3-9 0,-7-1 0,7 4 0,0 3 0,0 3 0,3-3 0,-9-3 0,6 0 0,-6 6 0,6-6 0,0 5 0,9 7 0,-6 0 0,2 0 0,1 9 0,3-6 0,6-6 0,-18 9 0,12-12 0,-3 12 0,3-3 0,6 3 0,-6-3 0,3 6 0,-3-6 0,6 3 0,-9 0 0,0-3 0,9 0 0,-12 6 0,6-6 0,6 6 0,-21-10 0,21 13 0,-10 0 0,13 0 0,0 0 0,0-12 0,0 9 0,-12-9 0,9 12 0,-12 0 0,6 0 0,6-12 0,-9 6 0,12-12 0,-12 12 0,6-15 0,-12 12 0,9-12 0,-9 3 0,9-3 0,-6 0 0,3 2 0,0 10 0,6-9 0,-3-3 0,-10-3 0,7-3 0,-3 0 0,9 0 0,-6 0 0,3-1 0,0 1 0,-9 0 0,6 0 0,0 0 0,0 0 0,-6-9 0,9-1 0,0 4 0,-3 3 0,6 0 0,-9-3 0,-1-3 0,1 2 0,0 1 0,-6 0 0,3-3 0,-3 3 0,6 3 0,-3 2 0,-3 1 0,-3 0 0,5 0 0,1 0 0,-3 3 0,-3 6 0,-3-6 0,3 5 0,3-5 0,3-3 0,0 3 0,-10 3 0,1 3 0,0-3 0,0-3 0,0-3 0,0-1 0,0 10 0,3 0 0,2-3 0,4-3 0,0 6 0,-9 0 0,3-3 0,6-3 0,-6-4 0,6-2 0,-3-3 0,2-3 0,-5 0 0,6 6 0,-6-4 0,-3-2 0,3-9 0,3 9 0,3 0 0,-3-4 0,6 10 0,-1-6 0,1 9 0,0 9 0,6-6 0,-6 6 0,3-6 0,-9-4 0,3 1 0,3 3 0,-3 3 0,-3 3 0,9 9 0,0-6 0,-1 3 0,-2-9 0,-12 3 0,9 3 0,0-4 0,9 10 0,-9-9 0,3 9 0,-3-9 0,-3 0 0,12-9 0,-3 12 0,2 6 0,4-6 0,-12-3 0,12 3 0,-3-4 0,6 10 0,3-9 0,0 0 0,0-9 0,0 9 0,0 0 0,0-3 0,0-3 0,0-3 0,0-1 0,0 1 0,-9-12 0,0-6 0,3-6 0,3-4 0,0-8 0,-3-3 0,-6-4 0,-3-5 0,6 6 0,-9-1 0,0 4 0,3 6 0,-9 2 0,5 7 0,-2 6 0,3 9 0,-3 5 0,9 4 0,0 0 0,0 0 0,-6 9 0,9 0 0,-12 12 0,18-6 0,-9 12 0,12 0 0,0 0 0,0 12 0,0-9 0,0 9 0,0-12 0,0 0 0,0-12 0,0 6 0,0-12 0,0-3 0,0-3 0,0-4 0,0 1 0,0 0 0,-9 0 0,0 0 0,3 0 0,3 0 0,-7-10 0,-2-2 0,0 0 0,0 0 0,-6 0 0,6 5 0,0-2 0,0 3 0,0 3 0,6 3 0,-3 0 0,-9 0 0,9-1 0,-12 1 0,15 3 0,-12 6 0,8-3 0,-8 12 0,12-3 0,-3 3 0,3 6 0,-3-6 0,6 6 0,-9 3 0,12 0 0,0 0 0,0 12 0,0-9 0,0 9 0,3-12 0,6 0 0,-3 0 0,12 0 0,-9 0 0,9 0 0,4 0 0,2 0 0,6 0 0,3 0 0,3 0 0,9-9 0,-2-3 0,5-3 0,9-6 0,6-4 0,1 1 0,8 0 0,7-3 0,5 6 0,3-15 0,4 6 0,-4 2 0,-2 1 0,-4 0 0,1 0 0,-1 0 0,-3 0 0,-5 0 0,-7 0 0,0-1 0,-5 1 0,11 0 0,0 0 0,-2 0 0,5 0 0,-8 0 0,2-1 0,6 1 0,4 3 0,-1 3 0,-3 3 0,-2-3 0,-13 0 0,3 0 0,-5 6 0,-4 2 0,9 1 0,1 6 0,-1-3 0,3 3 0,-5-6 0,8 3 0,0 3 0,1 3 0,-7-6 0,6 0 0,1 3 0,-1 3 0,-9-6 0,4 0 0,-7 0 0,-3-3 0,-3 9 0,-2-9 0,-4 3 0,3 0 0,3-9 0,4 6 0,-1-1 0,0 1 0,0-6 0,1 6 0,-1-3 0,0-6 0,1 6 0,-1 0 0,-3 3 0,-6 6 0,7-6 0,-7 0 0,3 0 0,-3 0 0,4 0 0,-10 5 0,3-5 0,6-3 0,-9 9 0,1-3 0,-4 3 0,0-3 0,9 6 0,-6-9 0,1 3 0,-1 0 0,9-3 0,-6 6 0,3-3 0,1 3 0,-4 0 0,6 0 0,-6-3 0,-2 3 0,8 3 0,-6 0 0,0-3 0,-6-3 0,-5 0 0,-4 6 0,3-3 0,6-4 0,-6 1 0,6 9 0,-6 0 0,-2-9 0,-1 0 0,-3-3 0,-6 3 0,6 6 0,-9-9 0,12 12 0,-9 0 0,0 0 0,1 0 0,5-3 0,-3-3 0,-3-3 0,0 0 0,9 6 0,0-3 0,0-3 0,-8-3 0,-1 6 0,3-3 0,3 3 0,3-6 0,-3 0 0,-3 0 0,-3 0 0,-3-1 0,6 7 0,-5-6 0,-4-3 0,9 9 0,-6-6 0,0 0 0,0 9 0,-6-6 0,-6 3 0,6-3 0,-6 6 0,9-9 0,-9 15 0,6 6 0,3-3 0,-3 12 0,-3 3 0,6-6 0,0 0 0,0 0 0,1 1 0,-1-7 0,-3 9 0,9 3 0,-3-6 0,0 3 0,0 0 0,0-3 0,-6 9 0,9-6 0,3 6 0,0 4 0,1-4 0,-4-3 0,3-3 0,-6 0 0,3 9 0,0 0 0,-3 0 0,6 1 0,-9-1 0,0 0 0,0 0 0,6 0 0,-6 0 0,1 0 0,-1 0 0,6 4 0,-6 2 0,0 3 0,0-3 0,0 6 0,-6 1 0,3 2 0,-3 6 0,6-6 0,0 3 0,0 4 0,0 2 0,6 0 0,-9-3 0,0-5 0,4-4 0,-7 6 0,9-9 0,0-3 0,0-2 0,-6-4 0,6 0 0,0 0 0,0 0 0,-6 0 0,9 0 0,0 1 0,-3-1 0,9-9 0,-5 0 0,2 3 0,-3 3 0,6 3 0,-6 0 0,6 1 0,3-1 0,0 0 0,1 0 0,-1 0 0,0 0 0,0 9 0,0 1 0,0-4 0,0-3 0,0 6 0,1 3 0,-1 0 0,0 1 0,0-4 0,0-6 0,0 3 0,0 3 0,1 1 0,-4-10 0,-3 0 0,-3 0 0,0 0 0,9 0 0,0 0 0,0 0 0,1 1 0,-1-1 0,-9-12 0,0-3 0,0 0 0,-3 6 0,9-3 0,-9 3 0,3 0 0,0-3 0,0 9 0,10-5 0,-1 5 0,0 3 0,0 0 0,0 0 0,0 3 0,0 6 0,1-5 0,-1 8 0,0-3 0,0 0 0,0 0 0,0-5 0,0 2 0,1 3 0,-4 3 0,-3-6 0,-3 3 0,3-2 0,3-4 0,0-3 0,-3 0 0,-3 0 0,-9 0 0,10 0 0,-1 1 0,-3-1 0,9-9 0,-6 0 0,6 3 0,-6 3 0,0 0 0,0-3 0,-3-3 0,7-9 0,-10 10 0,3-1 0,6-3 0,-6 6 0,3-9 0,0 3 0,-3 6 0,6-6 0,-9 0 0,0 0 0,0 0 0,6-6 0,-5 9 0,2 1 0,6-4 0,-9 9 0,0-9 0,0 3 0,6 0 0,-6-9 0,0 9 0,0 3 0,0 3 0,9 1 0,-6-4 0,-3-3 0,1-3 0,-7 6 0,6-3 0,3 3 0,-9-6 0,6 3 0,-3 3 0,0 4 0,9-7 0,-9 0 0,0 3 0,3 3 0,-9-6 0,9-3 0,-3 0 0,0 0 0,0 3 0,-6 6 0,3-2 0,3-4 0,0-9 0,-9 9 0,13 0 0,-10 9 0,9 0 0,-12-9 0,0 0 0,0-12 0,0 6 0,0-12 0,0 0 0,0 12 0,0-9 0,0 10 0,0-13 0,0 0 0,0 12 0,-3-9 0,-6 6 0,6-3 0,-10 0 0,1 3 0,-3 9 0,-12-6 0,0 3 0,0 3 0,0 6 0,0-6 0,0 6 0,-1-5 0,-2 5 0,-6 3 0,6-9 0,-6 0 0,3 3 0,-4 3 0,7 3 0,-9-3 0,3-2 0,0-4 0,-4 0 0,4 9 0,-6 0 0,0 0 0,-6 0 0,8 0 0,1 1 0,0-1 0,-6 0 0,6 0 0,-1 0 0,1 0 0,-6 0 0,9 1 0,3-1 0,2 0 0,4 0 0,-3 0 0,-3 3 0,-3 6 0,0-14 0,12 5 0,2-3 0,4 0 0,0 3 0,-9 0 0,0 0 0,0 0 0,0-8 0,0-1 0,-1 3 0,1 3 0,-3 3 0,-3-3 0,-3-3 0,3-3 0,-10-3 0,1 6 0,0-2 0,6 2 0,-3-6 0,2 0 0,4 0 0,3 0 0,-6-6 0,0 6 0,3 0 0,2 0 0,1-6 0,-3 6 0,-3 0 0,3 1 0,0-7 0,-1 6 0,-2 0 0,3 0 0,-6 0 0,0 6 0,-1-3 0,1 3 0,-9 3 0,3 3 0,-6 1 0,-4-1 0,1 0 0,0 3 0,-1 3 0,1 3 0,0 1 0,0-10 0,-1-3 0,1-6 0,0 6 0,0-6 0,-1 3 0,1-3 0,3 3 0,2-12 0,4 0 0,-3 4 0,9-10 0,3 6 0,2-6 0,-2-3 0,6 0 0,-9 0 0,3 0 0,0 0 0,-1 0 0,10-3 0,0-3 0,0-3 0,0-1 0,0 10 0,0-3 0,-1-6 0,1 6 0,0-6 0,3 3 0,6-3 0,-6 3 0,6-9 0,-6 3 0,5 0 0,1 3 0,0 3 0,-9-12 0,0-3 0,0 6 0,0 0 0,0 3 0,9-7 0,-1 7 0,-2-3 0,-3 0 0,-3-6 0,3 3 0,6-3 0,-6 6 0,6 0 0,-3 0 0,2 0 0,-5 6 0,6-9 0,-6-1 0,-3 4 0,9-6 0,0 9 0,-3-3 0,-3-6 0,5 6 0,4-3 0,0 0 0,0 3 0,-3-9 0,-9 5 0,0-5 0,0-3 0,0 0 0,-1 0 0,4 9 0,3 0 0,3-3 0,-3-3 0,-3 5 0,-3 1 0,0-3 0,0-3 0,-1-3 0,1 0 0,-3-3 0,-6-6 0,6 2 0,-9-14 0,2-6 0,1-6 0,-12-16 0,6 7 0,0-4 0,5 1 0,-2 12 0,3-7 0,0 4 0,-3 0 0,8 9 0,-5 11 0,6 1 0,3 0 0,0 0 0,0-7 0,0 7 0,-1 3 0,1-9 0,-3 0 0,-3-10 0,-3-5 0,6-12 0,9 2 0,-7-5 0,-2-4 0,6 13 0,-12 6 0,6 8 0,3 10 0,0-3 0,-1 12 0,1 3 0,0 2 0,-3 4 0,-3 3 0,-3 3 0,2 3 0,-5-9 0,0-9 0,0 3 0,0 2 0,-10-8 0,4-9 0,-6-12 0,-3-13 0,2-8 0,4-7 0,26 42 0,2-1 0,1-2 0,-1 1 0,-26-39 0,10 0 0,3 11 0,3 13 0,0 9 0,-3 5 0,-4 7 0,4 3 0,-6 3 0,3 9 0,0-1 0,-3 1 0,8-9 0,-8 0 0,3 3 0,0 3 0,0 0 0,6-4 0,-1-2 0,4 3 0,-6-6 0,15 3 0,-6 2 0,-3 4 0,9-3 0,3 3 0,2 6 0,7 0 0,0 9 0,-3-3 0,6 9 0,-6-10 0,6 13 0,3-6 0,0 12 0,0 0 0,0 12 0,3-9 0,6 6 0,6 4 0,13-4 0,-1-3 0,0-3 0,12-3 0,6 0 0,7 0 0,2 0 0,3 0 0,6-3 0,10-6 0,5-10 0,4 1 0,2-6 0,6-6 0,-40 15 0,0 0 0,2-1 0,1-1 0,2-1 0,-1 0 0,2-3 0,0-1-35,2 1 1,1 0 0,-3 0 0,0 0 0,3 4 0,-1 1 0,-3-2-1,-1 0 35,-4 1 0,-1 0 0,3 2 0,-1 0 0,42-12 0,1 0 0,-1 0 0,1 0 0,-4 0 0,7 2 0,-1 7 0,-44 6 0,-1 0 0,39-6 0,-2-6 0,-4-3 0,-6 9 0,-5 0 0,-10 0 0,-6 3 0,-2-7 0,-1 13 0,0 0 0,1-3 0,-1 9 0,-3-9 0,-3 3 0,-2 0 0,-4 0 0,6 6 0,-6-3 0,-3-3 0,1 0 0,-7 9 0,3 0 0,-3 0 0,-3 0 0,-3 0 0,1 0 0,-1 3 91,0 6 1,-9-6-1,-3 9-91,-3 0 0,-3-6 0,-9 12 0,3-12 0,6 3 0,-6 6 0,12 1 0,-6 11 0,-6-9 0,9 0 0,0 3 0,-9-6 0,9 0 0,-2 0 0,-1 0 0,3 0 0,-6 6 0,6-2 0,3 2 0,0 3 0,6 6 0,-3 3 0,3 3 0,-6 3 0,3-2 0,3 5 0,4 0 0,2 12 0,0-2 0,0 8 0,0 0 0,0 10 0,0 2 0,1 3 0,-1-2 0,0 2 0,0-9 0,0-2 0,0-7 0,0 0 0,-3-21 0,-2-2 0,-4-4 0,0-3 0,9 0 0,-3 0 0,-6 0 0,6-9 0,-6 0 0,6 4 0,4 2 0,-4 3 0,-3 0 0,-3 0 0,3 0 0,3 9 0,3 1 0,0-1 0,1 3 0,-4-9 0,-3 9 0,-3 1 0,3 5 0,0-3 0,0 0 0,-3 0 0,3 1 0,0-1 0,1 3 0,-7-9 0,-3-6 0,9 1 0,-6 2 0,3 3 0,0-3 0,-3-3 0,6-6 0,-3-3 0,3-2 0,-5-4 0,2 6 0,3-3 0,3 3 0,3 3 0,0 3 0,0 0 0,0 0 0,1 1 0,-1-1 0,0 0 0,-3 0 0,-3 0 0,-3 0 0,3 0 0,3 10 0,4-1 0,-1-3 0,0-3 0,-9 6 0,0 3 0,3 4 0,3 5 0,3-6 0,-3 3 0,-2 1 0,-4-4 0,-3 6 0,6-9 0,-3 0 0,3 1 0,0-4 0,0-9 0,-6 0 0,-3 0 0,9-3 0,-5-3 0,2-2 0,0 2 0,-9-6 0,6 3 0,0 0 0,0-3 0,-6 9 0,6-6 0,0 3 0,0-3 0,0 7 0,6-7 0,-5 6 0,-4 3 0,6 0 0,-6 0 0,0 0 0,0 0 0,9 1 0,-6-1 0,3 0 0,0 0 0,-3 9 0,6 0 0,-2 1 0,2 2 0,-6-6 0,3 9 0,3 0 0,3 1 0,3-10 0,-3 6 0,-3-3 0,-3 0 0,1 0 0,8-8 0,0-1 0,0 0 0,-3 0 0,-3 0 0,-3-3 0,3-6 0,4 3 0,2-8 0,0-1 0,0 0 0,0 9 0,0-6 0,0 3 0,0 0 0,1-3 0,-1 6 0,0-3 0,0 3 0,0 3 0,0 1 0,-3-4 0,-5-3 0,11 0 0,-9 9 0,0 0 0,3 0 0,-3 0 0,0 1 0,-3-1 0,3 0 0,1 0 0,-1 0 0,-6 0 0,-3 0 0,9 1 0,-6-1 0,3 0 0,0 0 0,-9-9 0,6 0 0,-3 3 0,-6 3 0,6 3 0,0 1 0,4-1 0,-10-9 0,6-3 0,0-3 0,-9 0 0,6-3 0,-6-6 0,-3 9 0,0-12 0,0 0 0,-3 9 0,-6 0 0,6 3 0,-6-3 0,-6-6 0,0 9 0,-1 1 0,-8-7 0,6 9 0,-6 0 0,-3 0 0,0-6 0,-3 9 0,-3 3 0,-4 3 0,-11-6 0,3 0 0,-6 3 0,-4 4 0,-8 11 0,-3 0 0,-1-3 0,1-3 0,0 0 0,2 4 0,-5 2 0,0-3 0,2 6 0,13-3 0,0 0 0,-1 4 0,4-7 0,3 9 0,6-3 0,3-6 0,-1 7 0,7-1 0,-6 0 0,-3 0 0,9-3 0,-7-8 0,4 2 0,0 6 0,-12-6 0,6 3 0,-4-9 0,1-6 0,12-3 0,-6 7 0,0-4 0,-7 3 0,7-6 0,0 0 0,3-3 0,0-6 0,-10 6 0,10 0 0,3 0 0,3 0 0,0 0 0,-3-6 0,-4 3 0,4-3 0,3 6 0,3-2 0,0-1 0,0 3 0,0-6 0,-1 9 0,-2 0 0,-6 0 0,6-6 0,-9 6 0,3 0 0,-1 0 0,1-6 0,6 6 0,-3 0 0,-3 0 0,-4 1 0,7 5 0,-3-6 0,3-3 0,-6 9 0,0-6 0,-1 3 0,1 0 0,0 0 0,6 6 0,-3-3 0,2-2 0,-5-1 0,3 6 0,3-3 0,3-3 0,6-9 0,2 9 0,4 0 0,-3-3 0,6 6 0,-3-9 0,-3 3 0,6-8 0,0 5 0,0-3 0,0 0 0,6 0 0,-6-6 0,0 3 0,-1 3 0,7 0 0,-6-6 0,3 6 0,-9-6 0,6 9 0,-3-3 0,0 0 0,0 9 0,-12-6 0,-7 3 0,7 0 0,-6 6 0,3-2 0,-3 2 0,3 3 0,-13 3 0,1 0 0,3 0 0,-9 0 0,8-3 0,-2-2 0,0-4 0,0 0 0,-6 9 0,2 0 0,4 0 0,9-9 0,-9 0 0,-1 0 0,4-2 0,3 5 0,12-9 0,-3 0 0,-6 0 0,5 0 0,-5-6 0,6 6 0,3 3 0,0-9 0,0 6 0,0 0 0,-1-9 0,1 9 0,0 0 0,0-9 0,0 6 0,0-6 0,0-3 0,8 0 0,1 0 0,12 0 0,-9 0 0,6 0 0,6-3 0,-6-6 0,-3 3 0,0-9 0,-3 3 0,9 0 0,-6 6 0,3-6 0,0-3 0,-9 6 0,6-6 0,-3 0 0,-7 0 0,7-3 0,-3-10 0,-3 1 0,-3 0 0,-3-3 0,0-6 0,0-9 0,0-7 0,-10-14 0,1-9 0,0-13 0,16 39 0,1-1 0,2 1 0,1 1 0,-5-2 0,-1 1 0,1-1 0,0 0 0,0 2 0,0 0 0,0-1 0,0 1 0,-27-39 0,25 42 0,0-1 0,-25-41 0,6-1 0,19 44 0,1-2 0,-2-3 0,-1-1 0,-1-3 0,1 0 0,3 0 0,2 0 0,0 3 0,1 1 0,-17-42 0,-1 7 0,-8 12 0,9 5 0,0 7 0,-3 9 0,8 3 0,-8-7 0,0 1 0,-6 0 0,6-13 0,-1-8 0,4-9 0,0-7 0,13 41 0,1 1 0,-14-42 0,-1 7 0,-2 8 0,9 10 0,-3 12 0,6 3 0,0 5 0,15 7 0,-16 12 0,4 0 0,0 0 0,-3 0 0,9 2 0,3 4 0,3 3 0,3 12 0,9-6 0,0 12 0,0 0 0,12 0 0,3 0 0,12 0 0,3 0 0,6 0 0,-2 0 0,11 0 0,3 0 0,3 0 0,7 0 0,5-3 0,12-6 0,13-9 0,-39 5 0,1-1 0,8-3 0,2-2 0,4-4 0,1-3 0,6-2 0,0-4 0,-1-3 0,-1-2 0,5-6 0,0-2 0,-1-1 0,1-1-133,3-1 1,0-1-1,4 0 1,1-1-1,2-2 1,1 1-1,0 3 1,2 3 132,-3 3 0,1 2 0,-8 7 0,-1 0 0,-3-1 0,-1-1 0,-1 1 0,0 1 0,1 3 0,0 0 0,-2 1 0,-1 1 0,5-2 0,0 0 0,-1-4 0,-1-2-75,0-3 0,0-3 0,1-3 0,-1-1 0,-6 3 1,-2-1-1,-3 0 0,-2 0 75,-4 5 0,-1 0 0,-3 3 0,0 3 0,3 4 0,1 3 0,-1 0 0,1 1-11,-1 2 1,0 1 0,-1 1 0,0 3 0,43-6 0,-12 2 10,-8 4 0,-16 9 0,0-6 0,-11 3 0,-13 6 0,-6 3 0,-3 3 0,0 0 0,-9 3 0,-2 6 328,-4 9 0,6 6 0,-9 7-328,-3 5 0,-3-3 0,-3 12 0,0 3 165,0 4 1,0 5 0,-3 6 0,-3 10-166,-3 5 0,-12 3 0,5 1 0,-2-1 18,0 1 0,3-13 1,-6-3-1,3-2-18,-3-1 0,6 0 0,0-8 0,3-1 0,6 0 0,0 3 0,0 4 0,-3 2 0,3-3 0,3 10 0,3 2 0,0 6 0,0 4 0,9-13 0,0-2 0,0-7 0,3-6 0,-6 6 0,9-17 0,0-1 0,0-6 0,-6 3 0,6-3 0,0 1 0,0 2 0,-6-9 0,9 9 0,0-3 0,-2 1 0,8 11 0,-6-3 0,6 3 0,3-3 0,-9 10 0,0-4 0,3 9 0,3 1 0,1-4 0,-4-3 0,-3-3 0,3-5 0,0 2 0,0-9 0,-3 0 0,3 1 0,0-4 0,0-9 0,-2 3 0,2 6 0,0-3 0,0 13 0,-3-1 0,3-3 0,-6 18 0,3-2 0,0 5 0,-3 3 0,10 10 0,-10-4 0,3 9 0,0 10 0,-9-10 0,9 4 0,0-13 0,-3-6 0,6-2 0,-9-13 0,3-3 0,6-3 0,-5-2 0,2 5 0,0-3 0,-3 3 0,9 1 0,-6-1 0,3-3 0,-3 3 0,6 4 0,-9 2 0,3 0 0,1 0 0,-4-2 0,6-4 0,-3-6 0,3-3 0,-6-3 0,0-8 0,0-1 0,0 0 0,0 0 0,6-3 0,-5-3 0,-4-3 0,6-9 0,-6 9 0,3 4 0,-6-1 0,6 0 0,-3-3 0,-6 3 0,-3-6 0,-3 3 0,0 3 0,0 3 0,0 4 0,0-1 0,0-9 0,-3 0 0,-6 3 0,3 3 0,-12 0 0,-3-3 0,-3-3 0,-4 0 0,-2 10 0,-6-1 0,-9 0 0,3 3 0,-4 3 0,-2 3 0,-3-2 0,-15 8 0,-7 3 0,-8 6 0,36-24 0,-1 1 0,3-2 0,-1-1 0,-5-1 0,-2 0 0,0-1 0,0-1 0,-2 3 0,0-1 0,1-3 0,-1 0 0,3 0 0,0 0 0,-40 18 0,6-6 0,-10-3 0,45-16 0,-1 0 0,-2-1 0,1 1 0,1-1 0,1 1 0,-6-1 0,1 1 0,1 0 0,0-1 0,-3 0 0,-2-2 0,0-2 0,1 0 0,3 4 0,0-2 0,4-3 0,0 0 0,-43 10 0,-1 0 0,7-12 0,-10 3 0,1-6 0,-1-3 0,10 0 0,-3 0 0,2-3 0,-2-6 0,14 3 0,-2-15 0,8-7 0,10-5 0,0-12 0,0 6 0,-4-3 0,4-7 0,3-5 0,2-9 0,1-13 0,26 34 0,2-3 0,-1-6 0,3-3 0,-1-6 0,1-1 0,3-1 0,0 0-52,2-3 1,-1 1-1,-4 2 1,0 0 0,2 0-1,1 0 1,0 2 0,0 0 51,3 3 0,0-1 0,-2-4 0,1-2 0,-1-5 0,1-1 0,-1-9 0,0-2-77,1-8 1,-1 0 0,-2 7 0,-1 1 0,4 5 0,2 2 0,0 6-1,1 3 77,0 5 0,2 2 0,0 2 0,0 1 0,1-1 0,-1 0 0,1-1 0,-1 0 0,0-2 0,1 0 0,3-3 0,2 0 0,0 7 0,1 2 0,-8-44 0,0 10 0,9 30 0,-3 11 0,3 16 0,-3 12 0,6 3 0,-10 9 0,1-3 0,9 0 0,-9 12 0,12 6 96,0 9 1,0-3 0,0 3-1,3 6-96,6 10 0,3-1 0,10 12 0,-4 6 158,3 10 1,12-1 0,6 12 0,3 1-159,7-4 0,2 9 0,6-8 0,3-1 0,4-6 0,11-5 0,1-4 0,-33-27 0,4 0-46,6 1 1,3-2-1,-1-4 1,1-4-1,5-2 1,2-2-1,-2-4 1,1-2 45,0-2 0,0 0 0,-3-1 0,0-1 0,2-4 0,1 0 0,-1 1 0,-1 1 0,-3 3 0,0-1 0,4-2 0,-1-1 0,-1 3 0,0 1 0,-2-2 0,0 0 0,-1 2 0,0-1 0,-4-1 0,-2 0 0,44 12 0,-13 0 0,-3 0 0,-8 4 0,-1 8 0,-2 3 0,-7 6 0,-6-3 0,-6 12 0,-2 7 0,2 8 0,-18-3 0,-3 7 0,-3-7 0,-6-3 0,3-6 0,1-11 0,-4-13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3:21.220"/>
    </inkml:context>
    <inkml:brush xml:id="br0">
      <inkml:brushProperty name="width" value="0.04286" units="cm"/>
      <inkml:brushProperty name="height" value="0.04286" units="cm"/>
      <inkml:brushProperty name="color" value="#DA0C07"/>
      <inkml:brushProperty name="inkEffects" value="lava"/>
      <inkml:brushProperty name="anchorX" value="-782190.875"/>
      <inkml:brushProperty name="anchorY" value="-294417.65625"/>
      <inkml:brushProperty name="scaleFactor" value="0.5"/>
    </inkml:brush>
  </inkml:definitions>
  <inkml:trace contextRef="#ctx0" brushRef="#br0">61 20 12287,'-20'0'0,"8"0"0,-6-9 0,16 7 0,-7-7 0,9 9 0,0 0 0,0 9 0,9-7 0,2 16 0,3-9 0,-1 5 0,-6 2 0,7-10 0,-8 10 0,8-2 0,-7 4 0,6 2 0,-6 0 0,6 0 0,-6 1 0,7-1 0,-8-2 0,8-4 0,-7 4 0,6-5 0,1 5 0,6 0 0,0-4 0,-4-3 0,4-4 0,-11-5 0,11 5 0,3-7 0,4-7 0,2 5 0,-2-5 0,-2-4 0,9-3 0,-7 3 0,7-3 0,-7 8 0,6-8 0,-1 7 0,2-6 0,2 8 0,-9-1 0,2-3 0,-2 2 0,-4 0 0,4 7 0,-5 0 0,-2 0 0,1 0 0,-1 0 0,0 0 0,-6 0 0,-1 0 0,-6 0 0,6 0 0,-6 2 0,7 5 0,-10-5 0,14 16 0,-7-6 0,7 8 0,-4 0 0,4 0 0,-7 1 0,9-1 0,-6 0 0,-1 0 0,-6 1 0,7-1 0,-3-7 0,3 1 0,-3-7 0,-4 6 0,4 1 0,2-3 0,1-4 0,-1-5 0,8-2 0,-1 0 0,-7 0 0,1 0 0,-1-9 0,8-5 0,6-4 0,0-2 0,2 7 0,-2-1 0,-2 1 0,8-8 0,-6 8 0,7-1 0,-2 3 0,2-2 0,2 1 0,-9 6 0,0 3 0,-7-3 0,0 1 0,0-2 0,1 5 0,-1-5 0,0 5 0,0 2 0,1 0 0,-1 0 0,0 0 0,-9 2 0,-4 5 0,4-5 0,-6 14 0,9-9 0,-8 2 0,8-2 0,-7-5 0,6 5 0,-6 2 0,6-3 0,-8 10 0,11-11 0,-10 8 0,10-8 0,-5 4 0,10-9 0,-8 0 0,1 0 0,-1 0 0,7 0 0,1 0 0,-1 0 0,0-7 0,0 0 0,7-6 0,0 6 0,9-7 0,-2 8 0,-2-8 0,2 7 0,-3-2 0,3 3 0,4 3 0,-4-3 0,-5 3 0,-2 3 0,-2-6 0,2-1 0,-11 0 0,4 7 0,-4 0 0,4 0 0,-7 7 0,1 0 0,-3 2 0,3-3 0,-3-1 0,-4 8 0,-3-6 0,10 7 0,-7-3 0,6 2 0,-6 5 0,6-4 0,-6 2 0,7-3 0,-3 5 0,2-4 0,5 4 0,-6 2 0,8 0 0,-7-2 0,1-4 0,-1 1 0,8-8 0,-6 7 0,6-8 0,-6 8 0,12-7 0,-4 2 0,-3-2 0,7-5 0,0 5 0,7-5 0,-7-2 0,9 0 0,-2 0 0,-3 0 0,3 0 0,0 0 0,6 0 0,-6 0 0,0 0 0,-7-2 0,7-5 0,-7 2 0,7-8 0,-7 8 0,6-2 0,-6-4 0,7-2 0,-2 1 0,1-1 0,3 2 0,-9-3 0,9-4 0,-2 5 0,2-3 0,-2 2 0,7-4 0,-1 5 0,3-5 0,11-2 0,-7-3 0,7-4 0,-9 5 0,14-17 0,-7 8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13:30.309"/>
    </inkml:context>
    <inkml:brush xml:id="br0">
      <inkml:brushProperty name="width" value="0.08571" units="cm"/>
      <inkml:brushProperty name="height" value="0.08571" units="cm"/>
      <inkml:brushProperty name="color" value="#5B2D90"/>
    </inkml:brush>
  </inkml:definitions>
  <inkml:trace contextRef="#ctx0" brushRef="#br0">16876 951 12287,'15'-40'0,"10"10"0,-7-3 0,9 9 0,9 6 0,6 12 0,12-3 0,4 6 0,5 3 0,6 3 0,16 3 0,2 6 0,4 3 0,-40-10 0,0-1 0,46 11 0,-1 0 0,-5 0 0,-7-6 0,-3 9 0,1 3 0,-1 4 0,-2-1 0,-7 0 0,-9 0 0,-5 6 0,-16 3 0,-9-6 0,-12 1 0,-12-1 0,-9 0 0,-9 0 0,-12 3 0,-12 6 0,-12 7 0,-16 11 0,-8 0 0,-9 0 0,39-21 0,-1 1 0,-9 0 0,-1 1 0,0 1 0,0 0 0,2 1 0,0-1 0,-5-2 0,0 1 0,5 3 0,0-1 0,-3-1 0,-1-2-47,-2-1 0,0 0 1,3 0-1,-1-3 1,-6-2-1,-1-1 1,2 0-1,2 0 47,0 0 0,1 0 0,4-1 0,1 0 0,1-2 0,-1 0 0,2-2 0,1 1 0,-41 25 0,5-6 0,7 4 0,5 5 0,4 9 0,3-8 0,11 8 0,7-3 0,9-9 0,9 7 0,6-13 0,6 0 0,3-6 0,15-15 0,15-6 0,9-2 0,9-7 0,6-6 0,13-10 0,2-8 0,6-6 0,10-6 0,14-6 0,3-6 0,-2 0 0,-4-10 0,-2 7 0,-40 19 0,0-2 0,3-4 0,1 0 0,-4 4 0,0-1 0,3-2 0,1-1 0,35-25 0,-9 2 0,4-2 0,-16-3 0,-9-4 0,-12 4 0,-11 3 0,-13 2 0,-15-5 0,-15-12 0,-22-1 0,16 27 0,-3-1 0,-2 0 0,-2 1 0,-3-4 0,-1 0 0,-2-3 0,-2 0 0,-4 0 0,-1 1 0,0 2 0,0 0 0,1 4 0,-1 2 0,0 2 0,1 3 0,0 2 0,1 1 0,-36-27 0,2 6 0,13 2 0,0 1 0,9 0 0,5 0 0,13-7 0,-3-8 0,6-10 0,3 4 0,9-6 0,0 8 0,5 1 0,-8-3 0,0-1 0,3 4 0</inkml:trace>
  <inkml:trace contextRef="#ctx0" brushRef="#br0" timeOffset="318">15167 294 12287,'0'-15'0,"0"-9"0,0 6 0,0 9 0,3 12 0,6 21 0,6 30 0,15 30 0,-13-33 0,-1 1 0,2 5 0,0 0 0,1 4 0,-1-1 0,-4-3 0,-1 1 0,0 2 0,1 0 0,-1 2 0,1 0 0,0 6 0,-1 3 0,1 5 0,-1 1 0,0 2 0,-2-1-67,-1-1 0,-2 0 0,3-4 1,0-1-1,-5-8 0,0-2 1,0-4-1,0-1 67,0-4 0,0-4 0,3 21 0,-9-16 0,0-18 0,0 6 0</inkml:trace>
  <inkml:trace contextRef="#ctx0" brushRef="#br0" timeOffset="734">15628 3170 12287,'-27'3'0,"0"3"0,0 3 0,-1 10 0,1-10 0,0 0 0,0 3 0,9 0 0,3 9 0,3-3 0,3-9 0,9 9 0,3-12 0,6 3 0,9-6 0,6-3 0,3 0 0,0-3 0,0-6 0,1 6 0,-1-6 0,0 6 0,0 3 0,-15 0 0,-12 0 0,-12 0 0,-15 0 0,-12 12 0,-4 3 0</inkml:trace>
  <inkml:trace contextRef="#ctx0" brushRef="#br0" timeOffset="1300">14515 945 12287,'12'-15'0,"-8"-9"0,11 12 0,-6-6 0,6 18 0,12 21 0,0 12 0,0 12 0,0 22 0,0 17 0,-14-31 0,-1 3 0,-3 8 0,0 4 0,2 11 0,-1 2 0,-5 9 0,-1 1 0,-1 1 0,0 0-61,-1 0 0,-1-3 0,-1-12 0,0-3 0,0-11 1,0-3-1,0-7 0,0-3 61,0 31 0,-3-14 0,-6-22 0,-9-12 29,-6-12 1,-4 0 0,1-12 0,0-3-30,0-3 0,-9-3 0,0-3 0,2-6 0,4-9 0,-6-9 0,0-6 0,3-9 0,3-10 0,-7 4 0,-2-18 0,0 2 0,0 1 0,-6-9 0,8 5 0,1 1 0,-3 0 0,0-10 0,-6 7 0,8 0 92,7 5 0,3 7 0,-3 6 0,0 6-92,3 8 0,-6 19 0,14 12 0,-8 12 0,-9 12 0,3 19 0,-9 11 0,0 12 0,-1 12 0,7-2 0,-6 2 0,3 1 0,6-4 0,2-3 0,7-12 0,6-2 0,9-7 0,6 3 0,3-12 0,0-2 0,12-16 0,6-9 0,6-6 0,13-3 0,-1 0 0,0-3 0,3-6 0,3 3 0,16-12 0,2-4 0,3-2 0,4-3 0,-4 0 0,6 0 0,1 0 0,-4-9 0,-12-4 0,1-2 0,-1-3 0,0-9 0</inkml:trace>
  <inkml:trace contextRef="#ctx0" brushRef="#br0" timeOffset="1633">11775 918 12287,'27'27'0,"0"3"0,3 13 0,6 20 0,-11-20 0,1 4 0,8 18 0,-1 6 0,1 10 0,-2 4 0,-10-23 0,0 2 0,0 0 0,14 30 0,-2-1 0,-6-3 0,-2-2 0,-5-13 0,-3-3 0,-5-8 0,-2-4 0,2-9 0,-1-2 0,3 41 0,3-6 0,0-2 0,-3-22 0,6-6 0,-6-5 0,-3-7 0,-3-3 0,-9-24 0,0-3 0</inkml:trace>
  <inkml:trace contextRef="#ctx0" brushRef="#br0" timeOffset="2134">11286 972 12287,'3'-24'0,"6"6"0,-3 9 0,15 18 0,6 12 0,7 12 0,2 10 0,-6 11 0,3 3 0,3 6 0,-2 7 0,-13 11 0,-6 1 0,-3-1 0,-3 10 0,-9 2 0,-3 0 0,-6 1 0,-6-16 0,-12-14 0,-1-7 0,1-3 0,-12-3 0,-3-5 0,-3-10 0,-1-6 0,4-3 0,-6 0 0,3 0 0,-4 1 0,7-1 0,0 0 0,0 0 0,0 0 0,5 0 0,-5 0 0,0 1 0,0-1 0,6 0 0,-10 0 0,1 0 0,3 0 0,-9-9 0,8 0 0,-2 3 0,0 4 0,3 2 0,-3 0 0,5-3 0,1-6 0,9 6 0,-6-9 0,6 3 0,3 0 0,8-8 0,1 8 0,3-9 0,-6 6 0,3-3 0,12-3 0,-9-9 0,6 0 0,6 0 0,-21-12 0,21-15 0,-9-16 0</inkml:trace>
  <inkml:trace contextRef="#ctx0" brushRef="#br0" timeOffset="2450">11123 1027 12287,'-15'27'0,"6"0"0,6 3 0,3 6 0,3 21 0,9 31 0,-1-34 0,2 3 0,4 9 0,0 1 0,1 9 0,0 2 0,-5-3 0,-2 1 0,0-2 0,-1-1 0,0-4 0,-2-2 0,-3-5 0,-1-3 0,11 37 0,-3-14 0,-6-16 0,-3-9 0,-3-2 0,0-4 0,0-6 0,-12 6 0,-3-21 0,-12 10 0</inkml:trace>
  <inkml:trace contextRef="#ctx0" brushRef="#br0" timeOffset="2801">8952 918 12287,'0'-27'0,"0"0"0,12 12 0,7 12 0,5 18 0,3 21 0,12 15 0,6 16 0,6 14 0,-23-34 0,-1 2 0,-3 10 0,-3 3 0,1 5 0,-2 2 0,1 5 0,-3 2 0,0 4 0,-2 0 0,-1 3 0,0 0 0,-3-5 0,0-2 0,-1-9 0,-1-1 0,0-7 0,-2-1 0,-2 39 0,3-7 0,-6-8 0,-3-10 0,0-6 0,0-12 0</inkml:trace>
  <inkml:trace contextRef="#ctx0" brushRef="#br0" timeOffset="4083">7731 972 12287,'12'27'0,"6"7"0,10 11 0,8 18 0,6 28 0,-15-37 0,0 3 0,1 7 0,-2 2 0,2 4 0,-1 2 0,-1 3 0,-1 0 0,-2-6 0,-1-2 0,-3-6 0,-2-1 0,-1-7 0,-1-1 0,9 39 0,-6-19 0,-9-12 0,-6-11 0,-3-10 0,-3-12 0,-6 0 0,-9 0 0,3-12 0,-3-6 0,-4-3 0,-2 3 0,-12-6 0,0 6 0,0-9 0,-3-9 0,-4-6 0,-11-12 0,0-3 0,0-6 0,-4 3 0,-2-13 0,-3 1 0,2 3 0,4-9 0,6 8 0,3-2 0,2 0 0,13 9 0,-6-6 0,6 2 0,6 7 0,-7-6 0,19 3 0,-3 3 0,0 3 0,9 5 0,-6 4 0,3 3 0,3 9 0,9-9 0,0 12 0,0-3 0,0 18 0,0 9 0,0-3 0,0 3 0,0 3 0,0 4 0,-3 5 0,-3 3 0,-3 3 0,3-3 0,-9 0 0,0 1 0,-3 2 0,0-3 0,8-3 0,-8 0 0,-3 3 0,-3 4 0,-3-1 0,0-9 0,0 0 0,0 0 0,-1 0 0,-2 0 0,-3 1 0,-3-1 0,0-9 0,6 0 0,-4 3 0,-2 3 0,0-9 0,6-3 0,-3-3 0,-3 0 0,-10 0 0,7-9 0,0 0 0,0 0 0,-6 0 0,5-3 0,-2-6 0,-6-9 0,-3-6 0,-4-3 0,1 0 0,0 0 0,-3 0 0,-4-1 0,1-2 0,9-6 0,-4 6 0,10-6 0,-9 6 0,-9 2 0,14 4 0,-5 3 0,6 3 0,6-3 0,-10-3 0,7-3 0,-3 0 0,3 0 0,-7 2 0,10 4 0,-6 3 0,-6-3 0,5-3 0,-17-3 0,3 0 0,-1 0 0,-11 8 0,3 1 0,-7 0 0,-2 3 0,-1-6 0,1 12 0,0 3 0,-1 3 0,1 3 0,-1 0 0,-2 0 0,-6 0 0,-1 9 0,39-3 0,-1 0 0,-3 1 0,0 1-42,0 2 1,0 1 0,-4 1 0,0 0 0,1 2 0,0 0 0,1-1 0,-1 1 41,-2-1 0,1 1 0,8 3 0,2 2 0,-5-1 0,1 0 0,0-1 0,-1-1 0,-2-1 0,0 1 0,-2 1 0,0 2 0,-5-1 0,-1 0 0,-2 0 0,1 0 0,1 2 0,0-1 0,5-2 0,0-1 0,-2 5 0,0 1 0,-1-1 0,-1 0 0,-2 0 0,0 0 0,5 1 0,1 1 0,-7 4 0,-2 1 0,3-1 0,0 0 0,-1-1 0,1 2 0,-1 4 0,1 2 0,3 2 0,3 1 0,4 1 0,3 2 0,5 1 0,3 0 0,7-5 0,3 0 0,-25 33 0,12-2 0,12-7 0,9-6 0,5-9 0,7-8 0,3-7 0,6-3 0,15 0 0,15-12 0,16-6 0,2-6 0,6-3 0,12-3 0,7-6 0,2-6 0,6 0 0,16-9 0,-42 14 0,1-1 0,3-3 0,0-2 0,1-2 0,1-1 0,4-4 0,2-2 0,2 3 0,1-1 0,2-2 0,0-1-96,2-1 1,0-1 0,1 0 0,1-1 0,0-2 0,2-1 0,2-4-1,2-1 96,4-1 0,0-2 0,1-2 0,1 0 0,-22 13 0,2 1 0,0 0 0,-1 1 0,1-1 0,-1 2 0,27-10 0,-1 2 0,-3 4 0,0 0 0,-2 3 0,-1 0 0,1 1 0,-1 1 0,1 1 0,-1 2 0,-5 3 0,-1 2 0,-2 5 0,-2 3 0,-3 1 0,-3 1 0,-6 1 0,0 0 0,0-3 0,-1 0 0,39 0 0,-1 3 66,-5 3 0,2 15 0,-5 6 0,-7 6-66,-6 3 0,-17 3 0,-4 7 0,-15 8 0,-9 6 0,-6 6 0,-5 4 0,-10 5 0,-6 3 0,-3 13 0,-3 11 0,-6 7 0,1-45 0,-3 1 0,-4-1 0,-3-1 0,-1 3 0,-1 0 0,1-6 0,-1-2 0,-19 32 0,-10 1 0,7-10 0,-3 3 0,0-2 0,12 5 0,-4-5 0,10 2 0,3 3 0,-3 4 0,-6 5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0:52.519"/>
    </inkml:context>
    <inkml:brush xml:id="br0">
      <inkml:brushProperty name="width" value="0.08571" units="cm"/>
      <inkml:brushProperty name="height" value="0.08571" units="cm"/>
      <inkml:brushProperty name="color" value="#C371F1"/>
    </inkml:brush>
  </inkml:definitions>
  <inkml:trace contextRef="#ctx0" brushRef="#br0">1 92 12287,'11'-1'0,"1"-3"0,-5 2 0,1-6 0,0 2 0,3-2 0,1-1 0,-1 5 0,1-3 0,-1 3 0,1-4 0,-1 4 0,1-4 0,-1 5 0,5-2 0,-1 1 0,4 2 0,-3-1 0,4 1 0,-1 2 0,3 0 0,1 0 0,4 0 0,0 0 0,0 0 0,-4 0 0,1 4 0,3 0 0,-3 5 0,3-1 0,-3-2 0,-1 2 0,4-1 0,0 5 0,5-4 0,-1-1 0,3 1 0,4 3 0,1-3 0,7 0 0,-6-6 0,6 2 0,-7 1 0,3-1 0,1 0 0,3-4 0,0 0 0,0 0 0,0 4 0,0 0 0,5 3 0,3-3 0,-3 4 0,-1-4 0,-7 5 0,-1-2 0,2-2 0,6-1 0,-2 1 0,6-1 0,-1 0 0,0-4 0,3 0 0,-2 0 0,-6 0 0,-2 0 0,1-4 0,3 0 0,5 0 0,-2 4 0,4 0 0,0 0 0,-8 0 0,-3 0 0,-4 2 0,0 2 0,2-2 0,-6 6 0,6-4 0,-2 3 0,4-3 0,4 4 0,-3-2 0,3 2 0,-7-3 0,0-5 0,-5 0 0,4 0 0,-1 0 0,1 0 0,4-1 0,0-3 0,0 1 0,4-4 0,-4 4 0,-3-1 0,-4 3 0,-4 1 0,-1 0 0,1 0 0,-1 0 0,1 0 0,-1 0 0,1 0 0,3 0 0,1 0 0,4 4 0,-1 0 0,-2 0 0,-2-4 0,-2 0 0,-1 0 0,-1 0 0,1 0 0,-5-2 0,1-2 0,-5 2 0,1-6 0,-3 2 0,-1-2 0,0-1 0,0 5 0,0-3 0,0 3 0,4-1 0,0 1 0,-2 3 0,-6-3 0,3 2 0,-3 2 0,2 0 0,-2 0 0,2 4 0,-6 0 0,4 4 0,-4-4 0,1 3 0,-5-3 0,1 4 0,-1-4 0,1 5 0,-1-8 0,1 3 0,-5-3 0,1-1 0,0 0 0,3 0 0,1 0 0,-6 0 0,1 0 0,-4 0 0,-1 0 0,3 0 0,-5 0 0,0 0 0,0-5 0,-5-2 0,-2-4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0:53.495"/>
    </inkml:context>
    <inkml:brush xml:id="br0">
      <inkml:brushProperty name="width" value="0.08571" units="cm"/>
      <inkml:brushProperty name="height" value="0.08571" units="cm"/>
      <inkml:brushProperty name="color" value="#C371F1"/>
    </inkml:brush>
  </inkml:definitions>
  <inkml:trace contextRef="#ctx0" brushRef="#br0">2291 415 12287,'0'18'0,"0"-2"0,0-4 0,0-1 0,0 1 0,0-1 0,0 1 0,0-1 0,0 1 0,-4-1 0,1 1 0,-1 3 0,4 1 0,-2 0 0,-1 0 0,1-2 0,-1 5 0,-3-4 0,3 4 0,-1-3 0,4 3 0,-4-4 0,0 4 0,-1-5 0,1 2 0,3-7 0,-3-2 0,-2-4 0,-1 2 0,-4-5 0</inkml:trace>
  <inkml:trace contextRef="#ctx0" brushRef="#br0" timeOffset="649">1957 449 12287,'0'7'0,"0"-2"0,0 0 0,0-3 0,0 6 0,-3 0 0,-1 3 0,0 1 0,4-1 0,0 1 0,0-1 0,0 5 0,0-1 0,-4 2 0,0-2 0,0-2 0,4 2 0,0-2 0,0-2 0,0 1 0,0-1 0,-1-3 0,-3 0 0,3-6 0,-4 4 0,5-6 0,0 0 0,0-6 0,0 0 0,0-6 0,0 1 0,0-4 0,0-1 0,0 1 0,0 3 0,-4 1 0,0-1 0,0-3 0,4 0 0,0-1 0,0 5 0,-3-1 0,-1 1 0,0-5 0,4 1 0,0-1 0,0 0 0,4 3 0,0-2 0,5-2 0,-2 2 0,3-4 0,2 4 0,1-5 0,2 5 0,2-4 0,2 3 0,3-3 0,-3 4 0,3-2 0,1 2 0,0 2 0,0-2 0,-4 2 0,0 2 0,-5 3 0,1 0 0,-2 1 0,-1-10 0,-1-1 0</inkml:trace>
  <inkml:trace contextRef="#ctx0" brushRef="#br0" timeOffset="1564">1992 668 12287,'-8'8'0,"1"-1"0,3-3 0,-4 4 0,4 0 0,-3 3 0,3-3 0,-4-1 0,0 1 0,-3 4 0,-2-1 0,-2 1 0,1-1 0,-5 1 0,3-1 0,-3 1 0,4-1 0,-4 1 0,3-2 0,-3-2 0,4 0 0,-5-4 0,5 4 0,-4-4 0,5 0 0,-1-4 0,2 0 0,1 0 0,5 0 0,-1 0 0,0 0 0,1-2 0,-1-1 0,5 0 0,-1-5 0,3 1 0,1-5 0,-5 1 0,4-1 0,-3 1 0,3-1 0,1 1 0,0-1 0,0 1 0,0-1 0,0 1 0,0 3 0,0 0 0,0 1 0,0-5 0,1 2 0,3 2 0,-3 3 0,4 5 0,-5 0 0,-1 0 0,-3 0 0,1 1 0,-4 3 0,3-1 0,-4 4 0,1 1 0,-5 4 0,1-1 0,-1 1 0,1-1 0,-1 1 0,1-1 0,-1 1 0,1-1 0,-1 1 0,1-1 0,-1 1 0,4-1 0,1 1 0,3-1 0,-4 1 0,6-1 0,-9 1 0,10-1 0,-4 1 0,5-6 0,0 4 0,0-8 0,-1 7 0,-3-6 0,3 1 0,-10 1 0,5-3 0,-6 1 0,5 3 0,-1-3 0,0 3 0,-3-3 0,-1-1 0,1 1 0,-2 3 0,-2-3 0,2 5 0,-2-4 0,2 1 0,1-1 0,0-2 0,-4 6 0,3-5 0,-2 1 0,2-3 0,2-1 0,-1 0 0</inkml:trace>
  <inkml:trace contextRef="#ctx0" brushRef="#br0" timeOffset="2113">1658 461 12287,'0'6'0,"0"4"0,0-8 0,0 3 0,0-5 0,0 0 0,-5 0 0,-1-1 0,-6-3 0,1 1 0,-1-5 0,1 2 0,-1-2 0,1-1 0,-1 6 0,1-5 0,-1 4 0,1 0 0,-1 4 0,1-5 0,-1 4 0,1-3 0,4 3 0,-2 2 0,5 3 0,-3 2 0,3 6 0,-1 1 0,1 2 0,3-1 0,-3 5 0,3-3 0,1 3 0,0-5 0,0 1 0,-6-2 0,0-2 0</inkml:trace>
  <inkml:trace contextRef="#ctx0" brushRef="#br0" timeOffset="2840">1267 795 12287,'-5'6'0,"-2"-1"0,0-1 0,-1 0 0,2 1 0,-2-1 0,-2-3 0,3 8 0,-4-5 0,3 1 0,0-1 0,6-3 0,-8 4 0,3-5 0,-4 0 0,-1 0 0,1 0 0,4-1 0,4-3 0,-4 3 0,1-9 0,-6 3 0,6-4 0,-4-1 0,8 1 0,-3-1 0,5 4 0,0 1 0,4 3 0,0-4 0,5 6 0,-3-9 0,6 6 0,-1-2 0,-3 0 0,0 3 0,-5 3 0,5-3 0,-4 2 0,4-2 0,-6 3 0,5-4 0,-4 5 0,-1 0 0,8 0 0,-9 0 0,9 0 0,-8 0 0,4 1 0,-2 3 0,-3-2 0,3 6 0,-3-4 0,-1 3 0,2-3 0,1 4 0,-1-4 0,2 3 0,-3-3 0,-1 4 0,0-4 0,0 3 0,0 1 0,0 4 0,-1-1 0,-3 1 0,1-2 0,-5-2 0,1 2 0,-5-3 0,1 4 0,-1 0 0,0-1 0,-4-2 0,3 2 0,-2-2 0,-3 2 0,-1 2 0,1-2 0,0-1 0,0-1 0,0 1 0,3-1 0,-4 0 0,1-3 0,-1-5 0,-3 0 0,4 0 0</inkml:trace>
  <inkml:trace contextRef="#ctx0" brushRef="#br0" timeOffset="3849">772 910 12287,'-6'0'0,"-5"0"0,9 0 0,-6 0 0,6-2 0,-2-1 0,-3 1 0,5-3 0,-6 5 0,6-5 0,-9-1 0,6-6 0,-3 1 0,3-1 0,5 1 0,0-1 0,0 1 0,0-1 0,0 1 0,2-5 0,1 1 0,3-2 0,1 2 0,4 2 0,-4-2 0,7-2 0,2 2 0,-1-1 0,-4 5 0,1-1 0,-1 1 0,1 1 0,0 2 0,-1-2 0,1 2 0,-1 3 0,1 1 0,-1-2 0,-3 4 0,-1-1 0,-4 1 0,2 4 0,-5 1 0,0 0 0,0 5 0,0-4 0,0 3 0,0 1 0,0 3 0,-1 1 0,-3-1 0,1 1 0,-4-1 0,3 1 0,-4-1 0,1 5 0,-5-1 0,2 1 0,2-5 0,-3 1 0,-1-1 0,1 1 0,-5-1 0,3 1 0,2-1 0,-4 1 0,-1-1 0,0-3 0,0-1 0,3-4 0,-2 1 0,2-3 0,2-1 0,3 0 0,1 0 0,0-1 0,-1-3 0,-1 1 0,6-4 0,-2 0 0,1 0 0,2-4 0,-3 5 0,5-5 0,0 4 0,0 2 0,0 0 0,0 4 0,0-4 0,-4 6 0,1 3 0,-2-3 0,1 3 0,1 1 0,-5-1 0,5 1 0,-5-1 0,0-3 0,-2 5 0,2-2 0,-2-3 0,2 3 0,2-2 0,-2-2 0,5 3 0,-5 1 0,4 0 0,-4-4 0,6 0 0,-8 0 0,7 0 0,-5 0 0,6 0 0,-3-5 0,3 4 0,-1-3 0,1-3 0,-3 5 0,5-6 0,0 6 0,0-3 0,0 3 0,0-2 0,5 3 0,-3-4 0,8 5 0,-9 0 0,9 0 0,-7 0 0,5 0 0,-6 0 0,8 5 0,-8-2 0,1 4 0,-1 1 0,-2 4 0,0-1 0,0 1 0,-5-1 0,-3 1 0,2-1 0,-2 1 0,-1-1 0,-6 1 0,2-1 0,-3 1 0,0-1 0,0 1 0,-3-2 0,4-2 0,0 1 0,3-6 0,1 5 0,-1-4 0,1-2 0,-1-5 0,1-4 0,-1-4 0</inkml:trace>
  <inkml:trace contextRef="#ctx0" brushRef="#br0" timeOffset="4066">691 495 12287,'-7'0'0,"-1"0"0,4 2 0,-3 1 0,3 0 0,-4 5 0,0-6 0,-3 8 0,-1-3 0</inkml:trace>
  <inkml:trace contextRef="#ctx0" brushRef="#br0" timeOffset="4682">162 691 12287,'0'6'0,"0"5"0,0-4 0,0-2 0,-5 1 0,4-6 0,-5 0 0,6 0 0,0 0 0,6 0 0,-4 0 0,6 0 0,-4-4 0,3 0 0,1-4 0,3 4 0,0-1 0,-4 1 0,6 2 0,-5-6 0,5 4 0,-6-3 0,4 4 0,0-1 0,1-1 0,-1 1 0,-3 0 0,-1 4 0,-3 0 0,4 0 0,-6 0 0,9 0 0,-10 6 0,3 0 0,-8 5 0,-2 1 0,-6 0 0,-1 3 0,-2 0 0,1 2 0,-5-2 0,5-2 0,-2 2 0,0-2 0,0-1 0,1-1 0,3 1 0,-3-2 0,0-2 0,-1 2 0,5-9 0,-1 3 0,1-3 0,-1-1 0,1-5 0,3-1 0,0-6 0,6-3 0,-2-1 0,-1-3 0,1 4 0,0-6 0,4 2 0,-4-2 0,1-2 0,-1-4 0,4 0 0,-1 0 0,-3 4 0,2 0 0,-1 0 0,0-3 0,-1 3 0,3-1 0,-3 9 0,3-1 0,1 5 0,0-1 0,0 6 0,0 1 0,0 0 0,0-2 0</inkml:trace>
  <inkml:trace contextRef="#ctx0" brushRef="#br0" timeOffset="5023">323 150 12287,'-6'5'0,"-5"-4"0,5 10 0,-5-4 0,-1 4 0,1 0 0,-5 1 0,1-1 0,-6 6 0,2 2 0,1-1 0,-1 1 0,0-5 0,-4 1 0,4-3 0,0-4 0,4-3 0,-1-5 0</inkml:trace>
  <inkml:trace contextRef="#ctx0" brushRef="#br0" timeOffset="5189">219 0 12287,'6'12'0,"-6"-1"0,0 1 0,-3-1 0,-8 1 0,-4 3 0,-8 1 0,-5 9 0,-1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04.251"/>
    </inkml:context>
    <inkml:brush xml:id="br0">
      <inkml:brushProperty name="width" value="0.08571" units="cm"/>
      <inkml:brushProperty name="height" value="0.08571" units="cm"/>
      <inkml:brushProperty name="color" value="#C371F1"/>
    </inkml:brush>
  </inkml:definitions>
  <inkml:trace contextRef="#ctx0" brushRef="#br0">2063 43 12287,'5'5'0,"1"-2"0,-3-2 0,2-2 0,-2-2 0,4 2 0,-6-7 0,4 7 0,-2-2 0,-2 2 0,2 5 0,-3 2 0,0 3 0,0 2 0,0 1 0,0 5 0,0-1 0,0 7 0,-3-1 0,-3 1 0,1 2 0,-1-3 0,4 0 0,-4 1 0,3-3 0,-3 3 0,3-4 0,-2 1 0,2-2 0,-3 0 0,4-2 0,-1-2 0,-1-1 0,2-5 0,-1-3 0,-1 3 0,-1-4 0</inkml:trace>
  <inkml:trace contextRef="#ctx0" brushRef="#br0" timeOffset="1580">1779 34 12287,'1'8'0,"2"-2"0,-2 1 0,3-6 0,-4 3 0,0-4 0,0 4 0,0 2 0,-1 2 0,-2 4 0,2 2 0,-2 6 0,-1 2 0,1 4 0,-2 0 0,2-1 0,-3 4 0,3 0 0,-4-1 0,2-2 0,0-4 0,-1-2 0,3-3 0,-2-2 0,-1-3 0,-3-3 0,2-4 0,1 1 0,-5-4 0,1 2 0,-3-4 0,1 0 0,3 0 0,0 0 0,0-3 0,1 0 0,-1-4 0,1 2 0,0-3 0,2-1 0,-1 1 0,1-1 0,-2 1 0,0-1 0,-2 0 0,-1 1 0,1-2 0,-1-1 0,0 1 0,0-1 0,1 1 0,-1 2 0,1-4 0,2 1 0,-1-1 0,0 4 0,4-1 0,-1 1 0,4-1 0,-1 0 0,2 1 0,1-1 0,1 4 0,2-1 0,-1 0 0,4-2 0,-2 2 0,2 0 0,2 4 0,-2-1 0,2-1 0,4 2 0,-3-1 0,3 3 0,-3-1 0,0-2 0,-1 2 0,1-2 0,0 2 0,-1 1 0,-2 0 0,0 0 0,-1 0 0,4 0 0,-1 0 0,0 1 0,-2 2 0,-2-2 0,-4 7 0,0-4 0,0 5 0,-4-3 0,-2-1 0,-2 2 0,0 5 0,-2-3 0,-1 3 0,0-3 0,-3 0 0,3 2 0,-4 1 0,1-1 0,-3-2 0,2-1 0,1 1 0,0 2 0,-3 1 0,-1-1 0,1-2 0,0 0 0,0 3 0,1-2 0,1 5 0,-1-4 0,2 3 0,0 1 0,0 2 0,4-1 0,-2-2 0,3 3 0,0-3 0,4 1 0,2-1 0,0 2 0,0-5 0,0-2 0,3-3 0,1-5 0,2 2 0,-1-2 0,3-1 0,1-1 0,3-2 0,2-2 0,1-7 0,-1 2 0,-2-5 0,2 4 0,1-3 0,-1 0 0,-2 0 0,-1-1 0,1 3 0,-1 0 0,1 0 0,-3 3 0,-1-3 0,-3 6 0,1 0 0,-2 4 0,-1-2 0,-5 5 0,-3 2 0,-2 3 0,-4 5 0,1 2 0,-2 1 0,-1 2 0,2-1 0,-3 1 0,-4 1 0,4 0 0,0 0 0,0-2 0,3-1 0,0-4 0,0 2 0,1-4 0,-2-2 0,3 2 0,3-7 0,1 2 0,3-3 0,2-3 0,-1-2 0,1-4 0,0 0 0,3-3 0,0-1 0,0-4 0,0 0 0,0 0 0,0-1 0,0 1 0,0-3 0,0 0 0,0-3 0,0 3 0,0-4 0,0 1 0,0-1 0,0 2 0,0 1 0,0 3 0,-2 1 0,-1 0 0,0 4 0,3 1 0,0 3 0,0 0 0,0 4 0,0 2 0,0 3 0,0 7 0,1-1 0,2 5 0,-2 3 0,2 0 0,0 3 0,0 3 0,3-1 0,-3 4 0,1 0 0,-2 3 0,-1-3 0,2 0 0,1-3 0,-1 3 0,0-4 0,-3 1 0,0-2 0,0-1 0,0 0 0,0 0 0,0-2 0,0-1 0,-4-1 0,-2 2 0,-4 0 0,-2-3 0,-3 2 0,1-3 0,-2 4 0,-2-4 0,1-2 0,0-4 0,0 1 0,0 3 0,-1-5 0,1-1 0,0-2 0,0-1 0,0 0 0,0 0 0,2-1 0,1-2 0,1-1 0,-2-5 0,0 0 0,3-3 0,1 2 0,2-5 0,1-2 0,-1-3 0,4-4 0,-2-5 0,2-7 0</inkml:trace>
  <inkml:trace contextRef="#ctx0" brushRef="#br0" timeOffset="2950">173 412 12287,'-9'5'0,"0"-1"0,1-4 0,2-1 0,0-2 0,4 1 0,-4-3 0,4 3 0,-5-6 0,4 2 0,0 2 0,0-2 0,2 0 0,-3-3 0,4 1 0,0-4 0,0 1 0,0 0 0,0 2 0,4-3 0,1 1 0,6-4 0,0 0 0,4 2 0,-4-1 0,4 3 0,-4 0 0,4 0 0,0 0 0,-3 4 0,-1-1 0,2 5 0,-2 0 0,1-1 0,-4 1 0,-2 0 0,0 3 0,-3 3 0,2 0 0,-3 4 0,1-2 0,-2 3 0,-1 1 0,-4 2 0,-1 1 0,-4 6 0,-2-1 0,0 3 0,-3 0 0,2-1 0,-2 4 0,0-3 0,-4 3 0,2-4 0,2 1 0,-5-1 0,2 1 0,-2-2 0,1 2 0,2-1 0,2 2 0,-1-3 0,3 2 0,1-2 0,2-1 0,3-1 0,1-1 0,3-3 0,-1-3 0,2-1 0,1 1 0,4-4 0,0-2 0,6-3 0,1 0 0,-1 0 0,1 0 0,2 0 0,-2 0 0,5-3 0,-2-3 0,2-2 0,1 0 0,-2-2 0,-1-1 0,0 0 0,3-3 0,-3-1 0,-3-2 0,2 3 0,-2 0 0,1-1 0,-4-2 0,1 0 0,-1 0 0,-2-1 0,0-2 0,-4-2 0,1-4 0,-2-1 0,-1-2 0,0-1 0,0-4 0</inkml:trace>
  <inkml:trace contextRef="#ctx0" brushRef="#br0" timeOffset="3182">113 0 12287,'-4'5'0,"2"0"0,-4-2 0,4-3 0,-2 4 0,4 0 0,0 1 0,0 1 0,0-1 0,0 1 0,0 3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07.801"/>
    </inkml:context>
    <inkml:brush xml:id="br0">
      <inkml:brushProperty name="width" value="0.08571" units="cm"/>
      <inkml:brushProperty name="height" value="0.08571" units="cm"/>
      <inkml:brushProperty name="color" value="#C371F1"/>
    </inkml:brush>
  </inkml:definitions>
  <inkml:trace contextRef="#ctx0" brushRef="#br0">2466 1014 12287,'-12'0'0,"2"-1"0,-1-2 0,1 1 0,1-4 0,0 4 0,-3 0 0,-1 2 0,-4 2 0,-4 2 0,-2 2 0,-6 2 0,-2-3 0,-3 3 0,0 1 0,0-1 0,-1 1 0,5-4 0,1 1 0,1-4 0,2 1 0,-2-6 0,6-2 0</inkml:trace>
  <inkml:trace contextRef="#ctx0" brushRef="#br0" timeOffset="1150">1641 636 12287,'0'-6'0,"0"0"0,0 4 0,0-4 0,0 4 0,4-2 0,-3 0 0,3 3 0,-4-3 0,0 4 0,0 12 0,1-2 0,2 10 0,-2 5 0,1 1 0,2 3 0,-1-1 0,1-1 0,-1 2 0,-1-4 0,3-2 0,-3-3 0,1-5 0,-2-3 0,-1-7 0,0-5 0,-4-9 0,0-4 0</inkml:trace>
  <inkml:trace contextRef="#ctx0" brushRef="#br0" timeOffset="2100">1495 120 12287,'-8'0'0,"-1"-2"0,0-1 0,5-4 0,-1 6 0,2-2 0,2 2 0,-6 5 0,5 2 0,-4-1 0,3 0 0,-3 2 0,3 4 0,0-1 0,0 1 0,2 3 0,-2 0 0,-1 1 0,1 0 0,0 1 0,3-2 0,0 2 0,0 2 0,0-1 0,0 0 0,3-3 0,0 1 0,4-5 0,-2 2 0,3-3 0,1 0 0,2-4 0,1 1 0,3-4 0,-1 1 0,1-2 0,0-1 0,1-1 0,-2-2 0,0-2 0,0-3 0,0-4 0,3 1 0,-2-4 0,-1 0 0,-3 2 0,0-1 0,1 2 0,0-2 0,-2 3 0,-4 0 0,1 1 0,-4 2 0,3-1 0,-5 1 0,3 3 0,-4 1 0,0 4 0,-4 4 0,2-3 0,-3 2 0,2 1 0,-3 2 0,1 2 0,0 0 0,-3 0 0,2-2 0,-1 1 0,-2-1 0,0 2 0,1 0 0,-4 1 0,1-1 0,-1 0 0,0-2 0,2 1 0,-5-1 0,2-1 0,-1 1 0,-3-4 0,3 4 0,-2-4 0,-1 1 0,0-2 0,3-1 0,-2 3 0,2 0 0,0 0 0,0-3 0,2 0 0,-2 0 0,4 0 0,-2 3 0,3-1 0,0 4 0,0-1 0,1 0 0,-1 3 0,1-2 0,2-1 0,0 0 0,0 0 0,-2 1 0,2 1 0,0-5 0,4 4 0,-4-3 0,0 4 0,-2-6 0,-1 1 0,0-1 0,1-1 0,-1 0 0,1 0 0,-1 0 0,0 0 0,4 0 0,-1 0 0,1 1 0,-1 2 0,-1-2 0,1 2 0,1-2 0,0-1 0,-1 0 0,-3 1 0,1 2 0,-1-2 0,0 2 0,1-1 0,-1 0 0,1-1 0,-1 2 0,-2-2 0,-1-1 0,-2 0 0,2 0 0,0 0 0,1 0 0,-2 0 0,-1 0 0,0 0 0,3 0 0,1 0 0,-5 0 0,5 0 0,-2 0 0,3 0 0,0 0 0,1 0 0,-1 0 0,3 0 0,1 0 0,-1-7 0,-3-3 0</inkml:trace>
  <inkml:trace contextRef="#ctx0" brushRef="#br0" timeOffset="2291">1143 146 12287,'-6'-3'0,"1"0"0,3 0 0,-1 0 0,2 2 0,0-3 0,-2 4 0,2 0 0,-7 0 0,4 4 0,-5 1 0</inkml:trace>
  <inkml:trace contextRef="#ctx0" brushRef="#br0" timeOffset="2849">739 507 12287,'-17'-4'0,"4"2"0,1-3 0,6-1 0,0-3 0,4 3 0,-1 1 0,-1 2 0,1-3 0,-2 3 0,2-2 0,-4-1 0,1-3 0,0 0 0,0-3 0,-1 2 0,4-5 0,-2 4 0,2-3 0,0 0 0,3 0 0,1-2 0,2 1 0,2 2 0,3-1 0,1 3 0,-1 0 0,5-2 0,1 2 0,-1 0 0,2 2 0,-4 3 0,4 0 0,-4 4 0,3-4 0,-3 4 0,0-1 0,-1 2 0,-2 1 0,1 0 0,0 1 0,-1 2 0,-3-1 0,-2 4 0,-1-4 0,1 4 0,-2 0 0,2 3 0,-3 3 0,-1-3 0,-1 3 0,0 0 0,-4 0 0,0 2 0,-2-2 0,-2 2 0,-1-3 0,1 4 0,-1-4 0,1 1 0,1-4 0,1 1 0,-1-1 0,2 1 0,1-1 0,-2-2 0,3 0 0,-2-3 0,1 3 0,-1-4 0,5 4 0,-5-4 0,2 2 0,-3-4 0,2 0 0,0 0 0,0 0 0,-2 0 0,-1 0 0,1-1 0,-1-2 0,3-2 0,1-3 0,-1-2 0,-3-1 0,1-3 0,-1-3 0</inkml:trace>
  <inkml:trace contextRef="#ctx0" brushRef="#br0" timeOffset="3225">482 0 12287,'0'6'0,"1"-1"0,0-1 0,2 1 0,4-3 0,-5 5 0,4-4 0,-4 2 0,4-2 0,-3 3 0,3-3 0,-3 4 0,2-2 0,-2 0 0,3 1 0,-3-1 0,3 4 0,-5 0 0,2-1 0,1 1 0,-1-1 0,1 1 0,-1 0 0,-1-1 0,3 1 0,-3-1 0,1 1 0,-1 0 0,1-1 0,-2 1 0,6-1 0,-5 1 0,1-4 0,-3-1 0,0-4 0,4-4 0,1-1 0</inkml:trace>
  <inkml:trace contextRef="#ctx0" brushRef="#br0" timeOffset="3458">653 77 12287,'-4'-4'0,"0"0"0,3 4 0,-2 0 0,2 1 0,-2 2 0,-2-2 0,1 2 0</inkml:trace>
  <inkml:trace contextRef="#ctx0" brushRef="#br0" timeOffset="4265">533 636 12287,'0'5'0,"-1"1"0,-2-3 0,2 0 0,-6-3 0,2-4 0,-3 2 0,3-3 0,-3 0 0,2-1 0,1-2 0,0 3 0,-1-3 0,-3-1 0,1 4 0,-1-1 0,1 0 0,-1-2 0,2-1 0,-1 1 0,1-1 0,-4 0 0,1 1 0,1-1 0,0 1 0,-3-1 0,3 0 0,-3 1 0,2 2 0,-1 0 0,1 2 0,-1-2 0,1 2 0,1 4 0,1 0 0,-1 0 0,1 0 0,-1 0 0,3 3 0,1 0 0,2 4 0,-3 2 0,4 0 0,-1 2 0,2 2 0,1 2 0,0 1 0,0 1 0,0 0 0,0 0 0,1 0 0,2-3 0,-1 2 0,4-1 0,-3-4 0,2-2 0,-2-2 0,3-4 0,-3 0 0,2-3 0,1 0 0,3 0 0,-2-1 0,-1-2 0,3-2 0,-1-3 0,1-1 0,2 1 0,-1-4 0,-1 1 0,-1-1 0,1 4 0,-4-3 0,1 3 0,-1-3 0,1 5 0,1-1 0,-6-2 0,3 4 0,-4 2 0,-4 3 0,-1 0 0,-4 2 0,-3 1 0,2 4 0,-4-1 0,2-2 0,-2 2 0,3 0 0,0 2 0,-1-2 0,0 0 0,-2-1 0,2 0 0,-2 3 0,3-2 0,-1-2 0,4-2 0,-4 2 0,1-1 0,-1 0 0,4-3 0,-1 0 0,0 0 0,1-3 0,-1 0 0,1-3 0,-1 0 0,0-3 0,1-2 0,-1 0 0,1-3 0,-1 0 0,0-3 0,2-4 0,1-2 0,-2-2 0,3-1 0,1-3 0,1 1 0,-1-6 0,1 0 0,1 1 0,2-2 0,0 2 0,0 4 0,0 0 0,0 0 0,3 6 0,3 0 0,-1 3 0,1 0 0,-1-6 0,4-4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18.706"/>
    </inkml:context>
    <inkml:brush xml:id="br0">
      <inkml:brushProperty name="width" value="0.08571" units="cm"/>
      <inkml:brushProperty name="height" value="0.08571" units="cm"/>
      <inkml:brushProperty name="color" value="#C371F1"/>
    </inkml:brush>
  </inkml:definitions>
  <inkml:trace contextRef="#ctx0" brushRef="#br0">1 292 12287,'0'-6'0,"0"1"0,0 3 0,0-6 0,0 3 0,1-2 0,2 1 0,-2-2 0,1 3 0,2 0 0,-1-1 0,3 0 0,-3-2 0,3-1 0,0 1 0,2-1 0,0 1 0,1-1 0,0 0 0,-1 1 0,-2 0 0,0 2 0,-1-1 0,4 1 0,-1 1 0,-3 0 0,3-1 0,-4 0 0,1 0 0,2 3 0,-4-2 0,4 3 0,-5-5 0,3 4 0,-3-3 0,5 4 0,-4-4 0,1 3 0,-2-3 0,0 4 0,4-4 0,-3 3 0,3-3 0,-2 0 0,2-2 0,6-5 0,-3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21.500"/>
    </inkml:context>
    <inkml:brush xml:id="br0">
      <inkml:brushProperty name="width" value="0.08571" units="cm"/>
      <inkml:brushProperty name="height" value="0.08571" units="cm"/>
      <inkml:brushProperty name="color" value="#C371F1"/>
    </inkml:brush>
  </inkml:definitions>
  <inkml:trace contextRef="#ctx0" brushRef="#br0">3531 628 12287,'-3'9'0,"0"-1"0,2 1 0,0-4 0,1 2 0,0-6 0,0 7 0,0-6 0,0 3 0,0-3 0,0 3 0,0-2 0,0-2 0,-1 4 0,-2-2 0,2-3 0,-7 8 0,3-7 0,-3 2 0,2 1 0,0-1 0,2 0 0,-2 0 0,-2-2 0,3 2 0,-3-1 0,-1 1 0,4-2 0,-1 2 0,-1 1 0,-4-2 0,4 1 0,-2-3 0,0 0 0,-3 0 0,0 0 0,1 0 0,0 0 0,-3 0 0,2 0 0,-2 0 0,0-3 0,-4 1 0,1-5 0,0 1 0,-1-1 0,-2 2 0,1-3 0,-4 2 0,4-1 0,-1-2 0,5 1 0,0-1 0,5 0 0,-2 1 0,3 2 0,0 0 0,1 1 0,0-4 0,2 0 0,1 5 0,3 1 0,1-2 0,-3 3 0,4-4 0,0 4 0,1-4 0,2 3 0,-2-4 0,5 1 0,-3 1 0,3-4 0,0 2 0,2-5 0</inkml:trace>
  <inkml:trace contextRef="#ctx0" brushRef="#br0" timeOffset="309">3437 327 12287,'0'-4'0,"-1"-1"0,-2 2 0,2 2 0,-3-3 0,0 4 0,0 0 0,-5 3 0,0 0 0,1 4 0,-1-3 0,1 5 0</inkml:trace>
  <inkml:trace contextRef="#ctx0" brushRef="#br0" timeOffset="474">3231 396 12287,'-4'-5'0,"2"-2"0,-4 1 0,4 1 0,-1-1 0,2 5 0,1-3 0,0 4 0,-3 4 0,-2 0 0</inkml:trace>
  <inkml:trace contextRef="#ctx0" brushRef="#br0" timeOffset="1265">2698 241 12287,'-5'-3'0,"1"2"0,4-2 0,0 6 0,3 1 0,0 5 0,3 1 0,-3 1 0,2 1 0,-2 3 0,3 2 0,-3 0 0,4 1 0,-2 5 0,0-3 0,1 3 0,-3 0 0,2 3 0,-3 0 0,1-1 0,1-2 0,-1 0 0,0-4 0,-3 1 0,0-3 0,0-2 0,0 0 0,0-4 0,0 2 0,0-2 0,0-1 0,0 1 0,0-4 0,0-1 0,0-4 0,0 1 0</inkml:trace>
  <inkml:trace contextRef="#ctx0" brushRef="#br0" timeOffset="2375">2475 345 12287,'-5'0'0,"1"0"0,4 0 0,0 3 0,0 3 0,1-1 0,2 1 0,-2-1 0,2 4 0,-1-1 0,0 1 0,-1 0 0,2-1 0,-1 4 0,1-1 0,-2 2 0,2-2 0,1-1 0,-2 5 0,1-5 0,-3 2 0,0-3 0,0 0 0,0 0 0,0 3 0,0-3 0,0 4 0,0-5 0,-3-2 0,-3 0 0,-2-1 0,0 0 0,-1-1 0,0-4 0,0 3 0,-3 0 0,3 3 0,-3-3 0,0 0 0,1 0 0,-4-1 0,4 4 0,-5-3 0,2 2 0,-2 1 0,-1 3 0,0-1 0,-1 1 0,1 0 0,0-1 0,0 1 0,0-1 0,0 1 0,-1-1 0,-2 1 0,0 0 0,-1-1 0,1 1 0,-1-3 0,-2-1 0,-2-2 0,3 3 0,0-4 0,-1 1 0,4-1 0,-1 0 0,-2-1 0,-1 2 0,2 1 0,1-1 0,1 3 0,-1-3 0,0 0 0,-2 0 0,1-1 0,-1 4 0,-1-3 0,-3 2 0,1 0 0,2 1 0,2-1 0,4-2 0,0-2 0,0 1 0,-1-1 0,1-1 0,4 0 0,1 0 0,0 0 0,1 0 0,-1-1 0,4-1 0,-1-2 0,0-2 0,1-2 0,-1 3 0,1-3 0,-1-1 0,3 4 0,1-1 0,-1 0 0,-3-2 0,4 0 0,-1 2 0,3 0 0,-3 3 0,4-4 0,-1 1 0,2 2 0,1-2 0,0 3 0,0-3 0,0 4 0,0-5 0,0 6 0,0-7 0,0 7 0,0-3 0,0 12 0,0-5 0,0 5 0,0-4 0,-3 2 0,1-1 0,-4 0 0,1 3 0,0-2 0,-3-2 0,2-2 0,1 2 0,0-1 0,-1 3 0,-3-3 0,1 0 0,-4-3 0,1 0 0,-2 0 0,2 0 0,1-1 0,-1-2 0,-1 1 0,0-4 0,1 3 0,2-2 0,0 0 0,1-1 0,-1-2 0,1 3 0,3-6 0,2 0 0,-2-5 0,1 3 0</inkml:trace>
  <inkml:trace contextRef="#ctx0" brushRef="#br0" timeOffset="2825">2071 499 12287,'-9'0'0,"1"-5"0,-1-3 0,3-1 0,1-2 0,0-2 0,-1 2 0,-2-3 0,3 2 0,-3 0 0,0 0 0,0 3 0,2-3 0,-1 1 0,1 2 0,-1-1 0,1 4 0,-1-1 0,1 2 0,-2 1 0,0 4 0,-1 0 0,1 0 0,2 1 0,0 2 0,1 2 0,0 7 0,-3-2 0,2 5 0,0-1 0,0 3 0,-1 1 0,4 2 0,-3-1 0,0 4 0,1-4 0,-1 1 0,1-2 0,-4 0 0,1-1 0</inkml:trace>
  <inkml:trace contextRef="#ctx0" brushRef="#br0" timeOffset="3242">1401 1032 12287,'5'8'0,"-2"-3"0,-3-1 0,0-4 0,-3 4 0,1-3 0,-4 2 0,4-3 0,-6 0 0,4 0 0</inkml:trace>
  <inkml:trace contextRef="#ctx0" brushRef="#br0" timeOffset="4217">1177 791 12287,'5'0'0,"0"0"0,-2 0 0,-2 0 0,3 0 0,-4-4 0,-1 3 0,-2-1 0,2 1 0,-7 1 0,6-3 0,-3 0 0,3 0 0,-6 3 0,6-3 0,-4 0 0,4-2 0,-4 2 0,4-1 0,-1 1 0,-1 1 0,1-4 0,-3 1 0,4-4 0,-4 0 0,3 2 0,-3 1 0,5-2 0,-2 3 0,-1-3 0,1 0 0,-4-1 0,3 0 0,-1 1 0,1-1 0,4 1 0,-4-1 0,0 0 0,-1 1 0,1 2 0,4 0 0,-1 2 0,-2-2 0,2-2 0,-4 4 0,2-1 0,2-3 0,-2 3 0,-1-3 0,3 2 0,-2 0 0,2 3 0,1-2 0,-1 3 0,-2-1 0,2 1 0,-2-1 0,2-2 0,1-3 0,0-1 0,3 1 0,0-1 0,7-3 0,-2 1 0,7-5 0,-1-1 0,3-2 0,3-3 0,6-1 0,5-3 0,4 0 0,2 0 0,5 1 0,4-1 0,2 0 0,-2 0 0,-4 3 0,-4 0 0,-3 1 0,-1-4 0,1 0 0,-1-4 0,0 0 0</inkml:trace>
  <inkml:trace contextRef="#ctx0" brushRef="#br0" timeOffset="5875">1143 765 12287,'5'0'0,"2"0"0,-5 0 0,4 0 0,-4 0 0,2 0 0,-4 0 0,4 0 0,-3 0 0,2 0 0,-10 0 0,4-1 0,-6-1 0,6 1 0,-4-3 0,2 4 0,-4 0 0,1 0 0,2 3 0,0 0 0,1-1 0,-4 1 0,1 0 0,2 1 0,0-1 0,0-2 0,-2 2 0,-2 0 0,-1 0 0,1 1 0,-1-1 0,0-2 0,0 2 0,1 1 0,-1-1 0,-2-1 0,2-2 0,-1 0 0,0 0 0,3 0 0,-3 0 0,3 0 0,0 0 0,-1-1 0,-1-1 0,4-2 0,-1-2 0,1-2 0,-2 3 0,4 0 0,-1-1 0,3 1 0,-3 0 0,4-3 0,0 2 0,1 2 0,1-2 0,0 0 0,0-3 0,0 4 0,0-1 0,0 4 0,0-2 0,0 4 0,3 0 0,-2 4 0,3 1 0,-3 3 0,2 1 0,-2-3 0,2 0 0,-2-1 0,-1 4 0,0-3 0,0-1 0,-1-2 0,-2 3 0,2 0 0,-7 2 0,4 0 0,-5-2 0,3-3 0,1-3 0,2 3 0,-3 0 0,0 0 0,-2-3 0,2 0 0,0 0 0,1-1 0,-4-2 0,0 1 0,1-3 0,2 2 0,0-3 0,1 0 0,-4-2 0,3-1 0,1 0 0,-1 1 0,-3-1 0,3 1 0,1-1 0,2-2 0,-3-1 0,3-2 0,-2 2 0,2 1 0,-3 2 0,3-2 0,-3-1 0,4 1 0,0 2 0,1 1 0,1-1 0,-3 1 0,0-1 0,0 0 0,3 1 0,0-1 0,0 1 0,0-4 0,0 1 0,0-1 0,0 4 0,0-2 0,0-1 0,0 1 0,0-1 0,-1 1 0,-2 2 0,2-1 0,-2 0 0,0 4 0,0-1 0,-4 3 0,1-3 0,-1 4 0,-5-1 0,1 3 0,-2 0 0,2 0 0,0 3 0,-3 3 0,0 2 0,-3 0 0,-1 4 0,1-1 0,-3 5 0,0-2 0,-1 3 0,1 3 0,2-2 0,-2 2 0,-1-2 0,1 0 0,0-1 0,3 0 0,0 2 0,-1-2 0,1 2 0,0-4 0,1 2 0,1 3 0,3-5 0,3 2 0,1-2 0,-1-1 0,4 1 0,-1-3 0,4-1 0,-1-2 0,2-1 0,1 1 0,0-3 0,0-1 0,0-2 0,0 3 0,4-4 0,2 1 0,-2-2 0,2-1 0,0 0 0,2 0 0,1 0 0,0 0 0,3-4 0,2-2 0,3-1 0,0-2 0,0-3 0,0 1 0,0-1 0,0 0 0,1 2 0,-1-5 0,0 4 0,0-3 0,1 2 0,2-2 0,-2 0 0,3 0 0,-3 2 0,-1 3 0,0 1 0,0-1 0,0 1 0,1 3 0,-5 1 0,-2 4 0,2 0 0,-2 0 0,1 1 0,-4 2 0,0 1 0,-2 5 0,0 0 0,-3 3 0,3-2 0,-3 5 0,1-4 0,-2 4 0,-1-4 0,2 3 0,-2-3 0,-1 5 0,0-3 0</inkml:trace>
  <inkml:trace contextRef="#ctx0" brushRef="#br0" timeOffset="6216">688 1186 12287,'5'9'0,"2"-4"0,-2-1 0,0-4 0,-1-1 0,-4-2 0,0 2 0,0-11 0,0 3 0</inkml:trace>
  <inkml:trace contextRef="#ctx0" brushRef="#br0" timeOffset="6398">928 1032 12287,'0'5'0,"4"-2"0,-3-3 0,4 0 0,-2 0 0,-2 0 0,2-3 0,-3-2 0</inkml:trace>
  <inkml:trace contextRef="#ctx0" brushRef="#br0" timeOffset="7083">233 353 12287,'-5'-6'0,"2"1"0,2 3 0,2-2 0,2 4 0,2 0 0,3 0 0,1 0 0,-2 1 0,-1 2 0,-2-2 0,0 3 0,0-4 0</inkml:trace>
  <inkml:trace contextRef="#ctx0" brushRef="#br0" timeOffset="7306">9 576 12287,'-5'-13'0,"2"1"0,6 7 0,3 2 0,2 6 0,0 3 0,-3 1 0,3 2 0,-3-1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41.023"/>
    </inkml:context>
    <inkml:brush xml:id="br0">
      <inkml:brushProperty name="width" value="0.08571" units="cm"/>
      <inkml:brushProperty name="height" value="0.08571" units="cm"/>
      <inkml:brushProperty name="color" value="#C371F1"/>
    </inkml:brush>
  </inkml:definitions>
  <inkml:trace contextRef="#ctx0" brushRef="#br0">1606 972 12287,'0'5'0,"0"3"0,0-7 0,0 3 0,-4-8 0,3-1 0,-3-4 0,4 0 0,0 0 0,-4 1 0,2-1 0,-4 0 0,3-1 0,-3-2 0,3 2 0,-3-2 0,3-1 0,-3 1 0,4-1 0,-4 2 0,4 1 0,-1-2 0,-1 1 0,1-1 0,0 5 0,3-2 0,0 2 0,0 2 0,0-3 0,0 7 0,0-3 0,3 11 0,0 2 0,3 2 0,-3-2 0,4 0 0,-2 0 0,2 0 0,-1 0 0,2 0 0,-2-1 0,-1 1 0,1 0 0,0 3 0,3 0 0,-1 0 0,-2-3 0,2 0 0,-2 0 0,-1 0 0,1 0 0,-1-3 0,1-1 0,-2 0 0,-1 1 0,-2 2 0,2-2 0,1-1 0,-1 1 0,0-3 0,-3 3 0,0-3 0,0 3 0,-4-3 0,-2 3 0,-2-4 0,0 1 0,-2 1 0,-2-1 0,1 3 0,-4-3 0,3 3 0,-3-3 0,0 3 0,-2-3 0,2 1 0,0-1 0,-3-3 0,-3 3 0,-3 1 0,4-1 0,-5 0 0,1-3 0,-5 3 0,0 0 0,-5 0 0,1-3 0,1 0 0,0 0 0,6-1 0,-1-2 0,7-2 0,3-4 0,3 1 0,5-1 0,4 3 0,2 0 0,-1 0 0,1-3 0,1 3 0,5 0 0,-1 1 0,4-1 0,-3 1 0,3 2 0,0 2 0,3-4 0,0 2 0,-4 2 0,1-2 0,0 2 0,3 1 0,0 0 0,0 0 0,-3 0 0,0 0 0,-3 3 0,3 0 0,0 4 0,2-5 0,-2 4 0,-1-3 0,-2 3 0,-1-4 0,4 1 0,-4 2 0,2 0 0,-4 4 0,0 0 0,0-3 0,0 0 0,-4 0 0,-2 2 0,-6 1 0,1-3 0,-4 0 0,0-3 0,-3 3 0,-1-4 0,-1 1 0,0-2 0,-4-1 0,4 0 0,-1 0 0,0 0 0,0 0 0,0-4 0,3-5 0,0-5 0</inkml:trace>
  <inkml:trace contextRef="#ctx0" brushRef="#br0" timeOffset="367">1419 1249 12287,'0'-9'0,"0"0"0,0 0 0,0 4 0,0 1 0,-1 4 0,-2 0 0,1 0 0,-4 0 0,0-4 0,-3-1 0</inkml:trace>
  <inkml:trace contextRef="#ctx0" brushRef="#br0" timeOffset="1617">563 1008 12287,'-6'-8'0,"0"2"0,4-2 0,-1 2 0,1 1 0,-1-1 0,1 3 0,-4-3 0,4 0 0,-1-2 0,-1-1 0,1 0 0,-3-3 0,3 0 0,-3-3 0,3 3 0,-3-3 0,3 3 0,0-3 0,3 0 0,0 1 0,0-1 0,0 0 0,0-3 0,4 4 0,2 2 0,2 0 0,1 0 0,3 0 0,0 3 0,4 0 0,-2 0 0,0 3 0,1 0 0,-1 3 0,1-3 0,2 4 0,-2-1 0,1 2 0,-2 1 0,2 0 0,-4 0 0,3 1 0,-3 2 0,3 2 0,-3 4 0,1 0 0,-2 0 0,-1 0 0,2 0 0,-2 3 0,-1 0 0,-1 2 0,-2-2 0,1 4 0,-4-1 0,0 2 0,-3 1 0,0-3 0,0-1 0,-1 0 0,-2 1 0,-3 2 0,-6-2 0,-2-2 0,-4-1 0,0 1 0,1-2 0,-1 1 0,0-3 0,0-1 0,0-2 0,0 1 0,1-4 0,2 3 0,0-3 0,1 0 0,-1-3 0,2 0 0,4 0 0,0 0 0,0 0 0,1-4 0,-1-2 0,4 1 0,2-1 0,-1 0 0,1-3 0,0 0 0,3 0 0,1 1 0,2-1 0,1 0 0,2 0 0,2 0 0,-2 0 0,1 0 0,2 0 0,0 0 0,0 0 0,0 3 0,0 0 0,0 0 0,0 0 0,0 1 0,-4 3 0,3-2 0,-7 4 0,3 0 0,-4 4 0,0 0 0,0 5 0,-1 1 0,-2 2 0,-2-1 0,-4 4 0,-1-3 0,-2 3 0,1-3 0,-4 2 0,0-2 0,-2 3 0,-1 0 0,0 3 0,0-3 0,0 0 0,0-3 0,1 2 0,0-2 0,2 3 0,2-4 0,4 1 0,0-2 0,0-1 0,3-3 0,0 0 0,4-4 0,-2 6 0,4-7 0,0 3 0,-4 0 0,2-3 0,-4 1 0,0 2 0,-2-1 0,-1 3 0,0-3 0,-1 3 0,-2-3 0,1 3 0,-4-3 0,0 0 0,-3-3 0,3 3 0,-3 0 0,5 0 0,-5-3 0,2 0 0,-2 0 0,4-4 0,-2-5 0,2-5 0</inkml:trace>
  <inkml:trace contextRef="#ctx0" brushRef="#br0" timeOffset="2084">179 874 12287,'-9'5'0,"3"0"0,0-2 0,3-2 0,-3 2 0,0 1 0,-3-1 0,3 3 0,1-3 0,0 1 0,-1-1 0,-2-1 0,2 4 0,-2-4 0,-1 2 0,0-4 0,0 0 0,4 0 0,-3 0 0,4-4 0,-2-2 0,1-3 0,2-3 0,2 1 0,-2-4 0,2 0 0,1-3 0,-3 1 0,0-1 0,0-3 0,3 0 0,-2-4 0,-1 2 0,-1-3 0,1-1 0,2 1 0,-2 3 0,2-4 0,1 0 0,0 0 0,0-2 0,1-2 0,2 1 0,1 3 0,2 4 0,0 3 0,-3-1 0,4 2 0,-2 1 0,4 0 0</inkml:trace>
  <inkml:trace contextRef="#ctx0" brushRef="#br0" timeOffset="2667">63 1061 12287,'0'5'0,"0"-1"0,1-4 0,2 0 0,-2 0 0,3 0 0,0 0 0,-2-1 0,4-2 0,0-2 0,3-3 0</inkml:trace>
  <inkml:trace contextRef="#ctx0" brushRef="#br0" timeOffset="2806">188 1017 12287,'1'-5'0,"2"2"0,-2 2 0,3-3 0,-4-1 0,0-4 0</inkml:trace>
  <inkml:trace contextRef="#ctx0" brushRef="#br0" timeOffset="3107">500 196 12287,'-14'4'0,"2"1"0,2 0 0,2 3 0,-1-2 0,-3 5 0,0 1 0,-4 4 0,1-1 0,1 1 0,-1 2 0,0-3 0,-2 0 0,2-5 0,0-1 0,4-4 0,-6-5 0,3 0 0</inkml:trace>
  <inkml:trace contextRef="#ctx0" brushRef="#br0" timeOffset="3316">456 9 12287,'-9'0'0,"3"-3"0,0 0 0,3 0 0,-3 3 0,0 5 0,-3 4 0,-4 5 0,-2 7 0,-6 2 0,-2 7 0,-4-1 0,-3 4 0,-2-5 0,-3 2 0,-5-6 0,-1-2 0,-3-4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1:54.328"/>
    </inkml:context>
    <inkml:brush xml:id="br0">
      <inkml:brushProperty name="width" value="0.08571" units="cm"/>
      <inkml:brushProperty name="height" value="0.08571" units="cm"/>
      <inkml:brushProperty name="color" value="#C371F1"/>
    </inkml:brush>
  </inkml:definitions>
  <inkml:trace contextRef="#ctx0" brushRef="#br0">2747 393 12287,'2'11'0,"4"-5"0,-3-4 0,5-2 0,-8 0 0,0 0 0,9 9 0,-7-7 0,7 16 0,-9-7 0,2 2 0,5 0 0,-5-9 0,7 14 0,-9-16 0,0 15 0,0-12 0,0 8 0,0-9 0,0 5 0,0-1 0,0-5 0,0 5 0,-7-5 0,1 3 0,-1-4 0,7 7 0,0-9 0,-2 0 0,-5 0 0,5 0 0,-9 0 0,5 0 0,3 0 0,-14 0 0,6 0 0,-8 0 0,-1 0 0,0 0 0,7 0 0,0 0 0,0 0 0,-7 0 0,1 0 0,-1 0 0,1 0 0,6 2 0,-1 5 0,1-5 0,-6 4 0,-1-3 0,1-3 0,5 0 0,1 0 0,0 0 0,-6 0 0,-1 0 0,0 6 0,1 1 0,6-1 0,0-6 0,0 0 0,-7 0 0,9-9 0,2-1 0</inkml:trace>
  <inkml:trace contextRef="#ctx0" brushRef="#br0" timeOffset="335">2943 59 12287,'0'-11'0,"0"3"0,0 8 0,0-9 0,0 7 0,0-7 0,0 9 0,0 0 0,-9-9 0,-2-1 0</inkml:trace>
  <inkml:trace contextRef="#ctx0" brushRef="#br0" timeOffset="467">2688 99 12287,'-9'11'0,"5"-3"0,-9-8 0,8 0 0,-3 0 0,8 0 0,-9-17 0,-2-5 0</inkml:trace>
  <inkml:trace contextRef="#ctx0" brushRef="#br0" timeOffset="1278">2099 354 12287,'9'11'0,"-4"-3"0,8-8 0,-9 0 0,5 0 0,-1 0 0,-5 0 0,5 0 0,-6 0 0,5 0 0,-5 0 0,9-2 0,-4-4 0,-5 3 0,15-5 0,-6 8 0,9 0 0,-1 0 0,-6 0 0,1 0 0,-1 0 0,6 0 0,-6 0 0,0 0 0,0 0 0,7 0 0,-7 0 0,0 0 0,0 0 0,5 2 0,-5 4 0,2-1 0,-8 8 0,-1-7 0,-6 7 0,0-6 0,0 6 0,0 0 0,-2 5 0,-5-5 0,3 4 0,-9-4 0,0-2 0,-7 2 0,3-6 0,4 6 0,-5-7 0,5 7 0,-4-8 0,-3 1 0,1 3 0,-1-3 0,3 3 0,3-2 0,-3-3 0,4 9 0,-4-9 0,-3 3 0,7-5 0,0-2 0,0 9 0,-7-7 0,0 7 0,1-9 0,-1 0 0,7 0 0,0 0 0,7 0 0,-8 0 0,8 0 0,-7 0 0,6-2 0,-6-5 0,9 5 0,-11-9 0,8 4 0,-6 3 0,6-9 0,1 9 0,-1-7 0,1 4 0,-1 5 0,5-7 0,-4 9 0,3-2 0,-3-4 0,4 3 0,0-5 0,-5 8 0,5 0 0,-7 0 0,0 0 0,5 2 0,-9 4 0,9-3 0,-14 14 0,9-13 0,-4 10 0,-4-8 0,4 7 0,2-9 0,-2 3 0,0 4 0,-7 0 0,3 2 0,4 0 0,-5-9 0,7 5 0,0-9 0,-6 0 0,6 0 0</inkml:trace>
  <inkml:trace contextRef="#ctx0" brushRef="#br0" timeOffset="1577">2217 1 12287,'0'13'0,"0"0"0,-9-9 0,7 5 0,-6-9 0,-1 0 0,-2 0 0</inkml:trace>
  <inkml:trace contextRef="#ctx0" brushRef="#br0" timeOffset="2051">1825 256 12287,'11'0'0,"-3"0"0,-8 0 0,0 0 0,0-9 0,-8 7 0,-3-7 0</inkml:trace>
  <inkml:trace contextRef="#ctx0" brushRef="#br0" timeOffset="2194">1746 295 12287,'0'11'0,"0"-3"0,0-8 0,0 0 0,0 0 0</inkml:trace>
  <inkml:trace contextRef="#ctx0" brushRef="#br0" timeOffset="4544">1590 726 12287,'0'13'0,"0"0"0,-3-8 0,-3 1 0,4-1 0,-5 1 0,5-4 0,-7 7 0,7-9 0,-7 0 0,1 0 0,5 0 0,-5 0 0,8-2 0,0-5 0,-9 5 0,5-6 0,-9 8 0,8-9 0,-12-2 0,6-9 0,-9 3 0,1 4 0,6-2 0,-1 8 0,8-8 0,-7 2 0,0-5 0,-5-1 0,5-1 0,-4 0 0,8 1 0,-4-1 0,2 1 0,5-1 0,1 7 0,-8 0 0,9 0 0,-3-7 0,-1 7 0,1 0 0,3-2 0,-1-1 0,-1 3 0,4 2 0,-5 5 0,5 4 0,2-9 0,0 4 0,0 5 0,0-7 0,0 9 0,0 0 0,0 9 0,9-7 0,-7 9 0,4-4 0,-4-5 0,7 15 0,-4-12 0,8 8 0,-7-9 0,7 3 0,-6 1 0,4 1 0,-3 2 0,8-4 0,-3 6 0,-2-7 0,2 7 0,-7-6 0,7 6 0,-2-7 0,2 7 0,3-6 0,-10 6 0,9 0 0,-6 0 0,4 0 0,2-6 0,-8 6 0,6-7 0,-6 8 0,6-8 0,-7 7 0,3-6 0,-3 6 0,-3-7 0,3 7 0,5-8 0,-9 12 0,9-8 0,-4 4 0,-5-2 0,4-5 0,-3-3 0,-3 5 0,0-8 0,0 2 0,0 5 0,0-5 0,-9 7 0,4-9 0,-8 0 0,9 0 0,-13 0 0,6 0 0,-9 0 0,0 0 0,7 0 0,0 0 0,0 0 0,-6 0 0,-1 0 0,0 0 0,1 0 0,-1 0 0,1 0 0,-1 0 0,0 0 0,1 0 0,-1 0 0,0 0 0,1 0 0,6 0 0,0 0 0,0 0 0,-7 0 0,7 0 0,0 0 0,0 0 0,-7 0 0,7 0 0,0 0 0,0-2 0,-7-5 0,7 5 0,0-5 0,0 5 0,-7 2 0,7 0 0,0 0 0,0-6 0,-6-1 0,6 1 0,-1 6 0,1 0 0,-6 0 0,6-7 0,0 1 0,6-1 0,-6 7 0,6-2 0,-6-5 0,7 5 0,-7-4 0,8 3 0,-5 1 0,3-4 0,5 4 0,-7-7 0,9 7 0,0-5 0,0 5 0,0-7 0,0 9 0,0-9 0,0 7 0,0-9 0,0 5 0,0 4 0,2-7 0,5 9 0,-5 0 0,9-2 0,-5-5 0,-3 5 0,7-7 0,-3 9 0,-5 0 0,16-8 0,-14 5 0,9-3 0,-9 4 0,14 2 0,-7 0 0,2 0 0,0 0 0,-9 0 0,7 0 0,-4 0 0,-5-9 0,15 7 0,-14-7 0,7 9 0,-3 0 0,-5 0 0,7 0 0,-7 0 0,5 0 0,-5 0 0,6 0 0,-8 2 0,0 5 0,9-5 0,-7 7 0,7-9 0,0 8 0,-7-5 0,7 14 0,-9-15 0,6 9 0,1-4 0,-1-5 0,-6 7 0,0-1 0,0-6 0,0 9 0,0-4 0,0-5 0,0 7 0,0 0 0,0-7 0,0 9 0,0-5 0,0-4 0,0 9 0,0-4 0,-8-5 0,3 9 0,-8-5 0,7-3 0,-7 3 0,6-4 0,-6-2 0,6 7 0,-6-1 0,0 1 0,-6-7 0,6 6 0,-1 1 0,1 0 0,-6-7 0,-1 0 0,1 0 0,-1 6 0,0 1 0,1-1 0,-1-6 0,0 0 0,1 0 0,-1 0 0,1 0 0,-1 0 0,0 2 0,1 5 0,-1-5 0,1 5 0,-1-5 0,0-2 0,1 0 0,-1 0 0,0 0 0,1 0 0,-1 0 0,1 0 0,-1 0 0,0 0 0,1 0 0,-1 0 0,-6 0 0,0 0 0,0 0 0,6 0 0,1 0 0,-1 0 0,0 0 0,1 0 0,-1 0 0,0 0 0,1 0 0,-1 0 0,7 0 0,0 0 0,7 0 0,-8 0 0,8 0 0,-7 0 0,8 0 0,-3 0 0,8-2 0,0-5 0,0 5 0,0-16 0,0 14 0,0-9 0,0 6 0,0-6 0,0 7 0,0-7 0,0 0 0,2-7 0,4 0 0,3 7 0,4 0 0,3 0 0,-10-6 0,9-1 0,-2 0 0,5 1 0,1-1 0,-5 7 0,-1 0 0,0 0 0,4-7 0,-4 1 0,2 6 0,-8 0 0,8 8 0,-10-10 0,8 8 0,-9-1 0,3 1 0,-5 5 0,-2-7 0,0 9 0,0 0 0,8 0 0,-5 0 0,14 0 0,-6 0 0,9 0 0,-7 0 0,0 0 0,0 0 0,6 0 0,-6 0 0,1 0 0,-1 0 0,6 0 0,1 0 0,-1 0 0,1 0 0,-7 0 0,0 0 0,-6 0 0,6 0 0,-9 0 0,14 0 0,-16 0 0,7 0 0,-9 0 0,0 0 0,8 0 0,-6 0 0,16-8 0,-7-3 0</inkml:trace>
  <inkml:trace contextRef="#ctx0" brushRef="#br0" timeOffset="4785">746 157 12287,'0'11'0,"0"7"0,0-16 0,0 7 0,0-9 0,0 0 0,9-18 0,2-4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2:52.993"/>
    </inkml:context>
    <inkml:brush xml:id="br0">
      <inkml:brushProperty name="width" value="0.08571" units="cm"/>
      <inkml:brushProperty name="height" value="0.08571" units="cm"/>
      <inkml:brushProperty name="color" value="#C371F1"/>
    </inkml:brush>
  </inkml:definitions>
  <inkml:trace contextRef="#ctx0" brushRef="#br0">1921 1079 12287,'0'-10'0,"0"1"0,0 9 0,0 0 0,0-9 0,0 7 0,0-7 0,0 7 0,0-4 0,0 3 0,0-5 0,0 8 0,0-3 0,0-3 0,0 4 0,0-7 0,0 7 0,0-5 0,0 5 0,0-7 0,0 9 0,0-8 0,0 5 0,0-14 0,0 15 0,-3-13 0,-3 8 0,4-2 0,-5 3 0,5 4 0,-7-16 0,7 14 0,-4-9 0,1 6 0,-1-6 0,3 9 0,-5-14 0,-1 7 0,7-2 0,-5 0 0,3 7 0,-3-7 0,5 8 0,-7-6 0,9 5 0,0 2 0,0-10 0,-8 10 0,6-13 0,-7 12 0,9-8 0,0 9 0,-9-14 0,7 14 0,-5-9 0,5 9 0,2-14 0,0 14 0,0-9 0,0 6 0,0-6 0,0 9 0,0-14 0,0 7 0,0-2 0,0 0 0,0 7 0,0-7 0,0 8 0,0-12 0,0 6 0,0-9 0,0 1 0,0-1 0,0 7 0,0 0 0,0 6 0,0-6 0,0 9 0,0-13 0,7 12 0,-1-8 0,1 9 0,-7-5 0,0 7 0,0-5 0,0 5 0,0-7 0,0 9 0,0 0 0,9 0 0,-7 9 0,9-7 0,-5 5 0,-4-5 0,16-2 0,-7 0 0,8 0 0,1 0 0,0 0 0,-7 0 0,0 0 0,-7 0 0,7 0 0,-8 0 0,6 0 0,-5 0 0,-4 0 0,7 0 0,0 0 0,-7 0 0,7 0 0,-1 0 0,-5 0 0,14 0 0,-13 0 0,9 0 0,-8 0 0,12 0 0,-6 0 0,2 0 0,0 0 0,-6 0 0,6 0 0,-9 0 0,14 0 0,-16 0 0,15 0 0,-15 0 0,9 0 0,-4 0 0,-5 0 0,7 0 0,-9 0 0,8 0 0,-5 0 0,5 0 0,-8 0 0,0 0 0,0 9 0,0-7 0,0 7 0,0-9 0,0 0 0,-8 0 0,5 0 0,-5 8 0,8-5 0,0 5 0,0-8 0,0 0 0,-9 0 0,7 0 0,-7 0 0,9 0 0,0 0 0,0 9 0,0-7 0,-9 7 0,7-9 0,-6 0 0,8 0 0,0 0 0,-9 0 0,7 0 0,-7 0 0,9 0 0,0 9 0,0-7 0,0 7 0,0-9 0,-9 0 0,7 0 0,-9 0 0,5 0 0,3 0 0,-14 0 0,6 0 0,-9 0 0,7 0 0,0 0 0,0 0 0,-6 0 0,-1 0 0,7 0 0,0 0 0,6 0 0,-6 0 0,0 0 0,-6 0 0,5 0 0,1 0 0,7 0 0,-7 0 0,8 0 0,-12 0 0,13-3 0,-9-3 0,8 4 0,-4-7 0,1 0 0,6 7 0,-7-15 0,2 12 0,1-8 0,-1 9 0,7-14 0,0 14 0,0-9 0,0 9 0,0-7 0,0 4 0,0 5 0,0-15 0,0 14 0,0-8 0,0 5 0,0 4 0,0-9 0,0 4 0,0 5 0,0-9 0,0 5 0,0 4 0,0-9 0,0 4 0,0 5 0,0-16 0,0 14 0,0-9 0,0 7 0,0-8 0,0 10 0,0-13 0,0 6 0,0 0 0,0-7 0,0 8 0,-2-1 0,-4 4 0,3 3 0,-3-3 0,4 5 0,2-7 0,0 1 0,0 5 0,0-5 0,0 8 0,0 0 0,-9 0 0,7 0 0,-9 0 0,4 0 0,5 0 0,-15 0 0,12 0 0,-8 0 0,2 2 0,-2 4 0,-4 3 0,4 4 0,-5 5 0,-1-5 0,-7-2 0,-1 2 0,-1 0 0,2 6 0,4 1 0,-4 0 0,-2-1 0,2 1 0,-3-7 0,3 0 0,4-2 0,-4 2 0,4 4 0,3-4 0,6-4 0,0-2 0,-1 4 0,-5-1 0,8 1 0,2-2 0,9-9 0,0 0 0,9 0 0,-7 0 0,7 0 0,-9 0 0,0 0 0,0 9 0,0-7 0,0 7 0,-7-7 0,1 4 0,-1-3 0,7 5 0,-9-8 0,7 3 0,-4 3 0,4-4 0,2 7 0,-9-9 0,7 0 0,-7 0 0,9 0 0,0 0 0,0 9 0,0-7 0,0 7 0,2-9 0,5 0 0,-5 8 0,7-6 0,-9 7 0,0 0 0,8-7 0,-6 9 0,5-4 0,-5-5 0,-2 6 0,2-1 0,5-1 0,-5 1 0,7 2 0,-9-7 0,6 9 0,1-5 0,-1-3 0,-6 7 0,0-3 0,3-5 0,3 5 0,-4-5 0,7 0 0,-9 5 0,0-5 0,9 6 0,-7 1 0,7-7 0,-9 7 0,2-7 0,4 5 0,-3-5 0,5 7 0,-8-9 0,0 2 0,0 4 0,0-3 0,0 5 0,0-8 0,0 0 0,-8 0 0,5 0 0,-5 0 0,-1 0 0,-2 0 0,-2 0 0,0 0 0,9 0 0,-14 0 0,14 0 0,-9 0 0,8 0 0,-6 0 0,5 0 0,4 0 0,-7 0 0,0 0 0,7 0 0,-7 0 0,7 0 0,-4 0 0,3 0 0,-5 0 0,8 0 0,0 0 0,-9 0 0,7 0 0,-7 0 0,9 0 0,0 0 0,-9 0 0,7 0 0,-6 0 0,8 0 0,0 0 0,-9 0 0,7 0 0,-7 0 0,9 0 0,0 0 0,-9 0 0,7 0 0,-7 0 0,9 0 0,0 0 0,-8 0 0,5 0 0,-5 0 0,8 0 0,-2 0 0,-5 0 0,5 0 0,-7-8 0,9 5 0,-9-5 0,7 6 0,-4-5 0,3 5 0,3-7 0,-2 9 0,-4 0 0,4-9 0,-7 7 0,9-15 0,-2 15 0,-5-5 0,5 3 0,-5-3 0,5 5 0,2-15 0,-6 12 0,-1-8 0,1 7 0,6-8 0,-7 8 0,1-7 0,-3 9 0,2-3 0,3-2 0,-9 3 0,6-7 0,-6 6 0,9-8 0,-14 4 0,10-2 0,-5 0 0,-3 6 0,10-6 0,-3 9 0,3-3 0,3 3 0,-3-3 0,-5 5 0,9-9 0,-5 5 0,-4 4 0,9-7 0,-7 9 0,9 0 0,-2 0 0,-4 0 0,4 0 0,-7 0 0,9 0 0,0 0 0,0 9 0,-2-7 0,-5 4 0,3-1 0,-9 1 0,6-1 0,-6 8 0,7-9 0,-8 3 0,1 3 0,-4-5 0,4 8 0,-5-9 0,5 3 0,2 1 0,-2-1 0,7 0 0,-7-7 0,0 8 0,-7-6 0,0 5 0,7-3 0,0 3 0,7-5 0,-7 5 0,6-5 0,-6-2 0,7 0 0,-8 0 0,10 9 0,-13-7 0,15 6 0,-7-8 0,7 0 0,-5 0 0,5 0 0,-7 0 0,9 9 0,-9-7 0,7 9 0,-4-4 0,-5-5 0,6 9 0,-8-5 0,9-3 0,-5 14 0,1-15 0,5 16 0,-5-16 0,8 9 0,0-5 0,0-4 0,0 7 0,0-9 0,0 9 0,0-7 0,0 9 0,0-5 0,0-3 0,0 5 0,0 1 0,0-7 0,0 9 0,0-4 0,2-5 0,4 4 0,-3-3 0,5-1 0,-8 4 0,3-4 0,3 5 0,-4-5 0,9 0 0,-4 5 0,-5-5 0,15 7 0,-12-9 0,8 0 0,-9 8 0,14-5 0,-14 5 0,9-8 0,-7 0 0,8 0 0,-10 3 0,2 3 0,5-4 0,0 7 0,2-9 0,0 0 0,-6 0 0,6 0 0,-9 0 0,7 7 0,-4-1 0,-5 1 0,15-7 0,-14 0 0,8 0 0,-5 0 0,-4 0 0,9 0 0,-4 0 0,-5 0 0,9 0 0,-5 0 0,-4 0 0,7 0 0,0 0 0,-7 0 0,16 0 0,-16 0 0,15 0 0,-15 0 0,16 0 0,-16 0 0,9-3 0,-5-3 0,-3 4 0,5-7 0,1 9 0,-7 0 0,16 0 0,-16-9 0,15 7 0,-15-7 0,16 9 0,-16 0 0,15 0 0,-14 0 0,7 0 0,-3 0 0,-5 0 0,7 0 0,-7 0 0,5 0 0,-5 0 0,7 0 0,-9 0 0,2 3 0,4 3 0,-4-4 0,7 16 0,-9-14 0,0 9 0,0-8 0,0 12 0,0-15 0,0 16 0,0-16 0,0 9 0,0-5 0,0-4 0,0 7 0,0-9 0,0 2 0,0 5 0,0-5 0,0 7 0,0-7 0,0 4 0,0-3 0,0 5 0,0-6 0,0 5 0,0-5 0,0 7 0,0-9 0,0 2 0,0 5 0,0-5 0,0 7 0,0-9 0,0 8 0,0-6 0,0 7 0,0-9 0,0 9 0,0-7 0,0 9 0,0-5 0,0-3 0,0 5 0,0-5 0,0 3 0,0-4 0,0 9 0,0-4 0,0-5 0,0 9 0,0-5 0,0-3 0,2 12 0,5-9 0,-5 1 0,7 2 0,-9-7 0,0 15 0,0-12 0,0 8 0,0-9 0,0 7 0,0-5 0,0-3 0,0 7 0,0-3 0,0-5 0,0 7 0,0 0 0,0-7 0,0 7 0,0-1 0,0-6 0,0 7 0,0-7 0,0 5 0,0-5 0,0 7 0,0-7 0,0 4 0,0-3 0,0 5 0,0-5 0,0 3 0,0-4 0,0 7 0,0-9 0,0 2 0,0 5 0,0-5 0,0 7 0,0-9 0,0 0 0,0 8 0,0-6 0,0 7 0,0-9 0,0 0 0,0 9 0,0-7 0,2 7 0,4-9 0,-3 0 0,5 2 0,-8 5 0,0-5 0,0 6 0,0-8 0,0 0 0,0 9 0,0-7 0,0 7 0,0-9 0,3 0 0,3 0 0,-4 0 0,7 0 0,-9 9 0,0-7 0,0 7 0,0-9 0,0 0 0,9 8 0,-7-5 0,7 5 0,-9-8 0,0 0 0,8 0 0,-5 0 0,5 2 0,-8 5 0,0-5 0,0 7 0,9-9 0,-7 0 0,7 0 0,-7 0 0,5 0 0,-5 0 0,6 0 0,1 0 0,-7 0 0,9 6 0,-4 1 0,-5 0 0,7-7 0,-7 0 0,4 0 0,-3 0 0,5 0 0,-8 0 0,2 0 0,5 0 0,-5 0 0,7 0 0,-7 0 0,5 0 0,-5 0 0,7 0 0,-9 0 0,8 0 0,-6 0 0,7 0 0,-7 0 0,5 0 0,-5 0 0,7 0 0,-9 0 0,2 0 0,4 0 0,-3 0 0,5 0 0,1 0 0,-5 0 0,10 0 0,-8 0 0,7 0 0,-6 0 0,6 0 0,-2-3 0,2-3 0,4 4 0,-6-9 0,9 4 0,-7 5 0,0-5 0,-7-1 0,7 1 0,-8 1 0,12-3 0,-12 7 0,8-5 0,-9 5 0,5 2 0,-7-6 0,4-1 0,-3 0 0,5 7 0,-8 0 0,0 0 0,0-8 0,0 6 0,0-16 0,0 14 0,0-9 0,0 8 0,0-12 0,0 15 0,0-16 0,0 16 0,0-9 0,0 5 0,0 3 0,0-5 0,0 8 0,0-9 0,0 7 0,0-7 0,0 7 0,0-5 0,0 5 0,0-9 0,0 5 0,0 4 0,9-16 0,-7 14 0,5-9 0,2 6 0,-3-6 0,1 7 0,-7-7 0,8 8 0,-6-12 0,16 6 0,-16-2 0,5 0 0,-3 6 0,3-6 0,-5 9 0,6-14 0,-5 14 0,3-9 0,-4 6 0,5-6 0,-5 9 0,-2-14 0,0 14 0,0-9 0,0 9 0,0-7 0,0 4 0,0 5 0,0-7 0,0 1 0,-9 5 0,7-5 0,-7 6 0,9-5 0,-8 5 0,6-7 0,-7 9 0,7 0 0,-5 0 0,5 0 0,-7 0 0,9 0 0,0 0 0,0-9 0,0 7 0,-9-7 0,7 9 0,-6 0 0,8 0 0,0-8 0,-9 6 0,7-7 0,-7 9 0,9-2 0,0-5 0,0 5 0,0-7 0,-9 9 0,7 0 0,-7-8 0,9 5 0,0-5 0,0 8 0,0 0 0,0-9 0,0 7 0,0-7 0,0 9 0,0 0 0,0-9 0,0 7 0,0-7 0,0 9 0,0 0 0,0-8 0,0 5 0,0-5 0,0 8 0,0 0 0,9 0 0,-5 0 0,10 0 0,-8 0 0,7 0 0,0 0 0,7 0 0,-1 0 0,1 0 0,0 0 0,-7 0 0,0 0 0,0 0 0,7 0 0,-1 0 0,1 0 0,-7 0 0,0 0 0,-9 0 0,5 0 0,-7 0 0,5 0 0,-5 0 0,7 0 0,-9 0 0,0 0 0,-9 0 0,7 0 0,-7 0 0,9 0 0,0-2 0,0-5 0,0 5 0,0-7 0,0 0 0,0 7 0,0-15 0,0 6 0,0-2 0,0 0 0,0 6 0,0-6 0,0 9 0,0-14 0,0 14 0,0-9 0,0 9 0,0-14 0,-2 16 0,-5-5 0,5-3 0,-7 7 0,9-8 0,0 5 0,0 4 0,0-9 0,0 4 0,0 5 0,0-7 0,0 7 0,0-4 0,0 4 0,-8-7 0,5 7 0,-3-5 0,4 5 0,2-7 0,0 9 0,0 0 0,0-9 0,0 7 0,0-6 0,0 8 0,-9 0 0,7-3 0,-5-3 0,5 4 0,2-7 0,0 9 0,0-2 0,0-5 0,-2 5 0,-5-4 0,5 3 0,-6 3 0,8-2 0,0-4 0,-3 3 0,-3-3 0,4 4 0,-7 0 0,9-5 0,-9 5 0,7-7 0,-7 9 0,3-2 0,-1-5 0,1 5 0,6-7 0,0 9 0,-9 0 0,7-2 0,-5-4 0,5 4 0,2-7 0,0 9 0,-9 0 0,7 0 0,-7 0 0,9-9 0,0 7 0,0-7 0,0 9 0,0 0 0,-8 0 0,6 0 0,-7-8 0,9 5 0,0-5 0,0 8 0,0 0 0,0-9 0,0 7 0,0-7 0,0 9 0,0-9 0,0 7 0,0-7 0,0 9 0,0-2 0,0-4 0,0 4 0,0-7 0,0 9 0,0-9 0,0 7 0,0-7 0,0 9 0,0 0 0,0-9 0,0 7 0,0-6 0,0 8 0,0 0 0,9-9 0,-7 7 0,6-7 0,1 9 0,-4 0 0,8 0 0,-9 0 0,7 0 0,-5 0 0,-3-2 0,3-5 0,-2 5 0,3-4 0,-5 3 0,16 3 0,-16 0 0,7 0 0,-1 0 0,-6 0 0,7 0 0,0 0 0,-7 0 0,7-2 0,-9-4 0,0 3 0,0-5 0,2 8 0,4 0 0,-3 0 0,5 0 0,-8 0 0,0 0 0,9 0 0,-7 0 0,7 0 0,-9 0 0,0 0 0,9 0 0,-7 0 0,7 0 0,-9 0 0,0 0 0,8 0 0,-6 0 0,7 0 0,-9 0 0,0 0 0,9 0 0,-7 0 0,7 0 0,-9 0 0,0 0 0,9 0 0,-7 0 0,6 0 0,-8 0 0,0 2 0,0 4 0,0-3 0,0 5 0,0-8 0,0 0 0,9 0 0,-7 0 0,7 9 0,-9-7 0,0 7 0,0-9 0,0 0 0,0 9 0,0-7 0,0 7 0,0-9 0,0 0 0,9 8 0,-7-6 0,7 7 0,-9-9 0,0 9 0,0-7 0,0 9 0,0-4 0,0-5 0,0 6 0,0-5 0,0 3 0,0-4 0,0 7 0,0-7 0,0 5 0,0-5 0,0 7 0,0-9 0,0 2 0,0 4 0,0-3 0,0 5 0,0-8 0,8 0 0,-5 9 0,5-7 0,-8 7 0,0-9 0,0 0 0,0 9 0,0-7 0,0 6 0,0-8 0,0 0 0,0 9 0,0-7 0,0 7 0,0-9 0,0 0 0,-2 7 0,-4-1 0,3 1 0,-5-5 0,8 4 0,-9-3 0,7 5 0,-9-5 0,4 3 0,5-4 0,-9 7 0,5-9 0,4 2 0,-5 5 0,5-5 0,2 7 0,-2-9 0,-5 0 0,5 2 0,-5 4 0,5-4 0,2 7 0,0-9 0,0 0 0,-6 2 0,-1 5 0,1-5 0,6 7 0,0-9 0,0 0 0,0 9 0,0-7 0,0 6 0,-9-8 0,7 0 0,-7 3 0,9 3 0,-9-4 0,7 7 0,-15 0 0,14-7 0,-12 9 0,9-5 0,-1-3 0,5 5 0,-5-8 0,5 0 0,-6 9 0,8-7 0,0 7 0,-3-9 0,-3 0 0,4 0 0,-7 0 0,9 0 0,0 0 0,-9 9 0,5-7 0,-9 4 0,8-1 0,-1 1 0,-5-4 0,7 7 0,-9-9 0,6 7 0,-6-1 0,9 1 0,-14 1 0,16-5 0,-16 5 0,16-5 0,-4 3 0,-5-4 0,9 7 0,-7-9 0,9 0 0,0 0 0,-9 0 0,7 2 0,-4 5 0,3-5 0,3 7 0,-8-9 0,5 2 0,-3 4 0,-5-4 0,7 7 0,-9-9 0,8 9 0,-12-7 0,12 13 0,-8-8 0,7-1 0,-7-6 0,8 9 0,-10-5 0,9 10 0,-10-10 0,12 7 0,-9-5 0,6-3 0,-6 3 0,7 3 0,-7-3 0,8 1 0,-12 2 0,6 1 0,-6 4 0,3-1 0,-3-7 0,4 7 0,-2-6 0,2 6 0,-5-7 0,5 7 0,-4 1 0,-3 5 0,0-1 0,1-5 0,-5 4 0,4-4 0,-10 5 0,10 1 0,-2-6 0,9 0 0,-4-2 0,4 2 0,-5 3 0,-1-10 0,6 7 0,0-6 0,6-1 0,-6-6 0,6 7 0,-6-1 0,9 1 0,-13-7 0,12 0 0,-8 0 0,9 0 0,-5 0 0,9 0 0,0 0 0,-9 0 0,7 0 0,-7 0 0,9 0 0,0 0 0,0 9 0,-2-7 0,-4 4 0,1-3 0,-8-3 0,7 2 0,-7 4 0,0-1 0,-7 8 0,-2-7 0,-4 7 0,2 0 0,-9 7 0,7 0 0,-7-1 0,7 7 0,-6 1 0,1-1 0,-2-7 0,5 1 0,9 0 0,-1-3 0,0-4 0,9 4 0,-6-14 0,15 14 0,-7-15 0,9 7 0,0-9 0,9 0 0,-7-2 0,4-5 0,-3 5 0,-3-7 0,2 9 0,4 0 0,-3 0 0,5 0 0,-8 0 0,0 0 0,0-8 0,9 5 0,4-14 0,13 4 0,-2-4 0,9-3 0,2-8 0,11-5 0,4-4 0,8-2 0,8-1-119,-1 1 1,1 2 118,-8 4 0,-7-1 0,-6 7 0,-3-5 0,-3 6 0,-8 6 0,-5 7 0,-11 6 0,-2-6 0,-2 7 0,2-7 0,4 8 0,-12-6 0,8 5 0,-7 4 237,7-5-237,-8 5 0,4-7 0,-9 7 0,0-7 0,0 9 0,0 0 0,-9 9 0,4-7 0,-8 5 0,0 4 0,-6 2 0,-3-2 0,-4 2 0,2 2 0,-9 11 0,-2-4 0,-11 4 0,-4 5 0,-9 1 0,-8 7 0,-5 7 0,-4-2-315,-3 8 1,-4 0 314,5 7 0,6-9 0,20-4 0,6-7 0,13-6 0,5-5 0,17-17 0,5-2 0,12-9 0,-2 0 0,10 0 0,-10 0 0,5-2 314,-9-5 1,6 3-315,1-9 0,10 6 0,3-6 0,2-6 0,10-7 0,1-7 0,6 7 0,3-9 0,3 2 0,-1-4 0,8-2 0,0 0 0,7-1 0,7 1-130,-1 0 1,0 0 129,-6-1 0,0 1 0,0 0 0,-9 2 0,-4 4 0,-11-2 0,-3 9 0,-8 0 0,3 6 0,-8 1 0,-6-1 0,-2 9 0,-4 5 0,-5 4 259,7 2-259,-9 0 0,0 0 0,-9 0 0,7 0 0,-14 2 0,10 4 0,-12 3 0,-1 4 0,-1 5 0,-6-5 0,-4 11 0,-3 2 0,2 0 0,-1-6 0,-3 8 0,-11 5 0,2-3 0,-8 3 0,6-7 0,-6 7 0,2-3 0,-2 3 0,-1-3 0,14-4 0,-2-10 0,15 3 0,-1-3 0,17-6 0,1-1 0,9-9 0,9-2 0,4-5 0,4 3 0,3-9 0,8 0 0,5-7 0,6 1 0,7-1 0,-3-6 0,10 0 0,-1-9 0,7 2 0,0-4 0,-1-2 0,1-7-163,0 0 1,0-8 162,0 2 0,4 2 0,-4-3 0,-3 12 0,-10 2 0,-7 2 0,1 10 0,-3-3 0,-11 10 0,-9 3 0,-10 10 0,-5 5 0,-2-7 0,-2 16 0,-5-1 0,-4 10 162,-8-3 1,-1 2-163,1-2 0,-10 11 0,-3-4 0,-5 4 0,-3-5 0,1 7 0,0 1 0,6 1 0,0-2 0,1-4 0,-7 4 0,-1 5 0,1 1 0,2-1 0,4 1 0,-2-8 0,9 3 0,-6 1 0,5-2 0,8-2 0,6-11 0,8-2 0,-1-4 0,4-5 0,2 6 0,0-8 0,2-2 0,4-4 0,5 1 0,9-8 0,2 7 0,4-7 0,-2 0 0,9-7 0,1 7 0,12 0 0,4-9 0,9-8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4:44.629"/>
    </inkml:context>
    <inkml:brush xml:id="br0">
      <inkml:brushProperty name="width" value="0.08571" units="cm"/>
      <inkml:brushProperty name="height" value="0.08571" units="cm"/>
      <inkml:brushProperty name="color" value="#A4386F"/>
    </inkml:brush>
  </inkml:definitions>
  <inkml:trace contextRef="#ctx0" brushRef="#br0">1457 218 12287,'4'7'0,"-1"-3"0,-3-1 0,0-3 0,-3 0 0,-1 0 0,-3 0 0,0 0 0,2 2 0,0 1 0,1-1 0,-3-2 0,0 0 0,0 0 0,0 0 0,0 0 0,0 0 0,0 0 0,0 0 0,0 0 0,0 0 0,0-3 0,0 2 0,3-2 0,1 0 0,3 2 0,0-3 0,3 2 0,1 1 0,3-3 0,3 2 0,-2 1 0,1-1 0,-1 1 0,-1 1 0,0 0 0,3 0 0,-2 0 0,1 0 0,-1 0 0,-1 0 0,0 0 0,0 0 0,0 0 0,0 0 0,0 0 0,-3 1 0,1 1 0,-3 0 0,3 2 0,-3-1 0,0 1 0,-1-1 0,-1 1 0,0 1 0,0 2 0,0 0 0,0 0 0,-3 1 0,1 1 0,-3-1 0,0 1 0,1-1 0,-1-1 0,0 0 0,-4 0 0,0 2 0,-3 1 0,0-1 0,-4-2 0,0 0 0,-3 0 0,0-1 0,-4-1 0,1-2 0,-9 0 0,3 1 0</inkml:trace>
  <inkml:trace contextRef="#ctx0" brushRef="#br0" timeOffset="1616">1233 1 12287,'4'0'0,"-1"0"0,-3 0 0,-7 0 0,5 2 0,-5 1 0,4-1 0,-2-2 0,3 0 0,-3 0 0,4 1 0,-2 1 0,0-1 0,1 2 0,-3-3 0,4 3 0,-5-1 0,4 2 0,-3-1 0,3 1 0,-1 0 0,1 1 0,0 1 0,-3-1 0,4 1 0,-2 1 0,0 0 0,1 0 0,0 0 0,2 0 0,0 0 0,0 0 0,0 0 0,0 0 0,0-2 0,0-1 0,3 1 0,1 2 0,3-3 0,0-2 0,0-1 0,0-1 0,0 0 0,0 0 0,0-1 0,0-1 0,0 0 0,0-2 0,0 0 0,0-1 0,0-1 0,0 1 0,0 1 0,0 0 0,0-1 0,0-2 0,0 0 0,-3 2 0,1 1 0,-3 2 0,1-1 0,-3 3 0,-7 0 0,4 1 0,-4 1 0,0 0 0,2 2 0,-2-1 0,-2 1 0,1 0 0,-2 1 0,3 1 0,0-1 0,-3-1 0,1 0 0,-1-1 0,1 1 0,0 1 0,-3 2 0,1-2 0,-3-1 0,0-1 0,0 1 0,-3 0 0,1 1 0,-1 0 0,1-2 0,-2 1 0,0-1 0,0 0 0,2-1 0,0 0 0,-3 2 0,4-2 0,-2 0 0,3 0 0,0 0 0,-3-1 0,1 1 0,0-1 0,2-1 0,0 0 0,0 0 0,-1 0 0,-1 0 0,1 0 0,-2 0 0,3 0 0,3 0 0,-2 0 0,1 0 0,-1 0 0,2 0 0,1-2 0,3-1 0,-3-1 0,1 1 0,0-2 0,2 0 0,0 1 0,0 0 0,0-1 0,0-2 0,0 2 0,3 1 0,-2-1 0,1-2 0,1 2 0,-1 1 0,1-1 0,-3-2 0,2 2 0,0 1 0,1 1 0,0-1 0,-2 0 0,1-1 0,1 1 0,-1 2 0,1 1 0,-3-1 0,2-1 0,0 0 0,1 1 0,-3 2 0,2 0 0,0 0 0,1 0 0,-3 0 0,0 0 0,0 0 0,0 0 0,0 1 0,0 1 0,0-1 0,0 1 0,2 1 0,0 0 0,1 0 0,-3-1 0,2 0 0,0 2 0,2-1 0,-2 1 0,-1-1 0,1 1 0,1 0 0,-1 1 0,4 1 0,-5-2 0,4 3 0,0-2 0,2-1 0,0-1 0,0 1 0,0 1 0,0 2 0,0 0 0,0 0 0,1-3 0,1-2 0,-1 2 0,3-3 0,-2 1 0,-1 2 0,4-2 0,-3 2 0,1-2 0,-2 2 0,1-2 0,-1-1 0,2 5 0,-3-4 0,0 2 0,0-2 0,0 2 0,0-2 0,-1-1 0,-1 1 0,0 1 0,-3 0 0,3 0 0,-3-1 0,2 0 0,-2 2 0,-1-2 0,1 0 0,-1 1 0,-1 0 0,-3 0 0,1-1 0,0 0 0,2 2 0,-3-2 0,1 0 0,-3 1 0,3 0 0,-3 1 0,0-1 0,0-1 0,0-2 0,-1 1 0,1 1 0,1-1 0,-1 1 0,2-1 0,-2-1 0,-1 0 0,4 0 0,0-2 0,2-1 0,-1-1 0,-1 1 0,3 0 0,-1 1 0,2-1 0,-2-2 0,0 0 0,0 2 0,2-1 0,0 1 0,4-2 0,-5 1 0,4-3 0,0 0 0,2 0 0,0 0 0,1-1 0,1-1 0,2-2 0,3-3 0</inkml:trace>
  <inkml:trace contextRef="#ctx0" brushRef="#br0" timeOffset="2249">162 379 12287,'-3'4'0,"2"-1"0,-2-3 0,3-3 0,0-1 0</inkml:trace>
  <inkml:trace contextRef="#ctx0" brushRef="#br0" timeOffset="2465">267 372 12287,'7'4'0,"-3"-1"0,-1-3 0,-3 0 0,-3-3 0,-1 2 0,-3-2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4:58.930"/>
    </inkml:context>
    <inkml:brush xml:id="br0">
      <inkml:brushProperty name="width" value="0.08571" units="cm"/>
      <inkml:brushProperty name="height" value="0.08571" units="cm"/>
      <inkml:brushProperty name="color" value="#C371F1"/>
    </inkml:brush>
  </inkml:definitions>
  <inkml:trace contextRef="#ctx0" brushRef="#br0">0 431 12287,'0'7'0,"0"-1"0,0-6 0,0 0 0,6 0 0,-4 0 0,5 1 0,-2 4 0,-2-4 0,6 4 0,-5-2 0,5 1 0,0-2 0,5 2 0,-1 2 0,1-1 0,-1 4 0,1-5 0,-1 2 0,0-1 0,2-4 0,3 4 0,-3 1 0,3-2 0,-3 1 0,-1-5 0,-5 4 0,0 1 0,0-1 0,4-4 0,0 5 0,1-1 0,-1 1 0,1-5 0,4 1 0,0 4 0,1-4 0,-1 4 0,-3-4 0,3-1 0,1 0 0,-1 0 0,2 0 0,-2 0 0,-3 0 0,2 0 0,3 5 0,-2-1 0,4 0 0,-4-4 0,6 0 0,-1 0 0,0 0 0,0 0 0,5 0 0,-5 0 0,7-1 0,-4-3 0,1 2 0,5-2 0,-2-4 0,1-1 0,-3 2 0,4-2 0,1 0 0,-2-5 0,5 1 0,-5-1 0,5 2 0,-4 3 0,5-3 0,-1 3 0,-2 2 0,2-2 0,-2 6 0,2-1 0,3-2 0,-3 1 0,-2 1 0,2 4 0,0-2 0,4-2 0,1 2 0,-1-2 0,5-2 0,0 1 0,6-4 0,-2 5 0,3-7 0,2 2 0,0-3 0,0-1 0,-1 4 0,1 0 0,6 0 0,3-4 0,-2-1 0,2 1 0,-2-1 0,2 1 0,7-1 0,-3 1 0,-1-1 0,-3 1 0,-5 4 0,5 0 0,0 0 0,4-4 0,-4 4 0,0 0 0,-7 0 0,3-5 0,0 2 0,0 3 0,-6-1 0,-3 5 0,-2-4 0,1 5 0,2-7 0,-6 3 0,-1 2 0,-3 1 0,-1 2 0,0-1 0,1 2 0,-1-2 0,-5 2 0,-4 2 0,-3 0 0,-1 0 0,0 0 0,0 0 0,-2 0 0,-2 0 0,2 0 0,-2 0 0,1 5 0,-2-1 0,3 1 0,-2-5 0,-2 4 0,1 1 0,-1-1 0,2-4 0,0 5 0,-5-1 0,2 0 0,-2-4 0,-3 0 0,3 0 0,1 0 0,-1 0 0,0 0 0,-5 0 0,1 0 0,-1 0 0,1 0 0,-1 0 0,1 0 0,-1 0 0,1 0 0,-1 0 0,0 0 0,1 0 0,-1 0 0,1 0 0,-1 0 0,1 0 0,-1 0 0,1 0 0,-1 0 0,0 0 0,1 0 0,-1 0 0,-4 0 0,0 0 0,0 0 0,5 0 0,-5-4 0,0 0 0,-6-1 0,3 5 0,-6 0 0,0 0 0,-6 0 0,4 0 0,-4 0 0,6 0 0,0 0 0,6 0 0,-4 0 0,4 0 0,-6 0 0,-6 0 0,-2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7:42.150"/>
    </inkml:context>
    <inkml:brush xml:id="br0">
      <inkml:brushProperty name="width" value="0.08571" units="cm"/>
      <inkml:brushProperty name="height" value="0.08571" units="cm"/>
      <inkml:brushProperty name="color" value="#C371F1"/>
    </inkml:brush>
  </inkml:definitions>
  <inkml:trace contextRef="#ctx0" brushRef="#br0">3820 391 12287,'9'0'0,"-1"-2"0,-1-1 0,1-3 0,2-1 0,-2-1 0,1-1 0,-6 3 0,3 0 0,-6 5 0,0-5 0,0 7 0,0 4 0,0 2 0,0 7 0,0 4 0,0 0 0,0 6 0,0-2 0,0 5 0,0 4 0,0 4 0,0 5 0,0 2 0,0 3 0,0-3 0,0 2 0,0-2 0,0-1 0,0-9 0,0-5 0,0-4 0,0-5 0,4-8 0,1 4 0,-1-10 0,2 2 0,2-6 0,5 0 0</inkml:trace>
  <inkml:trace contextRef="#ctx0" brushRef="#br0" timeOffset="968">3578 270 12287,'2'-8'0,"2"4"0,-2-4 0,4 1 0,-5-5 0,4 3 0,-4 1 0,4 4 0,-4 2 0,-1-4 0,0 6 0,0 0 0,6 0 0,-4 6 0,2 3 0,4 3 0,1 2 0,-2-1 0,2 1 0,0 4 0,5 0 0,-5 4 0,-1-4 0,0 6 0,1-2 0,3-1 0,-3 2 0,-3-1 0,-2 5 0,2 0 0,-1 0 0,-1-5 0,-4 1 0,5-6 0,-1 6 0,1-7 0,-5 2 0,-2 0 0,-2-4 0,1 2 0,-6-7 0,0 3 0,-5 1 0,1-1 0,-1-3 0,-3 2 0,-1-7 0,-6 7 0,1-2 0,-1-2 0,2 2 0,-3-4 0,2 4 0,-2-6 0,-2 1 0,0-2 0,0-2 0,5 0 0,-1 0 0,5 0 0,-4 0 0,5-2 0,-1-2 0,5 1 0,4-6 0,-3 0 0,3-5 0,2 1 0,-2-1 0,6 5 0,-2 0 0,2 0 0,-1-4 0,2 0 0,-2-1 0,2 5 0,2 0 0,0 0 0,0-4 0,0 5 0,0-4 0,2 11 0,2-4 0,-2 4 0,4 1 0,-6 0 0,0 0 0,0 6 0,-2-3 0,-2 6 0,1-5 0,-6 5 0,0-1 0,-5 1 0,-1 3 0,-3-3 0,2 3 0,-6 1 0,-5 0 0,-5 1 0,-1-1 0,2 1 0,1-1 0,-6 1 0,2-1 0,-2 1 0,-1-2 0,5-3 0,-1 1 0,2-6 0,7 5 0,-3-4 0,5-1 0,-1-4 0,2 0 0,4 0 0,8-6 0,-9-7 0,10-8 0</inkml:trace>
  <inkml:trace contextRef="#ctx0" brushRef="#br0" timeOffset="1593">3094 283 12287,'9'8'0,"0"-4"0,0-2 0,5-2 0,-1-6 0,-6 3 0,-2-6 0,-4 6 0,-1-3 0,-6 6 0,-3 0 0,2 0 0,-2 0 0,0 0 0,-4 0 0,-1 0 0,1 0 0</inkml:trace>
  <inkml:trace contextRef="#ctx0" brushRef="#br0" timeOffset="1681">3013 323 12287,'-8'0'0,"-1"0"0,6 0 0,-9 0 0,4 0 0,-5 0 0,-1 0 0,1-6 0,-1-1 0</inkml:trace>
  <inkml:trace contextRef="#ctx0" brushRef="#br0" timeOffset="2266">2341 646 12287,'19'0'0,"4"0"0,-2-4 0,1-1 0,1-4 0,3 5 0,-5-1 0,-3 5 0,2 0 0,-2 0 0,0 2 0,-5 2 0,-4 2 0,0 3 0,-2 3 0,2-3 0,3 3 0,-10 2 0,2-1 0,-2 1 0,-2-1 0,0 0 0,0-4 0,0 0 0,0-4 0,0 4 0,-6-2 0,-3 2 0,-2-1 0,2-4 0,-7 2 0,3 3 0,-5 2 0,0-7 0,3 7 0,-3-2 0,-3-2 0,-1 2 0,1-5 0,-2 5 0,2-6 0,-1 2 0,1 1 0,3-2 0,-1 1 0,-4-5 0,-1 0 0,6 0 0,-1 0 0,1 0 0,3 0 0,-3 0 0,0-2 0,5-2 0,-4-2 0,8-3 0,-3-3 0,0 4 0,3-5 0,2 4 0,2 0 0,4 5 0,-4-5 0,4 4 0,1-4 0,0 6 0,0-3 0,0 6 0,0 0 0,0 6 0,-6-3 0,-3 6 0,2 0 0,-2 5 0,-5-1 0,-4 0 0,-1 1 0,1-1 0,-3 1 0,-6-1 0,0 1 0,0-1 0,0-1 0,0-3 0,-5-3 0,-3-6 0</inkml:trace>
  <inkml:trace contextRef="#ctx0" brushRef="#br0" timeOffset="2993">1480 673 12287,'14'0'0,"-5"0"0,0 0 0,-7 0 0,10 0 0,-10 0 0,4 0 0,-6 0 0,0-1 0,0-4 0,0 4 0,0-5 0,0 7 0,0 4 0,0-2 0,0 6 0,0-5 0,0 5 0,0 0 0,0 5 0,0-1 0,0 0 0,-2 1 0,-2-1 0,2 1 0,-2-1 0,-4 1 0,0-1 0,0 1 0,-1-1 0,0 0 0,-4 1 0,-1-2 0,1-3 0,-1 1 0,1-5 0,-1 4 0,1-5 0,4 1 0,0-5 0,0 0 0,-4 0 0,4 0 0,0 0 0,1-2 0,-1-2 0,-1 1 0,5-6 0,-4-2 0,5-7 0,-5 3 0,4-2 0,1-4 0,4-2 0,0-2 0,0-2 0,0-2 0,0-2 0,0 1 0,0-6 0,0 0 0,0-4 0,0 0 0,0-1 0,4 1 0,1 0 0,4-1 0,-5 1 0,7 4 0,-2 0 0,3 0 0,1-4 0,7-6 0,1-8 0,5-7 0</inkml:trace>
  <inkml:trace contextRef="#ctx0" brushRef="#br0" timeOffset="3559">1534 1157 12287,'13'6'0,"-4"-4"0,0 2 0,-4-2 0,4-2 0,-5 0 0,5 0 0,-6-2 0,2-2 0,-4 2 0,-1-4 0,0 6 0,0-6 0,0 5 0,-6-5 0,3 6 0,-6 0 0,5 0 0,-5 0 0,4 0 0,-4 0 0,0 0 0,-4 0 0,-1 4 0,1 1 0,0-1 0,-1-4 0,-5 5 0,-4-1 0,-2 1 0,-2-5 0,-1 0 0,-4 0 0,4 0 0,-17 0 0,3 0 0</inkml:trace>
  <inkml:trace contextRef="#ctx0" brushRef="#br0" timeOffset="4158">619 727 12287,'0'7'0,"2"-1"0,2-6 0,-2 0 0,4 0 0,-6 0 0,0 0 0,6 0 0,-5 0 0,5 6 0,-6 2 0,0 5 0,0 1 0,0-5 0,0 0 0,0 0 0,0 4 0,0-4 0,0 0 0,-1 0 0,-4 4 0,4-4 0,-4 0 0,4-6 0,-5 9 0,3-9 0,-6 6 0,4-6 0,-4 2 0,5-4 0,-5-1 0,4 0 0,-4 0 0,0 0 0,-4 0 0,0 0 0,-1 0 0,1-1 0,-1-4 0,1 2 0,-1-6 0,-5 2 0,-4-2 0,-2-3 0,-2 3 0,0 2 0,0-2 0,0 4 0,1-4 0,-1 2 0,0-2 0,0-2 0,0 7 0,0-5 0,0 4 0,5-4 0,-1 5 0,8-7 0,2 2 0,-1 2 0,6-2 0,2 0 0,1-4 0,4-7 0,7-1 0,1-6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7:51.059"/>
    </inkml:context>
    <inkml:brush xml:id="br0">
      <inkml:brushProperty name="width" value="0.08571" units="cm"/>
      <inkml:brushProperty name="height" value="0.08571" units="cm"/>
      <inkml:brushProperty name="color" value="#C371F1"/>
    </inkml:brush>
  </inkml:definitions>
  <inkml:trace contextRef="#ctx0" brushRef="#br0">283 14 12287,'0'8'0,"0"-2"0,0-6 0,0 0 0,0-6 0,0-2 0,0-5 0</inkml:trace>
  <inkml:trace contextRef="#ctx0" brushRef="#br0" timeOffset="131">54 109 12287,'-13'-6'0,"6"4"0,-5-10 0,10 9 0,-2-6 0,2 5 0,2-5 0,-6 0 0,-1-5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7:47.383"/>
    </inkml:context>
    <inkml:brush xml:id="br0">
      <inkml:brushProperty name="width" value="0.08571" units="cm"/>
      <inkml:brushProperty name="height" value="0.08571" units="cm"/>
      <inkml:brushProperty name="color" value="#C371F1"/>
    </inkml:brush>
  </inkml:definitions>
  <inkml:trace contextRef="#ctx0" brushRef="#br0">3134 95 12287,'0'7'0,"2"4"0,2-7 0,-2 1 0,4-5 0,0-6 0,-5-2 0,5-5 0</inkml:trace>
  <inkml:trace contextRef="#ctx0" brushRef="#br0" timeOffset="174">2932 176 12287,'0'-14'0,"0"5"0,0 0 0,6 6 0,2-9 0,1 6 0,0-3 0,-6-9 0,3 3 0</inkml:trace>
  <inkml:trace contextRef="#ctx0" brushRef="#br0" timeOffset="2683">2206 485 12287,'0'-13'0,"2"1"0,2 3 0,-2 1 0,2 4 0,-2 1 0,-2-6 0,0 6 0,-5-9 0,1 3 0,-5 1 0,4-1 0,-5 0 0,1-4 0,-8-2 0,-1-3 0,0 3 0,5-3 0,-5-1 0,0 1 0,-4-6 0,4 1 0,-5 3 0,5-3 0,-4 5 0,4-4 0,0 4 0,5-5 0,4 7 0,0-2 0,6 3 0,-3 2 0,7 1 0,4 3 0,-2 3 0,6 6 0,-5 0 0,5 0 0,0 0 0,5 0 0,-1 0 0,-4 6 0,0 3 0,0 3 0,4 1 0,-4 1 0,0-1 0,-4 6 0,4 4 0,0-2 0,4 1 0,-5 1 0,-4 4 0,2 1 0,-1 3 0,4-2 0,-5 2 0,1-3 0,-5-1 0,4 0 0,1 0 0,-1-1 0,-4-4 0,0-3 0,0-5 0,0-1 0,0 1 0,0-7 0,0-1 0,0-6 0,0 0 0,-6-6 0,5-1 0,-11-7 0,6 5 0,-3 0 0,-3 5 0,3-5 0,1 4 0,-1-4 0,0 2 0,-4-2 0,-1-3 0,1 3 0,-1-3 0,1-1 0,0-1 0,-1 1 0,2-2 0,3-3 0,-3 2 0,3-7 0,-1 5 0,1-4 0,-2-1 0,7-4 0,-5 2 0,4 3 0,-3-2 0,3 6 0,-1 0 0,2 4 0,2 1 0,-2-1 0,2 1 0,1 1 0,-4 3 0,4 2 0,-4 2 0,4 4 0,1-5 0,0 6 0,0 1 0,0 4 0,0-2 0,0 6 0,4-5 0,1 5 0,1-4 0,-2 4 0,-1-1 0,6 6 0,-4-1 0,3 1 0,-3 4 0,4 0 0,-6 1 0,1-1 0,2-2 0,-1 7 0,-1-5 0,-4 4 0,5-1 0,-1 2 0,1 2 0,-5-3 0,-2 2 0,-2-1 0,-4 1 0,-5-6 0,-1 4 0,1-4 0,-5-2 0,0-7 0,-1 2 0,1-7 0,3 5 0,-3-4 0,-2-1 0,3-4 0,-1-1 0,4-4 0,-4-2 0,0-7 0,5 5 0,4 0 0,0 0 0,-5-4 0,5-5 0,1 0 0,5 0 0,-2 5 0,2 4 0,-1 0 0,2 0 0,-2-5 0,2 1 0,2-1 0,0 1 0,-1 6 0,-4 2 0,2 2 0,-6-1 0,5 2 0,-5-2 0,0 2 0,-5 2 0,1 6 0,-1 3 0,-1-1 0,-2 1 0,0-1 0,-5 6 0,4-1 0,-5 1 0,5-1 0,-4 1 0,6-1 0,-2 1 0,3-1 0,1 1 0,-2-1 0,2 0 0,-1 1 0,11-1 0,-7 1 0,10-1 0,-4 1 0,4-5 0,1 0 0,1-5 0,4 5 0,-2-6 0,6 2 0,0-2 0,4 1 0,1-2 0,-1 2 0,1-3 0,-1-1 0,1 5 0,-1-1 0,0 1 0,1-5 0,-1 0 0,1 0 0,-1 0 0,1 0 0,-1 0 0,1 0 0,-1 0 0,-1 1 0,-3 4 0,-3-4 0,-6 5 0,0-6 0,0 6 0,-6-4 0,-2 5 0,-5-2 0,-2-2 0,-3 6 0,3-6 0,-3 1 0,-1 2 0,1-1 0,-5 4 0,6-5 0,-7 2 0,1-1 0,2-2 0,-1 6 0,-1-5 0,-3 5 0,-1-6 0,0 1 0,0-1 0,0 2 0,0-4 0,0 4 0,5-4 0,-1-1 0,7 0 0,-2 0 0,-1-1 0,1-4 0,4 2 0,5-5 0,5 0 0,-5-1 0,6-3 0,-2 3 0,4 2 0,1-2 0,0 0 0,0-5 0,0 1 0,0-1 0,0 5 0,0 0 0,1 0 0,4-4 0,2 0 0,7-1 0,-1 1 0,1-1 0,-1 2 0,0 3 0,1-1 0,-1 5 0,1-4 0,-1 5 0,-1-2 0,-3 1 0,3 4 0,-4-5 0,5 6 0,-5 6 0,-4 3 0,-2 3 0,-2 1 0,0 1 0,0-1 0,-2 1 0,-2-1 0,1 5 0,-6 0 0,0 0 0,-5-5 0,-1 1 0,-3-1 0,3 1 0,-3-1 0,-1 1 0,1-1 0,-4-4 0,4 0 0,-5-4 0,5 3 0,-4-3 0,4 4 0,-4-6 0,4 1 0,0-2 0,4-2 0,1-2 0,-1-2 0,1 1 0,-1-6 0,1 4 0,0-3 0,-1-1 0,1-5 0,-1 2 0,1 3 0,4-1 0,0 5 0,6-1 0,-2 2 0,-2 2 0,-1-4 0,-1 6 0,0 0 0,5 0 0,-5 0 0,5 2 0,-5 2 0,4-1 0,-4 6 0,5-1 0,-5 1 0,6 3 0,-2-3 0,-1 3 0,2 1 0,-2 0 0,1 1 0,4 4 0,-4 0 0,4 0 0,1-5 0,0-4 0,0 0 0,-5 0 0,1 4 0,-2-4 0,1 0 0,2-4 0,-6 4 0,0-5 0,-4 5 0,-2-1 0,-3 1 0,3 3 0,-3-3 0,-3-2 0,-1 2 0,-2 0 0,2 5 0,-4-2 0,4-4 0,-2 3 0,1-7 0,-2 5 0,3-4 0,-4-7 0,-1-5 0</inkml:trace>
  <inkml:trace contextRef="#ctx0" brushRef="#br0" timeOffset="3034">1466 68 12287,'-13'7'0,"-1"-1"0,1 0 0,4-4 0,0 2 0,2-1 0,-2 2 0,-3-4 0,3 4 0,-3-4 0,-8-1 0,-1 0 0</inkml:trace>
  <inkml:trace contextRef="#ctx0" brushRef="#br0" timeOffset="3190">754 364 12287,'13'-14'0,"0"6"0,1-1 0,-1-6 0,7 0 0,1-5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7:52.823"/>
    </inkml:context>
    <inkml:brush xml:id="br0">
      <inkml:brushProperty name="width" value="0.08571" units="cm"/>
      <inkml:brushProperty name="height" value="0.08571" units="cm"/>
      <inkml:brushProperty name="color" value="#C371F1"/>
    </inkml:brush>
  </inkml:definitions>
  <inkml:trace contextRef="#ctx0" brushRef="#br0">3524 162 12287,'-12'-2'0,"3"-2"0,2 1 0,2-6 0,4 4 0,-4-4 0,4 0 0,-1-3 0,-2 3 0,2 2 0,-2 2 0,-4 4 0,1-5 0,-7 6 0,1 1 0,-1 4 0,1 4 0,0 9 0,-2-2 0,-3 7 0,3 1 0,-3 7 0,3-3 0,1 4 0,1-4 0,0-1 0,1-2 0,3-2 0,3-4 0,6-5 0,1-2 0,4-3 0,2-3 0,7-6 0,-1 0 0,0 0 0,7-2 0,2-2 0,-1-2 0,2-3 0,-5-2 0,4 7 0,-6-2 0,2 1 0,-3 4 0,-1-4 0,-7 4 0,5 1 0,-13 0 0,-4 0 0,-4 6 0,-13 3 0,-1 3 0,-4 1 0,-1-1 0,-3-3 0,1 3 0,-6-3 0,-1-2 0,-8 2 0,3-1 0,-3 1 0,3-3 0,2-6 0,-2 0 0,-3 0 0,3 0 0,-3 0 0,10-6 0,3-3 0,4-5 0,1-3 0,6 0 0,3-5 0,3 1 0,2-2 0,4-2 0,0 3 0,6-4 0,-2-1 0,4 5 0,1-1 0,-2 7 0,-2-2 0,2 3 0,-10 8 0,5 1 0,-7 6 0,-3 3 0,-1 6 0,-2 1 0,2 12 0,-1 1 0,-4 4 0,-2 6 0,3 3 0,-4 2 0,-1 3 0,0 1 0,0 2 0,1-2 0,-1 3 0,6-8 0,3-1 0,3-6 0,1 2 0,7-10 0,2-4 0,5-3 0,5-2 0,2-4 0,7 0 0,5-6 0,4 2 0,2-5 0,2-5 0,7-2 0,7-7 0,-5 1 0,4-1 0,-4-3 0,0-1 0,3-12 0,-5 1 0,6-11 0</inkml:trace>
  <inkml:trace contextRef="#ctx0" brushRef="#br0" timeOffset="660">1776 27 12287,'-8'-1'0,"4"-4"0,2 4 0,2-5 0,0 6 0,2 6 0,2 3 0,-2 3 0,2 1 0,2 2 0,-2 3 0,2-2 0,-1 7 0,-4-1 0,4 5 0,-4 4 0,-1 1 0,0 5 0,0-1 0,0-2 0,0 2 0,6-6 0,-4 3 0,4-6 0</inkml:trace>
  <inkml:trace contextRef="#ctx0" brushRef="#br0" timeOffset="1569">1466 81 12287,'-9'-2'0,"0"-2"0,-1-5 0,4 2 0,1-2 0,2 4 0,-1-4 0,2 6 0,-4-3 0,6 6 0,0 0 0,0 6 0,0-3 0,0 6 0,0 0 0,0 4 0,0 2 0,0 3 0,-4-3 0,-1 3 0,1 2 0,4-2 0,0 6 0,0-2 0,-5-1 0,1 1 0,-2 1 0,1 4 0,2-1 0,-5 1 0,3-4 0,-4-1 0,5-4 0,-5 5 0,1-7 0,-1 2 0,-3-3 0,3-2 0,-3-4 0,-1 0 0,-1-6 0,1 3 0,0-6 0,4-1 0,0-4 0,0 2 0,-5-6 0,5 0 0,0-4 0,2-2 0,-2-3 0,-2 3 0,7-3 0,-5 3 0,4 2 0,-1-1 0,2 1 0,2-1 0,-2 1 0,2 4 0,2 0 0,0 6 0,0-9 0,-1 11 0,-4-4 0,4 10 0,-4 4 0,-2 1 0,-2-1 0,-3 7 0,-1-2 0,-5 4 0,0 0 0,-6-2 0,1 7 0,3-7 0,-3 2 0,1 1 0,-5-1 0,1 0 0,4-4 0,-2-7 0,6-2 0,0 1 0,5-2 0,-1 1 0,1-5 0,-1-6 0,2-2 0,3-5 0,2-1 0,3 1 0,2-1 0,-2 1 0,-2-1 0,1 1 0,1 0 0,-2-1 0,4 1 0,-5 5 0,2 4 0,4 2 0,-11 2 0,4 0 0,-5 0 0,-1 2 0,1 2 0,-1-1 0,1 6 0,-2-4 0,-3 4 0,3-5 0,-3 5 0,-1-5 0,1 5 0,-5-6 0,6 2 0,-7 1 0,1-2 0,2 1 0,-1-5 0,-1 0 0,-3 0 0,3 0 0,1 0 0,4 0 0,-5 0 0,5-5 0,-4 1 0,6-7 0,-2 2 0,3-2 0,1-3 0,-4 1 0,0-1 0,5 1 0,4-1 0,1 1 0,-1-1 0,-1 1 0,6-1 0,-1 1 0,5 0 0,6-1 0,3 1 0,3-1 0,1 1 0,7-7 0,1-1 0,6-5 0</inkml:trace>
  <inkml:trace contextRef="#ctx0" brushRef="#br0" timeOffset="1824">888 41 12287,'0'-8'0,"-6"-4"0,3 11 0,-6-4 0,0-2 0,-5-1 0</inkml:trace>
  <inkml:trace contextRef="#ctx0" brushRef="#br0" timeOffset="2025">430 202 12287,'-8'-5'0,"-1"1"0,6-2 0,-2 2 0,-2 1 0,-2-6 0,-3 0 0,-2-5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7:57.033"/>
    </inkml:context>
    <inkml:brush xml:id="br0">
      <inkml:brushProperty name="width" value="0.08571" units="cm"/>
      <inkml:brushProperty name="height" value="0.08571" units="cm"/>
      <inkml:brushProperty name="color" value="#C371F1"/>
    </inkml:brush>
  </inkml:definitions>
  <inkml:trace contextRef="#ctx0" brushRef="#br0">1749 430 12287,'0'9'0,"0"0"0,0-4 0,0 4 0,0 0 0,0 4 0,0 2 0,0 3 0,0-1 0,0 5 0,0 0 0,0 5 0,-2 0 0,-2 0 0,-4-2 0,-5-2 0,-1 2 0,1-2 0,-5-2 0,0 1 0,-4-5 0,4 0 0,-5-6 0,5-2 0,0-6 0,5 1 0,-1-2 0,1-2 0,5-6 0,4-3 0,2-3 0,2-2 0,-4-3 0,0-1 0,-1-6 0,5 1 0,-1-1 0,-4 2 0,4-3 0,-4 2 0,4-2 0,1-2 0,-5 0 0,1 0 0,-2 0 0,1 0 0,4 5 0,-4-1 0,-1 2 0,2-1 0,-1 3 0,5 5 0,-4 1 0,-1-1 0,-1 7 0,2 2 0,1-1 0,-6 2 0,4-1 0,-4 5 0,0 6 0,-4 3 0,0 9 0,-2-1 0,-3 5 0,3-4 0,-3 4 0,3 1 0,1 4 0,1 1 0,-1 4 0,1-6 0,0 1 0,-1 0 0,1-4 0,1 1 0,3-2 0,3-3 0,6-5 0,0-1 0,0-5 0,6-2 0,3-6 0,3-2 0,1-2 0,5-4 0,0-5 0,4-1 0,-4 1 0,5-2 0,-5-3 0,6 2 0,-2-7 0,3 5 0,2-4 0,-4 1 0,-1-1 0,1-4 0,3 4 0,-3 2 0,-1 2 0,-5-1 0,1 1 0,-3-6 0,-2 3 0,1-6 0</inkml:trace>
  <inkml:trace contextRef="#ctx0" brushRef="#br0" timeOffset="650">794 525 12287,'0'-14'0,"0"1"0,0-1 0,0 1 0,0 4 0,0 0 0,0 4 0,0-4 0,0 6 0,0-3 0,0 6 0,0 6 0,0 3 0,0 3 0,0 2 0,0 1 0,0 3 0,-5-3 0,1 3 0,-2 1 0,1-1 0,2 0 0,-6-5 0,5 1 0,-5-1 0,4-4 0,-4 0 0,6-4 0,-1 4 0,-4-6 0,1 3 0,-2-6 0,0 0 0,6-6 0,-1-3 0,-2-3 0,1-2 0,-4 1 0,5-1 0,-2 1 0,1-1 0,2 1 0,-6-1 0,6 6 0,-1-1 0,-4 0 0,1-5 0,-7 7 0,1 1 0,-1 6 0,1 0 0,0 0 0,-5 4 0,0 1 0,-6 5 0,1-1 0,2 3 0,-1 1 0,0 1 0,-5-1 0,-2 1 0,-2-1 0,4 2 0,0 3 0,0-3 0,5 3 0,-4-2 0,-1 2 0,2-7 0,3 2 0,-2-4 0,6 0 0,0 2 0,4-7 0,1 1 0,4-5 0,0 0 0,6-6 0,-3-8 0,6-7 0</inkml:trace>
  <inkml:trace contextRef="#ctx0" brushRef="#br0" timeOffset="991">942 27 12287,'-8'-9'0,"4"0"0,-4 6 0,1-3 0,-7 8 0,1 2 0,-1 3 0,1 7 0,-2-1 0,-3 1 0,2-1 0,-7 1 0,1-1 0,-11 1 0,-2-1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8:00.640"/>
    </inkml:context>
    <inkml:brush xml:id="br0">
      <inkml:brushProperty name="width" value="0.08571" units="cm"/>
      <inkml:brushProperty name="height" value="0.08571" units="cm"/>
      <inkml:brushProperty name="color" value="#C371F1"/>
    </inkml:brush>
  </inkml:definitions>
  <inkml:trace contextRef="#ctx0" brushRef="#br0">4856 619 12287,'-8'0'0,"-2"-2"0,5-2 0,0 2 0,0-2 0,4 2 0,-11 2 0,4 2 0,-5 2 0,-1-2 0,1 8 0,-1-5 0,1-1 0,-1-4 0,1 0 0,-1 0 0,1 0 0,4 0 0,0 0 0,2-1 0,-2-4 0,-2 2 0,7-6 0,-7 0 0,2-4 0,2-1 0,-2 1 0,4 4 0,-4 0 0,6 0 0,-1-4 0,2-1 0,2 1 0,0-1 0,0 1 0,0 4 0,0 0 0,0 0 0,5 0 0,-1 0 0,7 6 0,-4-3 0,7 0 0,-5 5 0,0-4 0,-5 4 0,5 1 0,-4 0 0,4 0 0,-6-6 0,9 4 0,-11-4 0,7 6 0,-4 0 0,-2 0 0,3 2 0,-5 2 0,0-1 0,0 6 0,2-4 0,2 4 0,-2-1 0,8 6 0,-5-1 0,1-1 0,-2-3 0,-1 3 0,6-3 0,-4-1 0,4 1 0,0 0 0,4 0 0,1 0 0,-5-6 0,0 1 0,0 4 0,4-7 0,0 9 0,1-5 0,-7-1 0,4-2 0,-7 2 0,2-2 0,-1 2 0,-4 4 0,5-7 0,-6 11 0,0-10 0,-1 8 0,-4-5 0,4-1 0,-10-2 0,7 2 0,-7-2 0,4 5 0,-7-2 0,5-4 0,1 4 0,-1 1 0,-5-2 0,5 2 0,0-1 0,0-2 0,-4 6 0,-1-6 0,1 1 0,-1 2 0,1-2 0,-1 5 0,1-4 0,0 4 0,-1-5 0,1 5 0,-1-4 0,1 4 0,-1-5 0,1 5 0,-1-4 0,1-1 0,0 1 0,-1-1 0,1 1 0,-1-5 0,5 0 0,0 0 0,0 0 0,-3-2 0,3-2 0,-1 1 0,5-6 0,-4 4 0,5-4 0,-2 6 0,2-1 0,1-2 0,-6 1 0,6-5 0,-8 7 0,7-6 0,-1 6 0,-1-3 0,3 6 0,-6 0 0,6 0 0,-9 0 0,5 0 0,-7 4 0,1 1 0,4 4 0,0-5 0,0 7 0,-4-2 0,4-2 0,0 2 0,0-1 0,-5 1 0,1 3 0,-1-3 0,1-2 0,-1 2 0,-4-2 0,1 2 0,-1 3 0,4-3 0,-1-1 0,-3 1 0,2 0 0,-7 4 0,5-1 0,-4-3 0,6 3 0,-2-3 0,-2-1 0,2 1 0,-1-6 0,1 1 0,3-3 0,-3-1 0,3-5 0,2-3 0</inkml:trace>
  <inkml:trace contextRef="#ctx0" brushRef="#br0" timeOffset="367">4762 0 12287,'-9'2'0,"0"2"0,4-2 0,-4 2 0,5-2 0,-5-2 0,0 5 0,-5-2 0,1 6 0,0-4 0,-1 4 0,1 0 0,-1 4 0,-4 1 0,0-1 0,-6 1 0,2-1 0,-3 7 0,-2 0 0</inkml:trace>
  <inkml:trace contextRef="#ctx0" brushRef="#br0" timeOffset="642">4143 484 12287,'-6'-7'0,"5"-5"0,-5 10 0,7-5 0,4 2 0,-4 4 0,5-7 0,-6 4 0,6-4 0,1-5 0</inkml:trace>
  <inkml:trace contextRef="#ctx0" brushRef="#br0" timeOffset="1142">3968 673 12287,'-4'13'0,"-1"0"0,1 2 0,4 3 0,-5 2 0,1 2 0,-7 4 0,2-4 0,-3 3 0,-1 2 0,-1 0 0,1 0 0,-5-6 0,0-3 0,-1 1 0,1-1 0,3-1 0,-3-8 0,3-2 0,2-2 0,-1-4 0,1 4 0,-1-4 0,1-1 0,4-4 0,0-1 0,6-5 0,-2 1 0,-1 1 0,2-1 0,-2 0 0,1-4 0,4-1 0,-4 1 0,-1 0 0,2-1 0,-7-4 0,3 0 0,0-6 0,-1 2 0,5-3 0,-5-2 0,4-5 0,-4 1 0,5-6 0,-5 1 0,4-2 0,-4 2 0,5-2 0,-5 2 0,4 3 0,-4 1 0,5 6 0,-5 3 0,4 2 0,-4 3 0,5 5 0,-5-1 0,2 5 0,-2 5 0,-3 2 0,4-4 0,-5 6 0,-1 0 0,1 0 0</inkml:trace>
  <inkml:trace contextRef="#ctx0" brushRef="#br0" timeOffset="1567">4049 1318 12287,'-8'0'0,"2"-6"0,6 5 0,-1-5 0,-4 6 0,4-6 0,-7 4 0,4-2 0,-3-4 0,-7 1 0</inkml:trace>
  <inkml:trace contextRef="#ctx0" brushRef="#br0" timeOffset="1699">3928 1332 12287,'-14'0'0,"1"0"0,5 0 0,-4 0 0,4 0 0,-4 0 0,3 0 0,0 0 0,4 0 0,-4 0 0,0 0 0,-4 0 0,-1 0 0,1 0 0,-1 0 0,1 0 0,0 0 0</inkml:trace>
  <inkml:trace contextRef="#ctx0" brushRef="#br0" timeOffset="2101">3228 982 12287,'-9'1'0,"0"4"0,6-2 0,-1 6 0,2-5 0,2 5 0,0 0 0,0 5 0,0-1 0,0 1 0,-4-1 0,0 1 0,-7-1 0,2 0 0,-3 1 0,-1-1 0,-7-2 0,-2 2 0,1-7 0,-1 8 0,-1-5 0,-4 0 0,0 1 0,0-5 0,0-1 0,1-4 0,-1 0 0,0 0 0,-5 0 0,1 0 0,0-4 0,4-1 0,0-5 0,0 1 0,0-3 0,0-2 0,-3 1 0,3-1 0,-6 1 0,11-1 0,-6 1 0,5 0 0,-1 4 0,2 0 0,1 0 0,3-5 0,-3-5 0,-6-2 0</inkml:trace>
  <inkml:trace contextRef="#ctx0" brushRef="#br0" timeOffset="2455">2798 619 12287,'7'6'0,"-1"-5"0,-4 5 0,2-6 0,-2 0 0,4 0 0,-5-4 0,4-1 0,-4 1 0,5 4 0,-6 0 0,0-6 0,0-2 0</inkml:trace>
  <inkml:trace contextRef="#ctx0" brushRef="#br0" timeOffset="2632">2690 686 12287,'-13'-6'0,"4"5"0,0-4 0,6 4 0,-4-4 0,2 1 0,4-1 0,-5 5 0,6 0 0,0 0 0,6-6 0,1-1 0</inkml:trace>
  <inkml:trace contextRef="#ctx0" brushRef="#br0" timeOffset="3942">2099 659 12287,'0'-13'0,"0"-1"0,0 1 0,0-1 0,0 5 0,0 0 0,0 6 0,0-9 0,0 11 0,-2-5 0,-2 6 0,2 6 0,-8 1 0,5 7 0,-4-1 0,5 1 0,-7-4 0,2 4 0,3-8 0,2 7 0,-2-2 0,1 2 0,-4 0 0,5 1 0,-1-1 0,5 1 0,0-1 0,0-4 0,0 0 0,0-6 0,2 3 0,2-6 0,-1 0 0,6 0 0,0-1 0,5-4 0,-1 2 0,1-6 0,-1 0 0,1-4 0,-5-1 0,-1 1 0,1 1 0,5 3 0,-5-3 0,0 3 0,-2-3 0,2-1 0,2 4 0,-7 0 0,1 4 0,-5-4 0,0 6 0,0-9 0,0 11 0,-6-5 0,-3 6 0,-3 0 0,-3 0 0,-3 0 0,3 4 0,-3 1 0,3 4 0,2-5 0,-5 7 0,0-2 0,-5-2 0,5 2 0,-1-4 0,1 4 0,3-2 0,-3 2 0,3 3 0,2-3 0,-1-2 0,1 2 0,-1-4 0,1 4 0,4-2 0,0 2 0,5 3 0,-5-3 0,4-1 0,-4 1 0,6-5 0,-1 5 0,2-4 0,2 4 0,0-6 0,0 9 0,2-11 0,2 3 0,-1-2 0,6-2 0,0 0 0,5 0 0,-5 0 0,-1 0 0,1 0 0,5 0 0,-1 0 0,1 0 0,-1 0 0,1 0 0,-1 0 0,1 0 0,-1 0 0,1 0 0,-1 0 0,-4 0 0,0 0 0,-6 6 0,3-3 0,-6 6 0,0-5 0,0 5 0,-11-4 0,-2 4 0,-5 0 0,0 4 0,-3 1 0,-6-1 0,2 1 0,2-1 0,-2 0 0,3 1 0,-4-5 0,-1 0 0,6 0 0,3 4 0,-1-5 0,1-4 0,0 2 0,5-1 0,4 4 0,0-5 0,0 1 0,1-5 0,2 0 0,6 0 0,0 0 0,0-6 0,-1 0 0,-4-3 0,4-3 0,-5 4 0,6-5 0,0-1 0,-2 5 0,-2 0 0,2 6 0,-4-4 0,6 3 0,-1 2 0,-4-2 0,4 2 0,-7 2 0,4 0 0,3-6 0,-11 5 0,4-5 0,-5 7 0,-1 4 0,5-2 0,0 6 0,0-5 0,-4 5 0,-2 0 0,-3 4 0,2-4 0,-7 0 0,5 0 0,-4 5 0,4-1 0,-5 1 0,5-1 0,-4 1 0,1-1 0,-1 0 0,2 1 0,7-1 0,-1-1 0,1-3 0,5-3 0,-3-6 0,9-6 0,2-7 0,7-8 0</inkml:trace>
  <inkml:trace contextRef="#ctx0" brushRef="#br0" timeOffset="4256">1816 457 12287,'-1'-9'0,"-4"0"0,4 5 0,-4-5 0,4 6 0,1-3 0,0 6 0,0 0 0,0 0 0</inkml:trace>
  <inkml:trace contextRef="#ctx0" brushRef="#br0" timeOffset="4465">1641 552 12287,'0'8'0,"0"1"0,0-4 0,0 4 0,-6-6 0,-1 9 0,-7-6 0,1 3 0,4 1 0,0-5 0,0 4 0,-4-5 0,-1 7 0,-5-4 0,-2 7 0</inkml:trace>
  <inkml:trace contextRef="#ctx0" brushRef="#br0" timeOffset="5958">1305 1009 12287,'-13'0'0,"-1"0"0,7 0 0,-4-2 0,7-2 0,-1 2 0,1-5 0,-1 2 0,1 4 0,-2-11 0,4 4 0,-8-5 0,5 0 0,-1-1 0,2 1 0,1-1 0,-6 1 0,4-5 0,-4 0 0,2-6 0,-2 2 0,-3-4 0,3-1 0,2 0 0,-2 0 0,0 2 0,-5 3 0,5-4 0,0 4 0,5 2 0,-5 2 0,6 4 0,-2 0 0,-2 7 0,5 1 0,-4 6 0,6 0 0,0 6 0,0 3 0,0-2 0,0 2 0,2 0 0,2 4 0,-1 2 0,6 3 0,-4-3 0,4 3 0,0-3 0,4-1 0,-4-5 0,0 0 0,0-1 0,5 6 0,-1-1 0,0 1 0,1-1 0,-1 1 0,5-1 0,0 1 0,2-1 0,-2 1 0,-3-1 0,2 0 0,3 5 0,-2 0 0,-5 0 0,-4-4 0,-1-1 0,1 1 0,-3-1 0,-6 0 0,0-4 0,0 0 0,-2 0 0,-2 5 0,-4-5 0,-5 0 0,-1-5 0,1 5 0,-1-4 0,1 4 0,0-6 0,-1 1 0,1 2 0,-1-1 0,5-1 0,0-4 0,0 5 0,-4-1 0,-1 2 0,1-1 0,-1-4 0,1 3 0,0 2 0,-1-1 0,1 1 0,-1-2 0,1-2 0,-1 2 0,1 2 0,-1-1 0,1-1 0,0-4 0,-1 0 0,1 0 0,-1 0 0,1-1 0,-1-4 0,5 2 0,0-6 0,0 0 0,-4-4 0,-1 0 0,6 4 0,-1 0 0,4 0 0,-4-5 0,5 5 0,-5 0 0,6 0 0,-9-4 0,6-1 0,-3 1 0,3 4 0,6 0 0,0 5 0,0-5 0,0 4 0,0-4 0,0 5 0,0-5 0,0 4 0,0-4 0,0 6 0,6-9 0,1 11 0,7-7 0,-1 4 0,-4 2 0,0-2 0,-4 2 0,4 2 0,-2 2 0,2 2 0,1-1 0,-5 6 0,4-4 0,-5 4 0,1-5 0,-5 5 0,0 0 0,0 5 0,0-1 0,0 0 0,0-2 0,0 2 0,-6-5 0,-3 10 0,-3-6 0,-2 6 0,-3-3 0,-1-2 0,-5 1 0,5-1 0,-6 0 0,2 1 0,1-5 0,-1 0 0,4-5 0,-5 5 0,5-6 0,-4 2 0,5-4 0,0-1 0,2 0 0,1 0 0,1 0 0,-1 0 0,1 0 0,-1 0 0,5-4 0,0-1 0,5-5 0,-5 1 0,4 1 0,-4-1 0,6 0 0,-1-4 0,-3 0 0,5-1 0,-2 1 0,-2-1 0,1 1 0,1 4 0,4 0 0,-5 0 0,1-5 0,-1 5 0,5 0 0,0 0 0,-4-4 0,-1 0 0,1 5 0,4-4 0,-5 9 0,1-6 0,-1 6 0,4-3 0,-4 6 0,4 0 0,-11 0 0,6 6 0,-3 3 0,-3-1 0,3 1 0,1 0 0,0 4 0,-1 0 0,-5 1 0,1-1 0,-1 1 0,1-1 0,-1 1 0,1-1 0,-1 1 0,2 4 0,3 0 0,-2-1 0,2-3 0,3 4 0,1 0 0,-1 0 0,2-5 0,-1 1 0,5-1 0,2-4 0,2 0 0,-1-6 0,6 1 0,0-2 0,4-2 0,1 0 0,-1 0 0,1 0 0,-1-5 0,1 1 0,-1-6 0,1 1 0,-1 1 0,1-1 0,-5 0 0,-1-4 0,1 4 0,5 0 0,-2 0 0,-3-5 0,3 5 0,-3 0 0,3 0 0,1-4 0,1 0 0,-1 1 0,1 3 0,-3-3 0,-2 3 0,3-3 0,-3-2 0,2 1 0,-2-1 0,3-11 0,-5-3 0</inkml:trace>
  <inkml:trace contextRef="#ctx0" brushRef="#br0" timeOffset="6132">659 807 12287,'-12'-13'0,"3"-1"0,3 7 0,6-5 0,0 10 0,0-4 0,0 6 0,0 0 0,6-6 0,2-1 0</inkml:trace>
  <inkml:trace contextRef="#ctx0" brushRef="#br0" timeOffset="6299">189 874 12287,'-35'6'0,"4"-3"0,8 6 0,4 0 0,6 5 0,1 1 0,3 3 0,-3-3 0,-2 4 0,-7-6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38:50.911"/>
    </inkml:context>
    <inkml:brush xml:id="br0">
      <inkml:brushProperty name="width" value="0.08571" units="cm"/>
      <inkml:brushProperty name="height" value="0.08571" units="cm"/>
      <inkml:brushProperty name="color" value="#C371F1"/>
    </inkml:brush>
  </inkml:definitions>
  <inkml:trace contextRef="#ctx0" brushRef="#br0">3103 60 12287,'0'-5'0,"0"1"0,3 0 0,-2 2 0,5 2 0,-2 3 0,4 2 0,-1 3 0,1 2 0,-3 2 0,0 5 0,0 3 0,2 2 0,2 0 0,1 1 0,-2 2 0,2 0 0,-3 3 0,-2-1 0,2 3 0,-2 3 0,-2-3 0,0 3 0,-2-3 0,-1-3 0,-4 1 0,-1-3 0,-4-1 0,-1-4 0,-6 1 0,1-4 0,-4 2 0,-1-2 0,-2-1 0,0 1 0,-2-2 0,-1-2 0,-1-2 0,-4-4 0</inkml:trace>
  <inkml:trace contextRef="#ctx0" brushRef="#br0" timeOffset="616">2542 419 12287,'-8'0'0,"1"0"0,0-1 0,-1-2 0,1 0 0,-1-2 0,1-2 0,-1 4 0,1-2 0,2-2 0,0 2 0,1 1 0,-1-1 0,-1 0 0,3-2 0,1-1 0,2 1 0,0-1 0,2-2 0,1 0 0,5 1 0,0 4 0,2-1 0,0 1 0,-1-2 0,3 0 0,0 2 0,0 0 0,1 3 0,-3-1 0,3 2 0,-3-2 0,2 2 0,-2-1 0,0 2 0,-2 2 0,-2 0 0,-1 3 0,1 0 0,-3 3 0,-2 2 0,-3-1 0,-2 5 0,-4-2 0,-2 2 0,0 1 0,-3 1 0,1 2 0,-3-2 0,0 4 0,0-3 0,1 3 0,-4-2 0,1 2 0,2-3 0,2 3 0,2-3 0,-2 0 0,2-1 0,4-1 0,0-3 0,2 1 0,-1-4 0,4 1 0,-1-2 0,4-1 0,2-2 0,-2-1 0,4-1 0,0-3 0,3 3 0,-1-2 0,1-1 0,-1-3 0,1 1 0,-1-4 0,1 1 0,2 1 0,0-1 0,0 0 0,0-3 0,-1 0 0,1-2 0,-2 2 0,-1-2 0,1-1 0,-1 1 0,1-3 0,-1 0 0,-2 2 0,-3-2 0,1 1 0,0-3 0,-4-4 0,-3 0 0</inkml:trace>
  <inkml:trace contextRef="#ctx0" brushRef="#br0" timeOffset="824">2236 187 12287,'0'7'0</inkml:trace>
  <inkml:trace contextRef="#ctx0" brushRef="#br0" timeOffset="1143">2617 747 12287,'0'-4'0,"-4"1"0,-1 3 0,-1 0 0,-2 0 0,-3 3 0,-1 2 0,-3 2 0,-2 0 0,-2 0 0,-4-2 0,-2 2 0,0-2 0,-3-2 0,1 0 0,-2-3 0</inkml:trace>
  <inkml:trace contextRef="#ctx0" brushRef="#br0" timeOffset="1416">1690 232 12287,'-4'-4'0,"-2"-2"0,3-4 0,1 3 0,5 7 0,2 5 0,4 5 0,1 3 0,3 3 0,-3 2 0,2 2 0,-2-3 0,3 4 0,-3-1 0,0 2 0,-3 3 0,1-1 0,2 3 0,-4-1 0,2-1 0,-6 0 0,1-9 0,-3 2 0</inkml:trace>
  <inkml:trace contextRef="#ctx0" brushRef="#br0" timeOffset="2167">1511 239 12287,'-4'-7'0,"3"-1"0,-1 1 0,-1 2 0,0 0 0,1 4 0,2 1 0,2 3 0,1 5 0,0 3 0,-1 1 0,0 3 0,3 2 0,-3 0 0,0 3 0,2 0 0,-2 2 0,1-1 0,0 1 0,-2-1 0,1 4 0,-1 1 0,-1-1 0,0 0 0,0-3 0,-3-2 0,1 0 0,-4-4 0,1-1 0,-4-4 0,-1-3 0,-1-2 0,1-1 0,1 1 0,-3-3 0,2-1 0,-3-2 0,3 0 0,-2 0 0,-1-2 0,-2-1 0,1-3 0,-1 1 0,0-1 0,3-2 0,-2 1 0,1-1 0,2 1 0,-2-1 0,4 3 0,-1 0 0,2 1 0,0-4 0,1 3 0,0 0 0,-1 3 0,1-3 0,-1 2 0,1-2 0,-1 3 0,1 0 0,-1 0 0,1 0 0,-3 0 0,0-3 0,0 4 0,2-2 0,1 0 0,-1 0 0,-2 1 0,0 2 0,1 0 0,1 0 0,0 0 0,-2 0 0,1 1 0,-4 1 0,3 2 0,-2 4 0,0-1 0,0 1 0,-4-1 0,3 1 0,-2-1 0,2 1 0,-1-1 0,-1 0 0,0 1 0,0-1 0,3 1 0,-1-1 0,1 1 0,-3-1 0,0 0 0,0-2 0,0 1 0,0-4 0,-2 3 0,-1-2 0,-3-1 0,2-2 0,-1 0 0,1 0 0,-1 0 0,1 0 0,-2 0 0,3 0 0,1-1 0,2-1 0,0 0 0,0-3 0,1 1 0,1-1 0,0-2 0,3 2 0,-2 0 0,2 0 0,-1-2 0,1 2 0,4-2 0,-1 0 0,2-1 0,0 1 0,-1 0 0,3-1 0,1 1 0,2-1 0,3 0 0,2-2 0,-1 1 0,1-4 0,4 1 0,2-3 0</inkml:trace>
  <inkml:trace contextRef="#ctx0" brushRef="#br0" timeOffset="2475">1122 269 12287,'-5'-1'0,"0"-1"0,2 1 0,-2-2 0,4 3 0,-3 0 0,1 0 0,2 0 0,-3 0 0,2 0 0,1 0 0,-6 0 0,3 0 0,-3 0 0</inkml:trace>
  <inkml:trace contextRef="#ctx0" brushRef="#br0" timeOffset="2708">793 269 12287,'-12'0'0,"-2"-2"0,2-1 0,-2 1 0,-1 2 0,-1 3 0,-1 2 0,-3 2 0,-2 0 0,0 3 0,-1 0 0,1 2 0,-1-2 0,2 0 0,1-2 0,-1-2 0,4-1 0,-1 1 0,3-3 0,0-1 0,0-8 0,0-3 0</inkml:trace>
  <inkml:trace contextRef="#ctx0" brushRef="#br0" timeOffset="2975">315 60 12287,'-4'-15'0,"0"1"0,-3 1 0,2 3 0,0 5 0,0 2 0,-3 3 0,-2 1 0,-3 1 0,-1 3 0,-1 5 0,-1 4 0,-1 4 0,1 3 0,-1 2 0,-2 0 0,2 4 0,-1 4 0,0 4 0,0-1 0,-2 1 0,4 1 0,4 4 0,3 3 0,2 7 0,3-6 0,4 3 0,6-7 0,4-3 0,5-5 0,2-5 0,1-6 0,2-1 0,2-4 0,-3-1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40:59.95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11 393 16383,'-11'33'0,"11"2"0,11-33 0,9 15 0,-1-15 0,1 7 0,0 0 0,-1-7 0,1 7 0,8-9 0,-6 0 0,15 0 0,-15 0 0,6 0 0,1 0 0,-8 0 0,17 0 0,-17-9 0,8 7 0,-1-7 0,-6 0 0,6 7 0,-8-15 0,-1 15 0,1-7 0,0 0 0,-1 7 0,1-7 0,0 1 0,-1 5 0,-8-5 0,6-1 0,-6 7 0,9-7 0,0 9 0,-1 0 0,1 0 0,-1 0 0,1-9 0,8 7 0,3-15 0,8 15 0,0-16 0,-8 7 0,6 0 0,-15-6 0,6 15 0,-8-7 0,-1 0 0,-8 7 0,7-7 0,1 9 0,-5 0 0,12 0 0,-15 0 0,8 0 0,1 0 0,-1 0 0,1 0 0,0 0 0,-1 0 0,-8-8 0,7 5 0,-7-5 0,8 8 0,1 0 0,-1 8 0,-8-5 0,7 5 0,1-8 0,-5 0 0,12 9 0,-15-7 0,8 7 0,1-9 0,-1 0 0,-8 9 0,7 2 0,-16 8 0,7 1 0,-1-9 0,-5 6 0,14-6 0,-15 9 0,16-9 0,-16 6 0,15-15 0,-6 16 0,0-7 0,7-1 0,-8-1 0,1 0 0,15-7 0,-21 7 0,21-9 0,-15 9 0,9-7 0,-1 6 0,1-8 0,-1 0 0,1 0 0,0 0 0,-1 0 0,1 0 0,0 0 0,-1 0 0,1 0 0,-1 0 0,1 0 0,0 0 0,-9-8 0,6 6 0,-6-7 0,9 9 0,-1 0 0,1 0 0,-1 0 0,1 0 0,0 0 0,-1 0 0,1 0 0,0 0 0,-1 0 0,1 0 0,-9-9 0,6 7 0,-6-7 0,9 0 0,-1 7 0,1-6 0,-9-1 0,6 7 0,-6-7 0,9 9 0,-1 0 0,1 0 0,0-9 0,-9 7 0,6-7 0,3 9 0,1 0 0,8 0 0,-18 0 0,6 0 0,3 0 0,-7 0 0,13 0 0,-15 0 0,8 0 0,1 0 0,0 0 0,-1 0 0,-8 9 0,7-7 0,-7 7 0,8-9 0,1 9 0,-9-7 0,6 7 0,3-9 0,-7 8 0,13-6 0,-15 7 0,9-9 0,-1 0 0,1 0 0,-1 0 0,1 0 0,0 0 0,-1 0 0,1 0 0,0 0 0,-1 0 0,1 0 0,-1 0 0,1 0 0,0 0 0,-1 0 0,1 0 0,0 9 0,8-7 0,2 7 0,27 0 0,2 10 0,13 14 0,-2-5 0,-5-2 0,-4-4 0,5-2 0,-14-9 0,13 6 0,-12-15 0,6 7 0,-12-18 0,-7-2 0,-10 1 0,-1-8 0,-10 16 0,1-16 0,-1 16 0,-8-6 0,16 8 0,-14 0 0,6 0 0,-1 0 0,-7-9 0,8 7 0,1-7 0,-1 0 0,1 7 0,-9-7 0,6 1 0,-6 5 0,9-5 0,0 8 0,-1 0 0,-8-9 0,7 7 0,-8-7 0,10 9 0,0 0 0,-1 0 0,10-9 0,-8 7 0,8-7 0,-1 9 0,-6-8 0,6 6 0,-8-16 0,0 16 0,-1-16 0,-8 16 0,7-15 0,-8 15 0,1-16 0,15 16 0,-12-7 0,14 9 0,0-8 0,3 5 0,8-5 0,0-1 0,1 7 0,8-16 0,10 16 0,12-15 0,17 6 0,-6-9 0,-2 1 0,-12 8 0,-8-7 0,0 16 0,0-15 0,0 14 0,-1-5 0,10 8 0,2 2 0,8 4 0,-8-3 0,24 5 0,-11-8 0,-30 1 0,1-2 0,26-7 0,5-3 0,-15 0 0,0-7 0,6 7 0,-15 1 0,7-8 0,-9 16 0,0-7 0,-9 9 0,6 0 0,-6 0 0,18 0 0,-7 0 0,24 0 0,-13 0 0,7-8 0,-3 5 0,-15-14 0,7 15 0,-10-7 0,1 9 0,0-9 0,9 7 0,2-7 0,8 9 0,1 0 0,-10 0 0,8-8 0,-8 5 0,10-5 0,8 16 0,3 12 0,8-7 0,0 5 0,0-18 0,-17 0 0,-5 0 0,-17 0 0,-9 0 0,-2 0 0,0 0 0,-15 8 0,12 3 0,-5 0 0,1 7 0,7-16 0,0 15 0,-7-15 0,16 16 0,-7-16 0,0 7 0,7-9 0,-7 8 0,9-5 0,-9 5 0,7 1 0,-7 2 0,9 0 0,0 6 0,-9-6 0,7 9 0,1-1 0,4-8 0,5 7 0,-8-7 0,0 0 0,-9 6 0,-2-6 0,-9 0 0,-8 6 0,6-15 0,-15 7 0,6 0 0,-8-7 0,-10 7 0,-53-18 0,4 7 0,-46-7 0,17 9 0,-2 0 0,-13 9 0,5 4 0,4-2 0,15 2 0,0-9 0,-17 14 0,-5-7 0,0 8 0,-4-8 0,16-2 0,-1 0 0,-7-7 0,8 7 0,-10-9 0,1 0 0,-10 0 0,-1 0 0,-9 0 0,9 0 0,-7 0 0,15 0 0,-6 8 0,17-6 0,-6 16 0,6-16 0,-9 16 0,1-16 0,-9 15 0,8-12 0,1 8 0,17-9 0,-13 5 0,2-9 0,-18 0 0,-6 0 0,16 0 0,-16 0 0,6 0 0,-8 8 0,45-7 0,-1 1 0,0 6 0,-1 1 0,2-4 0,2 1 0,-41 14 0,14-10 0,-8 8 0,4-7 0,28-2 0,1 1 0,-37 10 0,3-9 0,9 6 0,8-14 0,2 5 0,9-8 0,-8 0 0,6 0 0,-7 0 0,9-8 0,0 5 0,9-14 0,-6 15 0,5-7 0,1 0 0,-6-2 0,14 1 0,-6-8 0,9 7 0,8 0 0,-6-6 0,16 6 0,-8-9 0,10 9 0,-1-6 0,9 6 0,-6 0 0,14-6 0,-5 6 0,-1-9 0,-2 9 0,44-6 0,-22 15 0,76-7 0,-22 9 0,7-7 0,0 1 0,9-9 0,11 2 0,-41 4 0,2 0 0,2-1 0,1 0 0,5 1 0,0-1 0,2 0 0,-1 0 0,-3-2 0,0-2 0,-3 1 0,-1 0 0,-4-1 0,0 2 0,1 1 0,1 2 0,-1 0 0,1 1 0,45-5 0,-11-5 0,-15 5 0,-9 2 0,2-2 0,5 9 0,9-14 0,19 16 0,-45-2 0,3-1 0,7 5 0,0 0 0,-1 1 0,-2 1 0,0 1 0,-2 0 0,-4-2 0,-3 0 0,27 6 0,7-5 0,0-2 0,9 0 0,-2 0 0,-38 0 0,1 0 0,0 0 0,1 0 0,3-1 0,0 0 0,-7-2 0,0-1 0,4 2 0,0 0 0,-4-4 0,0-1 0,5 1 0,0 1 0,-2-2 0,1 1 0,-3 0 0,1 1 0,-2 1 0,0 1 0,2 2 0,-1-2 0,-1-3 0,1-1 0,2 1 0,1 1 0,-3-1 0,-1-1 0,0-2 0,0 1 0,46-6 0,-6 4 0,0-4 0,3 8 0,4-7 0,-12 8 0,-15-1 0,0-5 0,-21 6 0,2-1 0,-2-3 0,1-2 0,11 1 0,0 1 0,-7 3 0,-3 1 0,45-12 0,-10 14 0,-19-5 0,-18 8 0,-14 8 0,-18 3 0,-8 0 0,-2 7 0,-9-8 0,0 10 0,-9 0 0,-10-1 0,-3 1 0,-15 0 0,6-9 0,1 6 0,-7-6 0,6 0 0,-8 6 0,0-15 0,-9 16 0,6-16 0,-15 15 0,7-14 0,0 14 0,-7-15 0,7 16 0,-9-16 0,9 7 0,2-9 0,9 0 0,9 0 0,1 0 0,18 0 0,-6 0 0,-3 0 0,7 0 0,-13 0 0,15 0 0,-9 8 0,1-5 0,-1 5 0,1 1 0,-1-7 0,0 7 0,1 0 0,-1-7 0,9 6 0,-6 1 0,32 11 0,-11-7 0,16 4 0,-3 1 0,-14-14 0,5 22 0,1-15 0,-7 0 0,16 15 0,-16-21 0,7 21 0,-18-15 0,-2 0 0,-9-3 0,1-8 0,-1 0 0,0-8 0,10 5 0,-8-23 0,16 22 0,-7-22 0,9 15 0,0-9 0,0 1 0,0-1 0,0 0 0,0 1 0,0-1 0,9 9 0,11 2 0,-7 9 0,13 0 0,-7 0 0,3 0 0,15 0 0,-15 0 0,6 0 0,-8 0 0,0 9 0,-1-7 0,1 7 0,-9 0 0,6-7 0,-15 24 0,-10-13 0,3 7 0,-29-11 0,20-1 0,-31-6 0,12 16 0,-32-7 0,3 8 0,-16 10 0,-9-7 0,6 6 0,-6-8 0,26-1 0,13-8 0,11-2 0,15-9 0,-6-9 0,8 7 0,0-16 0,-8 16 0,6-15 0,-6 15 0,0-7 0,6 9 0,-15 0 0,6 0 0,-8 0 0,-9 0 0,7 0 0,-7 0 0,8 9 0,1-7 0,0 7 0,8-1 0,12-6 0,1 7 0,7-9 0,0 18 0,3 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41:26.06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491 1512 16383,'-11'-33'0,"2"-2"0,9 24 0,0-8 0,0-10 0,9 8 0,-7-8 0,16 1 0,-16 6 0,7-6 0,-9 8 0,0-8 0,0 6 0,0-15 0,8 15 0,-5-6 0,5-1 0,-8-1 0,9-1 0,-7 3 0,7 0 0,0 6 0,-7-6 0,7 8 0,-1 0 0,3 1 0,9-1 0,-1 0 0,10 9 0,-7-6 0,6 6 0,-8-8 0,8-1 0,2 0 0,1 1 0,15-1 0,-14 0 0,16 1 0,0-1 0,2 1 0,9-10 0,9-1 0,2-1 0,0-6 0,6 15 0,-15-6 0,-2 0 0,-3 6 0,-14-7 0,15 19 0,-16-17 0,16 23 0,-16-22 0,16 15 0,-7 0 0,0 2 0,7 1 0,-7 5 0,0-5 0,-2 8 0,-9 0 0,1 0 0,-10 8 0,-2 3 0,-8 9 0,0 0 0,-1-1 0,1 10 0,-9-8 0,6 8 0,-15-1 0,16 3 0,-16-1 0,7 7 0,-9-6 0,0 8 0,0 0 0,-9 0 0,7 1 0,-16-1 0,8 0 0,-1 0 0,-7 1 0,16-10 0,-15 7 0,14-15 0,-14 15 0,15-15 0,-7 6 0,0-8 0,7 0 0,-15-1 0,14 1 0,-5-9 0,-10-3 0,5-8 0,-15 0 0,8 0 0,-8 0 0,6 0 0,-15 9 0,7-7 0,-10 16 0,10-16 0,1 15 0,1-14 0,15 5 0,-13 1 0,76-7 0,-37 7 0,50-9 0,-34 0 0,1 0 0,9 0 0,1 0 0,-1 0 0,0 0 0,-8 0 0,6 0 0,-7 9 0,1-7 0,6 15 0,-7-15 0,10 16 0,-1-7 0,0 8 0,0 1 0,1-9 0,-1 6 0,0-6 0,-8 9 0,6-1 0,-7 1 0,1-9 0,6 6 0,-15-6 0,6 9 0,-8-9 0,-9 6 0,6-6 0,-15 9 0,7-1 0,-9 1 0,0 0 0,0-1 0,0 1 0,0 0 0,0-1 0,-9 1 0,-2-1 0,0 1 0,-15 0 0,13-1 0,-15 1 0,-1-9 0,8 6 0,-8-6 0,1 0 0,6 7 0,-6-16 0,8 15 0,-8-6 0,6 0 0,-15 6 0,6-6 0,-8 9 0,9-9 0,-7 6 0,15-6 0,-7 0 0,1 7 0,6-16 0,-6 6 0,0-8 0,6 0 0,-7 0 0,10 0 0,-1 0 0,1 0 0,-1 0 0,0 0 0,1 0 0,-1 0 0,0-8 0,-8 6 0,-2-16 0,-10 16 0,-8-7 0,7 0 0,-16 7 0,16-6 0,-16 8 0,7 0 0,-9 0 0,0 0 0,0 0 0,-8 0 0,6 8 0,-16-6 0,16 7 0,2-9 0,3 0 0,14 0 0,-6 0 0,18-9 0,-7 7 0,15-24 0,-15 13 0,6-15 0,1 8 0,-7 0 0,6 1 0,-8-1 0,8 1 0,3 8 0,9-7 0,-1 16 0,0-15 0,1 6 0,-1-9 0,9 9 0,-6-6 0,6 6 0,-9 0 0,9-7 0,-6 16 0,15-15 0,-16 6 0,16-9 0,-15 1 0,14 8 0,-14-7 0,15 7 0,-16 1 0,7-8 0,1 16 0,-8-15 0,16 6 0,-16 0 0,8-7 0,-10 16 0,0-7 0,1 9 0,-1 0 0,0 0 0,1 0 0,-1 0 0,1 0 0,-1 0 0,0 0 0,1 0 0,-1 0 0,0 0 0,1 0 0,-1 0 0,1 0 0,-1 0 0,0 0 0,1 0 0,-1 0 0,0 0 0,62-8 0,-29 5 0,59-14 0,-50 15 0,15-16 0,-7 7 0,1 1 0,-12 1 0,-1 9 0,-7-9 0,8 7 0,1-7 0,0 9 0,-1-8 0,1 5 0,8-5 0,3-1 0,8-2 0,9-9 0,-7 1 0,16-1 0,-7 9 0,9-6 0,-9 6 0,-2-9 0,0 9 0,-6-6 0,-3 15 0,-2-7 0,-7 9 0,1 0 0,6 0 0,-6-9 0,8 7 0,0-7 0,0 1 0,9 5 0,2-14 0,1 6 0,5-8 0,-6-10 0,1 7 0,-3-15 0,0 15 0,-7-15 0,7 16 0,-18-16 0,-1 23 0,-10-12 0,-8 15 0,7-8 0,-7-1 0,8 1 0,1 8 0,-9-7 0,6 16 0,-67 19 0,28-1 0,-52 21 0,26-18 0,-2 10 0,-9-5 0,0 8 0,9-8 0,-20 18 0,5-9 0,-5 6 0,11-13 0,-6 9 0,0-2 0,-10 1 0,3-1 0,5 2 0,1-9 0,5 7 0,3-7 0,7 0 0,-5 3 0,14 1 0,3 1 0,19-3 0,3-8 0,15-9 0,45-38 0,-12 10 0,13-9 0,3-3 0,15-10 0,25-2 0,-9-12 0,1 14 0,-10-2 0,-10 15 0,0-7 0,0 7 0,0-7 0,0 7 0,-7-7 0,1 7 0,-1-9 0,7 5 0,0-10 0,-9 1 0,-11 8 0,-19 12 0,-12 10 0,-51 27 0,14-5 0,-45 24 0,24-7 0,-9 10 0,-8-1 0,6 0 0,-16 9 0,7-7 0,-8 16 0,8-15 0,3-3 0,25-11 0,5-8 0,26-9 0,3-3 0,51-25 0,-15 4 0,53-29 0,-22 10 0,-2-3 0,-5 9 0,0 4 0,14-22 0,-1 5 0,-6-2 0,-7 8 0,-8-4 0,21-2 0,-12-3 0,14-15 0,-8 25 0,-9-14 0,-10 33 0,-21-13 0,-10 24 0,-53 28 0,16-18 0,-46 53 0,24-37 0,-9 33 0,0-15 0,-9 14 0,7-14 0,-13 12 0,9-8 0,8-9 0,0 0 0,-1-6 0,5-1 0,5-10 0,29-12 0,10-8 0,61-26 0,-30 11 0,21-6 0,3-4 0,7-14 0,25-2 0,-1-12 0,-6 14 0,-12-5 0,7 14 0,-7-16 0,13 0 0,-14 9 0,-1-9 0,-15 14 0,6-7 0,-18 19 0,-10 2 0,-12 16 0,-42 28 0,16-17 0,-28 35 0,18-25 0,-11 3 0,-3 15 0,-14-6 0,5 17 0,-16 2 0,6 9 0,-13-5 0,8-8 0,10 0 0,-10-16 0,-4 18 0,-10-6 0,1 6 0,12-18 0,16 7 0,12-15 0,11-2 0,17-3 0,2-15 0,44 7 0,-9-18 0,31 7 0,-18-7 0,9 9 0,2 0 0,1 0 0,5 0 0,3 0 0,2 0 0,7 0 0,-9 0 0,-1 0 0,-7 9 0,-3-7 0,-18 16 0,7-7 0,-24 0 0,13-3 0,-23 1 0,-38-15 0,24 12 0,-50-15 0,39 9 0,-17 0 0,8 0 0,-6 0 0,7 0 0,-1 0 0,3 0 0,8 0 0,9 0 0,-6 9 0,58 2 0,-30 0 0,61-2 0,-31-9 0,27 0 0,2 0 0,17 0 0,2 0 0,10-9 0,-10 7 0,-2-7 0,-8 9 0,-18 0 0,-5 0 0,-16 0 0,-10 0 0,-10 9 0,-3-7 0,-49 33 0,14-20 0,-39 22 0,9-17 0,-10-1 0,-10 1 0,-4 0 0,11-7 0,9 0 0,-1 0 0,-6 6 0,1 1 0,-1 0 0,0-1 0,-9 1 0,16 0 0,-5-10 0,35 8 0,5-16 0,61-19 0,-25-7 0,44-24 0,-41 17 0,15-6 0,-6 7 0,8-10 0,0 1 0,1 0 0,-1 0 0,-9-1 0,-1 10 0,-10-7 0,1 15 0,-9-15 0,-2 15 0,-9-6 0,0 8 0,0 9 0,-9-15 0,7 22 0,-16-22 0,7 23 0,-8-14 0,-1 6 0,0-9 0,1 1 0,-1-1 0,1-8 0,-1 6 0,0-15 0,1 15 0,8-15 0,-7 15 0,16-6 0,-7 8 0,9 1 0,0-1 0,0 0 0,0 1 0,0-1 0,0 1 0,0-1 0,9 0 0,-7 9 0,7-6 0,0 6 0,-7-9 0,7 1 0,-1-1 0,-5 9 0,5-6 0,1 6 0,-7-9 0,16 1 0,-16 8 0,15-7 0,-15 7 0,16 1 0,-7-8 0,0 16 0,6-16 0,-15 8 0,7-10 0,0 0 0,-7 9 0,15-6 0,-6 15 0,0-16 0,7 7 0,-16 1 0,15-8 0,-6 16 0,0-16 0,15 8 0,-21-1 0,21-7 0,-15 7 0,17-8 0,-6-1 0,15 0 0,-15 1 0,15-1 0,-15 1 0,6-1 0,-8 0 0,-1 1 0,-8 8 0,6-7 0,-6 16 0,0-15 0,15 15 0,-12-7 0,14 18 0,-8-7 0,-1 6 0,1-8 0,-1 0 0,1 0 0,0 0 0,8 0 0,-6 9 0,15-7 0,-15 7 0,15 0 0,-7-7 0,9 15 0,-8-14 0,6 14 0,-15-6 0,-2 0 0,-3 6 0,-15-15 0,7 25 0,-9-14 0,0 6 0,-9-1 0,-2-7 0,0 0 0,-6 6 0,15-6 0,-16 0 0,7 6 0,0-15 0,-6 16 0,15-7 0,-16 0 0,7 6 0,1-6 0,-8 9 0,7-1 0,-8 1 0,-1 0 0,0-1 0,1 1 0,-1 8 0,1-6 0,-1 6 0,9-17 0,-6 7 0,14-7 0,-14-1 0,6 8 0,0-16 0,-15 16 0,9-5 0,-23 13 0,14-13 0,-20 22 0,16-22 0,-9 15 0,8-8 0,-6-1 0,15 1 0,-6 0 0,8-1 0,1-8 0,-1 7 0,0-16 0,9 15 0,-6-15 0,15 16 0,-16-7 0,7 8 0,1-8 0,1 7 0,0-7 0,7 8 0,-7 1 0,9 0 0,18-1 0,-5-8 0,24-2 0,-15-9 0,15 0 0,-7 0 0,1 0 0,6 0 0,-15 0 0,6 0 0,-8 0 0,-1 0 0,9 0 0,-6 0 0,7 0 0,-1 0 0,-6 0 0,6 0 0,-8 0 0,8-9 0,-6 7 0,6-7 0,-8 9 0,0 0 0,-1 0 0,1-9 0,-9 7 0,6-6 0,3 8 0,-7 0 0,13 0 0,-15 0 0,8 0 0,1 0 0,0 0 0,-1 0 0,1 0 0,0 0 0,-1 0 0,1 8 0,-1-6 0,1 7 0,0 0 0,-1-7 0,1 15 0,0-14 0,-1 14 0,1-15 0,-1 16 0,1-16 0,0 7 0,-1-9 0,-8 8 0,7-5 0,-7 5 0,8-8 0,1 0 0,-1 0 0,1 9 0,-9-7 0,6 7 0,-6 0 0,0 1 0,-2 10 0,0-9 0,-7 6 0,15-6 0,-15 9 0,16-9 0,-16 6 0,7-6 0,0 9 0,-7-1 0,6-8 0,-8 16 0,0-14 0,0 6 0,0-1 0,0-7 0,0 8 0,0 1 0,0-1 0,9-8 0,-7 7 0,7-7 0,-9 8 0,0 1 0,0 0 0,0-1 0,0 1 0,0-1 0,-9-8 0,7 7 0,-7-7 0,1 8 0,6 1 0,-16-9 0,16 6 0,-16-6 0,8 0 0,-1 7 0,-7-16 0,16 15 0,-24-15 0,22 16 0,-23-16 0,16 7 0,-8-1 0,-1-5 0,1 5 0,-1 1 0,0-7 0,-8 16 0,6-16 0,-15 15 0,15-6 0,-15 0 0,15-2 0,-15 0 0,16-7 0,-16 15 0,15-15 0,-7 7 0,10-9 0,-1 9 0,9-7 0,-6 7 0,-3-9 0,7 0 0,-13 0 0,15 0 0,-9 0 0,1 0 0,-1 0 0,1 0 0,-1 0 0,0 0 0,1 0 0,-1 0 0,0 0 0,1 0 0,-1 0 0,1 0 0,-1 0 0,0 0 0,1 0 0,-10 0 0,7 0 0,-15 0 0,16 8 0,-16-5 0,6 5 0,1-8 0,-8 0 0,8 9 0,-1-7 0,-6 7 0,7-9 0,-9 0 0,8 0 0,-6 0 0,15 0 0,-6 0 0,8 0 0,1 0 0,-1 0 0,0 0 0,1 0 0,-1 0 0,0 0 0,1 0 0,-1 0 0,1 0 0,-1 0 0,0 0 0,1 0 0,-1 0 0,0 0 0,1 0 0,-1 0 0,1 0 0,-1 0 0,-8 0 0,6 9 0,-7-7 0,10 7 0,-9-9 0,6 8 0,-7-6 0,18 7 0,-6-9 0,-3 0 0,7 9 0,-13-7 0,15 7 0,-8-9 0,-1 0 0,0 0 0,1 0 0,-1 0 0,0 0 0,1 0 0,-1 0 0,-8 0 0,6 0 0,-6 0 0,8 0 0,1 0 0,-1 0 0,0 0 0,1 0 0,-1 0 0,0 0 0,1 0 0,-1 0 0,1 0 0,-1 0 0,0 0 0,1 0 0,-1 0 0,-17 0 0,-4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4:51.640"/>
    </inkml:context>
    <inkml:brush xml:id="br0">
      <inkml:brushProperty name="width" value="0.08571" units="cm"/>
      <inkml:brushProperty name="height" value="0.08571" units="cm"/>
      <inkml:brushProperty name="color" value="#A4386F"/>
    </inkml:brush>
  </inkml:definitions>
  <inkml:trace contextRef="#ctx0" brushRef="#br0">0 18 12287,'5'4'0,"-1"-3"0,0 3 0,1-4 0,4 0 0,0 0 0,0 0 0,-1 0 0,1 0 0,1 0 0,2 0 0,-1 0 0,4 0 0,0-1 0,6-2 0,-1 2 0,3-2 0,2 2 0,5 1 0,-2 0 0,5 0 0,-2 0 0,2 0 0,1 0 0,-1 0 0,-3 3 0,0 0 0,-5 1 0,-2-1 0,2-2 0,5 2 0,-3-2 0,3-1 0,-2 0 0,2 0 0,-2 0 0,5 0 0,-5 0 0,-2 0 0,1 0 0,-4 0 0,0 0 0,1 0 0,-2 0 0,2 0 0,1 0 0,-5 0 0,6 0 0,1 0 0,-1 3 0,4 0 0,-3 1 0,0-1 0,0-2 0,-1 2 0,1-2 0,0-1 0,-1 0 0,1 0 0,-1 0 0,1 0 0,4 0 0,1 0 0,0 0 0,0 0 0,1 0 0,2 0 0,-4 0 0,-5 0 0,1 0 0,-3 0 0,-1 0 0,4 0 0,-5 0 0,4 0 0,-1 0 0,1 0 0,5 0 0,2 0 0,-3 0 0,0 0 0,-3 0 0,0 0 0,2 0 0,1 0 0,1 0 0,-2 0 0,0 0 0,3 0 0,-2 0 0,2 0 0,0 0 0,0 0 0,0 0 0,-2 0 0,-3 0 0,3 0 0,-3 0 0,0 0 0,3 0 0,-1 0 0,6 0 0,0 0 0,1 0 0,2 0 0,-2 0 0,0 0 0,0 0 0,3 0 0,-7 0 0,1 0 0,-2 0 0,-1 0 0,4 0 0,-2 0 0,-1 0 0,-2 0 0,-1-3 0,-2 0 0,0-1 0,-2 1 0,1 2 0,-1-2 0,-2 2 0,-2 1 0,3 0 0,1 0 0,0 0 0,0 0 0,2 0 0,-3 0 0,3 0 0,1 0 0,-1 0 0,1 0 0,-4 0 0,1 0 0,-4 1 0,1 2 0,0-2 0,0 2 0,0-2 0,-4-1 0,4 0 0,0 0 0,-1 0 0,-2 0 0,-3 0 0,0 0 0,0 0 0,2 0 0,1-1 0,0-2 0,-3 2 0,-1-2 0,-2 2 0,3 1 0,-3 0 0,3 0 0,-4-3 0,4 0 0,-3 0 0,3 3 0,-1 0 0,0 0 0,2-1 0,-4-2 0,3 2 0,-3-2 0,3 1 0,0-1 0,2 2 0,1-2 0,-1 2 0,1 1 0,0-1 0,0-2 0,-1 2 0,1-2 0,0 2 0,0 1 0,-1 0 0,1 0 0,3 0 0,0 0 0,-1 0 0,-2 0 0,3 1 0,-1 2 0,1-2 0,-3 2 0,-3-2 0,-1-1 0,1 0 0,3 0 0,-4 0 0,-2 0 0,0 0 0,0 0 0,0 0 0,-3 0 0,3 0 0,0 0 0,0 3 0,0 0 0,1 0 0,2-3 0,1 1 0,-5 2 0,5-1 0,-1 4 0,1-3 0,-2 3 0,2-3 0,-4 3 0,0-4 0,-3 1 0,0 0 0,0 0 0,-5 4 0,4-6 0,-7 3 0,3-4 0,-4 0 0,-4-4 0,-1-1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41:33.00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1551 2061 16383,'33'11'0,"-7"-3"0,-26-8 0,17 0 0,-3-17 0,14 4 0,-17-24 0,6 15 0,-6-7 0,0 1 0,7 6 0,-8-23 0,19 12 0,-7-33 0,6 14 0,-8-24 0,-1 15 0,1-16 0,-1 8 0,-8-1 0,7 2 0,-16 9 0,15 1 0,-14-10 0,5-2 0,-8-17 0,0-2 0,0-10 0,-8 1 0,5 9 0,-14 2 0,15 17 0,-16 2 0,7 9 0,-8 9 0,-1 2 0,1 18 0,-1 2 0,0-1 0,1 16 0,-10-13 0,8 15 0,-17 0 0,8 2 0,-18 1 0,7 5 0,-7-5 0,8 8 0,1-9 0,9 7 0,1-7 0,10 9 0,8 0 0,-16 0 0,14 0 0,-15 0 0,8 9 0,1 2 0,-1 8 0,1 1 0,-1 0 0,0-1 0,1 10 0,-1-8 0,0 16 0,1-6 0,-1 0 0,1 6 0,8-7 0,2 9 0,9 1 0,0-1 0,0 0 0,0 0 0,9 1 0,-7-1 0,15 0 0,-6 0 0,9 1 0,-1-1 0,-8 0 0,7 0 0,-7-8 0,0-3 0,-3-8 0,-8-9 0,-35-20 0,18 5 0,-46-23 0,30 17 0,-24-10 0,7 0 0,-9 1 0,0-10 0,1 8 0,-10-17 0,7 17 0,-7-8 0,10 10 0,-1-1 0,0 0 0,0 1 0,0-1 0,9 1 0,2 8 0,17 2 0,-6 0 0,16 7 0,-8-7 0,18 9 0,-6 0 0,15 27 0,-7-12 0,9 22 0,0-9 0,0-6 0,0 15 0,0-6 0,0 8 0,0-9 0,0 7 0,0-6 0,0-1 0,0 8 0,0-17 0,9 8 0,-7-10 0,7 1 0,-9 8 0,0-6 0,8 6 0,-6 1 0,16-7 0,-16 15 0,16-16 0,-16 17 0,15-17 0,-15 8 0,16-10 0,-7 10 0,8-8 0,1 8 0,0-10 0,-1 10 0,1-7 0,-1 6 0,1-8 0,8 8 0,-6-6 0,7 6 0,-10-8 0,9-1 0,-6 1 0,7 8 0,-1-15 0,-6 13 0,15-15 0,-15 9 0,15 0 0,-7-9 0,9 6 0,9-15 0,-6 16 0,6-16 0,-9 7 0,0-1 0,-8-6 0,6 7 0,-15-9 0,6 9 0,-8-7 0,-9 7 0,15-1 0,-22-5 0,22 5 0,-15 1 0,9-7 0,-1 16 0,-8-7 0,7 0 0,-7 6 0,8-6 0,-8 0 0,7 6 0,-7-15 0,-1 16 0,17-16 0,-23 7 0,22-9 0,-15-9 0,0-2 0,6 0 0,-14-6 0,14 6 0,-15-9 0,16 1 0,-16-10 0,15-1 0,-15-9 0,16-9 0,-16-3 0,16-7 0,-16-1 0,15 0 0,-15-9 0,16-2 0,-16-8 0,15 8 0,-14-6 0,5 24 0,-8-14 0,0 16 0,0-9 0,0 0 0,0 0 0,0 9 0,0 11 0,0 11 0,0 8 0,0 9 0,-8-6 0,5 6 0,-14 0 0,6-7 0,0 7 0,-6 1 0,6-8 0,0 16 0,-7-15 0,16 49 0,-6 3 0,8 52 0,0 11 0,0-48 0,0 1 0,0 7 0,0-1 0,0 35 0,0 4 0,8-26 0,3-12 0,9-18 0,8-12 0,3-17 0,8-2 0,0-9 0,0-9 0,9-11 0,-6-10 0,15-9 0,-16-1 0,7-8 0,-9-2 0,-8 0 0,-3-7 0,-17 7 0,-2-17 0,-9-3 0,-9 0 0,-2-6 0,-17 15 0,6 2 0,-6 11 0,17 9 0,-7 8 0,16 11 0,-7 12 0,-8 51 0,4-23 0,-7 52 0,3-22 0,15 20 0,-7 17 0,9-6 0,-9 15 0,7-24 0,-7 4 0,9-26 0,0-11 0,0-19 0,-9-11 0,7-62 0,-6 14 0,-1-55 0,-2 16 0,0-12 0,2 37 0,1 0 0,6 2 0,1 1 0,-7-3 0,-1-1 0,7-35 0,-7 19 0,9 22 0,0 29 0,0 10 0,0 61 0,-9-4 0,4 5 0,-1 3 0,-13 36 0,6-3 0,0-17 0,0 5 0,-7-5 0,0-5 0,1 27 0,-1-20 0,-8 13 0,6-19 0,-6-18 0,8-11 0,0-19 0,9-11 0,-6-9 0,-3-9 0,7 7 0,-13-16 0,6 7 0,-1-8 0,-16-10 0,6 8 0,-10-19 0,-5 1 0,13 8 0,-13-14 0,7 14 0,-11 1 0,0-7 0,-7 15 0,7-7 0,-9 19 0,0 1 0,0 9 0,9 9 0,2 10 0,9 3 0,8 15 0,12-6 0,1 17 0,16-7 0,-6 24 0,8-4 0,8 16 0,5-5 0,5-13 0,10 6 0,11-4 0,12 0 0,7 4 0,-7-32 0,5-4 0,-6-21 0,-4-10 0,0-4 0,-26-5 0,14-9 0,-23-8 0,9-3 0,0-17 0,-1-2 0,1-18 0,-9-1 0,-3-19 0,-8 8 0,0-7 0,-8 8 0,6 9 0,-16 3 0,7 17 0,-8 2 0,8 17 0,-7 3 0,7 8 0,-8 9 0,-1 2 0,0 9 0,1 0 0,8 9 0,2 11 0,9 2 0,0 23 0,9-3 0,2 17 0,8 0 0,1-1 0,0-7 0,-1-3 0,1-9 0,0-9 0,-1-10 0,1-11 0,-1-9 0,1-9 0,0-2 0,-1-9 0,1-8 0,-9 6 0,6-6 0,-15 8 0,16 1 0,-16-10 0,7 8 0,-9-8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43:39.70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82 16383,'27'-38'0,"0"2"0,6 34 0,2-4 0,12 6 0,7 12 0,8-3 0,18 17 0,3 1 0,-1 2 0,4 4 0,-16-6 0,-3-6 0,0-1 0,-6-13 0,1-1 0,4-6 0,2 0 0,-4 0 0,2 6 0,-12-4 0,-12 4 0,-3-12 0,-11 4 0,-1-10 0,-6 11 0,-2-11 0,-5 10 0,-1-4 0,7 6 0,-5 0 0,5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43:44.228"/>
    </inkml:context>
    <inkml:brush xml:id="br0">
      <inkml:brushProperty name="width" value="0.08571" units="cm"/>
      <inkml:brushProperty name="height" value="0.08571" units="cm"/>
      <inkml:brushProperty name="color" value="#C371F1"/>
    </inkml:brush>
  </inkml:definitions>
  <inkml:trace contextRef="#ctx0" brushRef="#br0">1727 53 12287,'-4'-5'0,"1"2"0,3 6 0,0 2 0,0 2 0,0 1 0,0 2 0,0-1 0,0 4 0,0-1 0,0 3 0,0 0 0,0 0 0,0 3 0,3-1 0,1 3 0,4-3 0,-1 3 0,0-2 0,3-2 0,0-3 0,0-2 0,-2-4 0,-1 1 0,1-5 0,-1-3 0,-2-3 0,0-5 0,-1-3 0,1-1 0,2-1 0,-2 0 0,1-1 0,-1 2 0,1 0 0,-4-1 0,4 1 0,-1-3 0,-2 3 0,0-1 0,0 3 0,0-2 0,-1 2 0,-2-3 0,0 4 0,0-1 0,-1-1 0,-1 1 0,-2 0 0,-4 3 0,1 0 0,-1-1 0,1 1 0,-1-1 0,1 1 0,-1 2 0,1 0 0,-1 2 0,1 0 0,-1 0 0,1 3 0,-1-3 0,1 2 0,-1 1 0,1 0 0,-1 0 0,1 1 0,0 2 0,-1-3 0,1 3 0,-3 1 0,0 1 0,0 2 0,2 0 0,-2-1 0,0 1 0,0-1 0,3 4 0,-3 1 0,0-1 0,-1 3 0,1 0 0,1 2 0,-3 2 0,-1 0 0,-2 3 0,-1-3 0,-1 3 0,-2 0 0,-4 2 0,-2 4 0,1 1 0,-4 0 0,3 0 0,-2 3 0,2 3 0,-2-1 0,2-2 0,0-1 0,2-2 0,-2-2 0,0-5 0,-4 4 0,1-4 0,1 3 0,4-3 0,1-1 0,-1 1 0,2-1 0,1 1 0,2-4 0,3-4 0,2-3 0,1 1 0,0-2 0,0 0 0,0-4 0,2-1 0,2-3 0,-2 0 0,-2 0 0,4 0 0,-2-3 0,3 1 0,2-3 0,-1 3 0,3-3 0,0 2 0,0-2 0,3 4 0,-5-3 0,3 4 0,1 0 0,-6 0 0,2 0 0,-1 4 0,-2 1 0,1 1 0,-1 2 0,0 2 0,-2 0 0,-1 3 0,-4 0 0,0-2 0,0 2 0,-1 0 0,-2 4 0,0 0 0,-2 3 0,-1-3 0,1 3 0,-5-3 0,-3 0 0,0 1 0,1-3 0,-1 1 0,3-7 0,3 1 0,5-5 0,-1-2 0,3-3 0,2-1 0,5-1 0,1-3 0,-1-2 0,1-1 0,0-2 0,0-2 0,2-3 0,1 0 0,1 0 0,2-2 0,-1-1 0,1 0 0,1 1 0,0 1 0,0-2 0,0 0 0,0 1 0,3 0 0,-1 5 0,4-2 0,-1 1 0,1 2 0,-1 1 0,1 2 0,-1 1 0,-1 2 0,1 3 0,0 1 0,2 2 0,-2 1 0,1 3 0,-4 5 0,3-1 0,-2 4 0,-1-1 0,-2 3 0,0-1 0,0-1 0,0 3 0,0-1 0,-3 2 0,-2-2 0,1-1 0,-1-1 0,0 2 0,-3-2 0,1-1 0,-4-4 0,0-1 0</inkml:trace>
  <inkml:trace contextRef="#ctx0" brushRef="#br0" timeOffset="257">165 523 12287,'1'5'0,"1"0"0,3-2 0,2 3 0,0-1 0,4 1 0,2 2 0,1 3 0,1 1 0,0 2 0,3 1 0,-1 3 0,2-1 0,-2 3 0,1-3 0,-3 1 0,4 0 0,0 1 0</inkml:trace>
  <inkml:trace contextRef="#ctx0" brushRef="#br0" timeOffset="524">1032 979 12287,'-3'-7'0,"1"-1"0,-4 1 0,5 3 0,-5 1 0,1 6 0,-4 3 0,-1 4 0,-4 6 0,2-1 0,-2 5 0,-1 0 0,-3 2 0,-2 0 0,-2-3 0,-4-1 0,0-3 0</inkml:trace>
  <inkml:trace contextRef="#ctx0" brushRef="#br0" timeOffset="867">337 1047 12287,'-8'0'0,"4"0"0,-2 3 0,4 2 0,-1 2 0,3 3 0,0 1 0,0 2 0,0 3 0,0-1 0,0 2 0,0-2 0,3 0 0,-1 3 0,4-2 0,-1 1 0,2-2 0,0-2 0,0 1 0,-2-2 0,1 0 0,-4 0 0,1-2 0,-3 3 0,0-4 0,0 1 0,-4 1 0,-1 2 0,-1-2 0,-2-1 0,-2 0 0,-3 0 0,1 0 0,0-2 0,0-1 0,0 1 0,-2-2 0,1-1 0,-1-1 0,-1-8 0,0 0 0</inkml:trace>
  <inkml:trace contextRef="#ctx0" brushRef="#br0" timeOffset="1184">8 1338 12287,'0'8'0,"0"-1"0,0 0 0,0 1 0,1-3 0,1 0 0,2-3 0,1 3 0,1-3 0,-1 1 0,2-3 0,0 0 0,1 0 0,-1-3 0,3-1 0,0-4 0,0 0 0,-2-2 0,-1-1 0,1-1 0,-3-2 0,0 1 0,-3 0 0,3 1 0,-3-2 0,0 4 0,-1-2 0,-1 2 0,-3 0 0,-2 2 0,-3 4 0,-2 2 0,0 1 0,-3 1 0,-1 1 0,1 1 0,-4 2 0,-2 4 0,-3-1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1:22.414"/>
    </inkml:context>
    <inkml:brush xml:id="br0">
      <inkml:brushProperty name="width" value="0.08571" units="cm"/>
      <inkml:brushProperty name="height" value="0.08571" units="cm"/>
      <inkml:brushProperty name="color" value="#C371F1"/>
    </inkml:brush>
  </inkml:definitions>
  <inkml:trace contextRef="#ctx0" brushRef="#br0">1568 274 12287,'-5'-4'0,"1"3"0,4-3 0,0 4 0,4 4 0,-3-2 0,2 4 0,2-1 0,-1 4 0,2 0 0,2 0 0,-3 0 0,0-1 0,1 1 0,-3 3 0,3 0 0,-4-1 0,1-2 0,1 1 0,-1 2 0,0-2 0,-3 1 0,0-1 0,0-1 0,0 3 0,0-1 0,-3 1 0,0-3 0,-4 0 0,1 0 0,-1-1 0,1 1 0,-1-1 0,1-2 0,-2 2 0,-1-2 0,0 0 0,0 0 0,1-1 0,-1-2 0,0-2 0,0 2 0,0-2 0,1-1 0,-1 0 0,1-1 0,2-2 0,-2 1 0,2-4 0,2 0 0,-2-2 0,3-1 0,-3 0 0,0 0 0,-3 0 0,3 1 0,0-1 0,1 0 0,-4 0 0,1-1 0,2-1 0,-2 1 0,2-2 0,-1 5 0,-2 1 0,0 1 0,0-4 0,3 1 0,0 2 0,0-1 0,-2 4 0,-1-4 0,0 3 0,0-1 0,0 1 0,1 4 0,-1 0 0,0 0 0,0 0 0,3 0 0,1 0 0,0 1 0,-1 2 0,-2-2 0,7 6 0,-3-5 0,4 4 0,0-4 0,0 2 0,0-3 0,0 2 0,1-2 0,2 2 0,-1-2 0,4-1 0,0 0 0,2 0 0,1 0 0,0 0 0,0 0 0,0 0 0,-1 0 0,1 0 0,0 0 0,0 0 0,3 0 0,-1 0 0,1 0 0,-3 0 0,0 0 0,0 0 0,-1 0 0,1 0 0,0 0 0,-3 0 0,0 0 0,-3 0 0,2 0 0,-3 0 0,3 0 0,-2 0 0,-2 0 0,3 0 0,-5 3 0,-2 0 0,1 3 0,-4-3 0,3 2 0,-2-2 0,0 4 0,-1-1 0,-2 1 0,2-1 0,-2 2 0,0-2 0,2 0 0,0 0 0,0 2 0,-3-2 0,0 2 0,0 1 0,1-4 0,-1 1 0,0-3 0,0 3 0,0-3 0,1 3 0,-1-4 0,0 1 0,0-2 0,0-1 0,1 0 0,-1 0 0,3-1 0,0-2 0,0 1 0,-3-4 0,4 1 0,-1-1 0,1-2 0,-1 3 0,-1 0 0,4-1 0,-4 0 0,1-3 0,2 3 0,-2 0 0,3 3 0,-3-2 0,3 0 0,-3-1 0,3 1 0,-3 2 0,3 2 0,-3-2 0,3 2 0,-2 1 0,3 0 0,-6 0 0,4 4 0,-2 2 0,-1-1 0,4 1 0,-1 0 0,1 2 0,2 1 0,-1 0 0,-2 0 0,1 0 0,0-1 0,3 1 0,-3 0 0,0 0 0,0 0 0,3-1 0,0 1 0,0 0 0,0 0 0,0-4 0,0-1 0,0-4 0,0 4 0,0-3 0,0 2 0,-4-3 0,2 0 0,-4 0 0,-1 1 0,-4 2 0,1-2 0,-2 2 0,-2-2 0,0-1 0,-3 1 0,-1 2 0,-2-1 0,-1 4 0,-2-3 0,2 3 0,-2-3 0,2 3 0,-1-1 0,4 4 0,-1-3 0,4 0 0,1-4 0,0 1 0,-1-2 0,-3-1 0</inkml:trace>
  <inkml:trace contextRef="#ctx0" brushRef="#br0" timeOffset="500">1533 1 12287,'-8'1'0,"2"2"0,-2-2 0,4 3 0,-1-1 0,0-2 0,2 2 0,-1-1 0,-2 1 0,-1-1 0,4 4 0,-4-4 0,1 1 0,2-1 0,-2 1 0,0-2 0,-3 3 0,0-4 0</inkml:trace>
  <inkml:trace contextRef="#ctx0" brushRef="#br0" timeOffset="775">1057 291 12287,'-3'-9'0,"0"1"0,1-1 0,2 4 0,3 1 0,-2 4 0,3 0 0,-4-4 0,0-1 0</inkml:trace>
  <inkml:trace contextRef="#ctx0" brushRef="#br0" timeOffset="1542">740 194 12287,'0'-8'0,"0"2"0,0 0 0,0 3 0,0-3 0,0 4 0,0-2 0,0 4 0,-4 8 0,3-2 0,-1 6 0,1 0 0,1 0 0,-3 4 0,0-2 0,-3 3 0,3 1 0,-3-2 0,3-1 0,-1 2 0,1-3 0,1 0 0,-4 1 0,2-5 0,-2 2 0,-1-2 0,4-1 0,-4-4 0,6 2 0,-7-6 0,7 2 0,-2-6 0,1 1 0,-1-3 0,2-1 0,-2-3 0,3 3 0,0 0 0,-1 0 0,-2-3 0,2 1 0,-2-1 0,1-3 0,-1 0 0,2 3 0,-2 0 0,2 2 0,-2-6 0,0 4 0,0 4 0,3-1 0,-3 3 0,0-3 0,-1 4 0,1-1 0,1 1 0,-3-1 0,2 2 0,-3-2 0,3 3 0,-3 3 0,3-1 0,-3 4 0,1-3 0,-1 3 0,-1 0 0,1 2 0,-2 1 0,-1 0 0,0 0 0,0 0 0,2-1 0,1 1 0,-2 0 0,2 0 0,-1 0 0,1-1 0,-2 1 0,5 0 0,-3 0 0,-1-3 0,4 0 0,-3-3 0,3 2 0,-4-2 0,1 3 0,2-1 0,-2 1 0,0 1 0,-3-4 0,3 4 0,0-1 0,0 1 0,-2 2 0,-1-3 0,0 0 0,-3 0 0,0 3 0,1-1 0,2 1 0,-4 0 0,-1 0 0,-1 3 0,-3-1 0,2 2 0,-8-1 0,4-2 0,-4 5 0,1-1 0,-4 1 0,4 0 0,-1-3 0,5-4 0,-7 0 0,4-4 0</inkml:trace>
  <inkml:trace contextRef="#ctx0" brushRef="#br0" timeOffset="2098">679 511 12287,'-3'-8'0,"0"-1"0,-3 3 0,3 0 0,-1 4 0,1-1 0,1 2 0,-4 1 0,-2 0 0,-4 0 0,-1 0 0,1 0 0,-1 3 0,-5 0 0,0 0 0,1-3 0,-1 0 0,1 0 0,-1 0 0,0 0 0</inkml:trace>
  <inkml:trace contextRef="#ctx0" brushRef="#br0" timeOffset="2298">397 212 12287,'0'-9'0,"0"3"0,0 0 0,0 5 0,-4 4 0,-1 7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1:37.604"/>
    </inkml:context>
    <inkml:brush xml:id="br0">
      <inkml:brushProperty name="width" value="0.08571" units="cm"/>
      <inkml:brushProperty name="height" value="0.08571" units="cm"/>
      <inkml:brushProperty name="color" value="#C371F1"/>
    </inkml:brush>
  </inkml:definitions>
  <inkml:trace contextRef="#ctx0" brushRef="#br0">3067 708 12287,'0'5'0,"0"0"0,0-5 0,-5 0 0,3 3 0,-4 0 0,0 2 0,-1-2 0,-1 3 0,1 4 0,-3 3 0,-3 0 0,-4 6 0,-6 1 0,1 1 0,-5 6 0,-3-1 0,-3 4 0,-3 0 0,2 0 0,2-6 0,6-4 0,-7-5 0,2-5 0</inkml:trace>
  <inkml:trace contextRef="#ctx0" brushRef="#br0" timeOffset="892">2778 628 12287,'-7'-1'0,"1"-2"0,4 2 0,-7-4 0,7 5 0,-5 0 0,0 5 0,-3 0 0,0 2 0,0-1 0,4-3 0,-1 0 0,2-1 0,-2 2 0,-2-3 0,2 2 0,2 1 0,-2 0 0,1-1 0,-4-3 0,0 0 0,0 0 0,1-1 0,2-2 0,3-3 0,4-4 0,0 0 0,0 0 0,0 0 0,0 0 0,0 0 0,0 0 0,0 0 0,3 0 0,1 0 0,3 1 0,0-1 0,2 0 0,1 0 0,-4 0 0,1 0 0,0 1 0,3 2 0,0 2 0,-1 1 0,1 3 0,0-3 0,0 4 0,-3 1 0,0 2 0,-2 0 0,2 3 0,-2 1 0,-1 3 0,-3 1 0,2 2 0,-2-2 0,-1 2 0,0 2 0,0-2 0,-1 4 0,-2-4 0,-2 4 0,-1-4 0,-3 3 0,2-2 0,-3 2 0,-3-2 0,2 2 0,-2-3 0,0 4 0,0-4 0,2 1 0,-2-4 0,-2 3 0,2 0 0,0-3 0,3-3 0,0-1 0,0 4 0,-3-1 0,-1-2 0,1 1 0,3-5 0,0 1 0,0 0 0,-3-3 0,0 2 0,3-2 0,3-1 0,1-1 0,-4-2 0,3-2 0,0-1 0,5-3 0,-1 2 0,2-5 0,1-1 0,0-2 0,0 2 0,0 1 0,0-5 0,0 4 0,0-4 0,0 4 0,0-3 0,0 2 0,0-2 0,0 0 0,0 0 0,0-3 0,0 2 0,0-1 0,0 2 0,0-3 0,0 2 0,0-1 0,0-2 0,-4 1 0,1 2 0,-4 0 0,4 3 0,-5-2 0,2 3 0,-3-1 0,-1 4 0,0 1 0,0 3 0,0-6 0,0 2 0,0-3 0,0 4 0,0-1 0</inkml:trace>
  <inkml:trace contextRef="#ctx0" brushRef="#br0" timeOffset="1183">2609 250 12287,'0'-10'0,"0"0"0,-5 0 0,4 4 0,-4 3 0,1 6 0,2 3 0,-4 4 0,-1 0 0,-7 0 0,-2 0 0</inkml:trace>
  <inkml:trace contextRef="#ctx0" brushRef="#br0" timeOffset="2733">1932 837 12287,'-10'-4'0,"-3"-2"0,-1-4 0,4 4 0,4-1 0,-1 5 0,-3-1 0,-3-2 0,0 2 0,-1-1 0,4 4 0,-3-3 0,0 0 0,-4-5 0,4 1 0,-4-1 0,4-2 0,-1-4 0,0 1 0,0-5 0,-3 2 0,2-3 0,2-1 0,-3-5 0,-4-5 0,-4-9 0,-3-7 0,4-3 0,3-1 0,1 5 0,6 2 0,3 6 0,3 4 0,2 11 0,-2 5 0,2 5 0,1 2 0,3 0 0,-3 0 0,4 5 0,0 0 0,1 5 0,2 0 0,3 4 0,4-1 0,1 1 0,2 0 0,2 0 0,1 3 0,3 2 0,-2-3 0,1 0 0,2 0 0,-1 1 0,-2 3 0,1 0 0,-1 0 0,-1 0 0,0 0 0,-3 0 0,4 0 0,-5 0 0,1 0 0,0 1 0,0 2 0,-3-2 0,0 2 0,0-1 0,-4 2 0,-1-2 0,-2 4 0,2 0 0,-2 1 0,-1 0 0,-5-3 0,1 3 0,-5 0 0,0-2 0,-3 2 0,4-5 0,-1 1 0,0 0 0,-2 0 0,-1-2 0,0 2 0,0-2 0,0-1 0,2-3 0,-2-1 0,6 1 0,-6 3 0,2-3 0,-2-1 0,-3-2 0,-1 2 0,1-2 0,3 2 0,-3-4 0,0 2 0,-1-3 0,4-1 0,0-1 0,0-3 0,0 2 0,1-4 0,2-1 0,1-3 0,2 0 0,2 0 0,1-1 0,1-2 0,0 1 0,0-5 0,4 4 0,3-4 0,2 2 0,0-2 0,1-1 0,0 5 0,0-4 0,0 4 0,0 1 0,0 5 0,0-2 0,0 3 0,0 1 0,0 2 0,-3 2 0,-1 1 0,-3 1 0,0 2 0,1 3 0,0 4 0,-1 3 0,-3 0 0,-5 2 0,-1-2 0,-3-1 0,-1 5 0,-3-5 0,-1 1 0,-3 2 0,0-2 0,2 0 0,-2-3 0,1 0 0,-4 0 0,0-3 0,0-1 0,1-3 0,2 0 0,-1-2 0,1-1 0,1 0 0,0 0 0,4 0 0,-2 0 0,3 0 0,1 0 0,0 0 0,0 0 0,4 0 0,-1 0 0,1 1 0,-4 2 0,0 3 0,0 4 0,-1 0 0,-3 0 0,3 0 0,-2 0 0,-2 1 0,-2 2 0,1-2 0,0 2 0,-1-1 0,-3-3 0,4 1 0,-1 0 0,1 0 0,-4 0 0,3-4 0,0-3 0,2 2 0,-2-2 0,0 0 0,3-3 0,-2 0 0,3 0 0,-2-1 0,2-2 0,2-3 0,-2-4 0,-2 0 0,2 0 0,0 0 0,3 0 0,0-1 0,0-2 0,0 1 0,0-5 0,-3 4 0,-1-3 0,1 2 0,3-2 0,0 0 0,0 0 0,-3-3 0,0 2 0,-1 2 0,4-2 0,0 2 0,0-2 0,-1 2 0,-2 1 0,2 3 0,-2-2 0,1 3 0,-2 3 0,2-2 0,-4 3 0,2 1 0,-2 2 0,2-1 0,-2 0 0,3 1 0,-4 3 0,1 0 0,0 0 0,-3 0 0,2 0 0,1 4 0,-4 3 0,4 2 0,-7 1 0,4 0 0,-4 0 0,1 3 0,-1 0 0,3 5 0,0-1 0,0-2 0,4 2 0,0-1 0,-1 4 0,5-3 0,-1-1 0,5 0 0,2 1 0,3-2 0,0-2 0,2-1 0,1 5 0,0-5 0,0 1 0,4-1 0,3-3 0,2-3 0,1-3 0,0 2 0,0-2 0,4 0 0,3-3 0,2-1 0,0-2 0,1-3 0,0-4 0,1 4 0,3-1 0,-3 1 0,2-4 0,-2 0 0,-1 0 0,0 0 0,0 0 0,-1 1 0,1 2 0,-3-2 0,0 3 0,-5-3 0,7-5 0,-4-2 0</inkml:trace>
  <inkml:trace contextRef="#ctx0" brushRef="#br0" timeOffset="3049">1056 1066 12287,'0'-5'0,"-2"0"0,-1 5 0,-1 1 0,-3 3 0,-5 2 0,2 8 0,-3-3 0,-1 2 0,-1 1 0,-5 0 0,-3 1 0,0-5 0,-5 2 0,2-6 0</inkml:trace>
  <inkml:trace contextRef="#ctx0" brushRef="#br0" timeOffset="3317">508 41 12287,'-13'0'0,"-1"-1"0,2-3 0,-3-5 0,-2-4 0,-2 4 0,-1 6 0,-5 2 0,-5 1 0,-5 13 0,-8 7 0,-12 8 0,-8 5 0,-9-2 0,-3 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1:41.960"/>
    </inkml:context>
    <inkml:brush xml:id="br0">
      <inkml:brushProperty name="width" value="0.08571" units="cm"/>
      <inkml:brushProperty name="height" value="0.08571" units="cm"/>
      <inkml:brushProperty name="color" value="#C371F1"/>
    </inkml:brush>
  </inkml:definitions>
  <inkml:trace contextRef="#ctx0" brushRef="#br0">2261 0 12287,'7'0'0,"-1"0"0,-3 0 0,2 4 0,-2-1 0,-2 5 0,3-1 0,0 2 0,0 5 0,2 2 0,-3 8 0,5 2 0,-1 7 0,-2-1 0,2 5 0,-4-2 0,4 2 0,-5-1 0,2-6 0,-3 2 0,-1-6 0,0 4 0</inkml:trace>
  <inkml:trace contextRef="#ctx0" brushRef="#br0" timeOffset="844">1883 120 12287,'0'-10'0,"0"0"0,0 0 0,0 0 0,0 0 0,0 5 0,0 0 0,0 6 0,0 3 0,0 5 0,0 4 0,0 6 0,0 0 0,0 5 0,0 2 0,-4 3 0,1-2 0,-1 1 0,0 2 0,3-1 0,-2-2 0,-2 0 0,2-4 0,0 1 0,3-4 0,0-1 0,0 1 0,0-4 0,0-2 0,4-4 0,2-4 0,4-6 0,0-7 0,-1 2 0,-3-2 0,3 0 0,-2-3 0,-2 0 0,2 0 0,-2 0 0,2 1 0,1 2 0,-5 0 0,4 4 0,-4-4 0,5 4 0,-2-4 0,-1 5 0,4-7 0,-8 8 0,3-3 0,-4 4 0,0 1 0,0 2 0,-4-1 0,-3 5 0,-2 0 0,-1 3 0,-4 1 0,-3 2 0,2-2 0,-2 2 0,1-2 0,-4-1 0,0 0 0,0 0 0,-1 0 0,-2 0 0,2-4 0,-3-3 0,-3 1 0,0 0 0,-3-1 0,7-3 0,-3 0 0,2 0 0,1-1 0,3-2 0,5 0 0,1-3 0,3 0 0,1 0 0,4-2 0,-1 5 0,5-5 0,-3 6 0,5-5 0,0 5 0,0-3 0,5 1 0,-4 3 0,8-4 0,-8 6 0,2 3 0,2-2 0,-2 5 0,0-4 0,-3 4 0,0-1 0,0 8 0,0-1 0,0 0 0,0-3 0,-4 3 0,-3 1 0,-2 2 0,-1-3 0,-1 5 0,-2-1 0,2 0 0,-2 0 0,-2 1 0,2-5 0,-5 0 0,3-7 0,-5-2 0</inkml:trace>
  <inkml:trace contextRef="#ctx0" brushRef="#br0" timeOffset="1269">1026 658 12287,'-10'-14'0,"0"1"0,2-4 0,1 4 0,-1-1 0,5 1 0,0 0 0,3-3 0,0 4 0,0-2 0,0-1 0,0-2 0,0 0 0,0 0 0,4-1 0,3 5 0,2-4 0,0 4 0,5-3 0,-1 2 0,1 1 0,0 3 0,-2 0 0,4 0 0,-2 1 0,2 3 0,-4 1 0,2 5 0,0-3 0,-1 0 0,4-1 0,-4 4 0,1 4 0,-4-1 0,-2 5 0,-1-2 0,1 0 0,-5 0 0,0 1 0,-3 3 0,-1 1 0,-2 2 0,-4 0 0,-6 3 0,1-3 0,-5 4 0,2-2 0,-2 2 0,-2 2 0,3-3 0,0 2 0,0-1 0,2 0 0,-2-3 0,3 2 0,-4-2 0,4-2 0,-4-6 0,4-1 0,-4-5 0,2 0 0,-2 0 0,-2-9 0,4-2 0</inkml:trace>
  <inkml:trace contextRef="#ctx0" brushRef="#br0" timeOffset="1535">698 239 12287,'0'10'0,"0"0"0,0 4 0,0-1 0,3 5 0,0-2 0,5 4 0,-1 3 0,2-1 0,1 5 0,0-4 0,0 4 0,-4-5 0,1 1 0,-1-1 0,4 2 0,0-5 0,0 1 0,0-1 0,0-6 0,0 1 0,0-9 0,0 0 0,0-5 0</inkml:trace>
  <inkml:trace contextRef="#ctx0" brushRef="#br0" timeOffset="1784">1046 70 12287,'-4'6'0,"3"3"0,-8 1 0,3 5 0</inkml:trace>
  <inkml:trace contextRef="#ctx0" brushRef="#br0" timeOffset="2368">907 777 12287,'-10'9'0,"0"-2"0,-3 0 0,-1-3 0,-2 0 0,3-1 0,-5 2 0,1 1 0,-3 3 0,-3-2 0,2-2 0,-2 2 0,-1-5 0,0 2 0,2-3 0,6-1 0,-2-1 0,5-3 0,-4 0 0,4-3 0,-1-2 0,5 3 0,-1-3 0,0-1 0,-4 0 0,1 0 0,3 0 0,3 0 0,2-3 0,-2 0 0,-2-4 0,3 4 0,1-4 0,2 4 0,2-4 0,1 4 0,0-4 0,0 4 0,0 0 0,0 3 0,0 0 0,1 1 0,2 2 0,-2 3 0,8 4 0,-4 1 0,1 2 0,2 0 0,-5 3 0,5 1 0,-3 3 0,1 0 0,-1 0 0,-5 0 0,1-4 0,2 1 0,-2 0 0,3 3 0,-3 0 0,-1 0 0,-1-1 0,-3 1 0,2 0 0,-5 0 0,1 0 0,-4 0 0,-1 0 0,-3 0 0,-1 0 0,-5 0 0,-1-3 0,-2-1 0,1 0 0,-5 1 0,2 0 0,-2-3 0,-1 2 0,5-2 0,0-1 0,3-3 0,0 0 0,0 0 0,5 0 0,1 0 0,2 0 0,-1 0 0,2-3 0,-2-1 0,3-3 0,3 0 0,-2-2 0,5-4 0,-3-1 0,-2-3 0,4 1 0,-5-4 0</inkml:trace>
  <inkml:trace contextRef="#ctx0" brushRef="#br0" timeOffset="2482">71 449 12287,'0'-15'0,"0"7"0,0-2 0,0 7 0,0-1 0,4-1 0,1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1:45.621"/>
    </inkml:context>
    <inkml:brush xml:id="br0">
      <inkml:brushProperty name="width" value="0.08571" units="cm"/>
      <inkml:brushProperty name="height" value="0.08571" units="cm"/>
      <inkml:brushProperty name="color" value="#C371F1"/>
    </inkml:brush>
  </inkml:definitions>
  <inkml:trace contextRef="#ctx0" brushRef="#br0">20 488 12287,'-10'-15'0,"5"1"0,2 4 0,1 0 0,2 0 0,0 0 0,0 0 0,0-1 0,0-3 0,2 3 0,1-2 0,-1-1 0,5 0 0,-1-2 0,4 3 0,0-4 0,0 4 0,1-4 0,3 4 0,-3 0 0,2 3 0,-2 1 0,-1 2 0,0-1 0,0 5 0,0 0 0,0 3 0,-5 1 0,-1 2 0,-3 3 0,-1 4 0,0 0 0,0 0 0,-1 4 0,-3 3 0,0 1 0,-3 2 0,-2 0 0,3 0 0,-3 1 0,-1 2 0,0-2 0,0 3 0,0-3 0,0-1 0,3-1 0,1 1 0,0-1 0,0-2 0,-2 0 0,5-3 0,-1-1 0,4-3 0,0-4 0,0 2 0,0-7 0,5 3 0,1-8 0,3 3 0,1-2 0,-3-1 0,-1 0 0,1-2 0,3 2 0,0-3 0,0 0 0,0 1 0,0 0 0,0-1 0,0-3 0,0 0 0,0 0 0,0-1 0,0-2 0,0 1 0,0-5 0,-1 1 0,1-4 0,0-5 0,0 0 0,0-5 0</inkml:trace>
  <inkml:trace contextRef="#ctx0" brushRef="#br0" timeOffset="199">50 40 12287,'9'-1'0,"-1"-1"0,-2-1 0,1-5 0,3 1 0,0-1 0,0-2 0</inkml:trace>
  <inkml:trace contextRef="#ctx0" brushRef="#br0" timeOffset="600">319 638 12287,'-7'0'0,"1"0"0,-1 0 0,-3 0 0,4 0 0,-1 0 0,-3 4 0,-3 3 0,-6 3 0,-1 3 0,-1-1 0,-6 5 0,1-5 0,-4 1 0,5-2 0,-9-1 0,3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1:47.429"/>
    </inkml:context>
    <inkml:brush xml:id="br0">
      <inkml:brushProperty name="width" value="0.08571" units="cm"/>
      <inkml:brushProperty name="height" value="0.08571" units="cm"/>
      <inkml:brushProperty name="color" value="#C371F1"/>
    </inkml:brush>
  </inkml:definitions>
  <inkml:trace contextRef="#ctx0" brushRef="#br0">927 40 12287,'0'-10'0,"1"1"0,2 2 0,-2-1 0,4 6 0,-5-2 0,0 4 0,1 4 0,2 3 0,-1 5 0,5 2 0,-4 3 0,4 0 0,0 2 0,2 1 0,1-1 0,0 1 0,4 0 0,-1 0 0,1 3 0,0 1 0,-2-1 0,4-3 0,-2 0 0,2 0 0,1-5 0,3-5 0,0-5 0</inkml:trace>
  <inkml:trace contextRef="#ctx0" brushRef="#br0" timeOffset="1566">807 60 12287,'-4'-10'0,"3"3"0,-3 1 0,2 3 0,-1 0 0,2-3 0,-4 5 0,5-4 0,0 2 0,0 1 0,0-2 0,0 4 0,0 4 0,1 3 0,3 6 0,-2-2 0,5 3 0,-1 1 0,4 2 0,0 2 0,0 0 0,3-2 0,1 0 0,2-1 0,-3 4 0,2-1 0,-2-2 0,-2-2 0,2-2 0,-1-2 0,-2 3 0,-1-4 0,1-4 0,-4 3 0,2-7 0,-5 5 0,0-5 0,-3 3 0,-4-5 0,-2 0 0,-4 0 0,0 0 0,1 0 0,-1 0 0,0 0 0,0 0 0,0 0 0,0 0 0,0 0 0,0 0 0,0 0 0,0 0 0,-3 0 0,-1 0 0,1 0 0,3 0 0,0 0 0,0 0 0,-3 0 0,0 0 0,-1 0 0,4 0 0,0 0 0,-2-1 0,2-3 0,-2 3 0,6-2 0,-3-3 0,-1 2 0,0-3 0,4-2 0,3 3 0,-2 0 0,2 0 0,0-1 0,3-3 0,0 3 0,0 1 0,0 2 0,0-2 0,1 0 0,2 0 0,3-2 0,4 4 0,-4 0 0,1 1 0,0 2 0,3-3 0,0-1 0,0 4 0,0-3 0,-1 3 0,1 1 0,-3 0 0,0 0 0,-4 0 0,4 0 0,-5 0 0,2 0 0,0 5 0,-1 1 0,0 3 0,-3 1 0,-1 0 0,-2 0 0,-3 3 0,-4 1 0,0 2 0,0-3 0,0 4 0,1-4 0,-1 4 0,0-4 0,0 4 0,0-4 0,3 0 0,0-3 0,1 0 0,-1-1 0,0-2 0,5-3 0,-2-4 0,4 0 0,4 0 0,2-1 0,4-2 0,0 2 0,0-3 0,0 2 0,0-1 0,0 2 0,0-3 0,-1 0 0,1 1 0,-1-2 0,-2 2 0,1 1 0,-5-5 0,5 5 0,-3-7 0,1 3 0,-2 0 0,-4-1 0,0 5 0,-1-6 0,-2 5 0,-3 0 0,-4 3 0,0 0 0,-1 0 0,-2 0 0,2 0 0,-2 0 0,2 4 0,1 3 0,-1 1 0,-3 2 0,3 0 0,-2 0 0,2 0 0,1 0 0,0 4 0,0-1 0,0 0 0,0-3 0,3-1 0,1-2 0,0 1 0,0-1 0,1-3 0,5 1 0,0-5 0,-3-1 0,0-3 0,-1 2 0,4-4 0,0-1 0,0-3 0,-1 0 0,-2 0 0,2-3 0,-3 0 0,0-1 0,1 4 0,-4-3 0,4 0 0,-5-2 0,1 2 0,-1 1 0,-2-5 0,0 5 0,0-1 0,0-2 0,0 2 0,0-1 0,0 1 0,0 3 0,0 0 0,1 0 0,2 3 0,-1 3 0,6-1 0,-2 5 0,4 0 0,0 5 0,4 0 0,3 5 0,2 0 0,1 0 0,0 3 0,0 1 0,0 2 0,0-3 0,0 5 0,0-1 0,0-2 0,0 2 0,0-1 0,-1 4 0,0-3 0,-2 0 0,-2-4 0,-1 3 0,-3-3 0,2 0 0,-2 2 0,-5-4 0,-3 3 0,-2-3 0,-1-1 0,-1-4 0,-2 1 0,1-2 0,-5 2 0,1 2 0,-4-2 0,0-2 0,0 2 0,-4-5 0,-3 1 0,-2 2 0,0-2 0,-1 4 0,0-4 0,3 0 0,1-3 0,0 0 0,0 0 0,1 0 0,5 0 0,0-4 0,-4-10 0,-1-8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00.776"/>
    </inkml:context>
    <inkml:brush xml:id="br0">
      <inkml:brushProperty name="width" value="0.08571" units="cm"/>
      <inkml:brushProperty name="height" value="0.08571" units="cm"/>
      <inkml:brushProperty name="color" value="#C371F1"/>
    </inkml:brush>
  </inkml:definitions>
  <inkml:trace contextRef="#ctx0" brushRef="#br0">1296 50 12287,'0'-7'0,"0"0"0,2 2 0,0 1 0,1 2 0,-3-1 0,0 3 0,3 6 0,-2-1 0,4 4 0,-3-1 0,0-1 0,2 3 0,0 2 0,0-1 0,-2 0 0,1 0 0,-1 1 0,3 1 0,-3-1 0,1 0 0,0 0 0,-2 0 0,1-2 0,-1 1 0,-1-1 0,0-1 0,0-2 0,0 0 0</inkml:trace>
  <inkml:trace contextRef="#ctx0" brushRef="#br0" timeOffset="718">1205 162 12287,'-1'-4'0,"-1"2"0,1 1 0,-2 1 0,0 0 0,2 0 0,-5 0 0,4 1 0,-3 1 0,3-1 0,-3 1 0,2 2 0,-2 1 0,-1-1 0,1 0 0,-1 0 0,-1 1 0,-1 1 0,-1-1 0,1 1 0,-1 1 0,-2-2 0,2-1 0,-3 0 0,3 1 0,-3 1 0,0-1 0,-1-2 0,-1-1 0,0 1 0,0 0 0,-3 0 0,-2-1 0,-4-1 0,0 1 0,-3 0 0,3 0 0,-3-1 0,0 1 0,2 0 0,1 0 0,3-1 0,1 1 0,3 1 0,-3 0 0,5-1 0,0-2 0,0 0 0,2 0 0,-1 0 0,-1 0 0,0 0 0,0 0 0,-3-1 0,1-1 0,-1 0 0,1-2 0,1 2 0,-1 0 0,2-1 0,2 0 0,-1-1 0,1 1 0,2 1 0,1 2 0,1-2 0,1-1 0,0 1 0,0 2 0,0-2 0,0-1 0,3 0 0,2 1 0,-2 1 0,2-4 0,-3 2 0,4-2 0,-2 3 0,3-2 0,0 1 0,0-1 0,0 1 0,0-1 0,1 1 0,1-1 0,-1 1 0,4-1 0,-1 1 0,1-1 0,1-1 0,-2-5 0,3-1 0</inkml:trace>
  <inkml:trace contextRef="#ctx0" brushRef="#br0" timeOffset="1000">1009 22 12287,'-5'-7'0,"0"0"0,4 3 0,-5 1 0,2 6 0,-2 1 0,1 3 0,-1-3 0,2-1 0,-3-3 0</inkml:trace>
  <inkml:trace contextRef="#ctx0" brushRef="#br0" timeOffset="1283">785 120 12287,'-4'-9'0,"2"-1"0,-2 1 0,2 2 0,0 0 0,2 0 0,-1 1 0,-1 1 0,1-1 0,-5 2 0,2-3 0,-1 3 0,0 2 0,3 1 0,-3 1 0,3 0 0,-3 0 0,2 3 0,-2 2 0,-1 3 0,1 2 0,-1 1 0,-1-1 0,0 2 0,0-1 0,0 3 0</inkml:trace>
  <inkml:trace contextRef="#ctx0" brushRef="#br0" timeOffset="1793">71 148 12287,'-5'-1'0,"0"-1"0,4 1 0,-3 1 0,2 5 0,1 1 0,-1 1 0,1 1 0,1 1 0,0-1 0,0 1 0,0-1 0,0-1 0,1-2 0,1-1 0,-1-1 0,4 1 0,0-2 0,2 0 0,0-1 0,0-1 0,0 0 0,0 0 0,-3 1 0,1 1 0,-3-1 0,3 1 0,-3 2 0,0 1 0,-4 4 0,-2 2 0,-3 3 0,-3 1 0,-2 1 0,-4 0 0,-3 2 0,-4 4 0,-2 3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28.490"/>
    </inkml:context>
    <inkml:brush xml:id="br0">
      <inkml:brushProperty name="width" value="0.08571" units="cm"/>
      <inkml:brushProperty name="height" value="0.08571" units="cm"/>
      <inkml:brushProperty name="color" value="#C371F1"/>
    </inkml:brush>
  </inkml:definitions>
  <inkml:trace contextRef="#ctx0" brushRef="#br0">1456 134 12287,'1'-6'0,"1"1"0,-1-1 0,3 3 0,-2-2 0,-1-1 0,2 2 0,0 0 0,-2 1 0,2 3 0,-3 3 0,0 2 0,3 2 0,-1 2 0,0 0 0,-2 5 0,0-1 0,0 3 0,0 3 0,0 2 0,0 1 0,0 3 0,-3 1 0,-1 2 0,-1 0 0,-2 0 0,3-3 0,-5-2 0,2-2 0,-2-2 0,1-3 0,1-4 0,0-2 0,0-6 0,0-1 0</inkml:trace>
  <inkml:trace contextRef="#ctx0" brushRef="#br0" timeOffset="710">1169 246 12287,'-4'-4'0,"1"1"0,3 3 0,3 3 0,-1 0 0,3 2 0,-3 1 0,3-1 0,-3-1 0,3 0 0,-1-1 0,0 1 0,2-1 0,-4 1 0,3 1 0,-1 2 0,0 0 0,2-2 0,-4-1 0,3 1 0,-3 1 0,3-1 0,-4 1 0,2-1 0,-3-2 0,0 3 0,0-2 0,0 1 0,0-1 0,-3-2 0,-1 3 0,-3-2 0,0 1 0,-3-1 0,2 1 0,-1-1 0,1 0 0,1-1 0,-2-1 0,0 1 0,-1 1 0,0 0 0,2-1 0,-1-2 0,1 0 0,1 0 0,0 0 0,0 0 0,3-1 0,-1-1 0,3-2 0,0-3 0,1 0 0,-2-3 0,-1-1 0</inkml:trace>
  <inkml:trace contextRef="#ctx0" brushRef="#br0" timeOffset="959">1134 22 12287,'0'-4'0,"0"-2"0,0 5 0,0-2 0,0 1 0,-3-1 0,2 1 0,-2 2 0,3 0 0</inkml:trace>
  <inkml:trace contextRef="#ctx0" brushRef="#br0" timeOffset="1401">875 36 12287,'1'5'0,"1"-1"0,-1 1 0,5 2 0,-4 0 0,3 1 0,-3 1 0,3 0 0,-3 2 0,3 1 0,0 2 0,1 2 0,-2 1 0,2 1 0,-1-1 0,1 0 0,-2-1 0,0 1 0,-2 2 0,-1 0 0,2-2 0,-3 0 0,-3-3 0,-1 1 0,-3-5 0,-3-1 0,-1-2 0,-3 0 0</inkml:trace>
  <inkml:trace contextRef="#ctx0" brushRef="#br0" timeOffset="2693">679 344 12287,'0'-5'0,"0"1"0,0-1 0,0 0 0,0 1 0,0 2 0,0-4 0,0 4 0,0-2 0,-2 1 0,0-1 0,-3 1 0,3-1 0,-3 1 0,3-1 0,-4 0 0,2-1 0,0-1 0,-1 1 0,3 1 0,-3 0 0,3-1 0,-3-2 0,3 1 0,-3 1 0,4-1 0,-2 1 0,2-1 0,1-1 0,0 0 0,0 2 0,0 1 0,0 2 0,1-1 0,2 3 0,-2 0 0,4 0 0,-4 0 0,6 0 0,-4 0 0,4 1 0,-3 1 0,0-1 0,-2 1 0,0 0 0,3 0 0,-3-1 0,3 1 0,-3 1 0,3 0 0,-4 0 0,2-1 0,0 0 0,-1 2 0,1-2 0,-1 0 0,-1 2 0,5-3 0,-5 5 0,3-4 0,-2 2 0,-1-1 0,2 1 0,-3-2 0,0 4 0,0-3 0,-3 2 0,2 1 0,-4-1 0,3-1 0,-3 0 0,1-1 0,-1 1 0,-1 0 0,2 1 0,-3 1 0,0-1 0,1-1 0,1 0 0,-1-1 0,2 1 0,-3-1 0,0 1 0,0-2 0,0 0 0,3 0 0,-1 0 0,0-1 0,-2 1 0,3-1 0,-1-1 0,0 0 0,-2 0 0,1-1 0,2-1 0,-3 0 0,3-2 0,-3 1 0,0-1 0,3 1 0,-1-1 0,1 1 0,0-1 0,-2 1 0,4-1 0,-4 2 0,6-4 0,-4 5 0,1-2 0,3 3 0,-4 0 0,1 0 0,3 0 0,-6 1 0,4 1 0,-1-1 0,0 5 0,-1-5 0,0 4 0,-1-2 0,4-1 0,-6-2 0,3 0 0,-3 0 0,0 0 0,3 0 0,-1 0 0,0 0 0,-2 0 0,0 0 0,0 0 0,1-1 0,2-1 0,-3 1 0,3-1 0,-6-2 0,1 0 0,0-3 0,-1 2 0,6 1 0,-6-1 0,3-2 0,-3 0 0,2 1 0,1 1 0,0-1 0,0 1 0,0 1 0,0 0 0,0 1 0,0-1 0,0 1 0,0-1 0,0 2 0,0 0 0,-2 1 0,0 1 0,-1 0 0,3 0 0,-2 0 0,0 0 0,-3 1 0,3 1 0,-4 0 0,2 2 0,0 1 0,-1 2 0,3 1 0,-3 1 0,1-1 0,0 1 0,0 1 0,4 0 0,-1 0 0,1-1 0,-2-1 0,5 1 0,0 0 0,-1 0 0,4-1 0,-3 2 0,4-3 0,0-2 0,0-1 0,0-2 0,1 1 0,2-3 0,-2 0 0,4 0 0,-1 0 0,3 0 0,0-1 0,0-1 0,1 0 0,2-2 0,-2-1 0,4-2 0,-3 1 0,3 1 0,-4-1 0,2 1 0,0-1 0,-1-1 0,4 0 0,-2 0 0,0 0 0,1 0 0,-1 0 0,0 0 0,3-2 0,-3-1 0,2-1 0,-2 1 0,3-5 0,-4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4:57.320"/>
    </inkml:context>
    <inkml:brush xml:id="br0">
      <inkml:brushProperty name="width" value="0.08571" units="cm"/>
      <inkml:brushProperty name="height" value="0.08571" units="cm"/>
      <inkml:brushProperty name="color" value="#A4386F"/>
    </inkml:brush>
  </inkml:definitions>
  <inkml:trace contextRef="#ctx0" brushRef="#br0">1718 265 12287,'0'-4'0,"0"0"0,0 1 0,0 2 0,0-3 0,3 5 0,-1 2 0,5 1 0,-3 7 0,5 0 0,-1 0 0,0-2 0,1 2 0,-1 0 0,-3 0 0,1-3 0,-1 0 0,1 1 0,-1-1 0,-2 0 0,0 1 0,-3-1 0,0 0 0,-4 0 0,-1-3 0,-3-1 0,0-4 0,-3 0 0,0 0 0,-4 0 0,1 0 0,2 0 0,-2 0 0,1 0 0,-1 0 0,-1 0 0,4 0 0,-1-3 0,1 0 0,5 1 0,-3 2 0,3-1 0,-2-2 0,2 2 0,1-2 0,3 2 0,-6 1 0,7 0 0,-5 0 0,3 0 0,-2 0 0,2 0 0,-3 0 0,5 0 0,-7 0 0,6 0 0,-3 0 0,3-3 0,-3 2 0,3-2 0,1 2 0,-3-3 0,4 3 0,0-2 0,-4 3 0,3 0 0,-6 0 0,2 3 0,-3-2 0,0 6 0,0-5 0,2 2 0,0-1 0,1-2 0,-3 2 0,-1 0 0,1 0 0,-1 1 0,-2-2 0,1-1 0,-4 2 0,0-2 0,-3-1 0,1 3 0,-1 0 0,-2-1 0,-1-2 0,-2 1 0,3 2 0,1-2 0,4 2 0,-1-2 0,4-1 0,0 0 0,3 0 0,3 0 0,-2-4 0,2-1 0</inkml:trace>
  <inkml:trace contextRef="#ctx0" brushRef="#br0" timeOffset="316">1826 0 12287,'-6'0'0,"1"0"0,-2 0 0,0 0 0,-2 0 0,1 1 0,0 2 0,2-1 0,1 3 0,-1-2 0,-2 2 0,0 0 0,-1 1 0,1 1 0,-4-2 0,-1 3 0</inkml:trace>
  <inkml:trace contextRef="#ctx0" brushRef="#br0" timeOffset="533">1452 199 12287,'-3'-4'0,"2"-4"0,-3 7 0,4-2 0,0 3 0,-4 0 0,0 0 0</inkml:trace>
  <inkml:trace contextRef="#ctx0" brushRef="#br0" timeOffset="1566">1179 415 12287,'-9'1'0,"1"1"0,0-1 0,-1 3 0,1-4 0,0 0 0,-1 3 0,-2 0 0,1-1 0,-1-2 0,2 0 0,1 0 0,-3 0 0,0 0 0,-3 0 0,3 0 0,-4 0 0,1 0 0,1 0 0,-1 0 0,1 0 0,-4 0 0,0 0 0,1 0 0,-1 0 0,1 0 0,-4 0 0,1 0 0,0 0 0,2 0 0,0 0 0,1 0 0,-3-1 0,3-1 0,-3 0 0,6-4 0,-3 2 0,-1-2 0,1-1 0,-1 1 0,3-1 0,0-1 0,4 0 0,-1 3 0,2-3 0,1 3 0,2 1 0,1 1 0,3 2 0,-1-2 0,2 2 0,1-3 0,4 4 0,-3 0 0,2 1 0,-3 2 0,0-2 0,0 6 0,0-5 0,0 4 0,0-1 0,0 3 0,0 1 0,0-1 0,0 0 0,0 1 0,0-4 0,-3 1 0,1-4 0,-4 4 0,1-1 0,-3 3 0,-1-3 0,1 2 0,0-4 0,-3 2 0,0-2 0,0 2 0,2-2 0,-2 3 0,0-4 0,-1 1 0,1-3 0,1 0 0,-4 0 0,4 0 0,-1 0 0,-1 0 0,1 0 0,-1 0 0,1 0 0,2-4 0,-2-1 0,1 0 0,2 0 0,2 0 0,1 0 0,2-2 0,-2 4 0,3-3 0,-1 0 0,2 2 0,1-2 0,0 4 0,0-5 0,4 3 0,0-1 0,5 2 0,-4 2 0,1 1 0,-3 0 0,2 0 0,1 0 0,2 0 0,0 0 0,-2 1 0,-1 2 0,-2-1 0,3 3 0,-4-2 0,4 3 0,-4-5 0,1 7 0,-3-3 0,0 0 0,0 0 0,0-2 0,0 3 0,-3-2 0,-3 2 0,-1 1 0,-1-1 0,-2 0 0,-1 0 0,-2 1 0,-3-1 0,-1-2 0,1 2 0,-4-4 0,1 0 0,-3-1 0,2-1 0,-2 0 0,3 0 0,-1-3 0,0-3 0,6-2 0,-3-3 0,3 1 0,0-4 0,2 3 0,4-3 0,3 4 0,3-1 0,1-1 0,1 1 0,0 0 0,3-1 0,2-1 0</inkml:trace>
  <inkml:trace contextRef="#ctx0" brushRef="#br0" timeOffset="1791">623 514 12287,'-6'0'0,"1"0"0,2 0 0,-3 0 0,1 0 0,-3 0 0,-1 0 0,1 0 0,-3 3 0,0 0 0,-4 2 0,1-2 0,-2 3 0,-4-4 0,-1 1 0,-7-3 0,-2 0 0</inkml:trace>
  <inkml:trace contextRef="#ctx0" brushRef="#br0" timeOffset="1965">175 141 12287,'-17'-1'0,"1"-2"0,3 2 0,2-1 0,2 1 0,0 1 0,4 3 0,-1 3 0,4 4 0,0 1 0,-3 0 0,0-2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32.233"/>
    </inkml:context>
    <inkml:brush xml:id="br0">
      <inkml:brushProperty name="width" value="0.08571" units="cm"/>
      <inkml:brushProperty name="height" value="0.08571" units="cm"/>
      <inkml:brushProperty name="color" value="#C371F1"/>
    </inkml:brush>
  </inkml:definitions>
  <inkml:trace contextRef="#ctx0" brushRef="#br0">21 1 12287,'-7'0'0,"4"0"0,-1 0 0,1 0 0,3 0 0,-4 3 0,4-2 0,0 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32.558"/>
    </inkml:context>
    <inkml:brush xml:id="br0">
      <inkml:brushProperty name="width" value="0.08571" units="cm"/>
      <inkml:brushProperty name="height" value="0.08571" units="cm"/>
      <inkml:brushProperty name="color" value="#C371F1"/>
    </inkml:brush>
  </inkml:definitions>
  <inkml:trace contextRef="#ctx0" brushRef="#br0">217 57 12287,'0'-4'0,"0"1"0,0 0 0,0 1 0,-3-2 0,3 2 0,-4-7 0,4 1 0</inkml:trace>
  <inkml:trace contextRef="#ctx0" brushRef="#br0" timeOffset="139">63 1 12287,'-7'0'0,"0"0"0,0 0 0,0 0 0,0 0 0,0 3 0,0-2 0,0 2 0,4-6 0,-1-1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34.266"/>
    </inkml:context>
    <inkml:brush xml:id="br0">
      <inkml:brushProperty name="width" value="0.08571" units="cm"/>
      <inkml:brushProperty name="height" value="0.08571" units="cm"/>
      <inkml:brushProperty name="color" value="#C371F1"/>
    </inkml:brush>
  </inkml:definitions>
  <inkml:trace contextRef="#ctx0" brushRef="#br0">784 295 12287,'0'-7'0,"0"3"0,0 1 0,0 0 0,0 2 0,0-2 0,-3 3 0,3 0 0,-7 0 0,6 0 0,-4 0 0,3 0 0,-3 0 0,3-2 0,-3-1 0,3 0 0,-3 1 0,3-1 0,-3-2 0,3-1 0,-3 1 0,3 1 0,-3 0 0,4-1 0,-2-2 0,2 2 0,1 1 0,-3-1 0,3-2 0,-3 0 0,2 2 0,1 1 0,0 1 0,0-1 0,3 1 0,-1-1 0,1 0 0,0-1 0,-2 1 0,4 2 0,-4 1 0,5-3 0,-4 2 0,0 1 0,2-2 0,-1 6 0,4 1 0,0 3 0,-3 0 0,3-1 0,-3-1 0,0 1 0,1-1 0,-1 0 0,3 0 0,0 1 0,-3-1 0,3 0 0,-3 0 0,2 0 0,1-2 0,0 2 0,0 0 0,0-1 0,-3 0 0,3-1 0,-3 1 0,2-1 0,-2 1 0,0-1 0,-1 1 0,-3-1 0,3 1 0,-3 1 0,0 0 0,0-1 0,0-1 0,0 1 0,0-2 0,0 4 0,0-4 0,0 2 0,-3-2 0,3 2 0,-3-2 0,-1-1 0,3 4 0,-4-2 0,3-1 0,-3-2 0,3 2 0,-3 1 0,3 1 0,-3-1 0,0 0 0,-2-1 0,0 0 0,0 2 0,0 0 0,0 1 0,0 1 0,-3-1 0,2 1 0,-4 1 0,1-2 0,0-1 0,-3 1 0,3 2 0,-5 0 0,0 0 0,-1-1 0,3-1 0,-2 0 0,0-2 0,-1 1 0,3-1 0,1-1 0,2-2 0,0 0 0,1 0 0,3 0 0,-3 0 0,5-2 0,0-1 0,3-2 0,-3 0 0,4 1 0,-2 0 0,2-1 0,1-2 0,0 0 0,0 0 0,0 0 0,0 0 0,1 0 0,2 0 0,-2 0 0,4 0 0,-1-1 0,3-1 0,0 1 0,0-1 0,3 3 0,-1 2 0,0 0 0,-2-1 0,0 0 0,0 2 0,-2 1 0,0 2 0,-1 0 0,3 0 0,0 1 0,-3 1 0,2 2 0,-4 3 0,3 1 0,-3 1 0,1 0 0,0 2 0,-3-1 0,3 1 0,-3 0 0,0 1 0,0 0 0,0-2 0,0 2 0,0 0 0,0 0 0,0 0 0,-3 0 0,-1-2 0,-3 0 0,0-1 0,0-1 0,0 1 0,-3-1 0,-1-1 0,0 0 0,-1 0 0,0 0 0,-5 0 0,3 0 0,-3 0 0,0-2 0,1-1 0,-4-1 0,2 1 0,1-2 0,0 0 0,0-1 0,1-1 0,-1 0 0,3 0 0,1 0 0,2 0 0,0-3 0,4-7 0,0-5 0</inkml:trace>
  <inkml:trace contextRef="#ctx0" brushRef="#br0" timeOffset="884">693 22 12287,'0'-4'0,"0"1"0,0 2 0,0-1 0,0-2 0,0-3 0</inkml:trace>
  <inkml:trace contextRef="#ctx0" brushRef="#br0" timeOffset="1048">623 50 12287,'-3'-1'0,"0"-1"0,2 1 0,1-2 0,0 0 0,0-1 0</inkml:trace>
  <inkml:trace contextRef="#ctx0" brushRef="#br0" timeOffset="2207">98 365 12287,'0'6'0,"-3"-1"0,3 1 0,-4-2 0,1 3 0,3 0 0,-3 0 0,2 0 0,1 0 0,0 0 0,0 0 0,0 0 0,0 0 0,0 2 0,0 1 0,0-1 0,0-2 0,4-2 0,0-1 0,2 0 0,1 1 0,0 0 0,0-2 0,0-1 0,0-2 0,3 0 0,-1 0 0,3-3 0,-3-2 0,1-1 0,0-1 0,-3 0 0,3 0 0,0-1 0,-1-1 0,0 1 0,-2-1 0,0 0 0,0 0 0,0 1 0,0-1 0,-2 1 0,0 1 0,-4 0 0,2 0 0,0 0 0,-1 0 0,0 0 0,-2 0 0,-2 0 0,0 0 0,-4 3 0,2-1 0,-3 2 0,3-1 0,-1 1 0,0 0 0,-2 1 0,0 1 0,0-1 0,0-1 0,-3 0 0,3 1 0,-3 2 0,2 0 0,-2 0 0,3 0 0,-3 0 0,0 0 0,1 0 0,-1 2 0,3 1 0,0 0 0,0-1 0,1 0 0,2 2 0,-3-2 0,3 0 0,0 1 0,-1 0 0,3 0 0,-3-1 0,4-1 0,-6 2 0,3-3 0</inkml:trace>
  <inkml:trace contextRef="#ctx0" brushRef="#br0" timeOffset="2624">112 162 12287,'-3'0'0,"-1"0"0,4 0 0,-3-3 0,-1-1 0</inkml:trace>
  <inkml:trace contextRef="#ctx0" brushRef="#br0" timeOffset="2764">35 211 12287,'-7'2'0,"0"1"0,0-2 0,3 2 0,-1 0 0,4 0 0,-2-1 0,2-1 0,1 2 0,0-3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38.713"/>
    </inkml:context>
    <inkml:brush xml:id="br0">
      <inkml:brushProperty name="width" value="0.08571" units="cm"/>
      <inkml:brushProperty name="height" value="0.08571" units="cm"/>
      <inkml:brushProperty name="color" value="#C371F1"/>
    </inkml:brush>
  </inkml:definitions>
  <inkml:trace contextRef="#ctx0" brushRef="#br0">1184 127 12287,'-5'0'0,"0"0"0,3 1 0,-3 1 0,1 0 0,0 2 0,-3 1 0,3 2 0,-2 0 0,-1 0 0,0 0 0,0 0 0,0 2 0,0 1 0,2 0 0,0-1 0,1-1 0,0 1 0,1-1 0,3-1 0,0 0 0,0 0 0,0-3 0,3-2 0,-2 1 0,4 0 0,2-1 0,2-2 0,1 0 0,0 0 0,-2 0 0,4 0 0,-4-1 0,2-1 0,-2 1 0,-1-1 0,0 0 0,0 0 0,0 1 0,0-1 0,-4 1 0,4 1 0,-7 0 0,4 0 0,-10 2 0,-1 1 0,-1 2 0,1 0 0,0-1 0,0 0 0,-3 1 0,1 2 0,-1-2 0,0-1 0,3 0 0,-3 1 0,-1 1 0,0-1 0,1-1 0,0 0 0,0-2 0,1 0 0,0 0 0,2 0 0,0-1 0,0 1 0,0-1 0,0-1 0,0 0 0,2-2 0,0-1 0,3-2 0,-3 0 0,3-1 0,-3-1 0,4 2 0,-2 1 0,0-1 0,1-2 0,-1 0 0,0 0 0,2 0 0,-4 0 0,3-1 0,-3-1 0,1 1 0,0-1 0,-3 0 0,3 0 0,0 1 0,-1-1 0,3 1 0,-3 1 0,1 0 0,-3 0 0,0 0 0,3 0 0,-3 2 0,3 1 0,-2 0 0,-1-1 0,0 0 0,0 2 0,-1-1 0,-2 1 0,5 0 0,-2 1 0,2 1 0,-2-1 0,0-1 0,0 0 0,0 0 0,0 1 0,2 1 0,0-1 0,1-2 0,-3 0 0,0-3 0,2 1 0,0 1 0,4-1 0,-2 2 0,3-1 0,0 1 0,0 2 0,0-1 0,0 0 0,0 2 0,0-2 0,0 9 0,-1-2 0,-2 3 0,3 0 0,-10-3 0,3 3 0</inkml:trace>
  <inkml:trace contextRef="#ctx0" brushRef="#br0" timeOffset="1794">666 162 12287,'0'-4'0,"-1"0"0,-2 2 0,3 1 0,-3-2 0,3 3 0,0-3 0,0 2 0,-3-3 0,1 2 0,0 1 0,2-5 0,0 4 0,0-2 0,0 2 0,0-4 0,-1 4 0,-2-2 0,3 2 0,-3-4 0,3 5 0,0-5 0,0 5 0,0-2 0,0 0 0,0 2 0,0-2 0,0 9 0,2-4 0,0 5 0,1-2 0,0 0 0,-2 1 0,4-1 0,-4-1 0,2 0 0,1 1 0,-1 2 0,1 0 0,3 0 0,-4 0 0,1 0 0,3 0 0,-3 0 0,-1 0 0,0 0 0,0 0 0,-1 0 0,3 0 0,-3 0 0,1-2 0,-3-1 0,0 1 0,0 2 0,0 0 0,0 0 0,0-2 0,0-1 0,0 1 0,0 2 0,0 0 0,-3-2 0,1-1 0,-4 0 0,2 1 0,0 1 0,-1-1 0,1-1 0,-3 0 0,0 1 0,3 2 0,-4-2 0,3-1 0,-3 0 0,4 1 0,-2 1 0,-1-1 0,0 1 0,0 0 0,0-1 0,2 0 0,0-2 0,3 1 0,-3-1 0,4 2 0,-2-3 0,3 2 0,0-2 0,0 2 0,0-2 0,0-1 0,0 2 0,3-3 0,1 0 0,3 0 0,0 0 0,0 0 0,0-1 0,3-1 0,-3 0 0,3-2 0,0 0 0,-1-1 0,1-1 0,0 1 0,-3 1 0,3 0 0,-2 0 0,-1-1 0,2 0 0,0 2 0,-2-1 0,-2 1 0,0-2 0,2 4 0,0-5 0,-4 5 0,1-2 0,-4 3 0,-6 2 0,-1 1 0,-1 0 0,1-1 0,0 0 0,0 2 0,0-1 0,0 1 0,0 0 0,0 1 0,-3 0 0,1-2 0,0 0 0,2-1 0,0 0 0,0 2 0,-3-2 0,1 0 0,0 1 0,2 0 0,-1-1 0,-2-2 0,3 0 0,-3 0 0,3 0 0,0 0 0,0 0 0,0-2 0,0-1 0,0-2 0,0 1 0,0-3 0,2 0 0,0 0 0,3 2 0,-3 1 0,3-1 0,-3-2 0,4 0 0,-6 0 0,7 0 0,-7 3 0,7-2 0,-3 5 0,-1-2 0,4 3 0,-6 1 0,4 1 0,-4 0 0,2 2 0,0 0 0,-1 1 0,1 1 0,-3-1 0,2 1 0,0 1 0,1-2 0,-3-1 0,0 1 0,0 2 0,0 0 0,0-2 0,0-1 0,2-1 0,0 1 0,1-2 0,-3 0 0,2 1 0,0 0 0,1-1 0,-3-2 0,0 0 0,2-3 0,0-2 0,3 1 0,-3 0 0,4-1 0,-2-2 0,3-1 0,0-1 0,-3 0 0,1-2 0,0 1 0,2-1 0,0 1 0,0-1 0,0 0 0,0-1 0,-3 0 0,1 2 0,0 0 0,2 1 0,0 1 0,0-1 0,-1 1 0,-2 1 0,3 0 0,-4 0 0,1 0 0,3 0 0,-4 1 0,1 1 0,3 1 0,-3 2 0,2 1 0,-2-1 0,3 1 0,-7 1 0,6 0 0,-4 0 0,1 0 0,-3 0 0,0 3 0,0 2 0,-4 1 0,0 1 0,-2 1 0,-1 1 0,-3 2 0,1 3 0,0 0 0,2 0 0,0 0 0,0 0 0,0 0 0,0 0 0,2 0 0,0 0 0,4 0 0,-2 0 0,3 0 0,0 0 0,0-3 0,0-2 0,3-1 0,1-1 0,0 0 0,1 0 0,0-2 0,2-1 0,0-2 0,0 1 0,3-3 0,-2 0 0,4 0 0,-3 0 0,3 0 0,-3 0 0,3 0 0,0 0 0,2 0 0,0-2 0,3-1 0,-3-2 0,3 0 0,0 1 0,-1 0 0,4-1 0,-2-2 0,0 0 0,1 0 0,-1 0 0,0 0 0,5-1 0,-2-1 0,-1 1 0,-1-1 0,0 1 0,2 1 0,-1-2 0,-2-1 0,2 2 0,-4 3 0,1 0 0,-3 2 0,-4-2 0,4 1 0,-3-3 0</inkml:trace>
  <inkml:trace contextRef="#ctx0" brushRef="#br0" timeOffset="2419">442 526 12287,'0'-7'0,"0"2"0,0 1 0,0 2 0,0-1 0,0 3 0</inkml:trace>
  <inkml:trace contextRef="#ctx0" brushRef="#br0" timeOffset="2583">358 554 12287,'-7'0'0,"0"0"0,2 0 0,0 0 0,4 0 0,-2 0 0,3-3 0,0 2 0,0-5 0,0 2 0</inkml:trace>
  <inkml:trace contextRef="#ctx0" brushRef="#br0" timeOffset="3103">225 8 12287,'-4'-1'0,"1"-1"0,3 1 0,0-2 0,3 6 0,-3 1 0,4 0 0,-1-1 0,1-3 0</inkml:trace>
  <inkml:trace contextRef="#ctx0" brushRef="#br0" timeOffset="3257">134 50 12287,'-7'0'0,"0"-3"0,2 2 0,0-1 0,0 1 0,1 3 0,-1 1 0,4 2 0,-2 0 0,3-2 0,0 3 0,0-5 0,0 2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46.372"/>
    </inkml:context>
    <inkml:brush xml:id="br0">
      <inkml:brushProperty name="width" value="0.08571" units="cm"/>
      <inkml:brushProperty name="height" value="0.08571" units="cm"/>
      <inkml:brushProperty name="color" value="#C371F1"/>
    </inkml:brush>
  </inkml:definitions>
  <inkml:trace contextRef="#ctx0" brushRef="#br0">624 1 12287,'0'4'0,"0"-1"0,0-3 0,3 0 0,-3 1 0,3 1 0,-2-1 0,2 1 0,-3 2 0,7 0 0,-6 3 0,4 0 0,-4 0 0,2 0 0,-2 0 0,2 0 0,-3 0 0,3 0 0,-2 0 0,-1 0 0,0 0 0,0 0 0,0 0 0,0 0 0,-1-1 0,-2-1 0,2 3 0,-4-4 0,3 4 0,-3-3 0,1-1 0,-3 0 0,0 1 0,0 0 0,0-1 0,0-2 0,0 0 0,0-1 0,0-1 0,0 0 0,0-1 0,0-1 0,2-1 0,0-2 0,1-1 0,-3 1 0,2-1 0,0-1 0,1 0 0,-3 0 0,2 0 0,0 0 0,1 0 0,-3 0 0,0 2 0,3 1 0,-3 0 0,3-1 0,-2 0 0,-1 2 0,0-1 0,0 1 0,0 0 0,0 1 0,0 0 0,0-2 0,0 2 0,0 0 0,0-1 0,0 0 0,0-1 0,0 1 0,0-1 0,0 1 0,2-1 0,0 1 0,1-2 0,-3 1 0,3 0 0,1-2 0,3 5 0,0-2 0,3 3 0,1 2 0,3 1 0,-3-1 0,1-2 0,-3 2 0,3 1 0,0-1 0,2-2 0,0 0 0,0 3 0,0-2 0,0 2 0,0-3 0,-4 1 0,0 1 0,1-1 0,-3 4 0,4-2 0,-4 2 0,2 0 0,-2-1 0,-1 0 0,0 1 0,0 2 0,-4-1 0,0-1 0,0 1 0,-1-1 0,1-1 0,-3 0 0,2-1 0,0 1 0,1-2 0,-3 0 0,0 0 0,0 0 0,0-1 0,0 1 0,0-1 0,0-1 0,0 0 0,0 0 0,0-2 0,0-1 0,0 1 0,0 2 0,0-3 0,0 2 0,0-2 0,0 3 0,2 0 0,0 0 0,4 0 0,-3 0 0,1 0 0,3 1 0,-3 1 0,3-1 0,0 5 0,0-1 0,0-1 0,0 0 0,0-2 0,0 4 0,3-2 0,1 0 0,0 1 0,1-2 0,-3-1 0,3-2 0,-4 3 0,6-2 0,-6 4 0,4-2 0,-4 2 0,3-1 0,-4 3 0,0-2 0,0-1 0,0 1 0,-1 2 0,-2 0 0,2-2 0,-4-1 0,1 0 0,-3 1 0,2 0 0,0-2 0,1 1 0,-3-1 0,0 1 0,0-1 0,-3-1 0,1-2 0,0 2 0,2 1 0,-3-1 0,1-2 0,0 0 0,2 0 0,-3 0 0,1 0 0,0 0 0,2 0 0,0 0 0,0-1 0,0-1 0,2 1 0,0-1 0,4-2 0,-2-1 0,3-2 0,0-2 0,0-2 0,0-3 0</inkml:trace>
  <inkml:trace contextRef="#ctx0" brushRef="#br0" timeOffset="384">561 372 12287,'-7'0'0,"0"0"0,0-3 0,0 2 0,0-2 0,0 3 0,2 2 0,0 1 0,1 0 0,-3-1 0,-1-1 0,-2 1 0,2-1 0,-4-1 0,1-3 0,-3-1 0</inkml:trace>
  <inkml:trace contextRef="#ctx0" brushRef="#br0" timeOffset="609">113 50 12287,'-11'0'0,"1"0"0,6 0 0,1 0 0,3 3 0,0 1 0,0 3 0,0 0 0</inkml:trace>
  <inkml:trace contextRef="#ctx0" brushRef="#br0" timeOffset="859">148 379 12287,'-7'0'0,"0"0"0,0 0 0,0 0 0,2 0 0,0 0 0,1 1 0,-3 1 0,0 1 0,0 2 0,0 1 0,0-1 0,0 1 0,0 1 0,-3-2 0,1-1 0,-4-2 0,3 1 0,-4-3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2:54.589"/>
    </inkml:context>
    <inkml:brush xml:id="br0">
      <inkml:brushProperty name="width" value="0.08571" units="cm"/>
      <inkml:brushProperty name="height" value="0.08571" units="cm"/>
      <inkml:brushProperty name="color" value="#C371F1"/>
    </inkml:brush>
  </inkml:definitions>
  <inkml:trace contextRef="#ctx0" brushRef="#br0">1730 365 12287,'-7'5'0,"0"-1"0,3-1 0,1 1 0,-1-2 0,1 4 0,-1-1 0,1-2 0,2 2 0,-2-2 0,3 2 0,-3-1 0,3 1 0,0-1 0,0-2 0,0 4 0,3-5 0,1 2 0,3-3 0,-3 0 0,1 0 0,0 0 0,2 0 0,-3 0 0,1 0 0,0-1 0,2-1 0,-3 0 0,1-2 0,0-1 0,1-2 0,-2 0 0,2 0 0,-4 0 0,3 0 0,-3 0 0,1 0 0,-3 0 0,0 0 0,3 0 0,-3 0 0,4 0 0,-4 0 0,0 0 0,-4 0 0,1 3 0,-5 1 0,-2 3 0,3 3 0,-3 2 0,3 1 0,0 1 0,-1 0 0,-2 0 0,3 0 0,-3 0 0,3 2 0,0 1 0,0-1 0,0-2 0,0 2 0,0 1 0,0-3 0,0-3 0,2 1 0,0 2 0,3-3 0,-3-2 0,4-1 0,-2-1 0,-1 0 0,4-3 0,-3-2 0,3 0 0,0-2 0,0 2 0,0-4 0,-1 0 0,-2 0 0,3 0 0,-3-2 0,0 1 0,1-1 0,0 2 0,2 0 0,-3-2 0,1-1 0,-3 2 0,3 1 0,-3-1 0,3 0 0,-3-1 0,3 1 0,-3-1 0,3 1 0,-3 1 0,3 2 0,-3-2 0,3-1 0,-3 1 0,3 2 0,0 2 0,2 1 0,-3 1 0,1-1 0,0-1 0,-2-5 0,1-1 0</inkml:trace>
  <inkml:trace contextRef="#ctx0" brushRef="#br0" timeOffset="1459">1415 351 12287,'-5'0'0,"0"0"0,1-1 0,0-1 0,0 1 0,2-1 0,0 1 0,-3 1 0,3 0 0,-3 0 0,3-2 0,-3-1 0,1 1 0,-3 2 0,0 0 0,0 0 0,0 0 0,0 0 0,0 0 0,2-1 0,0-1 0,1 1 0,-3-1 0,2 0 0,0 0 0,1 1 0,-3-2 0,2 1 0,0-1 0,4 1 0,-2 1 0,3-1 0,-1 1 0,-1-1 0,1 1 0,-2 1 0,9 0 0,-5 0 0,9 0 0,-9 0 0,2 0 0,0 0 0,-2 0 0,2 0 0,0 0 0,-2 0 0,5 0 0,-2 0 0,3 0 0,0 0 0,0 0 0,0 0 0,-3 0 0,1 0 0,0 0 0,2 0 0,0 0 0,-3 0 0,1 0 0,-3 0 0,3 0 0,-3 0 0,3 0 0,-3 0 0,3 0 0,-3 0 0,4 0 0,-5 0 0,4 0 0,-3 3 0,1 1 0,-3 3 0,0 0 0,-3-1 0,-2-1 0,1 1 0,-1-1 0,1-1 0,-3 0 0,0 0 0,0 1 0,-1 1 0,-1-1 0,1 1 0,-2 1 0,3-2 0,0-1 0,0-1 0,0 1 0,0-2 0,0 0 0,2 0 0,0 0 0,1-1 0,-3 2 0,0-3 0,2-1 0,0-1 0,3 0 0,-3-2 0,3 1 0,-3-1 0,4 1 0,-2-1 0,3 1 0,0-1 0,0 2 0,0-2 0,0 2 0,0 1 0,0-2 0,-3 3 0,2 0 0,-5 1 0,4 1 0,-1-1 0,1 1 0,1-1 0,-5 2 0,4-2 0,-3 1 0,1-1 0,-3-1 0,0 0 0,0 0 0,0 0 0,2 0 0,0 0 0,0 0 0,-4 0 0,1 0 0,-2 0 0,2-2 0,-1-1 0,1-2 0,-2 0 0,3 1 0,0 0 0,-3-1 0,1-2 0,1 0 0,1 0 0,2 0 0,-5 0 0,5-2 0,0-1 0,1 0 0,-3 1 0,0 1 0,3-1 0,-2 1 0,4 1 0,-3 0 0,3 0 0,-1 0 0,1 0 0,1 0 0,-3 2 0,2 1 0,1 2 0,-2-1 0,3 3 0,-3 5 0,1 2 0,-3 2 0,3-2 0,-3 0 0,3 0 0,-3 0 0,0 0 0,1 2 0,-1 1 0,3 0 0,-3-1 0,3-1 0,-3 1 0,4 1 0,-2 0 0,0-1 0,1-2 0,0 0 0,2 0 0,0 0 0,0 0 0,0 0 0,0 0 0,0 0 0,3-3 0,-2 0 0,4-2 0,-3-1 0,3 1 0,0-2 0,2-2 0,0 0 0,0-2 0,0-1 0,0-2 0,0 0 0,3 0 0,-2-1 0,4-1 0,-3 1 0,3-1 0,0-1 0,2 0 0,0-2 0,0 0 0,0-1 0,0-1 0</inkml:trace>
  <inkml:trace contextRef="#ctx0" brushRef="#br0" timeOffset="1630">1177 148 12287,'-3'-7'0,"-2"0"0,2 2 0,0 1 0,0 2 0,2-1 0,-2 3 0,6 6 0,-2-4 0,2 4 0</inkml:trace>
  <inkml:trace contextRef="#ctx0" brushRef="#br0" timeOffset="2058">1233 582 12287,'-7'0'0,"0"0"0,0 0 0,0 0 0,0 0 0,-3 2 0,1 1 0,-1 0 0,1-1 0,-2 0 0,-3 2 0,-3-2 0,1 0 0,0-1 0,2-1 0,-3 0 0,-1 0 0</inkml:trace>
  <inkml:trace contextRef="#ctx0" brushRef="#br0" timeOffset="2800">743 323 12287,'-4'0'0,"-2"1"0,4 1 0,0-1 0,2 5 0,-3-4 0,1 2 0,0 1 0,-1 2 0,2 0 0,-2 0 0,0-2 0,1-1 0,-3 1 0,1 2 0,0 0 0,-2-2 0,4-1 0,-3 1 0,1 2 0,0 0 0,-2-2 0,1-1 0,1 0 0,-1 1 0,1 1 0,-1-3 0,0 2 0,1-1 0,0-2 0,-2-1 0,1 1 0,-1-4 0,-1-2 0</inkml:trace>
  <inkml:trace contextRef="#ctx0" brushRef="#br0" timeOffset="3317">554 29 12287,'-7'0'0,"2"-3"0,0-2 0,4 1 0,-2 0 0,0 2 0,2-1 0,-2 0 0,3 2 0,0-2 0,3 6 0,-2 1 0,4 3 0,-3-2 0,3-1 0,-3 1 0,3 2 0,-3 0 0,3 0 0,-3 0 0,3 0 0,-3 0 0,3 0 0,-3 0 0,3 0 0,-3 0 0,0 0 0,1 0 0,-1 0 0,3 2 0,-3 1 0,3-1 0,-3-2 0,1 2 0,-3 1 0,2-1 0,0-2 0,1 1 0,-3 1 0,2-1 0,0 1 0,1-1 0,-3-1 0,0 0 0,3 0 0,-2 0 0,1 0 0,-1-3 0,-1 2 0,0-2 0</inkml:trace>
  <inkml:trace contextRef="#ctx0" brushRef="#br0" timeOffset="4775">379 295 12287,'-4'-3'0,"-2"2"0,5-5 0,-5 5 0,5-5 0,-2 4 0,3-2 0,-1 1 0,-1-1 0,1 1 0,-2-1 0,3-1 0,-1-2 0,-1 0 0,1 0 0,-2 0 0,2 1 0,-1 1 0,1-1 0,-2 1 0,3-1 0,0-1 0,0 0 0,-1 1 0,-1 1 0,1 1 0,-2 2 0,3 1 0,0-2 0,0 8 0,3 2 0,-2 2 0,2-2 0,0 0 0,-2-2 0,4-1 0,-3-1 0,3 1 0,0-2 0,2 3 0,0-2 0,0-1 0,0-1 0,0 1 0,0-1 0,0 1 0,0-1 0,0-1 0,0 0 0,0 0 0,0 1 0,0 1 0,0-1 0,0 1 0,0-1 0,0-1 0,-3 1 0,1 1 0,0-1 0,2 1 0,-3-1 0,2 2 0,-5-1 0,1 2 0,2-2 0,-3 4 0,1-3 0,-4 2 0,0 0 0,-3-2 0,3 2 0,-3 0 0,1-1 0,0 0 0,-2 0 0,1 1 0,-1 1 0,-1-1 0,-3 0 0,1 0 0,0 1 0,2-1 0,0-1 0,0 0 0,0-1 0,0 1 0,0-1 0,3 1 0,-2-1 0,1 1 0,-1-2 0,-1 1 0,0-3 0,2 0 0,0 0 0,3 0 0,-3 0 0,1 0 0,-1 0 0,0 0 0,1-1 0,0-1 0,0 1 0,2-1 0,0-1 0,-3 0 0,3-1 0,-3 1 0,3 0 0,-3 1 0,4 0 0,-2-2 0,0 2 0,-1-4 0,-3 4 0,0-2 0,2 2 0,0 0 0,1-1 0,-3 0 0,2 0 0,0 1 0,1 1 0,-3-1 0,0-1 0,0 0 0,0-1 0,0 1 0,0 0 0,0 1 0,0 0 0,0-2 0,0 1 0,0-1 0,0 1 0,0-1 0,0 2 0,0 0 0,0-1 0,0 0 0,2 1 0,0 2 0,1-1 0,-3-1 0,2 1 0,0-1 0,1 1 0,-3 1 0,2 0 0,0 0 0,1 2 0,-3 1 0,2 1 0,0-1 0,1 2 0,-3-1 0,0 3 0,2-2 0,0-1 0,4 1 0,-2 2 0,0-2 0,1-1 0,-1 0 0,1 1 0,1 1 0,-2-1 0,3-1 0,0 0 0,0-1 0,0 1 0,0 1 0,2 2 0,0 0 0,1-3 0,0-2 0,-2 1 0,4 0 0,-3 0 0,3-1 0,-3-1 0,3 1 0,-3-1 0,3-1 0,-3 0 0,3 0 0,-3 0 0,3 0 0,-3 0 0,3 0 0,-1-1 0,1-1 0,1 1 0,-2-1 0,3-2 0,3-1 0,-2 0 0,1 0 0,1-1 0,-1 1 0,4-1 0,-2-1 0,3 0 0,0 0 0,-1 1 0,-1 1 0,1-1 0,-2 1 0,0 2 0,1 1 0,-3-2 0,1 0 0,-3-3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01.639"/>
    </inkml:context>
    <inkml:brush xml:id="br0">
      <inkml:brushProperty name="width" value="0.08571" units="cm"/>
      <inkml:brushProperty name="height" value="0.08571" units="cm"/>
      <inkml:brushProperty name="color" value="#C371F1"/>
    </inkml:brush>
  </inkml:definitions>
  <inkml:trace contextRef="#ctx0" brushRef="#br0">85 78 12287,'-7'0'0,"2"0"0,0 0 0,3 0 0,-3 0 0,4 0 0,-5 0 0,4 0 0,-3 0 0,4-1 0,-2-1 0,0 1 0,2-5 0,-2 1 0,3 1 0,0 0 0,-3-1 0,2-2 0,-2 0 0,3 2 0,0 1 0,0 1 0,0-1 0,0 1 0,0-1 0,2 1 0,0-1 0,1 2 0,0 0 0,-2 1 0,2 1 0,0 0 0,-2 0 0,5 0 0,-5 3 0,1 2 0,1-1 0,-1 0 0,1 1 0,-3 2 0,2 0 0,0 0 0,1 0 0,-3 0 0,0 0 0,0 0 0,0 0 0,0 0 0,0 0 0,0 0 0,0 2 0,0 1 0,-1 0 0,-1-1 0,0-1 0,-3 1 0,1 1 0,-3 0 0,0 1 0,0-1 0,-3-1 0,-1 1 0,-3 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09.155"/>
    </inkml:context>
    <inkml:brush xml:id="br0">
      <inkml:brushProperty name="width" value="0.08571" units="cm"/>
      <inkml:brushProperty name="height" value="0.08571" units="cm"/>
      <inkml:brushProperty name="color" value="#C371F1"/>
    </inkml:brush>
  </inkml:definitions>
  <inkml:trace contextRef="#ctx0" brushRef="#br0">967 155 12287,'7'7'0,"1"1"0,1 1 0,-1-1 0,1 1 0,0-1 0,0-1 0,-1 0 0,1 0 0,1 0 0,-1 0 0,2 0 0,-2 0 0,-1-2 0,1-1 0,-1-2 0,2 1 0,1-3 0</inkml:trace>
  <inkml:trace contextRef="#ctx0" brushRef="#br0" timeOffset="2074">743 1 12287,'0'4'0,"0"2"0,0-4 0,0 2 0,0 1 0,0 2 0,3-2 0,2 2 0,0-1 0,0 3 0,1 2 0,-1 1 0,3 1 0,1 1 0,1 0 0,-3 0 0,-3 0 0,1 0 0,-1 0 0,1 0 0,-2-2 0,-3-1 0,0-2 0,0 0 0,0-1 0,0-1 0,-3-1 0,-2-1 0,-1 1 0,-1-4 0,0 2 0,2-2 0,0 0 0,1-1 0,-3-2 0,0-1 0,0 0 0,0-2 0,-1 1 0,-1-1 0,1 0 0,-1-1 0,1-1 0,1 1 0,0-1 0,0-1 0,0 0 0,0 0 0,0 2 0,0 1 0,1-1 0,1-2 0,-1 0 0,1 0 0,-1 0 0,-1 0 0,2 0 0,0 0 0,3 0 0,-3 0 0,3 0 0,-3 0 0,3 2 0,-3 1 0,4 1 0,-1-1 0,1 2 0,1-4 0,0 5 0,0-2 0,3 6 0,-2-2 0,2 2 0,-3-2 0,0 1 0,3-1 0,-2 2 0,2 0 0,-3-1 0,0 2 0,0-2 0,0 4 0,0-2 0,0 3 0,0 0 0,0 0 0,-3 0 0,1-1 0,-3-1 0,4 1 0,-5-2 0,2 3 0,-3-1 0,0-1 0,2 0 0,0-2 0,1 1 0,-3-1 0,0 1 0,0-1 0,0 1 0,0-1 0,0 1 0,0-1 0,2 1 0,0-1 0,1 1 0,-3-1 0,0 0 0,0-1 0,2 0 0,0 2 0,3-2 0,-3 0 0,4 2 0,-2 0 0,3 0 0,0 0 0,0-2 0,0-1 0,1 2 0,1-3 0,-1 0 0,4 0 0,-3 0 0,3 0 0,0 0 0,2-1 0,0-1 0,-3 1 0,1-1 0,0-2 0,2 1 0,0-2 0,-3 0 0,1 2 0,-3 0 0,3 1 0,-3 1 0,4-5 0,-5 4 0,1-2 0,-1 2 0,-1-1 0,-3 3 0,-1 0 0,-3 0 0,0 0 0,0 0 0,-3 3 0,1 2 0,-3-1 0,0 0 0,1-1 0,-1 1 0,2 0 0,-2 1 0,-1 0 0,1-2 0,1 1 0,-1-1 0,2 1 0,-2-1 0,1 0 0,2-1 0,1-1 0,-1 1 0,-2-1 0,2-1 0,0 0 0,2 0 0,0 0 0,0-3 0,1-1 0,1-3 0,2 2 0,3 1 0,0-1 0,0-2 0,0 2 0,0 1 0,0-1 0,0-2 0,0 0 0,0 0 0,0 0 0,0 0 0,0 0 0,0 0 0,0 0 0,0 0 0,0 2 0,0 1 0,0 1 0,0-1 0,-1 0 0,-1-1 0,1 1 0,-1 2 0,-2 0 0,2-2 0,-1 2 0,1 0 0,1-2 0,-5 2 0,4-2 0,-1 2 0,1 0 0,1 1 0,-2 0 0,3-1 0,-3 1 0,2-2 0,-2 3 0,3 3 0,0-2 0,0 5 0,0-1 0,0-1 0,0 0 0,3 1 0,-2 2 0,1 0 0,1 0 0,-1 0 0,1 0 0,-3 0 0,2 0 0,0 0 0,1 0 0,-3 0 0,2 0 0,0 0 0,1 0 0,-3 0 0,0 0 0,0 0 0,1 0 0,1 0 0,-1 0 0,1 0 0,-1 0 0,-1 0 0,0 0 0,0 0 0,0 0 0,0 0 0,0 0 0,0 0 0,0 0 0,0 0 0,0 0 0,0-2 0,0-1 0,0-1 0,0 1 0,-1-1 0,-1 1 0,1-2 0,-2 1 0,3-3 0,-3 0 0,1 0 0,-3 0 0,3 0 0,-3 0 0,1 0 0,-3 0 0,-1 0 0,-1 0 0,0-1 0,-3-1 0,2 1 0,-2-1 0,-1-1 0,1 0 0,0-1 0,0 1 0,-1-1 0,4 1 0,-3 0 0,3 1 0,-3 0 0,3-2 0,0 1 0,2-1 0,1-1 0,1-2 0,-1 0 0,2-3 0,-3-1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12.853"/>
    </inkml:context>
    <inkml:brush xml:id="br0">
      <inkml:brushProperty name="width" value="0.08571" units="cm"/>
      <inkml:brushProperty name="height" value="0.08571" units="cm"/>
      <inkml:brushProperty name="color" value="#C371F1"/>
    </inkml:brush>
  </inkml:definitions>
  <inkml:trace contextRef="#ctx0" brushRef="#br0">575 50 12287,'4'-7'0,"-1"0"0,-2 1 0,1 1 0,-1 1 0,1 2 0,-1 0 0,-1-2 0,0 2 0,1-2 0,1 2 0,-1 1 0,2-2 0,-3 3 0,0 6 0,-3-1 0,1 4 0,0-1 0,2-1 0,0 1 0,0 1 0,0-1 0,0 1 0,0 1 0,0 0 0,0 0 0,0-1 0,0-1 0,0 1 0,0 1 0,0 0 0,0 0 0,0-1 0,0-1 0,0 1 0,0-1 0,0-1 0,0 0 0,0 0 0,-3 0 0,1 0 0,-3-2 0,0-1 0,1 0 0,-1 1 0,3-2 0,-3-3 0,3 2 0,-3 1 0,1-1 0,-1-2 0,0 0 0,3-2 0,-3-1 0,4-2 0,-1 0 0,0 0 0,0 0 0,1-1 0,-1 1 0,0-1 0,0-1 0,1 0 0,-1 0 0,1 0 0,0 0 0,-1 0 0,1 2 0,-1 1 0,1-1 0,1 0 0,0 1 0,-1 2 0,-1 0 0,1 1 0,-3 1 0,2 0 0,1 1 0,-1 1 0,-2 2 0,-1 3 0,1 0 0,-1 0 0,3 1 0,-3 1 0,2 1 0,-2 2 0,-1 0 0,4-2 0,-3 0 0,3-1 0,0-1 0,2 1 0,0-1 0,0-1 0,0-2 0,0-1 0,0-1 0,0 1 0,0-2 0,1 1 0,1-3 0,-1 0 0,3 0 0,-2 0 0,-1-1 0,1-1 0,0 1 0,0-1 0,-1 0 0,1 0 0,-1 1 0,-1-2 0,-3 3 0,-1 1 0,-3 1 0,0 1 0,0 2 0,-3 1 0,1-1 0,-3 3 0,3 2 0,-3 0 0,3-1 0,-3-1 0,3 1 0,-3 1 0,3 0 0,0 0 0,2-1 0,1-1 0,1 1 0,-1-1 0,4-1 0,-3 0 0,3 0 0,0-2 0,2-1 0,0 1 0,0 2 0,2 0 0,0 0 0,3-2 0,-3-1 0,4 2 0,-1 3 0,0-1 0,0 1 0,1-1 0,-1-1 0,2 2 0,2 1 0,-1 2 0,1 0 0,-1-1 0,-1 0 0,0-2 0,0 4 0,0-2 0</inkml:trace>
  <inkml:trace contextRef="#ctx0" brushRef="#br0" timeOffset="1167">183 155 12287,'-3'7'0,"2"0"0,-1 0 0,-1-2 0,0-1 0,0-1 0,1 1 0,1-2 0,-5 1 0,4-3 0,-2 0 0,2 0 0,-2 0 0,2 0 0,0-2 0,-2-1 0,2-2 0,0 0 0,-1 1 0,0 0 0,-2-1 0,1-2 0,-2 0 0,1 0 0,1 3 0,2 2 0,1-2 0,-2 2 0,3-2 0,0 2 0,-3-1 0,2 3 0,-2 0 0,3 3 0,0-1 0,0 2 0,-2-1 0,-1 1 0,1 1 0,0 2 0,-1 0 0,-1-2 0,1-1 0,-1-1 0,1 1 0,-2 0 0,0 1 0,1 0 0,0-2 0,1 1 0,-1-1 0,1 1 0,-1-1 0,0 0 0,-1-1 0,-1-1 0,2 2 0,0-3 0,-2 0 0,5 0 0,-2 0 0,9-3 0,-1-1 0,5-3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14.794"/>
    </inkml:context>
    <inkml:brush xml:id="br0">
      <inkml:brushProperty name="width" value="0.08571" units="cm"/>
      <inkml:brushProperty name="height" value="0.08571" units="cm"/>
      <inkml:brushProperty name="color" value="#C371F1"/>
    </inkml:brush>
  </inkml:definitions>
  <inkml:trace contextRef="#ctx0" brushRef="#br0">162 1 12287,'-5'0'0,"1"0"0,2 0 0,-4 0 0,2 0 0,-3 0 0,2 2 0,1 1 0,-1 1 0,-2-1 0,-1 1 0,-1-1 0,1 2 0,-1 0 0,-1 1 0,0 1 0,-1-2 0,1-1 0,0 0 0,1 1 0,1 1 0,-2-2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5:00.720"/>
    </inkml:context>
    <inkml:brush xml:id="br0">
      <inkml:brushProperty name="width" value="0.08571" units="cm"/>
      <inkml:brushProperty name="height" value="0.08571" units="cm"/>
      <inkml:brushProperty name="color" value="#A4386F"/>
    </inkml:brush>
  </inkml:definitions>
  <inkml:trace contextRef="#ctx0" brushRef="#br0">1477 17 12287,'0'-4'0,"0"-4"0,-4 7 0,3-2 0,-2 3 0,3 0 0,0 3 0,0 2 0,0 3 0,-3 2 0,0 1 0,0-1 0,3 4 0,1-1 0,2 4 0,-1 0 0,3-1 0,-2 1 0,3-1 0,-2 1 0,2-1 0,1 1 0,-1 0 0,-2-2 0,2-1 0,-4 1 0,0-4 0,-1 0 0,-1-3 0,0 1 0</inkml:trace>
  <inkml:trace contextRef="#ctx0" brushRef="#br0" timeOffset="1011">1104 167 12287,'0'-11'0,"0"-1"0,0 2 0,0 1 0,0 1 0,3 2 0,3 1 0,1 3 0,2-1 0,-1 1 0,0 0 0,0 1 0,1-2 0,0 2 0,2 1 0,-2 0 0,2 0 0,-2 4 0,0 1 0,-4 0 0,1 0 0,-1 1 0,0 2 0,-2 0 0,-2 1 0,-1-1 0,0 3 0,0 0 0,-5 0 0,-3-3 0,-1 2 0,-5 1 0,0-2 0,-3 2 0,1-2 0,-1 0 0,1 2 0,-1 0 0,1-1 0,2-5 0,0 3 0,3-3 0,0 0 0,2 0 0,1-3 0,3 2 0,2-4 0,3 0 0,7 0 0,-1-3 0,5 0 0,-2 1 0,-1 2 0,0-3 0,1 0 0,-1 0 0,0 0 0,1 2 0,-4-3 0,1 4 0,-4 0 0,1 0 0,-4 0 0,-1 0 0,-4 0 0,-5 0 0,1 0 0,-4 0 0,0 1 0,-2 2 0,-2-2 0,-1 1 0,1-1 0,-1-1 0,0 0 0,0 0 0,2 0 0,-3 0 0,5-1 0,2-1 0,0 0 0,-1-4 0,2 3 0,4-2 0,2 2 0,1-2 0,3 2 0,-1-3 0,2 5 0,1-3 0,0 4 0,4 0 0,-3 0 0,2 0 0,-10 0 0,4 1 0,-5 2 0,4-3 0,-1 3 0,-1 2 0,-1-3 0,1 3 0,-1-3 0,1 1 0,-1 1 0,-1-2 0,-1 4 0,1-3 0,0 2 0,2-3 0,1 1 0,-1-2 0,-2-1 0,0 0 0,-1 0 0,4 0 0,-1 0 0,1 0 0,-4 0 0,1 0 0,4-1 0,1-2 0,-1 1 0,1-3 0,0 2 0,0-3 0,2 3 0,-2-2 0,-1-1 0,2-2 0,-4 3 0,3-1 0,-3 1 0,0-4 0,2-2 0,-2 0 0,0-4 0,-5 2 0,2-3 0,-2-1 0,-1 3 0,0 1 0,1-1 0,3-3 0,-2 2 0,2 1 0,-2 2 0,8 3 0,-1 5 0,3-4 0,0 4 0,0-4 0</inkml:trace>
  <inkml:trace contextRef="#ctx0" brushRef="#br0" timeOffset="1254">1319 457 12287,'-8'0'0,"0"-4"0,-1 1 0,1-3 0,0 2 0,0 4 0,-4 0 0,1 0 0,-1 1 0,1 2 0,1-2 0,-4 2 0,-2-2 0,-4-1 0,-3 0 0,1 0 0,-5-4 0,-3-1 0</inkml:trace>
  <inkml:trace contextRef="#ctx0" brushRef="#br0" timeOffset="1439">797 100 12287,'-9'-8'0,"1"1"0,0 1 0,0 2 0,-1 4 0,1 1 0,0 2 0,-2 3 0,-1 5 0,-5 2 0,-5 3 0</inkml:trace>
  <inkml:trace contextRef="#ctx0" brushRef="#br0" timeOffset="1958">249 341 12287,'-8'0'0,"0"0"0,3 0 0,1 0 0,5 0 0,2 0 0,2 0 0,3 0 0,0 0 0,1 0 0,-1 0 0,-1 1 0,-1 1 0,1-1 0,-6 4 0,2-2 0,-2-1 0,-1 3 0,0-2 0,0 2 0,-1 1 0,-2 2 0,-2 1 0,-7-1 0,2 3 0,-3 0 0,2 3 0,0-3 0,2 0 0,1-3 0,0 3 0,-1 0 0,4-2 0,-1-4 0,4 1 0,-1 2 0,6-3 0,2 1 0,3-3 0,1 1 0,-1-2 0,0-1 0,0 2 0,1 2 0,-1-1 0,-3 1 0,2 2 0,-7-3 0,0 1 0,-4 2 0,-4-4 0,0 0 0,-1 0 0,-3-2 0,-1 2 0,-3 0 0,-1 0 0,0 0 0,-3-3 0,3 0 0,-2 0 0,1-1 0,1-2 0,5 1 0,1-3 0,1-1 0,2-2 0,2 3 0,1-1 0,3-3 0,-2-4 0</inkml:trace>
  <inkml:trace contextRef="#ctx0" brushRef="#br0" timeOffset="2114">216 656 12287,'-32'6'0,"1"-1"0,0 1 0,3 2 0,-3 4 0,2 1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19.395"/>
    </inkml:context>
    <inkml:brush xml:id="br0">
      <inkml:brushProperty name="width" value="0.08571" units="cm"/>
      <inkml:brushProperty name="height" value="0.08571" units="cm"/>
      <inkml:brushProperty name="color" value="#C371F1"/>
    </inkml:brush>
  </inkml:definitions>
  <inkml:trace contextRef="#ctx0" brushRef="#br0">302 15 12287,'-7'-4'0,"2"1"0,1 3 0,2-3 0,-1 2 0,3-2 0,0 3 0</inkml:trace>
  <inkml:trace contextRef="#ctx0" brushRef="#br0" timeOffset="1417">302 190 12287,'-4'0'0,"0"0"0,2 0 0,1 0 0,-2 0 0,0 0 0,2 0 0,-3 0 0,2 0 0,1 0 0,-2 0 0,0 0 0,2 0 0,-2-3 0,2 2 0,-1-1 0,1 1 0,-3 0 0,2-1 0,1 1 0,-5-2 0,5 0 0,-4 1 0,2-2 0,-2 2 0,3-2 0,-2 2 0,1 0 0,-1-2 0,1 2 0,-1 0 0,1 1 0,-1 1 0,1-2 0,-1-1 0,1 1 0,-1 2 0,-1 0 0,-2 0 0,0 0 0,0 2 0,0 1 0,-1 2 0,-1 0 0,1 1 0,-1 1 0,-1 2 0,0 1 0,-1 0 0,1-1 0,0 0 0,1 2 0,1-2 0,-1 0 0,-1 1 0,3 0 0,-1 0 0,3-1 0,0-1 0,0 1 0,1-3 0,2-2 0,1 1 0,-2 2 0,3-2 0,0-1 0,0-2 0,0 1 0,3 0 0,1-2 0,1 2 0,-1-3 0,-1 0 0,1 0 0,-1 0 0,1 0 0,-1-2 0,1-1 0,-1 1 0,1 2 0,-1-2 0,1-1 0,0 0 0,1 1 0,1 0 0,-1-2 0,-1 2 0,0 0 0,-1-1 0,1 0 0,-1 0 0,1 1 0,-1 0 0,1-2 0,-1 2 0,1 0 0,-2-2 0,3 2 0,-2-2 0,-1 2 0,-1-3 0,1 2 0,-1 1 0,2 1 0,-3-1 0,0 1 0,-1-2 0,-1 3 0,0 0 0,-2 0 0,-1 0 0,-2 1 0,0 1 0,0 0 0,0 2 0,2-2 0,1 0 0,-1 2 0,-2-1 0,0 2 0,2-1 0,1-2 0,0 0 0,-1 2 0,0-1 0,2 1 0,-1-1 0,1 1 0,-1-1 0,1 1 0,0-1 0,1 1 0,1 1 0,-5 2 0,5 0 0,-2 0 0,3 0 0,0 0 0,0 0 0,1 0 0,1 0 0,0-2 0,2 2 0,1-1 0,2 3 0,0 0 0,0 0 0,0 0 0,0 2 0,2 1 0,1 2 0,1-2 0,-1 2 0,2 0 0,0 4 0,-1-1 0,0 1 0,-2-1 0,0 1 0,2 1 0,0 2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54.150"/>
    </inkml:context>
    <inkml:brush xml:id="br0">
      <inkml:brushProperty name="width" value="0.08571" units="cm"/>
      <inkml:brushProperty name="height" value="0.08571" units="cm"/>
      <inkml:brushProperty name="color" value="#C371F1"/>
    </inkml:brush>
  </inkml:definitions>
  <inkml:trace contextRef="#ctx0" brushRef="#br0">16 8 12287,'-5'0'0,"-1"0"0,5-4 0,-3 3 0,5-2 0,2 3 0,1 0 0,4 0 0,3 0 0,2 0 0,2 1 0,1 1 0,0-1 0,3 2 0,0 0 0,2 0 0,2 0 0,-2-3 0,2 2 0,3 1 0,1 2 0,2-2 0,2 0 0,-2 0 0,4 0 0,1 3 0,2 0 0,-5-4 0,2 5 0,-4-2 0,-2 2 0,-1 1 0,1-1 0,0 1 0,0-2 0,-1-1 0,-1 0 0,4 3 0,0-3 0,2 0 0,-3-3 0,-2 1 0,1-2 0,0 2 0,-1-2 0,-3 2 0,2 0 0,1 0 0,-2 0 0,3 0 0,0-1 0,-1 3 0,0-3 0,-2 4 0,-3-1 0,0 3 0,-4-3 0,1 0 0,2 0 0,-2 3 0,0-2 0,-2-1 0,1-3 0,1 4 0,-2-5 0,3 2 0,-3 1 0,0-2 0,0 1 0,0-3 0,-3 0 0,0 0 0,-1 0 0,1 0 0,1 0 0,-4 0 0,1-1 0,-3-2 0,2 2 0,1-1 0,2 1 0,-3 1 0,1 0 0,-3 0 0,0 0 0,-1 0 0,4 0 0,-1 0 0,3 0 0,-2 0 0,3 0 0,-1 0 0,2 0 0,1 0 0,0 0 0,2 0 0,0 3 0,3-1 0,0 2 0,2-2 0,-2-1 0,0 2 0,-2 0 0,2 0 0,-1-1 0,1-2 0,0 0 0,-2 0 0,2 0 0,-3 0 0,3 0 0,-3 0 0,2 0 0,-2 0 0,3 0 0,5 0 0,1 6 0,2-1 0,-5 4 0,-3-4 0,-2-2 0,2 0 0,-4 1 0,1-2 0,0 1 0,0-3 0,-1 0 0,1 0 0,-1 0 0,-2 0 0,-1-3 0,-1 1 0,-1-4 0,1 4 0,1-4 0,-4 4 0,1-2 0,-3 2 0,0 1 0,0-2 0,-1 0 0,1 0 0,-3 0 0,2 3 0,-7 0 0,4 0 0,-11 0 0,2-2 0,-6-1 0,2-3 0,-2 1 0,-5-6 0,-4-1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3:55.209"/>
    </inkml:context>
    <inkml:brush xml:id="br0">
      <inkml:brushProperty name="width" value="0.08571" units="cm"/>
      <inkml:brushProperty name="height" value="0.08571" units="cm"/>
      <inkml:brushProperty name="color" value="#C371F1"/>
    </inkml:brush>
  </inkml:definitions>
  <inkml:trace contextRef="#ctx0" brushRef="#br0">1517 205 12287,'-8'3'0,"0"-2"0,3 3 0,0-4 0,3 3 0,-2-2 0,3 2 0,-1-3 0,1 1 0,-2 2 0,2-2 0,-2 1 0,1-1 0,-3-1 0,2 0 0,-2 0 0,3 0 0,-4 0 0,1 0 0,-2-1 0,2-1 0,0 0 0,3-3 0,0 2 0,-3-2 0,3 0 0,-1-3 0,3 3 0,0-1 0,0 1 0,0-3 0,0 0 0,0 0 0,0 1 0,3 0 0,2 1 0,0 0 0,0 4 0,-2-4 0,2 4 0,-3-3 0,4 2 0,-1 0 0,3 1 0,0-1 0,-1 0 0,1 3 0,0 0 0,-3 1 0,1 2 0,-4-1 0,4 3 0,-2 0 0,1 3 0,0 0 0,-3 0 0,-1 1 0,2 1 0,-3 1 0,0 2 0,0 2 0,0-2 0,0 0 0,0 0 0,-3 0 0,-2 3 0,-2-3 0,-1 0 0,0 0 0,0 3 0,-1-3 0,-1 0 0,0 0 0,-3 3 0,1-2 0,-1-1 0,-2 1 0,2-3 0,1 3 0,-1-1 0,0-3 0,-3-2 0,-3-3 0,-1-5 0</inkml:trace>
  <inkml:trace contextRef="#ctx0" brushRef="#br0" timeOffset="1624">1265 47 12287,'-5'0'0,"0"0"0,0 0 0,-3 3 0,0 0 0,3 3 0,-1-1 0,1 2 0,-3 1 0,0 1 0,1 1 0,-1 0 0,0 3 0,-1-1 0,-1 1 0,0 2 0,-3-2 0,0-1 0,-3 1 0,0-2 0,1 2 0,0-3 0,2 4 0,-2-5 0,2 2 0,1-3 0,-1 0 0,3 0 0,-1 0 0,3 0 0,0 0 0,3-1 0,-1-2 0,1 2 0,-3-6 0,0 2 0,4-3 0,-3 0 0,6 0 0,-3-1 0,1-1 0,2 0 0,-1-3 0,1 2 0,1-2 0,0 0 0,0-3 0,0 3 0,0-1 0,0 1 0,-3-3 0,1 0 0,-1 3 0,3 0 0,-3 2 0,1-2 0,-2 1 0,2-2 0,0 0 0,-3 4 0,2-4 0,-2 4 0,2-3 0,-2 2 0,0-3 0,-3 2 0,0-1 0,3 1 0,0 1 0,2 2 0,-2-1 0,2 0 0,-2-1 0,3 2 0,-5-2 0,6 3 0,-2 0 0,3 3 0,0-1 0,0 3 0,1 0 0,1 0 0,0 2 0,3-2 0,-2 2 0,2 1 0,-2 0 0,2 0 0,-2 0 0,2 0 0,-3-1 0,4 1 0,-4 0 0,3 0 0,-2 1 0,2 1 0,-3-1 0,1 1 0,-2-1 0,-1-1 0,2 2 0,1 1 0,-1-1 0,-2-2 0,-2 0 0,-1 0 0,-3-1 0,1-2 0,0 2 0,0-2 0,0-1 0,-3-1 0,1-2 0,2 2 0,-6-2 0,4 1 0,-7-4 0,3 1 0,3-2 0,-2-1 0,-1-1 0,-2-2 0,3-1 0,-3 0 0,2 0 0,-2 0 0,3 0 0,-4-2 0,4-1 0,-4 0 0,1 1 0,1 0 0,-1-3 0,2 0 0,-2-3 0,3 0 0,-4 1 0,5 2 0,-2-1 0,0-1 0,1-4 0,-2 0 0,2 1 0,1 1 0,-1-1 0,2 1 0,2 2 0,-1 2 0,2-1 0,-2 4 0,-1-3 0,3 6 0,0-1 0,2 2 0,-2-2 0,3 4 0,-5-3 0,6 6 0,-2-3 0,3 4 0,3 4 0,-1-2 0,3 3 0,1 0 0,2 3 0,-1 0 0,1 0 0,0 0 0,0 3 0,0 1 0,0 4 0,2-1 0,1 1 0,-1 0 0,-2 0 0,1 2 0,1 0 0,0 2 0,3-2 0,-4 1 0,2 2 0,-2 2 0,-1-2 0,-1-1 0,1 1 0,0-5 0,0 0 0,0 0 0,0-3 0,-3 1 0,0-1 0,-2 1 0,2-4 0,-3 1 0,0-3 0,-1 0 0,-1-1 0,0-1 0,0-1 0,-3-3 0,-2 4 0,-2-4 0,-1 1 0,0-3 0,3 1 0,-1 1 0,1-1 0,-3 2 0,0-2 0,1-1 0,-4-4 0,1-1 0,-1 1 0,3-2 0,0 0 0,1-4 0,-1 0 0,0-3 0,0 3 0,0-3 0,-2 2 0,-1-2 0,1 1 0,2-1 0,-4-1 0,-1 3 0,2 0 0,1 0 0,-3 4 0,0-1 0,1 0 0,-1 3 0,1 0 0,-1 0 0,-1 3 0,3 0 0,-3 1 0,1 1 0,1 3 0,-1 3 0,3-2 0,0 1 0,0 3 0,0 2 0,3 1 0,0-3 0,0 2 0,0 1 0,1 3 0,1-1 0,3 2 0,0 0 0,-2 1 0,2 0 0,-1 2 0,3 0 0,0 1 0,0-3 0,1-2 0,2-1 0,-2 1 0,5-3 0,-2-3 0,1-3 0,2-3 0,-2 0 0,2-1 0,1-1 0,0-1 0,0-1 0,2-3 0,1-2 0,2-4 0,-3 1 0,4-4 0,-4 1 0,4 0 0,-1 0 0,-1 3 0,1-3 0,0 2 0,0-2 0,2 3 0,-2-4 0,2 5 0,0-2 0,-2 0 0,0 1 0,1-1 0,1 3 0,1 0 0,0 1 0,-3 0 0,0 1 0,-4-4 0,3 1 0</inkml:trace>
  <inkml:trace contextRef="#ctx0" brushRef="#br0" timeOffset="1916">1108 456 12287,'-8'0'0,"0"0"0,0 0 0,-3 0 0,2 4 0,-1 1 0,1 3 0,1 2 0,-3 2 0,-2 4 0,1 1 0,-1 1 0,-3-1 0,-2 1 0,-4 1 0,1-1 0,-2 1 0,-4-7 0,-1-1 0</inkml:trace>
  <inkml:trace contextRef="#ctx0" brushRef="#br0" timeOffset="2165">173 220 12287,'-10'3'0,"-1"0"0,-2 0 0,3 0 0,-2 2 0,2 5 0,0 4 0,-3 4 0,-1 5 0,-4 6 0,-6 2 0,-4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4:16.841"/>
    </inkml:context>
    <inkml:brush xml:id="br0">
      <inkml:brushProperty name="width" value="0.08571" units="cm"/>
      <inkml:brushProperty name="height" value="0.08571" units="cm"/>
      <inkml:brushProperty name="color" value="#C371F1"/>
    </inkml:brush>
  </inkml:definitions>
  <inkml:trace contextRef="#ctx0" brushRef="#br0">1534 547 12287,'0'-7'0,"0"0"0,-1 0 0,-2 0 0,3 2 0,-3 0 0,3 1 0,0-3 0,0 0 0,0 0 0,0-1 0,0-1 0,0-1 0,0-1 0,0 0 0,3-3 0,-3 2 0,3 0 0,1 2 0,0-2 0,0-1 0,1 4 0,-3-1 0,3 1 0,0 1 0,2-1 0,0 1 0,0 1 0,0 0 0,0 0 0,0 0 0,0 0 0,0 0 0,3 0 0,-2 2 0,4 0 0,-3 3 0,3-3 0,-4 4 0,2-1 0,-2-2 0,-1 2 0,0 0 0,3 2 0,-3 0 0,4 0 0,-4 0 0,-3 0 0,1 0 0,0 0 0,-1 2 0,1 0 0,-4 4 0,3-3 0,-1 2 0,-3 1 0,3-1 0,-2-2 0,-1 2 0,-1 0 0,-2 2 0,0 0 0,-1 0 0,-3 1 0,3 1 0,-2-1 0,2 1 0,-3-1 0,3-1 0,-2 0 0,-1 0 0,0 0 0,0 0 0,0-1 0,0-1 0,0 1 0,0-1 0,-1 0 0,-2 0 0,3 0 0,-3-3 0,-1 3 0,0-3 0,1 3 0,0-3 0,0 1 0,1-3 0,-1 2 0,0 0 0,3 2 0,0-2 0,0-1 0,3 1 0,-2-1 0,-1-1 0,2 0 0,0 0 0,-3-6 0,-2-2 0</inkml:trace>
  <inkml:trace contextRef="#ctx0" brushRef="#br0" timeOffset="990">1 99 12287,'0'-7'0,"0"2"0,0 0 0,0 1 0,0-1 0,0 0 0,0 3 0,0-3 0,0 4 0,3-1 0,1-2 0,3 2 0,3-3 0,1 0 0,3 2 0,0 1 0,2 0 0,0 0 0,6 1 0,-1-1 0,4 4 0,-2 3 0,1 2 0,0 2 0,-2-1 0,4 1 0,-3 1 0,0-1 0,-1 1 0,2-3 0,-1 0 0,5 0 0,-2-3 0,2-2 0,0-1 0,-3-1 0,3 0 0,3 0 0,-2 0 0,1 0 0,-1 0 0,2 0 0,3 1 0,3 1 0,0-1 0,-4 1 0,-2-1 0,-3-1 0,3 2 0,1 0 0,2 1 0,-2-3 0,3 0 0,-3 0 0,1-1 0,2-1 0,-5-2 0,3-3 0,0 2 0,-1 0 0,3 1 0,3-3 0,-5 0 0,2 0 0,-5 0 0,1 0 0,-2 0 0,-1 0 0,0 0 0,0 0 0,0 0 0,0 0 0,0 2 0,0 0 0,-6 2 0,-1-2 0,-5-1 0,1 4 0,1 0 0,0 2 0,-1-1 0,0-1 0,-3 1 0,-3-1 0,3 1 0,-3 1 0,-1 0 0,0 0 0,-5 0 0,0 0 0,-4 1 0,2 1 0,-2 2 0,-1 3 0,-4 0 0,0 0 0,-6 2 0,-1 0 0,-6 1 0,0-3 0</inkml:trace>
  <inkml:trace contextRef="#ctx0" brushRef="#br0" timeOffset="1507">1569 407 12287,'-4'4'0,"4"-1"0,-7-3 0,7 0 0,-4 0 0,1 0 0,3 0 0,-3 0 0,-1 0 0,3 0 0,-4 0 0,4 0 0,-6 0 0,4 0 0,-4 0 0,0 0 0,0 0 0,1 2 0,-1 0 0,2 2 0,-5-2 0,3-1 0,0 1 0,0 1 0,0-1 0,-3 3 0,1-3 0,0 4 0,2-5 0,0 4 0,0-3 0,0 1 0,0-3 0,0 0 0,0 0 0</inkml:trace>
  <inkml:trace contextRef="#ctx0" brushRef="#br0" timeOffset="1823">1457 197 12287,'3'-3'0,"0"-2"0,1-1 0,-3 0 0,4 1 0,-3 2 0,3 3 0,-3 0 0,3 0 0,-3 0 0,3 0 0,-1 3 0,0 2 0,3 1 0,-3 1 0,0 0 0,1 0 0,-3 0 0,3 0 0,-4 3 0,2 2 0,0 1 0,-1 1 0,1 0 0,-3 0 0,0 1 0,0 1 0,-3-2 0,1 0 0,-7 0 0,2-3 0</inkml:trace>
  <inkml:trace contextRef="#ctx0" brushRef="#br0" timeOffset="2649">1450 421 12287,'0'-4'0,"0"1"0,-4 3 0,4 0 0,-7 0 0,3 0 0,0 0 0,-1 0 0,1 0 0,-3 0 0,0 0 0,0 0 0,0 0 0,0 0 0,-3 0 0,1 0 0,-3 0 0,3 0 0,-3 0 0,3 0 0,-3 0 0,3 0 0,0 0 0,2 0 0,0 0 0,0 0 0,0 0 0,0 0 0,2 0 0,0 0 0,3 0 0,-3 0 0,4 0 0,-2 0 0,3-3 0,0-1 0,0-3 0,0 2 0,0 0 0,0 3 0,0-3 0,0 4 0,0-5 0,3 5 0,0-3 0,1 2 0,0 1 0,-1-1 0,-2 1 0,4 1 0,-3 0 0,3 0 0,0 0 0,2 0 0,0 0 0,0 0 0,0 0 0,0 0 0,0 0 0,0 0 0,0 0 0,0 0 0,-3 0 0,1 0 0,-4 0 0,6 0 0,-3 3 0,3-2 0,-3 2 0,1-3 0,-4 3 0,6-2 0,-7 2 0,4-3 0,-1 3 0,-3-2 0,3 4 0,-2-3 0,-5 4 0,3-2 0,-4 3 0,3-3 0,-3 1 0,3-1 0,-3 1 0,3 1 0,-3-1 0,3-2 0,-3 2 0,3 0 0,-3 2 0,3-3 0,-3 1 0,1 0 0,0 2 0,-3-1 0,3-1 0,-2 1 0,-1-1 0,-3 1 0,1 1 0,-4 2 0,2 0 0,-2 2 0,-1-2 0,-4-1 0,0 4 0,-2 0 0,-1 2 0,-1-1 0,-2-1 0,0-3 0,-1-4 0,1-2 0,3-3 0</inkml:trace>
  <inkml:trace contextRef="#ctx0" brushRef="#br0" timeOffset="3757">1009 351 12287,'0'-7'0,"0"3"0,0-2 0,0 5 0,0-2 0,0 9 0,-1-1 0,-1 4 0,0-4 0,-3 0 0,4 0 0,-2 2 0,0-3 0,-2 1 0,1-3 0,-1 3 0,3-3 0,-3 3 0,3-3 0,-3 3 0,3-3 0,-3 0 0,1 2 0,-3-3 0,0 1 0,0-1 0,0-1 0,0 0 0,0 0 0,-3-1 0,1-1 0,-3-1 0,3-2 0,-3-1 0,0 1 0,-1-2 0,-1-2 0,0 1 0,0-1 0,0-2 0,0-1 0,-2 0 0,2 0 0,-1-1 0,3 4 0,2-3 0,0 3 0,3-3 0,3 3 0,-2 0 0,5 2 0,-2 0 0,3 3 0,0 1 0,0 3 0,3 0 0,-2 1 0,1 1 0,-1-1 0,2 4 0,-2-3 0,1 3 0,1 0 0,-1 2 0,3 0 0,-3 0 0,3 0 0,-3 0 0,4 0 0,-2 0 0,0 0 0,1 0 0,-1 0 0,1 0 0,1 0 0,-2 0 0,0 0 0,1 0 0,0 1 0,2-1 0,0 5 0,0-7 0,0 4 0,-3-2 0,1-2 0,-1 1 0,1-1 0,0-2 0,-3 2 0,3-3 0,-3 3 0,1-3 0,-3 3 0,0-3 0,0 4 0,0-2 0,0 0 0,0 1 0,0-3 0,0 1 0,-3 0 0,1-2 0,-3 1 0,4-1 0,-5-1 0,2 1 0,0 1 0,-2-1 0,1 1 0,1-1 0,-1-1 0,3 2 0,-3 0 0,1 1 0,-3-1 0,0 0 0,0 2 0,0-2 0,0-1 0,0 4 0,-3-3 0,1 3 0,-1-3 0,1 0 0,-2 1 0,0-1 0,-2 2 0,1-2 0,-1-1 0,-1 1 0,-3 0 0,1 0 0,-3-1 0,0 1 0,1 0 0,-1 0 0,1-1 0,0 1 0,1 0 0,6 0 0,-2-1 0,4 1 0,-3 2 0,4-3 0,-2 2 0,3-3 0</inkml:trace>
  <inkml:trace contextRef="#ctx0" brushRef="#br0" timeOffset="4432">792 645 12287,'-4'0'0,"1"1"0,3 1 0,0-1 0,-3 2 0,2-3 0,-2 0 0</inkml:trace>
  <inkml:trace contextRef="#ctx0" brushRef="#br0" timeOffset="4614">855 582 12287,'0'-7'0,"0"2"0,0 0 0,0 4 0,0-2 0,-3 3 0,-1 3 0,-3 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10.379"/>
    </inkml:context>
    <inkml:brush xml:id="br0">
      <inkml:brushProperty name="width" value="0.08571" units="cm"/>
      <inkml:brushProperty name="height" value="0.08571" units="cm"/>
      <inkml:brushProperty name="color" value="#C371F1"/>
    </inkml:brush>
  </inkml:definitions>
  <inkml:trace contextRef="#ctx0" brushRef="#br0">945 11 12287,'6'-1'0,"-3"-2"0,3 2 0,-5-4 0,5 5 0,-3 0 0,-2 5 0,3 2 0,-3-2 0,-1 2 0,4 0 0,-1 4 0,1-1 0,-4 1 0,0-1 0,0 1 0,3-1 0,1 1 0,-1-4 0,-3 0 0,0 0 0,0 3 0,0 1 0,-1-1 0,-3 1 0,3-4 0,-2 0 0,0-5 0,0 2 0,2 1 0,-4-4 0,5 4 0,-5-5 0,4 0 0,-3 0 0,4 0 0,-5-5 0,4 4 0,-5-3 0,3 4 0,0 0 0,-4 0 0,4 0 0,-4 0 0,3 0 0,-3 0 0,4 0 0,-4 0 0,3-4 0,-3 1 0,0-1 0,-3 4 0,3 0 0,0 0 0,0 0 0,-4 0 0,4-1 0,0-2 0,0 0 0,-3-4 0,-1 5 0,1-2 0,-1-1 0,1 0 0,-1-2 0,2-2 0,2 2 0,-2 1 0,2-1 0,2 3 0,2-3 0,-2 4 0,1-4 0,-4 4 0,7-6 0,-5 7 0,3-5 0,2 4 0,-4-2 0,5 1 0,0 3 0,3-5 0,1 3 0,-1 1 0,2-2 0,1 4 0,0 0 0,3 0 0,-8 0 0,5 0 0,-2 0 0,-3 4 0,3-1 0,-4 4 0,0-5 0,0 7 0,0-7 0,0 3 0,0-1 0,0-3 0,0 4 0,0-5 0,0 4 0,0-2 0,0 2 0,0-3 0,0 3 0,0-3 0,-1 7 0,-2-4 0,-3 4 0,-5-3 0,1 2 0,-1 2 0,1-2 0,-1-1 0,1 1 0,-1-1 0,1 1 0,0 2 0,-1-4 0,1 1 0,4 0 0,2-2 0,2-3 0,-2 2 0,3-1 0,-3-2 0,4 0 0,4 0 0,-3 0 0,9 0 0,-9 0 0,4 0 0,-4 0 0,2 0 0,-2 0 0,4 0 0,-5 0 0,-5 0 0,3 0 0,-5 0 0,4 0 0,-4 0 0,3 0 0,-3 0 0,4-4 0,-4 1 0,0-4 0,-4 3 0,1-4 0,-1 2 0,1-4 0,-1-1 0,1 1 0,-1-1 0,1 1 0,-1-1 0,1 1 0,0-1 0,3 1 0,-2-1 0,2 1 0,2 3 0,2 0 0,1 3 0,-2-3 0,3 4 0,-3-4 0,3 5 0,1-3 0,0 5 0,0 5 0,0 0 0,0 6 0,0-4 0,0 0 0,1 0 0,3 3 0,-3 1 0,3-1 0,0 1 0,0-1 0,4 1 0,-1-1 0,-1 1 0,1-1 0,-1 1 0,1-1 0,2 1 0,-2-1 0,-1 1 0,1-1 0,-4 1 0,4-1 0,-5-3 0,2 0 0,-3 0 0,-1 4 0,0-1 0,0 1 0,0-1 0,0 1 0,-5-1 0,-2 1 0,-2-4 0,-1-1 0,-1 1 0,1 4 0,-4-5 0,0-3 0,-1 2 0,1-2 0,1 1 0,-5-4 0,1 0 0,-4 0 0,0 0 0,0 0 0,-1 0 0,-3 0 0,2 0 0,-5 0 0,4-4 0,-4 1 0,4-2 0,0 2 0,5 2 0,2-3 0,3 2 0,-4-2 0,5 2 0,-1-5 0,7-5 0,3-4 0</inkml:trace>
  <inkml:trace contextRef="#ctx0" brushRef="#br0" timeOffset="724">987 316 12287,'0'-6'0,"0"-4"0,0 9 0,-2-3 0,-1 4 0,-3 0 0,-4 0 0,-2 4 0,-2 3 0,-2 3 0,-5 0 0,0 3 0,0-3 0,-5 8 0,-1-7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13.246"/>
    </inkml:context>
    <inkml:brush xml:id="br0">
      <inkml:brushProperty name="width" value="0.08571" units="cm"/>
      <inkml:brushProperty name="height" value="0.08571" units="cm"/>
      <inkml:brushProperty name="color" value="#C371F1"/>
    </inkml:brush>
  </inkml:definitions>
  <inkml:trace contextRef="#ctx0" brushRef="#br0">3619 43 12287,'-3'1'0,"0"1"0,5 3 0,0 4 0,3 2 0,-3 3 0,1 3 0,0 2 0,-2 4 0,4 3 0,-4 1 0,2 1 0,-3-2 0,0-1 0,0-1 0,0 1 0,0-3 0,0-1 0,0-3 0,0-4 0,-3-3 0,-1 2 0,-3-2 0</inkml:trace>
  <inkml:trace contextRef="#ctx0" brushRef="#br0" timeOffset="958">3402 50 12287,'-7'0'0,"4"0"0,-1 1 0,4 1 0,0-1 0,0 5 0,0-1 0,0-1 0,0 0 0,0 1 0,0 2 0,0 2 0,0 1 0,0 1 0,0-1 0,-2 2 0,0 0 0,-1 1 0,0 1 0,0 0 0,-1 0 0,0 0 0,1 0 0,2 0 0,-4 0 0,4-2 0,-2-1 0,0-2 0,1 0 0,-1-1 0,3-1 0,0 0 0,0-3 0,0 0 0,0-2 0,4-1 0,-1 2 0,4-3 0,-2-1 0,0-1 0,-1 1 0,3-1 0,0-1 0,0 0 0,0 0 0,-3 1 0,3-1 0,-3-2 0,0 0 0,1 2 0,-4-2 0,5 3 0,-4-2 0,0 2 0,-2-1 0,-3 3 0,-1 0 0,-3 0 0,0 0 0,0 0 0,0 2 0,0 1 0,0 1 0,-3-1 0,3 2 0,-3 0 0,2 0 0,-2 0 0,2 1 0,-4-1 0,3 1 0,-3 1 0,0 2 0,-2 1 0,3-1 0,-1-2 0,0 0 0,-5 0 0,3 0 0,-3 0 0,2-3 0,1-2 0,3 1 0,-1 0 0,3-1 0,-3-2 0,4-3 0,-2-2 0,5-1 0,0-1 0,1-1 0,0-1 0,0 1 0,4-1 0,0 0 0,0 0 0,0 1 0,0-1 0,1 3 0,2 2 0,-2-1 0,4-2 0,-1 0 0,3 0 0,0 2 0,0 1 0,-2 1 0,0-1 0,-1 2 0,3 0 0,0 1 0,0 1 0,0 0 0,0 0 0,-2 1 0,0 1 0,-1 0 0,0 2 0,0-1 0,-1 1 0,-3 1 0,3 2 0,-3 2 0,0 1 0,0 0 0,0-1 0,-3 0 0,-1 2 0,-3-1 0,0 1 0,0-1 0,-3 1 0,2 0 0,-4 1 0,3 0 0,-3-2 0,3-1 0,-3-2 0,4-3 0,-6-1 0,3-3 0</inkml:trace>
  <inkml:trace contextRef="#ctx0" brushRef="#br0" timeOffset="1400">2793 456 12287,'-7'0'0,"0"0"0,0 0 0,0-2 0,0-1 0,4-2 0,-1 1 0,4-3 0,0 2 0,-3 1 0,3-2 0,-3-3 0,2 0 0,1-2 0,1-1 0,2-2 0,-2-1 0,4-1 0,-1 2 0,3 0 0,3 0 0,-1 2 0,1 0 0,0 0 0,-3 2 0,3 3 0,-2 0 0,2 0 0,-5 1 0,2 1 0,-2 2 0,2 3 0,0 3 0,-3 3 0,-1 4 0,-3 0 0,0-1 0,0 0 0,0 2 0,-3-1 0,-1 1 0,-2-1 0,2 1 0,-3-1 0,3 1 0,-3-2 0,0 0 0,0 0 0,0 0 0,0-1 0,0 1 0,0-2 0,0-2 0,0 1 0,0-1 0,0-2 0,0-1 0,0-1 0,0-1 0,0 0 0,-3 0 0,3-1 0,-3-1 0,2-4 0,1-4 0,0-2 0,0 1 0</inkml:trace>
  <inkml:trace contextRef="#ctx0" brushRef="#br0" timeOffset="1622">2597 106 12287,'5'0'0,"0"0"0,-1 0 0,3 0 0,4 3 0,0 2 0,0 4 0,1 3 0,-1 3 0,3 2 0,0 2 0,-3 0 0,2-1 0,-4 0 0,0 0 0,-2 1 0,-2-3 0,0-4 0,-4-2 0,2-3 0,-3 0 0,0 0 0</inkml:trace>
  <inkml:trace contextRef="#ctx0" brushRef="#br0" timeOffset="2231">2821 8 12287,'-7'-3'0,"0"2"0,4-2 0,-1 6 0,4 2 0,0-1 0,0 0 0,-3 1 0,-1 2 0</inkml:trace>
  <inkml:trace contextRef="#ctx0" brushRef="#br0" timeOffset="2799">2660 407 12287,'-3'5'0,"-1"-1"0,0-1 0,-1 1 0,4-2 0,-6 4 0,3-4 0,-3 2 0,3-2 0,-1 0 0,0-1 0,-5-1 0,3-2 0,-3-1 0,0-2 0,1 0 0,-1-1 0,0-1 0,3-1 0,-3-1 0,2 1 0,1-1 0,1 1 0,2 1 0,-2-2 0,4-1 0,-1 1 0,3 2 0,1 2 0,2 1 0,-2 0 0,4-1 0,-3 0 0,3 2 0,-1 1 0,3 2 0,0 0 0,0 0 0,0 1 0,0 1 0,0 0 0,-3 2 0,3 0 0,-3 1 0,0 1 0,1-1 0,-4 1 0,2 1 0,0 2 0,-1 1 0,0-1 0,-2-2 0,0 3 0,0 2 0,0-2 0,-3-1 0,-1 1 0,-3 0 0,0 0 0,0-1 0,0-2 0,0 0 0,0 0 0,0-2 0,-2-2 0,0-1 0,-3-1 0,3-1 0,-3 0 0,3 0 0,-3-1 0,3-1 0,-3-2 0,3-3 0,-4 0 0,2 0 0,0 0 0,-1 0 0,4-2 0,-2-1 0,0 1 0,1 2 0,-1-2 0,3-1 0,0-1 0,0 1 0,4-2 0,-7-2 0,2-4 0</inkml:trace>
  <inkml:trace contextRef="#ctx0" brushRef="#br0" timeOffset="2931">2345 211 12287,'-6'-5'0,"2"1"0,0-1 0,4-2 0,0 0 0,4 3 0,0 2 0,-1 0 0,0 0 0,-3 1 0,0-5 0,0 2 0</inkml:trace>
  <inkml:trace contextRef="#ctx0" brushRef="#br0" timeOffset="3691">2066 169 12287,'0'7'0,"0"0"0,2 0 0,0 0 0,1 0 0,0 0 0,-2 2 0,4 1 0,-3-1 0,3-2 0,-4 0 0,2 0 0,0 2 0,-1 1 0,1-1 0,-3-2 0,0-2 0,0-1 0,-1 1 0,-2 2 0,2-1 0,-4-1 0,1 1 0,-3-1 0,0-1 0,0 0 0,-1-1 0,-2 1 0,2-2 0,-4 0 0,1 1 0,0 0 0,-3-1 0,3-2 0,-5 0 0,0 0 0,-3 0 0,3 0 0,-1 0 0,0 0 0,3 0 0,-3 0 0,0 0 0,1 0 0,2 0 0,2 0 0,1 0 0,-3 0 0,0 0 0,3 0 0,0-2 0,1-1 0,2 1 0,-4 2 0,1-2 0,0-1 0,-3 1 0,3 2 0,-2 0 0,2 0 0,-3-1 0,3-1 0,0 1 0,-1-1 0,1 0 0,0 0 0,-2 1 0,4-1 0,0 0 0,2 0 0,0 0 0,0-2 0,0 2 0,0 0 0,0-2 0,0-1 0,0 1 0,0 0 0,0-1 0,3-2 0,-3 2 0,3 1 0,0-1 0,-1-2 0,3 0 0,-3 0 0,1 0 0,0 0 0,0 0 0,1 0 0,0-2 0,-1-1 0,0 1 0,1 2 0,3-2 0,-3-1 0,0-2 0,1 0 0,0 2 0,2 1 0,0-1 0,0 0 0,-3-1 0,1 1 0,0-1 0,2 1 0,0 1 0,0 2 0,-3-2 0,1-1 0,-4 1 0,3 2 0</inkml:trace>
  <inkml:trace contextRef="#ctx0" brushRef="#br0" timeOffset="4391">1079 337 12287,'-4'5'0,"0"-1"0,0 0 0,-1 1 0,3 1 0,-3-1 0,4 2 0,-2 2 0,2-1 0,-2 1 0,3 1 0,-3 0 0,3-1 0,0-2 0,0 0 0,0-1 0,3-1 0,-2-2 0,4-3 0,-3 2 0,3 1 0,0-1 0,2-2 0,-3-1 0,1-1 0,0 1 0,2-1 0,-3 1 0,1 1 0,-4 0 0,6-3 0,-7 2 0,4-2 0,-4 3 0,-7 0 0,3 2 0,-6 1 0,3-1 0,0-2 0,-1 2 0,-2 1 0,2 1 0,-4-1 0,3-1 0,-3-2 0,1 2 0,0 1 0,-3-1 0,3-2 0,0 0 0,-1 0 0,3 0 0,-3 0 0,1 0 0,0 0 0,1-2 0,3-1 0,0-2 0,0 0 0,-3-2 0,1-2 0,0 0 0,5-2 0,-3 1 0,3-1 0,-2-1 0,2-2 0,-2-1 0,4-1 0,-1 1 0,0-1 0,3 1 0,-3 1 0,2 0 0,-2 0 0,3 0 0,-3 0 0,3 0 0,0 0 0,-1 2 0,-2 1 0,3 1 0,-3-1 0,2 2 0,-2 0 0,0-2 0,-4 0 0</inkml:trace>
  <inkml:trace contextRef="#ctx0" brushRef="#br0" timeOffset="4891">603 274 12287,'-1'5'0,"-2"-1"0,3-2 0,-3 4 0,3-2 0,0 3 0,-1 0 0,-2 0 0,3 1 0,-3 1 0,0-1 0,1 1 0,-4 1 0,2 0 0,-2-1 0,-1-2 0,0 2 0,0 1 0,-1-1 0,-2-2 0,2 0 0,-4 0 0,1 0 0,-3 0 0,0-2 0,0-1 0,-1-1 0,-2 1 0,0-2 0,-1 0 0,0-1 0,2-1 0,1 0 0,-2 0 0,3 0 0,0 0 0,0 0 0,0 0 0,2-2 0,0-1 0,3-1 0,-3 1 0,4 0 0,-2 1 0,3-1 0,0-2 0,2-1 0,0 1 0,1 1 0,-3 0 0,2-1 0,0-2 0,4 0 0,-2 0 0,2 0 0,-1 0 0,1 0 0,-2 0 0,3-2 0,0-1 0,0-2 0,0 1 0</inkml:trace>
  <inkml:trace contextRef="#ctx0" brushRef="#br0" timeOffset="5249">274 127 12287,'0'-7'0,"0"2"0,0 1 0,0 2 0,0-1 0,-3 8 0,-2 2 0,-1 0 0,-1-3 0,-3 4 0,-1 3 0</inkml:trace>
  <inkml:trace contextRef="#ctx0" brushRef="#br0" timeOffset="5385">50 274 12287,'-11'0'0,"1"0"0,3 0 0,0-3 0,3 2 0,1-3 0,3 2 0,0 1 0,0-2 0,-3 0 0,-1-1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19.687"/>
    </inkml:context>
    <inkml:brush xml:id="br0">
      <inkml:brushProperty name="width" value="0.08571" units="cm"/>
      <inkml:brushProperty name="height" value="0.08571" units="cm"/>
      <inkml:brushProperty name="color" value="#C371F1"/>
    </inkml:brush>
  </inkml:definitions>
  <inkml:trace contextRef="#ctx0" brushRef="#br0">1274 274 12287,'3'7'0,"-2"0"0,2 0 0,0 1 0,-1 1 0,3-1 0,-3 4 0,1-1 0,-1 1 0,0-2 0,3-3 0,-1 0 0,3 0 0</inkml:trace>
  <inkml:trace contextRef="#ctx0" brushRef="#br0" timeOffset="433">1057 449 12287,'-11'0'0,"0"-1"0,4-1 0,-2-1 0,5-2 0,0-1 0,-1 1 0,1-1 0,-1-1 0,2-3 0,0 1 0,2-3 0,-1 3 0,1-3 0,1 0 0,1 1 0,1-1 0,2 3 0,3-3 0,0 4 0,0-1 0,0 1 0,0 1 0,0 0 0,0 0 0,0 2 0,0 0 0,0 2 0,0-2 0,0 1 0,0 2 0,0 1 0,0-1 0,-2 1 0,0 1 0,-4 1 0,2 1 0,-2-1 0,1 4 0,-1 2 0,2 2 0,-5 2 0,0-2 0,-4 1 0,2 2 0,-5 0 0,0-3 0,-1 2 0,3-2 0,-2-1 0,0 1 0,-1-1 0,0-1 0,2 0 0,-1 0 0,-1-3 0,1 1 0,-1-3 0,3 0 0,-2-1 0,0-1 0,-1-3 0,3-2 0,-3-4 0,-1-2 0</inkml:trace>
  <inkml:trace contextRef="#ctx0" brushRef="#br0" timeOffset="613">840 190 12287,'0'-4'0,"1"1"0,2 3 0,-3 0 0,6 3 0,-4 2 0,4 1 0,-2 1 0,2 2 0,-2 0 0,2 2 0,-1-2 0,-2-1 0,7 2 0,-3-3 0</inkml:trace>
  <inkml:trace contextRef="#ctx0" brushRef="#br0" timeOffset="1030">924 393 12287,'-7'0'0,"3"0"0,-1 0 0,0 0 0,-2 0 0,3 2 0,-1 0 0,0 1 0,-2-3 0,0 2 0,0 0 0,0 1 0,0-3 0,0 0 0,0 0 0,0 0 0,0 0 0,-2 0 0,0 0 0,-1 0 0,3 0 0,-2-1 0,0-1 0,-1-1 0,3-2 0,1-1 0,2 1 0,-2 1 0,4-1 0,-1 3 0,0-3 0,3 3 0,-3-3 0,3 3 0,3-3 0,-2 4 0,4-1 0,-3 0 0,3 0 0,-1 1 0,3-1 0,0 1 0,0 1 0,0 0 0,0 0 0,0 0 0,0 3 0,0-2 0,-3 4 0,2-3 0,-4 3 0,0-3 0,-2 3 0,0-3 0,0 3 0,0 0 0,0 2 0,0 0 0,-3 0 0,-1 0 0,-3 0 0,0 2 0,0 0 0,0 1 0,-3-3 0,3-1 0,-3-1 0,2 0 0,-2-3 0,3 1 0,-3-3 0,2 0 0,1 0 0,0 0 0,-3-3 0,-1-1 0</inkml:trace>
  <inkml:trace contextRef="#ctx0" brushRef="#br0" timeOffset="1373">532 204 12287,'0'4'0,"0"1"0,1-3 0,2 3 0,-3 0 0,3 2 0,0 0 0,-1 0 0,3 2 0,-3 0 0,1 2 0,0-2 0,-3-1 0,3 1 0,-3 1 0,0-1 0,0 1 0,0-3 0,0-3 0,-3 1 0,2 0 0,-4 2 0,0-3 0,-2 1 0,0-3 0,0 0 0,0 1 0,-3-1 0,3 1 0,-3-3 0,0-3 0,1 1 0,-3-3 0,3 0 0,-3 1 0,3-1 0,-1 1 0,3-3 0,1-3 0,2 1 0,0 0 0,1 2 0,3 0 0,-3 0 0,2-3 0,1-1 0</inkml:trace>
  <inkml:trace contextRef="#ctx0" brushRef="#br0" timeOffset="1914">175 260 12287,'0'-4'0,"0"1"0,0 3 0,0 6 0,-3-1 0,2 4 0,-4-4 0,4 1 0,-6-2 0,3 3 0,-2-3 0,2 1 0,-3-3 0,3 1 0,0-3 0,-1 0 0,0 0 0,-2 0 0,0-3 0,0-2 0,0-1 0,0-1 0,3-3 0,-1 1 0,0-1 0,-2 1 0,1-2 0,2-3 0,-3 0 0,3 0 0,-3 0 0,0 0 0,3 0 0,-1 0 0,3 1 0,-3 1 0,4-1 0,-2 4 0,0-3 0,1 3 0,-1 0 0,3 2 0,0 0 0,0 0 0,1 0 0,2 0 0,-2 1 0,4 1 0,-1-4 0,3 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22.760"/>
    </inkml:context>
    <inkml:brush xml:id="br0">
      <inkml:brushProperty name="width" value="0.08571" units="cm"/>
      <inkml:brushProperty name="height" value="0.08571" units="cm"/>
      <inkml:brushProperty name="color" value="#C371F1"/>
    </inkml:brush>
  </inkml:definitions>
  <inkml:trace contextRef="#ctx0" brushRef="#br0">1785 393 12287,'-4'0'0,"-1"0"0,4 0 0,-3 0 0,8-3 0,-4-1 0,3-3 0</inkml:trace>
  <inkml:trace contextRef="#ctx0" brushRef="#br0" timeOffset="927">1540 22 12287,'0'4'0,"0"1"0,0-3 0,-3 3 0,2 0 0,-4 2 0,3 0 0,-3 0 0,0 1 0,-2 1 0,-2-1 0,0 4 0,-1 0 0,0 2 0,0 0 0,-1 0 0,-3 0 0,3 0 0,1 0 0,0 0 0,0-3 0,1 1 0,-1-1 0,3 1 0,1-2 0,2-3 0,-2 0 0,4 0 0,-3-3 0,3 1 0,-1-3 0,3 3 0,0-3 0,0 1 0,4-3 0,-3 0 0,4 0 0,-1 0 0,3 0 0,0 0 0,-2 0 0,0 0 0,-1-3 0,3 1 0,-2-1 0,0 1 0,-3 1 0,3-1 0,-1-2 0,3 3 0,-2-5 0,0 4 0,-4-1 0,2 1 0,-2 1 0,2-1 0,-3-2 0,3 0 0,-3-3 0,-3 1 0,-1 1 0,0-1 0,-1 1 0,0 1 0,-2-1 0,0 2 0,0-2 0,0-1 0,-3 1 0,3-1 0,-3-1 0,2 1 0,-2-1 0,3 4 0,-3-4 0,0 2 0,1-2 0,-1 0 0,3 0 0,0 0 0,0 0 0,0 0 0,0 0 0,3 0 0,-1 0 0,3 1 0,-3 1 0,3-1 0,-3 1 0,0-1 0,-2-1 0</inkml:trace>
  <inkml:trace contextRef="#ctx0" brushRef="#br0" timeOffset="2019">1127 190 12287,'-7'2'0,"0"0"0,0 1 0,0-3 0,0 0 0,0 0 0,0 2 0,0 0 0,0 2 0,0-2 0,0 1 0,0 2 0,0 0 0,-3-3 0,3 3 0,-3-3 0,2 4 0,1-1 0,-2-2 0,0 2 0,-3-3 0,3 3 0,-1-3 0,0 3 0,2-3 0,-4 3 0,1-3 0,0 3 0,-3-3 0,3 0 0,0-1 0,-1-1 0,1 2 0,0 0 0,-2 1 0,4-3 0,-4 0 0,2 0 0,1-3 0,0 1 0,2-1 0,2 1 0,-2 0 0,-2-3 0,3 4 0,-3-1 0,3 0 0,0 0 0,0 1 0,0-1 0,0-2 0,0 2 0,0 0 0,0-1 0,0 1 0,0 0 0,0-1 0,0 1 0,3-3 0,-3 4 0,6-5 0,-4 4 0,4-3 0,-2 3 0,3-3 0,-4 4 0,4-2 0,-3 0 0,3 2 0,-1-2 0,-2 3 0,3 0 0,-4 2 0,1 0 0,3 2 0,-3-2 0,-1-1 0,1 5 0,-4-3 0,0 2 0,2-2 0,0-3 0,1 2 0,-3 0 0,2 1 0,0-3 0,1 0 0,-3 0 0,-1 0 0,-2 0 0,3 0 0,-3 0 0,2 0 0,-2 0 0,3 0 0,-3 0 0,0 0 0,1 0 0,0-3 0,2 1 0,0-3 0,0 3 0,0-3 0,0 3 0,0-3 0,0 3 0,2-3 0,0 3 0,1-3 0,0 0 0,0 1 0,1-1 0,3 1 0,-3-3 0,3 0 0,0 3 0,0-2 0,0 5 0,0-3 0,0 2 0,0 1 0,3-1 0,-3 1 0,7 1 0,-3 0 0,3 0 0,0 0 0,0 0 0,-1 1 0,-2 1 0,0-1 0,-1 4 0,-2-3 0,4 3 0,-3 0 0,3 2 0,-4-3 0,2 1 0,0 0 0,-1 2 0,1 0 0,0 0 0,-3 0 0,3 0 0,-2-3 0,-1 1 0,2 0 0,0 2 0,1 0 0,-3 0 0,0-3 0,0 1 0,-1 0 0,-2 2 0,2-3 0,-4 1 0,3-3 0,-3 3 0,3-1 0,-3 1 0,1-1 0,-3-2 0,1-1 0,-1 4 0,4-3 0,-4 0 0,2-1 0,-2-1 0,-1 1 0,-2 1 0,3-1 0,-3 1 0,3-1 0,0-1 0,0 0 0,0-3 0,0 2 0,3-2 0,-3 0 0,7-1 0,-3-3 0,3 0 0</inkml:trace>
  <inkml:trace contextRef="#ctx0" brushRef="#br0" timeOffset="2267">596 442 12287,'0'-4'0,"0"1"0,2 2 0,0-1 0,1 1 0,-3-5 0,0 2 0</inkml:trace>
  <inkml:trace contextRef="#ctx0" brushRef="#br0" timeOffset="3285">127 1 12287,'-4'0'0,"-3"0"0,7 0 0,-3 0 0,-1 0 0,4 0 0,-3 0 0,0 1 0,1 1 0,0-1 0,-2 5 0,4-2 0,-6 3 0,4 0 0,0-3 0,2 1 0,-3 0 0,1 2 0,0 1 0,2 1 0,-3-1 0,1 1 0,0 0 0,2 0 0,0-1 0,0 1 0,0-1 0,0-1 0,0-3 0,0 1 0,0 0 0,0-1 0,3 1 0,-2-3 0,4 0 0,-3-1 0,3-1 0,0 0 0,2 0 0,0 0 0,0 0 0,0-3 0,0 1 0,0-1 0,0 1 0,0 0 0,0-3 0,0 3 0,0-3 0,-3 4 0,1-1 0,-4-2 0,6 3 0,-7-2 0,4 0 0,-4 2 0,0-2 0,-4 6 0,1-2 0,-4 4 0,0-1 0,0 1 0,0 1 0,0-1 0,0 1 0,0 1 0,0 0 0,0 0 0,-1 0 0,-2 0 0,3 1 0,-3 1 0,3-1 0,0 1 0,-1 1 0,-2-1 0,3 3 0,-3-3 0,3 2 0,3-2 0,-3 2 0,3 3 0,0-3 0,-1 1 0,4 0 0,-2 2 0,3 0 0,0 0 0,0-1 0,3-1 0,-2 0 0,4-3 0,0 3 0,5-3 0,-3 3 0,3-3 0,1 1 0,0-3 0,3-3 0,3-2 0,1 1 0,3-1 0,3-2 0,4-5 0,0-5 0,3-4 0,1-3 0,-4-4 0,4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53.826"/>
    </inkml:context>
    <inkml:brush xml:id="br0">
      <inkml:brushProperty name="width" value="0.08571" units="cm"/>
      <inkml:brushProperty name="height" value="0.08571" units="cm"/>
      <inkml:brushProperty name="color" value="#C371F1"/>
    </inkml:brush>
  </inkml:definitions>
  <inkml:trace contextRef="#ctx0" brushRef="#br0">11 41 12287,'-5'-10'0,"4"3"0,-2 1 0,2 3 0,1-2 0,0 1 0,0 3 0,0-3 0,1 5 0,2 2 0,0-2 0,3 3 0,1 0 0,3 0 0,0 0 0,0 0 0,4-2 0,0 5 0,4-4 0,-2 4 0,5-4 0,2 4 0,0-5 0,4 2 0,1-3 0,6-1 0,1 0 0,2 0 0,2 0 0,-1 0 0,-3 0 0,-2 0 0,-1 0 0,-2 0 0,0 0 0,-3 0 0,1 0 0,-5 0 0,6 3 0,-2 0 0,2 2 0,1-2 0,1 0 0,-1 3 0,1-3 0,-1 0 0,-4 1 0,-2 0 0,-2 0 0,2 0 0,-3-3 0,3 2 0,-6 2 0,-1-2 0,0 1 0,3-4 0,0 1 0,1 2 0,-1-2 0,0 3 0,2-3 0,1-1 0,2 1 0,2 2 0,1-2 0,-4 3 0,-1-3 0,-2-1 0,2 3 0,1 1 0,-4-1 0,-3-3 0,0 3 0,3 1 0,1-1 0,-1-3 0,-3 0 0,0 0 0,3 0 0,4 0 0,3 0 0,-4 0 0,2 0 0,-1 0 0,-2-3 0,5-1 0,-4 1 0,1 3 0,-3 0 0,-1 0 0,1 0 0,-1 0 0,-1 0 0,-2 0 0,1 0 0,-4 0 0,2 0 0,-2 0 0,3 1 0,-4 2 0,4-1 0,-3 1 0,3-2 0,-4-1 0,4 0 0,-3 0 0,2 0 0,-2 0 0,1 0 0,-2 0 0,-2-3 0,3-1 0,-3 1 0,-1 3 0,2 0 0,1 0 0,-2-1 0,3-3 0,-6 3 0,-1-2 0,-1 2 0,4-3 0,1 1 0,-5 0 0,1 3 0,0 0 0,3-4 0,0 1 0,0 0 0,0 3 0,1 0 0,-1 0 0,0-2 0,0-1 0,-3 2 0,0-2 0,-1 1 0,4 2 0,-1-1 0,-2-2 0,2 2 0,-2-3 0,-1 2 0,0-1 0,1 2 0,2-5 0,-2 3 0,-3 1 0,-2-2 0,1 4 0,-2-5 0,4-5 0,-5-5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5:55.360"/>
    </inkml:context>
    <inkml:brush xml:id="br0">
      <inkml:brushProperty name="width" value="0.08571" units="cm"/>
      <inkml:brushProperty name="height" value="0.08571" units="cm"/>
      <inkml:brushProperty name="color" value="#C371F1"/>
    </inkml:brush>
  </inkml:definitions>
  <inkml:trace contextRef="#ctx0" brushRef="#br0">1582 234 12287,'6'-5'0,"3"0"0,-8-1 0,4 1 0,-5 7 0,0 1 0,-5 3 0,-2 4 0,-2 0 0,-1 0 0,0 0 0,0 0 0,0 0 0,0 1 0,0-1 0,-1 0 0,-2 0 0,-1 0 0,1 0 0,3 0 0,-2-3 0,-1 0 0,2-5 0,-3 2 0,3-3 0,1-1 0,-2 0 0,-1 0 0,4-5 0,-5-2 0,9-2 0,-5-1 0,5-3 0,-2-1 0,5-3 0,-1 4 0,2-4 0,1 3 0,0-2 0,0 2 0,4-3 0,3 4 0,2-4 0,1 3 0,-3 1 0,0 2 0,-1 1 0,4 0 0,1 1 0,-1 2 0,0 0 0,0 3 0,0-3 0,0 4 0,0-1 0,1 0 0,-1 3 0,0-3 0,0 4 0,0 0 0,0 0 0,-3 3 0,0 0 0,-5 5 0,4-2 0,-3 4 0,-2-3 0,3-1 0,-3 1 0,-1 3 0,0 0 0,0 1 0,0-1 0,0 0 0,0 0 0,0 0 0,-1-3 0,-3 0 0,0-1 0,-3 5 0,-3-1 0,0 0 0,-1 0 0,-2 0 0,-3 4 0,-1-1 0,1 1 0,0-4 0,-1 3 0,-4 1 0,1-2 0,0-5 0,-2 2 0,-1-2 0,3-3 0,-1 0 0,1 0 0,3 0 0,-2-1 0,-1-3 0,3-1 0,0-3 0,4 2 0,0-5 0,1 2 0,-2-2 0,4-2 0,0 2 0,0-2 0,3-1 0,-1-1 0,1-3 0,-1 3 0,5-2 0,-4 1 0,4 2 0,-2-1 0,2-3 0,1 3 0,-5-2 0,5 5 0,-2 1 0,0 0 0,0-3 0,-2 3 0,2 1 0,0 3 0,0 0 0,2 1 0,-5-2 0,5 3 0,-7-3 0,3 7 0,-4 0 0,3 5 0,1-1 0,0 2 0,-1 1 0,-2 1 0,3 3 0,-3-2 0,-2 5 0,1-3 0,0 3 0,0-4 0,0 4 0,3-1 0,0 1 0,2 1 0,-2-5 0,1 4 0,3-3 0,2 0 0,-3 0 0,3-3 0,1 3 0,1-6 0,3-2 0,-2 1 0,5 3 0,-4-3 0,4 0 0,0-5 0,-1 4 0,1-3 0,-3-2 0,2 3 0,-3-3 0,1-1 0,1 0 0,-4 0 0,3 0 0,-4 0 0,-4 3 0,-3 0 0,-2 2 0,-1-2 0,-1 0 0,-3 3 0,-2 0 0,-4 1 0,0 2 0,-1-3 0,-2 4 0,-1 0 0,-1 0 0,2 0 0,1-3 0,-1-1 0,5-2 0,1 3 0,3-5 0,-3 1 0,5-2 0,-3-2 0,5-2 0,4-7 0,-7-6 0,2-4 0</inkml:trace>
  <inkml:trace contextRef="#ctx0" brushRef="#br0" timeOffset="373">396 1 12287,'0'10'0,"3"0"0,1 0 0,4 3 0,-2 1 0,0 4 0,1-1 0,0 5 0,3 2 0,0 3 0,0-3 0,-3 3 0,-1-3 0,-3 3 0,0-4 0,-2 0 0,-1-6 0,0-3 0,-9 1 0,-2 1 0</inkml:trace>
  <inkml:trace contextRef="#ctx0" brushRef="#br0" timeOffset="1032">102 92 12287,'-7'9'0,"0"-2"0,2 2 0,-2-3 0,-2 2 0,2-1 0,2 5 0,-2-1 0,3 1 0,-2-2 0,0 1 0,-1 3 0,-1-3 0,5 3 0,-1-3 0,0-1 0,3-3 0,-2 0 0,2-5 0,1 2 0,1-4 0,2 0 0,3 0 0,4 0 0,0-3 0,0 0 0,0-5 0,0 1 0,1 1 0,-1 0 0,-4 2 0,1-3 0,0 5 0,3-2 0,0 4 0,-4 0 0,-2 4 0,-4 3 0,-1 6 0,-2 4 0,-3 2 0,-4 2 0,0 2 0,0 1 0,-1 5 0,-3 2 0,6 0 0,-2 6 0,3 1 0,0 2 0,2 1 0,1-1 0,3-4 0,-2-2 0,6-3 0,4-4 0,3-6 0,4-4 0,6-9 0,7-1 0,8-11 0,6-6 0,10-7 0,14-10 0,-3-9 0,12-15 0,-8-5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5:53.441"/>
    </inkml:context>
    <inkml:brush xml:id="br0">
      <inkml:brushProperty name="width" value="0.08571" units="cm"/>
      <inkml:brushProperty name="height" value="0.08571" units="cm"/>
      <inkml:brushProperty name="color" value="#A4386F"/>
    </inkml:brush>
  </inkml:definitions>
  <inkml:trace contextRef="#ctx0" brushRef="#br0">2760 295 12287,'8'16'0,"6"-1"0,-12-4 0,3-1 0,2 0 0,-2 6 0,0-1 0,-5 1 0,0-1 0,0 1 0,5 4 0,1 1 0,-1 7 0,-5-2 0,0-2 0,0 1 0,2-4 0,3 5 0,-4-7 0,6 3 0</inkml:trace>
  <inkml:trace contextRef="#ctx0" brushRef="#br0" timeOffset="1391">2481 388 12287,'-9'0'0,"2"-1"0,7-5 0,0 5 0,0-6 0,0 0 0,0 5 0,0-5 0,-7 7 0,6 0 0,-6 0 0,7 0 0,0 7 0,0 2 0,0 6 0,1 1 0,5-1 0,-5 1 0,4-1 0,2 1 0,-1-1 0,4-4 0,-5-1 0,5 0 0,-4 6 0,0-1 0,0 1 0,-5-1 0,5 1 0,-3-6 0,2 0 0,-3 1 0,5-1 0,-7 1 0,0-8 0,-2 9 0,-3-7 0,1 0 0,-6-5 0,0 0 0,-6 0 0,6 0 0,0 0 0,-1 0 0,-4 0 0,-1-5 0,1 0 0,4-5 0,1 5 0,0-6 0,-6 6 0,1-7 0,-1 2 0,6 1 0,0-1 0,-1 1 0,-4-1 0,4-2 0,1 6 0,5-6 0,-6 2 0,6 1 0,-5-1 0,7 7 0,-4-6 0,7 4 0,0 3 0,0-5 0,0 7 0,0 0 0,0 7 0,0-5 0,0 12 0,-2-7 0,-3 3 0,1 2 0,-6-7 0,5 2 0,-6-2 0,6-1 0,-5 6 0,0-7 0,-6 9 0,1-6 0,-1-1 0,1-5 0,4 2 0,1 3 0,0-4 0,-6 5 0,1-5 0,-1-1 0,-1-1 0,-4-5 0,4 3 0,-4-7 0,4 4 0,2-4 0,-3 2 0,-2-3 0,2-3 0,-2 4 0,3 1 0,1-1 0,1 5 0,-1-5 0,1 1 0,-1-1 0,1 3 0,-1 7 0,6 0 0,-1 0 0,8 0 0,-4 0 0,9 0 0,3 0 0,4 0 0,6 2 0,1 3 0,-1-4 0,1 5 0,-1-5 0,1-1 0,4 5 0,1 1 0,0-1 0,-6-5 0,1 0 0,-1 0 0,1 5 0,-1 0 0,1 0 0,-1-5 0,-5 5 0,1 1 0,-1-1 0,6 2 0,-8-6 0,-1 13 0,-7-5 0,-7 5 0,-3-4 0,-4 2 0,-1-7 0,-6 5 0,0-4 0,-6 4 0,1-5 0,-2 0 0,2-5 0,-3 6 0,3-1 0,-3 0 0,-2-5 0,0 0 0,0 0 0,0 0 0,0 0 0,0 0 0,0 0 0,-2-5 0,-3 0 0,8-2 0,-3 1 0,6 5 0,-1-4 0,2-2 0,3 1 0,4 1 0,-4 5 0,4-5 0,1 0 0,-1-2 0,-4 2 0,9 1 0,-3-6 0,5 5 0,-1-5 0,-3 4 0,4-4 0,-4 0 0,-1-6 0,-1 1 0,6-1 0,0 1 0,1-1 0,-1 1 0,-2 4 0,6 1 0,-4 0 0,5-6 0,-2 6 0,2 0 0,3 4 0,-3-4 0,-4 0 0,1-6 0</inkml:trace>
  <inkml:trace contextRef="#ctx0" brushRef="#br0" timeOffset="1707">2140 32 12287,'-9'-7'0,"4"-4"0,-4 5 0,8-1 0,-13 7 0,10 1 0,-6 5 0,0 2 0,-6 8 0,-1-3 0,-4-2 0,-3 9 0,-7-2 0</inkml:trace>
  <inkml:trace contextRef="#ctx0" brushRef="#br0" timeOffset="2516">760 419 12287,'-16'24'0,"2"-6"0,4-8 0,-4-7 0,7 6 0,-3-4 0,-4-3 0,13 12 0,-6-13 0,7 13 0,5-10 0,0 6 0,7-7 0,-2 3 0,4-5 0,2-1 0,-4 0 0,3 0 0,-8-5 0,9 0 0,-4-5 0,3 4 0,1-4 0,-1 5 0,-4-7 0,-1 2 0,-5 1 0,5-1 0,-6 4 0,1-4 0,-3 5 0,-2-5 0,0 6 0,-2-4 0,-3 2 0,-4 5 0,-6-5 0,-2 5 0,-4 1 0,2 1 0,-7 5 0,5-3 0,-4 7 0,0-4 0,0 4 0,-3-5 0,7 5 0,-4-6 0,4 1 0,-5-3 0,5-2 0,-4 0 0,4 0 0,0 0 0,6 0 0,-4-7 0,3-3 0,-3-1 0,9-4 0,-4 3 0,-1-9 0,1-1 0,4 1 0,-4 0 0,3 6 0,3-6 0,-3 0 0,6 1 0,-5 4 0,7 6 0,-3 0 0,5 6 0,1-3 0,0 7 0,0 0 0,7 0 0,-1 7 0,5 3 0,-3-1 0,-2 1 0,2 1 0,2 4 0,1 1 0,-6-1 0,5 1 0,-1-1 0,1 1 0,2 1 0,-7 4 0,6-4 0,-6 4 0,5-4 0,-5-2 0,2 1 0,-1-1 0,-5 1 0,6-1 0,-7 1 0,0-6 0,0 0 0,0-4 0,0 4 0,-2-7 0,-3 3 0,-3-5 0,-8-1 0,1 0 0,-1 0 0,-6 0 0,-4 0 0,2 0 0,-2 0 0,-2 0 0,-8 0 0,3-1 0,-3-5 0,4-2 0,1-8 0,-7-6 0,-2-2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5:05.576"/>
    </inkml:context>
    <inkml:brush xml:id="br0">
      <inkml:brushProperty name="width" value="0.08571" units="cm"/>
      <inkml:brushProperty name="height" value="0.08571" units="cm"/>
      <inkml:brushProperty name="color" value="#A4386F"/>
    </inkml:brush>
  </inkml:definitions>
  <inkml:trace contextRef="#ctx0" brushRef="#br0">3725 200 12287,'0'-8'0,"0"3"0,0 1 0,0 3 0,0-1 0,0 1 0,0-3 0,4 11 0,0 0 0,1 7 0,2-4 0,-1 1 0,1 2 0,2 1 0,-1-3 0,0 1 0,1 0 0,-1-1 0,-3 0 0,1-3 0,-1 0 0,0 1 0,-1-1 0,-4 0 0,-1-3 0,-2-2 0,-2 0 0,-3 0 0,0 0 0,0-3 0,-3 0 0,-1 0 0,0-3 0,1 0 0,2-3 0,-2 0 0,-1 2 0,1-2 0,0 1 0,3 0 0,2-2 0,1 1 0,-1 1 0,-2 0 0,3 2 0,2-2 0,0 2 0,0-3 0,0 4 0,3-1 0,0-1 0,0 3 0,0-3 0,0 12 0,0-5 0,0 5 0,-1-4 0,-1 1 0,0-2 0,-4 2 0,3-2 0,-2 3 0,-1-4 0,-2 4 0,-1-1 0,-2 0 0,1 3 0,-4-3 0,0 0 0,-3 0 0,1-2 0,-1 2 0,1-2 0,-1 3 0,0-2 0,1 2 0,-3-1 0,-1-3 0,0-1 0,1 2 0,1-1 0,-1 1 0,1-2 0,2 1 0,-2-1 0,-1-1 0,1 0 0,-1 0 0,1 0 0,2 0 0,-1 0 0,1 0 0,-1 0 0,0 0 0,4-1 0,2-1 0,-1 1 0,1-2 0,0 2 0,3 1 0,-1 0 0,-2 0 0,2 0 0,-3 0 0,3 0 0,1 0 0,-3-1 0,0-2 0,-1 2 0,1-1 0,2 0 0,-2 0 0,1-2 0,2 0 0,-1 2 0,-2-1 0,2-2 0,-3 2 0,3-3 0,4 2 0,-1 1 0,4 1 0,0-4 0,1 5 0,1-3 0,0 4 0,3 0 0,-2 0 0,3 1 0,-4 2 0,0-3 0,0 8 0,0-4 0,0 5 0,0-1 0,-4 0 0,0 0 0,-5-3 0,1 0 0,0-2 0,-1-2 0,1 5 0,-1-3 0,-2 2 0,1-3 0,-4 1 0,3-2 0,-3-1 0,0 0 0,-2 0 0,0 0 0,2 0 0,-2 0 0,3 0 0,-2-4 0,1-1 0,-1 0 0,4-1 0,0 1 0,3-3 0,0 2 0,-1 1 0,4 0 0,-1-1 0,4-1 0,-1 5 0,3-3 0,1 2 0,1-3 0,3 5 0,2-4 0,-1 2 0,1 2 0,-1-2 0,-2 3 0,2 0 0,-3 0 0,2 0 0,-2 0 0,3 0 0,-2 0 0,2 3 0,1-1 0,-1 4 0,-2-4 0,2 4 0,-4-3 0,4 2 0,-3 0 0,2 0 0,1 3 0,1-4 0,-1 5 0,-2-4 0,-1 1 0,-2-4 0,2 4 0,-2-3 0,-1 2 0,0-2 0,0 3 0,-4-4 0,-1 4 0,-1-2 0,-2 2 0,1 0 0,-4-3 0,1 3 0,-1-4 0,1 2 0,-4-1 0,3-2 0,-3 2 0,0-2 0,-2-1 0,-2 0 0,-1 0 0,0 0 0,-3 0 0,3-3 0,-3 0 0,3-3 0,0 0 0,2-4 0,0-1 0,1-1 0,2 1 0,2 2 0,4-11 0,0 3 0</inkml:trace>
  <inkml:trace contextRef="#ctx0" brushRef="#br0" timeOffset="501">3733 1 12287,'-4'0'0,"-3"0"0,6 0 0,-7 0 0,4 0 0,-2 0 0,1 0 0,-1 0 0,-2 0 0,-1 0 0</inkml:trace>
  <inkml:trace contextRef="#ctx0" brushRef="#br0" timeOffset="648">3601 51 12287,'-9'0'0,"1"-4"0,0 3 0,0-3 0</inkml:trace>
  <inkml:trace contextRef="#ctx0" brushRef="#br0" timeOffset="984">2995 557 12287,'-4'0'0,"-4"0"0,6 0 0,-3 0 0,2 0 0,-2 0 0,2 0 0,-3 0 0,1 0 0,-4 0 0,-3 3 0,3-2 0,-2 2 0,-2-2 0,-1-1 0,-5 0 0,-2 0 0,-4 0 0</inkml:trace>
  <inkml:trace contextRef="#ctx0" brushRef="#br0" timeOffset="1284">2514 133 12287,'-4'0'0,"-4"0"0,3 0 0,-1 0 0,-2 0 0,1 4 0,-8-3 0,2 3 0</inkml:trace>
  <inkml:trace contextRef="#ctx0" brushRef="#br0" timeOffset="1744">1975 407 12287,'0'-5'0,"0"-1"0,0 1 0,4-4 0,0 1 0,5 1 0,-1 1 0,-3 2 0,1 4 0,-1 0 0,4 0 0,-1 0 0,-2 3 0,-1 0 0,-3 3 0,1 0 0,0-1 0,0 0 0,0 1 0,-3 2 0,0 0 0,0 0 0,-1 1 0,-2-1 0,-1 0 0,-5 1 0,0-1 0,-2 0 0,2 0 0,-2-3 0,-1 3 0,1-3 0,-4-1 0,2 3 0,-4-2 0</inkml:trace>
  <inkml:trace contextRef="#ctx0" brushRef="#br0" timeOffset="2551">1884 117 12287,'-6'0'0,"1"0"0,2 0 0,-3 0 0,2 1 0,-2 2 0,0-2 0,3 5 0,-3-3 0,4 2 0,-2 1 0,1 2 0,2-2 0,-1-1 0,1 1 0,1 2 0,0 0 0,0 1 0,3-1 0,3 0 0,-2-2 0,2-1 0,0-2 0,2 2 0,0-3 0,0 1 0,1 1 0,-1-1 0,0-1 0,1 1 0,-2 1 0,-1 0 0,-3-2 0,-3 6 0,0-7 0,0 5 0,-3-3 0,-3 2 0,-1-3 0,-2 1 0,1 1 0,0-2 0,-1 4 0,1-3 0,0-1 0,0-2 0,-4 3 0,1 0 0,0 0 0,3-3 0,0 0 0,-1 0 0,1 0 0,1-1 0,1-2 0,-1 2 0,5-3 0,-3 4 0,3-3 0,-6 2 0,4-3 0,-2 7 0,1 0 0,2 2 0,-3-2 0,4 3 0,-4 0 0,3 1 0,-2 2 0,2-1 0,-3 0 0,5 0 0,-2 1 0,1-1 0,-1 0 0,2 4 0,-2-2 0,3 1 0,0-2 0,1-2 0,1-1 0,-1 1 0,6-5 0,-5 3 0,2-2 0,-1 3 0,-2-4 0,3 1 0,-1-3 0,-2 1 0,2 2 0,-2-2 0,-1 3 0,0-1 0,-1-2 0,-2 2 0,1-2 0,-3-1 0,-1 3 0,-2-1 0,0 1 0,-1-3 0,0 1 0,-2 2 0,1-2 0,-4 2 0,0-3 0,-2 0 0,2 0 0,0 0 0,0 0 0,-2 0 0,2-2 0,0-1 0,4-3 0,-1 4 0,2-5 0,0 2 0,2-3 0,1 0 0,3 2 0,3 1 0,0-1 0,0-6 0,0-1 0</inkml:trace>
  <inkml:trace contextRef="#ctx0" brushRef="#br0" timeOffset="2758">1726 623 12287,'-8'0'0,"-1"0"0,-2 0 0,1 1 0,-1 2 0,1-3 0,-1 3 0,2 1 0,-2-1 0,-2-1 0,0 2 0,-4 1 0</inkml:trace>
  <inkml:trace contextRef="#ctx0" brushRef="#br0" timeOffset="3069">1154 258 12287,'-9'-8'0,"5"-1"0,1 1 0,-2 0 0,5 3 0,-4 1 0,5 5 0,2 2 0,-2 0 0,5 5 0,-1 0 0,4 5 0,0-2 0,2 3 0,-1 0 0,4 3 0,-3 2 0,3 0 0,-4 1 0,1-4 0,-1 1 0,1-1 0,-2 1 0,3 0 0,-3-1 0</inkml:trace>
  <inkml:trace contextRef="#ctx0" brushRef="#br0" timeOffset="3809">971 399 12287,'-7'-6'0,"1"1"0,-1-1 0,6 2 0,-3 0 0,4 4 0,0 0 0,4 0 0,-3 0 0,6 0 0,-5 0 0,4 0 0,-4 0 0,5 0 0,-5 0 0,3 0 0,-2 0 0,3 0 0,-4 1 0,4 2 0,-3-2 0,2 1 0,0 0 0,0 1 0,3-2 0,-3 2 0,0 0 0,0 0 0,1 1 0,2-1 0,1-2 0,-1 6 0,0-3 0,0 1 0,-3 0 0,-2-3 0,1-1 0,-3 7 0,3-6 0,-4 3 0,0-2 0,0 2 0,-1-3 0,-2 1 0,-1 2 0,-5-4 0,1 5 0,0-4 0,0 1 0,-1-2 0,1-1 0,0 2 0,-1 1 0,-2 0 0,0-3 0,0 0 0,3 0 0,-1 0 0,-2 0 0,1-3 0,-1 0 0,2 1 0,1 2 0,-1-3 0,1 0 0,3 0 0,-1 3 0,4-1 0,0-1 0,-3 1 0,4-3 0,-3 4 0,4-4 0,0 3 0,1-2 0,2 3 0,-2 0 0,3 0 0,-5 2 0,-2 1 0,1 1 0,-3-1 0,2-2 0,-3 1 0,1 3 0,-4-3 0,1 3 0,0-3 0,0 3 0,-1-2 0,1-3 0,0 3 0,2-2 0,1-1 0,2 3 0,-3 0 0,1-1 0,0-2 0,-2 0 0,2 0 0</inkml:trace>
  <inkml:trace contextRef="#ctx0" brushRef="#br0" timeOffset="4025">1121 606 12287,'-9'0'0,"4"-1"0,-1-1 0,4 1 0,-1-3 0,-1 4 0,-1-4 0,-3 0 0</inkml:trace>
  <inkml:trace contextRef="#ctx0" brushRef="#br0" timeOffset="4250">847 349 12287,'-8'0'0,"-1"-3"0,1 1 0,1-2 0,1 1 0,-1 2 0,1-2 0,2 3 0,-2 0 0,4 3 0,-2-1 0,1 4 0,2-5 0,-7 3 0,4-4 0</inkml:trace>
  <inkml:trace contextRef="#ctx0" brushRef="#br0" timeOffset="4701">698 474 12287,'8'0'0,"0"0"0,0 0 0,1 0 0,-5 0 0,4 0 0,-7 0 0,2 3 0,-4-1 0,-1 4 0,0-4 0,-4 4 0,1-3 0,-4 2 0,1-2 0,0 2 0,0-2 0,-1 3 0,1-4 0,0 0 0,-1 2 0,1-1 0,0 0 0,-1-3 0,-3 0 0,3 0 0,-2 0 0,2 0 0,1 0 0,2-3 0,1 0 0,2-2 0,-3 2 0,4-4 0,-4 2 0,4-3 0,-1 0 0,-1 0 0,-2 0 0,2-4 0,-2 1 0,3-1 0,-2 1 0,0 1 0,0-4 0,-3 4 0,3-1 0,0-1 0,0 1 0,2 0 0,-3 3 0,5 3 0,-3-2 0,4 6 0,0-3 0,0 4 0</inkml:trace>
  <inkml:trace contextRef="#ctx0" brushRef="#br0" timeOffset="5893">366 415 12287,'0'-4'0,"-4"-3"0,2 6 0,-3-2 0,3-2 0,-2 4 0,0-2 0,3 3 0,-5 0 0,4 3 0,-4-1 0,3 4 0,-3-4 0,4 4 0,-5-1 0,4 4 0,-3-1 0,-1 0 0,6 1 0,-2-1 0,2-3 0,1 1 0,0-3 0,0 2 0,0-2 0,0 3 0,0-5 0,4 4 0,1-2 0,3-2 0,0 2 0,0-3 0,1 0 0,-1 0 0,0 0 0,0 0 0,-2 0 0,-1 0 0,-3 0 0,6 0 0,-7 0 0,2 0 0,-6 4 0,-2-3 0,-3 2 0,-1-2 0,1-1 0,3 0 0,-1 0 0,1 0 0,-4 0 0,1 0 0,0 0 0,-1 0 0,1 0 0,0-3 0,-1 0 0,1 0 0,0 3 0,0 0 0,-1 0 0,1 0 0,0 0 0,-1 0 0,4 0 0,-1 0 0,1 4 0,-3 1 0,2 3 0,0 0 0,5-2 0,-2-1 0,2-2 0,1 3 0,1-2 0,2 2 0,-2 0 0,5-3 0,-3 1 0,2-2 0,-2-1 0,3 2 0,-4 1 0,4-1 0,-4 0 0,0 0 0,0-1 0,1 3 0,-2-3 0,3 6 0,-4-4 0,-4 5 0,-1-1 0,-3-3 0,0 1 0,0-4 0,-1 1 0,0-3 0,-2 0 0,1 0 0,-4 0 0,4 0 0,-1 0 0,-1-2 0,1-1 0,-3-4 0,3 2 0,-3-2 0,3-2 0,0 1 0,3 0 0,-4-4 0,-1-1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6:19.774"/>
    </inkml:context>
    <inkml:brush xml:id="br0">
      <inkml:brushProperty name="width" value="0.08571" units="cm"/>
      <inkml:brushProperty name="height" value="0.08571" units="cm"/>
      <inkml:brushProperty name="color" value="#C371F1"/>
    </inkml:brush>
  </inkml:definitions>
  <inkml:trace contextRef="#ctx0" brushRef="#br0">2205 428 12287,'-3'-1'0,"0"-1"0,2-3 0,-1-1 0,0-1 0,-1 3 0,3 0 0,0 2 0,0 1 0,0-2 0,0 9 0,0-4 0,0 5 0,0-1 0,0 1 0,0 0 0,0 0 0,0 0 0,0 0 0,1 0 0,2 0 0,-3-2 0,3-1 0,-3-1 0,0 1 0,3-1 0,-1 1 0,4-2 0,-3 1 0,4-3 0,0 0 0,0-1 0,0-1 0,0-4 0,0-4 0,0-1 0,0 1 0,0-2 0,0 0 0,0 0 0,0 0 0,-2 0 0,0 2 0,-3 1 0,3 2 0,-4 0 0,2 0 0,-3 0 0,-2 0 0,0 0 0,-4 3 0,2 2 0,-3 1 0,0 1 0,0 0 0,0 0 0,0 0 0,0 0 0,0 0 0,0 0 0,-2 0 0,0 0 0,-1 1 0,0 1 0,0 1 0,-1 2 0,-3 3 0,3-1 0,-3 2 0,0-2 0,0 1 0,0 1 0,0 1 0,0 2 0,3 0 0,-1-2 0,1 1 0,0-1 0,-3 1 0,3-1 0,1-1 0,0-2 0,2-2 0,1-1 0,0-2 0,0 0 0,3-1 0,-1-1 0,3 0 0,-3 0 0,4 0 0,-5-1 0,4-1 0,-1 0 0,0-2 0,3 1 0,-3-1 0,2 0 0,-2-1 0,3 1 0,-3 2 0,-1 1 0,3-4 0,-4 2 0,4 1 0,-3 0 0,1-1 0,3 1 0,-7-1 0,6 2 0,-4-1 0,4 0 0,-2 0 0,-1 1 0,0-5 0,0 5 0,-1-1 0,3 1 0,-3 1 0,0-3 0,-2 2 0,0-1 0,0 1 0,0 1 0,0 0 0,0 0 0,0 2 0,0 1 0,-2 2 0,0 0 0,-3-1 0,3 0 0,-3-1 0,3 1 0,-4-1 0,2 1 0,0-2 0,-1 0 0,1 1 0,0 0 0,-2-1 0,4-2 0,-3 0 0,3 0 0,-3 0 0,3 0 0,-4 0 0,2 0 0,0-1 0,-1-1 0,4 1 0,-2-1 0,0 0 0,1 0 0,0 1 0,2-1 0,0 1 0,0-2 0,0-1 0,2-1 0,0 1 0,4-1 0,-2-2 0,3 0 0,0 0 0,0 0 0,0 2 0,0 1 0,0-4 0,0 0 0,0-1 0,0 1 0,0 1 0,2-2 0,0-1 0,4 1 0,-2 2 0,3 0 0,0 0 0,0-2 0,0-1 0,2-1 0,0 1 0,1 1 0,0 2 0,-3-2 0,3 2 0,-3-1 0,0 3 0,0-1 0,0 2 0,-3 1 0,-1 3 0,-3 0 0,0 3 0,0 1 0,-3 3 0,0 0 0,-1 0 0,-3 0 0,3 0 0,-3 2 0,-3 1 0,3 0 0,-3-1 0,2-1 0,-2 1 0,3 0 0,-3 0 0,-1-1 0,0 1 0,-2 2 0,2 1 0,-3-1 0,0 0 0,0 0 0,-3 1 0,5-1 0,0-2 0,1-4 0,-3-1 0,0 1 0,0-1 0</inkml:trace>
  <inkml:trace contextRef="#ctx0" brushRef="#br0" timeOffset="300">1289 1 12287,'7'5'0,"0"-1"0,0 3 0,0 3 0,2 1 0,0-1 0,3 2 0,-3 0 0,4 3 0,-2 2 0,-1-1 0,0-2 0,1 0 0,-4 0 0,4 0 0</inkml:trace>
  <inkml:trace contextRef="#ctx0" brushRef="#br0" timeOffset="573">1876 274 12287,'-3'-3'0,"-3"1"0,4-2 0,-4 2 0,2-1 0,-3 3 0,0 4 0,-3 3 0,-1 0 0,-3 2 0,0-1 0,-3-1 0,-1 0 0</inkml:trace>
  <inkml:trace contextRef="#ctx0" brushRef="#br0" timeOffset="1566">1422 428 12287,'0'4'0,"0"-1"0,-4-3 0,1 0 0,-4-1 0,0-1 0,2 1 0,0-1 0,1 0 0,-3 0 0,0-1 0,0-2 0,0 0 0,0 2 0,-1-2 0,-2 0 0,3-1 0,-3-1 0,2 1 0,-2-1 0,3 2 0,-3-4 0,2-1 0,-2 0 0,3-1 0,-3 1 0,3-2 0,0 0 0,0 1 0,0 0 0,0-1 0,0-2 0,0 3 0,0 2 0,0-1 0,0 0 0,0 1 0,3 2 0,-2 2 0,4 1 0,-4 2 0,5-3 0,-4 2 0,4 1 0,-2 2 0,3 0 0,0 3 0,3 0 0,1 2 0,0 1 0,1-1 0,0 1 0,2 1 0,0 1 0,0 1 0,-3 0 0,1 2 0,0-1 0,2 1 0,-1-1 0,-2 1 0,3 0 0,-3 1 0,0 2 0,1 0 0,-3 0 0,3 2 0,-4-3 0,2-2 0,-2 1 0,-1 2 0,0-3 0,0-2 0,-4-2 0,0-2 0,0 1 0,-1-1 0,1-2 0,-3-1 0,0-1 0,0-1 0,0 0 0,0 0 0,0 0 0,0 0 0,0-1 0,3-1 0,-3-2 0,3-3 0,-2 0 0,-1 0 0,2-2 0,0-1 0,1-1 0,0 1 0,-2 0 0,4 1 0,-3 1 0,3-1 0,-3 3 0,3 2 0,-4-1 0,3 1 0,-4 2 0,0 1 0,0 1 0,0 1 0,0 1 0,0 2 0,0 3 0,0 2 0,0 1 0,-3 0 0,1-1 0,0-1 0,2 1 0,-3-1 0,1-1 0,0 0 0,2 0 0,0-2 0,0-1 0,-3-1 0,1 1 0,0-2 0,2 0 0,-1-1 0,-2-1 0,3 0 0,-3 0 0,3-1 0,0-1 0,-3 0 0,1-2 0,0 1 0,2-1 0,0 1 0,0-1 0,0-1 0,0-2 0,0 0 0,0 0 0,2 0 0,0 0 0,1-2 0,0-1 0,-2-2 0,4 0 0,-3 0 0,3 0 0,0-1 0,2 1 0,0-1 0,0-1 0,2 0 0,0 0 0,1 3 0,0-2 0,1 2 0</inkml:trace>
  <inkml:trace contextRef="#ctx0" brushRef="#br0" timeOffset="1831">862 722 12287,'0'-14'0,"3"3"0,1 2 0,0 1 0,1 1 0,0 3 0,2 1 0,-4 3 0,1-3 0,-4-2 0,0-4 0,0-2 0</inkml:trace>
  <inkml:trace contextRef="#ctx0" brushRef="#br0" timeOffset="2250">491 449 12287,'0'-7'0,"0"2"0,0 1 0,0 2 0,-4-1 0,0 3 0,0 1 0,-1 1 0,1-1 0,-3 1 0,-3 1 0,1 0 0,-4-1 0,2-2 0,-5 1 0,0 1 0,-4-1 0,2 1 0,-2-1 0,-1-1 0,0 0 0,0 0 0,2-1 0,0-1 0,3 1 0,-3-1 0,3-1 0,-3 0 0,4-1 0,-2 1 0,2-2 0,-2 0 0,5 1 0,-2 0 0,2 0 0,1-1 0,-2-1 0,4 1 0,0-2 0,5-2 0,1 0 0,3-2 0,0-1 0,-4-5 0,1-1 0</inkml:trace>
  <inkml:trace contextRef="#ctx0" brushRef="#br0" timeOffset="2498">253 64 12287,'0'-7'0,"0"0"0,0 0 0,0 4 0,0 3 0,0 3 0,0 4 0,-4 0 0,0 0 0,-2-1 0,-1-1 0,0-2 0,0 0 0,0 1 0</inkml:trace>
  <inkml:trace contextRef="#ctx0" brushRef="#br0" timeOffset="2621">141 85 12287,'-11'-9'0,"1"-1"0,6 1 0,1 5 0,3 1 0,0 9 0,0-4 0,3 4 0,1-6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0:58:54.161"/>
    </inkml:context>
    <inkml:brush xml:id="br0">
      <inkml:brushProperty name="width" value="0.08571" units="cm"/>
      <inkml:brushProperty name="height" value="0.08571" units="cm"/>
      <inkml:brushProperty name="color" value="#C371F1"/>
    </inkml:brush>
  </inkml:definitions>
  <inkml:trace contextRef="#ctx0" brushRef="#br0">1 0 12287,'6'8'0,"3"-2"0,5-2 0,2 1 0,3-2 0,9-1 0,1-2 0,6 0 0,8 0 0,4 0 0,7 0 0,6 0 0,-1 0 0,-1 0 0,-8 0 0,1-5 0,-5 0 0,-1 1 0,-4 4 0,-1 4 0,-4 1 0,5 6 0,0-2 0,2 7 0,7 3 0,0 0 0,5 0 0,1-3 0,3 7 0,-3-2 0,4 2 0,-4 1 0,-1-5 0,5-1 0,4-4 0,3-7 0,1-2 0,-4-4 0,0-1 0,-5 0 0,5 0 0,-8 0 0,-1 0 0,4-4 0,-4-1 0,2-4 0,-2 4 0,-3-1 0,-7 2 0,-1 2 0,-12-2 0,4 2 0,-4 2 0,-4 0 0,-6 0 0,-5 0 0,1 0 0,-2 0 0,-3 0 0,1 0 0,0 0 0,-7 0 0,5 0 0,-10 0 0,4 0 0,-6 0 0,0 0 0,-6 0 0,4 0 0,-4 0 0,6 0 0,0 0 0,-6 0 0,-1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0:20.971"/>
    </inkml:context>
    <inkml:brush xml:id="br0">
      <inkml:brushProperty name="width" value="0.08571" units="cm"/>
      <inkml:brushProperty name="height" value="0.08571" units="cm"/>
      <inkml:brushProperty name="color" value="#C371F1"/>
    </inkml:brush>
  </inkml:definitions>
  <inkml:trace contextRef="#ctx0" brushRef="#br0">0 354 12287,'8'-19'0,"-3"3"0,5 1 0,0 5 0,1 2 0,1-7 0,7 13 0,-1-4 0,1 4 0,-1 2 0,1 2 0,-1 4 0,1-4 0,0 4 0,5 3 0,1-3 0,10 2 0,2-2 0,3-2 0,9 9 0,3-3 0,10 2 0,-3 3 0,10-9 0,5 6-194,6-5 0,7 5 194,-7-6 0,3 0 0,-2-6 0,3 0 0,9 0 0,4 0 0,-4 0 0,2-6 0,-15 0 0,3-8 0,-3 1 0,-5-1 0,-1 1 0,-2-1 0,-10 8 0,8-7 0,-2 7 0,3-6-44,-3 6 1,-4-3 43,-9 3 0,1 4 0,0-4 0,4 4 0,-5 2 0,5 0 0,-10 0 0,3-6 0,3-1 0,0 1 192,0 6 1,-3 0-193,-3 0 0,1 0 45,-7 0 0,5 0-45,-5 0 0,1 0 0,-2 0 0,-3 0 0,3 0 0,2-6 0,-1 0 0,-1-2 0,-6 1 0,7 5 0,-1-4 0,6 2 0,-5-2 0,5 4 0,-5-4 0,5 1 0,-5-1 0,5 4 0,-6-4 0,3 2 0,-3-2 0,-4 4 0,5-5 0,1-1 0,-2 2 0,1 0 0,-7 6 0,8-6 0,5-1 0,4 1 0,1 6 0,1-6 0,0 0 0,-1 0 0,1 6 0,6-7 0,0 1 0,-2 0 0,-11 6 0,5-6 0,-4 0 0,9-1 0,3 7 0,-2-2 0,-10-4 0,1 4 0,-7-4 0,5 4 0,-5 2 0,-1-6 0,-6-1 0,-6 1 0,0 6 0,-2 0 0,2 0 0,2 0 0,-8 0 0,1 0 0,-1 0 0,-2 0 0,8 0 0,-6 0 0,6 0 0,-3 0 0,3 0 0,11 6 0,-5 1 0,4-1 0,-4-6 0,0 6 0,1 0 0,3 0 0,-4-6 0,4 7 0,-10-1 0,6 0 0,7-6 0,-5 6 0,4 0 0,-4 1 0,-1-7 0,5 2 0,0 4 0,1-4 0,-7 4 0,2-4 0,4-2 0,-3 6 0,3 1 0,2-1 0,-1-6 0,-7 0 0,-6 0 0,0 0 0,6 0 0,0 0 0,0 0 0,-2 0 0,-4 0 0,4 0 0,-4 0 0,4 0 0,2 0 0,3 0 0,3 0 0,-2-2 0,9-5 0,-1 3 0,7-8 0,0 8 0,0-2 0,5-3 0,1 3 0,13-6 0,-7 6 0,6-3 0,-12 3 0,8 4 0,-2-4 0,5-2-130,1 1 1,0 1 129,0 6 0,7 0 0,-1 0 0,1-6 0,-7 0 0,1 0 0,-1 6 0,0 0 0,0 0 0,1 0 0,-1 0 0,0 0 0,1 0 0,-1 0 0,0 0 0,1 0 0,-1 0 0,-6 0 0,0 0 0,-6 0 0,6 0 0,0 2 0,6 4 0,-5-4 0,-1 4 0,-8-4 0,1-2 0,3 0-18,-2 0 0,0 2 18,-6 5 0,-2-5 0,-5 4 0,9-2 0,-9 2 0,9-4 0,-8 4 0,3 3 0,3-3 0,8 6 0,4-6 0,5 9 26,1-3 1,-2 3-27,-4-3 0,-12-4 18,-13-8 1,-10 7-19,-2-1 0,-6 0 0,6-6 0,-6 0 0,6 0 0,-9 6 0,3 0 0,-4 0 0,-3-6 0,1 0 102,-1 0 1,-5 0-103,-1 0 0,3 7 0,9-1 0,-3 0 0,4-6 0,-4 2 0,-3 4 0,1-4 0,1 7 0,5-9 0,-4 6 0,3 0 0,5 0 0,2-6 0,4 0 0,3 0 0,5 0 0,0 0 0,9 2 0,-3 4 0,13-3 0,6 3 0,5-4 0,1-2 0,11 2-227,7 4 1,-42-2 0,2 0 226,3 2 0,1 1 0,-1 0 0,-1 0 0,-1-3 0,0-2 0,42 5-199,-9-7 0,-7 0 199,1 0 0,-12-7 0,-6 1 0,-6 0 0,-7 6 0,5 0 0,-4 0 0,-5 0 0,-2 0 0,-3 0 325,-3 0 0,0 0-325,0 0 0,6 0 213,1 0 1,1 0-214,-1 0 0,-9 6 0,8 0 0,-10 3 0,4-3 0,0-4 0,-6 4 0,-2-2 0,2 2 0,0-4 0,6 5 0,-2-5 0,-4-2 0,4 2 0,-4 4 0,4-4 0,3 4 0,-1-4 0,0-2 0,0 0 0,0 0 0,0 0 0,0 0 0,1 0 0,-1 0 0,-6 0 0,0 0 0,-7 0 0,7 0 0,-2 0 0,2 0 0,-2 0 0,-4 0 0,-5 0 0,5 0 0,-4 0 0,-3 0 0,1 0 0,0 0 0,-1 0 0,1 0 0,-1 0 0,1 0 0,-1 0 0,-5 0 0,-1 0 0,1-2 0,5-4 0,1 4 0,-1-4 0,1 4 0,0 2 0,-1-2 0,1-5 0,8 5 0,3-4 0,-1 4 0,2 2 0,0-6 0,6 0 0,-4 0 0,5 6 0,-12-3 0,12-3 0,-5 4 0,4-4 0,-6 4 0,0 2 0,0 0 0,6 0 0,-6-2 0,0-4 0,0 4 0,6-5 0,-6 5 0,0 2 0,-7 0 0,7 0 0,-6 0 0,6 0 0,0 0 0,6 0 0,0 0 0,1 0 0,-1 0 0,0 0 0,-6 0 0,0 0 0,-9 0 0,3 0 0,-4 0 0,-3 0 0,1 0 0,0 0 0,-1 0 0,1 0 0,-9 0 0,7 0 0,-15 0 0,6 0 0,-8 0 0,0 0 0,-8 0 0,6 0 0,-7 0 0,9 0 0,0 0 0,-8 0 0,4 0 0,-8 0 0,-1-8 0,-14-2 0,-2-9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2:14.760"/>
    </inkml:context>
    <inkml:brush xml:id="br0">
      <inkml:brushProperty name="width" value="0.08571" units="cm"/>
      <inkml:brushProperty name="height" value="0.08571" units="cm"/>
      <inkml:brushProperty name="color" value="#C371F1"/>
    </inkml:brush>
  </inkml:definitions>
  <inkml:trace contextRef="#ctx0" brushRef="#br0">1353 307 12287,'4'0'0,"0"3"0,-4-2 0,0 2 0,3 1 0,-2-3 0,1 4 0,0-2 0,1 2 0,-2 0 0,4 2 0,0 1 0,3-1 0,-1 0 0,1-2 0,0 1 0,2-1 0,-2 0 0,2 0 0,1-4 0,-1 2 0,0-3 0,-3 0 0,1 0 0,-1 0 0,0-3 0,-2-2 0,2 1 0,-3-1 0,0 0 0,-2-2 0,-1-1 0,-1 1 0,0-2 0,0-1 0,0 1 0,0-3 0,-2 2 0,-1-3 0,-3 3 0,1-2 0,1 3 0,-1-1 0,1-1 0,-1 1 0,-2 0 0,2 3 0,1 0 0,-1 2 0,4-2 0,-6 3 0,3 0 0,-4 1 0,1 3 0,-1 2 0,1 1 0,0 3 0,-1-1 0,1-1 0,-1 1 0,1 0 0,-1 2 0,-2 1 0,0-1 0,-3 1 0,0 2 0,0-1 0,1 1 0,-5-2 0,2-1 0,-5 1 0,0-1 0,-1 1 0,-2-1 0,-2 1 0,0-1 0,-3 0 0,1-2 0,0 1 0,0-4 0,-1 3 0,-1-2 0,-1 0 0,3-1 0,2-1 0,5 2 0,-1-2 0,4-1 0,-3-3 0,3 1 0,3-4 0,4 1 0,-1-2 0,1 0 0,0-1 0,2 1 0,2-1 0,1 1 0,-1-3 0,3 0 0,-2-3 0,3 3 0,-1 0 0,3 0 0,0 1 0,0-4 0,0 1 0,0 0 0,0 0 0,0 2 0,1 1 0,2-3 0,-2 2 0,4-3 0,-2 3 0,2-2 0,-1 2 0,1-2 0,2 2 0,-2 0 0,0 2 0,0 1 0,2-1 0,-2 1 0,3 0 0,2 2 0,-2-1 0,2 4 0,1-2 0,-1 2 0,2 1 0,-2-1 0,2 1 0,-2 1 0,4 1 0,-2 1 0,2 2 0,1 4 0,-2-1 0,-1 1 0,1 0 0,2 2 0,-3 1 0,0 1 0,-2 2 0,0-1 0,-2 1 0,-1 1 0,1-1 0,-1-2 0,-3 2 0,-1-4 0,-2 2 0,-1-2 0,-1 3 0,-2-3 0,-1 0 0,-3-3 0,-1 0 0,1 1 0,-4-1 0,-1 1 0,-3-3 0,1 0 0,-1-3 0,0 3 0,0-2 0,0 2 0,1-4 0,1 2 0,-1-2 0,2-1 0,0-1 0,0-2 0,2 2 0,0-4 0,2 0 0,1-3 0,0 0 0,2-2 0,-1 2 0,4-2 0,-1 1 0,3-1 0,0 1 0,0-1 0,0 2 0,0 1 0,4-2 0,1 1 0,1-1 0,2 4 0,-3-1 0,3 1 0,-2-1 0,4 4 0,-2-1 0,-1 3 0,1 0 0,-3 0 0,0 0 0,-3 0 0,3 0 0,-3 0 0,1 4 0,0 0 0,-1 3 0,1 3 0,-3 0 0,-3 1 0,-2-1 0,-2 1 0,-1 1 0,1 2 0,-1-1 0,-1 0 0,-1 0 0,-4 1 0,2-2 0,0 2 0,0 1 0,-1-2 0,-2-1 0,0-3 0,0 1 0,3-2 0,-1-3 0,4 1 0,-4-4 0,1 0 0,0-2 0,0 0 0,2 0 0,2 0 0,-2 0 0,-1 0 0,1-3 0,0 2 0,3-4 0,-1 0 0,-2-3 0,1 1 0,-1-1 0,2 1 0,1-1 0,0 1 0,2-1 0,-3 0 0,3-2 0,-3 2 0,6-2 0,-3-1 0,2 1 0,-2-3 0,3 0 0,-1 2 0,3-2 0,0 3 0,0-2 0,1 2 0,2-3 0,-3 4 0,3-1 0,-1 2 0,0 0 0,-1 1 0,3 0 0,-1 2 0,-3 2 0,4 3 0,-4 0 0,-6 3 0,-2 2 0,-1-1 0,2 1 0,-3 1 0,0 4 0,-3-2 0,3 2 0,-3 0 0,1 0 0,-2-1 0,-1 3 0,1-2 0,1 3 0,-1-2 0,2 2 0,1 1 0,1-2 0,1-1 0,2-1 0,0-2 0,2 0 0,0-1 0,2 1 0,1-4 0,2-1 0,3-3 0,1 0 0,3 0 0,2 0 0,1 0 0,-2 0 0,2 0 0,1 0 0,-1 0 0,0 0 0,-3 0 0,1 0 0,-1 0 0,1 0 0,-3 0 0,0 0 0,-4 0 0,2 0 0,-6 0 0,-2 0 0,-5 0 0,-1 3 0,-4-1 0,-4 4 0,0-1 0,-3-1 0,0 1 0,-3-2 0,0 2 0,-4-3 0,2 3 0,1-2 0,1 2 0,3-4 0,2 2 0,3-2 0,4 2 0,2-2 0,4 2 0,3-3 0,0 0 0,4 0 0,7 0 0,-2 2 0,5 1 0,-2 3 0,0-1 0,-1 1 0,1 2 0,-1 0 0,1 2 0,2-2 0,0 2 0,0 1 0,0-1 0,-1 3 0,1-3 0,0 2 0,0-2 0,0 3 0,-2 0 0,0 1 0,2 1 0,-3 0 0,3 0 0,-6 0 0,3 3 0,-3-2 0,1 1 0,-3 0 0,3 0 0,-3-1 0,0 1 0,-1-2 0,-1-2 0,0-2 0,0-7 0,0-1 0</inkml:trace>
  <inkml:trace contextRef="#ctx0" brushRef="#br0" timeOffset="1167">262 75 12287,'4'-3'0,"-1"2"0,-3-6 0,0 6 0,0-3 0,0 2 0,0 1 0,1-2 0,2 3 0,-2 0 0,2-4 0,-1 3 0,1-4 0,3 0 0,-2-3 0</inkml:trace>
  <inkml:trace contextRef="#ctx0" brushRef="#br0" timeOffset="1305">419 38 12287,'0'-5'0,"0"0"0,0 0 0,0 1 0,0 0 0,0 4 0,0-3 0,-3-1 0,-2-4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3:34.295"/>
    </inkml:context>
    <inkml:brush xml:id="br0">
      <inkml:brushProperty name="width" value="0.08571" units="cm"/>
      <inkml:brushProperty name="height" value="0.08571" units="cm"/>
      <inkml:brushProperty name="color" value="#C371F1"/>
    </inkml:brush>
  </inkml:definitions>
  <inkml:trace contextRef="#ctx0" brushRef="#br0">3671 210 12287,'4'-8'0,"-2"1"0,-1-1 0,2 1 0,-2-1 0,3 2 0,-1 1 0,-2-2 0,2 5 0,-3-3 0,0 4 0,0-3 0,0 1 0,0 2 0,0-2 0,-3 3 0,2 0 0,-6 3 0,3 1 0,-3 4 0,-1-1 0,2-2 0,1 0 0,-2-1 0,2 1 0,-2 2 0,0-4 0,-1 2 0,1-1 0,-1-4 0,1 3 0,-1-2 0,1 1 0,0-1 0,-1-1 0,1 0 0,2-1 0,0-1 0,3 0 0,-1-3 0,0 0 0,1-2 0,-1-1 0,3 1 0,0 2 0,0 0 0,1 0 0,1-3 0,0 2 0,3 1 0,-2-1 0,2 3 0,-3 0 0,3 1 0,-2 1 0,2-2 0,-3 2 0,3 1 0,-3 0 0,3 0 0,-3 0 0,5 0 0,-4 1 0,2 2 0,1-2 0,-4 4 0,4 0 0,-2 3 0,4-1 0,-1-2 0,1 0 0,-1 0 0,1 3 0,-1-1 0,1 1 0,-1-1 0,1 1 0,-1-1 0,1 1 0,-1-1 0,1 1 0,-1 0 0,0 2 0,1-4 0,-1 4 0,-2-5 0,0 2 0,-2-1 0,2 1 0,-3-2 0,0 0 0,-1 0 0,-2 2 0,-1-2 0,-3 1 0,-2-4 0,-3 3 0,0-2 0,-3 2 0,0-3 0,1 4 0,-3-1 0,2-1 0,-5 1 0,2-2 0,1 2 0,0-4 0,-3 2 0,2 0 0,-1 0 0,-2-1 0,-1-2 0,1 0 0,-1 0 0,0 0 0,-2 0 0,-1 0 0,1 0 0,-1 0 0,1 0 0,0-1 0,2-1 0,0 1 0,2-2 0,1 3 0,2 0 0,1 0 0,1 0 0,2-3 0,4 1 0,-1-2 0,1 2 0,3-2 0,-2-4 0,3 1 0,1-1 0,2 1 0,0-1 0,0 1 0,0-1 0,0 1 0,2-1 0,1 1 0,2-1 0,-3 1 0,4 2 0,-1 0 0,-1 1 0,1-1 0,-1 1 0,1 1 0,2 2 0,-2-1 0,-1 1 0,1 1 0,0 0 0,3 0 0,-1 3 0,1-1 0,-3 4 0,0-1 0,-3-1 0,3 1 0,-1 0 0,1 2 0,1 1 0,-3-1 0,2 1 0,-3-1 0,3 1 0,-3-1 0,2 1 0,-2-1 0,-1 1 0,2-1 0,-3 1 0,0-1 0,0 1 0,-3-1 0,-1 1 0,-4-1 0,0 0 0,-2 1 0,-1-1 0,-4-2 0,-1 1 0,-2-1 0,-1-1 0,-3 1 0,-1-2 0,1 2 0,0-4 0,-1 2 0,0-2 0,-2-1 0,5 0 0,0 0 0,7-4 0,-1-6 0,2-6 0</inkml:trace>
  <inkml:trace contextRef="#ctx0" brushRef="#br0" timeOffset="266">3431 23 12287,'-7'-3'0,"0"1"0,-1-1 0,1 3 0,-3 1 0,0 2 0,-4-2 0,2 4 0,-6-3 0,-1 1 0</inkml:trace>
  <inkml:trace contextRef="#ctx0" brushRef="#br0" timeOffset="675">2841 292 12287,'-3'4'0,"2"0"0,-2-1 0,3-2 0,0 4 0,0 0 0,0 3 0,0-1 0,0-3 0,0 3 0,0-5 0,3 3 0,-1-4 0,3 2 0,0-2 0,2-1 0,0 0 0,1 0 0,0-4 0,2-1 0,-1 1 0,0-1 0,2 0 0,-1-2 0,0-2 0,-2-1 0,-2 2 0,-1-2 0,1 4 0,-3 1 0,2 0 0,-3-2 0,0 0 0,-5 2 0,-3-1 0,-4 4 0,-4-1 0,2 3 0,-2 0 0,-1 0 0,-3 0 0,1 0 0,-1 3 0,0-1 0,2 4 0,-1-1 0,1-1 0,1 1 0,1-3 0,2 1 0,-2-3 0,2 0 0</inkml:trace>
  <inkml:trace contextRef="#ctx0" brushRef="#br0" timeOffset="881">2893 127 12287,'0'-4'0,"-3"2"0,1 1 0,-3 1 0,0 0 0,-2 0 0,-3 0 0,0 0 0,-2 0 0,2 0 0,-4-3 0,3-2 0</inkml:trace>
  <inkml:trace contextRef="#ctx0" brushRef="#br0" timeOffset="989">2684 150 12287,'-7'0'0,"-1"0"0,1 0 0,2 0 0,0 0 0,0 0 0,-3 0 0</inkml:trace>
  <inkml:trace contextRef="#ctx0" brushRef="#br0" timeOffset="1433">2116 105 12287,'8'0'0,"-3"0"0,-1 0 0,-1 0 0,2 0 0,-3 1 0,3 1 0,-2 0 0,2 3 0,-3 1 0,3 4 0,-2-1 0,2 3 0,-3 1 0,3 2 0,-2 0 0,2 0 0,-3 0 0,3 3 0,-1-2 0,1 1 0,1-4 0,-3 0 0,2-4 0,-3 1 0,4-2 0,-5-4 0,2 0 0,-3-4 0</inkml:trace>
  <inkml:trace contextRef="#ctx0" brushRef="#br0" timeOffset="2450">1944 142 12287,'-4'-3'0,"2"-2"0,1 1 0,1-1 0,-3 2 0,1-2 0,-1 4 0,3-3 0,0 4 0,4 4 0,-3 0 0,4 3 0,-2 1 0,2-1 0,-3 2 0,3 1 0,0-2 0,3 2 0,-3 1 0,0-1 0,0 0 0,2-3 0,-2 1 0,0-1 0,-1 3 0,1 0 0,1-3 0,-4-2 0,4 0 0,-5 3 0,2-1 0,-3-3 0,0 0 0,0-4 0,-3 0 0,-1 0 0,-4 0 0,1 0 0,-1 0 0,1-3 0,0 1 0,-2-1 0,0 1 0,-1-1 0,1 2 0,1-3 0,0 2 0,1-3 0,-1 2 0,1-2 0,-1 3 0,3-1 0,0 0 0,0 2 0,-1-3 0,1 2 0,1 1 0,1-3 0,2 4 0,-2-3 0,3 2 0,-3-2 0,1 6 0,-3 0 0,-1 1 0,0 0 0,-2 1 0,1 1 0,-1-4 0,-2 4 0,0-1 0,-3 2 0,0 0 0,1 1 0,-3-1 0,2-2 0,-5 0 0,-1 0 0,-1 3 0,-1-2 0,-2-1 0,-2 1 0,0-3 0,-2 2 0,2-3 0,0 3 0,3-2 0,-1-1 0,1-2 0,-1 0 0,1 0 0,2 0 0,0 0 0,1 0 0,-1 0 0,-1 0 0,4 0 0,-1 0 0,0 0 0,2 0 0,-1 0 0,-1-1 0,0-1 0,0 1 0,1-2 0,1 3 0,-2 0 0,0 0 0,1 0 0,-2 0 0,2 0 0,1 0 0,-1 0 0,1 2 0,1 1 0,0 2 0,0-3 0,3 3 0,-1-2 0,3 2 0,-2 0 0,3-1 0,-1 1 0,1-3 0,2 1 0,-1 0 0,1-1 0,0 2 0,-1-2 0,1-1 0,-1 2 0,1-3 0,-1 1 0,1 2 0,2-2 0,0 1 0,0-1 0,-3-1 0,1 0 0,-1 2 0,1 1 0,-3 0 0,0 0 0,-1-3 0,1 3 0,-1-1 0,-1 0 0,-2 0 0,1 3 0,-1-4 0,-1 2 0,0 0 0,0 0 0,0-1 0,0-2 0,0 3 0,1-1 0,1 1 0,1-3 0,2 1 0,1 1 0,0-1 0,2 1 0,2-1 0,0-1 0,3 4 0,-1-4 0,-1 0 0,0-4 0</inkml:trace>
  <inkml:trace contextRef="#ctx0" brushRef="#br0" timeOffset="2816">1645 613 12287,'0'-7'0,"0"-1"0,0 1 0</inkml:trace>
  <inkml:trace contextRef="#ctx0" brushRef="#br0" timeOffset="3391">1384 210 12287,'0'-9'0,"0"0"0,0-1 0,0 1 0,0-2 0,0 1 0,0 0 0,0 3 0,-3-1 0,1 1 0,-4-1 0,2 1 0,-4-1 0,1 2 0,-1 1 0,3 1 0,0 1 0,0 2 0,-2-1 0,2 1 0,0 1 0,2 0 0,-2 0 0,1 1 0,-1 1 0,-1 0 0,4 3 0,-4 0 0,1 2 0,-1 1 0,1-1 0,-1 3 0,1 0 0,-2 3 0,0-3 0,-1 2 0,1-2 0,-4 0 0,3 1 0,-3 1 0</inkml:trace>
  <inkml:trace contextRef="#ctx0" brushRef="#br0" timeOffset="4481">539 165 12287,'3'-8'0,"-2"1"0,3 0 0,-1 2 0,-2 2 0,2 3 0,-3 0 0,3 3 0,-2 1 0,2 4 0,-3-1 0,0 1 0,0 2 0,0 0 0,0 2 0,0-2 0,0 1 0,0-1 0,0-1 0,0 3 0,0-2 0,0 0 0,-2-2 0,-1-1 0,0 1 0,1-1 0,1-2 0,-2 0 0,-1 0 0,3-1 0,-4-1 0,2-2 0,-2-1 0,3 0 0,-3 0 0,2 0 0,-2 0 0,0-4 0,-2-1 0,0-1 0,2-2 0,-2 1 0,2-1 0,-1-2 0,-2 0 0,1 0 0,-1 3 0,1-1 0,-1-2 0,2 1 0,1-1 0,-2 2 0,2 1 0,-2-1 0,0 1 0,0-1 0,2 1 0,-1-1 0,1 1 0,-2-1 0,0 1 0,-1 2 0,1 0 0,-1 3 0,1 0 0,-1 1 0,1 1 0,-1 0 0,1 0 0,-1 0 0,-2 0 0,1 1 0,-1 1 0,0 2 0,0 4 0,-1-1 0,1 1 0,1-1 0,-4 1 0,4-1 0,-1 1 0,2-1 0,0 1 0,0-1 0,-2 1 0,4-1 0,-1 1 0,3-1 0,-1 0 0,4-2 0,-2 0 0,2-2 0,1 2 0,0-3 0,1 1 0,2-3 0,-2 0 0,4 0 0,-2 0 0,2 0 0,0 0 0,2 0 0,1 0 0,-1 0 0,-2 0 0,0 0 0,0 0 0,3 0 0,-1 0 0,1 0 0,-3 0 0,0 0 0,0-3 0,2 2 0,1-3 0,-3 4 0,0-3 0,-4 2 0,3-2 0,-4 3 0,3 0 0,-2 0 0,2 0 0,-3 3 0,0-2 0,0 2 0,3-3 0,-2 0 0,2 0 0,-2 3 0,2-1 0,-2 1 0,2-3 0,-3 0 0</inkml:trace>
  <inkml:trace contextRef="#ctx0" brushRef="#br0" timeOffset="4807">158 456 12287,'5'-2'0,"0"-1"0,-3-2 0,3 3 0,-3-2 0,0 2 0,3 1 0,-5-6 0,3 3 0,1-3 0,0-1 0</inkml:trace>
  <inkml:trace contextRef="#ctx0" brushRef="#br0" timeOffset="4956">262 426 12287,'5'-3'0,"-2"1"0,-3-3 0,2 3 0,1-3 0,0 2 0,0-2 0,-2 3 0,1-3 0,2-3 0,0-4 0</inkml:trace>
  <inkml:trace contextRef="#ctx0" brushRef="#br0" timeOffset="5390">150 45 12287,'5'-3'0,"-2"1"0,-3-3 0,0 4 0,0-6 0,3 3 0,-2-1 0,1 0 0,-1 0 0,-1-3 0</inkml:trace>
  <inkml:trace contextRef="#ctx0" brushRef="#br0" timeOffset="5539">16 75 12287,'-5'-3'0,"0"-2"0,3 1 0,0-1 0,1 3 0,1-1 0,0-1 0,0 3 0,0-2 0,3-3 0,1-3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3:56.991"/>
    </inkml:context>
    <inkml:brush xml:id="br0">
      <inkml:brushProperty name="width" value="0.08571" units="cm"/>
      <inkml:brushProperty name="height" value="0.08571" units="cm"/>
      <inkml:brushProperty name="color" value="#C371F1"/>
    </inkml:brush>
  </inkml:definitions>
  <inkml:trace contextRef="#ctx0" brushRef="#br0">1436 232 12287,'-4'1'0,"1"1"0,2-1 0,1 2 0,-3-3 0,2 0 0,-5 0 0,4 0 0,-3 0 0,3 0 0,-4 0 0,4 0 0,-3 0 0,3 0 0,-4 0 0,4 0 0,-3 0 0,3 0 0,-1 0 0,0 0 0,2 0 0,-2 0 0,3 4 0,0-3 0,3 1 0,-2 2 0,1 1 0,-1-1 0,-1 1 0,0 0 0,0 3 0,3 0 0,-1 2 0,1-2 0,-3 2 0,0 1 0,3-1 0,-2 0 0,1-3 0,-1 3 0,-1 0 0,0 0 0,0-2 0,0-1 0,0 1 0,0-1 0,0 1 0,0-3 0,0 0 0,-2 0 0,-1 2 0,-2-2 0,3 0 0,-3-2 0,2 2 0,-3-3 0,1 3 0,-1-3 0,-2 1 0,1-3 0,-1 0 0,1 0 0,-1 0 0,1 0 0,-1 0 0,3-2 0,0-1 0,0-2 0,-2 3 0,0-2 0,2 2 0,-1 0 0,1-3 0,-2 3 0,0-3 0,2 2 0,0-2 0,2 3 0,-2-3 0,3 3 0,-3 0 0,2-3 0,-2 0 0,3 2 0,-4-4 0,5 3 0,-3-2 0,1 1 0,3-2 0,-5 4 0,3-2 0,1-2 0,-6 3 0,3-3 0,-3 2 0,-1 1 0,1 2 0,-1 1 0,1-2 0,-1 3 0,1 0 0,-3 0 0,0 0 0,-2 0 0,2 0 0,-1 0 0,1 0 0,1 3 0,-4 2 0,4-1 0,-1 1 0,2-3 0,0 3 0,1-2 0,-1 2 0,3-3 0,0 0 0,4-1 0,-3 2 0,4-2 0,0 2 0,4-3 0,1 0 0,5-3 0,-2 2 0,2-1 0,1-2 0,-1 2 0,0-1 0,-3 0 0,3 2 0,0-1 0,0 1 0,-2 1 0,-1-3 0,1 1 0,-1-1 0,0 3 0,1 0 0,-3 0 0,0 0 0,-3 0 0,3 0 0,-2 0 0,2 0 0,-3 4 0,1-3 0,-3 4 0,0-2 0,0 2 0,0-3 0,0 3 0,-1 0 0,-1 0 0,-2 1 0,-1-1 0,-4 2 0,2 0 0,-3-2 0,3 0 0,-3 0 0,0 3 0,-2-1 0,2 1 0,-4-2 0,2-1 0,0 2 0,0-2 0,0 1 0,0-1 0,-2 1 0,4-4 0,-3 3 0,1-3 0,1 1 0,1-3 0,2 0 0,0 0 0,-3 0 0,3 0 0,-2 0 0,4-3 0,1 1 0,3 0 0,-3 2 0,3-4 0,-1 3 0,3-2 0,0 3 0,0 7 0,0-2 0,0 5 0,0-5 0,0 0 0,-1-2 0,-1 2 0,1-3 0,-3 3 0,1-2 0,1 2 0,-3-3 0,3 2 0,-3-2 0,0 0 0,-2 3 0,-2-3 0,-1 3 0,1-2 0,-3 2 0,2-3 0,-3 3 0,1-2 0,-3 2 0,2-1 0,1 1 0,-1 1 0,-2-4 0,4 3 0,1-2 0,2 0 0,0-1 0,-3-1 0,3 3 0,-2-4 0,5 0 0,-1-1 0,4-2 0,-1-1 0,3-3 0,0-2 0,0-1 0,0-5 0,0-4 0</inkml:trace>
  <inkml:trace contextRef="#ctx0" brushRef="#br0" timeOffset="328">1286 15 12287,'0'-4'0,"-3"2"0,2-3 0,-2 5 0,0-4 0,-2 4 0,-2 3 0,-1-1 0,-1 4 0,-1-1 0,-4 2 0,2 0 0,-2 1 0,-5-1 0,0 1 0</inkml:trace>
  <inkml:trace contextRef="#ctx0" brushRef="#br0" timeOffset="600">756 314 12287,'0'-5'0,"0"0"0,0 4 0,0-6 0,0 6 0,0-2 0,-4 3 0,4 0 0,-4-4 0,4 0 0</inkml:trace>
  <inkml:trace contextRef="#ctx0" brushRef="#br0" timeOffset="1294">464 299 12287,'-7'-3'0,"3"-1"0,0-1 0,4 0 0,0 3 0,0-1 0,4 3 0,-3 0 0,4 0 0,-2 1 0,2 1 0,-4 2 0,5 6 0,-3 0 0,-1 0 0,-2-2 0,0 0 0,0 2 0,0-2 0,0 2 0,-2-2 0,-1 0 0,-3-1 0,1 1 0,-2-1 0,-3 1 0,2-2 0,-2-1 0,-1 1 0,1-3 0,-1-1 0,1-2 0,1 0 0,-3 0 0,2-2 0,0-1 0,0-3 0,0 1 0,-1 1 0,1-1 0,2 3 0,-2-3 0,1 3 0,2 0 0,-1 1 0,1 1 0,-1 1 0,1 1 0,0 0 0,-1 3 0,1 0 0,0 2 0,2 1 0,1-2 0,1-1 0,2 2 0,-1-2 0,-1-1 0,0 1 0,1-2 0,2 2 0,0-3 0,0 3 0,0-3 0,0 2 0,0-2 0,0-1 0,-4 3 0,4-4 0,-7 3 0,4-1 0,-2 3 0,-2-4 0,2 2 0,-2 0 0,0-1 0,-1 3 0,1-2 0,-1 3 0,1-1 0,-3-1 0,0 1 0,0-3 0,3 3 0,-2-2 0,-1 2 0,2-3 0,-2 3 0,4-3 0,1 0 0,0-1 0,-2 3 0,-1-4 0,4 4 0,1-4 0,3-1 0,0-2 0,0-4 0,0-5 0</inkml:trace>
  <inkml:trace contextRef="#ctx0" brushRef="#br0" timeOffset="1560">337 568 12287,'-11'-7'0,"1"-1"0,3 4 0,-1 2 0,2 4 0,-7 3 0,3 2 0,-2 0 0,-1 3 0,-1 0 0,-4 0 0,1-2 0,-4-4 0,2-1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4:06.572"/>
    </inkml:context>
    <inkml:brush xml:id="br0">
      <inkml:brushProperty name="width" value="0.08571" units="cm"/>
      <inkml:brushProperty name="height" value="0.08571" units="cm"/>
      <inkml:brushProperty name="color" value="#C371F1"/>
    </inkml:brush>
  </inkml:definitions>
  <inkml:trace contextRef="#ctx0" brushRef="#br0">1481 141 12287,'-3'5'0,"1"0"0,-1-3 0,3 1 0,0-3 0,0 4 0,0 1 0,0 1 0,0 2 0,0 0 0,0 2 0,0 2 0,0 3 0,0 0 0,0 3 0,0-2 0,0 1 0,0-1 0,0-1 0,-1 0 0,-1 0 0,1-4 0,-2-1 0,-1-1 0,0-5 0,-3-4 0,-1-4 0</inkml:trace>
  <inkml:trace contextRef="#ctx0" brushRef="#br0" timeOffset="1200">1197 111 12287,'0'5'0,"0"0"0,0-3 0,0 2 0,0-1 0,0-2 0,0 5 0,0-2 0,0 4 0,0-3 0,0 0 0,-1 0 0,-2 2 0,2 1 0,-1-1 0,-2 1 0,-1-1 0,1 1 0,-1 2 0,0-1 0,-3 1 0,1-1 0,-1 1 0,1-2 0,-1 2 0,1-2 0,-1-4 0,1 2 0,-1-3 0,3 2 0,0-3 0,4 1 0,-3-3 0,4 0 0,0-4 0,1 1 0,2-2 0,1-2 0,3 3 0,1-2 0,-1 1 0,1-2 0,-1 2 0,1 1 0,-1-1 0,2 2 0,1-2 0,-2 4 0,2-2 0,-2 2 0,0-2 0,-1 2 0,1-1 0,-3 1 0,-1 1 0,1 1 0,0 1 0,0 0 0,-2 3 0,-1 0 0,-2 2 0,0 1 0,0-1 0,0 3 0,-3 0 0,-1 0 0,-4-2 0,1 2 0,0 0 0,-4 0 0,-2 0 0,2-1 0,-2 1 0,1-2 0,-3 0 0,2-1 0,1 0 0,-1-2 0,-2 0 0,1-3 0,2 1 0,-1-3 0,3 0 0,-3 0 0,3 0 0,-2 0 0,2-3 0,-3 0 0,3-2 0,3-2 0,2 2 0,0-1 0,-3-2 0,4 3 0,2 0 0,-2 3 0,2-3 0,0 3 0,2-2 0,0 1 0,0 2 0,0-2 0,-3 4 0,1 1 0,-4-1 0,1 2 0,-2 1 0,0 1 0,-1-1 0,1 1 0,-1-2 0,1 2 0,-3-4 0,0 2 0,-3 0 0,3-1 0,-2 1 0,2-3 0,-1 0 0,1 0 0,2 0 0,-2 0 0,-1-1 0,1-1 0,0-2 0,3-1 0,-1-1 0,1 1 0,-1-2 0,2 0 0,1-1 0,-2 1 0,6-1 0,-2 1 0,3-1 0,0 4 0,0-3 0,2 6 0,1-4 0,3 3 0,-2-1 0,3-1 0,1 4 0,-3-4 0,0 4 0,-3 3 0,3-1 0,-3 4 0,4-2 0,-4 4 0,1-2 0,0-1 0,-2 2 0,1-2 0,-1 2 0,-1 0 0,0-2 0,0 0 0,0 0 0,0 3 0,0-1 0,0 1 0,-3-1 0,-2 0 0,-4-2 0,-1 0 0,-3-2 0,3 2 0,-3-3 0,1 3 0,-3-2 0,0 2 0,1-3 0,2 0 0,-1-1 0,3-1 0,0 0 0,2 0 0,1 0 0,0-3 0,2-2 0,2-5 0,3-2 0</inkml:trace>
  <inkml:trace contextRef="#ctx0" brushRef="#br0" timeOffset="1517">883 560 12287,'-4'4'0,"3"-1"0,-4-3 0,0 0 0,-3 0 0,1 0 0,-1 0 0,-2 0 0,0 0 0,-2 0 0,2 0 0,-3 0 0,0 0 0,0-2 0,0-1 0,-1-2 0,-1 0 0,-4-2 0</inkml:trace>
  <inkml:trace contextRef="#ctx0" brushRef="#br0" timeOffset="2228">427 201 12287,'0'-7'0,"0"-1"0,3 4 0,-2-3 0,2 7 0,-3-4 0,0 4 0,0 6 0,0 2 0,0 1 0,0 1 0,0-1 0,0 1 0,-1 1 0,-1-2 0,1 1 0,-1-2 0,-3 3 0,4-3 0,-4 2 0,3-2 0,-2-1 0,1-2 0,3-2 0,-7-3 0,5 0 0,-3 0 0,3-1 0,-3-1 0,2-2 0,-2-4 0,3 1 0,-3-1 0,2-2 0,-2 0 0,3 0 0,-3 0 0,1 1 0,-1-1 0,-2 0 0,2 0 0,-1 0 0,1 2 0,-1 2 0,1 1 0,-2-1 0,0 3 0,1 0 0,-2 0 0,3 3 0,-5-3 0,1 5 0,2 0 0,-1 4 0,1-1 0,-1 4 0,1 1 0,-1 0 0,-2-2 0,4 2 0,-2 0 0,3 0 0,-3 0 0,3-1 0,0 1 0,3-5 0,0 0 0,1 0 0,1-1 0,0 0 0,1-2 0,1 1 0,3-1 0,2-2 0,1 0 0,-1 0 0,1 0 0,-1-2 0,0-1 0,1 0 0,-1 0 0,3 2 0,0-4 0,0 1 0,-2-1 0,2-2 0,0 2 0,0 1 0,-3-1 0,3 1 0,0-1 0,0-2 0,-2 4 0,-1-2 0,-3-2 0,-1 3 0,1-3 0,0-1 0</inkml:trace>
  <inkml:trace contextRef="#ctx0" brushRef="#br0" timeOffset="2434">374 395 12287,'0'-4'0,"0"1"0,-3 3 0,-2 0 0,-5 0 0,1 0 0,-3 0 0,2 0 0,-3 0 0,0-1 0,-5-1 0,3 1 0,-7-9 0,3 2 0</inkml:trace>
  <inkml:trace contextRef="#ctx0" brushRef="#br0" timeOffset="2601">210 14 12287,'-7'-2'0,"-1"-1"0,1-2 0,-1 3 0,0 0 0,-2 5 0,-4 3 0,-4 4 0,-3 4 0,-2-2 0,-2-1 0,-5 3 0,0-2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4:10.190"/>
    </inkml:context>
    <inkml:brush xml:id="br0">
      <inkml:brushProperty name="width" value="0.08571" units="cm"/>
      <inkml:brushProperty name="height" value="0.08571" units="cm"/>
      <inkml:brushProperty name="color" value="#C371F1"/>
    </inkml:brush>
  </inkml:definitions>
  <inkml:trace contextRef="#ctx0" brushRef="#br0">232 45 12287,'-3'4'0,"2"0"0,-2-4 0,-1 0 0,3 0 0,-4 0 0,3 0 0,-1 0 0,-1 0 0,4-4 0,-4 3 0,4-4 0,0 3 0,0-2 0,0 1 0,0 2 0,0-4 0,1 3 0,2-1 0,1-1 0,3 1 0,1-2 0,-1 2 0,1 3 0,-2-1 0,-1-2 0,2 3 0,-2-3 0,2 2 0,0 1 0,-2 3 0,0-1 0,-2 4 0,2-1 0,-4 4 0,2 1 0,-2 1 0,-1-1 0,-1 2 0,-2 2 0,-1 1 0,-3-3 0,-4 2 0,-2-1 0,-1 1 0,-1 1 0,-2-3 0,-1 1 0,-3-4 0,-2 1 0,-3 0 0,-7-3 0,3-1 0,-4-6 0,5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04:15.907"/>
    </inkml:context>
    <inkml:brush xml:id="br0">
      <inkml:brushProperty name="width" value="0.08571" units="cm"/>
      <inkml:brushProperty name="height" value="0.08571" units="cm"/>
      <inkml:brushProperty name="color" value="#C371F1"/>
    </inkml:brush>
  </inkml:definitions>
  <inkml:trace contextRef="#ctx0" brushRef="#br0">1570 188 12287,'0'-5'0,"1"0"0,1 2 0,-1 0 0,2 0 0,-2 2 0,-1-4 0,0 3 0,3-1 0,-2-1 0,2 3 0,-3-5 0,3 5 0,-2-3 0,2 1 0,-2 3 0,1-3 0,1 6 0,0 1 0,-1 3 0,0 4 0,3 1 0,-2 0 0,2 0 0,-3 1 0,3 2 0,-3 0 0,3 0 0,0-3 0,0 1 0,-1-3 0,-2 2 0,-1-3 0,2 1 0,0-1 0,-1-2 0,1 0 0,-3-2 0,0-2 0,0-3 0,0-7 0,0-1 0</inkml:trace>
  <inkml:trace contextRef="#ctx0" brushRef="#br0" timeOffset="1193">1361 180 12287,'0'-7'0,"0"2"0,0-1 0,0 5 0,0-2 0,3 3 0,-2 3 0,2 2 0,-3 2 0,0 0 0,3 1 0,-1-1 0,1 0 0,-3 1 0,0 0 0,0 2 0,2-1 0,1 0 0,-1 0 0,-2-2 0,1 1 0,2-1 0,-3 1 0,3-1 0,-2 1 0,2-1 0,-1 0 0,3-2 0,-3-2 0,3-3 0,-2 1 0,2 1 0,0-1 0,2 2 0,-1-2 0,1-1 0,-3-1 0,3-2 0,-1 2 0,2-1 0,-1 0 0,0 0 0,1 1 0,-1-2 0,-2 0 0,0 1 0,0-2 0,0 2 0,-1 1 0,-2-2 0,-1 2 0,1-2 0,-1 2 0,2-3 0,-1 2 0,1 1 0,-3-6 0,0 7 0,0-5 0,0 3 0,0 1 0,0-2 0,-4 3 0,0 0 0,-3 0 0,-1 0 0,0 2 0,-2 1 0,1 2 0,-3-3 0,-1 2 0,-2-2 0,0 1 0,0 2 0,-1 1 0,-1-3 0,1 2 0,-1 0 0,1 2 0,1 1 0,3-2 0,-1-1 0,4 2 0,-1-2 0,3 1 0,2 2 0,-1-3 0,3 0 0,0-3 0,0 3 0,3-2 0,-3 2 0,2-4 0,1 4 0,0-3 0,4-1 0,-4 6 0,4-6 0,-4 4 0,0-2 0,0 2 0,0-4 0,0 6 0,0-3 0,0 1 0,0 0 0,-1-3 0,-2 0 0,3 2 0,-5-2 0,3 3 0,1-2 0,-1 2 0,-2-4 0,2 5 0,-3-3 0,2-1 0,-2-2 0,4 3 0,-6-2 0,4 3 0,-2-1 0,1-2 0,1 1 0,1-1 0,-3-1 0,3 0 0,-3 0 0,3 0 0,-3 0 0,3 0 0,-5 0 0,2 0 0,1 0 0,-1 0 0,3 0 0,-3 0 0,0 0 0,-3 0 0,3 0 0,0 0 0,0 0 0,-2 0 0,-1 0 0,1 0 0,2 0 0,0 0 0,2 0 0,-2 0 0,3-1 0,-3-1 0,2 1 0,-2-2 0,3-1 0,-3-1 0,3-1 0,-1-2 0,3 1 0</inkml:trace>
  <inkml:trace contextRef="#ctx0" brushRef="#br0" timeOffset="2191">1047 292 12287,'5'0'0,"-1"-1"0,-1-1 0,3 1 0,-5-2 0,2 3 0,-3 0 0,-3 3 0,-1-2 0,-4 2 0,1-3 0,0 0 0,-1 0 0,1 0 0,2 0 0,0 0 0,2 0 0,-2 0 0,3 0 0,-3 0 0,3-1 0,-1-1 0,0 0 0,1-3 0,-2 3 0,2-3 0,1 0 0,-2-3 0,3 1 0,0-1 0,0 1 0,0 2 0,0 0 0,0 3 0,0-1 0,3 0 0,-1 2 0,3-2 0,-3 2 0,3 1 0,-2 0 0,2 0 0,-3 0 0,3 0 0,0 0 0,3 0 0,-1 0 0,-2 0 0,0 0 0,0 0 0,2 0 0,1 0 0,-1 4 0,-2-3 0,0 4 0,-3-2 0,1 2 0,0-3 0,-1 3 0,1-2 0,-3 2 0,0 0 0,0 2 0,0 1 0,0-1 0,0-2 0,0 0 0,0-3 0,0 2 0,0-2 0,0-1 0,-1 3 0,-1-1 0,1-2 0,-6 5 0,4-4 0,-2 3 0,-1-2 0,3 2 0,-2-3 0,3 3 0,-4-3 0,1 3 0,1 0 0,-1 0 0,3-1 0,-3-2 0,0 2 0,-3 3 0,1-2 0,2 1 0,0-4 0,0 2 0,-3-2 0,2 0 0,1 3 0,-2-4 0,2 2 0,-2 1 0,0-1 0,-1 2 0,1 0 0,-1-3 0,3-1 0,0 1 0,0 2 0,-2-2 0,-1 2 0,1-2 0,-3-1 0,0 1 0,-1 0 0,1 0 0,1-1 0,-3 2 0,3-2 0,-1-1 0,-1 2 0,1 1 0,0-1 0,2-2 0,1 0 0,-1 0 0,1 0 0,0-1 0,2-1 0,1-2 0,2-4 0,1-6 0,-2-2 0</inkml:trace>
  <inkml:trace contextRef="#ctx0" brushRef="#br0" timeOffset="3393">718 210 12287,'4'-1'0,"-1"-1"0,-2 1 0,2-2 0,-2 2 0,2 1 0,-3 4 0,0 1 0,0-1 0,0 1 0,0 0 0,0 2 0,0 1 0,0-1 0,0 1 0,0-1 0,0-2 0,0 0 0,-1 0 0,-1 3 0,1-1 0,-3 0 0,1-2 0,2 1 0,-5-1 0,5-1 0,-6-1 0,6-3 0,-4 0 0,2 0 0,-2 0 0,3-1 0,-3-1 0,0 0 0,-3-3 0,1 1 0,-1-1 0,1-2 0,-1 2 0,1-1 0,-1-2 0,-2 3 0,0 0 0,1 0 0,1-2 0,-2 2 0,0 0 0,0 0 0,3-3 0,-1 1 0,1-1 0,-2 1 0,1-1 0,-1 1 0,4 0 0,1-3 0,-1 0 0,2-3 0,-2 3 0,3-2 0,-3 2 0,3-3 0,0 3 0,0-2 0,0 2 0,0 0 0,-3 2 0,2 1 0,-1-1 0,1 2 0,-2 1 0,0 1 0,-2 1 0,-1 2 0,1-1 0,-2 1 0,-1 1 0,1 1 0,-3 1 0,-1 3 0,-2 2 0,0 0 0,0 1 0,-2 2 0,0 0 0,-4 3 0,1 0 0,-2 1 0,0 1 0,-1 0 0,1 0 0,0 0 0,-1 0 0,2-1 0,1-2 0,1 1 0,4-3 0,3 0 0,0-2 0,5-2 0,-1-1 0,6-1 0,-1-4 0,9 0 0,-1 0 0,5 0 0,2-3 0,0 1 0,2-2 0,1 2 0,0 0 0,0-3 0,1 1 0,1-1 0,-1-1 0,2 4 0,-3-4 0,0 1 0,3 1 0,-1-1 0,3 1 0,-2-1 0,-1-1 0,-2 3 0,0-2 0,0 3 0,-1-3 0,-1 3 0,-3-1 0,-2 3 0,-1 0 0,1 0 0,-4 0 0,2 1 0,-4 1 0,2 0 0,-2 3 0,0-1 0,3 1 0,-3 2 0,3-2 0,-2 1 0,2-1 0,-3 0 0,3-2 0,-2 2 0,2-3 0,-3 3 0,3-2 0,-2 2 0,1-3 0,-2 1 0,5 0 0,-6-2 0,2 2 0,-3-3 0,-3 0 0,1 0 0,-3 0 0,2 0 0,-1 0 0,1 0 0,-2 0 0,3 0 0,-3 0 0,0 0 0,-3 0 0,1-3 0,-1-1 0</inkml:trace>
  <inkml:trace contextRef="#ctx0" brushRef="#br0" timeOffset="3581">561 31 12287,'0'-5'0,"0"0"0,0 3 0,0-1 0,0-1 0,-3 0 0,-1-3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21.954"/>
    </inkml:context>
    <inkml:brush xml:id="br0">
      <inkml:brushProperty name="width" value="0.08571" units="cm"/>
      <inkml:brushProperty name="height" value="0.08571" units="cm"/>
      <inkml:brushProperty name="color" value="#C371F1"/>
    </inkml:brush>
  </inkml:definitions>
  <inkml:trace contextRef="#ctx0" brushRef="#br0">1317 460 12287,'12'3'0,"-5"4"0,-3-5 0,3 5 0,7-5 0,-5-2 0,1 0 0,-10 0 0,0 0 0,0-9 0,0 7 0,0-8 0,0 10 0,0 0 0,0 10 0,0 1 0,0 10 0,0 0 0,0 0 0,0 0 0,0 0 0,0 0 0,0 0 0,0 0 0,0-8 0,0 1 0,0-7 0,0 7 0,0-9 0,9 4 0,-4-9 0,8 0 0,-8 0 0,14 0 0,-10-2 0,5-5 0,2 2 0,-9-9 0,2 0 0,-2-6 0,-4-1 0,4 0 0,2 0 0,-2 0 0,0 7 0,-7 0 0,0 0 0,0-7 0,0 7 0,0 0 0,0 7 0,0-6 0,0 6 0,0-7 0,0 9 0,0-4 0,0-1 0,0 8 0,-2-7 0,-5 9 0,2 0 0,-9 0 0,7 2 0,-7 5 0,7-2 0,-7 9 0,0-7 0,-7 7 0,7-7 0,1 6 0,-1-1 0,-7 2 0,0 5 0,0-6 0,0-1 0,0 2 0,0-7 0,0 7 0,0-9 0,1 2 0,-1-5 0,0-2 0,7 7 0,0 0 0,0 0 0,-7-7 0,0-10 0,3 6 0,4-10 0,-3 7 0,10-7 0,0 7 0,7-7 0,-6 7 0,-1-7 0,0 7 0,7-7 0,0 7 0,0-7 0,0 7 0,0-6 0,0 6 0,0-7 0,0 7 0,0-7 0,9 9 0,2-14 0,10 10 0,0-5 0,-2 3 0,-5 4 0,4 4 0,-4-4 0,-4 5 0,8-7 0,-6 6 0,-1-6 0,8 9 0,-17 9 0,8 3 0,-10 9 0,0 0 0,0 0 0,-7 0 0,0 0 0,-3-1 0,3 1 0,-2-7 0,-5 0 0,-4-2 0,4 2 0,2 4 0,-2-4 0,0-4 0,-7-3 0,7 2 0,0-2 0,0 2 0,-6-2 0,-1-5 0,0 8 0,0-10 0,0 0 0,9-3 0,5-4 0,-2 3 0,2-10 0,-7 7 0,7-7 0,-2 0 0,2-7 0,5 0 0,-5 0 0,4 0 0,3 0 0,-7 1 0,0-1 0,1 0 0,6 0 0,0-7 0,0 0 0,-3 0 0,-4 7 0,5 1 0,-5-1 0,5 7 0,2 0 0,0 7 0,0-7 0,-10 9 0,8-4 0,-7 9 0,-1-9 0,-1-3 0</inkml:trace>
  <inkml:trace contextRef="#ctx0" brushRef="#br0" timeOffset="276">1338 1 12287,'0'32'0,"0"-11"0,0-12 0,0-9 0,-2 0 0,-5 0 0,-3 3 0,-4 4 0,-4-5 0,4 5 0,-7 2 0,-7-2 0,-4 10 0,-10-6 0</inkml:trace>
  <inkml:trace contextRef="#ctx0" brushRef="#br0" timeOffset="825">502 168 12287,'0'14'0,"2"-3"0,5-1 0,-4-3 0,6 2 0,-9 3 0,0 9 0,0-1 0,-2 1 0,-5 0 0,2 0 0,-9 0 0,7 0 0,-7 0 0,7 0 0,-7 0 0,7-3 0,-7-4 0,7 2 0,-7-9 0,7 7 0,-7-7 0,8 0 0,-8-7 0,9 0 0,-11-2 0,9-5 0,-7 0 0,7-14 0,-7 5 0,7-12 0,-2 2 0,2-2 0,4 3 0,-4-10 0,-2 10 0,2-3 0,0-2 0,7 2 0,0 0 0,0 7 0,0 7 0,0 0 0,0 7 0,0-7 0,0 10 0,0-6 0,0 10 0,0 10 0,0 3 0,3 6 0,3 2 0,-3 7 0,4 0 0,-5 0 0,-2-8 0,7 1 0,0 0 0,0 0 0,-7 0 0,0 0 0,0 0 0,0-7 0,0 0 0,0-7 0,0 7 0,0-7 0,0 6 0,-9-6 0,-5 7 0,2-9 0,-2 2 0,0 2 0,-7-2 0,-2 0 0,-5-7 0,5 0 0,-5 0 0,5-7 0,2 0 0,7-16 0,0 2 0,0-14 0,-7 3 0</inkml:trace>
  <inkml:trace contextRef="#ctx0" brushRef="#br0" timeOffset="1016">669 419 12287,'0'21'0,"9"-10"0,-6-2 0,6-9 0,-9 0 0,0 0 0,-9-9 0,-3-2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5:17.643"/>
    </inkml:context>
    <inkml:brush xml:id="br0">
      <inkml:brushProperty name="width" value="0.08571" units="cm"/>
      <inkml:brushProperty name="height" value="0.08571" units="cm"/>
      <inkml:brushProperty name="color" value="#A4386F"/>
    </inkml:brush>
  </inkml:definitions>
  <inkml:trace contextRef="#ctx0" brushRef="#br0">929 324 12287,'-5'3'0,"-1"0"0,1-1 0,-4-2 0,4 0 0,-1 0 0,5 0 0,-7 0 0,6 0 0,-3 0 0,3 0 0,-2 0 0,4-1 0,0-1 0,1 1 0,2-2 0,-1-1 0,3 2 0,-2-4 0,3 3 0,-4 0 0,4 0 0,-1 2 0,3-4 0,-3 2 0,0 3 0,-2-3 0,-1 2 0,3 1 0,-3 0 0,5 0 0,-6 0 0,7 0 0,-7 0 0,3 1 0,-1 2 0,-2-2 0,2 5 0,-3-1 0,-3 4 0,1-1 0,-4 0 0,1 3 0,-3 0 0,-3 4 0,-1-1 0,-1-1 0,2 1 0,-4-1 0,1 1 0,-2-2 0,0-1 0,-1-2 0,1-1 0,-1 0 0,0-3 0</inkml:trace>
  <inkml:trace contextRef="#ctx0" brushRef="#br0" timeOffset="1349">689 225 12287,'-5'4'0,"1"1"0,4-2 0,-3-3 0,2 8 0,-3-4 0,4 5 0,-3-1 0,1 0 0,-1-2 0,3-1 0,-1-2 0,-2 3 0,2-5 0,-3 6 0,1-4 0,2 3 0,-6-5 0,6 3 0,-7-4 0,6 0 0,-3 0 0,3-1 0,-1-2 0,2 1 0,1-3 0,-1 3 0,-1-1 0,1-2 0,-3 5 0,4-8 0,-4 7 0,4-2 0,-8 3 0,6 0 0,-3 0 0,2 0 0,-3 0 0,4 0 0,-4 0 0,4 0 0,-5 3 0,5-2 0,-3 2 0,2-2 0,-3-1 0,4 0 0,-2 0 0,1 0 0,2 0 0,-6 0 0,5 1 0,-4 2 0,5-3 0,-7 4 0,7-4 0,-6 0 0,6 1 0,-2 2 0,-1-2 0,2 2 0,-4-3 0,3 0 0,-2 0 0,2 0 0,-2 0 0,2-2 0,-3-1 0,1-1 0,-3 1 0,-1 2 0,1-5 0,0 1 0,-1-4 0,0 3 0,-2-2 0,2 1 0,-2-4 0,-1 1 0,1-1 0,0 2 0,2-2 0,1-1 0,0 1 0,0-1 0,3 4 0,-2 0 0,5 0 0,-1 2 0,3 1 0,0 2 0,0-3 0,0 4 0,1-2 0,2 1 0,-2 2 0,5-2 0,-1 2 0,4 1 0,-1-1 0,0-1 0,1 1 0,-1-2 0,1 2 0,2 1 0,-1 0 0,4 0 0,0 0 0,3 0 0,-1 0 0,1 0 0</inkml:trace>
  <inkml:trace contextRef="#ctx0" brushRef="#br0" timeOffset="1564">730 1 12287,'-8'0'0,"0"0"0,-4 0 0,2 0 0,-1 3 0,5 1 0,0 1 0,1 3 0,-3-4 0,-1 5 0</inkml:trace>
  <inkml:trace contextRef="#ctx0" brushRef="#br0" timeOffset="1740">581 133 12287,'-8'5'0,"-2"1"0,-1-3 0,2 3 0,-2-4 0,2 5 0,1-2 0,0 0 0,3 1 0,-3-1 0,4 0 0,-5-2 0</inkml:trace>
  <inkml:trace contextRef="#ctx0" brushRef="#br0" timeOffset="2041">357 291 12287,'-8'0'0,"-1"0"0,1 0 0,0 0 0,-1 0 0,4-3 0,-1 0 0,5 0 0,-2 0 0,2 1 0,1-3 0,1 2 0,2-3 0,-2 4 0,5 0 0,-1-3 0,4 4 0,-1-2 0,0 2 0,1 1 0,-1 4 0,0 2 0,0-2 0,-3 2 0,3-1 0,-3 4 0,-1-4 0,-1 1 0,-2-1 0,2 3 0,-2-2 0,2 0 0,-3-1 0,-3 3 0,-2-2 0,-3-1 0,0 0 0,0 1 0,-4 0 0,1-3 0,-3 0 0,0-3 0,-2 0 0,0 0 0</inkml:trace>
  <inkml:trace contextRef="#ctx0" brushRef="#br0" timeOffset="2298">224 283 12287,'-4'3'0,"0"-1"0,4 4 0,0-4 0,0 4 0,0-3 0,0 2 0,-1 0 0,-2 0 0,2 3 0,-1-3 0,1 0 0,1 0 0,-3-2 0,0 3 0,-3-4 0,0 4 0,-1-3 0,-2 2 0,1-3 0,0 1 0,-1-2 0,-2-1 0,-2 0 0,-4 0 0,1-4 0,3-1 0,-3-3 0,2 0 0,2-4 0,1-2 0,-2-2 0,0 0 0</inkml:trace>
  <inkml:trace contextRef="#ctx0" brushRef="#br0" timeOffset="2389">50 191 12287,'-5'0'0,"2"4"0,3 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28.263"/>
    </inkml:context>
    <inkml:brush xml:id="br0">
      <inkml:brushProperty name="width" value="0.08571" units="cm"/>
      <inkml:brushProperty name="height" value="0.08571" units="cm"/>
      <inkml:brushProperty name="color" value="#C371F1"/>
    </inkml:brush>
  </inkml:definitions>
  <inkml:trace contextRef="#ctx0" brushRef="#br0">1797 105 12287,'0'21'0,"0"-9"0,0-3 0,0-9 0,0 0 0,-9 0 0,7 0 0,-8 0 0,3 3 0,0 3 0,-2-3 0,2 4 0,2-3 0,-8 3 0,-1-2 0,-7 9 0,7-7 0,0 7 0,0-7 0,-7 7 0,0-7 0,0 7 0,7-7 0,0 7 0,3-7 0,-3 6 0,-2-6 0,9 7 0,0-9 0,7 14 0,0-15 0,0 10 0,2-9 0,5 2 0,5-5 0,8-2 0,1 0 0,0 0 0,0 0 0,-7 0 0,0 0 0,0-2 0,7-5 0,0 4 0,0-6 0,-7 2 0,-1 0 0,-8 0 0,7 7 0,-5 0 0,-5 0 0,7 0 0,-18 0 0,-3 0 0,-8 0 0,-1 3 0,0 4 0,-7-3 0,0 10 0,0-7 0,7 7 0,0-7 0,0 7 0,3-7 0,4 7 0,-2-7 0,9 7 0,-10-10 0,15 6 0,-7-10 0,11 0 0,5 0 0,5 0 0,9 0 0,0 0 0,-1 0 0,1 0 0,0-10 0,0 8 0,-2-10 0,-5 5 0,-3 5 0,-4-5 0,-4 5 0,6 2 0,-9 0 0,0 0 0,-9 0 0,-3-9 0,-9 6 0,0-4 0,7 5 0,0 2 0,0-2 0,-7-5 0,3 2 0,4-9 0,-5 7 0,5-7 0,-4 0 0,-3-7 0,0 0 0,0 1 0,3-4 0,4-4 0,-5 5 0,5-5 0,3 5 0,-3 2 0,9 0 0,-2 1 0,-2 6 0,2 0 0,0 0 0,7 2 0,0 3 0,0 9 0,0 0 0,0 9 0,0 5 0,0 5 0,0 2 0,0 2 0,0 5 0,0-3 0,0 10 0,-7-7 0,0 7 0,-7-10 0,7 3 0,-7 2 0,7-2 0,-9 0 0,2-7 0,-5 0 0,-2 0 0,7-7 0,1 0 0,-4-10 0,-11 3 0,5 2 0,-5-2 0,-2 0 0,2-7 0,-2 0 0,2 0 0,3-9 0,-10-5 0,2-4 0,-1-3 0,-4 0 0,11 0 0,-4 0 0,3 0 0,5-2 0,-5-5 0,7 5 0,8-5 0,-6-2 0,5 2 0,5 0 0,2 7 0,4 0 0,3 0 0,3 0 0,4 1 0,-3 1 0,10 5 0,3-2 0,10 9 0,-3-3 0,4 4 0,-5 3 0,-2-4 0,0 5 0,-1 2 0,1 0 0,0 0 0,-7 7 0,0 0 0,-9 9 0,13-4 0,-15 9 0,4 0 0,-5-1 0,-2 1 0,-9 0 0,-5 0 0,-5 0 0,-2 0 0,-2 0 0,-5 0 0,3-3 0,-10-4 0,7 2 0,-7-9 0,7 7 0,-7-7 0,10 7 0,-3-7 0,5 0 0,2-7 0,9 0 0,3-9 0,9-5 0,9-5 0,5-2 0,7 3 0,7 4 0,-5-5 0,5 5 0,2 3 0,-2-3 0,0 2 0,-7-2 0,-7 3 0,0 4 0,0 4 0,0-6 0,0 9 0,-10 0 0,3 0 0,-14 0 0,-4 7 0,-10 0 0,-7 7 0,0-7 0,-7 9 0,7-2 0,-7-2 0,8 2 0,-8-10 0,7 3 0,-7 3 0,7-3 0,-9 0 0,2-7 0,3 0 0,-3 0 0,7 0 0,-7 0 0,7 0 0,-7 0 0,10-3 0,-3-4 0,12 5 0,2-5 0,9 5 0,-11-1 0,9-4 0,0 5 0,7-7 0,2 9 0,5 0 0,-4 2 0,4 5 0,-3-2 0,3 9 0,-4 0 0,4 6 0,-3 1 0,3 0 0,-2 2 0,9 5 0,-10-4 0,3 3 0,-2-3 0,2-3 0,-5 6 0,5 1 0,-4 0 0,-3-7 0,0 0 0,0 0 0,0 0 0,0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30.602"/>
    </inkml:context>
    <inkml:brush xml:id="br0">
      <inkml:brushProperty name="width" value="0.08571" units="cm"/>
      <inkml:brushProperty name="height" value="0.08571" units="cm"/>
      <inkml:brushProperty name="color" value="#C371F1"/>
    </inkml:brush>
  </inkml:definitions>
  <inkml:trace contextRef="#ctx0" brushRef="#br0">147 0 12287,'-21'14'0,"0"-2"0,0-3 0,0-2 0,0-7 0,10-2 0,4-5 0,-5 4 0,10-6 0,-8 7 0,10-5 0,0 4 0,0-6 0,3 9 0,4 0 0,-3 0 0,10 0 0,2 2 0,12 5 0,5 3 0,9 4 0,2 4 0,5-4 0,-3-2 0,10 2 0,2 0 0,11 7 0,-1-8-133,8 1 0,-6-7 133,7 7 0,6-9 0,8 2 0,2-5-299,-3-2 1,-2 0 298,10 0 0,-3 0 0,3 0 0,-5-2 0,-10-5 0,1 2 0,-1-9 0,8 7 0,-1-7 0,8 10 0,-7-3 0,6-2 0,-6 2 0,-1-7 0,-6 7 0,-3-3-99,-4 3 0,-5 3 99,-10-10 0,10 9 0,5-2 0,-3 5 0,3 2 0,-8-7 0,8 0 0,-3 0 0,3 7 0,2 0 0,-9 0 0,9 0 0,-3 0 0,5 0 0,3 0 0,-7 0 0,-1 0 0,-6 0 0,7 0 0,-3 0 0,2 0 0,-4 0 0,-9 0 0,0 0 0,0 0 0,-1 0 0,1 0 0,7 0 0,-1 0 0,10 0 0,-2 0 0,4 0 0,3 0 0,-1 0 0,1 0 0,-8 0 0,1 0 0,4 0 0,3 0 0,4 2 0,-11 5 0,4-4 0,3 4 0,6-5-195,1-2 1,-8 7 194,-6 0 0,0 2 0,6-2 0,1-5 0,-1 5 0,-1-4 0,-6-3 0,6 0 0,-6 0 0,10 7 0,-2 0 0,2 0 0,-17-7 0,10 7 0,-2 0 0,4 2 0,3-2 0,-1-3 0,1 10 0,-1 0 0,1 7 0,0-7 0,-1 0 0,-2-2 0,-4 2 0,4 2 0,-4-9 0,4 7 0,3-7 0,-1 2 0,1-2 0,0-5 0,-1 5 0,10-4 0,5-3 0,-6 0 0,-1 0 0,4 0 0,3 0 0,-47 0 0,0 2 0,1 1 0,0 1 0,1-3 0,-1 0 0,0 3 0,0-1 0,0-1 0,-1-1 0,46-1 0,-45 0 0,1 0 0,-1 0 0,0 0 0,43 0 0,3 0 0,-3 0 0,-5 0 0,3 0 0,-2 0 0,-5-7 0,4 0 0,-11 0 0,-2 7 0,0 0 0,6 0 0,-9 0 0,-4 0 0,-5 0 74,-2 0 1,0 0-75,-1 0 0,1 0 0,0 0 0,-10 0 284,-4 0 1,-3 0-285,3 0 0,-5 0 102,5 0 1,-7 0-103,-8 0 0,6 2 214,-5 5 1,-5-5-215,-2 5 98,-5-4-98,-2 6 0,-9-7 0,-3 7 0,-9-9 0,0 0 0,-9 0 0,6 0 0,-6-9 0,9-2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32.467"/>
    </inkml:context>
    <inkml:brush xml:id="br0">
      <inkml:brushProperty name="width" value="0.08571" units="cm"/>
      <inkml:brushProperty name="height" value="0.08571" units="cm"/>
      <inkml:brushProperty name="color" value="#C371F1"/>
    </inkml:brush>
  </inkml:definitions>
  <inkml:trace contextRef="#ctx0" brushRef="#br0">43 251 12287,'-7'21'0,"0"0"0,2 0 0,-7-9 0,10-3 0,-7-9 0,9 0 0,0 0 0,9 0 0,3 0 0,9 0 0,0-7 0,-1 0 0,11 0 0,3 7 0,8 0 0,7 0 0,-3-2 0,10-5 0,0 4 0,7-4 0,6 5 0,1 2 0,11-7-299,3 0 1,4-7 298,-36 11 0,1-1 0,-4-3 0,1 0 0,6 4 0,0-1 0,1-3 0,0 0 0,-2 4 0,1 0 0,1-4 0,0 0 0,-1 3 0,-1 1 0,-2-4 0,-1 0 0,0 3 0,0 1 0,4-2 0,0 0 0,-4 2 0,0-1 0,3 3 0,-1 0 0,-1-2 0,-1-1 0,-1 3 0,0 0 0,46 1 0,-6 0 0,-14 0 0,6 0 0,1 0 0,-1 0 0,8 0 0,-5 0 0,-3 0 0,1 0 0,0 0 0,-8 0-138,1 0 1,-7 0 137,6 0 0,3 0 0,12 0 0,-5 0 0,4 0 0,3-2-303,-2-5 1,8 4 302,-1-4 0,2 3 0,-3-3 0,-46 6 0,0-1 0,47-5 0,-43 6 0,1 0 0,4 1 0,-1 0 0,-2 0 0,0 0 0,-2 0 0,1 0 0,-1 0 0,-1 0 0,2 0 0,0 0 0,-1 0 0,1 0 0,6 0 0,1 0 0,-2 0 0,-1 0-188,6 0 0,1 0 0,-4 0 0,-1 0 188,-3 0 0,0 0 0,3 0 0,-1 0 0,-1 0 0,-1 0 0,-1 0 0,0 0 0,1 0 0,0 0 0,0 0 0,1 0 0,2 1 0,1-2 0,1-2 0,0-1 0,2 1 0,0-1 0,-4-3 0,-1 0 0,5 4 0,1-1 0,-5-3 0,1 0 0,6 4 0,1-1 0,-3-3 0,-1 0 0,4 4 0,-1-1 0,-8 1 0,-1-1 0,-1 4 0,0 0 0,-1 0 0,0 0 0,-2 0 0,0 0 0,8 0 0,2 0 0,0 0 0,0 0 0,-2 0 0,0 0 0,2 0 0,0 0 0,-3 0 0,0 0 0,6 0 0,1 0 0,-1 0 0,1 0 0,3 0 0,0 0 0,-5 4 0,-1-1 0,-4 1 0,-1-1 0,0 2 0,0 0 0,-7-1 0,1-1 0,4-2 0,1 0 0,-2 2 0,0 1 0,-2-2 0,0-2 0,-1 0 0,-1 0 0,-1 0 0,-1 0-2,0 0 0,-1 0 0,0 0 0,0 0 2,1 0 0,-1 0 0,43 0 0,-5 0 0,3 0 0,-2 0 0,-41 3 0,0 1 0,47 3 0,-4 0 0,-2-7 0,-5 3 0,-3 3 0,-4-3 0,5 4 0,-15-5 25,8-2 1,-3 0-26,-4 0 0,7 0 0,-8 0 0,1 0 0,-7 0 0,-1-7 0,1 0 0,-7 0 278,-1 7 0,-8 0-278,2 0 0,-5 0 404,-3 0 0,1 0-404,0 0 0,0 0 296,0 0 1,-8 0-297,1 0 0,-7 0 114,7 0 1,-9 0-115,1 0 0,4 0 0,-4 0 0,1 0 0,-7 0 0,0 0 0,0 0 0,0 0 0,0 0 0,0 0 0,0 0 0,-10 0 0,8 0 0,-17 0 0,7 0 0,-9 0 0,0 0 0,-9 0 0,7 0 0,-8 0 0,10 0 0,0 0 0,0-9 0,0-3 0,-9-18 0,-2-2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35.895"/>
    </inkml:context>
    <inkml:brush xml:id="br0">
      <inkml:brushProperty name="width" value="0.08571" units="cm"/>
      <inkml:brushProperty name="height" value="0.08571" units="cm"/>
      <inkml:brushProperty name="color" value="#C371F1"/>
    </inkml:brush>
  </inkml:definitions>
  <inkml:trace contextRef="#ctx0" brushRef="#br0">252 0 12287,'0'21'0,"0"-7"0,0 0 0,0-9 0,2 11 0,5-9 0,-5 0 0,8-5 0,-10 5 0,0-5 0,2 8 0,5-10 0,-5 2 0,5 5 0,-5-5 0,1 8 0,4-10 0,-5 0 0,7 2 0,-9 5 0,0-5 0,0 8 0,0-1 0,0-7 0,0 10 0,0-5 0,0-5 0,0 7 0,0-9 0,0 0 0,0 10 0,0-8 0,0 7 0,0-9 0,-9 0 0,7 0 0,-10 0 0,5 0 0,5 0 0,-10 3 0,5 4 0,3-5 0,-10 5 0,9-5 0,-14-2 0,8 0 0,-10 0 0,0 0 0,0 0 0,7 0 0,0 0 0,7 0 0,-7 0 0,7 0 0,-6 0 0,8 0 0,-14 0 0,8 0 0,-1 0 0,-7-9 0,8-3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37.170"/>
    </inkml:context>
    <inkml:brush xml:id="br0">
      <inkml:brushProperty name="width" value="0.08571" units="cm"/>
      <inkml:brushProperty name="height" value="0.08571" units="cm"/>
      <inkml:brushProperty name="color" value="#C371F1"/>
    </inkml:brush>
  </inkml:definitions>
  <inkml:trace contextRef="#ctx0" brushRef="#br0">2299 251 12287,'0'21'0,"0"0"0,0 0 0,0 0 0,0 0 0,0-7 0,0-1 0,0-8 0,0 14 0,0-8 0,0 10 0,0 0 0,2 0 0,5 0 0,-4-7 0,4 0 0,-5-7 0,-2 7 0,0-7 0,0 7 0,9-1 0,-6-1 0,15 7 0,-6-8 0</inkml:trace>
  <inkml:trace contextRef="#ctx0" brushRef="#br0" timeOffset="866">2195 272 12287,'-12'-9'0,"-7"6"0,17-6 0,-14 7 0,9-5 0,0 5 0,7-8 0,0 8 0,0-5 0,0 5 0,0-8 0,0 10 0,0 0 0,-9 10 0,6-6 0,-4 10 0,5-7 0,2 7 0,0 0 0,0 7 0,0 0 0,0 0 0,0 0 0,0-7 0,0-1 0,0 1 0,0 7 0,0 0 0,0 0 0,0 0 0,0 0 0,0 0 0,0 0 0,0 0 0,0-7 0,0-1 0,9-8 0,-6 14 0,6-17 0,-9 7 0,0-9 0,0 0 0,9 0 0,-6 0 0,6-9 0,-7 4 0,5-9 0,-5 10 0,8-8 0,-10 5 0,0 5 0,0-7 0,0 9 0,0 0 0,-10 0 0,-1 0 0,-10 0 0,7 0 0,0 0 0,0 0 0,-7 0 0,7 0 0,0 0 0,0 0 0,-6 0 0,-8 2 0,0 5 0,0-5 0,7 5 0,0-5 0,0-2 0,0 0 0,0 0 0,1 0 0,-1 0 0,0-2 0,0-5 0,7 5 0,0-5 0,7-2 0,-7 2 0,9-10 0,-4 6 0,9-3 0,0 0 0,0 7 0,0-7 0,0 9 0,2-4 0,5 9 0,-4-9 0,15 6 0,-13-6 0,9 9 0,-9 0 0,13 0 0,-13 7 0,9 0 0,-10 2 0,3-2 0,3-2 0,-3 9 0,0-9 0,-7 13 0,0-6 0,0 9 0,0 0 0,-3-3 0,-4-4 0,3 2 0,-10-9 0,0 7 0,-7-7 0,0 7 0,0-7 0,0 0 0,0-7 0,0 0 0,0 0 0,1 0 0,-1-18 0,0-6 0</inkml:trace>
  <inkml:trace contextRef="#ctx0" brushRef="#br0" timeOffset="1108">1547 314 12287,'0'-12'0,"-10"3"0,6 2 0,-10 0 0,9-9 0,-4 4 0,9-9 0,0 0 0,0 0 0,0 8 0,0-1 0,0 0 0,0-7 0,0 9 0,0 3 0,0 9 0,0 9 0,0 5 0,0 5 0,0 2 0,0 2 0,0 5 0,0-5 0,0 5 0,0 2 0,0-2 0,0 0 0,0-7 0,0-8 0,0 1 0,0 0 0,0 7 0</inkml:trace>
  <inkml:trace contextRef="#ctx0" brushRef="#br0" timeOffset="1915">1296 356 12287,'-12'2'0,"5"5"0,5-5 0,-7 8 0,7-10 0,-10 0 0,5 0 0,5 0 0,-8 0 0,1 0 0,7 0 0,-17 0 0,17 0 0,-7-10 0,9 6 0,0-10 0,0 9 0,0-14 0,9 17 0,2-16 0,3 15 0,0-4 0,-9 5 0,7 2 0,-5 0 0,-5 0 0,7 9 0,-9 3 0,0 9 0,0 0 0,0-7 0,0-1 0,0-6 0,0 7 0,-2-9 0,-5 2 0,5 5 0,-15-8 0,10 10 0,-9-9 0,2 2 0,2-5 0,-1-2 0,-1 7 0,-7 0 0,0 0 0,0-7 0,5 2 0,-5 5 0,5-4 0,-12 4 0,4-5 0,4-2 0,6 0 0,0 0 0,0 0 0,-7 0 0,0 0 0,0-9 0,2 4 0,6-9 0,-4 7 0,10-7 0,0 7 0,7-7 0,0 7 0,0-7 0,0 7 0,0-7 0,0 10 0,10-15 0,-1 15 0,5-10 0,4 9 0,-6-4 0,2 9 0,0 0 0,-9 0 0,6 0 0,-4 0 0,-5 2 0,5 5 0,-4-2 0,-3 9 0,0-10 0,0 15 0,0-8 0,0 10 0,-3-2 0,-4-5 0,3-3 0,-10-4 0,7-2 0,-7 9 0,0-9 0,-7 2 0,0-3 0,0 3 0,-6-4 0,-1 3 0,-10-3 0,4-3 0,1 0 0,-2 0 0,-6 0 0,-8 0 0,-2 0 0,2 0 0,2-7 0,-8 0 0,8-7 0,-1 7 0,3-9 0,4 2 0,6 2 0,0-2 0,9 7 0,-1-7 0,13 0 0,4-6 0,10-1 0,3 0 0,4 0 0,14-9 0,11-3 0</inkml:trace>
  <inkml:trace contextRef="#ctx0" brushRef="#br0" timeOffset="2198">1150 0 12287,'-12'21'0,"1"-2"0,4-5 0,4 4 0,-15-15 0,6 6 0,-9-9 0,0 0 0,0 0 0,0 0 0</inkml:trace>
  <inkml:trace contextRef="#ctx0" brushRef="#br0" timeOffset="2356">523 188 12287,'-9'21'0,"6"-9"0,-6-3 0,9-9 0,0 0 0,0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42.251"/>
    </inkml:context>
    <inkml:brush xml:id="br0">
      <inkml:brushProperty name="width" value="0.08571" units="cm"/>
      <inkml:brushProperty name="height" value="0.08571" units="cm"/>
      <inkml:brushProperty name="color" value="#C371F1"/>
    </inkml:brush>
  </inkml:definitions>
  <inkml:trace contextRef="#ctx0" brushRef="#br0">2111 126 12287,'11'0'0,"-1"0"0,-10 0 0,9 0 0,-7 0 0,8 0 0,-10 0 0,0 0 0,0 9 0,0-4 0,0 9 0,0 0 0,0 7 0,0-1 0,0 1 0,0 7 0,0 0 0,0 7 0,0-7 0,-3 2 0,-4-2 0,5-5 0,-5 5 0,5-5 0,2-2 0,0 0 0,0 0 0,0 0 0,0-10 0,-10-1 0,-1-10 0</inkml:trace>
  <inkml:trace contextRef="#ctx0" brushRef="#br0" timeOffset="1291">1902 0 12287,'-12'10'0,"3"-8"0,9 7 0,0-6 0,0 4 0,0-5 0,0 7 0,0-6 0,0 4 0,0-5 0,-9 16 0,6-13 0,-4 9 0,5-7 0,2 7 0,0-7 0,0 7 0,0 0 0,0 7 0,0 0 0,0-8 0,0 1 0,7 0 0,0 7 0,0-7 0,-7 0 0,0 0 0,0 7 0,0 0 0,7 0 0,0 0 0,0-10 0,-7 8 0,0-8 0,0 1 0,0 7 0,0-17 0,0 16 0,0-15 0,0 15 0,0-13 0,0 9 0,-2-9 0,-5 2 0,4-5 0,-8 0 0,4 5 0,4-4 0,-15 6 0,13-9 0,-9 0 0,10 0 0,-15 0 0,14 0 0,-9 0 0,10 0 0,-8 0 0,5 0 0,5 0 0,-7-9 0,2 4 0,0-9 0,0 7 0,7-7 0,0 9 0,0-13 0,-3 9 0,-4-5 0,5 2 0,-5 5 0,5 2 0,2-9 0,0 10 0,0-15 0,0 15 0,0-10 0,0 9 0,0-14 0,0 17 0,0-16 0,-3 15 0,-4-4 0,5 5 0,-7 0 0,9-5 0,0 4 0,-9-6 0,4 9 0,-9 0 0,9 9 0,-13-6 0,6 15 0,-9-6 0,3 2 0,4 0 0,-2-7 0,9 7 0,-10-10 0,13 12 0,-10-9 0,9 3 0,-2-3 0,-4-5 0,8 7 0,-6 1 0,9-8 0,0 16 0,0-15 0,0 6 0,0 0 0,0-6 0,0 15 0,0-15 0,0 8 0,0-4 0,0-4 0,0 6 0,0 0 0,0-7 0,-2 10 0,-5-5 0,2-5 0,-9 5 0,7-4 0,-7-3 0,7 0 0,-7 0 0,7 0 0,-7 0 0,0 0 0,-6 0 0,-1 0 0,0 0 0,0 0 0,0 0 0,0 0 0,0 0 0,7 0 0,0 0 0,0-10 0,-4 6 0,4-10 0,-2 7 0,9-7 0,-7 0 0,7-7 0,0 0 0,7-9 0,0-3 0</inkml:trace>
  <inkml:trace contextRef="#ctx0" brushRef="#br0" timeOffset="1498">1588 105 12287,'0'12'0,"0"-3"0,0-7 0,0 5 0,0-5 0,0 8 0,-9-1 0,-2-7 0,-10 5 0,0 3 0,0-3 0,0 7 0,0-8 0,0 4 0,0-3 0,0-5 0,-9 7 0,-2-9 0</inkml:trace>
  <inkml:trace contextRef="#ctx0" brushRef="#br0" timeOffset="1748">1359 544 12287,'-10'32'0,"8"-2"0,-17-18 0,8-3 0,-10-6 0,0 4 0,0-5 0,0 7 0,0-9 0,0 0 0,0 0 0,1-2 0,-1-5 0,-10 5 0,-1-8 0</inkml:trace>
  <inkml:trace contextRef="#ctx0" brushRef="#br0" timeOffset="2151">753 63 12287,'-14'21'0,"0"0"0,9-7 0,-2 0 0,5 0 0,2 7 0,-7 0 0,0-1 0,0 1 0,7 0 0,-7-7 0,0 0 0,0 0 0,7 7 0,-7 0 0,0 0 0,0 0 0,7 0 0,0-1 0,0-8 0,-9-3 0,-3-9 0</inkml:trace>
  <inkml:trace contextRef="#ctx0" brushRef="#br0" timeOffset="2501">335 230 12287,'11'0'0,"-2"0"0,-6 0 0,4 0 0,-5 0 0,7 3 0,-9 4 0,3-5 0,4 5 0,-5-5 0,10 1 0,-5 4 0,-5-5 0,7 16 0,-9-6 0,0 9 0,0 0 0,0-7 0,0 0 0,0 0 0,0 7 0,-2-8 0,-5 1 0,-5 0 0,-9 5 0,0-5 0,-6 2 0,-1-9 0,-7 7 0,7-7 0,-7 0 0,7-7 0,-9-9 0,5-3 0</inkml:trace>
  <inkml:trace contextRef="#ctx0" brushRef="#br0" timeOffset="2760">84 42 12287,'0'21'0,"0"0"0,9 0 0,-7-7 0,5 0 0,-4 0 0,-3 7 0,-3 0 0,-4-1 0,3 1 0,-10 0 0,7 7 0,-7 0 0,7 7 0,-7-7 0,9-7 0,-2-8 0,-4 1 0,-1 7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47.610"/>
    </inkml:context>
    <inkml:brush xml:id="br0">
      <inkml:brushProperty name="width" value="0.08571" units="cm"/>
      <inkml:brushProperty name="height" value="0.08571" units="cm"/>
      <inkml:brushProperty name="color" value="#C371F1"/>
    </inkml:brush>
  </inkml:definitions>
  <inkml:trace contextRef="#ctx0" brushRef="#br0">899 230 12287,'-12'12'0,"3"-3"0,9-9 0,0 0 0,-10 0 0,8 0 0,-16 0 0,6 9 0,-2-4 0,0 9 0,7-10 0,-7 3 0,0 5 0,0-7 0,0 9 0,10-10 0,-6 15 0,10-17 0,3 7 0,4-9 0,-3 0 0,10 0 0,0 0 0,7 0 0,0 0 0,0 0 0,0 0 0,0 0 0,-7 0 0,0 0 0,-7 0 0,7 0 0,-10 0 0,5 0 0,-9 0 0,0 0 0,-9 0 0,-5 0 0,-4 7 0,-3 0 0,-7 3 0,0-3 0,0-3 0,7 10 0,0-9 0,0 4 0,1-9 0,-1 0 0</inkml:trace>
  <inkml:trace contextRef="#ctx0" brushRef="#br0" timeOffset="767">418 418 12287,'0'21'0,"0"-7"0,0 0 0,0-9 0,0 4 0,0-9 0,0 0 0,0-9 0,0-3 0,0-9 0,0 7 0,0 0 0,0 0 0,0-7 0,0 7 0,0 0 0,0 1 0,0-8 0,0 0 0,0 0 0,0 0 0,2 2 0,5 5 0,-2 3 0,9 4 0,-7 5 0,7-5 0,-7 2 0,7-2 0,-7 5 0,7-5 0,-7 4 0,6 3 0,-8 3 0,2 4 0,-2-3 0,2 10 0,-5-7 0,5 7 0,-5 0 0,-9 7 0,0 0 0,-9-3 0,2-4 0,3 5 0,-3-5 0,0-3 0,-7 3 0,7-7 0,0 7 0,7-9 0,-7 2 0,7-2 0,-7 1 0,7-3 0,-7 4 0,10-5 0,-8-2 0,5 0 0,5-2 0,-5-5 0,4 2 0,3-9 0,3 7 0,4-7 0,-5 7 0,5-7 0,5 10 0,-10-15 0,14 15 0,-9-10 0,0 9 0,-7-4 0,0 9 0,0 0 0,0 9 0,-2-4 0,-5 9 0,5-10 0,-17 15 0,10-15 0,-5 10 0,2-9 0,5 2 0,-2-2 0,-5 2 0,-5-5 0,8 7 0,-10-9 0,0 9 0,0-6 0,7 6 0,0-9 0,10-2 0,-3-5 0,2 4 0,-2-3 0,5-6 0,-8 0 0,10-9 0,0 7 0,0 1 0,-7-1 0,0-7 0,0 0 0,7 0 0,0 0 0,0 0 0,-2 0 0,-5 0 0,5 0 0,-5 1 0,-5-1 0,3 0 0,-5 0 0,-5 9 0,8-6 0,-10 6 0,0-9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36:50.726"/>
    </inkml:context>
    <inkml:brush xml:id="br0">
      <inkml:brushProperty name="width" value="0.08571" units="cm"/>
      <inkml:brushProperty name="height" value="0.08571" units="cm"/>
      <inkml:brushProperty name="color" value="#C371F1"/>
    </inkml:brush>
  </inkml:definitions>
  <inkml:trace contextRef="#ctx0" brushRef="#br0">1 22 12287,'0'14'0,"0"0"0,0-10 0,0 8 0,0-5 0,0-5 0,0 7 0,9-9 0,3 0 0,9 0 0,0 0 0,-1 0 0,8-2 0,0-5 0,2 5 0,-2-5 0,7 5 0,14 2 0,-3 0 0,10 0 0,9 0 0,12 0 0,6 0-324,8 0 0,4 0 324,-43 0 0,0 0 0,7 0 0,1 0 0,-1 0 0,0 0 0,2 0 0,-1 0 0,-4 0 0,0 0 0,1-1 0,2-1 0,3-1 0,1-1 0,2 3 0,0 0-220,-2-2 1,-1-1 0,5 2 0,-1 2 219,-3 0 0,-1 0 0,2-3 0,0-1 0,5 0 0,1 1 0,7-1 0,2 1-346,4 3 0,1 0 0,6-3 0,1-1 346,-1 0 0,1 1 0,3-1 0,0 1-340,3 2 1,1 2 0,1 0 0,0 0 339,-32 1 0,0 1 0,1-1 0,30-1 0,-1 1 0,-7 1 0,1 0 0,2 2 0,0 0 0,-3-2 0,1 1 0,4 0 0,0-1-153,-1-3 0,0 0 0,-2 0 1,0 0 152,-8 0 0,-1 0 0,1 0 0,1 0 0,2 0 0,0 0 0,0 0 0,0 0 0,1 0 0,-1 0 0,0 0 0,0 0 0,-7 0 0,0 0 0,1 0 0,1 0-59,-2 0 1,0 0 0,1 0 0,0 0 58,-4 0 0,0 0 0,-4 0 0,0 0 0,-3 0 0,-1 0 0,-7 0 0,-1 0 126,2 0 0,0 0 0,-5 0 0,0 0-126,-2 0 0,-1 0 0,0-3 0,-1-1 506,37-3 1,-1 0-507,-6 7 0,-3 0 0,-4 0 0,-5 0 0,-10 0 0,-6 0 629,0 0 1,-10 0-630,3 0 0,-14 0 595,-7 0 0,2 0-595,-2 0 0,-3 2 750,-11 5-750,5-5 394,-17 8-394,8-10 0,-10 0 0,0 0 0,-10 0 0,8 0 0,-7 0 0,9 0 0,-10 0 0,6 0 0,-10 0 0,9 0 0,-13 0 0,6 0 0,-9-10 0,0-1 0</inkml:trace>
  <inkml:trace contextRef="#ctx0" brushRef="#br0" timeOffset="2234">8631 502 12287,'10'12'0,"-8"7"0,10-17 0,-5 5 0,-5-5 0,7-2 0,-9 0 0,0 0 0,0 10 0,0-6 0,0 10 0,-2-7 0,-5 7 0,2-2 0,-9 2 0,7 4 0,-7-4 0,8-2 0,-8 2 0,7-3 0,-7 3 0,7 2 0,-7-9 0,7 3 0,-7-3 0,7-5 0,-7 5 0,9-5 0,-13-2 0,15 0 0,-13-2 0,9-5 0,0 2 0,7-9 0,0 0 0,0-6 0,0 6 0,0 0 0,-2 0 0,-5-7 0,5 0 0,-5 0 0,4 0 0,3 0 0,0 0 0,0 0 0,0 1 0,0-1 0,-7 7 0,0 0 0,0 0 0,7-7 0,-6 7 0,-1 0 0,-3 2 0,3-1 0,5-6 0,-7 14 0,9-9 0,0 10 0,-10-15 0,8 17 0,-7-7 0,9 9 0,0-10 0,0-1 0,0-10 0</inkml:trace>
  <inkml:trace contextRef="#ctx0" brushRef="#br0" timeOffset="2475">8631 879 12287,'0'20'0,"0"1"0,10-9 0,-8 0 0,5-5 0,-5-5 0,-2 7 0,-2-7 0,-5 5 0,5-4 0,-17 6 0,17-9 0,-17 0 0,8 0 0</inkml:trace>
  <inkml:trace contextRef="#ctx0" brushRef="#br0" timeOffset="3765">7984 753 12287,'-21'9'0,"-7"-6"0,0 4 0,7-5 0,7-2 0,0 0 0,0-2 0,0-5 0,10-5 0,-12-9 0,9 0 0,0 7 0,7 1 0,0-1 0,0-7 0,0 7 0,0 0 0,0 0 0,0-7 0,0 7 0,0 0 0,9 10 0,-4-6 0,8 10 0,-6 0 0,7 0 0,-7 0 0,7 0 0,-7 0 0,7 0 0,-9 0 0,13 0 0,-6 0 0,2 7 0,0 0 0,-10 2 0,3-2 0,5-4 0,-10 15 0,17-6 0,-17 2 0,5 0 0,5-10 0,-10 15 0,7-14 0,-9 9 0,0-7 0,0 6 0,-9-8 0,-2 14 0,-10-15 0,0 10 0,0-9 0,0 2 0,0 2 0,0-2 0,0 0 0,0-7 0,-6 7 0,-1 0 0,-10 0 0,4-7 0,-6 0 0,-2 0 0,1 2 0,-1 5 0,0-4 0,0 4 0,3-5 0,4-2 0,-2 0 0,9 0 0,0-2 0,7-5 0,0 4 0,0-4 0,0-4 0,3-1 0,4-9 0,5 7 0,9 0 0,0 0 0,0-6 0,0 6 0,0 0 0,0 0 0,0-7 0,0 7 0,0 0 0,7 7 0,0-7 0,9 0 0,-5-7 0,8 7 0,-5 0 0,5 10 0,-6-3 0,-1 4 0,2 3 0,0-9 0,7 7 0,0-5 0,-10 5 0,8 2 0,-7 0 0,-1 2 0,-4 5 0,-5-5 0,-2 17 0,0-8 0,-2 10 0,-5 0 0,2-7 0,-8 0 0,6-7 0,-7 7 0,0-7 0,-7 7 0,0-7 0,0 7 0,0-10 0,0 3 0,0 3 0,0-3 0,1 0 0,-1-7 0,0 0 0,0 0 0,7 0 0,0 0 0,2-3 0,-2-4 0,3 3 0,4-10 0,5 7 0,-5-7 0,4 9 0,3-13 0,-2 15 0,-5-4 0,5-4 0,-17 8 0,10-4 0,-5 14 0,-5-2 0,5 9 0,3-9 0,-3 1 0,0 4 0,-7-3 0,0 7 0,0-7 0,7 0 0,0-7 0,7 7 0,-7 0 0,1 0 0,-1-7 0,0 0 0,9-10 0,-11-1 0,9-10 0,0 0 0,0 0 0,0 0 0,0 0 0,7 0 0,-2 7 0,-5 0 0,4 0 0,-6-6 0,9-1 0,0 9 0,0-7 0,0 17 0,0-7 0,0 9 0,0 9 0,9 3 0,-4 9 0,9 0 0,-7-1 0,7 1 0,-10-4 0,3 3 0,3-3 0,-3 11 0,2-5 0,-2-2 0,-5 0 0,5 0 0,-4-1 0,-3 1 0,0 0 0,0 0 0,0 0 0,0 0 0,0 0 0,-3-7 0,-4 0 0,-4-7 0,-10 7 0,0-10 0,0 3 0,-7-5 0,0-2 0,-7 0 0,7 0 0,-6 0 0,6 0 0,-7 0 0,7 0 0,0-18 0,7-5 0,0-19 0</inkml:trace>
  <inkml:trace contextRef="#ctx0" brushRef="#br0" timeOffset="4022">7796 440 12287,'14'11'0,"-1"-4"0,1-4 0,-2-3 0,-3 0 0,-9 0 0,-2 0 0,-5 0 0,2 0 0,-9 0 0,0 0 0,-6-10 0,-1-1 0</inkml:trace>
  <inkml:trace contextRef="#ctx0" brushRef="#br0" timeOffset="4189">7127 356 12287,'-21'21'0,"0"0"0,9-9 0,3-3 0,9-9 0,0-9 0,0-5 0,0-5 0,0-2 0</inkml:trace>
  <inkml:trace contextRef="#ctx0" brushRef="#br0" timeOffset="5001">5831 858 12287,'-7'14'0,"0"0"0,-2-10 0,2 3 0,5-5 0,-17-2 0,15 0 0,-10 0 0,7-2 0,-7-5 0,9-4 0,-11-10 0,9 0 0,0 0 0,7 0 0,0 0 0,0 0 0,0 0 0,0 0 0,0 1 0,0-1 0,0 0 0,0 0 0,0 0 0,0 0 0,0 0 0,0 0 0,9 3 0,5 4 0,-2-5 0,2 5 0,0-2 0,6 2 0,1-2 0,0 9 0,7-7 0,0 7 0,0 0 0,-7 7 0,0-7 0,0 0 0,-1 0 0,1 7 0,-7 0 0,0 0 0,-9 0 0,13 9 0,-15 3 0,4 9 0,-14-7 0,-7 0 0,-2 0 0,2 7 0,-12-8 0,5 1 0,-4 0 0,4 7 0,0-7 0,0 0 0,-7-2 0,0 2 0,0 2 0,7-9 0,-2 2 0,-5-2 0,5-5 0,-5 5 0,5-4 0,2-3 0,0 0 0,0 0 0,7-3 0,0-4 0,3 3 0,-3-10 0,-5 0 0,15 0 0,-10 0 0,0 9 0,-7-4 0,0 9 0,0 0 0,0 0 0,-2 0 0,-5 0 0,3 2 0,-10 5 0,7-2 0,-7 9 0,0-2 0,-6 2 0,-1 4 0,0-4 0,2-5 0,6-2 0,-6 3 0,5-3 0,5 0 0,2-7 0,12 0 0,2 0 0,0-10 0,3-1 0,4-10 0,4 0 0,3 0 0,0 0 0,0 0 0,10 7 0,3 0 0,-1 3 0,2-3 0,0-5 0,7 10 0,0-5 0,-7 5 0,0 9 0,-7 0 0,7 0 0,-10 0 0,5 9 0,-2 3 0,0 8 0,0 1 0,-14 0 0,0 0 0,-7 0 0,8 0 0,-11 0 0,3 0 0,-4 0 0,-3 0 0,-2-1 0,-5 1 0,5-7 0,-5 0 0,-2-9 0,2 2 0,-10-14 0,6-5 0</inkml:trace>
  <inkml:trace contextRef="#ctx0" brushRef="#br0" timeOffset="5190">4661 419 12287,'0'21'0,"2"-10"0,5-4 0,-4-4 0,6-3 0,-11 7 0,-5 0 0,-5 2 0,-9-2 0,0 4 0,0 10 0,-2 0 0,-5 0 0,-2 7 0,-5 0 0,-4 9 0,4-2 0,-5-3 0,-1 3 0,8-16 0,5 2 0,5-14 0,2 2 0,0-9 0</inkml:trace>
  <inkml:trace contextRef="#ctx0" brushRef="#br0" timeOffset="5441">4013 461 12287,'-21'18'0,"0"-4"0,0-5 0,1-9 0,-1 0 0,9 3 0,5 4 0,-5-5 0,10 17 0,-7-15 0,9 10 0,0-9 0,2 11 0,5-9 0,-2 0 0,9-7 0,0 0 0,7 0 0,-1 0 0,-8 0 0,7 0 0,-17 0 0,17 0 0,-17 0 0,-2 0 0,-14 0 0,-5-2 0,-2-5 0,-9-5 0,-2-9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1:01.96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16383,'26'28'0,"-4"-5"0,-24-23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1:13.53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635 686 16383,'43'14'0,"2"-3"0,-31-11 0,0 12 0,8-9 0,-19 19 0,20-19 0,-9 20 0,0-21 0,9 10 0,-21-1 0,21-8 0,-9 8 0,23-11 0,-9 11 0,20-8 0,-8 8 0,10-11 0,1 0 0,0 0 0,0 0 0,0 0 0,11 0 0,-9 0 0,9-11 0,-11 8 0,0-8 0,11 11 0,-8-11 0,19 8 0,-19-8 0,19-1 0,-19 10 0,8-10 0,0 1 0,-9 8 0,9-8 0,-11 11 0,11 0 0,-8 0 0,8 0 0,-11 0 0,0 0 0,11 0 0,-9 0 0,9 0 0,-11 0 0,0 0 0,0 0 0,11 0 0,-9 0 0,10 0 0,-1 0 0,-9 0 0,21 0 0,-9 0 0,-1 0 0,10 0 0,2 0 0,3 0 0,8 0 0,1-11 0,-9 8 0,8-9 0,-10 1 0,-1 8 0,-11-8 0,8 11 0,-19-11 0,8 8 0,-23-8 0,9 11 0,3 0 0,3 0 0,19 0 0,-19 0 0,19 0 0,-19 0 0,8 0 0,-11 0 0,-1 0 0,-10 0 0,8 0 0,-20 0 0,9 0 0,-1 0 0,-7 0 0,7 0 0,1 0 0,2 0 0,1 0 0,8 0 0,-9 0 0,1 0 0,8 0 0,-9 0 0,12 0 0,0 0 0,0 0 0,0-12 0,11 10 0,-9-10 0,21 12 0,-9-11 0,-1 8 0,10-8 0,-21 0 0,10 8 0,-13-9 0,1 12 0,-11 0 0,-15 0 0,-2 0 0,-9 0 0,0 0 0,20 0 0,-17 0 0,31 0 0,-20 0 0,31 0 0,-17 0 0,32 0 0,-9 0 0,11 0 0,0 0 0,12-11 0,2 8 0,-40-8 0,1 0 0,0 9 0,0 1 0,0-10 0,0-1 0,-1 10 0,1 2 0,0-6 0,0 0 0,-1 6 0,1 0 0,6-5 0,-1-1 0,37 3 0,-37-3 0,-2 1 0,37 5 0,-1-11 0,9 8 0,-9-9 0,0 12 0,-2 0 0,-12 0 0,0 0 0,-11 0 0,9 12 0,-10-9 0,13 19 0,-12-19 0,8 8 0,-19-11 0,19 0 0,-8 0 0,11 0 0,0 0 0,0 0 0,1 0 0,-1 0 0,-11 0 0,8 0 0,-19 0 0,19 0 0,-19 0 0,30 0 0,-16 0 0,19 0 0,12 0 0,-6 0 0,-36-5 0,-1-1 0,-4 5 0,-2-1 0,40-9 0,-2 0 0,-12 8 0,-11-9 0,-14 12 0,-4 0 0,-30 0 0,17 0 0,-31 0 0,20 0 0,-9 0 0,0 12 0,8-9 0,-7 8 0,21-11 0,-8 11 0,9-8 0,0 8 0,-9-11 0,9 0 0,-1 0 0,-7 0 0,19 0 0,-20 0 0,9 0 0,-1 0 0,-8 0 0,9 12 0,-11-10 0,-1 10 0,12-12 0,-9 0 0,9 0 0,-12 11 0,0-8 0,1 8 0,-12-11 0,8 11 0,-7-8 0,-1 20 0,-3-9 0,0 0 0,-8 9 0,8-9 0,-11 11 0,0-11 0,0 9 0,0-9 0,0 0 0,0 9 0,-22-21 0,16 10 0,-28-12 0,20 0 0,-11 0 0,-12 0 0,9 0 0,-31 11 0,5-8 0,-11 8 0,-20-11 0,18 0 0,-10 0 0,4 0 0,19 0 0,-8 0 0,12 0 0,10 0 0,3 0 0,12 0 0,0 0 0,-1 0 0,1 0 0,11 0 0,-9 0 0,9 11 0,-11-8 0,-1 8 0,1-11 0,-12 0 0,9 0 0,-20 0 0,8 0 0,-10 0 0,-1 0 0,-11 0 0,8 12 0,-19-9 0,19 8 0,-8-11 0,0 0 0,20 0 0,-18 0 0,32 0 0,-20 0 0,20 0 0,-9 0 0,1 0 0,7 0 0,-19 0 0,20 0 0,-20 0 0,20 0 0,-20 0 0,9 0 0,-12 0 0,0 0 0,-11 0 0,-3 0 0,0 0 0,-8 0 0,19 0 0,-8 0 0,0 0 0,8 11 0,4-8 0,2 8 0,8-11 0,-11 0 0,0 0 0,-11 0 0,9 0 0,-9 0 0,0 0 0,8 0 0,-8 0 0,22 0 0,4 0 0,10 0 0,12 0 0,-8 0 0,8 0 0,-12 0 0,1 0 0,-1 0 0,-22 0 0,6 0 0,-31 0 0,19 0 0,-19 0 0,8 12 0,-11-10 0,11 10 0,-9-12 0,21 11 0,-9-8 0,11 8 0,0-11 0,12 0 0,2 0 0,23 0 0,-9 0 0,9 0 0,0 0 0,-9 0 0,9 0 0,-11 0 0,-1 0 0,-10 0 0,8 0 0,-9 0 0,0 0 0,9 0 0,-20 0 0,8 0 0,-10-11 0,-1 8 0,0-8 0,0 11 0,-11 0 0,9 0 0,-9 0 0,11 0 0,11 0 0,15 0 0,2 0 0,20 0 0,-19 0 0,8 0 0,0 0 0,-20 0 0,6 0 0,-35 0 0,-1 0 0,-24 0 0,9 0 0,-8 0 0,10 0 0,24 0 0,-18 0 0,6 0 0,-14 0 0,-19 0 0,10 0 0,-5 0 0,17 11 0,-9-8 0,9 8 0,-17-11 0,28 0 0,-6 11 0,18-8 0,-23 8 0,-1 1 0,12-9 0,3 8 0,12-11 0,-1 0 0,0 0 0,11-11 0,4 8 0,10-9 0,12 1 0,-8 8 0,8-19 0,-1 19 0,-7-8 0,19-1 0,-20 10 0,9-10 0,-22 12 0,-4 0 0,-11 0 0,-11 0 0,9 0 0,-21 0 0,21 0 0,-12 0 0,6 0 0,16 0 0,-16 0 0,19 0 0,1 0 0,-12 0 0,0 0 0,12 0 0,-20 0 0,30 0 0,-7 0 0,-1 0 0,9 0 0,2 0 0,4 0 0,19-11 0,-20 8 0,9-8 0,0 11 0,-8 0 0,-4 0 0,-13 0 0,-12 0 0,-11 0 0,-3 0 0,-23 0 0,9 0 0,-19 0 0,19 0 0,-9 0 0,23 0 0,3 0 0,23 0 0,2 0 0,23 0 0,-9 0 0,9 0 0,-11 0 0,-12 0 0,-2 0 0,-12 0 0,-11 0 0,-3 0 0,-11 0 0,-1 0 0,13 0 0,-10 0 0,21 0 0,-10 0 0,13 0 0,10 0 0,-8 0 0,9 0 0,-1-11 0,-8 8 0,20-9 0,-20 12 0,9 0 0,-12 0 0,0 0 0,0 0 0,0 0 0,12 0 0,-9-11 0,20 8 0,-20-8 0,19 11 0,-7 0 0,22 0 0,-9 0 0,9 0 0,0 0 0,-9 0 0,9 0 0,0 0 0,-8 0 0,7 0 0,1 0 0,-8 0 0,8 0 0,0 0 0,-9 0 0,9 11 0,0 3 0,2 12 0,12-1 0,0 12 0,0-9 0,0 20 0,0-20 0,0 9 0,0-12 0,0 1 0,0-12 0,0 8 0,23-19 0,-17 9 0,28-1 0,-20-8 0,11 8 0,12-11 0,13 0 0,15-11 0,12 8 0,10-20 0,-8 12 0,6-6 0,-29 6 0,15 0 0,-18-4 0,24 1 0,-13 3 0,-13 11 0,-14 0 0,-12 0 0,-11 0 0,9 0 0,-9 0 0,0 0 0,9 11 0,-9-8 0,23 8 0,-9-11 0,20 0 0,-9 0 0,12 0 0,0 0 0,0 0 0,-1 0 0,13 0 0,1 0 0,13 0 0,-1 0 0,0 0 0,0 0 0,0 0 0,1 0 0,-1 0 0,-11 0 0,-3 0 0,0-11 0,-9 8 0,10-8 0,-1 11 0,-9-11 0,9 8 0,0-8 0,-8 11 0,19 0 0,-8 0 0,11 0 0,-11 0 0,9 0 0,-9 0 0,11 0 0,0 0 0,0-12 0,0 10 0,1-10 0,-1 12 0,0 0 0,0 0 0,0 0 0,1 0 0,10-11 0,3 8 0,1-8 0,-4 11 0,-11 0 0,-22 0 0,28 0 0,-14 0 0,-19 0 0,3 0 0,-1 0 0,0 0 0,-1 0 0,1 0 0,0 0 0,0 0 0,48 0 0,-6 0 0,-17 0 0,9 0 0,-6 0 0,-29 0 0,1 0 0,0 0 0,0 0 0,39 0 0,9 0 0,-20 0 0,20 0 0,-20 0 0,19 11 0,-19-8 0,20 8 0,-20-11 0,20 0 0,-20 0 0,8 0 0,-10 0 0,-1 0 0,0 0 0,0 0 0,12 0 0,-9 0 0,19 0 0,-19 0 0,20 0 0,-20 0 0,20 0 0,-9 0 0,1 0 0,-36 0 0,0 0 0,38 0 0,-38 0 0,0 0 0,38 0 0,-14 0 0,-11 0 0,-12-11 0,40 8 0,-17-8 0,-29 10 0,2 2 0,38-1 0,-5-9 0,-1 1 0,-7-1 0,-10 9 0,-10 0 0,27 0 0,-16 0 0,17 0 0,-29 0 0,15 0 0,-18 0 0,12 0 0,-3 0 0,-22 12 0,8 2 0,-31 0 0,17-3 0,-20 1 0,0-10 0,8 10 0,-8-1 0,23-8 0,-9 8 0,20-11 0,-8 11 0,22-8 0,-8 8 0,19-11 0,-19 0 0,30 0 0,-16 0 0,8 0 0,-14 0 0,0 0 0,-8 0 0,-3-11 0,-3 8 0,-20-8 0,9 11 0,-12 0 0,0 0 0,1 0 0,-12 0 0,8 0 0,-7 0 0,-1 0 0,8 0 0,-8 0 0,12 0 0,-1 0 0,1 0 0,-1-11 0,12 8 0,-9-8 0,-3-1 0,-2 10 0,-9-10 0,0 1 0,9 8 0,-21-19 0,21 19 0,-9-9 0,0 12 0,9-11 0,-20-3 0,19 0 0,-19-9 0,8 21 0,-11-21 0,0 9 0,0 0 0,12-9 0,-10 9 0,10-11 0,-1-1 0,-8 1 0,19-1 0,-19 1 0,20 0 0,-9-1 0,0 1 0,-3 11 0,1-9 0,-10 9 0,10 0 0,-12-9 0,-12 9 0,10 0 0,-21-8 0,-2 19 0,-15-20 0,-22 20 0,-3-19 0,-20 19 0,1-5 0,8 5 0,8 3 0,0-9 0,-8 1 0,0-1 0,0 9 0,8 0 0,0 0 0,0 0 0,-8 0 0,0 0 0,-9 0 0,1 0 0,-1 0 0,35 0 0,-2 0 0,2 0 0,-1 0 0,-2 0 0,1 0 0,-32 0 0,-6-8 0,39 4 0,0-1 0,-4 1 0,0 0 0,0 4 0,0 0 0,0-4 0,0-1 0,4 1 0,0 0 0,0-1 0,1 1 0,-1 4 0,0 0 0,-48 0 0,6 0 0,6 0 0,10 0 0,10 3 0,-1 6 0,0-6 0,-19 8 0,-9-11 0,45 0 0,0 0 0,-2 0 0,2 0 0,-34 0 0,-14-3 0,49-1 0,-1 0 0,-2 1 0,-1 0 0,-9-5 0,-1-1 0,-1 5 0,0 0 0,-7-5 0,0 1 0,3 4 0,2-1 0,8-3 0,0-1 0,2 6 0,1 1 0,5-3 0,0 1 0,1 3 0,-1-1 0,-48-6 0,6-1 0,17 1 0,-9 8 0,6 11 0,29-10 0,-1 1 0,0 9 0,0 1 0,-5-10 0,-1-2 0,-2 6 0,0 0 0,0-6 0,-1 0 0,-4 0 0,1 0 0,12 0 0,0 0 0,-3 0 0,-2 0 0,1 0 0,0 0 0,-1 0 0,-1 0 0,-2 0 0,0 0 0,-1 0 0,1 0 0,8 0 0,1 0 0,-38 0 0,21 0 0,10 0 0,-27 0 0,16 0 0,-20 11 0,1-8 0,37 3 0,-2-1 0,-2-4 0,-2-2 0,1 1 0,0 0 0,4 0 0,1 0 0,-35 0 0,3 0 0,-11 0 0,0 0 0,43 0 0,-2 0 0,-3 0 0,0 0 0,0 0 0,0 0 0,1 0 0,1 0 0,-40 0 0,5 0 0,12 0 0,11 0 0,-19 0 0,16 0 0,-8 0 0,14 0 0,11 0 0,11 0 0,-8 0 0,9 0 0,-12-11 0,0 8 0,0-8 0,-11 11 0,-3 0 0,-11 0 0,0 0 0,11 0 0,-20 0 0,6 11 0,29-10 0,-1 1 0,-39 20 0,2-19 0,12 8 0,11 1 0,-8-9 0,8 8 0,-11-11 0,11 0 0,-9 0 0,21 0 0,-9 0 0,11 0 0,11 0 0,4 0 0,10 0 0,1 0 0,11 0 0,-20 0 0,28 0 0,-28 0 0,9 0 0,-3 0 0,-20 0 0,8 0 0,1 0 0,-9 0 0,-3 0 0,-3 0 0,4 0 0,-10 11 0,29-8 0,-17 8 0,12 1 0,19-10 0,-17 10 0,31-12 0,-8 11 0,11 14 0,0 4 0,0 7 0,-12-10 0,10-1 0,-10 12 0,1-9 0,8 9 0,-19-1 0,19-7 0,-20 19 0,20-20 0,-19 20 0,19-20 0,-8 20 0,-1-20 0,10 20 0,-10-20 0,12 20 0,0-19 0,0 7 0,0-10 0,0-12 0,0 8 0,0-8 0,0 1 0,12 7 0,2-19 0,0 8 0,8 0 0,-8-8 0,12 20 0,-12-20 0,20 8 0,-17 0 0,19-8 0,1 8 0,3 1 0,10-10 0,1 10 0,0-1 0,11-8 0,-8 8 0,8-11 0,0 0 0,-8 11 0,8-8 0,0 9 0,3-12 0,11 11 0,0-8 0,0 8 0,0-11 0,12 0 0,-9 0 0,8 0 0,-11 0 0,1 0 0,-1 0 0,0 0 0,0 0 0,12 0 0,2 0 0,9 0 0,-6 0 0,-14 0 0,-11 0 0,-1 0 0,32 0 0,-47-5 0,1-1 0,7 3 0,1 0 0,-5-5 0,-2-1 0,33 3 0,9-5 0,-8 3 0,-34 3 0,2 1 0,43-4 0,-6-1 0,0 1 0,0-1 0,6 9 0,-48 0 0,2 0 0,8 0 0,0 0 0,-5 0 0,-2 0 0,33 0 0,9 0 0,-8 0 0,-33 1 0,0-2 0,32-10 0,-5 8 0,-6-5 0,-5 5 0,25 3 0,-17-8 0,-29 3 0,1 1 0,28-4 0,6 8 0,-6 0 0,-24 0 0,3 0 0,-6 0 0,0 0 0,4-4 0,-2-1 0,39-3 0,-16-1 0,-4 9 0,3-11 0,14 8 0,-39-3 0,0 1 0,-1 5 0,2 0 0,4-6 0,0 1 0,2 3 0,0 1 0,3-5 0,-1 0 0,-4 6 0,-1 0 0,43-8 0,-22-1 0,-8 1 0,0 8 0,0-3 0,8-5 0,0 5 0,0-6 0,0 7 0,1 2 0,-1-9 0,0 1 0,9-4 0,-1 4 0,1 5 0,-9-5 0,0 5 0,1 3 0,-1-11 0,23 8 0,-48-2 0,2-2 0,10 1 0,1 1 0,-7 4 0,-1-1 0,-4-2 0,-3 0 0,30 1 0,6 3 0,-6 0 0,-29 0 0,2 0 0,38 0 0,9 0 0,-20 0 0,8 0 0,-11 0 0,1 0 0,-1 11 0,0-8 0,-11 20 0,8-20 0,-8 8 0,11-11 0,1 0 0,-1 0 0,0 0 0,0 0 0,0 0 0,0 0 0,-11 0 0,9 0 0,-9 0 0,11-11 0,0 8 0,0-9 0,0 12 0,1 0 0,-1-11 0,-11 8 0,19-8 0,-27 11 0,27 0 0,-19 0 0,0-11 0,-3 8 0,0-8 0,-8 11 0,19 0 0,-8 0 0,12 0 0,-13 0 0,-1 0 0,-13-12 0,-10 10 0,-15-10 0,-14 12 0,-22-22 0,14 2 0,5-22 0,-5 11 0,42-29 0,-28 7 0,31-24 0,-31 13 0,17 1 0,-20 13 0,0 10 0,-2 3 0,-12 23 0,0 3 0,-34 22 0,8-16 0,-33 5 0,0-17 0,-34 11 0,0-11 0,-3 9 0,11-9 0,-5 11 0,39 2 0,0 0 0,0-2 0,1 0 0,-1 2 0,0 0 0,-48-7 0,6 2 0,6 6 0,10-5 0,13 5 0,-21 3 0,17-11 0,-31 8 0,20-8 0,-17 11 0,12 0 0,5-9 0,3 1 0,5-4 0,-14 4 0,3 5 0,-2-5 0,2 2 0,-11-2 0,11 5 0,27-2 0,0-1 0,-38-6 0,36 11 0,1-1 0,-23-9 0,6 0 0,22 8 0,0-8 0,0-1 0,0 10 0,1-21 0,-1 20 0,-23-19 0,-16 8 0,32 2 0,-2 1 0,0 2 0,1 1 0,0 1 0,2 0 0,-27-2 0,-9 7 0,8-7 0,-2 6 0,2 3 0,14 0 0,-5 0 0,6 0 0,-24 0 0,1 0 0,0 0 0,0 0 0,0 0 0,-3 0 0,11 0 0,6 0 0,-5 0 0,-7 0 0,-2 0 0,39 0 0,-2 0 0,-3 0 0,0 0 0,2 0 0,1 0 0,1 0 0,0 0 0,2 0 0,1 0 0,1 0 0,1 0 0,-1 0 0,0 0 0,0 0 0,1 0 0,-41 0 0,7 0 0,13 0 0,3 0 0,12 0 0,-29 0 0,18 0 0,-21 0 0,12 0 0,0 0 0,-1 0 0,-7 0 0,-1 0 0,9 0 0,8 0 0,6 3 0,-14 6 0,5-7 0,-13 7 0,-4 2 0,4-2 0,-12 8 0,3-9 0,14 3 0,2-2 0,18-6 0,-37 19 0,14-19 0,21 8 0,-2 1 0,11-10 0,0-2 0,-10 6 0,0 0 0,6-2 0,2 0 0,-2 0 0,1 1 0,-43 3 0,22-8 0,-1 0 0,1 0 0,0 0 0,0 0 0,0 9 0,-1-1 0,1 1 0,-23-9 0,6 11 0,37-10 0,-1 1 0,-33 9 0,-9 0 0,9-8 0,40 3 0,-2-1 0,2-5 0,-1 0 0,-48 9 0,6-1 0,14 1 0,11-9 0,9 8 0,-9 1 0,1-1 0,-10-8 0,10 9 0,-1-1 0,0 9 0,-8-9 0,11 12 0,-20-17 0,18 20 0,-21-9 0,23 0 0,26-3 0,16-11 0,23 0 0,12 34 0,-10-3 0,-2 31 0,-2-11 0,-21 11 0,20 3 0,-8 11 0,11 0 0,0-11 0,0 9 0,0-10 0,0 13 0,11-12 0,3 8 0,12-20 0,-1 10 0,0-13 0,12-10 0,-9-3 0,20-23 0,3 8 0,14-19 0,20 8 0,-1-11 0,1 0 0,-9 0 0,14-8 0,-39 4 0,0-1 0,0-3 0,0-1 0,3 5 0,2 0 0,1-4 0,1-1 0,2 5 0,-1 0 0,-1-5 0,0 1 0,1 3 0,0 1 0,0-4 0,1-1 0,3 5 0,1 0 0,0-5 0,1 1 0,3 4 0,0-1 0,2-3 0,1 0 0,5 3 0,0 1 0,-1-4 0,0-1 0,-3 4 0,0 2 0,3-2 0,-1 1 0,-2 4 0,0 0 0,4-1 0,1-1 0,3-2 0,1 0 0,-5 2 0,0 1 0,0-3 0,0 0 0,1 2 0,-1 1 0,-4 1 0,0 0 0,-1 0 0,2 0 0,3 0 0,0 0 0,-4 0 0,0 0 0,4 0 0,0 0 0,1 1 0,-1 1 0,-4 2 0,0 0 0,-1-3 0,1 1 0,5 2 0,-1 0 0,-7-2 0,0-1 0,7-1 0,0 0 0,-7 4 0,-2 1 0,1-1 0,-1 0 0,0 1 0,-1-1 0,2-4 0,-1 0 0,0 0 0,-1 2 0,6 3 0,0-1 0,-4-3 0,-1 1 0,5 2 0,0 0 0,1-2 0,1-1 0,7-1 0,-1 0 0,-12 0 0,-1 0 0,2 1 0,-2-2 0,-9-3 0,0 0 0,1 0 0,0-1 0,-3-3 0,1-1 0,6 5 0,1 0 0,-4-5 0,1 1 0,6 3 0,2 1 0,0-4 0,0-1 0,-2 5 0,1 0 0,6-5 0,-1 1 0,0 4 0,-2-1 0,-5-3 0,-2 0 0,0 3 0,-1 1 0,-6-1 0,-1 2 0,3 2 0,0 2 0,-4-2 0,0-1 0,5-2 0,-1-1 0,-5 4 0,-1-1 0,3-2 0,-2 0 0,39 1 0,-8 3 0,-6 0 0,-3 0 0,-11 0 0,20 0 0,-9 0 0,17 0 0,-17 0 0,-2 0 0,-10 0 0,13 0 0,-12 0 0,-15 11 0,-13-8 0,-23 20 0,-3-20 0,-11 8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5:21.968"/>
    </inkml:context>
    <inkml:brush xml:id="br0">
      <inkml:brushProperty name="width" value="0.08571" units="cm"/>
      <inkml:brushProperty name="height" value="0.08571" units="cm"/>
      <inkml:brushProperty name="color" value="#A4386F"/>
    </inkml:brush>
  </inkml:definitions>
  <inkml:trace contextRef="#ctx0" brushRef="#br0">1 17 12287,'3'-4'0,"2"-3"0,3 4 0,4 1 0,2 2 0,5 1 0,3 1 0,6 0 0,3 4 0,1 1 0,1 3 0,-4 0 0,-1 4 0,-3 0 0,-3 3 0,1 1 0,-4 4 0,-2 1 0,-3 8 0,-7 4 0,2 6 0,-6 6 0,3 8 0,-4-3 0,0 3 0,-1-6 0,-1-2 0,0-3 0,0 3 0,-2-7 0,-1-1 0,-5-5 0,0-4 0,-4-2 0,-4-6 0,-1-3 0,0-5 0,0 1 0,-2-4 0,0 1 0,-3-1 0,1-2 0,-1 2 0,1-4 0,5-2 0,-1-3 0,1 1 0,3-2 0,2-1 0,-1-1 0,1-2 0,0-4 0,2-4 0,1-3 0,0 3 0,3-3 0,2 3 0,2-3 0,1 3 0,0-3 0,0 3 0,0-3 0,0 3 0,4-1 0,2 1 0,-2 1 0,2-4 0,-1 3 0,4-3 0,-1 3 0,0-2 0,0 2 0,1 0 0,-1-1 0,0 1 0,1 0 0,-1 3 0,0 2 0,0 1 0,1 3 0,-1-1 0,-2 2 0,-1 1 0,-3 0 0,2 1 0,-4 2 0,0 3 0,0 5 0,0 2 0,0 7 0,-4 1 0,-2 4 0,-1 0 0,-1 0 0,-1 0 0,1-1 0,0 1 0,0 0 0,-2-3 0,-1 0 0,5-3 0,-2 0 0,2-2 0,1-3 0,1-2 0,4-4 0,0 0 0,1-3 0,2-2 0,1-3 0,4 0 0,2 0 0,1 0 0,-1 0 0,4 0 0,-1 0 0,4-3 0,0 2 0,-1-2 0,2-2 0,1 0 0,0 0 0,3 0 0,-4 0 0,1 0 0,2-3 0,-2 3 0,1-4 0,0-2 0,-3 2 0,3-2 0,-6 2 0,0 1 0,0-1 0,3 1 0,-5 0 0,0-4 0,-3-1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1:28.426"/>
    </inkml:context>
    <inkml:brush xml:id="br0">
      <inkml:brushProperty name="width" value="0.04286" units="cm"/>
      <inkml:brushProperty name="height" value="0.04286" units="cm"/>
      <inkml:brushProperty name="color" value="#DA0C07"/>
      <inkml:brushProperty name="inkEffects" value="lava"/>
      <inkml:brushProperty name="anchorX" value="-9.2975E6"/>
      <inkml:brushProperty name="anchorY" value="-3.62155E6"/>
      <inkml:brushProperty name="scaleFactor" value="0.5"/>
    </inkml:brush>
  </inkml:definitions>
  <inkml:trace contextRef="#ctx0" brushRef="#br0">0 127 12287,'3'-19'0,"1"3"0,3 2 0,0 0 0,-4-5 0,4 5 0,5 5 0,9 9 0,-7 0 0,0 0 0,2 0 0,-2 0 0,5 0 0,4 0 0,0 0 0,1 0 0,-1 0 0,5 0 0,7 0 0,-2 0 0,2 0 0,2 0 0,3 0 0,0 0 0,-3 0 0,-2-3 0,2-4 0,-6 5 0,-1-5 0,-2 5 0,0 2 0,0 0 0,-7 0 0,0 0 0,0 0 0,0 0 0,0 0 0,0 0 0,0 0 0,0 0 0,0 0 0,0 0 0,0 0 0,-6 0 0,-1 0 0,2 0 0,3 0 0,2 7 0,0 0 0,0-3 0,0-1 0,0-3 0,0 0 0,0 2 0,0 3 0,0 2 0,0 0 0,0-7 0,0 0 0,0 7 0,0 0 0,0-2 0,0-3 0,0 0 0,0 3 0,0 2 0,0-2 0,0-3 0,0-2 0,2 0 0,5 0 0,-4 0 0,4 0 0,-5 0 0,-2 0 0,0 0 0,0 0 0,0 0 0,0 0 0,0 0 0,0 0 0,0 0 0,0 0 0,0 0 0,0 0 0,0 0 0,3 0 0,2 0 0,2 0 0,-3 0 0,-1 0 0,-1 0 0,3 0 0,2 0 0,2 0 0,-4 0 0,4 0 0,3 0 0,-8 0 0,6 0 0,-3 0 0,0 0 0,2-2 0,-4-3 0,2-2 0,-2 2 0,-1 3 0,1 2 0,2 0 0,-2 0 0,-3 0 0,-2 0 0,0 0 0,0 0 0,-2 2 0,-3 3 0,-2 2 0,3-2 0,1-1 0,3 3 0,0-4 0,0 4 0,-7-5 0,-2 0 0,-3 5 0,8-4 0,-3 4 0,4-5 0,1 0 0,-5 5 0,5-4 0,-5 4 0,5-5 0,-5-2 0,0 0 0,2 0 0,-4 0 0,-1 2 0,-1 5 0,6-4 0,-2 4 0,-2-5 0,2-2 0,2 0 0,-4 0 0,2 0 0,2 0 0,3 2 0,2 3 0,0 2 0,-7 0 0,0-7 0,2 0 0,3 0 0,2 0 0,0 0 0,0 0 0,0 0 0,0 0 0,0 0 0,0 0 0,0 0 0,0 0 0,0 0 0,0 0 0,0 0 0,0 0 0,3 0 0,4 0 0,-5 0 0,5 0 0,-5 0 0,-2 0 0,-7 0 0,0 0 0,3 0 0,1 0 0,-4 0 0,0 0 0,3 0 0,2 0 0,2 0 0,0 0 0,-7 0 0,-3 2 0,1 3 0,0 2 0,2 0 0,7-7 0,0 7 0,0 0 0,-7 7 0,0-7 0,0 9 0,0-11 0,0 9 0,-7-9 0,7 2 0,-7-5 0,7-2 0,-10 2 0,6 3 0,-1 2 0,-4 0 0,9-7 0,-7 0 0,7 0 0,-7 0 0,7 0 0,0 0 0,7 0 0,-7 0 0,0 0 0,2 0 0,-4 0 0,2 0 0,0 0 0,7 0 0,-7 0 0,0 0 0,0-7 0,7 0 0,-9 0 0,6 7 0,-4 0 0,-4 0 0,9 0 0,-8 0 0,3 0 0,0 0 0,-9 0 0,7 0 0,-5 0 0,-5 0 0,17 0 0,-17 0 0,10 0 0,-5 0 0,-5 0 0,7 0 0,-9 0 0,0 0 0,10 0 0,-8 0 0,7 0 0,1 0 0,-8 0 0,17 0 0,-17 0 0,17 0 0,-17 0 0,10 0 0,-5 0 0,-5 0 0,7 0 0,-9 0 0,3 0 0,4 0 0,-5 0 0,7 0 0,1 0 0,-8 0 0,17 0 0,-17 0 0,17 0 0,-14 0 0,9 0 0,0 0 0,0 0 0,0 0 0,0 0 0,0 0 0,0 0 0,2 0 0,-7 0 0,10 0 0,-5 0 0,5 0 0,2 0 0,0 0 0,0 0 0,-7 0 0,0 0 0,2 0 0,3 0 0,2 0 0,0 0 0,0 0 0,0 0 0,0 0 0,0 0 0,-7 0 0,0 0 0,2 0 0,-6 0 0,8 0 0,-6 0 0,2 0 0,0 0 0,-9 0 0,6 0 0,-4 0 0,-4 0 0,15 0 0,-6 0 0,0 0 0,-3 0 0,-9 2 0,2 3 0,6 2 0,-6 0 0,7-7 0,-9 0 0,0 0 0,10 0 0,4 0 0,11 0 0,6 0 0,1 0 0,-6 0 0,4 0 0,-2 0 0,0 0 0,-7 0 0,-7 0 0,0-2 0,-2-5 0,7 4 0,-5-4 0,5 5 0,2 2 0,0 0 0,2 0 0,3 0 0,2 0 0,0 0 0,0-7 0,2 0 0,3 2 0,-8 3 0,15-5 0,-5 0 0,5 2 0,2 3 0,0-5 0,-2 0 0,-5 2 0,-5 3 0,-9 2 0,0-2 0,0-5 0,-9 4 0,0-6 0,-5 9 0,-5 0 0,10 0 0,-5 0 0,-5 0 0,7 0 0,-9 0 0,10 0 0,4 0 0,4 0 0,-4 0 0,0 0 0,3 0 0,1 0 0,-4 0 0,0 0 0,3 0 0,1 0 0,3 0 0,1 0 0,-1 0 0,0 0 0,0 0 0,0 0 0,0 0 0,0 0 0,-7 0 0,0 0 0,0 0 0,-3 0 0,-1 0 0,-10 0 0,0 0 0,9 0 0,-7 0 0,10 7 0,-5 0 0,5 0 0,9-7 0,0 0 0,0 0 0,0 0 0,9 0 0,5 0 0,5 0 0,11 0 0,-4 0 0,7-2 0,-3-5 0,-2 4 0,-14-6 0,-2 9 0,-3 0 0,-11 0 0,0 0 0,-8 0 0,1 0 0,7 0 0,-15 0 0,10 0 0,-9 0 0,14 0 0,-5 0 0,4 0 0,11 0 0,1 0 0,3 0 0,-8 0 0,15 0 0,-5 0 0,5 0 0,2 0 0,-3 0 0,-1 0 0,-3 0 0,-9 0 0,4 0 0,-9-2 0,0-5 0,0 4 0,0-6 0,0 9 0,0 0 0,0 0 0,0 0 0,0 0 0,0 0 0,0 0 0,0-7 0,0 0 0,0 2 0,-9 3 0,7 2 0,-5 0 0,-5 0 0,10 0 0,-15 0 0,10 0 0,0 0 0,5 2 0,-5 5 0,5-4 0,-5 4 0,-3-5 0,3-2 0,3 0 0,-5 2 0,2 3 0,2 2 0,-4 0 0,2-7 0,0 0 0,7 0 0,-7 0 0,0 0 0,-3 2 0,6 3 0,-3 2 0,-7 0 0,7-7 0,-3 2 0,6 3 0,-3 2 0,-7 0 0,7-7 0,0 0 0,7 0 0,-2 2 0,-3 3 0,-2 2 0,-7 0 0,7-7 0,2 0 0,-4 0 0,2 0 0,2 0 0,-4 0 0,2 0 0,2 0 0,3 0 0,2 0 0,0 0 0,-7 0 0,0 0 0,2 0 0,3 0 0,2 0 0,0 0 0,0 0 0,0 0 0,0 0 0,0 7 0,0 0 0,0 0 0,0-7 0,0 0 0,-9 0 0,7 0 0,-5 0 0,-5 0 0,10 0 0,-5 0 0,-5 0 0,10 0 0,-5 0 0,5 0 0,-5 0 0,0 0 0,0 0 0,7 0 0,0 0 0,0 0 0,-7 0 0,0 0 0,2 0 0,3 0 0,2 0 0,0 0 0,0 0 0,0 0 0,0 7 0,0 0 0,0-2 0,0-3 0,2-2 0,3 0 0,2 0 0,9 0 0,-11 0 0,9 0 0,2 0 0,3 0 0,2 0 0,0 0 0,0 0 0,-9 0 0,4 0 0,-6 0 0,1 0 0,-6 0 0,7 0 0,-7 0 0,2 0 0,9 0 0,-14 0 0,5 0 0,-4 0 0,-3 0 0,0 0 0,0 0 0,0 0 0,0 0 0,0 0 0,0 0 0,0 0 0,9 0 0,-6-7 0,4 0 0,-5 2 0,-2 3 0,0 2 0,2 0 0,5 0 0,-4 0 0,8 0 0,-6 0 0,2 0 0,0 0 0,3 0 0,1 0 0,1 0 0,7 0 0,-8 0 0,13 0 0,4 0 0,-5 0 0,1 0 0,-10 0 0,2 0 0,-7 0 0,1 0 0,-10 0 0,0 0 0,0 0 0,-10 0 0,-1 0 0,-10 0 0,0 0 0,9 9 0,-7-6 0,17 8 0,-5-6 0,5 2 0,-7 0 0,6 0 0,-4 0 0,5 10 0,-5-15 0,0 5 0,2-5 0,-6-2 0,8 0 0,-4 0 0,5 0 0,2 0 0,-7 0 0,0 0 0,2 0 0,3 0 0,2 0 0,3 0 0,4 0 0,-5 0 0,7 0 0,-6 0 0,4 0 0,-5 0 0,7 0 0,-6 0 0,4 0 0,-5 0 0,15 0 0,-10 0 0,-3 0 0,-1 0 0,-1-2 0,3-3 0,2-2 0,0 0 0,-7 7 0,0 0 0,0 0 0,9 0 0,-4 0 0,7 0 0,-3 0 0,-2 0 0,0 0 0,2 0 0,3 0 0,-7 0 0,11 0 0,-7 0 0,3 0 0,-7 0 0,14 0 0,-5 0 0,4 0 0,-6 0 0,7 0 0,-8 0 0,1 0 0,7 0 0,-17 0 0,8-2 0,-1-5 0,-7 5 0,15-8 0,-8 10 0,3 0 0,-8 0 0,8 0 0,-7 0 0,2 0 0,0 0 0,-7 0 0,0 0 0,0 0 0,9 0 0,5 0 0,12 0 0,2 0 0,10 0 0,-15 0 0,7 0 0,1 0 0,-8 0 0,10 0 0,-8 0 0,4 0 0,-1 0 0,0 0 0,0 0 0,-3 0 0,-1-9 0,-3 6 0,2-4 0,5 5 0,-4 2 0,15 0 0,-4 0 0,5 0 0,-7 0 0,2 0 0,-12 0 0,-4 0 0,-3 0 0,-4 0 0,-3 0 0,1 0 0,2 0 0,-1 0 0,-4 0 0,-4 0 0,6 0 0,-7 0 0,5 0 0,-4 0 0,-3 0 0,0 0 0,0 0 0,0 0 0,0 0 0,0 0 0,0 0 0,-9 0 0,6 0 0,-15 0 0,6 0 0,-9 0 0,2 0 0,5 0 0,-4 0 0,8 2 0,-4 5 0,5-4 0,2 6 0,0-9 0,2 0 0,-6 0 0,8 0 0,-4 0 0,5 0 0,2 0 0,0 0 0,0 0 0,10 0 0,-8 0 0,7-2 0,1-5 0,-8 4 0,17-6 0,-8 7 0,1-5 0,7 4 0,-7-6 0,9 9 0,0 0 0,-10-9 0,6 6 0,-8-4 0,3 5 0,-8 2 0,13-2 0,-10-3 0,-2-2 0,-3 0 0,-2 7 0,0 0 0,0 0 0,0 0 0,0 0 0,0 0 0,0 0 0,0 0 0,-7 0 0,0 0 0,2 0 0,-6 0 0,8 0 0,-3 0 0,-6 9 0,10-6 0,-5 4 0,-5-5 0,10-2 0,-5 0 0,-5 0 0,10 2 0,-5 5 0,4-4 0,3 6 0,0-9 0,0 0 0,-7 0 0,0 0 0,0 0 0,-2 0 0,-3 0 0,-9 0 0,0 0 0,10 0 0,1 9 0,11 3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1:57.337"/>
    </inkml:context>
    <inkml:brush xml:id="br0">
      <inkml:brushProperty name="width" value="0.08571" units="cm"/>
      <inkml:brushProperty name="height" value="0.08571" units="cm"/>
      <inkml:brushProperty name="color" value="#C371F1"/>
    </inkml:brush>
  </inkml:definitions>
  <inkml:trace contextRef="#ctx0" brushRef="#br0">2790 170 12287,'9'13'0,"-1"-2"0,1-1 0,-1-2 0,1 0 0,-1-3 0,-2 3 0,-1-3 0,0 3 0,2 1 0,-3 2 0,0 0 0,3 0 0,-2-2 0,-1 0 0,-1 3 0,1-3 0,-1 2 0,2-1 0,-2-2 0,0 2 0,-3 1 0,1-2 0,2 3 0,-2-3 0,1 0 0,-2-1 0,-2 1 0,0-2 0,-4-1 0,4-2 0,-9-1 0,1 2 0</inkml:trace>
  <inkml:trace contextRef="#ctx0" brushRef="#br0" timeOffset="2900">2561 85 12287,'0'6'0,"0"-1"0,0-3 0,0 6 0,4-7 0,-3 2 0,3-3 0,-4 0 0,0 4 0,0 1 0,0 3 0,0 1 0,0-1 0,0 1 0,0-1 0,0-2 0,0-1 0,0 1 0,0 3 0,0 0 0,0 2 0,0-1 0,0 1 0,0-2 0,0 0 0,-3 2 0,0 1 0,0-1 0,3-3 0,0 1 0,0-1 0,0 1 0,0-1 0,0 1 0,0-1 0,0-2 0,0 0 0,0-4 0,0 4 0,0-4 0,0 2 0,0-4 0,4 0 0,-2-1 0,3-2 0,-2 1 0,3-4 0,-3 5 0,2-2 0,1-2 0,3 0 0,-2 0 0,-1-1 0,1 4 0,-5-3 0,4 3 0,-3 1 0,2-2 0,-3 2 0,2 1 0,0 0 0,-3 0 0,2 0 0,-10 0 0,1 1 0,-5 2 0,2-2 0,0 1 0,1 2 0,-1-1 0,1 1 0,-1-1 0,1-3 0,-1 3 0,-2 1 0,0-1 0,-1 0 0,4-3 0,-1 1 0,1 2 0,-4-3 0,1 3 0,0-2 0,2-1 0,1 0 0,-1 0 0,1-1 0,-1-2 0,1 3 0,0-3 0,2 1 0,0-1 0,3 1 0,-2-4 0,2 4 0,-3-4 0,3 1 0,-2 0 0,3-3 0,-1 2 0,-1 2 0,1-2 0,0 0 0,0-2 0,2 2 0,-2 1 0,-2-1 0,2-3 0,-3 1 0,-2 3 0,4-2 0,-5 5 0,1-4 0,2 4 0,0-1 0,4 3 0,-4 0 0,4 0 0,-5 0 0,6 0 0,-3 0 0,4 3 0,0-2 0,0 3 0,4-4 0,-3 3 0,5 0 0,0-1 0,2-2 0,-2 0 0,0 0 0,-1 0 0,4 3 0,-1 0 0,1 0 0,-1-3 0,0 1 0,-3 2 0,3-2 0,-3 2 0,-1-2 0,-1 2 0,2-2 0,-4 3 0,3 0 0,-4-2 0,0 3 0,0-3 0,0 6 0,0-4 0,-1 4 0,-2-2 0,1-2 0,-4-1 0,3-1 0,-2 4 0,-1-4 0,-2 4 0,-1-3 0,1 3 0,-1-4 0,1 4 0,-4-4 0,1 1 0,-1 1 0,1-2 0,-2 4 0,-1-3 0,-1 0 0,4-3 0,-4 3 0,1-1 0,-2 1 0,2-3 0,-1 1 0,4 2 0,-4-2 0,1 2 0,2-2 0,0-1 0,3 2 0,0 1 0,0 0 0,-2-3 0,4 0 0,-2 0 0,3 0 0,-3 0 0,1 0 0,3-1 0,2-2 0,2 1 0,1-3 0,-2 2 0,-1-3 0,0 4 0,3-4 0,0 3 0,0-3 0,0 4 0,0-4 0,0 0 0,0-2 0,0-1 0,0 1 0,0 2 0,0 1 0,3-1 0,0-3 0,0 4 0,0-1 0,-1 1 0,4 0 0,-2-3 0,2 3 0,2-2 0,-3 1 0,0-1 0,1 1 0,-1 1 0,4 0 0,-4 2 0,1-3 0,-3 4 0,3 0 0,-4 0 0,4-1 0,-4 2 0,3-3 0,-2 4 0,-3 0 0,4 0 0,-4 4 0,4 1 0,-3 3 0,3 1 0,-4-1 0,0-2 0,0-1 0,0 1 0,0 0 0,0-1 0,0-2 0,0 3 0,0-3 0,0 2 0,-3-2 0,0 3 0,0-3 0,3 2 0,-3-2 0,1 3 0,-2-2 0,1 2 0,1 1 0,-4-5 0,1 5 0,-4-5 0,1 4 0,-1-5 0,1 2 0,1-1 0,-1 1 0,3-2 0,-6 2 0,5-2 0,-5-1 0,5-1 0,-5-2 0,4 1 0,-1-4 0,-1 1 0,4-4 0,-3 4 0,0-1 0,3 0 0,2-2 0,-1 2 0,1 1 0,0 0 0,0-1 0,2 1 0,-2 3 0,2 1 0,1-3 0,0 11 0,-1-4 0,-2 6 0,2-4 0,-5 1 0,3 1 0,-3-4 0,4 2 0,-4-2 0,3 3 0,-3-4 0,2 2 0,-2-1 0,-1-2 0,1 2 0,-2 2 0,0-5 0,-1 4 0,1-4 0,-1 0 0,4-1 0,-1-2 0,4 2 0,-1-5 0,0 0 0,0-2 0,0-1 0,3 1 0,0-1 0,0 1 0,0-1 0,0 1 0,0-1 0,0-3 0,0 3 0,0-3 0,0 3 0,0 1 0,0-2 0,0-1 0,0 1 0,0-1 0,0 2 0,0 0 0,0 4 0,0-1 0,0 0 0,0-2 0,0 3 0,0-2 0,0 6 0,0-3 0,-4 11 0,-1-2 0,-3 4 0,2-1 0,1-2 0,-4 0 0,-2 0 0,-3 4 0,2-1 0,-3 1 0,1-1 0,-3 0 0,-2 2 0,0 2 0,-4 1 0,0 2 0,-2-2 0,-1 2 0,-3 1 0,6 0 0,-3 0 0,3 0 0,-3 0 0,4 0 0,-1 0 0,3-1 0,-2-2 0,4 1 0,1-4 0,0 3 0,3-2 0,-1-1 0,1-3 0,1 1 0,5-1 0,-1-2 0,1 0 0,-1-1 0,1 0 0,3 0 0,2-2 0,2-3 0,1 4 0,4-4 0,2-3 0,5 1 0,2-1 0,4 3 0,4-3 0,2 0 0,0-3 0,0 0 0,0 1 0,-3 0 0,4 0 0,-2-1 0,3-1 0,0 1 0,1-2 0,-1 0 0,1-1 0,-1 1 0,-2 0 0,-1-1 0,-3 1 0,1-1 0,-2 1 0,-1-1 0,-5 3 0,-4 1 0,1 3 0,-8-6 0,3 7 0,-5-2 0,-2 3 0,-2 0 0,-3 0 0,-2 0 0,-1 0 0,-2 0 0,-4 0 0,-1 0 0,-2 0 0,2-3 0,-2 0 0,2 0 0,-2 3 0,1-1 0,-4-2 0,4 2 0,-4-5 0,3 3 0,-2-3 0,-1 5 0,-2-2 0,2-1 0,0 1 0,4-3 0,-4 4 0,4-4 0,-1 3 0,6-3 0,3 4 0,1-2 0,2 1 0,3-2 0,1-3 0,4-1 0,0 1 0,0-1 0,4 1 0,2-1 0,1 1 0,2-1 0,3 0 0,2-2 0,2 1 0,1-1 0,0 2 0,0 0 0,-1 1 0,-2-1 0,2 1 0,-2-1 0,2 2 0,1 1 0,-3-2 0,-3 3 0,1 0 0,-1-1 0,1 5 0,-4-7 0,1 7 0,-5-6 0,0 6 0,-4-3 0,-4 0 0,0-1 0</inkml:trace>
  <inkml:trace contextRef="#ctx0" brushRef="#br0" timeOffset="3333">1984 0 12287,'-4'13'0,"-1"-1"0,2-7 0,2 0 0,-2-2 0,3-2 0,-1 2 0,-2-3 0,2 0 0,-3 0 0,0 0 0,0 0 0</inkml:trace>
  <inkml:trace contextRef="#ctx0" brushRef="#br0" timeOffset="4833">797 221 12287,'6'2'0,"0"1"0,-4 0 0,4-3 0,-3 0 0,3 0 0,-4 0 0,4 0 0,-3 0 0,2 0 0,-3 0 0,6 0 0,-3 0 0,0 0 0,1 0 0,-4 0 0,2 1 0,-4 2 0,3-2 0,-2 6 0,3-2 0,-4 3 0,0 1 0,0-3 0,0-1 0,-1 0 0,-2 1 0,2 1 0,-6-2 0,5 1 0,-4-1 0,3-3 0,-2 1 0,2 1 0,-3-2 0,3 2 0,-2-1 0,-1-2 0,-2 6 0,-1-5 0,4 4 0,-1-3 0,0 1 0,-2-1 0,-1-3 0,1 3 0,-3 1 0,-1-1 0,0 3 0,1-4 0,-2 4 0,-1-3 0,-1 2 0,4-2 0,-4 3 0,1-3 0,-2 2 0,-1-2 0,3 4 0,-1-1 0,1-2 0,-3 2 0,-2-3 0,-1 2 0,-1-2 0,1 3 0,2-3 0,-1 2 0,-2-3 0,1 1 0,-3 1 0,4-1 0,-1 0 0,3 0 0,1-2 0,2 2 0,-1-2 0,3-1 0,-2 0 0,3 0 0,-3 0 0,2 0 0,1 0 0,3 0 0,-1 0 0,1 0 0,-4 0 0,1 0 0,0-1 0,2-2 0,1 1 0,-1-3 0,1 3 0,-1-1 0,1-2 0,-1 1 0,1-1 0,-1-2 0,1 4 0,2 0 0,1 0 0,2 1 0,-3-4 0,3 2 0,-2-2 0,3-2 0,-6 4 0,7-5 0,-2 1 0,-1-1 0,3 1 0,-3-1 0,4 1 0,0-1 0,0 1 0,0-1 0,1 4 0,2-1 0,-2 3 0,2-2 0,1 3 0,1-6 0,4 4 0,-1-1 0,1 0 0,-1 2 0,0 1 0,1-3 0,-1 3 0,5-6 0,-1 6 0,2-3 0,-2 3 0,-3-1 0,-1-1 0,1 1 0,-1 0 0,1 0 0,-4 2 0,1-2 0,0 1 0,2-1 0,-2 2 0,-1-2 0,-3 3 0,5-1 0,-4-2 0,3 2 0,-5-3 0,4 4 0,-2 0 0,-2 0 0,4 0 0,-3 0 0,-1 0 0,7 0 0,-6 0 0,3 0 0,-3 0 0,3 0 0,-2 0 0,-2 0 0,2 0 0,1 0 0,-3 0 0,3 4 0,0-3 0,-3 3 0,2-1 0,1-2 0,-3 4 0,2-2 0,-1-2 0,1 2 0,-2-3 0,2 1 0,-3 2 0,4-2 0,-3 3 0,4-3 0,-2 2 0,-2-2 0,2 2 0,1-3 0,-3 4 0,7-3 0,-7 3 0,3-4 0,-1 0 0,-2 0 0,7 0 0,-4 0 0</inkml:trace>
  <inkml:trace contextRef="#ctx0" brushRef="#br0" timeOffset="5090">458 153 12287,'-5'8'0,"-2"1"0,6-5 0,-3 0 0,4-4 0</inkml:trace>
  <inkml:trace contextRef="#ctx0" brushRef="#br0" timeOffset="5282">560 136 12287,'8'8'0,"-2"-3"0,0-2 0,-4-2 0,4-1 0,-4 0 0,2 0 0,0 0 0,-4 0 0,4 0 0,-4-4 0,0-1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13.210"/>
    </inkml:context>
    <inkml:brush xml:id="br0">
      <inkml:brushProperty name="width" value="0.08571" units="cm"/>
      <inkml:brushProperty name="height" value="0.08571" units="cm"/>
      <inkml:brushProperty name="color" value="#C371F1"/>
    </inkml:brush>
  </inkml:definitions>
  <inkml:trace contextRef="#ctx0" brushRef="#br0">0 0 12287,'2'9'0,"3"-3"0,4-5 0,8-1 0,-6 6 0,0-1 0,1 1 0,10-6 0,-2 5 0,7 1 0,-5 1 0,5-2 0,6-1 0,5 7 0,0-2 0,-5 2 0,7 3 0,4-3 0,3-2 0,2 2 0,-2-2 0,-3 2 0,3-2 0,-3-3 0,1-4 0,-1 3 0,3-3 0,-3-2 0,-3 0 0,3 0 0,0-2 0,5-3 0,-6 3 0,1-4 0,-6 3 0,6-3 0,-1 5 0,6-5 0,-5 4 0,0 2 0,-6 0 0,5 0 0,1 0 0,5 0 0,-5 0 0,-1 0 0,1 0 0,5 0 0,5 0 0,1 0 0,-6 0 0,-5 0 0,-1 0 0,6 0 0,-1 0 0,-5 0 0,4 0 0,-3 0 0,3 0 0,2 0 0,6-2 0,-1-3 0,3 3 0,-3-3 0,-1 3 0,7 2 0,-2 0 0,2 0 0,2 0 0,-8 0 0,8-2 0,-2-3 0,9 3 0,2-4 0,0 3 0,-6-3 0,1 4 0,-1-3 0,4-2 0,-3 1 0,3 1 0,-9 5 0,3-6 0,3 1 0,-1-2 0,0 1 0,1 4 0,-1-3 0,1 1 0,-1-1 0,0 3 0,1-3 0,-6 1 0,0-1 0,0 3 0,5-4 0,4 4 0,-3 2 0,3-5 0,-9 0 0,3-1 0,3 6 0,-3 0 0,-3 0 0,4 0 0,-4 0 0,-2 0 0,2 0 0,4 0 0,1 0 0,4 0 0,-9 0 0,2 0 0,-2 0 0,9 0 0,-4 0 0,-1 2 0,-4 3 0,5-3 0,6 4 0,0-5 0,-6-1 0,1 0 0,-1 0 0,-5 0 0,0 0 0,-2 0 0,2 0 0,-3 0 0,-8 0 0,0 0 0,0 0 0,5 0 0,1 0 0,-1 0 0,-5 0 0,6 0 0,-1 0 0,6 0 0,-5 0 0,-1 0 0,-5 0 0,6 0 0,-1 0 0,1 0 0,-6 0 0,0 2 0,0 4 0,0-4 0,0 3 0,4 2 0,-4-1 0,2 5 0,-13-6 0,6 2 0,-6-1 0,5-4 0,-4 3 0,-1 2 0,-6-1 0,7-1 0,-1-5 0,5 2 0,-4 3 0,0-3 0,0 4 0,-5-4 0,4-2 0,2 0 0,-2 0 0,2 0 0,-1 0 0,-5 1 0,4 5 0,4-4 0,2 3 0,-3-1 0,3 1 0,-6-3 0,6 3 0,-2-3 0,1-2 0,3 6 0,-8-1 0,0 1 0,-5-6 0,5 0 0,0 0 0,0 1 0,-5 5 0,-2-4 0,-4 3 0,9-3 0,-3-2 0,-2 0 0,-4 0 0,1 0 0,4 0 0,1 5 0,0 1 0,-6-1 0,0-5 0,0 0 0,6 0 0,-2 2 0,-4 4 0,2-5 0,-7 5 0,5-4 0,-5-2 0,5 0 0,-5 0 0,0 0 0,-6 0 0,1 0 0,5 0 0,-1 0 0,1 0 0,-5 0 0,-1 0 0,0 0 0,6-6 0,0 1 0,0-1 0,-6 6 0,6 0 0,0 0 0,5 0 0,-5 0 0,5 0 0,-5 0 0,7 0 0,-2 0 0,4 0 0,2 0 0,-1-1 0,1-5 0,0 4 0,0-3 0,-3 3 0,-2 2 0,1 0 0,-7 0 0,5 0 0,-5 0 0,5-2 0,-5-3 0,-1 3 0,-4-4 0,1 5 0,4 1 0,-4 0 0,4 0 0,-4 0 0,-2 0 0,1 0 0,-1 0 0,0 0 0,1 0 0,-1 0 0,0 0 0,1 0 0,-1 0 0,1 0 0,-7 0 0,1 0 0,-7 0 0,3 0 0,-7 0 0,0 0 0,-7 0 0,5 0 0,-5 0 0,5 0 0,-3 0 0,-4-2 0,-8-4 0,-6-10 0,-10-9 0,-9-8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17.809"/>
    </inkml:context>
    <inkml:brush xml:id="br0">
      <inkml:brushProperty name="width" value="0.08571" units="cm"/>
      <inkml:brushProperty name="height" value="0.08571" units="cm"/>
      <inkml:brushProperty name="color" value="#C371F1"/>
    </inkml:brush>
  </inkml:definitions>
  <inkml:trace contextRef="#ctx0" brushRef="#br0">1095 255 12287,'0'-15'0,"3"4"0,1-3 0,-2 3 0,-1 5 0,-1 1 0,5 5 0,-4 5 0,2 2 0,-2 2 0,-1 1 0,0 0 0,0 0 0,0 1 0,0-1 0,0 4 0,0-1 0,0 1 0,0-4 0,0 4 0,0-1 0,0 1 0,0-4 0,-3 0 0,0 1 0,-4-1 0,3 0 0,-4 0 0,2 1 0,-3-1 0,-2 0 0,2-3 0,2 0 0,-2-2 0,3 2 0,-2-1 0,1-3 0,-2-2 0,6 4 0,-3-5 0,3 0 0,0 0 0,6 0 0,3 0 0,4 0 0,0 0 0,1 0 0,2 0 0,1 0 0,3-3 0,-3-1 0,3 1 0,-4 3 0,4 0 0,-3 0 0,0 0 0,-4 0 0,0 0 0,0 0 0,1 4 0,-2 2 0,-3 4 0,-1 0 0,-5 1 0,0-1 0,0 0 0,0 0 0,0 1 0,-3-1 0,-1 0 0,-4 0 0,1 1 0,-2-1 0,-1 0 0,0-1 0,0-2 0,-4 1 0,0-5 0,-4 4 0,1-4 0,1 1 0,-1-4 0,0 0 0,-3 0 0,-1 0 0,1 0 0,3-1 0,0-3 0,0 0 0,-4-3 0,2-2 0,2 2 0,-1-2 0,4-1 0,0 1 0,4 2 0,-2-2 0,1 2 0,-1-1 0,5 1 0,2-2 0,-4 3 0,8 1 0,-3-4 0,4 7 0,1-2 0,2 4 0,-2 0 0,4 0 0,-5 1 0,0 2 0,3 0 0,1 4 0,-1-4 0,-3 4 0,0-4 0,0 4 0,0 0 0,-1 3 0,-2 0 0,0 1 0,-3-1 0,2-3 0,-3-1 0,4 1 0,-4 3 0,0-3 0,-3 0 0,0-4 0,0 4 0,3-4 0,0 0 0,0-2 0,-3-1 0,4-4 0,2-2 0</inkml:trace>
  <inkml:trace contextRef="#ctx0" brushRef="#br0" timeOffset="301">1023 50 12287,'5'-15'0,"-4"4"0,8-4 0,-8 10 0,3 1 0,-8 8 0,-1 1 0,-6 5 0,0 1 0,-3-1 0,2 1 0,-5 3 0,0-3 0,-4 4 0</inkml:trace>
  <inkml:trace contextRef="#ctx0" brushRef="#br0" timeOffset="960">420 316 12287,'0'10'0,"0"-4"0,0 0 0,0-3 0,0-2 0,0 8 0,0-3 0,-1 4 0,-3 0 0,3-3 0,-2 0 0,-2 0 0,2 3 0,-2-3 0,2 0 0,1-4 0,-5 4 0,3-1 0,-2 1 0,0-2 0,-1-1 0,-2-3 0,2 2 0,-2-2 0,-1-1 0,0 0 0,-1-3 0,1-1 0,1-3 0,2 0 0,-1-2 0,5-2 0,0 1 0,3 0 0,0 0 0,0-1 0,0 1 0,0 0 0,0 0 0,0 3 0,0 0 0,0 5 0,0-3 0,0 5 0,4 0 0,-3 0 0,4 0 0,-5 0 0,4 0 0,-3 1 0,3 3 0,-3-3 0,-1 4 0,0-5 0,1 3 0,3 0 0,-3 1 0,3-4 0,1 4 0,-3-1 0,5 3 0,-5-2 0,2 3 0,-2-4 0,1 4 0,-2-4 0,3 4 0,-3-3 0,-1 2 0,0-2 0,0 3 0,-1-4 0,-3 4 0,-1-2 0,-6 2 0,-3 2 0,-3-2 0,-3 1 0,0-1 0,-2 1 0,-2-5 0,-1 5 0,-2-1 0,-1-1 0,4 1 0,1-5 0,6 1 0,-2-2 0,7-5 0,-2-2 0</inkml:trace>
  <inkml:trace contextRef="#ctx0" brushRef="#br0" timeOffset="1158">553 623 12287,'-10'-5'0,"-1"-1"0,-3-2 0,-3 1 0,-7 5 0,-4 8 0,-6 6 0,-3 8 0,-7 1 0,-3-1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21.867"/>
    </inkml:context>
    <inkml:brush xml:id="br0">
      <inkml:brushProperty name="width" value="0.08571" units="cm"/>
      <inkml:brushProperty name="height" value="0.08571" units="cm"/>
      <inkml:brushProperty name="color" value="#C371F1"/>
    </inkml:brush>
  </inkml:definitions>
  <inkml:trace contextRef="#ctx0" brushRef="#br0">2476 184 12287,'-5'16'0,"4"-7"0,-2-9 0,5-1 0,1-6 0,1 5 0,-4-2 0,1 4 0,2 0 0,-2 0 0,4 0 0,-4 4 0,3 3 0,-3 3 0,2 4 0,2-2 0,-2 5 0,4 4 0,-4 3 0,4 3 0,-3-3 0,2 4 0,-2-1 0,-1 0 0,-3 0 0,1-4 0,3 0 0,-3-5 0,3-8 0,-4-6 0,0-4 0</inkml:trace>
  <inkml:trace contextRef="#ctx0" brushRef="#br0" timeOffset="1125">2210 195 12287,'6'0'0,"-2"0"0,-4 0 0,5 4 0,-4 2 0,3 4 0,-4 0 0,4 0 0,-1 1 0,2 2 0,-2 1 0,-2 0 0,3-4 0,0 3 0,0 1 0,-1 0 0,-3-4 0,0 4 0,0-1 0,0 1 0,-1-4 0,-3 0 0,2 1 0,-5-1 0,-1-3 0,-5-1 0,0-2 0,-4 3 0,0-5 0,-3 1 0,-1 2 0,1-2 0,-5 2 0,-3-2 0,-1 0 0,-2 3 0,1-2 0,-1 3 0,-3-4 0,0 4 0,-5-4 0,2 4 0,-3-4 0,-1 4 0,0-4 0,0 0 0,0 1 0,0 0 0,0 3 0,0-4 0,4 1 0,-1-4 0,5 3 0,-1 0 0,2 2 0,2-2 0,3-2 0,-1 3 0,5-3 0,0-1 0,2 0 0,4 0 0,-1 0 0,4 0 0,-3-3 0,4-1 0,2-3 0,5 4 0,2-5 0,-3 1 0,5-2 0,-1-1 0,-3 0 0,5-5 0,-4 0 0,5-2 0,-3 2 0,-1 5 0,1 0 0,3 0 0,-3-1 0,-1 1 0,0 0 0,0 0 0,3-1 0,-2 1 0,-2 0 0,2 0 0,-1 3 0,4 0 0,-1 5 0,-2-2 0,2-1 0,-4 4 0,5-4 0,0 5 0,0 5 0,0-4 0,0 8 0,4-4 0,-1 6 0,0-1 0,-3 0 0,4-3 0,-1 0 0,2 1 0,-2 5 0,-2-1 0,3 1 0,-2-1 0,1-2 0,-1 0 0,1 0 0,-2 1 0,-1-1 0,0 0 0,0 0 0,0-3 0,0 0 0,-1 0 0,-2 3 0,-3-3 0,-4 0 0,-1-5 0,1 1 0,-3 2 0,-1-2 0,-4 1 0,1-4 0,-3 0 0,0 0 0,-4 0 0,0 0 0,4-4 0,3 1 0,1-5 0,-1 1 0,0 1 0,6 0 0,-1 2 0,5-3 0,3 1 0,-1-5 0,5 5 0,0-1 0,1 4 0,3 0 0,1 2 0,5-2 0,1-1 0,-1 1 0,0 3 0,0 0 0,-3 3 0,0 1 0,-4 0 0,4-1 0,-5 3 0,8 4 0,-9 1 0,2-1 0,-2 0 0,-4 0 0,-1 1 0,-4-1 0,2 0 0,-7-1 0,0-2 0,-5 1 0,5-5 0,-4 4 0,3-4 0,-3 1 0,3-4 0,1 0 0,3 0 0,-1-9 0,-3 2 0,-2-8 0</inkml:trace>
  <inkml:trace contextRef="#ctx0" brushRef="#br0" timeOffset="1475">502 235 12287,'4'11'0,"-3"-6"0,8 4 0,-4-6 0,2 4 0,2-5 0,-3 7 0,4-2 0,-1 3 0,-2 4 0,2-2 0,-2 5 0,-2 0 0,2 4 0,-3-2 0,2-2 0,-3 2 0,0-2 0,-2-1 0,-1 1 0,0-1 0,0 1 0,-6-3 0,-4-7 0,-1 1 0,-6-5 0,0 1 0,-4-4 0,-4 0 0,-2 0 0,-3-2 0,0-1 0,-4-3 0,0-4 0,-2 0 0,2 0 0,2-1 0,-2 1 0,-1-2 0,1 1 0,3-1 0,4 5 0,4-3 0,-1-4 0,3-2 0,0-4 0</inkml:trace>
  <inkml:trace contextRef="#ctx0" brushRef="#br0" timeOffset="1655">246 41 12287,'-4'-10'0,"1"0"0,-1 4 0,0 3 0,-2 1 0,-4 2 0,-5-4 0,0-2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29.001"/>
    </inkml:context>
    <inkml:brush xml:id="br0">
      <inkml:brushProperty name="width" value="0.08571" units="cm"/>
      <inkml:brushProperty name="height" value="0.08571" units="cm"/>
      <inkml:brushProperty name="color" value="#C371F1"/>
    </inkml:brush>
  </inkml:definitions>
  <inkml:trace contextRef="#ctx0" brushRef="#br0">1 18 12287,'0'-10'0,"0"3"0,2 7 0,3 0 0,-1 0 0,8 0 0,-9 0 0,11 2 0,-9 3 0,8-3 0,-3 12 0,7-9 0,-6 7 0,1-7 0,5 3 0,5-3 0,3-3 0,-2 4 0,3 2 0,8-3 0,0 1 0,0-6 0,6 0 0,-1 0 0,7 0 0,-7 0 0,7 0 0,-7 0 0,7 0 0,-6 0 0,-1-2 0,-5-4 0,6 5 0,0-5 0,1 4 0,-1 2 0,-4-6 0,3 1 0,-3-1 0,-2 6 0,6 0 0,0 0 0,-1 0 0,-5 0 0,0 0 0,0 0 0,6 0 0,0 0 0,-2 0 0,-10 0 0,4 0 0,-4 0 0,3 0 0,-3 0 0,-3 0 0,-8 0 0,0 0 0,0 0 0,0 0 0,0 0 0,0 0 0,0 0 0,-6 0 0,0 0 0,-7 0 0,11 0 0,-11 0 0,7 0 0,-7 0 0,4 0 0,-1 0 0,-5 0 0,8 0 0,-5 0 0,-3 0 0,6 7 0,-8-5 0,2 6 0,3-8 0,-3 0 0,6 0 0,-8 0 0,0 0 0,7 0 0,-5 0 0,8 0 0,-5 0 0,-3 0 0,6 0 0,-6 0 0,3 0 0,-3 0 0,6 0 0,-8 0 0,0 0 0,7 0 0,-5 0 0,6 0 0,-8 0 0,0 0 0,0 8 0,0-7 0,0 7 0,0-8 0,0 0 0,7 0 0,-5 0 0,6 8 0,-1-7 0,-3 13 0,7-9 0,-5 7 0,5-7 0,1 1 0,5-6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39.409"/>
    </inkml:context>
    <inkml:brush xml:id="br0">
      <inkml:brushProperty name="width" value="0.08571" units="cm"/>
      <inkml:brushProperty name="height" value="0.08571" units="cm"/>
      <inkml:brushProperty name="color" value="#C371F1"/>
    </inkml:brush>
  </inkml:definitions>
  <inkml:trace contextRef="#ctx0" brushRef="#br0">1 120 12287,'0'11'0,"0"1"0,0-9 0,0 5 0,0-8 0,0 0 0,7 0 0,-5 0 0,13 0 0,-5 0 0,7 0 0,0 0 0,0 0 0,2 2 0,4 4 0,-3-5 0,9 5 0,-1 2 0,6-3 0,0 3 0,0-2 0,6-3 0,-1 9 0,1-9 0,-6 3 0,0-2 0,0 2 0,0-5 0,0 5 0,-2-4 0,-3-2 0,1 0 0,-7 0 0,1 0 0,-1 0 0,-4-2 0,3-4 0,-1 5 0,2-5 0,-2 2 0,7-2 0,-7 5 0,1-5 0,-3 4 0,-2 2 0,6 0 0,0 0 0,1 0 0,-1 0 0,-2 0 0,7 0 0,-5 0 0,5 0 0,-5 0 0,5 0 0,-1 0 0,1 0 0,4 0 0,-4 0 0,-1 0 0,1 0 0,-1 0 0,1 0 0,2-6 0,-7 1 0,5-1 0,-5 6 0,0 0 0,-6 0 0,1-2 0,5-4 0,-4 5 0,4-5 0,-10 4 0,-2 2 0,3 0 0,8 0 0,-7 0 0,8 0 0,-8 0 0,8 0 0,-2 0 0,1 0 0,-3 0 0,4 0 0,1 0 0,-1 0 0,7 0 0,-1 0 0,-3 0 0,2 0 0,-5 0 0,5 0 0,-1 0 0,1 0 0,2 0 0,-7 0 0,2 0 0,-3 0 0,-3 0 0,4 0 0,2 0 0,-3 0 0,3 0 0,-3 0 0,-1-6 0,8 1 0,-7-1 0,7 6 0,-7 0 0,7 0 0,-7 0 0,7 0 0,-3-6 0,2 1 0,3-1 0,-9 6 0,7 0 0,-7 0 0,7-2 0,-7-4 0,7 5 0,-7-5 0,3 4 0,-2 2 0,-4 0 0,3 0 0,-3-2 0,-2-4 0,0 5 0,0-5 0,-6 4 0,1 2 0,-1 0 0,6 0 0,0 0 0,-5 0 0,-1 0 0,-5 0 0,5 0 0,-5 0 0,5 0 0,-5 0 0,5 0 0,-5 0 0,5 0 0,-5 0 0,5 0 0,2 0 0,2 0 0,2 0 0,0 0 0,0 0 0,0 0 0,0-2 0,0-4 0,-5 5 0,-1-5 0,0 4 0,6 2 0,0 0 0,0 0 0,-5 0 0,-1 0 0,0 0 0,6 0 0,0-2 0,0-4 0,0 4 0,0-3 0,-5 3 0,-1 2 0,0 0 0,6 0 0,0-6 0,0 1 0,-5-1 0,-1 6 0,0 0 0,6 0 0,-7 0 0,5-2 0,-4-2 0,4-1 0,2-1 0,-5 6 0,-1 0 0,0 0 0,6 0 0,0 0 0,0 0 0,1 0 0,-1 0 0,0 0 0,-6 0 0,0 0 0,2 0 0,3 0 0,1 0 0,-6 0 0,0 0 0,1 0 0,5 0 0,0 2 0,0 3 0,0-3 0,0 4 0,0-4 0,0-2 0,0 2 0,0 3 0,0-3 0,0 4 0,0-4 0,0 0 0,0 3 0,0-3 0,0 4 0,-6-4 0,0-2 0,1 0 0,5 0 0,-6 0 0,0 0 0,-7 0 0,6 0 0,-5 0 0,-3 0 0,6 0 0,-6 0 0,3 0 0,-3 0 0,8 0 0,-5 0 0,-3 0 0,13 0 0,-5 0 0,7 0 0,-6 0 0,0 0 0,1 0 0,5 0 0,0 0 0,0 0 0,0 0 0,0 0 0,0 0 0,0 0 0,7 0 0,-5 0 0,4 0 0,-4 0 0,-2 0 0,0 0 0,0 0 0,-6 0 0,1 0 0,-1 2 0,6 4 0,0-5 0,0 7 0,0-8 0,0 0 0,-8 0 0,-1 0 0,-1 0 0,-5 0 0,8 0 0,-5 0 0,-3 0 0,6 2 0,-8 4 0,2-5 0,3 5 0,-3-4 0,8-2 0,-5 0 0,-3 0 0,14 0 0,-15 0 0,13 2 0,-9 4 0,1-5 0,-6 7 0,0-8 0,8 0 0,-7 0 0,7 0 0,-8 0 0,0 0 0,8 0 0,-7 0 0,7 0 0,0 0 0,-7 0 0,7 0 0,-8 0 0,8 0 0,-7 0 0,7 0 0,-8 8 0,0-7 0,0 7 0,0-8 0,0 0 0,8 0 0,1 0 0,8 0 0,0-6 0,0 1 0,0-1 0,0 6 0,0 0 0,0 0 0,0-2 0,0-4 0,0 5 0,0-5 0,2 4 0,4 2 0,-4 0 0,3 0 0,-3-2 0,-2-4 0,0 5 0,0-7 0,-7 8 0,-1 0 0,-3 0 0,-4 0 0,5 0 0,-7 0 0,0 0 0,8 0 0,3 0 0,4 0 0,2 0 0,0 0 0,0 0 0,0 0 0,0 0 0,0 0 0,0 0 0,8 0 0,3 0 0,4 0 0,2 0 0,2 0 0,4 0 0,-4-2 0,3-4 0,-3 5 0,-2-5 0,0-2 0,0 3 0,0-3 0,0 2 0,-5 4 0,-1-3 0,-7 3 0,2 2 0,-5-2 0,-1-4 0,0 4 0,0-5 0,0 7 0,0 0 0,1 0 0,-1 0 0,0 0 0,0 0 0,0 0 0,0 0 0,0 0 0,0 0 0,7 0 0,4 0 0,-3 0 0,-2 0 0,3 0 0,3 0 0,3 6 0,2-1 0,0 1 0,0-6 0,2 0 0,3 0 0,-1 6 0,7-1 0,-9 7 0,-2-7 0,0 7 0,-5-7 0,1 7 0,-2-7 0,4 1 0,-3-6 0,9 0 0,1 0 0,8 0 0,-1 0 0,-5 0 0,-1 0 0,-4 0 0,-2 0 0,-2-2 0,-4-4 0,-3 5 0,-8-5 0,6 4 0,-1 2 0,1 0 0,-6 0 0,0 0 0,0 0 0,0 0 0,0 0 0,0 0 0,0 2 0,0 4 0,-6-5 0,1 5 0,-1-4 0,6-2 0,2 0 0,4 0 0,-4 0 0,3 0 0,5 0 0,1 0 0,-1 0 0,1 0 0,-5 0 0,5 0 0,0 0 0,6 0 0,0 0 0,0 0 0,0 0 0,0 0 0,0 0 0,0 0 0,-2 0 0,-3 0 0,3 0 0,-4 0 0,8 0 0,-2 0 0,4 0 0,-10 0 0,-1 0 0,1 0 0,-1 0 0,1 0 0,-2 0 0,-3 0 0,-4 0 0,4 0 0,1 0 0,-1 0 0,0 0 0,-6 0 0,5 0 0,1 0 0,0 0 0,-6 0 0,0 2 0,0 4 0,-6-5 0,0 5 0,1-4 0,5-2 0,0 0 0,0 0 0,5 0 0,1 0 0,0 6 0,-6-1 0,5 1 0,1-6 0,0 0 0,-6 0 0,5 0 0,1 0 0,-4 0 0,-2 0 0,-8 0 0,14 0 0,-8 0 0,8 0 0,-4 0 0,-2 0 0,0 0 0,0 0 0,-8 0 0,6 0 0,-13 0 0,6 0 0,-8 0 0,0 0 0,-8 0 0,6 0 0,-5 0 0,7 0 0,0 0 0,-8 0 0,6 0 0,-5 0 0,7 0 0,0 0 0,-8 0 0,6 0 0,-5 0 0,7 0 0,0 0 0,7 0 0,5 0 0,3 0 0,2 0 0,7 0 0,5 0 0,5-6 0,5 1 0,5-7 0,7 7 0,13-9 0,4 3 0,10 2-123,-5-3 1,5 3 122,-10-3 0,2-1 0,-14 8 0,-12-7 0,-10 7 0,-11-3 0,-1 2 0,5 4 0,-16-5 0,4 7 0,-15 0 245,-15 0-245,11 0 0,-11 0 0,15 0 0,0 0 0,8 0 0,-4 0 0,7 0 0,-5 6 0,5-1 0,-5 1 0,5-6 0,-5 0 0,5 0 0,-5 0 0,5 0 0,0 0 0,6 2 0,0 3 0,0-3 0,0 4 0,-5-4 0,-1-2 0,0 0 0,6 0 0,0 0 0,0 0 0,0 0 0,0 0 0,0 0 0,0 0 0,0 0 0,0 0 0,0 6 0,0-1 0,6 1 0,0-6 0,-1 0 0,-5 0 0,2 0 0,4 0 0,-4 0 0,4 0 0,1 0 0,-1 0 0,1 0 0,-3 0 0,4 0 0,1 0 0,-5 0 0,2 0 0,1 0 0,-1 0 0,7 0 0,-2 0 0,3 0 0,-3 0 0,4 0 0,-3 0 0,1 0 0,-2 0 0,4 0 0,-3 0 0,-3 0 0,2 0 0,-1 0 0,1 0 0,2 0 0,-7 0 0,5 0 0,-5 0 0,5 0 0,-5 0 0,2 0 0,-3 0 0,-1 0 0,7 0 0,1 0 0,5 0 0,-6 6 0,1-1 0,-7 1 0,7-6 0,-3 0 0,2 0 0,4 0 0,-3 0 0,3 0 0,2 0 0,0 2 0,0 3 0,0-3 0,0 4 0,0-4 0,0-2 0,0 0 0,0 0 0,-6 0 0,1 0 0,-1 0 0,6 0 0,-2 0 0,-3 0 0,3 0 0,-4 0 0,-1 0 0,1 0 0,0 0 0,6 0 0,-5 0 0,-1 0 0,0 0 0,6 0 0,-2 0 0,-3 0 0,1 0 0,-7 0 0,5 0 0,-5 0 0,5 0 0,-5 0 0,1 0 0,-1 0 0,-4 0 0,4 0 0,1 0 0,-1 0 0,-1 0 0,-5 0 0,2 0 0,4 0 0,-4 0 0,4 0 0,3 0 0,2 0 0,-1 0 0,1 0 0,1 0 0,5 0 0,0 0 0,0 0 0,-2 0 0,-4 0 0,10 0 0,-4 0 0,-2 0 0,-4 0 0,1 0 0,5 0 0,0 0 0,0 0 0,-6 0 0,0 0 0,-1 0 0,1 0 0,4 0 0,-3 0 0,-3 0 0,2 0 0,1 0 0,5 0 0,6 0 0,-1 0 0,1 2 0,-6 4 0,0-5 0,0 5 0,-2 2 0,-4-3 0,5 9 0,-15-5 0,5 2 0,-12 1 0,-3-9 0,-8 7 0,0-4 0,0-5 0,0 7 0,0-6 0,0 4 0,0-5 0,0 7 0,6-6 0,-1 4 0,9-5 0,-5 7 0,8-8 0,0 0 0,0 0 0,0 6 0,0-1 0,0 1 0,0-6 0,2 0 0,4 0 0,1 0 0,5 0 0,3 0 0,-4 0 0,6-6 0,6 1 0,-4-1 0,3 6 0,3-6 0,-2 1 0,-1-3 0,-5 2 0,4 3 0,-4-9 0,4 9 0,-10-3 0,2-2 0,-1 3 0,3-1 0,-4 6 0,-1-2 0,1-4 0,-7 5 0,1-5 0,3 4 0,-2 2 0,-1-2 0,-5-4 0,2 5 0,4-5 0,-4 4 0,4 2 0,1 0 0,-1 0 0,-1 0 0,-5 0 0,8 0 0,3 0 0,-3 0 0,-2 0 0,-10 0 0,-2 0 0,-5 0 0,5 0 0,-7 0 0,4 0 0,-8 0 0,0 0 0,-8 0 0,6 0 0,-5 0 0,7 0 0,0 0 0,-8 0 0,-3 0 0,-12 0 0,-11-15 0,-10-4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40.641"/>
    </inkml:context>
    <inkml:brush xml:id="br0">
      <inkml:brushProperty name="width" value="0.08571" units="cm"/>
      <inkml:brushProperty name="height" value="0.08571" units="cm"/>
      <inkml:brushProperty name="color" value="#C371F1"/>
    </inkml:brush>
  </inkml:definitions>
  <inkml:trace contextRef="#ctx0" brushRef="#br0">1 408 12287,'7'-9'0,"-3"1"0,8 8 0,-1 0 0,6 0 0,2 0 0,4 0 0,3 0 0,8 0 0,8 0 0,3 0 0,12-1 0,5-5 0,12 4 0,5-4 0,12-1-232,5 1 1,-46 0 0,0-1 231,1 1 0,0 1 0,4-3 0,0 0 0,1 0 0,1-1 0,2 1 0,1-1 0,3 1 0,-1-1 0,-2 3 0,-1 1 0,1-1 0,-1 1 0,0-1 0,-1 0 0,-4-2 0,0-1 0,3 3 0,1 1 0,-1-1 0,0 1 0,-2 2 0,-1 0 0,0-2 0,0-1 0,-3 1 0,0 0 0,45-6 0,-46 4 0,1 1 0,45 0 0,-3-2 0,-3 3 0,-3 3 0,-2-4 0,-7 4-82,-5 2 1,-5-5 81,-5-1 0,3-7 0,-11 5 0,3-7 0,-1-2 0,-2-7 0,1-7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2:45.783"/>
    </inkml:context>
    <inkml:brush xml:id="br0">
      <inkml:brushProperty name="width" value="0.08571" units="cm"/>
      <inkml:brushProperty name="height" value="0.08571" units="cm"/>
      <inkml:brushProperty name="color" value="#C371F1"/>
    </inkml:brush>
  </inkml:definitions>
  <inkml:trace contextRef="#ctx0" brushRef="#br0">4696 267 12287,'-2'7'0,"-2"-3"0,3 3 0,-5-6 0,6 5 0,0-6 0,0 0 0,0 6 0,0-5 0,0 5 0,0-1 0,0-2 0,0 6 0,0-7 0,0 5 0,0-2 0,0-4 0,6 10 0,1-9 0,6 5 0,-1-3 0,1-3 0,0 5 0,-1-6 0,1 0 0,0 0 0,-5 0 0,1 0 0,-1 0 0,5 0 0,-5 0 0,1 0 0,-1 0 0,5-1 0,0-4 0,-2 3 0,-3-7 0,4 1 0,-7-5 0,4 0 0,1 5 0,-6-1 0,1 2 0,0-1 0,-4-3 0,3 2 0,-2 2 0,-2-1 0,0 3 0,0-3 0,0 4 0,0-5 0,0 5 0,0-4 0,0 5 0,-2-7 0,-2 6 0,1-1 0,-5 5 0,4-1 0,-5-3 0,5 2 0,-5-2 0,5 3 0,-4 1 0,4 0 0,-5 0 0,5-2 0,-5-2 0,1 3 0,-5-5 0,1 6 0,-1 0 0,0 0 0,0 4 0,1 0 0,-1 2 0,0-2 0,-1-1 0,-3 6 0,3-5 0,-3 4 0,3-1 0,2 2 0,-5 1 0,0-6 0,0 4 0,4-3 0,0 3 0,1-4 0,-1 5 0,0-5 0,1 4 0,-1-3 0,0 0 0,0 0 0,5-4 0,0 3 0,-1-2 0,-4-2 0,1 0 0,-1 0 0,0 0 0,5 0 0,-1 0 0,7 0 0,-10 0 0,11 0 0,-9-2 0,6-2 0,0 1 0,4-5 0,0 5 0,0-8 0,0 8 0,0-6 0,0 5 0,0-4 0,4 3 0,0-3 0,2 4 0,-2-5 0,-3 5 0,4-4 0,2 5 0,-5-7 0,7 6 0,-6-2 0,1 2 0,3 2 0,-6-5 0,4 3 0,2 3 0,-5-5 0,7 6 0,-5 0 0,5 0 0,-7 0 0,10-6 0,-5 5 0,5-5 0,-3 6 0,-1 0 0,-3 0 0,3 0 0,-5 0 0,8 6 0,-8-5 0,5 4 0,-5-4 0,3 0 0,-6 4 0,0-4 0,6 5 0,-5-1 0,5-2 0,-6 6 0,0-7 0,0 10 0,1-7 0,3 4 0,-2 2 0,3-4 0,-5 6 0,0 0 0,0-5 0,0 0 0,0-3 0,0 3 0,0-4 0,0 5 0,-1-5 0,-3 5 0,2-5 0,-2 4 0,-2-4 0,2 5 0,-6-6 0,2 1 0,1 2 0,-2-2 0,1 4 0,-5-3 0,-4 3 0,0-4 0,-1 1 0,1-5 0,2 4 0,-7 0 0,1 4 0,-4-3 0,4-1 0,0-4 0,-2 1 0,-7 4 0,5-4 0,0 3 0,1-2 0,7-2 0,-6-6 0,3-1 0</inkml:trace>
  <inkml:trace contextRef="#ctx0" brushRef="#br0" timeOffset="2007">4023 203 12287,'0'7'0,"0"-1"0,0-6 0,-1 4 0,-4 0 0,3 2 0,-7-2 0,5-1 0,-4 5 0,-1-3 0,-4 3 0,1-1 0,-1 2 0,0 2 0,1-3 0,-1-1 0,0 2 0,-4-2 0,0 1 0,-1 4 0,1-4 0,-1-1 0,-3 2 0,-3-7 0,2 3 0,-2 0 0,-1 0 0,-5 3 0,1-4 0,-2 5 0,1-5 0,-2 4 0,-6-3 0,4 3 0,0-4 0,0 5 0,-4-5 0,3 5 0,-3-5 0,7 4 0,-7-4 0,2 5 0,-2-5 0,-1 5 0,-4-5 0,8 1 0,-3 0 0,7-4 0,-3 3 0,6-1 0,-2 1 0,4-2 0,0 2 0,5-3 0,0-1 0,5 0 0,0 0 0,1 0 0,3 0 0,-1 0 0,0 0 0,5 0 0,-1 0 0,1 0 0,-5-1 0,1-3 0,3 2 0,1-2 0,-1-3 0,-2 0 0,2-6 0,2 5 0,3-1 0,1 1 0,-5-5 0,5 1 0,-3-1 0,6 0 0,-1 1 0,-3-1 0,2 4 0,-2 1 0,3-1 0,1-3 0,0-1 0,0 0 0,0 1 0,5-1 0,1 0 0,2 1 0,4 0 0,-4 4 0,3-3 0,2 2 0,0-1 0,0 2 0,-1-2 0,1 6 0,5-5 0,3 5 0,-1-5 0,1 5 0,-4-1 0,4 0 0,-4 4 0,4-3 0,-1 2 0,1 2 0,2 0 0,-6 0 0,4 0 0,-4 0 0,1 0 0,-1 0 0,-3 0 0,3 0 0,-3 0 0,-1 0 0,0 0 0,-1 0 0,0 2 0,-4 2 0,3-1 0,-2 5 0,2-1 0,2 2 0,-5 3 0,1 1 0,-2 0 0,1 4 0,2-3 0,-6-1 0,1 3 0,-5 1 0,0 2 0,0-2 0,0-3 0,0 3 0,-2-3 0,-2-1 0,1-1 0,-5 1 0,-2 0 0,-7-1 0,3-5 0,-3-2 0,1 0 0,-1-1 0,3 1 0,-3-5 0,-1 0 0,1 0 0,0 0 0,5 0 0,-1 0 0,0 0 0,0 0 0,1 0 0,-1 0 0,0 0 0,5 0 0,-1 0 0,7-6 0,-8 3 0,6-5 0,-1 5 0,5-8 0,0 4 0,0-2 0,0 1 0,0 3 0,0-3 0,6 5 0,-5-8 0,11 4 0,-10-2 0,7 1 0,-6 5 0,8-7 0,-2 6 0,-2 0 0,1 4 0,0-5 0,5 1 0,0 0 0,0 4 0,-1 0 0,1 0 0,-5-1 0,1-4 0,-1 4 0,5-5 0,-4 6 0,-1 0 0,-5 0 0,2 0 0,-5 2 0,0 2 0,0-1 0,0 5 0,-5-4 0,-4 5 0,1-5 0,-5 5 0,3-1 0,-7 5 0,-1-5 0,1 1 0,-5-1 0,0 5 0,3-5 0,-3 1 0,1-5 0,-4 5 0,0-5 0,-1 4 0,1-5 0,-1 1 0,1-2 0,0-2 0,3 0 0,1 0 0,2 0 0,-3 0 0,3-2 0,2-2 0,3 1 0,-3-5 0,4 4 0,5-5 0,-4 2 0,4-1 0,1-4 0,-2 4 0,6-3 0,-6-2 0,4 0 0,1 0 0,4 1 0,0-1 0,0 0 0,-4 1 0,0-1 0,-1 0 0,5 1 0,-4-1 0,0 0 0,-2 0 0,2 1 0,1-1 0,-5 0 0,4 2 0,-5 3 0,6-4 0,-1 4 0,-2 1 0,2-2 0,-4 5 0,4-4 0,-2 5 0,2-1 0,2 2 0,-3 2 0,5 0 0,0 0 0,0 6 0,1 1 0,3 6 0,-1-5 0,6 1 0,-5 0 0,4 8 0,-4-3 0,5 3 0,-1-1 0,5 1 0,-4-3 0,-1 3 0,-1 1 0,2-1 0,2 1 0,-3-1 0,-1-3 0,2 3 0,-2 2 0,1-2 0,2 0 0,-6-5 0,2 0 0,-2-4 0,-2 3 0,2-2 0,-3 2 0,-1 2 0,0-1 0,0-3 0,0-1 0,0-5 0,0 4 0,0-3 0,-1-2 0,-3 2 0,2-2 0,-5-2 0,3 0 0,1 0 0,-5 0 0,-1 0 0,-3 0 0,-1 0 0,0 0 0,0 0 0,-3 0 0,-1 0 0,-5 0 0,6 0 0,-7 0 0,2 0 0,-3-5 0,-2 1 0,0 0 0,-4 4 0,3 0 0,-2 0 0,2-2 0,1-2 0,5 3 0,0-3 0,6-2 0,-2 2 0,3-2 0,1 2 0,4 1 0,1-5 0,5 3 0,-1-3 0,2 4 0,2-5 0,0 5 0,0-5 0,0 5 0,0-4 0,5 4 0,-1-5 0,6 5 0,-2-5 0,-1 5 0,2-4 0,-1 5 0,5-14 0,0 3 0</inkml:trace>
  <inkml:trace contextRef="#ctx0" brushRef="#br0" timeOffset="3306">1624 216 12287,'1'7'0,"4"-3"0,-2-3 0,5-1 0,-5 0 0,8 0 0,-4 0 0,2 0 0,-1 0 0,-5 0 0,8 0 0,-4 0 0,6 0 0,-5 0 0,1 0 0,-2 6 0,1 3 0,2-2 0,-6 1 0,6 2 0,-1 7 0,-2-3 0,1 3 0,-1 1 0,2-1 0,2 0 0,-2-4 0,-2 2 0,1-2 0,-5 3 0,1-8 0,-2 3 0,3 2 0,-3-6 0,2-1 0,-8-6 0,-2 1 0,-3 3 0,-2-2 0,3 2 0,-4-3 0,0-1 0,3 0 0,1 0 0,-1 0 0,-3 0 0,-1 0 0,0 0 0,1 0 0,-1 0 0,0 0 0,1 0 0,-1 0 0,0 0 0,-4 0 0,0 0 0,0 0 0,5 0 0,-5-1 0,0-3 0,-4 2 0,4-2 0,-4-2 0,4 2 0,-4-4 0,4 4 0,-5-6 0,6 1 0,-1 2 0,4-1 0,0 1 0,1-2 0,-1-2 0,0 2 0,2 2 0,2-1 0,2 4 0,3-5 0,3 1 0,-6-5 0,2 0 0,4 5 0,-3-1 0,2 1 0,2-1 0,0 1 0,0 5 0,-1-7 0,-3 6 0,2 0 0,-3 4 0,5 0 0,0 0 0,5 0 0,-2 0 0,6 0 0,-5 0 0,4 0 0,1 0 0,3 0 0,1 0 0,0 1 0,0 4 0,-1-4 0,1 3 0,0 2 0,-1-2 0,-3 2 0,-1-2 0,-1-1 0,2 5 0,1-4 0,-6 5 0,6-6 0,-3 8 0,0-4 0,-2 1 0,-5 1 0,0-6 0,0 8 0,0-4 0,-5 4 0,-4-2 0,2 2 0,-1-2 0,-5-2 0,-4 1 0,0 1 0,5 3 0,-5 1 0,0 0 0,-4-1 0,4 1 0,-5 0 0,6-1 0,-1-3 0,4-1 0,0 1 0,1 4 0,-1-2 0,0-3 0,5 2 0,-1-6 0,6 6 0,-2-8 0,5 3 0,0-3 0,0 2 0,0-3 0,5 5 0,-3-5 0,2 4 0,3-4 0,-5 5 0,3-1 0,-3-3 0,2 2 0,-3 3 0,5-6 0,-6 11 0,0-11 0,0 6 0,0-3 0,0-2 0,-6 3 0,-1-5 0,-6 0 0,5 0 0,0 0 0,-5 0 0,-4 0 0,-1 0 0,1 0 0,-7 0 0,-6 0 0,-1 0 0,1 0 0,-1 0 0,-2 0 0,-3 0 0,7 0 0,-4-5 0,8-4 0,-2 2 0,10-1 0,0-1 0,5-3 0,4-2 0,4-3 0,4 1 0,4-5 0,9-6 0,7-5 0</inkml:trace>
  <inkml:trace contextRef="#ctx0" brushRef="#br0" timeOffset="3633">1459 63 12287,'7'0'0,"-1"0"0,-6 0 0,0 0 0</inkml:trace>
  <inkml:trace contextRef="#ctx0" brushRef="#br0" timeOffset="4806">1015 190 12287,'-13'7'0,"6"5"0,-4-11 0,2 3 0,2 2 0,-1-2 0,4 0 0,-5-4 0,1 5 0,-5-1 0,4 0 0,1-4 0,5 2 0,-1 2 0,-3-3 0,5 5 0,-3-6 0,5 0 0,0 0 0,0-6 0,0-1 0,0-6 0,0 5 0,0 0 0,1-1 0,3-4 0,-2 1 0,4-1 0,-6 0 0,0 1 0,0-1 0,4 4 0,0 1 0,0 0 0,-4-1 0,0 1 0,0 3 0,0-3 0,0 5 0,2-3 0,2 6 0,-3-1 0,4-3 0,-4 2 0,-1-3 0,1 6 0,4 3 0,-4-2 0,10 9 0,-4-4 0,6 6 0,-5-5 0,1 1 0,-1-1 0,5 5 0,-4 0 0,-1-1 0,-1 1 0,2 0 0,-2-1 0,-3 1 0,-3 0 0,3-1 0,-2 1 0,-2 0 0,0 0 0,0-1 0,-6 2 0,-2 3 0,-4-5 0,0 4 0,-5-8 0,0 4 0,-1-2 0,1 3 0,3-2 0,-3-2 0,-2 0 0,2-4 0,0 3 0,5-4 0,-1 1 0,0-5 0,1 0 0,-1 0 0,-4 0 0,0 0 0,-1 0 0,1 0 0,1 0 0,-5 0 0,4 0 0,-4 0 0,4-2 0,-4-2 0,4 3 0,-4-4 0,4 0 0,-4 0 0,5-3 0,-1 4 0,3-6 0,2 1 0,0 2 0,4-1 0,-2-1 0,6-3 0,-5 3 0,5 1 0,0-1 0,4-3 0,0-1 0,0 0 0,0 1 0,0-1 0,0 0 0,-6 0 0,5 1 0,-3-1 0,1 5 0,-1-1 0,1 5 0,-6-5 0,1 7 0,-9-4 0,0 6 0,0 0 0,4 0 0,-4 0 0,0 0 0,-4 4 0,4 0 0,-4 6 0,4-1 0,-4 2 0,4 2 0,-4-1 0,4 1 0,-4 4 0,4 0 0,0 1 0,4-1 0,-2-1 0,2 5 0,-2-6 0,6 2 0,4-2 0,0-3 0,3 1 0,-3 0 0,4-1 0,-3 0 0,8-4 0,-1-2 0,5-6 0,-4 0 0,5 0 0,-1 0 0,5 0 0,0 0 0,-1 0 0,1 0 0,0 0 0,0 0 0,-1 0 0,1 0 0,0 0 0,-1-2 0,1-2 0,4 3 0,0-4 0,0 3 0,-5-3 0,1 4 0,0-3 0,0-2 0,-1 2 0,1-5 0,0 5 0,-1-2 0,1 2 0,-5 1 0,1-5 0,-1 5 0,4-4 0,-4 3 0,-2 2 0,-6-3 0,0 5 0,0 0 0,0-6 0,-6 5 0,5-6 0,-3 2 0,2-2 0,2-5 0,0-1 0,6-5 0,1-2 0</inkml:trace>
  <inkml:trace contextRef="#ctx0" brushRef="#br0" timeOffset="5014">672 38 12287,'0'-8'0,"0"-1"0,0 6 0,0-8 0,0 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06.675"/>
    </inkml:context>
    <inkml:brush xml:id="br0">
      <inkml:brushProperty name="width" value="0.08571" units="cm"/>
      <inkml:brushProperty name="height" value="0.08571" units="cm"/>
      <inkml:brushProperty name="color" value="#C371F1"/>
    </inkml:brush>
  </inkml:definitions>
  <inkml:trace contextRef="#ctx0" brushRef="#br0">1330 229 12287,'0'7'0,"-1"3"0,-4-5 0,4-1 0,-5-4 0,6 6 0,0-4 0,0 4 0,0-5 0,0 4 0,0-4 0,6 11 0,-3-9 0,6 6 0,-5-4 0,5 4 0,-6-5 0,2 5 0,1-4 0,-2 4 0,5-5 0,-5 5 0,2 0 0,-1 4 0,-2-4 0,6 0 0,-6 0 0,1 5 0,-1-5 0,2 0 0,-4-5 0,4 5 0,-4-4 0,-1 4 0,0-6 0,5 4 0,-1-3 0,1-2 0,-5 4 0,0 0 0,-2-5 0,-2 4 0,2-4 0,-10-1 0,5 0 0,-7 0 0,5 0 0,0 0 0,0 0 0,-4 0 0,0 0 0,-1 0 0,1 0 0,-1 0 0,1 0 0,-1 0 0,1 0 0,-1-4 0,1-1 0,0-1 0,-1 2 0,1 2 0,-1-2 0,1 1 0,-1-1 0,2 1 0,3-6 0,-2 6 0,2-2 0,-3-2 0,-2 5 0,1-10 0,1 9 0,3-6 0,3 6 0,0-3 0,4 0 0,-4 5 0,6-5 0,0 6 0,0 0 0,6 0 0,-4 0 0,4 0 0,-6 0 0,0 0 0,6 0 0,-5 0 0,5 0 0,-6 0 0,6 0 0,-4 0 0,10 0 0,-9 4 0,6 1 0,-6-1 0,9-4 0,-9 0 0,6 0 0,-6 0 0,8 0 0,-3 0 0,4 2 0,-3 2 0,3-2 0,-5 4 0,7-6 0,-5 0 0,0 0 0,-6 0 0,9 0 0,-5 0 0,1 0 0,3 6 0,-8-5 0,6 4 0,-6-2 0,2 1 0,-4-2 0,-1 10 0,5-9 0,-1 6 0,1-5 0,-5 5 0,0-5 0,0 5 0,0-6 0,0 9 0,0-4 0,0 5 0,0 1 0,0-1 0,0 1 0,-6-7 0,3 4 0,-6-7 0,4 5 0,-4-5 0,6 7 0,-7-8 0,6 6 0,-7-6 0,4 9 0,-7-11 0,1 5 0,-1-6 0,1 0 0,-1 0 0,1 0 0,-5 0 0,0 0 0,-1-1 0,1-4 0,1 2 0,-5-6 0,4 6 0,-4-1 0,5-2 0,-1 1 0,2-1 0,-2 2 0,3 1 0,-3-6 0,8 5 0,1-5 0,0 0 0,-5-5 0</inkml:trace>
  <inkml:trace contextRef="#ctx0" brushRef="#br0" timeOffset="474">1465 13 12287,'-6'-7'0,"3"1"0,-6 6 0,4 0 0,-4 0 0,5 0 0,-5 0 0,0 2 0,-5 2 0,1-3 0,-1 4 0,1 1 0,0-2 0,-5 5 0,0-4 0,0 4 0,4-5 0,1 1 0,-1-5 0,1 0 0</inkml:trace>
  <inkml:trace contextRef="#ctx0" brushRef="#br0" timeOffset="891">833 269 12287,'-9'4'0,"0"1"0,6-1 0,-3-2 0,6 2 0,-6-2 0,4 10 0,-10-5 0,9 7 0,-5-1 0,5-4 0,-2 0 0,-2 0 0,-1 4 0,-5 1 0,4-5 0,0 0 0,4 0 0,-4 4 0,0-4 0,-4 0 0,1-4 0,3 4 0,-3-6 0,3 1 0,-3-3 0,-1-1 0,-1 0 0</inkml:trace>
  <inkml:trace contextRef="#ctx0" brushRef="#br0" timeOffset="1533">712 81 12287,'0'-8'0,"0"2"0,-6 0 0,-2-1 0</inkml:trace>
  <inkml:trace contextRef="#ctx0" brushRef="#br0" timeOffset="2384">322 108 12287,'7'0'0,"-1"-6"0,-6 4 0,6-10 0,-4 11 0,4-11 0,-6 10 0,0-4 0,0 6 0,-6 0 0,-2 5 0,-5-1 0,0 5 0,-1-4 0,1 4 0,-1-5 0,1 7 0,-1-3 0,-1 0 0,-3 1 0,2-2 0,-6 2 0,5 3 0,-1-3 0,3-1 0,2 1 0,-1-5 0,1 5 0,6-4 0,2 4 0,-2-6 0,5 9 0,-4-11 0,12 5 0,2-6 0,5 0 0,5 0 0,0 0 0,0 0 0,-5 0 0,1 0 0,-1 0 0,1 0 0,-1 0 0,-4 0 0,0 0 0,0 0 0,4 0 0,-4 0 0,0 0 0,-6 0 0,3 0 0,-6 1 0,0 4 0,-6 2 0,-1 7 0,-7-1 0,-1 5 0,-3 0 0,4 2 0,-4-3 0,1 0 0,-1 5 0,3 1 0,-3 4 0,-1-1 0,1 1 0,0-1 0,5-4 0,4 2 0,0-6 0,4 1 0,-4-1 0,6-7 0,-1 2 0,8-4 0,5 0 0,5-1 0,4-4 0,9-2 0,8 2 0,10-2 0,4-2 0,5-2 0,5-2 0,2-2 0,6-3 0,2-3 0,2 3-320,4-9 0,12-3 0,1-6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02.13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71 16383,'44'-4'0,"2"4"0,-14 1 0,10 2 0,4-3 0,3 0 0,3 0 0,1-3 0,6 2 0,-2-2 0,-1 3 0,-10 0 0,1 0 0,-7 0 0,8 0 0,-2 0 0,0 0 0,-4 0 0,-4 0 0,-3 0 0,0 3 0,0 4 0,0 1 0,3 2 0,-2-3 0,-1 0 0,-4 0 0,0-3 0,-2-1 0,5 0 0,1-2 0,4 2 0,0-3 0,2 0 0,-8 0 0,1 0 0,-3 0 0,1 0 0,6 0 0,4-3 0,1 2 0,2-2 0,-3 3 0,-3 0 0,-1-3 0,0 2 0,1-2 0,6 3 0,1-3 0,-3 2 0,-2-2 0,-6 0 0,-3 2 0,-1-2 0,0 3 0,-5 0 0,4 0 0,-5 3 0,0-2 0,2 5 0,-5-5 0,5 2 0,-2-3 0,6 0 0,4 0 0,7-3 0,7-1 0,4-3 0,-3 0 0,-2 3 0,-3-2 0,1 5 0,3-5 0,0 5 0,-3-5 0,-1 2 0,-3-3 0,0 0 0,-3 3 0,5-2 0,-4 5 0,2-5 0,-4 2 0,-3 0 0,-3-2 0,2 5 0,-5-5 0,5 5 0,-2-2 0,3 3 0,-3 0 0,-1 0 0,-3 0 0,-3 0 0,2 0 0,-5 0 0,5 0 0,-2 0 0,6 0 0,-2 0 0,2 0 0,-3 0 0,-3 0 0,-1 0 0,0 0 0,-2 0 0,2 0 0,-3-3 0,-3 2 0,2-2 0,-5 3 0,5 0 0,-5 0 0,2 0 0,0 0 0,-2 0 0,2 0 0,0 0 0,-2 3 0,2-2 0,-3 5 0,0-5 0,0 2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27.123"/>
    </inkml:context>
    <inkml:brush xml:id="br0">
      <inkml:brushProperty name="width" value="0.08571" units="cm"/>
      <inkml:brushProperty name="height" value="0.08571" units="cm"/>
      <inkml:brushProperty name="color" value="#C371F1"/>
    </inkml:brush>
  </inkml:definitions>
  <inkml:trace contextRef="#ctx0" brushRef="#br0">1552 26 12287,'5'4'0,"-1"0"0,-1-4 0,-2-1 0,2-2 0,-2 2 0,-1-2 0,0 10 0,0-4 0,0 5 0,3-1 0,0 2 0,2 0 0,-2 2 0,4 0 0,-2 3 0,3-3 0,0 3 0,4-2 0,-1 2 0,0 0 0,-2 3 0,-1 0 0,1 0 0,-2-3 0,-1 0 0,1-1 0,-1 1 0,-2 1 0,-1-3 0,-2-1 0,-1-3 0,0 1 0,0-1 0,0-2 0,0 0 0,-4-4 0,-1 2 0,-3-1 0,2-2 0,0 2 0,1-2 0,-4-1 0,1-1 0,-1-2 0,4 1 0,-1-3 0,0 2 0,-2-3 0,-1 0 0,1-2 0,2-1 0,0 1 0,2-1 0,-2 1 0,-1 0 0,1-1 0,2 1 0,-2-1 0,3 1 0,-1 2 0,1 0 0,2 3 0,-2-2 0,2 3 0,1-2 0,0 4 0,-2 7 0,-1 1 0,-3 3 0,3-3 0,-3 1 0,0-1 0,-4 1 0,-2-1 0,0 0 0,1 1 0,-2-1 0,-4 1 0,0-3 0,0-1 0,0 1 0,0 2 0,-3-2 0,0 0 0,0-4 0,0 0 0,1-1 0,-4-1 0,4 0 0,0 0 0,1 0 0,1 0 0,1-1 0,2-1 0,-1 0 0,3-4 0,1 1 0,2 0 0,4-3 0,-1 2 0,4 2 0,-1-2 0,2 3 0,1-2 0,0 2 0,0-3 0,4 0 0,1-2 0,3 0 0,1 3 0,-1-3 0,1 4 0,-1-1 0,0 0 0,-2 2 0,1 2 0,-1-1 0,-2 1 0,2 1 0,-3 0 0,3 0 0,-4 0 0,4 0 0,-3 0 0,3 0 0,-4 1 0,4 1 0,-3 0 0,3 4 0,-4-3 0,4 2 0,-3-2 0,2 3 0,-2-3 0,3 2 0,-4-2 0,1 3 0,1-1 0,0 4 0,2-1 0,-1 0 0,-3-2 0,-1 1 0,2-1 0,1 1 0,-1 2 0,0-4 0,-3 1 0,0 0 0,0 2 0,0 1 0,0-1 0,-3 1 0,0-1 0,-4 1 0,2-1 0,-3 1 0,0-1 0,-4 2 0,1 1 0,-5-2 0,-1 3 0,0-3 0,-3-1 0,0 1 0,0-1 0,-4 0 0,2-2 0,1-3 0,-4-3 0,4 0 0</inkml:trace>
  <inkml:trace contextRef="#ctx0" brushRef="#br0" timeOffset="408">1314 34 12287,'0'-8'0,"0"-1"0,0 3 0,0 1 0,0 3 0,-3-2 0,-2 8 0,-4 2 0,0-2 0,-2 2 0,-2 0 0,-4 2 0</inkml:trace>
  <inkml:trace contextRef="#ctx0" brushRef="#br0" timeOffset="1308">763 297 12287,'-5'6'0,"-1"-1"0,3-3 0,-3 1 0,5-2 0,-4-4 0,2 0 0,2 0 0,-2 0 0,2 1 0,1-4 0,0 3 0,0-2 0,-3 2 0,1-3 0,-1 1 0,3-4 0,0 1 0,0-1 0,0 1 0,0-1 0,0 1 0,0-1 0,0 1 0,0-1 0,3 1 0,-1-1 0,1 5 0,1-4 0,1 7 0,3-3 0,1 4 0,-1 3 0,1 0 0,-4 4 0,1-2 0,0 0 0,2 1 0,-2-1 0,-1 4 0,0-1 0,1 1 0,1-1 0,-1 1 0,1-1 0,-2 1 0,2-1 0,-4 1 0,2-1 0,-2 1 0,0-1 0,-3 0 0,0 1 0,0-1 0,0 1 0,0-1 0,-4 1 0,-1-1 0,-3 1 0,0-1 0,-2 1 0,-1-1 0,-2-2 0,-4 0 0,3-2 0,-1 2 0,-2 1 0,-2-5 0,2 4 0,3-3 0,-1 0 0,-2-3 0,1 0 0,2 0 0,-1-1 0,4-2 0,0-1 0,2-2 0,1-1 0,-1 3 0,1-1 0,2 0 0,0 2 0,4 2 0,-4-2 0,3 2 0,-3 1 0,1 0 0,-4 3 0,1 0 0,-1 3 0,1-4 0,-1 5 0,1-1 0,-1-2 0,1 2 0,-3-1 0,-1 0 0,1 3 0,3-2 0,-4-3 0,1 0 0,-3 1 0,3-1 0,-2 0 0,2-3 0,2 0 0,-3 0 0,0-4 0,1-2 0,-2-1 0,2-2 0,2 1 0,-3-1 0,2 0 0,-1-3 0,1 3 0,-1-2 0,2 1 0,0 2 0,1-1 0,-1 1 0,2-1 0,1 1 0,-5 3 0,5-1 0,-5 3 0,1 0 0,2 3 0,-1 0 0,1 3 0,-1 0 0,1 3 0,-1 0 0,1 4 0,-1 2 0,1 2 0,-1-3 0,4 4 0,-1-1 0,0 2 0,-2 1 0,2 0 0,1 0 0,3-1 0,-1-2 0,2 2 0,1-2 0,0-1 0,0-2 0,4-4 0,1-2 0,6-3 0,0 1 0,1-2 0,0-1 0,1-4 0,4-2 0,0 2 0,0-2 0,0-1 0,0-4 0,3 2 0,2-11 0,4 2 0</inkml:trace>
  <inkml:trace contextRef="#ctx0" brushRef="#br0" timeOffset="1583">746 551 12287,'5'-4'0,"-1"-1"0,-4 2 0,0 2 0,0-6 0,0 2 0</inkml:trace>
  <inkml:trace contextRef="#ctx0" brushRef="#br0" timeOffset="1731">526 670 12287,'-17'0'0,"4"-3"0,1 0 0,0 1 0,1 2 0,-4 2 0,1 1 0,-2 4 0,-1-6 0,0 3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36.223"/>
    </inkml:context>
    <inkml:brush xml:id="br0">
      <inkml:brushProperty name="width" value="0.08571" units="cm"/>
      <inkml:brushProperty name="height" value="0.08571" units="cm"/>
      <inkml:brushProperty name="color" value="#C371F1"/>
    </inkml:brush>
  </inkml:definitions>
  <inkml:trace contextRef="#ctx0" brushRef="#br0">0 108 12287,'7'9'0,"-1"-3"0,3-2 0,2-3 0,3-1 0,1 0 0,2 0 0,2 0 0,1 0 0,0 0 0,4 0 0,2 0 0,3 0 0,4 0 0,-1-4 0,4 1 0,4-1 0,6 0 0,-2 2 0,2-4 0,3 2 0,4-2 0,3-1 0,0-2 0,1 2 0,-2 0 0,3 2 0,-2-2 0,2 0 0,1 4 0,-5-4 0,-2 4 0,-5-1 0,-1 4 0,-4-3 0,0 0 0,-6 0 0,-3 3 0,-3 0 0,0 0 0,-1 0 0,1 0 0,-5 0 0,-2 0 0,0 0 0,-4 0 0,3 0 0,-5 0 0,-3 1 0,-1 2 0,1-2 0,-1 2 0,0-6 0,6-7 0,1-5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37.503"/>
    </inkml:context>
    <inkml:brush xml:id="br0">
      <inkml:brushProperty name="width" value="0.08571" units="cm"/>
      <inkml:brushProperty name="height" value="0.08571" units="cm"/>
      <inkml:brushProperty name="color" value="#C371F1"/>
    </inkml:brush>
  </inkml:definitions>
  <inkml:trace contextRef="#ctx0" brushRef="#br0">1816 482 12287,'0'5'0,"0"4"0,0-7 0,0 5 0,1-4 0,3 3 0,-3 1 0,2 3 0,-1-4 0,1 1 0,0-1 0,3 4 0,-3-1 0,4-2 0,0 0 0,2-4 0,1 4 0,0-4 0,1 2 0,2-2 0,-2-2 0,2 2 0,-1-2 0,1-1 0,-2-1 0,2-2 0,-2 2 0,-1-2 0,0-3 0,-1 1 0,0-5 0,-2 0 0,-3 4 0,-4-1 0,0 0 0,0-2 0,0-1 0,-1 0 0,-2 0 0,1 1 0,-5 3 0,4-3 0,-4 3 0,2 0 0,-2 0 0,-2-1 0,4-2 0,-5 3 0,4 0 0,-1 3 0,1 2 0,-4-7 0,0 5 0,3-1 0,1 0 0,3 3 0,-4-2 0,0 2 0,-2 1 0,-1 0 0,0 0 0,0 0 0,0 0 0,1 0 0,-1 1 0,0 2 0,0 0 0,0 3 0,-3-3 0,0 4 0,-1-1 0,1 4 0,1 0 0,-5 0 0,4 0 0,-3 0 0,3-1 0,-3 1 0,4-1 0,-2-3 0,0 3 0,1-2 0,-1-2 0,1 2 0,2-5 0,-2 1 0,2-2 0,1-1 0,1-1 0,3-2 0,-2-3 0,5-3 0,-1 1 0,0-2 0,3 3 0,-2-7 0,-1 4 0,0 0 0,1 0 0,3 0 0,-3 0 0,0 0 0,-1 1 0,4-1 0,-4 0 0,3 0 0,-2 0 0,0 5 0,0 2 0,2-3 0,-3 5 0,4-8 0,0 8 0,0-3 0,0 5 0,0 2 0,0-2 0,0 8 0,0-7 0,0 5 0,0-1 0,0 4 0,0 0 0,0 0 0,0 0 0,4-1 0,-3 1 0,2 0 0,-2-3 0,-1-1 0,0-3 0,0 4 0,0-5 0,0 7 0,0-4 0,0 2 0,0-1 0,-3-2 0,0 2 0,-5-4 0,2 2 0,-3-3 0,-1-1 0,-4 4 0,-1 2 0</inkml:trace>
  <inkml:trace contextRef="#ctx0" brushRef="#br0" timeOffset="574">992 550 12287,'-5'-5'0,"4"0"0,-2 1 0,2 3 0,0-6 0,-3 3 0,3 1 0,-3 3 0,4-4 0,0 3 0,0-8 0,0 7 0,0-5 0,0 5 0,4-7 0,2 5 0,4-3 0,-4 3 0,1 4 0,-1-3 0,4-1 0,0 1 0,0 3 0,-4-3 0,1 0 0,-1-1 0,4 4 0,-3 0 0,-1 0 0,-4 1 0,2 3 0,-3 1 0,-1 5 0,0 0 0,0-4 0,0 1 0,0 0 0,0 7 0,-1-4 0,-3 4 0,2-4 0,-4 0 0,-1 0 0,-3 0 0,-1 1 0,-2 2 0,1-2 0,-4 2 0,0-2 0,-4-1 0,0-2 0,1-1 0,-1 1 0,0-5 0,1 0 0,-1-3 0,1 0 0</inkml:trace>
  <inkml:trace contextRef="#ctx0" brushRef="#br0" timeOffset="1077">766 413 12287,'-10'9'0,"0"-3"0,4 3 0,-1-2 0,2-2 0,-2 2 0,-1-4 0,5 3 0,-4-2 0,0 2 0,2 0 0,-2 0 0,2 3 0,-2-3 0,-1 0 0,5 0 0,-5-3 0,7 2 0,-2-2 0,2-2 0,1 4 0,0-5 0,0-5 0,0 4 0,-1-6 0,-2 3 0,2-3 0,-3 0 0,3-1 0,1-2 0,-1 2 0,-2-2 0,2 3 0,-3-6 0,3 2 0,1 1 0,-1-1 0,-2-2 0,2 1 0,-2-5 0,0 2 0,0-1 0,2-3 0,-2 3 0,1-2 0,-2 2 0,3-2 0,-2 1 0,-1 0 0,0 0 0,-2 0 0,3 4 0,-2-4 0,2 4 0,1 0 0,-5 3 0,4-2 0,-4 3 0,4-3 0,-3 5 0,3-2 0,0 0 0,-2-1 0,4 0 0,-4 0 0,5 0 0,-4 0 0,-2 1 0</inkml:trace>
  <inkml:trace contextRef="#ctx0" brushRef="#br0" timeOffset="1308">766 99 12287,'0'-7'0,"0"1"0,0 2 0,0-2 0,0 4 0,0-3 0,0 5 0,-5 0 0,0 0 0</inkml:trace>
  <inkml:trace contextRef="#ctx0" brushRef="#br0" timeOffset="1901">373 393 12287,'6'7'0,"-3"-1"0,2 1 0,-3 2 0,5-3 0,-5 3 0,3-4 0,-5 5 0,0 0 0,0 0 0,0 0 0,-2-4 0,-1 1 0,1-1 0,-5 4 0,2-3 0,-2-1 0,-1 0 0,1 0 0,-2 2 0,0-5 0,-2 4 0,-2-4 0,2 1 0,-2 0 0,2-3 0,1 2 0,-3 1 0,0 0 0,-1-1 0,0-3 0,2 0 0,-4 0 0,4 0 0,-1 0 0,-1 0 0,1 0 0,-4 0 0,4 0 0,0 0 0,3 0 0,-3-3 0,0-1 0,0-2 0,3 3 0,4-4 0,-1 4 0,1-5 0,-3 3 0,2-5 0,3 0 0,4 0 0,0 0 0,0 1 0,0-1 0,0 0 0,0 0 0,3-1 0,1-2 0,8-2 0,-2-5 0</inkml:trace>
  <inkml:trace contextRef="#ctx0" brushRef="#br0" timeOffset="2202">245 226 12287,'0'-6'0,"0"-1"0,0 1 0,0 0 0,-4 2 0,3 8 0,-8-3 0,4 4 0</inkml:trace>
  <inkml:trace contextRef="#ctx0" brushRef="#br0" timeOffset="2341">128 217 12287,'-6'-16'0,"1"2"0,1 4 0,3 5 0,-4 1 0,2 4 0,2 1 0,-3 2 0,-1-2 0,-1 3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55.878"/>
    </inkml:context>
    <inkml:brush xml:id="br0">
      <inkml:brushProperty name="width" value="0.08571" units="cm"/>
      <inkml:brushProperty name="height" value="0.08571" units="cm"/>
      <inkml:brushProperty name="color" value="#C371F1"/>
    </inkml:brush>
  </inkml:definitions>
  <inkml:trace contextRef="#ctx0" brushRef="#br0">48 32 12287,'-14'-2'0,"1"-1"0,5-4 0,1-2 0,1 6 0,6-4 0,0 7 0,0 0 0,7 0 0,2 0 0,7 0 0,2 5 0,3 0 0,5 2 0,11-2 0,5-3 0,10 3 0,1-1 0,10 1 0,3-1 0,13 6 0,2-5-253,3 6 1,3-1 252,8 6 0,-7 0 0,-4 0 0,-4-1 0,-1 1 0,-5 0 0,-1 0 0,-6-2-60,1-4 1,-3-3 59,-2-7 0,-5 0 0,0 0 0,-8 0 0,3 0 0,-6-5 0,-5 0 0,2-2 0,-7 1 0,0 3 0,-6-8 0,-4 8 250,-1-2 0,-7 3-250,2 2 62,-3-7 0,-3 5-62,1-3 0,-5 3 0,-1 2 0,1 0 0,4 0 0,-6-7 0,5-2 0,-5-6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56.921"/>
    </inkml:context>
    <inkml:brush xml:id="br0">
      <inkml:brushProperty name="width" value="0.08571" units="cm"/>
      <inkml:brushProperty name="height" value="0.08571" units="cm"/>
      <inkml:brushProperty name="color" value="#C371F1"/>
    </inkml:brush>
  </inkml:definitions>
  <inkml:trace contextRef="#ctx0" brushRef="#br0">1341 316 12287,'0'-16'0,"0"0"0,0 0 0,0 6 0,0-1 0,1 6 0,5-5 0,-5 4 0,5-4 0,-5-1 0,-1-5 0,7 1 0,-5-1 0,12 0 0,-10 6 0,6-1 0,-5 8 0,6-3 0,-8 5 0,11-5 0,-3 1 0,-2 0 0,1 5 0,-5 0 0,6 0 0,-1 0 0,6 7 0,-2 2 0,-3 6 0,-3-4 0,-2-1 0,-5 1 0,5 5 0,-3-2 0,2-4 0,-3 4 0,4-3 0,-5 3 0,-1 2 0,0-1 0,0 1 0,0 0 0,0-6 0,0 1 0,0-6 0,0 6 0,-1-8 0,-5 2 0,3 2 0,-8-1 0,1-1 0,-6-5 0,4 5 0,-4 0 0,4 1 0,-9-6 0,3 0 0,2 0 0,-5 0 0,0 0 0,-1 0 0,1 0 0,1 0 0,-6 0 0,7 0 0,-2 0 0,-2-6 0,2 1 0,0-5 0,5 4 0,0-6 0,1 2 0,1 1 0,3-2 0,-3 1 0,4-6 0,3 0 0,1 1 0,3-1 0,-2 0 0,3 0 0,-4 0 0,5 6 0,1-1 0,5 1 0,0-6 0,2 0 0,-1 1 0,-3 4 0,8 1 0,-6 6 0,5-1 0,-6-4 0,3 7 0,-7-5 0,0 7 0,0 2 0,0 3 0,-7 4 0,-4 7 0,-3 0 0,-1-1 0,-1 6 0,0 0 0,-2 7 0,-3-1 0,2-3 0,-7 3 0,5-1 0,-5 5 0,-1-4 0,-4-1 0,1-2 0,4 3 0,-4 1 0,4-7 0,3 0 0,2-5 0,3-6 0,3 1 0,-1-8 0,0 2 0,0-3 0,1-2 0,6-7 0,2-9 0,7-8 0</inkml:trace>
  <inkml:trace contextRef="#ctx0" brushRef="#br0" timeOffset="265">694 79 12287,'9'0'0,"-2"0"0,0 0 0,-5 0 0,6 0 0,-2 0 0,-5 7 0,12-3 0,-8 6 0,2-5 0,-2 6 0,-1-1 0,6 6 0,-5 2 0,6 3 0,-6-2 0,6 7 0,-6-5 0,6 6 0,-3-6 0,3 5 0,3-7 0,-4 2 0,4-3 0,9-3 0,2 1 0</inkml:trace>
  <inkml:trace contextRef="#ctx0" brushRef="#br0" timeOffset="465">1293 0 12287,'-10'16'0,"-1"0"0,6-7 0,-6-4 0,8-3 0,-11-2 0,5 0 0,0 0 0,2 0 0</inkml:trace>
  <inkml:trace contextRef="#ctx0" brushRef="#br0" timeOffset="907">489 32 12287,'0'16'0,"0"-8"0,0 6 0,0-10 0,0 6 0,0-6 0,0 10 0,2-5 0,3 6 0,-1 1 0,6 0 0,1 0 0,4-1 0,-4 3 0,-1 3 0,1 2 0,5 3 0,0 2 0,-1-7 0,-4 7 0,-1-2 0,-4-3 0,4-2 0,-6-3 0,3-2 0,-9-8 0,-3-2 0,-11-5 0,-10-1 0,-6-5 0,-5 0 0,2-8 0,-7 3 0,5-4 0,-5-2 0,0 6 0,-5-1 0,1 2 0,4-1 0,4-2 0,6 6 0,1-4 0,-1 5 0,8-6 0,3 6 0,8 0 0,3 5 0,6-7 0,-3-2 0,7-7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4:59.086"/>
    </inkml:context>
    <inkml:brush xml:id="br0">
      <inkml:brushProperty name="width" value="0.08571" units="cm"/>
      <inkml:brushProperty name="height" value="0.08571" units="cm"/>
      <inkml:brushProperty name="color" value="#C371F1"/>
    </inkml:brush>
  </inkml:definitions>
  <inkml:trace contextRef="#ctx0" brushRef="#br0">0 48 12287,'9'0'0,"0"-2"0,-4-3 0,-3 3 0,6-5 0,-2 7 0,-5-7 0,13 6 0,-7-8 0,4 4 0,3 3 0,-5-5 0,6 7 0,1 0 0,2 0 0,3 0 0,-2 0 0,7 0 0,2 5 0,9 0 0,3 6 0,8-6 0,6 7 0,4-1 0,5-2 0,5 1 0,11-1-246,10 1 1,-1 3 245,1-8 0,8 5 0,-45-7 0,1 0 0,3 0 0,2-1-199,-1-2 1,1 0 0,3 0-1,1 0 199,-2 0 0,1 0 0,1-1 0,0 0 0,1-1 0,0-1 0,5 2 0,1 0 0,-1-1 0,0-1 0,1-1 0,-1 1 0,-5 0 0,0 1 0,1-1 0,0 0 0,2 3 0,-1 0 0,4 0 0,-1-1 0,0-2 0,1 0 0,2 3 0,0-1-234,-8-2 1,0 0 0,5 2-1,2 1 234,1 0 0,0 0 0,2 0 0,-1 0 0,2 0 0,0 0 0,-4 0 0,0 1 0,-7 2 0,0 0 0,0-2 0,0 1 0,0 3 0,0 1 0,4-1 0,1 0 0,-2 3 0,-1 0 0,3 0 0,-1 0 0,-6 0 0,-1 0 0,1-3 0,-1 0-144,-2 0 1,0 1-1,2-2 1,-1 0 143,-6 2 0,-1-1 0,1-1 0,1-1 0,46-3 0,-50 0 0,1 0 0,1 0 0,1 0 0,3 0 0,0 2 0,-3 0 0,0 1 0,0-2 0,0 0 0,47 4 0,-49-2 0,0 1 0,1-2 0,1 1 0,0 2 0,-1 1 72,43-1 1,-10 2-73,-11-2 0,-6-3 0,6 3 0,-8-1 0,3 1 0,-11-3 336,-6 3 1,-5-3-337,-4-2 0,-1 0 481,-11 0 1,4 0-482,-9 0 0,-1 0 356,1 0 0,-7-6-356,2 1 300,-3 0-300,-2 5 0,-7 0 0,-2 0 0,-7 0 0,0 0 0,0-7 0,0-4 0,-7-10 0,-2-3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5:01.403"/>
    </inkml:context>
    <inkml:brush xml:id="br0">
      <inkml:brushProperty name="width" value="0.08571" units="cm"/>
      <inkml:brushProperty name="height" value="0.08571" units="cm"/>
      <inkml:brushProperty name="color" value="#C371F1"/>
    </inkml:brush>
  </inkml:definitions>
  <inkml:trace contextRef="#ctx0" brushRef="#br0">4115 375 12287,'0'-9'0,"0"2"0,-2 7 0,-3 0 0,3 7 0,-3 4 0,-4 3 0,8 2 0,-5-1 0,5 1 0,1 0 0,0 0 0,0-6 0,0 1 0,0-6 0,0 5 0,5-4 0,0 4 0,7-6 0,-3 8 0,7-7 0,-6 2 0,1-2 0,-8-3 0,11 5 0,-12-7 0,12 0 0,-12 0 0,5 0 0,-7 0 0,-2-5 0,-3 0 0,1-6 0,-6 6 0,-1-7 0,-4 3 0,-1-7 0,0 6 0,0-1 0,1 6 0,-1-6 0,0 3 0,0-3 0,-1-1 0,-4 7 0,3-6 0,-3 6 0,-3-6 0,-3 6 0,3-7 0,-2 1 0,1 3 0,-1-3 0,-2 6 0,7-6 0,-6 6 0,6-6 0,0 1 0,6-6 0,-1 0 0,7 8 0,2-6 0,7 12 0,7-5 0,-3 7 0,6 0 0,1 0 0,4 0 0,1 0 0,0 0 0,0 0 0,0 0 0,-6 0 0,1 0 0,-1 0 0,6 0 0,0 0 0,-1 0 0,1 0 0,0 0 0,0 0 0,-1 0 0,1 0 0,-5 0 0,-1 0 0,-5 2 0,6 3 0,-1-3 0,-1 5 0,5-7 0,-12 1 0,3 5 0,-3-5 0,-2 8 0,0-4 0,0-3 0,0 7 0,0-4 0,0-3 0,-2 10 0,-3-7 0,3 2 0,-3-1 0,-2-3 0,2 8 0,-6-6 0,6 6 0,-7-8 0,1 2 0,-3 2 0,-2-1 0,1 4 0,-1-5 0,0 2 0,0-1 0,1-5 0,-1 5 0,0 1 0,0-2 0,1 0 0,-1-5 0,0 0 0,0 0 0,0 0 0,1 0 0,-1 0 0,0 0 0,0 0 0,6 0 0,-1 0 0,6-5 0,-5 0 0,6-1 0,-10-1 0,12 6 0,-6-12 0,2 8 0,5-2 0,-5 2 0,5 1 0,1-6 0,0 6 0,0-10 0,0 5 0,0-6 0,0 4 0,0 1 0,1 4 0,5-4 0,-5 6 0,6-4 0,-7 2 0,7 5 0,2-6 0,2 1 0,-1 1 0,-5 0 0,6 5 0,-6 0 0,6 0 0,-6 0 0,5 0 0,-4 0 0,4 0 0,-5 0 0,6 0 0,-6 0 0,6 0 0,-8 0 0,4 7 0,-2-4 0,1 8 0,-1-6 0,-5 6 0,0-8 0,-2 11 0,-3-3 0,1-4 0,-6-2 0,-1 4 0,-6-2 0,-4 3 0,3-1 0,-3-4 0,2-3 0,-2 3 0,2-3 0,-7-2 0,5 0 0,-6 0 0,8 0 0,-2 0 0,3 0 0,3 0 0,-1 0 0,0-7 0,7 5 0,-3-6 0,7 2 0,0 4 0,5-5 0,0 7 0,0 0 0,-7 0 0,-2 0 0,-7 0 0,0 0 0,1 0 0,4 0 0,1 0 0,4 0 0,-4 0 0,4 0 0,-4 0 0,6 0 0,-10 0 0,11 0 0,-8 0 0,8-7 0,-4-1 0,7-8 0,0 0 0,0 0 0,0 6 0,0-1 0,0 1 0,0-6 0,5 6 0,0-1 0,2 1 0,-1-6 0,-5 5 0,5 1 0,-5 5 0,-1-6 0,7 8 0,-5-6 0,3 4 0,-3 3 0,5-5 0,-5 7 0,5 0 0,-9 5 0,-3 0 0,1 8 0,-6-3 0,5 4 0,-6 2 0,1 1 0,-6 4 0,0-3 0,0 3 0,1-2 0,-1 2 0,0-3 0,0 3 0,1-4 0,-1-1 0,5 0 0,1 0 0,-1-2 0,-4-4 0,1 4 0,3-3 0,-3-4 0,3-2 0,4 4 0,0-8 0,7 6 0,0-21 0,0-3 0</inkml:trace>
  <inkml:trace contextRef="#ctx0" brushRef="#br0" timeOffset="274">3043 91 12287,'0'-9'0,"0"2"0,2 7 0,3 0 0,-1 7 0,6 4 0,-5 3 0,6 2 0,-1 0 0,6-1 0,-5 1 0,-1 0 0,1 0 0,4-1 0,1 6 0,0 0 0,-6-1 0,1-10 0,-2 4 0,1-3 0,4 3 0,-5-6 0,0-1 0,-2-7 0</inkml:trace>
  <inkml:trace contextRef="#ctx0" brushRef="#br0" timeOffset="624">2775 265 12287,'0'8'0,"0"-1"0,0-7 0,-2 6 0,-3-1 0,3 2 0,-3-2 0,-2-1 0,2 6 0,-2-5 0,1 6 0,-1-6 0,-3 6 0,-4-8 0,3 3 0,-3 1 0,-1-2 0,-1 0 0,0-5 0,-1 0 0,-4 0 0,3 0 0,-3 0 0,-2-2 0,2-3 0,-2 2 0,2-8 0,4 0 0,-4-4 0,-2-1 0,2 0 0,2 0 0,8 1 0,-3-1 0,13-7 0,-6-1 0</inkml:trace>
  <inkml:trace contextRef="#ctx0" brushRef="#br0" timeOffset="765">2586 91 12287,'-16'-2'0,"0"-3"0,6 3 0,-1-3 0,-1 3 0,-9 2 0,2 2 0,-8 3 0,6 2 0,-5 4 0,7 3 0,-11-12 0,6 5 0</inkml:trace>
  <inkml:trace contextRef="#ctx0" brushRef="#br0" timeOffset="1016">1924 28 12287,'7'-16'0,"-6"8"0,6 4 0,-7 15 0,2-1 0,3 11 0,-3-2 0,3 2 0,-3-1 0,-2 6 0,0-5 0,0 5 0,2-6 0,3 1 0,-3 1 0,3-1 0,2 0 0,-2-5 0,1 0 0,-6 0 0</inkml:trace>
  <inkml:trace contextRef="#ctx0" brushRef="#br0" timeOffset="1558">1561 280 12287,'-9'0'0,"-5"0"0,13 0 0,-6 0 0,7-7 0,7 6 0,1-6 0,8 7 0,0 0 0,0 0 0,-1 0 0,1 0 0,0 0 0,0 0 0,-2 1 0,-4 5 0,2-3 0,-6 8 0,1-6 0,-2 5 0,-3-4 0,3 4 0,-3-5 0,-2 6 0,-7-2 0,-4 1 0,-3 3 0,-2-8 0,-1 2 0,-4-2 0,-2-3 0,-3 3 0,-2-3 0,7-2 0,-7 0 0,1 0 0,3 0 0,-2 0 0,5 0 0,-6 0 0,8-2 0,-2-3 0,4 1 0,1-6 0,5-1 0,1-5 0,5 6 0,-6-1 0,8 1 0,-4-6 0,7 0 0,0 6 0,0-1 0,0 8 0,0-6 0,0 4 0,1 3 0,5-3 0,-5 3 0,6 2 0,-7 0 0,-1 7 0,-5 4 0,-2 3 0,-8 1 0,0 1 0,0 0 0,-1 5 0,-4 0 0,3 5 0,-3-5 0,-2 6 0,2-6 0,-7 7 0,2-2 0,3-3 0,2-2 0,4-4 0,1-1 0,0 0 0,0 0 0,1-1 0,6-6 0,2-2 0,7-14 0,0-2 0</inkml:trace>
  <inkml:trace contextRef="#ctx0" brushRef="#br0" timeOffset="1765">1072 186 12287,'11'0'0,"-1"0"0,-1 7 0,2 3 0,1 4 0,-7 2 0,7 0 0,-1 0 0,3-1 0,2 1 0,6-7 0,-4 5 0,5-5 0</inkml:trace>
  <inkml:trace contextRef="#ctx0" brushRef="#br0" timeOffset="1922">1608 107 12287,'2'-11'0,"3"1"0,-3 5 0,3-6 0,-3 8 0,5-18 0,2 3 0</inkml:trace>
  <inkml:trace contextRef="#ctx0" brushRef="#br0" timeOffset="2641">678 233 12287,'16'0'0,"0"0"0,-1 0 0,1 0 0,0 0 0,0 0 0,0 0 0,-6 0 0,1 0 0,-8 0 0,4 7 0,-7 2 0,0 7 0,-2-1 0,-3 1 0,2-2 0,-8-3 0,1 3 0,-6-4 0,0 4 0,0 2 0,0-5 0,1-1 0,-1-5 0,0 6 0,-1-6 0,-4 6 0,3-8 0,-3 2 0,4-3 0,1-2 0,0 0 0,6 0 0,-1 0 0,6-2 0,-6-3 0,8-4 0,-4-6 0,7-1 0,0 0 0,0 0 0,0 0 0,0 6 0,0-1 0,0 8 0,-7-4 0,3 7 0,-6 0 0,-1 0 0,-5 5 0,1 0 0,1 2 0,3-1 0,-3-5 0,4 5 0,-4 1 0,-2-2 0,0 0 0,0-5 0,1 0 0,-1 0 0,0 0 0,0 0 0,2-1 0,4-5 0,-4-1 0,3-3 0,-3-3 0,-2 8 0,6-7 0,-1 1 0,1 3 0,-6-3 0,6 6 0,-1-6 0,1 8 0,-6-2 0,5-2 0,1 1 0,5 1 0,-6 5 0,8 0 0,-11 0 0,12 2 0,-3 3 0,1-1 0,-1 6 0,3-5 0,-3 6 0,3-1 0,-5 6 0,5 0 0,-5 0 0,7-1 0,5-4 0,1 0 0,8-8 0,2 2 0,1-5 0,9-5 0,8-4 0,6-7 0</inkml:trace>
  <inkml:trace contextRef="#ctx0" brushRef="#br0" timeOffset="2771">457 44 12287,'-15'9'0,"-1"-2"0,5-7 0,1 0 0,5 0 0,-6 0 0,8 7 0,-11 1 0,12 1 0,-5-2 0</inkml:trace>
  <inkml:trace contextRef="#ctx0" brushRef="#br0" timeOffset="2956">442 312 12287,'-16'-23'0,"5"4"0,1-7 0,5 8 0,-6 2 0,1 2 0,-6 9 0,-5 0 0,0 5 0,-7 0 0,3 0 0,-6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5:44.474"/>
    </inkml:context>
    <inkml:brush xml:id="br0">
      <inkml:brushProperty name="width" value="0.08571" units="cm"/>
      <inkml:brushProperty name="height" value="0.08571" units="cm"/>
      <inkml:brushProperty name="color" value="#C371F1"/>
    </inkml:brush>
  </inkml:definitions>
  <inkml:trace contextRef="#ctx0" brushRef="#br0">2712 520 12287,'11'0'0,"-1"0"0,-6 0 0,3-1 0,-7-5 0,0 5 0,0-8 0,0 4 0,0 3 0,0-5 0,-7 7 0,3 0 0,-6 0 0,6 0 0,-10 0 0,11 7 0,-8 3 0,8-1 0,-2 2 0,1-3 0,-1 3 0,3 3 0,-3-4 0,3 4 0,2 2 0,0-5 0,0-1 0,0 1 0,0 5 0,0-1 0,2-6 0,3-4 0,4 4 0,7-7 0,-1 3 0,1-3 0,0-2 0,0-2 0,-1-3 0,3 1 0,3-6 0,-9-1 0,4-4 0,-4 1 0,4 3 0,0-5 0,0 0 0,-8 1 0,-2-6 0,1 3 0,-2 2 0,0 1 0,-5-1 0,0 5 0,0 1 0,-2-1 0,-3-4 0,2 4 0,-8 1 0,6 4 0,-6-4 0,6 6 0,-5-1 0,4 3 0,-4 2 0,-1 0 0,1 0 0,-1 0 0,2 2 0,-1 3 0,-4-1 0,3 6 0,-1 1 0,2 5 0,-4-6 0,3 1 0,-3-1 0,-2 6 0,1-2 0,-1-4 0,-5 4 0,0-3 0,-2 1 0,2-1 0,3 1 0,-3-7 0,2 2 0,-2-2 0,4-3 0,-4 3 0,3-3 0,2-2 0,6 0 0,-1 0 0,3-2 0,-3-3 0,-1 2 0,7-8 0,-2 2 0,1-1 0,4-4 0,-3 3 0,3 3 0,2-3 0,0 1 0,0-6 0,0 5 0,0 1 0,0 6 0,0-3 0,2 2 0,3 0 0,-3 0 0,5 5 0,-7 0 0,-1 0 0,-5 0 0,3 5 0,-8 0 0,6 2 0,-6-2 0,1-1 0,-6 6 0,6-6 0,-1 1 0,1 2 0,-6-2 0,0 6 0,0-6 0,6 6 0,-1-6 0,1 7 0,-6-10 0,0 3 0,8-1 0,2 1 0,-2-3 0,4 5 0,-6-7 0,6 0 0,-3 0 0,0-7 0,5-2 0,-7-7 0,4 0 0,3 1 0,-5-1 0,7 0 0,-5 0 0,0 1 0,-2 4 0,2 1 0,3-1 0,-3-5 0,1 0 0,-1 1 0,3 4 0,-3 1 0,3-1 0,2-5 0,-2 1 0,-3-1 0,3 7 0,-5-5 0,7 12 0,-1-10 0,-5 7 0,3 0 0,-8 5 0,1 0 0,-6 0 0</inkml:trace>
  <inkml:trace contextRef="#ctx0" brushRef="#br0" timeOffset="249">2397 142 12287,'-5'-11'0,"0"1"0,-1 6 0,5-3 0,-5 7 0,4 0 0,-5 2 0,7 3 0,0-3 0,-7 5 0,-1-7 0</inkml:trace>
  <inkml:trace contextRef="#ctx0" brushRef="#br0" timeOffset="959">1782 410 12287,'-16'0'0,"6"0"0,-1 0 0,1 0 0,-6 7 0,0-5 0,1 5 0,6-7 0,-5 0 0,10-2 0,-6-3 0,6 3 0,-4-10 0,2 7 0,5-8 0,-7 4 0,8-6 0,0 4 0,0 1 0,2 1 0,4-2 0,-3-3 0,8 4 0,-3 1 0,3-1 0,3 4 0,-4-4 0,4-1 0,2 3 0,0 2 0,-6 3 0,1-2 0,-6 3 0,6-3 0,-8 3 0,11 2 0,-12 0 0,12 0 0,-12 0 0,5 7 0,-7-4 0,0 8 0,0-6 0,0 6 0,0-1 0,0 6 0,0 0 0,0-6 0,0 1 0,-2 1 0,-3 9 0,1-4 0,-6 5 0,-1-3 0,-5 2 0,1 2 0,-1 3 0,0 4 0,0-4 0,1 4 0,-1 1 0,0 3 0,0 2 0,0-8 0,1 4 0,4-4 0,1 3 0,6-1 0,-1-4 0,3-3 0,2-7 0,2-2 0,3-3 0,-1 3 0,6-4 0,1-1 0,4 1 0,1-6 0,0 1 0,5 2 0,0-2 0,5 2 0,-5-1 0,7-5 0,-1 5 0,2-5 0,3-1 0,1 0 0,4 0 0,-4-5 0,4 0 0,-4-7 0,-1 1 0,-1-3 0,1-2 0,0 1 0,-1-1 0,-1-5 0,-4 0 0,2-2 0,-7 2 0,-5-4 0,-6-6 0,1-1 0,5 1 0</inkml:trace>
  <inkml:trace contextRef="#ctx0" brushRef="#br0" timeOffset="1232">1483 47 12287,'-9'-7'0,"2"4"0,7-8 0,-7 8 0,5-4 0,-5 7 0,7 0 0,-7-7 0,-2-2 0</inkml:trace>
  <inkml:trace contextRef="#ctx0" brushRef="#br0" timeOffset="2392">962 647 12287,'-8'7'0,"-5"-4"0,8 8 0,0-8 0,5 4 0,0-7 0,0 0 0,-7 0 0,5-7 0,-12-2 0,12-6 0,-3-1 0,-2 0 0,2 0 0,0-1 0,5-4 0,0 1 0,0-6 0,0 5 0,0-5 0,0 1 0,0-1 0,0-4 0,0 4 0,7 1 0,3-1 0,4 5 0,2-5 0,-2 7 0,-4-2 0,10 3 0,-5 2 0,5 6 0,-5-1 0,1 6 0,0-5 0,-6 6 0,1-1 0,-6 3 0,6 2 0,-8 0 0,4 0 0,-7 0 0,0 7 0,0 2 0,-2 1 0,-3 1 0,3-6 0,-3 6 0,-2-6 0,2 5 0,-7 1 0,8 3 0,-6-4 0,-1 4 0,-5-5 0,1 5 0,-1-3 0,2-3 0,3-2 0,-3-5 0,4 5 0,-9 1 0,-2-2 0,0 2 0,5-2 0,-5-3 0,0 3 0,-6 2 0,6-2 0,-5 1 0,5-6 0,-5 1 0,5 5 0,-5-5 0,5 5 0,-1-3 0,7 3 0,-1-5 0,0 5 0,0 2 0,1-6 0,6 12 0,2-12 0,7 5 0,0-7 0,2 5 0,3 0 0,-2 1 0,8-6 0,-6 0 0,6 0 0,-1 0 0,6 0 0,-6 0 0,1 0 0,-1 5 0,6 0 0,0 0 0,0-5 0,-6 0 0,1 0 0,-1 7 0,6-5 0,0 5 0,-6-7 0,1 0 0,-8 0 0,4 7 0,-7-5 0,0 5 0,0-7 0,-7 0 0,-1 0 0,-8 0 0,0 5 0,0 0 0,-1 2 0,-4-1 0,3-3 0,-3 8 0,-2-3 0,2 3 0,0 3 0,6-4 0,-6-1 0,0 2 0,0-1 0,5 6 0,0 0 0,6-6 0,-1 1 0,8-6 0,-3 6 0,5-8 0,1 11 0,7-12 0,1 10 0,8-7 0,-5 1 0,-1-6 0,-6 0 0,10 0 0,-7 1 0,3 5 0,-3-5 0,-7 6 0,7-7 0,-5 0 0,5 0 0,-7 0 0,-5 2 0,-1 3 0,-6-3 0,2 3 0,-6-3 0,-5-2 0,2 0 0,-8 0 0,1 5 0,-6 1 0,1-1 0,-1-5 0,1 0 0,-1 0 0,1 0 0,-1 0 0,2 0 0,4 0 0,3 0 0,8 0 0,-1-5 0,0-1 0,6-4 0,-1 5 0,8-8 0,-4 5 0,7-8 0,7 0 0,3 0 0,4 1 0,2-1 0,0 0 0,-1 0 0,6-5 0,0 0 0,8-7 0,-5 4 0</inkml:trace>
  <inkml:trace contextRef="#ctx0" brushRef="#br0" timeOffset="2614">521 883 12287,'5'25'0,"0"-4"0,1-11 0,-6-3 0,-2-7 0,-3 0 0,1 0 0,-6 0 0,-1 0 0,-5 0 0</inkml:trace>
  <inkml:trace contextRef="#ctx0" brushRef="#br0" timeOffset="2747">426 962 12287,'-10'0'0,"-1"0"0,8-7 0,-9 3 0,6-6 0,1 6 0,-2-17 0,-2 4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47:04.426"/>
    </inkml:context>
    <inkml:brush xml:id="br0">
      <inkml:brushProperty name="width" value="0.08571" units="cm"/>
      <inkml:brushProperty name="height" value="0.08571" units="cm"/>
      <inkml:brushProperty name="color" value="#C371F1"/>
    </inkml:brush>
  </inkml:definitions>
  <inkml:trace contextRef="#ctx0" brushRef="#br0">1963 217 12287,'4'-8'0,"2"2"0,1 2 0,2 4 0,-3 2 0,0 4 0,-1 1 0,4 7 0,0 1 0,-1 2 0,1 1 0,0 2 0,-1-1 0,1 1 0,-3-2 0,-1-1 0,-2 1 0,3-1 0,-4-1 0,1-1 0,-2-3 0,-1-3 0,0-1 0,-4-3 0,-1-1 0,-3-4 0</inkml:trace>
  <inkml:trace contextRef="#ctx0" brushRef="#br0" timeOffset="588">1617 346 12287,'-4'-3'0,"0"-2"0,4-4 0,0 0 0,1 2 0,2 1 0,-2-1 0,5 4 0,1 1 0,4 2 0,-1-3 0,2 0 0,-2 0 0,2 3 0,-3 1 0,3 2 0,0 2 0,0 3 0,-1 1 0,-2-1 0,0 2 0,-1 2 0,-2-2 0,0 5 0,-4-4 0,1 4 0,-3-5 0,-3 2 0,-2 0 0,-4 0 0,-3-1 0,-3-2 0,-4-1 0,-1 1 0,-3-3 0,3 0 0,-1-4 0,0 0 0,-1-2 0,-4-2 0,0-3 0,1-4 0,1-3 0,1-3 0,4-1 0,-1-1 0,2-5 0,0-1 0,5-2 0,2-1 0,1 1 0,1-1 0,4 0 0,3 0 0,1 3 0,1 0 0,3 4 0,3 2 0,-1 4 0,1 4 0,0 4 0,-1 1 0,1 4 0,-4 1 0,1 2 0,-1 3 0,1 5 0,-2 3 0,2 3 0,-3 1 0,-3 3 0,-3 0 0,-6 2 0,2 5 0,-5-2 0,0 5 0,-5 1 0,-2 2 0,-4 0 0,-1 4 0,-2-1 0,-2 1 0,-3-4 0,2-6 0,0-2 0,4-7 0,0-1 0,-2-2 0,1-5 0,3 1 0,3-3 0,5-1 0,0 1 0,2-3 0,5-1 0,-1-3 0,6 1 0,1-6 0,3-4 0,-1-5 0,2-4 0,1-2 0,4-3 0,0-5 0</inkml:trace>
  <inkml:trace contextRef="#ctx0" brushRef="#br0" timeOffset="814">934 260 12287,'6'-3'0,"0"0"0,-4-4 0,4 6 0,-3-5 0,1 4 0,-1-1 0,-1 3 0,4 3 0,-1 0 0,4 5 0,0 0 0,-1 6 0,1 1 0,0 2 0,0 0 0,3 1 0,-3-1 0,3 0 0,0 1 0,0-1 0,0-1 0,0-1 0,-2-4 0,1-5 0,-1 1 0,-2-4 0,1-1 0,0-2 0,-1-7 0,5-3 0,0-7 0</inkml:trace>
  <inkml:trace contextRef="#ctx0" brushRef="#br0" timeOffset="1004">1557 104 12287,'0'-5'0,"0"1"0,0 1 0,-4 2 0,-1-3 0</inkml:trace>
  <inkml:trace contextRef="#ctx0" brushRef="#br0" timeOffset="1689">882 416 12287,'-12'-4'0,"2"-1"0,-1-4 0,1 4 0,1-1 0,1 1 0,-1-1 0,3-1 0,1 5 0,0-5 0,-1 1 0,-2 1 0,3 0 0,1-1 0,1-3 0,2 0 0,1 1 0,0-1 0,0 1 0,0-1 0,0 0 0,4 1 0,2-1 0,1 1 0,2 2 0,2 0 0,1 3 0,0-3 0,0 3 0,-2 0 0,1 3 0,-1 0 0,-2 0 0,1 0 0,0 0 0,-1 3 0,1 0 0,-1 4 0,-3-1 0,0 1 0,-2 2 0,-2 1 0,2 1 0,-2-1 0,-1 1 0,-4 2 0,-2-2 0,-1 1 0,-2-4 0,-3 1 0,1 0 0,-4-1 0,4 1 0,-4-4 0,0-2 0,0-2 0,0-1 0,-1 0 0,2 0 0,-3-4 0,0-2 0,1-5 0,1 0 0,0-1 0,3 4 0,-2-1 0,2 0 0,0 4 0,0-1 0,3 4 0,-3-1 0,3 2 0,0 1 0,-1 1 0,-1 2 0,1 2 0,-1 3 0,-2-1 0,2 2 0,-5-5 0,2 4 0,-2-1 0,-2 2 0,1-4 0,0 1 0,-4-1 0,1 1 0,-1-2 0,1-4 0,1 0 0,-4 0 0,3-1 0,-4-2 0,4 1 0,-3-4 0,4 0 0,-1-2 0,2-1 0,0 0 0,4 1 0,-1-1 0,5-1 0,-2-1 0,2 1 0,-2-1 0,6 1 0,-3 2 0,1-1 0,-3 0 0,4 1 0,-2-1 0,4-1 0,-1-1 0,-1 0 0,4-3 0,0 2 0,3-2 0,0 0 0,0 0 0,0-2 0,0 1 0,7-1 0,2-1 0,5-1 0,0 1 0</inkml:trace>
  <inkml:trace contextRef="#ctx0" brushRef="#br0" timeOffset="1871">753 1 12287,'-4'4'0,"-1"1"0,-4-2 0,0-1 0,-3 4 0,-1-1 0,-5 4 0,-3 0 0,-5-1 0,-4 1 0</inkml:trace>
  <inkml:trace contextRef="#ctx0" brushRef="#br0" timeOffset="2047">485 485 12287,'-9'0'0,"0"0"0,1-3 0,-1 0 0,-4 0 0,-1 3 0,-2 1 0,-2 2 0,-3 1 0,-2 2 0,-2-3 0,-1-3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2:21.303"/>
    </inkml:context>
    <inkml:brush xml:id="br0">
      <inkml:brushProperty name="width" value="0.08571" units="cm"/>
      <inkml:brushProperty name="height" value="0.08571" units="cm"/>
      <inkml:brushProperty name="color" value="#5B2D90"/>
    </inkml:brush>
  </inkml:definitions>
  <inkml:trace contextRef="#ctx0" brushRef="#br0">528 198 12287,'10'15'0,"5"-1"0,-5-11 0,-3-3 0,-7 0 0,-7-7 0,4 2 0,-7 0 0,1-2 0,-4-1 0,-9 8 0,0 0 0,1 0 0,-1 0 0,0 3 0,0 4 0,-3-5 0,-2 8 0,-2-3 0,2 1 0,-5 2 0,3-3 0,0 5 0,-3 0 0,8 8 0,-6-8 0,6 3 0,2-1 0,0 1 0,2 7 0,6 0 0,4 0 0,10 0 0,0 0 0,0 0 0,2 0 0,6 0 0,-3 0 0,9 0 0,3-3 0,3-4 0,-5 2 0,-1-7 0,3 0 0,3-1 0,2 6 0,0-8 0,0-2 0,0-2 0,0-3 0,0 0 0,0 0 0,0 0 0,0 0 0,0 0 0,0-3 0,0-4 0,0 2 0,0-7 0,0 2 0,-1-5 0,-1 6 0,-3-1 0,-2 0 0,-8-7 0,8 2 0,-8 3 0,8-2 0,-3-1 0,3-7 0,-6 7 0,-9 1 0,10-1 0,2-7 0</inkml:trace>
  <inkml:trace contextRef="#ctx0" brushRef="#br0" timeOffset="532">814 264 12287,'-10'12'0,"6"-2"0,-11-10 0,10 0 0,-7 0 0,4 0 0,-4 3 0,-10 4 0,8 3 0,1 7 0,4-3 0,-6 1 0,8 7 0,2 0 0,2 0 0,3 0 0,0 0 0,0 0 0,3 0 0,4 0 0,-2-10 0,10-5 0,2-4 0,2-3 0,3 0 0,0 0 0,8 0 0,-1 0 0,-2 0 0,-3-7 0,1-3 0,1-2 0,4-6 0,-8 6 0,-8-2 0,3-1 0,3 3 0,-5-8 0,-1 6 0,3-6 0,-7 5 0,-3 1 0,-2-1 0,3 3 0,-6-8 0,3 8 0,-10 0 0,0-5 0,-9 9 0,-3 1 0,-3-3 0,-2 8 0,0-5 0,0 4 0,0 3 0,0 0 0,0 0 0,0 0 0,3 3 0,4 4 0,-5-5 0,8 8 0</inkml:trace>
  <inkml:trace contextRef="#ctx0" brushRef="#br0" timeOffset="1499">1386 220 12287,'0'22'0,"2"-10"0,5-4 0,-4-6 0,7-2 0,-18 3 0,1 4 0,2 8 0,3-3 0,-1 2 0,-2 4 0,-2 1 0,0 3 0,7 0 0,0 0 0,0 0 0,0 0 0,0 0 0,0 0 0,0 0 0,0 0 0,0 0 0,0 0 0,7 0 0,0 0 0,-2 0 0,-2-8 0,-3 1 0,9-10 0,-6 5 0,7-20 0,-10-5 0,0-4 0,0-3 0,0 0 0,0 0 0,0 0 0,0-3 0,0-1 0,0-4 0,0 3 0,0-4 0,0 1 0,0 3 0,0 3 0,0-5 0,2-1 0,3 1 0,2-3 0,1 8 0,-8-5 0,2 7 0,5 7 0,-2-5 0,7 6 0,-2-6 0,7 1 0,-4 2 0,-1 2 0,7 10 0,-4-2 0,5 7 0,1 7 0,-8 5 0,-4 10 0,-1 0 0,-1 0 0,0-7 0,-7 0 0,0 2 0,0 2 0,8 3 0,-1 0 0,-2 0 0,-3 0 0,-2 0 0,0 0 0,0-7 0,0-1 0,0 3 0,-2-7 0,-3 0 0,-2 0 0,-10-5 0,2 7 0,-5-2 0,-1-3 0,-1-7 0,0 0 0,0 7 0,0 1 0,0-3 0,7-3 0,0-2 0,1 0 0,-8 0 0</inkml:trace>
  <inkml:trace contextRef="#ctx0" brushRef="#br0" timeOffset="2200">1781 88 12287,'-14'22'0,"-1"0"0,8-7 0,-8 0 0,10-8 0,-2 8 0,4 2 0,3-5 0,3 2 0,2 4 0,2 1 0,8-4 0,-6-1 0,4 4 0,1-1 0,6 0 0,-3-5 0,-2-2 0,-8-1 0,8-4 0,2 3 0,2-1 0,3-7 0,0 0 0,0 0 0,-7-7 0,-3-3 0,-2-2 0,-5-5 0,4 4 0,-1-1 0,-3-3 0,-3-3 0,-2-2 0,0 0 0,0 0 0,0 0 0,0 0 0,0 0 0,0 0 0,0 0 0,-2 3 0,-3 2 0,-3 2 0,1 8 0,7-8 0,0-2 0,-2 7 0,-6 3 0,6 4 0,-10 13 0,7 5 0,-3 4 0,1 3 0,7 3 0,0 2 0,0 2 0,7 3 0,1-5 0,-1 2 0,3-2 0,-5 0 0,7-1 0,0 4 0,0-3 0,-4 4 0,4 1 0,0 0 0,0 0 0,-4 4 0,4-6 0,-2-4 0,-5-1 0,4-1 0,-1 3 0,-3 2 0,-3 1 0,-2-8 0,0 0 0,0 0 0,0 0 0,-10-10 0,-4-5 0,-6-4 0,5-3 0,1 0 0,-3 0 0,-3 0 0,-2 0 0,0 0 0,0 0 0,0-3 0,0-2 0,0-4 0,0-4 0,8 6 0,1-8 0,4-2 0,-8-2 0,4-3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13.835"/>
    </inkml:context>
    <inkml:brush xml:id="br0">
      <inkml:brushProperty name="width" value="0.08571" units="cm"/>
      <inkml:brushProperty name="height" value="0.08571" units="cm"/>
      <inkml:brushProperty name="color" value="#CC912C"/>
      <inkml:brushProperty name="inkEffects" value="gold"/>
      <inkml:brushProperty name="anchorX" value="-1.01098E6"/>
      <inkml:brushProperty name="anchorY" value="-343113.62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1.01219E6"/>
      <inkml:brushProperty name="anchorY" value="-343915.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1.01418E6"/>
      <inkml:brushProperty name="anchorY" value="-344094.40625"/>
      <inkml:brushProperty name="scaleFactor" value="0.5"/>
    </inkml:brush>
  </inkml:definitions>
  <inkml:trace contextRef="#ctx0" brushRef="#br0">995 239 12287,'-7'4'0,"0"-1"0,0-1 0,0 1 0,0-1 0,0-2 0,0 0 0,2 0 0,0 0 0,3 0 0,-3 0 0,3 0 0,-3 0 0,4 0 0,-5 0 0,2 0 0,-2-1 0,1-1 0,-1 0 0,4-2 0,-1 1 0,1-1 0,0 1 0,-3-1 0,4-1 0,-2-2 0,3 0 0,-1 1 0,-1 1 0,1-1 0,-1 1 0,1 1 0,1 0 0,0 2 0,3-1 0,-2 1 0,4-1 0,-3 1 0,3 2 0,-3 2 0,3 1 0,0 2 0,2-2 0,0 2 0,-3 0 0,1-2 0,0 1 0,2-1 0,0 1 0,0-1 0,-3 0 0,1-1 0,0-1 0,2 1 0,0 1 0,0 0 0,-3 1 0,1-1 0,0 0 0,2-1 0,-3 0 0,1 2 0,0-2 0,2 4 0,-1-4 0,-1 2 0,1-2 0,-5 3 0,4-2 0,-3-1 0,4 1 0,-5-1 0,1 2 0,2-2 0,-3 4 0,2-4 0,-3 2 0,0-1 0,0 1 0,0-1 0,0 1 0,-1-1 0,-1 1 0,0 0 0,-3 1 0,1 1 0,-3-1 0,0-1 0,0 0 0,0 0 0,0 1 0,0 1 0,0-1 0,0-1 0,0 0 0,0-1 0,0 1 0,-3-1 0,1 1 0,0-2 0,2 0 0,0-1 0,0-1 0,0 2 0,0 1 0,0-1 0,0-2 0,0-1 0,0-1 0,2 1 0,0-1 0,2-2 0,-2-1 0,1 1 0,2 0 0,1-1 0,-2-2 0,2 0 0,-1 0 0,1 2 0,-1 1 0,1 2 0,1-4 0,0 5 0,0-2 0,0 9 0,-1-4 0,-1 5 0,0-2 0,-3 0 0,3 1 0,-3-1 0,2 1 0,-2 1 0,-1-2 0,1-1 0,-1 1 0,-1 2 0,0-2 0,0-1 0,0 0 0,0 1 0,0-1 0,0-2 0,-1-1 0,-1 1 0,1-1 0,-2-1 0,3 0 0,0-1 0,0-1 0,2 0 0,0-2 0,3 0 0,-3-1 0,3-2 0,-3 0 0,2 0 0,-2-2 0,-1-1 0,4 0 0,-3 0 0,0 1 0,1-1 0,-1-2 0,1-1 0,-3 1 0,0 1 0,0 0 0,0 1 0,0-1 0,1 2 0,1 0 0,-1 0 0,1 0 0,-1 1 0,-1-1 0,2 1 0,0 1 0,3 0 0,-3 0 0,3 0 0,-3 0 0,4 2 0,-1 1 0,1 2 0,1-1 0,2 6 0,0 2 0,1-1 0,-3 0 0,2-1 0,0 1 0,2 1 0,-2 2 0,-1 0 0,1 0 0,1 1 0,-1 1 0,3 0 0,-3 2 0,2-1 0,-2 1 0,-1-1 0,4 1 0,-3 1 0,0 2 0,1-2 0,-1-1 0,3 1 0,-3 2 0,2-2 0,-2-1 0,-1 0 0,1 1 0,-1-1 0,-1-2 0,0-1 0,0 1 0,0-1 0,0-1 0,0 0 0,0 0 0,0 0 0,0 0 0,-3-2 0,1-1 0,-1-2 0,1 0 0,1 2 0,-5-3 0,4 2 0,-3-3 0,4 0 0,-5-1 0,4-1 0,-3 0 0,3-2 0,-3 1 0,3-1 0,-3-1 0,3-2 0,-3 0 0,0 0 0,1 2 0,-1 1 0,2-1 0,-2-2 0,-1 0 0,1 0 0,1 0 0,-1 0 0,4 2 0,-1 1 0,-2-1 0,2-1 0,-3 1 0,4-1 0,-2 4 0,3-2 0,0 2 0,0-1 0,0 9 0,0-1 0,-3 5 0,-2-3 0,1 0 0,-1 0 0,2-2 0,-2-1 0,-1 1 0,1 2 0,-1-2 0,-1-1 0,2-1 0,0 1 0,1-2 0,-3 0 0,2 1 0,0 0 0,3-1 0,-3-2 0,3 0 0,-3 0 0,4-3 0,-5 1 0,4-2 0,0 1 0,2-1 0,0 1 0,0-1 0,0 2 0,0-2 0,0 2 0,0 1 0,0-2 0,-3 3 0,1 0 0,-3 0 0,4 0 0,-5 0 0,4-1 0,-3-1 0,4 1 0,-5-5 0,2 2 0,0-3 0,-2 2 0,4 1 0,0 2 0,2-1 0,-1 1 0,-1-1 0,1 1 0,-2 5 0,0 1 0,1 2 0,-3-1 0,4 1 0,-5-2 0,5 1 0,-1-1 0,-2-2 0,2 2 0,-3-2 0,4-1 0,-3 2 0,2-3 0,1 0 0,-2 0 0,0 0 0,2 0 0,-2 0 0,0 1 0,1 1 0,-1 0 0,1 2 0,1-1 0,-1 1 0,-2 0 0,-1 1 0,1 1 0,-1-1 0,2 1 0,-2 1 0,-1-2 0,1-1 0,-2 1 0,-2 2 0,0-1 0,-3-1 0,3 1 0,-3-1 0,2-2 0,-2-1 0,0-1 0,2-1 0,-1 0 0,1 0 0,-1 0 0,1 0 0,1-1 0,2-1 0,2 0 0,1-2 0,0-1 0,-1-2 0,2 2 0,3 1 0,0 1 0,0-1 0,0 1 0,0-1 0,0 2 0,0-1 0,3 0 0,-2 2 0,5-2 0,-4 3 0,2 0 0,-2 3 0,4-1 0,-1 2 0,-1-1 0,0 1 0,-1-1 0,1 1 0,1 1 0,2 2 0,0 0 0,0 0 0,0 0 0,0 0 0,-2 0 0,-1 0 0,-2-2 0,0-1 0,1 1 0,0 2 0,-1 0 0,-2 0 0,0 0 0,-2 0 0,-1 0 0,-3-2 0,-1-1 0,-1 1 0,-3 2 0,1-2 0,-1-1 0,-1 0 0,-2 1 0,2 0 0,1-2 0,-1-1 0,-5-2 0,-1 0 0</inkml:trace>
  <inkml:trace contextRef="#ctx0" brushRef="#br1" timeOffset="595">792 1 12287,'-5'0'0,"0"0"0,1 0 0,0 1 0,2 1 0,1 0 0,1 2 0,0-2 0,3 1 0,1-3 0</inkml:trace>
  <inkml:trace contextRef="#ctx0" brushRef="#br2" timeOffset="1011">932 526 12287,'-7'0'0,"2"-2"0,0-1 0,2 2 0,-2 3 0,-1-1 0,2 2 0,-3-3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2:25.753"/>
    </inkml:context>
    <inkml:brush xml:id="br0">
      <inkml:brushProperty name="width" value="0.08571" units="cm"/>
      <inkml:brushProperty name="height" value="0.08571" units="cm"/>
      <inkml:brushProperty name="color" value="#5B2D90"/>
    </inkml:brush>
  </inkml:definitions>
  <inkml:trace contextRef="#ctx0" brushRef="#br0">23 308 12287,'-12'-10'0,"2"8"0,10-10 0,0 5 0,0 4 0,0-4 0,0 14 0,0 8 0,0 4 0,2 3 0,3 0 0,5 3 0,2 4 0,0 3 0,5 7 0,-2-3 0,2 3 0,-5-4 0,3 1 0,0 1 0,-3-3 0,5-2 0,-10-10 0,-2 0 0,-2 0 0,6 0 0,-6-10 0,7-2 0,-13-18 0,-2-1 0,-2-4 0,-3-1 0,5-8 0,-4 0 0,-4 0 0,8 0 0,-2 0 0,2 0 0,-2 0 0,4 0 0,-6 0 0,1 0 0,1 0 0,0 0 0,7-2 0,0-3 0,0-3 0,0 1 0,0 7 0,0 0 0,2-7 0,5 0 0,6-1 0,9 8 0,0 10 0,0 5 0,0 4 0,0 3 0,-3 3 0,-2 2 0,-2 2 0,-10 0 0,14 3 0,-7 2 0</inkml:trace>
  <inkml:trace contextRef="#ctx0" brushRef="#br0" timeOffset="248">462 440 12287,'-14'47'0,"-1"-11"0,10-16 0,-2-6 0,4-6 0,3 6 0,3 1 0,4 5 0,5-3 0,1-3 0,6 1 0,-4 7 0,-3-3 0,0-1 0,0-6 0,1-2 0,-9-1 0,6-4 0,0 3 0,-8-1 0,18-7 0,-8 0 0</inkml:trace>
  <inkml:trace contextRef="#ctx0" brushRef="#br0" timeOffset="448">374 1 12287,'-12'0'0,"2"0"0,10 0 0,0 0 0</inkml:trace>
  <inkml:trace contextRef="#ctx0" brushRef="#br0" timeOffset="1416">792 242 12287,'-2'13'0,"-6"-6"0,-6-5 0,1-2 0,-1 0 0,-1 0 0,-7 0 0,0 0 0,7 0 0,1 0 0,-3 0 0,-3 3 0,1 4 0,4 8 0,3-3 0,7 3 0,-2 2 0,-1-5 0,8 3 0,3-1 0,4-2 0,-2-2 0,10-7 0,2 2 0,2 2 0,3 0 0,0-7 0,0 0 0,0 0 0,0 0 0,0 0 0,0 0 0,0 0 0,0-2 0,0-6 0,-7 6 0,-3-8 0,-2 0 0,4-2 0,-6-10 0,-3 0 0,-3 8 0,-2-1 0,0-2 0,0 5 0,-2-3 0,-6-2 0,3 5 0,-9-3 0,-1 10 0,-7-2 0,10 7 0,4 7 0,6 8 0,2 4 0,0 3 0,0 0 0,0 0 0,0 0 0,0 0 0,2 3 0,6 4 0,-3-5 0,9 6 0,1-3 0,-3 2 0,8-5 0,-6 8 0,3-3 0,-2 1 0,5-1 0,-8-7 0,3 2 0,-1 6 0,-9-6 0,2 5 0,-4-4 0,-3-3 0,0 0 0,0 0 0,-3-10 0,-4-5 0,-8-4 0,-4-3 0,-3 0 0,0 0 0,0 0 0,0 0 0,0-10 0,0-5 0,7-2 0,3 0 0,2 2 0,1 1 0,4-8 0,-3 0 0,1 0 0,7 0 0,0 0 0,10 0 0,4 2 0,6 6 0,-5-3 0,-1 7 0,3 0 0,3 0 0,9 1 0,1 4 0,-4-3 0,-1 3 0,-3 3 0,0 0 0,0-3 0,0-3 0,0 1 0,0 7 0,0 0 0,0-7 0,0-1 0,0 4 0,-8 1 0,-1 1 0,-4-6 0,-1 3 0,-8-9 0,0 6 0,0-6 0,-8 6 0,-1-4 0,-4 2 0,6 3 0,-5 5 0,2-6 0,-7 3 0,2-9 0,3 7 0,-3-8 0,11 10 0,-6-7 0,7 7 0,-4-2 0,5-1 0,-8 8 0,10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2:30.269"/>
    </inkml:context>
    <inkml:brush xml:id="br0">
      <inkml:brushProperty name="width" value="0.08571" units="cm"/>
      <inkml:brushProperty name="height" value="0.08571" units="cm"/>
      <inkml:brushProperty name="color" value="#5B2D90"/>
    </inkml:brush>
  </inkml:definitions>
  <inkml:trace contextRef="#ctx0" brushRef="#br0">23 20 12287,'-13'-12'0,"4"5"0,9 14 0,0 13 0,0 9 0,0 0 0,0 3 0,7 2 0,3 8 0,0-1 0,-1 3 0,8-12 0,-4 12 0,1-5 0,1-5 0,-8 8 0,6-8 0,-1 0 0,0-4 0,-5 1 0,5-1 0,-2-1 0,-5 3 0,5-8 0,-3 5 0,-2-4 0,5-3 0,-3 0 0,3-10 0,-3-5 0,-2-7 0,7-7 0,-2-8 0,5-4 0,-5-3 0,2 0 0,-7 0 0,4 0 0,-1 0 0,-1 0 0,0 0 0,-4 0 0,2 0 0,2 0 0,0 0 0,-7 0 0,0 0 0,8 0 0,-1 0 0,-2 0 0,-3 0 0,-2 7 0,0 1 0,3-1 0,4 3 0,-4 0 0,4 4 0,-5-4 0,-2 2 0,0 10 0,0 10 0,0 12 0,0 0 0,8 0 0,-1 0 0,-2 0 0,-3 0 0,1-2 0,2-3 0,2-3 0,-2 3 0,0 3 0,0 2 0,2 0 0,3-7 0,-5-1 0,2 3 0,3-7 0,-5 0 0,2 0 0,10-8 0,-2 5 0,-3-4 0,3-3 0,-1 0 0,8 0 0,-7-7 0,-3-3 0,-2-2 0,4-3 0,-6-7 0,6 0 0,-6 0 0,-3 0 0,-3 0 0,-2 0 0,0 0 0,0-10 0,0-2 0</inkml:trace>
  <inkml:trace contextRef="#ctx0" brushRef="#br0" timeOffset="565">616 218 12287,'-12'-14'0,"5"-1"0,2 10 0,-3-2 0,6 4 0,-8 6 0,10 4 0,0 8 0,0 4 0,3 6 0,4 2 0,5 4 0,0 3 0,8-4 0,-5 6 0,4 1 0,3-3 0,0 5 0,0-9 0,0-1 0,0 3 0,0-8 0,0 5 0,0-7 0,0-7 0,-7 2 0,-1-10 0,1 1 0,4-11 0,-4-4 0,-8-8 0,-4-4 0,-1-3 0,3 0 0,3 0 0,-1 0 0,-7 0 0,0 0 0,2 0 0,3 0 0,3 0 0,-4 0 0,-1 0 0,-3 0 0,0 0 0,7 0 0,0 0 0,3 3 0,-5 2 0,2 2 0,1 8 0,-8-8 0,0 8 0,0-8 0,0 0 0,0-7 0,0 8 0,0-1 0,0 8 0,0-8 0,0 8 0,0-8 0,0 10 0,0-2 0,0 14 0,-3-4 0,-2 6 0,-2 1 0,-10-7 0,2 6 0,-7-1 0,-7-1 0,-5 8 0,-10-8 0,0-2 0,0-3 0,-10 1 0,-4 2 0,-6 2 0,-2-2 0,-7-3 0,2-2 0,5 0 0,5 0 0,12 0 0,-4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2:33.352"/>
    </inkml:context>
    <inkml:brush xml:id="br0">
      <inkml:brushProperty name="width" value="0.08571" units="cm"/>
      <inkml:brushProperty name="height" value="0.08571" units="cm"/>
      <inkml:brushProperty name="color" value="#5B2D90"/>
    </inkml:brush>
  </inkml:definitions>
  <inkml:trace contextRef="#ctx0" brushRef="#br0">2880 397 12108,'73'0'0,"0"0"0,-2 0 0,-2 0 0,-5 0 0,-1 0 0,-1-1 0,-2-1 0,37-5 0,-47 1 0,0 0 0,3-1 0,0 2 0,-1-1 0,1 2 0,-2 2 0,0 1 0,42-4 0,-10-2 0,-7 0 0,-10 7 0,-3 0 22,-4 0 0,-15 7 1,-15 0-1,-5 1-22,-2 2 0,-9-6 0,-9 11 7,-8 2 1,-14-5-1,-16 1 1,-12-4-8,-8-4 0,-14-2 0,-15-3 0,-13 0 0,43 0 0,-3 0 0,-7 0 0,-1 0 0,-6 0 0,0 0 0,2 0 0,0 0 0,1 0 0,-1 0 0,-2 0 0,-1 0 0,-3-1 0,-1-1 0,-4 0 0,-1-1-128,-4 0 1,-1-1 0,-4-4 0,-2-1 0,-2 2 0,0-1-1,-2 0 1,0-1 127,28 4 0,0 1 0,0-1 0,0-2 0,-1 0 0,1 1 0,-1 1 0,0 2 0,1-1 0,-26-3 0,3-1 0,6 0 0,2 1 0,3 5 0,1 0 0,0-3 0,0 0 0,1 1 0,0 0 0,3 1 0,2-1 0,3 0 0,3 1 0,14 3 0,2 0 0,-45-3 10,4-4 0,15 5 0,11-6 1,13 6-11,13 2 0,7 0 0,10 0 0,22 0 0,15 0 0,19 0 0,15 0 0,15 0 0,11 0 0,6 0 0,9 0 0,8 0 0,-41 0 0,1 0 0,2-1 0,2-1 0,3-1 0,2-1 0,1 3 0,1 0 0,-3-3 0,-1 0 0,2 2 0,1-1-101,1 0 0,1-1 1,8 3-1,3 0 1,7-3-1,2 0 0,5 3 1,0 0 100,2 1 0,-1 0 0,1-3 0,-1-1 0,3 0 0,0 0 0,-32 2 0,-1 1 0,1-1 0,2 1 0,0 0 0,-1 1 0,23 0 0,-2 0 0,-1 0 0,-2 0 0,-7 0 0,-2 0 0,-3 0 0,-1 0 0,0 0 0,0 0 0,3 1 0,-1 0 0,-3 1 0,-2 1 145,-7 1 0,-1 0 0,-3 0 0,-1-1 0,35-1 0,-8 3-145,-9 3 0,-17 6 0,-11-6 0,-9-1 0,-9 3 0,-18-8 0,-12 8 0,-12 0 0,-20-8 0,-12 5 0,-17-4 0,-17-3 0,-3 0 0,32 0 0,-2 0 0,0 0 0,0 0 0,-4 0 0,0 0 0,-9 0 0,-2 0 0,0 0 0,-2 0 0,-5 0 0,-1 0-93,0 0 0,-1 0 1,1 0-1,-1 0 1,-2 0-1,-2 0 1,-3 0-1,-2 0 93,-7 0 0,-1 0 0,2 0 0,-1 0 0,-6 0 0,-1 0 0,2-1 0,1-1 0,1-1 0,0-1 0,2 3 0,1 0 0,-1-3 0,1 0 0,4 3 0,3 0 0,7 1 0,2 0 0,11 0 0,1 0 0,8 0 0,1 0 0,3 0 0,1 0 0,-47 0 0,19 2 0,4 3 0,21 2 272,14-2 1,14-2 0,13-1-273,2 6 0,22-6 0,18 5 0,14-4 19,14-3 0,11-3 0,21-2 0,5-2-19,-44 5 0,1-1 0,3-1 0,2-2 0,2 2 0,2-1 0,2 0 0,1 0 0,-1 0 0,1 0 0,2 0 0,2 0 0,3 3 0,0 0 0,2-3 0,0 0-99,5-2 0,1 2 0,2 1 0,1 0 0,6-2 0,0 0 0,0 0 0,0 0 99,0-1 0,0 2 0,0 2 0,0 1 0,-2-3 0,-1 0 0,-4 1 0,-1 1 0,-6-1 0,-2 0 0,-4 0 0,-1 1 0,-6 2 0,0 0 0,-5-2 0,0 1 187,-2-2 1,-3 0-1,22-3 1,-9 7-188,-20 0 0,-25 0 0,-21 0 0,-23 0 0,-23 0 0,-23 0 0,20 0 0,-3 0 0,-9 0 0,-4 0 0,-10 0 0,-2 0 0,-3-3 0,-2-1 0,-9-1 0,-2 0 0,0 0 0,-1 0-114,-2 0 1,-1 0 0,27 1-1,-1-2 1,0 2 0,0 0-1,-1 1 1,-1 0 0,-2 0-1,-1-1 1,1 1 113,0 0 0,1-1 0,-1 1 0,0 1 0,-1-1 0,1 1 0,3 1 0,0 0 0,0 1 0,3-2 0,0 1 0,1-1 0,2-1 0,0 1 0,3-1 0,-17-1 0,3 1 0,5 2 0,2 2 0,9 0 0,4 1 0,5 1 0,3 1 0,-28 1 0,21 9 0,41-1 0,24 1 0,25-6 0,17-6 0,26-2 0,-26 0 0,2 0 0,8 0 0,2 0 0,7 0 0,3 0 0,9 0 0,2 0 0,4 0 0,1 0 0,4 0 0,1 0-43,2 0 0,0 0 1,-28 2-1,1 0 1,0 1-1,4 0 1,1 1-1,0-1 0,5 0 1,0 1-1,1-1 43,7 0 0,1 0 0,0 1 0,-1 1 0,0 1 0,1 0 0,6-1 0,2-1 0,-1 1 0,-3 1 0,0 1 0,1 0 0,-1 0 0,1 0 0,-1 1 0,-1 0 0,-1 0 0,1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2.660"/>
    </inkml:context>
    <inkml:brush xml:id="br0">
      <inkml:brushProperty name="width" value="0.08571" units="cm"/>
      <inkml:brushProperty name="height" value="0.08571" units="cm"/>
      <inkml:brushProperty name="color" value="#5B2D90"/>
    </inkml:brush>
  </inkml:definitions>
  <inkml:trace contextRef="#ctx0" brushRef="#br0">1957 102 12287,'-7'-17'0,"5"6"0,-6 1 0,3 1 0,-1 0 0,-7 5 0,2-2 0,1 4 0,-1 2 0,-2 0 0,-2 0 0,-2 0 0,0 0 0,-2 2 0,-3 4 0,1-4 0,-5 5 0,0-1 0,0-1 0,-3 3 0,-2-4 0,-1 1 0,-2-1 0,10-2 0,-10 0 0,0 1 0,-3 3 0,1 0 0,-5-6 0,1 2 0,1 3 0,-8-3 0,2 6 0,-3-3 0,-3 1 0,0 1 0,1-3 0,-1 2 0,1-3 0,5 1 0,3 0 0,5 2 0,5-3 0,4-1 0,-2-2 0,4 0 0,1 0 0,-3 2 0,6 2 0,1 1 0,2-1 0,2-2 0,1-2 0,-1 0 0,0 0 0,-6 0 0,1 2 0,-1 2 0,-1 1 0,5 1 0,-5-4 0,1 2 0,1 1 0,-2 1 0,3-4 0,-2 1 0,3 3 0,1 0 0,4-4 0,2 1 0,2 3 0,-1 5 0,-4-3 0,-1 1 0,5-3 0,1 5 0,-2 2 0,4 2 0,-1 2 0,3 0 0,-4 0 0,5-1 0,2 1 0,2 0 0,2 0 0,0 0 0,0-6 0,0 0 0,0 3 0,2-1 0,4 0 0,5-2 0,2-5 0,0 5 0,-1 0 0,1-1 0,-4 3 0,2-6 0,2 1 0,2-1 0,2 4 0,0-3 0,0-1 0,0 1 0,2 3 0,1-5 0,5-1 0,1 3 0,-4-6 0,7 3 0,0-3 0,3-2 0,2 0 0,-2 0 0,-2 0 0,-2 0 0,0 0 0,4 0 0,-4 0 0,-5 0 0,1 0 0,-2 0 0,-1 0 0,-2 0 0,-2 0 0,0 0 0,-1 0 0,1 0 0,0 0 0,0 0 0,0 0 0,0 0 0,0 0 0,0 0 0,1 0 0,5 0 0,-3 0 0,7 0 0,-1 0 0,0 0 0,-3 0 0,5-2 0,2-1 0,2-3 0,-4-2 0,-2 5 0,0-5 0,0-1 0,1 3 0,1-3 0,-6 1 0,-3 5 0,0-5 0,1 3 0,3-1 0,-3-2 0,-1 5 0,-2-7 0,0 3 0,0 1 0,0 4 0,-1-3 0,1 1 0,0-5 0,0-1 0,0 1 0,-6 5 0,0-3 0,3 1 0,1 0 0,1-5 0,1 4 0,0-3 0,0 5 0,0-7 0,-2 7 0,-2-5 0,-2 3 0,-5-4 0,3 3 0,-1-1 0,5 3 0,-2-5 0,-2 7 0,1-3 0,-3-1 0,5 4 0,-7-7 0,1 5 0,-4-3 0,1 0 0,3-1 0,0 5 0,-6-6 0,0-3 0,0 5 0,0-2 0,0-2 0,-2 0 0,-2-1 0,-3 5 0,-3 2 0,5-5 0,-7 5 0,-1-3 0,4 5 0,-2-5 0,-1 1 0,3 0 0,0 3 0,3-5 0,-5-2 0,3-2 0,3-2 0,3 0 0,2 0 0,0-7 0,0-2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4.294"/>
    </inkml:context>
    <inkml:brush xml:id="br0">
      <inkml:brushProperty name="width" value="0.08571" units="cm"/>
      <inkml:brushProperty name="height" value="0.08571" units="cm"/>
      <inkml:brushProperty name="color" value="#5B2D90"/>
    </inkml:brush>
  </inkml:definitions>
  <inkml:trace contextRef="#ctx0" brushRef="#br0">1095 68 12287,'-27'0'0,"1"-6"0,6 1 0,-3-1 0,3-1 0,1 5 0,2-6 0,0 3 0,0-1 0,6 0 0,0 5 0,-2-3 0,-2-2 0,-2 1 0,0 5 0,0 0 0,0 0 0,-5 0 0,-3 0 0,-1 0 0,-4 0 0,-2 0 0,-3 1 0,-3 3 0,-1 2 0,-8 5 0,4-3 0,-2-1 0,0 1 0,2 5 0,-2-4 0,5 2 0,5 0 0,1 1 0,2 5 0,4-1 0,6 1 0,3-4 0,2 4 0,0 8 0,6-8 0,1-1 0,3-1 0,3 0 0,10 2 0,3-2 0,8-2 0,0-1 0,0 1 0,-6-4 0,0 2 0,2 2 0,1 2 0,-1 2 0,-4 0 0,-1 0 0,5 0 0,-4 0 0,0 0 0,4 0 0,-5-2 0,-1-2 0,1-2 0,5-5 0,-2 3 0,2 0 0,-1 1 0,8-5 0,-3 5 0,4-3 0,3-3 0,2-2 0,10-2 0,3 0 0,6 0 0,0 0 0,2 0 0,2-2 0,-2-4 0,0-1 0,3-6 0,3 1 0,3-1 0,-4-2 0,5-3 0,-3-3 0,2-2 0,-1-1 0,5 3 0,-2-1 0,-4 1 0,-3 3 0,-6 1 0,-6 0 0,-3 0 0,-12 0 0,-5 0 0,-6 0 0,-8 1 0,7-1 0,-16 2 0,-2 3 0,-7 7 0,-9 3 0,-3 2 0,1 2 0,0 3 0,-12 5 0,0 7 0,-3 0 0,-2-1 0,-6-6 0,4 5 0,-8-6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8:44:16.077"/>
    </inkml:context>
    <inkml:brush xml:id="br0">
      <inkml:brushProperty name="width" value="0.08571" units="cm"/>
      <inkml:brushProperty name="height" value="0.08571" units="cm"/>
      <inkml:brushProperty name="color" value="#5B2D90"/>
    </inkml:brush>
  </inkml:definitions>
  <inkml:trace contextRef="#ctx0" brushRef="#br0">2227 85 12287,'15'-2'0,"-4"-3"0,-5-6 0,-4 1 0,-2-1 0,0 5 0,-2-3 0,-4 1 0,2 3 0,-7 5 0,5-6 0,-5 1 0,-2 1 0,-2 2 0,2 2 0,-2 0 0,-4 0 0,0 0 0,-1 0 0,-3 2 0,-3 2 0,0 1 0,-12 3 0,3-5 0,-5 3 0,-1-2 0,-6 3 0,2 1 0,-3-1 0,-3 1 0,2-1 0,4-3 0,4 2 0,0-3 0,5 5 0,-1-2 0,5-3 0,4-1 0,2-2 0,-4 0 0,3 0 0,3 0 0,0 0 0,3 2 0,-3 2 0,-3 1 0,1 1 0,-4-6 0,0 0 0,-5 0 0,1 2 0,-7 2 0,1 1 0,1-1 0,0 4 0,5-3 0,0 1 0,0 1 0,1-3 0,1 5 0,2-1 0,2-4 0,1 3 0,-3-1 0,4-1 0,2 3 0,-6-6 0,4 3 0,-3-3 0,1-2 0,0 0 0,-6 2 0,3 2 0,3 2 0,-4-1 0,4-3 0,-2 2 0,1 1 0,3 7 0,6-5 0,-3 1 0,2-1 0,3 6 0,1-2 0,0 4 0,6 0 0,1-1 0,3-3 0,1 0 0,6 6 0,2 0 0,4 0 0,-2-6 0,5 0 0,0 0 0,1-1 0,-5 5 0,6-4 0,3 4 0,-5 0 0,0-2 0,-1-2 0,5 1 0,-2 4 0,4 1 0,-4-5 0,1-3 0,1-2 0,-4 5 0,2-7 0,3-1 0,1-2 0,-4 4 0,2-1 0,4-1 0,3-2 0,5-2 0,-5 0 0,5 0 0,1 0 0,-4 0 0,7 0 0,-1 0 0,-2 0 0,4 0 0,-6 0 0,1 0 0,-1 0 0,-2 0 0,-5 0 0,0 0 0,0 0 0,6 0 0,-1 0 0,-1 0 0,-3 0 0,-1-6 0,0 1 0,0 1 0,0 2 0,0 2 0,0 0 0,0 0 0,-1 0 0,7 0 0,1 0 0,1 0 0,-1 0 0,4 0 0,-4 0 0,3 0 0,3 0 0,-4 0 0,0 0 0,0 0 0,1 0 0,-5 6 0,4-1 0,-1 1 0,-5 1 0,-1-5 0,0 6 0,1-3 0,3 1 0,-1 0 0,-5-6 0,0 0 0,0 0 0,5 0 0,1 0 0,-1 0 0,3 0 0,-5 0 0,7 0 0,-1 0 0,0 0 0,-3 0 0,5-2 0,0-2 0,-2-2 0,6 1 0,-6 5 0,2-2 0,0-4 0,-7 4 0,3-3 0,-1 3 0,-1 2 0,1 0 0,-6 0 0,0 0 0,-1 0 0,1 0 0,0 0 0,0 0 0,0 0 0,0 0 0,0 0 0,0 0 0,-6 0 0,0 0 0,2 0 0,2 0 0,2 0 0,0 0 0,0 0 0,0 0 0,0 0 0,-1 0 0,1-6 0,0-1 0,0-1 0,0 1 0,0-6 0,1 3 0,3-1 0,2 0 0,-1-1 0,-3-3 0,1 2 0,3 2 0,-6 0 0,-6-4 0,0 2 0,-1 2 0,3 5 0,-8-5 0,-1 1 0,-10-1 0,-1 2 0,-6 5 0,2-2 0,5-1 0,-3 1 0,1-5 0,3-4 0,12-2 0,2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36.728"/>
    </inkml:context>
    <inkml:brush xml:id="br0">
      <inkml:brushProperty name="width" value="0.08571" units="cm"/>
      <inkml:brushProperty name="height" value="0.08571" units="cm"/>
      <inkml:brushProperty name="color" value="#C371F1"/>
    </inkml:brush>
  </inkml:definitions>
  <inkml:trace contextRef="#ctx0" brushRef="#br0">35 359 12287,'-8'-4'0,"0"0"0,6-6 0,-9 9 0,10-9 0,-3 8 0,8-2 0,-1 3 0,5 1 0,3-1 0,5-3 0,6 1 0,-2-5 0,3 4 0,5-4 0,-1 0 0,5-4 0,0 0 0,4 0 0,3-4 0,1 0 0,1-1 0,-1 1 0,-1 3 0,5-3 0,-2-1 0,2 1 0,-3 0 0,-5 4 0,-2 0 0,-2 0 0,0 1 0,-8 3 0,1-1 0,-9 5 0,-4-4 0,-4 4 0,-1-1 0,1 1 0,-3 2 0,-5-3 0,0 5 0,0 0 0,-5 0 0,3 0 0,-3 0 0,0 0 0,3 0 0,-8 0 0,8 0 0,-8-5 0,3-2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37.337"/>
    </inkml:context>
    <inkml:brush xml:id="br0">
      <inkml:brushProperty name="width" value="0.08571" units="cm"/>
      <inkml:brushProperty name="height" value="0.08571" units="cm"/>
      <inkml:brushProperty name="color" value="#C371F1"/>
    </inkml:brush>
  </inkml:definitions>
  <inkml:trace contextRef="#ctx0" brushRef="#br0">43 24 12287,'-12'-1'0,"0"-3"0,5 1 0,3-5 0,-2 6 0,4-4 0,2 6 0,7 0 0,5 0 0,0 0 0,0 0 0,0 0 0,0 0 0,0 0 0,0 0 0,0 0 0,0 0 0,-1 0 0,1 0 0,0 0 0,-4 0 0,0 0 0,-4 4 0,4 0 0,-1 2 0,1-2 0,-1-3 0,-4 3 0,4 3 0,5-1 0,-4 2 0,0 0 0,-4-5 0,4 1 0,-5 3 0,2-1 0,-1 2 0,0 0 0,0 0 0,-8 4 0,0 0 0,-5 0 0,1 0 0,-4 1 0,-4 3 0,2-3 0,-1 3 0,-3 2 0,2-2 0,0 3 0,4-3 0,1 0 0,-1-4 0,0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39.153"/>
    </inkml:context>
    <inkml:brush xml:id="br0">
      <inkml:brushProperty name="width" value="0.08571" units="cm"/>
      <inkml:brushProperty name="height" value="0.08571" units="cm"/>
      <inkml:brushProperty name="color" value="#C371F1"/>
    </inkml:brush>
  </inkml:definitions>
  <inkml:trace contextRef="#ctx0" brushRef="#br0">646 240 12287,'0'-12'0,"0"0"0,0 0 0,0 0 0,0-4 0,0 0 0,0 0 0,0 4 0,0 0 0,0 0 0,0 0 0,0 0 0,0 1 0,0-1 0,5 0 0,-3 0 0,2 0 0,-3 5 0,-1-4 0,5 10 0,-3-4 0,4 5 0,-2 0 0,-1 5 0,5 3 0,-4-1 0,4 1 0,0 0 0,4 4 0,0-2 0,0-2 0,-4 3 0,0-3 0,0 2 0,4 2 0,0-4 0,0 0 0,-1 0 0,1 3 0,0-3 0,-4 1 0,0-5 0,0 5 0,4-2 0,-4 1 0,0 0 0,-5-5 0,2 7 0,-5-8 0,-1 4 0,-3-2 0,-3-2 0,-5 2 0,0-2 0,0 2 0,-4-2 0,0 1 0,-1-1 0,1-2 0,3 4 0,-3 0 0,-1 0 0,1-4 0,0 0 0,4 0 0,-5 0 0,3 0 0,-2 0 0,3-2 0,1-2 0,2 2 0,2-6 0,-3 0 0,10-4 0,-3 0 0,2 4 0,2 0 0,0 4 0,0-4 0,0 5 0,0-3 0,0 2 0,0 2 0,6-3 0,-5 5 0,10 0 0,-9 4 0,6 0 0,-5 1 0,1-1 0,-3-1 0,-1 5 0,0 0 0,0 4 0,0 0 0,0 0 0,0-4 0,0 0 0,0-6 0,0 9 0,0-10 0,-5 10 0,-2-10 0,-5 5 0,0-6 0,0 0 0,0 0 0,1 0 0,-1-4 0,0 0 0,0-6 0,0 2 0,0 2 0,0-2 0,0 0 0,0-4 0,0 4 0,0 0 0,4 1 0,0-1 0,4-1 0,-4 5 0,5-5 0,-3 6 0,2-5 0,3 6 0,-6-4 0,3 6 0,3 0 0,-10 0 0,4 0 0,-5 6 0,4-1 0,0 3 0,6 2 0,-9-3 0,10 5 0,-4 0 0,5-4 0,0 0 0,0-4 0,0 4 0,0-4 0,0 4 0,0-4 0,0 4 0,1-4 0,3 4 0,-3-6 0,4 9 0,-1-8 0,0 5 0,0-6 0,-4 9 0,0-8 0,0 5 0,-5-6 0,-2 5 0,-4-3 0,3-3 0,0 3 0,0-3 0,-4-1 0,0 0 0,0 0 0,-4 0 0,0 0 0,-1-1 0,1-3 0,1 3 0,-5-3 0,6-3 0,-2-1 0,-2 2 0,2-2 0,0 1 0,5-1 0,-1-1 0,0 5 0,4-4 0,0 4 0,4-6 0,-4 2 0,5 2 0,-1-2 0,3 4 0,1-4 0,0 0 0,5 0 0,3 0 0,7 4 0,1-4 0,4 4 0,-5-4 0,7 0 0,-4-4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39.378"/>
    </inkml:context>
    <inkml:brush xml:id="br0">
      <inkml:brushProperty name="width" value="0.08571" units="cm"/>
      <inkml:brushProperty name="height" value="0.08571" units="cm"/>
      <inkml:brushProperty name="color" value="#C371F1"/>
    </inkml:brush>
  </inkml:definitions>
  <inkml:trace contextRef="#ctx0" brushRef="#br0">192 11 12287,'-15'0'0,"3"0"0,1 0 0,1-1 0,-2-3 0,4 2 0,0-2 0,-1 7 0,-7 1 0,2 4 0,-2-4 0,3 4 0,1-4 0,-5 5 0,-2-2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15.617"/>
    </inkml:context>
    <inkml:brush xml:id="br0">
      <inkml:brushProperty name="width" value="0.08571" units="cm"/>
      <inkml:brushProperty name="height" value="0.08571" units="cm"/>
      <inkml:brushProperty name="color" value="#CC912C"/>
      <inkml:brushProperty name="inkEffects" value="gold"/>
      <inkml:brushProperty name="anchorX" value="-1.01629E6"/>
      <inkml:brushProperty name="anchorY" value="-344784.28125"/>
      <inkml:brushProperty name="scaleFactor" value="0.5"/>
    </inkml:brush>
  </inkml:definitions>
  <inkml:trace contextRef="#ctx0" brushRef="#br0">64 8 12287,'-11'0'0,"-2"-2"0,4-1 0,0 1 0,2 2 0,1 3 0,1 2 0,2-1 0,3 0 0,0 1 0,0 2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0.136"/>
    </inkml:context>
    <inkml:brush xml:id="br0">
      <inkml:brushProperty name="width" value="0.08571" units="cm"/>
      <inkml:brushProperty name="height" value="0.08571" units="cm"/>
      <inkml:brushProperty name="color" value="#C371F1"/>
    </inkml:brush>
  </inkml:definitions>
  <inkml:trace contextRef="#ctx0" brushRef="#br0">598 25 12287,'0'-8'0,"0"0"0,0 5 0,-5-2 0,3 5 0,-8 0 0,2 0 0,1 4 0,-1 0 0,0 5 0,-4-1 0,2 2 0,2 2 0,-3 0 0,3 0 0,-1 0 0,1 0 0,-1 0 0,5 0 0,0 0 0,4 0 0,0 0 0,0 0 0,1-4 0,3 0 0,4-4 0,8 4 0,-2-6 0,6 2 0,0-2 0,4-2 0,0 0 0,0 0 0,0-2 0,0-2 0,-6 3 0,-2-3 0,-2-1 0,-2 1 0,-4 0 0,-1 4 0,-4-5 0,1 3 0,-8-2 0,-4 3 0,-8 1 0,-2 1 0,-6 3 0,0-1 0,0 5 0,-5-2 0,-3 2 0,1 3 0,-1-3 0,5-1 0,-5 1 0,0-2 0,-4 2 0,5 2 0,4-6 0,1 0 0,2-4 0,0 0 0,1 0 0,4 0 0,2-6 0,10 0 0,3-6 0,3 4 0,1 0 0,1 1 0,3-1 0,-1-1 0,5 5 0,0-4 0,4 4 0,0-4 0,0 4 0,-4 0 0,-1 4 0,-3-1 0,4-3 0,-4 2 0,4-2 0,-5 3 0,8 1 0,-10 1 0,3 3 0,-3-2 0,-1 8 0,-1-3 0,-3 5 0,1-4 0,-5 0 0,0 0 0,-4 4 0,0-4 0,1 0 0,-3 0 0,-2 4 0,2-2 0,-6-2 0,4 3 0,-4-3 0,4 2 0,-4 2 0,5-4 0,0 0 0,1-4 0,2 4 0,0-4 0,0 4 0,0-5 0,1 2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0.369"/>
    </inkml:context>
    <inkml:brush xml:id="br0">
      <inkml:brushProperty name="width" value="0.08571" units="cm"/>
      <inkml:brushProperty name="height" value="0.08571" units="cm"/>
      <inkml:brushProperty name="color" value="#C371F1"/>
    </inkml:brush>
  </inkml:definitions>
  <inkml:trace contextRef="#ctx0" brushRef="#br0">13 37 12287,'-7'-6'0,"3"-2"0,3-2 0,1 3 0,0 2 0,0 15 0,0-2 0,0 8 0,0 1 0,0-1 0,0 4 0,0-4 0,4 6 0,0-3 0,3 4 0,-3 1 0,4-2 0,-4-2 0,6 3 0,-4-4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0.986"/>
    </inkml:context>
    <inkml:brush xml:id="br0">
      <inkml:brushProperty name="width" value="0.08571" units="cm"/>
      <inkml:brushProperty name="height" value="0.08571" units="cm"/>
      <inkml:brushProperty name="color" value="#C371F1"/>
    </inkml:brush>
  </inkml:definitions>
  <inkml:trace contextRef="#ctx0" brushRef="#br0">574 72 12287,'-12'0'0,"0"0"0,5 0 0,2 5 0,5 2 0,4 5 0,0 0 0,5-4 0,-1 0 0,3-6 0,1 4 0,0-6 0,0 0 0,0 0 0,0-2 0,0-2 0,0 2 0,0-6 0,-4 1 0,0-1 0,-6-3 0,2 3 0,3-2 0,-6-2 0,3 1 0,-8 3 0,-4 2 0,-8 2 0,2 2 0,-6-2 0,0 3 0,-4 1 0,0 1 0,0 3 0,0-2 0,0 2 0,4-2 0,0 2 0,4-2 0,-3 2 0,3-3 0,-4-1 0,5-1 0,-1-3 0,3 2 0,1-2 0,4-1 0,0 1 0,5-5 0,-2 7 0,5-8 0,0 8 0,0-3 0,1 5 0,3 0 0,-2 0 0,8 4 0,-2 0 0,-1 4 0,1-4 0,-1 5 0,0-1 0,4 2 0,-3-2 0,-3 2 0,5-3 0,-6 5 0,1-4 0,-1 0 0,-3 0 0,5 4 0,-8 0 0,-2-1 0,-4 0 0,-8-3 0,2 3 0,-6-3 0,-4-2 0,-4 2 0,-1-5 0,1 1 0,1-3 0,-4-1 0,3 0 0,-4 0 0,9-5 0,-1-3 0,8 1 0,0-1 0,3 0 0,1-4 0,6 0 0,-5-5 0,4-1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1.652"/>
    </inkml:context>
    <inkml:brush xml:id="br0">
      <inkml:brushProperty name="width" value="0.08571" units="cm"/>
      <inkml:brushProperty name="height" value="0.08571" units="cm"/>
      <inkml:brushProperty name="color" value="#C371F1"/>
    </inkml:brush>
  </inkml:definitions>
  <inkml:trace contextRef="#ctx0" brushRef="#br0">323 108 12287,'-8'-2'0,"0"-2"0,5 3 0,-6-6 0,5 3 0,0 3 0,5-3 0,3 8 0,-1-3 0,5 3 0,0 2 0,4-2 0,1 1 0,3-1 0,-3-3 0,3 3 0,-1-2 0,1-2 0,-3 0 0,3 0 0,1 0 0,-1 0 0,0-2 0,-4-2 0,-1 2 0,-3-6 0,1 4 0,-5-4 0,0 0 0,-4-4 0,-5 1 0,-3 3 0,-4-1 0,-4 5 0,1 0 0,-5 4 0,2 0 0,-2 0 0,-3 0 0,3 0 0,-2 5 0,-2 3 0,1-1 0,3 1 0,-2 0 0,2 4 0,-3 0 0,-1 0 0,2-4 0,2 0 0,-1-2 0,5 2 0,-2-1 0,2-3 0,3-3 0,-3 3 0,7-3 0,1-1 0,4-4 0,-4 0 0,5-5 0,-1 1 0,3-2 0,1-2 0,0 0 0,0 0 0,5 1 0,3 3 0,-1-2 0,1 2 0,0-3 0,4 0 0,0 3 0,-4 3 0,0 5 0,-4-1 0,4-3 0,0 2 0,4-3 0,-4 9 0,0 0 0,-4 4 0,4-4 0,-6 5 0,2-1 0,-3 3 0,-1 1 0,0 0 0,0 1 0,0 3 0,-1-3 0,-3 3 0,-2 1 0,-6-1 0,1 2 0,3-2 0,-4-2 0,0 6 0,0-4 0,-4 4 0,-1-7 0,1-1 0,-5 0 0,2-5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2.153"/>
    </inkml:context>
    <inkml:brush xml:id="br0">
      <inkml:brushProperty name="width" value="0.08571" units="cm"/>
      <inkml:brushProperty name="height" value="0.08571" units="cm"/>
      <inkml:brushProperty name="color" value="#C371F1"/>
    </inkml:brush>
  </inkml:definitions>
  <inkml:trace contextRef="#ctx0" brushRef="#br0">300 0 12287,'8'0'0,"0"0"0,0 0 0,4 0 0,-1 0 0,1 1 0,0 3 0,0-1 0,0 5 0,0 0 0,0 4 0,0-4 0,0 0 0,-4 0 0,0 4 0,-5-4 0,1 0 0,-3-4 0,-1 4 0,-1-6 0,-3 2 0,-4 2 0,-8-2 0,-1 1 0,-3-1 0,-7-3 0,3 3 0,-2-3 0,2-1 0,-2 0 0,-1 0 0,1 0 0,-2 0 0,3-3 0,1-1 0,0-4 0,1 4 0,4-6 0,3 2 0,3 3 0,6-6 0,2 10 0,5-10 0,1 10 0,3-3 0,-1 3 0,5 1 0,-2 1 0,2 3 0,3-3 0,-3 3 0,-1 2 0,0-2 0,-3 5 0,4-1 0,-5-1 0,1 1 0,-3-4 0,-1 4 0,0-4 0,0 3 0,0 1 0,-5 4 0,-3 0 0,-2-4 0,-2 0 0,0-1 0,0 1 0,0 3 0,0-4 0,4 3 0,0-2 0,5-3 0,-7 0 0,3 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2.345"/>
    </inkml:context>
    <inkml:brush xml:id="br0">
      <inkml:brushProperty name="width" value="0.08571" units="cm"/>
      <inkml:brushProperty name="height" value="0.08571" units="cm"/>
      <inkml:brushProperty name="color" value="#C371F1"/>
    </inkml:brush>
  </inkml:definitions>
  <inkml:trace contextRef="#ctx0" brushRef="#br0">36 61 12287,'0'-12'0,"0"0"0,0 0 0,-4 4 0,0 0 0,0 5 0,4-2 0,0 10 0,-5 2 0,-1 0 0,-6-2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2.978"/>
    </inkml:context>
    <inkml:brush xml:id="br0">
      <inkml:brushProperty name="width" value="0.08571" units="cm"/>
      <inkml:brushProperty name="height" value="0.08571" units="cm"/>
      <inkml:brushProperty name="color" value="#C371F1"/>
    </inkml:brush>
  </inkml:definitions>
  <inkml:trace contextRef="#ctx0" brushRef="#br0">60 12 12287,'12'-5'0,"-4"4"0,0-3 0,-4 2 0,4 2 0,0 0 0,4 0 0,0 0 0,-6 6 0,4-4 0,-6 6 0,0-5 0,-6 6 0,-2-5 0,-2 5 0,-6-1 0,0-1 0,0 1 0,-4 0 0,0 4 0,-4-4 0,4 0 0,-5 0 0,2 4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3.312"/>
    </inkml:context>
    <inkml:brush xml:id="br0">
      <inkml:brushProperty name="width" value="0.08571" units="cm"/>
      <inkml:brushProperty name="height" value="0.08571" units="cm"/>
      <inkml:brushProperty name="color" value="#C371F1"/>
    </inkml:brush>
  </inkml:definitions>
  <inkml:trace contextRef="#ctx0" brushRef="#br0">36 60 12287,'-12'0'0,"6"0"0,-1 0 0,3 0 0,3 0 0,-5 0 0,6 0 0,6 0 0,0 2 0,6 2 0,0-3 0,0 3 0,0-3 0,0-1 0,0 0 0,0 0 0,0 0 0,-4 0 0,0 0 0,-4 0 0,4 0 0,-2-1 0,2-3 0,-2 3 0,-6-10 0,0 4 0,-6-5 0,0 4 0,-6 0 0,0 6 0,0-5 0,0 3 0,0 3 0,0-4 0,0 5 0,0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43.553"/>
    </inkml:context>
    <inkml:brush xml:id="br0">
      <inkml:brushProperty name="width" value="0.08571" units="cm"/>
      <inkml:brushProperty name="height" value="0.08571" units="cm"/>
      <inkml:brushProperty name="color" value="#C371F1"/>
    </inkml:brush>
  </inkml:definitions>
  <inkml:trace contextRef="#ctx0" brushRef="#br0">132 36 12287,'0'-8'0,"0"0"0,-1 5 0,-3-1 0,2 2 0,-2-2 0,2 2 0,-2-1 0,2 1 0,-8 2 0,3 0 0,-4 2 0,3 1 0,-2-1 0,5 4 0,-3-2 0,-3-2 0,6 4 0,-3-2 0,-3-2 0,4 3 0,-5-5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55.817"/>
    </inkml:context>
    <inkml:brush xml:id="br0">
      <inkml:brushProperty name="width" value="0.08571" units="cm"/>
      <inkml:brushProperty name="height" value="0.08571" units="cm"/>
      <inkml:brushProperty name="color" value="#C371F1"/>
    </inkml:brush>
  </inkml:definitions>
  <inkml:trace contextRef="#ctx0" brushRef="#br0">132 0 12287,'-19'7'0,"2"-2"0,5-5 0,4 0 0,0 0 0,0 6 0,-4 2 0,0-2 0,0 2 0,1 0 0,-1 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17.003"/>
    </inkml:context>
    <inkml:brush xml:id="br0">
      <inkml:brushProperty name="width" value="0.08571" units="cm"/>
      <inkml:brushProperty name="height" value="0.08571" units="cm"/>
      <inkml:brushProperty name="color" value="#CC912C"/>
      <inkml:brushProperty name="inkEffects" value="gold"/>
      <inkml:brushProperty name="anchorX" value="-1.01823E6"/>
      <inkml:brushProperty name="anchorY" value="-345502.15625"/>
      <inkml:brushProperty name="scaleFactor" value="0.5"/>
    </inkml:brush>
  </inkml:definitions>
  <inkml:trace contextRef="#ctx0" brushRef="#br0">351 64 12287,'-4'0'0,"-1"-1"0,2-1 0,-2 1 0,4-2 0,-5 3 0,5 1 0,-1 1 0,1-1 0,1 3 0,0-2 0,0-1 0,0 2 0,-3-3 0,2 0 0,-2 0 0,3-3 0,0 1 0,0-2 0,0-1 0,0-2 0,0 0 0,3 0 0,1 0 0,3 0 0,0 0 0,0 3 0,0 2 0,-2-1 0,-1 0 0,-1 1 0,1 2 0,-1 0 0,1 0 0,-1 0 0,1 0 0,-1 0 0,1 0 0,-1 1 0,1 1 0,-1 0 0,1 2 0,-2-1 0,0 1 0,-1 1 0,-1 2 0,2 0 0,1 0 0,-1 0 0,-2 0 0,0 0 0,0 0 0,0 0 0,0 0 0,-2 0 0,-1 0 0,0-1 0,1-1 0,0 1 0,-2-1 0,0-1 0,-1 0 0,-1 1 0,1 2 0,-1-1 0,-1-1 0,1 1 0,-1-1 0,2 0 0,-4 0 0,1 0 0,1-2 0,0 1 0,0-1 0,-1-1 0,-1-2 0,1 2 0,-1 1 0,0-1 0,0-2 0,1 0 0,-1 0 0,-1 0 0,0 0 0,1 0 0,2 0 0,-2 0 0,-1 0 0,-1 0 0,1 0 0,0 0 0,1 0 0,0 0 0,-2 0 0,1-1 0,-1-1 0,-1 1 0,-2-1 0,1-1 0,1 0 0,1-1 0,2 1 0,1-1 0,-1 1 0,3-2 0,2 0 0,2-1 0,0-1 0,1 0 0,1 0 0,1-1 0,1-1 0,2-2 0,3-3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54.377"/>
    </inkml:context>
    <inkml:brush xml:id="br0">
      <inkml:brushProperty name="width" value="0.08571" units="cm"/>
      <inkml:brushProperty name="height" value="0.08571" units="cm"/>
      <inkml:brushProperty name="color" value="#C371F1"/>
    </inkml:brush>
  </inkml:definitions>
  <inkml:trace contextRef="#ctx0" brushRef="#br0">1757 192 12287,'-8'0'0,"0"0"0,4 0 0,-4 0 0,4 3 0,-4 1 0,6 2 0,-2-2 0,2-2 0,2 6 0,0-4 0,0 4 0,0-4 0,0 4 0,2-5 0,2 1 0,-3 3 0,10-6 0,-5 4 0,5-6 0,-3-3 0,2-3 0,-4-5 0,2 0 0,1 4 0,-5 0 0,1 0 0,-1-3 0,-2 3 0,2 0 0,-2 0 0,2-4 0,-2 4 0,1 0 0,-1 4 0,-2-4 0,0 4 0,0-4 0,-2 5 0,-1-1 0,0 3 0,-5 1 0,4 0 0,-4 0 0,0 0 0,-4 0 0,0 5 0,0 0 0,0 3 0,0 3 0,0-4 0,0 3 0,0-2 0,6 3 0,-1-8 0,3 5 0,3-6 0,-5 5 0,6-3 0,0-3 0,0 10 0,0-10 0,2 6 0,2-3 0,-3-3 0,10 10 0,-5-10 0,2 8 0,0-5 0,-4 2 0,4-2 0,-5-3 0,2 10 0,1-5 0,-5 2 0,3 0 0,-3-4 0,-1 4 0,0 0 0,-5 4 0,-2 0 0,-5 0 0,0-4 0,0 0 0,-4-2 0,0 2 0,-3 3 0,3-3 0,-6-1 0,2 1 0,2-4 0,-2 4 0,1-4 0,-1 4 0,3-6 0,5 2 0,0-3 0,0-1 0,0 0 0,0-5 0,2-1 0,2-6 0,-1-2 0,5-2 0,-4 3 0,4-3 0,-2 2 0,2-2 0,2 2 0,-6-2 0,5 3 0,-1 1 0,3 0 0,1 0 0,-6-5 0,0-2 0</inkml:trace>
  <inkml:trace contextRef="#ctx0" brushRef="#br0" timeOffset="149">1410 96 12287,'-5'-19'0,"4"2"0,-4 5 0,5 5 0,5 2 0,1 5 0</inkml:trace>
  <inkml:trace contextRef="#ctx0" brushRef="#br0" timeOffset="1201">1028 120 12287,'-12'0'0,"0"0"0,0 0 0,0 0 0,4 4 0,0 0 0,0 5 0,-4-1 0,-1-1 0,-3 1 0,3-2 0,-3 2 0,3 2 0,1-6 0,0 0 0,0-4 0,0 0 0,0 0 0,4-2 0,0-2 0,5-2 0,-1-6 0,3 0 0,1 0 0,4-4 0,0 0 0,4-4 0,-4 4 0,4 0 0,-4 4 0,5 0 0,-2 2 0,5 2 0,-6 1 0,-2 3 0,3 3 0,1-3 0,-1 2 0,1 2 0,-4 0 0,4 0 0,-2 2 0,2 2 0,3-2 0,-3 6 0,-2-4 0,2 4 0,0 0 0,4 4 0,0 0 0,-4 0 0,0 0 0,-4-4 0,4 0 0,-5 0 0,1 4 0,2 0 0,-4 0 0,2 0 0,-3-4 0,-1 0 0,0-4 0,0 4 0,-5-4 0,-3 3 0,-3-3 0,-1 4 0,-1-5 0,-3 1 0,1 1 0,-5-1 0,6 0 0,-2-4 0,-1 0 0,1 0 0,0 0 0,4 0 0,0 0 0,0 0 0,4-4 0,0 0 0,4 0 0,-4 4 0,4-1 0,-4-3 0,5 3 0,-3-5 0,2 6 0,2 0 0,-8 0 0,3 0 0,-5 6 0,0-5 0,0 4 0,0-5 0,2 2 0,2 2 0,-3-3 0,3 3 0,2-3 0,-2-1 0,0-4 0,-4 0 0,1-1 0,3 1 0,-7-3 0,4-4 0,-4-1 0,3 0 0,0 0 0,0 0 0,0 0 0,0 0 0,2 0 0,2 0 0,-3 1 0,3 3 0,-1-2 0,1 2 0,-2 1 0,6-1 0,-5 5 0,8-3 0,-3 2 0,3 2 0,1-3 0,0 10 0,0 2 0,0 5 0,3 0 0,1 0 0,4 0 0,-4 0 0,6 4 0,-2 0 0,-2 1 0,2-1 0,-1-3 0,1 3 0,3-3 0,-3-1 0,1 2 0,-1 2 0,2-3 0,-2 3 0,-1-3 0,1-1 0,-4-1 0,4-3 0,-5 2 0,1-2 0,-3 3 0,-1-3 0,0 0 0,-5-4 0,-3 4 0,-4-6 0,-4 2 0,1 2 0,-5-2 0,-4 1 0,-4-1 0,-5-3 0,1 3 0,-6 2 0,-2-2 0,-1 0 0,1-4 0,3 0 0,-3 0 0,8 0 0,4 0 0,3 0 0,1 0 0,7-2 0,5-2 0,5-2 0,7-6 0,0 0 0,0-16 0,0-4 0</inkml:trace>
  <inkml:trace contextRef="#ctx0" brushRef="#br0" timeOffset="1933">801 431 12287,'-7'-6'0,"1"1"0,3-4 0,-1 1 0,0 5 0,4-2 0,0 5 0,0 0 0,5 0 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57.384"/>
    </inkml:context>
    <inkml:brush xml:id="br0">
      <inkml:brushProperty name="width" value="0.08571" units="cm"/>
      <inkml:brushProperty name="height" value="0.08571" units="cm"/>
      <inkml:brushProperty name="color" value="#C371F1"/>
    </inkml:brush>
  </inkml:definitions>
  <inkml:trace contextRef="#ctx0" brushRef="#br0">1482 36 12287,'0'-8'0,"0"0"0,0 4 0,0-4 0,0 6 0,0-3 0,0 5 0,0 0 0,4 5 0,0 3 0,4 0 0,-4 4 0,4-3 0,-4 7 0,4 3 0,-4 0 0,0 0 0,-4 1 0,4 0 0,0 4 0,0-2 0,-4-2 0,0 2 0,0-7 0,0 7 0,-5-4 0,-2 6 0</inkml:trace>
  <inkml:trace contextRef="#ctx0" brushRef="#br0" timeOffset="1234">1207 60 12287,'-12'-5'0,"4"0"0,0-3 0,6-3 0,-4 4 0,6 1 0,0 0 0,0 6 0,0 6 0,0 0 0,0 6 0,4 0 0,0 0 0,2 0 0,-2 0 0,-2 4 0,6 0 0,-4 1 0,4-1 0,-5-1 0,1 5 0,1-4 0,-1 4 0,0-6 0,-4 2 0,1-3 0,3-1 0,-2 6 0,3-5 0,-5 3 0,0-7 0,0-1 0,0-5 0,-5 2 0,-2-5 0,-5 0 0,0 0 0,4-1 0,0-3 0,-1 1 0,-7-5 0,3 4 0,-3-4 0,-3 2 0,-1-2 0,2-2 0,-2 6 0,0-4 0,-4 4 0,0-5 0,0 1 0,0 1 0,0 0 0,2 3 0,2-4 0,-1 4 0,5-4 0,-4 4 0,4-4 0,0 4 0,4-4 0,0 5 0,5-8 0,2 10 0,5-10 0,0 10 0,5-4 0,3 5 0,3 0 0,1 0 0,0 0 0,0 0 0,0 0 0,0 0 0,-4 0 0,0 0 0,0 0 0,4 0 0,0 0 0,0 5 0,-1-4 0,0 6 0,-3-3 0,-3-3 0,-3 9 0,2-6 0,-3 1 0,3-1 0,-4-1 0,-4 5 0,1-6 0,-5 2 0,0 3 0,-4 1 0,1-3 0,-1-1 0,-2 1 0,-2-1 0,2 4 0,-6-4 0,4 0 0,-4-4 0,4 0 0,-4 0 0,0 0 0,-4 0 0,4 0 0,0 0 0,6 0 0,-2 0 0,3-4 0,1 0 0,0-5 0,1 6 0,3-4 0,3 4 0,5-2 0,0 5 0,0 0 0,-5 0 0,3 1 0,-2 3 0,2-3 0,-2 3 0,1 1 0,-5-1 0,4 0 0,-4-4 0,4 4 0,-4 0 0,4 0 0,-4-4 0,0 0 0,-3-1 0,4-3 0,-4 1 0,3-5 0,1 4 0,-1-3 0,2-1 0,-2-4 0,-3 0 0,3 0 0,1 0 0,0 0 0,3 0 0,-4 0 0,1 0 0,-1 0 0,-1 4 0,5 0 0,-2 1 0,2-1 0,3-2 0,-8 7 0,5-5 0,0 6 0,4-4 0,0 6 0,0 2 0,0 2 0,0-2 0,0 6 0,4 0 0,0 4 0,4 0 0,-4 0 0,4 1 0,-4 3 0,5-1 0,-1 5 0,1-4 0,-1 4 0,3-1 0,-3 5 0,-2-1 0,2-3 0,-5 1 0,1-5 0,-1 4 0,1-4 0,-3 5 0,4-8 0,-5 3 0,-5-6 0,-3-2 0,-4-6 0,-4 2 0,2-2 0,-6-2 0,0 0 0,-4 0 0,-4 0 0,0 0 0,0-6 0,4-2 0,-4 2 0,0-2 0,1 0 0,3-4 0,4 0 0,0 0 0,5 4 0,-1 0 0,3 0 0,1-4 0,5 0 0,3 0 0,-1 0 0,1 0 0,0 0 0,4 0 0,5 0 0,2-5 0,5-1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2:59.810"/>
    </inkml:context>
    <inkml:brush xml:id="br0">
      <inkml:brushProperty name="width" value="0.08571" units="cm"/>
      <inkml:brushProperty name="height" value="0.08571" units="cm"/>
      <inkml:brushProperty name="color" value="#C371F1"/>
    </inkml:brush>
  </inkml:definitions>
  <inkml:trace contextRef="#ctx0" brushRef="#br0">37 37 12287,'-7'-6'0,"-3"5"0,8-4 0,-3 5 0,0 0 0,3 0 0,-3 5 0,5 2 0,0 4 0,0 1 0,0 0 0,0 0 0,0-4 0,0 0 0,5-5 0,2 2 0,5-5 0,-4 0 0,0 0 0,0 0 0,4 0 0,0 0 0,0 0 0,0 0 0,-4-4 0,0 0 0,-2-1 0,2 1 0,1 1 0,-5-5 0,4 4 0,-4-4 0,4 4 0,-4-4 0,0 6 0,-4-9 0,0 9 0,0-6 0,-5 5 0,-3-1 0,1 3 0,-1 1 0,2-2 0,-2-2 0,-3 3 0,3-3 0,-2 3 0,-2 1 0,0 0 0,4 0 0,0 0 0,5 0 0,-8-6 0,5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28.348"/>
    </inkml:context>
    <inkml:brush xml:id="br0">
      <inkml:brushProperty name="width" value="0.08571" units="cm"/>
      <inkml:brushProperty name="height" value="0.08571" units="cm"/>
      <inkml:brushProperty name="color" value="#C371F1"/>
    </inkml:brush>
  </inkml:definitions>
  <inkml:trace contextRef="#ctx0" brushRef="#br0">2320 261 12287,'8'0'0,"0"0"0,-5 0 0,4 5 0,-3 4 0,-1 2 0,5 1 0,-5 1 0,1-1 0,-1 0 0,1 1 0,-3 3 0,3 1 0,2 1 0,-2-2 0,0-2 0,-4 3 0,4-4 0,0 0 0,6-1 0,-3 1 0</inkml:trace>
  <inkml:trace contextRef="#ctx0" brushRef="#br0" timeOffset="1784">2109 273 12287,'8'6'0,"0"2"0,-3 3 0,3 2 0,-4-1 0,4 0 0,-4-3 0,5-1 0,-5 0 0,4 5 0,-4-1 0,4 0 0,-5-3 0,1-1 0,-1-1 0,1 1 0,-2 3 0,3-10 0,-10 9 0,-4-6 0,-2 0 0,-1-4 0,-2 0 0,-2 0 0,0 0 0,-4 0 0,-1 5 0,-4-1 0,-1 0 0,-3-4 0,2 0 0,-6 0 0,-5 1 0,-3 3 0,0-2 0,3 2 0,-4-1 0,-4 1 0,-6-2 0,-2 7 0,2-7 0,6 3 0,-5 0 0,6-1 0,-9 0 0,9-4 0,1 0 0,11 0 0,-2 0 0,6 0 0,2 0 0,6 0 0,-1 0 0,5 0 0,1-4 0,3 0 0,2-1 0,3 0 0,-2 3 0,6-7 0,-5 7 0,7-9 0,-3 9 0,5-3 0,0 5 0,0 0 0,5 0 0,-2 0 0,5 0 0,1 1 0,3 3 0,-4-2 0,1 2 0,3-1 0,4 1 0,1-3 0,-5 3 0,2-1 0,3 1 0,-3-3 0,2 4 0,-2 0 0,-2-1 0,1 2 0,-1-2 0,0-3 0,1 3 0,-1 3 0,-5-4 0,-3 5 0,3-5 0,-7 7 0,0-6 0,-10 4 0,-6-4 0,-5 6 0,5-2 0,-6-2 0,1-2 0,-2 1 0,-2-1 0,4 1 0,0-5 0,2 1 0,-1 3 0,-3-3 0,7 4 0,-2-4 0,1-1 0,4 0 0,-4 0 0,3-1 0,2-4 0,-2 4 0,-2-3 0,2 1 0,-3-1 0,2 3 0,-1-3 0,2 1 0,-3-1 0,4 2 0,0-2 0,1-1 0,-1 1 0,5-2 0,0 2 0,1 1 0,-1-5 0,1 5 0,3-1 0,2-3 0,-3 0 0,5-5 0,0-1 0,0 1 0,0 0 0,1 3 0,3 1 0,-1 4 0,5-4 0,-4 4 0,5-5 0,-5 6 0,4-1 0,-4-1 0,5 1 0,-5 0 0,4 4 0,-4-5 0,4 1 0,-5 0 0,8 4 0,-10 0 0,6 0 0,-3 0 0,-2 0 0,3 0 0,0 2 0,-1 2 0,0-3 0,-4 10 0,4-4 0,0 5 0,0-3 0,-4-1 0,0-4 0,0 4 0,0 1 0,0-1 0,0 0 0,0-4 0,0 5 0,-4-5 0,0 4 0,-6-5 0,2 1 0,-3 1 0,-1-1 0,-1 1 0,1-5 0,-2 0 0,-3 0 0,4 0 0,-4 0 0,3 0 0,2 0 0,-6 0 0,4-2 0,-2-2 0,3 1 0,5-5 0,-3 5 0,8-6 0,-5 5 0,5-2 0,-1 2 0,3 2 0,1-3 0,-6 5 0,-1 0 0,-1 1 0,0 3 0,0-2 0,-5 9 0,1-10 0,-1 10 0,5-9 0,0 2 0,5-3 0,-4-1 0,3 0 0,3 0 0,-5 0 0,5 0 0,-3 0 0,2 0 0,-9 0 0,8 0 0,-5 0 0,4 0 0,-4 0 0,4 0 0,-5 0 0,1 0 0,-4 0 0,-1 0 0,5-4 0,0 0 0,0-4 0,-5 4 0,1-6 0,-1 2 0,1-3 0,0-2 0,0 1 0,4-1 0,-3 1 0,3 0 0,-3-1 0,-1 1 0,0-1 0,4 1 0,-3 1 0,3 3 0,1-2 0,-1 6 0,0-6 0,-5 8 0,1-7 0,3 6 0,1-1 0,0 3 0,-5 1 0,5 5 0,0 4 0,1-2 0,-1 1 0,-3-1 0,3 1 0,1 3 0,-2-3 0,7 3 0,-3 2 0,3-2 0,-2-3 0,2 3 0,-2-3 0,3 3 0,1 2 0,0-1 0,4-4 0,0 1 0,6-5 0,-2 4 0,3-5 0,1 1 0,1-3 0,0-1 0,4 0 0,4 0 0,2 0 0,7 0 0,2 0 0</inkml:trace>
  <inkml:trace contextRef="#ctx0" brushRef="#br0" timeOffset="2210">1687 100 12287,'0'-13'0,"0"5"0,0 0 0,-1 0 0,-3-5 0,2 1 0,-9-1 0,9 2 0,-7 3 0,5 3 0,-4 5 0,5 0 0,-8 0 0,4 0 0,0 5 0,-2 2 0,5 5 0,-2 1 0,2-1 0,3 1 0,-4-1 0,-1-5 0,-1 9 0,-6-2 0</inkml:trace>
  <inkml:trace contextRef="#ctx0" brushRef="#br0" timeOffset="2426">1042 211 12287,'-5'-7'0,"2"-2"0,-5 5 0,4-2 0,-5 2 0,5 3 0,-4-3 0,5 2 0,-8 8 0,4 1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31.874"/>
    </inkml:context>
    <inkml:brush xml:id="br0">
      <inkml:brushProperty name="width" value="0.08571" units="cm"/>
      <inkml:brushProperty name="height" value="0.08571" units="cm"/>
      <inkml:brushProperty name="color" value="#C371F1"/>
    </inkml:brush>
  </inkml:definitions>
  <inkml:trace contextRef="#ctx0" brushRef="#br0">0 50 12287,'7'-6'0,"-1"5"0,-6-5 0,5 6 0,-3-1 0,2-3 0,-3 2 0,-1-3 0,0 5 0,0 0 0</inkml:trace>
  <inkml:trace contextRef="#ctx0" brushRef="#br0" timeOffset="149">100 37 12287,'0'-12'0,"0"5"0,0 1 0,5 1 0,2-2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33.990"/>
    </inkml:context>
    <inkml:brush xml:id="br0">
      <inkml:brushProperty name="width" value="0.08571" units="cm"/>
      <inkml:brushProperty name="height" value="0.08571" units="cm"/>
      <inkml:brushProperty name="color" value="#C371F1"/>
    </inkml:brush>
  </inkml:definitions>
  <inkml:trace contextRef="#ctx0" brushRef="#br0">1 186 12287,'12'-7'0,"1"2"0,-1 5 0,6 0 0,3 0 0,7 0 0,6 0 0,7 4 0,4 0 0,4 4 0,0-3 0,4 4 0,4-1 0,-3 3 0,8 2 0,3-1 0,5 1 0,5-1-109,3 0 1,-8-3 108,1-1 0,-5-5 0,0 1 0,6-3 0,10-1 0,-5 0 0,6 0 0,-10-1 0,-3-3 0,-2 2 0,6-2 0,2 3 0,7 1 0,-3 0 0,-6 0 0,3-4 0,6 0 0,-4-1 0,7 5 0,-3 0 0,0 0 0,-1 0 0,1 0 0,-4 0 0,7-1 0,0-3 0,-1-4 0,-2-7 0,0-2 0,-5-4-221,5 5 1,0-5 220,3 5 0,-4-1 0,-4 5 0,-6-1 0,-2 1 0,-2-1 0,6 1 0,-1 0 0,10-1 0,-13 6-39,-4 3 0,-2-1 39,-7 1 0,1-1 0,4 5 0,-12 0 0,4 0 0,-12 0 0,0 0 0,-4 0 103,-1 0 0,-1 0-103,-3 0 0,-2-4 223,-6 0 1,-1-1-224,1 1 0,-1 2 41,-4-2 1,-6 3-42,-6 1 0,1 0 0,-1 0 0,0 0 0,-4 0 0,4 0 0,-5 0 0,3 0 0,-1 0 0,-3 0 0,3 0 0,-5 0 0,0 0 0,6 0 0,1 0 0,5-6 0,0-1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36.907"/>
    </inkml:context>
    <inkml:brush xml:id="br0">
      <inkml:brushProperty name="width" value="0.08571" units="cm"/>
      <inkml:brushProperty name="height" value="0.08571" units="cm"/>
      <inkml:brushProperty name="color" value="#C371F1"/>
    </inkml:brush>
  </inkml:definitions>
  <inkml:trace contextRef="#ctx0" brushRef="#br0">2444 323 12287,'0'-13'0,"0"1"0,0-1 0,0 1 0,0 0 0,0-1 0,0 1 0,0-1 0,-1 1 0,-3 0 0,2 3 0,-2 1 0,3 0 0,1-5 0,0 1 0,0 4 0,0-1 0,0 5 0,0-4 0,0 4 0,0-4 0,0 5 0,4-4 0,0 3 0,1 3 0,0-4 0,1 4 0,7 5 0,-1 0 0,-3 5 0,-1-5 0,0 5 0,4 0 0,-1-3 0,-2 3 0,2-2 0,-3 1 0,3 3 0,1-3 0,1-1 0,-1 1 0,-3-1 0,-1 2 0,0-3 0,4-1 0,1 0 0,-1 3 0,-3-1 0,-1-3 0,-1-1 0,1 5 0,3-5 0,-4 8 0,0-9 0,-2 9 0,-5-10 0,0 10 0,-5-8 0,-4 5 0,-2-4 0,-1 4 0,0-3 0,-1 3 0,1-4 0,-1 4 0,1-5 0,0 1 0,-1-3 0,1-1 0,-1 6 0,1-5 0,0 3 0,-1-2 0,1-4 0,-1-2 0,5 3 0,0-3 0,5-3 0,-8 0 0,10-5 0,-5-1 0,6 1 0,0-1 0,6 7 0,1-5 0,5 9 0,-1-5 0,-3 3 0,-1 3 0,-3-3 0,-2 2 0,9 2 0,-10 0 0,5 0 0,-6 0 0,0 2 0,0 2 0,-2-3 0,-2 3 0,-3 2 0,-5-2 0,-1 4 0,1-4 0,0 5 0,-1-5 0,-3 1 0,-1-1 0,1-2 0,3 2 0,-3-3 0,-1-1 0,1 0 0,3 0 0,1 0 0,-1 0 0,2-1 0,3-3 0,-2 1 0,6-5 0,-1 1 0,1-1 0,2 1 0,-2 3 0,3 2 0,1-9 0,0 10 0,0-5 0,-6 12 0,4 1 0,-7 5 0,7-4 0,-3 1 0,-1-1 0,-1 4 0,-6 1 0,5-2 0,0-3 0,4-3 0,-5-5 0,7 0 0,-9 0 0,4 0 0,-2 0 0,1 0 0,0 0 0,-3-1 0,3-3 0,-4 1 0,4-5 0,-3 5 0,-1-1 0,-1-3 0,1-1 0,0 1 0,-1-1 0,1 4 0,-1-5 0,1 2 0,0-1 0,3-3 0,1 3 0,0 1 0,-5-1 0,1-1 0,1-3 0,3 0 0,-2 3 0,6 1 0,-6 0 0,9-5 0,-6 2 0,3 3 0,2 1 0,-2 3 0,3 3 0,1-10 0,1 9 0,3-2 0,-2-3 0,5 2 0,-3-3 0,1 1 0,4 3 0,0 1 0,-5-6 0,6 7 0,-3-8 0,5 6 0,-1 0 0,-2-2 0,2 4 0,-3-7 0,3 7 0,1-3 0,2 4 0,3 1 0,-4-4 0,4 0 0,1 0 0,-2 4 0,7 0 0,-10-6 0,5-1 0</inkml:trace>
  <inkml:trace contextRef="#ctx0" brushRef="#br0" timeOffset="290">2246 459 12287,'-13'0'0,"1"1"0,-1 2 0,1 1 0,-2 0 0,-2-4 0,2 5 0,-3-1 0,4 0 0,0-4 0,1 0 0</inkml:trace>
  <inkml:trace contextRef="#ctx0" brushRef="#br0" timeOffset="840">2109 285 12287,'-12'0'0,"4"0"0,-1 0 0,1 0 0,-4 0 0,-1 5 0,1-1 0,-1 5 0,1 0 0,0-2 0,-1 1 0,1-1 0,-1 1 0,-3 3 0,-1-3 0,1-2 0,3-2 0,1-3 0,0-1 0,-2 0 0,-3 0 0,8 0 0,-4 0 0,4-5 0,-4-4 0,1-2 0,-1-1 0,1 0 0,0-1 0,-1-3 0,1-1 0,3 1 0,1 3 0,1 1 0,-1-1 0,-2 5 0,6 0 0,-4 0 0,4-5 0,0 6 0,-2 2 0,5-1 0,-5 5 0,8-3 0,2 8 0,-3 3 0,9 5 0,-6 1 0,4-5 0,-4 0 0,5 0 0,-5 5 0,4-1 0,-4 1 0,4 3 0,-3 1 0,3 3 0,-4-3 0,4 4 0,-4-5 0,1 5 0,-5-5 0,0 2 0,0-1 0,0-3 0,0 2 0,-2-2 0,-2-2 0,-3-3 0,-5-1 0,-1-5 0,1 1 0,-6-3 0,-3-1 0,-2 0 0,-2 0 0,0-5 0,1-4 0,0-2 0,3-1 0,-1-5 0,6 1 0,-1-1 0,5 5 0,5-5 0,3 1 0,3-1 0,1 5 0,0-6 0,5-1 0,2-6 0</inkml:trace>
  <inkml:trace contextRef="#ctx0" brushRef="#br0" timeOffset="1091">1241 422 12287,'0'7'0,"0"-2"0,0 1 0,1 1 0,4 5 0,-4 0 0,3 1 0,-2 3 0,-2 1 0,4 4 0,0-5 0,4 1 0,-4-5 0,0 0 0,2 1 0,1-1 0</inkml:trace>
  <inkml:trace contextRef="#ctx0" brushRef="#br0" timeOffset="2087">1129 99 12287,'-6'0'0,"0"0"0,1 6 0,3 1 0,-3 5 0,5 1 0,0-5 0,0 0 0,0-4 0,0 5 0,-2-3 0,-2 3 0,3 2 0,-5-4 0,6 5 0,0 0 0,0 1 0,0-5 0,0 0 0,0-3 0,0 3 0,0-5 0,0 8 0,0-9 0,0 7 0,0-7 0,0 4 0,6-1 0,1-3 0,5 3 0,0-5 0,-3 0 0,-1 0 0,-4 0 0,4 0 0,-3 0 0,3 0 0,-5 0 0,3 0 0,-1 0 0,-4 0 0,4 0 0,-6 0 0,-3 0 0,1 4 0,-5 1 0,0 3 0,-5-4 0,1 4 0,-1-4 0,1 6 0,0-2 0,-1-1 0,1 1 0,1-3 0,3 3 0,-3-4 0,2 4 0,4-4 0,1 5 0,2-7 0,2 9 0,2-9 0,2 2 0,3-3 0,5-1 0,0 0 0,1 0 0,-1 0 0,1 0 0,-1 0 0,-1-1 0,-3-3 0,3 2 0,-2-2 0,-4 1 0,-1-1 0,3 3 0,-5-5 0,3 5 0,-5-3 0,-1 3 0,-3-4 0,1 4 0,-5 1 0,-5 0 0,-3 0 0,-2 0 0,1 0 0,2 0 0,-6 0 0,1 4 0,-5 0 0,0 0 0,0-4 0,0 2 0,1 2 0,-1-3 0,0 3 0,2-2 0,2-2 0,-1 0 0,5 0 0,1 0 0,3 0 0,5 0 0,0 0 0,0-6 0,1 5 0,1-10 0,6 4 0,2-1 0,2 0 0,3 5 0,5-7 0,0 6 0,-1-2 0,-2 2 0,2 3 0,-3-3 0,-1 2 0,1 2 0,-4 0 0,5 0 0,-5 0 0,4 0 0,-5 0 0,2 0 0,1 0 0,-5 6 0,3-1 0,-8 4 0,1 2 0,-5-3 0,0-1 0,-5 1 0,1-1 0,0 1 0,-1 3 0,1-2 0,-5 0 0,1 0 0,-2 2 0,1-3 0,2 1 0,-5 0 0,4 2 0,0-3 0,2-2 0,2-2 0,3 1 0,1-1 0,0 0 0,-5-4 0</inkml:trace>
  <inkml:trace contextRef="#ctx0" brushRef="#br0" timeOffset="2287">993 571 12287,'-7'-6'0,"2"5"0,-1-10 0,5 9 0,-10-9 0,4 4 0</inkml:trace>
  <inkml:trace contextRef="#ctx0" brushRef="#br0" timeOffset="2958">547 186 12287,'-13'11'0,"1"-2"0,4-3 0,-1-1 0,7 1 0,-4 7 0,6-1 0,0-3 0,0-1 0,1-1 0,4 1 0,1 2 0,7-6 0,-1 1 0,1-1 0,-1-2 0,0 2 0,-3 1 0,-1 0 0,-4-1 0,4-4 0,-5 0 0,3 0 0,-6 5 0,0-3 0,-6 7 0,-2-5 0,-7 0 0,-2-4 0,-1 0 0,2 0 0,1 0 0,-6 0 0,2 0 0,-2 0 0,-3 0 0,4 0 0,-2-4 0,1 0 0,-2-5 0,2 0 0,-1 2 0,1-1 0,-2 5 0,2-1 0,-2 3 0,-2 1 0,0 0 0,0 0 0,2 1 0,2 3 0,-1-1 0,6 5 0,-1 1 0,5 3 0,1 0 0,2 1 0,4-1 0,5 1 0,0-1 0,0 0 0,0-3 0,0-1 0,1-4 0,3 4 0,3-5 0,6 1 0,1-2 0,2-2 0,3 0 0,6 0 0,1 0 0,3 0 0,-1-6 0,5-2 0,0-3 0,10-2 0,1 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42.857"/>
    </inkml:context>
    <inkml:brush xml:id="br0">
      <inkml:brushProperty name="width" value="0.08571" units="cm"/>
      <inkml:brushProperty name="height" value="0.08571" units="cm"/>
      <inkml:brushProperty name="color" value="#C371F1"/>
    </inkml:brush>
  </inkml:definitions>
  <inkml:trace contextRef="#ctx0" brushRef="#br0">1 249 12287,'5'-13'0,"-2"5"0,5 0 0,1 5 0,3-1 0,0 2 0,1 2 0,-1 0 0,1 0 0,3 0 0,1 0 0,1 6 0,-2 2 0,-2-1 0,2 1 0,4-4 0,0 5 0,0-2 0,0 1 0,1-1 0,4-3 0,0-1 0,-1 5 0,3-5 0,2 1 0,-2-1 0,6 1 0,0-3 0,4 3 0,1-2 0,-1-2 0,-4 0 0,0 0 0,0-5 0,4 1 0,0 0 0,1 4 0,-1 0 0,0 0 0,6 0 0,2 0 0,2 0 0,-1 0 0,-2 0 0,-3 0 0,-1 0 0,5 0 0,-7 0 0,3 0 0,-5 0 0,5 0 0,5 0 0,3 0 0,1 0 0,4 0 0,-3-1 0,-2-3 0,1 2 0,-1-2 0,1-1 0,0 1 0,-1-1 0,1 5 0,5-4 0,3 0 0,1 0 0,-1 4 0,-4 0 0,-9 0 0,3 0 0,-2 0 0,2 0 0,2 0 0,5 1 0,3 4 0,0-4 0,4 3 0,-9-3 0,5-1 0,-5 0 0,-4 0 0,3 0 0,6 0 0,-4 0 0,8 0 0,-3 0 0,3 0 0,-4 0 0,0 0 0,-10 0 0,2 0 0,-2 0 0,6 0 0,0 0 0,8 0 0,-9 0 0,5 0 0,-1 0 0,-3 0 0,1 0 0,-2 0 0,1 0 0,8 0 0,-1-4 0,9 0 0,-5-1 0,1 1 0,-8 2 0,-4-2 0,-2 1 0,2-1 0,-2 3 0,6-3 0,-2 2 0,2 2 0,-4-4 0,-9 0 0,4 0 0,-4 4 0,3-2 0,2-2 0,1 3 0,3-3 0,4 2 0,8 2 0,-8-1 0,-1-3 0,-4 3 0,-4-4 0,-2 3 0,3-2 0,-7 2 0,6-2 0,-2 1 0,3-1 0,-1 3 0,1-3 0,-3 2 0,-6 2 0,0 0 0,-8 0 0,3 0 0,2 0 0,-1 0 0,0 0 0,2 0 0,2 0 0,-1 0 0,5 0 0,-5 0 0,2 0 0,-4-1 0,-1-3 0,-4 2 0,1-2 0,-7 3 0,2 1 0,1 0 0,-1 0 0,2-2 0,-2-2 0,-2 3 0,6-3 0,-4 2 0,4 2 0,-1-4 0,1 0 0,1 0 0,-5 4 0,0 0 0,-4 0 0,4 0 0,0 0 0,1 0 0,-1 0 0,-1 0 0,5 0 0,1 0 0,8 0 0,-4 0 0,3 0 0,-2-1 0,-2-4 0,5 4 0,-1-3 0,0 1 0,-4-1 0,1 3 0,-1-3 0,1 2 0,4 2 0,-2-1 0,5-3 0,1 2 0,3-2 0,2 3 0,3 1 0,-3 0 0,3 0 0,-3 0 0,-2 0 0,2-2 0,3-2 0,1 3 0,3-3 0,-3-2 0,-5 2 0,1-1 0,3 0 0,-8 4 0,4-3 0,-3 3 0,2 1 0,-2-5 0,3 1 0,-3 0 0,6 4 0,-2 0 0,-1 0 0,0 0 0,-1 0 0,1-4 0,-1 0 0,1 0 0,0 4 0,5 0 0,3 0 0,-5-4 0,-3 0 0,0-1 0,-5 5 0,3 0 0,2 0 0,-5 0 0,1 0 0,-2 0 0,1 0 0,4 0 0,-4 0 0,2 0 0,-2 0 0,-2 0 0,-6 0 0,1-4 0,-1 0 0,-5 0 0,-4 4 0,3 0 0,-2 0 0,0 0 0,-5 0 0,1 0 0,0 0 0,0 0 0,0 0 0,-2 0 0,-2 0 0,1 0 0,-6 0 0,1 0 0,-5 0 0,1 0 0,-1 0 0,0 0 0,1 0 0,-1 0 0,1 0 0,-5 0 0,0 0 0,-4 0 0,5 0 0,-7 0 0,4 0 0,-17 0 0,-8 0 0,-13-6 0,-5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3:44.006"/>
    </inkml:context>
    <inkml:brush xml:id="br0">
      <inkml:brushProperty name="width" value="0.08571" units="cm"/>
      <inkml:brushProperty name="height" value="0.08571" units="cm"/>
      <inkml:brushProperty name="color" value="#C371F1"/>
    </inkml:brush>
  </inkml:definitions>
  <inkml:trace contextRef="#ctx0" brushRef="#br0">25 37 12287,'-12'-5'0,"5"2"0,3-5 0,3 5 0,1-2 0,1 0 0,3 1 0,-1 0 0,5 4 0,0 0 0,5 0 0,1 0 0,2 0 0,-1 0 0,6 0 0,0 0 0,3 0 0,3 1 0,1 4 0,4-4 0,5 3 0,1 2 0,-1-2 0,6 1 0,2-1 0,5-2 0,3 2 0,0-3 0,5-1 0,4 4 0,4 1 0,-2 0 0,-6-1 0,-3-2 0,-5 2 0,1 1 0,3-1 0,-2 5 0,6-5 0,0 1 0,4-1 0,1-1 0,3 5 0,-8-3 0,0 3 0,1-4 0,3 4 0,7-4-119,10 5 1,-7-7 118,2 3 0,-8-4 0,0-1 0,-1 0 0,1 0 0,3 0 0,5 0 0,-5 0 0,-3 0 0,-2 0 0,-2 0 0,-6 1 0,-2 3 0,3-1 0,0 5 0,5-5 0,5 1 0,-5-2 0,0-2 0,-2 0 0,-6 0 0,7 0 0,1 0 0,1-2 0,7-2 0,-6 3 0,-2-3 0,-4-2 0,-5 2 0,-6-4 0,3 4 0,-5-2 0,1 2 0,3 1 0,1-5 0,-6 5 118,1-1 1,-10 1-119,-6-1 0,-4 3 0,-5-3 0,2 2 0,-5 2 0,-1 0 0,-3 0 0,-1-4 0,1 0 0,-5 0 0,0 4 0,0 0 0,-1 0 0,-1 0 0,-6 0 0,0 0 0,-4 5 0,0 4 0,-6 2 0,3 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12.420"/>
    </inkml:context>
    <inkml:brush xml:id="br0">
      <inkml:brushProperty name="width" value="0.08571" units="cm"/>
      <inkml:brushProperty name="height" value="0.08571" units="cm"/>
      <inkml:brushProperty name="color" value="#C371F1"/>
    </inkml:brush>
  </inkml:definitions>
  <inkml:trace contextRef="#ctx0" brushRef="#br0">740 191 12287,'0'-7'0,"0"0"0,0 5 0,0-4 0,0 2 0,0 3 0,0-4 0,0 5 0,0 5 0,0 1 0,0 4 0,2-3 0,1 0 0,-2 1 0,3 2 0,0 1 0,0-1 0,1 1 0,-2-1 0,0 1 0,4 0 0,-5-1 0,6 1 0,-4-1 0,-1-3 0,-3 0 0,1-3 0,3 3 0,-3-4 0,3 4 0,-3-4 0,-2 5 0,-3-4 0,2-1 0,-5-3 0,0 0 0,-4 0 0,0 4 0,1-1 0,-1 1 0,1-4 0,-1 0 0,1 0 0,-1 0 0,0 0 0,1-4 0,-1 1 0,1-2 0,-1 1 0,2 2 0,2-5 0,-1 3 0,4-3 0,-4 0 0,3-3 0,-2-1 0,2 4 0,5 0 0,-3 4 0,-1-4 0,1 4 0,3-6 0,0 8 0,0-4 0,0 5 0,0 5 0,0 2 0,0-1 0,0 1 0,0 0 0,0 3 0,0 1 0,0-4 0,0 0 0,0-4 0,0 4 0,-4-3 0,1 3 0,-6-3 0,2 3 0,-1-4 0,1 4 0,-2-4 0,2 0 0,-3 2 0,0-2 0,-4 1 0,0-4 0,-1 0 0,5 0 0,-4 0 0,0 0 0,-2 0 0,2 0 0,3 0 0,-4 0 0,4-4 0,0 1 0,1-4 0,-1 3 0,0-4 0,1 2 0,-1-4 0,5-1 0,2 0 0,5 2 0,2 2 0,0 1 0,4 3 0,0 1 0,3-1 0,-3-2 0,1 2 0,-1-1 0,3 4 0,-3 0 0,0 0 0,0 0 0,4 0 0,-1 0 0,-3 5 0,1 2 0,-5-1 0,4 1 0,-3-1 0,3 1 0,-5 2 0,2-2 0,-2 3 0,1 0 0,-1 1 0,1-1 0,-3 0 0,-3-3 0,0 2 0,-4-2 0,-1 3 0,-6 0 0,1-3 0,-5 0 0,1-1 0,-4 1 0,-1 1 0,1-4 0,0 1 0,0-2 0,0-2 0,0 3 0,0-3 0,-1-1 0,6 0 0,2 0 0,-3-5 0,1-1 0</inkml:trace>
  <inkml:trace contextRef="#ctx0" brushRef="#br0" timeOffset="267">793 1 12287,'-6'0'0,"0"0"0,3 0 0,1 0 0,-5 0 0,4 0 0,-6 0 0,3 0 0</inkml:trace>
  <inkml:trace contextRef="#ctx0" brushRef="#br0" timeOffset="432">571 85 12287,'-6'-10'0,"3"-1"0,2 5 0,1 0 0,0 3 0,0 2 0,-4-3 0,1 8 0,-2-2 0,1 5 0,2-1 0,-5 1 0,-5 2 0,-4-3 0</inkml:trace>
  <inkml:trace contextRef="#ctx0" brushRef="#br0" timeOffset="867">127 85 12287,'-6'-4'0,"-2"1"0,5-4 0,-1 5 0,-1-3 0,3 5 0,-5 0 0,3 5 0,-3 2 0,5-1 0,-2 1 0,0 0 0,0 3 0,1 1 0,3 0 0,0-1 0,-4-3 0,1 0 0,-1-3 0,4 3 0,0-4 0,0 4 0,0-3 0,0 3 0,-5 0 0,3 2 0,-5-2 0,5 3 0,-2-3 0,-1-1 0,2 1 0,-4-4 0,3 4 0,1 0 0,-2 4 0,4 0 0,-4-1 0,5 1 0,0-5 0,0 3 0,0-3 0,1 0 0,3-3 0,-2 2 0,5-2 0,-3 1 0,3-4 0,0 3 0,4 1 0,-1 0 0,1-4 0,4 0 0,3 0 0,2 0 0,5 4 0,2 2 0</inkml:trace>
  <inkml:trace contextRef="#ctx0" brushRef="#br0" timeOffset="2600">1057 667 12287,'8'0'0,"-1"0"0,-5 0 0,3 0 0,-1 0 0,-2 0 0,2 0 0,-4 0 0,-4 0 0,-4 0 0,-1 0 0,-2 0 0,-3 0 0,0 0 0,-4 0 0,0 0 0,-2 3 0,-1 1 0,0-1 0,-1-3 0,1 4 0,0-1 0,-1 2 0,-3-1 0,3-3 0,-3 2 0,-1 0 0,2 0 0,-1-2 0,4 3 0,1 1 0,2-2 0,3 1 0,4-4 0,4 0 0,0 0 0,4 0 0,-4 0 0,4 0 0,-1 0 0,4 0 0,0 4 0,-1-3 0,-3 3 0,3-3 0,-4-1 0,5 0 0,0 5 0,1-4 0,3 3 0,-2-2 0,5 1 0,0-1 0,4 1 0,-1 2 0,1-2 0,0 2 0,-1-1 0,1-3 0,-1 2 0,1 0 0,-1 0 0,1-2 0,0 5 0,-1-2 0,1-3 0,-1 4 0,-3-4 0,0 2 0,-4-2 0,1 5 0,-4-2 0,-1-3 0,-2 3 0,-3-2 0,-5 1 0,-3 0 0,0 4 0,-3-5 0,2 2 0,-3 0 0,0 0 0,-2 3 0,-1-4 0,0 2 0,0-1 0,-1-2 0,1 5 0,0-5 0,0 2 0,0-3 0,0-1 0,3 0 0,0 0 0,6 0 0,-3 0 0,-1 0 0,4 0 0,-2 0 0,7-5 0,2 0 0,5-6 0,0 0 0,0 1 0,0-1 0,2 4 0,1 0 0,-1 0 0,6-3 0,-5 3 0,4-1 0,-3 6 0,3-1 0,-4-2 0,4 1 0,-4 1 0,6 3 0,-7 0 0,5 0 0,-4 0 0,6 0 0,-8 0 0,4 1 0,-5 3 0,5-3 0,-4 8 0,4-7 0,-5 6 0,-5-6 0,-1 6 0,-5-4 0,4 3 0,0-4 0,0 2 0,-3-2 0,-1-1 0,1 1 0,-1 2 0,0-2 0,1 1 0,-1-4 0,4 0 0,0 0 0,0 0 0,-3 0 0,3 0 0,-1 0 0,6-5 0,-3 4 0,5-8 0,0 7 0,0-2 0,0 4 0,-1-4 0,-2 1 0,2-1 0,-9 4 0,8 0 0,-5 0 0,3 0 0,-3 0 0,5-1 0,-2-3 0,-2 3 0,4-7 0,-5 5 0,4-5 0,-5 5 0,6-5 0,-1 1 0,-2 1 0,1-1 0,0 1 0,0-1 0,3-3 0,-3 3 0,0 2 0,0-3 0,0 5 0,0-4 0,2 3 0,-5-3 0,3 5 0,-3-2 0,4 3 0,-5 1 0,1 0 0,-3 0 0,3 1 0,0 3 0,1-2 0,-1 5 0,-1 0 0,4 4 0,-3-4 0,4 0 0,-6 0 0,8 4 0,-4-4 0,5 0 0,0-4 0,0 4 0,0-4 0,5 5 0,2-5 0,4 1 0,3-4 0,2 0 0,5 0 0</inkml:trace>
  <inkml:trace contextRef="#ctx0" brushRef="#br0" timeOffset="2884">899 455 12287,'-6'-4'0,"1"2"0,4-2 0,-2 4 0,1 0 0,-7 0 0,8 0 0,-9 4 0,5 2 0</inkml:trace>
  <inkml:trace contextRef="#ctx0" brushRef="#br0" timeOffset="3367">561 593 12287,'0'-11'0,"0"5"0,0 2 0,0 4 0,-5 4 0,-1 2 0</inkml:trace>
  <inkml:trace contextRef="#ctx0" brushRef="#br0" timeOffset="3901">307 952 12287,'0'-6'0,"-5"2"0,3 4 0,-5 0 0,3 0 0,-3 0 0,-1 3 0,-6 1 0,2 4 0,-8-2 0,4 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17.228"/>
    </inkml:context>
    <inkml:brush xml:id="br0">
      <inkml:brushProperty name="width" value="0.08571" units="cm"/>
      <inkml:brushProperty name="height" value="0.08571" units="cm"/>
      <inkml:brushProperty name="color" value="#CC912C"/>
      <inkml:brushProperty name="inkEffects" value="gold"/>
      <inkml:brushProperty name="anchorX" value="-1.01894E6"/>
      <inkml:brushProperty name="anchorY" value="-346122.03125"/>
      <inkml:brushProperty name="scaleFactor" value="0.5"/>
    </inkml:brush>
  </inkml:definitions>
  <inkml:trace contextRef="#ctx0" brushRef="#br0">15 22 12287,'-5'-7'0,"1"0"0,2 3 0,-1 1 0,3 3 0,0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18.270"/>
    </inkml:context>
    <inkml:brush xml:id="br0">
      <inkml:brushProperty name="width" value="0.08571" units="cm"/>
      <inkml:brushProperty name="height" value="0.08571" units="cm"/>
      <inkml:brushProperty name="color" value="#C371F1"/>
    </inkml:brush>
  </inkml:definitions>
  <inkml:trace contextRef="#ctx0" brushRef="#br0">624 339 12287,'-1'6'0,"-3"-3"0,3-2 0,-4-1 0,5 0 0,-4 0 0,2 0 0,-3-3 0,1-1 0,3-4 0,-9 2 0,8-3 0,-5 2 0,5-3 0,-2 3 0,-1 1 0,2-1 0,-2 0 0,2-3 0,2 3 0,-3 0 0,3 0 0,1-4 0,-4 4 0,1 0 0,-1 0 0,4-4 0,0 1 0,0 4 0,0 1 0,0 0 0,0 4 0,5-3 0,1 8 0,3-1 0,-2 4 0,-1-4 0,-2 4 0,-2-4 0,5 0 0,-3 3 0,3 1 0,-4-1 0,4 1 0,-1-3 0,1 3 0,-1-4 0,-2 4 0,-2-1 0,5 1 0,-5 2 0,3-3 0,-5 5 0,0-1 0,0-2 0,0-1 0,0 0 0,-5 3 0,-2 1 0,-2-4 0,-2 0 0,-3-1 0,0 1 0,-4 1 0,4-4 0,-3 4 0,3-1 0,-4-2 0,4-2 0,-5 2 0,2-2 0,0 1 0,-1-4 0,6 0 0,-3 0 0,0 0 0,1 0 0,0 0 0,3 0 0,1 0 0,-1-5 0,2-1 0,2-4 0,-1 3 0,4 0 0,1-1 0,3-2 0,-2 3 0,-1 0 0,2 0 0,-3-4 0,3 1 0,1-1 0,0 0 0,1 2 0,3 2 0,-3-2 0,4 3 0,-4 0 0,2 2 0,-2 2 0,3-2 0,-3 3 0,-1-3 0,-1 4 0,-3 0 0,-1 4 0,-6 3 0,0-1 0,1 1 0,-1-1 0,1 1 0,-2 3 0,-2-3 0,2 2 0,-2 2 0,2 0 0,2 3 0,0-2 0,3 2 0,-2-2 0,2-1 0,2-1 0,2 1 0,1-4 0,2 0 0,0 0 0,0 4 0,0-1 0,0-4 0,2-1 0,1-5 0,-2 0 0,4 0 0,-4 0 0,3 0 0,-3 0 0,4 0 0,-5 0 0,-5 0 0,-1 0 0,-5 0 0,4 0 0,0 0 0,0 0 0,-3 0 0,-1 0 0,1 1 0,-1 2 0,0-1 0,1 2 0,3 0 0,0-1 0,3 2 0,-3-2 0,5 0 0,-2 4 0,3 0 0,1 4 0,0-1 0,0 1 0,0-1 0,0 1 0,0-1 0,0 1 0,0 0 0,4-1 0,-1 1 0,4 0 0,-3 4 0,0-7 0,0 2 0,-2-1 0,5 1 0,-4-3 0,0 0 0,3 0 0,0 4 0,5-1 0</inkml:trace>
  <inkml:trace contextRef="#ctx0" brushRef="#br0" timeOffset="350">497 0 12287,'-16'0'0,"-3"0"0,5 0 0,-4 0 0,4 0 0,-1 0 0,1 0 0,1 5 0,-5 2 0,2-1 0,-2 1 0,-7 0 0,3 4 0</inkml:trace>
  <inkml:trace contextRef="#ctx0" brushRef="#br0" timeOffset="582">381 392 12287,'-12'0'0,"-1"0"0,-1 0 0,1 0 0,-2 1 0,1 2 0,-10 3 0,2 5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23.607"/>
    </inkml:context>
    <inkml:brush xml:id="br0">
      <inkml:brushProperty name="width" value="0.08571" units="cm"/>
      <inkml:brushProperty name="height" value="0.08571" units="cm"/>
      <inkml:brushProperty name="color" value="#C371F1"/>
    </inkml:brush>
  </inkml:definitions>
  <inkml:trace contextRef="#ctx0" brushRef="#br0">32 11 12287,'-10'0'0,"4"0"0,-2-1 0,4-2 0,1 2 0,3-4 0,0 5 0,4 1 0,3 3 0,3-3 0,0 2 0,6-2 0,1-1 0,4 0 0,4 0 0,2 4 0,5-1 0,1 1 0,2-4 0,7 0 0,8 0 0,4 1 0,6 3 0,1-2 0,9 5 0,1-5 0,3 2 0,-2-2-131,-1 2 1,3-3 130,0 3 0,1-3 0,6-1 0,-3 0 0,3 0 0,6-4-335,8 1 1,2-6 334,-44 6 0,0-1 0,-2 1 0,-1 1 0,5-2 0,-1 0 0,-3 3 0,-1 0 0,3-1 0,0 1 0,46-1 0,-1 2 0,-7 0 0,-7 0 0,-7 2-83,-7 1 1,-4-1 82,1 6 0,-2-5 0,-2 4 0,-3-5 0,0 2 0,-5-3 0,2-1 0,-5 0 0,-2 0 0,0 0 119,-4 0 1,1 0-120,-1 0 0,-7 0 337,-1 0 0,-5 0-337,-5 0 0,2 0 91,-5 0 0,-2 0-91,-5 0 0,-3 0 0,-5 0 0,-4 0 0,-1 0 0,-5 0 0,-5 0 0,-1 0 0,-4 0 0,-1 0 0,-3 1 0,0 3 0,-5 2 0,3 4 0,-5 1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24.552"/>
    </inkml:context>
    <inkml:brush xml:id="br0">
      <inkml:brushProperty name="width" value="0.08571" units="cm"/>
      <inkml:brushProperty name="height" value="0.08571" units="cm"/>
      <inkml:brushProperty name="color" value="#C371F1"/>
    </inkml:brush>
  </inkml:definitions>
  <inkml:trace contextRef="#ctx0" brushRef="#br0">21 0 12287,'-10'0'0,"4"0"0,1 0 0,5 0 0,5 0 0,2 0 0,3 4 0,5-1 0,1 2 0,5-1 0,5-3 0,2 2 0,12-2 0,6-1 0,7 0 0,7 0 0,10 0 0,15 0 0,8 0-219,5 0 1,-47 0 0,0 0 218,48 0 0,1 0 0,-1 0 0,-9 5 0,-2 2 0,-4 3-157,-10 0 1,3 1 156,-3-1 0,-1 0 0,1-3 0,-5 1 0,-5-4 0,-1-1-18,1-3 1,-2 0 17,-2 0 0,1 0 0,-5 0 0,2 0 0,-2 0 0,-6 0 0,-1 0 0,-5-5 316,-1-2 0,-6 1-316,-1-1 0,-9 5 166,-6-1 1,-9 0-167,-9 0 38,-2 1-38,-1-2 0,0 4 0,-4 0 0,-2 0 0,-5 0 0,-4 1 0,-3 2 0,-6 3 0,-5 5 0,0 0 0,1-1 0,1 1 0,2-1 0,6 0 0,-2-3 0,2 2 0,-2-3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25.969"/>
    </inkml:context>
    <inkml:brush xml:id="br0">
      <inkml:brushProperty name="width" value="0.08571" units="cm"/>
      <inkml:brushProperty name="height" value="0.08571" units="cm"/>
      <inkml:brushProperty name="color" value="#C371F1"/>
    </inkml:brush>
  </inkml:definitions>
  <inkml:trace contextRef="#ctx0" brushRef="#br0">20 32 12287,'-6'0'0,"1"0"0,1 0 0,3 0 0,-3 0 0,8 0 0,3 0 0,7 0 0,0 0 0,7 0 0,2 1 0,9 3 0,5-3 0,1 3 0,11-3 0,7-1 0,10 0 0,15 0 0,1 0-310,10 0 0,4 0 310,-45 0 0,0 0 0,2-2 0,0 0 0,2 1 0,-1-1 0,46-2 0,-5 4 0,-9 0 0,-12 0 0,5 0-176,2 0 1,-2 0 175,3 0 0,-6 0 0,1 0 0,3 0 0,1 0 0,3 0 0,0 0 0,6-3 0,1-1 0,4 1-274,4 3 1,-4 0 273,0 0 0,1 0 0,-5 0 0,0 3 0,0 1 0,-7 3 0,0-4 0,-6 6-130,-1-2 1,-2-2 129,-1 3 0,-1-5 0,-2 4 0,-7-5 0,-4 2 0,-3-3 273,3-1 0,-3 4-273,0-1 0,-2 1 170,-9-4 1,-1-4-171,-2 1 0,-2-4 293,-2 3 1,-4-3-294,-7 4 0,-1-5 151,-2 5 1,-3-4-152,3 3 0,-7-3 0,0 4 0,-5-2 0,1 2 0,-2 1 0,-2-1 0,-3 1 0,1-2 0,-6 3 0,3-4 0,-5 5 0,0 0 0,-5-5 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4:49.591"/>
    </inkml:context>
    <inkml:brush xml:id="br0">
      <inkml:brushProperty name="width" value="0.08571" units="cm"/>
      <inkml:brushProperty name="height" value="0.08571" units="cm"/>
      <inkml:brushProperty name="color" value="#C371F1"/>
    </inkml:brush>
  </inkml:definitions>
  <inkml:trace contextRef="#ctx0" brushRef="#br0">18 333 12287,'-10'0'0,"3"0"0,7 0 0,2 0 0,3 0 0,5 0 0,8 0 0,5 0 0,0 0 0,9 0 0,-3 0 0,10 0 0,2 0 0,2 0 0,-3 0 0,5 0 0,8 0 0,-6 0 0,-1 0 0,-7 0 0,2 0 0,2 0 0,-2 0 0,6 0 0,-6 0 0,5 0 0,-5 0 0,10-5 0,2-1 0,1-2 0,10 2 0,-1 2 0,1-8 0,2 7 0,-7-7 0,-1 8 0,-5-2 0,-7-2 0,1 3 0,-4-1 0,10 6 0,-5-6 0,11 0 0,3 0 0,2 6 0,6-6 0,6 1 0,-9-7 0,3 6 0,-12-6 0,1 6 0,-3-5 0,2 5 0,3-6 0,3 6 0,2-1 0,-7 1 0,7 4 0,-2-4 0,-3 2 0,-3-2 0,-3 4 0,-3-4 0,3 3 0,3-3 0,-1 4 0,7-4 0,0 2 0,6-2 0,6 4-109,0-4 0,-2 4 109,-9 2 0,-7 0 0,-11 0 0,3 0 0,-3 0 0,-2 0 0,2 0 0,-1 0 0,7 0 0,0 0 0,-1 0 0,1 0 0,-1 0 0,1 0 109,0 0 0,-1 0-109,1 0 0,-6 0 0,-1 0 0,-5 0 0,6 0 0,-6 0 0,6 0 0,-3 0 0,3 0 0,-2 0 0,-4 0 0,2 0 0,3 0 0,3 0 0,-8 0 0,-6 0 0,-6 0 0,-1 0 0,1 0 0,-4 0 0,-7 0 0,-1 0 0,1 0 0,-1 0 0,1 0 0,-1 0 0,1 0 0,-1 0 0,1 0 0,-1 0 0,1 0 0,-6 0 0,-1 0 0,1 0 0,6 0 0,-1 0 0,-5 0 0,-1 0 0,-7 0 0,6 0 0,-4 0 0,-4 0 0,6 0 0,-8 0 0,0 0 0,-8 0 0,6 0 0,-6 0 0,8 0 0,0 0 0,-8 0 0,-1 0 0</inkml:trace>
  <inkml:trace contextRef="#ctx0" brushRef="#br0" timeOffset="826">6715 193 12287,'-10'-17'0,"-6"-1"0,5 1 0,-5 5 0,-1 0 0,5 8 0,0-2 0,6 4 0,-5 2 0,7 0 0,-4 0 0,0 0 0,6 0 0,-6 2 0,8 4 0,2-2 0,4 8 0,4-2 0,8 1 0,1 3 0,4-8 0,5 7 0,7-1 0,8-4 0,3-2 0,15 2 0,9-3 0,10 1-292,13-6 1,5-2 291,-46 0 0,1-2 0,-1 1 0,1-1 0,-1-2 0,1 0 0,0-2 0,-1 0 0,1 2 0,-1 1 0,46-9 0,-5 2 0,-11-1 0,-6 7 0,-6 0 0,-6 6 0,-11-6 0,-12 0 0,-6 0 0,-6 6 0,-1 0 0,-5 0 0,-9 2 0,3 4 0,-9-4 0,4 4 0,-9-2 583,3 2-583,-4-4 0,-17 13 0,-5-5 0</inkml:trace>
  <inkml:trace contextRef="#ctx0" brushRef="#br0" timeOffset="1476">369 1192 12287,'-10'-7'0,"2"5"0,16-8 0,4 4 0,11 4 0,6-4 0,6 2 0,6-1 0,-2 1 0,8-8 0,0 6 0,5-6 0,3 9 0,3-3 0,-1-2 0,7 2 0,-5 0 0,5 6 0,-8 0 0,3 0 0,-5 0 0,-1 0 0,-3 0 0,-3 0 0,-10 2 0,-8 4 0,-3-4 0,9 4 0,-4-4 0,10-2 0,-2 0 0,2 0 0,11 6 0,13-1 0,3 1 0,2-6 0,0 8 0,0 2 0</inkml:trace>
  <inkml:trace contextRef="#ctx0" brushRef="#br0" timeOffset="2559">10641 368 12287,'-11'-15'0,"1"1"0,2 3 0,2 5 0,6-6 0,-7 8 0,5-6 0,-4 5 0,4 3 0,2-6 0,0 8 0,0 8 0,0-5 0,0 9 0,8 0 0,-4 3 0,7-3 0,-5 2 0,6-8 0,-8 7 0,5-5 0,-3 4 0,-4 3 0,6-11 0,-8 8 0,2-6 0,4 5 0,-4-5 0,4 6 0,-6-6 0,-6 5 0,-2-5 0,-4 6 0,-9 0 0,3 5 0,-11 1 0,0-1 0,-6 1 0,-6-1 0,-4 1 0,-8-1 0,1 1 0,-1-1 0,-1-5 0,-5 0 0,5-2 0,-5 1 0,5 3 0,1-8 0,3 0 0,3-6 0,-2 0 0,8 0 0,0 0 0,6 0 0,0-6 0,0 0 0,2-8 0,4 3 0,-2 1 0,7-2 0,-1 0 0,2-5 0,3-1 0,-3 1 0,3-1 0,3 1 0,1 5 0,4 0 0,-3 1 0,3-7 0,-3 1 0,-3-1 0,6 1 0,1-1 0,1 1 0,-2-1 0,-1 1 0,7-1 0,-8 0 0,2 1 0,3-6 0,-3-1 0,0-1 0,-5 1 0,5 5 0,0-4 0,3 3 0,-3 3 0,2 1 0,4 4 0,4-3 0,-5 13 0,7-6 0,0 8 0,0 0 0,9 0 0,9 0 0,1 0 0,11 0 0,-7-6 0,6 0 0,-5 0 0,5 6 0,0-5 0,6-1 0,0-2 0,0 2 0,0 4 0,0-4 0,0 4 0,0 2 0,1 0 0,-1 0 0,0 0 0,0-7 0,0-3 0</inkml:trace>
  <inkml:trace contextRef="#ctx0" brushRef="#br0" timeOffset="2867">10589 0 12287,'-8'10'0,"-2"-2"0,-7-8 0,-1 0 0,1 0 0,-1 2 0,1 4 0,-1-4 0,1 7 0,-1-3 0,1 2 0,-1 4 0,0 3 0,1-13 0,-1 6 0</inkml:trace>
  <inkml:trace contextRef="#ctx0" brushRef="#br0" timeOffset="3176">10133 316 12287,'-12'6'0,"1"0"0,5 1 0,-6-1 0,6-4 0,-5 4 0,7-4 0,-12-2 0,12 0 0,-7 0 0,5 0 0,-6 0 0,0-8 0,-3-2 0,3-7 0,-4-1 0,5 1 0,1-1 0,-2 1 0,7 1 0,-7 4 0,8-3 0,-12 5 0,14 0 0,-5-5 0,7 15 0,0 0 0,0 8 0,0 9 0,0 3 0,0 3 0,0 2 0,0 5 0,0 3 0,0-4 0,0 4 0,0 2 0,-6 0 0,0 0 0,-2 0 0,2 0 0,-1-2 0,-5-3 0,-4-5 0,6-8 0,-7 1 0</inkml:trace>
  <inkml:trace contextRef="#ctx0" brushRef="#br0" timeOffset="3849">9747 702 12287,'-11'-12'0,"-1"0"0,6 8 0,-6-2 0,9 3 0,-3-3 0,2 4 0,-2-4 0,4 4 0,-14 2 0,5 0 0,1 0 0,-2 0 0,3 2 0,-3 4 0,-4-4 0,5 4 0,-5 1 0,-1-1 0,-3 6 0,-3-6 0,3 5 0,-3-5 0,3 2 0,3-2 0,-7-4 0,1 4 0,0-4 0,5-2 0,1 0 0,-1 0 0,1 0 0,-1-8 0,1 0 0,-1-4 0,8 3 0,4 3 0,-3 4 0,7-6 0,-14 0 0,12 6 0,-7-4 0,5 4 0,-6 2 0,6 6 0,-5 0 0,5 0 0,-6-6 0,0 8 0,-5-6 0,-1 4 0,7 1 0,-1-1 0,0 0 0,-5-6 0,5 0 0,0 0 0,1 0 0,-7 0 0,6 0 0,1 0 0,-1-6 0,-6 0 0,1-7 0,-1 1 0,1 2 0,-1-1 0,1-3 0,-1-9 0,1 3 0,-1-3 0,1 3 0,-1 3 0,1-7 0,-1 1 0,6 5 0,1 7 0,7-1 0,-12-5 0,14 7 0,-5 2 0,7 10 0,0 4 0,5-2 0,1 7 0,2 1 0,-2 6 0,-2-1 0,7 1 0,1 1 0,6 5 0,-1-5 0,1 4 0,-1 3 0,1-3 0,-1 0 0,1-5 0,-6 0 0,-1-1 0,1 1 0,5-1 0,-5 1 0,0-1 0,-8 1 0,3-1 0,-7 1 0,-1-9 0,-5-3 0,0-4 0,-12-2 0,5 0 0,-11 0 0,5 0 0,1 0 0,-7 0 0,-4 0 0,1 0 0,-1 0 0,2-6 0,-2 1 0,-2-9 0,7 2 0,-5 3 0,6-3 0,-1 0 0,7-5 0,7-1 0,4 1 0,4 7 0,10-14 0,2 5 0</inkml:trace>
  <inkml:trace contextRef="#ctx0" brushRef="#br0" timeOffset="4065">9151 859 12287,'0'10'0,"0"6"0,0-14 0,-7 5 0,-3-7 0,-8 2 0,1 4 0,-1-2 0,1 8 0,-7-8 0,1 1 0,-8-3 0,4 6 0,-9 2 0</inkml:trace>
  <inkml:trace contextRef="#ctx0" brushRef="#br0" timeOffset="4359">7994 439 12287,'-17'-8'0,"-1"-4"0,1 4 0,7 1 0,2 8 0,8 5 0,2 6 0,4 11 0,4-1 0,7 7 0,3 0 0,3 6 0,-1 0 0,7 0 0,-8 0 0,3 1 0,1-7 0,-2 0 0,1-8 0,-7 3 0,-1-5 0,-5-1 0,5-9 0,-6-1 0</inkml:trace>
  <inkml:trace contextRef="#ctx0" brushRef="#br0" timeOffset="5150">7731 509 12287,'-17'-28'0,"-1"3"0,1 8 0,-1-1 0,1 1 0,7 7 0,2 2 0,8 8 0,0 2 0,0 4 0,8 4 0,0 9 0,4 4 0,3-3 0,-3 3 0,-2 3 0,1-3 0,1 6 0,5-6 0,-1 3 0,-4-3 0,3-3 0,-3 3 0,2-2 0,-3 3 0,3-11 0,-8 5 0,2-4 0,-3 3 0,-3 1 0,4-1 0,-6-5 0,-6 0 0,-3-9 0,-9 3 0,1 2 0,-1-2 0,-1 0 0,-5-6 0,3 0 0,-8 0 0,5 0 0,-5 0 0,2-6 0,-3 0 0,-3-8 0,4 3 0,4-5 0,1-1 0,3-1 0,-2 1 0,9 5 0,-4 0 0,7 1 0,-1-7 0,4 1 0,8-1 0,0 0 0,0 9 0,8-5 0,4 8 0,-2-2 0,1 3 0,1 3 0,5-6 0,1 8 0,-6 0 0,-1 0 0,1 0 0,6 0 0,-3 2 0,-3 4 0,-2-4 0,-5 3 0,-3 5 0,8-2 0,-4 4 0,-4 3 0,6-5 0,-8 8 0,0-1 0,0 1 0,-8-7 0,-4 1 0,-3 0 0,-3 5 0,1-5 0,-1 0 0,-5-1 0,-1 7 0,-1-7 0,2 1 0,3-2 0,-3 2 0,-3 1 0,3-7 0,5 6 0,7-6 0,-1 7 0,-3-9 0,3 8 0,4-8 0,8 11 0,0-13 0,0 8 0,0-4 0,0-4 0,0 7 0,0-3 0,0-4 0,0 6 0,6-6 0,0 4 0,0-4 0,-8 11 0,-4-7 0,2 6 0,-8-6 0,1 5 0,-7-5 0,0 6 0,1-6 0,-3 6 0,-1-5 0,-4 1 0,-3 0 0,1 4 0,-2-7 0,-2 1 0,7-6 0,1 0 0,6 0 0,-1 0 0,0 0 0,7-2 0,-1-3 0,8-5 0,-2-8 0,-3-15 0,-1-4 0</inkml:trace>
  <inkml:trace contextRef="#ctx0" brushRef="#br0" timeOffset="5357">7258 474 12287,'-23'2'0,"-1"3"0,1-3 0,5 4 0,-7 4 0,-2 0 0</inkml:trace>
  <inkml:trace contextRef="#ctx0" brushRef="#br0" timeOffset="5667">6732 824 12287,'-15'-11'0,"3"-1"0,-2 6 0,8-6 0,-5 6 0,5-5 0,0 7 0,6-6 0,0 4 0,2 4 0,4-3 0,-4 3 0,13 2 0,-11 0 0,8 0 0,-8 0 0,11 0 0,-13 7 0,8 3 0,-4 8 0,-4-7 0,4 1 0,-4 0 0,-2 5 0,-2 1 0,-4-1 0,2-1 0,-8-4 0,3 3 0,-3-3 0,-4 1 0,5-1 0,-13 4 0,-3-7 0</inkml:trace>
  <inkml:trace contextRef="#ctx0" brushRef="#br0" timeOffset="5992">6452 737 12287,'-10'0'0,"-4"-2"0,9-4 0,-3 4 0,2-4 0,4 4 0,-6 2 0,8 0 0,0 8 0,0 4 0,0-3 0,0 3 0,0 0 0,0 5 0,-2-1 0,-4-5 0,-1 5 0,-5-4 0,-4-3 0,5 3 0,-5-2 0,-2 2 0,1-3 0,-1-3 0,1-4 0,-1 4 0,1-4 0,-1-2 0,1 0 0,-1 0 0,1 0 0,-1 0 0,1-2 0,-1-4 0,6 2 0,1-7 0,5 5 0,-6-6 0,6 8 0,-5-2 0,7-4 0,-4 7 0,8-9 0,0 8 0,0-4 0,0 0 0,0-1 0</inkml:trace>
  <inkml:trace contextRef="#ctx0" brushRef="#br0" timeOffset="6156">6259 1087 12287,'-20'-8'0,"-3"-3"0,4-5 0,-7-1 0,17 7 0,9 2 0,11 8 0,13 8 0,3 2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5:01.741"/>
    </inkml:context>
    <inkml:brush xml:id="br0">
      <inkml:brushProperty name="width" value="0.08571" units="cm"/>
      <inkml:brushProperty name="height" value="0.08571" units="cm"/>
      <inkml:brushProperty name="color" value="#C371F1"/>
    </inkml:brush>
  </inkml:definitions>
  <inkml:trace contextRef="#ctx0" brushRef="#br0">18 88 12287,'-10'-9'0,"2"1"0,8 0 0,2 6 0,4-4 0,-2 4 0,8 2 0,-1 0 0,7 0 0,1 0 0,5 0 0,3 0 0,8 0 0,8 6 0,4 0 0,13 8 0,10-3 0,2-1-228,10 2 0,2-7 228,9 7 0,-3-8 0,4 2 0,1-4 0,-2-2 0,1 0 0,-6 0 0,-7 0 0,1 0 0,0 0 0,6 0 0,9-6 0,-45 3 0,1 0 0,0 0 0,-1 0 0,4 3 0,-1 0 0,-2 0 0,0 0 0,46 0 0,-11 6 0,-12 0 0,-6 6-99,-6-6 1,6 5 98,0-5 0,10 0 0,14-6 0,-11 0-208,5 0 0,-10-8 208,4-4 0,1-3 0,11-3 0,-3 7 0,-41 5 0,0 0 0,39-6 0,-1-5 0,-8 5 0,-10 0 0,-15 7 0,-9-7 0,-7 6 0,-4-6 0,0 8 0,0-3 0,1 7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5:06.504"/>
    </inkml:context>
    <inkml:brush xml:id="br0">
      <inkml:brushProperty name="width" value="0.08571" units="cm"/>
      <inkml:brushProperty name="height" value="0.08571" units="cm"/>
      <inkml:brushProperty name="color" value="#C371F1"/>
    </inkml:brush>
  </inkml:definitions>
  <inkml:trace contextRef="#ctx0" brushRef="#br0">1 1 12287,'28'15'0,"0"-15"0,0-15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5:06.698"/>
    </inkml:context>
    <inkml:brush xml:id="br0">
      <inkml:brushProperty name="width" value="0.08571" units="cm"/>
      <inkml:brushProperty name="height" value="0.08571" units="cm"/>
      <inkml:brushProperty name="color" value="#C371F1"/>
    </inkml:brush>
  </inkml:definitions>
  <inkml:trace contextRef="#ctx0" brushRef="#br0">85 57 12287,'-28'0'0,"12"0"0,-9 0 0,22 0 0,-9 0 0,21-3 0,1-7 0,11 7 0,-5-22 0,12 10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6:47.186"/>
    </inkml:context>
    <inkml:brush xml:id="br0">
      <inkml:brushProperty name="width" value="0.08571" units="cm"/>
      <inkml:brushProperty name="height" value="0.08571" units="cm"/>
      <inkml:brushProperty name="color" value="#C371F1"/>
    </inkml:brush>
  </inkml:definitions>
  <inkml:trace contextRef="#ctx0" brushRef="#br0">85 224 12287,'-28'-12'0,"12"8"0,-9-20 0,22 20 0,-9-8 0,12 12 0,0 0 0,9 3 0,1 6 0,2-5 0,-3 5 0,-2 3 0,11-2 0,1 11 0,9-8 0,0 6 0,0 5 0,6-8 0,-6 12 0,16-9 0,-16-1 0,9-8 0,0 8 0,-3-11 0,13 2 0,9 3 0,9-2 0,13-1 0,-3-9 0,18 0-209,-42 0 0,1 0 0,44 0 209,-2 0 0,-7 0 0,-3 0 0,-3 0-66,-7 0 1,-5 0 65,-13 0 0,0 0 0,0 0 0,0 0 0,0 0 0,0 0 0,0 0 0,0 0 0,0 0 0,0 0 0,0 0 0,0 0 0,0 0 0,9 0 0,0 0 0,1 0 0,-10 0 0,-10 0 309,1 0 0,-13 0-309,4 0 0,2 0 70,-3 0 0,1 0-70,-10 0 0,9 0 0,0 0 0,4 9 0,-4 1 0,-3-1 0,13-9 0,-10 0 0,10 0 0,9 0 0,9 0 0,1 0 0,-10 0 0,12 0 0,7 0 0,3 0-125,-4 0 1,4 0 124,-13 0 0,1 0 0,-10 0 0,9 0 0,0 0 0,1 0 0,-10 0 0,0 0 0,0 0 0,12 0 0,7 0 0,-4 0-158,4 0 0,0-3 158,9-6 0,0 5 0,0-5 0,-4 3 0,-5-3 0,6 5 0,-6-5 0,2 3 0,-2-3 0,6 5 0,-6-5 0,5 6 0,4 3 0,10-9-196,-1-1 0,-42 4 0,1 0 196,41-3 0,0 5 0,-9-5 0,7-3 0,-7 2 0,6-2 0,-15 3 0,-1 5 0,10-5 0,-6-3 0,15 2 0,-2 1 0,2 9 0,-3 0 0,-39 0 0,1 0 0,38 0 0,3 0 0,-18 0 47,-10 0 0,4-9-47,-4-1 0,3 1 0,-2 9 0,-4-9 0,13-1 0,2-2-273,17 3 1,2-4 272,-45 4 0,1-1 0,1 2 0,0 1 0,40-2 0,-42 3 0,1-1 0,41-12 0,0 4 0,-9 6 0,-12 5 70,-7-5 1,4-3-71,-4 2 0,0 1 0,-9 9 0,0 0 284,0 0 0,-3-9-284,-6-1 0,3 1 67,-13 9 1,0 0-68,-9 0 0,0 0 598,0 0-598,0 0 0,-9 0 162,0 0-162,-13 0 0,6 0 0,1 0 0,-10 12 0,-6-5 0,-25 11 0,-25 1 0,-19 9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6:48.137"/>
    </inkml:context>
    <inkml:brush xml:id="br0">
      <inkml:brushProperty name="width" value="0.08571" units="cm"/>
      <inkml:brushProperty name="height" value="0.08571" units="cm"/>
      <inkml:brushProperty name="color" value="#C371F1"/>
    </inkml:brush>
  </inkml:definitions>
  <inkml:trace contextRef="#ctx0" brushRef="#br0">1 197 12287,'0'-16'0,"0"4"0,0 0 0,0 8 0,0-20 0,0 20 0,0-8 0,0 0 0,12 8 0,4-8 0,12 12 0,0 0 0,9 0 0,0 0 0,10 0 0,-10 0 0,23 0 0,-4 0 0,18 0 0,1 0 0,9 0-299,9 0 0,4 0 299,-46 0 0,0 0 0,46 0 0,-13 0 0,0 0 0,0 0 0,-3 0-71,-7 0 0,-5 0 71,-13 0 0,9 0 0,0 0 0,10 0 0,-10 0 0,13 0 0,-3 0 0,6 0-202,3 0 0,0-9 202,0-1 0,-3 1 0,-7 9 0,-5-9 0,-13-1 0,0 1 0,0 9 0,-10 0 282,1 0 1,-13-9-283,4-1 0,2 1 72,-3 9 0,1 0-72,-10 0 217,0 0 1,0 0-218,0 0 0,-13 0 0,-2 0 0,-13 0 0,0 0 0,0 12 0,0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34.681"/>
    </inkml:context>
    <inkml:brush xml:id="br0">
      <inkml:brushProperty name="width" value="0.04286" units="cm"/>
      <inkml:brushProperty name="height" value="0.04286" units="cm"/>
      <inkml:brushProperty name="color" value="#DA0C07"/>
      <inkml:brushProperty name="inkEffects" value="lava"/>
      <inkml:brushProperty name="anchorX" value="-1.01981E6"/>
      <inkml:brushProperty name="anchorY" value="-346496.9375"/>
      <inkml:brushProperty name="scaleFactor" value="0.5"/>
    </inkml:brush>
  </inkml:definitions>
  <inkml:trace contextRef="#ctx0" brushRef="#br0">4605 2090 12287,'-6'-7'0,"5"-1"0,-4 4 0,2 3 0,0-5 0,-1 0 0,-1 4 0,5-10 0,0 5 0,0-2 0,0 0 0,0 6 0,0-9 0,0 11 0,2-5 0,2 6 0,-2 0 0,4-6 0,-6 5 0,0-4 0,0 10 0,0 2 0,0 2 0,0 0 0,0 0 0,0 4 0,0 0 0,0-5 0,4 4 0,1-4 0,-1-2 0,-4 6 0,1-10 0,4 2 0,-4-1 0,4 1 0,2-2 0,1 4 0,5-6 0,0 0 0,1-2 0,0-1 0,4-1 0,-3-6 0,8 7 0,-3-6 0,0-2 0,-3 6 0,6-6 0,-5 5 0,-2-1 0,5 4 0,-6-7 0,3 5 0,-4 2 0,0 2 0,0 1 0,3 0 0,0 0 0,1 0 0,-4 0 0,-1 0 0,-1 1 0,-3 4 0,1-2 0,-6 5 0,7 1 0,-10 0 0,5-1 0,0-3 0,-5 6 0,5-8 0,-6 6 0,0-6 0,6 8 0,-4-3 0,4-1 0,-6-1 0,0-6 0,0 0 0,0 6 0,0-4 0,1 3 0,4-5 0,-4 0 0,11 0 0,-3 0 0,3 0 0,1-4 0,0 0 0,1-1 0,-1 5 0,0 0 0,0 0 0,7-6 0,-6 5 0,4-4 0,-3 4 0,-2 1 0,1 0 0,0 0 0,4 0 0,-3 6 0,4-5 0,-6 5 0,1 0 0,-1-4 0,0 9 0,1-2 0,-1 3 0,-1-3 0,-2 0 0,-1 1 0,-6 2 0,7 1 0,-5 1 0,5-1 0,-8-4 0,2 0 0,-3-6 0,-1 4 0,0-3 0,0-2 0,0 4 0,0-6 0,0 0 0,0-6 0,2 4 0,2-2 0,-2 3 0,10 1 0,-3 0 0,2 0 0,3 0 0,-1 0 0,0 0 0,1 0 0,-1 0 0,5 0 0,-1 0 0,1 0 0,-5 0 0,1 0 0,-1 0 0,0 0 0,5 4 0,0 0 0,-2-1 0,-7-1 0,3 2 0,-3 1 0,3-1 0,-5 2 0,-1-4 0,0 3 0,-11 1 0,8-3 0,-12 6 0,1-6 0,-1 7 0,1-4 0,2 2 0,-4-5 0,7 7 0,-4-4 0,1 1 0,-5-4 0,10 5 0,-3-4 0,-4 4 0,7 0 0,-4 1 0,4-6 0,1 9 0,0-3 0,0-3 0,1 4 0,2-4 0,2 2 0,5 0 0,-4 1 0,4 0 0,-1 2 0,0-6 0,4 7 0,1-3 0,-1 3 0,6 1 0,-4-4 0,3 0 0,-4 1 0,0 2 0,-5 2 0,-1-1 0,3 0 0,-5 0 0,4 1 0,-5-1 0,-3 0 0,0 1 0,-2-1 0,0 0 0,0 1 0,0-1 0,0 2 0,-2 1 0,-2 2 0,3-1 0,-10-3 0,5-1 0,-1 0 0,4 1 0,-4-1 0,2 0 0,-4 1 0,3 5 0,-1-9 0,2 3 0,-3-1 0,2 0 0,-6 1 0,3 1 0,-3-1 0,-1-6 0,0-1 0,-1 0 0,7-4 0,-5 4 0,3-6 0,3 0 0,-1 0 0,2 0 0,4 0 0,-5-2 0,6-2 0,0 2 0,0-4 0,0 6 0,0 0 0,-6 6 0,5 2 0,-5 6 0,0 4 0,4-3 0,-8 10 0,4-4 0,-1 0 0,4 4 0,-8-5 0,5 5 0,-1-2 0,4-4 0,-7-1 0,5-1 0,2 0 0,-4-3 0,4-6 0,-4-2 0,1 0 0,1-5 0,-1 5 0,-1-6 0,-2-1 0,0-4 0,6 4 0,-7-7 0,5 4 0,-5-4 0,7 0 0,-6-1 0,0 6 0,1-3 0,0 4 0,2-2 0,-4 2 0,7-4 0,-6 6 0,0 0 0,0 5 0,0-1 0,-1-1 0,4 5 0,-6-5 0,3 4 0,-2-1 0,-3 4 0,5-8 0,1 4 0,-3 0 0,-1-5 0,-1 7 0,0-6 0,-1 3 0,1-1 0,0-4 0,0 0 0,-1 0 0,1 0 0,-5-4 0,0-1 0,2 3 0,1 0 0,2-2 0,0-1 0,0 2 0,-1 2 0,1 1 0,-2 0 0,-3 0 0,9 0 0,-13 0 0,9 0 0,-2 0 0,0 0 0,2 4 0,0 1 0,0-2 0,-1 4 0,1-6 0,0 4 0,-1-4 0,1-1 0,4 0 0,0 0 0,-1 0 0,-2 0 0,-1-1 0,-1-4 0,7 4 0,-5-9 0,5 4 0,-1-2 0,-3 5 0,5-4 0,-5 4 0,2-1 0,1-1 0,-1 5 0,0 0 0,-2 0 0,0 0 0,-3 2 0,1 1 0,0 1 0,-1 6 0,1-8 0,0 4 0,0 0 0,-1-5 0,1 9 0,0-5 0,-1-1 0,5 1 0,1-1 0,-1 1 0,0-5 0,0 0 0,0 0 0,-3-2 0,3-2 0,-2 2 0,8-8 0,-6 5 0,-2 3 0,5-6 0,-5 7 0,2-4 0,-3 4 0,-1 1 0,-1 0 0,1 0 0,0 0 0,-1 0 0,1 6 0,0-5 0,-1 4 0,1-4 0,0 5 0,0-5 0,-1 4 0,1-4 0,0-1 0,-1 0 0,1 0 0,0-6 0,-1 1 0,1-6 0,0 2 0,-1 0 0,1-4 0,0 0 0,0-1 0,-1 1 0,1 4 0,0-1 0,-1-5 0,1 2 0,4-6 0,2 5 0,1 1 0,-5-6 0,9 0 0,-6-4 0,2 6 0,2 2 0,4-3 0,0 0 0,0 2 0,0 1 0,0 2 0,0 0 0,0 5 0,0-3 0,0 9 0,1-4 0,4 6 0,-4 0 0,5 0 0,-6 0 0,0 0 0,0 6 0,0-4 0,0 3 0,0-5 0,0-1 0,0-3 0,0-4 0,0-7 0,0-1 0,0-2 0,-6-5 0,5 2 0,-4-6 0,4 1 0,1-1 0,0-1 0,0-2 0,0-1 0,0-6 0,0 9 0,0-3 0,0 3 0,0 8 0,0 0 0,0 7 0,0 6 0,0 1 0,0 6 0,0 0 0,0 6 0,0-5 0,0 11 0,4-9 0,1 6 0,-1-6 0,-2 3 0,1-5 0,1 4 0,0-4 0,2 5 0,2-6 0,1 0 0,-1 0 0,1 0 0,5-6 0,-1-3 0,0-3 0,1-1 0,-1-2 0,0-3 0,0-4 0,1-3 0,-1 3 0,0 0 0,1-2 0,-1 5 0,-4-5 0,-2 6 0,-1 2 0,-1 7 0,-4-1 0,4 6 0,-4-1 0,5 5 0,-6 0 0,0 0 0,-6 6 0,5-4 0,-5 3 0,6-5 0,0 0 0,0 6 0,0-4 0,0 2 0,0-8 0,0 2 0,0-9 0,0 2 0,0-3 0,0-1 0,4-1 0,0-1 0,-1-2 0,5 2 0,-7-4 0,4 5 0,-4 1 0,5 6 0,-4-5 0,2 3 0,-2 3 0,-1 0 0,3 6 0,-2 0 0,5 0 0,-2 0 0,-4 0 0,11 0 0,-5 6 0,2-4 0,0 2 0,-6-3 0,5-1 0,-4 0 0,-3 0 0,11 0 0,-3 0 0,-3 0 0,4-5 0,-4-3 0,2 1 0,-5-5 0,7 9 0,-6-6 0,1 0 0,-1 0 0,1 0 0,-1 7 0,2-4 0,-4 0 0,4 4 0,-1-4 0,-3 6 0,4 0 0,0 0 0,1 0 0,2-1 0,0-2 0,1-2 0,-4 1 0,6-2 0,1-1 0,8-7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6:49.395"/>
    </inkml:context>
    <inkml:brush xml:id="br0">
      <inkml:brushProperty name="width" value="0.08571" units="cm"/>
      <inkml:brushProperty name="height" value="0.08571" units="cm"/>
      <inkml:brushProperty name="color" value="#C371F1"/>
    </inkml:brush>
  </inkml:definitions>
  <inkml:trace contextRef="#ctx0" brushRef="#br0">1 0 12287,'19'0'0,"-1"0"0,4 0 0,3 0 0,3 0 0,0 0 0,0 0 0,3 0 0,6 0 0,-6 3 0,7 7 0,-7-4 0,-3 12 0,9 1 0,0 9 0,10-9 0,-10-1 0,13 1 0,-3 9 0,6 0 0,3 0 0,12 0 0,7 0 0,0-3-274,9-6 0,-4 2 274,-29-15 0,1-2 0,41 5 0,-41-9 0,-1 0 0,30 9 0,3 1 0,-3-1 0,12-9 0,-15 0 0,6 0 0,-3 0 0,12 0 0,0 9 0,-37-4 0,0 0 0,41 4-198,-41-8 0,0-2 0,-3 1 1,0 0 197,3 0 0,0 0 0,-3 0 0,-1 0 0,4 1 0,0-2 0,-3-4 0,0-2 0,7-2 0,2-1 0,2-2 0,2-1 0,4-1 0,0 0 0,6 0 0,1 0-268,7-1 0,0 2 0,-7 3 0,-2 1 268,-4 0 0,-2 0 0,0 0 0,-1-1 0,-7-4 0,-1 0 0,8 4 0,1 1 0,1 0 0,0 0 0,0 1 0,0 0 0,5-1 0,-1 0 0,-3-3 0,-2 2 0,-3 4 0,-1 2 0,-2-1 0,-1 1-135,-6 4 1,0 0-1,43 0 135,-6 0 0,-2 0 0,2 0 0,0 0 0,-37 0 0,0 0 0,-4 0 0,-1 0 0,5 0 0,0 0 0,43 0 0,-15 0 0,-3 0 0,-6 0 0,-3 0 210,-7 0 0,-15 0-210,6 0 0,-3 0 0,12 0 0,-6 0 0,6 0 0,-6 3 0,-3 7 0,0-7 0,0 6 0,10-6 0,-1-3 0,0 0 0,-9 0 0,-3 0 349,-6 0 0,3 0-349,-13 0 0,0 0 584,-9 0 1,0 0-585,0 0 0,-9 0 264,0 0 0,-10 0-264,10 0 0,-13 0 0,6 0 0,-12 0 0,0 0 0,0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6:52.721"/>
    </inkml:context>
    <inkml:brush xml:id="br0">
      <inkml:brushProperty name="width" value="0.08571" units="cm"/>
      <inkml:brushProperty name="height" value="0.08571" units="cm"/>
      <inkml:brushProperty name="color" value="#C371F1"/>
    </inkml:brush>
  </inkml:definitions>
  <inkml:trace contextRef="#ctx0" brushRef="#br0">39 330 12287,'0'30'0,"0"-4"0,0-4 0,0-3 0,0 1 0,0-1 0,0 1 0,0-1 0,0 1 0,7 6 0,-1 0 0,1 6 0,-7-6 0,0 7 0,0-7 0,0 6 0,0-6 0,0 7 0,0-8 0,-3 4 0,-3-3 0,2-5 0,-9 5 0,8-13 0,-12 5 0,6-8 0</inkml:trace>
  <inkml:trace contextRef="#ctx0" brushRef="#br0" timeOffset="566">351 447 12287,'9'11'0,"-7"6"0,4-4 0,-4-4 0,-2-1 0,0-6 0,0 5 0,0-3 0,0 9 0,0-4 0,0 10 0,0-3 0,0 10 0,0-3 0,0 3 0,0-2 0,0 9 0,0-7 0,0 6 0,0-8 0,0 2 0,0-5 0,0-1 0,0-1 0,0-8 0,0-2 0,3-11 0,3-5 0,-2-4 0,9-8 0,-2-7 0,2 0 0,4-6 0,-4 6 0,5-9 0,1 2 0,-6-1 0,0 1 0,0-3 0,7 3 0,-3 5 0,-4 2 0,4-2 0,-4 2 0,-2 2 0,2 11 0,-9-4 0,12 12 0,-10-8 0,1 9 0,-1-2 0,1 12 0,-1-2 0,-6 9 0,0 0 0,0 7 0,0-1 0,0 1 0,0 6 0,0 0 0,0 0 0,0-7 0,7 7 0,-1 0 0,1 2 0,-7-2 0,0-4 0,0 4 0,0-4 0,0-3 0,0 1 0,0-1 0,6 1 0,1-1 0,-1 0 0,-6 1 0,0-1 0,0-8 0,0 7 0,0-16 0,9 6 0,2-8 0</inkml:trace>
  <inkml:trace contextRef="#ctx0" brushRef="#br0" timeOffset="1132">1091 349 12287,'-11'9'0,"3"-7"0,-1 16 0,7-8 0,-5 10 0,5 1 0,2 5 0,2-2 0,5 9 0,-3-1 0,9 7 0,-8-6 0,1-1 0,3-2 0,-3 3 0,1-5 0,-7-8 0,8-1 0,-5 1 0,7-10 0,-3-3 0,-5-5 0,7-2 0,-9 0 0,0-9 0,0-4 0,-2-4 0,-5-2 0,5-3 0,-5-4 0,3-4 0,-2-9 0,3 0 0,-3 0 0,4 0 0,2 0 0,0 0 0,0 0 0,0-7 0,0 1 0,6-1 0,1 7 0,8 1 0,-2-1 0,2 2 0,-2 4 0,4 5 0,-4 9 0,5 8 0,1-4 0,1 8 0,-7 3 0,0 10 0,-7-1 0,7 8 0,-6 2 0,6 11 0,-7-5 0,7 5 0,-9 3 0,3-3 0,2 6 0,-3-6 0,0 2 0,-6-2 0,7-4 0,-1 4 0,1-5 0,-7-1 0,0-1 0,-2 1 0,-5-1 0,3-1 0,-9-5 0,-2 2 0,-11-9 0,4 9 0,-4-2 0,-2 3 0,2-3 0,-6 2 0,6-9 0,-9 1 0,5-7 0</inkml:trace>
  <inkml:trace contextRef="#ctx0" brushRef="#br0" timeOffset="1715">1559 310 12287,'9'11'0,"-7"-2"0,15 0 0,-13-7 0,9 4 0,-8 5 0,3-7 0,-8 9 0,2-6 0,5 6 0,-5 0 0,9 6 0,-5 1 0,-3-1 0,3 1 0,5-1 0,-2 1 0,4-1 0,4 1 0,-6-1 0,8 1 0,-6-9 0,0-5 0,0 5 0,7-9 0,-1 4 0,-6-3 0,0-3 0,-6 0 0,6 0 0,-7-3 0,7-3 0,-9-5 0,12-8 0,-10-1 0,1 1 0,-7-1 0,6-1 0,1-5 0,-1 4 0,-6-4 0,0 4 0,0 3 0,0-7 0,0 0 0,0 0 0,0 6 0,-6 1 0,-1-1 0,1 7 0,6 0 0,0 7 0,0-7 0,-9 9 0,7-5 0,-7 9 0,9 0 0,0 0 0</inkml:trace>
  <inkml:trace contextRef="#ctx0" brushRef="#br0" timeOffset="1957">2416 96 12287,'0'-19'0,"0"-1"0,0 9 0,2 3 0,5 8 0,-3 8 0,9 5 0,-6 13 0,6 7 0,-7 4 0,7 2 0,-2-1 0,2 1 0,-2-6 0,-5-1 0,-1-1 0,8 1 0,-9 5 0,4-7 0,-1 3 0,-1-1 0,1-6 0,-7 7 0,0-9 0,9 4 0,1-9 0</inkml:trace>
  <inkml:trace contextRef="#ctx0" brushRef="#br0" timeOffset="2115">2806 388 12287,'-20'11'0,"1"-4"0,-1-5 0,1-4 0,-1-5 0,-1 5 0,-5-4 0,-5 3 0,-8 3 0,-2 9 0,-4 4 0,2 4 0,-9 3 0,0-1 0,-7 1 0</inkml:trace>
  <inkml:trace contextRef="#ctx0" brushRef="#br0" timeOffset="2816">3215 564 12287,'0'11'0,"9"-3"0,-5-8 0,9 0 0,-7 0 0,7 0 0,7 0 0,6 0 0,8 0 0,-1 0 0,6 0 0,6 0 0,5 0 0,9 0 0,-1 0 0,1 0 0,5 0 0,1 0 0,-2 0 0,-11 0 0,2 0 0,-8 0 0,6-2 0,-7-4 0,1 3 0,-7-3 0,-3-3 0,-3 3 0,2-3 0,-10 3 0,1 3 0,-6-3 0,-9-5 0,-3 9 0,-8-9 0,0 5 0,-2 1 0,-4-8 0,-7 9 0,-13-3 0,4-1 0,-4 1 0,-2 1 0,2 6 0,-2-2 0,2-5 0,4 5 0,-4-5 0,-2 5 0,2 2 0,0 0 0,7 0 0,-1 0 0,1 0 0,6 0 0,0 0 0,0 0 0,2 0 0,2 0 0,9 0 0,0 2 0,0 5 0,9-5 0,4 5 0,4-5 0,3 0 0,-1 4 0,1-3 0,-1 3 0,1-4 0,-1 5 0,1-1 0,-3 3 0,-4-3 0,4-3 0,-8 7 0,4-3 0,4-5 0,-6 15 0,0-12 0,-5 8 0,-3-7 0,-3 7 0,0-6 0,0 6 0,0-7 0,0 7 0,-3 0 0,-3 7 0,-3-7 0,-4 0 0,-4 0 0,4 6 0,2 1 0,-2-1 0,7 1 0,-7-1 0,6 1 0,-6-1 0,9-6 0,-3 0 0,-3 0 0,-1 6 0</inkml:trace>
  <inkml:trace contextRef="#ctx0" brushRef="#br0" timeOffset="3623">4774 349 12287,'10'-19'0,"-1"8"0,-7 0 0,5 5 0,-3 4 0,9-5 0,-6 14 0,6 6 0,-7 4 0,7 2 0,-6 3 0,6 4 0,-7-4 0,7 4 0,-6 2 0,5-2 0,-7 2 0,1-2 0,-1-4 0,1 4 0,-4 2 0,5-2 0,-5 0 0,-2-7 0,0 1 0,0-1 0,0-6 0,0 0 0,0-6 0,0 6 0,0-9 0,0 5 0,-9-9 0,7-3 0,-4-3 0,1-5 0,-1-8 0,4-1 0,-5 1 0,3-3 0,-3-4 0,5 2 0,-4-8 0,-3 6 0,3-7 0,-1 9 0,7-2 0,0-2 0,0 2 0,0 0 0,0 7 0,0-7 0,0 0 0,9 0 0,4 6 0,-2 7 0,1 0 0,1 3 0,7-3 0,-1-3 0,1 10 0,-1-3 0,1 3 0,-1 4 0,1-5 0,-7 5 0,0 2 0,-7 7 0,7-1 0,-2 9 0,2-2 0,2-2 0,-8 2 0,1 0 0,-1 6 0,-5 1 0,5-1 0,-3 3 0,2 4 0,-3-4 0,3 4 0,3-5 0,-3-1 0,1-1 0,-7 1 0,0-1 0,0 1 0,6-7 0,1 0 0,-1 0 0,-6 6 0,0-6 0,0 0 0,0-6 0,0 6 0,0-7 0,0 7 0,0 0 0,0 0 0,0 0 0,0-9 0,0 5 0,9-9 0,2 0 0</inkml:trace>
  <inkml:trace contextRef="#ctx0" brushRef="#br0" timeOffset="4482">5592 388 12287,'-2'31'0,"-5"-5"0,5-13 0,-15-5 0,12-8 0,-8 0 0,9 0 0,-13 0 0,15 9 0,-16-7 0,16 15 0,-7-6 0,9 9 0,0-1 0,0 1 0,3-7 0,3 0 0,-2-2 0,9 2 0,-6 4 0,6-4 0,-7-2 0,7 2 0,-2-7 0,2 7 0,5-9 0,-8 12 0,10-10 0,-1 1 0,1-7 0,-7 0 0,0 0 0,2 0 0,11 0 0,-9-7 0,9 1 0,-8-7 0,8 6 0,-5-8 0,-1 2 0,-3-4 0,-4-3 0,4 3 0,-4 4 0,-2-4 0,2 4 0,-9-5 0,3-1 0,-5 6 0,-2 0 0,0 0 0,0-7 0,-2 3 0,-5 4 0,-3-4 0,-10 4 0,1 2 0,-1-2 0,1 9 0,-1-3 0,1 5 0,-1 2 0,-6 0 0,0 0 0,0 0 0,7 0 0,-7 0 0,0 0 0,0 6 0,6 1 0,1 6 0,-1-7 0,1 7 0,-1-6 0,7 8 0,0-2 0,9-2 0,-2 2 0,3-7 0,3 7 0,0-8 0,0 3 0,9-8 0,2 0 0</inkml:trace>
  <inkml:trace contextRef="#ctx0" brushRef="#br0" timeOffset="4947">6254 330 12287,'3'11'0,"3"-5"0,-4-4 0,7-2 0,-1 0 0,-5 0 0,5 0 0,-8 0 0,0 0 0,-6 9 0,-1 4 0,1-2 0,6 2 0,0 0 0,0 6 0,0 1 0,0-1 0,0 1 0,0-1 0,0 1 0,0-1 0,2 1 0,4-1 0,5 1 0,9-1 0,-1-6 0,1 0 0,-1-9 0,1 3 0,-1-5 0,1-2 0,6 0 0,0 0 0,0 0 0,-7 0 0,7-9 0,0-4 0,0-2 0,-6 2 0,-1-4 0,1 4 0,-3-4 0,-4-3 0,-2 7 0,-5 0 0,-4 0 0,9-4 0,-4 4 0,-5-4 0,4 4 0,-6 2 0,-6-2 0,1 2 0,-8-2 0,7-2 0,-7 8 0,0-6 0,-6 7 0,6-3 0,0 3 0,0 4 0,-7-7 0,1 0 0,-1 7 0,9-7 0,-6 1 0,6-3 0</inkml:trace>
  <inkml:trace contextRef="#ctx0" brushRef="#br0" timeOffset="5520">7034 232 12287,'0'-10'0,"0"1"0,0 26 0,0-4 0,0 13 0,0-4 0,0-3 0,0 3 0,0 4 0,0-4 0,0 4 0,0-5 0,0-1 0,0-1 0,0 1 0,0-1 0,0 1 0,0-1 0,0 1 0,0-1 0,0 1 0,0-7 0,0 0 0,0-9 0,0 5 0,0-9 0,0 0 0,0-9 0,0-4 0,0-4 0,0-3 0,0 1 0,0-1 0,2-1 0,4-5 0,-1 4 0,8-4 0,-7-2 0,7 2 0,-6 0 0,6 6 0,-3-6 0,3 0 0,3 0 0,-10 7 0,7 6 0,-6 0 0,8 2 0,-2-2 0,-5-4 0,10 15 0,-7-7 0,2 9 0,0 0 0,-7 0 0,7 0 0,-9 2 0,3 5 0,1 4 0,-1 8 0,8 0 0,-2 1 0,-2-1 0,2 1 0,-7-1 0,7 1 0,-8-1 0,1 1 0,3-1 0,-3 1 0,7-1 0,-6 1 0,-1-1 0,-6 1 0,0-7 0,0 0 0,0 0 0,0 6 0,0 1 0,0-7 0,0 0 0,0-7 0,0 7 0,0-6 0,0 6 0,-8-9 0,6 5 0,-7-9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7:10.793"/>
    </inkml:context>
    <inkml:brush xml:id="br0">
      <inkml:brushProperty name="width" value="0.08571" units="cm"/>
      <inkml:brushProperty name="height" value="0.08571" units="cm"/>
      <inkml:brushProperty name="color" value="#C371F1"/>
    </inkml:brush>
  </inkml:definitions>
  <inkml:trace contextRef="#ctx0" brushRef="#br0">20 195 12287,'9'-10'0,"-7"-8"0,7 7 0,-9-1 0,0-1 0,0 8 0,0-3 0,0 8 0,0 8 0,-2-3 0,-5 8 0,5-9 0,-7 4 0,1 1 0,-3 2 0</inkml:trace>
  <inkml:trace contextRef="#ctx0" brushRef="#br0" timeOffset="1817">40 79 12287,'-11'0'0,"2"0"0,9 0 0,0 0 0,0 8 0,3-3 0,3 8 0,-4-7 0,5 7 0,-5 0 0,-2 6 0,0-6 0,0 0 0,2 0 0,5 7 0,-5-1 0,4 1 0,-4-1 0,-2 1 0,0-1 0,0 1 0,3-1 0,3 1 0,-4-1 0,5 1 0,-5-1 0,-2 1 0,0-1 0,0 1 0,0-1 0,0 1 0,0-1 0,0 1 0,0-7 0,0 0 0,0 0 0,0 6 0,0 1 0,0-7 0,0 0 0,0-9 0,0 5 0,0-9 0,0 0 0,0-9 0,0 5 0,0-9 0,0 0 0,0-7 0,0 1 0,0 6 0,0 0 0,0 0 0,0-7 0,-2 1 0,-5-1 0,5 1 0,-4-1 0,3 1 0,3-1 0,-6 1 0,-1-1 0,1-1 0,6-5 0,-7 4 0,1-4 0,-1 4 0,7 3 0,-2-1 0,-4 1 0,4-1 0,-5 1 0,5-1 0,2 1 0,0 6 0,0 0 0,0 0 0,0-6 0,0-1 0,0 7 0,0 0 0,0 9 0,0-5 0,0 9 0,0 0 0,9 0 0,-5 0 0,9 0 0,-7 0 0,7 0 0,-6 0 0,6 0 0,-7-6 0,7-1 0,0 1 0,7 6 0,-1 0 0,1 0 0,-1 0 0,1 0 0,-1 0 0,-6 0 0,0 0 0,-8 2 0,1 4 0,5-4 0,-9 7 0,15 0 0,-14-7 0,5 15 0,-6-15 0,5 5 0,-5 4 0,7-7 0,-9 9 0,0-6 0,0 6 0,0-7 0,0 7 0,0-6 0,0 6 0,0-7 0,0 7 0,0-9 0,0 14 0,0-14 0,0 9 0,-9-9 0,7 14 0,-7-16 0,9 15 0,0-15 0,0 7 0,-8 0 0,5-7 0,-5 6 0,8-8 0,0 0 0,0 9 0,-2-7 0,-5 5 0,5-5 0,-7 7 0,9-7 0,0 6 0,-8-8 0,5 0 0,-5 3 0,8 3 0,0-4 0,0 7 0,0-9 0,-2 0 0,-5 0 0,5 0 0,-9 0 0,5 0 0,1 0 0,-8 0 0,7 0 0,-7 0 0,8 0 0,-12 0 0,6 0 0,0 0 0,-6 0 0,15 0 0,-15 0 0,15 0 0,-9 0 0,4 0 0,5 2 0,-4 5 0,1-5 0,-1 4 0,4-2 0,-5 3 0,5-5 0,11 7 0,1-9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7:14.035"/>
    </inkml:context>
    <inkml:brush xml:id="br0">
      <inkml:brushProperty name="width" value="0.08571" units="cm"/>
      <inkml:brushProperty name="height" value="0.08571" units="cm"/>
      <inkml:brushProperty name="color" value="#C371F1"/>
    </inkml:brush>
  </inkml:definitions>
  <inkml:trace contextRef="#ctx0" brushRef="#br0">20 118 12287,'-2'10'0,"-5"-3"0,5-5 0,-7-2 0,9 0 0,0 0 0,0 9 0,0-5 0,0 9 0,0-6 0,0 6 0,7 0 0,-1 6 0,1 3 0,-7 4 0,6-3 0,1 10 0,-1-3 0,-6 3 0,7 4 0,-1-5 0,1 3 0,-7-3 0,0 5 0,0-5 0,0-3 0,0-4 0,6-3 0,1-2 0,-1-7 0,-6 0 0,0-9 0,0 5 0,0-9 0,0 0 0,0-9 0,0 5 0,0-9 0,0 6 0,0-6 0,-2 7 0,-4-7 0,4 0 0,-5-7 0,5 1 0,2-1 0,-2 1 0,-5-1 0,5 1 0,-4-1 0,3 1 0,3-1 0,0-6 0,0 0 0,0-6 0,0 6 0,9-9 0,4 3 0,-2-3 0,2 3 0,0-5 0,6 4 0,1 3 0,-1-2 0,-1 8 0,-5-2 0,2 11 0,-9 2 0,9 8 0,-12-3 0,5 8 0,-8 0 0,0 2 0,0 4 0,0-3 0,2 7 0,5-3 0,-3-3 0,9 9 0,-6-9 0,6 3 0,0 2 0,6-3 0,1 9 0,-1-4 0</inkml:trace>
  <inkml:trace contextRef="#ctx0" brushRef="#br0" timeOffset="958">546 273 12287,'-11'-8'0,"-4"3"0,9-8 0,-1 9 0,7-5 0,0 9 0,-2-6 0,-5 0 0,5-1 0,-9 7 0,5 0 0,4 9 0,-13-5 0,8 9 0,-6 0 0,7 6 0,-10 1 0,8-1 0,-5 1 0,-2 6 0,8 0 0,-1 0 0,1-7 0,5 1 0,-5-1 0,-1 1 0,1-1 0,1 1 0,6-1 0,0 9 0,0-6 0,8 6 0,3-17 0,9-2 0,-1-9 0,1-3 0,-1-3 0,1-3 0,-1-4 0,3-4 0,4 4 0,-5-6 0,5-7 0,-4 4 0,-3-4 0,1 4 0,-1 3 0,1-1 0,-1 1 0,-1-1 0,-5 1 0,2 6 0,-9 0 0,1 0 0,-1-7 0,1 1 0,-1 6 0,-6 0 0,-2 6 0,-4-6 0,1 9 0,-8-2 0,3 1 0,-3-1 0,-5 4 0,5-5 0,-4 5 0,-3 2 0,-6 0 0,0 0 0,-2 2 0,2 5 0,3-3 0,-10 9 0,9 0 0,-2 6 0,5 1 0,1-1 0,3 1 0,4-1 0,-2 1 0,8-1 0,1-6 0,6 0 0,0-8 0,8 12 0,3-6 0</inkml:trace>
  <inkml:trace contextRef="#ctx0" brushRef="#br0" timeOffset="1591">1131 273 12287,'0'-19'0,"0"6"0,0 0 0,0 9 0,0-7 0,0 4 0,0 5 0,0-6 0,-9 8 0,0 2 0,-4 4 0,-4-1 0,4 8 0,2-7 0,-2 7 0,0-7 0,-6 7 0,1 0 0,5 7 0,-4-7 0,4 0 0,-4 0 0,-3 6 0,1 1 0,-1-1 0,1 1 0,-1-1 0,1 3 0,-1 4 0,3-4 0,4 4 0,-2-3 0,8 3 0,-6-4 0,7 4 0,-1-4 0,7-3 0,0 1 0,0-1 0,0-6 0,0 0 0,0-6 0,0 6 0,0-7 0,0 7 0,3-9 0,3 3 0,-2-3 0,9 3 0,-6-5 0,6 4 0,-7-3 0,7-3 0,0 0 0,7 0 0,-1 0 0,1 0 0,-1 0 0,1 0 0,-1 0 0,1 0 0,-1 0 0,1 0 0,-1 0 0,1 0 0,1-7 0,5 1 0,-4-1 0,4 7 0,-2-6 0,2-1 0,-5 1 0,5 6 0,-4-9 0,-3-2 0,1-8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7:21.456"/>
    </inkml:context>
    <inkml:brush xml:id="br0">
      <inkml:brushProperty name="width" value="0.08571" units="cm"/>
      <inkml:brushProperty name="height" value="0.08571" units="cm"/>
      <inkml:brushProperty name="color" value="#C371F1"/>
    </inkml:brush>
  </inkml:definitions>
  <inkml:trace contextRef="#ctx0" brushRef="#br0">59 546 12287,'0'19'0,"6"-6"0,1 0 0,-1-8 0,-6 3 0,2-8 0,5 0 0,-5 0 0,9 0 0,-5 0 0,-1 0 0,8 0 0,-7 0 0,7 0 0,0 0 0,7-6 0,-1-1 0,1-1 0,-1 1 0,1 3 0,-1-9 0,1 6 0,-1-6 0,-2 7 0,-4-7 0,5 2 0,-5-2 0,-2 2 0,2 5 0,-9 1 0,2-8 0,-1 7 0,1-7 0,-4 6 0,5-6 0,-5 7 0,-2-7 0,-2 6 0,-5-6 0,3 9 0,-9-2 0,7-3 0,-7 2 0,6-6 0,-6 7 0,7-1 0,-7 7 0,6-6 0,-6 0 0,7-1 0,-7 7 0,6 0 0,-6 0 0,7 0 0,-7 0 0,6 0 0,-6 0 0,7 0 0,-7 0 0,6 0 0,-6 0 0,0 9 0,-6-1 0,-1 5 0,7 5 0,0-5 0,0-3 0,-6 3 0,6 0 0,0 7 0,6-1 0,-6 1 0,7-7 0,-7 0 0,9 0 0,-3 6 0,3 1 0,-3-1 0,5 1 0,-4-1 0,3-6 0,3 0 0,0 0 0,0 7 0,3-3 0,3-4 0,-2 4 0,9-4 0,-8-2 0,1 2 0,5-9 0,0 14 0,8-16 0,1 4 0,-1-1 0,1 1 0,-1-4 0,1 5 0,8-5 0,4-2 0,5-6 0,2-1 0,0-17 0,0 3 0</inkml:trace>
  <inkml:trace contextRef="#ctx0" brushRef="#br0" timeOffset="584">702 234 12287,'-11'0'0,"2"0"0,7 0 0,-4 0 0,3 9 0,-14 2 0,8 8 0,-4 1 0,-4-1 0,4 0 0,2 3 0,-2 4 0,3-4 0,-3 4 0,4 2 0,9-2 0,0 0 0,0-7 0,0-6 0,0 0 0,0 0 0,2 0 0,5 0 0,3-8 0,10 5 0,-1-3 0,1-5 0,-1 7 0,1-9 0,-7 2 0,0 4 0,-7-3 0,7 3 0,-8-4 0,12-2 0,-15 2 0,5 5 0,-5-5 0,-2 7 0,0-9 0,0 0 0,0 8 0,-9-3 0,-4 8 0,-2-7 0,2 7 0,-4-2 0,4 2 0,-5 2 0,-1-8 0,-1 8 0,1-4 0,-1-1 0,1-1 0,-1-9 0</inkml:trace>
  <inkml:trace contextRef="#ctx0" brushRef="#br0" timeOffset="1036">955 215 12287,'-9'19'0,"5"-2"0,-9-4 0,7-2 0,-7-4 0,6-5 0,-6 4 0,7 3 0,-7-2 0,0 8 0,-7-5 0,3 10 0,4-1 0,4-6 0,9 0 0,-6-6 0,-1 6 0,1-7 0,6 7 0,0-8 0,0 12 0,8-6 0,1 2 0,4 0 0,2-7 0,-8 7 0,8-8 0,-2 1 0,-2 3 0,2-3 0,-7 7 0,7-6 0,-6 1 0,6-1 0,-9-5 0,13 15 0,-15-12 0,5 8 0,-5-9 0,-2 13 0,0-6 0,0 2 0,0 0 0,-2-6 0,-5 6 0,3-7 0,-9 7 0,0-6 0,-6 6 0,6-9 0,0 2 0,0 5 0,-7 0 0,1 0 0,-1 6 0,1-6 0</inkml:trace>
  <inkml:trace contextRef="#ctx0" brushRef="#br0" timeOffset="1502">1247 526 12287,'2'-13'0,"5"0"0,-3 9 0,9-2 0,2 1 0,11-1 0,-4 4 0,4-5 0,-4 3 0,-3-3 0,7 3 0,0-9 0,0 6 0,-6-6 0,-1 7 0,1-7 0,-7 9 0,0-3 0,-9-4 0,7 7 0,-5-9 0,-4 9 0,-2-14 0,-10 16 0,-10-4 0,7 3 0,0 3 0,0 0 0,-6 0 0,-1 0 0,1 0 0,1 3 0,5 3 0,-4-2 0,4 9 0,-4-6 0,-3 6 0,7 0 0,0 6 0,0 1 0,-4-1 0,4 1 0,-2-1 0,8 1 0,1-1 0,6 1 0,0-7 0,0 0 0,0 0 0,0 6 0,8-8 0,5-4 0,7 1 0,6-1 0,-2-1 0,8-6 0,-8 0 0,2 0 0,-2-8 0,2-5 0,-5-5 0,8-1 0</inkml:trace>
  <inkml:trace contextRef="#ctx0" brushRef="#br0" timeOffset="1836">1890 156 12287,'-2'17'0,"-2"-1"0,-3-3 0,1-9 0,-3 5 0,-2-3 0,-8 1 0,6 6 0,0-7 0,0 7 0,-7-6 0,3 8 0,4-2 0,-4 2 0,4-2 0,4 4 0,3-4 0,1-2 0,-1 2 0,4 0 0,-7 6 0,15-6 0,1 0 0,8-8 0,-4 10 0,8-9 0,1 1 0,-1-7 0,1 0 0,-9 9 0,6-7 0,-15 6 0,13-5 0,-8 3 0,-3-2 0,-10 9 0,1 0 0,-8 7 0,0-1 0,-15 1 0,-2-1 0</inkml:trace>
  <inkml:trace contextRef="#ctx0" brushRef="#br0" timeOffset="2995">2280 624 12287,'11'0'0,"6"0"0,-6 0 0,8 0 0,-6 0 0,0 0 0,7 0 0,6 0 0,0 0 0,-7 0 0,7-7 0,0 1 0,7-1 0,-7 7 0,6-2 0,-6-4 0,7 3 0,-7-3 0,6 4 0,-6 2 0,7 0 0,-8 0 0,1 0 0,-6 0 0,6-7 0,0 1 0,0-1 0,-7 7 0,1 0 0,-1 0 0,1-6 0,-1-1 0,1 1 0,-1 6 0,1-9 0,-3 5 0,-4-9 0,-4 9 0,-9-14 0,0 14 0,0-9 0,0 9 0,-2-12 0,-5 10 0,-4-7 0,-8 6 0,-1-1 0,1 1 0,-3 3 0,-4-9 0,5 9 0,-5-3 0,4-2 0,2 3 0,1-1 0,-1 1 0,1-1 0,6 1 0,0 6 0,6 0 0,-6 0 0,9 0 0,-5 0 0,9 0 0,0 0 0,9 9 0,2-7 0,8 13 0,1-9 0,-7 3 0,0-2 0,0-5 0,6 4 0,1 5 0,-1-9 0,1 5 0,-1 1 0,1-1 0,-7-1 0,0-6 0,0 9 0,0-7 0,0 5 0,-9-3 0,3 3 0,3-5 0,-7 6 0,5 1 0,-8-5 0,0 9 0,0-6 0,0 6 0,-2-9 0,-4 3 0,1 3 0,-8 3 0,0-2 0,-6 2 0,1-6 0,5 6 0,-10-7 0,3 7 0,-4-2 0,5 2 0,-1 4 0,1-6 0,-1 9 0,3-7 0,4 0 0,-2-7 0,8 7 0,1 0 0,8 4 0,5-4 0,3-4 0,10-9 0</inkml:trace>
  <inkml:trace contextRef="#ctx0" brushRef="#br0" timeOffset="3811">4111 254 12287,'-10'19'0,"3"1"0,5-1 0,2 0 0,0 1 0,0-1 0,0 1 0,0-1 0,0 1 0,0-1 0,0 1 0,0-1 0,0 1 0,0-1 0,0-6 0,0 0 0,0 0 0,0 7 0,-7-7 0,1 0 0,-1-9 0,7 5 0,-8-9 0,6 0 0,-16 0 0,7 0 0,-8-2 0,-1-5 0,7 3 0,0-9 0,0 2 0,-6-2 0,0-4 0,-1 4 0,1 2 0,-1-2 0,1 0 0,-1-7 0,1 1 0,-1-1 0,1 1 0,-1-1 0,1 1 0,-1-1 0,1 3 0,-1 4 0,7-4 0,0 4 0,9 4 0,-13-8 0,14 15 0,-5-7 0,8 9 0,0 0 0,8 0 0,-5 9 0,5 2 0</inkml:trace>
  <inkml:trace contextRef="#ctx0" brushRef="#br0" timeOffset="5136">4462 370 12287,'-9'11'0,"7"7"0,-15-16 0,15 6 0,-7-8 0,0 0 0,7 0 0,-6 9 0,8-7 0,0 7 0,0-9 0,0 9 0,8-7 0,3 6 0,9-8 0,-1 0 0,1 0 0,-1 0 0,1 0 0,-1 0 0,0 0 0,1 0 0,-1 0 0,1 0 0,-1 0 0,1-2 0,-1-4 0,-6 4 0,0-5 0,-6-2 0,6 3 0,-7-7 0,7 6 0,-8-1 0,1 1 0,-4 3 0,-2-9 0,0 0 0,0-7 0,0 1 0,-2 2 0,-4 4 0,1 4 0,-8 9 0,7-6 0,-7-1 0,6 1 0,-6 6 0,0 0 0,-6 0 0,-1 0 0,1 0 0,-1 0 0,1 8 0,-1 5 0,-1-2 0,-5 2 0,4 0 0,-4 6 0,5 1 0,1-1 0,7 3 0,0 4 0,2-4 0,-2 4 0,-2-5 0,9-1 0,-1-7 0,7 0 0,0 0 0,0 6 0,7 1 0,-1-1 0,11-1 0,3-5 0,-1 2 0,7-9 0,3 7 0,-3-6 0,6 1 0,-6-1 0,6-5 0,-6 5 0,7-5 0,-7-2 0,9 0 0,-3 0 0,-4-2 0,-2-5 0,-4 5 0,-3-5 0,1-3 0,-1-10 0,1-10 0</inkml:trace>
  <inkml:trace contextRef="#ctx0" brushRef="#br0" timeOffset="5753">4969 215 12287,'0'10'0,"0"-1"0,0-9 0,0 0 0,8 0 0,-6 0 0,7 0 0,-9 0 0,0 0 0,0 9 0,2-5 0,5 9 0,-5 0 0,4 7 0,-3-7 0,-3 0 0,8 8 0,-3 7 0,8 5 0,-9-5 0,2-9 0,-1 1 0,1-1 0,-4 1 0,7-1 0,-9 1 0,0-1 0,0-6 0,0 0 0,2-8 0,5 1 0,-5-4 0,7-2 0,-9 0 0,0 0 0,0-8 0,0 3 0,0-8 0,0 7 0,0-7 0,-7 0 0,1-7 0,-1 1 0,7-1 0,0 1 0,0-1 0,0 1 0,0-1 0,0 1 0,0-1 0,7-6 0,-1 1 0,7-1 0,-6 6 0,8 1 0,-2-1 0,-3 1 0,3-1 0,-2 7 0,2 0 0,5 9 0,-8-14 0,1 16 0,7-6 0,-14 8 0,9 0 0,-7 0 0,7 0 0,-6 6 0,6 1 0,0 1 0,6-1 0,1-3 0,-1 9 0,-8-9 0,15 5 0,-4-9 0</inkml:trace>
  <inkml:trace contextRef="#ctx0" brushRef="#br0" timeOffset="6828">5631 0 12287,'-9'11'0,"7"6"0,-9-14 0,5 3 0,4-4 0,-7-2 0,9 0 0,0 0 0,-9 0 0,7 0 0,-6 0 0,8 0 0,0-8 0,0 5 0,0-5 0,0 8 0,0 0 0,0 8 0,0 3 0,0 9 0,6-5 0,1 4 0,-1-8 0,-6 15 0,0-9 0,0 9 0,0-4 0,0-2 0,7 6 0,-1 0 0,1 2 0,-7-2 0,0-5 0,0 5 0,0-2 0,0 2 0,0-11 0,0 5 0,0-5 0,0 4 0,0-6 0,0 0 0,0-8 0,0 3 0,0-8 0,0 0 0,0-8 0,0 3 0,0-8 0,0 0 0,0-6 0,0-1 0,2 1 0,4-1 0,-4 1 0,16-1 0,-5 1 0,2-1 0,-2 1 0,4 0 0,-4-1 0,4 7 0,3 0 0,-1 7 0,1-7 0,-1 6 0,1-6 0,-7 9 0,0-3 0,0 5 0,0 2 0,0 0 0,-9 0 0,5 2 0,-9 5 0,6-3 0,1 9 0,-1 0 0,-6 7 0,0-1 0,0 1 0,0-1 0,-6-6 0,-1 0 0,-1 0 0,1 6 0,5-6 0,-4 0 0,-3-6 0,2 6 0,-8 0 0,4 4 0,-8-4 0,6 2 0,0-8 0,0 8 0,-4-11 0,4 9 0,-5-8 0,5 1 0,-4-4 0,-2-2 0,-7 0 0,0 0 0,0 0 0,-11 0 0,-4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8:19.972"/>
    </inkml:context>
    <inkml:brush xml:id="br0">
      <inkml:brushProperty name="width" value="0.08571" units="cm"/>
      <inkml:brushProperty name="height" value="0.08571" units="cm"/>
      <inkml:brushProperty name="color" value="#C371F1"/>
    </inkml:brush>
  </inkml:definitions>
  <inkml:trace contextRef="#ctx0" brushRef="#br0">2015 114 12287,'-7'0'0,"-1"0"0,6 0 0,-9 0 0,10 0 0,-3 0 0,8 0 0,3 0 0,4 0 0,0 0 0,0 0 0,1 0 0,-5 4 0,1-1 0,-1 6 0,5-3 0,-1 6 0,-3-5 0,-1 1 0,-4-4 0,0 3 0,-1-4 0,-2 7 0,-2-5 0,-1 2 0,-4 2 0,-4-5 0,0 1 0,-1-1 0,-4-2 0,-3 6 0,-2-6 0,-2 2 0,1 1 0,-1-1 0,-5 3 0,-2-3 0,1 4 0,-1-5 0,4 5 0,-5-4 0,5 3 0,-4-3 0,5 0 0,-2-4 0,3 4 0,2-1 0,-1 1 0,0-4 0,1 0 0,-1 0 0,0 0 0,1 0 0,-1 0 0,1 0 0,-1 0 0,0 0 0,2 0 0,2 0 0,-2-4 0,2 1 0,1-1 0,-1 4 0,4-4 0,-4 0 0,6 1 0,-3 3 0,0 0 0,1 0 0,0-4 0,4 0 0,-1 0 0,1 4 0,0-1 0,-1-3 0,5 3 0,-1-3 0,1-2 0,-3 0 0,2-6 0,-2 5 0,2-1 0,2 1 0,-1-5 0,0 1 0,0 0 0,-3-1 0,2 1 0,-1-2 0,2-2 0,-3 3 0,2-3 0,2 6 0,-2 1 0,5 1 0,-5-5 0,6 1 0,-2 0 0,2 3 0,2 1 0,0 3 0,0-4 0,0 6 0,6-3 0,1 5 0,3 0 0,1 0 0,6 0 0,-5-5 0,5-1 0</inkml:trace>
  <inkml:trace contextRef="#ctx0" brushRef="#br0" timeOffset="625">1653 114 12287,'6'-2'0,"-2"-1"0,-3 0 0,-1-4 0,0 3 0,0-4 0,-1 2 0,-3-2 0,2-2 0,-6 3 0,6 1 0,-2-2 0,-2 4 0,-2-3 0,-2-1 0,-1 2 0,-1 2 0,1 3 0,0 1 0,-4 1 0,0 3 0,-6 2 0,3 5 0,-4 6 0,0 2 0,-1 2 0,0 2 0,1-1 0,-1 1 0,0 0 0,1-1 0,-1 1 0</inkml:trace>
  <inkml:trace contextRef="#ctx0" brushRef="#br0" timeOffset="1525">170 34 12287,'-6'-5'0,"-4"-1"0,8 0 0,-3 2 0,5 8 0,0-2 0,0 6 0,0-1 0,0 5 0,0-1 0,0 0 0,0 1 0,-10 4 0,-2 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8:45.381"/>
    </inkml:context>
    <inkml:brush xml:id="br0">
      <inkml:brushProperty name="width" value="0.08571" units="cm"/>
      <inkml:brushProperty name="height" value="0.08571" units="cm"/>
      <inkml:brushProperty name="color" value="#C371F1"/>
    </inkml:brush>
  </inkml:definitions>
  <inkml:trace contextRef="#ctx0" brushRef="#br0">1715 260 12287,'32'-28'0,"-6"0"0,-4 1 0,-10 1 0,-7 2 0,-4 3 0</inkml:trace>
  <inkml:trace contextRef="#ctx0" brushRef="#br0" timeOffset="764">1436 120 12287,'-4'-7'0,"4"3"0,-3-2 0,3 8 0,3 0 0,1 7 0,3 3 0,-1 4 0,-2 3 0,3 2 0,-3 2 0,3-1 0,0 1 0,0-1 0,0-1 0,-1 1 0,-2 1 0,3-4 0,-3 2 0,2-4 0,-2-1 0,0-1 0,-4-1 0,0-3 0,0-2 0,0-1 0,-4-4 0,1-1 0</inkml:trace>
  <inkml:trace contextRef="#ctx0" brushRef="#br0" timeOffset="1704">1254 78 12287,'0'-11'0,"0"-2"0,0 4 0,0 1 0,0 0 0,0 1 0,0 2 0,0 1 0,0 2 0,0-1 0,0 9 0,0 0 0,0 5 0,0 1 0,0 2 0,3 1 0,1 1 0,0 2 0,1 3 0,0 0 0,2 0 0,2 0 0,0 0 0,1-3 0,-3 1 0,2-1 0,0 1 0,1-1 0,-3-4 0,0 1 0,0-6 0,-3 1 0,1-3 0,-3-3 0,3 1 0,-4-3 0,3 1 0,-5-3 0,-2 0 0,0 0 0,-4 0 0,0-1 0,0-1 0,-4 1 0,0-1 0,0 1 0,-1 1 0,1-3 0,-3 1 0,-1-3 0,-2 3 0,0-3 0,-1 0 0,-5 0 0,2 0 0,-1-1 0,1 1 0,2-1 0,0-1 0,4 1 0,1 1 0,2-1 0,5 1 0,-1 1 0,6-1 0,0 3 0,2-3 0,0 4 0,3-3 0,1 2 0,3 1 0,0-1 0,2 0 0,0 0 0,3 1 0,-3-1 0,3 1 0,-3 1 0,1 0 0,-3 0 0,0 0 0,0 0 0,0 0 0,0 0 0,-1 1 0,-2 1 0,2-1 0,-4 4 0,3 0 0,-3 2 0,1 0 0,-3 0 0,0 0 0,0 0 0,-4 0 0,0 0 0,-3 0 0,-3 0 0,0 0 0,-4 0 0,0-3 0,0 1 0,1-3 0,-1 3 0,2-3 0,-5 0 0,0-1 0,1-1 0,0 0 0,2 0 0,2 0 0,0 0 0,4-3 0,-2-2 0,3 1 0,0-1 0,2 1 0,0-3 0,4 2 0,-2 0 0,3 1 0,0-3 0,3 0 0,1 3 0,3-2 0,0 4 0,-3 0 0,1 2 0,0 0 0,2 2 0,0 0 0,-3 4 0,1-1 0,-3-2 0,3 2 0,-3-1 0,3 1 0,-4 1 0,2-1 0,-2 1 0,-1 1 0,0-3 0,0 1 0,-4 0 0,0 2 0,-2 0 0,-1 0 0,-3-3 0,1 1 0,-4 0 0,2 2 0,0-3 0,-1 1 0,1-3 0,-3 0 0,0-1 0,0-1 0,0 0 0,3 0 0,1-1 0,3-1 0,-4-5 0,1-4 0</inkml:trace>
  <inkml:trace contextRef="#ctx0" brushRef="#br0" timeOffset="1930">722 29 12287,'-4'-8'0,"4"-1"0,-3 4 0,3 2 0,0 0 0,0 4 0,0 1 0,0 3 0,3 4 0,-2 0 0,4 5 0,-3-1 0,3 6 0,-3 0 0,3 2 0,-4 0 0,2 0 0,0 2 0,-1 0 0,1 4 0,0-5 0,1 2 0</inkml:trace>
  <inkml:trace contextRef="#ctx0" brushRef="#br0" timeOffset="2338">533 337 12287,'-7'-3'0,"0"-2"0,0-1 0,0-1 0,0 0 0,3 0 0,-2 0 0,4 0 0,0 2 0,2 0 0,0 1 0,2-3 0,0 0 0,4 2 0,-2 0 0,3 3 0,3-3 0,-3 4 0,3-1 0,0 0 0,-1 0 0,1 1 0,-3-1 0,0 2 0,0 2 0,0 2 0,0 3 0,-3 0 0,1 0 0,-4 2 0,2 0 0,-2 3 0,-1-3 0,-1 3 0,-2-3 0,0 3 0,-4-3 0,-1 1 0,-2-3 0,2 0 0,-4 0 0,3-1 0,-3-1 0,4 0 0,-2-3 0,0 1 0,1-3 0,-1 0 0,0 0 0,3-1 0,-3-1 0,3-2 0,3-3 0,-3-3 0,3 1 0,1-6 0,0 0 0</inkml:trace>
  <inkml:trace contextRef="#ctx0" brushRef="#br0" timeOffset="2503">393 50 12287,'0'-5'0,"0"1"0,-4 2 0,4 0 0,-3 4 0,3 3 0,3 4 0,-2 2 0,4 3 0,-3 0 0,3 0 0,0 1 0,2 1 0,-4-1 0,7 2 0,-2-3 0</inkml:trace>
  <inkml:trace contextRef="#ctx0" brushRef="#br0" timeOffset="2964">421 323 12287,'-11'0'0,"4"0"0,-3 0 0,3 0 0,0 0 0,0 0 0,0 0 0,2 0 0,0 0 0,1 0 0,-3 0 0,0 0 0,0-1 0,0-1 0,0 1 0,0-1 0,2-2 0,0 2 0,1-3 0,-3 3 0,2-3 0,0 3 0,3-1 0,-3 1 0,4 0 0,-2-3 0,3 4 0,0-3 0,0 2 0,0 1 0,3-1 0,1 1 0,3 1 0,-3 0 0,1 0 0,0 0 0,2 0 0,-3 2 0,1 0 0,0 3 0,2-3 0,-1 4 0,-2-1 0,3 0 0,-3 0 0,-1 1 0,0-1 0,1 1 0,0 1 0,-1 0 0,1 0 0,-4 0 0,-1-3 0,-2-2 0,2 1 0,-4-1 0,-2 2 0,-2-2 0,-3-1 0,3 1 0,-6-1 0,1-1 0,-4 0 0,2 0 0,-6-1 0,1-1 0,-1 0 0,1-3 0,0 2 0,3-2 0,1-1 0,3 1 0,0 0 0,0 0 0,0-1 0,3 1 0,1-1 0,3-1 0,0-1 0,0-1 0,3 1 0,1-1 0,-1-2 0,4-3 0,-3-4 0</inkml:trace>
  <inkml:trace contextRef="#ctx0" brushRef="#br0" timeOffset="3112">43 71 12287,'0'-4'0,"0"1"0,3 6 0,1 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8:52.002"/>
    </inkml:context>
    <inkml:brush xml:id="br0">
      <inkml:brushProperty name="width" value="0.08571" units="cm"/>
      <inkml:brushProperty name="height" value="0.08571" units="cm"/>
      <inkml:brushProperty name="color" value="#C371F1"/>
    </inkml:brush>
  </inkml:definitions>
  <inkml:trace contextRef="#ctx0" brushRef="#br0">1002 176 12287,'0'-4'0,"0"0"0,0 2 0,3 1 0,-2-2 0,2 6 0,-3 1 0,0 3 0,0 0 0,0 0 0,0 0 0,0 0 0,-3 0 0,1 0 0,-3 0 0,0 0 0,-1-2 0,2-1 0,-2 1 0,1 2 0,-1-2 0,-1-1 0,0 0 0,0 1 0,0-1 0,3-2 0,-2-1 0,2 5 0,0-5 0,1 2 0,3-3 0,5 0 0,2 0 0,2 0 0,1 0 0,-2 0 0,1 0 0,-1 0 0,2 0 0,-2 0 0,1 0 0,-1 0 0,-1 0 0,0 0 0,0 0 0,-3 0 0,1 0 0,0 0 0,-1 1 0,1 1 0,-3-1 0,4 5 0,-5-2 0,1 2 0,-4-1 0,-2 1 0,0-1 0,-3-2 0,0 2 0,0 0 0,-3 2 0,0-1 0,-2-1 0,-1 1 0,-1-1 0,0 1 0,0 1 0,-3-3 0,-2 1 0,-4 0 0,-3 2 0,1-3 0,-1 1 0,4-3 0,-2 0 0,3-1 0,0-1 0,3 0 0,1 0 0,3 0 0,3 0 0,1-1 0,3-1 0,0 0 0,0-3 0,0 1 0,0-3 0,3 0 0,0 0 0,2 0 0,1 0 0,-2 0 0,3 0 0,0 0 0,0 0 0,0 0 0,0 0 0,0 0 0,0 0 0,3 0 0,1 0 0,3 1 0,0 1 0,-3 1 0,1 2 0,0 1 0,2-1 0,-3 1 0,1 1 0,0 0 0,2 0 0,0 0 0,0 0 0,-3 0 0,1 0 0,-3 0 0,1 1 0,-3 1 0,2 0 0,0 2 0,1-1 0,-3 1 0,0 1 0,0 2 0,-1 0 0,-1 0 0,0 0 0,-3 0 0,3 0 0,-3 0 0,1 0 0,-3 0 0,0 0 0,0 0 0,0 0 0,0 0 0,-1-3 0,-1 1 0,1-3 0,-2 3 0,0-3 0,1 0 0,-1-1 0,1-1 0,1-3 0,-2 1 0,3-3 0,0 0 0,0-1 0,0-1 0,0 0 0,3 0 0,-2 0 0,1 0 0,2 2 0,0 0 0,0 1 0,-1 0 0,-3 1 0,0 3 0,1 0 0,-1 0 0,2 1 0,-5 1 0,3 2 0,0 3 0,-3 0 0,1 0 0,0 0 0,2 0 0,0 1 0,0 1 0,0-1 0,3 1 0,-2-1 0,4-1 0,0 0 0,2 0 0,0 0 0,0 0 0,0-3 0,3-1 0,-2-2 0,4 1 0,-3-1 0,1 2 0,0-3 0,-2 0 0,2 0 0,-6 3 0,-4-2 0,-2 4 0,-3-1 0,0 1 0,-4 1 0,-3-1 0,-2 1 0,-2 1 0,-5 0 0,-2 0 0,-3 0 0,3 0 0,1-3 0,3 1 0,3-3 0,4 3 0,3-3 0,4 0 0,5-4 0,1-5 0,2-4 0</inkml:trace>
  <inkml:trace contextRef="#ctx0" brushRef="#br0" timeOffset="550">1093 1 12287,'-7'0'0,"0"0"0,0 0 0,0 0 0,0 0 0,0 1 0,0 1 0,-1 0 0,-1 2 0,0-1 0,-3 1 0,-2 1 0,-4 2 0</inkml:trace>
  <inkml:trace contextRef="#ctx0" brushRef="#br0" timeOffset="775">582 155 12287,'-4'-3'0,"1"2"0,3-2 0,3 0 0,1-1 0</inkml:trace>
  <inkml:trace contextRef="#ctx0" brushRef="#br0" timeOffset="1076">596 463 12287,'-8'0'0,"-1"0"0,0 0 0,0 0 0,2 0 0,-3 1 0,1 1 0,0-1 0,2 4 0,-3-3 0,1 3 0,0-1 0,2 1 0,-3-2 0,2 0 0,-2 1 0</inkml:trace>
  <inkml:trace contextRef="#ctx0" brushRef="#br0" timeOffset="1282">274 260 12287,'-4'-7'0,"1"0"0,0 0 0,2 3 0,-2 1 0,3 3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8:56.548"/>
    </inkml:context>
    <inkml:brush xml:id="br0">
      <inkml:brushProperty name="width" value="0.08571" units="cm"/>
      <inkml:brushProperty name="height" value="0.08571" units="cm"/>
      <inkml:brushProperty name="color" value="#C371F1"/>
    </inkml:brush>
  </inkml:definitions>
  <inkml:trace contextRef="#ctx0" brushRef="#br0">1163 260 12287,'4'-3'0,"-1"1"0,-3-3 0,0 4 0,0-2 0,3 3 0,-2 0 0,2 0 0,0 0 0,-2 0 0,2 3 0,0 1 0,-2 3 0,2 0 0,-3 0 0,0 0 0,0 0 0,0 0 0,0 0 0,0 0 0,-3 0 0,1 0 0,0-3 0,2 1 0,-3-3 0,-2 3 0,1-1 0,-1 1 0,1 1 0,-3-1 0,-1-2 0,-1 2 0,0-1 0,-3 1 0,1 1 0,-3-1 0,-3-2 0,1 2 0,-3-3 0,0 3 0,0-3 0,-2 0 0,4 0 0,-4 0 0,5-1 0,-1 1 0,3-1 0,0-1 0,3-1 0,1-1 0,5 0 0,0-3 0,4 1 0,-2-3 0,3 2 0,0 0 0,0 1 0,0-3 0,0 0 0,2 0 0,0 0 0,4 0 0,-3 0 0,2 0 0,0 0 0,-3 0 0,3 2 0,-3 0 0,1 1 0,0-3 0,0 2 0,2 0 0,0 3 0,-3-3 0,4 3 0,-2-3 0,3 3 0,0-3 0,0 4 0,0-1 0,0-2 0,0 2 0,0-3 0,0 3 0,0-1 0,0 1 0,0 1 0,0-1 0,0 1 0,0 1 0,0 0 0,0 0 0,0 3 0,-3 1 0,-1 3 0,-3 0 0,0 0 0,0 0 0,0 0 0,-1-1 0,-1-1 0,0 1 0,-3-1 0,1-2 0,-3 2 0,-1 0 0,-1 2 0,0-1 0,-3-1 0,1 1 0,-3-1 0,0-2 0,0 2 0,0-3 0,0 0 0,2-1 0,0-1 0,3 0 0,-3 0 0,4-1 0,-2-1 0,6-2 0,1-3 0,0 0 0,1 0 0,0 0 0,2 0 0,0 2 0,0 0 0,0 4 0,0-3 0,0 2 0,0 1 0,0-2 0,-3 6 0,-1 0 0,-3 2 0,-1 1 0,-1-1 0,-2-2 0,0 2 0,-3-1 0,0 1 0,-1 1 0,-4-1 0,1-2 0,-3-1 0,0 1 0,0-1 0,0 1 0,0-3 0,0-3 0,3 1 0,1-3 0,3 0 0,3-1 0,1-1 0,3 0 0,0 0 0,0 0 0,3 0 0,1 0 0,3 0 0,0 0 0,0 2 0,0 0 0,3 4 0,-2-3 0,4 2 0,0 1 0,2-2 0,0 0 0,0 1 0,-3 0 0,1 2 0,-3 0 0,3 0 0,-3 0 0,3 0 0,-3 2 0,3 0 0,-3 2 0,3-2 0,-3-1 0,0 4 0,1-3 0,-1 3 0,1-3 0,-3 3 0,0 0 0,0 2 0,0 0 0,-1-3 0,-1 1 0,-3 0 0,-4 2 0,-2 2 0,-3 0 0,-1 2 0,-1-2 0,0-1 0,-3 1 0,4-1 0,-2-1 0,3-1 0,0-1 0,0 0 0,0-3 0,3 1 0,4-3 0,4-1 0,6-1 0,4-5 0,4-4 0</inkml:trace>
  <inkml:trace contextRef="#ctx0" brushRef="#br0" timeOffset="267">1128 36 12287,'-1'-7'0,"-1"0"0,-2-3 0,-3 5 0,0 0 0,2 4 0,0 1 0,1 3 0,-3 2 0,-3 3 0,1 1 0,-3 4 0,0-1 0,-4 0 0,-3 0 0,-1 1 0,-1-1 0,0-2 0,-3 0 0,-1-3 0</inkml:trace>
  <inkml:trace contextRef="#ctx0" brushRef="#br0" timeOffset="578">218 225 12287,'-12'0'0,"0"0"0,-2 2 0,2 0 0,1 4 0,-1-1 0,0 4 0,-4 3 0,0 2 0,-3 2 0,3 2 0,-3 3 0,-2 3 0,-4 1 0</inkml:trace>
  <inkml:trace contextRef="#ctx0" brushRef="#br0" timeOffset="1615">2493 764 12287,'0'4'0,"0"0"0,0-2 0,0-1 0,0 5 0,0-2 0,0 3 0,0 1 0,3 1 0,1-1 0,3 4 0,-2 0 0,2 2 0,-4 1 0,4 1 0,1-1 0,1 1 0,-2-1 0,-2-1 0,0 0 0,2 0 0,0 0 0,0-3 0,0-1 0</inkml:trace>
  <inkml:trace contextRef="#ctx0" brushRef="#br0" timeOffset="2320">2346 834 12287,'0'-7'0,"0"0"0,0 2 0,0 0 0,0 4 0,0-2 0,3 3 0,-2 1 0,4 1 0,-4 2 0,2 3 0,-2 0 0,-1 0 0,0 0 0,0 0 0,-1 0 0,-2 0 0,2 0 0,-4 0 0,1 0 0,-3 0 0,0 0 0,0 0 0,0-3 0,0 1 0,0 0 0,0-1 0,0 2 0,3-5 0,1 2 0,9-6 0,-2 0 0,6-2 0,-2 1 0,-1 2 0,0 1 0,0-1 0,0 1 0,0 1 0,0-3 0,0 1 0,-3 0 0,1 2 0,-3 0 0,3 0 0,-3 1 0,3 1 0,-4-1 0,2 4 0,-2-3 0,-1 3 0,-4-1 0,0 1 0,-2 1 0,-1-1 0,0 1 0,0 1 0,-3-1 0,1-1 0,-3 1 0,3-1 0,-1-2 0,0 2 0,2-1 0,-4 1 0,3 0 0,-3-3 0,4 3 0,-2-3 0,0 1 0,1-3 0,0 0 0,2 0 0,0 0 0,0 0 0,0 0 0,0 0 0,2-1 0,0-1 0,1-2 0,-3-6 0,3 1 0,-3 0 0,3 2 0,0-3 0,-1 1 0,1-3 0,0 0 0,-3 0 0,3 0 0,-2-1 0,-1 1 0,0-1 0,0-1 0,2 2 0,0 0 0,1 3 0,0-3 0,-2 4 0,1-1 0,2 3 0,0 1 0,0 4 0,1-2 0,-3 3 0,4 0 0,-5 0 0,2-3 0,-3-1 0</inkml:trace>
  <inkml:trace contextRef="#ctx0" brushRef="#br0" timeOffset="2553">2339 568 12287,'-7'0'0,"0"0"0,0 0 0,0 0 0,0 0 0,0 0 0,0 0 0,0 0 0,-4 3 0,1 1 0</inkml:trace>
  <inkml:trace contextRef="#ctx0" brushRef="#br0" timeOffset="2728">2178 743 12287,'-7'-1'0,"3"-1"0,-3-2 0,7-1 0,-3 0 0,3 4 0,0-2 0,3 3 0,1 0 0,3 0 0,0 3 0,0 1 0</inkml:trace>
  <inkml:trace contextRef="#ctx0" brushRef="#br0" timeOffset="2986">1933 911 12287,'0'-4'0,"2"2"0,0 4 0,1-1 0,-3 4 0,0-3 0,0 3 0,0 0 0,0 2 0,0 0 0,-3 0 0,1 0 0,-3 0 0,-2 0 0,-4 0 0</inkml:trace>
  <inkml:trace contextRef="#ctx0" brushRef="#br0" timeOffset="3603">1660 932 12287,'-3'-10'0,"-2"1"0,1-1 0,-1 1 0,4 3 0,-2-1 0,3 2 0,3-2 0,3 3 0,3 2 0,1-2 0,-3 2 0,0 0 0,0 2 0,0 0 0,0 0 0,0 0 0,0 0 0,0 0 0,0 0 0,-3 0 0,1 0 0,-3 0 0,3 1 0,-3 1 0,1-1 0,-3 5 0,0-1 0,0-2 0,0 2 0,-3 0 0,-2 2 0,-1 0 0,-1 0 0,-3 2 0,1 0 0,-3 2 0,0-2 0,1-1 0,-1 4 0,3-3 0,-3 3 0,1-3 0,0 3 0,1-3 0,3 0 0,0-1 0,0-1 0,3 0 0,1-3 0,6-2 0,1-1 0,3-1 0,0 0 0,-3 0 0,1 0 0,-3 0 0,3 0 0,-3 0 0,3 0 0,-3 0 0,4 3 0,-5-2 0,1 4 0,-1-3 0,-4 4 0,1-1 0,-6-2 0,1 2 0,-1-1 0,1 1 0,-3 1 0,-2-1 0,-1 0 0,-1 0 0,2 1 0,0-1 0,1-2 0,-3 2 0,0-3 0,3 3 0,0-3 0,2 0 0,1-1 0,-2-1 0,5 0 0,0 0 0,1 0 0,-3-6 0,0-2 0</inkml:trace>
  <inkml:trace contextRef="#ctx0" brushRef="#br0" timeOffset="3886">1667 638 12287,'-10'7'0,"-1"0"0,-3 0 0,2-1 0,0-1 0,4 1 0,-2-2 0</inkml:trace>
  <inkml:trace contextRef="#ctx0" brushRef="#br0" timeOffset="4328">1429 687 12287,'0'-7'0,"0"3"0,0 1 0,0 9 0,0 2 0,0 6 0,0 1 0,0 1 0,0-1 0,0 4 0,0 0 0,3 2 0,-2-3 0,4 1 0,-1-3 0,1 3 0,1-3 0,-2 0 0,0-4 0,-2-3 0,2-1 0,0-1 0</inkml:trace>
  <inkml:trace contextRef="#ctx0" brushRef="#br0" timeOffset="4562">1352 904 12287,'-5'-1'0,"0"-1"0,1 1 0,-3-1 0,0 2 0,0 2 0,-1 2 0,-1 3 0,0 3 0,-3 2 0,1 2 0,0 2 0,-2-1 0,1 1 0,2-1 0,0-1 0,3-1 0,3-1 0,-2-5 0,4-2 0,-3-3 0,1 1 0</inkml:trace>
  <inkml:trace contextRef="#ctx0" brushRef="#br0" timeOffset="4837">1149 673 12287,'0'-4'0,"0"2"0,0 4 0,0 4 0,0 3 0,2 6 0,0-1 0,3 4 0,-3-2 0,4 4 0,-2-1 0,2 1 0,-1 1 0,1-1 0,-2-1 0,2 0 0,-1-3 0,1 1 0,-5-6 0,2-1 0</inkml:trace>
  <inkml:trace contextRef="#ctx0" brushRef="#br0" timeOffset="5035">1107 953 12287,'-7'0'0,"0"-1"0,0-1 0,0 1 0,0-1 0,-3 1 0,1 1 0,-1 0 0,1 0 0,-2 0 0,0 0 0,-2 0 0,1 0 0,1 0 0,-1 0 0,1 0 0,-3 0 0,0 0 0</inkml:trace>
  <inkml:trace contextRef="#ctx0" brushRef="#br0" timeOffset="5218">1107 708 12287,'-8'-3'0,"-1"1"0,1 0 0,-2 2 0,3 3 0,0 2 0,0 2 0,0 2 0,-3-1 0,-1 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9:05.593"/>
    </inkml:context>
    <inkml:brush xml:id="br0">
      <inkml:brushProperty name="width" value="0.08571" units="cm"/>
      <inkml:brushProperty name="height" value="0.08571" units="cm"/>
      <inkml:brushProperty name="color" value="#C371F1"/>
    </inkml:brush>
  </inkml:definitions>
  <inkml:trace contextRef="#ctx0" brushRef="#br0">2295 239 12287,'0'-9'0,"1"2"0,1 2 0,0-2 0,4 5 0,-4-1 0,4 3 0,-3 0 0,2 0 0,1 1 0,2 1 0,0 2 0,0 2 0,-2 1 0,-1-2 0,1 3 0,2 0 0,-3 0 0,1 0 0,-1 1 0,4-1 0,-4-1 0,1-1 0,-4 1 0,4-2 0,-4 3 0,0 0 0,-1 0 0,-1 0 0,-2 1 0,-1-1 0,-6-3 0,0 1 0,-4-2 0,-1 2 0,-1 1 0,-2-1 0,2-2 0,1 2 0,-2-5 0,3 2 0,-3-1 0,0 1 0,0-2 0,2 1 0,0-1 0,3-1 0,-3-1 0,3-1 0,0 0 0,3-4 0,3 1 0,-1-3 0,3 2 0,-2 1 0,3 2 0,-1-2 0,2 2 0,1-3 0,0 4 0,1-4 0,2 3 0,-1 1 0,3 2 0,1-3 0,2 0 0,-3 0 0,1 3 0,-1 0 0,4 0 0,-4 0 0,1 0 0,-1 0 0,3 1 0,1 2 0,-4-1 0,1 3 0,-1 1 0,2 2 0,-1 0 0,0-2 0,-3-1 0,1 1 0,-2 2 0,-1 0 0,2 0 0,-2 1 0,-1-1 0,0 0 0,0 0 0,-5 0 0,-3 1 0,-1 2 0,-5 0 0,1 0 0,-4-3 0,1 2 0,-1-2 0,0 5 0,-2-5 0,-2-1 0,-4-1 0,3-2 0,0 2 0,4 0 0,-1-3 0,1-4 0,2-3 0</inkml:trace>
  <inkml:trace contextRef="#ctx0" brushRef="#br0" timeOffset="325">2377 0 12287,'-16'0'0,"3"0"0,2 0 0,2 0 0,0 0 0,1 0 0,0 0 0,-1 4 0,-2 1 0,2 3 0,-2 0 0,-2 0 0,-1 0 0,2 1 0,-3-1 0,2 0 0</inkml:trace>
  <inkml:trace contextRef="#ctx0" brushRef="#br0" timeOffset="549">1884 25 12287,'0'-4'0,"0"4"0,0 5 0,0 6 0,3 4 0,3 5 0,-2 2 0,2 0 0,-1 2 0,4 1 0,-1-1 0,0 1 0</inkml:trace>
  <inkml:trace contextRef="#ctx0" brushRef="#br0" timeOffset="1405">1760 370 12287,'-3'-8'0,"-2"-1"0,1-1 0,1-1 0,-1 0 0,1 3 0,-2-1 0,2-2 0,-1 1 0,2-1 0,1 2 0,-2 1 0,2 0 0,1 0 0,0-1 0,0 1 0,0 0 0,0 0 0,0 0 0,0-1 0,4 4 0,1-1 0,0 5 0,0-2 0,-2 2 0,3 1 0,-4 0 0,4 0 0,-2 1 0,2 2 0,0-2 0,-3 5 0,2-1 0,-2 4 0,0 2 0,-3 0 0,0-1 0,0-1 0,0-1 0,0 0 0,0 0 0,0 1 0,-4-4 0,-1 1 0,-2-2 0,-2 2 0,-2 0 0,0-3 0,-1 0 0,2 0 0,-1-2 0,-2 2 0,2-3 0,-3-3 0,4 1 0,-1-3 0,2 2 0,1-2 0,2 0 0,1-1 0,3-1 0,-2 5 0,4-3 0,0 3 0,-1-2 0,-1 4 0,1 0 0,-4 0 0,2 0 0,2 1 0,-5 2 0,3-1 0,-2 3 0,0-2 0,0 3 0,-2-5 0,1 2 0,-1 1 0,-1-1 0,2-1 0,1-2 0,-1 0 0,-2 0 0,0-1 0,-1-1 0,1 0 0,0-4 0,0 0 0,0-5 0,-1 2 0,1-2 0,-3-2 0,0-1 0,-1 2 0,1-2 0,2 0 0,-2-2 0,2 3 0,1 2 0,2 2 0,1 1 0,3 2 0,-1 1 0,2 3 0,1-2 0,3 13 0,0 2 0,2 2 0,-2-5 0,3 3 0,0 0 0,0 3 0,0-3 0,1 3 0,-1 0 0,1 1 0,1-2 0,0 3 0,1-2 0,-1 1 0,0 2 0,-2-1 0,-1 1 0,-2-4 0,2 1 0,-3 0 0,1 2 0,-2 0 0,-1-3 0,-1-1 0,-2-4 0,-1 1 0,-5-1 0,0-4 0,-2-1 0,-2-2 0,-3-1 0,0 0 0,-1 0 0,-2-1 0,0-2 0,-1 2 0,0-5 0,3 2 0,-2-2 0,2-1 0,4 1 0,1 2 0,4-2 0,3 1 0,2-3 0,2-1 0,1 1 0,8-4 0,1-1 0</inkml:trace>
  <inkml:trace contextRef="#ctx0" brushRef="#br0" timeOffset="2464">1497 740 12287,'0'-8'0,"0"0"0,0 0 0,0 3 0,0 1 0,1 4 0,2 0 0,-1 4 0,3 2 0,1 1 0,2 1 0,0 3 0,0 0 0,1 1 0,-1-1 0,0 1 0,0 1 0,0 3 0,1-2 0,-1-2 0,0 2 0,-2-1 0,-1 1 0,0 0 0,0-3 0,1 3 0,-3-3 0,1 0 0,-1-3 0,-2 0 0,1 1 0,-1-1 0,-4 0 0,-3 0 0,1-3 0,0-3 0,-1 2 0,-5-1 0,2 0 0,-2-3 0,1 0 0,2 0 0,-1 0 0,-2 0 0,1 0 0,-4 0 0,4-3 0,-1 0 0,-1-3 0,1 0 0,-2-2 0,2-3 0,0 2 0,3-2 0,-1 1 0,1-1 0,1 2 0,1-2 0,0 2 0,3 1 0,-3-1 0,5 5 0,-3-4 0,4 7 0,1 1 0,2 2 0,-2 5 0,2-2 0,-2 3 0,-1 0 0,0 0 0,0 0 0,0 0 0,0 1 0,0-1 0,-1 0 0,-2 0 0,-2 1 0,-3-2 0,0-2 0,-3 2 0,0-5 0,0 1 0,3-3 0,-3 0 0,0 0 0,-1 0 0,1 0 0,2-1 0,-2-1 0,2 0 0,0-4 0,1 3 0,0-2 0,3 0 0,-1 0 0,4-2 0,-5 2 0,6 0 0,-3 1 0,4 1 0,0 2 0,0-2 0,4 3 0,-3 1 0,2 1 0,-2 0 0,-1 4 0,0-4 0,0 4 0,0-3 0,0 2 0,0-2 0,0 2 0,-1-2 0,-2 2 0,-2 1 0,-3 2 0,0 0 0,0-2 0,-1-1 0,1-2 0,0 3 0,3-2 0,-1 2 0,1 0 0,-4-3 0,5 0 0,-3 0 0,2 2 0</inkml:trace>
  <inkml:trace contextRef="#ctx0" brushRef="#br0" timeOffset="2715">1399 1143 12287,'-6'5'0,"1"-3"0,2-1 0,-3-1 0,1 0 0,-4 1 0,-2 2 0,2-1 0,-2 3 0,-1-2 0,1 3 0,-3-2 0,3 2 0,-3-3 0,1 1 0,-4 1 0</inkml:trace>
  <inkml:trace contextRef="#ctx0" brushRef="#br0" timeOffset="2966">946 979 12287,'-8'4'0,"0"0"0,0-4 0,-1 0 0,1 0 0,0 3 0,0-1 0,-1 8 0,1-2 0,-3 5 0,0 1 0,0 4 0,3 2 0,0 3 0,0-2 0,2 0 0,1-2 0,-1-6 0,-6-1 0,0-3 0</inkml:trace>
  <inkml:trace contextRef="#ctx0" brushRef="#br0" timeOffset="3750">856 822 12287,'-8'3'0,"-2"0"0,-1-1 0,2 1 0,-2 0 0,0 3 0,0-4 0,-3 5 0,3-2 0,-4 3 0,2 0 0,-3 0 0,0 0 0,-2 1 0,-1-1 0,-2 0 0,-4 0 0,3-1 0,1-1 0,-1 1 0,1-1 0,-2-3 0,4 0 0,-1-2 0,4-1 0,3 0 0,2 0 0,-2 0 0,4-1 0,-2-2 0,6 2 0,2-5 0,-1 3 0,2-2 0,-1-1 0,3-2 0,0 0 0,0 0 0,0 3 0,0 2 0,0-1 0,0 3 0,4-3 0,-4 4 0,4 4 0,-4-2 0,0 3 0,0-2 0,0 2 0,0-3 0,0 6 0,0-4 0,-4 4 0,1-2 0,-3-1 0,-1-3 0,2 5 0,-3-5 0,3 1 0,-1-3 0,4 0 0,-4 0 0,3 0 0,-2 0 0,3 0 0,-5 0 0,6 0 0,-7 0 0,7 0 0,-5 0 0,3 0 0,-2 0 0,2 3 0,-2 0 0,2 3 0,-3-1 0,1 0 0,-3 0 0,0 0 0,-1 1 0,1 0 0,0-3 0,-3 2 0,0-1 0,0-1 0,-1 1 0,2-1 0,-4-3 0,2 0 0,-2 0 0,-2 0 0,3 0 0,-2 0 0,1 0 0,0-1 0,3-2 0,0 1 0,3-3 0,-1 0 0,1 0 0,4-2 0,1 1 0,-1 1 0,1 0 0,1 0 0,4-4 0,1 1 0,4 0 0,1-4 0,5-1 0</inkml:trace>
  <inkml:trace contextRef="#ctx0" brushRef="#br0" timeOffset="3966">445 642 12287,'-9'-5'0,"1"-2"0,0 6 0,3-3 0,-1 4 0,4 5 0,-1 3 0,3 4 0,0 4 0,0 3 0,0 1 0,-4 2 0,3-1 0,-3 4 0</inkml:trace>
  <inkml:trace contextRef="#ctx0" brushRef="#br0" timeOffset="4138">445 1036 12287,'-6'-2'0,"1"-1"0,2-3 0,-3 4 0,5-1 0,-4 3 0,2 0 0,2 1 0,-5 1 0,1-1 0,-4 7 0,1-4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6:59.582"/>
    </inkml:context>
    <inkml:brush xml:id="br0">
      <inkml:brushProperty name="width" value="0.04286" units="cm"/>
      <inkml:brushProperty name="height" value="0.04286" units="cm"/>
      <inkml:brushProperty name="color" value="#DA0C07"/>
      <inkml:brushProperty name="inkEffects" value="lava"/>
      <inkml:brushProperty name="anchorX" value="-1.35259E6"/>
      <inkml:brushProperty name="anchorY" value="-410621.4375"/>
      <inkml:brushProperty name="scaleFactor" value="0.5"/>
    </inkml:brush>
  </inkml:definitions>
  <inkml:trace contextRef="#ctx0" brushRef="#br0">213 0 12287,'0'7'0,"0"-1"0,0-6 0,-6 0 0,-1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9:12.683"/>
    </inkml:context>
    <inkml:brush xml:id="br0">
      <inkml:brushProperty name="width" value="0.08571" units="cm"/>
      <inkml:brushProperty name="height" value="0.08571" units="cm"/>
      <inkml:brushProperty name="color" value="#C371F1"/>
    </inkml:brush>
  </inkml:definitions>
  <inkml:trace contextRef="#ctx0" brushRef="#br0">1917 149 12287,'-4'10'0,"-1"-2"0,-3-2 0,1 0 0,1-1 0,-1-3 0,3 5 0,-5-6 0,2 4 0,2-2 0,-3-3 0,4 4 0,-2-4 0,1 0 0,3-4 0,-2 0 0,4-4 0,0-1 0,0 1 0,0 0 0,0 0 0,0 0 0,0-1 0,3 4 0,0-1 0,3 1 0,-1-3 0,0 0 0,1 3 0,-5 1 0,6 3 0,-4-1 0,-1 1 0,2-3 0,0 5 0,1 2 0,0-2 0,-3 5 0,0-1 0,4 0 0,-3 2 0,2-1 0,0 1 0,0 1 0,2-2 0,-1-1 0,-2 1 0,2 2 0,-4 0 0,4 0 0,-3 1 0,0-1 0,-3 0 0,0 0 0,-1 3 0,-2 0 0,-4 0 0,-4-3 0,-4 1 0,1-1 0,-2 0 0,-3 0 0,0 1 0,-2-1 0,0 0 0,-1 0 0,-2 0 0,2-3 0,2 1 0,1-3 0,2 0 0,3-3 0,1 0 0,1 0 0,4 0 0,2 0 0,4-4 0,-1 0 0,3-5 0,0 1 0,3 0 0,2 1 0,3 1 0,0-1 0,1 3 0,-1-1 0,-3 0 0,1 2 0,-4 3 0,5-4 0,-6 4 0,6 0 0,-6 0 0,3 4 0,-4 0 0,0 4 0,0-2 0,0-1 0,-4 1 0,-1 2 0,-3 0 0,0 0 0,-1 1 0,-2-1 0,-1 0 0,-2 0 0,-1 1 0,1-1 0,-1 0 0,-2 0 0,2-2 0,1-1 0,-1-3 0,4 1 0,-2 0 0,2 0 0,0 0 0,2-3 0,5-1 0,1-2 0,2-1 0,1-8 0,0-1 0</inkml:trace>
  <inkml:trace contextRef="#ctx0" brushRef="#br0" timeOffset="259">1908 1 12287,'-5'0'0,"0"0"0,-2 0 0,0 0 0,-1 0 0,-1 0 0,1 2 0,0 1 0,0 0 0,-1-3 0,-2 3 0,-2 2 0</inkml:trace>
  <inkml:trace contextRef="#ctx0" brushRef="#br0" timeOffset="610">1497 181 12287,'-12'13'0,"1"-2"0,1-3 0,2-2 0,1-2 0,1-1 0,0-1 0,3 3 0,1-2 0,2 3 0,0-4 0,0 4 0,0-4 0,3 1 0,3-3 0,1 0 0,1 0 0,0 0 0,1 0 0,-1 0 0,0 0 0,0-3 0,-2 1 0,-1-4 0,1 5 0,2-7 0,0 4 0,-2-4 0,-1 3 0,-3 0 0,1 3 0,-2 1 0,-2-4 0,-2 2 0,-2 3 0,-3-3 0,-1-1 0,-2 1 0,1 1 0,-4 2 0,1-3 0,-4 0 0,4 0 0,2 0 0,-1-2 0,3-3 0,-3 0 0</inkml:trace>
  <inkml:trace contextRef="#ctx0" brushRef="#br0" timeOffset="900">1390 91 12287,'-8'-4'0,"0"2"0,0-3 0,0 0 0,-1-4 0,5 5 0,0 0 0,4 4 0,0 0 0,4 0 0,0 0 0,1 0 0,-1 0 0</inkml:trace>
  <inkml:trace contextRef="#ctx0" brushRef="#br0" timeOffset="1192">1152 321 12287,'0'8'0,"0"1"0,0-4 0,0 1 0,0-4 0,0 4 0,3-3 0,-1 2 0,1 1 0,0 2 0,0 0 0,-1 0 0,-2 0 0,1 1 0,2-1 0,-2 0 0,2 0 0,-2-2 0,-1-1 0,0 1 0,0 2 0,0-3 0,-4-2 0,-1-3 0</inkml:trace>
  <inkml:trace contextRef="#ctx0" brushRef="#br0" timeOffset="1816">1144 387 12287,'-8'5'0,"-1"-3"0,1-1 0,0-1 0,0-3 0,3-2 0,-2-3 0,6 0 0,-3-1 0,4 1 0,0 3 0,0-1 0,0 1 0,0-4 0,1 2 0,2 2 0,1 0 0,1 2 0,2 2 0,-1-1 0,1 1 0,1 1 0,1 0 0,-1 0 0,-1 1 0,-1 1 0,0 3 0,-3 3 0,0 0 0,0 1 0,-2-1 0,2 0 0,-2 3 0,-1 0 0,-1 3 0,-2-3 0,1 2 0,-3-2 0,-1 3 0,-2-3 0,0 3 0,0-3 0,-3 0 0,0-3 0,-3 3 0,3 0 0,-3 0 0,3-3 0,-2-3 0,2 1 0,-4-4 0,6 1 0,-2-3 0,2 0 0,1-3 0,-1-5 0,1-5 0</inkml:trace>
  <inkml:trace contextRef="#ctx0" brushRef="#br0" timeOffset="2059">938 83 12287,'-4'0'0,"1"4"0,6 5 0,1 3 0,4 8 0,1-2 0,-1 4 0,0 0 0,0 2 0,3 3 0,0-3 0,0 3 0,-3-5 0,-2-3 0,-1-2 0,1-5 0,2-3 0</inkml:trace>
  <inkml:trace contextRef="#ctx0" brushRef="#br0" timeOffset="2743">848 165 12287,'0'5'0,"0"2"0,0-6 0,0 3 0,0-1 0,0-1 0,0 3 0,0-2 0,0 3 0,0-1 0,-1 3 0,-2 1 0,1-1 0,-3 0 0,-1 0 0,-2 0 0,-1 1 0,-2-1 0,1 0 0,-4 0 0,1 1 0,-4-1 0,1 0 0,-1 0 0,1-2 0,-1-1 0,1-3 0,-1 1 0,1 0 0,0 0 0,-1 0 0,1-3 0,2 0 0,0 0 0,3 0 0,-2 0 0,2 1 0,-3 2 0,4-3 0,-1 3 0,2-2 0,1-1 0,-1 0 0,1 0 0,0 0 0,0 0 0,-1 0 0,1 0 0,3 0 0,-1 0 0,3 0 0,-2 0 0,3-4 0,-5 0 0,5-4 0,-3-1 0,3 1 0,-3 0 0,2 0 0,3 2 0,-3 1 0,2-1 0,0-1 0,-2 2 0,2-3 0,-1 3 0,1 0 0,1 0 0,-4-1 0,0-3 0,-1-2 0,-2 2 0,1-2 0,-1 1 0,-1-1 0,-1 1 0,1-4 0,0 1 0,0 0 0,-2 0 0,1 2 0,-1 2 0,5-2 0,-2 4 0,2 2 0,1 3 0,4-1 0,0 3 0,4 3 0,-3 2 0,3 0 0,-1 1 0,-2-4 0,6 5 0,-2-3 0</inkml:trace>
  <inkml:trace contextRef="#ctx0" brushRef="#br0" timeOffset="3093">494 223 12287,'-4'0'0,"0"0"0,4 3 0,0 2 0,0 3 0,1 0 0,2 0 0,1 4 0,4 2 0,0-1 0,-3 0 0,3-2 0,-3 0 0,2 1 0,2 1 0</inkml:trace>
  <inkml:trace contextRef="#ctx0" brushRef="#br0" timeOffset="3274">593 453 12287,'-8'-4'0,"2"0"0,1-1 0,0 0 0,0 3 0,0 1 0,2-2 0,1 2 0,-3 1 0,0 4 0,-4 1 0,1 3 0,0 0 0,-1 0 0,-2 0 0,2 0 0,-7-3 0,3-1 0</inkml:trace>
  <inkml:trace contextRef="#ctx0" brushRef="#br0" timeOffset="3842">206 288 12287,'-8'5'0,"0"-1"0,2-4 0,1 0 0,2 2 0,-2 1 0,2 1 0,-2-2 0,2-1 0,-3 2 0,4-1 0,0 1 0,-3-2 0,0 1 0,0-1 0,0-1 0,2 0 0,-3 0 0,5 0 0,-7 0 0,4 0 0,-1-3 0,2-3 0,0 1 0,0 0 0,0 0 0,3-4 0,-1 1 0,-1 0 0,1 0 0,-2-1 0,2 0 0,1-2 0,-3 5 0,1-2 0,-1 1 0,-1-1 0,0 4 0,-5 0 0,1 5 0,0 2 0,2-2 0,1 5 0,0-1 0,0 4 0,-1-1 0,3 0 0,-1 0 0,1 0 0,2-2 0,-1-1 0,1 1 0,1 2 0,1-1 0,1-1 0,3-2 0,3-4 0,4 0 0,2 3 0,1-2 0,5 3 0,2-4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9:23.583"/>
    </inkml:context>
    <inkml:brush xml:id="br0">
      <inkml:brushProperty name="width" value="0.08571" units="cm"/>
      <inkml:brushProperty name="height" value="0.08571" units="cm"/>
      <inkml:brushProperty name="color" value="#C371F1"/>
    </inkml:brush>
  </inkml:definitions>
  <inkml:trace contextRef="#ctx0" brushRef="#br0">1604 0 12287,'7'9'0,"-1"-1"0,1-4 0,-6 4 0,2-4 0,-3 4 0,3 3 0,0 0 0,0 4 0,-3-1 0,0 1 0,0 2 0,0-1 0,0 1 0,1-1 0,1 0 0,-1 0 0,2-2 0,-2 0 0,-1-3 0,0 0 0,0-3 0,0 1 0,0-1 0,1-1 0,2-1 0,-3-2 0,3-1 0,-2-2 0,-1 3 0,0-4 0</inkml:trace>
  <inkml:trace contextRef="#ctx0" brushRef="#br0" timeOffset="929">1423 17 12287,'-6'0'0,"1"0"0,3 0 0,-2 0 0,4 1 0,0 1 0,0 0 0,0 4 0,4 3 0,2 5 0,-2 1 0,2 2 0,-1 0 0,3 2 0,1 1 0,-1 2 0,0 1 0,0-4 0,-2 0 0,-1-2 0,0 1 0,0-2 0,-1 0 0,-4-5 0,0-5 0,0 3 0,0-6 0,0 3 0,-1-4 0,-2 0 0,-1-1 0,-5-1 0,1 0 0,0 0 0,0 0 0,0 0 0,-3 0 0,0 0 0,-1-1 0,1-1 0,2 0 0,-2-4 0,-1 4 0,1-4 0,-3 1 0,3-4 0,0 1 0,3 0 0,-3 0 0,0-1 0,1-2 0,4 1 0,-1-2 0,2 1 0,1 2 0,1-2 0,2 1 0,1 2 0,0 0 0,0 0 0,0 0 0,1 0 0,2 3 0,2 1 0,3 4 0,0 0 0,0 0 0,1 0 0,-1 0 0,0 0 0,-1 4 0,-1 1 0,0 0 0,-3 0 0,1 0 0,-2 0 0,-1 3 0,2-3 0,-2 2 0,-1 2 0,0-1 0,0 0 0,0 0 0,0 1 0,0-1 0,-1-1 0,-2-1 0,1 1 0,-3-2 0,-1-1 0,-2-1 0,3 0 0,-1 0 0,1 1 0,-3-1 0,-1-3 0,1 4 0,0-4 0,0 4 0,-1-3 0,1 2 0,0 1 0,3 1 0,-1 0 0,3 1 0,0-5 0,3 7 0,0-4 0,0 4 0,1 0 0,2-3 0,-2 0 0,2-2 0,-2 1 0,-1 2 0,0-1 0,0 1 0,0-1 0,0 1 0,-4-1 0,-1 2 0,-3-1 0,3 0 0,-1-3 0,1 1 0,-3-2 0,-1-1 0,1 2 0,-3 1 0,0-2 0,0 1 0,3-3 0,0 0 0,-4 0 0,3 0 0,-2-1 0,5-2 0,2 0 0,1-3 0,2-1 0,-2 2 0,2-6 0,1 1 0,0-5 0,0 1 0,3-1 0,0-2 0,0-3 0,-3-1 0</inkml:trace>
  <inkml:trace contextRef="#ctx0" brushRef="#br0" timeOffset="1175">1028 17 12287,'-4'4'0,"0"0"0,0-4 0,3 4 0,-2-3 0,3 6 0,0-2 0,1 3 0,1 0 0,-1 3 0,2 0 0,1 3 0,-2 0 0,4 3 0,-3 2 0,0-2 0,0 2 0,-1-1 0,3-2 0,-3 0 0,1-3 0,1-1 0,1-4 0,3 1 0</inkml:trace>
  <inkml:trace contextRef="#ctx0" brushRef="#br0" timeOffset="1666">897 107 12287,'0'8'0,"-4"-3"0,0 0 0,-1-3 0,-3-1 0,5 4 0,-3-2 0,-1-2 0,2 5 0,0-3 0,0 2 0,0-2 0,-1 2 0,-1 1 0,5 2 0,-3 0 0,3-3 0,-2 2 0,4-2 0,3 0 0,0 1 0,3-5 0,0 2 0,-2 1 0,2-1 0,-1-1 0,3 2 0,1-3 0,-1 6 0,-4-5 0,-1 4 0,-2-4 0,-1 4 0,0-1 0,0 3 0,0 1 0,0-1 0,-4 0 0,-1 0 0,0 1 0,0 2 0,-1-1 0,-2 1 0,3 0 0,-1 0 0,4 0 0,-4-2 0,3-1 0,-2 0 0,3-3 0,-1 1 0,2-3 0,1 2 0,0-3 0,4 5 0,2-6 0,4 2 0,0-2 0,1-1 0,1 0 0,2 0 0,2 0 0,0 0 0</inkml:trace>
  <inkml:trace contextRef="#ctx0" brushRef="#br0" timeOffset="2265">1678 691 12287,'-8'1'0,"3"2"0,-2-2 0,2 2 0,-3-3 0,2 0 0,1 0 0,3 0 0,-5-3 0,6-2 0,-3-3 0,4 0 0,0-1 0,4 2 0,1 2 0,0 0 0,0 2 0,1 2 0,2-1 0,0 1 0,1 1 0,-4 0 0,0 0 0,1 0 0,2 0 0,-2 0 0,-1 0 0,-2 2 0,2 1 0,-3 4 0,1-2 0,-2 2 0,-1 2 0,0-1 0,0 0 0,-1 3 0,-2 0 0,-1 4 0,-5-2 0,-2 2 0,-3-1 0,1 1 0,-1-1 0,1 0 0,-4 0 0,3-2 0,1-4 0,0 0 0,-1-3 0,-1-1 0,2-4 0</inkml:trace>
  <inkml:trace contextRef="#ctx0" brushRef="#br0" timeOffset="2531">1431 527 12287,'-5'3'0,"-2"-2"0,6 6 0,-2-2 0,3 6 0,0 0 0,2 1 0,1-1 0,3 1 0,-4 1 0,5 3 0,-2-2 0,0-2 0,0 2 0,-2-4 0,2 1 0,-2-2 0,3-1 0,-1 1 0,3-1 0</inkml:trace>
  <inkml:trace contextRef="#ctx0" brushRef="#br0" timeOffset="3375">1316 543 12287,'5'5'0,"-3"1"0,3-4 0,-4 5 0,6-6 0,-5 6 0,3-1 0,-3-2 0,1 2 0,-1-2 0,0 2 0,-1 1 0,2-1 0,-2 1 0,-1 1 0,3 0 0,0 1 0,-1-1 0,-2 0 0,-1 0 0,-1 1 0,0-4 0,-4 1 0,4-4 0,-4 4 0,1-4 0,-4 1 0,1-3 0,0 0 0,0 0 0,0 0 0,-1-3 0,1-3 0,3-1 0,-1-1 0,4 2 0,0 1 0,-3-1 0,4-2 0,-6 0 0,6 3 0,-6 1 0,2 4 0,-3 1 0,-1 2 0,1 1 0,0 1 0,0 3 0,0-3 0,-2 2 0,0 2 0,-2-1 0,-2 0 0,-2-1 0,3-1 0,-3 0 0,0-3 0,-1 2 0,1-2 0,0 0 0,3-3 0,-2-1 0,4-2 0,-3 1 0,3-3 0,0-1 0,3-2 0,1 0 0,1 0 0,-1 0 0,2-1 0,1 4 0,1-1 0,2 4 0,1-4 0,0 3 0,0-2 0,0 3 0,1-4 0,2 3 0,-1 0 0,3 3 0,-2-2 0,2-1 0,1 0 0,2 3 0,0 0 0,1 0 0,-2 1 0,-2 2 0,2-1 0,-4 3 0,0-2 0,0 2 0,-2 1 0,2 2 0,-3 0 0,0 0 0,0 1 0,0-1 0,0-1 0,-3-1 0,1 1 0,-3-2 0,-1 0 0,-2 0 0,2-3 0,1 1 0,-2-2 0,-4-1 0,2 0 0,-2 0 0,2 0 0,1 0 0,-3 0 0,0 0 0,0-4 0,3-1 0,-3 0 0,0 0 0,0-1 0,3-2 0,-1-1 0,-2-2 0,2 2 0,-2-2 0,1 2 0,2 0 0,3 0 0,-1-2 0,1 2 0,-3-2 0,3 2 0,2 1 0,0 0 0,0-1 0,0 4 0,3-1 0,0 1 0,4-3 0,0 0 0</inkml:trace>
  <inkml:trace contextRef="#ctx0" brushRef="#br0" timeOffset="3766">1201 535 12287,'3'8'0,"-2"-3"0,3-2 0,-4-3 0,0 4 0,-4-2 0,-1 3 0,-2-3 0,-2 1 0,0 0 0,-2 0 0,2 3 0,-2-4 0,-2 2 0,0-1 0,-2-2 0,1 1 0,-5-1 0,2-1 0</inkml:trace>
  <inkml:trace contextRef="#ctx0" brushRef="#br0" timeOffset="3947">831 494 12287,'0'-9'0,"0"1"0,0 4 0,0 0 0,0 4 0,0 0 0</inkml:trace>
  <inkml:trace contextRef="#ctx0" brushRef="#br0" timeOffset="4292">666 707 12287,'-8'9'0,"0"-2"0,0-2 0,-1-1 0,1-4 0,3 0 0,-1 0 0,4 0 0,-4 0 0,4 0 0,-5-4 0,6 3 0,-2-5 0,2 1 0,1-4 0,1 2 0,2 2 0,-2-3 0,6 7 0,-2-6 0,3 6 0,-2-2 0,-1 3 0,-3 0 0,1 3 0,-3-1 0,0 4 0,3-1 0,0 3 0,0 0 0,-3 1 0,-3-1 0,0 0 0,-3 3 0,0 0 0,-1 3 0,-1-3 0,0 0 0,-1-3 0,-3 4 0,0 1 0</inkml:trace>
  <inkml:trace contextRef="#ctx0" brushRef="#br0" timeOffset="5041">362 806 12287,'-8'-11'0,"0"0"0,0-1 0,3 1 0,1 2 0,4-2 0,0-1 0,0 1 0,0 3 0,0 3 0,0-1 0,0-2 0,0-3 0,0 0 0,0 0 0,0 3 0,0 2 0,0 1 0,0-1 0,1-1 0,2 2 0,-1 1 0,3 4 0,-2-3 0,2 1 0,1-1 0,2 3 0,0 0 0,1 0 0,-1 0 0,0 0 0,0 3 0,0-1 0,1 2 0,-1-1 0,0 1 0,0 4 0,1 1 0,-4-4 0,1 1 0,-5-1 0,3 3 0,-4 1 0,0-4 0,0 1 0,-4-1 0,-1 3 0,-2-2 0,-2-1 0,-2-2 0,0 2 0,-2-2 0,2 3 0,-3-5 0,3 2 0,-3-2 0,3-1 0,-2 0 0,2 0 0,-3 0 0,3 0 0,0-4 0,3-1 0,0-1 0,-1 0 0,4-1 0,-1 1 0,5 2 0,-2-2 0,2 4 0,1-4 0,0 4 0,0-1 0,1 3 0,2 0 0,1 0 0,4 0 0,1 3 0,-4 1 0,1 1 0,-4 3 0,4-3 0,-4 2 0,0 2 0,2 2 0,-1 0 0,0 0 0,-3-3 0,0 0 0,0 0 0,-1 0 0,-2 1 0,-2-1 0,-3 0 0,0 0 0,0 1 0,-1-2 0,-2-2 0,1 2 0,-4-4 0,1 3 0,-1-1 0,-1-1 0,1-1 0,-1-2 0,-2-1 0,1 0 0,-1 0 0,1-1 0,-1-2 0,5-2 0,1-3 0,1 0 0,2 0 0,-2 0 0,2-1 0,1 1 0,4 0 0,2-1 0,-2-2 0,2 2 0,1-2 0,3 2 0,0 0 0,3 1 0,0 0 0,2 0 0,3-1 0,-2 1 0,2 0 0,-2 0 0,-1 0 0,3-1 0,0 1 0,0 0 0,-3 0 0,1-1 0,-1 1 0,0-7 0,0-3 0</inkml:trace>
  <inkml:trace contextRef="#ctx0" brushRef="#br0" timeOffset="5816">354 502 12287,'4'0'0,"4"0"0,-4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1:59:41.291"/>
    </inkml:context>
    <inkml:brush xml:id="br0">
      <inkml:brushProperty name="width" value="0.08571" units="cm"/>
      <inkml:brushProperty name="height" value="0.08571" units="cm"/>
      <inkml:brushProperty name="color" value="#C371F1"/>
    </inkml:brush>
  </inkml:definitions>
  <inkml:trace contextRef="#ctx0" brushRef="#br0">2198 161 12287,'0'6'0,"0"-2"0,0-4 0,0-4 0,0 3 0,0-4 0,0 5 0,-4 0 0,1 0 0,-3 0 0,3 0 0,-3 0 0,-1 1 0,-2 3 0,0 1 0,3 4 0,-2-2 0,1-1 0,-1 0 0,0 4 0,1-1 0,2-2 0,2-1 0,2 0 0,-3 0 0,4 1 0,1-5 0,2 1 0,2-2 0,5-1 0,-1 0 0,0 0 0,4 0 0,0 0 0,-1-1 0,-2-2 0,0 1 0,3-5 0,-2 4 0,1-3 0,-2 3 0,-4-3 0,2 0 0,-1 0 0,-3-2 0,4 2 0,-7-3 0,3-1 0,-3 5 0,-1 0 0,0 2 0,-5 2 0,0-4 0,-4 5 0,-1 0 0,1 0 0,-1 0 0,1 0 0,-1 0 0,4 0 0,0 0 0,-1 1 0,-2 3 0,-1-3 0,1 2 0,-1-2 0,1-1 0,-1 3 0,1 0 0,0 1 0,-1 0 0,1-3 0,-1 2 0,1 2 0,-1 1 0,1 0 0,-1 0 0,4-1 0,0 1 0,-1 3 0,-2-3 0,2 3 0,1 0 0,3 1 0,-3-1 0,4 1 0,-2-1 0,0 0 0,1 1 0,0-1 0,3 1 0,0-1 0,4 1 0,1-1 0,5-3 0,-1-3 0,-2-2 0,-1-1 0,0 0 0,4 0 0,-1 0 0,1 0 0,-1 0 0,1 0 0,-1-3 0,1-1 0,-1 0 0,1 1 0,-4 2 0,0-2 0,-3-1 0,4 1 0,-5-2 0,1 2 0,-1 2 0,1-2 0,-2 2 0,2 1 0,-6 0 0,-2 0 0,-5 0 0,0 0 0,-3 0 0,0 3 0,-3 0 0,-2 4 0,2-4 0,1 4 0,0-1 0,-1 0 0,-3 0 0,0-1 0,0 2 0,0 0 0,0-4 0,3 1 0,1-1 0,3-2 0,-1 3 0,3-3 0,0-1 0,5 0 0,1 0 0,4-1 0,0-3 0,0 2 0,0-4 0,0 3 0,0-3 0,1-1 0,2-2 0,-2-2 0,2-1 0,-2 1 0,-1-2 0,0-1 0,0-2 0,0-1 0,0 1 0,0-5 0,0 2 0,-1-3 0,-2 0 0,1 2 0,-4-2 0,3 2 0,-4 1 0,4 1 0,-3 2 0,4 3 0,-2 3 0,3 5 0,1 1 0,0 4 0,0 4 0,0 2 0,0-2 0,0 9 0,0-2 0</inkml:trace>
  <inkml:trace contextRef="#ctx0" brushRef="#br0" timeOffset="272">1753 360 12287,'-1'7'0,"-3"-1"0,2-4 0,-4 1 0,3 1 0,-4 0 0,4 3 0,-3-1 0,1 3 0,-2 0 0,-2 1 0,-1-1 0,1 2 0,-4 1 0,0-1 0,0 1 0,-3 2 0,4-1 0,-4 2 0,3-2 0,1 0 0,2-4 0,1-4 0,-1 4 0,1-4 0</inkml:trace>
  <inkml:trace contextRef="#ctx0" brushRef="#br0" timeOffset="940">1620 294 12287,'-10'0'0,"1"0"0,3 0 0,-1 0 0,1 0 0,-3 0 0,-1 3 0,1 0 0,-1 4 0,1-4 0,-4 4 0,0-1 0,1 0 0,2 0 0,-2-3 0,-1 4 0,0-5 0,4 1 0,-2 1 0,-1-1 0,1 0 0,-1-3 0,4 0 0,2 0 0,0 0 0,-4 0 0,5 0 0,-4-4 0,8 2 0,-2-4 0,2-1 0,1-2 0,0-1 0,0 1 0,0-1 0,3 1 0,1 0 0,-1-1 0,-3 1 0,3-1 0,0 1 0,1-1 0,-1 1 0,-2-1 0,4 1 0,-5-1 0,0 5 0,0 0 0,0 2 0,0 2 0,-1-4 0,-3 5 0,2 3 0,-4 1 0,-1 3 0,-6-1 0,2 1 0,-1 2 0,1-2 0,2 6 0,-2-2 0,-1-2 0,1 4 0,-1-1 0,2 1 0,4-4 0,-3 1 0,3-1 0,2-2 0,1-1 0,-3 0 0,5 0 0,-3-2 0,4-4 0,1 0 0,2 0 0,-1 0 0,5 0 0,0 0 0,6 0 0,-3-1 0,3-2 0,-2 2 0,2-3 0,-2 2 0,1-1 0,-1 2 0,-2-2 0,1 2 0,-1 1 0,1-4 0,-1-2 0</inkml:trace>
  <inkml:trace contextRef="#ctx0" brushRef="#br0" timeOffset="1189">1165 550 12287,'-9'0'0,"2"0"0,1 0 0,1 1 0,-1 2 0,0-1 0,3 4 0,2 1 0,-2 2 0,2 1 0,1-1 0,1 1 0,2-1 0,-1 1 0,5-1 0,-4 0 0,3 1 0,-4-4 0,1 1 0,2-4 0,2 3 0,-3-4 0,4 2 0,-2-4 0</inkml:trace>
  <inkml:trace contextRef="#ctx0" brushRef="#br0" timeOffset="2599">947 57 12287,'-9'-4'0,"-1"-1"0,1-5 0,3 4 0,-1 0 0,5-1 0,-2-2 0,4 4 0,0 0 0,0 5 0,0 5 0,0 0 0,0 4 0,0 1 0,0-1 0,0 1 0,0-1 0,3 4 0,0-1 0,4 5 0,-4-1 0,4-1 0,-1 1 0,0-1 0,0 4 0,-1 0 0,2 0 0,1-3 0,-2 0 0,0 0 0,0 3 0,-4-5 0,1-1 0,-2-2 0,-1 2 0,0-6 0,0 3 0,0-6 0,0 2 0,0-3 0,0 1 0,-4-4 0,0-4 0,-2-3 0,0 2 0,3-1 0,2-1 0,-2-2 0,-1-1 0,1 1 0,-1-1 0,4 1 0,-1 3 0,-2-1 0,2 4 0,-2-3 0,2 3 0,1-4 0,0 5 0,-1-2 0,-2 4 0,2 0 0,-7 4 0,5 3 0,-1 1 0,1 2 0,1-4 0,-5 0 0,4 0 0,-3 4 0,0-1 0,-4 1 0,1-1 0,2-2 0,1-1 0,0-4 0,-4 2 0,1-4 0,2 0 0,1 0 0,0 0 0,-4 0 0,4 0 0,0 0 0,-1-1 0,-2-2 0,3 1 0,-1-4 0,1 3 0,-4-4 0,1 1 0,-1-4 0,1 4 0,0 0 0,-1 1 0,1-2 0,2 0 0,1 4 0,0-4 0,-4 4 0,4 0 0,0 3 0,2-3 0,-2 0 0,3 0 0,-3 3 0,3 0 0,-1 0 0,4 0 0,4 0 0,-2 4 0,6-3 0,-2 2 0,0-1 0,0 1 0,-3-2 0,3 2 0,-3 0 0,4 0 0,-4-2 0,3 2 0,-3 1 0,4-1 0,-4 2 0,3-2 0,-4-1 0,1 4 0,2-3 0,-2 4 0,0-4 0,-3 3 0,0-3 0,0 4 0,0-4 0,0 3 0,0-3 0,0 3 0,-1-2 0,-2 2 0,-2-3 0,-5 3 0,1-3 0,-1 4 0,1-4 0,-1 0 0,1-3 0,-1 3 0,1 1 0,-1-1 0,1-3 0,-1 0 0,1 0 0,-1 0 0,4 0 0,0 0 0,-1 0 0,-2-3 0,-1-1 0,4 0 0,0 1 0,4 1 0,-1-4 0,-2 2 0,2-2 0,-1 4 0,1-1 0,2-2 0,-3 2 0,4-3 0,0 4 0,0-6 0,0 7 0,0-4 0,0 1 0,0 3 0,0-3 0,0 4 0,-5 0 0,3 0 0,-4 0 0,3 1 0,-3 2 0,-1-2 0,-2 7 0,-1-5 0,1 3 0,-1-3 0,0 5 0,-3-2 0,3 1 0,-3 0 0,4 1 0,2-2 0,-1 3 0,1 0 0,0 4 0,1-1 0,-2 1 0,5-4 0,0 1 0,3-1 0,0 1 0,0-1 0,0 1 0,0-1 0,0 1 0,0-4 0,0 0 0,0-2 0,0 2 0,0-4 0,0 6 0,4-2 0,-3-1 0,4 3 0,-5-7 0,0 8 0,-1-7 0,-3 4 0,2-4 0,-4 2 0,0 0 0,-4-1 0,1 4 0,-1 0 0,0-2 0,-3 1 0,1-3 0,-3 4 0,-1-2 0,-3 1 0,0 3 0,0-3 0,0-1 0,0 2 0,0-4 0,0 3 0,1-4 0,3 1 0,-2-2 0,4-1 0,0 0 0,4 0 0,4 0 0,-4-8 0,8-3 0,-3-8 0</inkml:trace>
  <inkml:trace contextRef="#ctx0" brushRef="#br0" timeOffset="3166">786 86 12287,'-5'0'0,"1"0"0,0 0 0,2 1 0,-5 2 0,5-2 0,-6 7 0,2-2 0,-3 2 0,-1-2 0,5-2 0,-7 1 0,1 0 0</inkml:trace>
  <inkml:trace contextRef="#ctx0" brushRef="#br0" timeOffset="3354">597 95 12287,'-5'-4'0,"-4"-1"0,8-5 0,-7 5 0,7 1 0,-3 5 0,8 2 0,-3 2 0,2 5 0,-2-1 0,-1 1 0,0-1 0,0 0 0,4 5 0,1 1 0</inkml:trace>
  <inkml:trace contextRef="#ctx0" brushRef="#br0" timeOffset="3615">635 559 12287,'0'10'0,"-1"-5"0,-2-2 0,1 2 0,-6-4 0,7 4 0,-3-5 0,4 0 0,-4 0 0,3 0 0,-8 0 0,4 0 0</inkml:trace>
  <inkml:trace contextRef="#ctx0" brushRef="#br0" timeOffset="3746">568 578 12287,'-6'0'0,"0"0"0,3 0 0,-4 0 0,5 0 0,-2 0 0,4 0 0,4-4 0,1-1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0:22.802"/>
    </inkml:context>
    <inkml:brush xml:id="br0">
      <inkml:brushProperty name="width" value="0.04286" units="cm"/>
      <inkml:brushProperty name="height" value="0.04286" units="cm"/>
      <inkml:brushProperty name="color" value="#DA0C07"/>
      <inkml:brushProperty name="inkEffects" value="lava"/>
      <inkml:brushProperty name="anchorX" value="-1.55394E6"/>
      <inkml:brushProperty name="anchorY" value="-866762.375"/>
      <inkml:brushProperty name="scaleFactor" value="0.5"/>
    </inkml:brush>
  </inkml:definitions>
  <inkml:trace contextRef="#ctx0" brushRef="#br0">8 8 12287,'-4'0'0,"1"0"0,3 0 0,0-1 0,0-1 0,0 1 0,0-2 0,0 3 0,0 0 0,3 3 0,1 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1:10.25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113 253 16383,'28'-31'0,"37"6"0,19 25 0,-25 0 0,4 0 0,-1 0 0,0 0 0,-2 0 0,1 0 0,4 0 0,1 0 0,8 0 0,1 0 0,-3 4 0,-1 2 0,4-2 0,0 1 0,-3 1 0,-1 0 0,-1-1 0,0 0 0,1-3 0,1 2 0,2 5 0,1 1 0,-2-6 0,0 1 0,7 3 0,-1 3 0,-5-2 0,-2 3 0,3 6 0,0 2 0,-5-5 0,0 1 0,-5 2 0,0 1 0,-1-3 0,0-1 0,-3 0 0,-1-2 0,-2-4 0,-1-2 0,4-2 0,0-1 0,1-2 0,0-1 0,-1-1 0,-1 0 0,1 0 0,0 0 0,-4 1 0,-2-2 0,41-11 0,-12-7 0,-22 3 0,-15-2 0,-13-1 0,7-9 0,-26 13 0,-2-10 0,-26 9 0,-15-12 0,-37 3 0,-19 7 0,-9-4 0,-1 13 0,39-1 0,-2 1 0,-7 4 0,-2 1 0,-4-7 0,0 0 0,-5 1 0,0 1 0,2 1 0,0 1 0,-6-3 0,-1 1 0,6 0 0,-1-1 0,-3-4 0,-3 0 0,-4 4 0,-4 2 0,-8-2 0,-2 1 0,2 4 0,-2 1 0,31-2 0,-1-2 0,1 3 0,-32 1 0,1 2 0,1-3 0,0 0 0,3 3 0,0 1 0,-4 1 0,2 0 0,14 1 0,1 1 0,-3 3 0,2 0 0,10-3 0,3 2 0,8 4 0,3 3 0,3-3 0,3 2 0,-31 18 0,12 0 0,16 13 0,28-10 0,16 9 0,37 1 0,28-13 0,31 0 0,9-13 0,0-15 0,-38 0 0,2 0 0,7 0 0,3 0 0,9 0 0,4 0 0,8 0 0,1 0 0,-8 0 0,0 0 0,7 0 0,1 0 0,-6-1 0,-1-1 0,1-2 0,2-1 0,6 2 0,1 0 0,6-7 0,0 1 0,0 4 0,0 1 0,-29-2 0,0-1 0,-1 1 0,26 1 0,-2 1 0,-3-6 0,0 1 0,-2 5 0,0 2 0,2-3 0,-1 0 0,-8 2 0,-1 0 0,1-2 0,-2 1 0,-5 2 0,-2 1 0,-5-4 0,-2 0 0,-2 3 0,-2 1 0,-8 1 0,-2 0 0,34 0 0,-3 0 0,-22-12 0,-15 9 0,-32-10 0,-77-12 0,-4 19 0,15-3 0,-4-1 0,3 6 0,-2 2 0,-7 2 0,-2 0 0,-6 0 0,-2 0 0,-14 0 0,-2 0 0,-1 0 0,-1 0 0,-6 0 0,0 0 0,4 0 0,1 0 0,0 0 0,-1 0 0,0 4 0,-1 2 0,27-3 0,-1 0 0,0 0 0,-29 2 0,0-1 0,0-4 0,0 0 0,7 4 0,2 2 0,8-3 0,3 3 0,7 3 0,2 1 0,7-6 0,3 1 0,-31 17 0,-4-7 0,48 13 0,5-12 0,54 9 0,30-13 0,32 7 0,6-7 0,3-12 0,15 0 0,-44 0 0,2 0 0,12 0 0,2 0 0,12 0 0,2 0 0,0 0 0,1 0 0,8 0 0,-1 0 0,-4 0 0,-1 0 0,6 0 0,-1 0 0,-3 0 0,1 0 0,7 0 0,0 0 0,-8 0 0,0 0 0,8 0 0,0 0 0,-9 0 0,-1 0 0,2 0 0,-2 0 0,-13 0 0,-1 0 0,-3 0 0,-2 0 0,-14 0 0,-1 0 0,2 0 0,-3 0 0,18 0 0,-27 0 0,-32 0 0,-80-9 0,-26-4 0,-2-2 0,38 11 0,-2 2 0,0-3 0,-2 0 0,-11 3 0,-3 1 0,-7 1 0,-2 0 0,1 0 0,0 0 0,-5 0 0,1 0 0,3 0 0,2 0 0,3 0 0,1 0 0,-3 0 0,-1 0 0,3 0 0,2 0 0,6 0 0,1 0 0,0 0 0,2 0 0,9 1 0,1 1 0,3 3 0,0 0 0,4-3 0,-92 21 0,60-8 0,0 10 0,16 3 0,9 6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9T22:05:18.861"/>
    </inkml:context>
    <inkml:brush xml:id="br0">
      <inkml:brushProperty name="width" value="0.1" units="cm"/>
      <inkml:brushProperty name="height" value="0.6" units="cm"/>
      <inkml:brushProperty name="color" value="#849398"/>
      <inkml:brushProperty name="inkEffects" value="pencil"/>
    </inkml:brush>
  </inkml:definitions>
  <inkml:trace contextRef="#ctx0" brushRef="#br0">1322 32 16383 150000 60001,'0'-12'0'0'0,"0"6"0"0"0,2 6 0 0 0,2 8 0 0 0,2 7 0 0 0,3 7 0 0 0,-2 6 0 0 0,-1 6 0 0 0,0 6 0 0 0,-1 5 0 0 0,-2 3 0 0 0,-1 2 0 0 0,-1-1 0 0 0,2 0 0 0-1,1-1 0 0 1,-1-1 0 0 0,-2-4 0 0 0,-1-4 0 0 0,0-4 0 0 0,0-4 0 0 0,0-3 0 0 0,0-2 0 0 0,0-1 0 0 0,0-2 0 0 0,0-1 0 0 0,0-3 0 0 0,0-1 0 0 0,0-2 0 0 0,-1 1 0 0 0,-4-1 0 0 0,-1 1 0 0 1,-7-5 0 0-1</inkml:trace>
  <inkml:trace contextRef="#ctx0" brushRef="#br0" timeOffset="901">1075 32 16383 150000 60001,'0'-12'0'0'0,"0"-1"0"0"0,0 6 0 0 0,0 7 0 0 0,0 9 0 0 0,0 2 0 0 0,0 1 0 0 0,1 6 0 0 0,4 2 0 0 0,-4 4 0 0 0,3 0 0 0 0,2 7 0 0 0,-2 1 0 0 0,0 0 0 0 0,-4 1 0 0 0,0 1 0 0 0,0 7 0 0 0,-6-1 0 0 0,-2 6 0 0 0,-7-8 0 0 0,-1-1 0 0 0,-6 0 0 0 0,1-4 0 0 0,-6-1 0 0 0,-2 1 0 0 0,-4-6 0 0 0,4 2 0 0 0,0-3 0 0 0,4-1 0 0 0,1-1 0 0 0,-1 1 0 0 0,6-6 0 0 0,2-2 0 0 0,4-4 0 0 0,6-4 0 0 0,3-1 0 0 0,2-5 0 0 0,4 1 0 0 0,2-8 0 0 0,3 1 0 0 0,5-5 0 0 0,4-1 0 0 0,1-3 0 0 0,3 0 0 0 0,-3-1 0 0 0,5 5 0 0 0,-1 0 0 0 0,-4 0 0 0 0,0-5 0 0 0,-3 2 0 0 0,-2 3 0 0 0,2-3 0 0 0,2 3 0 0 0,-6 2 0 0 0,2 2 0 0 0,-6-1 0 0 0,2 1 0 0 0,-5 0 0 0 0,2 4 0 0 0,-16 0 0 0 0,-7 0 0 0 0,-11 0 0 0 0,-5 4 0 0 0,1 0 0 0 0,-8 5 0 0 0,-4 0 0 0 0,-9-4 0 0 0,-4-1 0 0 0,-3 2 0 0 0,-5-2 0 0 0,1 0 0 0 0,-5-4 0 0 0,6 0 0 0 0,-2 0 0 0 0,10 0 0 0 0,6 0 0 0 0,6-6 0 0 0,7-2 0 0 0,6 1 0 0 0,2-1 0 0 0,10 0 0 0 0,6-4 0 0 0,7-1 0 0 0,6 1 0 0 0,0-2 0 0 0,0-2 0 0 0,6 2 0 0 0,7-3 0 0 0,6 4 0 0 0,10 0 0 0 0,4 4 0 0 0,8-4 0 0 0,-1 8 0 0 0,5-7 0 0 0,-5 3 0 0 0,1 1 0 0 0,-1-3 0 0 0,1 3 0 0 0,-3 2 0 0 0,4 2 0 0 0,-5 3 0 0 0,-5 1 0 0 0,-1 0 0 0 0,-7 0 0 0 0,1 5 0 0 0,0 2 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9T22:05:24"/>
    </inkml:context>
    <inkml:brush xml:id="br0">
      <inkml:brushProperty name="width" value="0.1" units="cm"/>
      <inkml:brushProperty name="height" value="0.6" units="cm"/>
      <inkml:brushProperty name="inkEffects" value="pencil"/>
    </inkml:brush>
  </inkml:definitions>
  <inkml:trace contextRef="#ctx0" brushRef="#br0">1124 38 16383 150000 60001,'-6'-13'0'0'0,"-1"2"0"0"0,3 3 0 0 0,2 3 0 0 0,-3 5 0 0 0,5 10 0 0 0,-2-1 0 0 0,-2 7 0 0 0,3 3 0 0 0,-3 2 0 0 0,2-2 0 0 0,2 2 0 0 0,0 4 0 0 0,0 3 0 0 0,0 1 0 0 0,0-4 0 0 0,0 4 0 0 0,0-1 0 0 0,0 3 0 0 0,0-2 0 0 0,0-3 0 0 0,0 2 0 0 0,5-2 0 0 0,-1-1 0 0 0,4-1 0 0 0,-4-4 0 0 0,2 2 0 0 0,-2-5 0 0 0,-3-1 0 0 0,3-4 0 0 0,-1 1 0 0 0,1-1 0 0 0,-3 0 0 0 0,5 1 0 0 0,-6-1 0 0 0,1-4 0 0 0,3 1 0 0 0,-2-1 0 0 0,2 4 0 0 0,-3-5 0 0 0,-1 4 0 0 0,0-4 0 0 0</inkml:trace>
  <inkml:trace contextRef="#ctx0" brushRef="#br0" timeOffset="826">729 124 16383 150000 60001,'0'-12'0'0'0,"-4"3"0"0"0,0 1 0 0 0,0 5 0 0 0,4-3 0 0 0,0 1 0 0 0,0 4 0 0 0,0-3 0 0 0,0 8 0 0 0,0 3 0 0 0,0 5 0 0 0,0 6 0 0 0,0 3 0 0 0,0 2 0 0 0,0 2 0 0 0,0-1 0 0 0,0 1 0 0 0,-4 4 0 0 0,0 0 0 0 0,-2 0 0 0 0,2-5 0 0 0,3 1 0 0 0,-3 0 0 0 0,2-2 0 0 0,2-2 0 0 0,0-2 0 0 0,0-3 0 0 0,0-2 0 0 0,0 4 0 0 0,6-11 0 0 0,1-2 0 0 0,5-5 0 0 0,2 0 0 0 0,2 0 0 0 0,-1-1 0 0 0,6-3 0 0 0,-6 1 0 0 0,1-5 0 0 0,-2 1 0 0 0,-2-1 0 0 0,1-3 0 0 0,-2 8 0 0 0,-3-5 0 0 0,-3 5 0 0 0,-5-2 0 0 0,0-1 0 0 0,0 5 0 0 0,-6-3 0 0 0,-7 8 0 0 0,0-2 0 0 0,-8 7 0 0 0,0-5 0 0 0,-3 4 0 0 0,-1-1 0 0 0,0 1 0 0 0,-4 3 0 0 0,1-3 0 0 0,-7-1 0 0 0,2 1 0 0 0,-2-1 0 0 0,-2 2 0 0 0,1-3 0 0 0,3-2 0 0 0,-1-2 0 0 0,5 2 0 0 0,0-3 0 0 0,4-1 0 0 0,6 0 0 0 0,3 0 0 0 0,2-5 0 0 0,3-2 0 0 0,3-5 0 0 0,2 3 0 0 0,6 1 0 0 0,0 0 0 0 0,4-4 0 0 0,0-1 0 0 0,6 1 0 0 0,-2 0 0 0 0,-1 3 0 0 0,1 1 0 0 0,-1 4 0 0 0,1-4 0 0 0,3 4 0 0 0,-2-5 0 0 0,-2 7 0 0 0,1-3 0 0 0,0 4 0 0 0,4 1 0 0 0,1 0 0 0 0,-5 1 0 0 0,0 4 0 0 0,-4 1 0 0 0,5 7 0 0 0,-3-5 0 0 0,3 0 0 0 0,-2 1 0 0 0,-3 3 0 0 0,-3 2 0 0 0,3 2 0 0 0,-2-2 0 0 0,-2 2 0 0 0,-3-1 0 0 0,-5 2 0 0 0,-2-2 0 0 0,-11 6 0 0 0,-1-5 0 0 0,-6 5 0 0 0,-4-2 0 0 0,-5 1 0 0 0,-4 0 0 0 0,0-4 0 0 0,-5-6 0 0 0,5 2 0 0 0,-6-8 0 0 0,9 2 0 0 0,-5-6 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9T22:05:29.919"/>
    </inkml:context>
    <inkml:brush xml:id="br0">
      <inkml:brushProperty name="width" value="0.35" units="cm"/>
      <inkml:brushProperty name="height" value="2.1" units="cm"/>
      <inkml:brushProperty name="inkEffects" value="pencil"/>
    </inkml:brush>
  </inkml:definitions>
  <inkml:trace contextRef="#ctx0" brushRef="#br0">62 9 16383 150000 60001,'-21'-9'0'0'0,"5"11"0"0"0,16 22 0 0 0,0 12 0 0 0,0 5 0 0 0,1-4 0 0 0,3-4 0 0 0,-2 0 0 0 0,2 4 0 0 0,-3 0 0 0 0,-1 0 0 0 0,0-2 0 0 0,0 2 0 0 0,0-8 0 0 0,0 17 0 0 0,0-7 0 0 0,0 5 0 0 0,0-7 0 0 0,0-7 0 0 0,0-5 0 0 0,0-6 0 0 0,0-1 0 0 0,-5-6 0 0 0,-2-5 0 0 0,-6-2 0 0 0,1-5 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9T22:05:30.728"/>
    </inkml:context>
    <inkml:brush xml:id="br0">
      <inkml:brushProperty name="width" value="0.35" units="cm"/>
      <inkml:brushProperty name="height" value="2.1" units="cm"/>
      <inkml:brushProperty name="inkEffects" value="pencil"/>
    </inkml:brush>
  </inkml:definitions>
  <inkml:trace contextRef="#ctx0" brushRef="#br0">2903 86 16383 150000 60001,'0'-20'0'0'0,"0"3"0"0"0,0 12 0 0 0,11 37 0 0 0,-8-24 0 0 0,13 48 0 0 0,-9-24 0 0 0,5 13 0 0 0,-5-14 0 0 0,4 9 0 0 0,-9-12 0 0 0,9 20 0 0 0,-10-10 0 0 0,4-1 0 0 0,-5-7 0 0 0,0-5 0 0 0,0-6 0 0 0,0 5 0 0 0,0-16 0 0 0,-5 8 0 0 0,-2-14 0 0 0,-5 3 0 0 0</inkml:trace>
  <inkml:trace contextRef="#ctx0" brushRef="#br0" timeOffset="834">2458 124 16383 150000 60001,'0'-27'0'0'0,"0"4"0"0"0,0 16 0 0 0,0 2 0 0 0,0 32 0 0 0,0-3 0 0 0,0 24 0 0 0,0-6 0 0 0,0 2 0 0 0,0 0 0 0 0,0-1 0 0 0,0-12 0 0 0,6 5 0 0 0,1-10 0 0 0,10-1 0 0 0,3-8 0 0 0,10-10 0 0 0,1-1 0 0 0,7-17 0 0 0,-1 3 0 0 0,-6-16 0 0 0,-1 10 0 0 0,-10-3 0 0 0,-3 4 0 0 0,-10 1 0 0 0,-1 5 0 0 0,-34 2 0 0 0,16 10 0 0 0,-39 2 0 0 0,18 5 0 0 0,-16 6 0 0 0,-1-4 0 0 0,2 6 0 0 0,3-7 0 0 0,8 2 0 0 0,-4-8 0 0 0,-3 5 0 0 0,-5-1 0 0 0,-1-3 0 0 0,12-2 0 0 0,-3-6 0 0 0,2-11 0 0 0,-5 3 0 0 0,7-16 0 0 0,12 5 0 0 0,8-6 0 0 0,10 6 0 0 0,1-4 0 0 0,12 9 0 0 0,1-4 0 0 0,10 6 0 0 0,3 5 0 0 0,4-4 0 0 0,1 10 0 0 0,-6-5 0 0 0,5 6 0 0 0,-5 11 0 0 0,0-3 0 0 0,-1 16 0 0 0,-6-5 0 0 0,-5 11 0 0 0,-1 2 0 0 0,-6-1 0 0 0,-6 5 0 0 0,-12-5 0 0 0,-13 7 0 0 0,-8-8 0 0 0,-2-6 0 0 0,8-4 0 0 0,-8-2 0 0 0,3-5 0 0 0,-6 0 0 0 0,7-8 0 0 0,6-10 0 0 0,18-13 0 0 0,-4-3 0 0 0,10-20 0 0 0,-5 3 0 0 0</inkml:trace>
  <inkml:trace contextRef="#ctx0" brushRef="#br0" timeOffset="1110">1730 74 16383 150000 60001,'0'-33'0'0'0,"0"4"0"0"0,0 23 0 0 0,0 44 0 0 0,5-11 0 0 0,2 43 0 0 0,0-26 0 0 0,4 0 0 0 0,-4 4 0 0 0,-1-9 0 0 0,0-8 0 0 0,-6-7 0 0 0</inkml:trace>
  <inkml:trace contextRef="#ctx0" brushRef="#br0" timeOffset="1858">1408 383 16383 150000 60001,'-19'-32'0'0'0,"7"8"0"0"0,6 6 0 0 0,6 11 0 0 0,0-4 0 0 0,17 15 0 0 0,-13-8 0 0 0,18 15 0 0 0,-15-4 0 0 0,5 0 0 0 0,0 4 0 0 0,-5 1 0 0 0,4 2 0 0 0,-9 4 0 0 0,3-1 0 0 0,-10 3 0 0 0,-2 4 0 0 0,-17-4 0 0 0,-7 3 0 0 0,-12-9 0 0 0,-2 2 0 0 0,3-6 0 0 0,4-2 0 0 0,-3-5 0 0 0,0 1 0 0 0,-1-3 0 0 0,0-1 0 0 0,4-5 0 0 0,-3-4 0 0 0,8 4 0 0 0,-8-17 0 0 0,8 7 0 0 0,1-21 0 0 0,14 10 0 0 0,13-4 0 0 0,10 11 0 0 0,2 1 0 0 0,11 6 0 0 0,-4 5 0 0 0,9 1 0 0 0,-9 6 0 0 0,4 0 0 0 0,-6 0 0 0 0,0 6 0 0 0,1 6 0 0 0,-6 7 0 0 0,-2 6 0 0 0,1 5 0 0 0,-5-4 0 0 0,-1 10 0 0 0,-12-5 0 0 0,-13 6 0 0 0,-11-2 0 0 0,-5-6 0 0 0,-2-6 0 0 0,2-11 0 0 0,0 1 0 0 0,-8-1 0 0 0,-3-1 0 0 0,-10-3 0 0 0,-4-2 0 0 0,0-6 0 0 0,0 0 0 0 0,4 0 0 0 0,8-2 0 0 0,4-2 0 0 0,1-3 0 0 0,5-16 0 0 0,5-9 0 0 0,1-14 0 0 0,13-4 0 0 0,9 8 0 0 0,12 9 0 0 0,2 0 0 0 0,2-4 0 0 0,6 5 0 0 0,16-5 0 0 0,11 8 0 0 0,5 2 0 0 0,-1 11 0 0 0,0-4 0 0 0,0-4 0 0 0,6-1 0 0 0,1 0 0 0 0</inkml:trace>
  <inkml:trace contextRef="#ctx0" brushRef="#br0" timeOffset="2118">1334 0 16383 150000 60001,'-26'6'0'0'0,"-14"0"0"0"0,7 7 0 0 0,-16 5 0 0 0,5-5 0 0 0,2 5 0 0 0</inkml:trace>
  <inkml:trace contextRef="#ctx0" brushRef="#br0" timeOffset="2283">457 148 16383 150000 60001,'-26'-5'0'0'0,"8"-2"0"0"0,13 0 0 0 0,5 2 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5:35.409"/>
    </inkml:context>
    <inkml:brush xml:id="br0">
      <inkml:brushProperty name="width" value="0.08571" units="cm"/>
      <inkml:brushProperty name="height" value="0.08571" units="cm"/>
      <inkml:brushProperty name="color" value="#C371F1"/>
    </inkml:brush>
  </inkml:definitions>
  <inkml:trace contextRef="#ctx0" brushRef="#br0">1544 136 12287,'0'-12'0,"0"5"0,2 2 0,2 5 0,-3 0 0,5 5 0,-6 3 0,1 8 0,3 0 0,-3 2 0,4-2 0,0 2 0,-1 3 0,2 2 0,-2-2 0,1 1 0,3-2 0,2 4 0,-6-4 0,6-1 0,-2 2 0,2-2 0,-2 2 0,3-2 0,-3-3 0,-1-2 0,1 3 0,-5-9 0,8 3 0,-4-4 0</inkml:trace>
  <inkml:trace contextRef="#ctx0" brushRef="#br0" timeOffset="1077">1322 136 12287,'0'-6'0,"0"-1"0,0 3 0,0 2 0,0-3 0,0 5 0,0 0 0,0 5 0,0 3 0,0 3 0,0 2 0,0-1 0,0 0 0,0 2 0,0 3 0,0-4 0,0 4 0,0 1 0,0-2 0,0 5 0,0-5 0,1 2 0,3-1 0,-2-4 0,2 4 0,1-4 0,-1 0 0,2-1 0,-2 1 0,-3-5 0,4 0 0,1 0 0,1-1 0,6-1 0,-1-6 0,-4 0 0,0 0 0,-3 0 0,3 0 0,-4 0 0,4 0 0,-4-6 0,4-2 0,-5 1 0,1-1 0,2 4 0,-2-5 0,0 5 0,-4-4 0,0 4 0,0-4 0,6 5 0,-5-4 0,3 3 0,-3 3 0,-1-5 0,0 6 0,-1 0 0,-3 0 0,3 0 0,-10 0 0,4 0 0,-6 6 0,1-4 0,0 7 0,3-5 0,1 4 0,0-4 0,-4 4 0,-1-4 0,1 5 0,0-7 0,-1 2 0,-3 2 0,-1-2 0,-1 4 0,2-4 0,2 5 0,-2-5 0,1 4 0,-2-4 0,2 0 0,-5-4 0,4 0 0,0 0 0,2 0 0,2 0 0,0 0 0,-1 0 0,5 0 0,0 0 0,5-5 0,-1-3 0,1 1 0,-1-2 0,3 1 0,-5-4 0,6 0 0,4 3 0,0 1 0,5 4 0,-5-4 0,4 4 0,-4-5 0,6 7 0,-5-5 0,3 3 0,3 2 0,-4-3 0,1 5 0,1 0 0,-7 0 0,8 1 0,-6 3 0,2-2 0,-2 2 0,-3 3 0,6-5 0,-3 7 0,-3-1 0,5 4 0,-6 1 0,0-1 0,0 0 0,-4 1 0,0-1 0,-6-4 0,2 0 0,1-1 0,-1 1 0,0 3 0,-5-2 0,1-4 0,0-1 0,-1 2 0,1-2 0,-1 0 0,1-4 0,0 1 0,-1 4 0,1-4 0,0 3 0,3-4 0,1-4 0,4 3 0,-4-4 0,4-1 0,-4-3 0,5 2 0,-1-1 0,2-4 0,2-5 0,-5 1 0,-2 4 0</inkml:trace>
  <inkml:trace contextRef="#ctx0" brushRef="#br0" timeOffset="1359">778 38 12287,'-12'-6'0,"0"-2"0,5-3 0,1 4 0,6 2 0,0 5 0,0 0 0,2 4 0,2 0 0,-3 5 0,3 0 0,2 2 0,-2 1 0,6 0 0,-2 1 0,-1 3 0,1 1 0,-4-1 0,4-4 0,-1 5 0,1-1 0,3 5 0,-2-5 0,0 2 0,-1-1 0,3-2 0,-2 5 0,0-5 0,-1 2 0,3-3 0,-4-2 0,6 0 0</inkml:trace>
  <inkml:trace contextRef="#ctx0" brushRef="#br0" timeOffset="2168">791 396 12287,'-9'0'0,"1"0"0,-1 0 0,2 0 0,-1 0 0,3 0 0,-3 0 0,5 0 0,-8-6 0,5 5 0,-7-5 0,1 6 0,0-4 0,-1 0 0,5-1 0,0 1 0,4 2 0,-5-2 0,1-3 0,-4 0 0,4-4 0,-1 3 0,7 1 0,-3 3 0,4 1 0,1-5 0,0 5 0,0-3 0,0 1 0,1 4 0,4-3 0,-4 1 0,3-1 0,3 3 0,0-5 0,5 6 0,-1 2 0,-3 2 0,3-1 0,-2 5 0,-4-4 0,-1 4 0,3 0 0,-1 5 0,2-1 0,1-4 0,-5 1 0,1-5 0,-5 4 0,5 0 0,-4 4 0,5 1 0,-6-1 0,0 1 0,-1-7 0,-4-2 0,-1 3 0,-7 2 0,0-4 0,-4-1 0,2 2 0,-6-2 0,6 0 0,-1-4 0,-3 0 0,-2 0 0,3 0 0,2 0 0,-2 0 0,1 0 0,1 0 0,4 0 0,-1-4 0,1 0 0,0-6 0,-1 3 0,2-5 0,3 0 0,2 3 0,6 1 0,0 4 0,0-4 0,0 5 0,0-8 0,0 10 0,0-5 0,0 6 0,6 0 0,-3 0 0,5 0 0,-4 1 0,4 4 0,-4-3 0,5 7 0,-5-3 0,4 3 0,-4 2 0,4-3 0,-4 1 0,5 0 0,-5 2 0,4-3 0,-5 3 0,4 1 0,-3 1 0,-3-5 0,3 0 0,-2 0 0,-2 5 0,-2-2 0,-2-3 0,1 1 0,-5-4 0,0 0 0,-4-1 0,2-2 0,-2 2 0,2-3 0,-6-1 0,-2 0 0,1 0 0,-5 0 0,2 0 0,0-1 0,0-3 0,-2 1 0,-7-5 0,3 1 0,-3-1 0,3-3 0,1 2 0,1-3 0,-1-5 0,6 8 0,2-3 0,0 2 0,0-2 0,5-1 0,3 1 0,7 4 0,-2-1 0,2 1 0,2-4 0,6-1 0,1 1 0</inkml:trace>
  <inkml:trace contextRef="#ctx0" brushRef="#br0" timeOffset="2392">494 136 12287,'-5'7'0,"-3"-3"0,-3-2 0,-2 3 0,1-3 0,0 2 0,-6 3 0,-2-1 0</inkml:trace>
  <inkml:trace contextRef="#ctx0" brushRef="#br0" timeOffset="2568">210 235 12287,'-12'0'0,"5"0"0,1 0 0,6 0 0,0 6 0,-5-5 0,-2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6:12.423"/>
    </inkml:context>
    <inkml:brush xml:id="br0">
      <inkml:brushProperty name="width" value="0.08571" units="cm"/>
      <inkml:brushProperty name="height" value="0.08571" units="cm"/>
      <inkml:brushProperty name="color" value="#A4386F"/>
    </inkml:brush>
  </inkml:definitions>
  <inkml:trace contextRef="#ctx0" brushRef="#br0">109 78 12287,'-9'0'0,"-4"0"0,4 0 0,-1-2 0,-1-3 0,6 3 0,-5-3 0,6 2 0,-1-3 0,-3 5 0,6-6 0,-12 7 0,12 0 0,-5 0 0,7 0 0,2 0 0,3 0 0,-1 0 0,6 0 0,2 5 0,9 0 0,-2 5 0,7-4 0,0 4 0,5-5 0,6 7 0,5-1 0,4-3 0,6 2 0,3-1 0,7 1 0,5 4 0,0-3 0,8-3-154,-3 2 1,4-4 153,1 4 0,8-5 0,2 5 0,5-6-280,1 1 1,0-3 279,0-2 0,0 0 0,0 0 0,7-2 0,-49 0 0,1-1 0,-1 2 0,0-2 0,0-2 0,1 0 0,2 3 0,1-1 0,1-2 0,1 0 0,1 2 0,0 0 0,-1-2 0,0 0 0,-2 3 0,0 1 0,2-2 0,-1 1 0,1-2 0,0 1 0,-2 0 0,-1 0 0,1-2 0,0 0 0,43 0 0,-46 2 0,0-1 0,46-1 0,-47 2 0,1-1 0,46-6 0,0-4 0,-5 4 0,1 1 0,-1-1 0,-2 6 0,-3-1 0,-6-2-142,-9 2 1,3 0 141,-4 5 0,2 0 0,-2 0 0,-4-5 0,-12-1 0,3 1 0,-7 5 0,4 0 0,-4 0 0,-5-5 140,-6 0 1,-5 0-141,6 5 0,-3 0 279,2 0 1,-3 0-280,-7 0 0,-1 0 154,-4 0 1,3 0-155,-3 0 0,-4 0 0,-1 0 0,-4-2 0,-2-3 0,1 3 0,-1-3 0,-6 3 0,-2 2 0,-7 0 0,0 0 0,-7 0 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7:07.240"/>
    </inkml:context>
    <inkml:brush xml:id="br0">
      <inkml:brushProperty name="width" value="0.04286" units="cm"/>
      <inkml:brushProperty name="height" value="0.04286" units="cm"/>
      <inkml:brushProperty name="color" value="#DA0C07"/>
      <inkml:brushProperty name="inkEffects" value="lava"/>
      <inkml:brushProperty name="anchorX" value="-1.44194E6"/>
      <inkml:brushProperty name="anchorY" value="-427436.5625"/>
      <inkml:brushProperty name="scaleFactor" value="0.5"/>
    </inkml:brush>
  </inkml:definitions>
  <inkml:trace contextRef="#ctx0" brushRef="#br0">519 1212 12287,'-7'0'0,"1"-6"0,6 4 0,0-3 0,0 5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5:39.619"/>
    </inkml:context>
    <inkml:brush xml:id="br0">
      <inkml:brushProperty name="width" value="0.08571" units="cm"/>
      <inkml:brushProperty name="height" value="0.08571" units="cm"/>
      <inkml:brushProperty name="color" value="#C371F1"/>
    </inkml:brush>
  </inkml:definitions>
  <inkml:trace contextRef="#ctx0" brushRef="#br0">1396 445 12287,'0'7'0,"5"4"0,-3-9 0,3 9 0,-5-10 0,0 4 0,0-3 0,0 2 0,-5-3 0,-2 9 0,-5-6 0,-1 0 0,1-4 0,4 0 0,-1 0 0,1 4 0,-4 0 0,4 0 0,-1-4 0,7 0 0,-9-5 0,9 2 0,-2-5 0,3 4 0,1-4 0,0 4 0,0-5 0,0 5 0,0-4 0,0 5 0,5-8 0,-3 10 0,9-10 0,-10 10 0,10-5 0,-10 12 0,10 0 0,-9 7 0,2-1 0,-3-4 0,-1 1 0,0-1 0,0 4 0,0 0 0,-1 1 0,-3-1 0,1 1 0,-5-1 0,-1-1 0,-3-3 0,0 3 0,-1-3 0,1 2 0,0-2 0,-1-2 0,1-6 0,0 0 0</inkml:trace>
  <inkml:trace contextRef="#ctx0" brushRef="#br0" timeOffset="298">1038 25 12287,'-2'-6'0,"0"0"0,-2 1 0,-1 3 0,5-3 0,0 12 0,0 5 0,0 3 0,0 10 0,5-3 0,-1 7 0,4 1 0,-4-1 0,6 3 0,-2-3 0,-1 4 0,1-4 0,6 0 0,5-4 0</inkml:trace>
  <inkml:trace contextRef="#ctx0" brushRef="#br0" timeOffset="1092">902 211 12287,'-7'-20'0,"2"4"0,0 2 0,1 2 0,-1 2 0,1-2 0,2 6 0,-2-6 0,3 7 0,1-4 0,0 7 0,0-4 0,0 6 0,0 0 0,1 6 0,3 2 0,-1 3 0,5 1 0,-4 5 0,5-1 0,-5 2 0,4-2 0,-4-2 0,4 3 0,-5 1 0,1-2 0,2 0 0,-2-3 0,0-1 0,-4 1 0,1-1 0,3 0 0,-2 1 0,3-1 0,-6-1 0,-3-3 0,-3 3 0,-5-10 0,-1 4 0,1-4 0,0-1 0,-1-4 0,1 0 0,1-6 0,3 2 0,-3 1 0,2-1 0,4 4 0,1-5 0,-3 7 0,6-9 0,-5 9 0,6-3 0,-5 5 0,2 4 0,-5 0 0,3 6 0,-3-2 0,4-1 0,-4 1 0,0 0 0,-5 5 0,0-1 0,-4 0 0,3-3 0,-2-1 0,-2-1 0,2 1 0,-5 1 0,5-4 0,-2-1 0,1-4 0,4 0 0,-4 0 0,3 0 0,3-6 0,3-2 0,-1 1 0,4-1 0,1 0 0,4-5 0,0 1 0,0 4 0,0-1 0,0 5 0,0-4 0,0 5 0,2-3 0,2 1 0,-3 4 0,10-4 0,-4 5 0,5 0 0,-3 0 0,-1 0 0,-4 4 0,4 0 0,-4 4 0,4-4 0,-3 6 0,3-2 0,-5-1 0,1 1 0,-2-4 0,3 4 0,-4-3 0,3 3 0,-3 0 0,-2 3 0,-3-3 0,1 3 0,-5-3 0,0-1 0,-5 2 0,1-5 0,0 4 0,-1-5 0,1 1 0,0-3 0,-1-1 0,1 0 0,0 0 0,5 0 0,-4-11 0,4-3 0</inkml:trace>
  <inkml:trace contextRef="#ctx0" brushRef="#br0" timeOffset="1265">680 137 12287,'-9'-7'0,"1"3"0,0 2 0,-5 4 0,1 2 0,-4 5 0,-1 4 0,-5 7 0,3-6 0</inkml:trace>
  <inkml:trace contextRef="#ctx0" brushRef="#br0" timeOffset="1700">297 347 12287,'0'-9'0,"0"1"0,0 5 0,1-4 0,3 3 0,-2 3 0,4-4 0,-2 5 0,-2 0 0,3 0 0,1 5 0,-5 2 0,3 5 0,-2-4 0,-2 1 0,0-1 0,0 4 0,-2 1 0,-2-1 0,1 0 0,-5 1 0,4-1 0,-4 0 0,1 1 0,-1-1 0,-3-4 0,3 1 0,1-3 0,-2 3 0,5 2 0,-4-3 0,5-3 0,-8 6 0,10-9 0,-4 3 0,5-5 0,0 0 0,0 6 0,0-5 0,-6 5 0,3-2 0,-5 0 0,0 1 0,-5-1 0,1-1 0,0 5 0,-1-4 0,1 5 0,-2-7 0,-2 3 0,2 0 0,-2-1 0,1 0 0,-2-4 0,8 0 0,-4 0 0,4-5 0,-4-2 0</inkml:trace>
  <inkml:trace contextRef="#ctx0" brushRef="#br0" timeOffset="1875">346 25 12287,'-1'9'0,"-3"-1"0,1-5 0,-5 1 0,3 3 0,-3 1 0,0 3 0,-4 1 0,-6 1 0,-1-1 0,-6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5:42.844"/>
    </inkml:context>
    <inkml:brush xml:id="br0">
      <inkml:brushProperty name="width" value="0.08571" units="cm"/>
      <inkml:brushProperty name="height" value="0.08571" units="cm"/>
      <inkml:brushProperty name="color" value="#C371F1"/>
    </inkml:brush>
  </inkml:definitions>
  <inkml:trace contextRef="#ctx0" brushRef="#br0">0 297 12287,'7'0'0,"0"-4"0,-3 0 0,-2 0 0,3 4 0,-5-2 0,0-2 0,0 3 0,0-5 0,0 6 0,0 0 0,0 6 0,0-3 0,0 5 0,0 0 0,0 5 0,0-5 0,0 0 0,0 0 0,0 5 0,0-1 0,0 0 0,0-3 0,0-1 0,0 0 0,0 4 0,0-3 0,0-1 0,0-4 0,0 4 0,0-5 0,2 4 0,2-3 0,-3-3 0,10 3 0,-3-8 0,9-4 0,3-8 0,5-1 0,4-8 0,2 3 0,6-6 0,0 0 0,1-1 0,0 3 0,3-3 0,2-1 0,2 1 0,-2 2 0,-6 6 0,-2-2 0,-2 2 0,3-2 0,-10-2 0,4 1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5:48.252"/>
    </inkml:context>
    <inkml:brush xml:id="br0">
      <inkml:brushProperty name="width" value="0.08571" units="cm"/>
      <inkml:brushProperty name="height" value="0.08571" units="cm"/>
      <inkml:brushProperty name="color" value="#C371F1"/>
    </inkml:brush>
  </inkml:definitions>
  <inkml:trace contextRef="#ctx0" brushRef="#br0">2323 248 12287,'-9'6'0,"1"-1"0,4-4 0,-4-1 0,5 5 0,-8-3 0,8 3 0,-5-5 0,5 0 0,-4 0 0,3 0 0,2 2 0,-7 2 0,7-3 0,-9 5 0,4-6 0,-6 1 0,1 3 0,4-2 0,0 2 0,-2-2 0,-6 2 0,2-2 0,-3 2 0,2-1 0,-1 1 0,1-3 0,-6 3 0,5 2 0,-5-2 0,6 0 0,-2-4 0,2 4 0,-1 0 0,6 0 0,-2-4 0,2 0 0,-2 0 0,4 0 0,-1 0 0,7 0 0,-8-5 0,6-3 0,0 1 0,4-1 0,0-1 0,0-3 0,0 0 0,0-1 0,0 1 0,0 0 0,-4-5 0,0 1 0,0-1 0,4 5 0,0-1 0,0 1 0,0 0 0,0-1 0,-5 1 0,1 0 0,0-1 0,4 1 0,-1 1 0,-3 3 0,2 1 0,-2 3 0,3 2 0,1-3 0,0 5 0,0 0 0,0 5 0,0 4 0,0-2 0,0 1 0,0 0 0,0 4 0,0 5 0,0-1 0,1 1 0,3-5 0,-2 5 0,2-1 0,-3 1 0,-1-5 0,4 2 0,0 2 0,1-2 0,-5 2 0,0-2 0,0-2 0,0 1 0,0-1 0,0 0 0,0 1 0,0-1 0,-6 0 0,-1-5 0,-5-1 0,0-6 0,-1 0 0,1 0 0,-1 0 0,1-2 0,0-2 0,4 2 0,-1-7 0,1 5 0,-4-4 0,3 4 0,1-4 0,5 5 0,-8-8 0,10 4 0,-4 0 0,5-4 0,0 10 0,0-10 0,0 9 0,0-3 0,0 5 0,1 0 0,3 0 0,-3 0 0,6 0 0,-3 0 0,-2 5 0,7-2 0,-4 5 0,0-5 0,-1 1 0,-2 3 0,4-1 0,-1 2 0,-4 3 0,4-4 0,-5 5 0,0 0 0,0 1 0,0-1 0,0 1 0,-1-3 0,-3-1 0,-2-2 0,-2-3 0,-3-3 0,3 3 0,-3 2 0,-1-2 0,-1 0 0,1-4 0,0 0 0,-6-6 0,-1 0 0</inkml:trace>
  <inkml:trace contextRef="#ctx0" brushRef="#br0" timeOffset="446">1495 75 12287,'-7'0'0,"2"0"0,5 0 0,0 1 0,0 3 0,0-1 0,0 5 0,4 0 0,0 5 0,4 0 0,-4 4 0,4-3 0,-3 2 0,3 2 0,-4-2 0,4 2 0,-4-1 0,5-4 0,-5 4 0,4-3 0,-4-2 0,0 0 0,-4 1 0,0-1 0,0 0 0,0 1 0,0-6 0,-1-2 0,-3-5 0,-3 0 0,-10 0 0,1 0 0,-1 0 0,5 0 0,0-1 0,-1-3 0,-3 1 0,-1-5 0,1 4 0,4-5 0,-1 2 0,1-1 0,-1-1 0,1 4 0,4-3 0,0 4 0,4-5 0,-5 0 0,7-2 0,-9-1 0,4 0 0</inkml:trace>
  <inkml:trace contextRef="#ctx0" brushRef="#br0" timeOffset="765">1359 1 12287,'-8'4'0,"0"0"0,5 5 0,-3-7 0,6 3 0,0 1 0,0-5 0,2 5 0,2-6 0,-1 4 0,5 0 0,-4 0 0,4-4 0,-4 0 0,5 0 0,-5 4 0,4 0 0,-4 0 0,4-4 0,-5 6 0,8-5 0,-10 10 0,5-8 0,-6 5 0,0-4 0,0 4 0,0-5 0,-6 8 0,0-4 0</inkml:trace>
  <inkml:trace contextRef="#ctx0" brushRef="#br0" timeOffset="999">1174 396 12287,'0'15'0,"0"-3"0,0-2 0,0 2 0,0-4 0,0 1 0,0-1 0,0 4 0,1 1 0,3-1 0,-2 0 0,2 1 0,-1-1 0,1 0 0,-3 1 0,3-1 0,-1 0 0,1 1 0,-3-1 0,6-1 0,-3-3 0,-2-1 0,2-3 0,-1-2 0,1 2 0,-3-8 0,5-3 0</inkml:trace>
  <inkml:trace contextRef="#ctx0" brushRef="#br0" timeOffset="1666">976 38 12287,'-7'-7'0,"2"1"0,-1 6 0,5 6 0,-4 1 0,5 5 0,-2 0 0,-2 1 0,3-1 0,-3 0 0,2 1 0,2-1 0,0 0 0,0 1 0,2-2 0,2-3 0,-3 3 0,3-3 0,3 2 0,1-2 0,3 3 0,2-5 0,-1 2 0,0-1 0,1-3 0,-1-3 0,0 5 0,1-6 0,-5 0 0,0 0 0,-5 0 0,8 0 0,-10 0 0,5 1 0,-6 3 0,0-1 0,0 5 0,0-5 0,-2 6 0,-2-4 0,2 4 0,-7-1 0,2-1 0,-1 1 0,-3-3 0,3 3 0,-4-1 0,-5 1 0,3-1 0,-2-3 0,2-1 0,2 5 0,-5-5 0,1 1 0,-1-3 0,5-1 0,0 0 0,-1 0 0,1 0 0,4 0 0,0 0 0,5-5 0,-1-4 0,-2 3 0,2-3 0,0 1 0,5-4 0,4-1 0,-3 5 0,6 0 0,-3 5 0,3-1 0,-5-3 0,8 6 0,-5-5 0,3 6 0,-1 0 0,-5 0 0,8 6 0,-10 1 0,3 5 0,-3 0 0,-1 1 0,0-1 0,-1 3 0,-3-2 0,1 4 0,-5-8 0,0 4 0,-5-4 0,1 2 0,0 1 0,-1-1 0,1-3 0,0-2 0,-1-6 0,1 0 0,0 0 0</inkml:trace>
  <inkml:trace contextRef="#ctx0" brushRef="#br0" timeOffset="1859">705 62 12287,'0'13'0,"0"-1"0,0 0 0,0 1 0,5 5 0,2 1 0</inkml:trace>
  <inkml:trace contextRef="#ctx0" brushRef="#br0" timeOffset="2208">507 421 12287,'-8'-5'0,"1"0"0,1-2 0,-2 3 0,4-4 0,0-1 0,4-3 0,-6 0 0,5-1 0,-3 1 0,2-6 0,2 4 0,0-2 0,5 2 0,-1 2 0,5 1 0,0 3 0,2-3 0,1 4 0,0 0 0,1 3 0,-7 3 0,5 1 0,-9 1 0,2 3 0,-3 3 0,-1 5 0,0 1 0,0-1 0,-1 2 0,-3 2 0,-2-2 0,-2 2 0,-3-2 0,3-2 0,-3 5 0,-1-1 0,-1-3 0,1-5 0,-1-1 0,1 1 0,4 2 0,0-6 0,-1 0 0,-3-10 0,0 0 0</inkml:trace>
  <inkml:trace contextRef="#ctx0" brushRef="#br0" timeOffset="2374">383 50 12287,'6'-7'0,"-5"-4"0,5 10 0,-2-3 0,0 8 0,0-2 0,-4 7 0,6-1 0,-5 4 0,4 1 0</inkml:trace>
  <inkml:trace contextRef="#ctx0" brushRef="#br0" timeOffset="2991">445 396 12287,'0'12'0,"0"1"0,0-7 0,0 0 0,-1-6 0,-3 0 0,1 0 0,-5 0 0,4 0 0,-5 0 0,1-6 0,-4 0 0,-1-7 0,5 5 0,0 0 0,0 1 0,-5-1 0,5-2 0,0 6 0,4-4 0,-5 4 0,7-6 0,-4 9 0,1-10 0,3 9 0,-3-3 0,5 5 0,0 0 0,-6 5 0,4-2 0,-7 5 0,5-5 0,-4 1 0,4 2 0,-4-2 0,4 0 0,-5-4 0,5 4 0,-4 0 0,5 0 0,-8-4 0,4 0 0,1 0 0,-5 0 0,8 0 0,-5 0 0,5-5 0,-1-4 0,-2 3 0,2-3 0,-4 1 0,4-4 0,-2 1 0,2 2 0,3-1 0,-3 1 0,-2-2 0,2-1 0,-4 4 0,4-1 0,-2 5 0,2-4 0,3 0 0,-10 1 0,4 2 0,-5 5 0,3 0 0,1 0 0,4 0 0,-4 0 0,4 5 0,-5 3 0,5-1 0,-4 1 0,5 1 0,-1 3 0,-1 0 0,1 1 0,-1-1 0,5 0 0,0 1 0,0-1 0,0-4 0,0 1 0,0-5 0,0 4 0,0-5 0,6 2 0,2-5 0,3 0 0,2 0 0,-1 0 0,0 0 0,5-1 0,-1-3 0,5-3 0,-5-6 0,1 1 0,1-6 0,1-1 0</inkml:trace>
  <inkml:trace contextRef="#ctx0" brushRef="#br0" timeOffset="3114">247 136 12287,'0'-6'0,"0"0"0,0 6 0,0 0 0,-5 6 0,-2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5:54.043"/>
    </inkml:context>
    <inkml:brush xml:id="br0">
      <inkml:brushProperty name="width" value="0.08571" units="cm"/>
      <inkml:brushProperty name="height" value="0.08571" units="cm"/>
      <inkml:brushProperty name="color" value="#C371F1"/>
    </inkml:brush>
  </inkml:definitions>
  <inkml:trace contextRef="#ctx0" brushRef="#br0">2718 284 12287,'0'9'0,"0"-1"0,0-5 0,0 2 0,0-5 0,0 0 0,-5 0 0,3 0 0,-3 0 0,-1 0 0,4 0 0,-7 0 0,5 0 0,-4 0 0,4 0 0,-4 0 0,-1 0 0,-3 4 0,0 0 0,-5 2 0,1-2 0,-1-1 0,5 5 0,-2-5 0,-2 1 0,2 1 0,-2-1 0,1 2 0,-2-2 0,3-3 0,-2 3 0,1-2 0,-2-2 0,4 4 0,-4 0 0,3 0 0,2-4 0,0 0 0,-1 0 0,5-1 0,0-3 0,0 2 0,-5-9 0,5 4 0,0-5 0,5 0 0,-1-1 0,1 4 0,-1-4 0,3 7 0,-3-11 0,1 6 0,-1-5 0,2 2 0,-2 2 0,3-1 0,1 1 0,-4-1 0,0 1 0,0 0 0,4-1 0,-5 1 0,1 0 0,-1-1 0,1 1 0,2 0 0,-9-1 0,10 1 0,-5 5 0,6 2 0,0 5 0,0 0 0,0 5 0,0 2 0,0 5 0,0 2 0,0 3 0,0-4 0,0 4 0,2-2 0,2 1 0,-1-2 0,5 2 0,-5 2 0,1-1 0,1-1 0,-1-3 0,1-1 0,-5 0 0,0 1 0,0-1 0,0 0 0,0 1 0,0-1 0,0 0 0,0 1 0,-2-5 0,-2 0 0,-3-5 0,-5 1 0,4 2 0,-1-2 0,1 0 0,-4-4 0,-1 0 0,1 0 0,0-4 0,-1 0 0,5-6 0,0 2 0,0-3 0,-3-2 0,2 1 0,-2 0 0,10-1 0,-4 1 0,5 0 0,0 5 0,0-4 0,5 9 0,-4-4 0,4 1 0,1 4 0,-3-4 0,5 5 0,-5 0 0,4 0 0,-3 0 0,-3 1 0,4 3 0,-4-1 0,-1 5 0,4-4 0,0 4 0,0 1 0,-4 3 0,0 0 0,0 1 0,0-1 0,0 0 0,-4 1 0,0-1 0,-4-4 0,4 1 0,-6-1 0,2 4 0,-3-4 0,-1 1 0,-1-3 0,1 3 0,-5 0 0,1-5 0,-1 2 0,5-2 0,-4-3 0,-1 4 0,1-10 0,3-1 0</inkml:trace>
  <inkml:trace contextRef="#ctx0" brushRef="#br0" timeOffset="441">1779 25 12287,'-8'0'0,"0"0"0,5 0 0,-2 0 0,5 0 0,0 0 0,0 5 0,1 2 0,3 6 0,-1-5 0,5 0 0,0 0 0,5 5 0,-5 3 0,0 1 0,1 0 0,3 0 0,-4-3 0,0 2 0,-1 2 0,1-2 0,-1 5 0,-3-5 0,-2 2 0,2-1 0,-3-3 0,-1 2 0,0-2 0,0-2 0,-1 0 0,-3 1 0,1-5 0,-5 0 0,1-4 0,-1 5 0,-3-7 0,3 2 0,-3-2 0,-2-2 0,1 0 0,-1 0 0,1 0 0,0-6 0,-1-2 0,-3-3 0,-1-1 0,2-1 0,7 1 0,-1 0 0,4-1 0,-3 1 0,4 0 0,0-1 0,4 1 0,0 0 0,5-6 0,2-1 0</inkml:trace>
  <inkml:trace contextRef="#ctx0" brushRef="#br0" timeOffset="675">1607 87 12287,'0'7'0,"0"-2"0,0-5 0,0 0 0,0 6 0,0-5 0,0 10 0,1-8 0,3 5 0,-3-5 0,10 8 0,-4-5 0</inkml:trace>
  <inkml:trace contextRef="#ctx0" brushRef="#br0" timeOffset="856">1520 420 12287,'0'13'0,"0"-1"0,1-4 0,4 0 0,-4 1 0,6 3 0,-3 0 0,-1-3 0,5-1 0,-4-4 0,4 4 0,-4-4 0,5 4 0,-5-5 0,4 1 0,-5 3 0,6-4 0,-5 5 0,1-5 0,-5-3 0,0-7 0</inkml:trace>
  <inkml:trace contextRef="#ctx0" brushRef="#br0" timeOffset="1383">1347 161 12287,'0'-13'0,"4"1"0,0 0 0,1 3 0,-5 1 0,0 4 0,0-4 0,0 5 0,5-8 0,-4 10 0,5-5 0,-6 6 0,0 6 0,0 2 0,0 4 0,0 5 0,0-2 0,0 6 0,-1-1 0,-4 5 0,3 0 0,-7-1 0,3 1 0,-3 0 0,0-5 0,5 1 0,-5-1 0,5 5 0,-4-6 0,4-2 0,-2-3 0,2-2 0,3 0 0,-3 1 0,2-7 0,2 0 0,2-6 0,2 0 0,4-1 0,9-4 0,-4-1 0,4-7 0,-3 5 0,-2 0 0,0 0 0,1-5 0,-5 5 0,0 0 0,0-1 0,-1-3 0,-1 0 0,-6 4 0,0-1 0,0 7 0,-6-8 0,-2 6 0,-7-2 0,-2 2 0,0 1 0,0-5 0,2 5 0,-6-1 0,2-2 0,-1-3 0,0 0 0,4 0 0,2-2 0,-2 3 0,2-1 0,2 0 0,1-2 0,2 3 0,0 1 0,5-1 0,0 0 0,4-5 0,0 7 0,5-5 0,2 4 0</inkml:trace>
  <inkml:trace contextRef="#ctx0" brushRef="#br0" timeOffset="2157">1075 260 12287,'0'-7'0,"0"-4"0,0 9 0,0-3 0,0 5 0,0 0 0,0 5 0,0-2 0,0 5 0,0-4 0,0 5 0,0-5 0,0 4 0,0-4 0,0 4 0,0-3 0,0 3 0,-1-4 0,-3 4 0,1-4 0,-5 4 0,1-3 0,-1 3 0,-3-4 0,3 4 0,-5-4 0,-3 5 0,2-3 0,-2 3 0,-4-3 0,0-1 0,1-3 0,-2 7 0,2-7 0,-2 2 0,-1-1 0,6 1 0,-5-2 0,5 2 0,-2-3 0,1-1 0,8 0 0,-3 0 0,2 0 0,-2 0 0,5 0 0,1-5 0,6 3 0,0-3 0,0 5 0,0 0 0,-4 1 0,0 3 0,-6-2 0,5 9 0,-3-3 0,1-3 0,3-1 0,2 3 0,-5-1 0,3 2 0,3-1 0,-3-3 0,2-3 0,8 5 0,1-5 0,5 3 0,0-2 0,1 2 0,-1-3 0,1-1 0,-1 0 0,-4 0 0,0 0 0,1 0 0,-1 0 0,0 0 0,-5 2 0,1 2 0,-1-3 0,1 3 0,-3 3 0,3-4 0,-8 5 0,1-5 0,-5 1 0,0 3 0,-4-6 0,-1 3 0,1 3 0,0-5 0,-1 3 0,1-5 0,-1 0 0,1 0 0,0 0 0,-1-4 0,1 0 0,4-4 0,0 3 0,-1-4 0,-3 1 0,0 1 0,-1-1 0,5-1 0,0-3 0,0-2 0,-5-2 0,5 2 0,0-2 0,1 2 0,-1 1 0,1 1 0,3 0 0,2-1 0,-2 1 0,3 0 0,1-1 0,11-4 0,3-3 0</inkml:trace>
  <inkml:trace contextRef="#ctx0" brushRef="#br0" timeOffset="2349">927 37 12287,'0'-12'0,"0"5"0,0-4 0,-1 10 0,-3-3 0,-3 2 0,-5 2 0</inkml:trace>
  <inkml:trace contextRef="#ctx0" brushRef="#br0" timeOffset="2758">347 494 12287,'0'7'0,"0"4"0,5-4 0,-3 5 0,2 1 0,-3-5 0,-1 0 0,0 0 0,0 5 0,-1-5 0,-3 0 0,-3-4 0,-6 5 0,1-3 0,0 3 0,-6-4 0,-3-5 0,-2 0 0,-2 0 0,-1 0 0,-3 0 0,3-5 0,-3-4 0,7-2 0,2-1 0,5 4 0,-2 0 0,5-1 0,4-3 0,-2 0 0,6-1 0,0 1 0,8 0 0,0-1 0,11-5 0,-1-1 0</inkml:trace>
  <inkml:trace contextRef="#ctx0" brushRef="#br0" timeOffset="2915">260 642 12287,'-7'-1'0,"3"-3"0,-3 3 0,6-5 0,-4 6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6:01.634"/>
    </inkml:context>
    <inkml:brush xml:id="br0">
      <inkml:brushProperty name="width" value="0.08571" units="cm"/>
      <inkml:brushProperty name="height" value="0.08571" units="cm"/>
      <inkml:brushProperty name="color" value="#C371F1"/>
    </inkml:brush>
  </inkml:definitions>
  <inkml:trace contextRef="#ctx0" brushRef="#br0">1927 248 12287,'2'-7'0,"2"3"0,-3-3 0,6 6 0,-3-4 0,-3 4 0,10-4 0,-8 3 0,5-2 0,-5 3 0,4 1 0,-3 0 0,-2 0 0,9 0 0,-5 5 0,5-2 0,-2 5 0,-3-1 0,-1 1 0,-4 3 0,3-3 0,-3-1 0,-1 2 0,0-1 0,0 4 0,-4 1 0,0-1 0,-5-4 0,0 0 0,-2 1 0,-1 3 0,0 0 0,-1 1 0,5-2 0,0-3 0,0 3 0,-5-4 0,6 1 0,3 0 0,3-5 0,1 2 0,5-5 0,4 0 0,2 0 0,1 0 0,0 0 0,-1-1 0,-2-3 0,-3 3 0,-1-4 0,-4 4 0,10 1 0,-11 0 0,0 0 0,-6 0 0,-6 0 0,0 0 0,-1 0 0,1 4 0,0 0 0,-5 0 0,1-4 0,-1 5 0,5-1 0,-1 0 0,1-4 0,0 0 0,-1 0 0,7 0 0,-5 0 0,4-6 0,0-1 0,3-5 0,1 0 0,-1-1 0,3 1 0,-4 0 0,3-1 0,-2 1 0,2 0 0,-2-1 0,-1 1 0,0 0 0,-3-5 0,4 1 0,-1-1 0,0 5 0,4-1 0,-3 1 0,-1 0 0,0-1 0,1 5 0,4 0 0,0 0 0,-5-5 0,3 6 0,-3 2 0,5 4 0,0-4 0,0 4 0,0-4 0</inkml:trace>
  <inkml:trace contextRef="#ctx0" brushRef="#br0" timeOffset="300">1977 1 12287,'0'0'0</inkml:trace>
  <inkml:trace contextRef="#ctx0" brushRef="#br0" timeOffset="414">1890 62 12287,'-8'0'0,"0"0"0,5 0 0,-8-5 0,10 4 0,-5-5 0,6 6 0,0 0 0,0 0 0</inkml:trace>
  <inkml:trace contextRef="#ctx0" brushRef="#br0" timeOffset="1242">1594 322 12287,'-7'0'0,"-3"1"0,6 3 0,-5-2 0,2 3 0,-6-5 0,1 4 0,0 0 0,-1 1 0,1-5 0,0 4 0,-1 0 0,0 1 0,-4-1 0,2-2 0,-6 2 0,5-1 0,-5 1 0,5-3 0,-5 3 0,5-2 0,-5-2 0,5 0 0,-5 0 0,6 0 0,-1 0 0,2 0 0,2 0 0,1-2 0,2-2 0,0 1 0,5-5 0,-5 4 0,5-4 0,0 0 0,4-5 0,0 1 0,0 0 0,0-1 0,0 1 0,0-1 0,0 1 0,0 0 0,0-1 0,0 5 0,0 0 0,0 4 0,0-4 0,0 5 0,0-3 0,0 6 0,0 0 0,0 6 0,0 2 0,0-1 0,0 1 0,0 0 0,0 5 0,0-1 0,0 0 0,1-1 0,4-2 0,-4 2 0,3-3 0,2 3 0,-2 1 0,1 1 0,-1-1 0,-2 0 0,3 1 0,-5-1 0,2 0 0,2 1 0,-3-5 0,3 0 0,-2-4 0,-2 5 0,-2-3 0,-2 3 0,1 0 0,-5-5 0,0 2 0,-5-2 0,5-3 0,0 3 0,0-2 0,-5-2 0,1 0 0,0 0 0,-1 0 0,1 0 0,0 0 0,-1 0 0,1-2 0,0-2 0,-1 3 0,1-3 0,4-2 0,-1 2 0,5-4 0,-4 4 0,4-4 0,-4 4 0,5-6 0,-3 3 0,6-5 0,0-1 0,0 1 0,-5 0 0,-2-1 0</inkml:trace>
  <inkml:trace contextRef="#ctx0" brushRef="#br0" timeOffset="1474">939 211 12287,'-7'-7'0,"2"1"0,5 6 0,0 0 0,5 0 0,-2 4 0,5 1 0,-4 3 0,5-4 0,-7 6 0,8-8 0,-6 7 0,0-7 0,2 4 0,1-6 0</inkml:trace>
  <inkml:trace contextRef="#ctx0" brushRef="#br0" timeOffset="1681">840 520 12287,'0'12'0,"0"0"0,0-4 0,0 1 0,2-5 0,2 4 0,-3-4 0,3 4 0,-1 1 0,1 3 0,-2-4 0,2 0 0,-2-1 0,2 2 0,-2 2 0,2-3 0,-3-3 0,-1 6 0,0-9 0,0 3 0</inkml:trace>
  <inkml:trace contextRef="#ctx0" brushRef="#br0" timeOffset="2450">729 248 12287,'-7'-6'0,"2"-1"0,5-5 0,0 4 0,0 0 0,0 5 0,0-3 0,0 6 0,-2 2 0,-2 2 0,2 3 0,-7 5 0,2 0 0,-1 1 0,-3 3 0,3 1 0,1 3 0,-1-3 0,4 1 0,-4-2 0,5-2 0,-1 2 0,-2-2 0,2-2 0,0 1 0,4-1 0,1-4 0,3 1 0,-1-7 0,5 2 0,1-2 0,3-2 0,4 0 0,1 0 0,1-4 0,-2 0 0,-2-5 0,2 5 0,-6 0 0,-2 4 0,1-5 0,-3 3 0,5-3 0,-11 5 0,0 0 0,-5 0 0,-7 0 0,-1 4 0,1 0 0,-5 6 0,1-2 0,-5 3 0,5 1 0,-5 0 0,5 1 0,-5-5 0,5 0 0,-1 1 0,5 3 0,4-4 0,-1 0 0,7-4 0,-2 5 0,2-7 0,2 9 0,2-9 0,2 2 0,3-3 0,5-1 0,0 4 0,1 0 0,-1 1 0,0-5 0,1 0 0,-1 0 0,0 0 0,1 0 0,-1 0 0,-4 0 0,1 0 0,-7 0 0,-2 5 0,-7-2 0,-5 5 0,-2-5 0,-2 1 0,1 1 0,-6 0 0,2 3 0,-2-4 0,-1 4 0,6-4 0,-6 4 0,1-3 0,2 0 0,-1-1 0,5-2 0,-2 2 0,3-3 0,3-2 0,3-3 0,-1 1 0,4-5 0,1 3 0,4-3 0,2 4 0,2-4 0,-1 5 0,5-1 0,-4-1 0,4 0 0,0 1 0,5 4 0,-1 0 0,-4 0 0,1 0 0,-5 0 0,4 0 0,-5 2 0,1 2 0,-3-1 0,-1 5 0,0-4 0,0 4 0,0-4 0,0 4 0,0 1 0,-4 3 0,0 0 0,-6-3 0,2-1 0,-2-4 0,2 4 0,-3-5 0,3 1 0,2-3 0,-4-1 0,3 0 0</inkml:trace>
  <inkml:trace contextRef="#ctx0" brushRef="#br0" timeOffset="2624">803 754 12287,'0'-12'0,"0"5"0,0-4 0,-5 10 0,-2-5 0</inkml:trace>
  <inkml:trace contextRef="#ctx0" brushRef="#br0" timeOffset="3182">284 359 12287,'-5'12'0,"-2"-5"0,-5 4 0,-1-4 0,7 5 0,1 1 0,4-5 0,1 0 0,0 0 0,1 3 0,4-2 0,1 0 0,7-5 0,-1 6 0,0-5 0,1 4 0,-1 2 0,-1-9 0,-3 7 0,-2-7 0,-5 8 0,3-6 0,-2 0 0,-2 2 0,-7-5 0,-5 3 0,-1-2 0,1-2 0,-1 0 0,1 0 0,0 0 0,-1 0 0,1-2 0,0-2 0,-1 1 0,1-5 0,4 1 0,0-1 0,-1-3 0,-3 3 0,4 1 0,-1-1 0,1 4 0,-4-5 0,0 7 0,-1-4 0,1 6 0,0-5 0,-1 3 0,1-2 0,4 7 0,-1 1 0,2 6 0,-1-2 0,1 3 0,3 1 0,3 1 0,-5-1 0,6 0 0,0 1 0,0-1 0,0-4 0,0 0 0,2-5 0,2 1 0,3 2 0,5-2 0,2 0 0,2-4 0,-1 0 0,6 0 0,0-1 0,3-4 0,1 4 0,0-15 0,-1 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6:07.892"/>
    </inkml:context>
    <inkml:brush xml:id="br0">
      <inkml:brushProperty name="width" value="0.08571" units="cm"/>
      <inkml:brushProperty name="height" value="0.08571" units="cm"/>
      <inkml:brushProperty name="color" value="#C371F1"/>
    </inkml:brush>
  </inkml:definitions>
  <inkml:trace contextRef="#ctx0" brushRef="#br0">1234 111 12287,'12'-5'0,"1"4"0,-1-5 0,-1 5 0,-3-3 0,3 2 0,-2-2 0,-3 1 0,3-1 0,-5 3 0,4-3 0,-4-2 0,4 2 0,-3 0 0,3 4 0,-6-5 0,5 2 0,-3-5 0,-2 5 0,3-3 0,-5 6 0,0 0 0,-5 0 0,2 0 0,-5 0 0,4 0 0,-4 0 0,-1 4 0,-3 1 0,0 3 0,-1-4 0,-1 6 0,-2-2 0,2-1 0,-2 1 0,2-1 0,2 1 0,-1 3 0,1-3 0,4-1 0,0 1 0,1-4 0,-2 5 0,0-5 0,5 4 0,0-5 0,4 4 0,0-3 0,0-3 0,1 5 0,3-6 0,3 0 0,5 0 0,5 0 0,-1 0 0,1 0 0,-5 0 0,0 0 0,1 0 0,-1 0 0,1 0 0,-7 0 0,5 0 0,-9 0 0,2 4 0,-8 0 0,-2 5 0,-2 0 0,-3 0 0,3-1 0,-3 3 0,-2-4 0,1 6 0,4-6 0,0-3 0,5-3 0,-3-1 0,6 0 0,6 0 0,1 0 0,5 0 0,-4 0 0,1 0 0,-1 0 0,4 0 0,-4 0 0,1 0 0,-7 0 0,4 0 0,-5 0 0,3 0 0,-2 0 0,3 0 0,-10 0 0,-2 0 0,-5 0 0,-1-4 0,1 0 0,-1 0 0,1 4 0,-2 0 0,-2 0 0,2 0 0,-2 0 0,-2 0 0,1 0 0,1-4 0,4-1 0,-5 0 0,1 1 0,-1-3 0,5-5 0,-1-1 0,1 1 0,0 0 0,4-5 0,-1 1 0,5-2 0,-4 1 0,4 4 0,-4-4 0,5 3 0,-1 2 0,2 0 0,2-1 0,0 6 0,0 2 0,0 5 0,0 0 0,2 4 0,2 0 0,-3 6 0,3-2 0,2 7 0,-2 2 0,4 5 0,-4-2 0,5-1 0,-5 2 0,4-2 0,-4 2 0,4 2 0,-4-2 0,5 1 0,-5-2 0,0 2 0,-4-5 0,1 1 0,3-2 0,-2-2 0,2 2 0,-3-6 0,-1-2 0,-4-4 0,0 4 0,-6-5 0,2 1 0,-4-2 0,-5-2 0,4 0 0,-4 0 0,-1 0 0,2 0 0,-1-6 0,5-2 0,0 1 0,-1-1 0,2 0 0,3-5 0,-2-3 0,6-1 0,0 1 0,4 3 0,2-3 0,2 0 0,8-6 0,7 2 0</inkml:trace>
  <inkml:trace contextRef="#ctx0" brushRef="#br0" timeOffset="257">789 470 12287,'-12'0'0,"5"0"0,2 1 0,5 3 0,0-1 0,0 5 0,0 0 0,0 5 0,0-1 0,0 0 0,1 1 0,3-1 0,-2 0 0,2 1 0,-2-2 0,3-3 0,-4 3 0,10-10 0,-4 5 0,5-6 0</inkml:trace>
  <inkml:trace contextRef="#ctx0" brushRef="#br0" timeOffset="1149">629 0 12287,'-7'0'0,"2"2"0,5 2 0,-6-3 0,3 10 0,-5-3 0,5-1 0,-1 1 0,3 5 0,1 3 0,0 2 0,0-1 0,0-4 0,0 4 0,0-2 0,0 1 0,0-2 0,0 3 0,1-8 0,3-1 0,3-1 0,6 1 0,-5-2 0,0-6 0,0 0 0,5 0 0,-1 0 0,0 0 0,-3 0 0,-1 0 0,-6 0 0,9-6 0,-9 5 0,3-4 0,-6 1 0,-3-1 0,-3 1 0,-5 6 0,-1 2 0,-3-1 0,-1 5 0,1-4 0,4 4 0,-1-1 0,1 1 0,-1 3 0,1-3 0,0 3 0,-1 2 0,7-1 0,0 0 0,6-5 0,1 0 0,4-3 0,1-2 0,7 2 0,-1-3 0,0-1 0,1 4 0,-1 0 0,-4 0 0,1-4 0,-1 0 0,4 0 0,-4 2 0,1 2 0,-5-3 0,4 3 0,-5-2 0,8-2 0,-10 0 0,5 0 0,-6 5 0,-6-3 0,-1 7 0,-5-5 0,0 5 0,-1-5 0,0 1 0,-4-1 0,3-2 0,-2 2 0,2 1 0,2-1 0,-1 1 0,1-5 0,0 4 0,-1 0 0,5 0 0,0-4 0,0 0 0,-5 0 0,1 0 0,0 0 0,-1 0 0,5 0 0,0 0 0,4 0 0,-5 0 0,5 0 0,-4 0 0,5 0 0,-4-4 0,3 0 0,3-2 0,-3 2 0,2 1 0,2-5 0,0 5 0,6-2 0,-3 1 0,5 0 0,-4 0 0,4 4 0,-4 0 0,5 0 0,-5 0 0,4 0 0,-4 0 0,4 0 0,-5 5 0,7-2 0,-6 5 0,0-4 0,-4 4 0,4-4 0,0 5 0,0-5 0,-4 4 0,0-4 0,0 4 0,0-3 0,0 3 0,-5-4 0,-3 4 0,-3-4 0,-2 4 0,1-1 0,0 2 0,-1 0 0,1-5 0,-1 5 0,1-5 0,0 0 0,-1-4 0,5 0 0,0 0 0,5 0 0,-2 0 0,5 0 0</inkml:trace>
  <inkml:trace contextRef="#ctx0" brushRef="#br0" timeOffset="1298">555 568 12287,'0'-6'0,"5"-5"0,-3 9 0,3-3 0,-5 5 0,0-6 0,0-1 0</inkml:trace>
  <inkml:trace contextRef="#ctx0" brushRef="#br0" timeOffset="1823">246 198 12287,'-19'15'0,"2"-3"0,4-2 0,2 2 0,2 1 0,0-5 0,5 0 0,0 0 0,4 5 0,0-1 0,5-1 0,3-3 0,3-1 0,2-3 0,0-2 0,4 2 0,-4-3 0,4-1 0,-3 0 0,-2 0 0,-4 0 0,0 0 0,-5 2 0,1 2 0,3-3 0,-5 4 0,-2 1 0,-9-1 0,-7 4 0,2-2 0,-2-3 0,1-3 0,-2 3 0,3-2 0,-2-2 0,2 0 0,2 0 0,0 0 0,-1 0 0,2-2 0,3-2 0,-2-3 0,6-5 0,-4-1 0,4 1 0,0 0 0,4-1 0,-4 1 0,0 0 0,-1-1 0,5 1 0,-5 0 0,2 3 0,-5 1 0,4 5 0,-4-1 0,3 4 0,-3 4 0,4 3 0,-4 6 0,4-1 0,-4 0 0,5 1 0,-1-1 0,1 0 0,-1 1 0,2-1 0,-2 0 0,4 1 0,4-1 0,-1-4 0,5 1 0,1-7 0,3 3 0,6-4 0,2-1 0,4-11 0,0-3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6:16.365"/>
    </inkml:context>
    <inkml:brush xml:id="br0">
      <inkml:brushProperty name="width" value="0.08571" units="cm"/>
      <inkml:brushProperty name="height" value="0.08571" units="cm"/>
      <inkml:brushProperty name="color" value="#C371F1"/>
    </inkml:brush>
  </inkml:definitions>
  <inkml:trace contextRef="#ctx0" brushRef="#br0">3273 87 12287,'6'20'0,"2"-4"0,-3-2 0,2-3 0,-4-2 0,1 0 0,2-3 0,-2 3 0,-3 2 0,3-3 0,-2 3 0,-2 1 0,4-4 0,0 1 0,0-1 0,-4 4 0,0-4 0,0 1 0,0-1 0,0 4 0,0 1 0,0-5 0,0 0 0,0-4 0,0 4 0,0-5 0,-6 3 0,0-6 0</inkml:trace>
  <inkml:trace contextRef="#ctx0" brushRef="#br0" timeOffset="616">3088 112 12287,'7'0'0,"4"0"0,-10-5 0,10 3 0,-4-3 0,0 5 0,4 0 0,-10 1 0,3 3 0,-1-1 0,1 5 0,-2 0 0,2 5 0,-4 0 0,-4 4 0,-3-2 0,-6 6 0,1-1 0,0 5 0,-2 0 0,-3-1 0,4 1 0,-4 0 0,-1-5 0,2 1 0,1-5 0,7 5 0,-3-6 0,9 3 0,-3-6 0,6-5 0,3-3 0,3-2 0,5-2 0,5-2 0,-1-2 0,5 1 0,-5-5 0,5 4 0,-4-4 0,-1 1 0,-4-1 0,1-3 0,-1 4 0,0-6 0,1 1 0,-6 0 0,-2-1 0,-5 1 0,0 0 0,0 3 0,0 1 0,-1 4 0,-3-4 0,-3 0 0,-7-5 0,-2 1 0,2 4 0,-3-1 0,-2 3 0,-1-3 0,0-2 0,0 3 0,3-1 0,-3 0 0,3-2 0,-3 3 0,3-3 0,-3-1 0,5 4 0,-2-1 0,7 2 0,2-1 0,5-3 0,-2 4 0,5-5 0,0 0 0,0-1 0</inkml:trace>
  <inkml:trace contextRef="#ctx0" brushRef="#br0" timeOffset="1166">2742 248 12287,'6'7'0,"-5"0"0,3-3 0,-1-2 0,1 7 0,-3-5 0,3 4 0,-2-4 0,-2 4 0,0-3 0,0 3 0,0 0 0,-2 4 0,-2 1 0,-1-5 0,-3 0 0,-3-4 0,2 5 0,-2-5 0,-1 4 0,0-5 0,-1 2 0,1-5 0,0 0 0,-1-1 0,1-3 0,5 2 0,-4-9 0,10 10 0,-5-10 0,6 10 0,0-5 0,-1 6 0,-3 0 0,2 1 0,-2 4 0,-3-4 0,5 9 0,-7-6 0,5 4 0,-4-4 0,0 4 0,-5-4 0,5 5 0,0-5 0,0 4 0,-5-4 0,1 2 0,0-2 0,-1-3 0,1 3 0,0-2 0,-1-2 0,1 0 0,0-2 0,-1-2 0,1-3 0,0-5 0</inkml:trace>
  <inkml:trace contextRef="#ctx0" brushRef="#br0" timeOffset="1450">2619 1 12287,'6'12'0,"5"-5"0,-9-1 0,3-6 0,-5 0 0,0 5 0,0-4 0,-5 5 0,-2-6 0,-5 0 0</inkml:trace>
  <inkml:trace contextRef="#ctx0" brushRef="#br0" timeOffset="1615">2520 112 12287,'-6'7'0,"4"0"0,-7-3 0,5-3 0,-4 3 0,4-2 0,-4-2 0,-1 5 0,-3-2 0,0 5 0,-1-5 0,1 2 0,0 1 0,-1 1 0</inkml:trace>
  <inkml:trace contextRef="#ctx0" brushRef="#br0" timeOffset="1959">2372 446 12287,'-6'6'0,"5"0"0,-10-6 0,9 0 0,-3 0 0,5 0 0,0-6 0,-6 0 0,5-7 0,-4 1 0,5-1 0,0 1 0,0 0 0,-5 4 0,1-1 0,-1 0 0,1-8 0,1 4 0,-5-4 0,4 2 0,-5-2 0,5 0 0,-4-4 0,4-2 0,-4 2 0,1 2 0,-1-2 0,-2 2 0,6-1 0,0 2 0,4 5 0,0 5 0,0 0 0,0 5 0,-6-8 0,-1 4 0</inkml:trace>
  <inkml:trace contextRef="#ctx0" brushRef="#br0" timeOffset="2777">1964 297 12287,'-12'0'0,"-1"0"0,5 0 0,0 0 0,4 0 0,-5 0 0,7-5 0,-8 2 0,6-5 0,0 5 0,4-8 0,0 4 0,0 0 0,0 1 0,0 1 0,5 4 0,-2-4 0,5 5 0,-4 0 0,5 0 0,-5 0 0,4 0 0,-1 1 0,1 3 0,3-1 0,-3 5 0,2-4 0,-2 4 0,3-5 0,-3 1 0,-1 2 0,1-2 0,-3 4 0,3-4 0,-5 6 0,6-7 0,-5 5 0,0-4 0,-4 4 0,0-4 0,0 4 0,-1-3 0,-3 3 0,1-1 0,-5 1 0,-2-1 0,-6-3 0,2-3 0,-2 3 0,1-2 0,-2-2 0,3 0 0,-2 0 0,5-4 0,-1 0 0,6-5 0,-6 5 0,6-4 0,-2 4 0,5-6 0,-4 7 0,3-5 0,3 6 0,-5-4 0,5 6 0,-3 0 0,3 0 0,-9 6 0,6 2 0,-4-1 0,3 1 0,-3-4 0,4 4 0,-4-4 0,4 5 0,-4-5 0,3 4 0,-4-5 0,2 6 0,-5-5 0,3 0 0,1-4 0,5 0 0,-8 0 0,5 0 0,-3-4 0,1 0 0,5-5 0,-6 2 0,5-6 0,0 5 0,4 0 0,-5 0 0,1-5 0,-4 1 0,4 0 0,-2 3 0,2 1 0,2 0 0,-7-4 0,5-1 0,-4 1 0,4 4 0,-4-1 0,4 5 0,-5-4 0,1 5 0,-4-2 0,-1 5 0,1 1 0,0 3 0,3-1 0,1 5 0,0 1 0,-4 3 0,3 0 0,1 1 0,4-1 0,-4 0 0,5 1 0,-1-1 0,1 0 0,-1 1 0,3-1 0,-5 0 0,8-1 0,2-2 0,3-4 0,5-5 0,4 0 0,1 0 0,5 0 0,-2 0 0,0-5 0,0-4 0,-1 3 0,2-3 0,2 1 0,2-10 0,7-1 0</inkml:trace>
  <inkml:trace contextRef="#ctx0" brushRef="#br0" timeOffset="3059">1976 446 12287,'0'6'0,"0"5"0,0-9 0,-5 9 0,3-10 0,-3 6 0,5-3 0,0-3 0,-6 5 0,0-6 0,-7 0 0</inkml:trace>
  <inkml:trace contextRef="#ctx0" brushRef="#br0" timeOffset="3182">1840 495 12287,'-16'0'0,"-1"0"0,2 0 0,2 0 0,0 0 0,1 0 0,0 0 0,-1 0 0,1 0 0,0 0 0,-1 0 0,1 0 0,0-1 0,-1-4 0,1 4 0,-1-15 0,1 2 0</inkml:trace>
  <inkml:trace contextRef="#ctx0" brushRef="#br0" timeOffset="3358">1507 63 12287,'-12'0'0,"-1"0"0,1 0 0,0 0 0,-1 0 0,1 0 0,-2 5 0,-2 3 0,2-2 0,-9 5 0,3-4 0</inkml:trace>
  <inkml:trace contextRef="#ctx0" brushRef="#br0" timeOffset="3825">1593 742 12287,'2'-7'0,"2"3"0,-3-3 0,5 6 0,-6-5 0,0 6 0,0 0 0,4 6 0,0 2 0,1 7 0,0 2 0,-3 5 0,7-2 0,-5 3 0,4 2 0,0 0 0,5 0 0,-5-2 0,0-3 0,-1 4 0,1-4 0,3-2 0,-3-1 0,-2-4 0,5 0 0,-10-6 0,5-2 0</inkml:trace>
  <inkml:trace contextRef="#ctx0" brushRef="#br0" timeOffset="4776">1495 828 12287,'-7'-5'0,"-4"-2"0,3-5 0,-2-2 0,2-2 0,-3 2 0,2-3 0,-2 4 0,-1 0 0,5 5 0,3 0 0,3 5 0,1-2 0,0 5 0,0 5 0,0 3 0,1 3 0,3 2 0,-1-1 0,5 0 0,-4 1 0,5-1 0,-3 2 0,3 2 0,2-2 0,-3 2 0,-1-2 0,1-2 0,-4 1 0,4-1 0,-5 1 0,7-1 0,-6 0 0,0-4 0,-4 1 0,0-1 0,-1 3 0,-4-3 0,-1-2 0,-7-6 0,1 0 0,0 0 0,-1 0 0,1 0 0,-3-6 0,2-2 0,-2 1 0,7-1 0,1 1 0,-1-1 0,4-2 0,-4 6 0,5 0 0,-3-2 0,6 5 0,-1-4 0,-3 5 0,3 5 0,-9 2 0,6 5 0,-6 1 0,3-1 0,-5 0 0,-2 1 0,-2-1 0,2-1 0,-2-3 0,-2 2 0,1-6 0,1 1 0,3 0 0,-3-4 0,0 3 0,-1-3 0,5-1 0,-1-1 0,1-3 0,1 1 0,3-5 0,-2 4 0,6-4 0,-4-1 0,4-3 0,0 0 0,4-1 0,0 1 0,0 0 0,0-1 0,1 2 0,3 3 0,-3 3 0,10-1 0,-4 5 0,2-5 0,-1 6 0,-4 0 0,4 0 0,-5 0 0,6 2 0,-4 2 0,0-3 0,-1 3 0,-2 3 0,3 0 0,-5 5 0,0 1 0,0-5 0,0 0 0,-5 0 0,-4 5 0,-2-1 0,-1 0 0,-6 1 0,-2-1 0,-1 0 0,-4 1 0,2-2 0,-10-3 0,4 3 0,-4-3 0,4-2 0,-4-2 0,1 1 0,-6-1 0,7 1 0,2-5 0,-1 0 0,1 0 0,2 0 0,6 0 0,3-2 0,6-2 0,0 3 0,-1-3 0,1-2 0,-1 2 0,5-4 0,0 4 0,4-6 0,-4 2 0,-1-3 0,-2-2 0,3 1 0,-1 0 0,4-1 0,-3-3 0,4-1 0,-4 0 0,4 0 0,-4 3 0,3-2 0,-3-2 0,4 2 0,-4-1 0,4 5 0,-5-1 0,5 1 0,-4 0 0,4-1 0,0 5 0,4 0 0,0 4 0,0-4 0,0 3 0,0-3 0,5 5 0,4-1 0,2-8 0,1-2 0</inkml:trace>
  <inkml:trace contextRef="#ctx0" brushRef="#br0" timeOffset="5049">1210 1211 12287,'-6'0'0,"-5"0"0,8 0 0,-5 0 0,5-5 0,-8-2 0,4-5 0</inkml:trace>
  <inkml:trace contextRef="#ctx0" brushRef="#br0" timeOffset="5248">976 680 12287,'7'7'0,"2"0"0,-5-3 0,1-3 0,-5 5 0,-6-1 0,-1 2 0</inkml:trace>
  <inkml:trace contextRef="#ctx0" brushRef="#br0" timeOffset="5717">49 1051 12287,'-6'0'0,"-5"0"0,4 0 0,-1 0 0,-1 0 0,7 0 0,-4 0 0,6 1 0,0 3 0,0-2 0,0 9 0,0-9 0,0 7 0,1-5 0,4 4 0,1-5 0,7 6 0,-1-5 0,-4 1 0,1-5 0,-5 4 0,4 0 0,-4 0 0,4-4 0,-4 4 0,5 0 0,-7 0 0,5 0 0,-3 0 0,-2 6 0,3-3 0,-10 5 0,-4 1 0,-2-1 0,-6 0 0,-3 1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7:24.769"/>
    </inkml:context>
    <inkml:brush xml:id="br0">
      <inkml:brushProperty name="width" value="0.08571" units="cm"/>
      <inkml:brushProperty name="height" value="0.08571" units="cm"/>
      <inkml:brushProperty name="color" value="#C371F1"/>
    </inkml:brush>
  </inkml:definitions>
  <inkml:trace contextRef="#ctx0" brushRef="#br0">8092 476 12287,'28'0'0,"0"0"0,0 0 0,-13 0 0,1-3 0,-7-6 0,-6 3 0,7-13 0,-7 13 0,-6-16 0,-7 13 0,4-1 0,-13 10 0,1-9 0,-10 0 0,-3-1 0,-7 10 0,7 0 0,-6 0 0,6 10 0,3-1 0,0 10 0,0-10 0,0 13 0,0-4 0,9-2 0,0 3 0,10-10 0,-10 10 0,13-10 0,-3 10 0,6-1 0,6 10 0,6 0 0,7-9 0,12 0 0,-3-10 0,-7 10 0,7-10 0,-6 10 0,6-13 0,3 3 0,0 4 0,0-4 0,0 3 0,0-2 0,-10-7 0,1 6 0,0-6 0,9-3 0,-10 0 0,1 0 0,-13 0 0,7 0 0,-13 0 0,0 0 0,-13 0 0,-5 0 0,-7 0 0,-3 0 0,0 0 0,0 0 0,-10 0 0,1 0 0,-3 0 0,2 0 0,7 0 0,-6 0 0,6-9 0,3 0 0,0-1 0,0 10 0,0-3 0,0-6 0,9 3 0,0-13 0,1 10 0,-10-10 0,12 10 0,7-10 0,-7 3 0,-2-2 0,5-7 0,4 6 0,6 4 0,3-4 0,-13 0 0,10-9 0,-22 13 0,19-1 0,-13 7 0,10 6 0,-10-7 0,1 7 0,-10 6 0,0 7 0,9-4 0,0 13 0,1-1 0,-10 10 0,9 3 0,0 7 0,4-4 0,-4 13 0,-3-10 0,13 10 0,0-1 0,9 10 0,0-3 0,0-6 0,0 3 0,0-13 0,12 3 0,7-2 0,6-16 0,3 6 0,9-16 0,0 7 0,10-13 0,-10 3 0,10-6 0,-10-3 0,4 0 0,-4 0 0,-6-12 0,22-4 0,-9-12 0</inkml:trace>
  <inkml:trace contextRef="#ctx0" brushRef="#br0" timeOffset="1073">6608 532 12287,'-3'28'0,"-7"0"0,7-12 0,-22-1 0,7-5 0,2-7 0,-3 6 0,1-6 0,-10-3 0,0 10 0,0-1 0,0 0 0,0 4 0,3-7 0,6 13 0,7-13 0,12 6 0,3-12 0,6 0 0,7 0 0,12 0 0,0 0 0,0 0 0,0-3 0,0-6 0,0 3 0,0-13 0,-10 10 0,1-10 0,-10 3 0,10-2 0,-13-7 0,7 9 0,-13-12 0,-3 3 0,-7 7 0,-5 5 0,-13 13 0,0 0 0,0 0 0,-10 0 0,1 0 0,-13 0 0,4 0 0,-7 13 0,-3 5 0,-3-2 0,-7 3 0,4-1-129,-13 10 0,10-9 129,-10 0 0,10-1 0,-10 10 0,10-9 0,-10 0 0,4-1 0,-4 10 0,-2-9 0,11 0 0,-2-10 0,2 10 0,4-13 0,-12 3 0,11-6 0,-2-3 0,15 0 0,4 0 0,2 0 0,-3 0 0,7-3 0,12-6 0,0 3 0,0-13 0,0 0 0,3-9 0,6 0 0,7 10 129,12-1 0,0 10-129,0-10 0,0 13 0,0-7 0,0 13 0,0 0 0,-13 0 0,-2 0 0,-13 0 0,0 0 0,0 0 0,9 10 0,1-1 0,-1 0 0,-9-9 0,-3 0 0,-7 0 0,7 0 0,-6 0 0,6 0 0,3 0 0,0 0 0,0 0 0,0 0 0,0 0 0,9 0 0,1 0 0,-1 0 0,-9-12 0,9 9 0,1-7 0,11-5 0,-5 12 0,12-10 0,3 4 0,6 0 0,7-1 0,12 10 0,0 0 0,0-12 0,0 9 0,0-7 0,-9 7 0,-1 3 0,-8 0 0,8 0 0,-2 3 0,2 7 0,-2-7 0,-7 6 0,-6 7 0,19-10 0,-12 13 0,-1-10 0,-9 10 0,0-10 0,0 10 0,0-10 0,0 10 0,0-10 0,0 10 0,-13-4 0,-5 4 0,-7 3 0,-3-13 0,0 10 0,0-10 0,-3 10 0,-7-10 0,7 0 0,-6-9 0,6 0 0,3 0 0,0-12 0,0-4 0</inkml:trace>
  <inkml:trace contextRef="#ctx0" brushRef="#br0" timeOffset="1334">4508 224 12287,'-28'10'0,"0"2"0,0 1 0,0-1 0,-9-3 0,-1-9 0,1 0 0,-4 13 0,-2 2 0</inkml:trace>
  <inkml:trace contextRef="#ctx0" brushRef="#br0" timeOffset="1808">3528 308 12287,'-16'16'0,"-5"-1"0,11-5 0,-2 2 0,3 7 0,5 6 0,-8-19 0,12 13 0,0-1 0,0 1 0,0 0 0,0-10 0,0 10 0,3-10 0,6 10 0,-5-13 0,20 19 0,-8-10 0,3 1 0,-1-7 0,-11 7 0,5-13 0,-12 22 0,-3-22 0,-6 6 0,-7-6 0,-12-3 0,0 0 0,0 0 0,0 0 0,0 0 0,-9 0 0,-1 0 0,-8-3 0,8-6 0,-8-4 0,8-5 0,1-7 0,9 6 0,9-6 0,1-3 0,8 0 0,-8 0 0,11 0 0,-5 0 0</inkml:trace>
  <inkml:trace contextRef="#ctx0" brushRef="#br0" timeOffset="2031">2828 924 12287,'0'19'0,"0"0"0,0-10 0,0 10 0,0-10 0,0 10 0,0-13 0,0 19 0,0-10 0</inkml:trace>
  <inkml:trace contextRef="#ctx0" brushRef="#br0" timeOffset="2731">2464 0 12287,'-28'16'0,"0"-7"0,9-6 0,1-3 0,8 0 0,-8 0 0,11 3 0,-2 7 0,6-7 0,-9 22 0,8-10 0,-8 13 0,12 0 0,0 0 0,0 0 0,0 3 0,0 7 0,0-7 0,0 6 0,3 4 0,6-4 0,-5 0 0,5-9 0,3 0 0,-2 0 0,-1 0 0,-9 0 0,0-9 0,0 0 0,0-10 0,0 10 0,0-13 0,-3 6 0,-6-12 0,-7 0 0,-12 0 0,0 0 0,0 0 0,0-3 0,0-6 0,0-4 0,0-5 0,0-7 0,0 6 0,0-3 0,0 4 0,9-7 0,1 6 0,8-3 0,-8 4 0,11-7 0,-5 22 0,12-22 0,0 22 0,3-10 0,6 13 0,-2 0 0,11 0 0,-8 0 0,8 0 0,-8 3 0,8 7 0,-11-7 0,17 22 0,-20-10 0,5 13 0,-6-9 0,-3 0 0,0-10 0,0 10 0,-9-1 0,-1 10 0,-8 0 0,8 0 0,-11-9 0,2 0 0,3-1 0,-2 10 0,8 0 0,-8 0 0,11 0 0,-2 0 0,3-9 0,-3 0 0,5-1 0,-8 10 0,12 0 0,0-9 0,0 0 0,0-13 0,-12 19 0,8-19 0,-5 13 0,-6-13 0,-1 6 0,-12-2 0,0-1 0,9 0 0,1-9 0,-1 0 0,-9 0 0,0 0 0,0 0 0,-9 0 0,-1 0 0,1-12 0,9-7 0,-9-6 0,-1-3 0,10 7 0,10-7 0,8 6 0,-8-16 0,12-5 0,-7-1 0,13-12 0</inkml:trace>
  <inkml:trace contextRef="#ctx0" brushRef="#br0" timeOffset="2883">1736 0 12287,'13'16'0,"-10"-1"0,6-5 0,-6-7 0,-3 9 0,0-12 0,0 0 0,-12 0 0,-4 0 0</inkml:trace>
  <inkml:trace contextRef="#ctx0" brushRef="#br0" timeOffset="3124">1260 336 12287,'0'28'0,"0"0"0,0-9 0,0 0 0,3-10 0,7 10 0,-4-13 0,12 3 0,-8-3 0,8 4 0,-11-4 0,2 13 0,7-13 0,-13 19 0,9-10 0,-21 4 0,-1 0 0,-11-13 0,2 3 0,-6-6 0,-15-3 0,-4 0 0</inkml:trace>
  <inkml:trace contextRef="#ctx0" brushRef="#br0" timeOffset="3533">756 308 12287,'19'0'0,"-1"0"0,1 0 0,-3-3 0,-7-6 0,-6 3 0,-3-13 0,0 10 0,0-10 0,0 13 0,-12-7 0,-4 13 0,-12 0 0,0 0 0,0 0 0,0 13 0,0 5 0,0 7 0,0 3 0,0 3 0,0 7 0,0-7 0,0 6 0,9 4 0,1-4 0,12 0 0,-4-9 0,7 0 0,3 0 0,0 0 0,0 0 0,9 0 0,1 0 0,8-9 0,-8 0 0,12-1 0,-19-2 0,22 9 0,-22-22 0,9 9 0,-24-12 0,-7 0 0,3 0 0,-2 0 0,-1-9 0,-9 0 0,-9-13 0,-1 3 0,-2-6 0,3-3 0,6 0 0,-7 0 0,-2 3 0,2 7 0,1-7 0,9 6 0,9-3 0,1 4 0,2-7 0,-2 6 0,5-6 0,13-3 0</inkml:trace>
  <inkml:trace contextRef="#ctx0" brushRef="#br0" timeOffset="3691">644 756 12287,'-28'16'0,"-9"-1"0,-1-5 0,-2 5 0,3 13 0,-7 0 0,-12 0 0,-12 7 0,-7-7 0,-6 18 0,-3-15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7:39.125"/>
    </inkml:context>
    <inkml:brush xml:id="br0">
      <inkml:brushProperty name="width" value="0.08571" units="cm"/>
      <inkml:brushProperty name="height" value="0.08571" units="cm"/>
      <inkml:brushProperty name="color" value="#C371F1"/>
    </inkml:brush>
  </inkml:definitions>
  <inkml:trace contextRef="#ctx0" brushRef="#br0">1989 336 12287,'9'19'0,"0"0"0,1-1 0,-1 10 0,0 0 0,10-9 0,-10 0 0,4-4 0,-4 4 0,-6 6 0,7-7 0,-4-2 0,3 3 0,-6-10 0,7 10 0,-4-10 0,3 10 0,-6-13 0,10 19 0,-13-22 0,0 9 0,12 1 0,-9-10 0,10 9 0,-13-12 0,-10 3 0,1 7 0,-3-7 0,2 6 0,4-6 0,-13-3 0,10 0 0,-10 0 0,1 10 0,-10-1 0,0 0 0,0-9 0,0 0 0,0 0 0,0 0 0,0 0 0,-10 0 0,1 0 0,0 0 0,9 0 0,-10 0 0,1 0 0,0 0 0,9 0 0,0-3 0,0-6 0,0 6 0,0-7 0,0 7 0,0-9 0,0 9 0,0-22 0,3 19 0,6-13 0,7 10 0,12-10 0,0 13 0,0-19 0,0 9 0,0-12 0,0 0 0,0 0 0,0 0 0,0 13 0,3-7 0,6 13 0,-6-1 0,10-2 0,-10 9 0,6-7 0,-6 7 0,13 3 0,-7 0 0,-6 0 0,22 0 0,-19 0 0,13 0 0,-13 0 0,19 0 0,-22 0 0,22 13 0,-22-10 0,22 22 0,-22-19 0,7 13 0,-7-13 0,0 16 0,6-13 0,-6 13 0,10-16 0,-13 13 0,0-10 0,0 10 0,0-10 0,0 10 0,0-10 0,0 10 0,0-10 0,0 10 0,0-10 0,0 10 0,-13-13 0,7 16 0,-13-13 0,10 0 0,-10-9 0,1 13 0,-10-10 0,0 6 0,0-6 0,0-3 0,0 0 0,0 0 0,0 0 0,0 0 0,0 0 0,0 0 0,0 0 0,9 0 0,1 0 0,-1-12 0,-9-1 0,0-5 0,12-7 0,-9 9 0,22-12 0,-9 0 0,12 0 0,0 0 0,0 13 0,0-10 0,0 19 0,0-13 0,0 13 0,0-7 0,0 13 0,12 0 0,-9 0 0,10 0 0,-13 0 0,0 0 0,0 13 0,0-7 0,0 13 0,0-10 0,0 10 0,0-10 0,0 10 0,0-10 0,0 10 0,-3-10 0,-7 10 0,7-13 0,-22 19 0,10-10 0,-4 1 0,1-7 0,8-6 0,-8-3 0,8 0 0,-8 0 0,11 0 0,-18 0 0,22 0 0,-18-3 0,11-6 0,1 3 0,9-13 0,0 10 0,0-10 0,-9 10 0,-1-10 0,1 10 0,9-10 0,0 0 0,0-9 0,0 0 0,0 10 0,0-1 0,0 13 0,0-10 0,0 7 0,0 6 0,0-10 0,0 13 0,0 0 0,0 13 0,0-7 0,0 13 0,-3-13 0,-7 3 0,4 4 0,-12-4 0,-1 0 0,3 4 0,-9-10 0,7 6 0,-7-3 0,-3 4 0,-3-7 0,-7 6 0,7 4 0,-6-4 0,6 3 0,3-2 0,9-7 0,1 6 0,-1 7 0,-9-13 0,12 9 0,4-12 0,12 0 0,0 0 0,0 13 0,3-10 0,6 6 0,-2-6 0,11-3 0,-8 0 0,8 0 0,-12 0 0,10 3 0,-7 7 0,-6-7 0,10 9 0,-13-12 0,0 0 0,-13 10 0,-5-1 0,-7 0 0,-3-9 0,0 3 0,0 7 0,0-7 0,0 6 0,0-6 0,0-3 0,0 3 0,0 7 0,0-7 0,0 9 0,0-12 0,12 0 0,4 0 0,12 0 0,0 0 0,0 13 0,0-10 0,0 12 0,0-5 0,3-7 0,6 6 0,-6 7 0,10-10 0,-13 13 0,9-10 0,1 10 0,2-10 0,-3 10 0,-6-13 0,22 19 0,-9-10 0,12 1 0,0 9 0,0-10 0</inkml:trace>
  <inkml:trace contextRef="#ctx0" brushRef="#br0" timeOffset="427">1933 56 12287,'0'-28'0,"0"13"0,0 2 0,0 13 0,0 0 0,-13 10 0,-5-1 0,-7 3 0,-3-2 0,0-7 0,-13 22 0,-2-10 0</inkml:trace>
  <inkml:trace contextRef="#ctx0" brushRef="#br0" timeOffset="583">1373 168 12287,'-16'0'0,"-9"0"0,10-12 0,-13 9 0,0-10 0,0 13 0,12 0 0,-9 0 0,10 0 0</inkml:trace>
  <inkml:trace contextRef="#ctx0" brushRef="#br0" timeOffset="1092">1289 868 12287,'-13'-15'0,"10"2"0,-9 10 0,12-6 0,-3 6 0,-7-7 0,7 7 0,-22 3 0,19 0 0,-12 0 0,11 0 0,-18 13 0,10 2 0</inkml:trace>
  <inkml:trace contextRef="#ctx0" brushRef="#br0" timeOffset="1267">925 924 12287,'-16'-12'0,"1"9"0,5-7 0,4 7 0,-12 3 0,8 0 0,-8 0 0,-1 0 0,-9 0 0,-3 10 0,-7-1 0,-5 13 0,-13-7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8:38.412"/>
    </inkml:context>
    <inkml:brush xml:id="br0">
      <inkml:brushProperty name="width" value="0.08571" units="cm"/>
      <inkml:brushProperty name="height" value="0.08571" units="cm"/>
      <inkml:brushProperty name="color" value="#C371F1"/>
    </inkml:brush>
  </inkml:definitions>
  <inkml:trace contextRef="#ctx0" brushRef="#br0">3898 128 12287,'8'12'0,"0"-4"0,1-4 0,-1-3 0,1-1 0,-1 0 0,1 0 0,-1 0 0,0 1 0,-3 2 0,3-2 0,-2 2 0,1 0 0,1 0 0,1 3 0,-1-3 0,-2 2 0,0-2 0,-1 3 0,4-3 0,-4 0 0,1 0 0,0-2 0,2 7 0,0-7 0,-3 5 0,3-4 0,-7 5 0,2-5 0,-3 4 0,0-4 0,-2 3 0,-1-3 0,-4 0 0,2 4 0,-3-3 0,0 2 0,-2 0 0,-1 1 0,2 1 0,-3-1 0,0-1 0,1 0 0,-4-2 0,1 3 0,1-4 0,-2 4 0,1-4 0,-3 1 0,0-2 0,-3-1 0,2 3 0,-2-1 0,0 1 0,0-3 0,-4 0 0,2 0 0,0-1 0,0-2 0,3 2 0,-1-1 0,0-2 0,0 1 0,0-3 0,3 4 0,1-5 0,2 1 0,-2-1 0,2-2 0,-1 4 0,1-1 0,2 1 0,3-4 0,0 3 0,-2 1 0,4 0 0,-1-1 0,5-1 0,-5 2 0,7-3 0,-2 2 0,3 1 0,0 2 0,0-3 0,1 3 0,1-2 0,0 2 0,4-3 0,-3 4 0,2-1 0,1-1 0,2 3 0,1-2 0,-1-1 0,1 1 0,-4 1 0,1 2 0,0 0 0,2 0 0,1 0 0,-4 0 0,1 0 0,-3 1 0,2 1 0,0 0 0,1 4 0,0-3 0,-3 2 0,3 1 0,-4 2 0,2 1 0,-1-1 0,-2 1 0,2-1 0,-2 2 0,-1 1 0,0-2 0,0 3 0,0-3 0,0-1 0,-4 1 0,-2-1 0,-2 1 0,-3-1 0,0 1 0,-3-1 0,3-2 0,-3-1 0,0 0 0,-3 1 0,-1-2 0,-2-4 0,1 0 0,-3 0 0,-1 0 0,-2 0 0,2-1 0,1-2 0,0-3 0,0-5 0,0 1 0,2-1 0,3-1 0,-3 1 0,5-1 0,1 0 0,3 3 0,0-2 0,3 1 0,2 2 0,-1 2 0,5 0 0,-1 5 0,3-3 0,0 4 0,4 0 0,0 0 0,5 0 0,-1 3 0,0 0 0,-1 1 0,1 1 0,0 0 0,-1 1 0,3-1 0,-4 0 0,3 1 0,-3 3 0,1-4 0,2 1 0,-4-1 0,1 4 0,-4-1 0,1 1 0,-2-1 0,-1 1 0,-1-1 0,-2 1 0,-3 0 0,-5 2 0,1-1 0,-4 1 0,2-2 0,-2 0 0,3-4 0,-3 1 0,4-4 0,-6 2 0,2-4 0</inkml:trace>
  <inkml:trace contextRef="#ctx0" brushRef="#br0" timeOffset="351">3898 466 12287,'-17'4'0,"1"-3"0,2 1 0,-2-1 0,2-1 0,-2 0 0,-1 0 0,-4-3 0,-1-2 0</inkml:trace>
  <inkml:trace contextRef="#ctx0" brushRef="#br0" timeOffset="1025">3551 35 12287,'5'8'0,"-2"-3"0,-3 0 0,0-3 0,-3 0 0,-3 4 0,-5-3 0,-3 2 0,-2-3 0,-5 2 0,-1-4 0</inkml:trace>
  <inkml:trace contextRef="#ctx0" brushRef="#br0" timeOffset="1474">2951 1 12287,'8'7'0,"1"-1"0,-1-2 0,0-4 0,2 0 0,1 0 0,-1 0 0,1 0 0,-2 0 0,0 1 0,-1 2 0,-3 1 0,-2 5 0,-6-1 0,-3 1 0,-5-1 0,1 1 0,-5 3 0,1-3 0,-3 2 0,1-1 0,-1-2 0,3 0 0,-1-3 0,2 3 0,-1-2 0,1 1 0,2 2 0,1-1 0,-2 0 0,4 1 0,3-3 0,2-1 0,2 1 0,1 2 0,0 1 0,4-1 0,2 1 0,1 2 0,2 0 0,0 1 0,2 0 0,-1-2 0,1 4 0,-1-1 0,2 1 0,-3 2 0,2-2 0,-1-1 0,-2-2 0,4-2 0,1 0 0</inkml:trace>
  <inkml:trace contextRef="#ctx0" brushRef="#br0" timeOffset="2401">2621 187 12287,'-5'8'0,"1"-3"0,4-1 0,0-4 0,4 0 0,-2 0 0,4 0 0,-4 4 0,0 1 0,-1 0 0,-1 1 0,0-1 0,0 4 0,-1 2 0,-1 0 0,0 0 0,-4-2 0,0-1 0,-2 1 0,-4-1 0,-2 1 0,1-4 0,-2 1 0,1-3 0,-3 2 0,-3-3 0,-3 1 0,2-2 0,-2-1 0,2-1 0,-2-2 0,-1 1 0,1-3 0,0-4 0,0-2 0,-1 0 0,5 2 0,-4-2 0,3 0 0,1 0 0,2 2 0,1-2 0,2 0 0,0-2 0,5 2 0,0 2 0,6-3 0,0 3 0,3 1 0,0-1 0,0 1 0,1-1 0,2 1 0,4-1 0,5 1 0,3 0 0,-1 3 0,1-3 0,-1 3 0,2 1 0,-2 1 0,2-1 0,1 1 0,-4 1 0,-2 2 0,2 0 0,-2 0 0,3 3 0,-3 3 0,0 1 0,-2 2 0,-3 0 0,-1 3 0,-2-2 0,3 4 0,-4-3 0,0 3 0,-2-2 0,-2 2 0,-3-4 0,-4 1 0,0 2 0,-2-2 0,0 0 0,-3-2 0,-3-1 0,-2 0 0,2-2 0,3 0 0,0-4 0,-3 0 0,1 2 0,2-1 0,-1-1 0,3-5 0,1-2 0,3-3 0,0-1 0,2 1 0,3-3 0,3-1 0,0-2 0,0 3 0,0-3 0,0 3 0,2-1 0,1 4 0,3 0 0,-3-1 0,3 1 0,-5 3 0,4 1 0,-2 4 0,-2 1 0,2 2 0,-5-1 0,-1 3 0,-4 4 0,2 2 0,-6 1 0,0 0 0,-3-3 0,3 2 0,-3 2 0,2-2 0,-3 0 0,1-2 0,1-2 0,-1-1 0,4 0 0,-2-3 0,0 3 0,1-3 0,0-1 0,2-2 0,1 0 0,-1 0 0,1-3 0,-1-2 0,2-4 0,1 1 0,1 0 0,3-1 0,1 1 0,-2-1 0,2 0 0,1-2 0,-3 0 0,0-3 0,0 3 0,3-3 0,0 0 0,0-3 0,0 3 0,0 0 0,0 3 0,0 0 0,1 2 0,2 0 0,-2 1 0,10-5 0,-1 0 0</inkml:trace>
  <inkml:trace contextRef="#ctx0" brushRef="#br0" timeOffset="2701">2486 500 12287,'0'-9'0,"0"1"0,0-1 0,0 1 0,0 4 0,0 4 0,-4 0 0,-2 3 0,-1 2 0,-2-1 0</inkml:trace>
  <inkml:trace contextRef="#ctx0" brushRef="#br0" timeOffset="3001">1589 263 12287,'6'1'0,"0"2"0,-3 0 0,2 5 0,2 0 0,4 9 0,-2 3 0,3 8 0,-3 1 0,0 2 0,-1 1 0,0-3 0,-3-5 0,-2-4 0,-2-2 0,3-9 0,0-2 0</inkml:trace>
  <inkml:trace contextRef="#ctx0" brushRef="#br0" timeOffset="3685">1488 119 12287,'-8'7'0,"0"-4"0,2-6 0,3-4 0,3-1 0,0 2 0,0 1 0,0 3 0,0-2 0,0 5 0,0 2 0,0 1 0,0 5 0,0 2 0,0 0 0,0 4 0,0-1 0,2 5 0,1 1 0,0 0 0,-3-3 0,1 2 0,2 1 0,-1 0 0,3-3 0,-2-3 0,3 0 0,-1-4 0,4 2 0,-1-4 0,1-2 0,-1-3 0,1-3 0,-1 0 0,1 0 0,-1 0 0,-2-1 0,-1-1 0,1-3 0,2-4 0,-3 4 0,-2-1 0,-2 4 0,-1-1 0,0 3 0,-4 0 0,-1 0 0,-3 0 0,0 0 0,-4 0 0,1 3 0,-3-1 0,3 4 0,-4-3 0,1 2 0,-2 0 0,-1 1 0,0 1 0,0-1 0,-3-2 0,0 2 0,1-1 0,2 0 0,1-1 0,2-4 0,-2 3 0,2 0 0,1 0 0,2-3 0,2-4 0,1-1 0,3-3 0,1-1 0,4 1 0,0-1 0,0 1 0,0-1 0,1 4 0,2-1 0,-2 4 0,5-1 0,0 0 0,2 0 0,-2 0 0,-1 3 0,1 0 0,3 0 0,-4 1 0,1 2 0,-3 2 0,2 3 0,-3 0 0,1 1 0,-2 2 0,-1 0 0,0 1 0,0-4 0,-1 3 0,-2 1 0,-2 2 0,-7-3 0,2 3 0,-4-3 0,-3 2 0,-3-2 0,-3-2 0,0 3 0,3-7 0,-5-5 0,3-4 0</inkml:trace>
  <inkml:trace contextRef="#ctx0" brushRef="#br0" timeOffset="4109">803 491 12287,'-8'0'0,"0"-1"0,3-1 0,-2-3 0,4-4 0,-2 1 0,2-1 0,0 1 0,3 0 0,0-1 0,0 1 0,0-5 0,0-1 0,0 1 0,0-1 0,4 0 0,1-3 0,0 0 0,1 0 0,0 3 0,6 0 0,-3 4 0,2-2 0,1 4 0,0 2 0,-1 0 0,-3 3 0,2-3 0,1 4 0,-2-1 0,4 3 0,-5 0 0,0 3 0,-3 3 0,2 2 0,-4 0 0,-1 1 0,-2-1 0,0 1 0,0 3 0,0-2 0,-3 4 0,-2-3 0,-3 3 0,-1 0 0,1 0 0,-4 1 0,1-4 0,0 3 0,2-3 0,-2 2 0,0-2 0,-3-3 0,2 1 0,0-1 0,1-2 0,1-2 0,-4-2 0,3-1 0,0-1 0,4-3 0,2-3 0,0-2 0,-1-4 0,-1-1 0,2-4 0</inkml:trace>
  <inkml:trace contextRef="#ctx0" brushRef="#br0" timeOffset="4334">634 170 12287,'4'-5'0,"-2"2"0,3 6 0,1 2 0,2 3 0,-2 5 0,0 1 0,-1 2 0,4 1 0,-2 0 0,-1 3 0,2-2 0,-3 2 0,3-6 0,0-2 0,1-3 0</inkml:trace>
  <inkml:trace contextRef="#ctx0" brushRef="#br0" timeOffset="4566">812 128 12287,'0'8'0,"0"1"0,0-1 0,0 1 0,0-1 0,0 0 0,0-3 0,0-1 0</inkml:trace>
  <inkml:trace contextRef="#ctx0" brushRef="#br0" timeOffset="5325">803 415 12287,'-3'9'0,"0"-2"0,-2-1 0,2-2 0,-3-4 0,4-1 0,-4-2 0,0 2 0,-2-3 0,-1 4 0,1-3 0,0 0 0,-4 1 0,1 2 0,-3 0 0,3 0 0,-3 0 0,2 0 0,-3-1 0,1-2 0,-3 2 0,-2-2 0,1-2 0,-2 0 0,1 0 0,-1-1 0,3 1 0,-3-4 0,5 0 0,1-2 0,1 1 0,-1-1 0,0 2 0,3 0 0,5 1 0,-3-1 0,3 4 0,1-1 0,1 3 0,4-2 0,0 3 0,0-2 0,1 4 0,2 0 0,1 1 0,5 2 0,0-2 0,3 1 0,-3 2 0,2-1 0,-1 4 0,-2-2 0,2 0 0,1 1 0,-2-1 0,2 4 0,-1-1 0,-2 1 0,-2-1 0,0 0 0,-2 1 0,2-1 0,0 1 0,-3-1 0,0 2 0,-3 1 0,-1-2 0,-2 3 0,-1-3 0,-5-1 0,-2 1 0,0-1 0,-4 0 0,1-2 0,-2 0 0,-1-3 0,0 0 0,0-3 0,0 0 0,0 0 0,-3-1 0,1-2 0,-2-2 0,1-3 0,2-2 0,-1-1 0,1 1 0,1-4 0,-3 2 0,0-2 0,1 1 0,2-1 0,0 1 0,0 2 0,0 1 0,0-1 0,1 0 0,2 2 0,2-2 0,3 3 0,1-1 0,-1-11 0,1 3 0</inkml:trace>
  <inkml:trace contextRef="#ctx0" brushRef="#br0" timeOffset="5473">245 153 12287,'0'-8'0,"0"-1"0,0 4 0,1 2 0,2 3 0,-2 0 0,3-4 0,-4-1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7:26.072"/>
    </inkml:context>
    <inkml:brush xml:id="br0">
      <inkml:brushProperty name="width" value="0.08571" units="cm"/>
      <inkml:brushProperty name="height" value="0.08571" units="cm"/>
      <inkml:brushProperty name="color" value="#A4386F"/>
    </inkml:brush>
  </inkml:definitions>
  <inkml:trace contextRef="#ctx0" brushRef="#br0">1082 71 12287,'-1'-11'0,"-3"-1"0,3 4 0,-3 0 0,3 5 0,1-2 0,0 5 0,5 0 0,-3 0 0,6 0 0,-5 1 0,1 3 0,1-1 0,-1 5 0,4-4 0,-4 4 0,0 0 0,-4 3 0,1 1 0,3 0 0,-3 4 0,3 0 0,-2 3 0,-2-3 0,-2 1 0,-2-1 0,2-2 0,-6 6 0,1-6 0,-1 2 0,-2 1 0,2-1 0,-2 0 0,-2-4 0,4-2 0,0-2 0,4 1 0,-4-5 0,6 0 0,-9-4 0,10 0 0,1 0 0,8 0 0,2-4 0,2 0 0,0-5 0,0 1 0,3 2 0,1-2 0,1 4 0,-1-4 0,-3 5 0,3-1 0,-3 2 0,-1-2 0,0 2 0,-1-2 0,1 3 0,0 1 0,-5 0 0,2 1 0,-5 3 0,0-1 0,-4 5 0,-2-2 0,-2 2 0,-2 3 0,-6-3 0,0 2 0,0 2 0,-1 0 0,-2 0 0,0 0 0,-5-1 0,5 1 0,-5 0 0,4-1 0,-4-4 0,1 4 0,-5-3 0,4 2 0,1 2 0,-1-4 0,-4 0 0,1-5 0,-1 0 0,-3 3 0,-1-2 0,0 0 0,5-4 0,-1 0 0,0 0 0,1-4 0,-1 0 0,6-4 0,2 4 0,3-5 0,1 1 0,0-1 0,0 1 0,5-3 0,-1 3 0,5 2 0,-1-2 0,3 4 0,1-4 0,0 4 0,0-4 0,0 4 0,0-4 0,0 6 0,1-7 0,3 5 0,-1-4 0,5 4 0,-5-1 0,5 1 0,0 2 0,4-2 0,-4-1 0,0 1 0,0 0 0,3 4 0,1 0 0,-4-4 0,0 0 0,-4 0 0,4 4 0,-5 0 0,7 0 0,-3 0 0,-1 6 0,3-4 0,-5 6 0,0-4 0,-4 4 0,0-4 0,0 4 0,0 0 0,-4 4 0,0-1 0,-5-3 0,1 0 0,-2-4 0,-2 4 0,-4-1 0,0 0 0,-3 0 0,3-3 0,-4-3 0,5 3 0,-7-3 0,3-1 0,-2 0 0,1 0 0,-1 0 0,5 0 0,-1 0 0,1 0 0,3 0 0,-2 0 0,5-1 0,2-3 0,5 3 0,-5-3 0,5 3 0,-2 1 0,5 0 0,0 0 0,5 0 0,-2 0 0,5 0 0,-5 1 0,5 3 0,-1-1 0,1 4 0,1-3 0,-5 4 0,5 0 0,-8 4 0,3 0 0,-2 0 0,-2-1 0,0 1 0,0 0 0,-2-1 0,-2-4 0,-2 4 0,-6-3 0,0 1 0,0-1 0,-1 1 0,-2-5 0,0 0 0,-5-4 0,2 0 0,-2 0 0,-2 0 0,2 0 0,-2 0 0,-2 0 0,1-4 0,-1 0 0,0-4 0,1 4 0,3-5 0,0 1 0,2 2 0,-2-2 0,3 1 0,5-1 0,2-2 0,2 2 0,1 1 0,3-1 0,3 1 0,1-10 0,7-2 0</inkml:trace>
  <inkml:trace contextRef="#ctx0" brushRef="#br0" timeOffset="198">870 36 12287,'-7'-5'0,"-3"-1"0,2-1 0,2 1 0,-4 1 0,3-2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8:49.726"/>
    </inkml:context>
    <inkml:brush xml:id="br0">
      <inkml:brushProperty name="width" value="0.08571" units="cm"/>
      <inkml:brushProperty name="height" value="0.08571" units="cm"/>
      <inkml:brushProperty name="color" value="#C371F1"/>
    </inkml:brush>
  </inkml:definitions>
  <inkml:trace contextRef="#ctx0" brushRef="#br0">652 153 12287,'-5'0'0,"1"0"0,4-4 0,0 3 0,0-1 0,0 4 0,4 3 0,1 4 0,3 2 0,1 0 0,-1 0 0,0-2 0,1-1 0,-1 1 0,1 0 0,-1 2 0,-2-1 0,0 1 0,-4-1 0,4-2 0,-4 0 0,2 1 0,-8-1 0,-1-3 0,-3-2 0,-4-2 0,1-1 0,-1 0 0,1 0 0,1-4 0,-1-2 0,-1 2 0,1-2 0,-1 1 0,4 0 0,-1-3 0,1 3 0,2-2 0,1 1 0,0-1 0,-1 1 0,3 2 0,3-2 0,-3 3 0,0-3 0,0 4 0,3-4 0,0 4 0,0-5 0,0 6 0,1-3 0,2 4 0,-2 0 0,3 0 0,-4 4 0,0 1 0,0 0 0,0 1 0,0-4 0,0 4 0,-1-1 0,-2 0 0,2 3 0,-7-3 0,4 3 0,-5 0 0,1-3 0,2 0 0,0-2 0,4-2 0,-4 1 0,0-1 0,-2-1 0,1 0 0,-1 0 0,4 0 0,-4 0 0,-2-1 0,-1-1 0,0 0 0,2-4 0,1 1 0,-1 0 0,1 0 0,-1 2 0,4 2 0,-1-1 0,1-2 0,-4 1 0,3 0 0,1 3 0,2 1 0,-3 2 0,1-1 0,-4 3 0,4 1 0,-1 3 0,1 2 0,0 0 0,-3 0 0,3-2 0,0-1 0,-1 1 0,4-1 0,-1 1 0,0-1 0,0 1 0,-1-4 0,1 1 0,2-1 0,-3 3 0,1-2 0,2 1 0,-4-5 0,2 4 0,2-4 0,-1 4 0,-3-4 0,0 3 0,-3-3 0,-1-1 0,1 2 0,-1 1 0,1-1 0,-4 0 0,-2-3 0,1 1 0,-2 1 0,4-1 0,-3 2 0,0-2 0,-3-1 0,1 0 0,2 0 0,-1-4 0,4-1 0,-3-3 0,2 0 0,1-5 0,3 0 0</inkml:trace>
  <inkml:trace contextRef="#ctx0" brushRef="#br0" timeOffset="518">685 1 12287,'0'6'0,"-3"-1"0,2-3 0,-3 2 0,4-4 0,0 0 0,-4 0 0,2 0 0,-3 0 0,-1 1 0,-2 2 0,-1-2 0,1 1 0,-1-1 0,1-1 0,-4 0 0,-2 0 0,-2 0 0</inkml:trace>
  <inkml:trace contextRef="#ctx0" brushRef="#br0" timeOffset="769">423 69 12287,'-8'0'0,"-1"0"0,1 0 0,0 0 0,-1 0 0,1 0 0,-1 0 0,1 0 0,-1 0 0,1 0 0,-1 0 0,-3 3 0,-1 2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8:52.437"/>
    </inkml:context>
    <inkml:brush xml:id="br0">
      <inkml:brushProperty name="width" value="0.08571" units="cm"/>
      <inkml:brushProperty name="height" value="0.08571" units="cm"/>
      <inkml:brushProperty name="color" value="#C371F1"/>
    </inkml:brush>
  </inkml:definitions>
  <inkml:trace contextRef="#ctx0" brushRef="#br0">718 0 12287,'0'13'0,"1"-3"0,2-5 0,-2-2 0,2 3 0,-2-3 0,-1 2 0,3 1 0,-1 2 0,5 1 0,-1-1 0,-2 2 0,2 1 0,-1-2 0,0 3 0,3-3 0,-3-1 0,3 1 0,0-1 0,-2 1 0,0-1 0,-2 1 0,2-1 0,-2-2 0,-4-1 0,0-3 0,0 2 0,0-4 0</inkml:trace>
  <inkml:trace contextRef="#ctx0" brushRef="#br0" timeOffset="475">566 212 12287,'-8'4'0,"-1"0"0,1-4 0,-1 0 0,1 0 0,-1-1 0,1-2 0,0 2 0,-1-2 0,1-1 0,2 2 0,0-4 0,4 4 0,-1-5 0,3 5 0,0-4 0,0 4 0,3-1 0,3 3 0,2-1 0,0-2 0,1 2 0,-1-2 0,0 2 0,1 1 0,-1 0 0,1 0 0,-1 1 0,1 2 0,-1-2 0,1 2 0,-4-1 0,1 0 0,0 0 0,2 4 0,-2-4 0,-1 1 0,-2 0 0,3 0 0,-4 4 0,0-2 0,-1 0 0,-1 1 0,0-1 0,0 4 0,-3-1 0,-3 1 0,-2-1 0,0 1 0,-1-1 0,-3 1 0,2 2 0,-4 0 0,3 0 0,-3-2 0,0-3 0,0-1 0,-1-3 0,4 1 0,-4-2 0,2-1 0,-4 0 0</inkml:trace>
  <inkml:trace contextRef="#ctx0" brushRef="#br0" timeOffset="1000">17 152 12287,'-3'9'0,"0"-1"0,0-3 0,3-1 0,0-4 0,4 0 0,1-3 0,3 0 0,1 0 0,-1 3 0,0 0 0,1 0 0,-1 0 0,1 0 0,-1 0 0,1 0 0,-1 0 0,1 0 0,-1 3 0,1 0 0,-1 1 0,0-2 0,-2 0 0,0 4 0,-4-3 0,0 2 0,-1 1 0,-1 3 0,0-1 0,-3 0 0,-3 1 0,-2 0 0,-4 3 0,2-2 0,-4 4 0,1-3 0,-1 3 0,-1 0 0,3 3 0,-1-3 0,5 1 0,-3-5 0,6 1 0,0 1 0,-1 0 0,4-1 0,0-4 0,4-1 0,4-1 0,5-2 0,3-3 0,6 3 0,3-2 0,5-1 0,6-4 0,5-5 0,3 1 0,4-16 0,1 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9:00.742"/>
    </inkml:context>
    <inkml:brush xml:id="br0">
      <inkml:brushProperty name="width" value="0.08571" units="cm"/>
      <inkml:brushProperty name="height" value="0.08571" units="cm"/>
      <inkml:brushProperty name="color" value="#C371F1"/>
    </inkml:brush>
  </inkml:definitions>
  <inkml:trace contextRef="#ctx0" brushRef="#br0">1 0 12287,'0'9'0,"0"-2"0,0-7 0,0 0 0,5 2 0,0 3 0,2-3 0,-1 3 0,-3-3 0,8-2 0,0 0 0,5 0 0,-1 0 0,1 0 0,0 0 0,0 0 0,6 0 0,-1 0 0,5 0 0,-4 0 0,6 0 0,-1 0 0,5 0 0,5 0 0,-4 0 0,5 0 0,-3 0 0,2 0 0,-1 0 0,6 0 0,1 0 0,5 0 0,0 0 0,-1 0 0,3 0 0,3 0 0,-3 0 0,3 0 0,-3 5 0,-2 1 0,-1-1 0,1-5 0,-2 0 0,-3 0 0,1 2 0,-7 3 0,8-3 0,-3 3 0,4-3 0,2-2 0,0 5 0,0 1 0,5 1 0,0-2 0,0-3 0,-5 3 0,0-1 0,0 1 0,2-3 0,3 3 0,-4-3 0,5-2 0,1 0 0,-2 0 0,5 0 0,-5 0 0,1 0 0,-7 0 0,1 0 0,0 0 0,0 5 0,0 0 0,0 1 0,0-6 0,-1 5 0,1 0 0,7 1 0,4-6 0,-4 5 0,-2 0 0,-4 1 0,-1-6 0,5 1 0,1 5 0,-1-4 0,-5 3 0,-6-3 0,1-2 0,1 0 0,9 0 0,-3 0 0,3 0 0,2 0 0,-2 0 0,0 0 0,-5 0 0,0 0 0,0 0 0,-2 0 0,-3 0 0,3-2 0,-4-3 0,-1 3 0,1-4 0,-1 5 0,2 1 0,5 0 0,-1 0 0,-4 0 0,5 0 0,-9 0 0,3 0 0,-4 0 0,4 0 0,-8-6 0,-2 1 0,0 0 0,-6 5 0,3 0 0,-3 0 0,3-2 0,-8-3 0,2 3 0,-2-3 0,-1 3 0,6 2 0,-6 0 0,1 0 0,2 0 0,-2 0 0,1 0 0,-7 0 0,1 0 0,0 0 0,0 0 0,0 0 0,0 0 0,-7 0 0,-2 0 0,-7 0 0,0 0 0,-7 0 0,5 0 0,-12-7 0,5-2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9:46.275"/>
    </inkml:context>
    <inkml:brush xml:id="br0">
      <inkml:brushProperty name="width" value="0.08571" units="cm"/>
      <inkml:brushProperty name="height" value="0.08571" units="cm"/>
      <inkml:brushProperty name="color" value="#C371F1"/>
    </inkml:brush>
  </inkml:definitions>
  <inkml:trace contextRef="#ctx0" brushRef="#br0">2391 37 12287,'11'19'0,"-1"-9"0,-4-4 0,-4-4 0,6 6 0,-8-6 0,0 14 0,0-6 0,0 9 0,-6-1 0,0 0 0,0 0 0,6 1 0,0-1 0,0 0 0,0 0 0,0 1 0,0-1 0,0 0 0,0 2 0,0 5 0,0-11 0,0 4 0,0-4 0,0 5 0,0-1 0</inkml:trace>
  <inkml:trace contextRef="#ctx0" brushRef="#br0" timeOffset="840">2154 256 12287,'-10'0'0,"2"0"0,8 0 0,0 0 0,-8 0 0,6 0 0,-6 8 0,6-6 0,-5 5 0,5-5 0,-14-2 0,6 0 0,-8 0 0,0 0 0,-1 6 0,1 0 0,0 0 0,0-6 0,-1 2 0,1 4 0,-2-4 0,-5 4 0,5-4 0,-4-2 0,1 0 0,1 0 0,-2 0 0,2 0 0,1 0 0,3 0 0,4 0 0,-4 0 0,9 0 0,-9 0 0,10 0 0,-4 0 0,6 0 0,-6 0 0,6 0 0,-7 0 0,9 0 0,-4-8 0,8 6 0,0-6 0,0 8 0,0 0 0,8 0 0,-6 0 0,6 0 0,-8 0 0,0 0 0,-8 0 0,6 0 0,-14 0 0,6 8 0,-8-6 0,-1 12 0,1-8 0,0 2 0,0-2 0,-1-4 0,1 5 0,0 1 0,0-2 0,-3 0 0,-3-6 0,4 6 0,-5 0 0,-1 0 0,2-6 0,-3 0 0,3 0 0,4 0 0,-5 0 0,5 0 0,2 0 0,0 0 0,-1 0 0,1 0 0,0 0 0</inkml:trace>
  <inkml:trace contextRef="#ctx0" brushRef="#br0" timeOffset="1099">1460 74 12287,'0'12'0,"0"0"0,0-8 0,-8 6 0,-4-4 0,4-4 0,-8 7 0,6-9 0,-9 0 0</inkml:trace>
  <inkml:trace contextRef="#ctx0" brushRef="#br0" timeOffset="1673">986 238 12287,'0'10'0,"6"0"0,0-4 0,8-4 0,-4 7 0,9-9 0,-3-2 0,-4-5 0,-2 5 0,-4-4 0,-4 4 0,8 2 0,-4 0 0,-4 0 0,7 2 0,-9 4 0,-6-1 0,-1 7 0,-7 0 0,4 6 0,-8 0 0,0-1 0,-1-5 0,3 4 0,4-4 0,-4-2 0,4 2 0,-3-5 0,3 5 0,-4-8 0,4 2 0,2 2 0,-3-2 0,1 0 0,-6-6 0,0 0 0,0 0 0,5-6 0,1 0 0,8-8 0,-2 2 0,-2 1 0,2-1 0,-2 0 0,2-6 0,4-2 0,-4-5 0,1 5 0,-1-4 0,4-3 0,-4 3 0,-2-2 0,2 1 0,0 5 0,6-4 0,-6 3 0,0 3 0,0 0 0,-2 0 0,6-1 0,-15 1 0,7 0 0</inkml:trace>
  <inkml:trace contextRef="#ctx0" brushRef="#br0" timeOffset="2040">968 567 12287,'10'0'0,"-2"0"0,-8 0 0,8 0 0,2 0 0</inkml:trace>
  <inkml:trace contextRef="#ctx0" brushRef="#br0" timeOffset="2623">475 92 12287,'-10'0'0,"1"2"0,9 4 0,0 4 0,-6 9 0,0-1 0,0 0 0,6 0 0,-2 1 0,-2-1 0,-2 0 0,-6 0 0,6 1 0,-2-7 0,2 0 0,4-8 0,-15 4 0,7-8 0,-8 0 0,0 0 0,5-2 0,1-4 0,0 2 0,-6-8 0,0 0 0,-1-7 0,7 1 0,0 0 0,0 0 0,-6-1 0,-1 1 0,1 0 0,0 0 0,6 5 0,0 1 0,5 8 0,-5-2 0,8 4 0,-12 2 0,6 0 0,-2 6 0,0 0 0,7 8 0,-1-1 0,-2-3 0,2 2 0,0 0 0,6 6 0,0 1 0,0-9 0,0 6 0,0-14 0,2 8 0,4-4 0,-2-4 0,8 4 0,1-4 0,5-2 0,0 0 0,8-8 0,3-2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9:44.208"/>
    </inkml:context>
    <inkml:brush xml:id="br0">
      <inkml:brushProperty name="width" value="0.08571" units="cm"/>
      <inkml:brushProperty name="height" value="0.08571" units="cm"/>
      <inkml:brushProperty name="color" value="#C371F1"/>
    </inkml:brush>
  </inkml:definitions>
  <inkml:trace contextRef="#ctx0" brushRef="#br0">1516 275 12287,'-18'10'0,"-1"-4"0,9-4 0,-6-2 0,14 0 0,-6 0 0,8 0 0,0 0 0,8 0 0,-6 0 0,6 0 0,0 0 0,-4 0 0,8 0 0,-7 0 0,5 6 0,-4 0 0,-4 2 0,4-2 0,-2-2 0,2 9 0,-4-7 0,4 6 0,-4 0 0,-2 6 0,8 1 0,-6-1 0,6 0 0,-8-6 0,0 0 0,0-8 0,0 5 0,0-1 0,0-6 0,0 6 0,0-8 0,0 0 0,9 0 0,-5-6 0,8 0 0,-8 0 0,6 6 0,-4 0 0,-4 0 0,6 0 0,-6 0 0,4 0 0,-4 8 0,6-4 0,-8 8 0,0-6 0,0 6 0,-2-2 0,-4 2 0,4 5 0,-4-5 0,-2-2 0,2 2 0,-8-2 0,2 3 0,2 3 0,-3-4 0,1-4 0,-6-2 0,6 2 0,0-2 0,-1 6 0,-5-5 0,0-1 0,0-6 0,-7 0 0,1 0 0,2-2 0,9-4 0,-3 1 0,4-7 0,-4 6 0,-2-6 0,5 0 0,1-6 0,6 5 0,-6 1 0,8 0 0,-4-6 0,8 0 0,0 5 0,0 1 0,0 8 0,0-4 0,0 8 0,0 0 0,-2 6 0,-4 0 0,4 2 0,-4-2 0,-5-4 0,1 13 0,-8-9 0,6 6 0,0-6 0,0 6 0,-7-6 0,1 8 0,0-1 0,0-3 0,-1 2 0,-5-6 0,0 6 0,-1-8 0,7 2 0,0 4 0,0 1 0</inkml:trace>
  <inkml:trace contextRef="#ctx0" brushRef="#br0" timeOffset="456">1461 1 12287,'0'18'0,"-8"0"0,4-7 0,-8-5 0,8-4 0,-12 0 0,3 4 0,3-2 0,-2 8 0,0-6 0,-6 6 0,-1-2 0,1 3 0,-6 3 0,-1-4 0,-1-2 0,2 2 0,1-8 0,-7 2 0,8 5 0,-5-1 0</inkml:trace>
  <inkml:trace contextRef="#ctx0" brushRef="#br0" timeOffset="857">877 238 12287,'-12'17'0,"0"-5"0,6-2 0,-7-4 0,9-4 0,-12 6 0,6-8 0,-8 0 0,-1 0 0,7 6 0,0 0 0,0 2 0,-6-2 0,-1-2 0,1 9 0,4-3 0,-4 2 0,4 4 0,-11-4 0,5 5 0,2 1 0,-7 0 0,1 0 0,-8 1 0,1-1 0,5-2 0,1-4 0,-1 2 0,2-7 0,-3 5 0,3-6 0,4 0 0,-5-6 0,5 0 0,2 0 0,0-6 0,-1 0 0,1-9 0,0 3 0,0 2 0,-1-2 0,1 2 0,0-2 0,6-5 0,-1 5 0,3 2 0,-2-2 0,2 6 0,4-6 0,4 0 0,-6-7 0,8 1 0,2 0 0,4 0 0,4-1 0,16-7 0,3-2 0</inkml:trace>
  <inkml:trace contextRef="#ctx0" brushRef="#br0" timeOffset="1149">384 56 12287,'0'18'0,"0"-8"0,0-2 0,-2-8 0,-4 0 0,4 0 0,-8-2 0,4-4 0,4 4 0,-14-6 0,11 10 0,-7 4 0,6 2 0,-6 4 0,6 5 0,-6-5 0,6 4 0,-6 2 0,7 1 0,-1-1 0,4 0 0,-6 0 0,-2 1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09:53.006"/>
    </inkml:context>
    <inkml:brush xml:id="br0">
      <inkml:brushProperty name="width" value="0.08571" units="cm"/>
      <inkml:brushProperty name="height" value="0.08571" units="cm"/>
      <inkml:brushProperty name="color" value="#C371F1"/>
    </inkml:brush>
  </inkml:definitions>
  <inkml:trace contextRef="#ctx0" brushRef="#br0">5788 274 12287,'0'-18'0,"0"6"0,0 0 0,0 6 0,0-6 0,0 7 0,0-3 0,0 8 0,0 0 0,0 8 0,0 3 0,2 7 0,4 0 0,-2 0 0,8 1 0,-6-1 0,6 0 0,-8 0 0,2 1 0,-2-1 0,2 0 0,-4 0 0,5 1 0,-5-1 0,-2 0 0,0 0 0,0 1 0,0-1 0,-2-6 0,-5 0 0,-3-2 0,-8 3 0,6-3 0,0-4 0,0-4 0,-7 4 0,1-4 0,0-2 0,6 0 0,-1 0 0,1-6 0,-6 0 0,6-8 0,0 1 0,2 3 0,-3-2 0,-3 0 0,8-6 0,-4-1 0,-2 1 0,8 0 0,-3 0 0,3-1 0,4 1 0,-4 0 0,4 6 0,2 0 0,0-1 0,0-5 0,0 0 0,0 0 0,0 8 0,0-7 0,0 15 0,0-6 0,0 8 0,0 0 0,0 8 0,0 2 0,0 9 0,0-1 0,0 0 0,0 0 0,0-5 0,0-1 0,0 0 0,0 6 0,0 0 0,0 1 0,0-7 0,0 0 0,-6 0 0,0 6 0,-8-5 0,2-1 0,-5-2 0,-1 2 0,4 2 0,-4-8 0,8 9 0,-15-3 0,9-4 0,-8-2 0,1 2 0,-1-2 0,2 0 0,-9-6 0,7 0 0,-6 0 0,1 0 0,-1 0 0,-5 0 0,15-2 0,-6-2 0,-1-2 0,7-6 0,-4 6 0,3-6 0,3 6 0,6-7 0,0 7 0,0-8 0,1 10 0,5-8 0,2 6 0,-2-6 0,4 8 0,-6-7 0,8 5 0,0 4 0,0-8 0,0 4 0,0 4 0,0-8 0,0 4 0,0 4 0,0-6 0,0 0 0,0 6 0,0-15 0,0 13 0,0-8 0,0 8 0,0-12 0,0 14 0,2-12 0,4 7 0,-4-1 0,4 2 0,-4 4 0,0-12 0,4 8 0,-4-2 0,5 2 0,-3 4 0,2-4 0,-2 4 0,8 2 0,-8-2 0,2-4 0,4 4 0,-6-7 0,8 9 0,-7 0 0,11 0 0,-6 0 0,6 2 0,-4 5 0,2-3 0,-7 8 0,1-6 0,-2 6 0,-4-6 0,4 6 0,-4-6 0,-2 6 0,0 3 0,0 1 0,0-4 0,0 0 0,0 0 0,0 7 0,-8-1 0,-4 0 0,1-6 0,-1 1 0,-2-1 0,-10 6 0,3-8 0,-5 4 0,8-8 0,0 0 0,-1-6 0,1 0 0,2-8 0,4-4 0,4-4 0,8-2 0,0-1 0,0 7 0,0 0 0,0 0 0,0 0 0,0 0 0,0 8 0,0-5 0,-9 9 0,5 0 0,-8 0 0,6 2 0,-6 5 0,0-5 0,-6 12 0,-1-8 0,1 8 0,0-10 0,0 8 0,-1-8 0,1 2 0,6-4 0,0-2 0,0 0 0,-7 0 0,1 0 0,0 0 0,0 0 0,-1-6 0,1 0 0,6-6 0,0 6 0,0-6 0,-7 6 0,3-8 0,4 1 0,-4 3 0,3-2 0,-3 6 0,-2-6 0,6 2 0,0-2 0,6-3 0,-7 9 0,3-2 0,-2 2 0,-2 2 0,8-8 0,-2 8 0,2-2 0,4-4 0,-7 8 0,9-7 0,0 9 0,0 0 0,9 0 0,1 9 0,8-7 0,0 4 0,0 2 0,1-2 0,-1 0 0,0-6 0,0 0 0,1 0 0,5 0 0,0 0 0,1 0 0,-7 0 0,0 0 0,1 0 0,-1 0 0,0 0 0,-6 0 0,0 0 0,1 0 0,-3 0 0,4 2 0,-8 4 0,-2-2 0,-10 8 0,2-6 0,-8 6 0,-2 1 0,-11 5 0,3 0 0,-9 0 0,7 1 0,-6-1 0,-1 0 0,-5 0 0,-1-1 0,1-5 0,-1 4 0,1-4 0,-1-2 0,1 3 0,-1-9 0,1 2 0,7-4 0,5-2 0,-2 0 0,1 0 0,1 0 0,6-8 0,5-1 0,1-3 0,8-4 0,-2 4 0,4 2 0,2-2 0,0-1 0,0-5 0,0 0 0,2 8 0,4 4 0,-4-4 0,8 8 0,-4-5 0,-1 5 0,7 2 0,-8 0 0,12 0 0,-6 9 0,2-1 0,0 4 0,-7 4 0,1-4 0,4 4 0,-8 3 0,4-1 0,-4 0 0,-2 0 0,0 1 0,-8-1 0,-4 0 0,-5 0 0,-1 1 0,0-1 0,0 0 0,-3-6 0,-3 1 0,4-3 0,-5 2 0,-1 2 0,2-8 0,-1 0 0,7-6 0,6 0 0,0 0 0,8 0 0,-4-8 0,8-4 0,0-12 0,0-5 0</inkml:trace>
  <inkml:trace contextRef="#ctx0" brushRef="#br0" timeOffset="234">4729 74 12287,'0'-13'0,"0"1"0,0 6 0,0-6 0,0 8 0,0-12 0,0 14 0,0-6 0,0 8 0,0 0 0,0 0 0</inkml:trace>
  <inkml:trace contextRef="#ctx0" brushRef="#br0" timeOffset="442">4364 74 12287,'-10'-2'0,"3"-5"0,-3 5 0,8-14 0,-6 14 0,8-6 0,0 8 0,0 0 0,0 0 0</inkml:trace>
  <inkml:trace contextRef="#ctx0" brushRef="#br0" timeOffset="941">3104 658 12287,'0'-12'0,"0"-1"0,0 1 0,0-6 0,0 0 0,0 6 0,0-1 0,0 1 0,0-6 0,0 0 0,0-1 0,0 1 0,6 0 0,0 0 0,2-1 0,-1 1 0,-3 0 0,8 0 0,0-1 0,6 1 0,0 0 0,1 2 0,-1 4 0,2-3 0,5 9 0,-5-6 0,4 6 0,-4 0 0,-1 6 0,-7 0 0,0 0 0,0 0 0,0 0 0,1 0 0,-9 8 0,2 4 0,-4-2 0,-2 2 0,-2 1 0,-4 5 0,-4 0 0,-9 0 0,1 7 0,0-1 0,-1-2 0,1-9 0,-2 3 0,-4-4 0,3 4 0,-3 2 0,4-5 0,1-1 0,-5-6 0,0 6 0,-1-8 0,7 4 0,0-8 0,6-2 0,0-4 0,8-4 0,-13-16 0,7-3 0</inkml:trace>
  <inkml:trace contextRef="#ctx0" brushRef="#br0" timeOffset="1151">3141 55 12287,'-19'-2'0,"1"-4"0,0 4 0,0-4 0,-1-4 0,9 8 0,2-8 0,8 4 0,0 4 0,0-6 0,0 10 0,0 4 0,6-2 0,0 8 0,7 0 0,-7 6 0,6 3 0,-6 3 0,6-2 0,-6 9 0,6-1 0,-6 7 0,0-1 0,-6 1 0,0-1 0,0 1 0,0-1 0</inkml:trace>
  <inkml:trace contextRef="#ctx0" brushRef="#br0" timeOffset="1682">2356 165 12287,'0'-12'0,"0"0"0,0 7 0,0-5 0,0 4 0,0 4 0,0 8 0,0 13 0,6 5 0,0 0 0,2-1 0,-2 7 0,-4-6 0,4 7 0,2-1 0,-2 7 0,7-3 0,-7-3 0,0-5 0,2 0 0,2 3 0</inkml:trace>
  <inkml:trace contextRef="#ctx0" brushRef="#br0" timeOffset="3033">2173 293 12287,'0'-19'0,"0"1"0,0 0 0,0 0 0,0 5 0,0 1 0,0 8 0,0-4 0,0 8 0,0 0 0,8 0 0,-6 8 0,9 0 0,-5 5 0,-4-3 0,4-4 0,-2-2 0,2 8 0,-4-6 0,4 6 0,-2-6 0,2 6 0,-4-5 0,4 5 0,-2-6 0,2 6 0,-4 0 0,6 6 0,-8 1 0,0-1 0,0-6 0,0 0 0,0-6 0,0 7 0,-2-7 0,-4 6 0,2-6 0,-8 6 0,6-8 0,-6 2 0,6 2 0,-6-2 0,6 0 0,-7-6 0,1 0 0,-6 0 0,2-2 0,4-4 0,-5 4 0,13-12 0,-8 8 0,8-8 0,-4 10 0,8-8 0,-8 8 0,6-13 0,-6 15 0,8-6 0,-8 8 0,6 0 0,-9 2 0,5 4 0,2-2 0,-8 9 0,6-7 0,-6 6 0,6-6 0,-6 6 0,1-6 0,-1 6 0,-4-6 0,4 7 0,2-9 0,-2 2 0,5 2 0,-5-2 0,6 0 0,-6-6 0,6 0 0,-6 0 0,8 0 0,-6 0 0,4 0 0,4 0 0,-7-8 0,7 4 0,-4-8 0,4 8 0,-6-7 0,8 5 0,0 4 0,-8-6 0,4 8 0,-8 0 0,6 0 0,-6 0 0,5 0 0,-5 0 0,0 0 0,-6 6 0,0 0 0,5 0 0,1-6 0,0 9 0,-6-7 0,0 4 0,5-4 0,1-2 0,0 0 0,-6 0 0,0 0 0,5 0 0,1 0 0,8-2 0,-2-4 0,-4 4 0,8-7 0,-8 3 0,4 0 0,4 0 0,-6 6 0,-1 0 0,5 0 0,-8 0 0,6 0 0,-6 0 0,6 0 0,-6 0 0,6 6 0,-7 0 0,7 2 0,-6-1 0,0-5 0,-6 4 0,6-2 0,-1 2 0,1-4 0,-6 4 0,6 2 0,0-2 0,0 0 0,-7-6 0,1 0 0,0 0 0,-1 0 0,1 0 0,0 0 0,0 0 0,-1 0 0,1 0 0,0 0 0,0 0 0,-9 0 0,7-2 0,-4-4 0,3 4 0,3-4 0,0-4 0,0 2 0,-1-4 0,7-3 0,0 9 0,6-6 0,-6 6 0,6-6 0,-6 6 0,8-8 0,-3 1 0,-1 3 0,2-2 0,-2 6 0,2-6 0,2 6 0,-8-6 0,8-1 0,-12-5 0,5 0 0,-1 6 0,0 0 0,0 8 0,-6-5 0,-1 9 0,1 0 0,0 0 0,0 0 0,-1 6 0,1 1 0,0 7 0,0-2 0,5 4 0,1 2 0,0 1 0,-6-1 0,6 0 0,-1 0 0,7 1 0,-6-1 0,8 0 0,-2 0 0,4-5 0,2-1 0,0 0 0,0 6 0,0-8 0,8-2 0,4-8 0,5 0 0,1 0 0,0 0 0,6 0 0,1 0 0,-1-6 0,-6 0 0,7-8 0,-1 2 0,6 2 0,-5-2 0,1-1 0,-1-5 0,3 0 0,8 0 0</inkml:trace>
  <inkml:trace contextRef="#ctx0" brushRef="#br0" timeOffset="3625">2191 621 12287,'11'-8'0,"-3"6"0,-8-6 0,0 6 0,0-4 0,0 4 0,0-6 0,0 8 0,0 0 0</inkml:trace>
  <inkml:trace contextRef="#ctx0" brushRef="#br0" timeOffset="3806">1954 749 12287,'-18'0'0,"0"0"0,-1 0 0,1 0 0,0 0 0,0 6 0,-1 0 0,1 0 0,0-6 0,0 0 0,-9 0 0,-1 0 0</inkml:trace>
  <inkml:trace contextRef="#ctx0" brushRef="#br0" timeOffset="4350">1443 128 12287,'10'0'0,"-2"0"0,0 0 0,-6 0 0,7 0 0,-9 0 0,8 0 0,-6 0 0,6 0 0,-8 0 0,0 0 0,-2 6 0,-4 1 0,-4-1 0,-9-6 0</inkml:trace>
  <inkml:trace contextRef="#ctx0" brushRef="#br0" timeOffset="4765">1242 749 12287,'-8'10'0,"-4"-4"0,2 2 0,-2-2 0,-1 7 0,-5-7 0,0 2 0,0-2 0,-1-2 0,1 8 0,0-8 0,0 2 0,-1 2 0,1-2 0,0 1 0,0-7 0,-9 8 0,-1 2 0</inkml:trace>
  <inkml:trace contextRef="#ctx0" brushRef="#br0" timeOffset="5057">585 37 12287,'-14'0'0,"-4"0"0,3-2 0,-9-4 0,10 4 0,2-4 0,0 4 0,-7 2 0,-5 0 0,0 0 0,-9 10 0,3 8 0,-13 3 0,-5 9 0,-5 6 0,-2 7-169,8 0 0,-5-15 1,5-2-1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38.752"/>
    </inkml:context>
    <inkml:brush xml:id="br0">
      <inkml:brushProperty name="width" value="0.08571" units="cm"/>
      <inkml:brushProperty name="height" value="0.08571" units="cm"/>
      <inkml:brushProperty name="color" value="#5B2D90"/>
    </inkml:brush>
  </inkml:definitions>
  <inkml:trace contextRef="#ctx0" brushRef="#br0">2122 169 12287,'2'-5'0,"0"1"0,1 3 0,-3 1 0,0 4 0,0 5 0,0 3 0,0 4 0,0 3 0,0 1 0,0 1 0,0 1 0,0 0 0,0 2 0,1-1 0,0-2 0,2-1 0,1-1 0,1 3 0,2-4 0,-1 0 0,-1 0 0,1-3 0,-1 1 0,1-2 0,1-2 0,-1-2 0,-1-3 0,-1 0 0,-1 0 0,3 0 0,-1 0 0,-2-3 0,0-4 0,-3-4 0</inkml:trace>
  <inkml:trace contextRef="#ctx0" brushRef="#br0" timeOffset="734">1863 99 12287,'0'-7'0,"0"0"0,0 0 0,0 5 0,0 3 0,0 5 0,-3 6 0,0 0 0,0 2 0,0 2 0,0-1 0,1 2 0,0 0 0,1 2 0,0-1 0,1-1 0,0 1 0,0-3 0,0 2 0,0 0 0,1-2 0,1 0 0,3-4 0,3-1 0,1-2 0,0-1 0,1 0 0,0-6 0,1 2 0,2-2 0,-3 0 0,1-1 0,0-1 0,0-1 0,-2 0 0,0-2 0,-1 1 0,-1-2 0,-4 2 0,-3-2 0,-6 2 0,-5 4 0,-1 0 0,0 2 0,-2 2 0,-3-1 0,0 1 0,0-1 0,-5 1 0,1 1 0,-3 0 0,0-2 0,-2-1 0,2 0 0,-2 1 0,-1 0 0,2-2 0,5 0 0,1-1 0,3-1 0,-1-1 0,3 0 0,3-3 0,3 1 0,2 0 0,1-1 0,3-2 0,2 2 0,2 0 0,3 0 0,1 1 0,2 1 0,0-1 0,1 1 0,0-1 0,1 1 0,0 2 0,0 0 0,0 0 0,1 0 0,-3 0 0,1 0 0,0 0 0,-1 0 0,-1 1 0,0 1 0,-3 0 0,0 2 0,-1 2 0,0 0 0,-3 2 0,-1 0 0,-1 2 0,-5 0 0,-3-2 0,-1 2 0,-1-2 0,-4 2 0,-1 0 0,-1-2 0,-1 0 0,-1-1 0,-1 0 0,0-1 0,0-1 0,-3 1 0,2-2 0,1 0 0,1-2 0,5-1 0,-2-7 0,3-2 0</inkml:trace>
  <inkml:trace contextRef="#ctx0" brushRef="#br0" timeOffset="967">1401 36 12287,'1'-2'0,"1"4"0,-1 5 0,3 8 0,0 1 0,0 3 0,-2 4 0,3 3 0,0 1 0,-1 1 0,0 0 0,-3 0 0,1-1 0,0-1 0,2-2 0,0-9 0,3-2 0</inkml:trace>
  <inkml:trace contextRef="#ctx0" brushRef="#br0" timeOffset="1634">1184 337 12287,'-17'-7'0,"1"-1"0,1 0 0,0-2 0,3 1 0,1 3 0,1 0 0,2 2 0,1-1 0,1-2 0,2 0 0,1 0 0,1-1 0,2 0 0,1-2 0,1 2 0,2 0 0,3 2 0,1 0 0,1 2 0,2 2 0,3 0 0,0 1 0,0 1 0,-3 0 0,1 1 0,1 1 0,0 3 0,-2 1 0,-1 1 0,-1 0 0,0 0 0,0 2 0,-4 1 0,-2 1 0,0 2 0,-2-2 0,0 0 0,-3 1 0,-5-1 0,-1 1 0,-4-2 0,-2-1 0,-2 1 0,-3-3 0,0 1 0,-1-4 0,-1 0 0,-1 0 0,-1-1 0,-4-2 0,-2 0 0,-1-1 0,-3 0 0,0-1 0,-1-1 0,0-1 0,2-3 0,4 2 0,4-2 0,3 0 0,2-1 0,3 1 0,4 1 0,3-1 0,4 1 0,3-1 0,2 0 0,2 1 0,4 2 0,4 3 0,1 0 0,2 0 0,0 0 0,1 0 0,0 0 0,0 0 0,0 2 0,-1 1 0,-1 0 0,0 1 0,-3 1 0,2 0 0,-1 0 0,-1 0 0,-1 1 0,-1-1 0,-1 1 0,-1 1 0,-2 0 0,-4 0 0,-1 0 0,-3 0 0,-4 2 0,-4 1 0,-2-2 0,-1 0 0,-3 0 0,-1-1 0,-2 1 0,-4-2 0,-1 1 0,-2 1 0,-1-2 0,-3 1 0,-2-4 0,-3-1 0,-3-1 0,-3-1 0,0 0 0,3 0 0,0-1 0,2-1 0,0 0 0,-1-3 0,3-2 0,4-2 0,3-3 0,3 0 0,3-1 0,2-1 0,4 0 0,5-1 0,3 0 0,2-2 0,3-2 0,5 0 0,1-1 0,1-1 0,8-6 0,5-2 0</inkml:trace>
  <inkml:trace contextRef="#ctx0" brushRef="#br0" timeOffset="1851">1450 1 12287,'-5'0'0,"0"0"0,0 0 0,-2 0 0,-3 2 0,-5 1 0,-5 4 0,-5 3 0,-5-1 0,-8-1 0,-5 2 0</inkml:trace>
  <inkml:trace contextRef="#ctx0" brushRef="#br0" timeOffset="1999">603 71 12287,'-18'-9'0,"2"-1"0,4 2 0,3 3 0,1 3 0,1 1 0,2 4 0,0 3 0,1 1 0,0 3 0,1 0 0,3-1 0,3-1 0,1 2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1.970"/>
    </inkml:context>
    <inkml:brush xml:id="br0">
      <inkml:brushProperty name="width" value="0.08571" units="cm"/>
      <inkml:brushProperty name="height" value="0.08571" units="cm"/>
      <inkml:brushProperty name="color" value="#5B2D90"/>
    </inkml:brush>
  </inkml:definitions>
  <inkml:trace contextRef="#ctx0" brushRef="#br0">344 64 12287,'-12'-1'0,"1"-1"0,1-2 0,2 0 0,1 0 0,1 3 0,1-2 0,3 1 0,-3 2 0,3 0 0,-3 0 0,0 0 0,0-3 0,0-2 0,2-1 0,4 0 0,0 0 0,1 2 0,6 2 0,-1-1 0,2 1 0,1-1 0,0 1 0,2 2 0,0 0 0,1 0 0,-3 3 0,1 2 0,-1 0 0,-1 0 0,0 3 0,-1-1 0,-2 2 0,-3 1 0,2 1 0,-3 3 0,-4 0 0,-4 0 0,-6 1 0,-6 0 0,-3 2 0,-4-2 0,-3-2 0,-3-3 0,-1 1 0,-1-3 0,-1 0 0,-1-1 0,0-1 0,0-1 0,3-2 0,1-3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2.485"/>
    </inkml:context>
    <inkml:brush xml:id="br0">
      <inkml:brushProperty name="width" value="0.08571" units="cm"/>
      <inkml:brushProperty name="height" value="0.08571" units="cm"/>
      <inkml:brushProperty name="color" value="#5B2D90"/>
    </inkml:brush>
  </inkml:definitions>
  <inkml:trace contextRef="#ctx0" brushRef="#br0">1 8 12287,'7'-4'0,"0"2"0,0 1 0,3 1 0,-2 4 0,1 4 0,-1 5 0,-1 5 0,0 3 0,0 2 0,-1 3 0,-1 1 0,-2 0 0,-1 0 0,1-2 0,1 2 0,-3-4 0,2-2 0,-2-4 0,2-2 0,-3-2 0,3-1 0,-2-3 0,-1-1 0,-4-4 0,0-2 0,-2-1 0,-1-1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3.253"/>
    </inkml:context>
    <inkml:brush xml:id="br0">
      <inkml:brushProperty name="width" value="0.08571" units="cm"/>
      <inkml:brushProperty name="height" value="0.08571" units="cm"/>
      <inkml:brushProperty name="color" value="#5B2D90"/>
    </inkml:brush>
  </inkml:definitions>
  <inkml:trace contextRef="#ctx0" brushRef="#br0">1128 28 12287,'0'-11'0,"0"2"0,3 4 0,-2 3 0,3 4 0,0 3 0,0 4 0,1 2 0,1 3 0,-1 0 0,0 0 0,-1 2 0,1 1 0,0-1 0,0 1 0,1-1 0,-1 2 0,0 1 0,0-1 0,1 1 0,-1-2 0,-1-2 0,-1 0 0,0-1 0,-1-1 0,0-1 0,0-5 0,-4-5 0,-3-1 0,-2-1 0,-2-1 0,-1-1 0,-1-3 0,0-1 0,-3-1 0,0-1 0,3-1 0,-2 0 0,3-2 0,0-1 0,0 1 0,-2-1 0,4 2 0,1 2 0,1 3 0,2-1 0,-3 2 0,0 0 0,0 2 0,2 2 0,0 2 0,-1 3 0,-2 1 0,-1 3 0,-3 1 0,0 1 0,-1 2 0,-2 0 0,-1 1 0,-3-1 0,-1-1 0,-4 0 0,-3-2 0,-3-2 0,-5 0 0,-3-2 0,-4-1 0,0-3 0,0-1 0,0-1 0,0 0 0,0-1 0,3-1 0,1-2 0,3-3 0,3 0 0,1 0 0,6 0 0,2-1 0,3 0 0,1-2 0,4 0 0,-2 1 0,3-2 0,3 0 0,-2-2 0,5 2 0,1-1 0,1 1 0,5 0 0,-2-1 0,3 3 0,3 1 0,3 3 0,4 1 0,1 1 0,1 2 0,2 0 0,0 1 0,0 0 0,3 0 0,-2 1 0,1 1 0,-1 3 0,2 1 0,-2 1 0,2 1 0,-1 1 0,0 3 0,-2-1 0,-2 0 0,0 2 0,2 3 0,-3 1 0,-3 3 0,-2-2 0,-4 2 0,-1 0 0,-2 0 0,-1-1 0,-3-3 0,-5-1 0,-3-2 0,-4-1 0,-1-3 0,0-1 0,-4-2 0,-1 0 0,0-2 0,-4 0 0,-1 2 0,-4-3 0,-2 1 0,1-2 0,1-2 0,2-1 0,3-1 0,6-3 0,7-4 0,6-5 0,5-4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7:31.862"/>
    </inkml:context>
    <inkml:brush xml:id="br0">
      <inkml:brushProperty name="width" value="0.08571" units="cm"/>
      <inkml:brushProperty name="height" value="0.08571" units="cm"/>
      <inkml:brushProperty name="color" value="#A4386F"/>
    </inkml:brush>
  </inkml:definitions>
  <inkml:trace contextRef="#ctx0" brushRef="#br0">24 211 12287,'0'-23'0,"0"0"0,0-1 0,-7 9 0,-1-1 0,0 0 0,8 3 0,0 3 0,0 10 0,0 0 0,10 0 0,3 0 0,11 0 0,2 0 0,5 0 0,-5 0 0,5 0 0,6-3 0,2-5 0,5 3 0,3-10 0,0 9 0,-1-1 0,14-4 0,11 3 0,-1 1-112,8 7 1,-5 0 111,-3 0 0,0 0 0,0 0 0,-7 2 0,-1 6 0,-10-3 0,3 11 0,-3-8 0,3 7 0,-6-10 0,6 3 0,-3-3 0,2 3 0,1-5 0,15 5 0,-5-6 0,13-2 0,-7 0 0,-9 0 0,6-8 0,-6 1 0,3-1 0,-2 8 0,-6 0 0,-10 0 0,0 8 0,-1-1 0,-1 12 111,-6-4 1,5-2-112,-5 3 0,-3 0 0,3 7 0,0-2 0,8-6 0,-8 4 0,0-12 0,0 9 0,8-8 0,-8 0 0,0-8 0,-8 0 0,8 0 0,-10 0 0,2 0 0,-5 0 0,-2 0 0,-1-8 0,0 0 0,1 0 0,-1 8 0,-7-8 0,0 1 0,-9-1 0,9 8 0,-11 0 0,16 0 0,-18 0 0,7 0 0,-10 0 0,0 0 0,-10 0 0,7 0 0,-7 0 0,10 0 0,0 0 0,0-11 0,0-2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3.553"/>
    </inkml:context>
    <inkml:brush xml:id="br0">
      <inkml:brushProperty name="width" value="0.08571" units="cm"/>
      <inkml:brushProperty name="height" value="0.08571" units="cm"/>
      <inkml:brushProperty name="color" value="#5B2D90"/>
    </inkml:brush>
  </inkml:definitions>
  <inkml:trace contextRef="#ctx0" brushRef="#br0">323 25 12287,'-11'-7'0,"1"0"0,0 0 0,1 4 0,-3 4 0,-1 5 0,-2 5 0,-4 0 0,-4 0 0,0 2 0,0 0 0,-1 1 0,0-1 0,-1 0 0,-1-2 0,-1-2 0,-1 1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6.620"/>
    </inkml:context>
    <inkml:brush xml:id="br0">
      <inkml:brushProperty name="width" value="0.08571" units="cm"/>
      <inkml:brushProperty name="height" value="0.08571" units="cm"/>
      <inkml:brushProperty name="color" value="#5B2D90"/>
    </inkml:brush>
  </inkml:definitions>
  <inkml:trace contextRef="#ctx0" brushRef="#br0">687 1 12287,'0'5'0,"0"-1"0,2-1 0,1 0 0,0 1 0,0 0 0,3 1 0,-2 2 0,3 0 0,0 0 0,-1 1 0,-1 0 0,0 2 0,0 1 0,1 0 0,-1 2 0,0-1 0,0 3 0,-1-4 0,-2 3 0,-1-1 0,2-2 0,-2 0 0,1-3 0,-1 2 0,-4-2 0,-1-2 0,-1-3 0,0 1 0,1-2 0,-3-2 0,0 0 0,0 0 0,0-1 0,0 0 0,0-3 0,0 1 0,0-2 0,0-2 0,0 0 0,0 0 0,0-2 0,0-1 0,2 2 0,0 0 0,1 0 0,-1 0 0,1-2 0,1 2 0,-2 0 0,3 1 0,0 0 0,2 0 0,0 0 0,0 0 0,0 3 0,3 2 0,-2 1 0,2 1 0,0 0 0,-2 3 0,1 2 0,-1-1 0,-1-1 0,2 1 0,0 0 0,1 1 0,-3 2 0,3 0 0,-2 1 0,1 0 0,-1 2 0,2 1 0,-2-1 0,1 0 0,-1 1 0,-1 0 0,2 2 0,0 1 0,0 1 0,-1-2 0,-1 2 0,0 2 0,-1-2 0,-1 0 0,0-1 0,-3-1 0,0 0 0,-1-2 0,0 1 0,0 2 0,-2 0 0,0 0 0,1 2 0,0 1 0,-1-1 0,-1 1 0,1-2 0,-2 1 0,0-1 0,1-1 0,-3-1 0,2 0 0,0-3 0,0 1 0,-2-3 0,2-2 0,-1-3 0,-1 1 0,-1 0 0,-1-1 0,-1-2 0,-1 0 0,-1-1 0,-3 0 0,-2 0 0,1 0 0,-1-1 0,0-1 0,-1-4 0,0-2 0,-3-1 0,2-2 0,-1-2 0,-1 0 0,1-2 0,0 0 0,2-3 0,3 1 0,3 0 0,5-1 0,2-7 0,3-4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19:39:47.903"/>
    </inkml:context>
    <inkml:brush xml:id="br0">
      <inkml:brushProperty name="width" value="0.08571" units="cm"/>
      <inkml:brushProperty name="height" value="0.08571" units="cm"/>
      <inkml:brushProperty name="color" value="#5B2D90"/>
    </inkml:brush>
  </inkml:definitions>
  <inkml:trace contextRef="#ctx0" brushRef="#br0">127 56 12287,'3'7'0,"-2"-3"0,2-1 0,-3-3 0,0 0 0</inkml:trace>
  <inkml:trace contextRef="#ctx0" brushRef="#br0" timeOffset="533">43 56 12287,'0'4'0,"0"-1"0,0-3 0,3 0 0,1 0 0</inkml:trace>
  <inkml:trace contextRef="#ctx0" brushRef="#br0" timeOffset="1147">29 35 12287,'-5'2'0,"0"1"0,4-1 0,-2-2 0,3 0 0,-3 0 0,2-1 0,-2-1 0,3 1 0,0-2 0</inkml:trace>
  <inkml:trace contextRef="#ctx0" brushRef="#br0" timeOffset="1514">99 28 12287,'0'-5'0,"0"1"0,0 1 0,0-1 0,3 2 0,-2-1 0,2 3 0,-3 0 0</inkml:trace>
  <inkml:trace contextRef="#ctx0" brushRef="#br0" timeOffset="1730">99 28 12287,'-1'4'0,"-1"-2"0,1-1 0,-2-1 0,3-3 0,0-1 0</inkml:trace>
  <inkml:trace contextRef="#ctx0" brushRef="#br0" timeOffset="1880">113 35 12287,'-5'-2'0,"1"-1"0,1-1 0,1 2 0,2-1 0,-3 0 0,-1-1 0</inkml:trace>
  <inkml:trace contextRef="#ctx0" brushRef="#br0" timeOffset="2030">99 28 12287,'-7'4'0,"0"-1"0,0-3 0,3 0 0,-2-3 0,2-1 0</inkml:trace>
  <inkml:trace contextRef="#ctx0" brushRef="#br0" timeOffset="2367">15 28 12287,'-4'-3'0,"-2"-1"0,4-3 0,0 3 0,2 1 0,0 3 0,3 0 0,1 0 0,0 0 0,5 3 0,-1 1 0</inkml:trace>
  <inkml:trace contextRef="#ctx0" brushRef="#br0" timeOffset="2531">29 28 12287,'-5'-3'0,"1"-2"0,1-1 0,0 2 0,1 1 0,0 0 0,0 2 0,2-1 0,0 4 0,3-1 0,1 2 0,3-3 0</inkml:trace>
  <inkml:trace contextRef="#ctx0" brushRef="#br0" timeOffset="2680">15 21 12287,'-5'0'0,"0"0"0,4 0 0,-2 0 0,3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0:37.953"/>
    </inkml:context>
    <inkml:brush xml:id="br0">
      <inkml:brushProperty name="width" value="0.08571" units="cm"/>
      <inkml:brushProperty name="height" value="0.08571" units="cm"/>
      <inkml:brushProperty name="color" value="#C371F1"/>
    </inkml:brush>
  </inkml:definitions>
  <inkml:trace contextRef="#ctx0" brushRef="#br0">4016 172 12287,'10'0'0,"-1"2"0,-3 3 0,4 5 0,7 7 0,0 9 0,0 9 0,6 1 0,-1 9 0,3-5 0,-2 6 0,-4-3 0,4 3 0,-4-4 0,-2-8 0,-2-2 0,-4-3 0,-3-5 0,0-14 0,1-3 0</inkml:trace>
  <inkml:trace contextRef="#ctx0" brushRef="#br0" timeOffset="435">3606 513 12287,'0'-17'0,"0"0"0,0 8 0,2 1 0,4 8 0,1 2 0,5 4 0,1 3 0,-7 8 0,7 0 0,-1 1 0,-3-1 0,2 0 0,-5-6 0,6 0 0,-7 1 0,7 5 0,-9 0 0,5 0 0,-8 0 0,0 0 0,0-5 0,0-1 0,-2-5 0,-4 5 0,-3-5 0,-8 5 0,-2-1 0,-4 1 0,4-3 0,-4-8 0,-3 0 0,7 7 0,-6 3 0</inkml:trace>
  <inkml:trace contextRef="#ctx0" brushRef="#br0" timeOffset="735">3299 189 12287,'0'-10'0,"0"3"0,5 9 0,1 3 0,5 7 0,-5 10 0,7 5 0,-1 7 0,-3 0 0,3 1 0,-3 4 0,3 1 0,3 0 0,-4-6 0,-1 6 0,1 0 0,-1-2 0,1-9 0,2 1 0,-7-7 0,7 7 0,-3-3 0</inkml:trace>
  <inkml:trace contextRef="#ctx0" brushRef="#br0" timeOffset="1193">3162 479 12287,'-11'0'0,"-1"0"0,8 0 0,-3 0 0,7 0 0,0 8 0,0 3 0,0-1 0,0 1 0,0-5 0,0 5 0,2-7 0,3 2 0,-1 1 0,8-1 0,-9 7 0,13-3 0,-13 1 0,9 1 0,-8-9 0,3 13 0,-9-9 0,-3 5 0,-5 3 0,-7-4 0,-8-3 0,-1-1 0</inkml:trace>
  <inkml:trace contextRef="#ctx0" brushRef="#br0" timeOffset="1803">2564 103 12287,'0'-17'0,"0"-6"0,0 1 0,0-1 0,0 13 0,2 3 0,3 7 0,-3 2 0,4 3 0,2 5 0,-3 7 0,7 6 0,-7-1 0,7 9 0,-7-3 0,3 5 0,-2 1 0,-4 0 0,3 0 0,-3 6 0,-2 0 0,0 0 0,0-6 0,0-6 0,0 1 0,0-1 0,0 7 0,-7-9 0,-3-1 0,-7-8 0</inkml:trace>
  <inkml:trace contextRef="#ctx0" brushRef="#br0" timeOffset="3547">2034 52 12287,'0'-11'0,"0"-1"0,0 8 0,0-1 0,0 10 0,0 5 0,0 7 0,0 2 0,0 4 0,0-2 0,0 7 0,0-1 0,0 1 0,0 3 0,0-9 0,-2 7 0,-4-6 0,5 5 0,-5-5 0,4 2 0,2-3 0,0-3 0,0 4 0,0-4 0,0-2 0,0 0 0,0 0 0,0-5 0,0-1 0,8-7 0,1 11 0,8-13 0,0 6 0,0-8 0,0-8 0,0 4 0,1-7 0,-1 5 0,0-5 0,-6 7 0,1-2 0,-7 3 0,7-3 0,-9 4 0,7-8 0,-4 5 0,-4 3 0,5-6 0,-7 8 0,0 0 0,-7 0 0,3 2 0,-8 4 0,7-2 0,-7 7 0,1-7 0,-6 2 0,0 1 0,0-1 0,-2 5 0,-4-5 0,2 7 0,-8-1 0,7-5 0,-7-1 0,-1 3 0,-10 3 0,4-5 0,-4-1 0,4 2 0,2-3 0,-6 7 0,0-7 0,-2 1 0,2-6 0,4 0 0,-4 0 0,4 0 0,2 0 0,2 0 0,3 0 0,-1 0 0,7 0 0,-5-6 0,5 1 0,0-9 0,6 3 0,0 2 0,0-3 0,0 1 0,0-6 0,5 0 0,1 0 0,7-1 0,-2 1 0,4-2 0,2-3 0,0 3 0,0-4 0,0 4 0,0 2 0,0 0 0,0 0 0,0-1 0,0 1 0,6 6 0,0 0 0,7 1 0,-1-1 0,3-5 0,2 9 0,0-5 0,0 3 0,0 3 0,0 4 0,0-3 0,0 3 0,0 2 0,1 2 0,-1 3 0,0-3 0,0 4 0,0 3 0,0 3 0,0-3 0,0 3 0,-5-3 0,-1 3 0,-2 3 0,3-4 0,1 4 0,-7 3 0,-1-1 0,-5 0 0,0 0 0,0 0 0,0 0 0,0 0 0,0 0 0,-1-5 0,-5-1 0,-4-2 0,-7 3 0,0 3 0,0-4 0,0-3 0,0-2 0,-6 1 0,0-1 0,1 0 0,5-6 0,-1 5 0,1 1 0,0 0 0,0-6 0,0 0 0,6-6 0,-1 0 0,1-7 0,1 4 0,5-8 0,3-1 0,2 1 0,0 6 0,0 0 0,0-1 0,0-5 0,5 6 0,1-1 0,6 7 0,-7-7 0,9 8 0,-3-1 0,-3 1 0,-3-2 0,5 4 0,-6-5 0,7 7 0,-7 0 0,3 2 0,-7 3 0,0-3 0,0 13 0,-7-5 0,-3 7 0,-7 0 0,-2-6 0,-4 1 0,2-6 0,-7 5 0,5-5 0,-5 5 0,5-5 0,-6 5 0,1-7 0,-6 2 0,5 1 0,1-1 0,-1 0 0,-5-6 0,6 0 0,-1 0 0,8 0 0,-1 0 0,3 0 0,1 0 0,1-8 0,2 4 0,4-7 0,-4 7 0,13-11 0,-14 13 0,15-6 0,-15 8 0,13 2 0,-9 4 0,-1 5 0,5-1 0,3 1 0,-5 1 0,3 5 0,-5 0 0,5-6 0,7 1 0,-6-7 0,0 7 0,0-7 0,6 7 0,0-8 0,0 3 0,0-7 0,8 0 0,-4 0 0,7 0 0,-7 0 0,11 0 0,-13 0 0,6 0 0,-8 0 0,0 0 0,-8 0 0,-3 0 0,1-2 0,-1-3 0,-2 3 0,-10-4 0,4 4 0,-4 2 0,4 0 0,2 0 0,-6-6 0,0 1 0,1-3 0,4 2 0,-4 3 0,-1-9 0,0 6 0,6-5 0,0 0 0,0-6 0,0 0 0,0-1 0,1 1 0,5 0 0,-2 0 0,7 0 0,0 6 0,6-1 0,-5 7 0,-1-7 0,0 8 0,6-3 0,0 7 0,0 0 0,-7 7 0,-1 3 0,-3 7 0,-4-6 0,3 1 0,-3-1 0,-2 6 0,2 0 0,3 0 0,-3-1 0,4-5 0,1 4 0,-1-3 0,7-5 0,-11 8 0,13-13 0,-6 6 0,16-8 0,3 0 0,12 0 0,6 0 0,9-2 0,1-4 0,11 1 0,1-13 0,8-2 0,9-15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0:35.854"/>
    </inkml:context>
    <inkml:brush xml:id="br0">
      <inkml:brushProperty name="width" value="0.08571" units="cm"/>
      <inkml:brushProperty name="height" value="0.08571" units="cm"/>
      <inkml:brushProperty name="color" value="#C371F1"/>
    </inkml:brush>
  </inkml:definitions>
  <inkml:trace contextRef="#ctx0" brushRef="#br0">1282 103 12287,'0'-17'0,"0"5"0,0 1 0,0 7 0,0-4 0,0 8 0,0 0 0,0 8 0,0 3 0,0 5 0,0 1 0,0 0 0,0 0 0,5 6 0,1-1 0,2 1 0,-3-6 0,-3 6 0,4 0 0,2 0 0,-3-6 0,7 6 0,-7-1 0,1 1 0,-6-6 0,6 0 0,0 0 0,1 1 0,-1-1 0,-4-6 0,3 0 0,-3 1 0,6 5 0,-6-8 0,5-1 0,-7-8 0</inkml:trace>
  <inkml:trace contextRef="#ctx0" brushRef="#br0" timeOffset="1400">872 120 12287,'0'-27'0,"0"4"0,-2 6 0,-4 6 0,4-4 0,-5 5 0,7 1 0,0 1 0,0 8 0,0 0 0,7 0 0,-5 8 0,6-4 0,-8 7 0,0-7 0,0 11 0,-2-6 0,-4 9 0,2-7 0,-7 0 0,5-1 0,-5 1 0,5 4 0,-5-3 0,-1 3 0,-5 0 0,0-3 0,6 3 0,-1-4 0,3-1 0,-3 1 0,-3-7 0,6 3 0,-3-1 0,1 0 0,7 7 0,-11-11 0,13 8 0,-4-5 0,4-3 0,4 6 0,4-8 0,4 2 0,7 3 0,0-3 0,0 4 0,2-4 0,4-2 0,-4 0 0,3 0 0,-1 2 0,2 3 0,-4-3 0,4 4 0,-4-2 0,-2 1 0,0-3 0,-2 8 0,-3-4 0,3-5 0,-6 7 0,1-6 0,-5 4 0,-3-4 0,-2 5 0,-7-7 0,-5 0 0,-3 0 0,-2 0 0,-6-6 0,1 1 0,-3-3 0,2 2 0,4 5 0,-4-5 0,-1 2 0,1-2 0,-2 4 0,2-3 0,4 3 0,-3 2 0,-3 0 0,2 0 0,0 0 0,-1 0 0,7 2 0,-1 3 0,3-1 0,10 8 0,-1-1 0,6 6 0,0 0 0,0-7 0,0 5 0,0-13 0,2 11 0,3-7 0,-3 0 0,6-6 0,-8 0 0,8 0 0,-7 0 0,7 0 0,-16 0 0,-3 0 0,-4 0 0,-2 0 0,0-6 0,0 0 0,-6 0 0,0 6 0,-7-5 0,1-1 0,-3-2 0,-2 3 0,1 1 0,5-7 0,-2 7 0,7-2 0,-6-2 0,6 3 0,-5-7 0,5 7 0,0-7 0,6 7 0,6-7 0,0 6 0,7-7 0,-10 9 0,9-7 0,-1 7 0,6-3 0,0 5 0,0-4 0,2 4 0,4-4 0,-4 5 0,5 1 0,-7 0 0,2 0 0,4 0 0,-4 0 0,5 0 0,-7 0 0,0 0 0,8 0 0,-6 0 0,5 0 0,-5 0 0,4 0 0,-4 1 0,4 5 0,-3-4 0,3 4 0,-4 3 0,5 1 0,-7 7 0,6 0 0,0 0 0,0 0 0,-6 0 0,0 0 0,0 0 0,0 0 0,0 1 0,0-1 0,0 0 0,0 5 0,0 1 0,0 0 0,0-6 0,0 0 0,5-5 0,1-1 0,7-5 0,-1 5 0,3-7 0,2 2 0,2-5 0,4-1 0,3 0 0,8 0 0,1 0 0,6-15 0,3-4 0</inkml:trace>
  <inkml:trace contextRef="#ctx0" brushRef="#br0" timeOffset="1557">1043 462 12287,'0'-17'0,"0"-1"0,0 9 0,0 1 0,7 8 0,3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0:44.186"/>
    </inkml:context>
    <inkml:brush xml:id="br0">
      <inkml:brushProperty name="width" value="0.08571" units="cm"/>
      <inkml:brushProperty name="height" value="0.08571" units="cm"/>
      <inkml:brushProperty name="color" value="#C371F1"/>
    </inkml:brush>
  </inkml:definitions>
  <inkml:trace contextRef="#ctx0" brushRef="#br0">2273 188 12287,'0'12'0,"0"-1"0,0 0 0,0 1 0,0-1 0,0-5 0,0 5 0,2-1 0,4 1 0,-4 4 0,3-3 0,-3 3 0,-2 2 0,6 0 0,0 0 0,-1 0 0,-5 0 0,0 0 0,0 1 0,0-1 0</inkml:trace>
  <inkml:trace contextRef="#ctx0" brushRef="#br0" timeOffset="1195">1880 154 12287,'0'-17'0,"0"0"0,0 5 0,0 1 0,0 7 0,0-11 0,0 13 0,2-4 0,4 12 0,-4-2 0,3 7 0,3 1 0,-2 5 0,-1 0 0,-5 0 0,6 0 0,0 0 0,5 0 0,-5 0 0,1 0 0,-1 1 0,-2-1 0,7 0 0,-7 0 0,2 0 0,1 0 0,-1 0 0,2-6 0,-3 1 0,-3-1 0,4 6 0,2-5 0,-3-1 0,1-5 0,-6 5 0,0-5 0,0 5 0,0-7 0,-8 4 0,-3-8 0,-4 5 0,-2 1 0,-2 0 0,-4-6 0,4 0 0,-4 0 0,-3 0 0,-3 0 0,-3 0 0,-2 0 0,5-2 0,1-4 0,1 2 0,-1-7 0,1 5 0,4-5 0,6 5 0,0-5 0,2 5 0,9-5 0,-1 5 0,1-5 0,4 5 0,-4-5 0,12 7 0,4-6 0,7 5 0,-6 3 0,0-4 0,1 4 0,5 2 0,0 0 0,0 0 0,-6 0 0,1 0 0,-1 0 0,6 0 0,-5 0 0,-1 0 0,-7 2 0,2 4 0,-5-4 0,-1 13 0,0-6 0,0 8 0,-1-5 0,-5-1 0,-4-1 0,-7 1 0,0 2 0,0-7 0,0 5 0,0-5 0,0 5 0,0-5 0,0 0 0,0-6 0,-2 0 0,-4 0 0,4 0 0,-4 0 0,4-6 0,2 0 0,0-7 0,0 2 0,0 1 0,0-1 0,5 0 0,1-7 0,-1 1 0,-5 0 0,0 6 0,0-1 0,6 1 0,-1-6 0,1 7 0,-6 5 0,0-3 0,0 2 0,5 1 0,1 5 0,0 0 0,-7 0 0,1 0 0,8 2 0,3 3 0,4-3 0,2 13 0,0-13 0,8 8 0,3-4 0,-1-5 0,1 5 0,1-4 0,5-2 0,-2 2 0,-4 4 0,4-4 0,-3 3 0,-3-3 0,3-2 0,-1 0 0,0 2 0,1 4 0,-8-4 0,11 5 0,-13-5 0,3 4 0,-3-4 0,-4 5 0,-3-7 0,-5 6 0,-7 0 0,0-1 0,0-5 0,-6 2 0,0 4 0,1-4 0,5 4 0,-6-4 0,0-2 0,0 0 0,6 0 0,0 0 0,0 0 0,0 0 0,0 0 0,0 0 0,0 0 0,5 0 0,1 0 0,5-2 0,-5-4 0,7 4 0,-11-13 0,13 5 0,-4-7 0,4 6 0,2-1 0,-2 3 0,-3-2 0,3-5 0,-4 5 0,4-4 0,2-2 0,0 0 0,0 0 0,0 5 0,0 1 0,0-6 0,0-6 0,-2 6 0,-4 5 0,5 1 0,-5-6 0,4 6 0,2-1 0,0 8 0,0-5 0,0 3 0,0 4 0,0-5 0,0 7 0,0 0 0</inkml:trace>
  <inkml:trace contextRef="#ctx0" brushRef="#br0" timeOffset="1503">1470 34 12287,'0'-11'0,"0"0"0,0 7 0,0-4 0,0 8 0,0 0 0,-8 0 0,7 8 0,-7 1 0</inkml:trace>
  <inkml:trace contextRef="#ctx0" brushRef="#br0" timeOffset="2544">684 205 12287,'0'-17'0,"-8"0"0,6 0 0,-7 2 0,3 3 0,4 3 0,-3 3 0,1-1 0,-2-5 0,4 3 0,-3 3 0,-5-3 0,8-9 0,-7 3 0,3 4 0,4 1 0,-4 5 0,4 3 0,2-6 0,0 8 0,0 0 0,0 8 0,0-4 0,0 7 0,6 2 0,0 10 0,5-4 0,-5 4 0,5-2 0,-5 1 0,5-3 0,-5 4 0,6-2 0,-7 2 0,3-4 0,-2 4 0,-3-4 0,9-2 0,-8 0 0,1 0 0,-1-6 0,2 1 0,-4-1 0,5 6 0,-5-7 0,4-5 0,-4 5 0,5-8 0,-14 5 0,-5-7 0,-10 0 0,3 0 0,-4 0 0,4-1 0,2-5 0,-6 4 0,0-4 0,0-1 0,6 1 0,0 0 0,0 6 0,0-7 0,0 5 0,5-6 0,1 8 0,7-2 0,-1-3 0,3 3 0,2-6 0,0 8 0,0 0 0,0 8 0,0-6 0,-2 5 0,-4-7 0,4 8 0,-13-6 0,11 7 0,-7-3 0,7-4 0,-11 5 0,11-7 0,-7 0 0,7 0 0,-11-7 0,11-1 0,-8-3 0,9-4 0,-3 3 0,-2-3 0,3-2 0,-3 5 0,2 1 0,4 0 0,-3-6 0,-3 5 0,2 1 0,1 5 0,5-5 0,-8 7 0,-1-4 0,-8 8 0,-1 0 0,1 2 0,0 4 0,0-2 0,0 7 0,0 1 0,0 5 0,-4 0 0,4 0 0,-4 0 0,10 0 0,-3-6 0,3 1 0,-4-1 0,13 6 0,-6-7 0,8-3 0,0-7 0,8 0 0,3 0 0,6 0 0,6 0 0,-2 0 0,8 0 0,-9 0 0,3 0 0,4-15 0,-1-4 0</inkml:trace>
  <inkml:trace contextRef="#ctx0" brushRef="#br0" timeOffset="2761">547 513 12287,'-17'0'0,"0"0"0,0 0 0,0 0 0,0-6 0,0 0 0,-2 1 0,-4 5 0,-2 7 0,-3 5 0,-5-5 0,-1 9 0,-9-7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0:50.302"/>
    </inkml:context>
    <inkml:brush xml:id="br0">
      <inkml:brushProperty name="width" value="0.08571" units="cm"/>
      <inkml:brushProperty name="height" value="0.08571" units="cm"/>
      <inkml:brushProperty name="color" value="#C371F1"/>
    </inkml:brush>
  </inkml:definitions>
  <inkml:trace contextRef="#ctx0" brushRef="#br0">1959 205 12287,'7'0'0,"0"0"0,-4 0 0,2 0 0,-5 0 0,4 4 0,-2-1 0,1 4 0,-2 0 0,-1 7 0,0 1 0,2 0 0,1 0 0,-2-2 0,3 5 0,1 0 0,-2 3 0,6 0 0,-2-4 0,-1 3 0,1-6 0,0 5 0,4-2 0</inkml:trace>
  <inkml:trace contextRef="#ctx0" brushRef="#br0" timeOffset="709">1787 258 12287,'0'-10'0,"0"-1"0,0 5 0,0 1 0,0 6 0,0 3 0,0 2 0,0 5 0,1-1 0,3 1 0,-3 1 0,3 2 0,-3-2 0,-1 3 0,0-2 0,0 1 0,0-2 0,0 3 0,0-3 0,0-2 0,0 1 0,0 0 0,0 0 0,0-1 0,0-3 0,0 1 0,0-5 0,0 4 0,0-4 0,0 2 0,0-5 0,-5 0 0,3 0 0,-6 0 0,5-2 0,-4-1 0,-1-2 0,-2-2 0,-1-3 0,0 3 0,-1-2 0,-2-2 0,-2 0 0,-2 0 0,-1 1 0,5-1 0,-4 0 0,4 0 0,-5 0 0,1 1 0,2-1 0,2 0 0,-2 0 0,2 1 0,1-5 0,5 1 0,-1-2 0,2 2 0,2 2 0,1-2 0,3-2 0,1 2 0,0-4 0,0 4 0,0-1 0,0 5 0,1-5 0,3 1 0,1-1 0,2 5 0,2 0 0,-1 3 0,0-3 0,-1 3 0,3 1 0,-3-1 0,2 4 0,2-5 0,0 6 0,0-2 0,0 3 0,-1 1 0,1 0 0,0 0 0,0 1 0,-1 3 0,6 2 0,1 5 0</inkml:trace>
  <inkml:trace contextRef="#ctx0" brushRef="#br0" timeOffset="1451">1593 355 12287,'-7'0'0,"0"0"0,5 0 0,-8 0 0,4 0 0,-5 0 0,0 0 0,2 1 0,2 3 0,-6-3 0,2 3 0,-2-3 0,2-1 0,-3 0 0,-1 0 0,-4 4 0,1-1 0,1 1 0,0-4 0,-1 0 0,-4 0 0,2 0 0,2 0 0,-3 0 0,4 0 0,-3-4 0,2 1 0,-1-2 0,5 1 0,0 2 0,3-5 0,4 3 0,0-3 0,-1 0 0,2-4 0,2 0 0,5 2 0,2 1 0,0 2 0,4 3 0,0 2 0,4-8 0,0 6 0,-1-1 0,1 4 0,0-1 0,0-3 0,4 3 0,-3-4 0,3 5 0,-3 0 0,-2 0 0,1 0 0,0 5 0,-2-2 0,-1 4 0,-4-4 0,-4 5 0,0-1 0,-4 3 0,-4 1 0,-1-1 0,-2-3 0,-3 3 0,-1-3 0,-4-1 0,1 1 0,-1-1 0,1 1 0,-2 1 0,2-4 0,1 0 0,-1-4 0,2 0 0,-2 0 0,-2 0 0,6 0 0,0 0 0,3 0 0,0-2 0,1-1 0,2 0 0,1-4 0,1 0 0,-1-4 0,-3 0 0,6 1 0,-4-1 0,3 0 0,1 0 0,3-3 0,-3 0 0,-1-1 0,2 5 0,-2-2 0,1-3 0,3 3 0,-2-2 0,-2 2 0,1 1 0,-1 1 0,2-1 0,2 0 0,-3 0 0,-2 5 0,5 0 0,-3 3 0,2 2 0,-2-3 0,3 3 0,-4 1 0,1 5 0,-2 1 0</inkml:trace>
  <inkml:trace contextRef="#ctx0" brushRef="#br0" timeOffset="1659">1077 75 12287,'0'-10'0,"0"-1"0,0 5 0,-1 1 0,-3 5 0,3 0 0,-9 5 0,4 1 0</inkml:trace>
  <inkml:trace contextRef="#ctx0" brushRef="#br0" timeOffset="2125">603 291 12287,'-6'0'0,"2"0"0,4 0 0,4 4 0,2-2 0,2 2 0,-1-4 0,-5 5 0,4-4 0,-2 3 0,-3-3 0,4 4 0,-5-4 0,0 4 0,0 0 0,-5-4 0,-1 7 0,-5-4 0,-1 1 0,-2-2 0,2-2 0,-2 3 0,-3-3 0,0 4 0,-4 1 0</inkml:trace>
  <inkml:trace contextRef="#ctx0" brushRef="#br0" timeOffset="2501">302 237 12287,'-11'0'0,"1"0"0,-1 0 0,0 0 0,0 0 0,1 5 0,0 1 0,3 4 0,-3 1 0,9 0 0,-3 0 0,3-1 0,1 1 0,0 0 0,4-4 0,-1 0 0,6-4 0,-2 0 0,-1-2 0,1-1 0,0 0 0,4 0 0,0 0 0,0-3 0,-1-1 0,1-4 0,0 2 0,0-5 0,-4 2 0,0 1 0,-5-1 0,3 3 0,-5-5 0,0 4 0,0 0 0,-3 3 0,-1-3 0,-4 5 0,0-2 0,-1-1 0,-2 2 0,0-1 0,1 4 0,-2 0 0,-3 0 0,3 0 0,-8-5 0,3-1 0</inkml:trace>
  <inkml:trace contextRef="#ctx0" brushRef="#br0" timeOffset="2819">216 43 12287,'-1'-9'0,"-2"0"0,0 2 0,-1 4 0,4-5 0,0 6 0,-4-3 0,2 10 0,-4-3 0,3 6 0,-3-6 0,-5 3 0</inkml:trace>
  <inkml:trace contextRef="#ctx0" brushRef="#br0" timeOffset="2968">33 108 12287,'-11'-5'0,"4"0"0,0-2 0,5-3 0,-3 9 0,5-4 0,0 10 0,0 1 0,0 5 0,0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1:02.699"/>
    </inkml:context>
    <inkml:brush xml:id="br0">
      <inkml:brushProperty name="width" value="0.08571" units="cm"/>
      <inkml:brushProperty name="height" value="0.08571" units="cm"/>
      <inkml:brushProperty name="color" value="#C371F1"/>
    </inkml:brush>
  </inkml:definitions>
  <inkml:trace contextRef="#ctx0" brushRef="#br0">768 108 12287,'-2'-21'0,"-1"3"0,-1 3 0,-1 1 0,7 7 0,2 2 0,-2 4 0,8 2 0,-5 4 0,4-2 0,-5 6 0,5 1 0,-4 8 0,4-1 0,-5 5 0,5-4 0,-4 4 0,4 1 0,-5 4 0,5 0 0,-4 0 0,4-5 0,-5 1 0,5-3 0,-4 3 0,4 1 0,-5-6 0,2 4 0,-2-4 0,-2 0 0,4-5 0,0-5 0,1-2 0</inkml:trace>
  <inkml:trace contextRef="#ctx0" brushRef="#br0" timeOffset="726">539 256 12287,'0'-8'0,"0"-4"0,0 11 0,0 1 0,0 9 0,0-2 0,0 2 0,0 0 0,0 5 0,0-1 0,6 0 0,-4 1 0,2-1 0,-2-4 0,-2 0 0,-2-1 0,-2 1 0,1 1 0,-6-5 0,4 4 0,-4-5 0,0 5 0,-4-4 0,-1 1 0,1-2 0,-1-2 0,1 2 0,-2-2 0,-3-2 0,3 0 0,-3 0 0,-1 0 0,1 0 0,-6-5 0,2 1 0,1-7 0,-2 2 0,5 2 0,-4-2 0,5 1 0,-1-1 0,3-3 0,2 3 0,1 2 0,3-2 0,2 6 0,2-2 0,4-2 0,-5 5 0,7-4 0,4 6 0,-4 0 0,11 0 0,-3 0 0,-1 0 0,0 0 0,1 0 0,5 6 0,-1-4 0,-1 5 0,-3-2 0,-1-4 0,-4 4 0,-2-4 0,5 4 0,-2-1 0,-4 2 0,4-1 0,-4-4 0,-1 11 0,0-9 0,0 6 0,0-6 0,-6 8 0,-3-7 0,2 5 0,-2-4 0,4 4 0,-4-5 0,0 2 0,-4-1 0,4-2 0,0 6 0,0-6 0,-4 1 0,-1 3 0,1-5 0,-1 2 0,5 2 0,0-1 0,5-1 0,-5-4 0,4 0 0,-4 0 0,6 0 0,-9 0 0,11 0 0,-11 0 0,10-1 0,-2-4 0,-4-2 0,1-7 0</inkml:trace>
  <inkml:trace contextRef="#ctx0" brushRef="#br0" timeOffset="1035">391 27 12287,'0'-8'0,"0"-4"0,0 11 0,-6-5 0,5 12 0,-11-5 0,4 5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1:10.618"/>
    </inkml:context>
    <inkml:brush xml:id="br0">
      <inkml:brushProperty name="width" value="0.08571" units="cm"/>
      <inkml:brushProperty name="height" value="0.08571" units="cm"/>
      <inkml:brushProperty name="color" value="#C371F1"/>
    </inkml:brush>
  </inkml:definitions>
  <inkml:trace contextRef="#ctx0" brushRef="#br0">1386 431 12287,'-7'-2'0,"2"-2"0,2 1 0,-1-6 0,2 6 0,-5-8 0,2 7 0,4-7 0,-10 4 0,7-7 0,-2 5 0,1 0 0,4 5 0,-4-5 0,-2 0 0,4-4 0,-6-1 0,4 1 0,-4-1 0,5 1 0,-5-1 0,4 1 0,-4-1 0,5 5 0,-5 0 0,2 0 0,-2-4 0,-2 4 0,7 0 0,-2 5 0,1-5 0,4 6 0,-5-5 0,6 4 0,0 2 0,0-5 0,0 2 0,1 4 0,4-4 0,2-1 0,7 2 0,-1-5 0,1 4 0,0-4 0,4 5 0,-1-5 0,5 4 0,-4-4 0,5 5 0,-1-5 0,5 4 0,-5-3 0,1 3 0,5-5 0,7 2 0</inkml:trace>
  <inkml:trace contextRef="#ctx0" brushRef="#br0" timeOffset="492">1373 444 12287,'-14'0'0,"1"0"0,-1 0 0,1 0 0,-1 0 0,1 0 0,-1 0 0,1 0 0,0 0 0,-1 0 0,2-1 0,3-4 0,-1-2 0,5-7 0,-4 1 0,5-1 0,-7-1 0,2-3 0,-1 2 0,1-6 0,-3 4 0,3-5 0,-3 2 0,-1-1 0,1-2 0,3 6 0,-3-4 0,3 4 0,-2 0 0,2 4 0,-1 1 0,5-1 0,-4 5 0,5 0 0,-7 6 0,2-1 0,-3 2 0,-1 2 0,-6-6 0,-2-1 0</inkml:trace>
  <inkml:trace contextRef="#ctx0" brushRef="#br0" timeOffset="1351">781 229 12287,'7'-2'0,"-2"-2"0,-4 1 0,-1-6 0,2 6 0,2-2 0,-2 4 0,4 1 0,-6 0 0,5 0 0,-3 1 0,2 4 0,-2-2 0,-2 6 0,0-5 0,0 5 0,-2-1 0,-2 1 0,1-2 0,-6-2 0,5-2 0,-5 6 0,0-6 0,-5 4 0,1-2 0,-1-4 0,1 5 0,-1-6 0,1 0 0,4 0 0,0 0 0,6 0 0,-5-1 0,4-4 0,2 4 0,-4-5 0,6 4 0,0-2 0,0 2 0,0-4 0,0 6 0,-1 0 0,-3 0 0,2 0 0,-5 5 0,2-1 0,2 2 0,-6-1 0,5-4 0,-5 4 0,4 1 0,-4-2 0,5 1 0,-5-5 0,6 0 0,-9 0 0,9 0 0,-6 0 0,6 0 0,-3 0 0,6 0 0,0 6 0,0-3 0,0 6 0,0-5 0,0 5 0,0 0 0,1 4 0,4 1 0,-2-1 0,6 1 0,-6-5 0,1 0 0,-1-5 0,2 5 0,-4-4 0,4 4 0,-4-6 0,-1 4 0,0-2 0,0-4 0,-1 7 0,-4-4 0,1-2 0,-10 2 0,2-1 0,-10 1 0,4-2 0,-4 2 0,-5-2 0,-5-2 0,-4 0 0,5 0 0,-6 0 0,1 0 0,1-2 0,-1-2 0,5 2 0,-5-2 0,11-2 0,-2 2 0,3-2 0,-3 1 0,0-8 0,0-8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3:28.704"/>
    </inkml:context>
    <inkml:brush xml:id="br0">
      <inkml:brushProperty name="width" value="0.08571" units="cm"/>
      <inkml:brushProperty name="height" value="0.08571" units="cm"/>
      <inkml:brushProperty name="color" value="#C371F1"/>
    </inkml:brush>
  </inkml:definitions>
  <inkml:trace contextRef="#ctx0" brushRef="#br0">1812 14 12287,'7'0'0,"-1"0"0,-6 0 0,0 0 0,6 0 0,-5 5 0,4 4 0,-4 3 0,-1 1 0,0 0 0,0 1 0,4 5 0,1 3 0,1 3 0,-2 1 0,-1 1 0,6-1 0,-5-1 0,5-3 0,-5 3 0,5-3 0,-6-3 0,2-1 0,1-3 0,-2-2 0,0 0 0,2 0 0,-4-5 0,4-3 0,-6-5 0,0-1 0,0-3 0,0 1 0,0-6 0,1 4 0,3-3 0,-2-1 0,4-4 0,-6-1 0</inkml:trace>
  <inkml:trace contextRef="#ctx0" brushRef="#br0" timeOffset="1800">1574 40 12287,'-8'0'0,"2"0"0,6 0 0,0 0 0,0 6 0,0 1 0,0 6 0,2 1 0,2-1 0,-1 0 0,6 0 0,-5 2 0,5 3 0,-4-4 0,3 4 0,-3-3 0,4-2 0,-5 0 0,5 0 0,-6 1 0,1-1 0,-2-4 0,-2-1 0,0-3 0,0 4 0,0-1 0,0 6 0,-2-5 0,-2-1 0,-4-5 0,-5 2 0,0-4 0,-2 4 0,-2-1 0,2 0 0,-3-4 0,2 0 0,-1 0 0,0 0 0,-5 0 0,2 0 0,-2 0 0,-3 0 0,3 0 0,-3 0 0,-2 0 0,5 0 0,0 0 0,5 0 0,-5 0 0,5 0 0,0 0 0,2 0 0,2 0 0,0 0 0,-1 0 0,1 0 0,0 0 0,4 0 0,0 0 0,1 0 0,-6 0 0,1 0 0,4 0 0,0 0 0,5 5 0,-5-1 0,5 1 0,-5-5 0,6 0 0,-9 0 0,9 0 0,-5 0 0,5 0 0,-3 0 0,0 0 0,4 0 0,-9 0 0,8 0 0,-6 0 0,6-6 0,-7 3 0,5-6 0,-1 5 0,2-5 0,3 4 0,-4-3 0,-2-1 0,1-5 0,-3 1 0,2 0 0,2 0 0,2 0 0,-5-1 0,5 1 0,-2 0 0,-1 4 0,2 0 0,-5 0 0,5-4 0,-2 0 0,1 0 0,4 4 0,-3 0 0,2 5 0,2-5 0,-6 6 0,5-3 0,-5 0 0,6 5 0,0-5 0,0 6 0,0 0 0,0 6 0,0-5 0,0 7 0,0-4 0,0 3 0,6 7 0,-3-1 0,6 0 0,-5-4 0,5 0 0,-5-1 0,5 6 0,-5-3 0,5-2 0,-4 3 0,3-3 0,-3-2 0,4 2 0,-5-2 0,5 2 0,-6 3 0,9-5 0,-11 6 0,9-4 0,-5 0 0,-1-6 0,-4 4 0,0-2 0,-1-4 0,-4 4 0,-1-2 0,-2 1 0,-4-2 0,3 2 0,-7-3 0,-2-1 0,1 0 0,3 0 0,1 0 0,0 0 0,0 0 0,-1 0 0,1-4 0,0-2 0,0 0 0,0 0 0,-1 0 0,1 2 0,4 3 0,0-4 0,1-2 0,-6 5 0,6-8 0,-1 6 0,6-1 0,-3-1 0,5 5 0,-4-3 0,4 2 0,-5 1 0,6-4 0,0 4 0,0-7 0,0 4 0,0 2 0,0-3 0,0 5 0,0-6 0,0 4 0,0-4 0,0 6 0,1 0 0,4 0 0,-4 0 0,5 0 0,-6 0 0,6 0 0,-5 0 0,7 0 0,-4 0 0,-2 0 0,9 0 0,-8 0 0,6 0 0,-5 2 0,5 2 0,-6-2 0,9 4 0,-9-6 0,6 0 0,-6 1 0,1 3 0,3-2 0,-5 5 0,2-2 0,-1-4 0,2 4 0,-4-2 0,4 1 0,-4-3 0,-1 11 0,0-10 0,0 9 0,0-8 0,0 6 0,-1-4 0,-4 3 0,2-5 0,-6 2 0,5 1 0,-5-2 0,5 5 0,-5-5 0,2 2 0,-2-2 0,-3-2 0,5 8 0,-7-5 0,6-1 0,-1-4 0,0 0 0,-4 0 0,0 0 0,-1-6 0,1-1 0,0-6 0</inkml:trace>
  <inkml:trace contextRef="#ctx0" brushRef="#br0" timeOffset="2541">397 40 12287,'-8'7'0,"3"-1"0,5-6 0,-2 0 0,-2 0 0,2 0 0,-4 0 0,6 2 0,0 2 0,0-1 0,0 6 0,6-6 0,-3 9 0,6-4 0,-2 0 0,2 1 0,3-2 0,-3 2 0,2 2 0,3-2 0,-1 3 0,0 1 0,0 0 0,1 1 0,-1-1 0,-4-4 0,-1 0 0,-3-2 0,4 2 0,-6-2 0,1-3 0,-3-2 0,-1 4 0,0-5 0,0 4 0,0-4 0,-1 5 0,-3-6 0,1 4 0,-6 1 0,0 1 0,-4-2 0,0-2 0,-1 2 0,1-1 0,0 1 0,4-2 0,0 2 0,0-1 0,-4 2 0,0-4 0,0 3 0,-2-2 0,-3-2 0,4 0 0,-4 0 0,3 4 0,2 1 0,0-1 0,0-4 0,4 0 0,0 0 0,0 0 0,-4 0 0,0 0 0,0 0 0,1-1 0,3-4 0,-3 4 0,5-5 0,-6 6 0,4 0 0,0 0 0,6 0 0,-9 0 0,5-6 0,-2 5 0,0-4 0,7 2 0,-3-1 0,-2 2 0,-1-9 0,1 3 0,1-5 0</inkml:trace>
  <inkml:trace contextRef="#ctx0" brushRef="#br0" timeOffset="2990">27 0 12287,'0'9'0,"0"0"0,0 0 0,0 0 0,0-1 0,0-5 0,0 3 0,0 0 0,5-4 0,3 3 0,5-5 0,-4 0 0,0 0 0,-1 0 0,6 0 0,-1 0 0,0 0 0,0 0 0,-4 0 0,0 0 0,-6 0 0,9 0 0,-11 0 0,5 2 0,-6 2 0,0-1 0,0 6 0,-6 0 0,-3 4 0,-7 0 0,-1 1 0,-7-1 0,2 0 0,-3 0 0,-1 0 0,-1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7:46.127"/>
    </inkml:context>
    <inkml:brush xml:id="br0">
      <inkml:brushProperty name="width" value="0.08571" units="cm"/>
      <inkml:brushProperty name="height" value="0.08571" units="cm"/>
      <inkml:brushProperty name="color" value="#A4386F"/>
    </inkml:brush>
  </inkml:definitions>
  <inkml:trace contextRef="#ctx0" brushRef="#br0">1830 295 12287,'-5'0'0,"0"0"0,2 0 0,1 0 0,-2 0 0,0 0 0,3 1 0,-3 1 0,0 1 0,2 0 0,-3-2 0,2 2 0,2-1 0,-3 3 0,4-2 0,-1-2 0,-2 2 0,2-1 0,-3 1 0,3-2 0,1 8 0,5-8 0,-3 3 0,4-4 0,-3 0 0,3 0 0,-2 0 0,2 0 0,0 0 0,4 0 0,-1 0 0,-2-4 0,-1-2 0,-1 0 0,1 0 0,2 3 0,-5-3 0,3 2 0,-3-2 0,1 0 0,0-4 0,-3 4 0,2 0 0,-2 4 0,-1-7 0,0 8 0,-1-4 0,-2 2 0,2 2 0,-8-4 0,3 5 0,1 1 0,-2 3 0,4-3 0,-3 2 0,0 1 0,-4-1 0,1 3 0,-1-2 0,1 3 0,-4-3 0,0 3 0,1 0 0,2-4 0,1 4 0,-1 0 0,1-3 0,-1-1 0,1 1 0,0 0 0,-1-1 0,1-3 0,2 1 0,1 2 0,0-2 0,-4 2 0,4-2 0,-1-1 0,4-1 0,-3-2 0,4 1 0,-1-4 0,-1 2 0,0-2 0,1 3 0,3-3 0,0 2 0,0-2 0,0 0 0,-1-4 0,-2 1 0,2 4 0,-3-4 0,4 4 0,0-1 0,0-1 0,0 5 0,0-2 0,0 3 0,0-2 0,-1 2 0,-2-3 0,1 3 0,-6 1 0,4 1 0,-2 3 0,0-3 0,3 2 0,1 1 0,-4-1 0,4 5 0,-6-6 0,5 4 0,0-3 0,3 3 0,0-3 0,-1 4 0,-2-4 0,2 1 0,-3-1 0,3-1 0,1 6 0,0-7 0,0 7 0,4-5 0,-1 3 0,0-4 0,-3 3 0,0-2 0,0-2 0,0 8 0,0-7 0,0 4 0,0-4 0,0 7 0,-3-7 0,0 4 0,-5-4 0,2 2 0,1 0 0,-2-1 0,1 3 0,-4-3 0,1 1 0,0-4 0,-1 3 0,1 0 0,-4 0 0,0-3 0,-3 0 0,4 0 0,-5 0 0,1 0 0,1 0 0,0 0 0,2 0 0,-3 0 0,5 0 0,-2 0 0,2 0 0,2 0 0,0-4 0,-1-1 0</inkml:trace>
  <inkml:trace contextRef="#ctx0" brushRef="#br0" timeOffset="309">1622 105 12287,'-7'3'0,"1"1"0,0-1 0,-4-3 0,1 4 0,-5 1 0,-1 5 0</inkml:trace>
  <inkml:trace contextRef="#ctx0" brushRef="#br0" timeOffset="617">1129 10 12287,'4'-5'0,"-3"1"0,3 4 0,-4 0 0,3 1 0,1 2 0,2 2 0,-3 5 0,3 0 0,-2 3 0,3-1 0,-1 3 0,0 1 0,0 3 0,-1 0 0,1 0 0,3 0 0,-4 0 0</inkml:trace>
  <inkml:trace contextRef="#ctx0" brushRef="#br0" timeOffset="1325">1062 209 12287,'-5'-5'0,"1"1"0,4 4 0,0 0 0,0 4 0,-1 0 0,-2 3 0,1 1 0,-5-2 0,1 0 0,-3 0 0,-1-1 0,1 2 0,-5 1 0,-2-2 0,-2 3 0,-1 0 0,-1-2 0,-2-1 0,-2-1 0,-4 2 0,-1 0 0,1-4 0,-1 3 0,1-2 0,2-1 0,1-3 0,4 0 0,-1 0 0,1 0 0,-1 0 0,5 0 0,-2 0 0,6-3 0,1-1 0,1-3 0,2 1 0,2 0 0,1 0 0,4 3 0,-1-3 0,1-1 0,-1-2 0,2 2 0,-3 1 0,3 0 0,5-4 0,-1 1 0,3 3 0,-3-1 0,5 1 0,-3-2 0,4 1 0,0-1 0,-3 1 0,2 3 0,-1 1 0,1-1 0,2 1 0,-1-5 0,1 7 0,-1-2 0,1-1 0,-1 1 0,-3 0 0,1 3 0,-1 0 0,3 0 0,1 0 0,-2 1 0,-1 2 0,-3-1 0,-4 4 0,4 1 0,-3 2 0,2 1 0,-2-4 0,-1 0 0,0 0 0,0 4 0,-3-1 0,0 1 0,-3-4 0,3 1 0,-5-4 0,2 3 0,-3-1 0,0 2 0,0 1 0,-1-2 0,0 0 0,-3 0 0,1-3 0,-4 3 0,5 0 0,-2 0 0,0-1 0,0-2 0,0-2 0,4 3 0,-1 0 0,1-1 0,-1 0 0,1-3 0,-1-4 0,1-1 0</inkml:trace>
  <inkml:trace contextRef="#ctx0" brushRef="#br0" timeOffset="1558">399 58 12287,'0'-5'0,"0"0"0,0 5 0,4 5 0,0 0 0,3 4 0,2 5 0,1 2 0,-1 6 0,5 2 0</inkml:trace>
  <inkml:trace contextRef="#ctx0" brushRef="#br0" timeOffset="1775">797 503 12287,'5'0'0,"0"0"0,-5 0 0,0 0 0</inkml:trace>
  <inkml:trace contextRef="#ctx0" brushRef="#br0" timeOffset="2301">437 314 12287,'-4'5'0,"2"-1"0,-5-4 0,5 0 0,-6 0 0,3 0 0,-5 0 0,1 0 0,-1 0 0,4 3 0,-1 1 0,1-1 0,-3-3 0,-1 0 0,1 3 0,-1 0 0,1 0 0,-1-3 0,1 0 0,-1 0 0,1 0 0,-1 0 0,2-1 0,2-2 0,-3 1 0,3-4 0,-3 2 0,0-2 0,3 0 0,-1-4 0,4 4 0,-3 0 0,3-1 0,-4-2 0,4 0 0,-3 3 0,3-2 0,-4 1 0,4 3 0,-3 1 0,3-1 0,-4 1 0,4-1 0,-3 4 0,0 0 0,-4 0 0,1 0 0,-1 0 0,0 5 0,-3 1 0,3 1 0,-3 0 0,2 1 0,2-2 0,-1 3 0,1 0 0,-1 1 0,5-1 0,1-2 0,4-1 0,4-4 0,3 1 0,1-2 0,1-1 0,4 0 0,0 0 0,4 0 0,-2 0 0,3 0 0,1 0 0,0-8 0,0-3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3:33.037"/>
    </inkml:context>
    <inkml:brush xml:id="br0">
      <inkml:brushProperty name="width" value="0.08571" units="cm"/>
      <inkml:brushProperty name="height" value="0.08571" units="cm"/>
      <inkml:brushProperty name="color" value="#C371F1"/>
    </inkml:brush>
  </inkml:definitions>
  <inkml:trace contextRef="#ctx0" brushRef="#br0">2526 80 12287,'7'6'0,"0"3"0,-2 8 0,-2 0 0,6 5 0,-1 1 0,6 8 0,-1-2 0,0 7 0,0-3 0,1 3 0,-3 2 0,-2-3 0,3-2 0,-3-3 0,-3-6 0,-2-2 0,-3-6 0,5 3 0,2-6 0</inkml:trace>
  <inkml:trace contextRef="#ctx0" brushRef="#br0" timeOffset="1474">2195 107 12287,'0'8'0,"0"1"0,0-4 0,0 3 0,0-5 0,0 9 0,0-5 0,2 7 0,2-1 0,3 0 0,7 0 0,-1 1 0,0-1 0,0 0 0,1 0 0,3 0 0,1 1 0,-1 3 0,-3 1 0,-1 0 0,0-5 0,0 0 0,1 0 0,-3 0 0,-2 1 0,1-5 0,-5-1 0,1-3 0,-2 4 0,-2-6 0,3 2 0,-6-5 0,-3 0 0,1 0 0,-6 0 0,0 0 0,-4 0 0,0-1 0,-1-3 0,0 1 0,-4-6 0,3 4 0,-2-3 0,-2 0 0,1-1 0,-4-1 0,4 6 0,1-5 0,3 4 0,-5-5 0,5 4 0,-4-3 0,3-1 0,2 6 0,4-2 0,0 2 0,7 2 0,-4-4 0,6 6 0,0 0 0,0 6 0,4 1 0,0 7 0,1-1 0,-5 0 0,0 0 0,0 0 0,0 1 0,0-1 0,0 0 0,0 0 0,-2 1 0,-2-1 0,1-1 0,-6-4 0,5 3 0,-5-7 0,0 5 0,-4-5 0,0 2 0,0-1 0,-2-4 0,-3 3 0,2-2 0,-6-2 0,4 0 0,-4 0 0,5-2 0,-5-2 0,4 1 0,-4-6 0,6 5 0,-2-5 0,4 2 0,0-2 0,1-3 0,0 3 0,0 2 0,-1-2 0,6 5 0,-1-5 0,6 0 0,-9-4 0,11 0 0,-5-1 0,6 1 0,0 0 0,0 4 0,0 0 0,6 6 0,-5-4 0,4 3 0,2 2 0,-4-4 0,6 6 0,-6-5 0,8 3 0,-8-4 0,6 6 0,-6 0 0,7 2 0,-5 2 0,5-2 0,-7 8 0,6-6 0,-6 2 0,1-2 0,3-2 0,-4 5 0,6-2 0,-6-4 0,3 5 0,-5-4 0,4 2 0,-4-3 0,5 5 0,-12 0 0,-1-4 0,-6 3 0,0-5 0,-1 0 0,1 0 0,0 0 0,0 0 0,-1 0 0,1 0 0,-1 0 0,-4 0 0,2 0 0,-6 0 0,4-4 0,-4 0 0,4-5 0,-4 4 0,5-5 0,-5 1 0,4 2 0,-4-2 0,7 5 0,2-5 0,0 6 0,6-3 0,-1 5 0,4-4 0,2 4 0,2-5 0,0 6 0,6 0 0,-4 0 0,4 0 0,-1 0 0,-3 0 0,4 1 0,-6 4 0,6-4 0,-3 7 0,5-4 0,-3-2 0,4 2 0,-6 3 0,8 1 0,-8-1 0,6-3 0,-6 4 0,4-7 0,-2 4 0,-4-2 0,4 1 0,-4-3 0,-1 5 0,0-6 0,-6 0 0,-3 0 0,-2 0 0,-3 0 0,-5 0 0,-3 0 0,-3 0 0,-1-6 0,-1-1 0</inkml:trace>
  <inkml:trace contextRef="#ctx0" brushRef="#br0" timeOffset="2000">1984 27 12287,'-8'-6'0,"1"3"0,3-5 0,1 5 0,-6-2 0,4 4 0,-3 1 0,-7 0 0,-6 6 0,-5 1 0</inkml:trace>
  <inkml:trace contextRef="#ctx0" brushRef="#br0" timeOffset="2216">1494 133 12287,'-8'0'0,"-1"0"0,-1 0 0,-2 0 0,0 6 0,3 3 0,-3 1 0,4-1 0,-10 3 0,-3-5 0</inkml:trace>
  <inkml:trace contextRef="#ctx0" brushRef="#br0" timeOffset="2908">979 146 12287,'0'8'0,"6"-3"0,-5-3 0,4 2 0,-4-1 0,-1 6 0,4-4 0,1 3 0,-1 1 0,-4 4 0,0 1 0,0-1 0,0 0 0,0 0 0,0 0 0,0 1 0,0-1 0,0 0 0,-6 0 0,0 1 0,-2-1 0,-4-6 0,5 3 0,-7-5 0,1-1 0,0-4 0,0 0 0,-1-6 0,1-1 0,0-6 0,4 4 0,0 0 0,5 0 0,-5-4 0,6 4 0,-1 1 0,1 0 0,-2-1 0,4 2 0,-3 3 0,2 2 0,2-4 0,0 6 0,0 0 0,0 6 0,0-3 0,0 6 0,2-2 0,2 2 0,-3 3 0,4-3 0,-4 2 0,4 3 0,-1-1 0,1 0 0,-1 0 0,0 0 0,1-4 0,-5 0 0,0-4 0,0 3 0,4-3 0,1 4 0,-1-5 0,-4 5 0,0-6 0,0 4 0,0-3 0,0-2 0,-1 8 0,-4-5 0,2-1 0,-6-4 0,1 2 0,-6 2 0,6-3 0,-1 4 0,-2-4 0,-6-1 0,1 5 0,-6-1 0,5 0 0,0-4 0,-2 5 0,1-1 0,-4 1 0,4-5 0,1 0 0,-2 0 0,-2 0 0</inkml:trace>
  <inkml:trace contextRef="#ctx0" brushRef="#br0" timeOffset="3183">1204 464 12287,'-14'0'0,"1"0"0,4 0 0,0 0 0,1 0 0,-6 0 0,1 0 0,0 0 0,-6 5 0,-2 3 0</inkml:trace>
  <inkml:trace contextRef="#ctx0" brushRef="#br0" timeOffset="3900">450 133 12287,'-13'9'0,"-1"0"0,1-2 0,0 2 0,4 3 0,0-4 0,5 0 0,-5 1 0,6-5 0,-1 5 0,2-5 0,2 5 0,0-5 0,0 5 0,0-6 0,0 9 0,0-9 0,0 6 0,5-5 0,-1 5 0,6-6 0,-1 1 0,-1 4 0,0 0 0,1 0 0,4 1 0,-1-5 0,-3 5 0,3-2 0,-3 2 0,-4 3 0,3-5 0,-4 6 0,-2-4 0,2 0 0,-2-5 0,-2 5 0,-2-4 0,-2 3 0,-4-3 0,-5 4 0,0-2 0,0 2 0,-1-2 0,1-3 0,-1-2 0,-4 2 0,3 2 0,-2-1 0,-3-1 0,3-4 0,-2 0 0,1 0 0,2-4 0,-6-1 0,6-5 0,-2 1 0,3 2 0,2-2 0,-4 2 0,-1-2 0,0-3 0,5 3 0,0 2 0,0-2 0,-1 2 0,1-2 0,0-3 0,0 5 0,0-6 0,5-1 0,2 1 0,6 0 0,0 0 0,6-6 0,2-2 0</inkml:trace>
  <inkml:trace contextRef="#ctx0" brushRef="#br0" timeOffset="4474">384 503 12287,'-8'-6'0,"-3"5"0,9-6 0,-2 2 0,1 4 0,-2-4 0,4 4 0,-6 1 0,2 0 0,4-6 0,-5-1 0</inkml:trace>
  <inkml:trace contextRef="#ctx0" brushRef="#br0" timeOffset="4649">93 543 12287,'-7'0'0,"-5"0"0,10 0 0,-4 0 0,6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3:50.227"/>
    </inkml:context>
    <inkml:brush xml:id="br0">
      <inkml:brushProperty name="width" value="0.08571" units="cm"/>
      <inkml:brushProperty name="height" value="0.08571" units="cm"/>
      <inkml:brushProperty name="color" value="#C371F1"/>
    </inkml:brush>
  </inkml:definitions>
  <inkml:trace contextRef="#ctx0" brushRef="#br0">196 0 12287,'-22'3'0,"3"2"0,3 4 0,-3-4 0,5-2 0,-2-3 0,8 2 0,-8 7 0,8-7 0,-6 9 0,3 0 0,0-8 0,3 5 0,5-5 0,-7-1 0,10 7 0,2-7 0,6 6 0,-2-5 0,10-3 0,0 0 0,9 0 0,-1 8 0,1 0 0,10 1 0,6-9 0,0 0 0,8 0 0,-6 8 0,14 0 0,-3 3 0,4-3 0,-4-5 0,11 5 0,0 3 0,9-3 0,-9 0 0,0-8 0,0 8 0,9 0 0,-9 0 0,0-8 0,-8 0 0,8 0 0,-7 0 0,7 0 0,-3 0 0,3 0 0,-5 0 0,-11 0 0,3-2 0,5-6 0,-14 5 0,6-5 0,-5 5 0,5 3 0,-6 0 0,6 0 0,-14 0 0,14 0 0,-5 0 0,5 0 0,-9 8 0,1 0 0,-3 3 0,3-3 0,5-2 0,-5 10 0,0-11 0,8 4 0,-14 2 0,14-3 0,-3 0 0,11-8 0,-2 0 0,10 0 0,-8 0 0,8 0 0,-2 0 0,2 0 0,5 0 0,-4 0 0,4 0 0,4 0 0,-4-8 0,-4 0 0,4-1 0,-5 9 0,3-8 0,-2 0 0,-4-3 0,-5 3 0,-5 5 0,5-5 0,-6 5 0,-2 3 0,0-2 0,0-6 0,0 5 0,0-5 0,0 5 0,0 3 0,0-8 0,0 0 0,2 0 0,6 8 0,-5 0 0,5 0 0,-5 0 0,-3 0 0,0 0 0,-1 0 0,-1 0 0,-7 0 0,7 0 0,-7 0 0,-2 0 0,3 0 0,-3 0 0,3 0 0,-6 0 0,-10 0 0,-1 0 0,1 0 0,-1 0 0,-10 0 0,-1 0 0,-5 0 0,-5 0 0,8 0 0,-11 0 0,0 0 0,-11 0 0,8 0 0,-7 0 0,10 0 0,-3-3 0,-5-5 0,-6-6 0,-10-10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3:52.819"/>
    </inkml:context>
    <inkml:brush xml:id="br0">
      <inkml:brushProperty name="width" value="0.08571" units="cm"/>
      <inkml:brushProperty name="height" value="0.08571" units="cm"/>
      <inkml:brushProperty name="color" value="#C371F1"/>
    </inkml:brush>
  </inkml:definitions>
  <inkml:trace contextRef="#ctx0" brushRef="#br0">1 74 12287,'24'0'0,"1"0"0,-1 0 0,1 0 0,-1 0 0,1 0 0,-1 0 0,1-3 0,-1-5 0,9 3 0,-1-11 0,12 10 0,-3-2 0,-3-3 0,2 3 0,9 0 0,8 8 0,3 0 0,-3 0 0,-2 0 0,10 0 0,0 0 0,8 0 0,-7 3 0,-1 5 0,-8-3 0,8 11 0,-8-7 0,8 7 0,-10-8 0,2 8 0,-6-8 0,-2 9 0,3-9 0,5 8 0,-5-10 0,5 2 0,-6-5 0,-2-3 0,0-9 0,0 1 0,0-8 0,0 8 0,0-11 0,0 2 0,-8 4 0,-1-3 0,-2 10 0,3-2 0,5-3 0,-5 3 0,8 0 0,8 8 0,-3 0 0,12 0 0,-9 0 0,8 0 0,0 0 0,8 0 0,-10 8 0,-6 0 0,-3 8 0,3-7 0,-10-1 0,10-8 0,-19 2 0,11 7 0,-17-7 0,1 6 0,2-5 0,-2-3 0,-1 0 0,-7 0 0,8-3 0,-1-5 0,12 6 0,-4-7 0,-2 7 0,3 2 0,0 0 0,8 0 0,2 0 0,7 0 0,1 0 0,7 0 0,1 0 0,-9 0 0,1 0 0,-2 0 0,-5 2 0,5 7 0,-8-7 0,-8 6 0,5 3 0,-5-3 0,2 3 0,-2-3 0,5-5 0,-5 5 0,5 3 0,3-3 0,8 1 0,0-9 0,0 0 0,-8 0 0,11 2 0,5 6 0,-8-5 0,-8 5 0,0-5 0,-8-3 0,-3 8 0,3 0 0,-11 0 0,2-8 0,-13 0 0,-3 0 0,1 0 0,7 0 0,1 0 0,-1 0 0,1-2 0,-1-6 0,3 2 0,6-10 0,-6 10 0,6-2 0,-3-3 0,2 3 0,-5-3 0,6 3 0,2 5 0,-2-5 0,8 6 0,-9 2 0,14-3 0,3-5 0,0 5 0,8-5 0,3 5 0,-3 3 0,0 0 0,-8 0 0,0 0 0,0 0 0,0 3 0,0 5 0,0-5 0,0 5 0,0-5 0,0-3 0,2 0 0,6 0 0,-5 8 0,5 0 0,-5 0 0,-4-8 0,1 0 0,0 0 0,0 0 0,0 0 0,-8 0 0,0 0 0,-9 0 0,9 0 0,-11 0 0,3 0 0,-4 0 0,4 0 0,-6 0 0,6 0 0,-3 0 0,2 0 0,-2 0 0,11 0 0,-8 0 0,7 0 0,1 0 0,8 0 0,0 0 0,0 0 0,8 0 0,0 0 0,3 0 0,-3 0 0,3 0 0,5 0 0,-3 0 0,-5 0 0,-2 0 0,10 0 0,-11 0 0,3 0 0,-5 0 0,-3 0 0,0 0 0,0 0 0,-3 0 0,-5 0 0,2 0 0,-10 0 0,2 0 0,-2 0 0,-6 0 0,6 0 0,-6 0 0,-3 0 0,9 0 0,-1 0 0,9 0 0,-8 0 0,2 0 0,-2 0 0,2 0 0,6 0 0,2 8 0,-10 0 0,2 3 0,-2-3 0,-6-2 0,6 10 0,2-10 0,-2 2 0,-9 3 0,-8-3 0,1 0 0,7-8 0,1 0 0,-1 0 0,-8 0 0,1 0 0,-1 0 0,8 0 0,9 0 0,0 0 0,-1 0 0,-7 0 0,2 3 0,5 5 0,-4-6 0,4 7 0,4-7 0,-4-2 0,12 0 0,-4 0 0,7 0 0,2 0 0,-1 9 0,1-1 0,0 0 0,0-8 0,0 0 0,0 0 0,0 8 0,0 0 0,-6 0 0,6-8 0,-13 0 0,12 0 0,-4 8 0,5 1 0,0-1 0,0-8 0,0 8 0,0 0 0,8 0 0,0-8 0,2 0 0,-1 0 0,-7 0 0,6 0 0,-5 0 0,-3 0 0,0 0 0,0 0 0,-1 0 0,1 0 0,-2 0 0,-7 0 0,7 0 0,-7 0 0,7 0 0,1 0 0,1 0 0,0 0 0,8 0 0,0 0 0,9 0 0,-9 0 0,0 8 0,-8 1 0,8-1 0,0-8 0,11 0 0,-3 0 0,-5 0 0,-3 0 0,3 0 0,-3 0 0,0 0 0,-8 0 0,-3 0 0,-5 0 0,5 0 0,-5 0 0,2-8 0,-2-1 0,5 1 0,-5 8 0,-3-8 0,3 0 0,-1 0 0,9 8 0,-3 0 0,-5 0 0,5 0 0,-5 0 0,5 0 0,3 0 0,-8 0 0,0 0 0,-3 0 0,3 0 0,5 0 0,-5 0 0,-6 0 0,-2 0 0,2 0 0,-3 0 0,9 0 0,-8 0 0,-1 0 0,-7 0 0,8 0 0,-1 0 0,3 0 0,-2 0 0,-6 0 0,6 0 0,-3 0 0,2 0 0,-4-8 0,4-1 0,3 1 0,-2 8 0,2 0 0,-2 0 0,-3 0 0,11 0 0,-9 0 0,9 0 0,-11-8 0,3 0 0,2 0 0,-3 8 0,4-8 0,-4 0 0,-4-3 0,4 2 0,-5 7 0,-2-6 0,-1-3 0,1 3 0,-1-1 0,1 9 0,-1-8 0,1 0 0,-1 0 0,0 0 0,1 0 0,-9 0 0,1 8 0,-12 0 0,9 0 0,-6 0 0,-6 0 0,9 0 0,-8 0 0,5 0 0,-5 0 0,8 0 0,-8 0 0,5 0 0,-6 0 0,9 0 0,-11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4:08.875"/>
    </inkml:context>
    <inkml:brush xml:id="br0">
      <inkml:brushProperty name="width" value="0.08571" units="cm"/>
      <inkml:brushProperty name="height" value="0.08571" units="cm"/>
      <inkml:brushProperty name="color" value="#C371F1"/>
    </inkml:brush>
  </inkml:definitions>
  <inkml:trace contextRef="#ctx0" brushRef="#br0">4232 1008 12287,'-8'3'0,"-1"0"0,0-1 0,0-1 0,1-1 0,2 0 0,0 0 0,3 1 0,-3 2 0,4-2 0,-2 3 0,4-1 0,0-2 0,0 3 0,4-4 0,1 0 0,4 0 0,1 0 0,1 0 0,3 0 0,3 0 0,2 1 0,1 2 0,-1-2 0,1 2 0,3 1 0,0-1 0,3 3 0,4-3 0,2 2 0,6-2 0,5 3 0,3-3 0,5 1 0,-1-1 0,1-2 0,2 2 0,2 1 0,1-1 0,2 0 0,-2-3 0,1 0 0,-4 0 0,3 0 0,-6 0 0,4 0 0,-1 0 0,0 0 0,6 0 0,-2 0 0,2 0 0,-2-3 0,-1 0 0,2 0 0,6 3 0,-2 0 0,-1 0 0,-4-1 0,-4-2 0,1 2 0,1-2 0,1 2 0,-1 1 0,-3 0 0,-9 0 0,5 0 0,2 0 0,3 0 0,0 0 0,1-3 0,-4 0 0,-2-3 0,-1 3 0,0-2 0,0 2 0,-3 0 0,-3 3 0,-3-3 0,3 0 0,-2 0 0,2 3 0,-2 0 0,-4 0 0,4-3 0,2 0 0,5 0 0,1 3 0,-3 0 0,-4 0 0,0 0 0,1 0 0,1 0 0,-4 0 0,-1 0 0,-5 0 0,1 0 0,-3 0 0,2 0 0,-3 0 0,-1 0 0,-5 0 0,3 0 0,-3 0 0,2 0 0,2 0 0,-5 0 0,-1 0 0,0 0 0,-1 0 0,4 0 0,-4 0 0,1 0 0,-4 0 0,1 0 0,-1 0 0,3 3 0,-3 0 0,3 0 0,-6-3 0,0 0 0,1 0 0,-1 0 0,4 0 0,-4 0 0,1 0 0,-1 0 0,0 0 0,3 0 0,-3 0 0,3 3 0,0 0 0,-2 0 0,0-3 0,-5 0 0,2 0 0,-2 0 0,-2 0 0,-3 0 0,3 0 0,-7 0 0,2 1 0,-6 2 0,1-1 0,-4 3 0,0-3 0,-2 2 0,-1-4 0</inkml:trace>
  <inkml:trace contextRef="#ctx0" brushRef="#br0" timeOffset="2500">4776 395 12287,'-9'0'0,"0"-4"0,1-1 0,-1 0 0,4 2 0,-3 0 0,2 0 0,-1 1 0,-2-2 0,0 1 0,0 0 0,1 3 0,-4 0 0,0 0 0,-3-1 0,0-2 0,-2 2 0,0-2 0,-1-1 0,1 1 0,-4-3 0,1 0 0,-4-2 0,0-1 0,2 0 0,-2 1 0,-2-2 0,-3-2 0,-3 2 0,3-5 0,-3 3 0,2-2 0,0 2 0,1-3 0,2 4 0,-3-4 0,3 4 0,1 0 0,0 0 0,-1-1 0,0 3 0,-2-3 0,2 2 0,-3 1 0,2-2 0,-1-1 0,3 0 0,-1 4 0,1 2 0,3 0 0,-3 1 0,0-1 0,3-1 0,-1 4 0,4 0 0,-3 3 0,-1-2 0,-2-1 0,0 0 0,-1 3 0,4 0 0,0 0 0,-1 4 0,-2 1 0,0 0 0,-1 1 0,4-1 0,0 1 0,2 1 0,-2-4 0,-1 2 0,-2-2 0,0 3 0,0-3 0,1 0 0,-1-3 0,3 0 0,-4 0 0,1 0 0,3 0 0,0 0 0,0 0 0,3 0 0,0 0 0,1 0 0,2 0 0,-3 0 0,-1 0 0,0 0 0,0 0 0,2 1 0,-5 2 0,2-1 0,-1 4 0,-2-3 0,5 3 0,-1-5 0,4 2 0,-1-2 0,1-1 0,2 0 0,1 0 0,2 0 0,-3 0 0,4 0 0,-4 0 0,3 0 0,-2 0 0,-1 0 0,-2 0 0,-1 0 0,1 0 0,-2 4 0,-1 2 0,0 2 0,-3 1 0,-1 3 0,-2 3 0,1-1 0,1 0 0,0 1 0,4 2 0,-1-2 0,4-1 0,0-3 0,2 1 0,0-2 0,3-2 0,0 0 0,0-2 0,-1 2 0,-1-2 0,-2-2 0,4 2 0,-2-3 0,2 3 0,0-3 0,4 3 0,-1-3 0,0 3 0,3-4 0,0 0 0,4 2 0,-4-1 0,4 0 0,-2-3 0,4 0 0,-4 0 0,2-1 0,-4-2 0,4 1 0,-1-3 0,2 2 0,1-3 0,-3 0 0,0-3 0,1 0 0,2 1 0,-3-1 0,0 0 0,0 0 0,3 1 0,0-2 0,0-2 0,0 2 0,0-1 0,0-2 0,0 1 0,0-2 0,0 2 0,0-1 0,0 2 0,4 0 0,2-4 0,-2 5 0,2-2 0,-3 2 0,3 2 0,-3-1 0,3 0 0,-3 1 0,3 2 0,-5-1 0,3 6 0,-4-3 0,0 4 0,-4 7 0,-1 1 0,-3 4 0,-1 0 0,-3-2 0,1 5 0,-1-1 0,3 0 0,0 3 0,1-3 0,-1 3 0,0 0 0,3-2 0,1 0 0,2-4 0,-3 4 0,4-3 0,-1 2 0,-1-3 0,1 1 0,0-3 0,3 0 0,0 0 0,0 0 0,3-1 0,0 1 0,1-4 0,-1-2 0,2 2 0,3-1 0,1 2 0,0-2 0,0-4 0,-1 0 0,1 3 0,0-2 0,0 2 0,1-2 0,1-1 0,-1 0 0,2 0 0,0 1 0,0 2 0,1-2 0,-2 2 0,-1-2 0,2-1 0,-3 4 0,0 1 0</inkml:trace>
  <inkml:trace contextRef="#ctx0" brushRef="#br0" timeOffset="3209">1429 281 12287,'0'6'0,"0"0"0,0-3 0,0 3 0,0-1 0,0 4 0,0 1 0,0 2 0,-1-2 0,-2 5 0,1-3 0,-4 2 0,0 1 0,-3 2 0,1 1 0,-1-1 0,-4 1 0,-1-1 0,-3 1 0,-1-1 0,1 0 0,-1-2 0,-2-3 0,0-3 0,-5 0 0,2 0 0,0-1 0,0 1 0,3-3 0,-4 0 0,4-4 0,-4 1 0,5 1 0,-2-2 0,3 1 0,0-3 0,0 1 0,-2 2 0,1-2 0,-1 2 0,0-2 0,0-1 0,0 0 0,-3 0 0,0 0 0,0 0 0,2 0 0,3 0 0,1 1 0,-1 2 0,1-2 0,-1 2 0,3-2 0,1-1 0,2 0 0,-2 0 0,3-3 0,-1-1 0,2-1 0,2-2 0,-2 0 0,-2-2 0,2 0 0,-1 0 0,1-2 0,1-1 0,-2-4 0,-1 2 0,-1-3 0,2 0 0,1-1 0,-2 1 0,2-2 0,2-1 0,-1 2 0,0 1 0,0-1 0,1 4 0,-2-3 0,-2-1 0,5 1 0,-1-1 0,1 2 0,-2 1 0,0-1 0,1 1 0,2 1 0,0 0 0,3 3 0,-3-1 0,3 6 0,-3 0 0,3 3 0,-2-3 0,-1 0 0,-3-3 0</inkml:trace>
  <inkml:trace contextRef="#ctx0" brushRef="#br0" timeOffset="3608">1674 859 12287,'-18'5'0,"1"-2"0,-1-1 0,1 1 0,-6 2 0,-3 4 0,-1 2 0,-5 1 0,4 4 0,-10-3 0,2 5 0</inkml:trace>
  <inkml:trace contextRef="#ctx0" brushRef="#br0" timeOffset="4733">114 859 12287,'-9'-17'0,"1"-1"0,2 4 0,0-1 0,0 4 0,-3-4 0,2 4 0,1 0 0,-2 1 0,2 1 0,1 2 0,-1-2 0,1 3 0,-4-6 0,4 1 0,2 0 0,-1 0 0,1-4 0,0 2 0,3-2 0,0-2 0,0 3 0,3 0 0,0 0 0,4 3 0,-1-1 0,2 3 0,0 4 0,1-3 0,0 2 0,0 2 0,-1 1 0,2 2 0,2 1 0,-1 0 0,3 0 0,-2 0 0,2 0 0,-2 0 0,3 0 0,-4 3 0,4 0 0,-4 4 0,0-1 0,-1-1 0,-1 0 0,0 1 0,-1 3 0,1 0 0,0 0 0,-1 2 0,-2 1 0,0 1 0,-3-2 0,3-1 0,-3 2 0,0 0 0,-3 0 0,-1 4 0,-2-2 0,-2 3 0,-4 0 0,1-2 0,-1-1 0,-4 0 0,-1 1 0,0 0 0,-1-3 0,4 0 0,-4-4 0,3-2 0,-2 0 0,3-1 0,-1 1 0,3-2 0,0-4 0,0-3 0,0 0 0,2-4 0,1 1 0,-1-2 0,4 0 0,0-4 0,3 0 0,1 0 0,2 0 0,2 2 0,4-1 0,0-2 0,3 1 0,-1-2 0,3 2 0,0 0 0,1 3 0,0 1 0,-3-1 0,3 0 0,-4 0 0,1 4 0,-3-1 0,-1 4 0,1-1 0,0 2 0,-4 2 0,-2 2 0,-2 2 0,-1 3 0,-4 4 0,-2 0 0,-5 3 0,0 0 0,-5 1 0,1 2 0,0 0 0,0-1 0,0 1 0,3-1 0,-3 1 0,4-1 0,1 1 0,3-1 0,0 1 0,4-1 0,0-3 0,3-2 0,0-3 0,0 0 0,1-1 0,2-2 0,2-2 0,4-4 0,0 0 0,-1-4 0,-3 3 0,-1-7 0,-4 6 0,0-4 0,-3 3 0,0-3 0,-4 3 0,-2-2 0,0 3 0,-3-1 0,0-1 0,0 1 0,0 0 0,4 3 0,-4 1 0,0 2 0,1 2 0,2 4 0,3 0 0,0 3 0,4 0 0,-1 5 0,2 2 0,1 4 0,7 2 0,2-1 0,8 1 0,1 1 0,8 1 0,0-1 0,7 0 0,-1 0 0,-1-2 0,1-1 0,3 0 0,3 0 0,0 1 0,-3-3 0,4 0 0,2 0 0,4-5 0,-1-1 0,-3-6 0,-6-9 0,0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5:45.034"/>
    </inkml:context>
    <inkml:brush xml:id="br0">
      <inkml:brushProperty name="width" value="0.08571" units="cm"/>
      <inkml:brushProperty name="height" value="0.08571" units="cm"/>
      <inkml:brushProperty name="color" value="#C371F1"/>
    </inkml:brush>
  </inkml:definitions>
  <inkml:trace contextRef="#ctx0" brushRef="#br0">264 59 12287,'11'-9'0,"-2"-3"0,0 1 0,-7 0 0,5 4 0,4 5 0,-6-5 0,8 14 0,-1 4 0,1 9 0,5 1 0,-4-1 0,-3 7 0,2 0 0,-1 2 0,1-2 0,-4 3 0,-9 3 0,7 3 0,0-8 0,-3 8 0,-11-3 0,-4-1 0,-9 2 0,-3 0 0,-4 6 0,3-6 0,-10 0 0,0-3 0,-7 3 0,1-5 0,-1-8 0,1-10 0,-1-4 0,1-5 0,-1-2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5:51.876"/>
    </inkml:context>
    <inkml:brush xml:id="br0">
      <inkml:brushProperty name="width" value="0.08571" units="cm"/>
      <inkml:brushProperty name="height" value="0.08571" units="cm"/>
      <inkml:brushProperty name="color" value="#C371F1"/>
    </inkml:brush>
  </inkml:definitions>
  <inkml:trace contextRef="#ctx0" brushRef="#br0">284 1 12287,'12'0'0,"-3"0"0,-9 0 0,9 0 0,2 0 0</inkml:trace>
  <inkml:trace contextRef="#ctx0" brushRef="#br0" timeOffset="157">61 61 12287,'-2'12'0,"-5"-6"0,5 6 0,-9-10 0,4 5 0,5-5 0,-7-2 0,9 2 0,0 5 0,0-5 0,-9 7 0,-3-9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5:50.444"/>
    </inkml:context>
    <inkml:brush xml:id="br0">
      <inkml:brushProperty name="width" value="0.08571" units="cm"/>
      <inkml:brushProperty name="height" value="0.08571" units="cm"/>
      <inkml:brushProperty name="color" value="#C371F1"/>
    </inkml:brush>
  </inkml:definitions>
  <inkml:trace contextRef="#ctx0" brushRef="#br0">1217 41 12287,'-11'-9'0,"2"7"0,9-16 0,0 16 0,0-7 0,0 9 0,0 0 0,0 9 0,0 2 0</inkml:trace>
  <inkml:trace contextRef="#ctx0" brushRef="#br0" timeOffset="808">731 224 12287,'-12'9'0,"-6"-7"0,14 7 0,-10-9 0,7 7 0,-6 0 0,6 2 0,-6-2 0,6-3 0,-7 10 0,3-8 0,-2 8 0,-3-7 0,9 6 0,-9 1 0,7 6 0,-4 0 0,2-6 0,4-1 0,5 1 0,-8 6 0,10 0 0,0 1 0,0-8 0,0 1 0,0-8 0,0 8 0,0-7 0,0 6 0,3-8 0,4 2 0,-3 2 0,10-3 0,-8 3 0,8-2 0,-1-5 0,8 10 0,-1-6 0,-7-3 0,1 3 0,-1 6 0,8-3 0,-1 4 0,-6-2 0,-1-4 0,-6-2 0,6 8 0,-8-6 0,2 6 0,-5-6 0,-2 7 0,0-7 0,0 6 0,0 1 0,-9 4 0,-5-5 0,3 3 0,-2-9 0,-1 6 0,-6-6 0,-7 6 0,0-6 0,-3 2 0,3-2 0,3-5 0,-10 5 0,7-5 0,-7-2 0,0 0 0,-6 0 0,-1-2 0,0-5 0,1 3 0,-1-10 0,1 1 0,-1-8 0,10 3 0,4 5 0,4-5 0,3 4 0,9-4 0,4-2 0,5 0 0,2-1 0,0 1 0,0 0 0,2 2 0,5 4 0,4-4 0,9 5 0,0-5 0,1-3 0,-1 1 0,9-9 0,3-3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5:52.984"/>
    </inkml:context>
    <inkml:brush xml:id="br0">
      <inkml:brushProperty name="width" value="0.08571" units="cm"/>
      <inkml:brushProperty name="height" value="0.08571" units="cm"/>
      <inkml:brushProperty name="color" value="#C371F1"/>
    </inkml:brush>
  </inkml:definitions>
  <inkml:trace contextRef="#ctx0" brushRef="#br0">2475 80 12287,'-9'11'0,"6"7"0,-6-13 0,9 8 0,-6-6 0,-1 6 0,0 1 0,7 6 0,7 7 0,0 0 0,6 9 0,-6-2 0,9 4 0,-3 3 0,3-1 0,-3 1 0,3-7 0,-9 0 0,6-10 0,-6 3 0,0-4 0,-7-3 0,2-2 0,5-4 0,-5 4 0,7-7 0</inkml:trace>
  <inkml:trace contextRef="#ctx0" brushRef="#br0" timeOffset="933">2028 181 12287,'0'-20'0,"0"0"0,0-1 0,-6 8 0,-1-1 0,0 1 0,7-8 0,0 1 0,-2 9 0,-5 4 0,5-4 0,-7 9 0,9-5 0,0 14 0,0 4 0,0 9 0,0 0 0,0 1 0,0-1 0,0 0 0,0 3 0,0 4 0,7-5 0,-1 5 0,3 3 0,-2-3 0,-5 0 0,5-7 0,2 3 0,-2 4 0,2-9 0,-2 9 0,-5-16 0,5 9 0,-3-4 0,3 4 0,-5 1 0,7-1 0,-9 0 0,0-6 0,0-1 0,-9-8 0,-2 4 0,-9-12 0,-1-3 0,1 1 0,0-8 0,0 6 0,-1-7 0,3 1 0,5-7 0,-5 6 0,4 1 0,3 1 0,-3-1 0,10 2 0,-3 4 0,5 4 0,-7-6 0,7 9 0,-7 0 0,2 3 0,0 3 0,-2 6 0,2 8 0,5-6 0,-5-1 0,-4 1 0,-2 6 0,-3 0 0,2 0 0,-11 1 0,5-1 0,-5 0 0,5 1 0,-2-3 0,-5-5 0,4 3 0,-4-9 0,-2 6 0,2-6 0,0 0 0,6-7 0,-1 0 0,-5 0 0,4 0 0,-4 0 0,5-3 0,1-3 0,1 1 0,0-8 0,0-1 0,-1-6 0,3 6 0,5 1 0,-3 6 0,9-6 0,-9-1 0,5-6 0,0-1 0,2 1 0,9 0 0,0 6 0,0 1 0,7 6 0,-1-6 0,3 6 0,-2-7 0,-2 10 0,8-3 0,-6-2 0,6 2 0,-8-9 0,13 14 0,-7-7 0,3 9 0,-1 0 0,-8 0 0,13 0 0,-7 0 0,3 7 0,-1 0 0,-8 8 0,10-3 0,-8 8 0,0-6 0,-7-1 0,0 1 0,0 6 0,0-7 0,0 1 0,0-1 0,0 8 0,-9-1 0,-2 0 0,-10 1 0,1-8 0,0 1 0,0-1 0,-1-2 0,1-4 0,0 2 0,-1-2 0,1-3 0,0-10 0,0 1 0,-1-8 0,1-10 0,0-8 0</inkml:trace>
  <inkml:trace contextRef="#ctx0" brushRef="#br0" timeOffset="1175">812 120 12287,'0'-13'0,"0"-1"0,0 10 0,0-5 0,0 0 0,0 6 0,0-3 0,0 12 0,2 6 0,5 8 0,-3 0 0,10 1 0,-3 8 0,3 5 0,4 4 0,-5 3 0,5-3 0,2-4 0,1 4 0,-1-4 0,-2-5 0,-5-2 0,5-4 0,-6-3 0,8 0 0</inkml:trace>
  <inkml:trace contextRef="#ctx0" brushRef="#br0" timeOffset="1492">1623 242 12287,'-11'0'0,"-7"0"0,13 0 0,-8 0 0,6 0 0,-7 0 0,1 9 0,-8 4 0,8-1 0,-1 1 0,1 1 0,-7 6 0,-1 0 0,-8 1 0,-2-1 0</inkml:trace>
  <inkml:trace contextRef="#ctx0" brushRef="#br0" timeOffset="2009">1136 668 12287,'-11'0'0,"2"0"0,0 0 0,-2 0 0,-10 0 0,8 7 0,-1-1 0,1 8 0,-8-7 0,-1 2 0,-5-3 0,-2-3 0,-5 3 0,-4 3 0,4-2 0,-5 0 0,-1-7 0,-1 7 0,1-1 0,-1 1 0,1-7 0,8 0 0,5 0 0,4-7 0,3 1 0,2-3 0,5 2 0,1 5 0,6-5 0,3-4 0,-3 8 0,12-3 0,-3-6 0,15 8 0,-5-10 0,-2 10 0,3-3 0,-1-4 0,8 9 0,-1-5 0,-2 2 0,-4-1 0,4 3 0,-5-3 0,-2 3 0,3 3 0,-1 0 0,8 0 0,-1 0 0,-6 7 0,-1 0 0,-6 2 0,6-2 0,-8 4 0,4 9 0,-9 0 0,0 1 0,0-1 0,0-4 0,0 4 0,-7-4 0,0 11 0,-8-5 0,1-1 0,-6-1 0,-7 0 0,4 0 0,-4 1 0,-2-8 0,2 1 0,0-3 0,6 3 0,-6-5 0,0-9 0,-9-9 0,5-3 0</inkml:trace>
  <inkml:trace contextRef="#ctx0" brushRef="#br0" timeOffset="2480">203 445 12287,'0'-14'0,"0"1"0,0-1 0,0-6 0,0 0 0,0 6 0,0 1 0,0 8 0,0-6 0,0 4 0,-9 5 0,5-7 0,-10 9 0,7 7 0,-6-1 0,6 10 0,-6-2 0,-1 10 0,-6 3 0,6 0 0,1-6 0,-1 1 0,-6 5 0,7-4 0,-1 4 0,10-5 0,-3-1 0,4-1 0,3 0 0,0 1 0,0-10 0,0 0 0,0-4 0,0-5 0,3 7 0,4-9 0,-3 0 0,10 0 0,-8 0 0,8 0 0,-7 0 0,6 0 0,-6 7 0,6 0 0,-8 8 0,11-3 0,-10 8 0,1 2 0,-7 6 0,2-4 0,5 10 0,-5 0 0,5 6 0,-5 1 0,-2 0 0,0-1 0,0 1 0,0-7 0,0-1 0,0-8 0,0 2 0,0-2 0,0 2 0,0-5 0,9 1 0,5-9 0,0-10 0,6 3 0,-2-7 0,16-7 0,-5 0 0,11-13 0,-1 4 0,15-11 0,0-4 0,7-3-292,9-4 0,2-3 0,9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5:58.533"/>
    </inkml:context>
    <inkml:brush xml:id="br0">
      <inkml:brushProperty name="width" value="0.08571" units="cm"/>
      <inkml:brushProperty name="height" value="0.08571" units="cm"/>
      <inkml:brushProperty name="color" value="#C371F1"/>
    </inkml:brush>
  </inkml:definitions>
  <inkml:trace contextRef="#ctx0" brushRef="#br0">5922 62 12287,'-11'-9'0,"2"-3"0,0 1 0,7-7 0,-7 16 0,9-7 0,-3 9 0,-3 0 0,3 0 0,-6 0 0,9 0 0,0 2 0,0 5 0,0-3 0,0 10 0,0-7 0,0 6 0,7 1 0,0 6 0,9 0 0,-3 0 0,5 1 0,2-1 0,-2-6 0,-4-1 0,4 1 0,-5 6 0,-1-7 0,1 1 0,-8-7 0,2 6 0,2-6 0,-3 6 0,1-6 0,-7 7 0,-9-10 0,-4 12 0,-15-9 0,4 0 0,-10-7 0,0 6 0,-6 1 0,-1 0 0,0-7 0,-6 0 0,0 0 0,-10-2 0,3-5 0,3-2 0,-4-5 0,1-4 0,-6 5 0,1-5 0,5-3 0,0 8 0,13-1 0,-4 3 0,11-2 0,5-5 0,0 15 0,20-6 0,9 9 0,2 0 0,12 0 0,-8-2 0,8-5 0,-1 5 0,8-5 0,-1 5 0,0 2 0,0 0 0,1 0 0,-1 0 0,0 0 0,1 0 0,-1 0 0,0 0 0,0 0 0,1 0 0,-1 0 0,0 0 0,1 0 0,-1 0 0,0 9 0,-9-4 0,-4 8 0,-5-6 0,-2 6 0,-2-6 0,-5 7 0,3-3 0,-10 2 0,1 5 0,-7-4 0,-7-3 0,-1 3 0,1-8 0,7 8 0,-7-7 0,0 6 0,-2-8 0,2 2 0,4-5 0,-4-2 0,-2 0 0,2 0 0,0 0 0,7 0 0,-1 0 0,1 0 0,2-2 0,4-5 0,-1 2 0,8-8 0,-9 8 0,14-13 0,-16 7 0,16-9 0,-7 6 0,9 1 0,0 8 0,0-4 0,0 9 0,0 0 0,0 9 0,0 2 0,-7 10 0,0-1 0,-2-2 0,2-4 0,5 4 0,-5-5 0,5 5 0,-7 2 0,7 1 0,-7-1 0,9 0 0,0-6 0,0-1 0,0-8 0,0 13 0,0-14 0,0 10 0,0-7 0,0 6 0,-7-6 0,0 6 0,-2-8 0,2 2 0,3 2 0,-10-3 0,1 8 0,-7-7 0,-1-1 0,1-6 0,-7 0 0,0 0 0,-9 0 0,2 0 0,-4 0 0,-3 0 0,1-2 0,-1-5 0,1-4 0,-1-9 0,3 6 0,4 1 0,5-1 0,8-6 0,1 0 0,0-1 0,9 1 0,4 0 0,4 0 0,3-1 0</inkml:trace>
  <inkml:trace contextRef="#ctx0" brushRef="#br0" timeOffset="533">6105 589 12287,'-9'11'0,"-3"7"0,-6-13 0,5 8 0,-5-8 0,4 1 0,-4 6 0,-2 1 0,0-1 0,-1 1 0,-8-6 0,-5 6 0,3-1 0,-3 1 0,0-4 0,-6-9 0,6 0 0,0 0 0,7 0 0,-7 0 0,9-9 0,-4-2 0</inkml:trace>
  <inkml:trace contextRef="#ctx0" brushRef="#br0" timeOffset="860">4766 21 12287,'0'11'0,"0"-2"0,0-9 0</inkml:trace>
  <inkml:trace contextRef="#ctx0" brushRef="#br0" timeOffset="1160">4908 913 12287,'-18'3'0,"5"3"0,-5-3 0,6 6 0,-8-9 0,0 0 0,-7 6 0,0 1 0,-3 2 0,3-2 0,-4-3 0,-10 10 0,-8-7 0,-5 6 0,4-8 0,-9 4 0,8-9 0</inkml:trace>
  <inkml:trace contextRef="#ctx0" brushRef="#br0" timeOffset="2134">3468 122 12287,'0'12'0,"-9"6"0,7-16 0,-7 7 0,9-9 0,0 2 0,0 5 0,0-5 0,0 7 0,0-6 0,0 3 0,0-3 0,2 12 0,5-8 0,-2 7 0,8-8 0,-6 10 0,6-2 0,1-3 0,6 2 0,-2 1 0,-4 6 0,4-6 0,-5-1 0,5 1 0,0 6 0,-4 0 0,2-6 0,-10-1 0,1-6 0,-7 7 0,0-1 0,-2 7 0,-5 1 0,-4-8 0,-9 1 0,-1-7 0,1 6 0,-7-6 0,0 6 0,-9-8 0,2 2 0,2 2 0,-1-3 0,-1 1 0,-7-7 0,8 7 0,-1 0 0,0-1 0,-7-6 0,1 7 0,-1 0 0,-2 6 0,-4-6 0,4 9 0,-4-2 0,-5-3 0,-2 2 0,0 1 0,-7 6 0,12-6 0,-12-1 0,11 1 0,-4 6 0,7-7 0,-7 1 0,9 0 0,-3 6 0,5-7 0,3 1 0,-3-3 0,-4 3 0,4 1 0,-4-8 0,4 7 0,2-8 0,1 1 0,-1-7 0,3 0 0,4 0 0,-2 0 0,9 0 0,7 0 0,6 0 0,10 0 0,-5 0 0,9 0 0,0 0 0,9-9 0,2-2 0</inkml:trace>
  <inkml:trace contextRef="#ctx0" brushRef="#br0" timeOffset="2483">3326 1035 12287,'-9'11'0,"7"-2"0,-7-9 0,0 0 0,5 3 0,-10 3 0,0-3 0,-6 8 0,0-4 0,-7-5 0,0 5 0,-7-5 0,7-2 0,-9 0 0,2 0 0,-4-9 0,-3-2 0,1-10 0</inkml:trace>
  <inkml:trace contextRef="#ctx0" brushRef="#br0" timeOffset="2734">2819 346 12287,'0'-21'0,"0"1"0,-2 0 0,-5-1 0,5 1 0,-5 0 0,-2 6 0,3 1 0,-1 6 0,7-6 0,-2 8 0,-5-2 0,4-4 0,-6 9 0,9 2 0,0 13 0,0-1 0,0 1 0,0 7 0,0 7 0,0 3 0,0-3 0,0-3 0,0 10 0,0-9 0,0 2 0,0-4 0,0-3 0,-9 9 0,-2 3 0</inkml:trace>
  <inkml:trace contextRef="#ctx0" brushRef="#br0" timeOffset="3158">1704 751 12287,'-14'-18'0,"1"5"0,8-5 0,-6 13 0,4-8 0,5 8 0,-7-4 0,9 9 0,0 0 0,0 9 0,2-4 0,5 8 0,-5-6 0,5 6 0,-2-1 0,1 1 0,-3 5 0,3-4 0,-3-3 0,-3 2 0,0-6 0,0 7 0,0-1 0,0 8 0,-9-3 0,-5-5 0,-4 5 0,-2-4 0,-3-3 0,-4 2 0,-2-6 0,-5 7 0,-11-8 0,5 8 0,-6-10 0,6 3 0,-1 2 0,1-2 0,6 0 0,0-7 0,9 0 0,-2 0 0,14 0 0,4-9 0,9-5 0,0-13 0,0-4 0</inkml:trace>
  <inkml:trace contextRef="#ctx0" brushRef="#br0" timeOffset="3393">1542 305 12287,'0'11'0,"0"-2"0,0-9 0,0 0 0,0 9 0,0-6 0,-9 12 0,-5-8 0,-4 7 0,-2-8 0,-7 8 0,0-7 0,-9 8 0,13-3 0,-6 8 0</inkml:trace>
  <inkml:trace contextRef="#ctx0" brushRef="#br0" timeOffset="4251">1217 954 12287,'0'11'0,"0"-2"0,0 0 0,-9-7 0,7 10 0,-5-6 0,5-3 0,2 6 0,0-9 0,-2 0 0,-5 0 0,5 0 0,-10 0 0,6 0 0,3 0 0,-12-2 0,8-5 0,-9 2 0,3-8 0,1 6 0,-1-7 0,-3 8 0,-11-8 0,4 3 0,-4-3 0,-2-4 0,2 5 0,-7 2 0,7-3 0,-7 7 0,7-6 0,0 8 0,7-6 0,0 4 0,9 5 0,2-7 0,9 9 0,0 0 0,9 0 0,4 0 0,5 0 0,2 0 0,3 2 0,4 5 0,-2-5 0,9 5 0,-10-3 0,3 3 0,3-4 0,-3 3 0,0 3 0,-7-2 0,-6 2 0,-1-2 0,1-5 0,-1 14 0,1-9 0,-10 2 0,3-3 0,-5-3 0,-4 12 0,-5-8 0,3 7 0,-10-8 0,1 3 0,-8-2 0,-1-2 0,-5 8 0,4-8 0,-4 2 0,-2 2 0,2-3 0,-9 1 0,2-7 0,2 0 0,-1 0 0,1 0 0,-2 0 0,-4 0 0,4 0 0,3-2 0,-3-5 0,7 3 0,-7-10 0,7 0 0,-7-6 0,9 0 0,-2 0 0,5-3 0,1-4 0,1 5 0,0-6 0,9 13 0,4 1 0,5 7 0,2-6 0,0 8 0,0-13 0,0 16 0,9-7 0,-5 16 0,10 0 0,-1 8 0,7-1 0,1-3 0,-1 3 0,0 1 0,1 13 0,-1-6 0,0 5 0,0-4 0,1-3 0,-1 0 0,0 0 0,-6 1 0,-1-1 0,-6-6 0,7-1 0,-10 1 0,3 6 0,-5-7 0,-2 1 0,0-1 0,-9 5 0,-4-4 0,-5 2 0,-3-9 0,-6 2 0,0-3 0,-9-3 0,2 3 0,-6-3 0,-8-3 0,6 0 0,-6 0 0,1-3 0,6-3 0,-4-6 0,12-8 0,3 0 0,3-1 0,7 1 0,6 0 0,5-3 0,9-4 0,0 5 0,9-17 0,3 8 0</inkml:trace>
  <inkml:trace contextRef="#ctx0" brushRef="#br0" timeOffset="4482">629 386 12287,'0'0'0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6:05.016"/>
    </inkml:context>
    <inkml:brush xml:id="br0">
      <inkml:brushProperty name="width" value="0.08571" units="cm"/>
      <inkml:brushProperty name="height" value="0.08571" units="cm"/>
      <inkml:brushProperty name="color" value="#C371F1"/>
    </inkml:brush>
  </inkml:definitions>
  <inkml:trace contextRef="#ctx0" brushRef="#br0">1825 792 12287,'21'-12'0,"-1"6"0,-4-6 0,4-1 0,-2 2 0,16-3 0,-7 1 0,7-8 0,-1 1 0,8 0 0,-1-1 0,1 1 0,-3 0 0,-4 0 0,-2 2 0,-5 4 0,-7-4 0,0 4 0,1 5 0,-19-2 0,5 4 0,-5 5 0,-2-7 0,-2 9 0,-5 0 0,-4 2 0,-10 5 0,-1-5 0,-5 5 0,2 2 0,-9-2 0,7 6 0,-7-6 0,0 7 0,-6-7 0,-1 2 0,1-3 0,-1-1 0,1 8 0,-10-8 0,-4 2 0,-5 2 0,-1-3 0,1 1 0,5-7 0,-9 0 0,9 0 0,-7 0 0,14 0 0,-8 0 0,8 0 0,0 0 0,6 0 0,10 0 0,4 0 0,-3 0 0,3 0 0,0 0 0,7 0 0,0 0 0,0 0 0,-1 0 0,1 0 0,-7 0 0,0 0 0,0 7 0,7 0 0,-3-1 0,-4-6 0,4 0 0,-4 0 0,5 0 0,2 0 0,6-2 0,1-5 0,6 5 0,-7-5 0,10 5 0,-5 0 0,9-5 0,0 5 0,0-7 0,0 9 0,9 0 0,-7 0 0,7 0 0,-9 0 0,9 0 0,2 0 0,10 0 0,-1 0 0,0 0 0,0-2 0,1-5 0,6 5 0,0-5 0,7-2 0,-7 2 0,0 0 0,-7 7 0,0-6 0,1-1 0,-1 0 0,0 7 0,-6 0 0,-1 0 0,1 0 0,6 0 0,-9 0 0,-2 2 0,-9 5 0,7-2 0,0 8 0,-1-6 0,-6 6 0,-6-6 0,-1 7 0,-9-1 0,5 7 0,-9 1 0,-1-8 0,1 1 0,-7-3 0,0 3 0,-2 1 0,2-8 0,-3 7 0,-3-8 0,-6 1 0,5-7 0,3 0 0,-3 0 0,3 0 0,-3 0 0,-5-2 0,6-5 0,1-4 0,-2-9 0,10-1 0,-4 1 0,-1 0 0,2-1 0,0 1 0,7 0 0,6-5 0,1 5 0,-1-14 0,-4 20 0,5-13 0,4 12 0,9 1 0,0 7 0,0-6 0,0 8 0,0-4 0,0 9 0,0 0 0,0 9 0,6-4 0,1 8 0,7-6 0,-7 7 0,6-1 0,-6 7 0,9 1 0,-3-1 0,5 0 0,2 1 0,-6 1 0,-1 5 0,-1-4 0,1 4 0,3 2 0,-9-2 0,0 0 0,-7-7 0,0 3 0,0 4 0,0-5 0,0 6 0,-3-13 0,-3-1 0,-4-7 0,-3 6 0,-5-6 0,4 6 0,-4-8 0,-2 2 0,0-5 0,0-2 0,-1-2 0,1-5 0,6-2 0,1-5 0,-1-1 0,-6 8 0,7-7 0,-1 8 0,7-10 0,-6 2 0,-1 3 0,-6-3 0,0-1 0,-1-3 0,1-5 0,0-4 0,6 5 0,1-6 0,-1-3 0,-6-1 0</inkml:trace>
  <inkml:trace contextRef="#ctx0" brushRef="#br0" timeOffset="383">1278 102 12287,'-14'-20'0,"1"0"0,6 6 0,-7 1 0,10 8 0,-5-6 0,9 4 0,-9 5 0,7-7 0,-7 9 0,9 0 0,0 9 0,0 2 0,0 9 0,0-6 0,0-1 0,-3-1 0,-3 1 0,3 5 0,-3-4 0,3-5 0,-6 9 0,-2-7 0</inkml:trace>
  <inkml:trace contextRef="#ctx0" brushRef="#br0" timeOffset="559">710 204 12287,'-11'-14'0,"4"0"0,5 10 0,-7-14 0,6 16 0,-6-7 0,9 9 0,0 9 0,0-7 0,0 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7:50.344"/>
    </inkml:context>
    <inkml:brush xml:id="br0">
      <inkml:brushProperty name="width" value="0.08571" units="cm"/>
      <inkml:brushProperty name="height" value="0.08571" units="cm"/>
      <inkml:brushProperty name="color" value="#A4386F"/>
    </inkml:brush>
  </inkml:definitions>
  <inkml:trace contextRef="#ctx0" brushRef="#br0">1554 276 12287,'-9'-10'0,"3"2"0,-1 2 0,5-3 0,-5 4 0,4-5 0,-2 4 0,2 0 0,1 0 0,-4-4 0,3 1 0,-4-1 0,4 1 0,-3-1 0,3 1 0,-4-1 0,2 1 0,-1-1 0,-2 1 0,5-1 0,-1 2 0,1 2 0,2-3 0,-3 4 0,4 0 0,0 0 0,0 5 0,1 3 0,2 1 0,-1 3 0,4-1 0,1 3 0,2 0 0,1 1 0,-1-1 0,1 1 0,-1-1 0,-3 1 0,1-1 0,-1 1 0,3-1 0,0 1 0,-3-1 0,2 1 0,-5-1 0,4 0 0,-6 1 0,2-1 0,-2-2 0,-1-1 0,0 0 0,-1 3 0,-2-3 0,-2 1 0,-5-3 0,1 2 0,-1-3 0,1 0 0,-1-3 0,0 3 0,-3 1 0,3-1 0,-3-3 0,-1 0 0,2 0 0,-1 0 0,4 0 0,-4 0 0,0 0 0,1-4 0,2-3 0,1 2 0,-1-1 0,1-1 0,-1-2 0,1-1 0,-1 1 0,1-1 0,-1 1 0,4-1 0,0 1 0,3 1 0,-4 1 0,5-1 0,-6 3 0,7-2 0,-2 1 0,2 4 0,1-2 0,0 4 0,4 0 0,-3 0 0,7 4 0,-6 0 0,5 2 0,-5 3 0,3-4 0,-2 5 0,-2-4 0,2 0 0,-2-3 0,-1 4 0,0-1 0,0 3 0,0 1 0,-1-2 0,-2-1 0,1-2 0,-4-2 0,0-2 0,-4 3 0,1-4 0,-4 0 0,0 0 0,-3 0 0,4 0 0,-5 0 0,1 0 0,-5-1 0,-1-2 0,-4 2 0,0-2 0,-1-1 0,-1 1 0,-1-2 0,1 2 0,4 1 0,1-4 0,0 3 0,1-4 0,4 5 0,6-1 0,1-2 0,2 4 0,3-5 0,3 3 0,6 2 0,3-3 0,3 4 0,1-1 0,-1-2 0,4 1 0,-1-5 0,2 5 0,-1-1 0,-3 1 0,3-1 0,-3 2 0,0-2 0,3 2 0,-2 1 0,2 0 0,-3 0 0,0 0 0,-5 0 0,-1 0 0,-4 4 0,-4-2 0,-2 4 0,-3-1 0,0 2 0,-1 1 0,1-1 0,-4-2 0,0 1 0,-2-1 0,2 2 0,-3 1 0,4-2 0,-5 0 0,1 0 0,-1-1 0,1 2 0,-2 0 0,3-4 0,-2 3 0,1-2 0,-2-1 0,2-3 0,2 0 0,-2 0 0,3 0 0,-3 0 0,4-4 0,-4-3 0,1 0 0,-1 1 0,3-3 0,3 3 0,1-3 0,-1 0 0,1-1 0,-1 1 0,4-1 0,0 1 0,0 0 0,0-1 0,-2 1 0,7-1 0,-3 1 0,2 0 0,-1 3 0,2-3 0,-3 8 0,4-3 0,4 4 0,-3-4 0,3-1 0</inkml:trace>
  <inkml:trace contextRef="#ctx0" brushRef="#br0" timeOffset="190">796 1 12287,'0'5'0,"0"-1"0,-4 1 0,-1 0 0</inkml:trace>
  <inkml:trace contextRef="#ctx0" brushRef="#br0" timeOffset="781">303 191 12287,'-9'0'0,"-1"0"0,1 0 0,-1 0 0,5 0 0,-3 0 0,7 0 0,-4 0 0,5 4 0,4 1 0,-1 5 0,0-1 0,-3 0 0,0-2 0,0-1 0,0 0 0,0 4 0,0-4 0,0 1 0,0-4 0,0 3 0,0-4 0,0 7 0,-4-8 0,-2 3 0,0-4 0,0 0 0,3 0 0,-4 0 0,4 0 0,-3 0 0,0-4 0,-4-2 0,1-3 0,-1-1 0,4 1 0,-1-1 0,1 4 0,-3 0 0,-1-1 0,1-2 0,-1 0 0,1-1 0,-1 1 0,1 0 0,-1 3 0,1 2 0,-1 4 0,1 0 0,-1 0 0,1 0 0,3 3 0,-1 0 0,4 4 0,-3 0 0,4-2 0,-1 1 0,0-1 0,0 2 0,2 1 0,-2-1 0,2-2 0,1 1 0,1-3 0,2 4 0,-1-5 0,5 1 0,0 1 0,6-1 0,-2 0 0,5-3 0,-1 0 0,1 0 0,6 0 0,-2 0 0</inkml:trace>
  <inkml:trace contextRef="#ctx0" brushRef="#br0" timeOffset="940">464 295 12287,'-9'0'0,"3"0"0,-1 0 0,1 1 0,-3 2 0,-1-1 0,1 4 0,-1 1 0,1 6 0,-5-2 0,-1 3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6:06.923"/>
    </inkml:context>
    <inkml:brush xml:id="br0">
      <inkml:brushProperty name="width" value="0.08571" units="cm"/>
      <inkml:brushProperty name="height" value="0.08571" units="cm"/>
      <inkml:brushProperty name="color" value="#C371F1"/>
    </inkml:brush>
  </inkml:definitions>
  <inkml:trace contextRef="#ctx0" brushRef="#br0">3834 507 12287,'0'20'0,"0"1"0,0-1 0,0-6 0,0-1 0,2-2 0,5 3 0,-3 2 0,10-10 0,-7 8 0,6-7 0,-8 8 0,10-10 0,-8 8 0,2-8 0,-2 2 0,-5-5 0,16-2 0,-16 0 0,16 0 0,-15-9 0,6-2 0,-9-10 0,0 8 0,0-1 0,0 1 0,-3-7 0,-3-1 0,1 3 0,-8 5 0,6-5 0,-7 4 0,8 3 0,-8-3 0,7 10 0,-6-3 0,6 3 0,-6-3 0,8 5 0,-13-7 0,7 9 0,-10 0 0,8 2 0,-1 5 0,1 4 0,-7 9 0,-1 0 0,1 1 0,0-1 0,0 0 0,-1 1 0,1-1 0,0 2 0,-1 5 0,1-4 0,0 4 0,0-4 0,-1-3 0,1-7 0,0 1 0,-1-10 0,1 3 0,7-5 0,-1-2 0,7 0 0,-6 0 0,6 0 0,-6 0 0,8-9 0,-2-4 0,5-5 0,2-2 0,0-1 0,0 1 0,0 0 0,0-1 0,0 1 0,7 0 0,0 0 0,6-1 0,-6 1 0,9 0 0,-3-1 0,-2 1 0,3 0 0,-1 0 0,8-1 0,-1 1 0,-2 7 0,-4-1 0,-5 10 0,-9-5 0,9 9 0,-7 2 0,5 5 0,-5 4 0,-2 9 0,0 0 0,0 1 0,0-1 0,0 0 0,-2 7 0,-5 0 0,2 7 0,-8-7 0,-1 7 0,-6-7 0,0 9 0,-1-2 0,-8 2 0,-5-2 0,-4 2 0,-2-9 0,-3 2 0,-5-2 0,-3-13 0,-1 13 0,2-16 0</inkml:trace>
  <inkml:trace contextRef="#ctx0" brushRef="#br0" timeOffset="1309">2941 487 12287,'-27'7'0,"0"-1"0,0 8 0,7-7 0,-7 8 0,0-1 0,-2-3 0,2 3 0,-5-1 0,-8 8 0,-1-1 0,0 0 0,1 7 0,-1 0 0,-8 0 0,-5-6 0,4-1 0,3 0 0,-3 0 0,3 1 0,0-8 0,6 1 0,0-8 0,1 8 0,-1-9 0,1 1 0,6-3 0,0-3 0,9 0 0,-2 0 0,3-7 0,-3 0 0,4-7 0,-4 8 0,4-10 0,3 2 0,0-4 0,0-2 0,-1 0 0,1 0 0,2-1 0,4 1 0,-4 0 0,5-1 0,-5 1 0,-2 0 0,6 2 0,1 4 0,8-4 0,-6 9 0,4-4 0,5 4 0,-7 9 0,9 0 0,0 0 0,9 9 0,-7 2 0,16 9 0,-7-6 0,10-1 0,-8-8 0,1 2 0,-1 2 0,7-3 0,3 3 0,4-2 0,-4-5 0,4 5 0,-3-5 0,3-2 0,-4 3 0,4 3 0,-4-3 0,-3 3 0,-2-1 0,-5 2 0,5-5 0,-4 5 0,-5-3 0,-2 3 0,-5-2 0,-2 8 0,0 1 0,-9 6 0,-5 0 0,-6 0 0,-7 1 0,2 6 0,-8 0 0,-4 0 0,-8-7 0,-2 0 0,2 1 0,0-1 0,-2 0 0,4 0 0,-5 1 0,6-8 0,1 1 0,1-10 0,-1 3 0,3-5 0,4-2 0,-2 0 0,9 0 0,-7 0 0,7 0 0,-7-2 0,7-5 0,0-2 0,7-4 0,0-5 0,-1 4 0,1-4 0,0-2 0,6-7 0,1 0 0,6 0 0,-7 7 0,3-1 0,-2 1 0,4 0 0,9-1 0,0 1 0,-9 0 0,6 0 0,-8 8 0,4 6 0,5 3 0,-7 3 0,9 9 0,-9 3 0,7 8 0,-5 0 0,5-6 0,2-1 0,-3-2 0,-3 3 0,3 4 0,-3-5 0,3-1 0,3 1 0,-6-6 0,-1 7 0,-2-10 0,2 3 0,3 2 0,-10-2 0,7 6 0,-6-6 0,6 0 0,-6-7 0,-1 0 0,-6 0 0,-1 0 0,1 0 0,0 0 0,0 0 0,-3 0 0,-4 0 0,5-7 0,-5 0 0,4-9 0,3 3 0,-3-3 0,-4 3 0,5-5 0,-5 4 0,4-4 0,3-2 0,-1-1 0,1 3 0,0 5 0,6-3 0,1 9 0,6-2 0,-6 3 0,8 3 0,-6-6 0,4 9 0,5 0 0,-9 3 0,4 3 0,5-1 0,-5 8 0,5-6 0,2 7 0,-7-8 0,0 8 0,0-7 0,7 6 0,-2 1 0,-5 6 0,5 0 0,-7 1 0,9-1 0,0 0 0,0 0 0,2 1 0,5-1 0,4-7 0,10 1 0,-1-3 0,0 3 0,0-3 0,1-4 0,6-5 0,0 5 0,6-5 0,-5-2 0,1 0 0,-2 0 0,-2 0 0,8 0 0,-6-9 0,7-4 0,0-6 0,7-1 0</inkml:trace>
  <inkml:trace contextRef="#ctx0" brushRef="#br0" timeOffset="1752">2455 162 12287,'-21'-9'0,"8"-9"0,-1-9 0,1 0 0,-7 7 0,4 7 0,-4-1 0,11 10 0,-12-3 0,6-2 0,-6 2 0,1 0 0,2 16 0,4 5 0,5 4 0,9 2 0,-6 3 0,-1 4 0,0-3 0,7 10 0,-7-2 0,1 2 0,-3 4 0,2-4 0,2 4 0,-8 3 0,8-1 0,-4 1 0</inkml:trace>
  <inkml:trace contextRef="#ctx0" brushRef="#br0" timeOffset="2252">1502 162 12287,'0'-11'0,"0"2"0,0 9 0,0 0 0,-9 9 0,-3 2 0</inkml:trace>
  <inkml:trace contextRef="#ctx0" brushRef="#br0" timeOffset="2884">772 730 12287,'0'-11'0,"0"2"0,0 7 0,0-5 0,0 5 0,0-7 0,0 0 0,0 6 0,0-15 0,-3 9 0,-3-4 0,3-5 0,-8 7 0,4-10 0,5 1 0,-5 0 0,5-1 0,2 1 0,0 0 0,0 0 0,0-1 0,0 1 0,7 0 0,0 0 0,6 6 0,-6 0 0,9 3 0,-3-2 0,-2 4 0,3 9 0,-10-9 0,14 6 0,-15-3 0,3 12 0,3-1 0,-2 8 0,0 1 0,-7 6 0,0 1 0,0-1 0,0 0 0,0 0 0,0 1 0,0 1 0,0 5 0,0-4 0,0 4 0,0-2 0,0 2 0,-2-3 0,-5 10 0,2-2 0,-8 2 0,6-3 0,-6-4 0,6-2 0,-7 9 0,3-9 0,-2 2 0,-5-5 0,6-2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7:24.302"/>
    </inkml:context>
    <inkml:brush xml:id="br0">
      <inkml:brushProperty name="width" value="0.08571" units="cm"/>
      <inkml:brushProperty name="height" value="0.08571" units="cm"/>
      <inkml:brushProperty name="color" value="#C371F1"/>
    </inkml:brush>
  </inkml:definitions>
  <inkml:trace contextRef="#ctx0" brushRef="#br0">1 24 12287,'2'-13'0,"6"5"0,5 5 0,11 3 0,10 0 0,5 0 0,8 3 0,7 5 0,1 5 0,16 10 0,-6 3-373,13 6 0,8-4 373,-39-8 0,0-1 0,44 10 0,3 2 0,0 3 0,-8-3 0,8 1 0,-44-19 0,2-3 0,44 6 0,-45-8 0,0 0 0,48-3 0,-49-1 0,2 0 0,0-3 0,2 0 0,5-1 0,0 0 0,-2 0 0,1 0 0,-3 0 0,-1 0 0,0 0 0,-1 0 0,-2 0 0,0 0 0,48 0 0,-45 0 0,1 0 0,44 0 0,-48 0 0,0 0 0,2 4 0,1 0 0,1-1 0,-1 2 0,0 3 0,-1 2 0,3-2 0,-2 0 0,35 13 0,-3 2 0,-3 1 0,-5-1 0,11 0 0,-3 1 0,-3-8 0,4-1 0,-12-10-33,3 3 0,-5-5 33,-2-3 0,-14-5 0,-10-11 0,-5 6 0,-19-22 0,-10-4 0,-7-6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2:17:26.644"/>
    </inkml:context>
    <inkml:brush xml:id="br0">
      <inkml:brushProperty name="width" value="0.08571" units="cm"/>
      <inkml:brushProperty name="height" value="0.08571" units="cm"/>
      <inkml:brushProperty name="color" value="#C371F1"/>
    </inkml:brush>
  </inkml:definitions>
  <inkml:trace contextRef="#ctx0" brushRef="#br0">6828 423 12287,'0'13'0,"0"0"0,0-5 0,2-3 0,6 11 0,-5-9 0,5 9 0,-6 0 0,1 7 0,5 1 0,-6-1 0,6 1 0,-5 7 0,-3 0 0,0 0 0,0-7 0,8 2 0,-1 5 0,1-5 0,-8 8 0,0-10 0,0-1 0,-2-2 0,-6-5 0,3 2 0,-11-10 0,8 0 0,-8-8 0,1 0 0,-9 0 0,1-3 0,-1-5 0,1 3 0,-1-11 0,1 1 0,0-9 0,-1 1 0,1-1 0,-1 1 0,1-1 0,-1 1 0,1-1 0,2 9 0,5-1 0,-5 0 0,16-4 0,-11 4 0,11-5 0,-5 18 0,10-7 0,0 10 0,0 0 0,0 10 0,-8 4 0,0 9 0,-10 0 0,2 1 0,-5-1 0,-2 1 0,-8-1 0,-1 1 0,-7-1 0,8 1 0,-11-9 0,3 1 0,-5-3 0,-3 3 0,0 2 0,0-10 0,8 0 0,0-8 0,2 7 0,-2 1 0,-3 0 0,11-8 0,0 0 0,7 0 0,1 0 0,-1 0 0,1-21 0,-1-5 0</inkml:trace>
  <inkml:trace contextRef="#ctx0" brushRef="#br0" timeOffset="541">7156 1174 12287,'-10'13'0,"7"-3"0,-7-10 0,7 0 0,-5 0 0,6 0 0,-19 0 0,8 3 0,-11 5 0,1-6 0,0 17 0,-1-12 0,-2 1 0,-5-8 0,5 0 0,-6 0 0,4 0 0,-4 0 0,-4 0 0,-11 0 0</inkml:trace>
  <inkml:trace contextRef="#ctx0" brushRef="#br0" timeOffset="1891">6077 493 12287,'0'-23'0,"0"-1"0,0 1 0,0-1 0,0 1 0,0-1 0,0 11 0,2-5 0,6 10 0,-5 0 0,18 8 0,-6 0 0,6 0 0,3 0 0,-1 0 0,-7 3 0,-1 5 0,1-3 0,8 11 0,-1-8 0,0 7 0,-7-7 0,0 8 0,-1-3 0,9 2 0,-8 6 0,-1-5 0,-10-3 0,3 3 0,5-1 0,-10 9 0,5-1 0,-6 1 0,-12 4 0,-6-4 0,-5 4 0,-2-12 0,-3 10 0,-5-2 0,2 12 0,-10-12 0,7 2 0,-7-11 0,8 6 0,-8-5 0,2 2 0,-2-2 0,-2 2 0,9-10 0,-9 7 0,1-7 0,-4 11 0,-3-4 0,8-2 0,0 3 0,2-8 0,-2 7 0,-5-7 0,5 8 0,5-11 0,3 3 0,-3 2 0,2-2 0,-1 0 0,1-8 0,6 0 0,-5 0 0,5 0 0,-8 0 0,8 0 0,-5 0 0,12-3 0,4-4 0,2 1 0,-3-9 0,-2 7 0,10-8 0,-3 3 0,4-2 0,4-6 0,-5 5 0,6-5 0,2-2 0,0-1 0,0 1 0,0-1 0,0 1 0,0 7 0,0 0 0,0 1 0,0-9 0,10 1 0,3 2 0,11 5 0,-9-2 0,1 10 0,-1-7 0,9 7 0,-1-8 0,1 8 0,-1 1 0,1 7 0,-1-8 0,1 0 0,-9 0 0,1 8 0,0 0 0,7 0 0,1 0 0,-9 0 0,1 0 0,-11 11 0,16 2 0,-18 10 0,4 1 0,-4-9 0,-3 1 0,-3-1 0,-4 9 0,-6-1 0,-11 1 0,-2-1 0,-5 1 0,2-1 0,-10 1 0,8-1 0,-8 1 0,-1-9 0,-7 1 0,1-11 0,-1 3 0,7-5 0,1-3 0,3 0 0,-3 0 0,-3-11 0,11-4 0,-1-4 0,9 4 0,7-6 0,1 5 0,2-5 0,-3-2 0,3 10 0,5 5 0,6-5 0,-12 10 0,7-5 0,4 6 0,-10 2 0,5 0 0,3 10 0,-11 6 0,9-3 0,-9 3 0,8-3 0,-8 2 0,9 6 0,-9-5 0,8-3 0,-8 2 0,9-9 0,-9 2 0,8-6 0,-7-2 0,7 0 0,-8 0 0,8 0 0,-7 0 0,7-2 0,-8-6 0,3-5 0,-3-11 0,-2 1 0,10-1 0,-10-7 0,2 0 0,3-11 0,-2 3 0,7 2 0,-8-2 0,8 3 0,-7-3 0,10-3 0,-3 11 0,3 2 0,-3 13 0,5-5 0,-7 19 0,10-9 0,0 11 0,2 3 0,6 5 0,-3 5 0,11 10 0,-3 9 0,3-1 0,5 8 0,-6-8 0,6 11 0,3-3 0,-1 8 0,0 8 0,-7-6 0,0 6 0,-1-5 0,9-3 0,-3 2 0,-6 6 0,4-8 0,-12 0 0,9 0 0,-8-8 0,0-5 0,-8-3 0,0-5 0,0-2 0,-8-1 0,0 1 0,-18-9 0,3 1 0,-9-11 0,1 3 0,-3-6 0,-5-2 0,-13 0 0,5 0 0,-13 0 0,5 0 0,-10 0 0,2 0 0,-4-2 0,-4-6 0,9-5 0,-1-10 0,11-1 0,-3 1 0,3-3 0,-3-6 0,16-4 0,0-11 0,10-11 0,6-2 0</inkml:trace>
  <inkml:trace contextRef="#ctx0" brushRef="#br0" timeOffset="2167">5912 0 12287,'0'16'0,"0"0"0,-10-11 0,-3 16 0,-10-19 0,-1 9 0</inkml:trace>
  <inkml:trace contextRef="#ctx0" brushRef="#br0" timeOffset="3208">3143 352 12287,'13'0'0,"8"3"0,-5 5 0,-3 5 0,2 10 0,1 1 0,7-1 0,1 9 0,-1-1 0,1 0 0,-1-7 0,-7-1 0,0 1 0,-9-1 0,9 1 0,-11-1 0,6 0 0,-22-7 0,-4 0 0,-6-11 0,-3 3 0,-7 2 0,0-2 0,-11 0 0,3-8 0,-5 0 0,-3 0 0,0 0 0,0 0 0,5 0 0,-5 0 0,13 0 0,-13 0 0,16 0 0,0 0 0,5 0 0,2 0 0,1-3 0,-1-5 0,11 3 0,5-10 0,6-1 0,2-8 0,10 4 0,6 4 0,5-2 0,2 10 0,-7-8 0,-1 8 0,1 1 0,8 7 0,-1 0 0,-7 0 0,-1 0 0,-9 0 0,14 10 0,-17 3 0,5 11 0,-6-1 0,-2 0 0,-2 1 0,-6-1 0,-5 1 0,-11-1 0,1 9 0,0-1 0,-14 8 0,-10-8 0,-2 11 0,-14-3 0,-2 5-256,-13 3 0,32-23 0,-2-1 256,-7 1 0,0-1 0,2 1 0,-1-1 0,0 1 0,-1-1 0,1-4 0,1-1 0,-2-2 0,0-1 0,2-2 0,-1 0 0,3 0 0,1-2 0,-44 2-228,0-6 1,8 4 227,8-3 0,5-1 0,-6-7 0,17 0 0,7 0 0,13 0 0,3 0 0,11-7 0,-4-1 0,6-10 0,3 2 0,7-13 366,0-2 0,11-3-366,-3 3 0,-2 2 245,2-10 1,0 8-246,8-8 0,-8 7 0,1-7 0,-1 10 0,8-2 0,0 5 0,0 3 0,-3-1 0,-5 1 0,6 7 0,-6 0 0,3 3 0,-3-2 0,3 2 0,-11 5 0,8 5 0,-7-5 0,-1-5 0,-8 8 0,1-11 0,0 11 0,-1-3 0,1 6 0,-1 2 0,-2 2 0,-5 6 0,5 5 0,-6 11 0,-2-1 0,3 1 0,-11 2 0,3 5 0,5-2 0,3 10 0,-3-10 0,3 2 0,0 3 0,7-3 0,9 0 0,-1-7 0,11 10 0,-3-8 0,16 5 0,-3-7 0,11-9 0,7-2 0,8-5 0,11-5 0,-3 5 0,5-6 0,3-2 0,0 0 0,0 0 0,8-2 0,0-6 0,7 2 0,-7-9 0,10-1 0,-2-7 0,5-3-257,2-6 0,11-15 0,-39 17 1,-1 0-1</inkml:trace>
  <inkml:trace contextRef="#ctx0" brushRef="#br0" timeOffset="3733">3214 259 12287,'0'13'0,"0"-3"0,0-7 0,0 4 0,0-4 0,0 7 0,-3-10 0,-5 0 0,5 3 0,-4 5 0,4-5 0,3 7 0,-10-10 0,-3 0 0</inkml:trace>
  <inkml:trace contextRef="#ctx0" brushRef="#br0" timeOffset="3908">2627 540 12287,'-24'-10'0,"9"7"0,-1-5 0,11-5 0,-13 13 0,10 0 0,0 3 0,8 13 0,0-1 0,-11 9 0,-2-1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19:51.51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365 56 16383,'-59'13'0,"6"-10"0,25 9 0,12-12 0,79 0 0,-29 3 0,50 7 0,-22-7 0,3 6 0,7-6 0,-16-2 0,3-2 0,2 1 0,-1 0 0,0 0 0,-1 0 0,-8 0 0,0 0 0,5 0 0,0 0 0,4 0 0,1 0 0,5 0 0,-1 0 0,-4 0 0,-1 0 0,1 0 0,0 0 0,-5 0 0,0 0 0,1 0 0,1 0 0,2 0 0,1 0 0,1 0 0,1 0 0,2 0 0,0 0 0,-2 0 0,-1 0 0,-6 0 0,0 0 0,0 0 0,0 0 0,0 0 0,0 0 0,0 0 0,0 0 0,0 0 0,0 0 0,0 0 0,0 0 0,0 0 0,0 0 0,0 0 0,0 0 0,0 0 0,0 0 0,-2 0 0,1 0 0,-4 0 0,0 0 0,46 0 0,-13 0 0,0 0 0,0 0 0,9 0 0,0 0 0,1 0 0,-10 0 0,9-9 0,0 0 0,1-1 0,-10 10 0,-13-3 0,-6-6 0,7 6 0,15-13 0,6 7 0,7 6 0,-10-10 0,-39 13 0,1 0 0,47-3 0,-24-6 0,-6 6 0,24-10 0,-3 13 0,-28 0 0,1 0 0,33 3 0,-12 7 0,-12-7 0,8 9 0,-5 1 0,22-10 0,-1 9 0,-9-12 0,9 13 0,1-10 0,-22 9 0,-7-12 0,-28 0 0,-12 0 0,-12 0 0,-66 13 0,22-10 0,-20 2 0,-6 2 0,-18 6 0,18-12 0,-4 1 0,-2 8 0,-1 2 0,0-7 0,0-1 0,4 1 0,2-1 0,-38-4 0,43 0 0,-3 0 0,-6 0 0,-3 0 0,-4 0 0,-2 0 0,-10 0 0,-2 0 0,-5 0 0,-1 0 0,-11 0 0,-2 0 0,30 0 0,-1 0 0,0 0 0,-1 0 0,0 0 0,-2 0 0,-1 3 0,-2 0 0,-1 1 0,-3-1 0,-2 0 0,2 0 0,7 0 0,2 1 0,0-2 0,-1-1 0,0-2 0,1 1 0,-24 1 0,4 1 0,11 3 0,1 0 0,1-3 0,1 2 0,2 5 0,0 1 0,4-6 0,-1 1 0,-2 4 0,-1 1 0,0-3 0,0 1 0,5 1 0,1 1 0,-6 1 0,0 0 0,5-6 0,0-1 0,6 2 0,1 0 0,-3 0 0,1-2 0,5-3 0,2 1 0,2 2 0,0 1 0,-1-3 0,-1-1 0,-3-1 0,0 0 0,9 0 0,2 0 0,-2 0 0,1 0 0,-39 0 0,6 0 0,0 0 0,0 0 0,0 0 0,0 0 0,9 0 0,1 0 0,-4 0 0,-16 0 0,17 0 0,-7 0 0,15 0 0,-5 0 0,11-3 0,-2-6 0,18 6 0,-18-10 0,18 13 0,-9-12 0,16 9 0,24-10 0,4 13 0,62 0 0,-25 13 0,65 2 0,-19 13 0,-24-13 0,3-2 0,1 2 0,0-2 0,46 6 0,-13 0 0,3-4 0,6 4 0,-44-8 0,2 0 0,4-6 0,2-1 0,-1 5 0,0 1 0,0-5 0,0-1 0,4 2 0,1 0 0,-1 0 0,1-2 0,7-3 0,1 1 0,1 2 0,0 1 0,0-2 0,0 0 0,5 2 0,0 0 0,-8-4 0,-1 1 0,0 2 0,-1 1 0,-4 1 0,-1 1 0,6-3 0,-1 1 0,-6 0 0,0-1 0,2-3 0,0-2 0,-4 1 0,1 0 0,-3 0 0,2 0 0,4 0 0,2 0 0,2 0 0,1 0 0,-4 0 0,0 0 0,-1 0 0,0 0 0,1 0 0,0 0 0,-1 0 0,-1 0 0,-2 0 0,-1 0 0,0 0 0,-2 0 0,42 0 0,-41 0 0,0 0 0,-3 0 0,0 0 0,2 0 0,2 0 0,0 0 0,1 0 0,2 1 0,1-2 0,-3-4 0,-1-2 0,4-2 0,-1-1 0,-2 2 0,0 1 0,-2-3 0,0 1 0,-4 1 0,1 0 0,3 0 0,0-2 0,-3-3 0,0 1 0,8 2 0,-1 1 0,-3 1 0,-2 1 0,-3-3 0,-1 1 0,4 4 0,-1 1 0,-3-5 0,1-1 0,1 2 0,-1 0 0,0-1 0,-1 0 0,-1-3 0,0 2 0,43 1 0,-6-10 0,6 10 0,-6-13 0,-3 3 0,0 7 0,0 2 0,0-5 0,0-4 0,-12 7 0,21-13 0,-43 17 0,0 0 0,4-1 0,1 0 0,-3-1 0,-2 1 0,22 3 0,-7-19 0,-6 22 0,1-10 0,-8 13 0,-24 0 0,-12 0 0,-78 0 0,6 0 0,-3 0 0,-4 0 0,-33 0 0,-4 0 0,46 0 0,0 0 0,2 0 0,1 0 0,-36 0 0,12 0 0,7 0 0,-16 0 0,6 10 0,-15-1 0,43-3 0,0 0 0,-1 0 0,-1-2 0,-2-3 0,-1 1 0,-1 2 0,1 1 0,0-2 0,1 0 0,2 2 0,1 0 0,-2-4 0,0 1 0,-40 7 0,-4 4 0,4-4 0,15 3 0,-6-2 0,16-7 0,-7 6 0,13-6 0,-19-15 0,19-1 0,-31-18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0:12.015"/>
    </inkml:context>
    <inkml:brush xml:id="br0">
      <inkml:brushProperty name="width" value="0.08571" units="cm"/>
      <inkml:brushProperty name="height" value="0.08571" units="cm"/>
      <inkml:brushProperty name="color" value="#C371F1"/>
    </inkml:brush>
  </inkml:definitions>
  <inkml:trace contextRef="#ctx0" brushRef="#br0">3897 322 12287,'-8'7'0,"-3"-4"0,5 5 0,-2-2 0,5-2 0,-3-4 0,6 0 0,0 0 0,6 0 0,-5 2 0,4 3 0,-2-4 0,2 4 0,-4-4 0,12 6 0,-10-6 0,6 4 0,-5 3 0,6-5 0,-5 6 0,0-6 0,1 10 0,-4-5 0,8 1 0,-5 0 0,0-6 0,-5 10 0,1-12 0,4 4 0,-3 3 0,4-5 0,-6 6 0,0-6 0,0 5 0,0-3 0,0-4 0,0 7 0,0-3 0,-2-4 0,-2 4 0,0-3 0,-5-2 0,4 0 0,-4 0 0,0 4 0,-5 1 0,4 0 0,1-5 0,0 0 0,-5 0 0,0 4 0,0 1 0,0 0 0,0-5 0,0 1 0,0 4 0,0-4 0,0 4 0,0-2 0,0 2 0,4-4 0,1 4 0,0 3 0,-5-5 0,0 6 0,6-6 0,1 5 0,7-3 0,-1-4 0,-4 4 0,4-3 0,-6-2 0,14 6 0,0-4 0,6 5 0,-4-2 0,4-3 0,-4 2 0,4-2 0,1-2 0,0 0 0,0 0 0,0 0 0,0 0 0,0 0 0,0 0 0,0 0 0,-5 0 0,0 0 0,-6 0 0,4 0 0,-1 0 0,-5-6 0,6 4 0,-7-4 0,-7 6 0,0 0 0,-7 0 0,0 0 0,0 0 0,0 0 0,0 0 0,-5 0 0,0 0 0,-1 0 0,1 0 0,4 0 0,-4 0 0,-1 0 0,1 0 0,-1 0 0,1 0 0,4 0 0,-4 0 0,3 0 0,2 0 0,0 0 0,0-5 0,0 0 0,5 1 0,0 4 0,6 0 0,-10 0 0,12-7 0,-6 4 0,7-6 0,0 4 0,0-4 0,0 4 0,0-4 0,0 4 0,0-4 0,0 0 0,0-5 0,0 0 0,0 0 0,0-2 0,0-3 0,0 4 0,0-4 0,0-3 0,0-1 0,0 1 0,0-1 0,0 4 0,0-4 0,0 1 0,0-1 0,-1 1 0,-4 3 0,3 4 0,-2-4 0,-2 3 0,1 2 0,0 0 0,5 0 0,-4 5 0,-1 0 0,0 5 0,5-2 0,0 6 0,0 0 0,0 0 0</inkml:trace>
  <inkml:trace contextRef="#ctx0" brushRef="#br0" timeOffset="356">4023 0 12287,'-14'0'0,"5"5"0,-1-1 0,5 1 0,-4-5 0,4 0 0,-4 0 0,4 0 0,-4 0 0,0 0 0,-5 0 0,4 0 0,1 0 0,0 2 0,-5 2 0,0-2 0,0 3 0,-2-2 0,-3 1 0,4-2 0,-4 3 0,-3-4 0,1-1 0</inkml:trace>
  <inkml:trace contextRef="#ctx0" brushRef="#br0" timeOffset="1190">3112 477 12287,'0'14'0,"0"0"0,0-7 0,0 0 0,0-7 0,-2 0 0,-2 0 0,2 0 0,-10 4 0,2 1 0,3 0 0,-3-5 0,1 0 0,-5 0 0,-5 0 0,0 0 0,-1 4 0,2 1 0,0 0 0,-5-5 0,1 0 0,-1 0 0,-4 0 0,4 0 0,1 0 0,-1 0 0,4 0 0,-4 0 0,4 0 0,-4 0 0,6 0 0,-2 0 0,3-5 0,2 0 0,0-4 0,0 4 0,5-6 0,0 2 0,4-3 0,-4-2 0,6 0 0,-2 0 0,-1 0 0,1 0 0,0 0 0,5-1 0,0-3 0,0-1 0,0 0 0,0 5 0,0 0 0,0 0 0,0 0 0,0 0 0,0 0 0,0 0 0,0 0 0,0 7 0,0-6 0,0 12 0,0-6 0,0 7 0,0 0 0,0 7 0,0 0 0,0 7 0,0 0 0,0-4 0,0-1 0,0 0 0,0 5 0,0 0 0,0 0 0,0 0 0,0 0 0,0 0 0,5 0 0,0 0 0,-1 0 0,-4 1 0,5-1 0,0 0 0,-1 0 0,-4 0 0,0 0 0,0 0 0,0 0 0,0 0 0,0 0 0,0 0 0,0-5 0,0 0 0,-1-4 0,-4 4 0,4-6 0,-12 10 0,5-12 0,-6 4 0,0-3 0,0-2 0,-1 0 0,-4 0 0,2 0 0,-6 0 0,-1 0 0,-4 0 0,5 0 0,-1 0 0,1-2 0,-5-3 0,5 4 0,-1-4 0,6-1 0,-6 1 0,7-4 0,-1 4 0,2-6 0,2 2 0,5-3 0,-1-2 0,7-7 0,-3 0 0</inkml:trace>
  <inkml:trace contextRef="#ctx0" brushRef="#br0" timeOffset="1532">2299 224 12287,'-6'14'0,"4"-4"0,-2-1 0,2-6 0,1 5 0,-4-3 0,3-4 0,-4 5 0,6-6 0,0 0 0,0 7 0,6-6 0,-4 5 0,4-6 0,-4 0 0,2 0 0,-2 2 0,3 3 0,-4-4 0,-1 5 0,-1-1 0,-4 0 0,2-1 0,-7-4 0,1 0 0,-5 0 0</inkml:trace>
  <inkml:trace contextRef="#ctx0" brushRef="#br0" timeOffset="1822">1893 477 12287,'-8'6'0,"2"-5"0,6 6 0,0-7 0,0 0 0,0 6 0,0-5 0,0 12 0,6-5 0,-5 6 0,10 0 0,-6 0 0,1-5 0,-1 0 0,-4-4 0,4 4 0,-3 1 0,4 4 0,-5 0 0,6 0 0,-7 0 0</inkml:trace>
  <inkml:trace contextRef="#ctx0" brushRef="#br0" timeOffset="3240">1598 308 12287,'-7'-9'0,"2"0"0,3 6 0,2-10 0,0 12 0,0-6 0,0 7 0,0 0 0,0 7 0,0 0 0,0 7 0,0 0 0,0-4 0,0-1 0,5 0 0,0 5 0,-1 0 0,-4 0 0,0-4 0,0-1 0,0 1 0,0 4 0,0-5 0,0 0 0,0 1 0,0 4 0,0 0 0,0 0 0,0 0 0,0-5 0,0 0 0,7-6 0,0 4 0,7-7 0,0 0 0,0 0 0,-4 0 0,-1 0 0,-4 0 0,4 0 0,-4 0 0,4 0 0,-6 0 0,8-2 0,-6-3 0,-1 4 0,-2-5 0,3 6 0,-4-2 0,4-3 0,-3 4 0,-4-5 0,-3 6 0,2 0 0,-6 0 0,4 0 0,-4 0 0,4 0 0,-4 0 0,-1 0 0,-4 0 0,0 0 0,0 0 0,0 0 0,0 0 0,0 0 0,0 0 0,-4 1 0,-1 4 0,0-4 0,5 4 0,0-3 0,0 2 0,0 1 0,0 0 0,0 1 0,0-5 0,6 6 0,-4-7 0,10 0 0,-4 0 0,6 0 0,0 0 0,6 0 0,-4 0 0,4 0 0,-6 1 0,0 4 0,6-4 0,-4 6 0,10-7 0,-8 0 0,5 0 0,-6 0 0,9 6 0,-4-5 0,6 6 0,0-7 0,0 1 0,0 4 0,-4-4 0,-1 4 0,-4-3 0,4-2 0,-4 0 0,4 0 0,-4 1 0,4 4 0,-6-4 0,10 6 0,-12-7 0,7 4 0,-3 1 0,-4 0 0,5-5 0,-7 4 0,-4 1 0,2 0 0,-6-5 0,4 4 0,-4 1 0,-1 0 0,-4-1 0,0 1 0,0 1 0,0-1 0,5-3 0,0 2 0,-1 4 0,-2-5 0,2 6 0,-2-5 0,10 3 0,-2-2 0,-4-3 0,6 5 0,-2-2 0,2-3 0,2 4 0,5-5 0,0 4 0,1-3 0,-2 2 0,0-2 0,5-2 0,-6 0 0,5 0 0,-4 0 0,-2 0 0,6 0 0,-4 0 0,-2 0 0,4 0 0,-6 0 0,0 1 0,0 4 0,-6-3 0,-3 2 0,1-2 0,-1-2 0,-5 0 0,-5 0 0,0 0 0,5 0 0,-6 0 0,-3 0 0,1 0 0,-2 0 0,6 0 0,-6 0 0,7 0 0,-1 0 0,-3 0 0,3 0 0,-1-6 0,5 3 0,0-7 0,5 7 0,-1-2 0,7-2 0,-3 3 0,6-5 0,0 6 0,0-3 0,0 0 0,0 4 0,1-4 0,4 6 0,-3 0 0,10 0 0,-4 0 0,6 0 0,0 0 0,0 0 0,0 0 0,0 0 0,-6 6 0,4-4 0,-10 10 0,4-9 0,-6 6 0,0-5 0,0 8 0,0-4 0,-5 1 0,1 1 0,-7-7 0,1 1 0,-2-1 0,-2 2 0,5-3 0,-1 2 0,1-1 0,-5 2 0,5-3 0,-1 2 0,7-2 0,-9-2 0,10 0 0,-4 0 0,6 0 0</inkml:trace>
  <inkml:trace contextRef="#ctx0" brushRef="#br0" timeOffset="3398">1626 785 12287,'0'14'0,"0"0"0,0-5 0,0 1 0,-1-7 0,-4 1 0,4-2 0,-6-2 0,1-6 0,-2-2 0</inkml:trace>
  <inkml:trace contextRef="#ctx0" brushRef="#br0" timeOffset="4065">1024 449 12287,'-14'0'0,"6"0"0,0 0 0,4 0 0,2 0 0,-4 0 0,4-5 0,-3 0 0,4 1 0,-5 4 0,-1 0 0,4 4 0,-6 1 0,6 1 0,-2-1 0,4-4 0,-6 12 0,6-5 0,-5 6 0,6 0 0,1-2 0,4-3 0,-4 4 0,10-10 0,-6 6 0,4-4 0,-4 4 0,6-6 0,-10 10 0,6-5 0,-7 1 0,0 0 0,0-4 0,0 4 0,-7-5 0,-2 0 0,-3 2 0,-2-1 0,-5 0 0,0-5 0,-4 4 0,4 1 0,-6 0 0,2-5 0,3 0 0,1 0 0,-1 0 0,1 0 0,0 0 0,5 0 0,0-2 0,0-2 0,2 0 0,3-5 0,-2 4 0,6-4 0,-4 0 0,4-5 0,-4 0 0,4 0 0,-1 0 0,1 0 0,2-2 0,-6-3 0,6 2 0,-2-6 0,-1 4 0,1-4 0,-4 0 0,4-6 0,-1 8 0,1 2 0,3 3 0,-2 2 0,-2 0 0,1 0 0,0 0 0,-1 7 0,4 0 0,-4 7 0,6 0 0,0 0 0,0 7 0,0 0 0</inkml:trace>
  <inkml:trace contextRef="#ctx0" brushRef="#br0" timeOffset="4373">435 561 12287,'0'9'0,"0"0"0,0-6 0,0 10 0,-6-5 0,4 1 0,-2 0 0,2-4 0,2 4 0,0-5 0,0 8 0,-6-10 0,-2 8 0,-6-5 0,0 0 0,0-5 0,0 0 0,0 0 0,-6 0 0,-4 0 0,-2 0 0,-2 0 0,0-2 0,0-2 0,1 2 0,4-3 0,-3-1 0,2 1 0,4-4 0,1 4 0,4-4 0,1 4 0,6-6 0,3 2 0,4-3 0,1-9 0,0 0 0</inkml:trace>
  <inkml:trace contextRef="#ctx0" brushRef="#br0" timeOffset="4498">281 421 12287,'-8'0'0,"0"0"0,4 0 0,-4 0 0,-6 0 0,0 1 0,0 4 0,-6 3 0,-4 6 0,-2 1 0,-2 4 0,0-4 0,0 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0:19.547"/>
    </inkml:context>
    <inkml:brush xml:id="br0">
      <inkml:brushProperty name="width" value="0.08571" units="cm"/>
      <inkml:brushProperty name="height" value="0.08571" units="cm"/>
      <inkml:brushProperty name="color" value="#C371F1"/>
    </inkml:brush>
  </inkml:definitions>
  <inkml:trace contextRef="#ctx0" brushRef="#br0">4091 281 12287,'-8'0'0,"2"0"0,6-2 0,0-3 0,0 4 0,0-7 0,0 3 0,-1 4 0,-4-4 0,3 2 0,-2-2 0,2 4 0,2-6 0,-1 6 0,-4-4 0,2 4 0,-7-4 0,6 3 0,-6 2 0,1 0 0,-5 0 0,-2 0 0,-2 0 0,1 0 0,-7 0 0,1 2 0,-5 3 0,0-4 0,0 4 0,1 1 0,4-1 0,-2 1 0,6-1 0,-2-2 0,7 6 0,-4-6 0,9 2 0,3 3 0,0-5 0,6 6 0,0-6 0,6 5 0,3-3 0,4-4 0,1 4 0,4-2 0,1 2 0,0-4 0,-5 4 0,0-3 0,0-2 0,0 0 0,0 6 0,-6-5 0,-4 10 0,-8-6 0,-4 1 0,-6-1 0,0-2 0,0 6 0,-2-4 0,-2 4 0,2-1 0,-3 1 0,4 2 0,1-6 0,4 1 0,1-1 0,4-2 0,-4 6 0,6-6 0,-3 5 0,6-3 0,0-3 0,1 5 0,4-2 0,3-3 0,6 4 0,0-6 0,0 0 0,0 0 0,0 0 0,-5 0 0,0 0 0,-5 0 0,8 0 0,-9 0 0,6 0 0,-5 0 0,2 0 0,-6 0 0,0 0 0,-6 0 0,-4 0 0,2 0 0,-1 0 0,0 0 0,-5 0 0,0 0 0,0 0 0,0 0 0,0 0 0,-5 0 0,0 0 0,-1-5 0,1 0 0,4 1 0,-4 4 0,4 0 0,1 0 0,0 0 0,0 0 0,0 0 0,-1 0 0,1-6 0,2 2 0,3-5 0,-2 4 0,6-4 0,-1 0 0,1-5 0,4 4 0,-4 1 0,3 0 0,2-5 0,-1 0 0,-4 0 0,4-2 0,-4-3 0,3 4 0,2-4 0,0 4 0,0 1 0,0-1 0,0 1 0,-6 0 0,5 0 0,-4 0 0,3 5 0,2 0 0,0 6 0,0-4 0,0 7 0,0 0 0,0 7 0,0 0 0,0 7 0,0 0 0,5 0 0,0 0 0,4 0 0,-4 1 0,4-1 0,-4 0 0,4 0 0,-4 0 0,6 0 0,-2 0 0,-1 0 0,1 0 0,-4 0 0,4 0 0,-4 0 0,4 0 0,-6 0 0,2 0 0,1-5 0,-1 0 0,0 1 0,-5 4 0,0-5 0,0 0 0,0 1 0,0 4 0,-7 0 0,0-2 0,-7-2 0,4-3 0,1-2 0,-1-3 0,-4 2 0,0-2 0,0-2 0,5 0 0,0 0 0,-1-2 0,-4-2 0,-1 1 0,-4-7 0,4 1 0,-4-5 0,8 4 0,2 1 0,-1 0 0,-4-5 0,5 1 0,0 4 0,5-3 0,0 2 0,2-2 0,2-2 0,0 0 0,13 0 0,2 0 0</inkml:trace>
  <inkml:trace contextRef="#ctx0" brushRef="#br0" timeOffset="508">2620 196 12287,'7'0'0,"0"0"0,-7 0 0,0 2 0,0 3 0,0-2 0,0 6 0,4-4 0,1 4 0,1 0 0,-1 6 0,-2-1 0,6 0 0,-4 4 0,4 1 0,-4 4 0,4-4 0,-4 0 0,4-5 0,-4 4 0,4 1 0,-6 0 0,2-5 0,1 0 0,-1 0 0,0-5 0,-5 0 0,-6-5 0,-2 2 0,-6-6 0</inkml:trace>
  <inkml:trace contextRef="#ctx0" brushRef="#br0" timeOffset="2457">2325 140 12287,'-9'0'0,"0"0"0,-1-6 0,2 3 0,4-6 0,2 4 0,2-4 0,0 6 0,0-10 0,0 12 0,0-12 0,0 12 0,0-6 0,0 7 0,0 0 0,0 7 0,0-4 0,0 6 0,0-4 0,0 4 0,0-4 0,0 4 0,0 0 0,0 5 0,0-4 0,0-1 0,0 0 0,0 5 0,0-4 0,0-1 0,0 0 0,0 5 0,0-4 0,0-1 0,0 1 0,0 4 0,-4-5 0,-1 0 0,0 1 0,5 4 0,0 0 0,0-5 0,0 0 0,0-4 0,0 4 0,0-4 0,0 4 0,0-4 0,0 4 0,0-6 0,0 4 0,0-1 0,6-5 0,2 6 0,6-7 0,0 0 0,0 0 0,-4 0 0,-1 0 0,0-7 0,5 6 0,0-5 0,0-1 0,-6 6 0,-2-5 0,1 6 0,-6-7 0,5 6 0,-6-5 0,0 6 0,0 0 0,7 0 0,-6 0 0,5 0 0,-6 0 0,2 0 0,3 0 0,-4 0 0,5 0 0,1 0 0,-6 0 0,5 0 0,1 0 0,-6 0 0,5 0 0,1 0 0,-6 0 0,5 0 0,-6 0 0,0 0 0,-6 0 0,3 0 0,-6 0 0,-1 0 0,-4 0 0,0 0 0,0 0 0,0 4 0,0 1 0,0 0 0,0-5 0,0 0 0,0 0 0,0 4 0,0 1 0,0 0 0,0-5 0,0 0 0,0 0 0,0 4 0,0 1 0,5 0 0,0-5 0,4 0 0,-4 0 0,-1 0 0,1 0 0,-1 0 0,7 0 0,-9 0 0,10 6 0,-5-5 0,2 4 0,3-3 0,-4-2 0,6 0 0,0 0 0,0 6 0,0-5 0,6 6 0,-3-7 0,7 0 0,-6 1 0,6 4 0,-6-4 0,6 4 0,-1-3 0,5-1 0,0 4 0,-4-4 0,-1 4 0,0-3 0,5-2 0,0 0 0,-4 1 0,-1 4 0,-4-3 0,4 2 0,-6-2 0,8-1 0,-6 4 0,-1-3 0,3 4 0,-6-5 0,4 4 0,-4-3 0,-5 5 0,-1-2 0,-6-3 0,2 2 0,1-1 0,-1 2 0,-1-3 0,-4 2 0,-1-1 0,-4 2 0,3-3 0,-2 2 0,-3-2 0,3-2 0,-6 0 0,6 0 0,-6 0 0,6 0 0,-6 0 0,6 0 0,-6 0 0,6 0 0,-6-2 0,6-2 0,-1 0 0,5-5 0,0 4 0,0-4 0,5 4 0,-1-4 0,7 6 0,-9-9 0,10 4 0,-4 0 0,6-5 0,0 12 0,0-5 0,0 6 0,0 0 0,-6 0 0,-2 0 0,-6 4 0,0 1 0,4 1 0,1-1 0,1-2 0,-1 6 0,1-5 0,3 0 0,2 2 0,-6-1 0,6 1 0,-2-1 0,4-3 0,1 5 0,0-2 0,0-3 0,6 4 0,2-6 0,6 0 0,0 0 0,-5 0 0,0 0 0,-5 0 0,2 1 0,-6 4 0,0-3 0,0 4 0,-6-6 0,-4 0 0,-2 0 0,-2 0 0,-5 4 0,0 1 0,-6 0 0,2-5 0,1 0 0,-1 0 0,0 0 0,-5 0 0,1 0 0,4 0 0,1-5 0,3 0 0,4 1 0,-4 4 0,3-6 0,4 2 0,3-5 0,2 6 0,7-3 0,0 4 0,0-2 0,0 2 0,7-4 0,2 6 0,-1 0 0,1 0 0,0 0 0,5 0 0,-4-2 0,-1-2 0,0 2 0,5-3 0,-4 4 0,-1 1 0,0 0 0,6 0 0,-1 0 0,0 0 0,-7 6 0,1-4 0,-3 2 0,-4 4 0,6-5 0,-7 6 0,-2-4 0,-3 4 0,2-4 0,-6 4 0,4-1 0,-4 2 0,0 1 0,-5-7 0,-1 6 0,1-6 0,0 6 0,0-6 0,0 2 0,0-1 0,0-3 0,0 2 0,-4 3 0,-1-3 0,0 1 0,5-5 0,5 0 0,0 0 0,-1 6 0,-4-4 0,6 4 0,4-6 0,8 0 0,11-6 0,6-2 0</inkml:trace>
  <inkml:trace contextRef="#ctx0" brushRef="#br0" timeOffset="2664">1975 631 12287,'-6'8'0,"3"-1"0,-7-2 0,7-3 0,-5 4 0,4-6 0,2 0 0,-4 0 0,0 0 0,-2 0 0</inkml:trace>
  <inkml:trace contextRef="#ctx0" brushRef="#br0" timeOffset="3421">1204 210 12287,'-14'7'0,"5"-6"0,-1 4 0,6-4 0,-6-1 0,1 0 0,-5 0 0,0 0 0,5 0 0,-1 0 0,1 0 0,-5 0 0,5 0 0,-1 0 0,6 5 0,-6 0 0,6 4 0,-6-4 0,7 1 0,-1-1 0,2-4 0,2 12 0,2-10 0,2 6 0,4-6 0,6 2 0,0 1 0,0-1 0,0 0 0,0-5 0,0 1 0,0 4 0,0-4 0,0 12 0,0-12 0,-6 12 0,-2-10 0,-6 6 0,0-6 0,-6 8 0,-3-6 0,-4 1 0,-1-1 0,-5-4 0,1 4 0,-3-3 0,3-2 0,2 0 0,-2 0 0,2 0 0,2 0 0,0 0 0,0 0 0,0 0 0,0 0 0,5 0 0,-1 0 0,2-7 0,-1-2 0,-2-3 0,6-2 0,-4 0 0,4 0 0,-1 0 0,2 0 0,2-5 0,-3 0 0,-1-4 0,1 4 0,-1-4 0,2 4 0,2-1 0,-3 1 0,4 4 0,1-4 0,-5 3 0,0 2 0,1 0 0,4 0 0,0 0 0,0 6 0,-6-4 0,-2 4 0</inkml:trace>
  <inkml:trace contextRef="#ctx0" brushRef="#br0" timeOffset="3924">644 309 12287,'0'9'0,"0"0"0,0-6 0,0 4 0,0-7 0,0 0 0,0 6 0,0-5 0,0 7 0,0-3 0,0-4 0,0 12 0,0-10 0,0 6 0,0-6 0,-2 8 0,-3-6 0,2 1 0,-6-1 0,0-4 0,-5 4 0,0 1 0,-1-1 0,-3 0 0,-1-5 0,-6 4 0,2 1 0,-4 0 0,-1-5 0,0 0 0,0 0 0,-1 0 0,-4 0 0,3 0 0,-2 0 0,2 0 0,2 0 0,0-2 0,0-3 0,5 2 0,-1-6 0,7 4 0,-1-4 0,2 4 0,2-4 0,6 4 0,3-4 0,-2 0 0,5-5 0,-3 0 0,5 0 0,5 0 0,-2 4 0,7 1 0,-6 0 0,6-5 0,-6 4 0,6 1 0,-1-7 0,5-6 0</inkml:trace>
  <inkml:trace contextRef="#ctx0" brushRef="#br0" timeOffset="4150">447 84 12287,'-6'8'0,"5"-2"0,-7-6 0,5 2 0,-2 3 0,0-4 0,5 5 0,0-6 0</inkml:trace>
  <inkml:trace contextRef="#ctx0" brushRef="#br0" timeOffset="4289">349 112 12287,'-9'-1'0,"0"-4"0,5 4 0,-6-7 0,5 3 0,0 4 0,5-6 0,0 7 0,0 7 0,0-6 0,0 5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0:55.678"/>
    </inkml:context>
    <inkml:brush xml:id="br0">
      <inkml:brushProperty name="width" value="0.08571" units="cm"/>
      <inkml:brushProperty name="height" value="0.08571" units="cm"/>
      <inkml:brushProperty name="color" value="#C371F1"/>
    </inkml:brush>
  </inkml:definitions>
  <inkml:trace contextRef="#ctx0" brushRef="#br0">3292 292 12287,'0'-14'0,"0"0"0,0 0 0,0 0 0,0 7 0,0 0 0,0 7 0,-1 2 0,-4 3 0,2-2 0,-6 6 0,4 0 0,-4 5 0,4-5 0,-4 1 0,4-1 0,-4 5 0,5 0 0,-6 0 0,7-1 0,-1 1 0,2 0 0,2 0 0,0 0 0,0-5 0,0 0 0,0-4 0,0 4 0,2-4 0,2 4 0,4-6 0,6 5 0,0-3 0,1-4 0,4 4 0,-4-4 0,4-1 0,1-4 0,-2-1 0,5-1 0,-4 1 0,4-2 0,-4-7 0,-1 0 0,-4 0 0,0 0 0,0 0 0,0 2 0,0 3 0,-2-4 0,-3 4 0,-1-3 0,-3-2 0,-4 0 0,4 0 0,-4 0 0,-1 0 0,0 0 0,0 0 0,-1 2 0,-4 3 0,4-4 0,-10 10 0,6-6 0,0 6 0,-1-3 0,-1 6 0,-7 0 0,0 1 0,0 4 0,0-2 0,0 6 0,0-4 0,0 4 0,0-1 0,1 1 0,-1 4 0,0-4 0,0 2 0,0-2 0,0 2 0,0-7 0,-4 7 0,-1-2 0,1-1 0,4 1 0,-5-1 0,1 1 0,-2-1 0,1-3 0,-1-2 0,-3 6 0,-2-6 0,7 2 0,-7 1 0,2-1 0,1-1 0,-1-4 0,5 5 0,-6-1 0,1 1 0,-5-5 0,1 0 0,-1 0 0,0 0 0,0 0 0,-1 5 0,-3-1 0,2 1 0,-2-5 0,1 0 0,-1 0 0,1 0 0,-6 0 0,6 5 0,-2-1 0,4 1 0,1-5 0,-1 0 0,-3 0 0,2 0 0,-2 0 0,2 0 0,3 0 0,2 0 0,-3 0 0,8 0 0,-8 0 0,4 0 0,-4 0 0,0 0 0,0 0 0,2 0 0,3 0 0,-3 0 0,3 0 0,-4 0 0,-1 0 0,1 0 0,-1 0 0,2 0 0,3 0 0,-4 0 0,4 0 0,-3 0 0,-2 0 0,0-2 0,1-2 0,3 2 0,1-2 0,2 2 0,-3 2 0,3-2 0,2-2 0,4 2 0,-4-2 0,4-3 0,1 3 0,0-5 0,0 4 0,0-4 0,1 4 0,-1-6 0,0 2 0,4 1 0,1-1 0,5 0 0,-6-5 0,7 5 0,-1-1 0,-3 6 0,3-6 0,-1 6 0,5-5 0,0 5 0,0-3 0,0 2 0,0 4 0,0-6 0,0 7 0,0 0 0,6 0 0,-4 0 0,4 7 0,0 0 0,-4 7 0,2 0 0,-1-5 0,2 1 0,-3-1 0,5 5 0,-2 0 0,-3-5 0,2 0 0,-2 0 0,-1 4 0,4-4 0,-4 3 0,4-2 0,-3 2 0,-7 2 0,0 0 0,-5-5 0,0 0 0,-2-1 0,-2 1 0,-6 4 0,-3-4 0,-3-1 0,-2 1 0,0-5 0,0 6 0,-1-6 0,-4 6 0,4-7 0,-3 1 0,2 3 0,3-3 0,3 1 0,1-5 0,6-6 0,-9-2 0,5-6 0</inkml:trace>
  <inkml:trace contextRef="#ctx0" brushRef="#br0" timeOffset="572">709 0 12287,'-7'9'0,"-2"1"0,-3-7 0,-2 1 0,0-1 0,0 2 0,-4-2 0,-1 6 0,-1-4 0,2 4 0,-3 1 0,-2 3 0,-1 1 0,5 0 0,1 0 0,4 0 0,0 0 0,0 0 0,5 0 0,-1 0 0,7-1 0,-3 1 0,8-1 0,2-4 0,4 2 0,6-7 0,0 6 0,0-6 0,0 6 0,-1-6 0,1 5 0,0-4 0,0 4 0,0-4 0,-5 4 0,1-4 0,-6 1 0,5-1 0,-4-2 0,4 6 0,-6-6 0,4 9 0,-9-10 0,-3 3 0,-2-2 0,-7 1 0,-5-2 0,1 3 0,-7-4 0,2-1 0,-5 0 0,-4 0 0,1 0 0,-6 0 0,0-5 0,-5 1 0,5-5 0,0 4 0,6-4 0,-1 4 0,2-6 0,3 2 0,5 1 0,3-1 0,9 6 0,0-2 0,7-2 0,-3-1 0,6-6 0,6 0 0,2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1:00.043"/>
    </inkml:context>
    <inkml:brush xml:id="br0">
      <inkml:brushProperty name="width" value="0.08571" units="cm"/>
      <inkml:brushProperty name="height" value="0.08571" units="cm"/>
      <inkml:brushProperty name="color" value="#C371F1"/>
    </inkml:brush>
  </inkml:definitions>
  <inkml:trace contextRef="#ctx0" brushRef="#br0">19 57 12287,'-2'18'0,"-4"1"0,4-6 0,-5-1 0,5-8 0,2 5 0,0-1 0,0-6 0,9 7 0,-1-7 0,5 4 0,3-4 0,-5 9 0,8-5 0,0-4 0,-1 4 0,1-2 0,0 3 0,8-5 0,5 4 0,3-4 0,3-2 0,8 0 0,4 0 0,4 0 0,3 0 0,8 0 0,4 0 0,6 0-176,7 0 1,-5-2 175,5-4 0,-3 4 0,3-5 0,-3 3 0,9-2 0,-6 4 0,5-4 0,1 3 0,6 3 0,3 0-219,-47 0 1,0 0-1,46 0 219,-46 1 0,1-2 0,45-5 0,-2 0 0,-43 2 0,0 2 0,3 1 0,-1 2 0,1-1 0,1 0 0,-2 0 0,0 0 0,-1 0 0,-1 0 0,43 0 0,4 0 0,-44 0 0,-1 0 0,-3 0 0,0 0 0,7 0 0,-1 0 0,-4 0 0,-1 0 0,2 0 0,1 0 0,-4 0 0,0 0 0,3 0 0,1 0 0,44 0 0,-48 0 0,0 0 0,49 0 0,-49 0 0,0 0 0,2 0 0,1 0 0,3 0 0,1 0 0,-5 0 0,0 0 0,-1 0 0,-1 0 0,48 0 0,-48 0 0,0 0 0,3 0 0,1 0 0,6 0 0,-1 0 0,-5 0 0,-1 0 0,0 0 0,1 0 0,44 0 0,-4 0 0,-43 0 0,0 0 0,3 0 0,-1 0 0,1 0 0,1 0 0,-2 0 0,1 0 0,-3 0 0,0 0 0,43 0 0,2 0 0,-45 0 0,-1 0 0,40-7 0,4 1 0,-4 0 0,4 6 0,2 0 0,-45 0 0,-1 0 0,37-2 0,1-5 0,-2 5 0,-4-4 0,7 4 0,-1 2 0,-2 0 0,2 0 0,-9 0-174,3 0 0,-3 0 174,3 0 0,-11 0 0,4 0 0,-10 0 0,4 0 0,0 0 0,7 0 0,-3 0-72,-4 0 1,2 0 71,-8 0 0,8 0 0,-2 0 0,2-2 0,-2-4 0,4 4 0,-4-5 0,4 5 0,3 2 0,-1 0 0,0 0 0,-6 0 0,0 0 0,0 0 0,7 0 0,-3-6 0,-4 0 0,4-1 0,-4 7 0,6-2 0,7-4 0,-7 4 0,1-4 0,-1-3 0,-6 3 0,6 0 0,7 6 0,-5-7 0,5 1 0,-5 0 0,-1 6 0,1-2 0,4-5 0,-5 5 0,-1-4 0,-2 4 0,-10 2 0,8 0 0,-2 0 0,-4 0 0,-2 0 0,-5 0 0,-1 0 0,1 0 0,5 0 0,-13 0 155,1 0 0,-3 0-155,-4 0 0,2 0 321,-3 0 1,-5 0-322,0 0 0,-1 0 190,-5 0 1,1 0-191,-1 0 0,-5 0 164,-8 0-164,8 0 0,-6 0 0,4 0 0,-4 0 0,-9 0 0,1 0 0,-9 0 0,4 0 0,-8 0 0,0 0 0,-8 0 0,6 0 0,-6 0 0,8 0 0,0 0 0,-9 0 0,-1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1:05.859"/>
    </inkml:context>
    <inkml:brush xml:id="br0">
      <inkml:brushProperty name="width" value="0.08571" units="cm"/>
      <inkml:brushProperty name="height" value="0.08571" units="cm"/>
      <inkml:brushProperty name="color" value="#C371F1"/>
    </inkml:brush>
  </inkml:definitions>
  <inkml:trace contextRef="#ctx0" brushRef="#br0">2774 14 12287,'0'13'0,"2"0"0,2-4 0,-2-3 0,4-6 0,-6 0 0,0 0 0,0 6 0,-6-5 0,0 7 0,-3-4 0,-3-2 0,4 10 0,-6-6 0,1 3 0,4 3 0,0-3 0,0-1 0,-5 1 0,0-5 0,1 5 0,-1-1 0,1 1 0,-1 2 0,0-7 0,1 5 0,-1-4 0,5 4 0,0-5 0,5 2 0,-6-1 0,7-4 0,-3 5 0,6-6 0,6 0 0,4 0 0,2 0 0,1 0 0,2 5 0,3 0 0,-1-1 0,6-4 0,-7 0 0,3 0 0,0 5 0,-1-1 0,0 1 0,-4-5 0,0 4 0,-1 1 0,1 1 0,-1-2 0,-4-2 0,1 2 0,-7 4 0,4-2 0,-2 3 0,-4 3 0,4-6 0,-10 3 0,2 3 0,-6-3 0,0-3 0,-5-1 0,-1 2 0,-3 3 0,2-4 0,-7-2 0,5 2 0,-5-1 0,0-1 0,-4-4 0,0 2 0,0 2 0,0-2 0,-1 2 0,-3-2 0,-1-2 0,-6 0 0,2 0 0,-3-5 0,-2 1 0,0-1 0,0 5 0,0-4 0,1-1 0,0-5 0,4 1 0,3 1 0,6-1 0,4 4 0,0-4 0,7 5 0,-2-5 0,9 0 0,3-5 0,6 0 0,0 5 0,0 0 0,4 5 0,1-5 0,5 6 0,-4-5 0,3 4 0,3 2 0,-3-2 0,-1 2 0,1 2 0,0 0 0,5 0 0,-1 0 0,-1 2 0,-3 2 0,4-2 0,-10 5 0,6-2 0,-6-2 0,1 6 0,-2-5 0,-2 5 0,0-4 0,0 4 0,0-5 0,0 6 0,0-1 0,0 4 0,-6-1 0,-3-3 0,-4 3 0,0-2 0,-5 0 0,0-1 0,-7 3 0,3-3 0,-4-3 0,-1-1 0,-2 1 0,-3-2 0,4 1 0,-4-5 0,3 0 0,2 0 0,-2 0 0,-2 0 0,7-5 0,-4 1 0,6-7 0,-1 2 0,-3-3 0,4-1 0,2-1 0,2 0 0,4 1 0,5-1 0,-1 1 0,5-1 0,1 0 0,4 1 0,0 5 0,0 2 0,0 6 0,6 0 0,3 0 0,-2 0 0,2 0 0,-4 0 0,4 0 0,-5 6 0,6 3 0,-1-1 0,4 1 0,-4 0 0,0 5 0,-1-5 0,1 0 0,3 0 0,-3 4 0,-1 1 0,1 0 0,-5-1 0,5 1 0,-6-1 0,2 1 0,-2 0 0,1-1 0,-2-4 0,2 0 0,-2 0 0,-2 5 0,-6-6 0,-3-4 0,-5-2 0,-4-2 0,-3 0 0,-6 0 0,-6-6 0,-4-4 0,-4-6 0,-4-2 0,-2-6 0,-3 1 0,-1-3 0,6-1 0,-1 0 0,6 0 0,6-1 0,7 1 0,0-6 0,6-2 0</inkml:trace>
  <inkml:trace contextRef="#ctx0" brushRef="#br0" timeOffset="665">1877 14 12287,'-8'-2'0,"4"-2"0,2 2 0,1-4 0,-4 6 0,4 0 0,-12 0 0,6 0 0,-7 0 0,1 0 0,5 0 0,-10 6 0,3 2 0</inkml:trace>
  <inkml:trace contextRef="#ctx0" brushRef="#br0" timeOffset="838">1360 55 12287,'-14'0'0,"5"0"0,0 0 0,0 0 0,-4 0 0,-1 0 0,0 1 0,1 4 0,-1-4 0,1 4 0,-1-4 0,-6 5 0,-1 2 0</inkml:trace>
  <inkml:trace contextRef="#ctx0" brushRef="#br0" timeOffset="1473">367 340 12287,'14'0'0,"-5"0"0,0 0 0,0 0 0,5 0 0,4 0 0,0 0 0,2 0 0,-2 0 0,-3 0 0,3 0 0,-1 0 0,1 0 0,-3 0 0,3 0 0,-7-4 0,-2-1 0,-5-1 0,5 2 0,-6 2 0,2-5 0,-10 2 0,-2 3 0,-7-2 0,-1 2 0,-3 2 0,-2 0 0,-2 0 0,-4 0 0,3 0 0,-2 0 0,-3 0 0,6 0 0,-1 0 0,5 0 0,-5 0 0,7 5 0,-3-1 0,4 3 0,2-3 0,4-2 0,0 2 0,6-1 0,-2 2 0,4-4 0,1 11 0,1-9 0,4 6 0,2-6 0,7 8 0,-1-7 0,1 6 0,0-6 0,-5 2 0,0-1 0,-6-2 0,1 6 0,4-6 0,-7 9 0,5-5 0,-6 2 0,0 1 0,-1-7 0,-4 1 0,-2 2 0,-7-1 0,-4-1 0,0-4 0,-5 0 0,5 0 0,-6 0 0,1 0 0,-2 0 0,-3 0 0,3 0 0,2 0 0,-1 0 0,6 0 0,-5-6 0,5-3 0,6-3 0,0-8 0,4-1 0</inkml:trace>
  <inkml:trace contextRef="#ctx0" brushRef="#br0" timeOffset="1623">123 82 12287,'-13'-6'0,"4"-3"0,-3 3 0,11 0 0,-11 0 0,10-2 0,-4-6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1:04.326"/>
    </inkml:context>
    <inkml:brush xml:id="br0">
      <inkml:brushProperty name="width" value="0.08571" units="cm"/>
      <inkml:brushProperty name="height" value="0.08571" units="cm"/>
      <inkml:brushProperty name="color" value="#C371F1"/>
    </inkml:brush>
  </inkml:definitions>
  <inkml:trace contextRef="#ctx0" brushRef="#br0">150 109 12287,'-21'8'0,"3"-4"0,3-2 0,1-2 0,1 0 0,-1 0 0,0 0 0,1 0 0,4 0 0,0 0 0,6 0 0,-3 0 0,6 0 0,1 0 0,4 0 0,4 4 0,9 1 0,3-1 0,6-4 0,7 0 0,2 0 0,9 0 0,5 0 0,10 0 0,8 0 0,9 0-374,14 0 1,9 0 373,-42 0 0,2 0 0,-1 0 0,1 0-243,5 1 0,1-2 0,1-1 0,-1 0 243,5 0 0,-1-1 0,-5 0 0,0 0 0,-1 1 0,-1 0 0,-4 0 0,-2 1-121,-4-4 0,-2 1 0,1 1 0,-1 1 121,0-2 0,-2-1 0,37-3 0,0-1 0,-12-1-85,-1 5 0,-4-5 85,-1 1 0,-1 3 0,-4 1 0,-4-1 309,-9 1 1,3 1-310,-3 4 0,-4-5 484,0 1 0,-8-1-484,-2 5 0,-4 0 284,4 0 1,-6 0-285,2 0 0,-4 5 108,0-1 1,-3 1-109,-2-5 0,3-6 0,-5-2 0</inkml:trace>
  <inkml:trace contextRef="#ctx0" brushRef="#br0" timeOffset="1855">3903 82 12287,'-13'7'0,"4"4"0,0-6 0,0 4 0,-5-5 0,0 5 0,1-4 0,-1-1 0,-12-4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48:01.301"/>
    </inkml:context>
    <inkml:brush xml:id="br0">
      <inkml:brushProperty name="width" value="0.08571" units="cm"/>
      <inkml:brushProperty name="height" value="0.08571" units="cm"/>
      <inkml:brushProperty name="color" value="#A4386F"/>
    </inkml:brush>
  </inkml:definitions>
  <inkml:trace contextRef="#ctx0" brushRef="#br0">1392 78 12287,'0'-8'0,"0"1"0,0 3 0,0 1 0,0-5 0,0 5 0,0-4 0,0 3 0,0 2 0,0-4 0,0 12 0,0 3 0,-5 2 0,1 2 0,-4 5 0,3 3 0,1 2 0,4-2 0,-4 4 0,0-4 0,-1 3 0,5 1 0,6 1 0,1-1 0</inkml:trace>
  <inkml:trace contextRef="#ctx0" brushRef="#br0" timeOffset="534">1098 39 12287,'0'-8'0,"0"-1"0,0 6 0,0-8 0,0 10 0,0-5 0,2 6 0,2 0 0,-3 6 0,4 2 0,0 5 0,0 4 0,3-1 0,-4 5 0,1-1 0,-5 1 0,0 3 0,0-3 0,-2 2 0,-2-2 0,-3 3 0,-6-2 0,2 0 0,2 0 0,-2 0 0,2-5 0,-2 0 0,-2-4 0,6 0 0,3 0 0,-3-6 0,5-2 0,-3-5 0,10-1 0,4-3 0,6-3 0,2-6 0,0 0 0,-4 0 0,4 5 0,0-1 0,0 1 0,-4-5 0,-4 4 0,-1 1 0,1-1 0,-2-3 0,3 3 0,-6 1 0,0 5 0,-5-7 0,-4 6 0,3-1 0,-7 5 0,1-4 0,-5 0 0,-1-2 0,-3 2 0,1 3 0,-5-4 0,5 0 0,-1 0 0,-3-3 0,-1 4 0,1-5 0,-1 5 0,4-5 0,-4 5 0,5-6 0,-1 2 0,3 2 0,-5-11 0,0 3 0</inkml:trace>
  <inkml:trace contextRef="#ctx0" brushRef="#br0" timeOffset="783">779 231 12287,'0'7'0,"4"0"0,1-3 0,-1-2 0,-3 9 0,4-3 0,-4-1 0,3 2 0,-2-1 0,-14 5 0,-2 0 0</inkml:trace>
  <inkml:trace contextRef="#ctx0" brushRef="#br0" timeOffset="1058">550 282 12287,'-13'-6'0,"4"3"0,1-5 0,1 3 0,-2-3 0,-2 5 0,9-3 0,-3 1 0,5 3 0,5-3 0,2 5 0,6 0 0,0 0 0,0 1 0,0 3 0,-2-1 0,-3 6 0,2-1 0,-5 5 0,3-5 0,-4 1 0,1-1 0,-5 5 0,0 0 0,0 0 0,0 0 0,0-1 0,-6 1 0,-3 0 0,-2 0 0,-2 5 0,1 2 0</inkml:trace>
  <inkml:trace contextRef="#ctx0" brushRef="#br0" timeOffset="1266">345 26 12287,'0'13'0,"0"0"0,0 0 0,0 4 0,0 0 0,2 4 0,2-4 0,-3 4 0,4-4 0,2 6 0,0-3 0</inkml:trace>
  <inkml:trace contextRef="#ctx0" brushRef="#br0" timeOffset="1406">256 192 12287,'-24'12'0,"3"-4"0,-3 2 0,2-6 0,-2 6 0,-1-1 0,-2 6 0,-3 2 0,3 6 0,-4-3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1:09.417"/>
    </inkml:context>
    <inkml:brush xml:id="br0">
      <inkml:brushProperty name="width" value="0.08571" units="cm"/>
      <inkml:brushProperty name="height" value="0.08571" units="cm"/>
      <inkml:brushProperty name="color" value="#C371F1"/>
    </inkml:brush>
  </inkml:definitions>
  <inkml:trace contextRef="#ctx0" brushRef="#br0">2747 490 12287,'-6'7'0,"5"5"0,-11-10 0,10 4 0,-4-6 0,6 0 0,-1 0 0,-4 0 0,4 0 0,-5 0 0,6 0 0,0 0 0,1-6 0,4-3 0,-4 1 0,4-1 0,1 0 0,-2-4 0,5-6 0,-4 1 0,4-1 0,-5 1 0,6 1 0,-6-6 0,5 7 0,-4-2 0,1-2 0,-2 2 0,2 0 0,3 4 0,2-4 0,-7 0 0,7 0 0,-2 4 0,2 5 0,-2 0 0,3 4 0,-3-4 0,-2 6 0,3-1 0,-1 2 0,4 2 0,-4 0 0,0 0 0,-6 0 0,3 6 0,-6 2 0,0 5 0,0 1 0,-1 0 0,-4-1 0,2 1 0,-6-1 0,0 0 0,-4-4 0,-1 3 0,0-3 0,1-2 0,-1 2 0,-4-4 0,0 4 0,-2-6 0,2 2 0,2-4 0,-7-1 0,5 0 0,-5 0 0,5-1 0,-5-4 0,7 2 0,-2-6 0,-1 4 0,6-4 0,-4 2 0,8-2 0,-3 1 0,-2 4 0,1 2 0,-1-4 0,1 6 0,-1 0 0,0 0 0,5 0 0,0 0 0,5 2 0,-5 2 0,6-1 0,-2 6 0,-1-4 0,2 4 0,-1-5 0,5 5 0,0-6 0,0 9 0,0-4 0,5 1 0,-1 0 0,7-6 0,-2 2 0,-2 1 0,2-2 0,0 5 0,5-4 0,-5 4 0,0-5 0,0 7 0,3-8 0,-3 6 0,-1-4 0,-4 4 0,-2-5 0,3 5 0,-4-4 0,-1 4 0,0-6 0,-6 8 0,-3-7 0,1 5 0,-1-4 0,0 1 0,-4-2 0,-1-2 0,0 2 0,1-2 0,-1-2 0,1 0 0,-1 0 0,0 0 0,1 0 0,-1 0 0,1 0 0,-1-6 0,0 3 0,1-6 0,1 4 0,3-4 0,-3 0 0,6-5 0,-3 1 0,-2 4 0,6 0 0,-4 0 0,5-5 0,-2 0 0,1 1 0,2-1 0,-6 1 0,6-1 0,-1 0 0,-2 5 0,1 0 0,-1 0 0,1-4 0,2 5 0,-6 4 0,0-4 0,-4 6 0,-1-2 0,1 2 0,-1 2 0,-1 0 0,-3 0 0,3 2 0,-4 2 0,0 3 0,1 2 0,0 3 0,4-3 0,0-2 0,1 2 0,4-1 0,0 1 0,4 3 0,-4-3 0,6-1 0,-2 1 0,4 0 0,7 3 0,3-3 0,3 2 0,2-7 0,5 5 0,4-4 0,3 1 0,1-2 0,-1-2 0,-4 2 0,4-2 0,-3-2 0,-2 0 0,1 0 0,-5 0 0,1 0 0,3 0 0,0 0 0</inkml:trace>
  <inkml:trace contextRef="#ctx0" brushRef="#br0" timeOffset="1642">1673 299 12287,'0'9'0,"0"1"0,2-7 0,2 1 0,-2-2 0,4-2 0,-6 0 0,0 1 0,0 4 0,0-4 0,1 11 0,4-3 0,-4 3 0,7 2 0,-4 0 0,-1-1 0,6 1 0,-5-1 0,0 1 0,-1-5 0,2 0 0,-4-4 0,4 4 0,-4-5 0,-1 5 0,6-6 0,-4 5 0,2-4 0,-2-2 0,-8 4 0,-2-6 0,-5 0 0,-1 0 0,0 0 0,-1-2 0,-3-2 0,1 2 0,-5-2 0,-1-2 0,-4 1 0,1-5 0,4 1 0,-9 1 0,4-1 0,-3 0 0,3-5 0,0 5 0,-1 0 0,1 2 0,0-2 0,6-2 0,3 7 0,3-7 0,1 9 0,6-4 0,4 2 0,8-1 0,4 1 0,6 4 0,1 0 0,3 0 0,-3 0 0,3 0 0,3-2 0,2-2 0,-3 2 0,-2-2 0,-2 2 0,2 2 0,-2 0 0,2 0 0,-3-1 0,-2-4 0,-4 4 0,1-4 0,-6 4 0,5 1 0,-6 0 0,3 1 0,-6 4 0,0-4 0,0 11 0,0-3 0,-4-1 0,-1 1 0,-5 0 0,2 3 0,-6-3 0,1 3 0,-1-3 0,1-1 0,-1 1 0,-4-2 0,0 3 0,-2 2 0,2-3 0,-3-2 0,-6 2 0,-1-4 0,1 4 0,-1-6 0,-4 1 0,2 0 0,-7 0 0,3-2 0,-3 2 0,-2-1 0,3 2 0,1-4 0,-1 4 0,1-4 0,-1-1 0,-2 0 0,6 0 0,0 0 0,5 0 0,2-1 0,2-4 0,-1 4 0,6-4 0,0-2 0,5-1 0,4-6 0,3 5 0,6 0 0,0 0 0,0-4 0,0-1 0,0 0 0,6 1 0,3-1 0,2 1 0,-2-1 0,3-4 0,-3 0 0,8 0 0,1 4 0,0 0 0,-4 1 0,-1-1 0,1 1 0,-1 4 0,1 0 0,0 1 0,-1-1 0,1-3 0,-2 9 0,-3-6 0,3 6 0,-3-2 0,-3 4 0,2 1 0,-4 0 0,-2 0 0,4 1 0,-6 4 0,0-2 0,0 6 0,0-5 0,0 5 0,0 0 0,0 5 0,0 0 0,0-1 0,0 1 0,0-1 0,0 1 0,-5 0 0,1-1 0,-7 1 0,2-1 0,-3 1 0,-2 0 0,1-2 0,-1-3 0,1 3 0,-1-3 0,-4-2 0,0 3 0,-2-7 0,2 1 0,1-1 0,-5 2 0,4-4 0,-5 4 0,6-4 0,-1-1 0,-1 0 0,0 0 0,1-4 0,5-1 0,-1-4 0,1 5 0,3-7 0,1 2 0,5-2 0,-5 2 0,6-3 0,-2 3 0,4-3 0,1-2 0,0 1 0,0-1 0,0 1 0,4 4 0,1-1 0,1 7 0,-2-1 0,-2-4 0,10 7 0,-11-5 0,12 6 0,-12 0 0,5 0 0,-6 0 0,0 0 0,-6 0 0,3 4 0,-6 1 0,0 4 0,-5-5 0,1 7 0,-1-2 0,-1 3 0,-3 2 0,3-1 0,-3 1 0,-2 0 0,2-1 0,-2 1 0,2-1 0,5 1 0,-1 0 0,0-5 0,5 0 0,3 0 0,-6 4 0,12-1 0,0-2 0,2-4 0,7-6 0,0 1 0,4 4 0,-4-4 0,0 4 0,1-4 0,3-1 0,-5 0 0,4 0 0,-11 0 0,5 0 0,-6 0 0,-6 0 0,-3 0 0,-3 0 0,-1 0 0,-1 0 0,0 0 0,-4 0 0,0 0 0,-5 0 0,5 0 0,-4 0 0,4 0 0,-5 0 0,5 0 0,0 5 0,4-1 0,0 1 0,1-5 0,4 1 0,0 4 0,6-4 0,-3 11 0,6-4 0,1 6 0,4-1 0,1-4 0,3 0 0,3 0 0,-3 5 0,3 0 0,0-1 0,-3 1 0,3-1 0,-3 1 0,-3 0 0,-1-1 0,1 1 0,-2-1 0,2 1 0,-1 0 0,-3-5 0,2 0 0,2 0 0,-1 4 0,1-1 0,-2-2 0,4 2 0,11-5 0,3 7 0</inkml:trace>
  <inkml:trace contextRef="#ctx0" brushRef="#br0" timeOffset="1983">1728 762 12287,'9'0'0,"0"0"0,1 0 0,-2 0 0,1 0 0,-5 0 0,5 0 0,-5 0 0,8 0 0,-11 0 0,5 0 0,-6 0 0,0 0 0,-6 0 0,-1 0 0</inkml:trace>
  <inkml:trace contextRef="#ctx0" brushRef="#br0" timeOffset="2325">504 0 12287,'-9'0'0,"0"0"0,6 0 0,-3 0 0,6 6 0,0 2 0,1 4 0,4-3 0,-4 3 0,4-3 0,2-3 0,1 0 0,5-6 0</inkml:trace>
  <inkml:trace contextRef="#ctx0" brushRef="#br0" timeOffset="3033">205 286 12287,'0'-14'0,"1"5"0,4 0 0,2 5 0,7-5 0,-1 5 0,1 0 0,0 1 0,-1-2 0,5 4 0,0-4 0,5 4 0,-5 1 0,2 0 0,-2 0 0,-3 0 0,5 0 0,-7 0 0,-5 6 0,-4 3 0,-2 5 0,-2 4 0,0-2 0,0 7 0,0-5 0,0 5 0,0-2 0,0 2 0,-2 2 0,-2-2 0,2-2 0,-2 2 0,2-7 0,2 2 0,6 4 0,2-7 0,6 3 0,-5-9 0,0-5 0,0 4 0,4-6 0,1 2 0,-7-2 0,1-2 0,-3 0 0,-4 0 0,5-2 0,-6-2 0,0 2 0,-1-6 0,-4 4 0,2 1 0,-6-6 0,0 0 0,-5-5 0,1 1 0,-1-1 0,1 0 0,-1-1 0,0-3 0,-1 3 0,-3-3 0,3 3 0,-3 1 0,-2 1 0,2-1 0,-5 0 0,5 1 0,-6-7 0,3 5 0,-6-5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36.670"/>
    </inkml:context>
    <inkml:brush xml:id="br0">
      <inkml:brushProperty name="width" value="0.08571" units="cm"/>
      <inkml:brushProperty name="height" value="0.08571" units="cm"/>
      <inkml:brushProperty name="color" value="#C371F1"/>
    </inkml:brush>
  </inkml:definitions>
  <inkml:trace contextRef="#ctx0" brushRef="#br0">1 322 12287,'8'16'0,"0"1"0,3-12 0,-3 4 0,-5-7 0,19-2 0,-6 0 0,-2 0 0,3 0 0,2 0 0,14 0 0,-3 0 0,11 0 0,1 0 0,7 0 0,1-8 0,-1 0 0,0 0 0,1 8 0,10 0 0,6 0 0,6 0 0,2 0 0,0 0-217,0 0 0,12 0 217,4 0 0,-5 0 0,-2 0 0,-3 0 0,2 0 0,-5 0 0,5 0 0,-13 0-53,-3 0 1,-3 0 52,3 0 0,6 0 0,-6 0 0,-3 0 0,3 0 0,0 0 0,8 0 0,0 0 0,0 0 0,0 8 0,1 0 0,2 0-200,5-8 1,-2 0 199,10 0 0,-2 0 0,3 0 0,5 0 0,-5 0 0,8 0-170,-46 1 1,1-2 0,-3-2 0,0-2 169,2 1 0,1 0 0,-3-1 0,0 2 0,47 3 0,-4-9 0,5 1 0,-8 0 0,7 8 0,1 0 0,-8 0 0,5-8 0,3-1 0,-8 1 0,0 8 0,-1 0 0,9 0 0,-5 0 0,5 0 0,-14 0 0,14 0 0,-14-3-35,6-5 1,-9 5 34,9-5 0,-3 5 0,2 3 0,-2-8 0,-5 0 0,-4 0 0,12 8 0,-11-3 0,2-5 0,-8 5-36,-8-5 1,6 5 35,-6 3 0,-6-8 0,-2-1 0,2 1 0,-2 8 0,-6 0 182,-2 0 0,-9 0-182,8 0 0,1-8 347,-9 0 0,9-1-347,7 9 0,-13 0 0,6 0 0,-4 0 251,1 0 1,3 0-252,-1 0 0,1-8 97,-1 0 0,-8 0-97,0 8 0,1 0 0,7 0 0,-8-9 0,1 1 0,-9-3 0,8 3 0,-8 5 0,8-5 0,-8 2 0,8-2 0,-11 5 0,3-5 0,-2 5 0,2 3 0,-6 0 0,6 0 0,-14-8 0,-2 0 0,-9 0 0,8 8 0,-7 0 0,7 0 0,-8 0 0,9 0 0,-12 0 0,17 0 0,-16 0 0,10 0 0,-7 0 0,7 0 0,-8 0 0,9 0 0,-9 0 0,9 0 0,-9 0 0,8 0 0,1 0 0,8-9 0,-1 1 0,12-11 0,2 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38.312"/>
    </inkml:context>
    <inkml:brush xml:id="br0">
      <inkml:brushProperty name="width" value="0.08571" units="cm"/>
      <inkml:brushProperty name="height" value="0.08571" units="cm"/>
      <inkml:brushProperty name="color" value="#C371F1"/>
    </inkml:brush>
  </inkml:definitions>
  <inkml:trace contextRef="#ctx0" brushRef="#br0">1534 50 12287,'-25'0'0,"1"0"0,-1 0 0,0 0 0,9 0 0,-1 0 0,1 0 0,-9 0 0,0 0 0,0 0 0,9 0 0,-1 0 0,12 11 0,-14-5 0,10 10 0,1-10 0,8 7 0,0-4 0,-11-7 0,8 20 0,-8-19 0,11 19 0,0-19 0,0 8 0,0-11 0,11 0 0,3 0 0,11 0 0,0 0 0,-1 0 0,1 0 0,0 0 0,0 0 0,-1 0 0,1-3 0,0-5 0,0 5 0,-3-11 0,-6 6 0,6 5 0,-6-5 0,-2-3 0,3 3 0,-12-3 0,3 3 0,6 5 0,-11-19 0,16 16 0,-11-10 0,1 11 0,-9-6 0,-11 2 0,-6 1 0,3 0 0,-2 8 0,-1 0 0,-7 0 0,-9 0 0,0 0 0,-3 0 0,3 0 0,6 0 0,-6 0 0,-6 0 0,-2 0 0,2 3 0,-2 5 0,8-5 0,-8 5 0,8 3 0,-8-3 0,2 3 0,-2-3 0,3-5 0,5 5 0,5 3 0,-5-3 0,6 3 0,2-2 0,0-7 0,1 20 0,-1-19 0,11 11 0,6-6 0,5-5 0,3 8 0,0-11 0,0 0 0,11 0 0,-8 3 0,5 5 0,6-5 0,-9 10 0,12-4 0,-9-7 0,9 7 0,-9-4 0,8 3 0,-2-2 0,3 10 0,4-10 0,-4 2 0,-3-2 0,2 2 0,1-5 0,7 10 0,1-4 0,-8-7 0,-1 7 0,-2-4 0,2 3 0,6-5 0,-8 8 0,11 0 0,0-8 0,-12 8 0,-2-11 0,-11 0 0,0 0 0,-11 0 0,-5 0 0,-6 0 0,-11 0 0,0 0 0,0 8 0,8 0 0,0 0 0,1-8 0,-1 0 0,0 0 0,-8 0 0,0 0 0,0 9 0,9-1 0,-1 0 0,0-8 0,0 3 0,1 5 0,-1-5 0,0 5 0,9 3 0,-1-3 0,1 1 0,-9 2 0,11-9 0,3 12 0,11-6 0,-11-5 0,9 8 0,-9-8 0,11 5 0,0-5 0,0 8 0,0-8 0,0 5 0,0-5 0,0 8 0,0 0 0,0-9 0,0 12 0,0-6 0,-11-5 0,-3 8 0,-11-3 0,0 1 0,9-1 0,-1-8 0,1 3 0,-9 5 0,0-5 0,1 5 0,-1-5 0,0-3 0,0 2 0,1 7 0,-1-7 0,0 7 0,9-7 0,-1-2 0,1 0 0,-9 0 0,0-11 0,12-2 0,2-23 0,11-3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38.729"/>
    </inkml:context>
    <inkml:brush xml:id="br0">
      <inkml:brushProperty name="width" value="0.08571" units="cm"/>
      <inkml:brushProperty name="height" value="0.08571" units="cm"/>
      <inkml:brushProperty name="color" value="#C371F1"/>
    </inkml:brush>
  </inkml:definitions>
  <inkml:trace contextRef="#ctx0" brushRef="#br0">0 0 12287,'0'14'0,"3"-3"0,5-11 0,-5 11 0,8-8 0,-11 8 0,3-11 0,5 0 0,-5 11 0,8 3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39.563"/>
    </inkml:context>
    <inkml:brush xml:id="br0">
      <inkml:brushProperty name="width" value="0.08571" units="cm"/>
      <inkml:brushProperty name="height" value="0.08571" units="cm"/>
      <inkml:brushProperty name="color" value="#C371F1"/>
    </inkml:brush>
  </inkml:definitions>
  <inkml:trace contextRef="#ctx0" brushRef="#br0">495 495 12287,'-11'14'0,"-3"-3"0,-3-11 0,1 0 0,10 0 0,-7 0 0,4 0 0,7-11 0,-9 5 0,11-10 0,0 8 0,0-9 0,0 1 0,0-9 0,0 0 0,0 0 0,-3 9 0,-5-1 0,5 9 0,-5-8 0,5-1 0,3-7 0,0-1 0,0 8 0,0 1 0,0 10 0,0-5 0,11 0 0,-8 9 0,19-9 0,-17 11 0,12 0 0,-9 0 0,8 0 0,-10 11 0,13-6 0,-11 12 0,9-9 0,-9 8 0,9-7 0,-9 7 0,3-8 0,-3 9 0,-5-9 0,5 8 0,-2-2 0,2 3 0,-5 5 0,8-9 0,-11 12 0,-3-8 0,-5-1 0,-6 1 0,-11 7 0,0 1 0,1-8 0,-1-1 0,0-2 0,0 2 0,9 4 0,0-12 0,-1 3 0,-8-3 0,1-5 0,-1 5 0,8-5 0,1-3 0,-1 0 0,-7 0 0,-1 0 0,8 0 0,1 0 0,10-11 0,-13-3 0,11-11 0,-3 9 0,3-1 0,5 1 0,-5-9 0,-3 9 0,2-1 0,1 1 0,8-9 0,-8 0 0,0 0 0,-1 1 0,9-1 0,-8 0 0,0 1 0,0-9 0,8 0 0,-8 0 0,-1 8 0,1 0 0,8 0 0,0 1 0,0 7 0,0 1 0,0 10 0,0-8 0,0 6 0,11 5 0,3-8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39.896"/>
    </inkml:context>
    <inkml:brush xml:id="br0">
      <inkml:brushProperty name="width" value="0.08571" units="cm"/>
      <inkml:brushProperty name="height" value="0.08571" units="cm"/>
      <inkml:brushProperty name="color" value="#C371F1"/>
    </inkml:brush>
  </inkml:definitions>
  <inkml:trace contextRef="#ctx0" brushRef="#br0">25 1 12287,'0'14'0,"0"-3"0,0-11 0,0 0 0,-11 11 0,-3 2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0.404"/>
    </inkml:context>
    <inkml:brush xml:id="br0">
      <inkml:brushProperty name="width" value="0.08571" units="cm"/>
      <inkml:brushProperty name="height" value="0.08571" units="cm"/>
      <inkml:brushProperty name="color" value="#C371F1"/>
    </inkml:brush>
  </inkml:definitions>
  <inkml:trace contextRef="#ctx0" brushRef="#br0">693 1 12287,'0'14'0,"0"-1"0,0-4 0,0-4 0,0 12 0,0-9 0,0 8 0,0-7 0,0 7 0,0 1 0,0 7 0,0 1 0,0-8 0,0-1 0,0-8 0,0 9 0,-3-9 0,-5 8 0,2-7 0,-10 7 0,-1-8 0,-7 9 0,-1-12 0,0 4 0,1 2 0,-1-3 0,-8 0 0,0-8 0,-8 0 0,8 0 0,-9 0 0,9 0 0,-8 0 0,8 0 0,-8-8 0,8 0 0,0-12 0,8 4 0,1 2 0,-1-2 0,8-1 0,1-8 0,10 1 0,-2-1 0,5 0 0,3 1 0,11-12 0,3-3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0.720"/>
    </inkml:context>
    <inkml:brush xml:id="br0">
      <inkml:brushProperty name="width" value="0.08571" units="cm"/>
      <inkml:brushProperty name="height" value="0.08571" units="cm"/>
      <inkml:brushProperty name="color" value="#C371F1"/>
    </inkml:brush>
  </inkml:definitions>
  <inkml:trace contextRef="#ctx0" brushRef="#br0">0 26 12287,'0'-14'0,"0"3"0,0 11 0,0 0 0,0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0.861"/>
    </inkml:context>
    <inkml:brush xml:id="br0">
      <inkml:brushProperty name="width" value="0.08571" units="cm"/>
      <inkml:brushProperty name="height" value="0.08571" units="cm"/>
      <inkml:brushProperty name="color" value="#C371F1"/>
    </inkml:brush>
  </inkml:definitions>
  <inkml:trace contextRef="#ctx0" brushRef="#br0">50 1 12287,'-14'0'0,"3"0"0,11 0 0,0 0 0,-11 0 0,8 0 0,-8 0 0,11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1.654"/>
    </inkml:context>
    <inkml:brush xml:id="br0">
      <inkml:brushProperty name="width" value="0.08571" units="cm"/>
      <inkml:brushProperty name="height" value="0.08571" units="cm"/>
      <inkml:brushProperty name="color" value="#C371F1"/>
    </inkml:brush>
  </inkml:definitions>
  <inkml:trace contextRef="#ctx0" brushRef="#br0">445 248 12287,'-13'0'0,"-9"-11"0,19 8 0,-8-8 0,0 0 0,8 8 0,-8-8 0,8 9 0,-5-7 0,5 7 0,-8-12 0,11 6 0,0 5 0,0-11 0,0 6 0,0 5 0,0-19 0,3 11 0,5-5 0,-2 2 0,10 6 0,-10 5 0,16-19 0,-8 19 0,10-19 0,-7 20 0,-1-7 0,-7 7 0,7 2 0,-8 0 0,9 0 0,-12 0 0,14 2 0,-10 7 0,-1-4 0,-8 11 0,8-7 0,0 7 0,1-10 0,-9 16 0,0-6 0,0-2 0,0 2 0,0-7 0,0 7 0,0 1 0,-11 7 0,-3 1 0,-11 0 0,9-9 0,-1 1 0,1-3 0,-9 2 0,9 3 0,-1-10 0,1 7 0,-9-8 0,8 9 0,1-9 0,-1 11 0,-5-13 0,6 10 0,2-10 0,6 2 0,5 6 0,-19-12 0,19 12 0,-5-6 0,5-5 0,3 8 0,-2-8 0,-7 5 0,7-5 0,-9 8 0,11-11 0,0 0 0,0 11 0,-11-8 0,5 8 0,-10-11 0,10 2 0,-2 7 0,-6-7 0,1 9 0,-9-8 0,5 5 0,-5-5 0,8 8 0,-10-11 0,7 0 0,1 0 0,10 0 0,-5 0 0,11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0:51.50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0 198 16383,'34'18'0,"9"-4"0,-20-14 0,22 0 0,-2-5 0,14-1 0,6-4 0,5-1 0,10 6 0,-4 0 0,-1 5 0,-6 0 0,-9 0 0,4-9 0,5-3 0,12-9 0,5-4 0,9 3 0,-18 1 0,7 10 0,-9 2 0,5 8 0,-3-4 0,-8 5 0,-15 5 0,-1-4 0,-3 4 0,8-5 0,2-9 0,10 2 0,-14-8 0,2 4 0,-15 1 0,-8 4 0,-3 1 0,-9 5 0,0 5 0,-5-4 0,4 8 0,-9-3 0,4 0 0,-4-1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2.245"/>
    </inkml:context>
    <inkml:brush xml:id="br0">
      <inkml:brushProperty name="width" value="0.08571" units="cm"/>
      <inkml:brushProperty name="height" value="0.08571" units="cm"/>
      <inkml:brushProperty name="color" value="#C371F1"/>
    </inkml:brush>
  </inkml:definitions>
  <inkml:trace contextRef="#ctx0" brushRef="#br0">198 26 12287,'-14'-3'0,"6"-5"0,5 5 0,-8-8 0,6 11 0,-11 0 0,7 3 0,-7 5 0,-1-5 0,-7 5 0,-1 6 0,0-12 0,0 9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2.980"/>
    </inkml:context>
    <inkml:brush xml:id="br0">
      <inkml:brushProperty name="width" value="0.08571" units="cm"/>
      <inkml:brushProperty name="height" value="0.08571" units="cm"/>
      <inkml:brushProperty name="color" value="#C371F1"/>
    </inkml:brush>
  </inkml:definitions>
  <inkml:trace contextRef="#ctx0" brushRef="#br0">322 173 12287,'-13'0'0,"-9"0"0,19 0 0,-8-11 0,8 9 0,-5-7 0,5 7 0,-8 2 0,11-11 0,0 8 0,0-19 0,0 16 0,0-10 0,0 10 0,0-5 0,0 0 0,0 9 0,3-18 0,5 12 0,-5 0 0,8 8 0,-3-3 0,0-5 0,1 5 0,2-8 0,-9 11 0,9 0 0,0 0 0,-8 11 0,11-5 0,-6 10 0,-5-10 0,8 16 0,-11-17 0,0 12 0,0-12 0,0 17 0,0-8 0,0 2 0,0 1 0,0-9 0,0 9 0,0-9 0,0 8 0,0-10 0,0 16 0,-11-9 0,5 4 0,-10-1 0,10-10 0,-13 8 0,11-6 0,-11-5 0,13 10 0,-10-4 0,7-7 0,-7 7 0,8-7 0,-9-2 0,1 0 0,-9 11 0,0-8 0,1 5 0,7-5 0,1-3 0,7 0 0,-7 0 0,8 0 0,-9 0 0,12 0 0,-17-11 0,8-3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3:43.552"/>
    </inkml:context>
    <inkml:brush xml:id="br0">
      <inkml:brushProperty name="width" value="0.08571" units="cm"/>
      <inkml:brushProperty name="height" value="0.08571" units="cm"/>
      <inkml:brushProperty name="color" value="#C371F1"/>
    </inkml:brush>
  </inkml:definitions>
  <inkml:trace contextRef="#ctx0" brushRef="#br0">545 75 12287,'0'14'0,"0"-3"0,0-11 0,3 8 0,5 0 0,-5 1 0,8-7 0,-11 7 0,0-7 0,0 9 0,-3-2 0,-5-1 0,2 3 0,-10-3 0,8-5 0,-9 5 0,1 3 0,-9-3 0,0 3 0,0-2 0,1-7 0,-1 7 0,0-7 0,0-2 0,1 0 0,-1 0 0,8 0 0,1 0 0,-1 0 0,-7 0 0,-1 0 0,0 0 0,9-2 0,-1-7 0,1-2 0,-9-5 0,11 2 0,6 6 0,-6-6 0,12-11 0,-20 1 0,19-1 0,-8 8 0,11 1 0,0 10 0,3-7 0,5 4 0,-3 7 0,12-7 0,-9 7 0,9 2 0,-12 0 0,28-11 0,-5-3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4:19.693"/>
    </inkml:context>
    <inkml:brush xml:id="br0">
      <inkml:brushProperty name="width" value="0.08571" units="cm"/>
      <inkml:brushProperty name="height" value="0.08571" units="cm"/>
      <inkml:brushProperty name="color" value="#C371F1"/>
    </inkml:brush>
  </inkml:definitions>
  <inkml:trace contextRef="#ctx0" brushRef="#br0">0 0 12287,'8'10'0,"-6"-2"0,14-16 0,-7-2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5:36.503"/>
    </inkml:context>
    <inkml:brush xml:id="br0">
      <inkml:brushProperty name="width" value="0.08571" units="cm"/>
      <inkml:brushProperty name="height" value="0.08571" units="cm"/>
      <inkml:brushProperty name="color" value="#C371F1"/>
    </inkml:brush>
  </inkml:definitions>
  <inkml:trace contextRef="#ctx0" brushRef="#br0">2290 119 12287,'-5'0'0,"1"0"0,4 4 0,0 2 0,0 3 0,0 3 0,0 6 0,0 3 0,0 7 0,0 0 0,3 2 0,0 0 0,1 0 0,-1 3 0,-1-6 0,4 0 0,-4-3 0,1 1 0,2-2 0,1-2 0,-1-5 0,1 3 0,-3-3 0,4 2 0,-4-2 0,3 3 0,-1-6 0,1 5 0,-1-5 0,-2 2 0,-2-2 0,2 2 0,-2-1 0,-1 1 0,-1-5 0,-2-4 0,-2-4 0,-4 2 0,0-4 0</inkml:trace>
  <inkml:trace contextRef="#ctx0" brushRef="#br0" timeOffset="756">1971 101 12287,'6'-3'0,"0"0"0,-4-4 0,3 3 0,-2-3 0,-2 2 0,2 2 0,-1 2 0,1-2 0,-2 2 0,3 1 0,-4 4 0,3 1 0,0 5 0,0-1 0,-3 0 0,0 0 0,0 0 0,0 3 0,0 0 0,-1 6 0,-2 0 0,-2 0 0,-4 3 0,0 3 0,0 0 0,-4 2 0,-3 2 0,-1 2 0,-1 0 0,0 1 0,-1-4 0,2 1 0,2-1 0,-2-1 0,2-1 0,1-3 0,2-4 0,5-4 0,1-1 0,4 1 0,-2-4 0,4 3 0,4-8 0,2-2 0,-1-2 0,1-1 0,3-4 0,4-2 0,0-2 0,-1-1 0,-1-1 0,4-3 0,-4 2 0,2-4 0,-3 3 0,-1-3 0,0 3 0,0-4 0,-1 4 0,-2-3 0,1 1 0,-4-1 0,0-2 0,-3 5 0,0-3 0,0 3 0,-5-4 0,-4 1 0,-1 0 0,-5 0 0,0 1 0,-4-1 0,-2-2 0,0 1 0,0 0 0,2 1 0,1-2 0,0 1 0,-2-1 0,1-1 0,0 3 0,7 0 0,0 3 0,3 0 0,3 0 0,-1 3 0,5-2 0,-1 5 0,-1-2 0,1-1 0,-4-1 0,2 1 0</inkml:trace>
  <inkml:trace contextRef="#ctx0" brushRef="#br0" timeOffset="1599">1569 411 12287,'0'-6'0,"0"0"0,0 4 0,0-2 0,0 4 0,-3 1 0,0 2 0,0-1 0,3 4 0,-4 0 0,0 3 0,-2 0 0,-1 0 0,4 0 0,-4-1 0,1-1 0,1 1 0,-1-2 0,-1 2 0,-2 1 0,0-3 0,0 0 0,3-3 0,0 3 0,0-3 0,-3 3 0,0-4 0,0 1 0,-1-2 0,1-1 0,0 0 0,0 0 0,0 0 0,3-1 0,0-2 0,3 2 0,-3-2 0,3-1 0,-3 1 0,3-4 0,-2 5 0,2-4 0,2 3 0,-2-3 0,-2 4 0,3-5 0,-4 4 0,4-4 0,-6 2 0,6-1 0,-4-1 0,4 5 0,-2-2 0,0 0 0,2 3 0,-4-2 0,4 2 0,-3 1 0,2 0 0,2 4 0,-8-3 0,7 6 0,-4-4 0,3 2 0,-3-2 0,3-2 0,-3 2 0,3 1 0,-3-1 0,3 3 0,-3-3 0,3 0 0,-3-3 0,0 4 0,-4 0 0,1 2 0,3-1 0,0-2 0,3-2 0,-3 2 0,0 2 0,-3-4 0,0 3 0,0-4 0,0 0 0,2 0 0,1 0 0,3 0 0,-3 0 0,4-1 0,-1-2 0,-1-2 0,1-4 0,-1 0 0,1 0 0,1 0 0,-4 0 0,4-2 0,-1-1 0,-2-2 0,-1-4 0,1 0 0,-1-1 0,0-2 0,0 0 0,-2-3 0,2 2 0,-1-2 0,1 3 0,-2-1 0,2 4 0,1 0 0,-1 0 0,3 2 0,-3 1 0,3 4 0,-4-1 0,5 2 0,-1 1 0,-2 0 0,4-1 0,-2 1 0,2 0 0,1 0 0,3 0 0,0 0 0,8-4 0,0-2 0</inkml:trace>
  <inkml:trace contextRef="#ctx0" brushRef="#br0" timeOffset="1907">1305 201 12287,'0'6'0,"0"0"0,0-4 0,0 2 0,4-4 0,1 0 0,0 0 0,3-4 0,-3-1 0</inkml:trace>
  <inkml:trace contextRef="#ctx0" brushRef="#br0" timeOffset="2132">1223 228 12287,'0'10'0,"0"-5"0,0 0 0,0-2 0,-1-2 0,-2 2 0,-2-2 0,-9 3 0,0 1 0</inkml:trace>
  <inkml:trace contextRef="#ctx0" brushRef="#br0" timeOffset="3023">675 374 12287,'-9'5'0,"3"3"0,0-5 0,4 0 0,-2-3 0,5 0 0,2 0 0,2-3 0,4 0 0,-3-1 0,1 0 0,-1 3 0,3-2 0,0 1 0,0-1 0,0 2 0,0-2 0,0 2 0,0 1 0,1 0 0,-1 0 0,0 0 0,0 0 0,-4 4 0,-2 2 0,-2-1 0,-1 2 0,-1-1 0,-2 3 0,-2 0 0,-4 0 0,-1 0 0,-2 0 0,-3-1 0,-3-2 0,3 3 0,0-3 0,-1-1 0,-2 1 0,3-4 0,0 1 0,3-2 0,-4-1 0,5 0 0,-1 0 0,2 0 0,1 0 0,0-4 0,0-1 0,4-4 0,1-1 0,4 5 0,0 0 0,0 2 0,-4 2 0,1-3 0,-3 4 0,3 3 0,-3 0 0,3 3 0,-3-3 0,3 4 0,-3-4 0,0 4 0,-3-3 0,0 2 0,3-1 0,0-2 0,-1-2 0,-2 3 0,0-4 0,3 0 0,0 0 0,3 0 0,-3 0 0,4-1 0,-1-2 0,-1 1 0,1-4 0,-1 0 0,1-3 0,2 3 0,-2-1 0,-1 1 0,1-3 0,-4 0 0,4 0 0,-4 0 0,1 0 0,-2 0 0,-1 0 0,0 0 0,0 3 0,0-1 0,0 4 0,-5-3 0,-1 3 0,1 0 0,-1 3 0,0 0 0,-4 0 0,1 4 0,0 2 0,1 3 0,1 3 0,-1-1 0,2 1 0,1 1 0,-1-1 0,6 1 0,0-1 0,3-1 0,0 1 0,2-2 0,4-1 0,0 0 0,1-4 0,2-2 0,-1-2 0,4-1 0,1 0 0,6 0 0,-2-3 0,4 0 0,0-4 0,3 1 0,1 1 0,-1-1 0,1 0 0,2-3 0,-2-1 0,-1 1 0,4-4 0,-3-1 0</inkml:trace>
  <inkml:trace contextRef="#ctx0" brushRef="#br0" timeOffset="3283">621 584 12287,'-5'-1'0,"2"-2"0,-2 2 0,4-3 0,-3 4 0,8 0 0,-3 1 0,2 2 0,-2-2 0,-1 3 0</inkml:trace>
  <inkml:trace contextRef="#ctx0" brushRef="#br0" timeOffset="3723">402 630 12287,'0'13'0,"0"-7"0,-4 2 0,-1-4 0,-4 1 0,0 4 0,-1-2 0,1 3 0,0-3 0,0 5 0,-3-2 0,0-1 0,-5-4 0,2-2 0,1-2 0,-1-1 0,3 0 0,-3 0 0,3-4 0,-1-1 0</inkml:trace>
  <inkml:trace contextRef="#ctx0" brushRef="#br0" timeOffset="3923">265 137 12287,'-22'-4'0,"3"-1"0,2 0 0,9 1 0,-1 4 0,1 2 0,-4 4 0,-2 2 0,-5 10 0,-3-4 0,-2 4 0,-3-2 0,-4-2 0,-1-1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5:44.210"/>
    </inkml:context>
    <inkml:brush xml:id="br0">
      <inkml:brushProperty name="width" value="0.08571" units="cm"/>
      <inkml:brushProperty name="height" value="0.08571" units="cm"/>
      <inkml:brushProperty name="color" value="#C371F1"/>
    </inkml:brush>
  </inkml:definitions>
  <inkml:trace contextRef="#ctx0" brushRef="#br0">2827 200 12287,'8'0'0,"4"5"0,-11-3 0,11 4 0,-11-6 0,5 0 0,-1 1 0,-1 4 0,1-2 0,-5 6 0,0-1 0,0 6 0,4 0 0,0 4 0,1 3 0,-5 5 0,4 2 0,1 3 0,-1 8 0,-4 5 0,4 0 0,1-4 0,-1 0 0,-4-1 0,5 0 0,-1-4 0,1-4 0,-5-9 0,0 2 0,0-6 0,6 5 0,-5-8 0,3 3 0,-8-4 0,-3 0 0</inkml:trace>
  <inkml:trace contextRef="#ctx0" brushRef="#br0" timeOffset="1142">2403 279 12287,'-8'-6'0,"3"5"0,5-5 0,0 6 0,1 0 0,3 0 0,-2 1 0,2 4 0,2 2 0,-1 6 0,5 1 0,-1-1 0,-2 6 0,2 3 0,0 3 0,4 2 0,0-1 0,1 1 0,-5 1 0,-1 3 0,1-3 0,5 3 0,-6-3 0,1-2 0,-6-3 0,2-1 0,-2-6 0,1 2 0,-3-4 0,4 0 0,-5-7 0,-5-3 0,-2 4 0,-6-7 0,0 4 0,-1-4 0,1-1 0,-5 0 0,1 0 0,-1-4 0,5-1 0,4-5 0,0 1 0,0 2 0,-4-2 0,4 2 0,0-2 0,6-3 0,-1 3 0,-4 3 0,7-6 0,-11 5 0,11 0 0,-5 1 0,0 6 0,3 0 0,-6 0 0,5 0 0,-5 0 0,0 0 0,-4 0 0,2 6 0,-2 2 0,3 0 0,-8 1 0,3 0 0,2 4 0,-6-4 0,-3 0 0,1-1 0,-1 6 0,0-1 0,-5 0 0,-1 0 0,-3 1 0,-1-1 0,-3 0 0,-4-4 0,4 0 0,1-5 0,-2 5 0,3-6 0,-3 2 0,4 0 0,5 0 0,1-1 0,-1-4 0,2 0 0,3 0 0,1-1 0,4-4 0,2 2 0,-3-5 0,3 0 0,2-1 0,-5-2 0,1 2 0,-1-3 0,5-1 0,1-1 0,3 1 0,-3 0 0,4 0 0,-3-5 0,2 0 0,-1 1 0,6 3 0,-1 1 0,5 0 0,0-1 0,0 1 0,0 0 0,0 0 0,2 4 0,2 0 0,-1 0 0,6-4 0,0 1 0,4 3 0,0-1 0,1 5 0,-1-3 0,0 3 0,0-4 0,1 5 0,-1-1 0,0 5 0,0 0 0,1 0 0,-1 0 0,0 5 0,1-1 0,-7 7 0,-3-2 0,2 2 0,-1 3 0,-1-1 0,-4 0 0,0 0 0,0 1 0,-1 0 0,-4 4 0,-2-3 0,-6 3 0,-2-2 0,-3 1 0,3-2 0,-2 3 0,-3-5 0,3-4 0,-7 3 0,2-3 0,-3 2 0,-2 3 0,1-5 0,-1-1 0,1-3 0,-1 4 0,1-6 0,-1 1 0,1-2 0,-1-2 0,4 0 0,-4 0 0,8 0 0,-8 0 0,8-6 0,-3-3 0,4-3 0,-4-1 0,6-2 0,-2-3 0,4 4 0,0-4 0,5-3 0,1-1 0,0-3 0,-1-2 0,-1-5 0,6-3 0,-5-5 0,4-4 0,1 1 0,4-6 0,0 6 0,0-1 0,0 3 0,0 1 0,0 2 0,0 2 0,0 4 0,0 5 0,4 5 0,1 0 0,5 6 0,-3-3 0,7 5 0</inkml:trace>
  <inkml:trace contextRef="#ctx0" brushRef="#br0" timeOffset="1575">2376 1208 12287,'0'9'0,"0"0"0,0 1 0,0-4 0,2 0 0,2-6 0,-2 0 0,4 0 0,-12-6 0,-2-1 0</inkml:trace>
  <inkml:trace contextRef="#ctx0" brushRef="#br0" timeOffset="1942">1222 173 12287,'0'7'0,"1"1"0,4-4 0,-4-2 0,11 4 0,-11-5 0,4 3 0,2-2 0,1 4 0</inkml:trace>
  <inkml:trace contextRef="#ctx0" brushRef="#br0" timeOffset="2473">386 518 12287,'7'7'0,"0"-1"0,-2-6 0,-4 0 0,5 0 0,-6 0 0,-6 6 0,-1 2 0,-6 5 0,4-1 0,0-4 0,5 4 0,-5-3 0,4 3 0,-4 1 0,7-4 0,-3 0 0,4-5 0,1 5 0,0 0 0,0 0 0,0 0 0,0-6 0,6 3 0,2-6 0,0 0 0,1 0 0,-1 0 0,6 0 0,-5 0 0,-1 0 0,-3 0 0,4 0 0,-6 0 0,3 0 0,-6 0 0,-6 5 0,-3 4 0,-4 3 0,-5 1 0,-3 2 0,-5 3 0,-2-2 0,-3 6 0,-3 0 0,-6 5 0,0-5 0,0 0 0,6-6 0,-10 9 0,3-4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5:47.923"/>
    </inkml:context>
    <inkml:brush xml:id="br0">
      <inkml:brushProperty name="width" value="0.08571" units="cm"/>
      <inkml:brushProperty name="height" value="0.08571" units="cm"/>
      <inkml:brushProperty name="color" value="#C371F1"/>
    </inkml:brush>
  </inkml:definitions>
  <inkml:trace contextRef="#ctx0" brushRef="#br0">1 0 12287,'0'8'0,"0"4"0,0-11 0,0 5 0,0-6 0,0 0 0,6 0 0,1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6:17.882"/>
    </inkml:context>
    <inkml:brush xml:id="br0">
      <inkml:brushProperty name="width" value="0.08571" units="cm"/>
      <inkml:brushProperty name="height" value="0.08571" units="cm"/>
      <inkml:brushProperty name="color" value="#C371F1"/>
    </inkml:brush>
  </inkml:definitions>
  <inkml:trace contextRef="#ctx0" brushRef="#br0">1 40 12287,'20'11'0,"-10"-2"0,-1-9 0,-9 0 0,7-3 0,-1-3 0,9 4 0,-4-13 0,9 8 0,-1 0 0,1 7 0,0-6 0,-1-1 0,-6 1 0,0 6 0,0 0 0,7 0 0,0 0 0,-1 0 0,3 0 0,4 0 0,-4 0 0,4 0 0,-2 6 0,2 1 0,-4 6 0,4-6 0,4 6 0,3-7 0,-3 7 0,3-6 0,-3 6 0,3-7 0,2 3 0,-9-3 0,9-3 0,-3 3 0,-1-4 0,1-2 0,-5 0 0,5 0 0,1 0 0,6 0 0,-6 0 0,-1 0 0,3 0 0,11 0 0,-3 0 0,10 0 0,-8 0 0,7 0 0,-6 0 0,6 0 0,-8 0 0,2 0 0,-5 0 0,-2 0 0,-6 0 0,-1 0 0,-6 0 0,7 0 0,-9 0 0,2 0 0,2 0 0,-1 0 0,7 0 0,-1 0 0,-3 0 0,3 0 0,2 0 0,11 0 0,1 0 0,6 0 0,-3 0 0,-5 0 0,-1 0 0,8 0 0,-8 7 0,1-1 0,-3 1 0,-3-7 0,0 0 0,0 0 0,0 2 0,0 5 0,1-5 0,-1 4 0,2-3 0,5-3 0,2 0 0,4 0 0,4 0 0,-3 0 0,3-7 0,3 0 0,-7 1 0,0 6 0,-2 0 0,3 0 0,3-2 0,-4-5 0,-4 5 0,-2-4 0,2 3 0,-2 3 0,8 0 0,-2 0 0,-4 0 0,-2 0 0,2-6 0,-3-1 0,3 1 0,-2 6 0,-5-2 0,5-5 0,-11 5 0,-3-5 0,-1 5 0,1 2 0,3 0 0,-9 0 0,7-2 0,-7-4 0,2 3 0,-1-3 0,1 4 0,4 2 0,5 0 0,-4 0 0,0 0 0,6 0 0,-11 0 0,11 0 0,-4 0 0,4 0 0,0 0 0,1 0 0,-8 0 0,1 0 0,-9 0 0,2 0 0,2 0 0,-2 0 0,3 0 0,-3 0 0,-5 0 0,6 0 0,3 0 0,3 0 0,1 0 0,-1 0 0,4 0 0,-4 0 0,-3 0 0,3 0 0,-3 0 0,3 0 0,-3 0 0,-3 0 0,-6 0 0,5 0 0,-4 0 0,-2 0 0,-1 0 0,1 0 0,-7 0 0,0 0 0,-9 0 0,5 0 0,-9 0 0,0 0 0,-9 0 0,7 0 0,-7 0 0,1 0 0,-3 0 0,-9 0 0,1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6:22.140"/>
    </inkml:context>
    <inkml:brush xml:id="br0">
      <inkml:brushProperty name="width" value="0.08571" units="cm"/>
      <inkml:brushProperty name="height" value="0.08571" units="cm"/>
      <inkml:brushProperty name="color" value="#C371F1"/>
    </inkml:brush>
  </inkml:definitions>
  <inkml:trace contextRef="#ctx0" brushRef="#br0">0 216 12287,'0'13'0,"0"0"0,0-8 0,0 4 0,0-9 0,0 0 0,9 0 0,2 0 0,9 0 0,-1 0 0,1 0 0,1 0 0,6 0 0,-4 2 0,10 4 0,-2-4 0,1 5 0,10-5 0,-10-2 0,10 0 0,-10 0 0,5 0 0,2 0 0,0 0 0,1 0 0,-1 0 0,0 0 0,-2 0 0,-4 0 0,8 0 0,-8 0 0,8 2 0,-8 5 0,1-5 0,-1 4 0,4 3 0,-4-2 0,1 1 0,-1-1 0,4-5 0,-4 5 0,-3 1 0,3-1 0,-9 2 0,2-3 0,-2-4 0,2 5 0,-4 4 0,6 0 0,-9 8 0,1-6 0,0 0 0,-1 0 0,1 5 0,-1-5 0,1 4 0,0-4 0,-1-2 0,1 2 0,-1-8 0,1 1 0,6 3 0,0-3 0,9 7 0,-2-6 0,-3-1 0,3-6 0,-1 0 0,7 0 0,7 7 0,0-1 0,2 1 0,-3-7 0,-3 0 0,3 0 0,-1 0 0,2 0 0,-5 0 0,5 0 0,-5-7 0,-2 1 0,9-1 0,4 7 0,-2-6 0,2-1 0,-1-1 0,1 1 0,9 5 0,-9-5 0,7 5 0,-14 2 0,1-6 0,-7-1 0,5 1 0,-5 6 0,4 0 0,-10 0 0,4 0 0,2 0 0,0 0 0,0 0 0,3 0 0,4 0 0,-3-3 0,9-3 0,7 4 0,6-5 0,-6 5 0,-7 2 0,-6-2 0,6-5 0,-8 5 0,1-4 0,-3 1 0,-3-1 0,-7 4 0,1-5 0,0 3 0,6-3 0,2 5 0,5-5 0,-5-1 0,5 1 0,4-1 0,2 1 0,-2 5 0,2-5 0,-8-1 0,2 1 0,2 1 0,-3 6 0,-6 0 0,-6 0 0,-7 0 0,7 0 0,-3-7 0,3 1 0,2-1 0,-9 7 0,9 0 0,-3 0 0,5 0 0,2 0 0,1 0 0,-1 0 0,0 0 0,0 0 0,0 0 0,0 0 0,1 7 0,-1-1 0,0 7 0,0-6 0,-2 6 0,-4-7 0,1 3 0,-7-3 0,5-1 0,-6 8 0,7-9 0,-7 3 0,7-3 0,-7 3 0,9-5 0,-3 4 0,5-4 0,2-2 0,1 0 0,-1 0 0,2 0 0,5 0 0,2 0 0,4 0 0,2 0 0,-8 0 0,6-6 0,-6-1 0,6 1 0,-6 6 0,-1-7 0,-5 1 0,-1-1 0,0 7 0,7-6 0,-1-1 0,10-6 0,-3 7 0,7-10 0,6 3 0,2 3 0,5-4 0,-4 1 0,-10-6 0,1 6 0,0 0 0,-3 2 0,-3-2 0,-5-2 0,-9 8 0,6-6 0,1 6 0,8-6 0,-1 7 0,1-1 0,-2 7 0,5 0 0,-5 0 0,5-2 0,1-4 0,-8 3 0,-4-3 0,-2 2 0,1-3 0,-3 5 0,3-5 0,-1 3 0,2-3 0,-3 5 0,9-4 0,-2 4 0,3 2 0,1 0 0,-8 0 0,6 0 0,-6 0 0,6 2 0,-7 4 0,1-4 0,-7 5 0,-6-5 0,0-2 0,-7 7 0,6-1 0,-8 1 0,2-7 0,-2 0 0,2 0 0,3 0 0,3 0 0,-1-7 0,-5 1 0,2-1 0,5 7 0,4-2 0,-5-5 0,-3 5 0,-3-4 0,4 1 0,3-1 0,-3 4 0,3-5 0,0 5 0,6 2 0,-7-7 0,1 1 0,0-1 0,6 7 0,-6 0 0,-1 0 0,-1 0 0,1 0 0,5 0 0,-4 0 0,-3 0 0,3 0 0,0 0 0,6 0 0,-7 0 0,1 0 0,0 0 0,6 0 0,0 0 0,0 0 0,0 0 0,1 0 0,-1 0 0,0 0 0,-2 0 0,-5 0 0,10 7 0,-10-1 0,8 3 0,-14-2 0,2-5 0,-2 4 0,-4 3 0,4-2 0,-2-1 0,2-6 0,-4 7 0,4-1 0,-2 1 0,2-7 0,-4 6 0,4 1 0,2 6 0,-2-7 0,7 3 0,-7-2 0,7-3 0,-7 9 0,6-9 0,-6 3 0,7 2 0,-7-3 0,7 3 0,-7-3 0,7-3 0,-7 3 0,6-4 0,-6-2 0,7 0 0,-7 0 0,2 7 0,-1-1 0,-4 1 0,10-7 0,-9 0 0,2 0 0,-4 0 0,-2 0 0,6 0 0,0 0 0,0 0 0,-7 0 0,1 0 0,0 0 0,6 0 0,0 0 0,0 0 0,-7 0 0,8 0 0,-1 0 0,6 0 0,-6 0 0,9 0 0,-2 0 0,-3 0 0,3 2 0,0 2 0,-3 3 0,5-1 0,-9-6 0,0 0 0,-6 0 0,-1 0 0,1 0 0,-7 0 0,0 0 0,-7 0 0,8 0 0,-1 0 0,6 0 0,-6 0 0,0 0 0,-6 0 0,6 0 0,-7 0 0,7 0 0,-8 0 0,4 0 0,-9 0 0,0 0 0,8 0 0,-3 0 0,8 0 0,0 0 0,6 0 0,1 0 0,-7 0 0,0 0 0,-7 0 0,8 0 0,-10 0 0,13 0 0,-15 0 0,9 0 0,-4 0 0,-5 0 0,7 0 0,-9 0 0,0 0 0,-9 0 0,7 0 0,-7 0 0,9 0 0,0 0 0,0 9 0,9-7 0,-5 7 0,9-9 0,-8 0 0,12 0 0,-13 0 0,9 0 0,-8 0 0,6 0 0,-5 0 0,-4 0 0,9 0 0,-4 0 0,-3 0 0,9 0 0,0 0 0,7 0 0,-1 0 0,1 0 0,0 0 0,-1 0 0,1 0 0,1 0 0,6 0 0,-6 0 0,5 0 0,3 0 0,-3 0 0,6 0 0,-5 0 0,5-7 0,-6 1 0,7-1 0,-7 7 0,2-6 0,-2-1 0,-4 1 0,4 6 0,3-7 0,-3 1 0,0-1 0,-7 7 0,1-6 0,0-1 0,-1 1 0,1 6 0,-1-7 0,1 1 0,0-1 0,-1 7 0,-6-2 0,0-5 0,0 5 0,7-6 0,-1 8 0,3 0 0,4 0 0,-2 0 0,9 0 0,-7-7 0,7 0 0,-3 1 0,3 6 0,1-7 0,-7 1 0,7-1 0,-1 7 0,-2 0 0,1 0 0,-6-6 0,7-1 0,0 1 0,6 6 0,-7 0 0,1 0 0,0 0 0,6 0 0,0 0 0,0 0 0,0 0 0,0 0 0,7 0 0,0 0 0,8 0 0,-2 0 0,-4 0 0,-2 0 0,-5 0 0,-2 0 0,1 0 0,-1 0 0,-9 0 0,-4 0 0,3 0 0,-3 0 0,6 0 0,-5 0 0,5 0 0,-6 0 0,3 0 0,-3 0 0,-2 0 0,8 0 0,-6 0 0,7 0 0,-7 0 0,7 0 0,-7 0 0,6 0 0,1 0 0,6 0 0,0 0 0,1 0 0,-1 0 0,0 0 0,2 0 0,5 0 0,-3 0 0,10 0 0,-8 0 0,8 0 0,-3 0 0,2 0 0,4 0 0,-3 0 0,-3-7 0,2 1 0,-2-1 0,2 7 0,3 0 0,-10 0 0,10-6 0,-3-1 0,-4 1 0,-3 6 0,-1-7 0,2 1 0,4-1 0,8 7 0,1-2 0,0-5 0,0 5 0,-1-4 0,3 3 0,5 3 0,-6 0 0,6 0 0,-12 0 0,-2 0 0,3 0 0,10 0 0,-4 0 0,4 0 0,-4 0 0,-2 0 0,2-2 0,4-4 0,-4 4 0,4-5 0,-4 3 0,-2-3 0,0 5 0,-1-5 0,-1-1 0,-5 1 0,3 1 0,-10 6 0,1-2 0,-7-5 0,-2 5 0,-4-5 0,-5 5 0,-8 2 0,-1 0 0,-8 0 0,7 0 0,-16 0 0,6 0 0,-8 0 0,0 0 0,-8 0 0,6 0 0,-7 0 0,9 0 0,0 0 0,0-17 0,0-5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6:25.989"/>
    </inkml:context>
    <inkml:brush xml:id="br0">
      <inkml:brushProperty name="width" value="0.08571" units="cm"/>
      <inkml:brushProperty name="height" value="0.08571" units="cm"/>
      <inkml:brushProperty name="color" value="#C371F1"/>
    </inkml:brush>
  </inkml:definitions>
  <inkml:trace contextRef="#ctx0" brushRef="#br0">1 0 12287,'0'26'0,"0"0"0,0-8 0,0-10 0,0-8 0,0 0 0,9 0 0,-7 0 0,15 0 0,-4 0 0,-2 7 0,2 0 0,0 1 0,7-1 0,-1-3 0,1 9 0,-1-8 0,1 1 0,0 3 0,-1-3 0,1 3 0,-1-2 0,3-5 0,4 4 0,-4-1 0,4 1 0,2-4 0,-1 5 0,1-5 0,-2-2 0,4 0 0,10 0 0,-8 0 0,1 0 0,-1 0 0,8 0 0,5 0 0,1 0 0,6 7 0,-6-1 0,2 3 0,-3-3 0,-3-4 0,3 5 0,-3 2 0,-3-3 0,-2 7 0,-4-6 0,-3 1 0,-4-1 0,-2-5 0,9 5 0,-9 1 0,2-1 0,2 2 0,-2-3 0,2-4 0,-1 5 0,-6-3 0,5 3 0,3-5 0,-3 4 0,6-1 0,-5 1 0,5-3 0,-6 3 0,9-4 0,-2-2 0,4 0 0,2 0 0,7 0 0,-1 0 0,1 0 0,-7 0 0,0-2 0,0-4 0,1 1 0,-1-8 0,0 9 0,0-3 0,0-1 0,0 1 0,1 0 0,-1 7 0,0 0 0,0 0 0,7 0 0,0 0 0,-1 0 0,-6 0 0,3 0 0,3 0 0,-5 3 0,-1 3 0,0-4 0,-6 5 0,-3-5 0,3-2 0,-3 0 0,3 0 0,4 0 0,-5 0 0,-1 0 0,1 0 0,1 0 0,6 0 0,-6 7 0,-1-1 0,1 1 0,6-7 0,0 0 0,1 0 0,-1 6 0,0 1 0,0-1 0,0-6 0,-2 2 0,-4 5 0,4-5 0,-4 5 0,-3-5 0,3-2 0,-9 0 0,2 0 0,4 0 0,3 0 0,-1 0 0,8 0 0,-6 0 0,12 0 0,-5 0 0,-1 0 0,5 0 0,1 0 0,6 0 0,-6 0 0,0 0 0,-7 0 0,0 0 0,0 0 0,0 0 0,0 0 0,-8 0 0,-5 0 0,2 0 0,-2 0 0,7 0 0,-7 0 0,0 0 0,-6 0 0,-1 0 0,1 0 0,6 0 0,0 0 0,0 0 0,-6 0 0,-1 0 0,1 0 0,2 0 0,4 0 0,-4 0 0,4 0 0,-2 0 0,2 0 0,-4 0 0,4 0 0,2 0 0,-2 0 0,2 0 0,-2 0 0,-4 0 0,4 0 0,3 0 0,-3 0 0,0 0 0,-7 0 0,1 0 0,0 0 0,-1 0 0,1 0 0,-1 0 0,1 0 0,6 0 0,0 0 0,7 0 0,-7 0 0,9 0 0,-3 0 0,12-2 0,1-5 0,8 5 0,-8-5 0,10-1 0,-3 1 0,5-6 0,1 7 0,-8-7 0,-4 6 0,-5-2 0,-1 3 0,3 1 0,-4-8 0,5 7 0,-12-7 0,-1 6 0,1-6 0,1 7 0,6-7 0,-6 8 0,0-1 0,-1-3 0,7 3 0,-2-3 0,-4 2 0,-3 5 0,-3-4 0,-6 3 0,5 3 0,-4 0 0,-2 0 0,-9 0 0,-3 0 0,1 0 0,-7 0 0,9 0 0,-4 0 0,-5 9 0,15-7 0,-6 16 0,6-14 0,-3 9 0,3-9 0,-4 3 0,-2-3 0,2 3 0,0-5 0,7 13 0,-1-8 0,-6-1 0,0-6 0,-2 2 0,2 5 0,5-5 0,-8 7 0,10-9 0,0 0 0,-1 0 0,1 0 0,-1 0 0,1 0 0,0 0 0,-1 0 0,1 0 0,-1 0 0,1 0 0,6 0 0,0 0 0,0 0 0,-6 0 0,-1 0 0,1 0 0,0 0 0,-1 0 0,1 0 0,-1 0 0,1 0 0,-1 0 0,1 0 0,0 0 0,-1 0 0,1 0 0,-1 0 0,1 0 0,-1 2 0,1 5 0,0-5 0,-1 4 0,3-4 0,4-2 0,-4 0 0,4 0 0,2 7 0,-2 0 0,3-1 0,-3-6 0,2 0 0,5 0 0,1 0 0,-7 0 0,7 0 0,-1 0 0,2 0 0,-3 0 0,3 0 0,-9 0 0,7 2 0,-7 5 0,7-5 0,-7 4 0,0-3 0,-6-3 0,6 2 0,0 4 0,6-3 0,-5 3 0,-1-4 0,-7-2 0,1 2 0,-1 5 0,8-5 0,-1 5 0,-7-5 0,-6-2 0,0 0 0,7 0 0,-7 6 0,0 1 0,-6-1 0,6-6 0,-7 0 0,7 0 0,-8 0 0,12 0 0,-13 0 0,9 0 0,-6 0 0,6 0 0,-7 0 0,8 0 0,-8 0 0,7 0 0,-6 0 0,6 0 0,0 0 0,6 0 0,1 0 0,-1 0 0,1 0 0,0 0 0,-1 0 0,1 0 0,2 0 0,4 0 0,-2 0 0,8 0 0,-6-6 0,7-1 0,-7-1 0,7 1 0,-7 5 0,6-5 0,-8-1 0,3 1 0,-4 1 0,4 6 0,-6 0 0,5 0 0,-10-7 0,-3 1 0,0-1 0,6 7 0,1 0 0,-7 0 0,0 0 0,0 0 0,7 0 0,-7 0 0,0 0 0,0 0 0,6 0 0,1 0 0,0 0 0,6-6 0,0-1 0,0 0 0,-7 7 0,1 0 0,0 0 0,6 0 0,0 0 0,0 0 0,-6 0 0,-1 0 0,1 0 0,6 0 0,0 0 0,0 0 0,-6 0 0,-1 0 0,1 0 0,-1 0 0,1 0 0,0 0 0,-1 0 0,-6 0 0,0 0 0,0 9 0,7-7 0,-1 7 0,1-9 0,-7 0 0,0 0 0,-9 0 0,14 9 0,-16-7 0,7 7 0,-1-9 0,-3 0 0,8 0 0,-9 0 0,5 0 0,0 0 0,-5 0 0,9 0 0,-9 0 0,5 0 0,0 8 0,-7-5 0,15 5 0,-12-8 0,8 0 0,-9 0 0,14 0 0,-8 0 0,10 0 0,0 9 0,-1-7 0,1 7 0,-1-9 0,-6 0 0,0 0 0,0 0 0,7 0 0,0 0 0,-7 0 0,0 0 0,0 0 0,6 0 0,-6 0 0,1 0 0,-1 0 0,6 0 0,-6 0 0,0 0 0,0 0 0,7 0 0,-7 0 0,0 0 0,0 0 0,7 0 0,-1 0 0,-6 0 0,0 0 0,-6 0 0,6 0 0,-9 0 0,14 0 0,-14 0 0,9 0 0,-9 0 0,14 0 0,-7 0 0,2 0 0,0 0 0,0 0 0,6 0 0,1 0 0,0 0 0,-1 0 0,-6 0 0,0 0 0,0 0 0,7 0 0,0 0 0,-1 0 0,1-7 0,-1 1 0,1-1 0,-1 7 0,1 0 0,0 0 0,-1-2 0,1-4 0,-1 3 0,1-3 0,2 1 0,4-1 0,-2 2 0,8-9 0,-6 8 0,7-1 0,-2-3 0,1 2 0,5-1 0,-4 1 0,-5 5 0,-2-5 0,2 3 0,-1-2 0,-1 3 0,-7-3 0,1 4 0,-1 2 0,1 0 0,0 0 0,-1 0 0,1 0 0,-1 0 0,1 0 0,0 0 0,-1 0 0,1 0 0,-1 0 0,1 0 0,-1 0 0,1 0 0,0 0 0,-1 0 0,1 0 0,2 0 0,4 0 0,-2 0 0,8 0 0,-6 0 0,7 0 0,0 0 0,6 0 0,0 0 0,0 0 0,0 0 0,0 0 0,1 0 0,-1 0 0,0 0 0,0 0 0,-2 0 0,-4 0 0,-3 0 0,-4 0 0,-4 0 0,4 0 0,-4 0 0,-3 0 0,1-7 0,0 1 0,-1-1 0,1 7 0,-1 0 0,1 0 0,-7-6 0,0-1 0,0 1 0,7 6 0,-1 0 0,1 0 0,-1-3 0,1-3 0,0 4 0,-1-5 0,1 5 0,-1 2 0,7 0 0,1 0 0,7 0 0,-1 0 0,4 0 0,2 0 0,-2 2 0,-4 5 0,8-5 0,-8 4 0,6 3 0,-13-2 0,7-1 0,-7-6 0,0 7 0,-7-1 0,1 1 0,0-7 0,6 0 0,0 0 0,6 6 0,-5 1 0,5-1 0,-6-6 0,9 0 0,-2 0 0,2 0 0,-3 0 0,5 0 0,-4 0 0,-3 0 0,3 0 0,-7-6 0,7-1 0,-9 1 0,2 6 0,-11 0 0,-2 0 0,0 0 0,7 0 0,-1 0 0,1 0 0,-1 0 0,1 0 0,0 0 0,-1 0 0,1 0 0,-1 0 0,-6 0 0,0 0 0,0 0 0,7 0 0,0 0 0,8-9 0,-15-2 0,4-8 0,-17-1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0:58.21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0 146 16383,'39'-23'0,"-5"5"0,-13 22 0,5-3 0,0 4 0,6 0 0,-1-4 0,0 4 0,1-5 0,-1 0 0,-4 0 0,3 0 0,-4 0 0,6 0 0,-1 0 0,0 0 0,1 0 0,4 0 0,1 0 0,4 0 0,6-5 0,-4-1 0,-1-4 0,-2-1 0,-7-4 0,2 4 0,1-5 0,-3 6 0,7 0 0,-2-1 0,3 5 0,1-3 0,0 8 0,0-4 0,-5 5 0,-1 5 0,-10-4 0,4 8 0,-3-7 0,4 7 0,1-8 0,-1 4 0,0-5 0,1 0 0,4 4 0,1-3 0,0 4 0,-1-5 0,-5 0 0,-4 0 0,3 0 0,-8 0 0,3 0 0,1 0 0,0 0 0,6 5 0,-1-4 0,-4 8 0,3-8 0,-3 4 0,-1 0 0,0-4 0,-1 8 0,-3-8 0,8 8 0,-8-7 0,-1 2 0,-1-4 0,-8 0 0,7 0 0,-2 0 0,-1 0 0,4-4 0,-9 2 0,9-2 0,-4 4 0,5 0 0,0 0 0,0 0 0,0 0 0,4 0 0,-3 0 0,-1 0 0,3 0 0,-11 0 0,11 0 0,-7-5 0,-1 4 0,4-4 0,-9 5 0,9 0 0,-4 0 0,0 0 0,4 0 0,-4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6:29.219"/>
    </inkml:context>
    <inkml:brush xml:id="br0">
      <inkml:brushProperty name="width" value="0.08571" units="cm"/>
      <inkml:brushProperty name="height" value="0.08571" units="cm"/>
      <inkml:brushProperty name="color" value="#C371F1"/>
    </inkml:brush>
  </inkml:definitions>
  <inkml:trace contextRef="#ctx0" brushRef="#br0">40 1 12287,'0'11'0,"-9"-3"0,-1-8 0,-1 0 0,2 2 0,9 5 0,0-5 0,0 9 0,0-4 0,0-3 0,0 9 0,0-6 0,0 6 0,9 0 0,2 6 0,8 1 0,7-7 0,0 0 0,9-7 0,-2 7 0,6-6 0,7 6 0,6-9 0,13 3 0,7-5 0,13-2 0,-5 0-198,5 0 0,-4-2 198,-3-5 0,0 3 0,1-9 0,-10 6 0,-3-6 0,1 3 0,-2-4 0,11-3 0,3 4 0,-7 4 0,6 3 0,-13 1-27,0-1 0,-4 4 27,-2-5 0,-9 5 0,-4 2 0,4 0 0,2 0 0,7 7 0,6-1 0,-4 9 0,4-2 0,3 3 0,-3-3 0,7 4 0,-7-4 0,-4 5 0,-7 1 0,-6-1 0,-9-5 0,3 4 197,3-4 0,-1-4-197,8-3 0,-6 3 28,6-3 0,2 1-28,12-7 0,-5 0 0,4 0 0,-11 7 0,-1-1 0,-3 1 0,2-7 0,-4 0 0,-9 0 0,0 0 0,0 0 0,3 0 0,3 0 0,-1 0 0,8 0 0,-6 0 0,6 0 0,0 0 0,7 0 0,-3 0 0,-3 0 0,-6 0 0,-7 0 0,-3 6 0,-5 1 0,-3-1 0,-10-6 0,1 0 0,-1 2 0,1 5 0,-7-5 0,0 5 0,-7-5 0,8-2 0,-1 0 0,6 0 0,1 0 0,-1 0 0,-6 2 0,0 4 0,3-3 0,10 3 0,-4-4 0,4-2 0,-5 0 0,-1 0 0,-7 7 0,0-1 0,0 1 0,7-7 0,-9 0 0,6 0 0,-15 0 0,7 0 0,-9 0 0,0 0 0,9 0 0,1 0 0,10 0 0,-7 0 0,0 0 0,7 2 0,6 5 0,2-5 0,-2 4 0,-4-3 0,4-3 0,2 0 0,-1 0 0,-1 0 0,-7 0 0,1 0 0,-1 0 0,-6 0 0,0 0 0,1 0 0,-1 0 0,0 0 0,-9 0 0,5 0 0,-9 0 0,0 0 0,-9 0 0,7 0 0,-7 0 0,9 0 0,0 0 0,9 0 0,-5 0 0,9 0 0,-8 0 0,12 0 0,-4 0 0,-2 0 0,2 0 0,0 0 0,7 0 0,-1 0 0,-6 0 0,0 0 0,0 0 0,7 0 0,0 0 0,-1 0 0,-6 0 0,0 0 0,0 0 0,7 0 0,-1 0 0,1 0 0,2 0 0,4 0 0,-4 0 0,4 0 0,-2 0 0,2 0 0,-4 0 0,4 0 0,2 0 0,-2 0 0,7 0 0,-7 0 0,9 0 0,-3 0 0,3-7 0,-2 0 0,4 1 0,-5 6 0,5 0 0,2 0 0,1 0 0,-1 0 0,0-2 0,0-5 0,2 5 0,5-4 0,-5 1 0,5-1 0,-4 3 0,-3-3 0,6-3 0,1 3 0,0-7 0,-7 6 0,-6 1 0,-1 6 0,-6-7 0,7 1 0,-9-1 0,2 7 0,-11 0 0,-2 0 0,0 0 0,7 0 0,-9 0 0,6 0 0,-6 0 0,9 0 0,-1 0 0,1 0 0,-1 0 0,1 0 0,0 0 0,-1 0 0,1 2 0,-1 5 0,1-5 0,-1 4 0,8-3 0,-1-3 0,2 0 0,-2 0 0,2 0 0,5 0 0,2 2 0,-9 4 0,9-4 0,-3 5 0,3-5 0,-2-2 0,2 0 0,-9 0 0,6 0 0,-6 0 0,7 0 0,-7 0 0,0 0 0,-6 0 0,-1 0 0,1 0 0,0 0 0,-1 0 0,1 0 0,-1 0 0,1 0 0,-7 0 0,0 0 0,0 0 0,7 0 0,-1 0 0,1 0 0,-1 0 0,1 0 0,-7 0 0,0 0 0,0 0 0,7 0 0,-1 0 0,1 0 0,0 0 0,-1 0 0,1 0 0,-1 0 0,1 0 0,-1 0 0,3 0 0,4 0 0,-4 0 0,4 0 0,2 0 0,-1 0 0,5 0 0,-6 0 0,7 0 0,-7 0 0,7 0 0,-7 0 0,6 0 0,-5 0 0,5 0 0,-6 0 0,9 0 0,-2 0 0,-3-2 0,3-5 0,-7 5 0,7-4 0,-7 1 0,6-1 0,-6 4 0,7-5 0,-7 5 0,7 2 0,-7-2 0,7-5 0,-10 5 0,4-4 0,-3 3 0,2 3 0,-5 0 0,8 0 0,-10 0 0,1 0 0,-1 0 0,1 0 0,0 0 0,-7 3 0,0 3 0,0-4 0,6 5 0,1-5 0,-1-2 0,-5 2 0,-1 5 0,0-5 0,6 4 0,1-3 0,-1-3 0,1 0 0,0 0 0,-1 0 0,1 0 0,6 0 0,0 0 0,0 0 0,-6 0 0,6 0 0,0 0 0,6 0 0,-5 0 0,7 0 0,-1 0 0,-2 0 0,1 0 0,1 0 0,6 0 0,-6 0 0,-1 0 0,1 0 0,6 0 0,-6 0 0,-1 0 0,-1 0 0,1 0 0,-1 0 0,-5 0 0,-4-3 0,4-3 0,-4 4 0,-3-5 0,3 5 0,4 2 0,-11 0 0,5 0 0,-5 0 0,5 0 0,-1 0 0,1 0 0,6 0 0,0 0 0,0-2 0,-6-5 0,-1 5 0,1-4 0,2 3 0,4 3 0,-4 0 0,4 0 0,2 0 0,-2 0 0,7 0 0,-7 0 0,0 0 0,-7 0 0,8 0 0,-1 0 0,2 0 0,-2 0 0,-4 0 0,4 0 0,-9 0 0,3 0 0,-11 0 0,10 0 0,-4 0 0,5 0 0,0 0 0,-1 0 0,1 0 0,-1 0 0,1 0 0,0 0 0,-1 0 0,1 9 0,-9-7 0,6 7 0,-15-9 0,7 0 0,-9 0 0,0 0 0,0 9 0,9-7 0,-7 7 0,15-9 0,-6 0 0,9 0 0,-1 0 0,1 0 0,-3 2 0,-4 4 0,-2-4 0,-4 5 0,-3-5 0,9-2 0,-6 0 0,6 0 0,-7 0 0,7 0 0,-6 0 0,6 0 0,-9 0 0,14 0 0,-16 0 0,15 0 0,-15 0 0,7 0 0,-9 0 0,0 0 0,9-17 0,10-1 0,14-21 0,4-4 0,2-16 0,0-17 0,0-5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6:31.403"/>
    </inkml:context>
    <inkml:brush xml:id="br0">
      <inkml:brushProperty name="width" value="0.08571" units="cm"/>
      <inkml:brushProperty name="height" value="0.08571" units="cm"/>
      <inkml:brushProperty name="color" value="#C371F1"/>
    </inkml:brush>
  </inkml:definitions>
  <inkml:trace contextRef="#ctx0" brushRef="#br0">4737 635 12287,'-30'-8'0,"1"-3"0,10-9 0,-7 1 0,0-1 0,0-2 0,6-4 0,-6 5 0,0-6 0,-7 6 0,7 1 0,-9-6 0,3 0 0,-12 0 0,-2 6 0,-8 1 0,2-1 0,-7 0 0,-6 1 0,-3 1 0,-4 5 0,-4-2-127,4 9 0,3-1 127,-3 7 0,0 0 0,-6 0 0,6 0 0,0 0 0,-6 0 0,-7 0 0,-6 2 0,6 5 0,0-5 0,7 5 0,-1 1 0,1-1 0,-5-1 0,5-6 0,-11 0 0,11 0 0,-5 7 0,5-1 0,-7 3 0,0-2 0,7-5 0,6 4 0,0 5 0,-6 2 0,-1-2 0,1 2 0,0-6 0,-1 6 0,-3 0 0,3 6 0,-8 1 0,15 0 0,1 1 0,12 5 0,0-2 0,0 9 0,-6-3 0,0 3 0,0 4 0,6-4 0,0 4 0,0 2 0,3 7 0,4-1 0,4 1 0,9-7 0,6 0 0,0 0 0,9 5 0,-2-5 0,4 5 0,3-12 0,-1 3 0,1-2 0,1 4 0,5-5 0,-2 5 0,9 2 0,-3 3 127,2 3 0,5-3-127,-4 3 0,12-1 0,7 2 0,5-5 0,1 5 0,3 2 0,4-3 0,-2 1 0,9-7 0,1-6 0,12-1 0,-2-1 0,8 2 0,-6-5 0,6-9 0,6 7 0,12 1 0,4-3 0,7-3 0,1-3 0,-3-5 0,1 2-315,5-9 1,11 8 314,-45-11 0,2 0 0,7 1 0,2-1-245,0-3 0,0 0 0,5 0 0,1 0 245,4 0 0,-1 0 0,-1-1 0,0-1 0,2 0 0,-1-2 0,-1-1 0,0-1 0,-2-3 0,1-2 0,-1 2 0,1-1 0,-1 0 0,1 0 0,-2 1 0,-2-1 0,-2 0 0,-1 0 0,0 1 0,0 1-179,-7 1 1,0 1-1,4-3 1,0 0 178,3 3 0,0-1 0,-2-1 0,0-1 0,2-1 0,0 0 0,-5 3 0,-1 1 0,-1 0 0,1-1 0,-1 1 0,1-1 0,2-2 0,1-2 0,-1-1 0,0-2 0,-3 2 0,1-2 0,-4 0 0,0 0-178,39-12 0,-1 2 178,-6-9 0,-1-6 0,-37 17 0,-1-2 0,38-21 0,2 6 0,-5-3 0,-1-3 0,-3-3 0,-4-5 0,-14 3 0,-12 5 0,-4 1 247,-3-8 1,-9 8-248,-4-1 0,-13 3 457,-6 3 1,-5-9-458,-2-4 0,-9-7 0,-4-6 0,-6 4 0,-7-4 0,-5 4 0,-8 2 0,-2 1 288,-5-1 1,-4 9-289,-9 4 0,-17 5-80,-9 2 1,36 19 0,-2 3 79,-1 0 0,0 1 0,-6-3 0,0 1 0,0 2 0,-1-1 0,-2-1 0,0-1 0,-5-2 0,-1-1 0,1-3 0,0-2 0,0-4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7:05.369"/>
    </inkml:context>
    <inkml:brush xml:id="br0">
      <inkml:brushProperty name="width" value="0.08571" units="cm"/>
      <inkml:brushProperty name="height" value="0.08571" units="cm"/>
      <inkml:brushProperty name="color" value="#C371F1"/>
    </inkml:brush>
  </inkml:definitions>
  <inkml:trace contextRef="#ctx0" brushRef="#br0">0 177 12287,'11'-9'0,"-2"7"0,-7-9 0,4 5 0,-3 3 0,5-5 0,-8 5 0,0-3 0,0 4 0,0-7 0,0 9 0,0 0 0,-8 0 0,5 0 0,-5 0 0,8 0 0,0 0 0,0 9 0,0-7 0,0 7 0,0-9 0,2 0 0,4 0 0,-1 0 0,8 0 0,2 0 0,11 0 0,5 2 0,8 4 0,2-3 0,5 3 0,-3-4 0,10-2 0,1 0 0,11 0 0,-10 0 0,3 0 0,-3 0 0,4 0 0,-1 7 0,1-1 0,0 3 0,0-3 0,-3-1 0,-4 8 0,5-2 0,-5 2 0,2 4 0,-1-4 0,3 3 0,-4-3 0,-1 4 0,1-4 0,-13 2 0,7-2 0,-9 3 0,8-10 0,-1 7 0,1-6 0,6 6 0,7-7 0,1 3 0,0-3 0,2-3 0,4 3 0,-13-4 0,0-2 0,1 0 0,-1 0 0,0 0 0,7 0 0,-14-6 0,8-1 0,-3-6 0,-5 7 0,3-7 0,-2 6 0,-11 1 0,4 6 0,-4-7 0,4 1 0,0-1 0,0 7 0,-2 0 0,-4 0 0,2-2 0,-9-5 0,9 5 0,-3-4 0,-3 3 0,-3 3 0,2 0 0,-2 0 0,2-2 0,-2-4 0,3 4 0,3-5 0,5 3 0,-4-3 0,11 5 0,1-5 0,3 5 0,-2 2 0,-3-2 0,9-4 0,-6 3 0,6-3 0,-2 4 0,3 2 0,-5 0 0,-9 0 0,6-2 0,1-5 0,0 5 0,-7-5 0,0-1 0,0 1 0,3-8 0,3 2 0,-3 2 0,3-2 0,-3 2 0,-3-2 0,2-4 0,5 3 0,2 4 0,4-3 0,-2 2 0,-4-2 0,-3-5 0,9 5 0,-8 4 0,2 3 0,-5-3 0,-2 3 0,0-1 0,0 7 0,1-6 0,-1-1 0,0 1 0,0 6 0,0 0 0,0 0 0,1 0 0,-1 0 0,0 0 0,0 0 0,-6 0 0,-1 0 0,-1 6 0,1 1 0,-3 1 0,-10-1 0,7-5 0,1 5 0,-1 1 0,-7-1 0,1 1 0,-1-1 0,1-5 0,0 5 0,-1 1 0,1-1 0,-3 2 0,-4-3 0,5-4 0,-5 5 0,-3-3 0,4 3 0,-8-5 0,7 4 0,-9-3 0,5-3 0,-9 0 0,0 0 0,-9-9 0,-1-11 0,-10-10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7:47.345"/>
    </inkml:context>
    <inkml:brush xml:id="br0">
      <inkml:brushProperty name="width" value="0.08571" units="cm"/>
      <inkml:brushProperty name="height" value="0.08571" units="cm"/>
      <inkml:brushProperty name="color" value="#C371F1"/>
    </inkml:brush>
  </inkml:definitions>
  <inkml:trace contextRef="#ctx0" brushRef="#br0">1327 227 12287,'5'0'0,"3"1"0,-4 1 0,1 1 0,1 0 0,0-3 0,0 0 0,-3 0 0,3 0 0,-3 0 0,3 0 0,-3 0 0,3 0 0,-3 0 0,3 0 0,-3 1 0,3 3 0,-4-3 0,6 3 0,-3 0 0,4-2 0,-3 4 0,2-4 0,-4 6 0,2-2 0,1-1 0,-4 1 0,4 0 0,-3 3 0,2 0 0,-2 0 0,-3 0 0,2 0 0,-2 1 0,2-1 0,-2 0 0,-2 0 0,-2 0 0,1 0 0,-4 0 0,3-3 0,-3 0 0,0-1 0,-3 1 0,-1 2 0,-2-2 0,0 3 0,-3 0 0,0-3 0,-3 0 0,-3-3 0,0 3 0,-5-4 0,-1 2 0,-5-4 0</inkml:trace>
  <inkml:trace contextRef="#ctx0" brushRef="#br0" timeOffset="1830">1018 318 12287,'-5'0'0,"1"0"0,3 0 0,-2 0 0,2 0 0,-6-4 0,4-2 0,-3 1 0,3-1 0,-3 0 0,3-3 0,-3 0 0,3 0 0,-3-3 0,3-1 0,-3-3 0,3 1 0,-1 1 0,1-1 0,2 0 0,-2-3 0,2-1 0,1 1 0,-4 1 0,1 2 0,0-2 0,3 2 0,0 1 0,0 2 0,0 5 0,0 1 0,0 4 0,0-2 0,0 4 0,0 4 0,0 1 0,0 4 0,0 3 0,0 1 0,0 0 0,0-1 0,0-1 0,0 4 0,0-3 0,0 3 0,0-3 0,0 4 0,0-5 0,0 1 0,0 2 0,0 1 0,0-1 0,0 1 0,0-2 0,0 2 0,0-1 0,0 1 0,0 1 0,0-4 0,0 4 0,0 0 0,0 0 0,0-1 0,0-1 0,0-2 0,-1-2 0,-2 2 0,2-2 0,-2 0 0,2-1 0,1 0 0,0-3 0,0 0 0,0-3 0,0 3 0,0-4 0,0 2 0,0-4 0,-4 0 0,3 0 0,-7 0 0,6 0 0,-4 0 0,3 0 0,-3 0 0,0 0 0,-3 0 0,0 0 0,3 0 0,0 0 0,0-3 0,-3 0 0,2-3 0,1 3 0,0-3 0,-3 3 0,0-4 0,0 1 0,3-2 0,0-2 0,0 4 0,-3 0 0,3 0 0,0-3 0,1 0 0,-1 0 0,-2 0 0,5 0 0,-3 0 0,3 0 0,-3 0 0,3-1 0,0 1 0,3 0 0,-3 0 0,0 0 0,0 4 0,3-3 0,0 7 0,0-3 0,0 4 0,4 0 0,-3 1 0,2 2 0,-2 2 0,-1 4 0,-3 0 0,0 0 0,-3 1 0,3 3 0,-4-2 0,1 4 0,-2-3 0,-1 3 0,3-4 0,0 1 0,0 1 0,-3 0 0,-1-1 0,1-3 0,0-1 0,0-2 0,0 2 0,0-7 0,0 2 0,3-2 0,0-1 0,3 0 0,-3 0 0,1-1 0,-1-2 0,1 1 0,1-4 0,0 0 0,-3-3 0,1-1 0,-1-2 0,2 1 0,-1-1 0,1 1 0,-1-1 0,-2-1 0,2-2 0,1-1 0,-1 3 0,1-3 0,-1 1 0,-2-2 0,2-1 0,0 0 0,0-1 0,3 1 0,-3 0 0,3 0 0,-3 0 0,3 3 0,-3-1 0,3 5 0,-3-1 0,3-1 0,-3 1 0,3 0 0,-3 3 0,3 1 0,-3 2 0,3-2 0,-3 1 0,3 2 0,-3-1 0,4 4 0,-2-6 0,4 7 0,0-3 0,0 4 0,0 4 0,0 1 0,0 4 0,0 1 0,0 3 0,0-2 0,0 4 0,3-1 0,0 1 0,3 5 0,-3-1 0,1 1 0,-1-2 0,-1 0 0,4 0 0,-3 3 0,3 1 0,-3-1 0,3-3 0,-1 0 0,1 0 0,2 1 0,-2-1 0,-2-1 0,-1-2 0,1-1 0,-1-2 0,3 2 0,-2 1 0,-1-2 0,-3-4 0,3 0 0,0 0 0,0 0 0,-3 0 0,0-3 0,0 0 0,-3 0 0,0 4 0,-5-4 0,2 0 0,-2-3 0,-1 3 0,2-1 0,-2 1 0,2 1 0,-5-4 0,2 3 0,1-3 0,0 1 0,0-1 0,-1-2 0,1 2 0,0 1 0,0-1 0,0-1 0,0-1 0,-3 0 0,0 2 0,0-2 0,3 2 0,-1-2 0,1-1 0,0 0 0,0 0 0,0 0 0,0 0 0,-1-1 0,-2-2 0,1 1 0,-4-4 0,3 1 0,0-1 0,-1-2 0,1 2 0,0-2 0,3-1 0,-3 0 0,0 0 0,0-1 0,6-3 0,-2 3 0,2-2 0,2-1 0,1 1 0,2-3 0,1 3 0,0-4 0,0 0 0,4 0 0,2 1 0,2-2 0,5 3 0,2-4 0</inkml:trace>
  <inkml:trace contextRef="#ctx0" brushRef="#br0" timeOffset="2536">600 564 12287,'6'8'0,"0"-2"0,-4-1 0,1-2 0,-2-2 0,-1 3 0,0-4 0,4 0 0,-3 0 0,3 0 0,-4-1 0,0-2 0,-4-2 0,-1-4 0</inkml:trace>
  <inkml:trace contextRef="#ctx0" brushRef="#br0" timeOffset="2728">709 591 12287,'9'4'0,"-4"-3"0,3 3 0,-2-4 0,-1 0 0,-1 0 0,-4-4 0,0-1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7:55.299"/>
    </inkml:context>
    <inkml:brush xml:id="br0">
      <inkml:brushProperty name="width" value="0.08571" units="cm"/>
      <inkml:brushProperty name="height" value="0.08571" units="cm"/>
      <inkml:brushProperty name="color" value="#C371F1"/>
    </inkml:brush>
  </inkml:definitions>
  <inkml:trace contextRef="#ctx0" brushRef="#br0">107 1 12287,'-7'21'0,"-3"1"0,-1-1 0,-4 0 0,-6-9 0,7-2 0,-1-10 0,11 0 0,-6-10 0,10 8 0,0-8 0,0 20 0,0-8 0,10 8 0,4-10 0,-2-5 0,2 5 0,0-5 0,8 12 0,-1-2 0,0 2 0,3-4 0,5 4 0,-3-2 0,10 2 0,-1-5 0,8 5 0,0-4 0,-1-3 0,8 0 0,0 0 0,7 0 0,-7 0 0,0 0 0,-7 0 0,2 0 0,5 0 0,-3-3 0,10-4 0,-9 5 0,2-5 0,-3 4 0,3 3 0,-2 0 0,9 0 0,-10 0 0,3 0 0,3 0 0,-4 0 0,1 0 0,-7 0 0,-2 0 0,-6 0 0,-2 0 0,-4 0 0,2 0 0,5 0 0,-6 0 0,-8 0 0,2 0 0,4 0 0,-2 0 0,10 0 0,-8 0 0,8 0 0,-7 0 0,6 0 0,-2-2 0,3-5 0,4 4 0,-4-4 0,5 5 0,1 2 0,1 0 0,0 0 0,-3 0 0,-4 0 0,4-3 0,-4-4 0,-3 5 0,3-5 0,-10 4 0,2 3 0,-1 0 0,1 0 0,-4 0 0,4 0 0,-1-2 0,1-5 0,-2 5 0,10-6 0,-10 6 0,2 2 0,3 0 0,-2 0 0,2 0 0,-3 0 0,3-7 0,5 0 0,2 0 0,-10 7 0,8 0 0,-7 0 0,6 0 0,-6 0 0,-1 0 0,-6 0 0,-1 7 0,0 0 0,1 0 0,-10-7 0,7 10 0,-17-8 0,8 7 0,-10-9 0,0 0 0,-10 0 0,-2 0 0,-9 0 0,-1 0 0,1-19 0,0-4 0</inkml:trace>
  <inkml:trace contextRef="#ctx0" brushRef="#br0" timeOffset="749">2780 386 12287,'-2'14'0,"-5"0"0,2-9 0,-7 5 0,3-1 0,-8-7 0,12 8 0,-9-10 0,9 0 0,-14 0 0,15 0 0,-11 0 0,11-10 0,-13 6 0,10-11 0,0 11 0,7-8 0,0 5 0,0 4 0,0-16 0,0 15 0,0-11 0,0 8 0,0-7 0,9 9 0,3-14 0,7 14 0,-5-9 0,5 9 0,-7-4 0,10 9 0,-1 0 0,-9 2 0,-5 5 0,5 5 0,-10 10 0,5-1 0,-4 0 0,-3 1 0,0-1 0,-7 1 0,-1-1 0,-1-2 0,2-5 0,-5 5 0,-9-7 0,-1 0 0,1-5 0,7-4 0,-1-3 0,1 0 0,-7 0 0,-1 0 0,1 0 0,-1 0 0,1 0 0,7-8 0,0 1 0,2-2 0,-3 2 0,-4 4 0,8-13 0,-11 9 0,8-8 0,0 8 0,7-7 0,-8 7 0,8-8 0,-7 8 0,7-9 0,-8 1 0,8-4 0,-7-2 0,7 7 0,-7 0 0,7-1 0,-8-6 0,11 0 0,-4-1 0,-1 1 0,2-1 0,-3 8 0,3 0 0,5 0 0,-8-8 0,10 1 0,0 7 0,0-1 0,0 1 0,0-7 0</inkml:trace>
  <inkml:trace contextRef="#ctx0" brushRef="#br0" timeOffset="1158">2716 86 12287,'10'19'0,"4"-4"0,-5 4 0,1-17 0,-10 8 0,0-10 0,-2 0 0,-6 0 0,4 0 0,-11 0 0,8 0 0,-7 0 0,0 0 0,-8 0 0,-1 0 0,-6 0 0,5 0 0,-16 0 0,7 0 0</inkml:trace>
  <inkml:trace contextRef="#ctx0" brushRef="#br0" timeOffset="1642">1946 450 12287,'22'9'0,"-10"-6"0,7 6 0,-17-9 0,10 3 0,-5 4 0,-5-5 0,8 8 0,-10-10 0,0 2 0,0 5 0,0-4 0,0 6 0,0-9 0,0 0 0,0 10 0,-10-6 0,-4 11 0,2-8 0,-2 7 0,-3 0 0,-11 8 0,4-3 0,-5-5 0,-1 10 0,1-10 0,1 10 0,6-10 0,-9 5 0,-4 2 0,4-2 0,2-4 0,-2 1 0,3-9 0,-1 1 0,8-8 0</inkml:trace>
  <inkml:trace contextRef="#ctx0" brushRef="#br0" timeOffset="1992">1561 450 12287,'12'9'0,"-2"-6"0,-8 6 0,5-9 0,-4 0 0,6 3 0,-9 4 0,0-5 0,-2 17 0,-5-4 0,2-4 0,-9 4 0,-1 6 0,-6 8 0,4-1 0,-4-7 0,4 8 0,-11-1 0,2 1 0,-3-8 0,5 1 0,-4-1 0,2-2 0,-3-5 0,15-4 0,-24-10 0,14 0 0</inkml:trace>
  <inkml:trace contextRef="#ctx0" brushRef="#br0" timeOffset="2422">1155 407 12287,'-19'14'0,"5"1"0,-5-8 0,4 7 0,4-7 0,-4 8 0,11-11 0,-15 15 0,16-16 0,-6 16 0,9-17 0,0 8 0,0-10 0,2 0 0,5 0 0,-2 0 0,9 0 0,-7 0 0,8 0 0,-4-3 0,4-4 0,4 5 0,-10-10 0,5 5 0,5 4 0,-14-6 0,10 9 0,-11-3 0,3-4 0,-4 5 0,6-8 0,-6 8 0,4-5 0,-5 4 0,-2-16 0,0 15 0,0-11 0,0 11 0,-9-15 0,4 16 0,-9-4 0,-1-5 0,-6 10 0,0-5 0,-1 4 0,1 3 0,-1 0 0,-8-9 0,-4-3 0</inkml:trace>
  <inkml:trace contextRef="#ctx0" brushRef="#br0" timeOffset="2979">877 215 12287,'14'12'0,"0"-5"0,-9-5 0,5-2 0,-10 0 0,0 0 0,0 0 0</inkml:trace>
  <inkml:trace contextRef="#ctx0" brushRef="#br0" timeOffset="3146">749 258 12287,'21'11'0,"-7"-1"0,1-10 0,-11 0 0,15 0 0,-14 0 0,9 0 0,-9 0 0,5-2 0,-10-6 0,0 6 0,0-17 0,0 7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8:11.627"/>
    </inkml:context>
    <inkml:brush xml:id="br0">
      <inkml:brushProperty name="width" value="0.08571" units="cm"/>
      <inkml:brushProperty name="height" value="0.08571" units="cm"/>
      <inkml:brushProperty name="color" value="#C371F1"/>
    </inkml:brush>
  </inkml:definitions>
  <inkml:trace contextRef="#ctx0" brushRef="#br0">2011 1 12287,'7'14'0,"3"-2"0,2-2 0,-8-3 0,6-7 0,-10 0 0,2 0 0,5 0 0,-4 0 0,6 0 0,-9 0 0,0 0 0,3 9 0,4 5 0,-5 1 0,5 6 0,3-4 0,-3 11 0,7-4 0,-7-3 0,8 3 0,-8 5 0,7-6 0,-7 6 0,7 2 0,-7-3 0,3-2 0,-3-11 0,-4 4 0,16-7 0,-8 9 0</inkml:trace>
  <inkml:trace contextRef="#ctx0" brushRef="#br0" timeOffset="767">1797 22 12287,'-12'0'0,"3"0"0,9 0 0,0 0 0,0 10 0,0 2 0,0 9 0,9 0 0,1 1 0,4-1 0,5 1 0,-5-1 0,-2 0 0,3 1 0,-8-1 0,7 1 0,-9-1 0,2 0 0,-2-6 0,2-1 0,-5 0 0,5 7 0,-4 1 0,-3-1 0,-3 1 0,-4-1 0,-5-7 0,-9 1 0,-1 1 0,1 3 0,-7 0 0,-1-5 0,-7 3 0,8-10 0,-3 7 0,2-6 0,6-1 0,-6-7 0,-2 0 0,3 0 0,6-10 0,8-4 0,2 2 0,-2-2 0,5 0 0,9-8 0,0-6 0,0-1 0,0 1 0,7 6 0,0 1 0,9 2 0,-1 5 0,-3-3 0,2 10 0,-7 0 0,7 7 0,-7-7 0,8-1 0,-8 1 0,7 7 0,-9 0 0,14 10 0,-17 2 0,15 9 0,-10 0 0,0-6 0,-7-1 0,0 0 0,0 8 0,0-8 0,0 0 0,0 0 0,0 8 0,-2-1 0,-6 1 0,-1-8 0,-5 0 0,-5 0 0,4 8 0,-4-8 0,-2 0 0,9-9 0,-16 4 0,4-9 0</inkml:trace>
  <inkml:trace contextRef="#ctx0" brushRef="#br0" timeOffset="1376">1027 215 12287,'19'2'0,"-2"3"0,-3 2 0,-9 0 0,14-7 0,-7 0 0,9 0 0,1 0 0,-1 0 0,0 0 0,-6 7 0,-1 0 0,-9 3 0,2-3 0,2-2 0,-1 9 0,-1-7 0,-7 7 0,0 1 0,0 6 0,-3-7 0,-4 1 0,-5-1 0,-9 7 0,-1 1 0,1-1 0,-7 0 0,-1 1 0,-2-1 0,3 1 0,4-3 0,-5-5 0,-1 2 0,1-8 0,-2 1 0,3-2 0,4-4 0,-5 4 0,6-7 0,1-7 0,8 2 0,0-9 0,9-1 0,-5-6 0,10 0 0,0-1 0,0 1 0,0 7 0,0-1 0,10 8 0,4-7 0,-2 7 0,2-8 0,1 11 0,6-6 0,0 10 0,-2 3 0,-4 4 0,-6-3 0,-9 11 0,2-1 0,6 7 0,-6 1 0,5-1 0,-5 1 0,-2-1 0,-7 0 0,0 1 0,-9-1 0,1 0 0,3 1 0,-2-1 0,0 1 0,-7-1 0,6-7 0,1 1 0,0-11 0,2 6 0,-7-1 0,7 3 0</inkml:trace>
  <inkml:trace contextRef="#ctx0" brushRef="#br0" timeOffset="1543">1092 856 12287,'0'22'0,"0"-1"0,0-9 0,0-3 0,-10-9 0,8 0 0,-17-9 0,7-12 0,-10-13 0</inkml:trace>
  <inkml:trace contextRef="#ctx0" brushRef="#br0" timeOffset="1819">236 642 12287,'22'10'0,"-1"4"0,-9-4 0,7-1 0,-10-6 0,6 4 0,-4 5 0,-3 9 0,-6 0 0,5 1 0,-7 6 0,-7 1 0,2 9 0,-9-3 0,-7-1 0,-8 1 0,-9-1 0,2 1 0,-2 3 0,3-9 0,-6-10 0,-1 0 0,-13-7 0</inkml:trace>
  <inkml:trace contextRef="#ctx0" brushRef="#br0" timeOffset="2594">3914 236 12287,'0'22'0,"0"-1"0,0-9 0,0-3 0,10-9 0,0 3 0,4 4 0,5-5 0,-5 5 0,12 3 0,3-3 0,9 2 0,-3-1 0,8-6 0,7 5 0,7-5 0,14-2 0,8 0 0,13 0 0,6 0-233,-45 0 0,1 0 0,4 0 0,0 0 233,2 1 0,1-2 0,3-2 0,1-3 0,2-1 0,1 0 0,2 1 0,0 0-281,5-1 0,0 0 1,0 1-1,0 0 281,0-1 0,-1-1 0,-2 0 0,-1 0 0,0 4 0,1 1 0,-1-4 0,0-1 0,3 5 0,2-1 0,5-3 0,2 0 0,-1 3 0,0 1 0,2-4 0,1 0-315,-3 3 1,-1 0 0,2 0 0,1-1 314,8 1 0,1 1 0,-1 2 0,-1-1 0,2-1 0,-1-1 0,-4 3 0,-2 0 0,-4 1 0,0 0 0,-2 0 0,-1 0 0,-1 0 0,1 0 0,1 0 0,-1 0-162,-11 0 0,0 0 0,1 1 0,-1 0 162,-10 2 0,-2 1 0,3 1 0,-1 0 0,-1 1 0,0 2 0,-3 2 0,-1-1 130,1-2 0,-1 1 0,35 11-130,-17 2 0,-7-7 0,-7 0 0,-5 1 457,-9 6 0,-9-2-457,-6-5 0,-7 5 1377,-6-4-1377,4-6 925,-17 10-925,8-17 177,-10 8 0,-3-10-177,-4 0 0,-14 0 0,-15 0 0,-16-2 0,-12-6 0,-1-3 0,-27-20 0,4-3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29:59.184"/>
    </inkml:context>
    <inkml:brush xml:id="br0">
      <inkml:brushProperty name="width" value="0.08571" units="cm"/>
      <inkml:brushProperty name="height" value="0.08571" units="cm"/>
      <inkml:brushProperty name="color" value="#C371F1"/>
    </inkml:brush>
  </inkml:definitions>
  <inkml:trace contextRef="#ctx0" brushRef="#br0">0 57 12287,'0'16'0,"0"-1"0,0-6 0,0-5 0,0 8 0,3-12 0,7 0 0,-4 0 0,12 0 0,-8 0 0,8 0 0,1-9 0,9-1 0,0 1 0,0 9 0,3-3 0,7-6 0,-7 5 0,6-5 0,7 6 0,2 3 0,7 0 0,3 0 0,0 0 0,0 0 0,13 0 0,5 0 0,10 0-300,10 0 0,-4 0 300,-39 0 0,0 0 0,43 0 0,-43 0 0,0 0 0,49 0 0,-49 0 0,1 0 0,47 0 0,-6 0 0,-5-9 0,5-1 0,3 1 0,-2 9 0,-1 0 0,-9 0 0,9 0 0,1 0 0,-43-4 0,0-1 0,43-5 0,-10 1 0,-10 9 0,-2 0-151,3 0 0,5 0 151,-5 0 0,-6 0 0,-4 0 0,3 9 0,-2 1 0,11-1 0,-2-9 0,3 0 0,-4 0 0,4 3 0,-12 6 0,18-5 0,-10 5 0,1-6 0,-19-3 0,3 3 0,6 6 0,-6-5-10,7 5 1,-7-6 9,-3-3 0,0 9 0,0 1 0,9-1 0,1-9 0,2 3 0,-3 6 0,-6-5 0,7 5 0,2-6 0,-2-3 0,-1 0 0,-9 0 0,0 0 0,0 0 0,-3 0 0,-7 0 0,4 0 290,-13 0 0,13 0-290,-3 0 0,3 0 160,-4 0 0,7 0-160,-6 0 0,6 0 0,3 0 0,9 0 0,0 0 0,1 9 0,-10 1 0,3-1 0,6-9 0,-6 9 0,7 1 0,2-1 0,-3-9 0,1 0 0,-10 0 0,9 0 0,0 0 0,1 0 0,-10 0 0,0 0 10,0 0 1,0 0-11,0 0 0,3 0 0,6 0 0,7 0-146,12 0 0,-3 0 146,-7 0 0,-5 9 0,-13 1 0,0-1 0,0-9 0,0 9 0,0 1 0,0 8 0,0-8 0,-10 2 0,1-3 0,-3-2 0,2 11 0,4-11 0,-13 2 0,13 3 146,-3-2 0,6 2-146,3-3 0,-10-5 0,1 5 0,0-6 0,9-3 0,0 0 0,0 0 0,-10 0 0,1 0 0,-4 0 0,4 0 0,6 0 0,-6 0 0,-4-9 0,4-1 0,-10 1 0,10 9 0,-10-3 0,10-6 0,-13 5 0,3-5 0,4 6 0,-4 3 0,10 0 0,-10 0 0,4-3 0,-4-6 0,-3 5 0,13-5 0,-4 6 0,4 3 0,3 0 0,-13 0 0,10 0 0,-10 0 0,10 0 0,-10 0 0,10 0 0,-10 0 0,10 0 0,-10 0 0,10 0 0,-10 0 0,10 0 0,-10 0 0,10 0 0,-10 0 0,10 0 0,-10 0 0,10 0 0,-10 0 0,13-3 0,-3-6 0,2 5 0,-2-5 0,6 6 0,-6 3 0,5 0 0,4 0 0,0 0 0,0 0 0,-9 0 0,0 0 0,-10 0 0,10 0 0,-1 0 0,10 0 0,-12 0 0,-7 0 0,4 0 0,-4 0 0,10-9 0,-10-1 0,10 1 0,-10 9 0,10 0 0,-10 0 0,10-3 0,-10-6 0,10 5 0,-10-5 0,10 6 0,-10 3 0,13 0 0,-3 0 0,-4 0 0,4 0 0,-4 0 0,4 0 0,3 0 0,-13 0 0,10 0 0,-10 0 0,10 0 0,-10 0 0,10 0 0,-10 0 0,0 0 0,-9 0 0,0 0 0,0 0 0,0 0 0,-12 0 0,-4 0 0,-12 0 0,0 3 0,0 6 0,0-5 0,13 8 0,-1-9 0,7 6 0,6-5 0,-7 5 0,-2-6 0,3-3 0,-1 9 0,10 1 0,0-1 0,0-9 0,10 0 0,-1 0 0,3 9 0,-2 1 0,-7-1 0,6-9 0,4 0 0,-4 0 0,3 0 0,-2 0 0,-4 0 0,13 0 0,-10 9 0,10 1 0,-10-1 0,10-9 0,-1 0 0,10 0 0,-9 0 0,0 0 0,-4 0 0,4 0 0,6 0 0,-7 0 0,4-9 0,-3-1 0,3 1 0,-13 9 0,10 0 0,-10 0 0,10 0 0,-10 0 0,3 0 0,-2 0 0,-7 0 0,6 0 0,-3 0 0,4 0 0,-7 0 0,6 0 0,4 0 0,-4 0 0,0 0 0,-9 0 0,10 0 0,-1 0 0,10 0 0,-10 0 0,3 0 0,-2 0 0,-7 0 0,6 0 0,4 0 0,-4 0 0,10 3 0,-10 6 0,3-5 0,-2 5 0,-4-6 0,13-3 0,-13 0 0,3 0 0,4 9 0,-4 1 0,10-1 0,-10-9 0,9 0 0,-8 0 0,8 0 0,-8 0 0,8 0 0,-8 0 0,8 0 0,-8 0 0,2 0 0,-2 0 0,-4 9 0,12 1 0,-11-1 0,2-9 0,-3 0 0,4 0 0,-7 3 0,6 6 0,-6-5 0,-3 5 0,0-6 0,0-3 0,0 9 0,0 1 0,-9-1 0,-1-9 0,1 0 0,9 0 0,0 9 0,0 1 0,3-1 0,7-9 0,-7 0 0,6 0 0,-6 0 0,-3 0 0,3 0 0,7 0 0,-7 0 0,6 0 0,-3 3 0,4 6 0,-7-5 0,6 5 0,3-6 0,-2-3 0,8 0 0,-8 0 0,8 0 0,-8 0 0,11 0 0,-2 0 0,-3 0 0,2 0 0,-11 0 0,2 0 0,3 0 0,-2 0 0,2 0 0,-3 0 0,-5 0 0,5 0 0,3 0 0,-2 0 0,8 0 0,-8 0 0,2 0 0,-3 0 0,-5 0 0,5 0 0,3 0 0,-2 0 0,-1 0 0,-9 0 0,0 0 0,0 0 0,0 0 0,0 0 0,-12 0 0,8 0 0,-20 0 0,8 0 0,-12 0 0,0 0 0,-12 0 0,8 0 0,-8 0 0,9 0 0,-6 0 0,5 0 0,-8-3 0,12-6 0,-9-7 0,-1-12 0,-11-12 0,5-29 0,-12-18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08.476"/>
    </inkml:context>
    <inkml:brush xml:id="br0">
      <inkml:brushProperty name="width" value="0.08571" units="cm"/>
      <inkml:brushProperty name="height" value="0.08571" units="cm"/>
      <inkml:brushProperty name="color" value="#C371F1"/>
    </inkml:brush>
  </inkml:definitions>
  <inkml:trace contextRef="#ctx0" brushRef="#br0">26 364 12287,'-7'0'0,"1"0"0,1 0 0,3 0 0,-3 0 0,5 0 0,0 0 0,5 0 0,-2 0 0,5 0 0,5 4 0,4 0 0,9 4 0,-1-3 0,9-1 0,-1-4 0,10 0 0,7 0 0,11 0 0,10 0 0,5-2-189,3-2 1,-1-3 188,5-5 0,-3-1 0,3 1 0,-1 0 0,2 4 0,-3-3 0,-6 3 0,0 1 0,0-2 0,4 2 0,1-1 0,3 1 0,-3 3 0,3 3 0,-4-4 0,6 3 0,-1-3 0,-2 3 0,1-7 0,1 5 0,4-4 0,-2 4 0,-3-5 0,-2 6 0,-6-1 0,2-1 0,2 0 0,1 1 0,-1 4 0,-5 0 0,-12 0 0,1 0-32,0 0 0,-1 0 32,1 0 0,-5 0 0,1 0 0,-5 4 0,5 1 0,-2 0 0,1-1 0,-6-2 0,-7 2 0,-3-3 0,4-1 0,-3 0 187,-1 0 1,-2 0-188,-10 0 0,3 0 33,-4 0 0,1 0-33,-5 0 0,-6-4 0,-2 0 0,-3-6 0,-2 2 0,-1 1 0,-2-1 0,-4-2 0,-5-7 0,4-2 0,1-6 0,-1-6 0,1-1 0,2-6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07.300"/>
    </inkml:context>
    <inkml:brush xml:id="br0">
      <inkml:brushProperty name="width" value="0.08571" units="cm"/>
      <inkml:brushProperty name="height" value="0.08571" units="cm"/>
      <inkml:brushProperty name="color" value="#C371F1"/>
    </inkml:brush>
  </inkml:definitions>
  <inkml:trace contextRef="#ctx0" brushRef="#br0">427 151 12287,'-6'12'0,"1"-3"0,-4-1 0,2-5 0,3 1 0,-3-3 0,-5-1 0,-2 5 0,-3-1 0,2 4 0,-6-4 0,0 5 0,-4-5 0,-4 4 0,-1-4 0,1 5 0,4-5 0,-3 4 0,3-4 0,-3 1 0,8-5 0,-4 0 0,-1 0 0</inkml:trace>
  <inkml:trace contextRef="#ctx0" brushRef="#br0" timeOffset="193">189 63 12287,'5'-18'0,"-3"4"0,2-3 0,-3 9 0,-6 3 0,-4 5 0,-3 5 0,-5 3 0,2 4 0,-6 0 0,0 2 0,-4 3 0,0-3 0,0 4 0,0-6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05.642"/>
    </inkml:context>
    <inkml:brush xml:id="br0">
      <inkml:brushProperty name="width" value="0.08571" units="cm"/>
      <inkml:brushProperty name="height" value="0.08571" units="cm"/>
      <inkml:brushProperty name="color" value="#C371F1"/>
    </inkml:brush>
  </inkml:definitions>
  <inkml:trace contextRef="#ctx0" brushRef="#br0">1667 527 12287,'-7'5'0,"0"-3"0,3 2 0,3-3 0,-5-1 0,6 0 0,0-1 0,0-3 0,0 2 0,0-3 0,0 5 0,0 0 0,0 5 0,0 2 0,6 6 0,-5-1 0,3 1 0,-1-5 0,1 0 0,-3-3 0,4 3 0,-4 0 0,-1 5 0,0-1 0,0 1 0,-6-1 0,0 0 0,-7-4 0,-1-3 0,-3-5 0,2 5 0,-6-1 0,4 0 0,-3-4 0,-1 0 0,-4 0 0,4-4 0,0 0 0,0-5 0,-4 5 0,1-6 0,3 2 0,-1 1 0,5-1 0,-3-1 0,3-3 0,0 4 0,5-1 0,3 5 0,1-4 0,1 3 0,-1-3 0,2 5 0,6-8 0,0 10 0,0-6 0,0 3 0,0 2 0,6-3 0,-4 5 0,7 0 0,-6 0 0,8 0 0,-9 0 0,7 0 0,-6 0 0,2 1 0,-5 3 0,6-2 0,-5 9 0,5-10 0,-6 10 0,0-8 0,0 5 0,0-5 0,0 8 0,0-8 0,0 6 0,-4-5 0,-1 4 0,-4-5 0,2 7 0,-6-6 0,1 1 0,-1-1 0,1-2 0,-1 2 0,0 2 0,1-2 0,-1 0 0,1-4 0,4 0 0,-1 0 0,1 0 0,-5 0 0</inkml:trace>
  <inkml:trace contextRef="#ctx0" brushRef="#br0" timeOffset="208">1529 802 12287,'7'6'0,"4"-5"0,-2 3 0,-2-1 0,1 1 0,0-2 0,-1 3 0,4-5 0,-4 0 0</inkml:trace>
  <inkml:trace contextRef="#ctx0" brushRef="#br0" timeOffset="1058">790 226 12287,'2'11'0,"2"-3"0,-1-1 0,5-2 0,-4-4 0,4 3 0,-3-2 0,3-2 0,-4 0 0,4 0 0,-5 0 0,8 0 0,-9 5 0,3-2 0,-5 5 0,0-5 0,-5 8 0,-4-2 0,-2-2 0,-1 1 0,-6 0 0,-3 5 0,-4 1 0,-5 2 0,-2-2 0,-5 3 0,-5 2 0,0 2 0,-6 0 0,-2 4 0,-1-7 0,-3 7 0,4-2 0,4 2 0,-1 0 0,5 0 0,2-4 0,6 0 0,4-2 0,5 2 0,4 1 0,0-5 0,11 0 0,2-5 0,5 1 0,3-1 0,6-5 0,2-3 0,7-2 0,2-2 0,5-2 0,-1-2 0,3-1 0,1-4 0,4-2 0,0 3 0,2-3 0,-2-2 0,-2 1 0,2-1 0,-3 5 0,-1-1 0,-4 1 0,0-5 0,-1 1 0,0-1 0,-2 2 0,-5 3 0,0-3 0,-1 2 0,-5 3 0,-3-3 0,-2 1 0,-8-5 0,-5 1 0,-6-1 0,-1 5 0,1 0 0,2-1 0,-6-3 0,0 1 0,-4 2 0,4-2 0,1 3 0,-1-3 0,-4-2 0,1-4 0,3 1 0,-1-1 0,5 4 0,-4 1 0,4-1 0,1-3 0,3-1 0,1 0 0,-1 5 0,5-5 0,0 0 0,5 1 0,-1 3 0,2-1 0,2-3 0,2 4 0,2-4 0,3 3 0,5 1 0,5 1 0,0-1 0,5 1 0,-1-1 0,-2 5 0,2 0 0,0-1 0,4-3 0,-4 3 0,0 1 0,-2 4 0,2-5 0,-3 5 0,-5-4 0,-1 4 0,1-5 0,-6 7 0,4-10 0,-4 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00.81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94 16383,'44'10'0,"0"-3"0,-22 8 0,13-5 0,-8 1 0,19-6 0,1 0 0,11-5 0,9 0 0,2-9 0,-6 6 0,-6-10 0,-10 7 0,-10 0 0,3-3 0,-3 3 0,1-5 0,2-4 0,2 4 0,1-9 0,-2 8 0,0-3 0,-13 10 0,2-5 0,-9 9 0,0-3 0,0 4 0,0 4 0,4-3 0,-3 9 0,4-9 0,-1 8 0,-3-8 0,8 8 0,-3-7 0,0 7 0,3-3 0,-4-1 0,1 5 0,3-4 0,-8-1 0,4 5 0,-5-9 0,-5 3 0,-1 1 0,0-4 0,1 4 0,0-5 0,4 0 0,-8 0 0,7-5 0,-2 4 0,-1-4 0,4 5 0,-9 0 0,9 0 0,-4 0 0,0 0 0,4 0 0,-8 0 0,7 0 0,-2 0 0,-1 0 0,4 0 0,-9 0 0,9 0 0,-4-4 0,5-2 0,0-14 0,0-2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13.042"/>
    </inkml:context>
    <inkml:brush xml:id="br0">
      <inkml:brushProperty name="width" value="0.08571" units="cm"/>
      <inkml:brushProperty name="height" value="0.08571" units="cm"/>
      <inkml:brushProperty name="color" value="#C371F1"/>
    </inkml:brush>
  </inkml:definitions>
  <inkml:trace contextRef="#ctx0" brushRef="#br0">1064 0 12287,'5'0'0,"-1"0"0,-1 0 0,2 0 0,3 0 0,0 0 0,-3 0 0,1 0 0,-5 1 0,2 2 0,1-1 0,-1 3 0,-1 1 0,-2 2 0,0 3 0,0 3 0,0 1 0,0 2 0,-1-1 0,-1 0 0,0-1 0,-4-1 0,5-2 0,-7-4 0,4 0 0</inkml:trace>
  <inkml:trace contextRef="#ctx0" brushRef="#br0" timeOffset="1339">788 122 12287,'-4'8'0,"0"-3"0,4-2 0,4-3 0,1 0 0,0 0 0,0 0 0,0 0 0,3 0 0,1 0 0,-1 0 0,-3 0 0,1 0 0,-1 0 0,3 0 0,0 0 0,0 0 0,-2 0 0,-1 0 0,1 0 0,2 0 0,-4 4 0,3-2 0,-5 3 0,1-3 0,-7 3 0,-1-3 0,-2-1 0,-1 2 0,-1 0 0,-2 0 0,1 3 0,-4-4 0,1 4 0,-4-4 0,-1 4 0,-1-3 0,-1 2 0,1-2 0,1 2 0,-4-2 0,1 3 0,0 0 0,-3-2 0,2 1 0,2-2 0,-2 3 0,1-4 0,0 4 0,1-4 0,4 0 0,0-1 0,3-1 0,-2 0 0,4 0 0,1 0 0,1 0 0,1 0 0,0 0 0,0 0 0,3 0 0,2-1 0,3-1 0,0 1 0,0-7 0,0 7 0,0-5 0,0 3 0,0-2 0,0 3 0,0-5 0,0 5 0,0-3 0,0 3 0,0-2 0,3 4 0,-1-3 0,1 2 0,-3-3 0,0 4 0,0-3 0,0 2 0,0-3 0,-4 4 0,3 0 0,-2 0 0,-1 4 0,2-2 0,-3 3 0,2-2 0,-2 2 0,0-2 0,0 2 0,-2-2 0,1 2 0,-1-3 0,-1 1 0,0 1 0,0-3 0,0 2 0,0-2 0,-1-1 0,1 0 0,4-1 0,1-2 0,-1 2 0,3-3 0,-2 1 0,2 2 0,1-2 0,-4 3 0,0 0 0,-4 0 0,2 0 0,1 0 0,0 1 0,-4 1 0,1-1 0,0 4 0,0-3 0,0-1 0,0 3 0,0-4 0,3 0 0,-2 0 0,6 0 0,-3-1 0,4-2 0,-3 2 0,2-2 0,-6 3 0,2 0 0,-3 1 0,0 1 0,0 0 0,0 4 0,0-4 0,-1 4 0,1-4 0,0 4 0,0-4 0,0 0 0,2 2 0,1-1 0,0-1 0,-1-2 0,1 0 0,3 0 0,-2-1 0,4-1 0,-2 0 0,-1-3 0,0-1 0,3-2 0,0 0 0,-2 0 0,-1 0 0,0 0 0,3-1 0,-1 2 0,-1 2 0,1-2 0,-2 1 0,2-1 0,1-1 0,0-3 0,0 0 0,0-1 0,0 2 0,0 0 0,0-4 0,4-3 0,0-4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16.008"/>
    </inkml:context>
    <inkml:brush xml:id="br0">
      <inkml:brushProperty name="width" value="0.08571" units="cm"/>
      <inkml:brushProperty name="height" value="0.08571" units="cm"/>
      <inkml:brushProperty name="color" value="#C371F1"/>
    </inkml:brush>
  </inkml:definitions>
  <inkml:trace contextRef="#ctx0" brushRef="#br0">683 17 12287,'3'5'0,"-2"-2"0,3-3 0,-4 0 0,3 0 0,-2 0 0,3 0 0,-4 4 0,0-3 0,0 6 0,0-2 0,0 0 0,0 0 0,-1-2 0,-2 2 0,1-3 0,-3 1 0,2 1 0,-2-2 0,-1 1 0,-2-3 0,0 0 0,3 0 0,-1 0 0,1 0 0,-3 0 0,2-3 0,1 1 0,2-4 0,-2 3 0,-1-3 0,-2 2 0,3-2 0,-1 1 0,5 3 0,-7-2 0,4 4 0,-1 0 0,-1 0 0,3 0 0,-2 0 0,2 0 0,-2 0 0,2 0 0,-2 0 0,-1 0 0,-2 0 0,0 0 0,0 0 0,0 0 0,3 0 0,-2 0 0,6 0 0,-2 0 0,-1 0 0,3 0 0,-3 0 0,1 4 0,2-3 0,-5 3 0,3-1 0,-3-2 0,1 3 0,-3-4 0,0 0 0,0 0 0,0 0 0,2 0 0,1 0 0,3 0 0,-3 0 0,3 0 0,1 0 0,-3 0 0,1 0 0,2 0 0,-7 0 0,4 0 0,-4 1 0,0 1 0,0-1 0,-1 2 0,0 0 0,-1 0 0,1 1 0,-2-1 0,-2-3 0,0 3 0,0-2 0,-1-1 0,2 0 0,-2 0 0,2 0 0,1 0 0,2-3 0,-2 1 0,2-5 0,1 3 0,2-1 0,1 3 0,3 0 0,-1-1 0,2 2 0,1-2 0,4 3 0,-3 0 0,6 3 0,-5-1 0,3 3 0,-3-2 0,1 2 0,-2-3 0,-1 6 0,0-7 0,0 5 0,0-4 0,0 4 0,-4-4 0,-1 0 0,0 2 0,0-1 0,-1 0 0,-2 0 0,0-2 0,0 2 0,0-2 0,0-1 0,0 0 0,0 0 0,-1 0 0,1 0 0,0-1 0,0-2 0,-3 1 0,0-3 0,1 2 0,5-2 0,-2 0 0,1 0 0,2-3 0,-2 3 0,5-2 0,-3-1 0,4 0 0,0-4 0,4-1 0,0-3 0</inkml:trace>
  <inkml:trace contextRef="#ctx0" brushRef="#br0" timeOffset="317">414 107 12287,'-3'12'0,"1"-4"0,-3-5 0,-1 1 0,-2-2 0,-1 4 0,-2-4 0,2 4 0,-2-3 0,2-1 0,-2-2 0,-2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31.374"/>
    </inkml:context>
    <inkml:brush xml:id="br0">
      <inkml:brushProperty name="width" value="0.08571" units="cm"/>
      <inkml:brushProperty name="height" value="0.08571" units="cm"/>
      <inkml:brushProperty name="color" value="#C371F1"/>
    </inkml:brush>
  </inkml:definitions>
  <inkml:trace contextRef="#ctx0" brushRef="#br0">1 24 12287,'0'15'0,"0"1"0,0 0 0,0-3 0,0-2 0,0-11 0,10 0 0,3 0 0,11 2 0,-1 6 0,1-5 0,0 5 0,-1-6 0,1-2 0,10 0 0,5 0 0,14 3 0,2 5 0,3-6 0,-3 6 0,-3-5 0,11-3 0,0 0 0,8 0 0,0 0 0,0 0 0,2-3-189,6-5 1,2 3 188,6-11 0,-6 8 0,-10-7 0,-1 9 0,1-1 0,0-4 0,0 3 0,-11 0 0,-5 8 0,-5 0 0,-3 0 0,9 0 0,-1 0 0,10 0 0,-2 0 0,5 0 0,3 0 0,8 0-99,0 0 1,-9 0 98,-7 0 0,-2 0 0,2 0 0,5 0 0,-5 0 0,-6 0 0,-1 0 0,-7 0 0,-1 0 0,7 3 0,0 5 0,0-3 185,-8 11 0,3-8-185,5 7 0,-3-1 0,11 1 0,-10 6 0,2-5 0,3 5 0,-3 3 0,8-3 0,-8-6 0,8 4 0,-8-11 0,3 7 0,-3-7 0,-6 8 102,7-8 0,-7 0-102,-1-8 0,7 7 0,0 1 0,0 0 0,-8-8 0,0 8 0,0 0 0,1 2 0,-1-2 0,5-2 0,-4 9 0,1-9 0,-17 1 0,10 4 0,-3-3 0,6 8 0,2-9 0,0 1 0,0-8 0,9 8 0,-1 0 0,10 0 0,-2-8 0,-3 0 0,3 0 0,-2 0 0,2 0 0,5 0 0,-5 0 0,-5-3 0,-3-5 0,-3 6 0,3-6 0,-2 5 0,10 3 0,-11 0 0,3 0 0,5 0 0,3 0 0,6 0 0,1 0 0,1 0 0,0 0 0,0-8 0,0 1 0,-3-1 0,-5 8 0,2-8 0,-9 0 0,6-3 0,-6 4 0,1 4 0,-2-5 0,-5-2 0,5 2 0,-5-3 0,-3 3 0,1 6 0,-1-6 0,0-3 0,0 3 0,0 1 0,1 7 0,-1-8 0,0 0 0,-2 0 0,-6 8 0,6-8 0,-6 0 0,3-7 0,-3 7 0,3 0 0,-10 8 0,2-8 0,-3 0 0,6-2 0,10 2 0,-7 5 0,-1-5 0,-2-2 0,2 2 0,6-3 0,-6 3 0,5 6 0,4-6 0,-4 5 0,-4 3 0,9-8 0,-9 1 0,10-1 0,-11 8 0,-5 0 0,-2 0 0,2 0 0,-3 0 0,1 0 0,-9 0 0,9 0 0,-1 0 0,1 0 0,-9 0 0,-2-3 0,-5-5 0,5 6 0,-5-6 0,5 5 0,2 3 0,1 0 0,0 0 0,2 0 0,5 0 0,-5-8 0,6 0 0,-6 1 0,-2 7 0,-1 0 0,1 0 0,7 0 0,1 0 0,2 0 0,-2 0 0,-6 0 0,5 0 0,6 0 0,2 0 0,-2 0 0,2 0 0,-2 0 0,2 0 0,6 0 0,-6 0 0,-2 7 0,2 1 0,-2 0 0,3-8 0,4 0 0,-5 0 0,3 3 0,-2 5 0,4-6 0,-4 6 0,2-5 0,-3-3 0,6 0 0,-6 0 0,3 0 0,-3 0 0,6 0 0,-6 0 0,3 0 0,-2 0 0,1 0 0,-9 0 0,7 0 0,-7 0 0,2 0 0,-3 0 0,-4 0 0,4 0 0,3 0 0,-2 0 0,7 0 0,-8 0 0,9 0 0,-9 0 0,9 0 0,-9 0 0,3 0 0,-2 0 0,-6 0 0,5 0 0,6 0 0,2 0 0,-2 0 0,3 0 0,-4 0 0,4 0 0,9 0 0,-9 0 0,10 0 0,-11 0 0,6 0 0,2 0 0,8 0 0,0 0 0,0 0 0,-8 0 0,0 0 0,1 0 0,7-3 0,0-5 0,-8 6 0,-8-6 0,1-3 0,7 3 0,0 1 0,0 7 0,-10 0 0,-5 0 0,-4 0 0,4 0 0,-6 0 0,6 0 0,-14 0 0,-2 0 0,-8 0 0,7 0 0,1 0 0,0 0 0,0 0 0,-11 0 0,5 0 0,-7 0 0,5 0 0,-6 0 0,12 0 0,-7 0 0,-1 0 0,9 0 0,-7 0 0,8 0 0,-8 0 0,8 0 0,-9 0 0,9 0 0,0 0 0,8 0 0,-1 0 0,1 0 0,-1 0 0,1 0 0,0 0 0,-1 0 0,1-8 0,-1 0 0,1 0 0,0 8 0,-6 0 0,6 0 0,-14-8 0,14 0 0,-6 0 0,6 8 0,-3-2 0,-6-6 0,-4 5 0,-1-7 0,-7 10 0,7 0 0,-10 0 0,0 0 0,-10 0 0,7 0 0,-7 0 0,10 0 0,0 0 0,10 0 0,-7 0 0,7 0 0,-10 0 0,0 0 0,11 0 0,-8 0 0,7 0 0,-10 0 0,0 0 0,-10-11 0,-4-2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35.546"/>
    </inkml:context>
    <inkml:brush xml:id="br0">
      <inkml:brushProperty name="width" value="0.08571" units="cm"/>
      <inkml:brushProperty name="height" value="0.08571" units="cm"/>
      <inkml:brushProperty name="color" value="#C371F1"/>
    </inkml:brush>
  </inkml:definitions>
  <inkml:trace contextRef="#ctx0" brushRef="#br0">1 95 12287,'23'-8'0,"1"-2"0,0-3 0,7 5 0,0-8 0,4 11 0,-4-3 0,8-2 0,16 2 0,6 0 0,10 8 0,2 0-231,6 0 1,5 0 230,10 0 0,-43 3 0,0 2 0,0-2 0,1 2 0,4 3 0,1 2-185,-2-2 0,0 0 0,2 2 0,1 1 185,0 1 0,2-1 0,8 0 0,1-1-254,1-1 1,1-2 0,3-1 0,-1-2 253,-2-3 0,0-2 0,1 1 0,0 0 0,2 0 0,1 0 0,2 0 0,1 0-280,5 0 0,0 0 1,-1 0-1,1 0 280,-1 0 0,1 0 0,0 4 0,-1 0 0,1 0 0,0 0 0,3 4 0,1 0 0,-1-4 0,1 0 0,0 4 0,-1 2 0,-3-2 0,-1 0 0,1-2 0,-1 1 0,1 1 0,0 0 0,2-2 0,0 1 0,-2 0 0,-1 2 0,5 0 0,-1 0 0,-3-4 0,0-2 0,-1 0 0,1-1 0,3-5 0,1-2 0,1 0 0,0-3 0,-2-3 0,1-1 0,5 0 0,0 0-236,-2 0 0,1 0 0,1 0 1,2 1 235,0-1 0,1 0 0,3 0 0,0 0 0,1 0 0,-1 1 0,1 3 0,-1 0 0,-3 0 0,-1 0 0,-1 4 0,0 1 0,-3-6 0,1 2 0,5 4 0,-1 1 0,-3-3 0,-3 2 0,-2 1 0,-3 1 2,-8 1 0,-3 0 1,-12 0-1,-4 0-2,38 0 377,-43 0 0,-31 3-377,-21 5 0,48 13 0,30 10 0,-20-10 0,5 0 0,15-1 0,1-1 0,-8-1 0,-3 1 272,-3 1 0,-4-1 0,26 8-272,-32-4 802,-26 1 0,-21-22-802,-16 6 733,5-5-733,-7-3 0,10 0 0,0 0 180,0-11 0,0-4-180,0-17 0,-11-15 0,-2-13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55.255"/>
    </inkml:context>
    <inkml:brush xml:id="br0">
      <inkml:brushProperty name="width" value="0.08571" units="cm"/>
      <inkml:brushProperty name="height" value="0.08571" units="cm"/>
      <inkml:brushProperty name="color" value="#C371F1"/>
    </inkml:brush>
  </inkml:definitions>
  <inkml:trace contextRef="#ctx0" brushRef="#br0">3336 295 12287,'10'-5'0,"0"0"0,-7 0 0,5 0 0,-3 0 0,-2 0 0,7 5 0,-7-6 0,10 4 0,-4-4 0,5 6 0,1 0 0,0 0 0,-1 0 0,1 0 0,6 5 0,4 0 0,-2 4 0,1-4 0,-4 5 0,4-5 0,-4 6 0,4-1 0,-6 2 0,2-3 0,-5 4 0,-6-3 0,3 3 0,-7 2 0,0 5 0,-5-1 0,-2 6 0,-3-6 0,-10 7 0,-9-1 0,-9 3 0,-1 1 0,-12 0 0,2 1 0,-10-2 0,0-4 0,-3 4 0,-2-4 0,-1 4 0,-4 1 0,1-1 0,-1-3 0,4 1 0,15-7 0,0 6 0,10-5 0,3-1 0,7-4 0,11-7 0,7 0 0,7-3 0,0-3 0,7 4 0,2-6 0,11 0 0,-2 0 0,6 0 0,1-1 0,4-4 0,6 1 0,-1-5 0,7-1 0,-2-5 0,2 0 0,-2 1 0,3-1 0,-2 0 0,0 1 0,0-1 0,-5 0 0,-5 1 0,-1-6 0,1 0 0,-8-1 0,-2 2 0,-10 2 0,-5-2 0,-5 1 0,-5-2 0,-10 2 0,-9-6 0,-6 4 0,-4-4 0,-4 6 0,-6-2 0,-6-1 0,-4 1 0,2 1 0,-2 4 0,6-5 0,-1 1 0,5-1 0,5 5 0,3 1 0,7-1 0,6-5 0,3 1 0,4-6 0,1 6 0,7-14 0,2 2 0</inkml:trace>
  <inkml:trace contextRef="#ctx0" brushRef="#br0" timeOffset="1150">2190 545 12287,'8'14'0,"-1"-5"0,-1-3 0,-4 1 0,6-6 0,-3 4 0,-4-3 0,8 3 0,-4 0 0,-4 6 0,4-1 0,3 3 0,0 2 0,7-1 0,0 1 0,-1 0 0,-4-1 0,0 1 0,0-5 0,5 0 0,-1-1 0,-1 6 0,-3 0 0,-3-7 0,-14 0 0,-3-3 0,-8-3 0,-1 3 0,-12-4 0,1-1 0,-4 0 0,0 0 0,-2-6 0,-3-4 0,-4-3 0,4-2 0,-3-1 0,-3-4 0,-2 2 0,3-6 0,-8 4 0,8-4 0,-4 6 0,4-2 0,0-1 0,0 1 0,5 1 0,0 4 0,8 7 0,1 3 0,3-2 0,7 2 0,0 1 0,6 4 0,6 0 0,1 0 0,9 0 0,3 0 0,3 0 0,6 0 0,1 0 0,0 0 0,4 4 0,1 1 0,1 2 0,-1-2 0,-4-2 0,4 7 0,-4-5 0,-1 5 0,-1-2 0,1 2 0,0 3 0,-1-4 0,0 0 0,-5 0 0,0 0 0,-5 0 0,-2 4 0,3-3 0,-15 3 0,-5 2 0,-11-5 0,-3 0 0,-2-2 0,-8 1 0,0 0 0,-6-4 0,1-4 0,0 4 0,0-3 0,0-2 0,2 0 0,2 0 0,0 0 0,5 0 0,1-5 0,5 0 0,4-5 0,1 5 0,6-5 0,-2 6 0,-1-6 0,1 5 0,1-2 0,4 2 0,0 4 0,1-4 0,1 2 0,3-2 0,-3 3 0,5-4 0,-7 6 0,5 0 0,0 0 0,1 0 0,-6 4 0,0 1 0,0 7 0,1-2 0,-1 3 0,0 1 0,1 3 0,-1 2 0,5-1 0,0 7 0,7-7 0,-2 1 0,4-2 0,1-3 0,4 1 0,1 0 0,7-6 0,-2 1 0,3-7 0,1 2 0,1-3 0,0-2 0,-1 0 0,-5 0 0,-3 0 0,-6 0 0,-6 0 0,-4 0 0,-3 0 0,-2 0 0,-6-2 0,-4-3 0,-2 4 0,-3-4 0,1-2 0,-1 3 0,-4-6 0,0 5 0,0-7 0,4 3 0,1-4 0,-1-2 0,6 0 0,-1 0 0,6 1 0,-6-1 0,7 2 0,-1 3 0,7-3 0,3 3 0,-1 4 0,2-7 0,1 11 0,7-4 0,0 6 0,0 0 0,7 6 0,-6-4 0,6 11 0,-7-5 0,-7 7 0,-1-2 0,-7-3 0,1 3 0,-1-4 0,0 0 0,1 0 0,-6-5 0,0 1 0,-6 3 0,3 0 0</inkml:trace>
  <inkml:trace contextRef="#ctx0" brushRef="#br0" timeOffset="1632">2131 45 12287,'10'0'0,"0"0"0,0-5 0,4 0 0,-4 0 0,0 5 0,-5 0 0,4 0 0,-4 0 0,5 0 0,-7 0 0,11 0 0,-13 0 0,6-1 0,-7-4 0,0-3 0,0-7 0</inkml:trace>
  <inkml:trace contextRef="#ctx0" brushRef="#br0" timeOffset="1957">838 324 12287,'0'-8'0,"-2"2"0,-3 6 0,-3 0 0,-6 0 0,-3 6 0,-2 4 0,-4 3 0,-7 2 0,1-1 0,0 1 0,-2-5 0,-4 0 0,4-7 0,-5 3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0:58.296"/>
    </inkml:context>
    <inkml:brush xml:id="br0">
      <inkml:brushProperty name="width" value="0.08571" units="cm"/>
      <inkml:brushProperty name="height" value="0.08571" units="cm"/>
      <inkml:brushProperty name="color" value="#C371F1"/>
    </inkml:brush>
  </inkml:definitions>
  <inkml:trace contextRef="#ctx0" brushRef="#br0">6510 1088 12287,'15'-20'0,"-1"1"0,1-7 0,0 1 0,-5 2 0,-1-1 0,-5 6 0,0-2 0,-2 4 0,-2 1 0,0 1 0,0-1 0,0 0 0,0 0 0,0 1 0,0-1 0,0 0 0,0 6 0,0-1 0,0 0 0,0-5 0,0 1 0,0-1 0,0 5 0,0 0 0,0 7 0,5-5 0,0 3 0,6 3 0,-3-4 0,7 12 0,-5-4 0,0 3 0,-7-2 0,2 2 0,-2-3 0,2 3 0,-3-4 0,4-1 0,-6 0 0,0 0 0,-6 0 0,4 0 0,-11 0 0,10 0 0,-7 0 0,5 0 0,-5 0 0,7 0 0,-10 0 0,5 0 0</inkml:trace>
  <inkml:trace contextRef="#ctx0" brushRef="#br0" timeOffset="792">6701 412 12287,'0'8'0,"-2"-1"0,-3-7 0,4 0 0,-11 1 0,7 4 0,-6-3 0,1 11 0,-9-3 0,2 3 0,-2 1 0,-2 3 0,1 2 0,-6 4 0,1 7 0,-1-1 0,2 0 0,-2 1 0,6-1 0,2-4 0,8-1 0,-1-6 0,6 2 0,0-4 0,12-3 0,2-3 0,11-4 0,4-6 0,-1 0 0,2 0 0,4 0 0,5 0 0,1-1 0,-6-4 0,0 3 0,1-3 0,-1-1 0,1 1 0,-3 0 0,-2 5 0,-4-5 0,-6 0 0,0 0 0,-7 5 0,-5 5 0,-13 0 0,-6 7 0,-14-3 0,-4 4 0,0 2 0,-7 0 0,2 0 0,-4 4 0,-1 1 0,0-1 0,0-4 0,-5 0 0,0-1 0,0-4 0,5 0 0,2-2 0,2 2 0,5 1 0,5-6 0,6 0 0,-1-5 0,12-1 0,-2-4 0,11-4 0,-3-7 0,7-3 0,2 2 0,3-2 0,3-3 0,6 3 0,1-7 0,0 1 0,-1 2 0,1-1 0,0 1 0,0-2 0,-1-2 0,1 2 0,-2 4 0,-3 1 0,3 4 0,-11 1 0,4 1 0,-8 6 0,-2 3 0,-1 5 0,-10 5 0,3 3 0,-7 6 0,-2 3 0,1 2 0,-6 4 0,1 7 0,3 1 0,-3 3 0,6-1 0,-6 6 0,5-5 0,-4 5 0,6 0 0,-2 5 0,6 1 0,4-1 0,3-5 0,7 0 0,0-6 0,0 1 0,7-10 0,3-4 0,4-4 0,6-1 0,-2-2 0,6-3 0,-1-4 0,2-6 0,4 0 0,1 0 0,-6-6 0,5-4 0,-2-5 0,2-4 0,0-4 0,1-6 0,-3 4 0,-2 1 0,-4-1 0,-6-11 0,0-1 0</inkml:trace>
  <inkml:trace contextRef="#ctx0" brushRef="#br0" timeOffset="1159">5393 192 12287,'0'14'0,"0"1"0,0-7 0,7 5 0,-6-11 0,6 6 0,-7-3 0,0 3 0,0 7 0,0 6 0,0 3 0,0 6 0,0 4 0,0 4 0,0 6 0,0-5 0,0 0 0,0-1 0,0 1 0,6-3 0,4-7 0,-2-6 0,2-3 0,0-6 0,5-4 0,-1-3 0,1-7 0,0 0 0</inkml:trace>
  <inkml:trace contextRef="#ctx0" brushRef="#br0" timeOffset="2741">5099 192 12287,'-14'8'0,"4"-2"0,0-6 0,7 0 0,-5 0 0,3 0 0,3 0 0,-5 0 0,6-1 0,-4-4 0,3 3 0,-4-4 0,6 6 0,0 6 0,0 2 0,0 7 0,0 0 0,0-1 0,5 1 0,0 0 0,4 1 0,-4 4 0,2-2 0,-2 6 0,1 1 0,4 4 0,1-5 0,-6 1 0,5-2 0,-5 1 0,0-1 0,-5-3 0,0 1 0,0 3 0,0-2 0,0-8 0,-2 1 0,-3 0 0,-3-1 0,-6 1 0,-3-5 0,-2 0 0,1-7 0,-7 2 0,6-3 0,-6-2 0,7 0 0,-1 0 0,-3-5 0,3 0 0,-1-12 0,5 3 0,6-6 0,-1 1 0,7 1 0,-2-7 0,-2 7 0,2-1 0,0 2 0,5 3 0,-1 0 0,-4 5 0,3-4 0,-6 11 0,3-3 0,3 3 0,-9 4 0,6 3 0,-1-2 0,1 7 0,1 0 0,-5 5 0,5-1 0,0 1 0,-3-5 0,2 0 0,-1-6 0,1 6 0,1-7 0,-5 2 0,5 4 0,-9-8 0,5 6 0,-7-7 0,6 0 0,-1 0 0,0 0 0,-5 0 0,1-7 0,-1 4 0,0-7 0,2 5 0,3-5 0,-3 6 0,4-6 0,0 2 0,0-2 0,0-3 0,0 3 0,-3-3 0,7-2 0,-1 0 0,1 1 0,3 4 0,-3 0 0,4 0 0,1-4 0,-5 4 0,0 0 0,0 7 0,5-4 0,0 1 0,7 4 0,-4-4 0,7 6 0,-7 6 0,10 2 0,-5 5 0,7-3 0,-5 2 0,-1-8 0,-4 6 0,5-5 0,-5 5 0,5-5 0,-7 6 0,10-3 0,-11 7 0,3 0 0,-4 0 0,-2 4 0,-4 1 0,-8-1 0,-7-4 0,-6 5 0,1-1 0,-2 1 0,-3-6 0,-4 1 0,0 0 0,-1 0 0,6-1 0,0-6 0,-1-3 0,3-3 0,2-2 0,4-2 0,6-3 0,0-3 0,1-6 0,-1-6 0,0 0 0,2-4 0,3 4 0,-1-4 0,6 4 0,-5-6 0,5 2 0,1 1 0,4-2 0,0 2 0,0-1 0,0-4 0,0 4 0,0 1 0,0-2 0,0 7 0,0-1 0,0 2 0,1 4 0,4 4 0,-3 0 0,3 5 0,-4 2 0,-1-5 0,5 9 0,0 3 0,0-2 0,-5 7 0,0-5 0,0 5 0,0 4 0,0 6 0,0 1 0,0-1 0,-2-2 0,-3 6 0,4 1 0,-4 4 0,3-4 0,2-1 0,-5-4 0,0 4 0,1-6 0,4 2 0,-7 3 0,4-7 0,-7 3 0,7-9 0,-10-3 0,4-7 0,-5 0 0,-1 0 0,5-7 0,0-3 0,1-3 0,-6-1 0,0-1 0,1 2 0,-1 3 0,5-1 0,0 6 0,1 0 0,-6 5 0,0 0 0,0 0 0,1 0 0,-1 0 0,-1 6 0,-4 4 0,2 5 0,-6 5 0,6-2 0,-2 6 0,4 0 0,1 6 0,0-2 0,1-4 0,4 2 0,0-6 0,7-1 0,-2-4 0,3 0 0,9-5 0,3-1 0,3-5 0,1 1 0,1-4 0,0-1 0,-1-5 0,1 0 0,0-1 0,0 1 0,-1 3 0,1-3 0,-2 2 0,-3-2 0,3 4 0,-5-6 0,0 7 0,-1 0 0,-20 0 0,1 5 0,-12 0 0,4 5 0,-4-5 0,1 4 0,-2-4 0,-2 0 0,2-5 0,2 0 0,-1 0 0,1 0 0,-2 0 0,4 0 0,6 0 0,1-1 0,-1-4 0,0-3 0,1-7 0,1 0 0,3 0 0,-2-6 0,7-3 0,-4-2 0,4 1 0,0-8 0,5 4 0,0-5 0,0-1 0,0 3 0,0-7 0,0 6 0,0-1 0,0-2 0,0 1 0,2 1 0,2 5 0,5-7 0,5-2 0</inkml:trace>
  <inkml:trace contextRef="#ctx0" brushRef="#br0" timeOffset="3382">4908 1 12287,'0'8'0,"0"-2"0,0-6 0,-6 7 0,-2-4 0,-7 7 0,-2-2 0,-2 2 0,-4 3 0,-6-3 0,-1 3 0,1 1 0,-2-4 0,-3 0 0,3-7 0,-4 2 0,-9 3 0,-2 0 0</inkml:trace>
  <inkml:trace contextRef="#ctx0" brushRef="#br0" timeOffset="3724">3968 985 12287,'-15'0'0,"0"0"0,1 0 0,-1 0 0,0 0 0</inkml:trace>
  <inkml:trace contextRef="#ctx0" brushRef="#br0" timeOffset="4183">3042 632 12287,'0'23'0,"0"-3"0,0-9 0,0-1 0,-5-5 0,0 5 0,0-5 0,5 4 0,-5 1 0,1 5 0,-6-4 0,5 4 0,-7-8 0,3 7 0,-4-2 0,-2 2 0,-2-4 0,-2 0 0,3-2 0,-4 2 0,-1 1 0,1-6 0,-4 0 0,4-5 0,-4 5 0,4 0 0,-4 0 0,4-5 0,-6 0 0,1 0 0,4 0 0,1 0 0,3 0 0,-3 0 0,2 0 0,-7 0 0,8-5 0,-3 0 0,-1-6 0,1 1 0,-1 2 0,1-2 0,9 0 0,-4-5 0,5-1 0,1-3 0,-4-11 0,4-7 0</inkml:trace>
  <inkml:trace contextRef="#ctx0" brushRef="#br0" timeOffset="4449">2719 324 12287,'8'0'0,"-2"-7"0,-6 4 0,0-7 0,7 7 0,-5-4 0,6 7 0,-3 0 0,-4 0 0,6 0 0,-14 7 0,-1 1 0</inkml:trace>
  <inkml:trace contextRef="#ctx0" brushRef="#br0" timeOffset="4574">2601 324 12287,'0'23'0,"0"-2"0,0-13 0,-6-1 0,-3-1 0,-5 2 0,-1 5 0,0-3 0,6 2 0,-1-8 0,0 1 0,-5-5 0</inkml:trace>
  <inkml:trace contextRef="#ctx0" brushRef="#br0" timeOffset="5249">1881 530 12287,'15'8'0,"-5"-2"0,-1-6 0,-4 0 0,5 0 0,0 7 0,5-6 0,-6 11 0,1-7 0,-7 6 0,2-1 0,-3-2 0,-2 2 0,0 0 0,0 4 0,5-4 0,0 0 0,0-5 0,-5 5 0,-2-5 0,-3 4 0,2-5 0,-7 1 0,0 3 0,-9 0 0,-1 7 0,-4-6 0,4 1 0,-6-2 0,1 2 0,-7 3 0,-3-3 0,0-2 0,0 2 0,4-2 0,-3 2 0,-2 1 0,2-6 0,-1 5 0,6-5 0,0 0 0,-1-5 0,1-2 0,-1-3 0,1 2 0,0-7 0,4 5 0,1-4 0,-1 4 0,-4-5 0,-1 2 0,1-2 0,0-2 0,-1 8 0,1-3 0,0 2 0,-1 2 0,1-7 0,6 7 0,3-2 0,-1 3 0,1 2 0,1 0 0,4 0 0,5 0 0,1 0 0,5 0 0,-2 0 0,6 0 0,0 0 0,1 7 0,4 3 0,-3-2 0,3 2 0,1-6 0,-1 6 0,7 0 0,-9 3 0,7-3 0,-7 3 0,2-3 0,-3-2 0,-2 2 0,4-5 0,1 4 0,0-4 0,-5 5 0,0 0 0,-6 3 0,-4-3 0,2 3 0,-2-3 0,0-2 0,-5 2 0,-1-6 0,-3 6 0,1-2 0,-7 2 0,7 2 0,-1-7 0,-4-1 0,6-4 0,-4 0 0</inkml:trace>
  <inkml:trace contextRef="#ctx0" brushRef="#br0" timeOffset="5549">1705 1132 12287,'0'8'0,"0"-1"0,1-7 0,4 0 0,-3-2 0,3-3 0,-4-3 0,-1-7 0</inkml:trace>
  <inkml:trace contextRef="#ctx0" brushRef="#br0" timeOffset="5948">1396 515 12287,'-8'-15'0,"1"5"0,7 1 0,-4-1 0,-1-5 0,-5 0 0,5 1 0,0-1 0,5 0 0,-5 1 0,0-1 0,0 0 0,-1 1 0,4 5 0,-4 3 0,-1 6 0,6 8 0,-4 7 0,-2 1 0,2 8 0,-1 1 0,1 4 0,3 1 0,-3-1 0,2-6 0,-2-3 0,-3 2 0,-7 1 0</inkml:trace>
  <inkml:trace contextRef="#ctx0" brushRef="#br0" timeOffset="6475">294 662 12287,'0'23'0,"0"-2"0,0-6 0,0-7 0,0 5 0,0-10 0,0 7 0,2-5 0,3 5 0,-4-6 0,4 6 0,2-5 0,-2 5 0,6-5 0,-1 5 0,3-7 0,2 2 0,1-4 0,3-1 0,-1 0 0,7 0 0,-5 0 0,4 0 0,-6-6 0,2-4 0,-4 2 0,-1-2 0,-1 5 0,1-5 0,-7 6 0,-3-6 0,2 5 0,-3-5 0,1 7 0,-5-10 0,-6 6 0,-4-3 0,2-1 0,-2 6 0,0-5 0,-4 5 0,-1-4 0,0 4 0,1-2 0,-1 2 0,-5 4 0,1-4 0,-1-2 0,5 2 0,-4-1 0,-1 1 0,1-3 0,4-7 0,0 0 0</inkml:trace>
  <inkml:trace contextRef="#ctx0" brushRef="#br0" timeOffset="6665">294 353 12287,'-6'8'0,"4"-1"0,-6-5 0,3 2 0,2-2 0,-7 3 0,0-3 0,-5-2 0</inkml:trace>
  <inkml:trace contextRef="#ctx0" brushRef="#br0" timeOffset="6780">30 441 12287,'0'15'0,"0"-5"0,0 0 0,0-5 0,0 4 0,-7-5 0,5 2 0,-11-6 0,5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1:10.794"/>
    </inkml:context>
    <inkml:brush xml:id="br0">
      <inkml:brushProperty name="width" value="0.08571" units="cm"/>
      <inkml:brushProperty name="height" value="0.08571" units="cm"/>
      <inkml:brushProperty name="color" value="#C371F1"/>
    </inkml:brush>
  </inkml:definitions>
  <inkml:trace contextRef="#ctx0" brushRef="#br0">3101 706 12287,'-8'15'0,"1"-7"0,7-3 0,0-10 0,2 2 0,3-7 0,-2 7 0,7-2 0,-5-2 0,5 2 0,0 1 0,4-1 0,1 0 0,-5 0 0,-1 5 0,1 0 0,5 0 0,-5-2 0,0-3 0,-1 4 0,6-4 0,0 3 0,-1 7 0,1 0 0,-5 5 0,0-5 0,-7 6 0,2-1 0,-3 8 0,-2 1 0,0 8 0,0-3 0,-2 4 0,-3 1 0,-5 5 0,-9 1 0,2 4 0,-2-5 0,-3 5 0,3-4 0,-1 2 0,6-7 0,-1 2 0,0-7 0,2-4 0,3-1 0,4-11 0,6-2 0,0-7 0,6 0 0,4 0 0,3-7 0,2-2 0,0 0 0,-1 0 0,1 0 0,0 0 0,-2-4 0,-3 3 0,3 2 0,-4-2 0,-2 0 0,-1-5 0,-6 1 0,0 4 0,0 0 0,-1 0 0,-4-4 0,-8 1 0,-7 3 0,-4-8 0,4 3 0,-6-3 0,2 3 0,-9 1 0,-1-1 0,-1-5 0,6 1 0,0-1 0,-1 6 0,1 4 0,-1 0 0,3 2 0,2-2 0,4-1 0,6 6 0,1-5 0,-1 5 0,0-13 0,0 2 0</inkml:trace>
  <inkml:trace contextRef="#ctx0" brushRef="#br0" timeOffset="417">2616 1015 12287,'0'23'0,"0"-4"0,0-2 0,0-8 0,0 1 0,7-7 0,-6 11 0,11-6 0,-7 6 0,0-4 0,-5 0 0,6 0 0,-4 4 0,11 1 0,-12-5 0,4 0 0,-3-7 0,-2 4 0,0-7 0,0 0 0,-7 0 0,4 0 0,-7 0 0,1 1 0,-6 4 0,0-3 0,1 3 0,-3-4 0,-2-1 0,-3 0 0,-2 0 0,-9 2 0,4 3 0,-5-4 0,-1 4 0,-2-3 0,-7-2 0,0 0 0,-1 0 0,1 0 0,0 0 0,7-5 0,2 0 0,4-1 0,2 1 0,6-3 0,4-7 0,2 0 0,3-13 0,-1-3 0</inkml:trace>
  <inkml:trace contextRef="#ctx0" brushRef="#br0" timeOffset="809">2058 853 12287,'6'10'0,"4"0"0,-3-7 0,-1 4 0,-6-7 0,0 0 0,-1 6 0,-4 4 0,-4-2 0,-5 2 0,4-2 0,0 2 0,-6 3 0,-7-5 0</inkml:trace>
  <inkml:trace contextRef="#ctx0" brushRef="#br0" timeOffset="1217">1382 677 12287,'8'6'0,"5"-4"0,-3 3 0,-2 1 0,2-1 0,0 7 0,4-2 0,1 3 0,0 1 0,-1 6 0,1-1 0,0 8 0,-1-3 0,6 2 0,0-1 0,-1 1 0,-4-7 0,0-1 0,-1-8 0,1 3 0,0-5 0</inkml:trace>
  <inkml:trace contextRef="#ctx0" brushRef="#br0" timeOffset="1850">1220 574 12287,'0'18'0,"0"-3"0,0-4 0,0-3 0,0-1 0,0-7 0,7 0 0,-1 1 0,4 4 0,1-1 0,-6 5 0,7 1 0,-2 5 0,-2-2 0,2-3 0,-1 8 0,6-4 0,-5 4 0,0-3 0,-2 0 0,2-1 0,3 6 0,-4 0 0,0-1 0,0-4 0,-4 0 0,5-1 0,-5 1 0,5 0 0,-7-6 0,2 1 0,2-5 0,-3 5 0,1-5 0,-5 5 0,0-5 0,0 4 0,0-5 0,-1 7 0,-4-6 0,2 5 0,-7-5 0,5 1 0,-5-1 0,0-3 0,-4 4 0,-1-6 0,0 0 0,0 0 0,1-1 0,-1-4 0,0-3 0,1-7 0,-1 0 0,0 0 0,-1 1 0,-4-1 0,4-5 0,-4 1 0,2-7 0,-1 1 0,3-1 0,-4 2 0,4-4 0,1 3 0,-5-2 0,1-3 0,-1 6 0,5-1 0,-4 2 0,-1-1 0,1-2 0,4 6 0,2-6 0,3 2 0,2 1 0,3-2 0,3 1 0,-2-6 0,4-1 0,4-3 0,5 3 0,5-3 0,8-2 0,2 2 0,5-2 0,6 1 0,2 4 0,7-3 0,7-4 0,1 1 0</inkml:trace>
  <inkml:trace contextRef="#ctx0" brushRef="#br0" timeOffset="2859">1161 956 12287,'-6'8'0,"4"-1"0,-6-7 0,3 0 0,4 0 0,-6 0 0,7 0 0,0 0 0,-6 0 0,2 5 0,-6 0 0,6-1 0,-6-4 0,5 5 0,-5 0 0,0 2 0,-4-2 0,-1-4 0,0 4 0,0-3 0,1-2 0,4 0 0,0 0 0,0 0 0,-4 0 0,4-2 0,0-3 0,5-1 0,-5-4 0,7-3 0,-2 3 0,2-3 0,-2-2 0,3 6 0,-2-1 0,2 6 0,2-9 0,0 12 0,0-6 0,0 14 0,0 1 0,0 7 0,-2-1 0,-3 1 0,4 0 0,-4-1 0,2-4 0,-2 0 0,3-5 0,-3 5 0,2-5 0,-2 4 0,3-5 0,-4 2 0,6-6 0,0-6 0,-2-1 0,-3-3 0,4-3 0,-6 5 0,7-7 0,-1 2 0,-4 4 0,3 2 0,-11 7 0,10-5 0,-7 0 0,5 0 0,-5 5 0,5-1 0,-5-4 0,6 3 0,-6-3 0,0-3 0,-5 2 0,1-4 0,-1-3 0,0 5 0,0-7 0,1 5 0,-1 0 0,5 7 0,1-2 0,-1-1 0,-5 1 0,5 0 0,0 5 0,1 0 0,-6 0 0,2 1 0,3 4 0,-3 3 0,3 7 0,-3 0 0,-2 0 0,6-1 0,-1 1 0,5 5 0,-5-1 0,5 1 0,-5-6 0,7 1 0,-2 0 0,4 0 0,1-1 0,0 1 0,0-5 0,0-1 0,0-5 0,0 4 0,0-3 0,0-4 0,0 13 0,0-11 0,0 7 0,0-7 0,-7 8 0,-3-6 0,2 5 0,-2-5 0,1 5 0,-6-5 0,0 4 0,1-4 0,-3 5 0,-2-5 0,2 5 0,-2-5 0,-3 4 0,3-4 0,-7 0 0,1-5 0,2 0 0,-1 0 0,4 0 0,-4 0 0,6 0 0,-2 0 0,4 0 0,1-6 0,1-2 0</inkml:trace>
  <inkml:trace contextRef="#ctx0" brushRef="#br0" timeOffset="3176">530 530 12287,'-7'10'0,"-3"-1"0,4-5 0,-7 2 0,11-6 0,-5 0 0,9 0 0,3 0 0,-3 0 0,11-6 0,-5-2 0</inkml:trace>
  <inkml:trace contextRef="#ctx0" brushRef="#br0" timeOffset="3417">721 1221 12287,'-30'8'0,"7"0"0,4-5 0,2 2 0,-2 6 0,-1-1 0,-4 3 0,4 2 0,-6-7 0,3-1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1:15.520"/>
    </inkml:context>
    <inkml:brush xml:id="br0">
      <inkml:brushProperty name="width" value="0.08571" units="cm"/>
      <inkml:brushProperty name="height" value="0.08571" units="cm"/>
      <inkml:brushProperty name="color" value="#C371F1"/>
    </inkml:brush>
  </inkml:definitions>
  <inkml:trace contextRef="#ctx0" brushRef="#br0">4703 191 12287,'-7'8'0,"5"-1"0,-4 0 0,6-6 0,0 6 0,0-7 0,0 0 0,-7-7 0,-1-1 0</inkml:trace>
  <inkml:trace contextRef="#ctx0" brushRef="#br0" timeOffset="283">4497 0 12287,'-8'23'0,"1"-8"0,7-2 0,2-11 0,3 2 0,-2-4 0,7-4 0,0-5 0,4-5 0</inkml:trace>
  <inkml:trace contextRef="#ctx0" brushRef="#br0" timeOffset="2471">3894 662 12287,'0'8'0,"0"-2"0,0-4 0,0 3 0,0-4 0,-5 8 0,1-5 0,-3-2 0,2 3 0,4 3 0,-8-1 0,4 2 0,4 0 0,-4-4 0,-3-4 0,6 12 0,-4-11 0,6 11 0,0-11 0,0 4 0,1-6 0,4 0 0,3 0 0,7 0 0,0 0 0,-1 0 0,1 0 0,-5-5 0,0 0 0,-7-6 0,8 8 0,-6-7 0,5 5 0,-5-5 0,1 2 0,-1-2 0,-3-3 0,3 3 0,-3 2 0,-2-2 0,0 1 0,0-6 0,0 0 0,-7 7 0,-3 3 0,2 3 0,-2 2 0,0 0 0,-4 0 0,-3 0 0,-2 0 0,3 5 0,-4 0 0,-1 5 0,1-5 0,-1 5 0,1-5 0,4 4 0,-4-4 0,-1 5 0,2-5 0,-1 2 0,5-3 0,5-2 0,1 3 0,-1-3 0,-3-4 0,3-3 0,3 2 0,7-7 0,-4 5 0,-1-5 0,0 1 0,5-6 0,0 7 0,0-5 0,-7 11 0,-3-3 0,-3 10 0,-1 5 0,-1 3 0,0 2 0,-1-1 0,-4 1 0,-2 1 0,-8 4 0,1-4 0,-1 4 0,-6 1 0,-3-1 0,-3 1 0,-2-2 0,5-2 0,-1 2 0,8-7 0,-3-2 0,1-7 0,5 2 0,-2-4 0,11-1 0,1 0 0,4-1 0,0-4 0,7 2 0,3-7 0,2 0 0,-2-5 0,3 1 0,-3-1 0,4 0 0,1 0 0,0 1 0,0-1 0,0 0 0,0 1 0,1-6 0,4 1 0,-1-3 0,5 3 0,1-4 0,5-7 0,1 1 0,4 0 0,-4-1 0,4 1 0,3 0 0,1-1 0,2 2 0,-1 4 0,2 1 0,-2 3 0,1 6 0,-1-1 0,-4 2 0,-7 8 0,1 0 0,0 5 0,-2 2 0,-3 3 0,-4 3 0,-6 7 0,0-1 0,0 1 0,0 5 0,0-1 0,-6 7 0,-4-1 0,-3-2 0,-2 1 0,-4 1 0,-1 4 0,-1-1 0,1-4 0,-1 2 0,-4-6 0,-2 4 0,2-4 0,2 0 0,-1-6 0,6-4 0,-2 0 0,4-7 0,1 2 0,1-3 0,5-4 0,4-3 0,4-3 0,1-7 0,5 1 0,0-1 0,6-5 0,-1 1 0,3-1 0,2 5 0,-1 1 0,1-1 0,-5 5 0,0 0 0,-5 6 0,4-6 0,-5 7 0,2-4 0,-6 7 0,-2 7 0,-2 2 0,-5 4 0,-5 2 0,-6 0 0,1-1 0,-6 6 0,5 0 0,-1-1 0,2-4 0,2-2 0,-2-3 0,2 1 0,3-6 0,-1 5 0,0-5 0,1 0 0,-1-5 0,5 0 0,0 0 0,7-7 0,-5-1 0,3-7 0,3 1 0,-4-1 0,6 0 0,0 1 0,0-1 0,0-5 0,0 1 0,0-3 0,0 3 0,0 1 0,0-7 0,-5 6 0,0-6 0,0 2 0,5-1 0,0-2 0,0 6 0,0-1 0,0 1 0,0 4 0,0-3 0,0 2 0,0 2 0,7 1 0,-6-1 0,7 2 0,-3 3 0,-3-3 0,11 5 0,-5-7 0</inkml:trace>
  <inkml:trace contextRef="#ctx0" brushRef="#br0" timeOffset="2731">3351 147 12287,'0'-8'0,"0"2"0,0 6 0,-7 0 0,-1 0 0</inkml:trace>
  <inkml:trace contextRef="#ctx0" brushRef="#br0" timeOffset="3740">2131 706 12287,'5'9'0,"0"1"0,0-7 0,-5 4 0,0-7 0,0 0 0,0-7 0,-7 6 0,4-11 0,-7 8 0,7-8 0,-9 4 0,8-7 0,-3 5 0,2 1 0,3 4 0,-2-5 0,0 2 0,-1-2 0,4-3 0,-4 3 0,3 2 0,2-2 0,0 5 0,0-5 0,0 7 0,0-10 0,0 12 0,2-6 0,3 7 0,-2 0 0,7 0 0,0 0 0,4 0 0,1 0 0,0 5 0,-1 0 0,1 1 0,0-1 0,-1-3 0,1 3 0,5 1 0,-1-1 0,1 0 0,-5-5 0,-1 2 0,1 3 0,0-4 0,-1 4 0,1-3 0,0-2 0,-5 0 0,-1 0 0,-5 6 0,1 1 0,-10 3 0,0 1 0,-10-6 0,4 6 0,-9-1 0,2 3 0,-1 2 0,1-5 0,-7 0 0,5-1 0,-4 6 0,6-5 0,-2 0 0,-1-5 0,2 4 0,-1-5 0,5 0 0,1 3 0,-1-2 0,0 0 0,1-5 0,-1 0 0,0 0 0,5 0 0,1 0 0,4 0 0,-5 0 0,5 0 0,-5 0 0,5-2 0,-5-3 0,6 4 0,-6-4 0,5-2 0,-5 2 0,7-6 0,-9 8 0,8-7 0,-6 5 0,5-5 0,-5 0 0,5-4 0,-5 4 0,5 0 0,-6 0 0,1-4 0,2-1 0,-2 0 0,5-4 0,-4-1 0,4 0 0,-5 6 0,2-6 0,-2 0 0,-2-1 0,8 2 0,-3 2 0,2-2 0,2-2 0,-7 1 0,7 0 0,-9 6 0,7-1 0,1 5 0,4 0 0,-7 7 0,5-3 0,-4-1 0,6 5 0,0-4 0,0 6 0,0 0 0,0-7 0,0-1 0</inkml:trace>
  <inkml:trace contextRef="#ctx0" brushRef="#br0" timeOffset="3932">2013 250 12287,'-8'-2'0,"3"-2"0,4 2 0,1-5 0,-7 1 0,-1-2 0</inkml:trace>
  <inkml:trace contextRef="#ctx0" brushRef="#br0" timeOffset="4530">1338 985 12287,'0'-15'0,"0"0"0,1 2 0,4 4 0,-3-4 0,9 4 0,-6-5 0,2 4 0,-3 0 0,0 0 0,5-4 0,-4-1 0,5 0 0,-5 0 0,5 1 0,-5-1 0,5 0 0,-6 1 0,6-1 0,-5 0 0,5 1 0,0-1 0,4 0 0,-4 1 0,0-1 0,0 0 0,5 2 0,-1 3 0,1-3 0,0 12 0,-1-4 0,-4 3 0,0 2 0,-5 2 0,5 3 0,-7-2 0,2 7 0,-4-1 0,-1 6 0,5-5 0,0 0 0,0 0 0,-5 4 0,-2 1 0,-2 0 0,0-1 0,-5 1 0,4-5 0,-5 0 0,0-2 0,-5 2 0,6 3 0,-1-4 0,0 0 0,-5 0 0,4-4 0,-4 5 0,9-7 0,-9 2 0,3-1 0,-2 0 0,4-2 0,0 3 0,0-3 0,1-9 0,-1-3 0,0-9 0,-5-4 0</inkml:trace>
  <inkml:trace contextRef="#ctx0" brushRef="#br0" timeOffset="4823">1235 397 12287,'0'8'0,"0"-1"0,0-7 0,6 0 0,-4 0 0,9 1 0,-6 4 0,2-3 0,-2 3 0,-2 1 0,7-1 0,-7 7 0,2-3 0,3 5 0,-2 0 0,4 1 0,3 0 0,-3-1 0,-2-1 0,2-3 0,-7 3 0,17-5 0,-4 7 0</inkml:trace>
  <inkml:trace contextRef="#ctx0" brushRef="#br0" timeOffset="5799">1382 764 12287,'-5'10'0,"0"0"0,-2-5 0,2 5 0,4-7 0,-12 10 0,5-6 0,-7 2 0,0 3 0,0-7 0,1 4 0,-1-4 0,0 7 0,-3-9 0,4 7 0,-4-7 0,8 2 0,-3-3 0,-2-2 0,5 0 0,1 0 0,-1-7 0,0 1 0,0-4 0,7-3 0,-2 3 0,3-3 0,2-2 0,0 5 0,0 1 0,0-1 0,0-5 0,0 5 0,0 1 0,7-1 0,-5-5 0,4 7 0,-6-5 0,7 11 0,-6-4 0,6 6 0,-7 0 0,0 1 0,0 4 0,-5-2 0,0 7 0,-2-5 0,3 5 0,-3-5 0,-3 5 0,-3-2 0,3 2 0,-1 3 0,1-4 0,-3 3 0,3-2 0,-3 3 0,-1-3 0,-1-2 0,0 1 0,5-4 0,1 5 0,-1-7 0,-5 10 0,0-11 0,1 5 0,6-7 0,-6-7 0,13-1 0,-4-7 0,2 1 0,-2-1 0,3 0 0,-3 0 0,4 1 0,1-1 0,-5 0 0,0 1 0,-5-1 0,5 0 0,-5 1 0,5-1 0,-4 0 0,4 1 0,-7-1 0,2 0 0,-3 0 0,-1 1 0,-1 1 0,0 3 0,1-2 0,-1 8 0,-5-6 0,1 5 0,-2-5 0,1 5 0,2 0 0,-7 5 0,3 0 0,-3 0 0,-3 7 0,4 3 0,-4 3 0,-1 1 0,1 1 0,3 0 0,-2 1 0,2 4 0,2-2 0,-1 6 0,1-4 0,-1 4 0,2-4 0,8 4 0,1-4 0,3 4 0,-2-4 0,7 4 0,1-6 0,4 2 0,0-9 0,0-1 0,1-2 0,4 2 0,3-3 0,7-7 0,0 0 0,-1 0 0,6 0 0,0 0 0,4-5 0,-4 0 0,6-6 0,-2 1 0,4-3 0,1-2 0,-1 0 0,-3 1 0,2-1 0,-2 0 0,3 0 0,1 1 0,0-7 0,1-2 0,-1-7 0</inkml:trace>
  <inkml:trace contextRef="#ctx0" brushRef="#br0" timeOffset="6248">823 382 12287,'8'2'0,"-3"3"0,-3-3 0,0 4 0,2-6 0,-2 7 0,5-6 0,-7 12 0,-2-6 0,-3 3 0,2-4 0,-7-6 0,0 7 0,-4 1 0</inkml:trace>
  <inkml:trace contextRef="#ctx0" brushRef="#br0" timeOffset="6566">177 382 12287,'-2'13'0,"-3"-3"0,-3 2 0,-7-7 0,5 1 0,1-1 0,-1 1 0,-5 4 0,0 3 0,1-3 0,-1-2 0,0 2 0,1-7 0,-1 10 0,0-4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23:31:34.235"/>
    </inkml:context>
    <inkml:brush xml:id="br0">
      <inkml:brushProperty name="width" value="0.08571" units="cm"/>
      <inkml:brushProperty name="height" value="0.08571" units="cm"/>
      <inkml:brushProperty name="color" value="#C371F1"/>
    </inkml:brush>
  </inkml:definitions>
  <inkml:trace contextRef="#ctx0" brushRef="#br0">1 393 12287,'0'16'0,"0"-4"0,0-12 0,0 0 0,12 0 0,4-3 0,12-6 0,0 6 0,0-7 0,0 7 0,0 3 0,3 0 0,6 0 0,1 0 0,18 0 0,-3 0 0,21 0 0,13 0 0,-36 0 0,1 0 0,3-1 0,2-1-275,3-3 1,1 1 0,4 2 0,1 1 274,9-4 0,-1 0 0,-7-1 0,0 0 0,3 1 0,0 0 0,-3-4 0,0 0 0,2 4 0,2 0 0,1-4 0,2 0 0,5 4 0,1 0 0,-7-5 0,0-1 0,6 1 0,1 1 0,-7 1 0,0 0 0,-3-1 0,0 0 0,1 5 0,1 2 0,2-3 0,1 0 0,-2-1 0,0 0 0,6 1 0,1 0 0,-1 0 0,1 1-330,4 3 1,0 2 0,-3-1 0,-1 0 329,5 0 0,-2 0 0,-6 0 0,-1 0 0,7 1 0,2-2 0,0-3 0,1-1 0,2 0 0,1 0 0,7-1 0,1 0 0,2 1 0,-2 1 0,-9 2 0,-2 1 0,3-4 0,0 0 0,-7-1 0,1 0 0,0 1 0,2 0 0,4-4 0,2 0 0,3 4 0,-1 0 0,-7-4 0,-1 0 0,0 4 0,-2 0 0,-12-1 0,-2 0 0,1 1 0,0 1 0,-2 2 0,1 1-208,5-4 1,1 0 0,-5 3 0,0 1 207,0 1 0,0 0 0,-2 0 0,-2 0 0,-10 0 0,0 0 0,2 4 0,-1 1-151,36 5 0,0 12 151,-9-4 0,-9-2 0,0 2 0,-10 1 0,10 9 0,-10-9 0,10-1 0,-13-8 382,3 8 0,-6-8-382,-3 8 0,-12-8 627,-7 8 1,-6-11-628,-3 2 0,0-3 516,0 4 1,-9-7-517,0 6 0,-13-3 440,3 4-440,-6-7 53,-3 9-53,0-12 0,0 0 0,-12 0 0,9 0 0,-22 0 0,6 0 0,4 9 0,-4 1 0,0-1 0,-9 0 0,0 1 0,10-1 0,-1-9 0,0 0 0,-9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08.414"/>
    </inkml:context>
    <inkml:brush xml:id="br0">
      <inkml:brushProperty name="width" value="0.08571" units="cm"/>
      <inkml:brushProperty name="height" value="0.08571" units="cm"/>
      <inkml:brushProperty name="color" value="#A4386F"/>
    </inkml:brush>
  </inkml:definitions>
  <inkml:trace contextRef="#ctx0" brushRef="#br0">22 36 12287,'-4'0'0,"-2"0"0,2 0 0,0-1 0,2-1 0,1 1 0,1-3 0,0 2 0,0 1 0,0-3 0,0 2 0,0 1 0,1-2 0,1 3 0,-1 0 0,3 0 0,-2 0 0,0 0 0,2 0 0,-1 1 0,1 1 0,-1 0 0,1 2 0,0 3 0,1 3 0,1-1 0,-1-2 0,1 2 0,1 1 0,0-1 0,0-2 0,0 0 0,0 0 0,2-2 0,1-1 0,-1 0 0,-2 1 0,2-2 0,1-3 0,-1 0 0,-2 0 0,2 0 0,1 0 0,-1 0 0,-2 0 0,1-2 0,1-1 0,-1-2 0,1 0 0,-1-1 0,-1-1 0,2 0 0,1 0 0,-1 0 0,-2 0 0,2 0 0,1 0 0,-1 0 0,-1 0 0,-1 0 0,2 3 0,-4 2 0,-1 1 0,0 1 0,1 0 0,2 0 0,0 1 0,0 1 0,-2 2 0,-1 3 0,0 0 0,1 0 0,1 0 0,-1 0 0,0 0 0,0 0 0,1-2 0,-1-1 0,1 0 0,1 1 0,0 1 0,0-5 0,0 1 0,0-1 0,0-1 0,0 0 0,0 0 0,-2 0 0,-1 0 0,1 0 0,2 0 0,0-3 0,0 2 0,0-1 0,-2 0 0,-1 0 0,1 1 0,2-1 0,0 1 0,0 1 0,0-2 0,0-1 0,2 1 0,1 2 0,2 0 0,0 0 0,-1 0 0,0 0 0,1 0 0,2 0 0,-2 1 0,-1 1 0,-1 0 0,1 2 0,1 1 0,2 2 0,-2-2 0,-1-1 0,0 0 0,1 1 0,1 1 0,-1-1 0,1-1 0,1 0 0,0-2 0,0 0 0,1-1 0,1-1 0,-1 0 0,1 0 0,1-3 0,-1-2 0,2-1 0,-4-1 0,2 0 0,-4 0 0,-2 0 0,2 0 0,-3 0 0,3 0 0,-3 3 0,0 2 0,-1-2 0,2 3 0,-2-2 0,1 3 0,1 0 0,-1 0 0,2 0 0,-2 0 0,-1 0 0,4 0 0,0 0 0,2 0 0,2 0 0,0 0 0,1-1 0,-3-1 0,1 0 0,1-2 0,-2 0 0,0-1 0,0 0 0,-2 2 0,-2 1 0,2 2 0,-3-2 0,3-1 0,-3 1 0,0 2 0,1 0 0,-1 0 0,4 0 0,-1 0 0,-2 0 0,2 0 0,1 0 0,3 0 0,-1-2 0,4-1 0,-3-1 0,0 1 0,-1-1 0,-1 1 0,0-1 0,0 1 0,-3-1 0,1 1 0,-3 1 0,0 2 0,1-2 0,-1-1 0,1 1 0,-3 2 0,-3 0 0,1 0 0,3 3 0,0-1 0,1 2 0,-1-2 0,-1 0 0,1-1 0,1-1 0,-1 0 0,1 0 0,0 2 0,0 1 0,-1-1 0,1-2 0,0 0 0,0 0 0,-1 0 0,1 0 0,-1 0 0,-1 0 0,1 0 0,1 0 0,-1 0 0,1 0 0,-1 0 0,-1 0 0,1 0 0,1 0 0,-1 0 0,1 0 0,1 0 0,-1 0 0,1 0 0,-3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6:15.663"/>
    </inkml:context>
    <inkml:brush xml:id="br0">
      <inkml:brushProperty name="width" value="0.08571" units="cm"/>
      <inkml:brushProperty name="height" value="0.08571" units="cm"/>
      <inkml:brushProperty name="color" value="#A4386F"/>
    </inkml:brush>
  </inkml:definitions>
  <inkml:trace contextRef="#ctx0" brushRef="#br0">2931 448 12287,'-9'0'0,"-5"0"0,11 0 0,-7 0 0,6 0 0,-10 0 0,6 0 0,-3 0 0,1 0 0,0 0 0,-6 0 0,1 0 0,-1 0 0,1 0 0,-1 0 0,-4 0 0,-1 0 0,0 0 0,6 0 0,-3 0 0,-2 0 0,3 0 0,-4 0 0,-3 0 0,-2 0 0,2 0 0,-2 0 0,2 0 0,-2 0 0,-5 0 0,0 0 0,3 0 0,-8 0 0,7 0 0,-7 0 0,-4 0 0,-1 0 0,1 0 0,-1 0 0,5 0 0,-6 0 0,8 2 0,-2 3 0,3-3 0,2 3 0,5-4 0,0-1 0,6 6 0,-6-1 0,7 0 0,-2-5 0,4 0 0,1 0 0,1 0 0,6 0 0,2 0 0,7 0 0,2 0 0,3 0 0,-3 0 0,12 0 0,-4 0 0,-1 0 0,1 0 0,2 0 0,9 0 0,-4 2 0,4 3 0,-4-3 0,-2 3 0,3-4 0,2-1 0,-2 6 0,2-1 0,-3 2 0,-1-2 0,-1-3 0,1 3 0,-1-2 0,1 2 0,-1-3 0,1 7 0,-1-4 0,-6-3 0,-2 4 0,-9 0 0,-3-1 0,-5 5 0,-11-5 0,2 6 0,-7-6 0,-1 5 0,-9-5 0,3 6 0,-3-6 0,1 7 0,-1-2 0,2-1 0,-8 1 0,8-6 0,-2 1 0,-2 2 0,2-2 0,-2 0 0,1-5 0,0 0 0,-5 0 0,4 0 0,7 0 0,-5 0 0,0 0 0,1 0 0,10 0 0,-3-7 0,7-3 0,1 1 0,4-1 0,1 1 0,-1-1 0,8-4 0,2 4 0,0 1 0,0-1 0,1 5 0,5-6 0,0 6 0,0-5 0,0-1 0,2-2 0,3 2 0,4-2 0,6 6 0,1-4 0,-1-1 0,1 7 0,-6-5 0,0 5 0,1-2 0,4 2 0,-4 3 0,-1-3 0,0 3 0,6-3 0,-1 0 0,-6-1 0,5 6 0,-6 0 0,1 0 0,5 7 0,-13 2 0,6 6 0,-7 1 0,-5-1 0,0 1 0,-5-1 0,4 1 0,-6-2 0,2-4 0,-4 4 0,-1-4 0,-1 4 0,1 1 0,-1 1 0,1-1 0,-1-4 0,1-1 0,-8-1 0,-2 1 0,2 2 0,2-7 0,-1 1 0,1-6 0,-1 0 0,1 0 0,4-6 0,-4 1 0,6-7 0,5 2 0,-4-4 0,3-2 0,3 1 0,-2-1 0,6 1 0,-1-1 0,1 3 0,-1 2 0,4 3 0,-5 3 0,5 3 0,1-5 0,0 7 0,0 0 0,0 7 0,-6-4 0,1 8 0,0-6 0,5 5 0,-5-5 0,0 6 0,-6-6 0,6 5 0,-7-6 0,4 4 0,-8-3 0,1-3 0,-1 3 0,1-3 0,-1-2 0,1 0 0,-1 0 0,-5 0 0,1 0 0,-1-5 0,6 0 0,-3-7 0,-2 1 0,2 3 0,-2-3 0,3 1 0,1-6 0,-1 1 0,-4-1 0,9 1 0,-3-1 0,3 1 0,-4-1 0,1 1 0,-1-1 0,1 3 0,-1 2 0,6-2 0,-1 2 0,1 3 0,-5-3 0,4 6 0,1-5 0,0 6 0,-6-3 0,0 7 0,1 0 0,5 0 0,-1 0 0,1 6 0,-6-1 0,1 5 0,-1-5 0,1 7 0,-1-1 0,1 2 0,-1 3 0,6-1 0,0 1 0,1-4 0,-1 4 0,-2-8 0,7 13 0,-1-13 0,6 8 0,0-4 0,0 3 0,2-1 0,3-3 0,6 1 0,9-7 0,4 5 0,7-5 0,0 0 0,7-11 0,2-3 0</inkml:trace>
  <inkml:trace contextRef="#ctx0" brushRef="#br0" timeOffset="384">2373 14 12287,'-16'0'0,"6"0"0,-1 0 0,6 0 0,-5 0 0,0-5 0,-6-1 0,6 3 0,-1 8 0,1 4 0,-5 6 0,-1 8 0,1 3 0,-1 3 0,1 2 0,-1 2 0,1 3 0,-8-4 0,-1 6 0</inkml:trace>
  <inkml:trace contextRef="#ctx0" brushRef="#br0" timeOffset="584">1628 169 12287,'-5'-10'0,"0"-1"0,-5 6 0,5-5 0,-1 6 0,-1-3 0,-1 14 0,-8 2 0</inkml:trace>
  <inkml:trace contextRef="#ctx0" brushRef="#br0" timeOffset="901">621 820 12287,'-25'9'0,"1"-2"0,5-7 0,-1 0 0,-1 0 0,6 0 0,-3 0 0,-2 0 0,2 0 0,-4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09.755"/>
    </inkml:context>
    <inkml:brush xml:id="br0">
      <inkml:brushProperty name="width" value="0.08571" units="cm"/>
      <inkml:brushProperty name="height" value="0.08571" units="cm"/>
      <inkml:brushProperty name="color" value="#A4386F"/>
    </inkml:brush>
  </inkml:definitions>
  <inkml:trace contextRef="#ctx0" brushRef="#br0">29 22 12287,'-7'-4'0,"0"-2"0,3 4 0,2-3 0,0 4 0,0-1 0,1 1 0,-2 1 0,5 3 0,1 2 0,1 1 0,-1 1 0,1 0 0,-1 0 0,1 0 0,-1 0 0,2 2 0,0 0 0,-1 3 0,0-3 0,1 2 0,2-2 0,0-1 0,0 4 0,2-3 0,1 0 0,0-1 0,-1-1 0,-1-3 0,1 1 0,1-3 0,0 0 0,1-1 0,-1-1 0,1-3 0,-1-2 0,0-1 0,-1-1 0,0 0 0,2 0 0,-2 0 0,0 0 0,1 1 0,0 1 0,0-1 0,-1 4 0,-1-3 0,1 3 0,0-3 0,0 3 0,0 0 0,2 2 0,-2 0 0,0 0 0,1 0 0,0 0 0,2 3 0,0 2 0,-1 2 0,0 2 0,0-1 0,1 1 0,1-1 0,-1-1 0,-1 0 0,0 0 0,0-1 0,1-1 0,-1 0 0,-2-3 0,1 1 0,2-3 0,1-1 0,-1-1 0,1-2 0,1-3 0,0-1 0,0-1 0,0 1 0,0-1 0,2-2 0,1 2 0,-1 0 0,-2 2 0,0 0 0,0 0 0,0 0 0,0 0 0,-3 3 0,-2 2 0,-1-2 0,-1 2 0,0 0 0,0 2 0,-2 0 0,-1 0 0,1 0 0,2 0 0,0-3 0,0 1 0,0 0 0,0 2 0,0 0 0,0 0 0,1 0 0,1 0 0,-1 1 0,1 1 0,-1-1 0,-1 4 0,1-3 0,1 3 0,-1-1 0,1 1 0,-1 1 0,-1-1 0,0-2 0,0 2 0,1-3 0,1 0 0,-1 1 0,1-1 0,-1 1 0,-1-3 0,2 0 0,0 0 0,1 0 0,-3 0 0,0 0 0,0 0 0,0 0 0,0 0 0,2 0 0,0 0 0,1 0 0,-3 0 0,0 0 0,0 0 0,2-3 0,0 1 0,2-3 0,-2 3 0,-1-1 0,4 1 0,-3 1 0,3-1 0,0 0 0,2 0 0,0 1 0,0-1 0,2 1 0,0 1 0,1 0 0,0 0 0,1 0 0</inkml:trace>
  <inkml:trace contextRef="#ctx0" brushRef="#br0" timeOffset="1259">141 554 12287,'-7'0'0,"0"0"0,2 0 0,1 0 0,1-1 0,-1-1 0,1 1 0,-1-1 0,2 1 0,-1 1 0,9 0 0,-4 0 0,5 0 0,-1 0 0,1 0 0,1 2 0,1 0 0,-1 3 0,1-3 0,1 4 0,0-1 0,0 1 0,-1 1 0,2 0 0,3 0 0,-2-3 0,2 1 0,-1-3 0,3 3 0,2-3 0,1 0 0,1-2 0,1-2 0,2-2 0,1-3 0,1-1 0,-1-1 0,-3 1 0,-3-1 0,-1-2 0,1 2 0,-3 0 0,-1 2 0,-1 0 0,-3 0 0,2 3 0,0 2 0,-1 1 0,0 1 0,1 1 0,2 1 0,1 4 0,1 3 0,-1 4 0,1-1 0,-1-2 0,-1-1 0,0 0 0,0-2 0,-1 1 0,-1-6 0,-1 1 0,-2-3 0,-1 0 0,1 0 0,-1 0 0,-1 0 0,1 1 0,-1 1 0,4-1 0,-4 1 0,0 1 0,-3-1 0,1 3 0,2-3 0,0 2 0,0-2 0,0-1 0,0 1 0,0-1 0,0-1 0,1 0 0,1 0 0,1-1 0,2-1 0,1 0 0,-1-3 0,-1 1 0,0-3 0,0 1 0,1 1 0,0-1 0,-3 4 0,1 0 0,-3 2 0,0 0 0,0 0 0,0 0 0,0 2 0,0 0 0,-3 3 0,1-3 0,0 3 0,2-3 0,-2 3 0,2-3 0,-4 1 0,4-3 0,1 2 0,1 0 0,2 1 0,-2-3 0,1 0 0,2 0 0,3 0 0,-1 0 0,3 0 0,-1 0 0,-1-3 0,4 1 0,-3 0 0,3 2 0,-3-3 0,3 1 0,-3 0 0,1-1 0,-3-1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14.670"/>
    </inkml:context>
    <inkml:brush xml:id="br0">
      <inkml:brushProperty name="width" value="0.08571" units="cm"/>
      <inkml:brushProperty name="height" value="0.08571" units="cm"/>
      <inkml:brushProperty name="color" value="#A4386F"/>
    </inkml:brush>
  </inkml:definitions>
  <inkml:trace contextRef="#ctx0" brushRef="#br0">15 57 12287,'-4'-3'0,"1"2"0,0-2 0,2 0 0,-2 2 0,3-2 0,3 3 0,1 0 0,2 1 0,-1 1 0,1 0 0,-1 2 0,0 1 0,0 2 0,1 0 0,-1 0 0,0 0 0,0 0 0,1 2 0,-1 1 0,1-2 0,1-3 0,0 1 0,0-1 0,0-1 0,0 0 0,1-2 0,1 0 0,-1-1 0,1-1 0,2-1 0,1-1 0,-1-2 0,0-3 0,1-3 0,2-2 0,0 1 0,0 0 0,0 1 0,0-1 0,-2 2 0,-1 0 0,-1 1 0,1 1 0,-2 1 0,0 1 0,-3 2 0,-2 3 0,-1 0 0,1 0 0,1 0 0,2 3 0,0 1 0,0 3 0,-1 0 0,-1 0 0,1-2 0,-1-1 0,1 2 0,1 3 0,1-1 0,1 1 0,-1-1 0,1-1 0,0 0 0,-1 0 0,2 0 0,1 0 0,-1-2 0,1-1 0,1-1 0,2 1 0,0-2 0,0 0 0,0-3 0,0-2 0,1-3 0,1-1 0,-1 0 0,1-2 0,-2-2 0,-2-1 0,2 1 0,0 0 0,-3 0 0,3-1 0,-2 0 0,0 2 0,-1 1 0,-2 2 0,0 3 0,2 2 0,-1-1 0,1 0 0,-1 1 0,1 2 0,-1 2 0,1 1 0,-1 1 0,1-1 0,1 1 0,2-1 0,-1 0 0,-1-1 0,0 0 0,-3 2 0,3-1 0,-3 1 0,3-1 0,-3 1 0,1-1 0,-3 1 0,2-1 0,0 1 0,1 0 0,-3 1 0,1 1 0,1-1 0,-1-1 0,1 0 0,1 0 0,-1 1 0,3 0 0,-3-2 0,5-1 0,0-2 0,2 0 0,3 0 0,3-2 0,-1-1 0,3-2 0,-1 0 0,-1-1 0,5-1 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16.913"/>
    </inkml:context>
    <inkml:brush xml:id="br0">
      <inkml:brushProperty name="width" value="0.08571" units="cm"/>
      <inkml:brushProperty name="height" value="0.08571" units="cm"/>
      <inkml:brushProperty name="color" value="#A4386F"/>
    </inkml:brush>
  </inkml:definitions>
  <inkml:trace contextRef="#ctx0" brushRef="#br0">22 15 12287,'-5'0'0,"1"0"0,2 0 0,-1 0 0,0 0 0,2 0 0,-2 0 0,6-3 0,-2 2 0,5-2 0,-2 3 0,3-3 0,0 2 0,0-1 0,-2 1 0,-1 1 0,1 1 0,2 1 0,-2 0 0,-1 2 0,1-1 0,2 1 0,0-1 0,0 1 0,0-1 0,0 1 0,1-1 0,1 1 0,-1-1 0,1 1 0,0-1 0,0 1 0,0-2 0,2 0 0,-1 0 0,1 0 0,-1-1 0,1 1 0,1-1 0,2-1 0,-2 0 0,-1 0 0,1 1 0,2 1 0,-1-1 0,-1 1 0,0-1 0,-2-1 0,0 0 0,-1 0 0,-1 0 0,1 0 0,-1 0 0,-1 0 0,0-2 0,0-1 0,0 0 0,0 1 0,0 0 0,0-2 0,0 1 0,0-1 0,0 1 0,0-1 0,0 2 0,1-2 0,1 2 0,-1 1 0,2-2 0,-3 3 0,0 0 0,0 0 0,0 0 0,0 0 0,0 1 0,0 1 0,1-1 0,1 1 0,-1-1 0,1-1 0,-1 0 0,-1 0 0,0 0 0,0 0 0,1 0 0,1 0 0,-1 1 0,1 1 0,-1-1 0,-1 1 0,0-1 0,0-1 0,0 1 0,0 1 0,1-1 0,1 1 0,-4 1 0,2 0 0,-1 1 0,1-1 0,0 0 0,0-1 0,-1 0 0,-1 2 0,1-2 0,-1 0 0,1 1 0,1 0 0,0-1 0,0-2 0,0 0 0,0 0 0,0 0 0,0 0 0,0 0 0,0 0 0,0 0 0,0 0 0,0 0 0,2 1 0,1 1 0,0-1 0,-1 1 0,-1-1 0,1-1 0,0 0 0,0 0 0,-1 0 0,1 0 0,-4 0 0,0 0 0,0 2 0,2 1 0,0-1 0,0-2 0,-3 1 0,1 1 0,0-1 0,2 1 0,0-1 0,0-1 0,2 1 0,0 1 0,1-1 0,-3 1 0,0 0 0,0 0 0,0-1 0,0 1 0,0-1 0,0-1 0,0 0 0,0 2 0,0 1 0,0-1 0,0-2 0,-3 0 0,1 0 0,0 0 0,2 0 0,2 2 0,0 1 0,2-1 0,-2-2 0,2 0 0,3 0 0,-3 0 0,1 0 0,-3 1 0,3 1 0,-3-1 0,3 1 0,-3-1 0,0-1 0,-1 0 0,-1 0 0,2 0 0,0 0 0,1 0 0,-3 0 0,2-2 0,0-1 0,2-1 0,-2 1 0,-1-2 0,4 0 0,-3 1 0,3 0 0,-3-1 0,3-2 0,0 2 0,2 1 0,0 0 0,0-1 0,0-1 0,0 1 0,0 1 0,0 0 0,-3 2 0,1 0 0,-1-1 0,1 0 0,0-1 0,-3 1 0,2 0 0,-2 1 0,-1 0 0,4-2 0,-1 1 0,1-1 0,-1 1 0,-2-1 0,-1 2 0,4 0 0,-1 0 0,1 0 0,0 1 0,-3-1 0,4 1 0,-1 1 0,-2 0 0,-1 0 0,1 1 0,-1 1 0,2 0 0,-2 2 0,-1-1 0,1 1 0,1 0 0,-1 1 0,1 0 0,-3-2 0,0 1 0,0-1 0,-3 1 0,1-1 0,0-1 0,2-2 0,-3 2 0,1 1 0,0 1 0,2-1 0,0 0 0,0-1 0,0 0 0,0 2 0,-3-1 0,1 1 0,0-2 0,2 0 0,-3 0 0,1 0 0,0-1 0,2 2 0,0-3 0,0 0 0,-3 0 0,1 0 0,0 0 0,2 0 0,0-1 0,0-1 0,0 0 0,0-2 0,0 1 0,0-1 0,0 1 0,0-1 0,-3 1 0,1-1 0,0 2 0,2 0 0,-3 0 0,1 0 0,0 1 0,2-2 0,0 3 0,-3 0 0,1 0 0,0-3 0,2 2 0,0-1 0,-3 1 0,1 1 0,0 0 0,2 0 0,0 0 0,-1-1 0,-1-1 0,1 1 0,-1-1 0,1 1 0,1 1 0,-3 0 0,1 0 0,0 0 0,2 0 0,0 0 0,0 0 0,0 0 0,0 0 0,-3 0 0,1 0 0,0 0 0,2 0 0,0 0 0,0 0 0,0 0 0,0 0 0,0 0 0,0 0 0,0 0 0,0 0 0,0 0 0,-3 0 0,1 0 0,0 0 0,2 0 0,2 0 0,0 0 0,1 0 0,-3 0 0,2 0 0,0 0 0,3-1 0,-3-1 0,3 1 0,-3-1 0,4-2 0,-2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19.119"/>
    </inkml:context>
    <inkml:brush xml:id="br0">
      <inkml:brushProperty name="width" value="0.08571" units="cm"/>
      <inkml:brushProperty name="height" value="0.08571" units="cm"/>
      <inkml:brushProperty name="color" value="#A4386F"/>
    </inkml:brush>
  </inkml:definitions>
  <inkml:trace contextRef="#ctx0" brushRef="#br0">15 64 12287,'-4'0'0,"0"0"0,2 0 0,1 0 0,-2 0 0,9 0 0,-1 0 0,5 3 0,-3-2 0,0 1 0,0 1 0,0-1 0,0 2 0,0-2 0,0-1 0,0 4 0,2 0 0,1 2 0,2-3 0,0 1 0,1 0 0,1 2 0,0 0 0,0 0 0,2-1 0,1-1 0,1 0 0,-1-3 0,-1 1 0,-2-3 0,0 0 0,0 0 0,0 0 0,0 0 0,-1-1 0,-1-1 0,-1-2 0,-2-3 0,0 0 0,2 0 0,-2 0 0,0 0 0,0 0 0,0 0 0,0 0 0,2 0 0,-2 1 0,0 1 0,1-1 0,0 1 0,2 1 0,0-1 0,-1 2 0,0-2 0,1-1 0,2 4 0,2-3 0,1 3 0,-1-3 0,-2 3 0,-1-3 0,-1 3 0,1-3 0,-1 3 0,-1 0 0,0 2 0,-1-3 0,1 1 0,-1 0 0,1 2 0,-1 1 0,1 1 0,-1-1 0,1 4 0,0 0 0,1 2 0,1 0 0,-1 0 0,0 0 0,0 0 0,3-1 0,-4-1 0,4 1 0,-3-1 0,0-2 0,0-1 0,1 1 0,-1-1 0,-2 1 0,-1-3 0,0 0 0,0 0 0,-1 2 0,4 0 0,-3 1 0,3-3 0,-3 0 0,0 0 0,2 2 0,1 0 0,1 2 0,1-2 0,-2 1 0,2 2 0,-1 0 0,3-3 0,0 3 0,0-3 0,-1 2 0,4-2 0,-3-1 0,0 1 0,-1-1 0,-1-1 0,0 0 0,0 0 0,0 0 0,0 0 0,0-1 0,0-1 0,0 1 0,0-1 0,2-2 0,0 2 0,2 0 0,-2 2 0,-1-3 0,4 1 0,-1-3 0,1 3 0,-1-1 0,-2 1 0,-2 0 0,0-3 0,2 1 0,-2-3 0,-1 0 0,-1 0 0,-1-1 0,1-1 0,2 1 0,-2-1 0,3 3 0,-3 1 0,1 2 0,1-2 0,0-1 0,0 4 0,1-1 0,-1 1 0,2 1 0,-4-1 0,1 1 0,1 1 0,-3 2 0,1 0 0,-3 3 0,3-3 0,-1 3 0,1-3 0,-1 3 0,-2-3 0,-1 2 0,4-2 0,-1-1 0,1 1 0,1 1 0,-1-1 0,1 1 0,1-3 0,-1 1 0,-1 1 0,1-1 0,-1 1 0,1-1 0,1-1 0,0 2 0,0 0 0,-1 1 0,-1-3 0,-1 0 0,-2 0 0,-1 0 0,1 0 0,-1 0 0,-1 0 0,0 0 0,0 0 0,0 0 0,0 0 0,0 0 0,0 0 0,-3 0 0,1 0 0,0 0 0,2 0 0,0 0 0,0 0 0,-3 0 0,1 0 0,0 0 0,2 0 0,0 3 0,0-2 0,0 1 0,-3-1 0,1-1 0,-1 1 0,1 1 0,1-1 0,-1 1 0,1-1 0,1-1 0,-3 1 0,1 1 0,0-1 0,2 1 0,0-1 0,0-1 0,0 0 0,0 0 0,0 0 0,0 0 0,1 0 0,1 0 0,-1 0 0,1 0 0,2 0 0,1 0 0,1 0 0,1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27.128"/>
    </inkml:context>
    <inkml:brush xml:id="br0">
      <inkml:brushProperty name="width" value="0.08571" units="cm"/>
      <inkml:brushProperty name="height" value="0.08571" units="cm"/>
      <inkml:brushProperty name="color" value="#A4386F"/>
    </inkml:brush>
  </inkml:definitions>
  <inkml:trace contextRef="#ctx0" brushRef="#br0">8 57 12287,'-4'0'0,"1"0"0,3 0 0,0 3 0,0-1 0,0 2 0,0-1 0,0 1 0,1-1 0,1 1 0,-1 1 0,1 2 0,0-2 0,0-1 0,-1 1 0,1 2 0,1-2 0,0-1 0,0 0 0,-1 1 0,-1 1 0,1-1 0,1-1 0,0 0 0,0-2 0,-1 0 0,-1 2 0,5-3 0,-2 2 0,3-3 0,0 0 0,0 0 0,0-1 0,0-1 0,0 0 0,0-2 0,0 0 0,0-1 0,0 0 0,0 2 0,0-1 0,0 1 0,0-1 0,0 1 0,1-1 0,1 1 0,-1-1 0,1 1 0,1 1 0,0 2 0,-1 0 0,-2 0 0,2 0 0,1 0 0,0 0 0,-1 0 0,-1 0 0,1 0 0,-1 2 0,-1 1 0,0 1 0,0-1 0,0 2 0,0-3 0,0 2 0,0-1 0,0 1 0,0-2 0,0 3 0,0-2 0,-1 0 0,-1-1 0,1-1 0,-1 1 0,-1-1 0,0-1 0,1 0 0,2 0 0,0 0 0,-2 0 0,-1 0 0,1-2 0,2-1 0,0-1 0,0 1 0,-2-2 0,-1 0 0,1 1 0,2 0 0,0 2 0,0 0 0,0-1 0,0 0 0,0 0 0,0 1 0,0 1 0,0-1 0,1 1 0,1 1 0,-4 0 0,2 0 0,-1 0 0,1 0 0,0 1 0,0 1 0,0-1 0,0 1 0,-2 1 0,-1 0 0,0 0 0,1-1 0,1-1 0,-1 1 0,-1 1 0,0 0 0,-1 0 0,1-1 0,-1-1 0,1 1 0,1-1 0,0 0 0,-1 1 0,1-1 0,0 2 0,-1-3 0,-1 0 0,1 0 0,-2 0 0,4 0 0,-2 0 0,1-2 0,-1-1 0,-1 0 0,1 1 0,-1 1 0,1-1 0,-2-2 0,4 3 0,-4-4 0,2 2 0,-2 1 0,4 2 0,-4-2 0,2-1 0,-2 1 0,4 2 0,-1 0 0,-1 0 0,0 0 0,-1 0 0,1 0 0,1 2 0,2 1 0,-2-1 0,-1-2 0,1 2 0,2 1 0,0-1 0,0-2 0,0 2 0,0 1 0,0 0 0,0 1 0,0-1 0,0-1 0,1-1 0,1 1 0,-4 1 0,2 0 0,-1-1 0,1-2 0,0 2 0,0 1 0,0-1 0,0-2 0,0 0 0,0 0 0,0 0 0,0-1 0,0-1 0,0-1 0,0-2 0,0-1 0,0 1 0,0 0 0,0 0 0,0-1 0,0 2 0,0-3 0,0 3 0,0-1 0,0 2 0,-1 0 0,-1 1 0,1 1 0,-1-1 0,-2 1 0,2 1 0,0 0 0,2 0 0,0 0 0,0 1 0,0 1 0,0 0 0,0 2 0,0-2 0,0 0 0,0 1 0,0 0 0,0 0 0,0-1 0,-3-1 0,1 1 0,0 1 0,2 0 0,-3 0 0,1-1 0,0-1 0,2 2 0,0-3 0,0 0 0,0 0 0,0 0 0,-3 0 0,1 0 0,-3 0 0,4 0 0,-2 0 0,0 0 0,2 0 0,-2 0 0,0 0 0,1 0 0,-3 0 0,3 0 0,-3 0 0,4 0 0,-2 0 0,0 0 0,1 0 0,-3 0 0,3 0 0,-3 0 0,4 0 0,-5 0 0,4 0 0,-3 2 0,3 1 0,-3-1 0,2-2 0,-2 0 0,-1 0 0,4 0 0,-3 0 0,2 1 0,-2 1 0,-1-1 0,5 2 0,-5-3 0,4 0 0,-3 0 0,4 0 0,-5 0 0,4 0 0,-3 0 0,3 0 0,-3 0 0,3 0 0,-3 0 0,3 0 0,-3 0 0,3 0 0,0 0 0,2 0 0,0-2 0,0-1 0,-3 1 0,1 2 0,-3-1 0,3-1 0,-3 1 0,3-1 0,0 1 0,-1-1 0,1-1 0,-3 1 0,3 2 0,-3 0 0,3 0 0,-3 0 0,3-1 0,-3-1 0,4 1 0,-5-2 0,4 3 0,-3 0 0,4 0 0,-5 0 0,2 0 0,0 0 0,-2 0 0,2 0 0,0 0 0,-2 0 0,2 0 0,-3-3 0,3 2 0,-2-2 0,2 3 0,-3-3 0,3 2 0,-2-2 0,2 3 0,0 0 0,-2 0 0,2 0 0,0 0 0,-2 0 0,2 0 0,0 0 0,-2 0 0,2 0 0,0 0 0,-2 0 0,2 0 0,-3 3 0,1-2 0,1 1 0,-1-1 0,2-1 0,-2 2 0,1 1 0,-1-1 0,3-2 0,-2 0 0,-1 0 0,3 0 0,-2 0 0,-1 3 0,3-2 0,-2 1 0,-1-1 0,2-1 0,0 0 0,-2 0 0,4 0 0,-3 0 0,3-1 0,-3-1 0,2 1 0,-2-1 0,-1 1 0,5-2 0,-5 2 0,5-5 0,-2 5 0,0-3 0,1 2 0,-3 1 0,3-3 0,-3 2 0,4 1 0,-5-2 0,4 3 0,-3-2 0,3-1 0,-3 1 0,4-1 0,-2 2 0,0-4 0,1 2 0,-3 0 0,3 1 0,-3 1 0,4-5 0,-5 4 0,4-2 0,-3 2 0,1-2 0,-3 2 0,3 1 0,-2-2 0,2 3 0,-3-3 0,0 2 0,0-2 0,0 0 0,3 2 0,-2-2 0,2 3 0,0-3 0,-2 2 0,4-3 0,-3 2 0,4 1 0,-1-1 0,-2-2 0,3 0 0,-2-3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51:43.400"/>
    </inkml:context>
    <inkml:brush xml:id="br0">
      <inkml:brushProperty name="width" value="0.08571" units="cm"/>
      <inkml:brushProperty name="height" value="0.08571" units="cm"/>
      <inkml:brushProperty name="color" value="#A4386F"/>
    </inkml:brush>
  </inkml:definitions>
  <inkml:trace contextRef="#ctx0" brushRef="#br0">1 57 12287,'0'-4'0,"0"1"0,0 3 0,3 0 0,-2 0 0,2 3 0,-3 1 0,3 3 0,-1-1 0,2-1 0,-2 1 0,0-1 0,0-2 0,0 2 0,-1 0 0,4 2 0,-2 0 0,0-3 0,-1-2 0,0 1 0,2-1 0,-1 3 0,1-3 0,-1 2 0,1-2 0,-1-1 0,1 1 0,-1 0 0,1 0 0,1-1 0,2 3 0,0-2 0,0-1 0,0 1 0,0-1 0,0-1 0,2 0 0,1 0 0,1 0 0,-1 0 0,1 0 0,-1 0 0,2-3 0,0 1 0,1-3 0,1 3 0,0-3 0,0 0 0,-2 1 0,2-1 0,-2 1 0,2-3 0,0 1 0,-2 1 0,-1-1 0,0 1 0,-2 0 0,0 0 0,-1 1 0,-1 2 0,0 1 0,0-1 0,0 1 0,0 1 0,-2 0 0,-1 0 0,-2 3 0,1-2 0,-3 4 0,2-3 0,1 3 0,-1-3 0,-2 2 0,0-2 0,1-1 0,1 4 0,-1-3 0,2 2 0,-3-2 0,0-1 0,1 4 0,1-3 0,-1 1 0,2 0 0,-3-2 0,3 5 0,-2-5 0,2 2 0,0 0 0,-1-2 0,2 1 0,-2-1 0,4-1 0,-2 0 0,3 0 0,0 0 0,0 0 0,-2 0 0,-1 0 0,1 0 0,2 0 0,0 0 0,0 0 0,0 0 0,0 0 0,0 0 0,0 0 0,2 0 0,1 0 0,-1 0 0,-2 0 0,1 0 0,1 0 0,-1 0 0,1 0 0,-1 0 0,-1 0 0,0 0 0,0 0 0,0 0 0,-2 0 0,-1 0 0,-1 0 0,1 0 0,-1 0 0,1 0 0,-2 0 0,2 0 0,-2 0 0,-1 0 0,5 0 0,-3-1 0,2-1 0,1 1 0,-1-1 0,-1 0 0,0 0 0,1 0 0,2-3 0,0 2 0,0-2 0,2-1 0,1 1 0,2-1 0,0-1 0,1 0 0,1 0 0,0 0 0,0 0 0,1 1 0,1 1 0,-1-1 0,1 1 0,-1 1 0,-1-1 0,-1 3 0,-1-3 0,-1 4 0,-2-1 0,-1-2 0,1 2 0,-1 0 0,-1 2 0,0-3 0,0 1 0,1 0 0,1 2 0,-1-3 0,1 1 0,-1 0 0,-1 2 0,1 0 0,1 0 0,-1 0 0,1 0 0,1 0 0,-1 0 0,1 0 0,-3 0 0,0 0 0,0 0 0,0 1 0,0 1 0,0-1 0,0 1 0,0 1 0,0-1 0,-1 2 0,-1-2 0,1-1 0,-1 4 0,-2-3 0,2 3 0,-1-3 0,1 3 0,1-3 0,-1 3 0,-2 0 0,3 2 0,-3 0 0,2 0 0,-1-1 0,-2-1 0,-1 1 0,4-1 0,-3 1 0,3 1 0,-3-1 0,3-1 0,-3 1 0,3-1 0,-1 1 0,1 1 0,1-3 0,-1 1 0,-2-3 0,2 3 0,0-3 0,2 3 0,-3-3 0,1 0 0,0 2 0,2-3 0,0 1 0,0-1 0,0-1 0,0 0 0,0 0 0,0 0 0,0 0 0,0 0 0,0 0 0,0-3 0,0 1 0,0 0 0,0 2 0,0-3 0,0 1 0,2-1 0,0 1 0,1 1 0,-3-1 0,2-2 0,0 2 0,1 0 0,-3 2 0,0-3 0,0 1 0,3 0 0,-2 2 0,1 0 0,-1 0 0,-1 0 0,0 0 0,0 0 0,0 0 0,0 0 0,0-3 0,0 1 0,0 0 0,0 2 0,0 0 0,0 0 0,0-1 0,0-1 0,2 1 0,0-1 0,2 1 0,-2 1 0,-1-1 0,4-1 0,-3 1 0,3-1 0,-1 1 0,1 1 0,1 0 0,-1 0 0,-2 0 0,2 0 0,-3 0 0,3 0 0,-3 0 0,3 0 0,-3 0 0,0 0 0,-1 0 0,-1 0 0,0 0 0,0 0 0,-3 0 0,1 0 0,0 0 0,2 0 0,0 0 0,0 0 0,0 0 0,0 0 0,-3 0 0,1 0 0,0-1 0,2-1 0,0 1 0,0-1 0,0 1 0,0 1 0,1 0 0,1 0 0,-1-3 0,1 1 0,1 0 0,-1 2 0,4-1 0,-1-1 0,0 1 0,0-1 0,1 1 0,-1 1 0,0-3 0,0 1 0,0 0 0,-3 2 0,3 0 0,-3 0 0,4-3 0,-1 1 0,-2 0 0,-1 2 0,1 0 0,-1 0 0,3-1 0,-3-1 0,3 1 0,-3-1 0,4 1 0,-1 1 0,1 0 0,1 0 0,0 0 0,0 0 0,1 0 0,1 0 0,1 0 0,2 0 0,-1 0 0,-2 0 0,-1 0 0,1 0 0,1 2 0,-1 0 0,1 3 0,-3-3 0,-1 3 0,-1-3 0,2 3 0,-2-3 0,3 2 0,-4-2 0,3-1 0,0 1 0,2-1 0,0-1 0,1 0 0,-3 0 0,0 0 0,0 0 0,0 0 0,0 0 0,-3 0 0,-2 0 0,1 0 0,-1 0 0,3-3 0,-3 1 0,3-1 0,-3 1 0,1 1 0,0-1 0,-2 1 0,4 1 0,-3 0 0,0 0 0,1 0 0,-1 0 0,3 0 0,-3 0 0,1 0 0,0 0 0,-2 0 0,4 0 0,-1 1 0,1 1 0,0-1 0,-3 1 0,3-1 0,-3-1 0,3 0 0,-3 0 0,1 0 0,-3 0 0,2 0 0,0 0 0,1 0 0,-3 0 0,0 0 0,0 0 0,0-3 0,0 1 0,3 0 0,-2 2 0,1 0 0,1 0 0,-1 0 0,1 0 0,-3 0 0,0 0 0,0 0 0,2 0 0,0 0 0,4 0 0,-2 0 0,0-3 0,1 1 0,-3 0 0,3 2 0,-1-3 0,1 1 0,-2-1 0,0 1 0,-2 1 0,1-1 0,-1-2 0,-1 3 0,0-1 0,-3-2 0,1 2 0,0 0 0,2 2 0,0-1 0,0-1 0,0 1 0,0-2 0,0 3 0,-3 0 0,1 0 0,0 0 0,2 0 0,0-3 0,0 1 0,-3 0 0,1 2 0,0 0 0,2 0 0,0 0 0,-1-1 0,-1-1 0,1 1 0,-2-2 0,0 3 0,-1 0 0,-3 0 0,0-3 0,3 2 0,1-1 0,3 1 0,3 1 0,1-3 0,3-1 0,0-3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04:56.251"/>
    </inkml:context>
    <inkml:brush xml:id="br0">
      <inkml:brushProperty name="width" value="0.08571" units="cm"/>
      <inkml:brushProperty name="height" value="0.08571" units="cm"/>
      <inkml:brushProperty name="color" value="#A4386F"/>
    </inkml:brush>
  </inkml:definitions>
  <inkml:trace contextRef="#ctx0" brushRef="#br0">1254 337 12287,'-7'7'0,"2"-1"0,1 0 0,1-2 0,1-2 0,1 1 0,-1-3 0,1 0 0,-3 0 0,2 0 0,0 0 0,-3 0 0,3 0 0,-3 0 0,1 0 0,-3 0 0,0 0 0,0 0 0,0 0 0,-1 0 0,-1 0 0,1 0 0,-1 0 0,-2 1 0,2 1 0,-3-1 0,3 1 0,-3-1 0,0-1 0,-1 2 0,-1 1 0,2-1 0,0-2 0,2 0 0,-2 0 0,-1 2 0,1 1 0,1-1 0,-1-2 0,3 0 0,-3 0 0,3 1 0,-3 1 0,4-1 0,-1 1 0,-2-1 0,2-1 0,0 0 0,2 0 0,0 0 0,0 0 0,0 0 0,0 0 0,0 0 0,0 0 0,2 0 0,0 0 0,1 0 0,-3 0 0,3 0 0,-2 0 0,5-3 0,1-4 0,4-4 0</inkml:trace>
  <inkml:trace contextRef="#ctx0" brushRef="#br0" timeOffset="375">1184 204 12287,'0'5'0,"0"-1"0,2-3 0,0-1 0,2-3 0,-2-4 0,-1 0 0,1 0 0,0-1 0,0-1 0,-1 1 0,1-1 0,-1-1 0,-1 0 0,-3 0 0,1 1 0,-3 1 0,3-1 0,-1 2 0,1 2 0,0 0 0,-3 2 0,3 1 0,-3 2 0,1 0 0,-3 1 0,0 1 0,0 2 0,0 3 0,2 1 0,0 1 0,1-1 0,-3 1 0,0 1 0,0 0 0,2-1 0,0-2 0,1 2 0,-3 1 0,2-1 0,0-2 0,1 0 0,-3 0 0,0-3 0,0 2 0,0-2 0</inkml:trace>
  <inkml:trace contextRef="#ctx0" brushRef="#br0" timeOffset="1941">729 232 12287,'11'5'0,"0"-1"0,-1 2 0,2-2 0,-3 0 0,2-2 0,-2 0 0,-1 1 0,4 0 0,-3-1 0,0-2 0,1 2 0,-1 1 0,2-1 0,-2-2 0,-1 2 0,1 1 0,-4 0 0,0-1 0,0-1 0,2 1 0,0 2 0,-3-2 0,-2 2 0,-1-2 0,-1 2 0,0-2 0,0-1 0,0 3 0,0-2 0,-3-1 0,-1 2 0,-3 0 0,0-2 0,0 2 0,0-3 0,2 2 0,0 1 0,1-1 0,-3-2 0,0 1 0,0 1 0,0-1 0,0 1 0,0 0 0,0 0 0,-1-1 0,-1 1 0,0 0 0,-3 0 0,3-1 0,-3 1 0,3 1 0,-3 0 0,1 1 0,-3-1 0,0 1 0,0-1 0,1 0 0,1-1 0,-1-1 0,1 1 0,-1 0 0,-1 0 0,0-1 0,0 1 0,2-1 0,1-1 0,0 0 0,-1 0 0,0 0 0,2 0 0,-1 0 0,1 0 0,-1 0 0,1 0 0,1 0 0,2 0 0,-2-2 0,-1-1 0,1 0 0,2 1 0,0 1 0,0-1 0,-1-1 0,-1 0 0,2 0 0,0 1 0,0 0 0,2-2 0,0 1 0,0-1 0,-1 2 0,5-4 0,-5 2 0,5-3 0,-2 0 0,4 1 0,1 1 0,0 0 0,2 2 0,1-2 0,2 2 0,0-2 0,-2 1 0,-1 2 0,0 0 0,1-2 0,1 2 0,-1 0 0,1-1 0,1 0 0,0 0 0,0 1 0,0 1 0,0-1 0,0-1 0,0 0 0,0 1 0,0 2 0,0 0 0,0 0 0,0 0 0,0 0 0,0 0 0,0 0 0,0 0 0,-3 1 0,-2 1 0,-1 2 0,-1 3 0,0 0 0,0 0 0,0 0 0,-1-1 0,-1-1 0,0 1 0,-2-1 0,-1 1 0,-2 1 0,0-2 0,0-1 0,-2 0 0,-1 1 0,-1 0 0,1-2 0,-2 1 0,0-1 0,-1-1 0,-1-2 0,2 0 0,1 0 0,0 0 0,-1 0 0,0 0 0,2 0 0,0-2 0,1-1 0,1-1 0,-1 1 0,1-1 0,1 1 0,2-1 0,1 1 0,1 0 0,-1 1 0,1 1 0,-1-1 0,1-1 0,-1 0 0,2 1 0,-4 2 0,2 0 0,-1-1 0,1-1 0,2 1 0,-2-2 0,2 3 0,1 0 0,-2-3 0,2 2 0,-1-1 0,1 1 0,-2 0 0,3-1 0,0 1 0,0-2 0,-3 3 0,0 1 0,-2 1 0,-1-1 0,2 3 0,-3-2 0,2-1 0,1 1 0,-1 0 0,-2 0 0,2-1 0,1 1 0,-1-1 0,-2-1 0,0 0 0,0 0 0,0 0 0,2 0 0,1 0 0,1-1 0,-1-1 0,1-1 0,-1-2 0,2-1 0,0 1 0,-1-1 0,0-1 0,1-1 0,2-1 0,0-2 0,0-3 0,0 0 0,0 0 0,0 0 0,0 0 0,0 1 0,0 1 0,-1 2 0,-1 3 0,1 0 0,-3 1 0,2 1 0,0 2 0,-2 3 0,1 0 0,-1 0 0,-1 0 0,-2 0 0,0 3 0,0 2 0,2 1 0,1 1 0,-1 0 0,-2 0 0,2 1 0,1 1 0,1-1 0,-1 1 0,2 1 0,0 0 0,1-1 0,1-2 0,0 0 0,0 0 0,3 0 0,2 0 0,1-1 0,1-1 0,1 0 0,1-2 0,2 1 0,3-1 0,1-1 0,0-2 0,2 0 0,-2 0 0,3-3 0,1-2 0,1-7 0,1-3 0</inkml:trace>
  <inkml:trace contextRef="#ctx0" brushRef="#br0" timeOffset="2149">666 1 12287,'4'0'0,"1"0"0,-3 0 0,3 0 0,-3 0 0,1 3 0,-3 1 0</inkml:trace>
  <inkml:trace contextRef="#ctx0" brushRef="#br0" timeOffset="2416">127 442 12287,'-3'-4'0,"2"-2"0,-2 4 0,3-2 0,-3 2 0,1 0 0,-2 4 0,-1-1 0,-2 2 0,0-3 0</inkml:trace>
  <inkml:trace contextRef="#ctx0" brushRef="#br0" timeOffset="2615">176 22 12287,'-9'9'0,"-1"1"0,2 0 0,0-3 0,-2-1 0,-1-6 0,-3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05:04.815"/>
    </inkml:context>
    <inkml:brush xml:id="br0">
      <inkml:brushProperty name="width" value="0.08571" units="cm"/>
      <inkml:brushProperty name="height" value="0.08571" units="cm"/>
      <inkml:brushProperty name="color" value="#A4386F"/>
    </inkml:brush>
  </inkml:definitions>
  <inkml:trace contextRef="#ctx0" brushRef="#br0">8 1 12287,'0'7'0,"-3"0"0,2-3 0,-2-1 0,3-3 0,3-3 0,1-1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05:26.555"/>
    </inkml:context>
    <inkml:brush xml:id="br0">
      <inkml:brushProperty name="width" value="0.08571" units="cm"/>
      <inkml:brushProperty name="height" value="0.08571" units="cm"/>
      <inkml:brushProperty name="color" value="#A4386F"/>
    </inkml:brush>
  </inkml:definitions>
  <inkml:trace contextRef="#ctx0" brushRef="#br0">687 337 12287,'-7'0'0,"0"0"0,0 0 0,2 0 0,0 0 0,3 0 0,-3 0 0,1-3 0,-3 1 0,0-3 0,1 1 0,1-3 0,-1 0 0,4 0 0,0 0 0,2 0 0,0 0 0,0 0 0,0 0 0,0 0 0,1 0 0,1 0 0,2 2 0,3 0 0,0 4 0,0-1 0,1-2 0,1 2 0,-1 0 0,1 2 0,-1 0 0,-1 0 0,0 0 0,0 0 0,0 0 0,0 1 0,0 1 0,-3 2 0,1 3 0,-3 0 0,1 0 0,-3 0 0,0 0 0,0 0 0,-3 0 0,-2 0 0,-1 0 0,-1 0 0,0 2 0,0 0 0,0 1 0,0-3 0,-3-1 0,1-1 0,-1 1 0,1-1 0,1-2 0,-1 2 0,1-3 0,1 0 0,0 1 0,0-1 0,2 1 0,0-3 0,1 0 0,-3 0 0,2-1 0,0-1 0,1 0 0,-3-3 0,0 3 0,0-3 0,0 3 0,0-3 0,0 2 0,0-2 0,0-1 0,0 1 0,0-1 0,0-1 0,-2 0 0,2 0 0,-1-1 0,3-1 0,-1 0 0,-1-3 0,1 3 0,1-3 0,-1 1 0,1-3 0,1 0 0,-1 0 0,2 0 0,-2 0 0,-1 1 0,1 1 0,1-1 0,-1 1 0,1 2 0,-3 1 0,1 1 0,1 1 0,-1 2 0,1 0 0,-1 4 0,-1-1 0,0-2 0,0 2 0,0-1 0,0 1 0,0 1 0,0-8 0,0 1 0</inkml:trace>
  <inkml:trace contextRef="#ctx0" brushRef="#br0" timeOffset="274">715 1 12287,'-7'7'0,"2"-1"0,0-1 0,1-1 0,-3-2 0,0-1 0,0 1 0,-3 1 0,-2-1 0,1 1 0,-1-3 0,1 0 0,-6 0 0,-1 0 0</inkml:trace>
  <inkml:trace contextRef="#ctx0" brushRef="#br0" timeOffset="933">197 190 12287,'0'-4'0,"0"0"0,0 2 0,0 1 0,0-2 0,2 8 0,0 2 0,2 2 0,-2-2 0,-1 2 0,4 0 0,-3 3 0,3-3 0,-3 3 0,3-3 0,-3 3 0,3-3 0,-3 2 0,3-2 0,-3-1 0,2 2 0,-2-3 0,-1-3 0,1 1 0,-1-3 0,-4 1 0,-2-3 0,-1 0 0,-1 0 0,0 0 0,0 0 0,-3 0 0,1 0 0,-3-3 0,3 1 0,-3-3 0,3 0 0,-3 1 0,0-1 0,2 1 0,1-3 0,-2 2 0,2 0 0,0 2 0,2-2 0,0-1 0,2 3 0,1-2 0,2 2 0,-1 3 0,3 0 0,6 0 0,-4 0 0,5 0 0,-3 1 0,0 1 0,-1-1 0,1 4 0,-2-3 0,0 3 0,0-3 0,0 3 0,-1-3 0,1 3 0,-1-3 0,-1 3 0,0-3 0,0 3 0,0-3 0,0 3 0,-1-1 0,-1 1 0,-2 0 0,-3-3 0,-1 4 0,-1-1 0,1-2 0,-1 2 0,-1-3 0,0 0 0,1-1 0,-1-4 0,-1-1 0</inkml:trace>
  <inkml:trace contextRef="#ctx0" brushRef="#br0" timeOffset="1383">92 57 12287,'0'7'0,"0"0"0,0-3 0,3 0 0,2-2 0,-2-1 0,2 1 0,-3-1 0,3-1 0,-3 2 0,3 0 0,-3 2 0,3-2 0,-3-1 0,1 3 0,-3-2 0,3-1 0,-2 5 0,2-2 0,-6 0 0,1 1 0,-3-3 0,3 3 0,-3-3 0,0 3 0,0-3 0,0 3 0,-1-3 0,-1 1 0,-4-3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05:32.921"/>
    </inkml:context>
    <inkml:brush xml:id="br0">
      <inkml:brushProperty name="width" value="0.08571" units="cm"/>
      <inkml:brushProperty name="height" value="0.08571" units="cm"/>
      <inkml:brushProperty name="color" value="#A4386F"/>
    </inkml:brush>
  </inkml:definitions>
  <inkml:trace contextRef="#ctx0" brushRef="#br0">967 1 12287,'0'7'0,"0"0"0,0 0 0,0-3 0,3-1 0,-2-3 0,2 0 0,0 0 0,-2 0 0,2 0 0,-3 3 0,2 1 0,0 3 0,2-3 0,-2 1 0,-1 0 0,1 2 0,2 1 0,1 1 0,-2-1 0,2 1 0,-3 1 0,3-1 0,-1 3 0,1-3 0,1 1 0,-1-3 0,-2 2 0,2 0 0,-3 1 0,3-3 0,-3 0 0,3 0 0,-3 0 0,2-3 0,-2 1 0,-1-3 0,2 1 0,-3-3 0,0-6 0,0-2 0</inkml:trace>
  <inkml:trace contextRef="#ctx0" brushRef="#br0" timeOffset="724">701 50 12287,'-4'3'0,"-2"-2"0,5-1 0,-2-4 0,6-3 0,1 3 0,3 1 0,0 3 0,-3 0 0,1 0 0,-3 0 0,3 0 0,0 0 0,2 0 0,0 1 0,0 1 0,-3-1 0,1 1 0,0 2 0,2 1 0,0-2 0,0 2 0,-3-3 0,1 3 0,-1 0 0,1 2 0,1 0 0,-5 0 0,4 0 0,-3 0 0,0 0 0,-1 0 0,-1 0 0,-3 2 0,-2 0 0,-1 2 0,-1-2 0,-3-1 0,1 4 0,-1-1 0,1 1 0,-1 1 0,-2-1 0,2-2 0,3-1 0,0 1 0,0-1 0,0 1 0,0-3 0,3-3 0,2 1 0,-2-3 0,3 1 0,-2-3 0,8 0 0,2 0 0,-1 0 0,-1 0 0,0-1 0,2-1 0,0 0 0,0-3 0,0 4 0,0-1 0,0-2 0,0 2 0,-3-1 0,1 1 0,0-1 0,2-2 0,-3-1 0,1 4 0,-1-1 0,1 1 0,0 0 0,-3-3 0,2 4 0,-2-1 0,-1-2 0,2 0 0,-3-3 0,0 0 0,0 2 0,0 0 0,-3 1 0,1-3 0,-4 0 0,-1 0 0,0-3 0,-2 1 0,0-3 0,0 3 0,-2-1 0,-3 1 0,2 0 0,0-3 0,1 4 0,-3-1 0,0-2 0,0 2 0,2 0 0,0 2 0,2 2 0,-2 0 0,1 3 0,2-3 0,1 3 0,-1-3 0,1 3 0,1-3 0,0 1 0,0-3 0,0 0 0</inkml:trace>
  <inkml:trace contextRef="#ctx0" brushRef="#br0" timeOffset="2107">463 190 12287,'2'-7'0,"0"0"0,3 0 0,-3 0 0,2 3 0,-2 2 0,-1 1 0,3 1 0,-2 0 0,-1 1 0,1 1 0,-1-1 0,-1 4 0,0-3 0,0 3 0,0-3 0,0 3 0,0-3 0,0 4 0,0-1 0,0-2 0,0 3 0,3-2 0,-2 3 0,1 0 0,-1-3 0,-1 1 0,0-3 0,0 3 0,0-3 0,0 3 0,0 0 0,-1 2 0,-1 0 0,0-1 0,-3-1 0,2 1 0,-2-1 0,-1 0 0,1 0 0,-4 1 0,0-1 0,0 0 0,2 0 0,-3 0 0,1-3 0,-3 3 0,3-3 0,-3 3 0,0-3 0,1 1 0,-1-3 0,4 2 0,-1 0 0,-2 1 0,2-3 0,0 0 0,2 0 0,0 0 0,1-1 0,1-1 0,-1 0 0,4-3 0,-1 4 0,1-1 0,1-2 0,-2 0 0,0-3 0,1 0 0,0 2 0,2 0 0,0 3 0,0-3 0,0 1 0,1-3 0,1 0 0,-1 0 0,4 0 0,-3 0 0,3 2 0,-3 0 0,4 2 0,-1-2 0,-2-1 0,2 1 0,-1 1 0,1-1 0,1 3 0,-1-3 0,-2 3 0,2-3 0,0 4 0,2-5 0,0 5 0,0-1 0,-3-2 0,1 2 0,-3 0 0,3 2 0,-3 0 0,3 0 0,-3 0 0,1 0 0,0 3 0,-2 1 0,2 3 0,-3 0 0,0-3 0,0 1 0,0 0 0,0 2 0,0 0 0,-3 0 0,1 0 0,-1-3 0,1 1 0,0-1 0,-3 1 0,3 1 0,-3-1 0,2-2 0,-2 2 0,-1-3 0,1 3 0,0-3 0,0 3 0,-1-3 0,1 0 0,-1-1 0,-1-1 0,0 0 0,0 0 0,0 0 0,0 0 0,0 0 0,0 0 0,-3-1 0,1-1 0,0-1 0,2-2 0,2-1 0,0 4 0,2-1 0,-2 1 0,-1 0 0,4-3 0,-3 4 0,1-2 0,-3 3 0,0 0 0,0 0 0,0 0 0,3 1 0,2 1 0,-2-1 0,2 4 0,-3-3 0,1 4 0,-1-5 0,0 4 0,4-3 0,-2 2 0,3-2 0,0-1 0,0 2 0,-3-3 0,2 0 0,-3 0 0,2 0 0,1-3 0,-5-1 0,4-3 0,-3 2 0,3 0 0,-3-2 0,3-2 0,-3 0 0,0 2 0,-1-3 0,-1-2 0,2 1 0,0-1 0,1 3 0,-3-3 0,0 2 0,0-2 0,1 2 0,1 3 0,-1 0 0,4 0 0,-3 0 0,3 0 0,-3 0 0,4 0 0,-2 2 0,3 0 0,0 3 0,0-3 0,0 1 0,0-3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7:45.780"/>
    </inkml:context>
    <inkml:brush xml:id="br0">
      <inkml:brushProperty name="width" value="0.08571" units="cm"/>
      <inkml:brushProperty name="height" value="0.08571" units="cm"/>
      <inkml:brushProperty name="color" value="#A4386F"/>
    </inkml:brush>
  </inkml:definitions>
  <inkml:trace contextRef="#ctx0" brushRef="#br0">0 87 12287,'10'13'0,"-8"-4"0,8-9 0,-10 0 0,0 0 0,7 3 0,0 4 0,10-5 0,-2 6 0,7-4 0,7 4 0,-3-3 0,11 9 0,-1-7 0,8 8 0,-1-8 0,1 8 0,-1-1 0,1 8 0,-1-7 0,1-1 0,-3 1 0,-4 6 0,1-1 0,-9-6 0,10 6 0,-3-6 0,-2-2 0,3 3 0,-1-3 0,7 2 0,11 6 0,4-6 0,0-2 0,7 3 0,-4-8 0,11 8 0,4-10 0,-4 2 0,-6 3 0,-8-3 0,-10 0 0,3-7 0,2 0 0,-2 0 0,2-2 0,-2-6 0,2-1 0,6-6 0,11-4 0,-5 4 0,5 3 0,-4-2 0,-1 6 0,0-6 0,-2 2 0,-5-3 0,-4 6 0,-11 9 0,-6 0 0,-1 0 0,-2 0 0,2 0 0,3 0 0,-10 0 0,10 0 0,-3 0 0,12 0 0,3 0 0,10 0 0,-3 0 0,-2 0 0,2 0 0,0 0 0,7 0 0,-9-3 0,-5-4 0,2 2 0,-2-10 0,7 8 0,-7-7 0,2 6 0,-2-6 0,5 7 0,9-8 0,10 8-181,5-8 1,-3 10 180,3-2 0,-10 2 0,3-2 0,-5 5 0,-3-6 0,-7 6 0,0 2 0,-7 0 0,7 0 0,1-7 0,6-1 0,-5 1 0,6 7 0,-3 0 0,17 0 0,-5 0 0,-3 0 0,-1 0 0,-21 0 0,1 7 0,-7 1 0,4 1 0,-4-1 0,2-6 0,-17 5 0,10-4 0,-3-3 0,12 0 180,3 0 1,2 0-181,-2 0 0,-2 0 0,9 0 0,5 0 0,2 0 0,3-3 0,-17-4 0,0-3 0,-8-4 0,1-5 0,-1 4 0,1 3 0,0-3 0,-3 3 0,-5-2 0,12-6 0,-4 6 0,4 4 0,-4 3 0,2-3 0,5 3 0,-3-8 0,10 8 0,-9 0 0,2 7 0,2-7 0,-2-1 0,-3 1 0,-11 7 0,1-2 0,-9-6 0,3 6 0,-3-5 0,-5 4 0,5 3 0,3 8 0,-3-1 0,0 7 0,-8-6 0,1-1 0,0-5 0,0 6 0,-8-6 0,1 5 0,-10-4 0,14-3 0,-16 0 0,6 0 0,-9 0 0,0 0 0,10 0 0,-8 0 0,10 0 0,-4 0 0,-3 7 0,9 0 0,-9 0 0,14-7 0,-7 0 0,10 10 0,-7-7 0,-1 4 0,-7-5 0,8-2 0,-10 0 0,14 0 0,-14 0 0,10 0 0,-11 10 0,6-8 0,0 8 0,-8-10 0,8 0 0,-10 0 0,0 0 0,-10 0 0,8 0 0,-8 0 0,10 0 0,0 0 0,10 0 0,-8 0 0,18 0 0,-16 7 0,11 1 0,-8-1 0,8-7 0,-3 2 0,2 6 0,-4-6 0,0 8 0,-5-10 0,9 0 0,-9 0 0,7 0 0,-5 0 0,-2 0 0,10 0 0,-8 0 0,8 0 0,1-10 0,14-5 0,3-23 0,11-8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05:36.661"/>
    </inkml:context>
    <inkml:brush xml:id="br0">
      <inkml:brushProperty name="width" value="0.08571" units="cm"/>
      <inkml:brushProperty name="height" value="0.08571" units="cm"/>
      <inkml:brushProperty name="color" value="#A4386F"/>
    </inkml:brush>
  </inkml:definitions>
  <inkml:trace contextRef="#ctx0" brushRef="#br0">939 1 12287,'-4'8'0,"1"-2"0,3-6 0,0 0 0,-3 0 0,2 0 0,-5-3 0,2-1 0</inkml:trace>
  <inkml:trace contextRef="#ctx0" brushRef="#br0" timeOffset="141">820 22 12287,'-3'4'0,"1"1"0,-3-3 0,4 2 0,-1-2 0,-2-1 0,2 2 0,-3-3 0,1 3 0,-3-2 0,0-1 0,0-4 0</inkml:trace>
  <inkml:trace contextRef="#ctx0" brushRef="#br0" timeOffset="784">148 36 12287,'3'4'0,"-2"2"0,4-1 0,-3 2 0,3 2 0,0-1 0,2 4 0,1 1 0,1 3 0,-1 2 0,4 3 0,-3 1 0,3 1 0,-3-1 0,3 4 0,-3-6 0,0-2 0,-4-3 0,0-3 0,-3-2 0,0-3 0,-1-3 0,-1-1 0,-3-9 0,-1 4 0,-3-3 0,-3 1 0,-2 2 0,1-1 0,-1 1 0,0 1 0,-4-1 0,0-2 0,-3 2 0,3 0 0,-3 2 0,4 0 0,-1 0 0,0-3 0,0 1 0,3 0 0,-1 2 0,5-3 0,0 1 0,3-4 0,2-1 0,-1-3 0,-2-4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45:31.551"/>
    </inkml:context>
    <inkml:brush xml:id="br0">
      <inkml:brushProperty name="width" value="0.04286" units="cm"/>
      <inkml:brushProperty name="height" value="0.04286" units="cm"/>
      <inkml:brushProperty name="color" value="#DA0C07"/>
      <inkml:brushProperty name="inkEffects" value="lava"/>
      <inkml:brushProperty name="anchorX" value="0"/>
      <inkml:brushProperty name="anchorY" value="0"/>
      <inkml:brushProperty name="scaleFactor" value="0.5"/>
    </inkml:brush>
  </inkml:definitions>
  <inkml:trace contextRef="#ctx0" brushRef="#br0">685 467 12287,'-11'-5'0,"0"-1"0,7-7 0,-1 2 0,5 3 0,5 3 0,4 5 0,8 7 0,2 8 0,3 6 0,-1 3 0,6-4 0,3 4 0,2 2 0,7-3 0,0 5 0,-2 1 0,-1 3 0,4 3 0,3 3 0,2 3 0,0 1 0,-8-3 0,4 6 0,-2 2 0,0 1 0,2-3 0,-4-3 0,2-1 0,-2-4 0,2-7 0,-3-4 0,-7-2 0,-3-3 0,-3-8 0,-7-4 0,1-1 0,0-5 0,-8 7 0,-1-8 0,-16 5 0,-3-7 0,-6-2 0,-5-3 0,2 3 0,-8-4 0,-2 2 0,-2-1 0,-7 1 0,-2-5 0,0-1 0,0 1 0,-3 0 0,3-4 0,0 2 0,0-2 0,-6 3 0,5-1 0,-1 0 0,4 2 0,-2-4 0,4 7 0,3 1 0,4-3 0,4 6 0,-3-3 0,3 3 0,1 2 0,-2 5 0,4 3 0,1 1 0,-2 4 0,3-4 0,-5 3 0,0 1 0,0 2 0,-2-4 0,-5 0 0,-1 2 0,1 2 0,-1 2 0,1-3 0,-3-1 0,-3-1 0,4-3 0,-4 4 0,6-4 0,5-1 0,-2-3 0,6-3 0,0 2 0,-1 1 0,3 1 0,5-6 0,1 0 0,6-2 0,5-3 0,10-5 0,6-7 0,6 1 0,5-1 0,1 0 0,8-1 0,7-5 0,3-5 0,3-5 0,8-4 0,4-4 0,5-2 0,5-2 0,4-5 0,6 2 0,8 3 0,-38 21 0,1 0 0,42-21 0,-3-1 0,-6 1 0,-2-7 0,-13 5 0,-9 3 0,-8 1 0,-10-2 0,1 6 0,-4 2 0,-1 2 0,-8 7 0,-4 4 0,-5 3 0,-6 6 0,4 2 0,-15 6 0,0 7 0,-10 9 0,-10 8 0,-4 3 0,-2 5 0,-4 1 0,4 1 0,-2 7 0,-2 1 0,-1 4 0,-3-1 0,1 8 0,-1 2 0,1 1 0,-1 10 0,-1-7 0,-2 10 0,-2 12 0,-14 10 0,27-35 0,0 2 0,-1 0 0,-1 1 0,-1 1 0,0 0 0,1-3 0,0 0 0,3 1 0,0 0 0,1-3 0,0-3 0,-21 41 0,11-6 0,12-13 0,3-2 0,3-4 0,1-3 0,4-10 0,5-3 0,4-6 0,-3-11 0,-1-6 0,2-3 0,3-2 0,1-6 0,1-2 0,5-1 0,-2-3 0,7-5 0,-2-7 0,4-4 0,-2-6 0,2-5 0,0 1 0,0-9 0,-1-3 0,1-4 0,-4-10 0,0 1 0,0-6 0,1-4 0,-5-7 0,5 1 0,-3-3 0,-3-2 0,-2-2 0,-2-5 0,0-10 0,0-9 0,0 39 0,0-2 0,0 1 0,0-1 0,0 2 0,0 0 0,0 2 0,0 0 0,0 1 0,0 1 0,0 0 0,0 0 0,0 0 0,0-1 0,0 1 0,0 0 0,0-38 0,0 7 0,0 4 0,0 7 0,-6 12 0,1 13 0,-1 16 0,-1 8 0,3 12 0,-7 3 0,7 6 0,-4 6 0,3 5 0,-1 4 0,-5 7 0,4 2 0,-1 1 0,1-1 0,-4 11 0,5 0 0,2 6 0,2 6 0,2 3 0,0 4 0,0 4 0,0 1 0,0 3 0,0 3 0,0-2 0,0-2 0,0-1 0,2 5 0,2-2 0,2 0 0,1 6 0,-3-7 0,1 3 0,-1 2 0,4-2 0,-3-4 0,-1-7 0,-2-7 0,-2-6 0,2-10 0,1-3 0,3-6 0,-1-3 0,-5-10 0,0-3 0,0-12 0,0-5 0,0-4 0,0-1 0,0-1 0,0 0 0,0-5 0,0-2 0,0-4 0,0-8 0,0 1 0,0-11 0,0-7 0,0-6 0,0-1 0,0-1 0,0-2 0,0-2 0,0-8 0,2 1 0,2 1 0,2 2 0,7 2 0,-2 0 0,4 0 0,1 0 0,1 13 0,0 6 0,0 7 0,-1 9 0,1 3 0,0 12 0,-2 6 0,-4 18 0,-6 10 0,-3 1 0,-2 12 0,0 6 0,0 6 0,-5 7 0,-5 3 0,-3 2 0,-5 2 0,-3 7 0,5-4 0,-1 3 0,0-1 0,0 0 0,1 6 0,-1 0 0,0 0 0,0 0 0,3-3 0,2-9 0,7-10 0,3-10 0,2-7 0,0-13 0,0-15 0,0-9 0,2-8 0,2-3 0,3-3 0,2 3 0,2-4 0,6 1 0,-2 1 0,-4-2 0,4 5 0,-4-5 0,2 2 0,-2-1 0,4 1 0,-3 5 0,2 1 0,3-1 0,0 8 0,0-14 0,-1 5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5:39.054"/>
    </inkml:context>
    <inkml:brush xml:id="br0">
      <inkml:brushProperty name="width" value="0.08571" units="cm"/>
      <inkml:brushProperty name="height" value="0.08571" units="cm"/>
      <inkml:brushProperty name="color" value="#008C3A"/>
    </inkml:brush>
  </inkml:definitions>
  <inkml:trace contextRef="#ctx0" brushRef="#br0">1149 274 12287,'-3'-5'0,"1"0"0,0 1 0,2-3 0,-1 0 0,-1 0 0,0 0 0,0 0 0,2 1 0,0 0 0,0-2 0,0 1 0,0-1 0,0 1 0,0-1 0,0-1 0,0 0 0,0-2 0,3 0 0,1 0 0,0 1 0,1-2 0,0 3 0,2 1 0,0 1 0,0 0 0,0 0 0,0 3 0,0 2 0,0 1 0,-1 4 0,-1 2 0,0 0 0,0 0 0,-1 3 0,1-1 0,0 1 0,2 0 0,-1-4 0,-1 1 0,0 1 0,0 0 0,1 1 0,-1-1 0,-1-1 0,-1 0 0,2-3 0,-3 3 0,1 0 0,0-1 0,-2 2 0,1-1 0,-1 1 0,-2-2 0,-1 0 0,-2 0 0,0 0 0,-3-2 0,1 2 0,-3 0 0,0 0 0,1-2 0,-1 1 0,-2-1 0,0 0 0,-2 2 0,1-3 0,-1 1 0,2 0 0,-2-1 0,1-1 0,-1 0 0,-1 0 0,2 0 0,1-1 0,0-1 0,0-3 0,3 1 0,-1-1 0,3 1 0,1 0 0,3-2 0,-3 1 0,4 1 0,-1-1 0,2 4 0,2-1 0,-1 1 0,1 3 0,-4 1 0,0 1 0,-3-2 0,0 3 0,-1 1 0,-1-1 0,0 0 0,0-1 0,0-1 0,0 2 0,-1-2 0,-1 0 0,0 0 0,-1 1 0,1-3 0,-1 1 0,-1 0 0,2-1 0,-3-1 0,0 0 0,-1 0 0,-1-3 0,1 0 0,0 0 0,1 0 0,3-2 0,-2 1 0,1-1 0,2 0 0,1 3 0,1-3 0,1 1 0,0 0 0,2-2 0,1 1 0,1-1 0,1-1 0,0 0 0,0 0 0,0 0 0,0 0 0,2 2 0,0 0 0,2 4 0,-2-1 0,-1 1 0,4 1 0,-3 0 0,3 0 0,1 0 0,0 0 0,1 0 0,0 2 0,0 0 0,0 0 0,-3 1 0,1 0 0,1 1 0,-3-2 0,1 1 0,-1 0 0,3 1 0,-1 3 0,-2-3 0,0 0 0,-1 0 0,0 0 0,1-2 0,-3 3 0,0 0 0,0 2 0,0 0 0,0 0 0,0 0 0,-3-3 0,-2 1 0,-1 1 0,-1 0 0,0 1 0,-1 0 0,-1 0 0,0 0 0,-3 1 0,1 0 0,-1 1 0,0 0 0,1 2 0,-3 0 0,0 0 0,0-2 0,0 1 0,0-1 0,0-2 0,0-2 0,-3-3 0,-1 1 0</inkml:trace>
  <inkml:trace contextRef="#ctx0" brushRef="#br0" timeOffset="333">582 113 12287,'2'11'0,"0"-2"0,0-4 0,-4-2 0,0 0 0,-3 1 0,1 3 0,-1 0 0,0 0 0,-2 1 0,-3 1 0,-1 3 0,-1 1 0,-4 1 0,0 1 0,1 1 0,0 3 0,-2-2 0,1 2 0,1 0 0,0-1 0,1-2 0,0-4 0,0-3 0,-3-1 0,-1-1 0</inkml:trace>
  <inkml:trace contextRef="#ctx0" brushRef="#br0" timeOffset="952">337 29 12287,'-3'-7'0,"0"0"0,-3 1 0,1 1 0,3 2 0,-3 3 0,1 3 0,-3 2 0,0 3 0,0 1 0,-1 2 0,-1-3 0,0 1 0,1 0 0,-3 1 0,3-1 0,1 0 0,1-1 0,2-1 0,-3 0 0,1 0 0,1 0 0,2 0 0,3 0 0,0-3 0,1 0 0,1-1 0,3-1 0,1 0 0,1-1 0,0 1 0,0 0 0,0 1 0,0-1 0,0 1 0,0 0 0,0-2 0,0 4 0,0 1 0,-3-3 0,-2 2 0,-1 1 0,-2 0 0,-1 1 0,-3 0 0,-4-1 0,-1-1 0,-1 0 0,-1 1 0,-1 0 0,-2 1 0,-1-1 0,0-1 0,0 0 0,2-2 0,0 0 0,0 0 0,0 0 0,1-3 0,1 0 0,3 0 0,-2 0 0,2-1 0,1-1 0,0 0 0,1-3 0,0 0 0,1-1 0,1-1 0,-1 0 0,4 0 0,1 0 0,0 0 0,1-3 0,0 1 0,0 1 0,0 0 0,3 1 0,2 0 0,3 0 0,1 0 0,4-3 0,-2-1 0,3-3 0</inkml:trace>
  <inkml:trace contextRef="#ctx0" brushRef="#br0" timeOffset="1350">71 372 12287,'4'7'0,"-2"0"0,-1 0 0,0-3 0,1-2 0,-1-2 0,1-2 0,0 1 0,0-1 0,-1-2 0,2 0 0</inkml:trace>
  <inkml:trace contextRef="#ctx0" brushRef="#br0" timeOffset="1482">169 379 12287,'0'7'0,"0"0"0,0-3 0,0 1 0,3-3 0,1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5:49.037"/>
    </inkml:context>
    <inkml:brush xml:id="br0">
      <inkml:brushProperty name="width" value="0.08571" units="cm"/>
      <inkml:brushProperty name="height" value="0.08571" units="cm"/>
      <inkml:brushProperty name="color" value="#008C3A"/>
    </inkml:brush>
  </inkml:definitions>
  <inkml:trace contextRef="#ctx0" brushRef="#br0">38 1 12287,'0'9'0,"-5"-4"0,3 2 0,-4-3 0,3-1 0,-3-3 0,3 0 0,-3 0 0,4 1 0,-2 2 0,3-1 0,2 3 0,3-1 0,1 2 0,5-3 0,2 1 0,4 0 0,3-2 0,2 3 0,5-1 0,4-2 0,1 2 0,6 0 0,5 1 0,2-1 0,8 2 0,3-2 0,3 0 0,0 0 0,-2-1 0,0-2 0,2 2 0,4 0 0,-3 0 0,6-3 0,-2 0 0,-2 0 0,3 0 0,-3 0 0,0 0 0,-2 0 0,-3 0 0,-3 0 0,-3 0 0,-3 0 0,-1 0 0,-2 0 0,0-1 0,0-2 0,2 1 0,-1-4 0,-2 2 0,-2 2 0,-6-2 0,-2 1 0,1 1 0,2 1 0,-5 0 0,4-1 0,-2-1 0,-2 1 0,-1 1 0,-6 1 0,-2 1 0,-2 2 0,-2-2 0,0 3 0,-2-1 0,0 0 0,-5 0 0,2-3 0,-3 0 0,-1 0 0,-1 1 0,0 1 0,2 1 0,2 0 0,-3-3 0,0 0 0,1-1 0,-1-1 0,0-1 0,-3 0 0,1 3 0,-5 0 0,2 0 0,-4 0 0,-4 0 0,3 0 0,-4 0 0,5 0 0,1-3 0,3 0 0,1-1 0,4 2 0,0-1 0,1 1 0,-1-3 0,0 1 0,2 0 0,1 0 0,-2-2 0,4 2 0,-2 0 0,1-1 0,-1 1 0,-3 2 0,1-1 0,-1 1 0,-1 0 0,-1 0 0,0-1 0,-1 0 0,0 3 0,0 0 0,-4 0 0,3 0 0,-5 0 0,-5 0 0,4 0 0,-3 0 0,4 0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6:12.502"/>
    </inkml:context>
    <inkml:brush xml:id="br0">
      <inkml:brushProperty name="width" value="0.08571" units="cm"/>
      <inkml:brushProperty name="height" value="0.08571" units="cm"/>
      <inkml:brushProperty name="color" value="#008C3A"/>
    </inkml:brush>
  </inkml:definitions>
  <inkml:trace contextRef="#ctx0" brushRef="#br0">1478 138 12287,'7'7'0,"0"-3"0,-3-1 0,1-3 0,-3 0 0,1 1 0,-3 1 0,0 2 0,0 3 0,0 0 0,2-3 0,0 1 0,0 1 0,1 0 0,-1 1 0,1-1 0,0-1 0,-2 1 0,3-1 0,-1 1 0,0 0 0,-1-1 0,0 0 0,1-3 0,-3 2 0,3-1 0,-2 3 0,1-1 0,-1-2 0,-1 2 0,0-3 0,0 3 0,-3-3 0,-2 0 0,1 1 0,-1-1 0,0 0 0,1 1 0,-1-1 0,0 0 0,-1-1 0,1 1 0,0 0 0,0 1 0,-1 0 0,-4-2 0,0 2 0,-1-1 0,-1 0 0,1 2 0,-1-3 0,0 1 0,-1 0 0,-1 1 0,0-1 0,0 0 0,0-1 0,-3-1 0,2 1 0,1 0 0,1 1 0,2 1 0,-1-3 0,0 0 0,0 0 0,2 0 0,0 0 0,0-1 0,1-1 0,0 0 0,2-2 0,0 0 0,0 0 0,2 2 0,0-3 0,1 0 0,0-1 0,1-1 0,3 0 0,0 0 0,0 0 0,3 1 0,1 0 0,0 1 0,2 4 0,-2-1 0,3 0 0,0 0 0,0 1 0,0-1 0,0 1 0,3 1 0,-2 0 0,1 0 0,-1 0 0,-1 0 0,0 0 0,0 0 0,0 0 0,0 0 0,0 0 0,0 1 0,0 1 0,-1-1 0,-1 4 0,0 1 0,-3 0 0,0 1 0,-1 0 0,-1 0 0,0 0 0,0 0 0,0 0 0,-3 0 0,0 0 0,-1 0 0,-1 0 0,-1 0 0,-1 0 0,-1 0 0,-1 0 0,0-3 0,-3 1 0,0 1 0,-1 0 0,-1-2 0,-1 1 0,-1 1 0,0 0 0,-1-2 0,1 0 0,1-1 0,2-1 0,-1-1 0,5-1 0,-3-6 0,1-2 0</inkml:trace>
  <inkml:trace contextRef="#ctx0" brushRef="#br0" timeOffset="300">1499 12 12287,'4'-1'0,"-1"-1"0,0-3 0,-3 2 0,0 2 0,-4 5 0,-3 1 0,-2 4 0,-2 0 0,0 0 0,-2-1 0,1 1 0,-2-1 0,-2-1 0,1 3 0,-2 1 0</inkml:trace>
  <inkml:trace contextRef="#ctx0" brushRef="#br0" timeOffset="749">862 187 12287,'3'4'0,"-2"-1"0,4-3 0,0 0 0,2 0 0,0 0 0,0-3 0,0 0 0,2 0 0,0 0 0,1 0 0,-3 1 0,2 0 0,0 1 0,1-3 0,-1 2 0,0 1 0,0 0 0,-1 1 0,-1 0 0,3 0 0,-2 1 0,0 1 0,-2 3 0,-1-2 0,-3 2 0,0 1 0,-2-3 0,-2 1 0,-3 0 0,-1 0 0,-1 0 0,0 1 0,-1 0 0,-1 1 0,-2-1 0,-1 0 0,0 0 0,0 1 0,-2-3 0,-2 2 0,0 1 0,0 0 0,-1-2 0,0 0 0,-1 0 0,-1 0 0,-1-2 0,2 1 0,1-1 0,0 0 0,2 1 0,-2-3 0,3 1 0,3 1 0,1-1 0,3 1 0,0-1 0,3-1 0,1-3 0,3-1 0</inkml:trace>
  <inkml:trace contextRef="#ctx0" brushRef="#br0" timeOffset="932">904 383 12287,'4'-3'0,"-2"-2"0,2-1 0,-4 3 0,1 3 0,-4 3 0,-1 1 0,0-1 0,-6-3 0,-1 0 0</inkml:trace>
  <inkml:trace contextRef="#ctx0" brushRef="#br0" timeOffset="2184">575 278 12287,'0'-7'0,"0"-3"0,0 0 0,0-1 0,0-1 0,0 1 0,2-1 0,1 0 0,1-1 0,-2 0 0,2 0 0,0 2 0,0 1 0,1-1 0,2 1 0,0 2 0,0 0 0,0 1 0,0 0 0,0 1 0,3 1 0,-2-1 0,2 2 0,-1-1 0,0 1 0,3 2 0,-3 0 0,1 1 0,0 1 0,-2 0 0,1 0 0,-1 1 0,-1 1 0,0 2 0,-1 3 0,-1 0 0,0 0 0,-3 0 0,2 0 0,-1 0 0,-1 0 0,-1 0 0,-1 1 0,0 1 0,-3-1 0,0 1 0,-1-1 0,-1-1 0,1 0 0,-1 0 0,0 0 0,-1 0 0,-4-3 0,1 1 0,0 0 0,2-1 0,-3 1 0,1-2 0,0 0 0,-1 0 0,2 2 0,-2-3 0,3 0 0,0-1 0,0-2 0,3-1 0,1 0 0,3-3 0,0 0 0,0-1 0,2-1 0,1 0 0,1 0 0,1 0 0,2 0 0,0 0 0,0 1 0,0 1 0,0 3 0,-3-1 0,1 0 0,-3 2 0,0 3 0,-1 3 0,-2 1 0,-1 1 0,-3 0 0,-1 0 0,-1 0 0,0 0 0,0 0 0,0 0 0,-1 0 0,-1 0 0,-1 0 0,-1 0 0,2-1 0,-2-1 0,1-1 0,1-1 0,2 0 0,0-3 0,0 0 0,0 0 0,0 0 0,0-1 0,0-1 0,0-2 0,2-3 0,0 0 0,0 0 0,1-1 0,0-1 0,1 0 0,1 1 0,-1 0 0,1 1 0,0 0 0,1 2 0,-1 0 0,1 4 0,-5 1 0,4 5 0,0 0 0,-1 0 0,-1 1 0,-1-1 0,0 1 0,0 1 0,-1 0 0,-1 0 0,0-1 0,0-1 0,-1 1 0,-1-2 0,0 0 0,0 1 0,2-3 0,-1 1 0,-1 0 0,3-2 0,-1 0 0,1-2 0,0-1 0,1-2 0,1 0 0,1 0 0,0 0 0,1-3 0,0 0 0,0 0 0,-1-1 0,1-1 0,0 0 0,-1 1 0,2 0 0,-2 1 0,0 0 0,1 0 0,-1 0 0,1 0 0,0 0 0,0 0 0,-1 1 0,-1 0 0,0 2 0,-2 2 0,1 0 0,-1 1 0,-1 2 0,0 1 0,-1 3 0,-1 1 0,1 1 0,-2 1 0,3 0 0,3 1 0,-2 2 0,2-3 0,0 1 0,1 0 0,0-1 0,1-1 0,0 0 0,2 0 0,0 0 0,0 0 0,2-3 0,0 1 0,1-3 0,0 0 0,-3-2 0,0-2 0,-3 1 0,-4-1 0,-1 1 0,-1 1 0,0 0 0,-3-1 0,0-1 0,-1 0 0,-1 0 0,0 2 0,0 0 0,3 0 0,-2 0 0,2 0 0,0 0 0,2 0 0,1 3 0,1 2 0,0 1 0,3 1 0,2 0 0,1 0 0,1 0 0,3 3 0,2 1 0,1 0 0,1 1 0,0 0 0,0 1 0,0-1 0,0 0 0,0-1 0,0 1 0,0-1 0,0-1 0,0 2 0,-1-3 0,-1 0 0,0-1 0,-3-1 0,1 0 0,0 0 0,1-3 0,3-4 0,0-4 0</inkml:trace>
  <inkml:trace contextRef="#ctx0" brushRef="#br0" timeOffset="2381">323 334 12287,'0'11'0,"0"-2"0,-3-4 0,-2-2 0,-2 0 0,-2 2 0,-2 1 0,-4 2 0,-1 0 0,-3 1 0,-1 4 0,-1-2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6:18.717"/>
    </inkml:context>
    <inkml:brush xml:id="br0">
      <inkml:brushProperty name="width" value="0.08571" units="cm"/>
      <inkml:brushProperty name="height" value="0.08571" units="cm"/>
      <inkml:brushProperty name="color" value="#008C3A"/>
    </inkml:brush>
  </inkml:definitions>
  <inkml:trace contextRef="#ctx0" brushRef="#br0">0 45 12287,'13'-2'0,"-2"-1"0,-1-2 0,-5-5 0,5 5 0,-5 1 0,3 2 0,-2-3 0,6 3 0,-2-2 0,3 2 0,1 2 0,1 0 0,1 0 0,4 0 0,3 0 0,8 0 0,1 0 0,2 0 0,7 0 0,0 2 0,5 1 0,2 2 0,6 4 0,-3-2 0,-1-1 0,1 1 0,4 4 0,-3-2 0,0-1 0,-3-3 0,-5-4 0,-3-1 0,-2 0 0,2 0 0,-5-1 0,-2-3 0,-3-2 0,-2-2 0,6 0 0,-1-4 0,-2 4 0,-1 1 0,-3-2 0,-4 4 0,-2 2 0,-1 1 0,-5 2 0,4 0 0,-11 2 0,-4 2 0,-3-2 0,-2 5 0,0-7 0,-7 0 0,6 0 0,-6 0 0,7 0 0,0 1 0,0 4 0,0 3 0,0 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6:35.683"/>
    </inkml:context>
    <inkml:brush xml:id="br0">
      <inkml:brushProperty name="width" value="0.08571" units="cm"/>
      <inkml:brushProperty name="height" value="0.08571" units="cm"/>
      <inkml:brushProperty name="color" value="#008C3A"/>
    </inkml:brush>
  </inkml:definitions>
  <inkml:trace contextRef="#ctx0" brushRef="#br0">15 0 12287,'0'10'0,"0"0"0,0 0 0,0-2 0,-2-2 0,-3-6 0,4 2 0,-4 3 0,3-3 0,2 4 0,2-6 0,3 2 0,4 1 0,4 2 0,2 0 0,1-5 0,4 1 0,4 4 0,6-3 0,4 3 0,5-4 0,3-1 0,7 2 0,2 1 0,3 2 0,6-2 0,-1-1 0,4-2 0,-4 0 0,-5 0 0,3 0 0,-5 0 0,0 0 0,-3 0 0,-2 0 0,0-2 0,4-1 0,1-2 0,0 0 0,4 5 0,-3 0 0,3 0 0,2 0 0,3 2 0,-1 1 0,-3 2 0,-8 5 0,1-4 0,1 1 0,3-1 0,-4 4 0,1-5 0,-2-2 0,0-1 0,6-2 0,-3 0 0,0 0 0,-3 0 0,2 5 0,-1 0 0,2-2 0,4-1 0,1-1 0,1 3 0,-1 0 0,-3 0 0,3-3 0,-5-1 0,2 0 0,0 0 0,-7-1 0,0-3 0,-3 0 0,0 0 0,-3 1 0,8 0 0,-5-2 0,-5 2 0,4 1 0,-4 2 0,1 0 0,0 0 0,-5 0 0,-5 0 0,-1 0 0,0 0 0,-6 0 0,-3 0 0,-4 0 0,-1 0 0,-1 0 0,1 0 0,0 0 0,-7 0 0,-2 0 0,-19 0 0,-3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6:51.316"/>
    </inkml:context>
    <inkml:brush xml:id="br0">
      <inkml:brushProperty name="width" value="0.08571" units="cm"/>
      <inkml:brushProperty name="height" value="0.08571" units="cm"/>
      <inkml:brushProperty name="color" value="#008C3A"/>
    </inkml:brush>
  </inkml:definitions>
  <inkml:trace contextRef="#ctx0" brushRef="#br0">9 210 12287,'5'-8'0,"-2"-1"0,-2 4 0,-2 0 0,-2 1 0,2 1 0,-3 4 0,4 2 0,-1 4 0,-1 3 0,1 3 0,-2 5 0,2 2 0,1 2 0,0 5 0,0 1 0,0 0 0,0 2 0,0-4 0,0 2 0,0-2 0,0-1 0,0-2 0,0-3 0,0-1 0,0-3 0,0-5 0,1 1 0,2-3 0,-2-4 0,6-2 0,-2-3 0</inkml:trace>
  <inkml:trace contextRef="#ctx0" brushRef="#br0" timeOffset="515">127 429 12287,'0'9'0,"0"-1"0,0-2 0,1-1 0,2-2 0,-2 1 0,3-2 0,0 1 0,1-1 0,0-1 0,0-1 0,2 0 0,1 0 0,1-1 0,1-1 0,1-2 0,0-1 0,1 0 0,0-3 0,0 2 0,0 0 0,3 0 0,-4-3 0,0-1 0,1-2 0,-2 1 0,1 3 0,-2-1 0,0 1 0,-5-1 0,0 1 0,0 0 0,-3 2 0,2 0 0,-6 5 0,-3-2 0,-1 2 0,-2 1 0,1 0 0,-2 1 0,0 2 0,-1 2 0,-3 2 0,3-1 0,0 0 0,2 0 0,0-1 0,1 1 0,0 0 0,-1 2 0,1-1 0,0 0 0,2-2 0,0 2 0,4 1 0,-1 3 0,2 0 0,1-1 0,4 1 0,2-1 0,1 1 0,2-1 0,-1 2 0,1-3 0,2-1 0,0-1 0,1 1 0,-1-1 0,1-1 0,1-4 0,-3 2 0,2-1 0,0-1 0,-1-1 0,3-5 0,-3-2 0,-1-1 0,0-1 0,-2-1 0,4-3 0,1-1 0</inkml:trace>
  <inkml:trace contextRef="#ctx0" brushRef="#br0" timeOffset="1417">540 353 12287,'0'5'0,"0"3"0,0-3 0,-2 3 0,-2-1 0,-1 1 0,-1 0 0,1-1 0,-1 4 0,1-1 0,0 2 0,-1-3 0,2 2 0,0-1 0,0-2 0,1 0 0,3 1 0,1-5 0,2-1 0,2-6 0,3-2 0,1-3 0,-1 0 0,3 0 0,1-1 0,-2 1 0,-1-1 0,0 4 0,-1-1 0,0-1 0,-3 0 0,3-2 0,-3 1 0,0 0 0,1-1 0,-3 2 0,1 0 0,0 2 0,-1-1 0,-3 2 0,-1 4 0,-2 5 0,2 2 0,-2 2 0,1-1 0,0 1 0,1-1 0,-2 0 0,2 1 0,1-1 0,3-2 0,1 0 0,0-1 0,3 0 0,0 1 0,2-3 0,-1-1 0,1-1 0,0-1 0,1 0 0,2 0 0,1 0 0,-1-1 0,1-2 0,0-2 0,0-3 0,-2 0 0,2-1 0,0 1 0,-3 0 0,-1-1 0,0 1 0,-1-1 0,1 1 0,-2-1 0,-1 1 0,-3-1 0,1-3 0,-3 2 0,2-4 0,-5 4 0,-2-2 0,0 3 0,1 4 0,-3 3 0,0 1 0,-2 2 0,0 2 0,-1 6 0,1 0 0,0 5 0,2 0 0,0-1 0,4 2 0,-1-3 0,2 1 0,-2-1 0,2 2 0,-2-3 0,2-1 0,4 0 0,1-3 0,-1 0 0,1-2 0,3-3 0,-2 1 0,3-2 0,0-1 0,1-1 0,-1-1 0,1-1 0,-1-2 0,-2-1 0,-1-2 0,2-1 0,0 1 0,1-1 0,-2-2 0,-1-1 0,-1-1 0,1-2 0,-2-4 0,-1-1 0,-1-2 0,-1-1 0,0-5 0,0-3 0,0-2 0,-3 2 0,-1 1 0,1 1 0,-1 2 0,1 4 0,3 5 0,0 3 0,0 6 0,0 6 0,0 6 0,0 3 0,0 5 0,1 3 0,1 2 0,1 1 0,2 1 0,-1 1 0,1 4 0,1 1 0,-1 1 0,1 1 0,0-2 0,2-1 0,-3 3 0,1-3 0,1 0 0,0-2 0,-1-1 0,-1-3 0,1-1 0,-1-2 0,1-2 0,-2-5 0,1 0 0,1-1 0,-1-4 0,0 3 0,2-1 0,0-5 0,2-5 0,-1-5 0,1-2 0</inkml:trace>
  <inkml:trace contextRef="#ctx0" brushRef="#br0" timeOffset="1799">1080 261 12287,'5'-4'0,"1"2"0,-3-3 0,3-1 0,-3-3 0,-2 1 0,0 2 0,-1 1 0,0 3 0,1 8 0,1 6 0,1 2 0,3 1 0,-3 2 0,1-1 0,0-2 0,1 2 0,-1-3 0,0 1 0,0 0 0,-1-4 0,0 1 0,-2-1 0,3-7 0,-4-3 0,0-3 0,0-7 0,0-1 0,0-3 0,0 1 0,0-1 0,0-1 0,0-1 0,1-2 0,1-1 0,1-1 0,2-2 0,1 3 0,2 0 0,1 2 0,-1 3 0,1-1 0,3 4 0,1 0 0,0 2 0,3 4 0,-2 3 0,2 1 0,1 1 0,2 0 0,1 0 0,-1 0 0,-1 0 0,2 0 0,2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6:55.098"/>
    </inkml:context>
    <inkml:brush xml:id="br0">
      <inkml:brushProperty name="width" value="0.08571" units="cm"/>
      <inkml:brushProperty name="height" value="0.08571" units="cm"/>
      <inkml:brushProperty name="color" value="#008C3A"/>
    </inkml:brush>
  </inkml:definitions>
  <inkml:trace contextRef="#ctx0" brushRef="#br0">85 161 12287,'0'-9'0,"0"1"0,0 0 0,2-1 0,1 1 0,0-1 0,1 1 0,-2-1 0,2 1 0,1 0 0,0-1 0,-3 1 0,3-1 0,-1 1 0,1-1 0,-2 1 0,-1 0 0,-1 2 0,-1 0 0,-1 4 0,-2 0 0,-2 1 0,-3 4 0,0 2 0,-1 1 0,1-1 0,-1 1 0,-2 2 0,0 2 0,1 1 0,0-2 0,2 3 0,-1-2 0,1 1 0,1 1 0,1 3 0,3-1 0,2 1 0,1-1 0,0 1 0,1 1 0,2-1 0,2-1 0,3 1 0,0-1 0,1-2 0,-1 2 0,0-3 0,-2-2 0,0-2 0,-1 0 0,1-1 0,0 2 0,-4-4 0,2 0 0,-4-4 0</inkml:trace>
  <inkml:trace contextRef="#ctx0" brushRef="#br0" timeOffset="147">76 254 12287,'9'4'0,"-1"0"0,-3-4 0,-2 1 0,-4 1 0,-1 1 0,1 3 0,-3-1 0,0 0 0,0-2 0,-5 1 0,1 1 0</inkml:trace>
  <inkml:trace contextRef="#ctx0" brushRef="#br0" timeOffset="331">228 119 12287,'5'1'0,"-3"1"0,2 0 0,-1 4 0,-1 1 0,-1 4 0,1 3 0,1 5 0,0 1 0,1 2 0,-3 3 0,2 3 0,-2-2 0,-1-2 0,0-4 0,0-3 0,0 0 0</inkml:trace>
  <inkml:trace contextRef="#ctx0" brushRef="#br0" timeOffset="514">329 85 12287,'-6'0'0,"1"0"0,2 0 0,-3 0 0,4 4 0,-5 0 0,2 5 0</inkml:trace>
  <inkml:trace contextRef="#ctx0" brushRef="#br0" timeOffset="1034">447 77 12287,'-6'2'0,"2"2"0,0 1 0,2 1 0,-2 3 0,1 2 0,-1 3 0,0 2 0,-2 1 0,3 0 0,-1 0 0,0-1 0,1 1 0,3-1 0,0-2 0,0-2 0,0-3 0,1-2 0,2-1 0,2-2 0,3-5 0,1-2 0,-1-3 0,1-4 0,-1-1 0,0 0 0,1-2 0,-2 3 0,0-4 0,-1 0 0,0 1 0,-2-2 0,-1 3 0,-1 0 0,0-1 0,-1-1 0,2 3 0,-2 1 0,-1 0 0,1 2 0,1 0 0,1-1 0,3 2 0,0 1 0,-1 2 0,0 5 0,2 2 0,-1 2 0,1 3 0,-2 1 0,2-1 0,0 3 0,-1 1 0,0 2 0,0 1 0,2 0 0,-1 2 0,0 1 0,-2 2 0,-2-1 0,2 3 0,-1 1 0,-2-2 0,-2 2 0,0-3 0,0-1 0,0-1 0,-3-2 0,-3-2 0,-2-3 0,-4-2 0,0 0 0,-3-2 0,1-1 0,-1-3 0,2 0 0,0 0 0,0-1 0,0-1 0,2-1 0,0-1 0,2-2 0,0-2 0,4-1 0,0-2 0,1-2 0,3-2 0,0-2 0,1-4 0,0-2 0,3-1 0,2-4 0</inkml:trace>
  <inkml:trace contextRef="#ctx0" brushRef="#br0" timeOffset="1366">725 18 12287,'-1'7'0,"-2"-1"0,3 1 0,-3-1 0,2 1 0,1 2 0,0 0 0,0 2 0,-1 3 0,-2 2 0,2 4 0,-2 1 0,2 0 0,1 3 0,0-3 0,1 1 0,1-2 0,1-1 0,4-5 0,-2-4 0,3-2 0,0-3 0,1-4 0,2 0 0,1-4 0,1-5 0,1 1 0,3-7 0,-1-1 0,-2-1 0,2-1 0,-3 0 0,1 0 0,0 0 0,-4 3 0,1 0 0,-4 0 0,-1 1 0,-4 0 0,0 3 0,-1-2 0,-1 2 0,0 3 0,0 2 0,0-2 0,-1 3 0,-1-2 0,-3 4 0,-3-2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06.415"/>
    </inkml:context>
    <inkml:brush xml:id="br0">
      <inkml:brushProperty name="width" value="0.08571" units="cm"/>
      <inkml:brushProperty name="height" value="0.08571" units="cm"/>
      <inkml:brushProperty name="color" value="#008C3A"/>
    </inkml:brush>
  </inkml:definitions>
  <inkml:trace contextRef="#ctx0" brushRef="#br0">95 205 12287,'0'9'0,"-1"-2"0,-5-7 0,5 0 0,-8 0 0,3 0 0,5 0 0,-13 0 0,12 7 0,-3 4 0,3-3 0,0 3 0,-3 1 0,3-3 0,-3 2 0,3 1 0,0 2 0,-1 2 0,-3 0 0,1 0 0,5 0 0,0-1 0,0 1 0,-2-2 0,-1-1 0,-3-3 0,1 1 0,5 5 0,0 0 0,0-1 0,0-6 0,2-2 0,3-7 0,-1 0 0,6 0 0,3 0 0,-5 0 0,3 0 0,1 0 0,-3 0 0,0-1 0,0-3 0,0-1 0,-4-1 0,5 6 0,3 0 0,-4-1 0,1-3 0,3-1 0,-5 0 0,1 3 0,-2-3 0,4 1 0,-4-5 0,2 2 0,-4 0 0,5 2 0,-6 3 0,3-12 0,-7 5 0</inkml:trace>
  <inkml:trace contextRef="#ctx0" brushRef="#br0" timeOffset="231">317 364 12287,'9'7'0,"-2"2"0,0-1 0,-5 1 0,3-4 0,-3 4 0,-2 7 0,0 0 0,0-5 0,0-1 0,0 2 0,0 3 0,0 0 0,0 1 0,0 0 0,0 0 0,0 0 0,0 0 0,0-6 0,2-1 0,3-2 0,-3-3 0,3-10 0,4-2 0,0-8 0</inkml:trace>
  <inkml:trace contextRef="#ctx0" brushRef="#br0" timeOffset="447">301 237 12287,'0'10'0,"0"1"0,0-8 0,0 5 0,0-8 0,0-8 0,0 0 0</inkml:trace>
  <inkml:trace contextRef="#ctx0" brushRef="#br0" timeOffset="1014">603 300 12287,'0'16'0,"0"-7"0,0-2 0,-2-5 0,-3 3 0,1 2 0,-5 5 0,1-3 0,-1-2 0,5 6 0,-3-5 0,2 3 0,0 0 0,-1-6 0,6 5 0,0 3 0,0-4 0,0 1 0,2-6 0,3 1 0,-1-3 0,7-2 0,1 0 0,0-2 0,1-2 0,-3-3 0,2-1 0,-3 2 0,2-3 0,-1 1 0,-1-1 0,5 0 0,-5-3 0,2 1 0,-1-1 0,-4-1 0,2 1 0,-1 2 0,4-1 0,-6-5 0,1 0 0,-6 7 0,0 4 0,0 10 0,0 4 0,0 7 0,0 2 0,0 3 0,5-4 0,2 5 0,0-3 0,0 2 0,4-3 0,-4 3 0,0-3 0,0-3 0,3 1 0,-3 0 0,2 0 0,2-2 0,5-3 0,-8-4 0,7-7 0,-7 0 0</inkml:trace>
  <inkml:trace contextRef="#ctx0" brushRef="#br0" timeOffset="1431">1063 237 12287,'7'16'0,"-4"-2"0,8-4 0,-8-1 0,3-4 0,-4-1 0,-2 7 0,0-6 0,0 5 0,0 3 0,0-4 0,0 1 0,0 2 0,0-3 0,0 2 0,0-1 0,0 6 0,0-5 0,0-1 0,0-4 0,0 4 0,7-6 0,1 3 0</inkml:trace>
  <inkml:trace contextRef="#ctx0" brushRef="#br0" timeOffset="2366">1269 173 12287,'-2'11'0,"-3"0"0,3-8 0,-5 4 0,7-5 0,0 3 0,-5-1 0,0 6 0,-3-1 0,5 3 0,-2-1 0,-1 0 0,6 4 0,0-4 0,0 0 0,2-8 0,3 2 0,6-3 0,3-2 0,2 0 0,0 0 0,0 5 0,0 1 0,-1-3 0,-4-1 0,0-2 0,1 0 0,-3 7 0,1 4 0,-6-3 0,1 3 0,-5 0 0,-5 3 0,-4-2 0,0-1 0,-5-6 0,3 5 0,-3 1 0,-1-2 0,-1 3 0,0-5 0,0 2 0,0 0 0,0 1 0,0-4 0,8-5 0,-7-8 0,7-1 0</inkml:trace>
  <inkml:trace contextRef="#ctx0" brushRef="#br0" timeOffset="2665">1507 237 12287,'0'30'0,"0"-4"0,0-5 0,0-3 0,0-2 0,0 0 0,0 0 0,0-6 0,0 1 0,0 1 0,2-5 0,3-2 0,4-3 0,7-2 0,-1-2 0,1-3 0,2-4 0,1-7 0,2 2 0,-1 4 0,-3-4 0,-1 3 0,-2-3 0,-3-2 0,1 6 0,-5-1 0,2-1 0,-7 3 0,-2-2 0,-2 8 0,-10-3 0,-4 6 0,-3 6 0,-3-5 0,7 7 0,-1-3 0,0 0 0,0 6 0,0-6 0,0-2 0,-7-1 0,-1-2 0</inkml:trace>
  <inkml:trace contextRef="#ctx0" brushRef="#br0" timeOffset="3065">1776 126 12287,'15'21'0,"-5"0"0,-3 6 0,-7-6 0,0-2 0,0-1 0,0-2 0,0-1 0,0 1 0,-5-5 0,0-1 0,-1 1 0,-1-2 0,4 3 0,-8-7 0,8 1 0,-4-13 0,7-4 0,0-3 0,0-2 0,1-2 0,5-3 0,4-3 0,4-1 0,2-3 0,0 5 0,-2-2 0,-3-3 0,3 5 0,-4 2 0,5 3 0,0 2 0,-4 1 0,0 1 0,1 3 0,-3 6 0,-1 12 0,0 9 0,-5 8 0,4 6 0,-2 2 0,1 0 0,1-1 0,-6 1 0,7 0 0,-3-2 0,0-4 0,6-1 0,-4-6 0,2 2 0,3-1 0,-3-8 0,1-1 0,1-3 0,3 1 0,-4-9 0,3-3 0,-8-13 0,7 4 0,-3-11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7:48.754"/>
    </inkml:context>
    <inkml:brush xml:id="br0">
      <inkml:brushProperty name="width" value="0.08571" units="cm"/>
      <inkml:brushProperty name="height" value="0.08571" units="cm"/>
      <inkml:brushProperty name="color" value="#A4386F"/>
    </inkml:brush>
  </inkml:definitions>
  <inkml:trace contextRef="#ctx0" brushRef="#br0">0 676 12287,'7'14'0,"1"1"0,1-10 0,-1 2 0,-6-5 0,8-2 0,-8 0 0,5 0 0,-2-2 0,10-5 0,-1 4 0,8-4 0,2 2 0,5-2 0,5 2 0,10-10 0,-1 3 0,1-2 0,12-6 0,9 6 0,3-5 0,12-3 0,0 7-281,7 1 1,2-1 280,6-7 0,-3 1 0,-42 10 0,1 0 0,44-11 0,-45 11 0,2 0 0,-1 0 0,2 0 0,5 1 0,0-1 0,-7-1 0,0-1 0,-1-1 0,1-1 0,-1 3 0,-1 0 0,46-17 0,-8-2 0,-7 2 0,-5-8 0,-2 8 0,-1 0-50,-14 7 1,3 1 49,-3-1 0,-5 10 0,-9 4 0,-3-1 0,-5 2 0,-2-1 0,-5 8 0,-4 0 0,6 0 277,-9 0 1,-8 0-278,1 0 52,-10 10 1,7-5-53,-5 9 0,-5-9 0,8 15 0,-10-8 0,0 9 0,0 1 0,0 0 0,0 0 0,0 0 0,0-1 0,0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12.248"/>
    </inkml:context>
    <inkml:brush xml:id="br0">
      <inkml:brushProperty name="width" value="0.08571" units="cm"/>
      <inkml:brushProperty name="height" value="0.08571" units="cm"/>
      <inkml:brushProperty name="color" value="#008C3A"/>
    </inkml:brush>
  </inkml:definitions>
  <inkml:trace contextRef="#ctx0" brushRef="#br0">30 807 12287,'-7'9'0,"5"0"0,-5-5 0,0 1 0,5 0 0,-3-5 0,10 0 0,-1 0 0,6 0 0,3 0 0,3 0 0,3 0 0,4 0 0,2 0 0,-4 0 0,5 0 0,2 0 0,2 0 0,2 0 0,0 0 0,-1-2 0,1-3 0,-5 2 0,-3-6 0,-1 2 0,-3 3 0,-3-3 0,-1 2 0,-7-2 0,-6 3 0,-6-1 0,-6 0 0,-7 5 0,-7 7 0,-1 2 0</inkml:trace>
  <inkml:trace contextRef="#ctx0" brushRef="#br0" timeOffset="765">109 760 12287,'-5'10'0,"-2"-1"0,-2-2 0,6-1 0,-4-6 0,7 0 0,7 0 0,3 0 0,4 0 0,7 5 0,2 0 0,2-1 0,3-3 0,2-1 0,4 0 0,3 0 0,5 0 0,4 0 0,1 0 0,1 0 0,0 0 0,1-1 0,2-3 0,2-1 0,-2 1 0,-2-3 0,-3 0 0,0 0 0,1 0 0,-10 2 0,4 5 0,-9 0 0,-6 0 0,-5 0 0,4 0 0,-2 0 0,-2 0 0,-5 0 0,-9 0 0,-7 0 0,-7 0 0,-9 0 0,0 0 0,0 0 0,0 0 0,1 0 0,-1 0 0,0 0 0,0 0 0,0-2 0,0-1 0,0-3 0,6 1 0,-1 3 0,-1-1 0,-2-3 0,3-1 0,1 4 0,-3-2 0,-1-6 0,-2 6 0,8-2 0,1 3 0,0-1 0,5 0 0,-4 5 0,12 1 0,4 5 0,4-3 0,2 6 0,0 0 0,0 0 0,-5-4 0,-1 4 0,2-2 0,3-4 0,0 4 0,1 0 0,0 2 0,-5-5 0,-2 3 0,-1-2 0,1 0 0,-4 2 0,6-1 0,-6 2 0,6 8 0,-8 0 0,3 0 0,-6 0 0,-6 0 0,-2 0 0,-8-1 0,-2 1 0,-3 0 0,2 5 0,-8 0 0,-1 1 0,-2 0 0,5-4 0,4 3 0,4-5 0,1-5 0,0 3 0,0-5 0</inkml:trace>
  <inkml:trace contextRef="#ctx0" brushRef="#br0" timeOffset="1398">1521 633 12287,'0'16'0,"-2"-6"0,-3 1 0,3 0 0,-1 4 0,6 1 0,-1 0 0,5-2 0,-2-1 0,0-3 0,2 4 0,-3 4 0,1-4 0,-1 0 0,-2 0 0,-1 2 0,5 0 0,-5 0 0,6 0 0,-7-9 0,0-7 0,0-7 0,0-9 0,0 0 0,0 0 0,0 0 0,0 0 0,0 0 0,0 1 0,0-1 0,0 0 0,0 0 0,0 0 0,0 0 0,0 0 0,0 1 0,0-1 0,2 2 0,3 3 0,-1-3 0,7 5 0,-1-2 0,-1 1 0,5 1 0,-3-1 0,3 2 0,2 1 0,5 4 0,0-6 0,-2 2 0,-1 2 0,-2 5 0,-2 2 0,-4 3 0,-3 5 0,1 4 0,-7 2 0,5 2 0,-5 1 0,-1 2 0,0 1 0,2-5 0,2 3 0,1 1 0,0 0 0,-5-5 0,0 0 0,0 0 0,0-1 0,0-4 0,0 0 0,0-8 0,0 2 0,0-10 0,0-4 0,0-7 0</inkml:trace>
  <inkml:trace contextRef="#ctx0" brushRef="#br0" timeOffset="1748">1933 554 12287,'2'15'0,"1"1"0,3 0 0,-1-5 0,-5-1 0,0 3 0,0 1 0,0 2 0,0 0 0,0-1 0,0 1 0,0 0 0,0 0 0,0 0 0,2-2 0,3-2 0,6-1 0,-3-8 0,3 3 0,1-5 0,-3-1 0,2 0 0,1 0 0,-3-1 0,2-5 0,-3-2 0,3-8 0,-2 5 0,-4 1 0,-3-1 0,3-5 0,-3 0 0,-2 6 0,0-1 0,0-1 0,0-2 0,-2 3 0,-1 0 0,-3-1 0,-1-2 0,2-2 0,3 0 0,-12 0 0,5 1 0</inkml:trace>
  <inkml:trace contextRef="#ctx0" brushRef="#br0" timeOffset="2498">2187 569 12287,'11'15'0,"-3"-3"0,-1-2 0,6-6 0,-3 3 0,4 0 0,-3-5 0,-2 5 0,0 0 0,-1 4 0,-2-3 0,3 3 0,-1 1 0,1 2 0,-5 2 0,3-2 0,-2-1 0,0-3 0,2-1 0,-3 3 0,1-1 0,0-6 0,-3 4 0,3-2 0,-3-2 0,7-5 0,-5-1 0,1-5 0,0 3 0,-3-8 0,3-1 0,-3-2 0,5 0 0,-2 1 0,1 3 0,-1-1 0,-3-6 0,1-3 0,2-1 0,1 0 0,-5 5 0,3 0 0,1 0 0,1 0 0,-5 2 0,3 2 0,1 1 0,2 1 0,-2-6 0,-1 2 0,7 3 0,-6 6 0,5 10 0,-6-1 0,3 6 0,-2 3 0,1 1 0,-1 2 0,-5 0 0,2-1 0,3 1 0,-3 0 0,3 0 0,-3 0 0,-2 0 0,5-6 0,0 1 0,1 0 0,-5-3 0,5-2 0,-3-6 0,8-6 0,-2-2 0,3-8 0,-3 0 0,-2 0 0,3 0 0,-3 0 0,0 0 0,0 0 0,4 6 0,-4-1 0,0-1 0,0-2 0,4-2 0,-4 2 0,2 3 0,-4-1 0,5 7 0,-6 1 0,1 10 0,-3 2 0,-2 8 0,2 0 0,3 0 0,-3 0 0,3 1 0,-3 3 0,-2 1 0,2 0 0,1-5 0,2 0 0,1 0 0,-6 0 0,7-1 0,-4-6 0,8-4 0,-8-3 0,12-9 0,-7-2 0,8-6 0</inkml:trace>
  <inkml:trace contextRef="#ctx0" brushRef="#br0" timeOffset="3015">2901 379 12287,'0'11'0,"0"-1"0,0 1 0,0 5 0,0 0 0,0-1 0,0 7 0,0 1 0,1-1 0,5 1 0,-5 4 0,5-4 0,-3 0 0,3-1 0,-5 5 0,5-6 0,-5-2 0,5-1 0,-1-2 0,-2 0 0,-1-7 0,-2-2 0,0-9 0,2-3 0,3-6 0,-3-3 0,5-2 0,-2 0 0,1 0 0,4 1 0,-3-1 0,2 0 0,3 0 0,-3 2 0,2 1 0,1 3 0,2-2 0,-3-1 0,-1 3 0,3 3 0,1 0 0,-4 3 0,1-5 0,1 2 0,2 2 0,1 7 0,-5 3 0,2 4 0,-6 7 0,-3-1 0,-1 1 0,-2 0 0,0 0 0,0 0 0,-5 0 0,-2 0 0,-2 0 0,-2-1 0,-5-1 0,2-1 0,4-3 0,-4-1 0,3 2 0,-3-4 0,-2 0 0,6-5 0,-1 3 0,0-2 0,3 3 0,-7-5 0,5 5 0,3-12 0,2-4 0,3-4 0,2-2 0,0-7 0,0-2 0</inkml:trace>
  <inkml:trace contextRef="#ctx0" brushRef="#br0" timeOffset="3465">3218 554 12287,'10'8'0,"1"-2"0,0 3 0,3-6 0,-2 6 0,-1-2 0,-6-2 0,5-5 0,1 0 0,5 0 0,0 0 0,-6-5 0,-1-2 0,-2-2 0,0 0 0,-3-3 0,1 1 0,0 1 0,-5-6 0,0 5 0,0 1 0,-1 6 0,-5-1 0,3 3 0,-8 2 0,1 2 0,-6 3 0,2 4 0,1 7 0,4 0 0,2 0 0,0-1 0,4 1 0,-2 0 0,1 0 0,2 0 0,2 2 0,0 1 0,0 2 0,2-2 0,2-6 0,3-3 0,1 3 0,3-4 0,5-1 0,0-1 0,0-1 0,-1-6 0,1 0 0,0 0 0,0 0 0,0-2 0,0-3 0,0-6 0,-2 2 0,-2-1 0,-1-3 0,-1-8 0,6-3 0</inkml:trace>
  <inkml:trace contextRef="#ctx0" brushRef="#br0" timeOffset="3815">3535 411 12287,'0'16'0,"0"0"0,0-1 0,0-4 0,0 0 0,0 3 0,0 5 0,5-1 0,2 3 0,0-2 0,0 2 0,4-3 0,-4 3 0,0-1 0,0 1 0,4-9 0,-4 4 0,0-2 0,0 0 0,-2-5 0,-5-2 0,0-7 0,0-2 0,2-3 0,3-6 0,-3-3 0,3-2 0,-3 1 0,0-1 0,1 0 0,3 0 0,-3 0 0,4 0 0,0 0 0,2 0 0,0 1 0,3-1 0,-1 0 0,-2 0 0,3 0 0,-1 2 0,1 4 0,-5-12 0,0 5 0</inkml:trace>
  <inkml:trace contextRef="#ctx0" brushRef="#br0" timeOffset="4378">4344 490 12287,'-9'2'0,"4"3"0,1-3 0,-1 3 0,1-3 0,-4 0 0,1 3 0,0-3 0,1 3 0,3-1 0,-6 1 0,2 6 0,0-4 0,3 0 0,-1 0 0,0 1 0,5 8 0,0 0 0,0 0 0,2-7 0,3-4 0,4-3 0,6-2 0,1 0 0,-5 0 0,-1 0 0,3-2 0,1-3 0,-4 1 0,1-6 0,1-3 0,1 5 0,-1-3 0,-1-1 0,-6 3 0,4-2 0,-2-1 0,-2-2 0,-5-2 0,0 0 0,0 0 0,0 0 0,-7 8 0,-4 1 0,-3 0 0,-1 5 0,-1-3 0,0 3 0,0 2 0,0 5 0,0 2 0,0 2 0,0-6 0,2 4 0,4 1 0,1-7 0,4 5 0,3-5 0,2-8 0,9-2 0</inkml:trace>
  <inkml:trace contextRef="#ctx0" brushRef="#br0" timeOffset="4828">4598 332 12287,'10'8'0,"1"-2"0,1-5 0,-5-1 0,0 0 0,-7 0 0,0-1 0,0-5 0,0-4 0,-1 1 0,-3-2 0,-1-1 0,-1 3 0,6-1 0,0-3 0,-5 5 0,0-3 0,-2 2 0,1-1 0,-2 3 0,-8 7 0,5 0 0,1 0 0,1 7 0,-2 3 0,6 4 0,3 2 0,2 0 0,0 0 0,0 0 0,0 1 0,2 3 0,2 3 0,1 1 0,7-3 0,-3 4 0,2 0 0,-1-1 0,-1-4 0,3 3 0,-1-2 0,1 0 0,-5 0 0,0-7 0,-1-1 0,-1-3 0,0-5 0,-5 6 0,0-7 0,-2 3 0,-3-7 0,-4-7 0,-7-2 0,1-7 0</inkml:trace>
  <inkml:trace contextRef="#ctx0" brushRef="#br0" timeOffset="4995">4709 458 12287,'0'16'0,"0"0"0,-2 0 0,-3 0 0,-6 0 0,2-6 0,-3-1 0,-4-2 0,-3-3 0,-4 3 0,2-2 0,-4 0 0,-7-5 0</inkml:trace>
  <inkml:trace contextRef="#ctx0" brushRef="#br0" timeOffset="5863">5185 395 12287,'15'0'0,"-4"0"0,0 0 0,-6 0 0,5 0 0,3 0 0,-4 0 0,1 0 0,1-2 0,5-3 0,-6 3 0,-1-5 0,-2 0 0,0 5 0,-3-5 0,1 0 0,0 4 0,-5-8 0,0 6 0,0-6 0,-5 6 0,-2-4 0,-2 2 0,-3 4 0,3 1 0,-2 2 0,-1 0 0,-2 0 0,-4 0 0,-1 2 0,-2 3 0,1 5 0,3 3 0,1 1 0,-2 0 0,-3 4 0,9 1 0,-4-3 0,3 0 0,5 0 0,-5-1 0,8 1 0,2 0 0,3 0 0,5 0 0,4-7 0,6-4 0,1-3 0,0-2 0,0 0 0,0 0 0,0-2 0,0-3 0,0 1 0,-1-5 0,1 1 0,0-1 0,0-2 0,0-5 0,0 0 0,-6 6 0,-1-1 0,-2-1 0,-3-2 0,3-2 0,-2 0 0,-2 0 0,-1 0 0,-2-1 0,0-3 0,0-2 0,0-3 0,-5 4 0,-2-6 0,0-1 0,0-2 0,0 5 0,3 3 0,-1 0 0,1 1 0,1 0 0,-1 5 0,-1 0 0,0 8 0,5 2 0,0 12 0,0 4 0,-5 4 0,-1 2 0,3 2 0,1 3 0,2-2 0,2 6 0,1 0 0,3-1 0,-1 1 0,-3 3 0,1-1 0,2 1 0,6-4 0,-6 1 0,-1-2 0,-2-4 0,3 1 0,2-3 0,0 1 0,0-4 0,-2-2 0,-3 3 0,3-5 0,-1-3 0,6-7 0,-6-2 0,1-3 0,-3-5 0,5-12 0,-5-2 0,5-8 0</inkml:trace>
  <inkml:trace contextRef="#ctx0" brushRef="#br0" timeOffset="6232">5422 157 12287,'0'16'0,"2"-2"0,3-3 0,-3 3 0,4-4 0,-5-1 0,-1 2 0,0 1 0,0 2 0,0 2 0,2 0 0,2 0 0,1 0 0,5-1 0,-4 1 0,-1 0 0,2 0 0,-3-5 0,6-1 0,2 3 0,-3-6 0,2-2 0,-1-3 0,6-2 0,-5-6 0,-2-1 0,-2-2 0,-4-3 0,4 3 0,-1-1 0,-1-3 0,2-1 0,-5-2 0,3 1 0,-3-1 0,-2 0 0,1-5 0,3 0 0,1 1 0,-1 3 0,-2 1 0,-2 0 0,0 0 0,0 5 0,0 1 0,-2 1 0,-3-2 0,1 4 0,-7 7 0,8 0 0,-4 0 0</inkml:trace>
  <inkml:trace contextRef="#ctx0" brushRef="#br0" timeOffset="6532">5740 62 12287,'0'16'0,"0"0"0,0 0 0,0-1 0,0 1 0,5 0 0,0 2 0,-1 1 0,-3 2 0,-1 0 0,2-5 0,2 0 0,1 0 0,0-5 0,-5-1 0,0 2 0,2-4 0,3-3 0,-1-3 0,6-2 0,-6-7 0,1-4 0,-3-3 0,5-9 0,2-2 0</inkml:trace>
  <inkml:trace contextRef="#ctx0" brushRef="#br0" timeOffset="6712">5882 125 12287,'9'7'0,"0"-5"0,-4 3 0,-3 4 0,0-5 0,-9 5 0,-4-2 0,-6-4 0,1 4 0,-7 0 0,2 0 0,-1 0 0,0 6 0,2-4 0,-1 1 0,2 1 0,1-8 0,2 3 0,0-5 0,7-1 0,-5 0 0,6 0 0</inkml:trace>
  <inkml:trace contextRef="#ctx0" brushRef="#br0" timeOffset="7114">5866 173 12287,'11'16'0,"-2"0"0,-2 0 0,3-6 0,-2-1 0,0-2 0,-2-2 0,4-5 0,3 0 0,-5 0 0,3 0 0,0-7 0,4-3 0,-4 1 0,-2-2 0,-2-1 0,0 5 0,-4 0 0,3 0 0,-1-2 0,-5-7 0,-2 7 0,-3 4 0,-4 5 0,-5 5 0,3 6 0,-3-2 0,6 1 0,-1 3 0,3 1 0,-1 2 0,2-1 0,2 1 0,1 0 0,2 0 0,2-5 0,3-3 0,5-1 0,5-3 0,-3-2 0,2-2 0,4-2 0,-1-3 0,1 1 0,-2-6 0,7-1 0,1-5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21.546"/>
    </inkml:context>
    <inkml:brush xml:id="br0">
      <inkml:brushProperty name="width" value="0.08571" units="cm"/>
      <inkml:brushProperty name="height" value="0.08571" units="cm"/>
      <inkml:brushProperty name="color" value="#008C3A"/>
    </inkml:brush>
  </inkml:definitions>
  <inkml:trace contextRef="#ctx0" brushRef="#br0">80 80 12287,'-10'5'0,"-1"1"0,6-1 0,-6-5 0,1 0 0,-6 0 0,7 0 0,2-2 0,7-3 0,0 3 0,2-5 0,3 7 0,4 0 0,7 0 0,0 0 0,-1 0 0,8 0 0,2 0 0,1 0 0,1 0 0,1-2 0,7-1 0,2-3 0,-1 3 0,-1 1 0,0 2 0,4 0 0,1 0 0,-4 0 0,1-2 0,-4-1 0,-1-2 0,-6-1 0,-1 6 0,-2 0 0,-4 0 0,-6 0 0,-3 0 0,-6 0 0,3 0 0,-14 0 0,-2 0 0,-7 0 0,5-5 0,1 0 0,-3 1 0,5 2 0,-3 1 0,-1-5 0,-2 5 0,-2-5 0,0 5 0,5-1 0,1-2 0,-3-1 0,5 0 0,-3 5 0,6 0 0,-6 0 0,8 0 0,-3 0 0,12 0 0,4 0 0,4 0 0,2 0 0,0 0 0,0 0 0,0 0 0,0 0 0,0 0 0,-1 0 0,1 0 0,0 0 0,0 0 0,0 0 0,0 0 0,-6 0 0,1 0 0,-6 0 0,6 0 0,-8 0 0,4 7 0,-7 3 0,-1-3 0,-3 0 0,-1 1 0,1 2 0,-3-1 0,0 0 0,0 0 0,0-1 0,-5-2 0,1 4 0,-3 3 0,3-6 0,3 0 0,-1-2 0,0 0 0,4 6 0,-6-6 0,8 2 0,-3-2 0,5-10 0,1 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27.808"/>
    </inkml:context>
    <inkml:brush xml:id="br0">
      <inkml:brushProperty name="width" value="0.08571" units="cm"/>
      <inkml:brushProperty name="height" value="0.08571" units="cm"/>
      <inkml:brushProperty name="color" value="#008C3A"/>
    </inkml:brush>
  </inkml:definitions>
  <inkml:trace contextRef="#ctx0" brushRef="#br0">0 365 12287,'0'16'0,"2"-2"0,3-3 0,-3-4 0,5-9 0,-7-3 0,2 3 0,1-5 0,3 0 0,6 5 0,-1-3 0,3-2 0,2 1 0,-1 3 0,1-1 0,2 1 0,1-3 0,2 3 0,2-4 0,-3 2 0,3 1 0,1 2 0,1 2 0,3-1 0,-1-3 0,1-1 0,-3-1 0,1 6 0,0 0 0,-1 0 0,3 0 0,-7 0 0,1 0 0,0 0 0,-4 0 0,3 2 0,-3 3 0,-8-3 0,1 4 0,-7-3 0,1 2 0,-3-3 0,-2 5 0,-2-7 0,-3 0 0,3 0 0,-5-2 0,7-3 0,-2-2 0,-2-5 0,-1 1 0,-2 8 0,2-4 0,-6 0 0,2 5 0,-1-5 0,-2 0 0,-3 5 0,0-3 0,-1 3 0,0-3 0,0-1 0,0 1 0,0 5 0,7 0 0,2 0 0,7 0 0,7 0 0,4 0 0,1 2 0,1 1 0,-3 4 0,3 2 0,-5-5 0,1 3 0,0-2 0,0 0 0,-6 2 0,4-3 0,0 1 0,2 7 0,2-4 0,-2 4 0,-2-2 0,-2-4 0,-5 4 0,0 1 0,0 5 0,-2-6 0,-3 1 0,3-6 0,-5 4 0,0-2 0,4-2 0,-6-3 0,2 3 0,-6-3 0,5 5 0</inkml:trace>
  <inkml:trace contextRef="#ctx0" brushRef="#br0" timeOffset="1253">1063 175 12287,'-9'8'0,"2"0"0,9-8 0,3 0 0,-3 7 0,3 3 0,-3 4 0,3 2 0,1 0 0,-3 0 0,-1 0 0,3 1 0,0 3 0,-1 1 0,-2-2 0,-2-1 0,0-2 0,0 0 0,0-1 0,0 1 0,0-5 0,0-1 0,0-6 0,0 1 0,-2-8 0,-3-3 0,3-6 0,-3 2 0,3-5 0,-3 0 0,-1-1 0,3 0 0,1 0 0,2 0 0,0 0 0,0 0 0,0 1 0,2-7 0,1 1 0,3 2 0,-3 1 0,4 2 0,0 2 0,2 2 0,3 1 0,-3 1 0,2-4 0,1 3 0,2-1 0,2 7 0,-5-1 0,-1 6 0,-6 2 0,1 3 0,-3 6 0,-2 3 0,0 2 0,0 0 0,0 0 0,0-1 0,1-4 0,3 0 0,1 1 0,-1 2 0,-2 2 0,-2 0 0,0 0 0,0-1 0,0 1 0,0 0 0,0 0 0,1 0 0,3 0 0,1 0 0,0-1 0,-5 1 0,0-7 0,0-2 0,2-9 0,2-3 0,1-5 0,-2-5 0,6 0 0,0-1 0</inkml:trace>
  <inkml:trace contextRef="#ctx0" brushRef="#br0" timeOffset="1737">1380 238 12287,'11'16'0,"-1"0"0,-6-7 0,5 3 0,-4-7 0,-2 1 0,8-6 0,0-2 0,4-3 0,1-3 0,-2-4 0,-1 2 0,-3-3 0,-4 4 0,4 1 0,1-1 0,-2 0 0,-1 0 0,-4-3 0,1 1 0,6 1 0,-6-6 0,2 5 0,-2 1 0,-3-1 0,3 2 0,-10 4 0,2 3 0,-8 2 0,6 0 0,-4 2 0,2 3 0,-4-1 0,4 5 0,0-1 0,0 1 0,-3-3 0,3 2 0,-1 1 0,1 0 0,0 2 0,2 4 0,3 1 0,-5 0 0,0 0 0,5 0 0,-3 0 0,3 0 0,2-1 0,2-4 0,3 0 0,6 1 0,-2-3 0,1 0 0,3-2 0,1-2 0,2-5 0,0 0 0,-1 0 0,1 0 0,0-2 0,0-3 0,0-4 0,0-7 0,0 0 0,7 0 0,1 1 0</inkml:trace>
  <inkml:trace contextRef="#ctx0" brushRef="#br0" timeOffset="2203">1824 111 12287,'0'-16'0,"0"1"0,0 4 0,0 0 0,0 1 0,0 1 0,0 4 0,0 12 0,0 7 0,0 5 0,0 9 0,0-3 0,0 2 0,0-1 0,0-1 0,0 3 0,0-3 0,0-3 0,0 5 0,0-6 0,0-2 0,0-1 0,0-2 0,2-7 0,3-4 0,4-17 0,7-6 0</inkml:trace>
  <inkml:trace contextRef="#ctx0" brushRef="#br0" timeOffset="2418">1935 143 12287,'0'11'0,"0"-1"0,-7-6 0,-2 3 0,1 0 0,-7-6 0,5 7 0,-4-3 0,-2 0 0,0 6 0,0-6 0,2 0 0,4 2 0,-5-3 0,5 5 0,-4-2 0,5-2 0,2-5 0,7 0 0</inkml:trace>
  <inkml:trace contextRef="#ctx0" brushRef="#br0" timeOffset="3019">2062 64 12287,'9'10'0,"-2"-1"0,0-2 0,-5 0 0,3-2 0,-3-1 0,-2 7 0,0 1 0,0-3 0,-2-1 0,-1 1 0,-3 0 0,1 2 0,5 5 0,2-1 0,3 1 0,-1-2 0,6-3 0,-6-2 0,3-6 0,0 3 0,-4-1 0,8-5 0,-8-2 0,4-1 0,0-3 0,-5-6 0,5 3 0,0 0 0,-5-5 0,5 5 0,0 1 0,-5-7 0,3 5 0,4 3 0,-7 0 0,5 7 0,-5 5 0,1 2 0,2 2 0,1-6 0,-5 6 0,5-3 0,-3-5 0,8 5 0,-1-5 0,6-1 0,-5-5 0,-2-2 0,-2-2 0,3 4 0,-3-6 0,2-1 0,-5-2 0,1-2 0,-3 0 0,-2 0 0,0 6 0,0-1 0,-7 2 0,-4-1 0,-3 3 0,-2 7 0,0 0 0,0 0 0</inkml:trace>
  <inkml:trace contextRef="#ctx0" brushRef="#br0" timeOffset="3487">2427 111 12287,'-11'16'0,"1"0"0,4 0 0,-2 0 0,1 0 0,1-1 0,6 1 0,0 0 0,0 0 0,2-2 0,2-2 0,1-1 0,7-7 0,-1 1 0,3-3 0,2-2 0,0 0 0,-1 0 0,1 0 0,0-2 0,0-2 0,0-3 0,0-2 0,0 1 0,0-5 0,-1 3 0,1-3 0,-5-1 0,-1 0 0,1 2 0,-2 1 0,0 2 0,-6-3 0,2 2 0,-1-3 0,-2 4 0,-2-1 0,-2 6 0,-2-3 0,-3 2 0,-1 0 0,-3-1 0,-5 6 0,0 0 0,0 0 0,-5 6 0,0 1 0,2 2 0,1 3 0,-3-3 0,0-1 0,3 1 0,6 0 0,-2-4 0,3 4 0,-3-2 0,7-1 0,7-6 0,7-8 0,9 0 0</inkml:trace>
  <inkml:trace contextRef="#ctx0" brushRef="#br0" timeOffset="3853">2792 0 12287,'0'16'0,"0"0"0,0 0 0,0 0 0,0 0 0,0-1 0,0 1 0,0 2 0,0 1 0,0 2 0,0-1 0,0-3 0,1-1 0,3 0 0,1 0 0,1 0 0,-5 0 0,5 0 0,-5-6 0,5 1 0,-3-8 0,2 3 0,-3-6 0,4-6 0,-5 3 0,-1-8 0,0-1 0,0 3 0,2-2 0,2-1 0,1-2 0,2 3 0,-4 1 0,4-2 0,2-3 0,-3 5 0,2-1 0,1 1 0,0 1 0,-4-5 0,6 3 0,1-3 0,-3 5 0,0 2 0,0 2 0,-1 0 0,-2-6 0,3 4 0,-2-2 0,5-1 0,-3-6 0</inkml:trace>
  <inkml:trace contextRef="#ctx0" brushRef="#br0" timeOffset="4571">3347 64 12287,'-16'16'0,"7"-6"0,2-1 0,0-2 0,0 0 0,-5-3 0,1 1 0,6 2 0,-6-2 0,-1 6 0,0-2 0,-1 1 0,3 2 0,4 3 0,-2 0 0,0 1 0,3-5 0,5-1 0,2-6 0,3 1 0,6-3 0,3-2 0,2 0 0,0 0 0,-1 0 0,-4-2 0,0-1 0,1-4 0,2-2 0,2 4 0,0-4 0,0 0 0,0 0 0,-6 4 0,1-4 0,1 0 0,2 0 0,-5 4 0,-2-4 0,-2 0 0,1 1 0,-1 2 0,-5-4 0,0 5 0,-2-4 0,-3 2 0,1 1 0,-6 6 0,-3 0 0,-1 0 0,-2 0 0,1 0 0,-1 2 0,0 3 0,0-3 0,2 5 0,3 0 0,-3-5 0,4 3 0,3-3 0,-1-2 0,8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34.244"/>
    </inkml:context>
    <inkml:brush xml:id="br0">
      <inkml:brushProperty name="width" value="0.08571" units="cm"/>
      <inkml:brushProperty name="height" value="0.08571" units="cm"/>
      <inkml:brushProperty name="color" value="#008C3A"/>
    </inkml:brush>
  </inkml:definitions>
  <inkml:trace contextRef="#ctx0" brushRef="#br0">48 517 12287,'-9'0'0,"2"1"0,7 5 0,0-5 0,0 14 0,0-5 0,0 4 0,0-1 0,0 1 0,0 3 0,0 1 0,0 7 0,0 1 0,-1 4 0,-5 2 0,5-1 0,-5 1 0,3 0 0,-3 0 0,5-6 0,-5-1 0,5-2 0,1-4 0,0-7 0,0-1 0,0-8 0,0 3 0,0-12 0,1-4 0,5-4 0,-3-7 0,8-1 0,1 3 0,2-6 0,2 1 0</inkml:trace>
  <inkml:trace contextRef="#ctx0" brushRef="#br0" timeOffset="367">254 548 12287,'9'7'0,"5"-5"0,-12 12 0,-2-7 0,-11 4 0,-3-4 0,-1 0 0,-1 0 0,0 5 0,0-1 0,0 1 0,0 1 0,2-1 0,2-3 0,1-2 0,2 5 0,-3-3 0,3 2 0,2-1 0,-3-5 0,4 6 0,1 0 0,7 3 0,3-4 0,-3-1 0,5-5 0,0 1 0,2 5 0,7-4 0,-2 6 0,-2-3 0,-1 0 0,-6 3 0,4-5 0,-2 2 0,-4 3 0,4-3 0,-1 2 0,6-3 0,-1 3 0,-3-4 0,3-7 0,1 0 0,-3-7 0,2-4 0,-1-3 0,6-2 0</inkml:trace>
  <inkml:trace contextRef="#ctx0" brushRef="#br0" timeOffset="750">540 644 12287,'-5'10'0,"-1"1"0,-4-6 0,3 4 0,-2-2 0,4 0 0,-6-2 0,6 2 0,-4 6 0,2-3 0,3 2 0,3-3 0,1 2 0,0 1 0,0 2 0,1 0 0,5-3 0,-3-4 0,8-7 0,1 0 0,2 0 0,2 0 0,0 0 0,0 0 0,-6 0 0,1-2 0,1-3 0,-3-2 0,0-5 0,-2 1 0,0 2 0,-4-3 0,3 1 0,-1 6 0,-5-6 0,0 1 0,-2-4 0,-3 3 0,-4 4 0,-7 7 0,0 0 0,6 0 0,-1 0 0,-1 0 0,3 5 0,-1 1 0,6-3 0,-1-8 0,3 3 0,2-5 0</inkml:trace>
  <inkml:trace contextRef="#ctx0" brushRef="#br0" timeOffset="1200">825 469 12287,'16'0'0,"0"0"0,-7 0 0,-4 0 0,-10 0 0,-6 0 0,2 0 0,-1 0 0,-2 2 0,-3 3 0,0-1 0,-1 6 0,0 3 0,0 1 0,0 2 0,2-1 0,4 1 0,2-5 0,8-1 0,2-4 0,4 4 0,-3-6 0,8 1 0,1-3 0,2-2 0,2 0 0,-2 2 0,-2 1 0,-1 2 0,-2 2 0,3-3 0,-1 1 0,-8 2 0,4-3 0,-2 3 0,1 2 0,-1-4 0,-5 6 0,0 1 0,-2 2 0,-1 2 0,-4 0 0,-2 0 0,-2-1 0,-5 1 0,1 0 0,-1 0 0,-2 0 0,1 0 0,1 0 0,-4-6 0,10-1 0,-4-2 0,-2-3 0,7-3 0,2-15 0,7-3 0</inkml:trace>
  <inkml:trace contextRef="#ctx0" brushRef="#br0" timeOffset="1833">1063 612 12287,'11'0'0,"-1"0"0,-6 0 0,3 0 0,-7 2 0,0 3 0,0-2 0,0 8 0,-5-6 0,-1 6 0,3 1 0,1-3 0,2 2 0,0-6 0,0 5 0,2-6 0,3 1 0,6-3 0,3-2 0,2 0 0,0 0 0,-6-5 0,1-1 0,-1 1 0,-1-2 0,5 4 0,-3-8 0,3-1 0,-5 3 0,-2 0 0,0 2 0,-5-5 0,3 1 0,-3 2 0,-2-1 0,-7 6 0,-2-3 0,-2 2 0,1 0 0,-1-1 0,-5 6 0,0 0 0,6 0 0,-1 0 0,-1 0 0,-2 0 0,3 6 0,1-1 0,-1 0 0,2 2 0,-5-3 0,3 6 0,-1-4 0,2 4 0,-5-6 0,14 3 0,-6-7 0</inkml:trace>
  <inkml:trace contextRef="#ctx0" brushRef="#br0" timeOffset="2354">1333 453 12287,'-7'25'0,"5"-2"0,-3-7 0,3 0 0,2-1 0,0 1 0,0 0 0,0 0 0,0 0 0,0 0 0,0 0 0,5-1 0,2-1 0,2-3 0,-4-4 0,4-5 0,-2 3 0,0-3 0,-1 3 0,-5-5 0,5-5 0,1 1 0,-2-6 0,-1-3 0,-3 5 0,1-3 0,2-1 0,1-2 0,0 3 0,-5 1 0,2-1 0,3 2 0,-3-5 0,5 3 0,0-3 0,-3-1 0,6-1 0,3 0 0,-6 5 0,0 2 0,0 2 0,-4-3 0,8 4 0,-6 1 0,6 5 0,-6 0 0,5 0 0,-6 7 0,3 4 0,0 3 0,-5 2 0,3 0 0,-3 0 0,-2-1 0,0 1 0,0 0 0,0 0 0,0 0 0,0 0 0,0-8 0,0 0 0,0-8 0</inkml:trace>
  <inkml:trace contextRef="#ctx0" brushRef="#br0" timeOffset="3183">1555 453 12287,'-11'14'0,"1"-3"0,6-2 0,-3-4 0,0 6 0,4-3 0,-8 3 0,6-2 0,-4 3 0,2-1 0,-4-6 0,6 6 0,0-1 0,-2-1 0,5 5 0,-5-3 0,0 3 0,5 2 0,-3-1 0,3 1 0,2 0 0,0 0 0,2-7 0,3-4 0,4-3 0,7-2 0,0 0 0,-6-2 0,1-1 0,-1-5 0,-1 0 0,5 2 0,-3-4 0,3-3 0,-5 5 0,-2-1 0,0 2 0,-5-6 0,5 5 0,-7-3 0,0 1 0,-2 4 0,-3-4 0,3 6 0,-5-3 0</inkml:trace>
  <inkml:trace contextRef="#ctx0" brushRef="#br0" timeOffset="3880">1428 421 12287,'-11'6'0,"1"1"0,-2 2 0,4-6 0,0 6 0,2-4 0,5 4 0,-5 7 0,5 0 0,1 0 0,0 0 0,0-1 0,0 1 0,0 0 0,0 0 0,5 0 0,2-2 0,0-2 0,0-1 0,5-2 0,-3 3 0,0-1 0,3-6 0,-5 4 0,2-2 0,-4-2 0,6-5 0,1 0 0,-3 0 0,2 0 0,-1-2 0,4-3 0,-3-6 0,1 3 0,-5-3 0,2-1 0,4-2 0,-6 3 0,0 0 0,-2-1 0,0-2 0,6 3 0,-6 1 0,-1-3 0,-3-1 0,-1 4 0,0-1 0,0-1 0,0 3 0,0-2 0,0-1 0,-5 3 0,0-1 0,-8-1 0,5-5 0</inkml:trace>
  <inkml:trace contextRef="#ctx0" brushRef="#br0" timeOffset="4155">1666 295 12287,'9'15'0,"3"1"0,-7 0 0,-1 0 0,-2 0 0,-2 2 0,0 1 0,0 2 0,0 0 0,0-5 0,0 2 0,0 3 0,0-4 0,0 5 0,0-5 0,0-1 0,0 0 0,0-7 0,0-4 0,0-10 0,7-11 0,2-9 0</inkml:trace>
  <inkml:trace contextRef="#ctx0" brushRef="#br0" timeOffset="4297">1840 406 12287,'0'15'0,"0"-4"0,0 0 0,-7-6 0,-3 4 0,-4 0 0,-2-1 0,-5-2 0,-2 2 0,-2 1 0,-3 0 0,3 0 0,-1 3 0,-1-3 0,3-2 0,1-2 0,7-5 0,0 0 0,0 0 0,0 0 0</inkml:trace>
  <inkml:trace contextRef="#ctx0" brushRef="#br0" timeOffset="5000">2078 231 12287,'-10'2'0,"-1"1"0,1 4 0,1 2 0,-5-5 0,5 3 0,0 0 0,-5-5 0,5 5 0,-1-2 0,-1 0 0,6 2 0,-6-3 0,1 3 0,1 2 0,-5-4 0,3 6 0,-3 1 0,3-3 0,3 1 0,-1 1 0,0-2 0,4 5 0,-6-4 0,8-1 0,-3 2 0,12-8 0,4 3 0,4-5 0,2-1 0,0-1 0,0-5 0,0 3 0,0-6 0,-1 2 0,1 3 0,-5 1 0,-1-1 0,3-1 0,1 0 0,2 5 0,-6 0 0,1 0 0,-8 2 0,3 3 0,-5 5 0,-2 3 0,-3-1 0,-3-3 0,-2-2 0,0 5 0,-3-3 0,3 2 0,2-1 0,-5-5 0,1 6 0,-3 1 0,0-3 0,2 0 0,1 0 0,-1 0 0,3-4 0,-1 4 0,-3-2 0,1 0 0,0-4 0,1 3 0,0-1 0,-4-5 0,6 0 0,2-7 0,7-4 0,0-3 0,0-2 0,7 1 0,2-1 0</inkml:trace>
  <inkml:trace contextRef="#ctx0" brushRef="#br0" timeOffset="5317">2062 342 12287,'0'16'0,"0"0"0,0-6 0,0 1 0,0 0 0,0 4 0,-5-4 0,0 0 0,0-1 0,3 4 0,-3-3 0,3-2 0,-4-4 0,3-3 0,-2 3 0,3-3 0,-5-2 0,14-7 0,2-2 0</inkml:trace>
  <inkml:trace contextRef="#ctx0" brushRef="#br0" timeOffset="5565">2142 136 12287,'-14'16'0,"1"-2"0,3-3 0,6-3 0,-1-2 0,3-5 0,2 6 0,7-14 0,2-1 0</inkml:trace>
  <inkml:trace contextRef="#ctx0" brushRef="#br0" timeOffset="6301">2348 215 12287,'5'11'0,"0"-1"0,3-6 0,-5 3 0,2 0 0,-1 2 0,-9 7 0,-6 0 0,-3-1 0,-2 3 0,0 1 0,0 3 0,0-1 0,1-4 0,1 3 0,3 1 0,2 0 0,6-5 0,-3 0 0,1 0 0,12-8 0,4-2 0,3-6 0,2-6 0,-1-4 0,-4-2 0,-2-1 0,0 4 0,-1 2 0,-2-5 0,3 1 0,-2-3 0,3-2 0,-5 1 0,1-1 0,1 0 0,-5-2 0,3-1 0,-3-4 0,-2-2 0,1-1 0,3-6 0,1 0 0,-1 1 0,-3 1 0,-1 2 0,0 3 0,0 2 0,0 2 0,0 5 0,0 0 0,0 7 0,0 9 0,-1 13 0,-3 4 0,-1 4 0,-2 6 0,3-4 0,-1 1 0,2 5 0,-1 1 0,0 1 0,-1 1 0,2 0 0,1-1 0,2-1 0,0-1 0,0-3 0,0-5 0,0 4 0,0-2 0,0-2 0,0-5 0,2-9 0,3-7 0,4-14 0,7-11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48.210"/>
    </inkml:context>
    <inkml:brush xml:id="br0">
      <inkml:brushProperty name="width" value="0.08571" units="cm"/>
      <inkml:brushProperty name="height" value="0.08571" units="cm"/>
      <inkml:brushProperty name="color" value="#008C3A"/>
    </inkml:brush>
  </inkml:definitions>
  <inkml:trace contextRef="#ctx0" brushRef="#br0">45 831 12287,'-13'0'0,"-6"0"0,16 10 0,-4 5 0,4 4 0,3 4 0,0-1 0,0 3 0,0 3 0,0 2 0,0 7 0,0-4 0,0-1 0,0 0 0,0-2 0,0-7 0,0-1 0,3-7 0,4 0 0,-2-10 0,10 3 0,-8-16 0,8-9 0,3-11 0,2 1 0,5-11 0,5-2 0,7-2 0,8-5 0,7-6 0,8-7 0,5-4 0,5 4 0,5 0 0,-35 29 0,2 0 0,2-2 0,-1 1 0,-1 2 0,-1 2 0,39-24 0,-3 5 0,-5 2 0,-2-3 0,-3-2 0,-2 0 0,-5 8 0,5-3 0,-5 8 0,5-16 0,2-4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7:56.909"/>
    </inkml:context>
    <inkml:brush xml:id="br0">
      <inkml:brushProperty name="width" value="0.08571" units="cm"/>
      <inkml:brushProperty name="height" value="0.08571" units="cm"/>
      <inkml:brushProperty name="color" value="#008C3A"/>
    </inkml:brush>
  </inkml:definitions>
  <inkml:trace contextRef="#ctx0" brushRef="#br0">1001 255 12287,'0'8'0,"3"-3"0,2-1 0,3-4 0,-2-3 0,-1 0 0,-3-1 0,1 2 0,-2 1 0,2-2 0,-2 3 0,2 3 0,-2 2 0,-1 0 0,0 0 0,0 2 0,0-3 0,-1 2 0,-2 0 0,2-1 0,-3 0 0,1 1 0,-1-1 0,-2 0 0,0-2 0,2 1 0,-3-2 0,2 0 0,-1 1 0,-2-3 0,3 0 0,-1 0 0,0 0 0,1-3 0,1 0 0,0-2 0,1 2 0,1-2 0,-2 0 0,0 0 0,1-2 0,-2 1 0,1-1 0,-1-1 0,2 0 0,-2 0 0,-1 1 0,2-1 0,-3 1 0,1-4 0,-1 2 0,-1 1 0,2-3 0,1-1 0,-2 0 0,0-3 0,-1 0 0,0 1 0,-1 0 0,1 0 0,3-2 0,-1 0 0,1 0 0,0 3 0,2 1 0,3 4 0,-1-1 0,-2 1 0,2 4 0,-6 0 0,2 4 0,-3 0 0,3 0 0,2 0 0</inkml:trace>
  <inkml:trace contextRef="#ctx0" brushRef="#br0" timeOffset="231">1025 17 12287,'5'-3'0,"-2"1"0,-3-4 0,0 5 0,-3-2 0,-2 2 0,-3 1 0</inkml:trace>
  <inkml:trace contextRef="#ctx0" brushRef="#br0" timeOffset="1066">623 222 12287,'0'9'0,"1"-5"0,2-1 0,-1-2 0,3-1 0,-3 0 0,2 0 0,-5 0 0,-2 0 0,1 0 0,-3 0 0,-1 0 0,1 1 0,-1 0 0,0 2 0,-1-1 0,-1-1 0,-1 0 0,1 1 0,0 0 0,-1 1 0,-1-3 0,-1 1 0,1 2 0,0-2 0,0 1 0,-2-1 0,-1-1 0,2 1 0,-2 1 0,-2 1 0,0-1 0,1-1 0,0-1 0,0 0 0,-2 0 0,0 0 0,0 0 0,2 0 0,0 0 0,1 0 0,-1 0 0,1 0 0,1 3 0,0-2 0,2 2 0,-1-1 0,1 0 0,1-1 0,1 3 0,0-1 0,0-1 0,-1 4 0,2-2 0,1-1 0,0 1 0,4 1 0,-3-1 0,1 0 0,2-1 0,2 3 0,0 0 0,0-1 0,1-1 0,1 0 0,0 1 0,4-2 0,0-1 0,1 1 0,1 1 0,-3 1 0,1-3 0,-2 3 0,1-1 0,-4-1 0,2 0 0,-2-1 0,-1 3 0,-4-2 0,-1 2 0,-2-2 0,-2-1 0,1 0 0,-1 0 0,-1 0 0,-1 0 0,-3-1 0,3 0 0,-2 1 0,-2 1 0,3-1 0,1-2 0,0 0 0,0 0 0,0 0 0,4-1 0,1-1 0,0-3 0,3-3 0,1 0 0,1-4 0,1-1 0</inkml:trace>
  <inkml:trace contextRef="#ctx0" brushRef="#br0" timeOffset="1349">295 67 12287,'-8'0'0,"1"-1"0,1-2 0,-1 2 0,2-2 0,-3 2 0,0 2 0,0 2 0,0 2 0,0 6 0,-1 3 0,1 2 0,0 0 0,0 0 0,-4 4 0,-1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03.476"/>
    </inkml:context>
    <inkml:brush xml:id="br0">
      <inkml:brushProperty name="width" value="0.08571" units="cm"/>
      <inkml:brushProperty name="height" value="0.08571" units="cm"/>
      <inkml:brushProperty name="color" value="#008C3A"/>
    </inkml:brush>
  </inkml:definitions>
  <inkml:trace contextRef="#ctx0" brushRef="#br0">1115 33 12287,'0'-4'0,"0"4"0,1 5 0,2 2 0,-2 2 0,2 1 0,-3 2 0,0 1 0,3-2 0,0 2 0,0-2 0,0-1 0,-2 0 0,2-2 0,-2 0 0,-1 0 0,1-2 0,1-1 0,-1-7 0,3 1 0</inkml:trace>
  <inkml:trace contextRef="#ctx0" brushRef="#br0" timeOffset="500">1009 0 12287,'-5'0'0,"1"1"0,4 2 0,1 0 0,1 4 0,2-2 0,0 2 0,-2 0 0,2 1 0,-1 0 0,1 1 0,2-1 0,-4 0 0,2-3 0,-1 1 0,-1-1 0,-2 4 0,0-4 0,-3 1 0,-2-4 0,-3 3 0,0-1 0,0 1 0,2-2 0,1 1 0,-2 1 0,0-1 0,2-1 0,-1 2 0,0-2 0,1 3 0,0-4 0,3 5 0,-2-5 0,4 3 0,1-3 0,1 2 0,1-1 0,-1-1 0,-2 4 0,0-1 0,0 3 0,-3 0 0,-2 0 0,-3-2 0,0 0 0,0 0 0,-1 1 0,0 1 0,-1 1 0,-1-1 0,0-3 0,1 1 0,-2-1 0,-1 0 0,3-2 0,-1-3 0,2 0 0,1 0 0,-1 0 0,1-7 0,0-2 0</inkml:trace>
  <inkml:trace contextRef="#ctx0" brushRef="#br0" timeOffset="1248">804 99 12287,'-1'8'0,"-2"0"0,2-3 0,-3 0 0,1-1 0,-1-1 0,-2-1 0,0 1 0,0-1 0,-2 1 0,-2 0 0,-2 0 0,-1 0 0,-1 1 0,-2 2 0,-1 0 0,-2 0 0,1-1 0,-1-1 0,1 1 0,-1 0 0,1-4 0,-1 3 0,3-1 0,2-1 0,0 1 0,3-3 0,1-1 0,1-1 0,0 0 0,1-4 0,0 1 0,0 0 0,2-2 0,2 1 0,-1-1 0,1-1 0,1 1 0,-2 0 0,1 2 0,-1-2 0,3 3 0,-4-2 0,2 4 0,-3-3 0,2 2 0,-2 1 0,3 1 0,-2 2 0,0 1 0,-1 4 0,1-2 0,1 2 0,-2 0 0,0 2 0,2 0 0,0 0 0,1 0 0,3 0 0,-3 1 0,1-1 0,1 0 0,1 0 0,1-2 0,0-1 0,1 1 0,2-2 0,-1 1 0,3-3 0,2 0 0,0 1 0,1-3 0,-3 0 0,-2 0 0,-6 0 0,-3 0 0,0 1 0,0 1 0,-1 1 0,-2 2 0,1-2 0,-3 2 0,2 1 0,1-2 0,-2 3 0,0-1 0,3 1 0,0 1 0,1-2 0,0-1 0,2 1 0,1-2 0,2 4 0,-2-3 0,2 2 0,4-1 0,1-2 0,0 0 0,3-2 0,-3 2 0,1-1 0,-2 2 0,3-3 0,-4 4 0,1-3 0,-3 2 0,-3-3 0,-3 1 0,-1-2 0,-1-1 0,-1 0 0,-2 0 0,-3 0 0,-2 0 0,3-1 0,-1-2 0,0-3 0,-2-1 0,0 2 0,-1-1 0,2 0 0,1-1 0,-1-2 0,5 1 0,0 0 0,0 0 0,3-3 0,2 0 0,2 1 0,2-3 0,1 0 0</inkml:trace>
  <inkml:trace contextRef="#ctx0" brushRef="#br0" timeOffset="1616">254 484 12287,'-1'5'0,"-1"-3"0,-3 2 0,-3-1 0,0-1 0,-1-2 0,1 4 0,0 1 0</inkml:trace>
  <inkml:trace contextRef="#ctx0" brushRef="#br0" timeOffset="1729">139 500 12287,'-5'0'0,"-1"0"0,0 0 0,2 0 0,-3 4 0,3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00.893"/>
    </inkml:context>
    <inkml:brush xml:id="br0">
      <inkml:brushProperty name="width" value="0.08571" units="cm"/>
      <inkml:brushProperty name="height" value="0.08571" units="cm"/>
      <inkml:brushProperty name="color" value="#008C3A"/>
    </inkml:brush>
  </inkml:definitions>
  <inkml:trace contextRef="#ctx0" brushRef="#br0">1140 17 12287,'0'9'0,"0"2"0,0-1 0,0 0 0,2 0 0,1 1 0,0 0 0,0 2 0,-2 0 0,3 1 0,-1 0 0,0 1 0,2-1 0,-2 1 0,-1-2 0,2-2 0,-2 3 0,2-3 0,0-1 0,0-2 0,-2-1 0,0-2 0,1-3 0,1 2 0,0-4 0</inkml:trace>
  <inkml:trace contextRef="#ctx0" brushRef="#br0" timeOffset="882">992 75 12287,'-5'0'0,"2"0"0,3 1 0,0 1 0,0 3 0,1 3 0,1 0 0,0 3 0,4 0 0,-1 0 0,0 1 0,2-3 0,-1 3 0,0-1 0,-1 0 0,3-1 0,-3-4 0,2 0 0,-2 0 0,2-2 0,-1-2 0,1-1 0,1-1 0,0 0 0,-3-1 0,-1-1 0,-1-4 0,-2-1 0,2-1 0,-2 0 0,-2 2 0,-2 2 0,-2 0 0,-3 2 0,0 4 0,0 1 0,0 2 0,1-1 0,0-1 0,2 1 0,-1 2 0,-2 0 0,0 0 0,0 0 0,-1 1 0,1-2 0,0 0 0,0 1 0,0-4 0,-1 3 0,1-1 0,0 1 0,0-3 0,0 0 0,-1-1 0,1-1 0,0 0 0,0-1 0,0-1 0,3 0 0,1-3 0,1 2 0,1-3 0,-3 4 0,2-1 0,-3 3 0,4 0 0,-4 0 0,0 0 0,1 0 0,0 0 0,-1-1 0,-2-2 0,3 2 0,-1-2 0,2 2 0,-2-2 0,2 2 0,1-2 0,2 2 0,-6 1 0,1 0 0,2 3 0,-2 0 0,1 0 0,0 0 0,-2-2 0,1 2 0,-1-1 0,-1 0 0,2-1 0,1 2 0,-1-2 0,-2-1 0,0 3 0,0-1 0,0 0 0,2-2 0,1-2 0,-1-3 0,-2-3 0</inkml:trace>
  <inkml:trace contextRef="#ctx0" brushRef="#br0" timeOffset="1080">820 50 12287,'-6'0'0,"1"0"0,2 0 0,-1 1 0,-1 1 0,1 1 0,1-1 0,-3-1 0,0 1 0,-1 1 0,-2 0 0,1 0 0,-4-2 0,0 3 0</inkml:trace>
  <inkml:trace contextRef="#ctx0" brushRef="#br0" timeOffset="1549">525 140 12287,'-6'8'0,"1"-3"0,3 2 0,-1-6 0,6 2 0,1-2 0,5-1 0,-1 0 0,0 0 0,0 0 0,0 0 0,1 0 0,-1 0 0,0 0 0,0 0 0,0 0 0,0 1 0,-3 2 0,-1-2 0,-5 5 0,-2-2 0,-2 0 0,-3-2 0,0 1 0,0-2 0,0 2 0,0-2 0,-1 2 0,1-2 0,0-1 0,0 0 0,0 0 0,-1 0 0,1-1 0,0-1 0,0-1 0,2-2 0,1 2 0,2 0 0,-2 3 0,3 0 0,-3 3 0,4 1 0,-2 0 0,1 3 0,0-3 0,0 2 0,0 0 0,-5 1 0,2 2 0,-3-1 0,0 0 0,0-3 0,0-3 0,0-1 0,-1-1 0,1 0 0</inkml:trace>
  <inkml:trace contextRef="#ctx0" brushRef="#br0" timeOffset="1916">303 157 12287,'1'8'0,"1"0"0,1 0 0,-1-2 0,-2-1 0,0-2 0,0 3 0,0 0 0,-3-2 0,-3 1 0,-1-1 0,-1 2 0,0-1 0,-1-1 0,-1 1 0,-1-3 0,0 0 0,-1 0 0,2-1 0,-4 0 0,0 1 0,-2 0 0,0 1 0,-1-3 0,1 0 0,-1 0 0,4-1 0,-1-1 0,0 0 0,2 0 0,0 0 0,4 0 0,-1-1 0,1-2 0,4 2 0,0-1 0,0 0 0,3-2 0,-1 0 0,4-1 0,0-1 0,5-4 0,-3-1 0</inkml:trace>
  <inkml:trace contextRef="#ctx0" brushRef="#br0" timeOffset="2113">213 42 12287,'-7'-4'0,"1"-1"0,0 0 0,2 0 0,0-2 0,-2 1 0,-2 1 0,0 1 0,0 4 0,0 4 0,2 1 0,1 2 0,2 2 0,-1 0 0,2 1 0,0 1 0,-5 3 0,3-1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11.290"/>
    </inkml:context>
    <inkml:brush xml:id="br0">
      <inkml:brushProperty name="width" value="0.08571" units="cm"/>
      <inkml:brushProperty name="height" value="0.08571" units="cm"/>
      <inkml:brushProperty name="color" value="#008C3A"/>
    </inkml:brush>
  </inkml:definitions>
  <inkml:trace contextRef="#ctx0" brushRef="#br0">394 205 12287,'-7'9'0,"1"-2"0,-5-2 0,2-2 0,1 1 0,0-2 0,0 1 0,-1 1 0,1-3 0,-1 1 0,-1 0 0,-1 1 0,0-2 0,2 2 0,-1-2 0,-1-1 0,-1 0 0,2 0 0,-1 2 0,1 1 0,0 0 0,0-3 0,-1 0 0,1 0 0,1-1 0,1-1 0,0-1 0,1-3 0,1 0 0,3-1 0,0 2 0,0-1 0,1 0 0,1-1 0,1-2 0,0 1 0,0 3 0,0-1 0,0 0 0,-3 1 0,1 0 0,-2 3 0,1-1 0,-2 2 0,0 1 0,0 0 0,-2 0 0,0 3 0,-1 1 0,0 0 0,0 3 0,-1 0 0,1 1 0,0 0 0,1 1 0,0-1 0,2 0 0,3 0 0,-1 0 0,2 1 0,2-5 0,2-1 0,3-2 0,4-1 0,0 0 0,1 0 0,1 0 0,-2 0 0,3 0 0,-1-1 0,-2-2 0,2-1 0,-1-2 0,-1 1 0,2-5 0,1-2 0</inkml:trace>
  <inkml:trace contextRef="#ctx0" brushRef="#br0" timeOffset="216">246 58 12287,'-8'-8'0,"0"3"0,0 2 0,0 2 0,-2 2 0,0 2 0,0 2 0,0 3 0,-3 0 0,0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15.490"/>
    </inkml:context>
    <inkml:brush xml:id="br0">
      <inkml:brushProperty name="width" value="0.08571" units="cm"/>
      <inkml:brushProperty name="height" value="0.08571" units="cm"/>
      <inkml:brushProperty name="color" value="#008C3A"/>
    </inkml:brush>
  </inkml:definitions>
  <inkml:trace contextRef="#ctx0" brushRef="#br0">1126 343 12287,'0'18'0,"0"-8"0,0 2 0,0-1 0,0-5 0,0 3 0,5-7 0,3 2 0,3-2 0,1-2 0,0 0 0,1 0 0,-1 0 0,-4-2 0,0 0 0,2-4 0,1-1 0,-1 3 0,0-2 0,-3-1 0,-2 0 0,3-1 0,-4-4 0,-1-1 0,-1 1 0,-2 0 0,0 0 0,0-1 0,-2 5 0,-2 0 0,1 5 0,-5-1 0,-1 3 0,2 1 0,-1 1 0,-2 3 0,-1-1 0,-1 4 0,0-2 0,0 3 0,1-2 0,1-1 0,2 1 0,0 2 0,-4-3 0,-2 1 0,-2-1 0,2 1 0,-2-4 0,1 2 0,-1-1 0,2-1 0,-2-2 0,2 0 0,2 0 0,0 0 0,0 0 0,-1-2 0,1-2 0,1 1 0,2-5 0,2-1 0,1-2 0,1 1 0,2-1 0,-1-2 0,0-2 0,6 3 0,0-1 0,2 1 0,6 4 0,-2 1 0,3 2 0,-3 1 0,0 4 0,2 0 0,-4 0 0,3 0 0,0 0 0,-3 1 0,-2 3 0,-2 2 0,1 3 0,1-1 0,0 0 0,-4 5 0,-1-2 0,-2-2 0,-2-2 0,-2-2 0,3 3 0,-4-2 0,-2 1 0,-1 0 0,-1 1 0,0-3 0,0 1 0,3-4 0,1 5 0,-1-2 0,-2-2 0,3-1 0,0-2 0,-2 0 0,3 0 0,-1 0 0,-1 0 0,2-2 0,0-2 0,0-3 0,0 1 0,3-5 0,-4 3 0,-1-3 0,-2-2 0,3 1 0,0 0 0,-2-2 0,-1-2 0,0 2 0,2-2 0,1 1 0,-2-1 0,-1 1 0,-1-4 0,1 1 0,3 3 0,-2 2 0,6 0 0,2 0 0,0-3 0,2-3 0,0-6 0</inkml:trace>
  <inkml:trace contextRef="#ctx0" brushRef="#br0" timeOffset="232">979 1 12287,'4'12'0,"0"0"0,0-5 0,-5-1 0,-3-6 0,-5 0 0,-1 0 0,-4 4 0,-1 1 0,-1 1 0,1-1 0,-3 3 0,2-4 0,1-1 0,-4 4 0,0-1 0</inkml:trace>
  <inkml:trace contextRef="#ctx0" brushRef="#br0" timeOffset="567">465 331 12287,'-4'12'0,"0"1"0,-2-7 0,2-2 0,3-8 0,-3-4 0,3-3 0,1-1 0,1 0 0,3 0 0,-1 1 0,4 1 0,-2 2 0,5 4 0,-2-4 0,-2 5 0,3-1 0,0 3 0,-2 6 0,0 3 0,-2 3 0,-1 5 0,-4 1 0,0-1 0,0 2 0,0-5 0,-1 4 0,-3-4 0,-4-1 0,1 3 0,-1-2 0,-2-5 0,-1-1 0,-6-6 0,-2 4 0</inkml:trace>
  <inkml:trace contextRef="#ctx0" brushRef="#br0" timeOffset="900">147 111 12287,'1'12'0,"4"0"0,-3-1 0,5-1 0,0-2 0,0 1 0,1 2 0,3 2 0,-2-1 0,-1 0 0,-4 2 0,3 1 0,0 1 0,0-1 0,-5-2 0,3 0 0,-4-1 0,-1 0 0,0 0 0,-1-4 0,-4-1 0,-3 0 0,-3 0 0,-1-4 0,0 1 0,0-3 0,0-1 0,-5 0 0,1 0 0,1 0 0,1 0 0,2 0 0,-1 0 0,-2 0 0,-2 0 0,5-4 0,4-1 0,0-2 0,1-3 0,-4-1 0,4-1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7:53.479"/>
    </inkml:context>
    <inkml:brush xml:id="br0">
      <inkml:brushProperty name="width" value="0.08571" units="cm"/>
      <inkml:brushProperty name="height" value="0.08571" units="cm"/>
      <inkml:brushProperty name="color" value="#A4386F"/>
    </inkml:brush>
  </inkml:definitions>
  <inkml:trace contextRef="#ctx0" brushRef="#br0">3912 83 12287,'0'-7'0,"-5"2"0,4 5 0,-4-5 0,5 4 0,0-5 0,-6 6 0,5-1 0,-3-3 0,3 3 0,1-4 0,0 5 0,0 0 0,0 5 0,0 1 0,0 6 0,1 0 0,3-1 0,-3 1 0,3 0 0,1 1 0,-1 2 0,4-2 0,-4 3 0,1-3 0,-1-1 0,-1-1 0,4 1 0,-3-2 0,4-2 0,0 2 0,4-3 0,-1 5 0</inkml:trace>
  <inkml:trace contextRef="#ctx0" brushRef="#br0" timeOffset="367">3737 223 12287,'7'5'0,"-1"-4"0,-2 3 0,-3-2 0,4-2 0,-5 0 0,0 0 0,6 0 0,-5 5 0,9-4 0,-7 8 0,5-5 0,-6 1 0,2-1 0,-3-1 0,-1 4 0,4-3 0,0 4 0,0 0 0,-4 4 0,-1-2 0,-3-2 0,-1 2 0,-3-2 0,-2-2 0,2 2 0,-6-5 0,-2 1 0,0-3 0,-6 4 0,-2 2 0</inkml:trace>
  <inkml:trace contextRef="#ctx0" brushRef="#br0" timeOffset="691">3410 129 12287,'-12'0'0,"6"0"0,1 0 0,0 0 0,3 0 0,-3 0 0,5 2 0,0 2 0,4-2 0,0 6 0,5 4 0,-1 3 0,-2 1 0,2-4 0,0 4 0,3 4 0,1-3 0,0-2 0,-2 0 0,-2 0 0,2-2 0,-2 3 0,2-3 0,2-2 0</inkml:trace>
  <inkml:trace contextRef="#ctx0" brushRef="#br0" timeOffset="1158">3165 258 12287,'-7'1'0,"3"3"0,3-3 0,0 5 0,-3-6 0,3 0 0,-5 5 0,6-4 0,0 9 0,0-7 0,0 5 0,0-6 0,2 7 0,2-5 0,-2 4 0,6-4 0,-4 0 0,4-4 0,-4 4 0,3 0 0,-3 1 0,4-1 0,-4-3 0,4 3 0,-4-3 0,3-1 0,-4 2 0,1 2 0,-1-3 0,0 3 0,-1-3 0,3-1 0,-5 1 0,0 3 0,0-3 0,-1 6 0,-3-3 0,1-3 0,-5 3 0,1-1 0,-5 1 0,-1-2 0,-3 6 0,3-5 0,-2 0 0,2-1 0,-4 3 0,-1 1 0</inkml:trace>
  <inkml:trace contextRef="#ctx0" brushRef="#br0" timeOffset="1975">2826 246 12287,'-8'11'0,"1"-4"0,3 2 0,-4-5 0,4 4 0,-4-4 0,6 5 0,-9-2 0,10 4 0,-3 1 0,3 0 0,1-1 0,1 0 0,3-4 0,-1 3 0,4-7 0,-3 1 0,4-4 0,0 0 0,3 0 0,1 0 0,0 0 0,0 0 0,-1 0 0,-3 0 0,0 0 0,0 0 0,3-5 0,0 3 0,-4-6 0,-1 4 0,-6-4 0,0 6 0,0-9 0,-6 6 0,-1-3 0,-4 2 0,0 2 0,-1 2 0,0-1 0,1-3 0,-1 2 0,-5-5 0,-1 3 0</inkml:trace>
  <inkml:trace contextRef="#ctx0" brushRef="#br0" timeOffset="2217">2943 36 12287,'0'-6'0,"0"-5"0,0 10 0,0-6 0,0 3 0,-5 3 0,-2-4 0,-4 5 0,-1 5 0,0 2 0</inkml:trace>
  <inkml:trace contextRef="#ctx0" brushRef="#br0" timeOffset="2349">2721 118 12287,'-8'0'0,"0"0"0,6 0 0,-5-4 0,4 0 0,-4 0 0,-5 4 0</inkml:trace>
  <inkml:trace contextRef="#ctx0" brushRef="#br0" timeOffset="2598">2464 94 12287,'-6'7'0,"-5"-2"0,10-5 0,-4 0 0,5 0 0,0 5 0,0 2 0,1 4 0,3 1 0,-1 1 0,4 3 0,0-3 0,1 2 0,2 2 0,-2-1 0,-2 1 0,2-2 0,-5-2 0,7 4 0,-3-5 0</inkml:trace>
  <inkml:trace contextRef="#ctx0" brushRef="#br0" timeOffset="3307">2289 188 12287,'-5'-18'0,"0"-4"0,-3 2 0,1 3 0,3 2 0,3-3 0,-4 5 0,5-3 0,0 8 0,0-2 0,0 9 0,0-5 0,0 6 0,0 6 0,0 0 0,0 6 0,-4-1 0,0 1 0,-4 0 0,4-1 0,-1 2 0,1 3 0,3-3 0,-3 2 0,3-2 0,1-1 0,0 0 0,0 0 0,0-1 0,0 1 0,0 0 0,0-1 0,5 0 0,3-4 0,-2 2 0,2-5 0,0 0 0,4-4 0,-1 0 0,1 0 0,-4 0 0,0 0 0,-1 0 0,1 0 0,0 0 0,-6 0 0,4-1 0,-6-3 0,0 3 0,0-4 0,-2 5 0,-2 0 0,-2 0 0,-4 1 0,2 3 0,-3-3 0,4 3 0,0-1 0,-1 0 0,2 0 0,-2 5 0,-1-4 0,5 3 0,-5-4 0,3 6 0,-6-5 0,5 5 0,-2-6 0,5 5 0,-5-6 0,8 3 0,-4-5 0,5 6 0,0-5 0,-1 4 0,-3-5 0,2-1 0,-2-3 0,3 1 0,1-5 0,0 5 0,0-5 0,0 0 0,-1-4 0,-3 1 0,3-1 0,-3 0 0,-3-1 0,0-2 0,0 2 0,-1-3 0,0 3 0,-3 2 0,-1-5 0,0 0 0,5 5 0,-1 3 0,0 0 0,-4-4 0,5 6 0,-1 2 0,5 3 0,-2-4 0,5-2 0</inkml:trace>
  <inkml:trace contextRef="#ctx0" brushRef="#br0" timeOffset="4074">1927 258 12287,'-12'0'0,"4"0"0,1 0 0,0-1 0,-1-3 0,2-1 0,2-3 0,1-3 0,-4 4 0,4-4 0,-1 0 0,-1 3 0,1 0 0,0 0 0,4-4 0,0 5 0,0-1 0,0 4 0,0-4 0,0 4 0,0-3 0,0 4 0,0-2 0,0 5 0,0 0 0,5 0 0,-3 1 0,2 3 0,-3-1 0,-1 4 0,0 1 0,0 4 0,0-1 0,0 1 0,0 0 0,-4 0 0,0-1 0,-4 2 0,4 3 0,-3-3 0,3 2 0,-4 2 0,4-1 0,-4-1 0,4-3 0,-3 0 0,3-1 0,0 1 0,2-2 0,-1-2 0,1 3 0,-3-10 0,10 4 0,2-5 0,4 0 0,1 0 0,0 0 0,-4 0 0,-1 0 0,1 0 0,4 0 0,0 0 0,-1 0 0,1 0 0,-4 0 0,-1 0 0,-4 0 0,2 1 0,-5 3 0,0-2 0,0 8 0,-5-4 0,-1 5 0,-6-3 0,0 1 0,1-5 0,-1 3 0,0-3 0,0 4 0,1-4 0,-1 1 0,0-1 0,1-3 0,-1 3 0,-1-3 0,-2-1 0,2 0 0,-3 0 0,3 0 0,1 0 0,1 0 0,-1 0 0,0-1 0,1-3 0,0 2 0,3-6 0,-2 0 0,2-4 0,-1 1 0,1-1 0,-1 4 0,5 0 0,1 1 0,3-5 0,0 4 0,0 0 0,-6 1 0,0-5 0</inkml:trace>
  <inkml:trace contextRef="#ctx0" brushRef="#br0" timeOffset="4375">1833 573 12287,'0'8'0,"0"0"0,0-6 0,0 5 0,0-3 0,0-3 0,0 4 0,0-5 0,0 0 0,-5 5 0,-1 2 0</inkml:trace>
  <inkml:trace contextRef="#ctx0" brushRef="#br0" timeOffset="4506">1670 608 12287,'-8'0'0,"0"0"0,1 0 0,-5 0 0,4 0 0,0 0 0,1 0 0,-5 5 0,0 2 0</inkml:trace>
  <inkml:trace contextRef="#ctx0" brushRef="#br0" timeOffset="4950">1191 328 12287,'7'5'0,"-3"3"0,-2-2 0,2 2 0,-3-5 0,5 7 0,-1-3 0,-3 4 0,6 1 0,-4 0 0,4-1 0,-4-3 0,3 0 0,-3 0 0,4 3 0,-1 1 0,0 0 0,4-1 0,-10 1 0,3 0 0,2-1 0,1 1 0</inkml:trace>
  <inkml:trace contextRef="#ctx0" brushRef="#br0" timeOffset="5374">1144 83 12287,'0'11'0,"0"1"0,0-4 0,0 0 0,-5-6 0,4 3 0,-4 1 0,5-5 0,0 4 0,0-5 0,0 0 0,4 1 0,0 3 0,-1-2 0,3 3 0,-5-4 0,3 3 0,-3-1 0,-1 4 0,0-4 0,0 7 0,0-2 0,-5 3 0,-2 0 0</inkml:trace>
  <inkml:trace contextRef="#ctx0" brushRef="#br0" timeOffset="6733">981 480 12287,'-18'0'0,"2"0"0,3 0 0,2 0 0,-1 0 0,0 0 0,1 0 0,-1 0 0,4 0 0,0 0 0,4-4 0,-3 0 0,4-5 0,-2 2 0,5-4 0,0-1 0,0 0 0,0 5 0,0-1 0,1 0 0,3-4 0,-1 5 0,4-1 0,-3 4 0,4-4 0,-4 6 0,4-2 0,-4 2 0,3 2 0,-4 0 0,7 0 0,-7 0 0,5 0 0,-6 0 0,9 0 0,-9 4 0,6 0 0,-5 1 0,1-1 0,2-3 0,-5 10 0,6-9 0,-3 6 0,-3-4 0,3 4 0,-3-4 0,-1 4 0,-4-5 0,1 5 0,-7-4 0,3 4 0,-4-2 0,0 2 0,-2 1 0,-3-5 0,2 5 0,-6-1 0,1-1 0,-5 0 0,5-3 0,0 4 0,0-4 0,0 4 0,-3-6 0,2 2 0,4-3 0,0-1 0,-1 0 0,2 0 0,-1 0 0,4 0 0,1 0 0,-1 0 0,0 0 0,1-1 0,-1-3 0,4 3 0,0-3 0,4-1 0,-3 1 0,4-5 0,-6 6 0,5-4 0,0 3 0,4-4 0,-4 4 0,0-4 0,0 4 0,4-3 0,-3 3 0,-1-4 0,0 4 0,4-4 0,-1 4 0,-3-4 0,2 6 0,-3-8 0,5 3 0,0 1 0,1-1 0,3 3 0,-2 3 0,8-4 0,-4 5 0,6 0 0,0 0 0,0 0 0,-5 0 0,1 0 0,0 0 0,2 1 0,-2 3 0,2-3 0,-4 6 0,1-3 0,0-2 0,-3 6 0,-3-4 0,3 4 0,-3-5 0,-1 5 0,0-4 0,0 4 0,0-4 0,0 4 0,-1-4 0,-3 3 0,1-3 0,-4 4 0,-1-5 0,-4 0 0,1 3 0,-1-2 0,-1 1 0,-3-1 0,3-3 0,-2 3 0,2-3 0,1-1 0,0 0 0,1 0 0,-1 0 0,0 0 0,1 0 0,-1 0 0,4 0 0,0 0 0,6 0 0,-3 0 0,5 0 0,0 0 0,-5 0 0,3 0 0,-8 0 0,9 0 0,-10 0 0,9 0 0,-6 0 0,4 0 0,-4 0 0,6 0 0,-9 0 0,5-5 0,-6 0 0,0-3 0,4-2 0,1 2 0,-1 1 0,-4 0 0,2-3 0,2-5 0,-2 2 0,2-3 0,-1 3 0,1 2 0,-1 3 0,5 0 0,-4 0 0,4-3 0,-5 4 0,8-3 0,-4 3 0,5 1 0,0 1 0,0 5 0,0 0 0,0 5 0,0 3 0,0-2 0,0 2 0,4 0 0,0 3 0,1-3 0,-1 0 0,-3 0 0,3 3 0,1 1 0,-1 0 0,4-1 0,-4 1 0,1 0 0,-1-1 0,-2 1 0,6 0 0,-5-4 0,1-1 0,1 1 0,-1 4 0,0-1 0,-3 1 0,3 0 0,-3-4 0,3-1 0,-3 1 0,-1 4 0,-1-4 0,-3-1 0,1-4 0,-4 1 0,3 1 0,-4-1 0,4 0 0,-4-4 0,1 0 0,-5 0 0,0 0 0,1 0 0,-1 0 0,0 0 0,-3 0 0,-1 0 0,0-4 0,5 0 0,-1-5 0,0 1 0,2 2 0,2-2 0,-1 0 0,5-3 0,-4-1 0,5 0 0,-1 0 0,4 1 0,0-1 0,-6-5 0,0-1 0</inkml:trace>
  <inkml:trace contextRef="#ctx0" brushRef="#br0" timeOffset="7173">689 246 12287,'-6'-1'0,"2"-3"0,-3 3 0,6-10 0,-4 5 0</inkml:trace>
  <inkml:trace contextRef="#ctx0" brushRef="#br0" timeOffset="7799">362 223 12287,'-1'6'0,"-3"-2"0,3-2 0,-10 3 0,5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18.623"/>
    </inkml:context>
    <inkml:brush xml:id="br0">
      <inkml:brushProperty name="width" value="0.08571" units="cm"/>
      <inkml:brushProperty name="height" value="0.08571" units="cm"/>
      <inkml:brushProperty name="color" value="#008C3A"/>
    </inkml:brush>
  </inkml:definitions>
  <inkml:trace contextRef="#ctx0" brushRef="#br0">649 343 12287,'0'8'0,"0"0"0,0-4 0,0 4 0,0-4 0,0 4 0,0-4 0,0 5 0,-2-7 0,-2 2 0,3-2 0,-3-2 0,8 0 0,-2-4 0,5-2 0,-1-1 0,-1-1 0,-2-4 0,1 0 0,0 4 0,-3 1 0,2 0 0,1 0 0,0 3 0,-4-4 0,0 5 0,-1-2 0,-3 5 0,1 0 0,-5 0 0,0 1 0,-4 3 0,3-2 0,1 2 0,-1-3 0,-2-1 0,-1 0 0,-1 0 0,1 0 0,0 0 0,4 0 0,0 0 0,-2 0 0,-1 0 0,-1-1 0,0-2 0,0-1 0,-1-1 0,1 2 0,0-1 0,0 1 0,3-2 0,1 1 0,-1 1 0,-2-3 0,-1 2 0,4 0 0,-1 4 0,7 0 0,-4 0 0,17 0 0,-3 0 0,9 0 0,-4 0 0,-1 0 0,1 0 0,-1 0 0,0 0 0,-4 0 0,0 0 0,-4 0 0,5 0 0,-7 2 0,2 2 0,-4 1 0,-2 5 0,-2-2 0,-6-4 0,2 4 0,-3 2 0,0-4 0,2 1 0,1 0 0,-2 0 0,3-5 0,-1 4 0,-1-1 0,-1-2 0,1 4 0,0-2 0,1-1 0,-4-4 0,4 0 0,0 0 0,4 0 0,-3-1 0,1-3 0,1-2 0,2-3 0,-1 1 0,1-2 0,-3-1 0,-1-1 0,0 0 0,-2-2 0,3-1 0,-1-1 0,-2 1 0,2 0 0,-1 0 0,0-2 0,1-2 0,-4 2 0,3-2 0,-2 0 0,2 0 0,-1 4 0,5-1 0,0 2 0,-2 2 0,5 0 0,-5 1 0,1 3 0,4 2 0,-5 1 0,6-2 0</inkml:trace>
  <inkml:trace contextRef="#ctx0" brushRef="#br0" timeOffset="649">49 25 12287,'2'11'0,"2"-3"0,-3 3 0,4-10 0,-5 6 0,0-3 0,0-2 0,0 7 0,0-1 0,-1 3 0,-3-3 0,1 3 0,-3-3 0,0 3 0,-2 1 0,4 0 0,0 0 0,-2 1 0,5-1 0,-4-1 0,0-2 0,1-1 0,0 1 0,4 3 0,0 0 0,0-4 0,0 0 0,6-5 0,2 1 0,3-3 0,1-1 0,-1-1 0,-3-3 0,3 1 0,-3-5 0,-1 5 0,1-1 0,-4 3 0,4 1 0,-5 1 0,1 3 0,-3 5 0,-5 1 0,-1 3 0,-1-1 0,1 0 0,-3 2 0,2 1 0,0 2 0,-4 2 0,3-2 0,1 3 0,0 0 0,3 0 0,-2 1 0,1-3 0,1 0 0,2-1 0,1 0 0,0-5 0,0 0 0,1-5 0,3-3 0,4-3 0,-1-1 0,1 0 0,2 0 0,1 0 0,1-5 0,2-3 0,2-3 0,-4-6 0,0 1 0,6-6 0,-4 3 0</inkml:trace>
  <inkml:trace contextRef="#ctx0" brushRef="#br0" timeOffset="1001">184 416 12287,'-6'7'0,"5"-2"0,-6-3 0,3 2 0,1-2 0,-5 7 0,0-7 0,-4 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40.139"/>
    </inkml:context>
    <inkml:brush xml:id="br0">
      <inkml:brushProperty name="width" value="0.08571" units="cm"/>
      <inkml:brushProperty name="height" value="0.08571" units="cm"/>
      <inkml:brushProperty name="color" value="#008C3A"/>
    </inkml:brush>
  </inkml:definitions>
  <inkml:trace contextRef="#ctx0" brushRef="#br0">1334 172 12287,'-5'12'0,"2"-4"0,-5 0 0,5-4 0,-1 4 0,3 2 0,-4-3 0,1 1 0,2 1 0,0-2 0,2 1 0,0 2 0,0-3 0,2-1 0,2 0 0,1-1 0,5-2 0,-2 1 0,1-1 0,-2-2 0,1-2 0,2-2 0,1-1 0,1-6 0,0 2 0,0-3 0,1-1 0,-1 0 0,-1 0 0,-3 0 0,3-1 0,-4 1 0,1 0 0,0 0 0,-4 3 0,3 1 0,-2-1 0,-1-2 0,-4-1 0,-1 5 0,-3 3 0,-4 2 0,1 2 0,-1 0 0,-2 2 0,-1 2 0,-1-1 0,0 5 0,0 0 0,-1-1 0,1 2 0,1-3 0,0 0 0,-1 4 0,3-3 0,-8 0 0,4-1 0,1 1 0,-2-3 0,-1 3 0,-1 0 0,1 0 0,0-5 0,0 2 0,-1-2 0,1-2 0,-3 0 0,2 0 0,1 0 0,1 0 0,2 0 0,0 0 0,-1 0 0,5-4 0,1-2 0,2-1 0,1 3 0,4-4 0,0 0 0,0-4 0,1 5 0,3 3 0,4 3 0,3-3 0,2-1 0,-5 1 0,0 4 0,1 0 0,-2 0 0,1 0 0,-5 0 0,3 0 0,-6 6 0,0 2 0,-2-1 0,-1 1 0,-1 1 0,-4-2 0,3 1 0,-2 2 0,3-3 0,-4 1 0,1-4 0,-3 3 0,2-2 0,4-1 0,-4-4 0,5 2 0,-2 0 0,-1 2 0,4 0 0,-6-4 0,4 0 0,-5 0 0,0 0 0,3-1 0,1-2 0,0-1 0,-1-1 0,-3 2 0,2-2 0,1-2 0,-2 3 0,3-3 0,-1 0 0,1 0 0,-3 3 0,2-4 0,0 0 0,-4 1 0,3-4 0,-1 3 0,1-3 0,-2 1 0,1 1 0,4 0 0,-3 3 0,1 0 0,1 2 0,2-5 0,-1 0 0,-4-2 0,4-1 0,-2 1 0,4 1 0,-2 2 0,0 4 0,4-4 0,0 5 0,0-4 0,0 3 0,-6-2 0,-1-7 0</inkml:trace>
  <inkml:trace contextRef="#ctx0" brushRef="#br0" timeOffset="163">979 0 12287,'0'13'0,"0"-5"0,0 0 0,0-5 0,0 2 0,0 1 0,0 0 0</inkml:trace>
  <inkml:trace contextRef="#ctx0" brushRef="#br0" timeOffset="466">759 257 12287,'-12'4'0,"0"0"0,4 0 0,-1-4 0,7-5 0,-2-3 0,4-2 0,4 2 0,4 4 0,-1 3 0,1 1 0,1 0 0,-2 0 0,0 1 0,0 2 0,-1 1 0,-3 5 0,1 0 0,-2 3 0,-2 4 0,0-1 0,-3 4 0,-4 0 0,-5 0 0,-4 0 0,-1 3 0,-3-3 0,-3-1 0,-2-2 0,1-4 0,-6-5 0,-1-2 0</inkml:trace>
  <inkml:trace contextRef="#ctx0" brushRef="#br0" timeOffset="1115">429 208 12287,'7'13'0,"-2"-7"0,-5 0 0,0-1 0,0 3 0,0 3 0,0-3 0,0 1 0,0 0 0,0 2 0,-1 1 0,-2 0 0,-1 1 0,-4-5 0,2-1 0,1-1 0,0 1 0,-5-4 0,2 1 0,1-4 0,0-4 0,2-4 0,-3-3 0,4-1 0,1-1 0,-3 5 0,2 0 0,0 0 0,4 1 0,-4 3 0,0 8 0,0 3 0,-1 0 0,3 4 0,-3-5 0,-1 1 0,4 3 0,-6-6 0,5 1 0,-3-2 0,1 1 0,4 0 0,-6-4 0,3 0 0,2 0 0,-3 1 0,5 4 0,-1 0 0,-2 4 0,-1 0 0,1 0 0,-4-2 0,-1 1 0,-3 2 0,-1 0 0,0 3 0,0-1 0,-1-5 0,1-2 0,0-1 0,0 0 0,-1 0 0,1-4 0,0 0 0,0 0 0,-1-1 0,1-3 0,0-4 0,1-4 0,2-3 0,2-3 0,1-1 0,-2-1 0,4-5 0,-5-5 0,2-1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8:51.922"/>
    </inkml:context>
    <inkml:brush xml:id="br0">
      <inkml:brushProperty name="width" value="0.08571" units="cm"/>
      <inkml:brushProperty name="height" value="0.08571" units="cm"/>
      <inkml:brushProperty name="color" value="#008C3A"/>
    </inkml:brush>
  </inkml:definitions>
  <inkml:trace contextRef="#ctx0" brushRef="#br0">1076 190 12287,'-5'7'0,"2"3"0,-5-6 0,5 1 0,-1-1 0,3-1 0,1 5 0,0-4 0,0 4 0,0-3 0,1 1 0,2 1 0,1 0 0,1-3 0,0 4 0,3 2 0,-3-4 0,1 1 0,-1-1 0,-4 3 0,3-1 0,-2-1 0,-2 1 0,0-5 0,-6 7 0,-2-6 0,-3 0 0,-1-4 0,0 0 0,0 0 0,-1 0 0,1 0 0,0 0 0,0 0 0,0 0 0,3-2 0,1 0 0,-1-2 0,3-6 0,1 3 0,-1 0 0,5 1 0,-3 2 0,3-3 0,1-5 0,0 5 0,1-3 0,3 6 0,-1 0 0,5 4 0,-5 0 0,7 0 0,-4 1 0,2 4 0,-1-3 0,-4 6 0,1 2 0,0-3 0,-4 1 0,1-1 0,2 2 0,1-1 0,0-4 0,-4 5 0,0-1 0,-1 3 0,-3-3 0,1-1 0,-4-3 0,2 4 0,-5-1 0,2-1 0,-3 0 0,3-1 0,0-2 0,-2 1 0,-1 0 0,-1-4 0,0 0 0,-6-5 0,-1-2 0</inkml:trace>
  <inkml:trace contextRef="#ctx0" brushRef="#br0" timeOffset="280">1089 31 12287,'-9'13'0,"3"-1"0,0 0 0,-3-5 0,6 2 0,-5-4 0,0-1 0,-5-4 0</inkml:trace>
  <inkml:trace contextRef="#ctx0" brushRef="#br0" timeOffset="880">734 337 12287,'0'12'0,"-1"-5"0,-4-3 0,4-4 0,-3-4 0,1-1 0,1-5 0,-2 2 0,-1 0 0,5-4 0,0 0 0,0 3 0,0 1 0,0-1 0,0-2 0,0-1 0,0-1 0,0 1 0,0 0 0,2 1 0,1 2 0,1 0 0,4 5 0,-4-4 0,5 5 0,-2-2 0,4 6 0,-3 3 0,2 3 0,-6 5 0,4-3 0,-4-1 0,-1 1 0,-1-3 0,1-1 0,1 1 0,0-4 0,-4 6 0,0-3 0,0 3 0,-1-6 0,-2 4 0,-2-2 0,-2 0 0,-1 1 0,-4 0 0,-1 3 0,1-2 0,0 1 0,0 0 0,-1 0 0,1-3 0,0 3 0,0-2 0,0-2 0,-1-2 0,1-1 0,5 0 0,2-5 0,5-2 0</inkml:trace>
  <inkml:trace contextRef="#ctx0" brushRef="#br0" timeOffset="1216">599 68 12287,'-5'7'0,"4"-2"0,-5-5 0,6 2 0,0 2 0,0-1 0,0 5 0,0 1 0,0-2 0,1 1 0,4 2 0,-4 1 0,4 1 0,1 0 0,-3-1 0,3-2 0,0 0 0,2-1 0,-4 4 0,5-5 0,-2-2 0,6-10 0,-1-2 0</inkml:trace>
  <inkml:trace contextRef="#ctx0" brushRef="#br0" timeOffset="1412">758 31 12287,'0'-12'0,"-5"0"0,4 5 0,-6 7 0,3 8 0,2 3 0,-3 1 0</inkml:trace>
  <inkml:trace contextRef="#ctx0" brushRef="#br0" timeOffset="2133">697 325 12287,'0'12'0,"-1"-1"0,-3-3 0,2 3 0,-4-10 0,2 4 0,1-4 0,-4-2 0,2-4 0,-5 4 0,3-4 0,0-1 0,1 4 0,2-7 0,-5 0 0,3-1 0,-1 1 0,0 1 0,0-2 0,0 3 0,-1-1 0,3 0 0,-1 1 0,4-2 0,-5 3 0,2 0 0,0 1 0,4-1 0,-3 0 0,3 2 0,-9 6 0,6 2 0,1 4 0,-2 3 0,-1 1 0,1 0 0,0 0 0,-5 1 0,2-1 0,-3 0 0,3-1 0,0-2 0,-2 0 0,-1 0 0,0-2 0,2 0 0,1-2 0,-2-2 0,-1 2 0,-1-1 0,0-1 0,0-3 0,0-4 0,-1-4 0,6-3 0,2 0 0,1 2 0,0 0 0,0 1 0,4-4 0,0 0 0,0 0 0,1 5 0,3 3 0,-1 2 0,4 4 0,-2 2 0,-1-2 0,-2 5 0,0 0 0,2 0 0,1-3 0,-5 4 0,0 2 0,0-4 0,-2 1 0,-1 0 0,-1 0 0,-4-3 0,3 3 0,-2-1 0,-3 1 0,0-3 0,-3 3 0,1-1 0,0-2 0,0-4 0,-1 0 0,1 0 0,4 0 0,0 0 0,-2 0 0,0 0 0,-1-6 0,1-1 0,3-1 0,2 0 0,-3 0 0,2-4 0,0-1 0,3 1 0,-1 0 0,2 0 0,6 0 0,1-1 0,4-4 0,-2-2 0</inkml:trace>
  <inkml:trace contextRef="#ctx0" brushRef="#br0" timeOffset="2398">453 508 12287,'0'13'0,"0"-1"0,-6-5 0,-2-3 0,1-3 0,-1-1 0,0 0 0,-4 0 0,-1 0 0,3-1 0,1-3 0,-1-3 0,3-11 0,-5-1 0</inkml:trace>
  <inkml:trace contextRef="#ctx0" brushRef="#br0" timeOffset="2529">294 166 12287,'0'12'0,"0"-5"0,0-2 0,0 1 0,0 1 0</inkml:trace>
  <inkml:trace contextRef="#ctx0" brushRef="#br0" timeOffset="3915">1040 753 12287,'-6'12'0,"5"-4"0,-3 1 0,2-1 0,2 4 0,0-5 0,0 4 0,0-9 0,0 7 0,0-7 0,0 4 0,2-6 0,1-2 0,1-2 0,4-3 0,-3-3 0,2 1 0,-3 0 0,3 3 0,-2 0 0,-2-4 0,-2 3 0,1 1 0,0-1 0,3 0 0,-1 3 0,-4-4 0,0 5 0,-2-2 0,-2 5 0,1 0 0,-5 1 0,-1 3 0,2-3 0,-1 5 0,-2-1 0,-1 1 0,-1 3 0,0-1 0,0-4 0,0 3 0,-1-1 0,1-4 0,0 4 0,0-2 0,-1 0 0,1 1 0,0-3 0,-2 2 0,-1-1 0,-1 1 0,0-3 0,4 3 0,-1-3 0,1-1 0,0 0 0,0 0 0,-1 0 0,1 0 0,0 0 0,4 0 0,0 0 0,5 0 0,-3-1 0,6-3 0,0 1 0,0-5 0,0 0 0,0-4 0,6 0 0,2-1 0,-1 5 0,1 1 0,1 2 0,-2-3 0,1 4 0,2 1 0,-3 0 0,1 1 0,1-3 0,-2 1 0,1 4 0,1 0 0,-3 6 0,-2 2 0,-2 3 0,-4 0 0,-2-2 0,-4-1 0,1-1 0,-1 3 0,-1-2 0,-2 1 0,3-2 0,0 0 0,-2-2 0,-1-2 0,3 3 0,0-2 0,-2-2 0,-1 0 0,-1-2 0,4 0 0,1-2 0,2-2 0,-3 2 0,4-7 0,-6 7 0,2-2 0,1 2 0,-1 2 0,-2 0 0,4 0 0,-2 0 0,-1 2 0,-3 0 0,0 2 0,4 0 0,1-2 0,0 1 0,0 1 0,3 0 0,-4-4 0,-1 0 0,2-2 0,-1-2 0,-2-4 0,5 1 0,-1-1 0,1-1 0,3-2 0,-3 0 0,1 1 0,0 2 0,0 0 0,4-4 0,0 4 0,0 0 0,0-1 0,0-3 0</inkml:trace>
  <inkml:trace contextRef="#ctx0" brushRef="#br0" timeOffset="4249">343 826 12287,'12'6'0,"0"-5"0,-1 6 0,-3-3 0,-3-1 0,-5 5 0,0 0 0,0 4 0,-1-3 0,-3-1 0,-4 1 0,-4-2 0,-3 0 0,-2-2 0,1-1 0,4-4 0</inkml:trace>
  <inkml:trace contextRef="#ctx0" brushRef="#br0" timeOffset="4462">135 863 12287,'0'12'0,"0"-3"0,0-1 0,-4 0 0,-1 4 0,1 0 0,-1 1 0,2 0 0,-5 2 0,-1 3 0,-2 1 0,-2 1 0,1 5 0,-1-2 0,-4-3 0,4-2 0,-5-6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9:07.371"/>
    </inkml:context>
    <inkml:brush xml:id="br0">
      <inkml:brushProperty name="width" value="0.08571" units="cm"/>
      <inkml:brushProperty name="height" value="0.08571" units="cm"/>
      <inkml:brushProperty name="color" value="#008C3A"/>
    </inkml:brush>
  </inkml:definitions>
  <inkml:trace contextRef="#ctx0" brushRef="#br0">342 527 12287,'0'15'0,"0"1"0,0-8 0,0-1 0,2-7 0,1-2 0,3-3 0,6 3 0,-4-4 0,3 0 0,-1 1 0,0-5 0,6 3 0,-1 0 0,1 0 0,1-5 0,2 3 0,4-1 0,1 0 0,-3-1 0,3-4 0,-2 1 0,-3 4 0,4-4 0,-3 5 0,-1-1 0,-2 0 0,-1 4 0,0-4 0,-3 5 0,-2-5 0,-6 6 0,-10 1 0,-6 6 0,3-1 0,-3 5 0,-1-2 0,-2 0 0,-1 5 0,1-3 0,2 0 0,2 0 0,-1 3 0,-4-3 0,-1 0 0,1 0 0,-1 4 0,1-5 0,-1 3 0,1-6 0,-1 3 0,2-3 0,4 2 0,-4-3 0,4 3 0,-4-3 0,-2-2 0,1 0 0,-1 0 0,1-2 0,-1-3 0,6 3 0,1-5 0,1 2 0,-1 0 0,4-2 0,-5 4 0,-2-2 0,-1-2 0,1 3 0,2-1 0,-2 2 0,3 1 0,-1 2 0,-2 0 0,-2-5 0,-1-1 0,-1 3 0,0 1 0,1 2 0,-1 0 0,6 0 0,0-1 0,-2-5 0,-2 5 0,-2-5 0,6 5 0,0 1 0,4-5 0,-2-2 0,1-2 0,0 4 0,2-5 0,3-1 0,-3-4 0,3-1 0,2 1 0,0-1 0,0 1 0,0-1 0,0 0 0,0 1 0,0-1 0,-2 3 0,-1 1 0,-2 1 0,0 1 0,5-6 0,0 1 0,0 4 0,0 1 0,0-2 0,0 3 0,0-1 0,0 5 0,1-4 0,5 2 0,2 0 0,8 2 0,6-3 0,2-8 0</inkml:trace>
  <inkml:trace contextRef="#ctx0" brushRef="#br0" timeOffset="314">622 123 12287,'-2'8'0,"-3"-2"0,1-5 0,-6-1 0,5-5 0,-4-2 0,2-1 0,-5-3 0,2-4 0,-4-1 0,0 1 0,4-1 0,-2 6 0,5 1 0,-2 2 0,4-3 0,-5 5 0,-2 1 0,3 4 0,1 5 0,1 6 0,1 4 0,6 6 0,0 5 0,-6-4 0,-3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09:17.670"/>
    </inkml:context>
    <inkml:brush xml:id="br0">
      <inkml:brushProperty name="width" value="0.08571" units="cm"/>
      <inkml:brushProperty name="height" value="0.08571" units="cm"/>
      <inkml:brushProperty name="color" value="#008C3A"/>
    </inkml:brush>
  </inkml:definitions>
  <inkml:trace contextRef="#ctx0" brushRef="#br0">1163 106 12287,'3'-5'0,"-2"1"0,2 1 0,1 3 0,-2 0 0,2 3 0,-2 3 0,0-1 0,1 1 0,-3 2 0,0 0 0,0-3 0,0 0 0,0 2 0,0 0 0,0 1 0,0 0 0,-1-1 0,-1-1 0,-1-1 0,-2-1 0,3 1 0,-4-1 0,0 0 0,-1 0 0,-1 3 0,0-3 0,-1 0 0,1 1 0,-2-2 0,-1 0 0,1 0 0,-2-2 0,1 2 0,-1-2 0,0-1 0,-2 2 0,2 1 0,-2-1 0,1-1 0,0-1 0,-1 0 0,0 0 0,0 0 0,1 0 0,1 0 0,-1 0 0,1 0 0,2 0 0,-1 0 0,1 0 0,0 0 0,1 0 0,-2 0 0,2 0 0,1 0 0,0 0 0,0 0 0,0 0 0,0-3 0,-1 0 0,1 2 0,0 0 0,0 1 0,3 0 0,-1 0 0,5-1 0,-2-2 0,2 1 0,1-3 0,0 0 0,0-4 0,0 4 0,0 0 0,4 3 0,-3-3 0,1 3 0,-1 1 0,-1-3 0,-3 5 0,0 1 0,-2 1 0,3-1 0,-4-1 0,0 2 0,-1-2 0,-1 2 0,0 0 0,0 0 0,0 2 0,0-2 0,-1 0 0,1 0 0,0-1 0,0 2 0,0 0 0,0-1 0,0-2 0,0 0 0,0 2 0,0 0 0,0-3 0,0 0 0</inkml:trace>
  <inkml:trace contextRef="#ctx0" brushRef="#br0" timeOffset="400">1179 339 12287,'-5'5'0,"-1"-1"0,0-1 0,1-2 0,0 2 0,-1-2 0,-1-1 0,-2 1 0,1 0 0,0 2 0,0-1 0,-1 0 0,-1-1 0,-1 2 0,-2-1 0,3-1 0,-5-1 0,3 0 0</inkml:trace>
  <inkml:trace contextRef="#ctx0" brushRef="#br0" timeOffset="664">864 41 12287,'-5'-1'0,"-1"-1"0,0 0 0,2-4 0,-2 4 0,0 0 0,-1 2 0,-1 2 0,-4-1 0,0 3 0</inkml:trace>
  <inkml:trace contextRef="#ctx0" brushRef="#br0" timeOffset="1512">437 210 12287,'0'-8'0,"0"0"0,0 3 0,0-1 0,0 0 0,0 2 0,0-2 0,0 0 0,2 2 0,2-1 0,0 1 0,-1-1 0,3 2 0,0-2 0,1-1 0,1 2 0,0 1 0,0-1 0,0 3 0,0-2 0,0 3 0,-2 0 0,-2 0 0,0 3 0,-2 2 0,-2 3 0,0 0 0,0 0 0,0 0 0,-3 0 0,-2 0 0,-3 0 0,-2 0 0,-1 0 0,0 0 0,-1 0 0,3 0 0,-4-2 0,0-1 0,1 1 0,2 1 0,-1-2 0,2-2 0,1-2 0,-3-1 0,1-1 0,0-2 0,4-2 0,4-5 0,1-1 0,1 1 0,0 1 0,0 1 0,0 0 0,0 0 0,0 0 0,0 4 0,-1 4 0,-2 5 0,-1 2 0,-1 1 0,-2-1 0,2 0 0,-2-2 0,-1 1 0,2 1 0,1-1 0,-1-2 0,-2 0 0,0 1 0,0-2 0,0-1 0,1-2 0,1-3 0,0-1 0,0-1 0,2-5 0,-2 2 0,1-2 0,0-1 0,-1 1 0,2-3 0,1 1 0,-1-1 0,1 2 0,1-1 0,-1-1 0,1 1 0,2 2 0,0-1 0,0 2 0,0 1 0,0 4 0,2 4 0,2 5 0,0 2 0,3 1 0,0 0 0,0 0 0,-1 0 0,0 1 0,-1 1 0,3 1 0,-1-1 0,-1-1 0,1 2 0,-3-1 0,1 1 0,-3 1 0,2-3 0,-1 1 0,-2-1 0,0 0 0,-2-1 0,-2 0 0,-4 0 0,-3 0 0,-4-1 0,0-1 0,0 0 0,0 0 0,-1-2 0,2 1 0,-3-1 0,0 1 0,0-3 0,1 0 0,0-1 0,2-1 0,2 0 0,-1 0 0,0 0 0,2 0 0,1 0 0,1-1 0,1-1 0,2-4 0,1-1 0,0-5 0,0 0 0</inkml:trace>
  <inkml:trace contextRef="#ctx0" brushRef="#br0" timeOffset="1696">412 1 12287,'-3'4'0,"-2"1"0,-3-3 0,-3 3 0,-2 3 0</inkml:trace>
  <inkml:trace contextRef="#ctx0" brushRef="#br0" timeOffset="1879">324 331 12287,'4'8'0,"3"-3"0,-1-2 0,-3-2 0,0 2 0,-6-2 0,-1 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10:32.895"/>
    </inkml:context>
    <inkml:brush xml:id="br0">
      <inkml:brushProperty name="width" value="0.08571" units="cm"/>
      <inkml:brushProperty name="height" value="0.08571" units="cm"/>
      <inkml:brushProperty name="color" value="#008C3A"/>
    </inkml:brush>
  </inkml:definitions>
  <inkml:trace contextRef="#ctx0" brushRef="#br0">540 36 12287,'0'4'0,"0"-7"0,0 1 0,0-4 0,0 6 0,3 3 0,1 2 0,0 1 0,1-1 0,-2-1 0,0 2 0,0 0 0,2 1 0,-2 0 0,0 0 0,0 0 0,2-2 0,-2-1 0,1 2 0,-2 0 0,0 1 0,-1-2 0,-1-1 0,-3-2 0,-2 0 0,-1-1 0,-1-1 0,-1 0 0,-1 0 0,0-1 0,1-1 0,-3 0 0,2-2 0,1 0 0,0 1 0,1 0 0,0-1 0,1 0 0,1 1 0,-1 0 0,1-1 0,0 1 0,0-1 0,2 2 0,3-1 0,-3 6 0,1 0 0,-2 3 0,1-2 0,-2-1 0,0 0 0,-1 1 0,-1 0 0,0-1 0,0-2 0,0 0 0,0 1 0,0 1 0,-1-2 0,-1 0 0,1-1 0,-2 0 0,1 0 0,-1 0 0,0 0 0,1 0 0,1 0 0,-2 0 0</inkml:trace>
  <inkml:trace contextRef="#ctx0" brushRef="#br0" timeOffset="299">533 204 12287,'4'3'0,"-1"-2"0,-3 4 0,-3-1 0,-2 1 0,-2-1 0,-2-1 0,1 2 0,-2-2 0,1 0 0,-1 0 0,0 2 0,2-3 0,-2 0 0,2-1 0,0-1 0,1-1 0,0-1 0,0-3 0,0-4 0,0-2 0</inkml:trace>
  <inkml:trace contextRef="#ctx0" brushRef="#br0" timeOffset="447">428 22 12287,'0'-5'0,"1"1"0,1-2 0,0 3 0,2 1 0,-2 1 0,1 1 0,-3 0 0</inkml:trace>
  <inkml:trace contextRef="#ctx0" brushRef="#br0" timeOffset="1031">302 106 12287,'0'-5'0,"0"1"0,0 1 0,0-1 0,1 2 0,1 0 0,2 2 0,3 2 0,0 3 0,-3-1 0,-1-1 0,-1 1 0,1 0 0,-1-1 0,-1 0 0,1 1 0,-1 1 0,1 0 0,-4-2 0,-3 0 0,-1 0 0,-2-2 0,0 1 0,-3-1 0,1-1 0,0-2 0,-1-2 0,-2 1 0,0-3 0,1 0 0,1-1 0,0-1 0,1-1 0,1 0 0,0-2 0,1 0 0,1 1 0,2 1 0,1 0 0,0 1 0,1 1 0,1 2 0,0 1 0,1 3 0,1 1 0,0 4 0,0 3 0,0 1 0,0 2 0,0-2 0,0 1 0,1-1 0,0 2 0,2 1 0,1-2 0,-1 0 0,0-1 0,1-1 0,0 0 0,-1 0 0,-2 0 0,2 0 0,0 0 0,-2-1 0,-3-1 0,-3-3 0,-1-1 0,-2 1 0,0 0 0,-3 0 0,1-1 0,-2-1 0,-1 0 0,0 0 0,2 0 0,-1-3 0,-1 0 0,1 0 0,3 0 0,0-2 0,1 0 0,-1-1 0,3-1 0,2 0 0,4 0 0,0 0 0,0 0 0,0-2 0,0-2 0,0 1 0,6-2 0,2-2 0</inkml:trace>
  <inkml:trace contextRef="#ctx0" brushRef="#br0" timeOffset="1265">246 1 12287,'-7'2'0,"0"1"0,0-2 0,0 0 0,-3-1 0,-1 1 0,-1 0 0,1 2 0,-3-1 0,0-2 0,-4 0 0,3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15:24.787"/>
    </inkml:context>
    <inkml:brush xml:id="br0">
      <inkml:brushProperty name="width" value="0.08571" units="cm"/>
      <inkml:brushProperty name="height" value="0.08571" units="cm"/>
      <inkml:brushProperty name="color" value="#008C3A"/>
    </inkml:brush>
  </inkml:definitions>
  <inkml:trace contextRef="#ctx0" brushRef="#br0">1007 169 12287,'-5'2'0,"0"0"0,3 3 0,-3-3 0,4 1 0,-2 0 0,3-2 0,3 1 0,0 0 0,2-1 0,0 1 0,0 0 0,-1-1 0,1-1 0,0 0 0,2 0 0,0-3 0,0 0 0,0-1 0,-3 3 0,1-2 0,0 0 0,1-1 0,-1-3 0,0 0 0,-3 0 0,1 2 0,-3 0 0,-3 2 0,-2-2 0,1 2 0,-1 3 0,0 0 0,-1 0 0,-1 0 0,0 0 0,0 0 0,0 1 0,0 0 0,0 1 0,0 2 0,0-3 0,0 1 0,0 0 0,0 1 0,0-1 0,0 0 0,0-1 0,-3 1 0,1 0 0,0 0 0,2-1 0,0-1 0,0 0 0,0 0 0,0 0 0,0 0 0,0-1 0,0-1 0,0 0 0,0-3 0,0 2 0,0-1 0,2 2 0,0-3 0,4 1 0,-2-3 0,3 3 0,3 1 0,1 0 0,0 2 0,1-1 0,0 1 0,-1 1 0,1 0 0,0 0 0,-1 0 0,1 0 0,0 2 0,2 0 0,-3 2 0,-2-2 0,1 2 0,-1 3 0,0-1 0,-4-1 0,-1-1 0,-1-1 0,-3 3 0,-2-1 0,0 1 0,-1 1 0,1 0 0,-3 0 0,0-1 0,-1-1 0,-1 1 0,0-2 0,0 0 0,3-2 0,-2-1 0,5-1 0,-2 0 0</inkml:trace>
  <inkml:trace contextRef="#ctx0" brushRef="#br0" timeOffset="230">643 36 12287,'0'11'0,"0"0"0,1-3 0,0 2 0,1 1 0,1-2 0,-3 2 0,0-1 0,3-1 0,-2-1 0,1-1 0,-1 0 0,2-3 0,1-1 0</inkml:trace>
  <inkml:trace contextRef="#ctx0" brushRef="#br0" timeOffset="999">447 127 12287,'-5'-3'0,"1"0"0,0-1 0,0-1 0,3 1 0,-1-1 0,1 0 0,1 1 0,0-1 0,0 0 0,1 1 0,1-1 0,3 0 0,1 2 0,1 1 0,0 1 0,0 1 0,-3-3 0,1 1 0,1 1 0,0 0 0,1 2 0,0 1 0,-1 2 0,-1 3 0,-3 0 0,-1 0 0,-1 0 0,-1 0 0,-1 0 0,-2 1 0,-3 0 0,-1 1 0,-1 0 0,0-1 0,-3-1 0,0 0 0,-1 0 0,-2 0 0,-1-1 0,0-1 0,1 0 0,0-3 0,1 2 0,0-1 0,0-1 0,3-1 0,2-1 0,2-1 0,2-1 0,-1 0 0,4-3 0,1-1 0,0-2 0,1 0 0,1-1 0,0 1 0,1 1 0,3-1 0,-2 0 0,1 0 0,2 2 0,-1 1 0,0-1 0,-1 0 0,-1 1 0,1 4 0,-2-1 0,-1 2 0,1 2 0,-4 1 0,-3 2 0,-1 0 0,-1 1 0,0 0 0,0 1 0,0 0 0,0 0 0,0-3 0,0 1 0,0 0 0,0-1 0,0 1 0,0-3 0,0 0 0,0-1 0,0 1 0,0 0 0,0 0 0,2-1 0,1-2 0,1-1 0,-2-2 0,0-3 0,0 0 0,-1 0 0,2 0 0,1 0 0,-2 0 0,0 0 0,-1 0 0,-1 0 0,1 0 0,0 1 0,-2 0 0,1 1 0,-1 4 0,1-1 0,0 1 0,0 1 0,-1 0 0,-1 1 0,0 1 0,1 3 0,0 1 0,1 1 0,0 0 0,0 0 0,2 0 0,1 0 0,1 0 0,2-1 0,6-1 0,0-2 0,7-3 0,3-6 0,3-2 0</inkml:trace>
  <inkml:trace contextRef="#ctx0" brushRef="#br0" timeOffset="1230">293 22 12287,'0'-7'0,"0"2"0,0 0 0,0 4 0,-3-2 0,-1 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15:34.999"/>
    </inkml:context>
    <inkml:brush xml:id="br0">
      <inkml:brushProperty name="width" value="0.08571" units="cm"/>
      <inkml:brushProperty name="height" value="0.08571" units="cm"/>
      <inkml:brushProperty name="color" value="#008C3A"/>
    </inkml:brush>
  </inkml:definitions>
  <inkml:trace contextRef="#ctx0" brushRef="#br0">1 190 12287,'3'4'0,"-1"-1"0,2-3 0,2 0 0,0 0 0,2 0 0,1 0 0,3 0 0,1 0 0,1 0 0,1 0 0,1 0 0,5 0 0,5 0 0,5 0 0,4 0 0,7 0 0,8 0 0,5 0 0,5 0 0,8-3 0,5-2 0,5-1 0,4-1 0,6 0 0,0 0 0,0 0 0,0 0 0,1-3 0,5 0 0,2 0 0,1 0 0,-47 4 0,0 0 0,46-3 0,4 0 0,-49 4 0,1 0 0,1 1 0,0 0 0,1-1 0,-1 1 0,0 0 0,0 0 0,-1 0 0,0 1 0,0-1 0,0 1 0,0 0 0,-1 0 0,2 0 0,-1 0 0,1 1 0,-1-1 0,0 2 0,0 0 0,47-3 0,-48 3 0,-1-1 0,2 1 0,-1 1 0,2-1 0,1 1 0,-4 0 0,0 0 0,46 0 0,-2 0 0,-1 4 0,1 3 0,-1 4 0,-4 5 0,0-1 0,-8 4 0,2 0 0,-1-1 0,2 1 0,-4-3 0,-3 0 0,-3-1 0,-1-2 0,-1-1 0,0-1 0,-3-1 0,-5 0 0,-3-3 0,0 0 0,-1 0 0,-5 2 0,-6 0 0,-4 0 0,-2-1 0,-1-1 0,0 0 0,-1 1 0,-2 1 0,0-1 0,-4 1 0,0-1 0,3-1 0,-3 0 0,0 0 0,-4-1 0,-2-1 0,-2 0 0,-2-3 0,-1 0 0,-2-1 0,-1 0 0,0 0 0,0 1 0,3 0 0,1 0 0,2-1 0,-2 1 0,-1 0 0,-3-1 0,-2-1 0,-1 0 0,-1 0 0,0-1 0,-4-1 0,-1-1 0,0-1 0,-1 2 0,0-3 0,0 1 0,-1 0 0,-2-2 0,3 2 0,-1-1 0,-1 0 0,-1 4 0,1-2 0,0 0 0,0 1 0,-1-3 0,-1 3 0,0 1 0,0-3 0,0 2 0,-1-1 0,-2 1 0,3 1 0,-4-3 0,1 2 0,3 1 0,-3-1 0,0-2 0,1 2 0,0-3 0,2 0 0,-4 1 0,1 0 0,-2 0 0,0 0 0,1 0 0,-3-3 0,-4-3 0,1-1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3:15:53.617"/>
    </inkml:context>
    <inkml:brush xml:id="br0">
      <inkml:brushProperty name="width" value="0.08571" units="cm"/>
      <inkml:brushProperty name="height" value="0.08571" units="cm"/>
      <inkml:brushProperty name="color" value="#008C3A"/>
    </inkml:brush>
  </inkml:definitions>
  <inkml:trace contextRef="#ctx0" brushRef="#br0">59 129 12287,'-8'-10'0,"2"1"0,1 1 0,-3 0 0,4-4 0,-4 1 0,4-1 0,-1 1 0,2 2 0,-1 1 0,0 5 0,4-5 0,0 4 0,0-4 0,2 5 0,2-1 0,3 3 0,4 1 0,2 0 0,3 0 0,3 0 0,3 0 0,3 1 0,3 2 0,3 1 0,4 5 0,4 0 0,6 4 0,4 3 0,3 4 0,5-3 0,-3-1 0,2 1 0,3-1 0,4-5 0,3-4 0,4-3 0,4-2 0,-1-4 0,-1-3 0,0-7 0,-8 1 0,6-5 0,-1 3 0,0 1 0,2 0 0,-2 1 0,-4 0 0,-6 3 0,-9 3 0,-9 5 0,1 0 0,0 0 0,-4 0 0,0 1 0,-6 2 0,-4 1 0,0 4 0,-2-4 0,-3-2 0,-6 0 0,0-2 0,-2 0 0,0 0 0,-2 0 0,-2 0 0,1 0 0,0 0 0,-6 0 0,-2 0 0,-8 0 0,-2 0 0,-6 0 0,0 0 0,1 0 0,-12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48:01.09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72 84 16383,'-15'31'0,"2"-6"0,1-25 0,-4 0 0,1-12 0,52 9 0,0-10 0,44 13 0,-37 0 0,9 0 0,-10 0 0,13 13 0,0-10 0,13 9 0,-10-12 0,22 0 0,-22 0 0,22 0 0,-22 0 0,22 0 0,-10 0 0,1 0 0,9 0 0,-10 0 0,1-12 0,-16 9 0,-3-10 0,-10 13 0,1-12 0,-4 9 0,-12-10 0,0 13 0,0 0 0,0-12 0,0 9 0,0-10 0,0 1 0,0 9 0,0-10 0,13 13 0,-10-12 0,22 9 0,-22-10 0,9 13 0,1 0 0,-10 0 0,22 0 0,-10 0 0,1 0 0,9 13 0,-10-10 0,1 9 0,9 1 0,-10-10 0,1 22 0,9-22 0,-10 9 0,13-12 0,0 13 0,0-10 0,-12 9 0,9 1 0,-10-10 0,1 9 0,-4-12 0,-12 0 0,0 0 0,0 0 0,0 0 0,0 0 0,12 0 0,4 0 0,0 13 0,8-10 0,-8 9 0,12-12 0,0 0 0,0 0 0,0 0 0,-12 0 0,8 0 0,-8 0 0,0 0 0,8 0 0,-20 0 0,20 13 0,-20-10 0,8 9 0,0 1 0,-8-10 0,8 9 0,-12-12 0,0 13 0,12-10 0,-8 9 0,8 1 0,0-10 0,-8 9 0,20-12 0,-20 13 0,20-10 0,-8 9 0,12-12 0,0 13 0,0-10 0,12 9 0,-9-12 0,22 0 0,-22 0 0,10 0 0,-1 0 0,-9-12 0,10 9 0,-13-10 0,0 1 0,-13 9 0,10-10 0,-22 13 0,22-12 0,-22 9 0,10-10 0,-13 13 0,0 0 0,0 0 0,0 0 0,0 0 0,0 0 0,0 0 0,12 0 0,-9 0 0,22 0 0,-9 13 0,12-10 0,0 9 0,0-12 0,0 13 0,0-10 0,12 9 0,-9 1 0,10-10 0,-13 9 0,-13-12 0,10 13 0,-22-10 0,22 9 0,-22-12 0,10 0 0,-13 0 0,0 0 0,0 0 0,0 0 0,0 0 0,0 0 0,0 0 0,0 0 0,0 0 0,12 0 0,-9 0 0,10 0 0,-1 0 0,-9 0 0,22 0 0,-9 0 0,-1 0 0,10-12 0,-22 9 0,10-10 0,-13 13 0,0 0 0,0 0 0,0-12 0,-13 9 0,10-10 0,-9 13 0,12 0 0,0 0 0,0-12 0,0-16 0,0-3 0,0-10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1:38:25.526"/>
    </inkml:context>
    <inkml:brush xml:id="br0">
      <inkml:brushProperty name="width" value="0.08571" units="cm"/>
      <inkml:brushProperty name="height" value="0.08571" units="cm"/>
      <inkml:brushProperty name="color" value="#A4386F"/>
    </inkml:brush>
  </inkml:definitions>
  <inkml:trace contextRef="#ctx0" brushRef="#br0">1457 158 12287,'-4'0'0,"-2"3"0,5-2 0,-2 2 0,0-3 0,2 0 0,-2 0 0,0 0 0,2 0 0,-2 0 0,3-3 0,0 2 0,0-2 0,3 3 0,-2 0 0,4 1 0,-3 1 0,4-1 0,-2 4 0,3-2 0,-3 1 0,1-1 0,-3 0 0,3-1 0,0 0 0,2 2 0,-3-1 0,1 1 0,-1-1 0,1 1 0,1-1 0,-1 1 0,-2-2 0,2 0 0,-3 1 0,3 0 0,-3 0 0,3-1 0,-3-1 0,2 4 0,-2-2 0,-1-1 0,2 1 0,-6 1 0,1 3 0,-3-2 0,0-1 0,1-1 0,-1 1 0,1-1 0,-3 1 0,0-1 0,0 1 0,0-1 0,0 1 0,0 0 0,0 1 0,0 1 0,0-1 0,-1-1 0,-1 0 0,0 1 0,-3 2 0,3-2 0,-3-1 0,3 0 0,-3 1 0,4-2 0,-8 0 0,1 1 0</inkml:trace>
  <inkml:trace contextRef="#ctx0" brushRef="#br0" timeOffset="1183">1135 214 12287,'0'5'0,"0"-1"0,0-2 0,0 1 0,0 0 0,-1-2 0,-1 1 0,1 0 0,-1 0 0,-2-1 0,2 3 0,-3-2 0,4-1 0,-5 2 0,2 0 0,-1-2 0,0 1 0,4-1 0,-5-1 0,2 0 0,-3 0 0,2 0 0,0 0 0,4 0 0,-5-3 0,5 2 0,-2-5 0,3 4 0,0-2 0,0 2 0,0-4 0,0 2 0,0-1 0,0 1 0,3 2 0,-2-3 0,4 2 0,-3 0 0,0 1 0,2 1 0,-3-4 0,4 2 0,-3 1 0,4-1 0,-2 2 0,0-2 0,1 3 0,-3-2 0,3-1 0,-3 1 0,4 2 0,-2 0 0,0 0 0,1 0 0,-3 0 0,3 1 0,-3 1 0,2 0 0,-2 2 0,-1-2 0,2 4 0,-2-3 0,1 2 0,-1 1 0,2-4 0,-3 2 0,0-1 0,0 1 0,0-1 0,0 1 0,0-1 0,0 1 0,0-1 0,0 1 0,0-1 0,0 1 0,-1 0 0,-1 1 0,1 1 0,-5-2 0,4 3 0,-3-2 0,3-1 0,-3-1 0,3 1 0,-3-1 0,3 1 0,-3-1 0,0 1 0,-1-2 0,-4 3 0,1-2 0,-1 1 0,1-1 0,0 0 0,-3-1 0,-2-1 0,-2 1 0,-3 1 0,3 0 0,-3 1 0,0-1 0,-1 1 0,-1-1 0,0 2 0,0 0 0,0-2 0,0 0 0</inkml:trace>
  <inkml:trace contextRef="#ctx0" brushRef="#br0" timeOffset="1825">876 172 12287,'0'4'0,"0"-1"0,0 0 0,0-2 0,0 2 0,0 0 0,0-2 0,0 5 0,-3-4 0,1 2 0,-3 0 0,0 1 0,0 1 0,-2-1 0,2 2 0,-4 2 0,-2-1 0,-1 1 0,-1 1 0,-1 0 0,-3 1 0,1-1 0,-3-1 0,3-2 0,-3-1 0,0-1 0,2-2 0,0 0 0,3 1 0</inkml:trace>
  <inkml:trace contextRef="#ctx0" brushRef="#br0" timeOffset="2167">547 46 12287,'-6'-11'0,"1"2"0,2 1 0,3 1 0,0 3 0,0-2 0,1 6 0,1 0 0,-1 1 0,4 3 0,0 1 0,2 2 0,-3 3 0,1 2 0,0 1 0,2 1 0,0 0 0,0 0 0,0 0 0,0 0 0,0 0 0,0 0 0,-1 0 0,-1 0 0,1-2 0,-1-1 0,-2-2 0,2 0 0,-3-1 0,1-1 0,-3 0 0</inkml:trace>
  <inkml:trace contextRef="#ctx0" brushRef="#br0" timeOffset="2616">407 179 12287,'-4'-3'0,"1"1"0,3-2 0,-3 2 0,2-1 0,2 4 0,4 1 0,3 2 0,-3 3 0,-2 0 0,2 0 0,-3 0 0,3 0 0,-3 0 0,0 0 0,-1 0 0,-1 0 0,0 1 0,0 1 0,-1-1 0,-1 1 0,-3-1 0,-4-1 0,-2 0 0,-3 0 0,0 0 0,0 0 0,-2 0 0,-1 0 0,-2 0 0,0 0 0,0-2 0,0-1 0,0-2 0,2 0 0,-1-1 0,1-1 0,1 0 0,2 0 0,0-3 0,0-2 0,0-3 0,0-2 0,2-2 0,1 0 0,1-2 0,-1-2 0,2-2 0,0-3 0,1 0 0,1 0 0,1-3 0,1-2 0,-1-1 0,2-1 0</inkml:trace>
  <inkml:trace contextRef="#ctx0" brushRef="#br0" timeOffset="2983">169 32 12287,'0'4'0,"0"0"0,0-2 0,0-1 0,0 5 0,-3-5 0,-1 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48:06.97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1 364 16383,'15'31'0,"-2"-6"0,-13-25 0,12 12 0,4-8 0,-1 20 0,10-20 0,-22 8 0,22-12 0,-9 0 0,12 0 0,12 0 0,-9 0 0,10 0 0,-1 0 0,-9 0 0,22 0 0,-9 0 0,12 0 0,0 0 0,12 0 0,-9 0 0,22 0 0,-22 0 0,10 0 0,-13 0 0,0 0 0,-13 0 0,10 0 0,-22 0 0,22 0 0,-22 12 0,22 4 0,-22 12 0,10 0 0,-1-12 0,-9 8 0,10-20 0,-13 8 0,0 0 0,0-8 0,0 8 0,0-12 0,12 0 0,4 0 0,-1 0 0,23 0 0,-20 0 0,23 0 0,-13-12 0,12 8 0,4-8 0,-1 12 0,10-12 0,-9 8 0,-1-8 0,-2 0 0,-13 8 0,0-8 0,0 12 0,-13 0 0,10 0 0,3-12 0,3 8 0,10-8 0,-1 12 0,4 0 0,12-12 0,0-4 0,12 0 0,-9 4 0,-32 12 0,-1 0 0,33-12 0,10 8 0,-26-8 0,-2 12 0,-13-12 0,0 8 0,-13-8 0,10 12 0,-9 0 0,11 0 0,1 0 0,0 0 0,0 0 0,13 12 0,-10 4 0,9 0 0,-12 8 0,0-20 0,0 20 0,-12-20 0,9 20 0,-10-20 0,1 20 0,-4-20 0,-12 8 0,0 0 0,0-8 0,0 8 0,0 0 0,0-8 0,0 8 0,0 0 0,13-8 0,-10 8 0,22-12 0,-22 12 0,22-8 0,-10 8 0,13-12 0,0 0 0,13 0 0,-10 0 0,22 0 0,-22 0 0,22 0 0,-22 0 0,9 0 0,1 0 0,-23 0 0,20-12 0,-35 8 0,9-20 0,-12 20 0,0-20 0,0 20 0,0-20 0,0 20 0,0-8 0,0 0 0,0 8 0,-12-8 0,9 0 0,3 8 0,3-8 0,9 12 0,-12-12 0,0 8 0,13-8 0,-10 12 0,9 0 0,1 0 0,2 0 0,13 0 0,-12 0 0,9 0 0,-10 0 0,13 0 0,-12 0 0,9-12 0,-22 8 0,22-8 0,-22 12 0,9 0 0,1-12 0,-10 8 0,9-8 0,-12 12 0,-12 0 0,9 0 0,-10 0 0,1 0 0,9 0 0,-10 0 0,1 0 0,9 0 0,-10 0 0,1 0 0,9 0 0,-22 12 0,22-8 0,-10 8 0,13-12 0,-12 0 0,9 0 0,-10 12 0,13-8 0,0 8 0,0-12 0,0 12 0,0-8 0,0 20 0,0-20 0,0 8 0,0 0 0,0-8 0,0 20 0,13-20 0,-10 8 0,22-12 0,-22 12 0,22-8 0,-22 8 0,9-12 0,-12 0 0,0 0 0,0 0 0,0 0 0,0 0 0,-12 0 0,9 0 0,-10 0 0,1 0 0,9 0 0,-10 0 0,1 0 0,9 0 0,-10 0 0,1 0 0,9 0 0,-10 0 0,1 12 0,9-8 0,-10 8 0,1-12 0,9 0 0,-10 0 0,13 0 0,-12 0 0,9 0 0,-10 0 0,13 0 0,0 0 0,0 0 0,0-12 0,0 8 0,0-8 0,0 12 0,0 0 0,0 0 0,0-12 0,0 8 0,0-8 0,0 12 0,0 0 0,-12 0 0,9 0 0,-10 0 0,13 0 0,-12 0 0,9 0 0,-10 0 0,13 0 0,-12 0 0,9 0 0,-10 0 0,1 0 0,9 0 0,-10 0 0,1 0 0,9 0 0,-10 0 0,1 0 0,9 0 0,-10-12 0,1 8 0,9-8 0,-10 12 0,1 0 0,9 0 0,-22-12 0,22 8 0,-10-8 0,1 12 0,9-12 0,-22 8 0,22-8 0,-10 12 0,1 0 0,9 0 0,-10 0 0,1 12 0,9-8 0,-22 8 0,22 0 0,-10-8 0,1 20 0,9-20 0,-22 8 0,22-12 0,-10 0 0,1 0 0,9 0 0,-10 0 0,1 0 0,9 0 0,-10 0 0,1 0 0,9 0 0,-10 0 0,1 0 0,9-12 0,-10 8 0,13-8 0,13 0 0,2-4 0,1 0 0,9-8 0,3 8 0,3-12 0,9 0 0,-12 0 0,13 0 0,-10 0 0,9 0 0,-12 0 0,0 13 0,-12-10 0,8 9 0,-8 1 0,12-10 0,-12 22 0,8-22 0,-8 22 0,0-22 0,8 9 0,-8 1 0,12-10 0,0 9 0,0 1 0,0 2 0,-12 1 0,8 9 0,-20-10 0,8 1 0,0 9 0,-8-10 0,8 13 0,-12 0 0,-12 0 0,8 0 0,-8 13 0,0-10 0,8 9 0,-8 1 0,0-10 0,8 9 0,-8 1 0,12-10 0,0 22 0,-12-22 0,8 22 0,-8-22 0,0 9 0,8 1 0,-8-10 0,12 22 0,0-22 0,0 22 0,0-22 0,12 22 0,4-10 0,24 1 0,-8 9 0,20-10 0,-21 1 0,10-4 0,-13 1 0,0-10 0,0 9 0,0-12 0,0 0 0,0 0 0,-13 0 0,-2 0 0,-13 0 0,-13 0 0,10 0 0,-9 0 0,-1 0 0,10 0 0,3 0 0,16-25 0,12-6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50:18.021"/>
    </inkml:context>
    <inkml:brush xml:id="br0">
      <inkml:brushProperty name="width" value="0.08571" units="cm"/>
      <inkml:brushProperty name="height" value="0.08571" units="cm"/>
      <inkml:brushProperty name="color" value="#5B2D90"/>
    </inkml:brush>
  </inkml:definitions>
  <inkml:trace contextRef="#ctx0" brushRef="#br0">5616 324 12287,'-9'5'0,"0"-1"0,-2-1 0,4-1 0,-2-2 0,4 0 0,-2-2 0,1-2 0,0 2 0,1-2 0,-2-2 0,-7 1 0,1 1 0,-1 4 0,1 0 0,-1 1 0,1 2 0,-1 2 0,2 5 0,2-1 0,2 3 0,2 2 0,-3-1 0,5 1 0,1-1 0,1 1 0,2-1 0,0 1 0,0 1 0,0 3 0,0-3 0,0 3 0,2-3 0,2-2 0,2-4 0,5 0 0,-2 2 0,1 1 0,2-3 0,2-2 0,-1 1 0,1-1 0,-1-2 0,1 2 0,-1-1 0,1-3 0,4-1 0,1-2 0,1 0 0,-1 0 0,1 0 0,-4-2 0,4-2 0,1-5 0,-3 1 0,3-1 0,-2-1 0,-2-2 0,-2-2 0,-2 1 0,1 1 0,-1 3 0,-5-3 0,-4 3 0,-2-3 0,-2-2 0,-2 2 0,-2 3 0,-8 3 0,-6 6 0,0 0 0,-2 0 0,5 0 0,-4 0 0,1 0 0,0 0 0,0 0 0,4 0 0,1 0 0,-1 0 0,1 0 0,-1 0 0,1 0 0,-1 2 0,1 1 0,-1 1 0,5 1 0,0-5 0,-1 0 0,2 0 0,-1 0 0,-1 0 0,4 1 0,0 2 0,0 2 0,3-1 0,-6-4 0,0 0 0,-5 0 0,5 0 0,0 0 0,-1 0 0,2 2 0,-1 1 0,-1 1 0,2 1 0,-1-5 0,-1 0 0,2 0 0,-1 0 0,-1 0 0,-2 0 0,-2 0 0,1 0 0,-1 0 0,1 1 0,-2 2 0,-2 2 0,-1-2 0,-6-2 0,3 1 0,-3 1 0,-3 1 0,3 1 0,-9-5 0,2 1 0,-1 4 0,-1-4 0,2 4 0,-4-4 0,1-1 0,1 0 0,6 0 0,0 0 0,0 0 0,2 0 0,2 0 0,5 0 0,3-6 0,3-3 0,3-3 0,-1-1 0,5-2 0,2-2 0,2-1 0,1-4 0,0 2 0,1-1 0,4-3 0,2 3 0,7 0 0,-1 2 0,1 2 0,4 2 0,0 2 0,0 1 0,1 3 0,1-2 0,3 7 0,0-1 0,1-1 0,0 5 0,0-4 0,-2 4 0,2 1 0,2 0 0,-1 0 0,-1 0 0,-1 0 0,-2 1 0,3 4 0,-3 4 0,-2 3 0,-2 1 0,-7 2 0,-1 2 0,2 1 0,-5 1 0,-2-2 0,-2 2 0,-2 2 0,-6-3 0,-3 3 0,-5 0 0,-4 0 0,-3-4 0,-7 1 0,-2-5 0,-2-4 0,1 2 0,4-7 0,0 1 0,0 1 0,1-5 0,2 4 0,3-4 0,2-1 0,1 0 0,6-1 0,2-2 0,1-2 0,6-5 0,-2 1 0,4-3 0,2 0 0,4 1 0,4 2 0,2-1 0,3-1 0,1 1 0,1 1 0,2-2 0,5 5 0,-5 0 0,0 2 0,1-1 0,-4 1 0,3 4 0,-3 0 0,-1 0 0,-1 0 0,1 0 0,-1 0 0,-5 1 0,-4 4 0,-2 4 0,-2-2 0,-2 2 0,-2 2 0,-8 1 0,-8 1 0,1 1 0,-1-1 0,-4-4 0,2 0 0,-4 2 0,-1 1 0,-4-3 0,-1-2 0,1 1 0,-2-1 0,-1-4 0,-7 2 0,1-4 0,-1-1 0,5 0 0,2 0 0,1 0 0,3 0 0,1 0 0,2-1 0,2-4 0,2-4 0,4-3 0,5-1 0,1-2 0,-1-3 0,5 3 0,2-5 0,-1 1 0,1-4 0,4 2 0,-2-1 0,4-2 0,1-2 0,0 4 0,0 1 0,0 1 0,0 4 0,0 1 0,0 1 0,1 7 0,4 2 0,-2 10 0,4 4 0,-1 3 0,-3 1 0,-1 1 0,-2-1 0,0 7 0,0 1 0</inkml:trace>
  <inkml:trace contextRef="#ctx0" brushRef="#br0" timeOffset="217">4199 581 12287,'-6'7'0,"-2"4"0,-5-7 0,-1 1 0,1 1 0,2-3 0,-1 4 0,-3 1 0,0-1 0,0-4 0,0 3 0,-1 0 0,-2 3 0,-6-1 0,3 1 0,-2 0 0,1-2 0,4 5 0,-3-3 0,1 2 0,4-2 0,1 3 0,1-5 0,2 2 0,3 0 0,-1-4 0,4 2 0,-2-1 0,5 5 0,-3-10 0,6 5 0</inkml:trace>
  <inkml:trace contextRef="#ctx0" brushRef="#br0" timeOffset="451">3753 203 12287,'-7'-2'0,"2"-2"0,4-5 0,-5 3 0,4 1 0,-2 10 0,2 4 0,2 3 0,2 7 0,1 4 0,3 1 0,1-2 0,-2 4 0,2-4 0,1 2 0,-1-1 0,-4 1 0,3-5 0,-1 1 0,-1-1 0,1 4 0,-5-5 0,0-2 0,0-1 0,0-1 0</inkml:trace>
  <inkml:trace contextRef="#ctx0" brushRef="#br0" timeOffset="849">3510 405 12287,'0'8'0,"0"-1"0,0-2 0,0 4 0,0-2 0,0 2 0,0 2 0,0 1 0,0 1 0,0 1 0,0-1 0,0 1 0,0-1 0,0 1 0,0-1 0,0 1 0,-1-1 0,-4 1 0,-4-5 0,-7-2 0,-4 1 0,-1-1 0,-3-4 0,-6 2 0,-3-4 0,-1-1 0,-1 0 0,-2 0 0,1 0 0,-2 0 0,4 0 0,-2 0 0,0-1 0,1-4 0,2 2 0,6-4 0,0-1 0,0 1 0,2-1 0,2-2 0,4 1 0,-1-2 0,5-2 0,-3-4 0,5-1 0,4 2 0,3 1 0,6 1 0,0 1 0,0-1 0,0 5 0,1 0 0,4-1 0,2-2 0,7 0 0,-1 3 0,1-2 0,-1 7 0,1-1 0,-1-1 0,7-1 0,1-7 0</inkml:trace>
  <inkml:trace contextRef="#ctx0" brushRef="#br0" timeOffset="1049">3240 243 12287,'0'-13'0,"0"-1"0,0 7 0,0 2 0,0 10 0,0-2 0,0 6 0,0-6 0,-6 9 0,-1-5 0</inkml:trace>
  <inkml:trace contextRef="#ctx0" brushRef="#br0" timeOffset="1165">3119 270 12287,'-14'0'0,"1"0"0,5-1 0,2-2 0,0-2 0,3 1 0,-6 4 0,5 0 0,-5 0 0,0-6 0,-5-2 0</inkml:trace>
  <inkml:trace contextRef="#ctx0" brushRef="#br0" timeOffset="2382">1971 446 12287,'14'0'0,"-5"-5"0,-2-1 0,-1-1 0,3 2 0,-3-2 0,2 1 0,-5 1 0,3 4 0,-8-2 0,-2-2 0,-4-1 0,-5 3 0,-1-1 0,1-5 0,1 3 0,1 0 0,2 0 0,0-5 0,-4 2 0,1-3 0,1 0 0,4 2 0,1 1 0,0 0 0,1-5 0,4 5 0,-4 0 0,5 6 0,5-1 0,-2 2 0,6 2 0,1 0 0,2 0 0,2 0 0,-1 0 0,1 2 0,-1 1 0,1 3 0,-1 1 0,1-2 0,1 4 0,1 0 0,2-2 0,0 5 0,-4-4 0,-1 1 0,1 0 0,-1 0 0,1 4 0,-1 1 0,-1-1 0,-3 1 0,-3-2 0,0-3 0,-4 3 0,2-3 0,-2 3 0,-4 0 0,-2-2 0,-5-1 0,-3 2 0,-2-5 0,-1 0 0,-1-2 0,-2 1 0,-2 1 0,4-3 0,-4 1 0,-1-1 0,3-1 0,-3-1 0,2 2 0,2 2 0,-2-1 0,1-4 0,1 0 0,2 0 0,2 0 0,-1-1 0,1-2 0,-1-2 0,1 1 0,-1 4 0,1 0 0,-1 0 0,1 1 0,-1 4 0,1-4 0,-1 4 0,1-4 0,-1 1 0,1 1 0,-1 1 0,1-1 0,-1-1 0,1-2 0,-2 0 0,-3 0 0,1 0 0,-4 0 0,0 0 0,0 0 0,3 0 0,-3 0 0,0 0 0,0 0 0,3 4 0,-3 1 0,0-2 0,0-2 0,-1 4 0,-4-1 0,2 1 0,2 1 0,-1-5 0,-4 5 0,0-1 0,0-1 0,0 1 0,-1-4 0,-2 2 0,-2 2 0,-1-1 0,3-4 0,-1 0 0,1 0 0,0 0 0,0 0 0,0-1 0,4-4 0,-1 2 0,6-4 0,-1-1 0,-1 1 0,5-2 0,-3-3 0,2 1 0,2 2 0,1 0 0,-1-4 0,-1-1 0,2 1 0,1-1 0,1 1 0,1-2 0,-1-3 0,1 3 0,-1-3 0,1 3 0,-1 1 0,1-4 0,-1 0 0,1 2 0,-1 1 0,5 3 0,0 1 0,-1 2 0,-2 6 0,-2-1 0,1 2 0,-1 4 0,1 2 0,-1 4 0,1-1 0,-1 5 0,1-1 0,-1 4 0,1 3 0,1 0 0,1-5 0,2 1 0,-1-1 0,2 5 0,1 2 0,1-1 0,3 1 0,1-2 0,2-5 0,0 2 0,0 3 0,0-7 0,2 2 0,2-2 0,5-4 0,3 1 0,3-5 0,2 1 0,1-1 0,4-1 0,-2-2 0,1 0 0,3 0 0,1 0 0,2-2 0,0-1 0,0-1 0,2-1 0,2 4 0,4-2 0,-1-2 0,5-5 0,-3 1 0,3-3 0,2-2 0</inkml:trace>
  <inkml:trace contextRef="#ctx0" brushRef="#br0" timeOffset="2633">2025 0 12287,'0'14'0,"0"-7"0,0-1 0,0-6 0,0 6 0,0 2 0</inkml:trace>
  <inkml:trace contextRef="#ctx0" brushRef="#br0" timeOffset="2850">1431 203 12287,'-13'7'0,"-1"-2"0,7-2 0,2 1 0,-2 4 0,-1 5 0</inkml:trace>
  <inkml:trace contextRef="#ctx0" brushRef="#br0" timeOffset="3099">1269 864 12287,'-15'-6'0,"-1"-1"0,-2-2 0,1 0 0,2 6 0,0-2 0,-1 4 0,-2 1 0,-6 0 0,1 1 0,-4 2 0,-4 2 0,1 4 0,-6-5 0,0-1 0,1-1 0,-2-2 0,5 0 0,2-2 0,2-2 0,1-10 0,0-7 0</inkml:trace>
  <inkml:trace contextRef="#ctx0" brushRef="#br0" timeOffset="3248">324 149 12287,'-34'0'0,"-1"-2"0,5-1 0,-3 0 0,-1 5 0,-8 4 0,-12 13 0,-8 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05.94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156 840 16383,'43'16'0,"-2"9"0,-1-22 0,16 22 0,16-22 0,12 22 0,-3-19 0,-7 13 0,-14-10 0,-14 10 0,-9-10 0,10 10 0,-13-13 0,32 19 0,-20-10 0,23 13 0,-13-12 0,-13 9 0,-2-22 0,-13 22 0,0-22 0,12 9 0,-9-12 0,10 0 0,-1 0 0,4 0 0,12 0 0,0-12 0,0 9 0,0-22 0,0 22 0,-13-10 0,10 13 0,-22 0 0,22 0 0,-22 0 0,10 0 0,-13 0 0,0 0 0,0 0 0,0 0 0,-13 0 0,10 0 0,-9 0 0,12 0 0,12 0 0,-9 0 0,10 0 0,-13 0 0,12 0 0,-9 0 0,10 0 0,-1 0 0,-9-12 0,22 9 0,-22-10 0,10 13 0,-13 0 0,0 0 0,12 0 0,-9 0 0,10-12 0,-13 9 0,-13-10 0,10 13 0,-9-12 0,24 9 0,-9-10 0,10 13 0,-1-12 0,-9 9 0,22-10 0,-22 13 0,10-12 0,-13 9 0,0-10 0,0 13 0,-13-12 0,10 9 0,-22-10 0,10-12 0,-13 19 0,12-31 0,-9 34 0,10-22 0,-13 9 0,0 1 0,0-10 0,-13 22 0,-2-10 0,-13 13 0,12 0 0,-9 0 0,10 0 0,-26 0 0,10 0 0,-9 0 0,12 0 0,0 0 0,0 0 0,0 0 0,0 0 0,-13 0 0,10 0 0,-9 0 0,12-12 0,0 9 0,0-10 0,0 1 0,0 9 0,0-10 0,0 1 0,0 9 0,0-10 0,0 13 0,0-12 0,0 9 0,0-10 0,-13 13 0,10-12 0,-22 9 0,10-22 0,-1 22 0,-9-10 0,22 1 0,-22 9 0,22-22 0,-9 22 0,-1-10 0,10 1 0,-9 9 0,-1-10 0,10 13 0,-22 0 0,22 0 0,-22 0 0,10 0 0,-13 0 0,0 0 0,-13 0 0,10 0 0,-9 0 0,-1 0 0,10 0 0,3 0 0,3 0 0,22 0 0,-9 0 0,12 0 0,0 0 0,0 0 0,0 0 0,0 0 0,12 0 0,-9 0 0,10 13 0,-1-10 0,-9 9 0,10-12 0,-1 0 0,-9 0 0,10 0 0,-13 0 0,0 0 0,-13 0 0,10 0 0,-22 0 0,10 0 0,-1 0 0,-9 0 0,10 13 0,-1-10 0,-9 9 0,22 1 0,-9-10 0,12 9 0,0 1 0,-13 2 0,10 1 0,-9 9 0,12-10 0,0 13 0,12 0 0,4-12 0,-1 9 0,10-22 0,41 22 0,-1-19 0,38 13 0,-10-10 0,0 10 0,-6-10 0,7 10 0,-4-13 0,3 3 0,-6 7 0,35-1 0,-7 1 0,-38-4 0,1 1 0,47 2 0,-26 13 0,-2 0 0,-1 0 0,-21-12 0,18 9 0,-9-22 0,3 9 0,22-12 0,-22 0 0,22 0 0,-22 0 0,22 0 0,-22 0 0,22 0 0,-22 0 0,22 0 0,-9 0 0,12 0 0,-13 0 0,-2 0 0,-1 0 0,-21 0 0,18 0 0,-34 0 0,10 0 0,-13-12 0,12 9 0,-21-10 0,18 13 0,-21 0 0,-1 0 0,10 0 0,-9-12 0,12 9 0,0-10 0,0 13 0,0 0 0,0 0 0,12 0 0,-9 0 0,10 0 0,-13-12 0,-13 9 0,10-10 0,-9 13 0,-1-12 0,10 9 0,-22-10 0,22 13 0,-9-12 0,-1-4 0,10 1 0,-22 2 0,22 13 0,-9-12 0,-1 9 0,10-10 0,-22 1 0,22 9 0,-22-22 0,10 9 0,-13 1 0,0-10 0,0 9 0,0 1 0,0-10 0,0 9 0,0 1 0,0-10 0,-13 22 0,10-22 0,-22 22 0,22-22 0,-22 9 0,10-12 0,-13 0 0,-13 0 0,10 0 0,-22-12 0,10 9 0,-13-10 0,0 13 0,0 10 0,0-1 0,12 13 0,-9-19 0,22 22 0,-22-10 0,22 13 0,-9 0 0,-1 0 0,10 0 0,-22 0 0,10 0 0,-13 0 0,0 0 0,12 0 0,-9 0 0,22 0 0,-9 0 0,12 13 0,-13-10 0,10 22 0,-9-22 0,12 9 0,0 1 0,0-10 0,-13 9 0,10-12 0,-22 13 0,10-10 0,-13 9 0,0-12 0,0 0 0,-13 0 0,10 0 0,-22 0 0,22 0 0,-9 0 0,12 0 0,0 0 0,0 0 0,0 0 0,12 0 0,-9 13 0,22-10 0,-22 9 0,22 1 0,-9-10 0,12 22 0,12-22 0,-9 9 0,22 1 0,-22-10 0,10 9 0,-1 1 0,-9-10 0,22 9 0,-22-12 0,10 13 0,-1-10 0,-9 9 0,22 1 0,-22-10 0,22 22 0,-22-22 0,22 22 0,-22-22 0,22 22 0,16-10 0,18 4 0,25 0 0,-9-1 0,-1 10 0,1-12 0,18 9 0,0-7 0,-12 7 0,19 3 0,-7 0 0,7-12 0,-7 9 0,0-7 0,-12-5 0,13 12 0,-7-10 0,25 1 0,-13 9 0,-2-22 0,-1 9 0,-9 1 0,-3-10 0,-3 9 0,-22-12 0,10 0 0,-13 13 0,12-10 0,-9 22 0,10-22 0,-1 9 0,-9 1 0,22-10 0,-9 9 0,-1-12 0,10 0 0,-22 0 0,10 0 0,-13 0 0,-13 0 0,10 0 0,-9 0 0,12 0 0,0 0 0,0 13 0,12-10 0,-9 9 0,22-12 0,-22 0 0,10 0 0,-13 0 0,0 0 0,0 0 0,0 0 0,0 0 0,-13 0 0,10 0 0,-9 0 0,-1 0 0,10 0 0,-9 0 0,-1 0 0,10 0 0,-9 0 0,12 0 0,0-12 0,-13 9 0,10-10 0,-9 1 0,12 9 0,0-10 0,0 13 0,-13-12 0,10 9 0,-9-22 0,12 22 0,-13-22 0,10 22 0,-9-22 0,-1 22 0,10-22 0,-22 9 0,22 1 0,-22-10 0,10 9 0,-1 1 0,-9-10 0,10 22 0,-13-22 0,0 9 0,0 1 0,-13-10 0,10 22 0,-22-22 0,22 22 0,-22-10 0,10 1 0,-1-4 0,-9 1 0,10-10 0,-13 9 0,12 1 0,-9-10 0,10 22 0,-1-22 0,-9 22 0,22-22 0,-22 9 0,10-12 0,-13 0 0,0-12 0,-13 9 0,10-10 0,-9 13 0,12 13 0,12-10 0,-9 22 0,10-22 0,-13 22 0,0-10 0,-13 1 0,10-4 0,-9 1 0,-1-10 0,23 22 0,-20-22 0,23 22 0,-1-10 0,-9 13 0,10 0 0,-1 0 0,-9-12 0,10 9 0,-1-10 0,-9 13 0,22-12 0,-22 9 0,10-22 0,-13 22 0,-13-22 0,10 9 0,-22-12 0,7 0 0,5 13 0,-12-23 0,10 7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36.753"/>
    </inkml:context>
    <inkml:brush xml:id="br0">
      <inkml:brushProperty name="width" value="0.08571" units="cm"/>
      <inkml:brushProperty name="height" value="0.08571" units="cm"/>
      <inkml:brushProperty name="color" value="#A4386F"/>
    </inkml:brush>
  </inkml:definitions>
  <inkml:trace contextRef="#ctx0" brushRef="#br0">670 0 12287,'4'7'0,"3"1"0,-3-1 0,3-3 0,0 2 0,0-1 0,0 1 0,1 4 0,2 0 0,-1 2 0,3 0 0,-3 3 0,3 2 0,-3-2 0,1 2 0,-1 1 0,-1 0 0,2 2 0,-1-1 0,-2-3 0,-2 1 0,0-2 0,-2-1 0,0-2 0,-1 0 0,-1-3 0,2 1 0,-3-5 0,-3-3 0,-1-1 0,-3-1 0</inkml:trace>
  <inkml:trace contextRef="#ctx0" brushRef="#br0" timeOffset="985">562 288 12287,'-2'8'0,"-1"-1"0,-1-2 0,1-1 0,-2-1 0,0 2 0,1-4 0,-1 2 0,1-2 0,-1 2 0,-1-2 0,1 4 0,-1-1 0,-2 1 0,0 1 0,-1-1 0,0 1 0,-3 2 0,2-3 0,-2 2 0,3-1 0,-3 4 0,0 0 0,-3 0 0,1 2 0,-1-3 0,1 4 0,0-1 0,-3 0 0,0 2 0,-2-3 0,2 3 0,-1-1 0,2 1 0,0-2 0,0 0 0,0-2 0,2 2 0,0-3 0,2 0 0,-1 0 0,1 1 0,1-5 0,2 3 0,-2-3 0,2 2 0,-1 1 0,3 2 0,0-2 0,0 2 0,2 0 0,0 0 0,0 0 0,-2 0 0,2-2 0,0 4 0,4-3 0,-2 1 0,3-2 0,0-1 0,0 0 0,0 0 0,0-2 0,0 0 0,0-3 0,3 3 0,-2-3 0,4 0 0,-2-1 0,1-1 0,1 0 0,2 0 0,-2-1 0,0-1 0,0 1 0,2-5 0,0 5 0,-3-6 0,-1 7 0,1-4 0,-4 4 0,3 0 0,-6 0 0,-1 4 0,0-3 0,-1 4 0,2 0 0,-1 2 0,-1-2 0,-2 0 0,2-1 0,0 4 0,1-1 0,-1 0 0,-1 0 0,1 0 0,2 1 0,0-1 0,0 0 0,1 0 0,-1 0 0,3 1 0,0-1 0,1 0 0,2 0 0,-2-2 0,4 0 0,-1-3 0,1 3 0,0-3 0,-2 3 0,2-2 0,-3 1 0,4-2 0,-5 4 0,4-4 0,-3 4 0,1-6 0,-3 4 0,0-4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39.521"/>
    </inkml:context>
    <inkml:brush xml:id="br0">
      <inkml:brushProperty name="width" value="0.08571" units="cm"/>
      <inkml:brushProperty name="height" value="0.08571" units="cm"/>
      <inkml:brushProperty name="color" value="#A4386F"/>
    </inkml:brush>
  </inkml:definitions>
  <inkml:trace contextRef="#ctx0" brushRef="#br0">1261 166 12287,'0'7'0,"0"0"0,-1 0 0,-1-2 0,0-1 0,-3-2 0,0-1 0,-2 1 0,0 0 0,0 0 0,0-1 0,-1 2 0,-1 0 0,-1-1 0,-3 3 0,1-3 0,-1 4 0,1-1 0,-1 0 0,1 0 0,-2 3 0,0-3 0,0 4 0,2-2 0,-1 0 0,1 3 0,-1 0 0,1 0 0,-1 2 0,3-3 0,1 3 0,2-2 0,-3 3 0,0-1 0,1-1 0,2 1 0,-1-2 0,1 2 0,-2-1 0,-1 1 0,0 1 0,3-4 0,2 1 0,1-3 0,-1 0 0,-2 0 0,-1 1 0,1-1 0,0 0 0,1 0 0,1 0 0,-1-2 0,4 0 0,-1-3 0,3 4 0,0-5 0,1 2 0,2-3 0,-2 0 0,4 0 0,0 0 0,2 0 0,3 0 0,-1 0 0,3 0 0,-2 0 0,0 0 0,0 0 0,-1 0 0,3 0 0,-1 0 0,1 0 0,1-2 0,-4-1 0,3 0 0,-2 1 0,3 1 0,-1-2 0,-2 0 0,0 1 0,0-1 0,0 3 0,2 0 0,-3 0 0,1 0 0,-3 0 0,0 0 0,0 0 0,1 0 0,-2 4 0,-1 0 0,-2 0 0,-3 1 0,0 0 0,0 2 0,0 0 0,0 1 0,-1 0 0,-1 1 0,-2 0 0,-3 3 0,-1-3 0,-2 0 0,1 2 0,-3-2 0,3 4 0,-3-1 0,2-1 0,-2 1 0,0-2 0,-2 2 0,-1-2 0,1 2 0,-1-3 0,1 3 0,1-3 0,-1 1 0,1 0 0,-4 0 0,1-1 0,-1-2 0,-1 1 0,-4-1 0,1 0 0,-1 0 0,1-2 0,2 0 0,-1-4 0,3 2 0,1-2 0,1-1 0,2 0 0,1 0 0,-1-1 0,3-2 0,-1-1 0,4-3 0,-2 0 0,4 0 0,1 0 0,-1-1 0,4 0 0,-2-1 0,0 1 0,1-2 0,-1 2 0,3 1 0,0 0 0,0 0 0,1 0 0,2 2 0,-2-1 0,4 1 0,-3-1 0,3-1 0,-1-1 0,1 1 0,1 2 0,-1 1 0,2 0 0,0-1 0,-2-1 0,-1 4 0,1-1 0,2 0 0,1 2 0,-1-1 0,0 1 0,0 1 0,0 0 0,1 0 0,-1 0 0,-2 1 0,-1 1 0,0 2 0,1 4 0,1-1 0,-4 0 0,1 3 0,-3-1 0,2 2 0,0-2 0,1 2 0,-3 1 0,-3-1 0,1-2 0,-4-1 0,2 2 0,-4 0 0,-1 0 0,0 0 0,-3-3 0,0 0 0,-2 0 0,-3 0 0,0-3 0,-3 3 0,1-2 0,-5-1 0,-3 0 0,-1-1 0,0 2 0,1-3 0,1 3 0,3-3 0,2 3 0,1-3 0,5 3 0,0-3 0,5 0 0,3-1 0,2-1 0,4 0 0,-2 0 0,9 0 0,-1 0 0,5 0 0,-3 0 0,1 0 0,2 0 0,-2 1 0,2 1 0,-2 0 0,2 3 0,-2-3 0,2 3 0,-2-3 0,-1 3 0,1-3 0,1 3 0,-3-1 0,1 1 0,-1 1 0,1-1 0,-3 2 0,-1 0 0,-3 0 0,0 0 0,0 1 0,-3-1 0,-2 0 0,-4 0 0,-3 0 0,-2 1 0,-1-1 0,-2 0 0,1-2 0,-3 0 0,2-4 0,-2 2 0,-3 0 0,-2-1 0,-1 1 0,1-3 0,1 0 0,-3 0 0,-1 0 0,-1 0 0,2-3 0,2 1 0,2-4 0,0-1 0,0-4 0</inkml:trace>
  <inkml:trace contextRef="#ctx0" brushRef="#br0" timeOffset="733">965 15 12287,'0'4'0,"0"-1"0,-3-3 0,2 0 0,-4 0 0,2 0 0,-1 0 0,-1-1 0,-2-1 0,-1 1 0,1-3 0,0 2 0,0 1 0,0-2 0,2 3 0,0 0 0,1-1 0,-1-2 0,-1 3 0,2-4 0,-3 4 0,0 1 0,2 2 0,0-2 0,2 4 0,1-3 0,2 3 0,-2 0 0,-1 2 0,1 0 0,2 1 0,0 1 0,0 1 0,0 3 0,0-2 0</inkml:trace>
  <inkml:trace contextRef="#ctx0" brushRef="#br0" timeOffset="991">699 353 12287,'0'-7'0,"-1"3"0,-1 2 0,1 1 0,-2 1 0,0 1 0,1 1 0,-7-1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45.371"/>
    </inkml:context>
    <inkml:brush xml:id="br0">
      <inkml:brushProperty name="width" value="0.08571" units="cm"/>
      <inkml:brushProperty name="height" value="0.08571" units="cm"/>
      <inkml:brushProperty name="color" value="#A4386F"/>
    </inkml:brush>
  </inkml:definitions>
  <inkml:trace contextRef="#ctx0" brushRef="#br0">0 179 12287,'11'-1'0,"-3"-3"0,2-3 0,-7-5 0,5 0 0,-5 0 0,7 6 0,-9 0 0,10 6 0,-4 0 0,4 0 0,1 0 0,0 0 0,0 0 0,1 0 0,3 0 0,0 0 0,8 0 0,-2 0 0,10 0 0,-2 0 0,2 0 0,3 0 0,-4 0 0,2 4 0,-1 0 0,1 0 0,-5-4 0,0 4 0,-5 0 0,0 4 0,-3-4 0,2 4 0,-2-4 0,-2 4 0,2-4 0,0 1 0,4-1 0,0-2 0,-1 2 0,7-2 0,1 2 0,9-3 0,4 3 0,0-2 0,0-2 0,1 4 0,-5 0 0,-2 1 0,-6-1 0,-1-1 0,-7 4 0,3-4 0,-8 1 0,0 1 0,1-1 0,0 0 0,3-4 0,1 4 0,0 0 0,0 0 0,0-4 0,3 0 0,1 0 0,5 0 0,-1 0 0,2 0 0,2 0 0,0 0 0,-1 0 0,0 0 0,-4 0 0,2-4 0,-5 0 0,5 0 0,-1 4 0,-2 0 0,2 0 0,0-4 0,3 0 0,4 0 0,-4 4 0,4-4 0,-8 0 0,4-1 0,0 1 0,5 3 0,0-3 0,-5 3 0,-3 1 0,0 0 0,4 0 0,-1 0 0,1 0 0,0 0 0,-1 0 0,-3 0 0,0 0 0,-2 0 0,2 0 0,-3 0 0,-5 0 0,0 0 0,-1 0 0,1 4 0,0 0 0,-4 0 0,0-4 0,-5 0 0,5 0 0,0 0 0,4 0 0,-2 0 0,-2 0 0,3-2 0,-4-2 0,4 2 0,1-6 0,3 4 0,1-4 0,1 4 0,-1-4 0,-2 1 0,6-1 0,-5-2 0,0 2 0,4 1 0,0-1 0,2 4 0,-1-4 0,3 6 0,-4-2 0,4-1 0,0 1 0,0-2 0,-4 2 0,-2 3 0,-5-3 0,-4 3 0,0 1 0,0 0 0,4 0 0,-5 0 0,1 0 0,-4 1 0,4 3 0,-4-1 0,4 5 0,-6-4 0,2 3 0,1-3 0,-1 4 0,4-1 0,-4 1 0,3 1 0,-3-5 0,2 4 0,-3-4 0,0 1 0,5-1 0,-6-2 0,2 2 0,-1-3 0,1-1 0,-3 0 0,3 0 0,1 0 0,-1 0 0,1 0 0,-1 0 0,2 0 0,6 0 0,-2-4 0,-2 0 0,3-1 0,-3 1 0,1 1 0,-1-5 0,2 5 0,-2-1 0,-2-1 0,2 1 0,0-4 0,4 4 0,-2-4 0,-2 4 0,3-3 0,-4 3 0,2-4 0,-1 4 0,-1-4 0,-3 4 0,-3-5 0,3 1 0,2 1 0,2-1 0,-3 4 0,-1-4 0,1 4 0,-1-4 0,4 6 0,-4-2 0,4-2 0,-4 2 0,1 0 0,-1 4 0,-2 0 0,6 0 0,-6-4 0,2 0 0,2 1 0,-3 3 0,5 0 0,-4 0 0,0 0 0,-4 0 0,0 1 0,0 3 0,-1-3 0,1 3 0,0-3 0,0-1 0,-4 0 0,0 0 0,-5 0 0,2 0 0,-5 0 0,0 0 0,0-5 0,0-1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47.469"/>
    </inkml:context>
    <inkml:brush xml:id="br0">
      <inkml:brushProperty name="width" value="0.08571" units="cm"/>
      <inkml:brushProperty name="height" value="0.08571" units="cm"/>
      <inkml:brushProperty name="color" value="#A4386F"/>
    </inkml:brush>
  </inkml:definitions>
  <inkml:trace contextRef="#ctx0" brushRef="#br0">1375 233 12287,'0'8'0,"0"-3"0,0 0 0,0-3 0,1 2 0,1-4 0,0 0 0,3 0 0,-3 0 0,5 0 0,-6 3 0,6 1 0,-7 4 0,3 0 0,-6 0 0,2 2 0,-4 0 0,-2 2 0,-3-2 0,1-1 0,-4 4 0,0 0 0,-3 3 0,-3-1 0,-1 1 0,-4-1 0,-2 1 0,-2 0 0,-6-1 0,1 0 0,-3-2 0,2 1 0,-5-1 0,2-5 0,-9 2 0,3-5 0</inkml:trace>
  <inkml:trace contextRef="#ctx0" brushRef="#br0" timeOffset="551">1258 78 12287,'11'0'0,"-1"0"0,0 0 0,-2-1 0,0-1 0,0-3 0,-1-3 0,-1 1 0,-1-1 0,-3 0 0,0 0 0,0 3 0,0 0 0,-1 2 0,2-2 0,-2 4 0,-1-3 0,0 4 0,-4-3 0,0-2 0</inkml:trace>
  <inkml:trace contextRef="#ctx0" brushRef="#br0" timeOffset="1860">808 241 12287,'5'-5'0,"0"0"0,-3 3 0,1-2 0,-3 1 0,0 2 0,0-2 0,-3 3 0,1 1 0,-3 1 0,3 0 0,-4 3 0,4 0 0,-3 3 0,3-2 0,-1 2 0,0-2 0,0 4 0,1-1 0,2-1 0,-3 2 0,0 0 0,1 2 0,2-2 0,0-1 0,0 1 0,0 1 0,0-1 0,0 1 0,0-3 0,3-1 0,2 1 0,2 0 0,1-4 0,0-1 0,1-2 0,1-1 0,-1-1 0,4-2 0,-2-1 0,2-4 0,-3 0 0,3-3 0,-4 2 0,2-4 0,-3 2 0,0-2 0,-3 3 0,1-3 0,-5 3 0,2-3 0,-2 2 0,-1-1 0,0 1 0,0-2 0,0 3 0,0-3 0,0 3 0,0 0 0,0 1 0,0 2 0,0-4 0,0 2 0,0-1 0,0 3 0,0 2 0,0 4 0,0-4 0,0 3 0,0 1 0,-1-3 0,-2 4 0,2 3 0,-5 0 0,2 0 0,-1 0 0,-2 0 0,2 2 0,-2 2 0,-1-2 0,3 2 0,0 1 0,0 0 0,-3-1 0,-3 1 0,1 0 0,-3 2 0,3 1 0,-4 0 0,1-1 0,-2 0 0,-4 3 0,3-3 0,-2 3 0,-2-1 0,-1 1 0,2 1 0,-2-4 0,1 1 0,-1 0 0,0-3 0,3 3 0,-1-3 0,4-3 0,0 1 0,2-4 0,-1 4 0,1-4 0,2 3 0,0-2 0,5-1 0,1-2 0,0 0 0,0 0 0,2-3 0,3-1 0,0-4 0,0 0 0,1 0 0,1 1 0,-1-1 0,2 0 0,0 0 0,0 1 0,2-1 0,-2 0 0,2-2 0,-3-1 0,5 1 0,-2 2 0,-1-2 0,1-1 0,-1 1 0,2 2 0,1-2 0,-2 0 0,1-1 0,-1 4 0,2-1 0,-2 0 0,2 0 0,1 0 0,-1 1 0,1-1 0,0 0 0,0 0 0,0 2 0,-1 0 0,-2 0 0,1 4 0,-1-4 0,0 5 0,0-2 0,-3-1 0,1 3 0,-3-2 0,0 3 0,-3 3 0,1 1 0,-3 1 0,0 2 0,-3-2 0,0-1 0,1 1 0,-1 0 0,0 3 0,0 0 0,0 0 0,-2 2 0,0 0 0,-3 2 0,2-2 0,-2 2 0,0 4 0,-3 3 0,-2 1 0,1 3 0,-4 0 0,0 3 0,-2 0 0,0 0 0,0-3 0,-2 0 0,-1 1 0,-1-2 0,-4-1 0,-3 1 0,1-1 0,0 0 0,4 0 0,1 1 0,4-4 0,3 0 0,5-3 0</inkml:trace>
  <inkml:trace contextRef="#ctx0" brushRef="#br0" timeOffset="2636">132 226 12287,'5'3'0,"2"0"0,-3 3 0,0 0 0,2-4 0,-3 3 0,3-2 0,-1 2 0,-1-2 0,2 2 0,-1 0 0,2 3 0,-2 0 0,1-1 0,-4 1 0,4 0 0,-4 0 0,2 0 0,-2 3 0,0-3 0,3 3 0,-2 0 0,2-1 0,-1 3 0,1-2 0,1 2 0,-3-3 0,2 0 0,-2-2 0,-1 0 0,-2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1:51.446"/>
    </inkml:context>
    <inkml:brush xml:id="br0">
      <inkml:brushProperty name="width" value="0.08571" units="cm"/>
      <inkml:brushProperty name="height" value="0.08571" units="cm"/>
      <inkml:brushProperty name="color" value="#A4386F"/>
    </inkml:brush>
  </inkml:definitions>
  <inkml:trace contextRef="#ctx0" brushRef="#br0">521 273 12287,'3'7'0,"2"-2"0,2 2 0,1-6 0,-3 2 0,0-3 0,-3 0 0,5 0 0,-5 0 0,3 0 0,-3 3 0,4-1 0,-5 4 0,5-1 0,-3 2 0,0 1 0,0 0 0,-2 0 0,2-1 0,-2 2 0,2 1 0,-2-1 0,1 1 0,-2 2 0,-2-2 0,-3 1 0,-2-1 0,-1-1 0,0 1 0,-1-1 0,-1-1 0,-1 2 0,-2 1 0,-2-1 0,2-2 0,2-1 0,1-2 0,-1 1 0,0-4 0,1 4 0,2-4 0,0 1 0,1-4 0,-1-2 0,1-1 0,2-4 0,-1 0 0,3 1 0,-2-1 0,2 0 0,0-2 0,0-1 0,2 1 0,-1 2 0,1-2 0,1 0 0,0-3 0,0 2 0,0 0 0,0 1 0,3 0 0,-1-3 0,2 0 0,-2-2 0,2 2 0,1 0 0,-1 0 0,-1-3 0,-2 2 0,5 1 0,-5-1 0,2 4 0,-2-3 0,-1 2 0,0-2 0,0 3 0,0 0 0,0 2 0,-1-1 0,-2-1 0,0 4 0,-2-2 0,-2 2 0,2-1 0,-2 2 0,-1-2 0,0 6 0,0-1 0,-2 1 0,0 1 0,-3 0 0,2 0 0,-2 3 0,0 3 0,-3-2 0,-2 1 0,2 0 0,-2 3 0,1 2 0,2 1 0,-1 0 0,1-1 0,-1-1 0,0 1 0,1 1 0,-1 0 0,3 2 0,1-3 0,2 3 0,0-3 0,1 1 0,1-4 0,3 2 0,0 1 0,1-1 0,-2 1 0,0-1 0,4-1 0,-3 0 0,3-1 0,-2 1 0,4 0 0,0 0 0,0-4 0,0-1 0,3-2 0,0 2 0,3-2 0,-1 1 0,2-1 0,1-1 0,-1-1 0,1-1 0,2 1 0,1-2 0,3-1 0,-2-1 0,1 1 0,0-2 0,-1 2 0,4-1 0,-3-2 0,0 2 0,0-2 0,2-1 0,1 0 0,-1 1 0,0-1 0,-2 0 0,2 0 0,-2 0 0,-2 2 0,-1 0 0,-1 0 0,-1 5 0,-4-3 0,-1 4 0,-3 4 0,0 1 0,-3-1 0,-2 1 0,-2 0 0,-1 3 0,0-3 0,1-2 0</inkml:trace>
  <inkml:trace contextRef="#ctx0" brushRef="#br0" timeOffset="549">645 1 12287,'-8'7'0,"0"-1"0,1-1 0,-1 0 0,0 0 0,0 1 0,3-5 0,0 2 0,0 0 0,-3 0 0,3 0 0,0 0 0,2-2 0,-2 1 0,2-1 0,-2-1 0,3 4 0,-1-3 0,3 2 0,0-3 0,3 0 0,-1-1 0,3-1 0,-2 1 0,2-2 0,0-1 0,3 3 0,0-2 0,0-1 0,-1 3 0,1-2 0,0 3 0,-3 0 0,0 0 0,-3 0 0,5 0 0,-6 1 0,1 1 0,-1 3 0,-8 2 0,-1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2:18.639"/>
    </inkml:context>
    <inkml:brush xml:id="br0">
      <inkml:brushProperty name="width" value="0.08571" units="cm"/>
      <inkml:brushProperty name="height" value="0.08571" units="cm"/>
      <inkml:brushProperty name="color" value="#A4386F"/>
    </inkml:brush>
  </inkml:definitions>
  <inkml:trace contextRef="#ctx0" brushRef="#br0">1 64 12287,'7'-1'0,"0"-1"0,0-3 0,0-1 0,0-1 0,0 0 0,0 0 0,0 0 0,0 2 0,0 1 0,1 0 0,1 1 0,2 1 0,3 0 0,1 1 0,1 1 0,0 0 0,2 0 0,-1 1 0,1 1 0,1 2 0,2 3 0,0 1 0,0 1 0,0-1 0,0 1 0,2 1 0,1 0 0,0 1 0,-1-1 0,0 1 0,2-1 0,0 1 0,1-1 0,2 0 0,0-1 0,-1-1 0,1 1 0,0-1 0,-2-1 0,1 0 0,1 0 0,1-1 0,1-1 0,-1 0 0,1-2 0,2 1 0,1-1 0,-2-1 0,-1-2 0,-1 0 0,-1 0 0,1 0 0,4 0 0,-3 0 0,5 0 0,-3-1 0,0-1 0,-1 1 0,1-1 0,-1-1 0,1 0 0,-1 1 0,1 2 0,1-2 0,2-1 0,-3 0 0,-2 1 0,-1 1 0,-1-1 0,1 0 0,1 0 0,-1 1 0,1-1 0,1 0 0,-1 0 0,2 1 0,-2-1 0,-4 1 0,-1 1 0,-2 0 0,-2 0 0,3 0 0,2 0 0,-2 0 0,2 0 0,-1 0 0,1 0 0,1 1 0,-1 1 0,-2-1 0,-1 1 0,-2 1 0,-2 0 0,1 0 0,-1-1 0,-2-1 0,-1 1 0,1-1 0,-1-1 0,4 0 0,-1 0 0,-2 0 0,-1 0 0,-1 0 0,-1 0 0,0 0 0,0 0 0,-1-2 0,-1-1 0,0 0 0,-3 1 0,2 1 0,-2-1 0,-1-2 0,2 0 0,-3-3 0,0 2 0,0 1 0,0-1 0,0-2 0,0 2 0,0 1 0,3-2 0,2-3 0,1 1 0,1-1 0,2 1 0,0 1 0,2 0 0,-2 0 0,-1 0 0,1 0 0,-1 0 0,-1 0 0,0 0 0,0 0 0,-3 1 0,1 1 0,-3 0 0,3 2 0,-3-1 0,3 1 0,-3-1 0,3 1 0,-3 0 0,0 1 0,1 1 0,-1-1 0,2 1 0,-2 1 0,-1 0 0,5 0 0,-2 0 0</inkml:trace>
  <inkml:trace contextRef="#ctx0" brushRef="#br0" timeOffset="1005">2829 393 12287,'7'-3'0,"-3"-1"0,1-3 0,-3 0 0,0 0 0,0 2 0,0 1 0,-1 1 0,1-1 0,-1 2 0,-1-1 0,-3 3 0,2 3 0,-2 1 0,3 3 0,-3-2 0,1-1 0,0 1 0,2 2 0,-1 0 0,-1 0 0,0 1 0,-3 1 0,3-1 0,-3 1 0,3 0 0,-3 0 0,1-1 0,-3 1 0,1-1 0,1-1 0,-2 2 0,0 1 0,0-1 0,-2-2 0,0 0 0,0 0 0,0 0 0,-3 0 0,1-2 0,-3-1 0,0 0 0,0 1 0,-1-1 0,-1-2 0,-2 0 0,-3 2 0,0-2 0,0 0 0,-3 0 0,1 0 0,-3-1 0,0 1 0,-1 1 0,-1 0 0,1 0 0,1-1 0,-3 0 0,3 2 0,2-2 0,5 3 0,-1-3 0,4 3 0,-3-1 0,0 1 0,1 0 0,-1-3 0,-2 3 0,-2-3 0,-6 3 0,1-3 0,-1 2 0,1-2 0,0-1 0,0 1 0,0-1 0,0-1 0,0 0 0,0 0 0,2 0 0,0 0 0,2 0 0,-2 0 0,3 0 0,4 0 0,2 0 0,3 0 0,1 1 0,1 1 0,1-1 0,2 1 0,-2-1 0,-3-1 0,0 0 0,0 0 0,-2-3 0,-1 1 0,-2-1 0,0 1 0,0 0 0,0-3 0,0 2 0,5-2 0,-1-1 0,3 1 0,2-1 0,1-1 0,3 0 0,2 0 0,1-2 0,-1-1 0,2 0 0,0 1 0,-1 0 0,0-2 0,1 0 0,2-1 0,0-1 0,0 1 0,0-1 0,0-1 0,0-1 0,0-1 0,0-2 0,0-3 0</inkml:trace>
  <inkml:trace contextRef="#ctx0" brushRef="#br0" timeOffset="1697">2913 757 12287,'0'7'0,"0"0"0,0-3 0,0-1 0,0-3 0,-3-3 0,1 2 0,-3-1 0,1 1 0,-3 3 0,0 0 0,1 2 0,1-2 0,-1-1 0,1 4 0,-2-3 0,-2 3 0,1-3 0,-1 0 0,-2 1 0,-1-1 0,-1 3 0,-1-3 0,-3 3 0,-2-3 0,-2 1 0,-2-3 0,-2 2 0,-3 0 0,3 1 0,2-3 0,-2 0 0,3 0 0,-2 0 0</inkml:trace>
  <inkml:trace contextRef="#ctx0" brushRef="#br0" timeOffset="2297">2178 428 12287,'-4'11'0,"2"-2"0,0-4 0,0-3 0,1-4 0,-5 0 0,4-2 0,0 2 0,1-3 0,-1 2 0,1 1 0,-2 2 0,2-2 0,-1-1 0,1 1 0,-3 2 0,2 0 0,0-2 0,-3-1 0,3 1 0,-3 2 0,1-2 0,-3-1 0,-1 0 0,-1 1 0,0 0 0,-3-2 0,3 1 0,-3-1 0,2 0 0,-2-1 0,-1-1 0,4 1 0,0 0 0,2 0 0,0 0 0,0 2 0,2-1 0,0 1 0,4 0 0,-1 1 0,1 1 0,1-1 0,0 4 0,0 2 0,0 3 0,0 0 0,0 0 0,0 3 0,0 2 0,-1 1 0,-1 1 0,-2 0 0,-3 0 0,0 2 0,0 1 0,-3-1 0,-2-2 0,-1 0 0,-1 0 0,0 0 0</inkml:trace>
  <inkml:trace contextRef="#ctx0" brushRef="#br0" timeOffset="2971">1121 582 12287,'5'2'0,"-1"1"0,-1-1 0,1-2 0,-1 0 0,1 0 0,-1-2 0,1-1 0,-2-2 0,3 3 0,-2-2 0,2 2 0,-1-4 0,3 5 0,0-2 0,0 3 0,-2 0 0,-1 0 0,-2 1 0,0 1 0,0 0 0,0 2 0,-1 1 0,1 2 0,-2-2 0,-2 2 0,-2-1 0,-3 3 0,-2 2 0,-1 1 0,-5-2 0,1 2 0,-2 0 0,0 2 0,0 0 0,-2 0 0,1 0 0,-1 0 0,1 0 0,-1 0 0,0-1 0,-1-1 0,1-3 0,2-4 0,1-2 0,-5-3 0,2 0 0</inkml:trace>
  <inkml:trace contextRef="#ctx0" brushRef="#br0" timeOffset="3714">834 386 12287,'7'10'0,"-3"-2"0,-2 1 0,2-4 0,-3 1 0,3-2 0,-2 3 0,-1-2 0,1-1 0,0 1 0,0 2 0,-1 0 0,1 0 0,0 0 0,0 0 0,-1 1 0,1 1 0,0-1 0,0 1 0,-1-1 0,1-1 0,-1 0 0,-1 0 0,0 0 0,0 0 0,0 0 0,0 0 0,0 0 0,0 0 0,-1-1 0,-1-1 0,0 1 0,-2-1 0,0 1 0,-1 1 0,-1-1 0,1-1 0,-1 1 0,-1-1 0,-2-2 0,-1 2 0,1 0 0,2 2 0,-2-3 0,-1 1 0,-1-3 0,1 3 0,-2-3 0,0 0 0,1 0 0,0 0 0,-2-1 0,-3 1 0,0 1 0,-2-1 0,1 1 0,-1-3 0,-2 2 0,-3 0 0,0 2 0,-2-2 0,1-1 0,-1 4 0,1-3 0,-1 3 0,1-1 0,-1 1 0,4 0 0,0-3 0,2 3 0,-2-3 0,3 3 0,2-3 0,1 3 0,1-3 0,-2 2 0,-1-2 0,1-1 0,2 1 0,2-1 0,1-1 0,1 0 0,-1 0 0,2-3 0,0 1 0,1-3 0,1 2 0,0-2 0,2-1 0,1 1 0,2 1 0,0-1 0,1 0 0,1-4 0,3 1 0,1-8 0,3 1 0</inkml:trace>
  <inkml:trace contextRef="#ctx0" brushRef="#br0" timeOffset="4204">589 309 12287,'0'4'0,"0"2"0,0-5 0,-3 2 0,-1-2 0,-3 1 0,2 0 0,1 2 0,-1-1 0,-2 1 0,0 1 0,0 2 0,2 0 0,1 0 0,2 0 0,0 0 0,1 0 0,1 0 0,0 0 0,0 0 0,1-2 0,1-1 0,2-2 0,3 0 0,2-1 0,1-1 0,1 0 0,-1 0 0,2-1 0,0-1 0,-2 0 0,-1-2 0,1 1 0,0-1 0,-3 2 0,-3 0 0,-1 1 0,1 1 0,-2 0 0,0 1 0,-4 1 0,-3 4 0,-4 4 0,0 2 0,-2 0 0,-3 1 0,-3 1 0,-2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8T22:52:44.60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0 188 16383,'42'-10'0,"0"-7"0,-24 15 0,3-6 0,15 8 0,1 0 0,3 8 0,14 3 0,-15-1 0,15 7 0,-6-15 0,9 14 0,7-14 0,11 7 0,10-1 0,9-6 0,0 7 0,0-9 0,-9 0 0,-10 0 0,-19 0 0,-2 0 0,-22 8 0,20-6 0,-21 6 0,15-8 0,-1 0 0,3 0 0,9 0 0,7 0 0,3 0 0,8 0 0,8 0 0,-6 0 0,6 9 0,-8-7 0,-8 6 0,-2 0 0,-9 3 0,0-1 0,0 7 0,0-7 0,1 9 0,7-9 0,11-1 0,2-9 0,15 0 0,-7 0 0,9 0 0,0 0 0,-1 0 0,1 0 0,-43-4 0,0-1 0,45-5 0,-45 5 0,0 0 0,43-12 0,-43 16 0,0 0 0,36-16 0,5 15 0,-17-15 0,-9 15 0,-1-6 0,-1 8 0,-5 0 0,5 0 0,-8 8 0,1-6 0,-1 15 0,8-15 0,3 15 0,8-15 0,0 15 0,0-7 0,0 0 0,-8 7 0,-3-15 0,1 6 0,1-8 0,1 0 0,6-8 0,-6-11 0,7-1 0,-7-16 0,6 7 0,-23 0 0,12-7 0,-14 16 0,9 1 0,-10 2 0,8 7 0,-16-1 0,15 3 0,-6 0 0,8 6 0,9-7 0,10 9 0,2 0 0,6 0 0,-8 0 0,0 0 0,-8 0 0,6 0 0,-15 9 0,-2-7 0,-2 6 0,-6-8 0,8 8 0,9-6 0,-7 7 0,7-9 0,-9 0 0,0 0 0,1 0 0,-1 0 0,0 0 0,-8 0 0,-2 0 0,-17 8 0,-2-6 0,0 7 0,2-1 0,9 11 0,-1 1 0,9 8 0,-6-1 0,14-7 0,-6 7 0,-1-8 0,8-8 0,-16 5 0,15-14 0,-14 7 0,6-9 0,-1 0 0,-5 0 0,14 0 0,-14-9 0,6-1 0,-9-9 0,9 9 0,-7-7 0,16 15 0,-8-15 0,10 15 0,-1-6 0,0 8 0,0 0 0,1 0 0,-1 0 0,0 0 0,-8 0 0,6 8 0,-14-6 0,5 7 0,-7-1 0,-1-6 0,1 6 0,-9-8 0,6 0 0,-5-8 0,7-2 0,1-9 0,-1 0 0,1 1 0,7-10 0,-5 8 0,6-7 0,-9 8 0,1 0 0,-1 0 0,1 1 0,-1-1 0,9 8 0,2-14 0,0 13 0,-2-15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DF58845-187C-4802-82F9-6D8A0F4AE330}" type="datetimeFigureOut">
              <a:rPr lang="en-US"/>
              <a:pPr>
                <a:defRPr/>
              </a:pPr>
              <a:t>5/4/23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C435B52-A875-4DC0-A676-66EE8AC94F40}" type="slidenum">
              <a:rPr lang="en-US"/>
              <a:pPr>
                <a:defRPr/>
              </a:pPr>
              <a:t>‹#›</a:t>
            </a:fld>
            <a:endParaRPr lang="en-US" dirty="0"/>
          </a:p>
        </p:txBody>
      </p:sp>
    </p:spTree>
    <p:extLst>
      <p:ext uri="{BB962C8B-B14F-4D97-AF65-F5344CB8AC3E}">
        <p14:creationId xmlns:p14="http://schemas.microsoft.com/office/powerpoint/2010/main" val="381015880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Organizational behavior (OB) </a:t>
            </a:r>
            <a:r>
              <a:rPr lang="en-US" dirty="0">
                <a:ea typeface="ＭＳ Ｐゴシック" pitchFamily="34" charset="-128"/>
              </a:rPr>
              <a:t>is a field of study that investigates the impact that individuals, groups, and structure have on behavior within organizations for the purpose of applying such knowledge toward</a:t>
            </a:r>
            <a:r>
              <a:rPr lang="en-US" baseline="0" dirty="0">
                <a:ea typeface="ＭＳ Ｐゴシック" pitchFamily="34" charset="-128"/>
              </a:rPr>
              <a:t> improving an organization’s effectiveness</a:t>
            </a:r>
            <a:r>
              <a:rPr lang="en-US" dirty="0">
                <a:ea typeface="ＭＳ Ｐゴシック" pitchFamily="34" charset="-128"/>
              </a:rPr>
              <a:t>. More specifically, OB explores motivation; leader behavior and power; interpersonal communication; group structure and processes; attitude development and perception; change processes; conflict and negotiation; and work design. </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AC53AB-1BDB-464B-ADA0-27FCB8A27F53}"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Many people say that the ideas and concepts of OB are common sense. However, the systematic study of OB has come closer to finding ways to predict the behavior of individuals and groups through</a:t>
            </a:r>
            <a:r>
              <a:rPr lang="en-US" baseline="0" dirty="0">
                <a:ea typeface="ＭＳ Ｐゴシック" pitchFamily="34" charset="-128"/>
              </a:rPr>
              <a:t> </a:t>
            </a:r>
            <a:r>
              <a:rPr lang="en-US" dirty="0">
                <a:ea typeface="ＭＳ Ｐゴシック" pitchFamily="34" charset="-128"/>
              </a:rPr>
              <a:t>an understanding of the situation and composition of the people. Evidence-based management (EBM</a:t>
            </a:r>
            <a:r>
              <a:rPr lang="en-US" baseline="0" dirty="0">
                <a:ea typeface="ＭＳ Ｐゴシック" pitchFamily="34" charset="-128"/>
              </a:rPr>
              <a:t>) complements systematic study by basing managerial decisions on the best available scientific evidence.</a:t>
            </a:r>
            <a:r>
              <a:rPr lang="en-US" dirty="0">
                <a:ea typeface="ＭＳ Ｐゴシック" pitchFamily="34" charset="-128"/>
              </a:rPr>
              <a: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“Intuition” is a decision-making approach advocated by numerous managers and pundits. However, if we make all decisions with intuition or gut instinct, we’re likely working with incomplete information. EBM and the systematic study of behavior enhance the understanding of these internal contributors to organization behavior.  </a:t>
            </a:r>
          </a:p>
          <a:p>
            <a:pPr eaLnBrk="1" hangingPunct="1">
              <a:spcBef>
                <a:spcPct val="0"/>
              </a:spcBef>
            </a:pPr>
            <a:endParaRPr lang="en-US" dirty="0">
              <a:ea typeface="ＭＳ Ｐゴシック" pitchFamily="34" charset="-128"/>
            </a:endParaRP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FBAF58-5253-4EEA-8C33-AB4EA96E8930}"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recent availability of “big data” shows promise for the field of OB, potentially providing evidence that can be used to support intuition and experience. </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FBAF58-5253-4EEA-8C33-AB4EA96E8930}"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OB is a behavioral social science that merges concepts from a number of different social sciences to apply specifically to the organizational setting at both the individual (or micro)</a:t>
            </a:r>
            <a:r>
              <a:rPr lang="en-US" baseline="0" dirty="0">
                <a:ea typeface="ＭＳ Ｐゴシック" pitchFamily="34" charset="-128"/>
              </a:rPr>
              <a:t> </a:t>
            </a:r>
            <a:r>
              <a:rPr lang="en-US" dirty="0">
                <a:ea typeface="ＭＳ Ｐゴシック" pitchFamily="34" charset="-128"/>
              </a:rPr>
              <a:t>and group (or macro)</a:t>
            </a:r>
            <a:r>
              <a:rPr lang="en-US" baseline="0" dirty="0">
                <a:ea typeface="ＭＳ Ｐゴシック" pitchFamily="34" charset="-128"/>
              </a:rPr>
              <a:t> </a:t>
            </a:r>
            <a:r>
              <a:rPr lang="en-US" dirty="0">
                <a:ea typeface="ＭＳ Ｐゴシック" pitchFamily="34" charset="-128"/>
              </a:rPr>
              <a:t>levels. The most significant social sciences are psychology, social psychology, sociology, and anthropology. Look at each for a moment.</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AF7855-CD75-450E-A6DA-89E1102A19B8}"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0" lvl="2" eaLnBrk="1" hangingPunct="1">
              <a:spcBef>
                <a:spcPct val="0"/>
              </a:spcBef>
            </a:pPr>
            <a:r>
              <a:rPr lang="en-US" dirty="0">
                <a:ea typeface="ＭＳ Ｐゴシック" pitchFamily="34" charset="-128"/>
              </a:rPr>
              <a:t>This exhibit shows the contributions made by other disciplines to the development of organizational behavior. Notice the predominant areas of psychology, social psychology, sociology,</a:t>
            </a:r>
            <a:r>
              <a:rPr lang="en-US" baseline="0" dirty="0">
                <a:ea typeface="ＭＳ Ｐゴシック" pitchFamily="34" charset="-128"/>
              </a:rPr>
              <a:t> and </a:t>
            </a:r>
            <a:r>
              <a:rPr lang="en-US" dirty="0">
                <a:ea typeface="ＭＳ Ｐゴシック" pitchFamily="34" charset="-128"/>
              </a:rPr>
              <a:t>anthropology. Each of the disciplines has contributed specific concepts and theories to the study of OB and its increasing applications.</a:t>
            </a:r>
          </a:p>
          <a:p>
            <a:pPr eaLnBrk="1" hangingPunct="1">
              <a:spcBef>
                <a:spcPct val="0"/>
              </a:spcBef>
            </a:pPr>
            <a:endParaRPr lang="en-US" dirty="0">
              <a:ea typeface="ＭＳ Ｐゴシック" pitchFamily="34" charset="-128"/>
            </a:endParaRP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43560A-5F65-4406-923F-DC1DD058B194}"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0" dirty="0">
                <a:latin typeface="Times New Roman" pitchFamily="18" charset="0"/>
                <a:ea typeface="ＭＳ Ｐゴシック" pitchFamily="34" charset="-128"/>
              </a:rPr>
              <a:t>Psychology</a:t>
            </a:r>
            <a:r>
              <a:rPr lang="en-US" dirty="0">
                <a:latin typeface="Times New Roman" pitchFamily="18" charset="0"/>
                <a:ea typeface="ＭＳ Ｐゴシック" pitchFamily="34" charset="-128"/>
              </a:rPr>
              <a:t> focuses on the individual level by seeking to measure, explain, and sometimes change behaviors in individuals. This area of study offers insights into such areas as learning, training, decision making, and employee selection. </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Social psychology moves beyond individual analysis to look at group behavior and how individuals can influence one</a:t>
            </a:r>
            <a:r>
              <a:rPr lang="en-US" baseline="0" dirty="0">
                <a:latin typeface="Times New Roman" pitchFamily="18" charset="0"/>
                <a:ea typeface="ＭＳ Ｐゴシック" pitchFamily="34" charset="-128"/>
              </a:rPr>
              <a:t> </a:t>
            </a:r>
            <a:r>
              <a:rPr lang="en-US" dirty="0">
                <a:latin typeface="Times New Roman" pitchFamily="18" charset="0"/>
                <a:ea typeface="ＭＳ Ｐゴシック" pitchFamily="34" charset="-128"/>
              </a:rPr>
              <a:t>another. It blends together sociology and psychology and looks primarily at change, communication, and group interactions.</a:t>
            </a:r>
          </a:p>
          <a:p>
            <a:pPr eaLnBrk="1" hangingPunct="1">
              <a:spcBef>
                <a:spcPct val="0"/>
              </a:spcBef>
            </a:pPr>
            <a:endParaRPr lang="en-US" dirty="0">
              <a:latin typeface="Times New Roman" pitchFamily="18" charset="0"/>
              <a:ea typeface="ＭＳ Ｐゴシック" pitchFamily="34" charset="-128"/>
            </a:endParaRP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B2364B-1E65-4648-988F-6A04D36B0F49}"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Sociology looks at the relationship between people and their environment. Sociologists’ main contribution to OB has been a better understanding of group behavior,</a:t>
            </a:r>
            <a:r>
              <a:rPr lang="en-US" baseline="0" dirty="0">
                <a:latin typeface="Times New Roman" pitchFamily="18" charset="0"/>
                <a:ea typeface="ＭＳ Ｐゴシック" pitchFamily="34" charset="-128"/>
              </a:rPr>
              <a:t> particularly in formal and complex organizations. Another</a:t>
            </a:r>
            <a:r>
              <a:rPr lang="en-US" dirty="0">
                <a:latin typeface="Times New Roman" pitchFamily="18" charset="0"/>
                <a:ea typeface="ＭＳ Ｐゴシック" pitchFamily="34" charset="-128"/>
              </a:rPr>
              <a:t> key area that sociologists contribute to in OB is organizational</a:t>
            </a:r>
            <a:r>
              <a:rPr lang="en-US" baseline="0" dirty="0">
                <a:latin typeface="Times New Roman" pitchFamily="18" charset="0"/>
                <a:ea typeface="ＭＳ Ｐゴシック" pitchFamily="34" charset="-128"/>
              </a:rPr>
              <a:t> </a:t>
            </a:r>
            <a:r>
              <a:rPr lang="en-US" dirty="0">
                <a:latin typeface="Times New Roman" pitchFamily="18" charset="0"/>
                <a:ea typeface="ＭＳ Ｐゴシック" pitchFamily="34" charset="-128"/>
              </a:rPr>
              <a:t>culture, a key factor in OB studies.</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Anthropologists study societies to learn about human beings and their activities. They help us understand the differences between different groups in terms of their values, attitudes, and behaviors.  </a:t>
            </a:r>
          </a:p>
          <a:p>
            <a:pPr eaLnBrk="1" hangingPunct="1">
              <a:spcBef>
                <a:spcPct val="0"/>
              </a:spcBef>
            </a:pPr>
            <a:endParaRPr lang="en-US" dirty="0">
              <a:latin typeface="Times New Roman" pitchFamily="18" charset="0"/>
              <a:ea typeface="ＭＳ Ｐゴシック" pitchFamily="34" charset="-128"/>
            </a:endParaRP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803252-371F-457A-85F2-9D8380854A89}"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There are few absolutes in organizational behavior. When making decisions, you must always take into account the situational factors that can change the relationship between two variables. Every situation has the potential to have unseen factors or even known factors that can change rapidly. Opening your minds to detecting these changes and unseen factors, and to being ready with optional responses, is essential to effective management.</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D07A2-5763-478E-BF6B-6C56729088B2}"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Today’s economic uncertainty has created new challenges in the workplace. This exhibit shows some of the types of options individuals may have or would like to have.</a:t>
            </a:r>
          </a:p>
          <a:p>
            <a:pPr eaLnBrk="1" hangingPunct="1">
              <a:spcBef>
                <a:spcPct val="0"/>
              </a:spcBef>
            </a:pPr>
            <a:endParaRPr lang="en-US" dirty="0">
              <a:ea typeface="ＭＳ Ｐゴシック" pitchFamily="34" charset="-128"/>
            </a:endParaRP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CF7FC0-E843-4B6E-B13A-BB8FA4392736}"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During economic difficulties, the need for effective management is heightened. Anyone can manage during good times; it is much tougher to manage effectively through economic struggles.  </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In bad economic times, resource constraints may force managers to make tough decisions, such as whether to lay off employees. It can also be difficult to motivate employees when resources are limited. Moreover, managers must be able to deal with employees who are stressed about their futures.</a:t>
            </a:r>
          </a:p>
          <a:p>
            <a:pPr eaLnBrk="1" hangingPunct="1">
              <a:spcBef>
                <a:spcPct val="0"/>
              </a:spcBef>
            </a:pPr>
            <a:endParaRPr lang="en-US" dirty="0">
              <a:ea typeface="ＭＳ Ｐゴシック" pitchFamily="34" charset="-128"/>
            </a:endParaRP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CF7FC0-E843-4B6E-B13A-BB8FA4392736}"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Chapter 1: What Is Organizational Behavior?</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Globalization means that organizations now exist in an environment with no national borders. As a result, the manager’s job has changed.  Managers today need to have a broader perspective when making decisions.</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As foreign assignments increase,</a:t>
            </a:r>
            <a:r>
              <a:rPr lang="en-US" baseline="0" dirty="0">
                <a:latin typeface="Times New Roman" pitchFamily="18" charset="0"/>
                <a:ea typeface="ＭＳ Ｐゴシック" pitchFamily="34" charset="-128"/>
              </a:rPr>
              <a:t> you </a:t>
            </a:r>
            <a:r>
              <a:rPr lang="en-US" dirty="0">
                <a:latin typeface="Times New Roman" pitchFamily="18" charset="0"/>
                <a:ea typeface="ＭＳ Ｐゴシック" pitchFamily="34" charset="-128"/>
              </a:rPr>
              <a:t>will need to be able to manage a workforce that is different than what you may be used to, and which may bring different needs, aspirations, and attitudes to the workplace.</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You will also have individuals who come from different cultures coming to work in your own country.</a:t>
            </a:r>
            <a:r>
              <a:rPr lang="en-US" baseline="0" dirty="0">
                <a:latin typeface="Times New Roman" pitchFamily="18" charset="0"/>
                <a:ea typeface="ＭＳ Ｐゴシック" pitchFamily="34" charset="-128"/>
              </a:rPr>
              <a:t> Y</a:t>
            </a:r>
            <a:r>
              <a:rPr lang="en-US" dirty="0">
                <a:latin typeface="Times New Roman" pitchFamily="18" charset="0"/>
                <a:ea typeface="ＭＳ Ｐゴシック" pitchFamily="34" charset="-128"/>
              </a:rPr>
              <a:t>ou will need to find ways to accommodate their needs and help them assimilate to your workplace culture.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As more jobs move to countries with low-cost labor, managers will need to balance the needs of their organizations with the needs of the countries in which they operate.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 the new global village, managers need to understand the implications of differing cultural and legal practices on their operations. Violating local regulations and practices could have serious consequences for the organization.    </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33476F-3AAF-4C14-907F-960E28D50685}"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marL="53975" lvl="2"/>
            <a:r>
              <a:rPr lang="en-US" sz="1200" kern="1200" dirty="0">
                <a:solidFill>
                  <a:schemeClr val="tx1"/>
                </a:solidFill>
                <a:effectLst/>
                <a:latin typeface="+mn-lt"/>
                <a:ea typeface="ＭＳ Ｐゴシック" pitchFamily="-72" charset="-128"/>
                <a:cs typeface="+mn-cs"/>
              </a:rPr>
              <a:t>As students of OB, we can investigate what factors lead employees to make various choices and how their experiences affect their perceptions of their workplaces.  In turn, this can help us predict organizational outcomes.  As shown in the OB Poll for example, the days when women stayed home because it was expected are just a memory in some cultures, while in others, women still face significant barriers to entry into the workplace. </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8BAA50-3E9E-4824-B862-B15C4FC32FFB}"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As the borders are disappearing, we are seeing more and more heterogeneity in the workplace. Managers today need to embrace diversity and find ways to manage it effectively. The changing demographics have shifted management philosophy in a way that recognizes and utilizes differences to create productivity, profitability, and welcoming workplace cultures.</a:t>
            </a:r>
          </a:p>
          <a:p>
            <a:pPr eaLnBrk="1" hangingPunct="1">
              <a:spcBef>
                <a:spcPct val="0"/>
              </a:spcBef>
            </a:pPr>
            <a:endParaRPr lang="en-US" dirty="0">
              <a:ea typeface="ＭＳ Ｐゴシック" pitchFamily="34" charset="-128"/>
            </a:endParaRP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8BAA50-3E9E-4824-B862-B15C4FC32FFB}"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Many jobs today involve substantial interaction with customers. Managers can increase the chance that these interactions will be successful by focusing on employee attitudes and behavior. Companies need to develop customer-responsive cultures wherein employees are friendly and courteous, accessible, knowledgeable, prompt with their responses, and willing to do what is necessary to ensure that customers are satisfied. </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6A98B5-47B9-4777-9846-728FCF61A008}"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Because</a:t>
            </a:r>
            <a:r>
              <a:rPr lang="en-US" baseline="0" dirty="0">
                <a:ea typeface="ＭＳ Ｐゴシック" pitchFamily="34" charset="-128"/>
              </a:rPr>
              <a:t> o</a:t>
            </a:r>
            <a:r>
              <a:rPr lang="en-US" dirty="0">
                <a:ea typeface="ＭＳ Ｐゴシック" pitchFamily="34" charset="-128"/>
              </a:rPr>
              <a:t>rganizations are comprised of people,</a:t>
            </a:r>
            <a:r>
              <a:rPr lang="en-US" baseline="0" dirty="0">
                <a:ea typeface="ＭＳ Ｐゴシック" pitchFamily="34" charset="-128"/>
              </a:rPr>
              <a:t> o</a:t>
            </a:r>
            <a:r>
              <a:rPr lang="en-US" dirty="0">
                <a:ea typeface="ＭＳ Ｐゴシック" pitchFamily="34" charset="-128"/>
              </a:rPr>
              <a:t>rganizations cannot achieve desired outcomes without them. Therefore,</a:t>
            </a:r>
            <a:r>
              <a:rPr lang="en-US" baseline="0" dirty="0">
                <a:ea typeface="ＭＳ Ｐゴシック" pitchFamily="34" charset="-128"/>
              </a:rPr>
              <a:t> the s</a:t>
            </a:r>
            <a:r>
              <a:rPr lang="en-US" dirty="0">
                <a:ea typeface="ＭＳ Ｐゴシック" pitchFamily="34" charset="-128"/>
              </a:rPr>
              <a:t>kills to manage people successfully are essential to the effectiveness of anyone in a managerial or leadership role. OB provides the concepts and theories that help predict behavior to create a more effective organization, accomplishing desired goals.</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D79608-5AE1-441C-95B1-FB80B0081CC0}"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Networked organizations are proliferating.</a:t>
            </a:r>
            <a:r>
              <a:rPr lang="en-US" baseline="0" dirty="0">
                <a:ea typeface="ＭＳ Ｐゴシック" pitchFamily="34" charset="-128"/>
              </a:rPr>
              <a:t> </a:t>
            </a:r>
            <a:r>
              <a:rPr lang="en-US" dirty="0">
                <a:ea typeface="ＭＳ Ｐゴシック" pitchFamily="34" charset="-128"/>
              </a:rPr>
              <a:t>These are organizations that are spread over geographic, time, or other boundaries and that are connected by technology. Managing and leading people who never see each other but who work together requires a different set of management and leadership skills.</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1224C0-A0D2-4A04-A753-AA6646FA7768}"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Social media is a difficult issue for today’s manager, presenting both a challenge and an opportunity for OB.    </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1224C0-A0D2-4A04-A753-AA6646FA7768}"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Because of the expansion of networked business to global competition, time is no longer a definable boundary of organizational activity and personnel responsibility. Managers and leaders of organizations are challenged to help employees find ways to balance work and life roles to ensure they remain effective and viable members of the team. Employees who feel as though they don’t get a break and who believe they must work twenty-four hours a day can be less effective, suffering from burnout and dissatisfaction.</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349A83-C028-46A4-AB49-FBA35BA8DFB4}"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Creating a positive work environment has been found to be a basis for employee satisfaction, increased productivity, and longevity of skilled personnel. Responsibility for positive work environments is not a part of traditional management practice, but as the work environment has changed in terms of characteristics and behaviors of younger generations, the focus on making work a good place to be has become</a:t>
            </a:r>
            <a:r>
              <a:rPr lang="en-US" baseline="0" dirty="0">
                <a:ea typeface="ＭＳ Ｐゴシック" pitchFamily="34" charset="-128"/>
              </a:rPr>
              <a:t> more</a:t>
            </a:r>
            <a:r>
              <a:rPr lang="en-US" dirty="0">
                <a:ea typeface="ＭＳ Ｐゴシック" pitchFamily="34" charset="-128"/>
              </a:rPr>
              <a:t> important for success. </a:t>
            </a:r>
            <a:r>
              <a:rPr lang="en-US" i="1" dirty="0">
                <a:ea typeface="ＭＳ Ｐゴシック" pitchFamily="34" charset="-128"/>
              </a:rPr>
              <a:t>Positive organizational scholarship </a:t>
            </a:r>
            <a:r>
              <a:rPr lang="en-US" i="0" dirty="0">
                <a:ea typeface="ＭＳ Ｐゴシック" pitchFamily="34" charset="-128"/>
              </a:rPr>
              <a:t>studies what is “good” about organizations. </a:t>
            </a:r>
            <a:endParaRPr lang="en-US" dirty="0">
              <a:ea typeface="ＭＳ Ｐゴシック" pitchFamily="34" charset="-128"/>
            </a:endParaRPr>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736332-9B0F-4FC1-8E41-98AC79F3C716}"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Increased scrutiny by society and governmental entities has increased business concerns with ethical behavior. Lapses in ethical behavior have resulted in everything ranging from public sanctions against businesses to legal penalties against a firm and its managers. </a:t>
            </a:r>
          </a:p>
          <a:p>
            <a:pPr marL="0" marR="0" indent="0" algn="l" defTabSz="457200" rtl="0" eaLnBrk="1" fontAlgn="base" latinLnBrk="0" hangingPunct="1">
              <a:lnSpc>
                <a:spcPct val="100000"/>
              </a:lnSpc>
              <a:spcBef>
                <a:spcPct val="0"/>
              </a:spcBef>
              <a:spcAft>
                <a:spcPct val="0"/>
              </a:spcAft>
              <a:buClrTx/>
              <a:buSzTx/>
              <a:buFontTx/>
              <a:buNone/>
              <a:tabLst/>
              <a:defRPr/>
            </a:pPr>
            <a:endParaRPr lang="en-US" i="1" dirty="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i="1" dirty="0">
                <a:ea typeface="ＭＳ Ｐゴシック" pitchFamily="34" charset="-128"/>
              </a:rPr>
              <a:t>Ethical dilemmas </a:t>
            </a:r>
            <a:r>
              <a:rPr lang="en-US" i="0" dirty="0">
                <a:ea typeface="ＭＳ Ｐゴシック" pitchFamily="34" charset="-128"/>
              </a:rPr>
              <a:t>require managers to make decisions involving right and wrong conduct. </a:t>
            </a:r>
            <a:r>
              <a:rPr lang="en-US" dirty="0">
                <a:ea typeface="ＭＳ Ｐゴシック" pitchFamily="34" charset="-128"/>
              </a:rPr>
              <a:t>Managers and leaders must clearly define what constitutes appropriate, ethical behavior by the organization and its people,</a:t>
            </a:r>
            <a:r>
              <a:rPr lang="en-US" baseline="0" dirty="0">
                <a:ea typeface="ＭＳ Ｐゴシック" pitchFamily="34" charset="-128"/>
              </a:rPr>
              <a:t> and they </a:t>
            </a:r>
            <a:r>
              <a:rPr lang="en-US" dirty="0">
                <a:ea typeface="ＭＳ Ｐゴシック" pitchFamily="34" charset="-128"/>
              </a:rPr>
              <a:t>must lead by example.</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8B0F77-C759-4CE6-B2EE-51CC28C88E68}"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first chapter entitled “What is Organizational Behavior,” begins by defining seven learning objectives for the chapter. These lay a foundational understanding for the origins of OB and its applications in management and organizational existence. You should focus on this chapter to ground yourself,</a:t>
            </a:r>
            <a:r>
              <a:rPr lang="en-US" baseline="0" dirty="0">
                <a:ea typeface="ＭＳ Ｐゴシック" pitchFamily="34" charset="-128"/>
              </a:rPr>
              <a:t> and </a:t>
            </a:r>
            <a:r>
              <a:rPr lang="en-US" dirty="0">
                <a:ea typeface="ＭＳ Ｐゴシック" pitchFamily="34" charset="-128"/>
              </a:rPr>
              <a:t>as a starting place for the more complex and significant concepts throughout the book. We will elaborate on each of these objectives to ensure that you acquire a base knowledge of the core OB competencies.</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20FFC7-F678-426C-A6F0-14F60844C09B}"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This book proposes three types of variables</a:t>
            </a:r>
            <a:r>
              <a:rPr lang="en-US" sz="1200" kern="1200" dirty="0">
                <a:solidFill>
                  <a:schemeClr val="tx1"/>
                </a:solidFill>
                <a:effectLst/>
                <a:latin typeface="+mn-lt"/>
                <a:ea typeface="ＭＳ Ｐゴシック" pitchFamily="-72" charset="-128"/>
                <a:cs typeface="ＭＳ Ｐゴシック" pitchFamily="-72" charset="-128"/>
              </a:rPr>
              <a:t>—</a:t>
            </a:r>
            <a:r>
              <a:rPr lang="en-US" baseline="0" dirty="0">
                <a:ea typeface="ＭＳ Ｐゴシック" pitchFamily="34" charset="-128"/>
              </a:rPr>
              <a:t>inputs</a:t>
            </a:r>
            <a:r>
              <a:rPr lang="en-US" dirty="0">
                <a:ea typeface="ＭＳ Ｐゴシック" pitchFamily="34" charset="-128"/>
              </a:rPr>
              <a:t>, processes, and outcomes</a:t>
            </a:r>
            <a:r>
              <a:rPr lang="en-US" sz="1200" kern="1200" dirty="0">
                <a:solidFill>
                  <a:schemeClr val="tx1"/>
                </a:solidFill>
                <a:effectLst/>
                <a:latin typeface="+mn-lt"/>
                <a:ea typeface="ＭＳ Ｐゴシック" pitchFamily="-72" charset="-128"/>
                <a:cs typeface="ＭＳ Ｐゴシック" pitchFamily="-72" charset="-128"/>
              </a:rPr>
              <a:t>—</a:t>
            </a:r>
            <a:r>
              <a:rPr lang="en-US" baseline="0" dirty="0">
                <a:ea typeface="ＭＳ Ｐゴシック" pitchFamily="34" charset="-128"/>
              </a:rPr>
              <a:t>at </a:t>
            </a:r>
            <a:r>
              <a:rPr lang="en-US" dirty="0">
                <a:ea typeface="ＭＳ Ｐゴシック" pitchFamily="34" charset="-128"/>
              </a:rPr>
              <a:t>three levels of analysis: individual, group, and organizational.</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basic OB model here</a:t>
            </a:r>
            <a:r>
              <a:rPr lang="en-US" baseline="0" dirty="0">
                <a:ea typeface="ＭＳ Ｐゴシック" pitchFamily="34" charset="-128"/>
              </a:rPr>
              <a:t> </a:t>
            </a:r>
            <a:r>
              <a:rPr lang="en-US" dirty="0">
                <a:ea typeface="ＭＳ Ｐゴシック" pitchFamily="34" charset="-128"/>
              </a:rPr>
              <a:t>proceeds from left to right, with inputs leading to processes and processes leading to outcomes. Notice that the model also shows that outcomes can influence inputs in the future.</a:t>
            </a:r>
          </a:p>
          <a:p>
            <a:pPr eaLnBrk="1" hangingPunct="1">
              <a:spcBef>
                <a:spcPct val="0"/>
              </a:spcBef>
            </a:pPr>
            <a:endParaRPr lang="en-US" dirty="0">
              <a:ea typeface="ＭＳ Ｐゴシック" pitchFamily="34" charset="-128"/>
            </a:endParaRP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D9A74-ADA1-412B-828A-ECA313F3A9A1}"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Inputs</a:t>
            </a:r>
            <a:r>
              <a:rPr lang="en-US" dirty="0">
                <a:ea typeface="ＭＳ Ｐゴシック" pitchFamily="34" charset="-128"/>
              </a:rPr>
              <a:t> are factors that exist in advance of the employment relationships. For example, individual diversity characteristics, personality, and values are shaped by a combination of an individual’s genetic inheritance and childhood environment.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 structure, roles, and team responsibilities are typically assigned immediately before or after a group is formed.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organizational structure and culture are usually the result of years of development and change as the organization adapts to its environment and builds up customs and norms. </a:t>
            </a:r>
          </a:p>
          <a:p>
            <a:pPr eaLnBrk="1" hangingPunct="1">
              <a:spcBef>
                <a:spcPct val="0"/>
              </a:spcBef>
            </a:pPr>
            <a:endParaRPr lang="en-US" dirty="0">
              <a:ea typeface="ＭＳ Ｐゴシック" pitchFamily="34" charset="-128"/>
            </a:endParaRP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D9A74-ADA1-412B-828A-ECA313F3A9A1}"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Processes</a:t>
            </a:r>
            <a:r>
              <a:rPr lang="en-US" dirty="0">
                <a:ea typeface="ＭＳ Ｐゴシック" pitchFamily="34" charset="-128"/>
              </a:rPr>
              <a:t> are actions that individuals, groups, and organizations engage in as a result of inputs, and that lead to certain outcomes.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individual level, processes include emotions and moods, motivation, perception, and decision</a:t>
            </a:r>
            <a:r>
              <a:rPr lang="en-US" baseline="0" dirty="0">
                <a:ea typeface="ＭＳ Ｐゴシック" pitchFamily="34" charset="-128"/>
              </a:rPr>
              <a:t> </a:t>
            </a:r>
            <a:r>
              <a:rPr lang="en-US" dirty="0">
                <a:ea typeface="ＭＳ Ｐゴシック" pitchFamily="34" charset="-128"/>
              </a:rPr>
              <a:t>making.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they include communication, leadership, power and politics, and conflict and negotiation.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processes include human resource management and change practices.</a:t>
            </a: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D9A74-ADA1-412B-828A-ECA313F3A9A1}"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Scholars have emphasized individual-level </a:t>
            </a:r>
            <a:r>
              <a:rPr lang="en-US" i="1" dirty="0">
                <a:ea typeface="ＭＳ Ｐゴシック" pitchFamily="34" charset="-128"/>
              </a:rPr>
              <a:t>outcomes</a:t>
            </a:r>
            <a:r>
              <a:rPr lang="en-US" dirty="0">
                <a:ea typeface="ＭＳ Ｐゴシック" pitchFamily="34" charset="-128"/>
              </a:rPr>
              <a:t> like attitudes and satisfaction, task performance, citizenship behavior, and withdrawal behavior.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At the group level, cohesion and functioning are the dependent variables.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the organizational level, we look at overall profitability and survival.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Because these outcomes will be covered in all of the chapters, we’ll briefly discuss each of them on the following slides, so you can understand what the “goal” of OB will be.</a:t>
            </a: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D9A74-ADA1-412B-828A-ECA313F3A9A1}"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belief that satisfied employees are more productive than dissatisfied employees has been a basic tenet among managers for years, though only now has research begun to support it. Some people might think that influencing employee </a:t>
            </a:r>
            <a:r>
              <a:rPr lang="en-US" i="1" dirty="0">
                <a:ea typeface="ＭＳ Ｐゴシック" pitchFamily="34" charset="-128"/>
              </a:rPr>
              <a:t>attitudes</a:t>
            </a:r>
            <a:r>
              <a:rPr lang="en-US" dirty="0">
                <a:ea typeface="ＭＳ Ｐゴシック" pitchFamily="34" charset="-128"/>
              </a:rPr>
              <a:t> and </a:t>
            </a:r>
            <a:r>
              <a:rPr lang="en-US" i="1" dirty="0">
                <a:ea typeface="ＭＳ Ｐゴシック" pitchFamily="34" charset="-128"/>
              </a:rPr>
              <a:t>stress</a:t>
            </a:r>
            <a:r>
              <a:rPr lang="en-US" dirty="0">
                <a:ea typeface="ＭＳ Ｐゴシック" pitchFamily="34" charset="-128"/>
              </a:rPr>
              <a:t> is purely soft stuff, and not the business of serious managers, but as we will show, attitudes often have behavioral consequences that relate directly to organizational effectiveness.  </a:t>
            </a:r>
          </a:p>
          <a:p>
            <a:pPr eaLnBrk="1" hangingPunct="1">
              <a:spcBef>
                <a:spcPct val="0"/>
              </a:spcBef>
            </a:pPr>
            <a:endParaRPr lang="en-US" dirty="0">
              <a:ea typeface="ＭＳ Ｐゴシック" pitchFamily="34" charset="-128"/>
            </a:endParaRP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A1B59-968D-4DB6-830A-20B561C33B49}" type="slidenum">
              <a:rPr lang="en-US">
                <a:ea typeface="ＭＳ Ｐゴシック" pitchFamily="-72" charset="-128"/>
                <a:cs typeface="ＭＳ Ｐゴシック" pitchFamily="-72" charset="-128"/>
              </a:rPr>
              <a:pPr fontAlgn="base">
                <a:spcBef>
                  <a:spcPct val="0"/>
                </a:spcBef>
                <a:spcAft>
                  <a:spcPct val="0"/>
                </a:spcAft>
                <a:defRPr/>
              </a:pPr>
              <a:t>34</a:t>
            </a:fld>
            <a:endParaRPr lang="en-US">
              <a:ea typeface="ＭＳ Ｐゴシック" pitchFamily="-72" charset="-128"/>
              <a:cs typeface="ＭＳ Ｐゴシック" pitchFamily="-72"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Task performance </a:t>
            </a:r>
            <a:r>
              <a:rPr lang="en-US" dirty="0">
                <a:ea typeface="ＭＳ Ｐゴシック" pitchFamily="34" charset="-128"/>
              </a:rPr>
              <a:t>is the most important human output contributing to organizational effectiveness, so in every chapter we devote considerable time to discussing</a:t>
            </a:r>
            <a:r>
              <a:rPr lang="en-US" baseline="0" dirty="0">
                <a:ea typeface="ＭＳ Ｐゴシック" pitchFamily="34" charset="-128"/>
              </a:rPr>
              <a:t> </a:t>
            </a:r>
            <a:r>
              <a:rPr lang="en-US" dirty="0">
                <a:ea typeface="ＭＳ Ｐゴシック" pitchFamily="34" charset="-128"/>
              </a:rPr>
              <a:t>how task performance is affected by specific topics.</a:t>
            </a: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A1B59-968D-4DB6-830A-20B561C33B49}" type="slidenum">
              <a:rPr lang="en-US">
                <a:ea typeface="ＭＳ Ｐゴシック" pitchFamily="-72" charset="-128"/>
                <a:cs typeface="ＭＳ Ｐゴシック" pitchFamily="-72" charset="-128"/>
              </a:rPr>
              <a:pPr fontAlgn="base">
                <a:spcBef>
                  <a:spcPct val="0"/>
                </a:spcBef>
                <a:spcAft>
                  <a:spcPct val="0"/>
                </a:spcAft>
                <a:defRPr/>
              </a:pPr>
              <a:t>35</a:t>
            </a:fld>
            <a:endParaRPr lang="en-US">
              <a:ea typeface="ＭＳ Ｐゴシック" pitchFamily="-72" charset="-128"/>
              <a:cs typeface="ＭＳ Ｐゴシック" pitchFamily="-72"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In today’s dynamic workplace, where tasks are increasingly performed by teams and flexibility is critical, employees who engage in good </a:t>
            </a:r>
            <a:r>
              <a:rPr lang="en-US" i="1" dirty="0">
                <a:ea typeface="ＭＳ Ｐゴシック" pitchFamily="34" charset="-128"/>
              </a:rPr>
              <a:t>citizenship behaviors</a:t>
            </a:r>
            <a:r>
              <a:rPr lang="en-US" dirty="0">
                <a:ea typeface="ＭＳ Ｐゴシック" pitchFamily="34" charset="-128"/>
              </a:rPr>
              <a:t> help others on their team by volunteering for extra work, avoiding unnecessary conflicts, respecting the spirit as well as the letter of rules and regulations, and gracefully tolerating occasional work-related impositions and nuisances.  </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BB9A4-E26A-41D0-968C-60F699B792DC}" type="slidenum">
              <a:rPr lang="en-US">
                <a:ea typeface="ＭＳ Ｐゴシック" pitchFamily="-72" charset="-128"/>
                <a:cs typeface="ＭＳ Ｐゴシック" pitchFamily="-72" charset="-128"/>
              </a:rPr>
              <a:pPr fontAlgn="base">
                <a:spcBef>
                  <a:spcPct val="0"/>
                </a:spcBef>
                <a:spcAft>
                  <a:spcPct val="0"/>
                </a:spcAft>
                <a:defRPr/>
              </a:pPr>
              <a:t>36</a:t>
            </a:fld>
            <a:endParaRPr lang="en-US">
              <a:ea typeface="ＭＳ Ｐゴシック" pitchFamily="-72" charset="-128"/>
              <a:cs typeface="ＭＳ Ｐゴシック" pitchFamily="-72"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Employee withdrawal </a:t>
            </a:r>
            <a:r>
              <a:rPr lang="en-US" dirty="0">
                <a:ea typeface="ＭＳ Ｐゴシック" pitchFamily="34" charset="-128"/>
              </a:rPr>
              <a:t>can have a very negative effect on an organization. The cost of employee turnover alone has been estimated to run into the thousands of dollars, even for entry-level positions. Absenteeism also costs organizations significant amounts of money and time every year. For instance, a recent survey found the average direct cost to U.S. employers of unscheduled absences is 8.7 percent of payroll. </a:t>
            </a:r>
          </a:p>
          <a:p>
            <a:pPr eaLnBrk="1" hangingPunct="1">
              <a:spcBef>
                <a:spcPct val="0"/>
              </a:spcBef>
            </a:pPr>
            <a:r>
              <a:rPr lang="en-GB" dirty="0">
                <a:ea typeface="ＭＳ Ｐゴシック" pitchFamily="34" charset="-128"/>
              </a:rPr>
              <a:t>_</a:t>
            </a:r>
            <a:endParaRPr lang="en-US" dirty="0">
              <a:ea typeface="ＭＳ Ｐゴシック" pitchFamily="34" charset="-128"/>
            </a:endParaRPr>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BB9A4-E26A-41D0-968C-60F699B792DC}" type="slidenum">
              <a:rPr lang="en-US">
                <a:ea typeface="ＭＳ Ｐゴシック" pitchFamily="-72" charset="-128"/>
                <a:cs typeface="ＭＳ Ｐゴシック" pitchFamily="-72" charset="-128"/>
              </a:rPr>
              <a:pPr fontAlgn="base">
                <a:spcBef>
                  <a:spcPct val="0"/>
                </a:spcBef>
                <a:spcAft>
                  <a:spcPct val="0"/>
                </a:spcAft>
                <a:defRPr/>
              </a:pPr>
              <a:t>37</a:t>
            </a:fld>
            <a:endParaRPr lang="en-US">
              <a:ea typeface="ＭＳ Ｐゴシック" pitchFamily="-72" charset="-128"/>
              <a:cs typeface="ＭＳ Ｐゴシック" pitchFamily="-72"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When employees trust one another, seek common goals, and work together to achieve these common goals, the group is </a:t>
            </a:r>
            <a:r>
              <a:rPr lang="en-US" i="0" dirty="0">
                <a:ea typeface="ＭＳ Ｐゴシック" pitchFamily="34" charset="-128"/>
              </a:rPr>
              <a:t>cohesive.</a:t>
            </a:r>
            <a:r>
              <a:rPr lang="en-US" i="0" baseline="0" dirty="0">
                <a:ea typeface="ＭＳ Ｐゴシック" pitchFamily="34" charset="-128"/>
              </a:rPr>
              <a:t> Conversely, </a:t>
            </a:r>
            <a:r>
              <a:rPr lang="en-US" dirty="0">
                <a:ea typeface="ＭＳ Ｐゴシック" pitchFamily="34" charset="-128"/>
              </a:rPr>
              <a:t>when employees are divided among themselves in terms of what they want to achieve and have little loyalty to one another, the group is not cohesive. And the greater the </a:t>
            </a:r>
            <a:r>
              <a:rPr lang="en-US" i="1" dirty="0">
                <a:ea typeface="ＭＳ Ｐゴシック" pitchFamily="34" charset="-128"/>
              </a:rPr>
              <a:t>group’s cohesion</a:t>
            </a:r>
            <a:r>
              <a:rPr lang="en-US" dirty="0">
                <a:ea typeface="ＭＳ Ｐゴシック" pitchFamily="34" charset="-128"/>
              </a:rPr>
              <a:t>, the greater the affect of </a:t>
            </a:r>
            <a:r>
              <a:rPr lang="en-US" i="1" dirty="0">
                <a:ea typeface="ＭＳ Ｐゴシック" pitchFamily="34" charset="-128"/>
              </a:rPr>
              <a:t>group functioning </a:t>
            </a:r>
            <a:r>
              <a:rPr lang="en-US" dirty="0">
                <a:ea typeface="ＭＳ Ｐゴシック" pitchFamily="34" charset="-128"/>
              </a:rPr>
              <a:t>that leads to effective outcomes and satisfying impacts on group members.</a:t>
            </a:r>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8EDC18-23F7-4D93-B077-C010EDF0A819}" type="slidenum">
              <a:rPr lang="en-US">
                <a:ea typeface="ＭＳ Ｐゴシック" pitchFamily="-72" charset="-128"/>
                <a:cs typeface="ＭＳ Ｐゴシック" pitchFamily="-72" charset="-128"/>
              </a:rPr>
              <a:pPr fontAlgn="base">
                <a:spcBef>
                  <a:spcPct val="0"/>
                </a:spcBef>
                <a:spcAft>
                  <a:spcPct val="0"/>
                </a:spcAft>
                <a:defRPr/>
              </a:pPr>
              <a:t>38</a:t>
            </a:fld>
            <a:endParaRPr lang="en-US">
              <a:ea typeface="ＭＳ Ｐゴシック" pitchFamily="-72" charset="-128"/>
              <a:cs typeface="ＭＳ Ｐゴシック" pitchFamily="-72"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Popular measures of organizational </a:t>
            </a:r>
            <a:r>
              <a:rPr lang="en-US" i="1" dirty="0">
                <a:ea typeface="ＭＳ Ｐゴシック" pitchFamily="34" charset="-128"/>
              </a:rPr>
              <a:t>efficiency</a:t>
            </a:r>
            <a:r>
              <a:rPr lang="en-US" dirty="0">
                <a:ea typeface="ＭＳ Ｐゴシック" pitchFamily="34" charset="-128"/>
              </a:rPr>
              <a:t> include return on investment, profit per dollar of sales, and output per hour of labor. Service organizations must include customer needs and requirements in assessing their </a:t>
            </a:r>
            <a:r>
              <a:rPr lang="en-US" i="1" dirty="0">
                <a:ea typeface="ＭＳ Ｐゴシック" pitchFamily="34" charset="-128"/>
              </a:rPr>
              <a:t>effectiveness</a:t>
            </a:r>
            <a:r>
              <a:rPr lang="en-US" dirty="0">
                <a:ea typeface="ＭＳ Ｐゴシック" pitchFamily="34" charset="-128"/>
              </a:rPr>
              <a:t>. These measures of </a:t>
            </a:r>
            <a:r>
              <a:rPr lang="en-US" i="1" dirty="0">
                <a:ea typeface="ＭＳ Ｐゴシック" pitchFamily="34" charset="-128"/>
              </a:rPr>
              <a:t>productivity</a:t>
            </a:r>
            <a:r>
              <a:rPr lang="en-US" dirty="0">
                <a:ea typeface="ＭＳ Ｐゴシック" pitchFamily="34" charset="-128"/>
              </a:rPr>
              <a:t> are affected by the behaviors of managers, employees, and supervisors. Increased productivity leads to the ultimate goal of most organizations, which is the </a:t>
            </a:r>
            <a:r>
              <a:rPr lang="en-US" i="1" dirty="0">
                <a:ea typeface="ＭＳ Ｐゴシック" pitchFamily="34" charset="-128"/>
              </a:rPr>
              <a:t>survival</a:t>
            </a:r>
            <a:r>
              <a:rPr lang="en-US" dirty="0">
                <a:ea typeface="ＭＳ Ｐゴシック" pitchFamily="34" charset="-128"/>
              </a:rPr>
              <a:t> of the firm.</a:t>
            </a:r>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0D3698-58D5-4206-9D10-D7F995CC7CF8}" type="slidenum">
              <a:rPr lang="en-US">
                <a:ea typeface="ＭＳ Ｐゴシック" pitchFamily="-72" charset="-128"/>
                <a:cs typeface="ＭＳ Ｐゴシック" pitchFamily="-72" charset="-128"/>
              </a:rPr>
              <a:pPr fontAlgn="base">
                <a:spcBef>
                  <a:spcPct val="0"/>
                </a:spcBef>
                <a:spcAft>
                  <a:spcPct val="0"/>
                </a:spcAft>
                <a:defRPr/>
              </a:pPr>
              <a:t>39</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Managers need a cadre of skills to create a productive workplace, including technical and quantitative skills. However, leadership and communication skills are critical to organizational success. When managers have solid interpersonal skills, there are positive work outcomes for the organization. These outcomes include lower turnover of strong employees, improved recruitment pools for filling employment positions, and a better bottom line.</a:t>
            </a:r>
          </a:p>
          <a:p>
            <a:pPr eaLnBrk="1" hangingPunct="1">
              <a:spcBef>
                <a:spcPct val="0"/>
              </a:spcBef>
            </a:pPr>
            <a:endParaRPr lang="en-US" dirty="0">
              <a:ea typeface="ＭＳ Ｐゴシック" pitchFamily="34" charset="-128"/>
            </a:endParaRP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B3D6A5-50E5-467B-86A6-0CDD249BF0F3}"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As you can see in this exhibit, we will deal with inputs, processes, and outcomes at all three levels of analysis, but we group the chapters as shown here to correspond with the typical ways that research has been done in these areas. </a:t>
            </a:r>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C2ECEC-8DC8-46C5-BE4A-7D32DFE73222}" type="slidenum">
              <a:rPr lang="en-US">
                <a:ea typeface="ＭＳ Ｐゴシック" pitchFamily="-72" charset="-128"/>
                <a:cs typeface="ＭＳ Ｐゴシック" pitchFamily="-72" charset="-128"/>
              </a:rPr>
              <a:pPr fontAlgn="base">
                <a:spcBef>
                  <a:spcPct val="0"/>
                </a:spcBef>
                <a:spcAft>
                  <a:spcPct val="0"/>
                </a:spcAft>
                <a:defRPr/>
              </a:pPr>
              <a:t>40</a:t>
            </a:fld>
            <a:endParaRPr lang="en-US">
              <a:ea typeface="ＭＳ Ｐゴシック" pitchFamily="-72" charset="-128"/>
              <a:cs typeface="ＭＳ Ｐゴシック" pitchFamily="-72"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This first chapter has provided a firm foundation that will be the basis for the study</a:t>
            </a:r>
            <a:r>
              <a:rPr lang="en-US" baseline="0" dirty="0">
                <a:ea typeface="ＭＳ Ｐゴシック" pitchFamily="34" charset="-128"/>
              </a:rPr>
              <a:t> </a:t>
            </a:r>
            <a:r>
              <a:rPr lang="en-US" dirty="0">
                <a:ea typeface="ＭＳ Ｐゴシック" pitchFamily="34" charset="-128"/>
              </a:rPr>
              <a:t>and application of concepts and practices that make the young professional more successful in productivity, job satisfaction, and career development. The systematic study of OB can improve predictability of behavior</a:t>
            </a:r>
            <a:r>
              <a:rPr lang="en-US" baseline="0" dirty="0">
                <a:ea typeface="ＭＳ Ｐゴシック" pitchFamily="34" charset="-128"/>
              </a:rPr>
              <a:t> and, while i</a:t>
            </a:r>
            <a:r>
              <a:rPr lang="en-US" dirty="0">
                <a:ea typeface="ＭＳ Ｐゴシック" pitchFamily="34" charset="-128"/>
              </a:rPr>
              <a:t>t’s not perfect, it provides excellent roadmaps to guide managers and leaders. These studies help to ensure that contingencies are in place to better understand people’s behaviors and how to influence them for the success of the employee and the organization.  </a:t>
            </a:r>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FA4C85-A4F2-486E-8635-06F54F4D96AA}" type="slidenum">
              <a:rPr lang="en-US">
                <a:ea typeface="ＭＳ Ｐゴシック" pitchFamily="-72" charset="-128"/>
                <a:cs typeface="ＭＳ Ｐゴシック" pitchFamily="-72" charset="-128"/>
              </a:rPr>
              <a:pPr fontAlgn="base">
                <a:spcBef>
                  <a:spcPct val="0"/>
                </a:spcBef>
                <a:spcAft>
                  <a:spcPct val="0"/>
                </a:spcAft>
                <a:defRPr/>
              </a:pPr>
              <a:t>41</a:t>
            </a:fld>
            <a:endParaRPr lang="en-US">
              <a:ea typeface="ＭＳ Ｐゴシック" pitchFamily="-72" charset="-128"/>
              <a:cs typeface="ＭＳ Ｐゴシック" pitchFamily="-72"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ＭＳ Ｐゴシック" pitchFamily="-72" charset="-128"/>
                <a:cs typeface="ＭＳ Ｐゴシック" pitchFamily="-72" charset="-128"/>
              </a:rPr>
              <a:t>It is important for managers to develop their interpersonal “people skills” to be effective. Understanding OB makes their organizations work more effectively by improving productivity, reducing absenteeism, turnover, and deviant workplace behavior, and increasing organizational citizenship behavior and job satisfaction.</a:t>
            </a:r>
          </a:p>
          <a:p>
            <a:pPr eaLnBrk="1" hangingPunct="1">
              <a:spcBef>
                <a:spcPct val="0"/>
              </a:spcBef>
            </a:pPr>
            <a:endParaRPr lang="en-US" dirty="0">
              <a:ea typeface="ＭＳ Ｐゴシック" pitchFamily="34" charset="-128"/>
            </a:endParaRPr>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FA4C85-A4F2-486E-8635-06F54F4D96AA}" type="slidenum">
              <a:rPr lang="en-US">
                <a:ea typeface="ＭＳ Ｐゴシック" pitchFamily="-72" charset="-128"/>
                <a:cs typeface="ＭＳ Ｐゴシック" pitchFamily="-72" charset="-128"/>
              </a:rPr>
              <a:pPr fontAlgn="base">
                <a:spcBef>
                  <a:spcPct val="0"/>
                </a:spcBef>
                <a:spcAft>
                  <a:spcPct val="0"/>
                </a:spcAft>
                <a:defRPr/>
              </a:pPr>
              <a:t>42</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itchFamily="18" charset="0"/>
                <a:ea typeface="ＭＳ Ｐゴシック" pitchFamily="34" charset="-128"/>
              </a:rPr>
              <a:t>A </a:t>
            </a:r>
            <a:r>
              <a:rPr lang="en-US" i="1" dirty="0">
                <a:latin typeface="Times New Roman" pitchFamily="18" charset="0"/>
                <a:ea typeface="ＭＳ Ｐゴシック" pitchFamily="34" charset="-128"/>
              </a:rPr>
              <a:t>manager</a:t>
            </a:r>
            <a:r>
              <a:rPr lang="en-US" dirty="0">
                <a:latin typeface="Times New Roman" pitchFamily="18" charset="0"/>
                <a:ea typeface="ＭＳ Ｐゴシック" pitchFamily="34" charset="-128"/>
              </a:rPr>
              <a:t> is someone in the organization who gets things done through the efforts of other people. It is important to keep in mind that an </a:t>
            </a:r>
            <a:r>
              <a:rPr lang="en-US" i="1" dirty="0">
                <a:latin typeface="Times New Roman" pitchFamily="18" charset="0"/>
                <a:ea typeface="ＭＳ Ｐゴシック" pitchFamily="34" charset="-128"/>
              </a:rPr>
              <a:t>organization</a:t>
            </a:r>
            <a:r>
              <a:rPr lang="en-US" dirty="0">
                <a:latin typeface="Times New Roman" pitchFamily="18" charset="0"/>
                <a:ea typeface="ＭＳ Ｐゴシック" pitchFamily="34" charset="-128"/>
              </a:rPr>
              <a:t> is defined as a social entity comprised of two or more people and can be found at any level within the organization. </a:t>
            </a:r>
          </a:p>
          <a:p>
            <a:pPr eaLnBrk="1" hangingPunct="1">
              <a:spcBef>
                <a:spcPct val="0"/>
              </a:spcBef>
            </a:pPr>
            <a:endParaRPr lang="en-US" dirty="0">
              <a:latin typeface="Times New Roman" pitchFamily="18" charset="0"/>
              <a:ea typeface="ＭＳ Ｐゴシック" pitchFamily="34" charset="-128"/>
            </a:endParaRPr>
          </a:p>
          <a:p>
            <a:pPr eaLnBrk="1" hangingPunct="1">
              <a:spcBef>
                <a:spcPct val="0"/>
              </a:spcBef>
            </a:pPr>
            <a:r>
              <a:rPr lang="en-US" dirty="0">
                <a:latin typeface="Times New Roman" pitchFamily="18" charset="0"/>
                <a:ea typeface="ＭＳ Ｐゴシック" pitchFamily="34" charset="-128"/>
              </a:rPr>
              <a:t>The work of managers revolves around four functions: </a:t>
            </a:r>
            <a:r>
              <a:rPr lang="en-US" i="1" dirty="0">
                <a:latin typeface="Times New Roman" pitchFamily="18" charset="0"/>
                <a:ea typeface="ＭＳ Ｐゴシック" pitchFamily="34" charset="-128"/>
              </a:rPr>
              <a:t>planning</a:t>
            </a:r>
            <a:r>
              <a:rPr lang="en-US" dirty="0">
                <a:latin typeface="Times New Roman" pitchFamily="18" charset="0"/>
                <a:ea typeface="ＭＳ Ｐゴシック" pitchFamily="34" charset="-128"/>
              </a:rPr>
              <a:t>, </a:t>
            </a:r>
            <a:r>
              <a:rPr lang="en-US" i="1" dirty="0">
                <a:latin typeface="Times New Roman" pitchFamily="18" charset="0"/>
                <a:ea typeface="ＭＳ Ｐゴシック" pitchFamily="34" charset="-128"/>
              </a:rPr>
              <a:t>organizing</a:t>
            </a:r>
            <a:r>
              <a:rPr lang="en-US" dirty="0">
                <a:latin typeface="Times New Roman" pitchFamily="18" charset="0"/>
                <a:ea typeface="ＭＳ Ｐゴシック" pitchFamily="34" charset="-128"/>
              </a:rPr>
              <a:t>, </a:t>
            </a:r>
            <a:r>
              <a:rPr lang="en-US" i="1" dirty="0">
                <a:latin typeface="Times New Roman" pitchFamily="18" charset="0"/>
                <a:ea typeface="ＭＳ Ｐゴシック" pitchFamily="34" charset="-128"/>
              </a:rPr>
              <a:t>leading</a:t>
            </a:r>
            <a:r>
              <a:rPr lang="en-US" dirty="0">
                <a:latin typeface="Times New Roman" pitchFamily="18" charset="0"/>
                <a:ea typeface="ＭＳ Ｐゴシック" pitchFamily="34" charset="-128"/>
              </a:rPr>
              <a:t>, and </a:t>
            </a:r>
            <a:r>
              <a:rPr lang="en-US" i="1" dirty="0">
                <a:latin typeface="Times New Roman" pitchFamily="18" charset="0"/>
                <a:ea typeface="ＭＳ Ｐゴシック" pitchFamily="34" charset="-128"/>
              </a:rPr>
              <a:t>controlling</a:t>
            </a:r>
            <a:r>
              <a:rPr lang="en-US" dirty="0">
                <a:latin typeface="Times New Roman" pitchFamily="18" charset="0"/>
                <a:ea typeface="ＭＳ Ｐゴシック" pitchFamily="34" charset="-128"/>
              </a:rPr>
              <a:t>. When thinking about these functions, one realization comes forward:</a:t>
            </a:r>
            <a:r>
              <a:rPr lang="en-US" baseline="0" dirty="0">
                <a:latin typeface="Times New Roman" pitchFamily="18" charset="0"/>
                <a:ea typeface="ＭＳ Ｐゴシック" pitchFamily="34" charset="-128"/>
              </a:rPr>
              <a:t> that t</a:t>
            </a:r>
            <a:r>
              <a:rPr lang="en-US" dirty="0">
                <a:latin typeface="Times New Roman" pitchFamily="18" charset="0"/>
                <a:ea typeface="ＭＳ Ｐゴシック" pitchFamily="34" charset="-128"/>
              </a:rPr>
              <a:t>hey all involve the interpersonal skills of communication for their effective </a:t>
            </a:r>
            <a:r>
              <a:rPr lang="en-US" dirty="0">
                <a:ea typeface="ＭＳ Ｐゴシック" pitchFamily="34" charset="-128"/>
              </a:rPr>
              <a:t>implementation.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Henry </a:t>
            </a:r>
            <a:r>
              <a:rPr lang="en-US" dirty="0" err="1">
                <a:ea typeface="ＭＳ Ｐゴシック" pitchFamily="34" charset="-128"/>
              </a:rPr>
              <a:t>Mintzberg</a:t>
            </a:r>
            <a:r>
              <a:rPr lang="en-US" dirty="0">
                <a:ea typeface="ＭＳ Ｐゴシック" pitchFamily="34" charset="-128"/>
              </a:rPr>
              <a:t> </a:t>
            </a:r>
            <a:r>
              <a:rPr lang="en-US" baseline="0" dirty="0">
                <a:ea typeface="ＭＳ Ｐゴシック" pitchFamily="34" charset="-128"/>
              </a:rPr>
              <a:t>looked </a:t>
            </a:r>
            <a:r>
              <a:rPr lang="en-US" dirty="0">
                <a:ea typeface="ＭＳ Ｐゴシック" pitchFamily="34" charset="-128"/>
              </a:rPr>
              <a:t>at management differently when he defined the 10 roles of managers. As shown on the next slide, you will see that they again involve implementation through the interpersonal skills of communication.</a:t>
            </a:r>
            <a:endParaRPr lang="en-US" dirty="0">
              <a:latin typeface="Times New Roman" pitchFamily="18" charset="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8549D6-4864-4C05-BEB8-B554CB62B5D5}"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In fact, if you look at the three categories of roles suggested by Mintzberg – interpersonal, informational, and decisional – you</a:t>
            </a:r>
            <a:r>
              <a:rPr lang="en-US" baseline="0" dirty="0">
                <a:ea typeface="ＭＳ Ｐゴシック" pitchFamily="34" charset="-128"/>
              </a:rPr>
              <a:t> will </a:t>
            </a:r>
            <a:r>
              <a:rPr lang="en-US" dirty="0">
                <a:ea typeface="ＭＳ Ｐゴシック" pitchFamily="34" charset="-128"/>
              </a:rPr>
              <a:t>note the distribution of communication and interpersonal skills such as tact, diplomacy, and the like, focusing on both internal and external audiences in the role’s activities. For this reason, developing the interpersonal skills introduced in this course are essential to the professional development of young professionals</a:t>
            </a:r>
            <a:r>
              <a:rPr lang="en-US" baseline="0" dirty="0">
                <a:ea typeface="ＭＳ Ｐゴシック" pitchFamily="34" charset="-128"/>
              </a:rPr>
              <a:t> and</a:t>
            </a:r>
            <a:r>
              <a:rPr lang="en-US" dirty="0">
                <a:ea typeface="ＭＳ Ｐゴシック" pitchFamily="34" charset="-128"/>
              </a:rPr>
              <a:t> are essential to managerial success.</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E36801-9166-44BC-BDEB-C27896609BAA}"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What skills do managers need to effectively achieve their goals? Researchers have identified several skills that set successful managers apart from their less effective counterparts. These include technical skills, human skills, and conceptual skills.</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67CE62-D93A-4F48-8CEB-BB339B529D99}"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a:ea typeface="ＭＳ Ｐゴシック" pitchFamily="34" charset="-128"/>
              </a:rPr>
              <a:t>Luthans</a:t>
            </a:r>
            <a:r>
              <a:rPr lang="en-US" dirty="0">
                <a:ea typeface="ＭＳ Ｐゴシック" pitchFamily="34" charset="-128"/>
              </a:rPr>
              <a:t> and his research associates found that</a:t>
            </a:r>
            <a:r>
              <a:rPr lang="en-US" baseline="0" dirty="0">
                <a:ea typeface="ＭＳ Ｐゴシック" pitchFamily="34" charset="-128"/>
              </a:rPr>
              <a:t> all</a:t>
            </a:r>
            <a:r>
              <a:rPr lang="en-US" dirty="0">
                <a:ea typeface="ＭＳ Ｐゴシック" pitchFamily="34" charset="-128"/>
              </a:rPr>
              <a:t> managers engage in four managerial activities. </a:t>
            </a:r>
          </a:p>
          <a:p>
            <a:pPr eaLnBrk="1" hangingPunct="1">
              <a:spcBef>
                <a:spcPct val="0"/>
              </a:spcBef>
            </a:pPr>
            <a:endParaRPr lang="en-US" dirty="0">
              <a:ea typeface="ＭＳ Ｐゴシック" pitchFamily="34" charset="-128"/>
            </a:endParaRPr>
          </a:p>
          <a:p>
            <a:pPr eaLnBrk="1" hangingPunct="1">
              <a:spcBef>
                <a:spcPct val="0"/>
              </a:spcBef>
            </a:pPr>
            <a:r>
              <a:rPr lang="en-US" i="1" dirty="0">
                <a:ea typeface="ＭＳ Ｐゴシック" pitchFamily="34" charset="-128"/>
              </a:rPr>
              <a:t>Traditional management </a:t>
            </a:r>
            <a:r>
              <a:rPr lang="en-US" dirty="0">
                <a:ea typeface="ＭＳ Ｐゴシック" pitchFamily="34" charset="-128"/>
              </a:rPr>
              <a:t>is decision making, planning, and controlling. The average manager spent 32 percent of his or her time performing this activity. </a:t>
            </a:r>
          </a:p>
          <a:p>
            <a:pPr eaLnBrk="1" hangingPunct="1">
              <a:spcBef>
                <a:spcPct val="0"/>
              </a:spcBef>
            </a:pPr>
            <a:endParaRPr lang="en-US" i="1" dirty="0">
              <a:ea typeface="ＭＳ Ｐゴシック" pitchFamily="34" charset="-128"/>
            </a:endParaRPr>
          </a:p>
          <a:p>
            <a:pPr eaLnBrk="1" hangingPunct="1">
              <a:spcBef>
                <a:spcPct val="0"/>
              </a:spcBef>
            </a:pPr>
            <a:r>
              <a:rPr lang="en-US" i="1" dirty="0">
                <a:ea typeface="ＭＳ Ｐゴシック" pitchFamily="34" charset="-128"/>
              </a:rPr>
              <a:t>Communication</a:t>
            </a:r>
            <a:r>
              <a:rPr lang="en-US" dirty="0">
                <a:ea typeface="ＭＳ Ｐゴシック" pitchFamily="34" charset="-128"/>
              </a:rPr>
              <a:t> involves exchanging routine information and processing paperwork. The average manager spent 29 percent of his or her time performing this activity. </a:t>
            </a:r>
          </a:p>
          <a:p>
            <a:pPr eaLnBrk="1" hangingPunct="1">
              <a:spcBef>
                <a:spcPct val="0"/>
              </a:spcBef>
            </a:pPr>
            <a:endParaRPr lang="en-US" i="1" dirty="0">
              <a:ea typeface="ＭＳ Ｐゴシック" pitchFamily="34" charset="-128"/>
            </a:endParaRPr>
          </a:p>
          <a:p>
            <a:pPr eaLnBrk="1" hangingPunct="1">
              <a:spcBef>
                <a:spcPct val="0"/>
              </a:spcBef>
            </a:pPr>
            <a:r>
              <a:rPr lang="en-US" i="1" dirty="0">
                <a:ea typeface="ＭＳ Ｐゴシック" pitchFamily="34" charset="-128"/>
              </a:rPr>
              <a:t>Human resource management</a:t>
            </a:r>
            <a:r>
              <a:rPr lang="en-US" dirty="0">
                <a:ea typeface="ＭＳ Ｐゴシック" pitchFamily="34" charset="-128"/>
              </a:rPr>
              <a:t> includes motivating, disciplining, managing conflict, staffing, and training. The average manager spent 20 percent of his or her time performing this activity. </a:t>
            </a:r>
          </a:p>
          <a:p>
            <a:pPr eaLnBrk="1" hangingPunct="1">
              <a:spcBef>
                <a:spcPct val="0"/>
              </a:spcBef>
            </a:pPr>
            <a:endParaRPr lang="en-US" i="1" dirty="0">
              <a:ea typeface="ＭＳ Ｐゴシック" pitchFamily="34" charset="-128"/>
            </a:endParaRPr>
          </a:p>
          <a:p>
            <a:pPr eaLnBrk="1" hangingPunct="1">
              <a:spcBef>
                <a:spcPct val="0"/>
              </a:spcBef>
            </a:pPr>
            <a:r>
              <a:rPr lang="en-US" i="1" dirty="0">
                <a:ea typeface="ＭＳ Ｐゴシック" pitchFamily="34" charset="-128"/>
              </a:rPr>
              <a:t>Networking</a:t>
            </a:r>
            <a:r>
              <a:rPr lang="en-US" dirty="0">
                <a:ea typeface="ＭＳ Ｐゴシック" pitchFamily="34" charset="-128"/>
              </a:rPr>
              <a:t> is socializing, politicking, and interacting with outsiders. The average manager spent 19 percent of his or her time performing this activity.</a:t>
            </a:r>
          </a:p>
          <a:p>
            <a:pPr eaLnBrk="1" hangingPunct="1">
              <a:spcBef>
                <a:spcPct val="0"/>
              </a:spcBef>
            </a:pPr>
            <a:endParaRPr lang="en-US" dirty="0">
              <a:ea typeface="ＭＳ Ｐゴシック" pitchFamily="34" charset="-128"/>
            </a:endParaRPr>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0FEC64-878A-4704-B0DC-60968BF330A6}"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Managers who were high performing in these activities were found to be fast-tracked through organizational promotion.</a:t>
            </a:r>
          </a:p>
          <a:p>
            <a:pPr eaLnBrk="1" hangingPunct="1">
              <a:spcBef>
                <a:spcPct val="0"/>
              </a:spcBef>
            </a:pPr>
            <a:endParaRPr lang="en-US" dirty="0">
              <a:ea typeface="ＭＳ Ｐゴシック" pitchFamily="34" charset="-128"/>
            </a:endParaRP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C6089C-F0B6-46D7-B4DC-E545BF57F2D5}"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BE3C8A-4232-45BD-A99A-E1AFB45224E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1C8E3C-1885-401E-AA0B-3ABDEEDB435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dirty="0"/>
              <a:t>Click to edit Master title style</a:t>
            </a:r>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a:t>
            </a:r>
            <a:fld id="{D59FD9D0-3A53-4E43-B8FB-A4FF2D303B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00291915-6F03-486F-840B-1A404E8DB453}"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D9E82621-F5E3-4899-9041-F5D1D8611FC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6CDF62E-EA41-4F61-AF02-FDAB4F7B05B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A97F131D-B3C2-4764-968B-3F5DE601ED97}" type="slidenum">
              <a:rPr lang="en-US" smtClean="0"/>
              <a:pPr>
                <a:defRPr/>
              </a:pPr>
              <a:t>‹#›</a:t>
            </a:fld>
            <a:endParaRPr lang="en-US"/>
          </a:p>
        </p:txBody>
      </p:sp>
      <p:sp>
        <p:nvSpPr>
          <p:cNvPr id="6" name="TextBox 5"/>
          <p:cNvSpPr txBox="1"/>
          <p:nvPr userDrawn="1"/>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642341E-222B-4D26-85D3-93D592176EA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62C77880-C5F7-40A8-9FF7-CACCDF2CE995}"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229F57D9-8F8A-4198-83B5-C09F22A3A0F9}"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dirty="0"/>
              <a:t>1-</a:t>
            </a:r>
            <a:fld id="{63131F8D-7601-4491-9280-9F125F89EE01}" type="slidenum">
              <a:rPr lang="en-US" smtClean="0"/>
              <a:pPr>
                <a:defRPr/>
              </a:pPr>
              <a:t>‹#›</a:t>
            </a:fld>
            <a:endParaRPr lang="en-US" dirty="0"/>
          </a:p>
        </p:txBody>
      </p:sp>
      <p:sp>
        <p:nvSpPr>
          <p:cNvPr id="9" name="TextBox 8"/>
          <p:cNvSpPr txBox="1"/>
          <p:nvPr/>
        </p:nvSpPr>
        <p:spPr>
          <a:xfrm>
            <a:off x="3474232" y="6400799"/>
            <a:ext cx="2771913" cy="615553"/>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customXml" Target="../ink/ink108.xml"/><Relationship Id="rId18" Type="http://schemas.openxmlformats.org/officeDocument/2006/relationships/image" Target="../media/image890.png"/><Relationship Id="rId26" Type="http://schemas.openxmlformats.org/officeDocument/2006/relationships/image" Target="../media/image930.png"/><Relationship Id="rId39" Type="http://schemas.openxmlformats.org/officeDocument/2006/relationships/customXml" Target="../ink/ink121.xml"/><Relationship Id="rId21" Type="http://schemas.openxmlformats.org/officeDocument/2006/relationships/customXml" Target="../ink/ink112.xml"/><Relationship Id="rId34" Type="http://schemas.openxmlformats.org/officeDocument/2006/relationships/image" Target="../media/image97.png"/><Relationship Id="rId7" Type="http://schemas.openxmlformats.org/officeDocument/2006/relationships/customXml" Target="../ink/ink105.xml"/><Relationship Id="rId12" Type="http://schemas.openxmlformats.org/officeDocument/2006/relationships/image" Target="../media/image860.png"/><Relationship Id="rId17" Type="http://schemas.openxmlformats.org/officeDocument/2006/relationships/customXml" Target="../ink/ink110.xml"/><Relationship Id="rId25" Type="http://schemas.openxmlformats.org/officeDocument/2006/relationships/customXml" Target="../ink/ink114.xml"/><Relationship Id="rId33" Type="http://schemas.openxmlformats.org/officeDocument/2006/relationships/customXml" Target="../ink/ink118.xml"/><Relationship Id="rId38" Type="http://schemas.openxmlformats.org/officeDocument/2006/relationships/image" Target="../media/image99.png"/><Relationship Id="rId2" Type="http://schemas.openxmlformats.org/officeDocument/2006/relationships/notesSlide" Target="../notesSlides/notesSlide10.xml"/><Relationship Id="rId16" Type="http://schemas.openxmlformats.org/officeDocument/2006/relationships/image" Target="../media/image880.png"/><Relationship Id="rId20" Type="http://schemas.openxmlformats.org/officeDocument/2006/relationships/image" Target="../media/image900.png"/><Relationship Id="rId29"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image" Target="../media/image830.png"/><Relationship Id="rId11" Type="http://schemas.openxmlformats.org/officeDocument/2006/relationships/customXml" Target="../ink/ink107.xml"/><Relationship Id="rId24" Type="http://schemas.openxmlformats.org/officeDocument/2006/relationships/image" Target="../media/image920.png"/><Relationship Id="rId32" Type="http://schemas.openxmlformats.org/officeDocument/2006/relationships/image" Target="../media/image96.png"/><Relationship Id="rId37" Type="http://schemas.openxmlformats.org/officeDocument/2006/relationships/customXml" Target="../ink/ink120.xml"/><Relationship Id="rId40" Type="http://schemas.openxmlformats.org/officeDocument/2006/relationships/image" Target="../media/image100.png"/><Relationship Id="rId5" Type="http://schemas.openxmlformats.org/officeDocument/2006/relationships/customXml" Target="../ink/ink104.xml"/><Relationship Id="rId15" Type="http://schemas.openxmlformats.org/officeDocument/2006/relationships/customXml" Target="../ink/ink109.xml"/><Relationship Id="rId23" Type="http://schemas.openxmlformats.org/officeDocument/2006/relationships/customXml" Target="../ink/ink113.xml"/><Relationship Id="rId28" Type="http://schemas.openxmlformats.org/officeDocument/2006/relationships/image" Target="../media/image940.png"/><Relationship Id="rId36" Type="http://schemas.openxmlformats.org/officeDocument/2006/relationships/image" Target="../media/image98.png"/><Relationship Id="rId10" Type="http://schemas.openxmlformats.org/officeDocument/2006/relationships/image" Target="../media/image850.png"/><Relationship Id="rId19" Type="http://schemas.openxmlformats.org/officeDocument/2006/relationships/customXml" Target="../ink/ink111.xml"/><Relationship Id="rId31" Type="http://schemas.openxmlformats.org/officeDocument/2006/relationships/customXml" Target="../ink/ink117.xml"/><Relationship Id="rId4" Type="http://schemas.openxmlformats.org/officeDocument/2006/relationships/image" Target="../media/image820.png"/><Relationship Id="rId9" Type="http://schemas.openxmlformats.org/officeDocument/2006/relationships/customXml" Target="../ink/ink106.xml"/><Relationship Id="rId14" Type="http://schemas.openxmlformats.org/officeDocument/2006/relationships/image" Target="../media/image870.png"/><Relationship Id="rId22" Type="http://schemas.openxmlformats.org/officeDocument/2006/relationships/image" Target="../media/image910.png"/><Relationship Id="rId27" Type="http://schemas.openxmlformats.org/officeDocument/2006/relationships/customXml" Target="../ink/ink115.xml"/><Relationship Id="rId30" Type="http://schemas.openxmlformats.org/officeDocument/2006/relationships/image" Target="../media/image95.png"/><Relationship Id="rId35" Type="http://schemas.openxmlformats.org/officeDocument/2006/relationships/customXml" Target="../ink/ink119.xml"/><Relationship Id="rId8" Type="http://schemas.openxmlformats.org/officeDocument/2006/relationships/image" Target="../media/image840.png"/><Relationship Id="rId3" Type="http://schemas.openxmlformats.org/officeDocument/2006/relationships/customXml" Target="../ink/ink103.xml"/></Relationships>
</file>

<file path=ppt/slides/_rels/slide1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customXml" Target="../ink/ink127.xml"/><Relationship Id="rId18" Type="http://schemas.openxmlformats.org/officeDocument/2006/relationships/image" Target="../media/image108.png"/><Relationship Id="rId26" Type="http://schemas.openxmlformats.org/officeDocument/2006/relationships/image" Target="../media/image112.png"/><Relationship Id="rId3" Type="http://schemas.openxmlformats.org/officeDocument/2006/relationships/customXml" Target="../ink/ink122.xml"/><Relationship Id="rId21" Type="http://schemas.openxmlformats.org/officeDocument/2006/relationships/customXml" Target="../ink/ink131.xml"/><Relationship Id="rId7" Type="http://schemas.openxmlformats.org/officeDocument/2006/relationships/customXml" Target="../ink/ink124.xml"/><Relationship Id="rId12" Type="http://schemas.openxmlformats.org/officeDocument/2006/relationships/image" Target="../media/image105.png"/><Relationship Id="rId17" Type="http://schemas.openxmlformats.org/officeDocument/2006/relationships/customXml" Target="../ink/ink129.xml"/><Relationship Id="rId25" Type="http://schemas.openxmlformats.org/officeDocument/2006/relationships/customXml" Target="../ink/ink133.xml"/><Relationship Id="rId2" Type="http://schemas.openxmlformats.org/officeDocument/2006/relationships/notesSlide" Target="../notesSlides/notesSlide11.xml"/><Relationship Id="rId16" Type="http://schemas.openxmlformats.org/officeDocument/2006/relationships/image" Target="../media/image107.png"/><Relationship Id="rId20" Type="http://schemas.openxmlformats.org/officeDocument/2006/relationships/image" Target="../media/image109.png"/><Relationship Id="rId29" Type="http://schemas.openxmlformats.org/officeDocument/2006/relationships/customXml" Target="../ink/ink135.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customXml" Target="../ink/ink126.xml"/><Relationship Id="rId24" Type="http://schemas.openxmlformats.org/officeDocument/2006/relationships/image" Target="../media/image111.png"/><Relationship Id="rId32" Type="http://schemas.openxmlformats.org/officeDocument/2006/relationships/image" Target="../media/image115.png"/><Relationship Id="rId5" Type="http://schemas.openxmlformats.org/officeDocument/2006/relationships/customXml" Target="../ink/ink123.xml"/><Relationship Id="rId15" Type="http://schemas.openxmlformats.org/officeDocument/2006/relationships/customXml" Target="../ink/ink128.xml"/><Relationship Id="rId23" Type="http://schemas.openxmlformats.org/officeDocument/2006/relationships/customXml" Target="../ink/ink132.xml"/><Relationship Id="rId28" Type="http://schemas.openxmlformats.org/officeDocument/2006/relationships/image" Target="../media/image113.png"/><Relationship Id="rId10" Type="http://schemas.openxmlformats.org/officeDocument/2006/relationships/image" Target="../media/image104.png"/><Relationship Id="rId19" Type="http://schemas.openxmlformats.org/officeDocument/2006/relationships/customXml" Target="../ink/ink130.xml"/><Relationship Id="rId31" Type="http://schemas.openxmlformats.org/officeDocument/2006/relationships/customXml" Target="../ink/ink136.xml"/><Relationship Id="rId4" Type="http://schemas.openxmlformats.org/officeDocument/2006/relationships/image" Target="../media/image101.png"/><Relationship Id="rId9" Type="http://schemas.openxmlformats.org/officeDocument/2006/relationships/customXml" Target="../ink/ink125.xml"/><Relationship Id="rId14" Type="http://schemas.openxmlformats.org/officeDocument/2006/relationships/image" Target="../media/image106.png"/><Relationship Id="rId22" Type="http://schemas.openxmlformats.org/officeDocument/2006/relationships/image" Target="../media/image110.png"/><Relationship Id="rId27" Type="http://schemas.openxmlformats.org/officeDocument/2006/relationships/customXml" Target="../ink/ink134.xml"/><Relationship Id="rId30" Type="http://schemas.openxmlformats.org/officeDocument/2006/relationships/image" Target="../media/image114.png"/></Relationships>
</file>

<file path=ppt/slides/_rels/slide12.xml.rels><?xml version="1.0" encoding="UTF-8" standalone="yes"?>
<Relationships xmlns="http://schemas.openxmlformats.org/package/2006/relationships"><Relationship Id="rId26" Type="http://schemas.openxmlformats.org/officeDocument/2006/relationships/image" Target="../media/image127.png"/><Relationship Id="rId21" Type="http://schemas.openxmlformats.org/officeDocument/2006/relationships/customXml" Target="../ink/ink146.xml"/><Relationship Id="rId42" Type="http://schemas.openxmlformats.org/officeDocument/2006/relationships/image" Target="../media/image135.png"/><Relationship Id="rId47" Type="http://schemas.openxmlformats.org/officeDocument/2006/relationships/customXml" Target="../ink/ink159.xml"/><Relationship Id="rId63" Type="http://schemas.openxmlformats.org/officeDocument/2006/relationships/customXml" Target="../ink/ink167.xml"/><Relationship Id="rId68" Type="http://schemas.openxmlformats.org/officeDocument/2006/relationships/image" Target="../media/image148.png"/><Relationship Id="rId7" Type="http://schemas.openxmlformats.org/officeDocument/2006/relationships/customXml" Target="../ink/ink139.xml"/><Relationship Id="rId2" Type="http://schemas.openxmlformats.org/officeDocument/2006/relationships/notesSlide" Target="../notesSlides/notesSlide12.xml"/><Relationship Id="rId16" Type="http://schemas.openxmlformats.org/officeDocument/2006/relationships/image" Target="../media/image122.png"/><Relationship Id="rId29" Type="http://schemas.openxmlformats.org/officeDocument/2006/relationships/customXml" Target="../ink/ink150.xml"/><Relationship Id="rId11" Type="http://schemas.openxmlformats.org/officeDocument/2006/relationships/customXml" Target="../ink/ink141.xml"/><Relationship Id="rId24" Type="http://schemas.openxmlformats.org/officeDocument/2006/relationships/image" Target="../media/image126.png"/><Relationship Id="rId32" Type="http://schemas.openxmlformats.org/officeDocument/2006/relationships/image" Target="../media/image130.png"/><Relationship Id="rId37" Type="http://schemas.openxmlformats.org/officeDocument/2006/relationships/customXml" Target="../ink/ink154.xml"/><Relationship Id="rId40" Type="http://schemas.openxmlformats.org/officeDocument/2006/relationships/image" Target="../media/image134.png"/><Relationship Id="rId45" Type="http://schemas.openxmlformats.org/officeDocument/2006/relationships/customXml" Target="../ink/ink158.xml"/><Relationship Id="rId53" Type="http://schemas.openxmlformats.org/officeDocument/2006/relationships/customXml" Target="../ink/ink162.xml"/><Relationship Id="rId58" Type="http://schemas.openxmlformats.org/officeDocument/2006/relationships/image" Target="../media/image143.png"/><Relationship Id="rId66" Type="http://schemas.openxmlformats.org/officeDocument/2006/relationships/image" Target="../media/image147.png"/><Relationship Id="rId5" Type="http://schemas.openxmlformats.org/officeDocument/2006/relationships/customXml" Target="../ink/ink138.xml"/><Relationship Id="rId61" Type="http://schemas.openxmlformats.org/officeDocument/2006/relationships/customXml" Target="../ink/ink166.xml"/><Relationship Id="rId19" Type="http://schemas.openxmlformats.org/officeDocument/2006/relationships/customXml" Target="../ink/ink145.xml"/><Relationship Id="rId14" Type="http://schemas.openxmlformats.org/officeDocument/2006/relationships/image" Target="../media/image121.png"/><Relationship Id="rId22" Type="http://schemas.openxmlformats.org/officeDocument/2006/relationships/image" Target="../media/image125.png"/><Relationship Id="rId27" Type="http://schemas.openxmlformats.org/officeDocument/2006/relationships/customXml" Target="../ink/ink149.xml"/><Relationship Id="rId30" Type="http://schemas.openxmlformats.org/officeDocument/2006/relationships/image" Target="../media/image129.png"/><Relationship Id="rId35" Type="http://schemas.openxmlformats.org/officeDocument/2006/relationships/customXml" Target="../ink/ink153.xml"/><Relationship Id="rId43" Type="http://schemas.openxmlformats.org/officeDocument/2006/relationships/customXml" Target="../ink/ink157.xml"/><Relationship Id="rId48" Type="http://schemas.openxmlformats.org/officeDocument/2006/relationships/image" Target="../media/image138.png"/><Relationship Id="rId56" Type="http://schemas.openxmlformats.org/officeDocument/2006/relationships/image" Target="../media/image142.png"/><Relationship Id="rId64" Type="http://schemas.openxmlformats.org/officeDocument/2006/relationships/image" Target="../media/image146.png"/><Relationship Id="rId69" Type="http://schemas.openxmlformats.org/officeDocument/2006/relationships/customXml" Target="../ink/ink170.xml"/><Relationship Id="rId8" Type="http://schemas.openxmlformats.org/officeDocument/2006/relationships/image" Target="../media/image118.png"/><Relationship Id="rId51" Type="http://schemas.openxmlformats.org/officeDocument/2006/relationships/customXml" Target="../ink/ink161.xml"/><Relationship Id="rId3" Type="http://schemas.openxmlformats.org/officeDocument/2006/relationships/customXml" Target="../ink/ink137.xml"/><Relationship Id="rId12" Type="http://schemas.openxmlformats.org/officeDocument/2006/relationships/image" Target="../media/image120.png"/><Relationship Id="rId17" Type="http://schemas.openxmlformats.org/officeDocument/2006/relationships/customXml" Target="../ink/ink144.xml"/><Relationship Id="rId25" Type="http://schemas.openxmlformats.org/officeDocument/2006/relationships/customXml" Target="../ink/ink148.xml"/><Relationship Id="rId33" Type="http://schemas.openxmlformats.org/officeDocument/2006/relationships/customXml" Target="../ink/ink152.xml"/><Relationship Id="rId38" Type="http://schemas.openxmlformats.org/officeDocument/2006/relationships/image" Target="../media/image133.png"/><Relationship Id="rId46" Type="http://schemas.openxmlformats.org/officeDocument/2006/relationships/image" Target="../media/image137.png"/><Relationship Id="rId59" Type="http://schemas.openxmlformats.org/officeDocument/2006/relationships/customXml" Target="../ink/ink165.xml"/><Relationship Id="rId67" Type="http://schemas.openxmlformats.org/officeDocument/2006/relationships/customXml" Target="../ink/ink169.xml"/><Relationship Id="rId20" Type="http://schemas.openxmlformats.org/officeDocument/2006/relationships/image" Target="../media/image124.png"/><Relationship Id="rId41" Type="http://schemas.openxmlformats.org/officeDocument/2006/relationships/customXml" Target="../ink/ink156.xml"/><Relationship Id="rId54" Type="http://schemas.openxmlformats.org/officeDocument/2006/relationships/image" Target="../media/image141.png"/><Relationship Id="rId62" Type="http://schemas.openxmlformats.org/officeDocument/2006/relationships/image" Target="../media/image145.png"/><Relationship Id="rId70" Type="http://schemas.openxmlformats.org/officeDocument/2006/relationships/image" Target="../media/image149.png"/><Relationship Id="rId1" Type="http://schemas.openxmlformats.org/officeDocument/2006/relationships/slideLayout" Target="../slideLayouts/slideLayout2.xml"/><Relationship Id="rId6" Type="http://schemas.openxmlformats.org/officeDocument/2006/relationships/image" Target="../media/image117.png"/><Relationship Id="rId15" Type="http://schemas.openxmlformats.org/officeDocument/2006/relationships/customXml" Target="../ink/ink143.xml"/><Relationship Id="rId23" Type="http://schemas.openxmlformats.org/officeDocument/2006/relationships/customXml" Target="../ink/ink147.xml"/><Relationship Id="rId28" Type="http://schemas.openxmlformats.org/officeDocument/2006/relationships/image" Target="../media/image128.png"/><Relationship Id="rId36" Type="http://schemas.openxmlformats.org/officeDocument/2006/relationships/image" Target="../media/image132.png"/><Relationship Id="rId49" Type="http://schemas.openxmlformats.org/officeDocument/2006/relationships/customXml" Target="../ink/ink160.xml"/><Relationship Id="rId57" Type="http://schemas.openxmlformats.org/officeDocument/2006/relationships/customXml" Target="../ink/ink164.xml"/><Relationship Id="rId10" Type="http://schemas.openxmlformats.org/officeDocument/2006/relationships/image" Target="../media/image119.png"/><Relationship Id="rId31" Type="http://schemas.openxmlformats.org/officeDocument/2006/relationships/customXml" Target="../ink/ink151.xml"/><Relationship Id="rId44" Type="http://schemas.openxmlformats.org/officeDocument/2006/relationships/image" Target="../media/image136.png"/><Relationship Id="rId52" Type="http://schemas.openxmlformats.org/officeDocument/2006/relationships/image" Target="../media/image140.png"/><Relationship Id="rId60" Type="http://schemas.openxmlformats.org/officeDocument/2006/relationships/image" Target="../media/image144.png"/><Relationship Id="rId65" Type="http://schemas.openxmlformats.org/officeDocument/2006/relationships/customXml" Target="../ink/ink168.xml"/><Relationship Id="rId4" Type="http://schemas.openxmlformats.org/officeDocument/2006/relationships/image" Target="../media/image116.png"/><Relationship Id="rId9" Type="http://schemas.openxmlformats.org/officeDocument/2006/relationships/customXml" Target="../ink/ink140.xml"/><Relationship Id="rId13" Type="http://schemas.openxmlformats.org/officeDocument/2006/relationships/customXml" Target="../ink/ink142.xml"/><Relationship Id="rId18" Type="http://schemas.openxmlformats.org/officeDocument/2006/relationships/image" Target="../media/image123.png"/><Relationship Id="rId39" Type="http://schemas.openxmlformats.org/officeDocument/2006/relationships/customXml" Target="../ink/ink155.xml"/><Relationship Id="rId34" Type="http://schemas.openxmlformats.org/officeDocument/2006/relationships/image" Target="../media/image131.png"/><Relationship Id="rId50" Type="http://schemas.openxmlformats.org/officeDocument/2006/relationships/image" Target="../media/image139.png"/><Relationship Id="rId55" Type="http://schemas.openxmlformats.org/officeDocument/2006/relationships/customXml" Target="../ink/ink163.xml"/></Relationships>
</file>

<file path=ppt/slides/_rels/slide13.xml.rels><?xml version="1.0" encoding="UTF-8" standalone="yes"?>
<Relationships xmlns="http://schemas.openxmlformats.org/package/2006/relationships"><Relationship Id="rId8" Type="http://schemas.openxmlformats.org/officeDocument/2006/relationships/image" Target="../media/image1410.png"/><Relationship Id="rId13" Type="http://schemas.openxmlformats.org/officeDocument/2006/relationships/customXml" Target="../ink/ink176.xml"/><Relationship Id="rId18" Type="http://schemas.openxmlformats.org/officeDocument/2006/relationships/image" Target="../media/image1460.png"/><Relationship Id="rId26" Type="http://schemas.openxmlformats.org/officeDocument/2006/relationships/image" Target="../media/image150.png"/><Relationship Id="rId3" Type="http://schemas.openxmlformats.org/officeDocument/2006/relationships/customXml" Target="../ink/ink171.xml"/><Relationship Id="rId21" Type="http://schemas.openxmlformats.org/officeDocument/2006/relationships/customXml" Target="../ink/ink180.xml"/><Relationship Id="rId7" Type="http://schemas.openxmlformats.org/officeDocument/2006/relationships/customXml" Target="../ink/ink173.xml"/><Relationship Id="rId12" Type="http://schemas.openxmlformats.org/officeDocument/2006/relationships/image" Target="../media/image1430.png"/><Relationship Id="rId17" Type="http://schemas.openxmlformats.org/officeDocument/2006/relationships/customXml" Target="../ink/ink178.xml"/><Relationship Id="rId25" Type="http://schemas.openxmlformats.org/officeDocument/2006/relationships/customXml" Target="../ink/ink182.xml"/><Relationship Id="rId2" Type="http://schemas.openxmlformats.org/officeDocument/2006/relationships/notesSlide" Target="../notesSlides/notesSlide13.xml"/><Relationship Id="rId16" Type="http://schemas.openxmlformats.org/officeDocument/2006/relationships/image" Target="../media/image1450.png"/><Relationship Id="rId20" Type="http://schemas.openxmlformats.org/officeDocument/2006/relationships/image" Target="../media/image1470.png"/><Relationship Id="rId29" Type="http://schemas.openxmlformats.org/officeDocument/2006/relationships/customXml" Target="../ink/ink184.xml"/><Relationship Id="rId1" Type="http://schemas.openxmlformats.org/officeDocument/2006/relationships/slideLayout" Target="../slideLayouts/slideLayout2.xml"/><Relationship Id="rId6" Type="http://schemas.openxmlformats.org/officeDocument/2006/relationships/image" Target="../media/image1400.png"/><Relationship Id="rId11" Type="http://schemas.openxmlformats.org/officeDocument/2006/relationships/customXml" Target="../ink/ink175.xml"/><Relationship Id="rId24" Type="http://schemas.openxmlformats.org/officeDocument/2006/relationships/image" Target="../media/image1490.png"/><Relationship Id="rId5" Type="http://schemas.openxmlformats.org/officeDocument/2006/relationships/customXml" Target="../ink/ink172.xml"/><Relationship Id="rId15" Type="http://schemas.openxmlformats.org/officeDocument/2006/relationships/customXml" Target="../ink/ink177.xml"/><Relationship Id="rId23" Type="http://schemas.openxmlformats.org/officeDocument/2006/relationships/customXml" Target="../ink/ink181.xml"/><Relationship Id="rId28" Type="http://schemas.openxmlformats.org/officeDocument/2006/relationships/image" Target="../media/image151.png"/><Relationship Id="rId10" Type="http://schemas.openxmlformats.org/officeDocument/2006/relationships/image" Target="../media/image1420.png"/><Relationship Id="rId19" Type="http://schemas.openxmlformats.org/officeDocument/2006/relationships/customXml" Target="../ink/ink179.xml"/><Relationship Id="rId4" Type="http://schemas.openxmlformats.org/officeDocument/2006/relationships/image" Target="../media/image1390.png"/><Relationship Id="rId9" Type="http://schemas.openxmlformats.org/officeDocument/2006/relationships/customXml" Target="../ink/ink174.xml"/><Relationship Id="rId14" Type="http://schemas.openxmlformats.org/officeDocument/2006/relationships/image" Target="../media/image1440.png"/><Relationship Id="rId22" Type="http://schemas.openxmlformats.org/officeDocument/2006/relationships/image" Target="../media/image1480.png"/><Relationship Id="rId27" Type="http://schemas.openxmlformats.org/officeDocument/2006/relationships/customXml" Target="../ink/ink183.xml"/><Relationship Id="rId30" Type="http://schemas.openxmlformats.org/officeDocument/2006/relationships/image" Target="../media/image152.png"/></Relationships>
</file>

<file path=ppt/slides/_rels/slide14.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customXml" Target="../ink/ink185.xml"/></Relationships>
</file>

<file path=ppt/slides/_rels/slide15.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customXml" Target="../ink/ink191.xml"/><Relationship Id="rId18" Type="http://schemas.openxmlformats.org/officeDocument/2006/relationships/image" Target="../media/image162.png"/><Relationship Id="rId26" Type="http://schemas.openxmlformats.org/officeDocument/2006/relationships/image" Target="../media/image166.png"/><Relationship Id="rId3" Type="http://schemas.openxmlformats.org/officeDocument/2006/relationships/customXml" Target="../ink/ink186.xml"/><Relationship Id="rId21" Type="http://schemas.openxmlformats.org/officeDocument/2006/relationships/customXml" Target="../ink/ink195.xml"/><Relationship Id="rId7" Type="http://schemas.openxmlformats.org/officeDocument/2006/relationships/customXml" Target="../ink/ink188.xml"/><Relationship Id="rId12" Type="http://schemas.openxmlformats.org/officeDocument/2006/relationships/image" Target="../media/image159.png"/><Relationship Id="rId17" Type="http://schemas.openxmlformats.org/officeDocument/2006/relationships/customXml" Target="../ink/ink193.xml"/><Relationship Id="rId25" Type="http://schemas.openxmlformats.org/officeDocument/2006/relationships/customXml" Target="../ink/ink197.xml"/><Relationship Id="rId2" Type="http://schemas.openxmlformats.org/officeDocument/2006/relationships/notesSlide" Target="../notesSlides/notesSlide15.xml"/><Relationship Id="rId16" Type="http://schemas.openxmlformats.org/officeDocument/2006/relationships/image" Target="../media/image161.png"/><Relationship Id="rId20" Type="http://schemas.openxmlformats.org/officeDocument/2006/relationships/image" Target="../media/image163.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customXml" Target="../ink/ink190.xml"/><Relationship Id="rId24" Type="http://schemas.openxmlformats.org/officeDocument/2006/relationships/image" Target="../media/image165.png"/><Relationship Id="rId5" Type="http://schemas.openxmlformats.org/officeDocument/2006/relationships/customXml" Target="../ink/ink187.xml"/><Relationship Id="rId15" Type="http://schemas.openxmlformats.org/officeDocument/2006/relationships/customXml" Target="../ink/ink192.xml"/><Relationship Id="rId23" Type="http://schemas.openxmlformats.org/officeDocument/2006/relationships/customXml" Target="../ink/ink196.xml"/><Relationship Id="rId10" Type="http://schemas.openxmlformats.org/officeDocument/2006/relationships/image" Target="../media/image158.png"/><Relationship Id="rId19" Type="http://schemas.openxmlformats.org/officeDocument/2006/relationships/customXml" Target="../ink/ink194.xml"/><Relationship Id="rId4" Type="http://schemas.openxmlformats.org/officeDocument/2006/relationships/image" Target="../media/image155.png"/><Relationship Id="rId9" Type="http://schemas.openxmlformats.org/officeDocument/2006/relationships/customXml" Target="../ink/ink189.xml"/><Relationship Id="rId14" Type="http://schemas.openxmlformats.org/officeDocument/2006/relationships/image" Target="../media/image160.png"/><Relationship Id="rId22" Type="http://schemas.openxmlformats.org/officeDocument/2006/relationships/image" Target="../media/image164.png"/></Relationships>
</file>

<file path=ppt/slides/_rels/slide16.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customXml" Target="../ink/ink198.xml"/><Relationship Id="rId7" Type="http://schemas.openxmlformats.org/officeDocument/2006/relationships/customXml" Target="../ink/ink20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customXml" Target="../ink/ink199.xml"/><Relationship Id="rId10" Type="http://schemas.openxmlformats.org/officeDocument/2006/relationships/image" Target="../media/image170.png"/><Relationship Id="rId4" Type="http://schemas.openxmlformats.org/officeDocument/2006/relationships/image" Target="../media/image167.png"/><Relationship Id="rId9" Type="http://schemas.openxmlformats.org/officeDocument/2006/relationships/customXml" Target="../ink/ink201.xml"/></Relationships>
</file>

<file path=ppt/slides/_rels/slide17.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customXml" Target="../ink/ink207.xml"/><Relationship Id="rId18" Type="http://schemas.openxmlformats.org/officeDocument/2006/relationships/image" Target="../media/image178.png"/><Relationship Id="rId3" Type="http://schemas.openxmlformats.org/officeDocument/2006/relationships/customXml" Target="../ink/ink202.xml"/><Relationship Id="rId21" Type="http://schemas.openxmlformats.org/officeDocument/2006/relationships/customXml" Target="../ink/ink211.xml"/><Relationship Id="rId7" Type="http://schemas.openxmlformats.org/officeDocument/2006/relationships/customXml" Target="../ink/ink204.xml"/><Relationship Id="rId12" Type="http://schemas.openxmlformats.org/officeDocument/2006/relationships/image" Target="../media/image175.png"/><Relationship Id="rId17" Type="http://schemas.openxmlformats.org/officeDocument/2006/relationships/customXml" Target="../ink/ink209.xml"/><Relationship Id="rId2" Type="http://schemas.openxmlformats.org/officeDocument/2006/relationships/notesSlide" Target="../notesSlides/notesSlide17.xml"/><Relationship Id="rId16" Type="http://schemas.openxmlformats.org/officeDocument/2006/relationships/image" Target="../media/image177.png"/><Relationship Id="rId20"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72.png"/><Relationship Id="rId11" Type="http://schemas.openxmlformats.org/officeDocument/2006/relationships/customXml" Target="../ink/ink206.xml"/><Relationship Id="rId24" Type="http://schemas.openxmlformats.org/officeDocument/2006/relationships/image" Target="../media/image181.png"/><Relationship Id="rId5" Type="http://schemas.openxmlformats.org/officeDocument/2006/relationships/customXml" Target="../ink/ink203.xml"/><Relationship Id="rId15" Type="http://schemas.openxmlformats.org/officeDocument/2006/relationships/customXml" Target="../ink/ink208.xml"/><Relationship Id="rId23" Type="http://schemas.openxmlformats.org/officeDocument/2006/relationships/customXml" Target="../ink/ink212.xml"/><Relationship Id="rId10" Type="http://schemas.openxmlformats.org/officeDocument/2006/relationships/image" Target="../media/image174.png"/><Relationship Id="rId19" Type="http://schemas.openxmlformats.org/officeDocument/2006/relationships/customXml" Target="../ink/ink210.xml"/><Relationship Id="rId4" Type="http://schemas.openxmlformats.org/officeDocument/2006/relationships/image" Target="../media/image171.png"/><Relationship Id="rId9" Type="http://schemas.openxmlformats.org/officeDocument/2006/relationships/customXml" Target="../ink/ink205.xml"/><Relationship Id="rId14" Type="http://schemas.openxmlformats.org/officeDocument/2006/relationships/image" Target="../media/image176.png"/><Relationship Id="rId22" Type="http://schemas.openxmlformats.org/officeDocument/2006/relationships/image" Target="../media/image180.png"/></Relationships>
</file>

<file path=ppt/slides/_rels/slide18.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19.xml.rels><?xml version="1.0" encoding="UTF-8" standalone="yes"?>
<Relationships xmlns="http://schemas.openxmlformats.org/package/2006/relationships"><Relationship Id="rId8" Type="http://schemas.openxmlformats.org/officeDocument/2006/relationships/image" Target="../media/image186.png"/><Relationship Id="rId13" Type="http://schemas.openxmlformats.org/officeDocument/2006/relationships/customXml" Target="../ink/ink218.xml"/><Relationship Id="rId18" Type="http://schemas.openxmlformats.org/officeDocument/2006/relationships/image" Target="../media/image191.png"/><Relationship Id="rId26" Type="http://schemas.openxmlformats.org/officeDocument/2006/relationships/image" Target="../media/image195.png"/><Relationship Id="rId3" Type="http://schemas.openxmlformats.org/officeDocument/2006/relationships/customXml" Target="../ink/ink213.xml"/><Relationship Id="rId21" Type="http://schemas.openxmlformats.org/officeDocument/2006/relationships/customXml" Target="../ink/ink222.xml"/><Relationship Id="rId7" Type="http://schemas.openxmlformats.org/officeDocument/2006/relationships/customXml" Target="../ink/ink215.xml"/><Relationship Id="rId12" Type="http://schemas.openxmlformats.org/officeDocument/2006/relationships/image" Target="../media/image188.png"/><Relationship Id="rId17" Type="http://schemas.openxmlformats.org/officeDocument/2006/relationships/customXml" Target="../ink/ink220.xml"/><Relationship Id="rId25" Type="http://schemas.openxmlformats.org/officeDocument/2006/relationships/customXml" Target="../ink/ink224.xml"/><Relationship Id="rId2" Type="http://schemas.openxmlformats.org/officeDocument/2006/relationships/notesSlide" Target="../notesSlides/notesSlide19.xml"/><Relationship Id="rId16" Type="http://schemas.openxmlformats.org/officeDocument/2006/relationships/image" Target="../media/image190.png"/><Relationship Id="rId20"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customXml" Target="../ink/ink217.xml"/><Relationship Id="rId24" Type="http://schemas.openxmlformats.org/officeDocument/2006/relationships/image" Target="../media/image194.png"/><Relationship Id="rId5" Type="http://schemas.openxmlformats.org/officeDocument/2006/relationships/customXml" Target="../ink/ink214.xml"/><Relationship Id="rId15" Type="http://schemas.openxmlformats.org/officeDocument/2006/relationships/customXml" Target="../ink/ink219.xml"/><Relationship Id="rId23" Type="http://schemas.openxmlformats.org/officeDocument/2006/relationships/customXml" Target="../ink/ink223.xml"/><Relationship Id="rId10" Type="http://schemas.openxmlformats.org/officeDocument/2006/relationships/image" Target="../media/image187.png"/><Relationship Id="rId19" Type="http://schemas.openxmlformats.org/officeDocument/2006/relationships/customXml" Target="../ink/ink221.xml"/><Relationship Id="rId4" Type="http://schemas.openxmlformats.org/officeDocument/2006/relationships/image" Target="../media/image184.png"/><Relationship Id="rId9" Type="http://schemas.openxmlformats.org/officeDocument/2006/relationships/customXml" Target="../ink/ink216.xml"/><Relationship Id="rId14" Type="http://schemas.openxmlformats.org/officeDocument/2006/relationships/image" Target="../media/image189.png"/><Relationship Id="rId22" Type="http://schemas.openxmlformats.org/officeDocument/2006/relationships/image" Target="../media/image19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98.png"/><Relationship Id="rId3" Type="http://schemas.openxmlformats.org/officeDocument/2006/relationships/customXml" Target="../ink/ink225.xml"/><Relationship Id="rId7" Type="http://schemas.openxmlformats.org/officeDocument/2006/relationships/customXml" Target="../ink/ink22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7.png"/><Relationship Id="rId5" Type="http://schemas.openxmlformats.org/officeDocument/2006/relationships/customXml" Target="../ink/ink226.xml"/><Relationship Id="rId10" Type="http://schemas.openxmlformats.org/officeDocument/2006/relationships/image" Target="../media/image199.png"/><Relationship Id="rId4" Type="http://schemas.openxmlformats.org/officeDocument/2006/relationships/image" Target="../media/image196.png"/><Relationship Id="rId9" Type="http://schemas.openxmlformats.org/officeDocument/2006/relationships/customXml" Target="../ink/ink228.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customXml" Target="../ink/ink234.xml"/><Relationship Id="rId3" Type="http://schemas.openxmlformats.org/officeDocument/2006/relationships/customXml" Target="../ink/ink229.xml"/><Relationship Id="rId7" Type="http://schemas.openxmlformats.org/officeDocument/2006/relationships/customXml" Target="../ink/ink231.xml"/><Relationship Id="rId12" Type="http://schemas.openxmlformats.org/officeDocument/2006/relationships/image" Target="../media/image20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2.png"/><Relationship Id="rId11" Type="http://schemas.openxmlformats.org/officeDocument/2006/relationships/customXml" Target="../ink/ink233.xml"/><Relationship Id="rId5" Type="http://schemas.openxmlformats.org/officeDocument/2006/relationships/customXml" Target="../ink/ink230.xml"/><Relationship Id="rId10" Type="http://schemas.openxmlformats.org/officeDocument/2006/relationships/image" Target="../media/image204.png"/><Relationship Id="rId4" Type="http://schemas.openxmlformats.org/officeDocument/2006/relationships/image" Target="../media/image201.png"/><Relationship Id="rId9" Type="http://schemas.openxmlformats.org/officeDocument/2006/relationships/customXml" Target="../ink/ink232.xml"/><Relationship Id="rId14" Type="http://schemas.openxmlformats.org/officeDocument/2006/relationships/image" Target="../media/image206.png"/></Relationships>
</file>

<file path=ppt/slides/_rels/slide23.xml.rels><?xml version="1.0" encoding="UTF-8" standalone="yes"?>
<Relationships xmlns="http://schemas.openxmlformats.org/package/2006/relationships"><Relationship Id="rId8" Type="http://schemas.openxmlformats.org/officeDocument/2006/relationships/image" Target="../media/image208.png"/><Relationship Id="rId13" Type="http://schemas.openxmlformats.org/officeDocument/2006/relationships/customXml" Target="../ink/ink240.xml"/><Relationship Id="rId18" Type="http://schemas.openxmlformats.org/officeDocument/2006/relationships/image" Target="../media/image213.png"/><Relationship Id="rId26" Type="http://schemas.openxmlformats.org/officeDocument/2006/relationships/image" Target="../media/image217.png"/><Relationship Id="rId3" Type="http://schemas.openxmlformats.org/officeDocument/2006/relationships/customXml" Target="../ink/ink235.xml"/><Relationship Id="rId21" Type="http://schemas.openxmlformats.org/officeDocument/2006/relationships/customXml" Target="../ink/ink244.xml"/><Relationship Id="rId7" Type="http://schemas.openxmlformats.org/officeDocument/2006/relationships/customXml" Target="../ink/ink237.xml"/><Relationship Id="rId12" Type="http://schemas.openxmlformats.org/officeDocument/2006/relationships/image" Target="../media/image210.png"/><Relationship Id="rId17" Type="http://schemas.openxmlformats.org/officeDocument/2006/relationships/customXml" Target="../ink/ink242.xml"/><Relationship Id="rId25" Type="http://schemas.openxmlformats.org/officeDocument/2006/relationships/customXml" Target="../ink/ink246.xml"/><Relationship Id="rId2" Type="http://schemas.openxmlformats.org/officeDocument/2006/relationships/notesSlide" Target="../notesSlides/notesSlide23.xml"/><Relationship Id="rId16" Type="http://schemas.openxmlformats.org/officeDocument/2006/relationships/image" Target="../media/image212.png"/><Relationship Id="rId20" Type="http://schemas.openxmlformats.org/officeDocument/2006/relationships/image" Target="../media/image214.png"/><Relationship Id="rId1" Type="http://schemas.openxmlformats.org/officeDocument/2006/relationships/slideLayout" Target="../slideLayouts/slideLayout2.xml"/><Relationship Id="rId6" Type="http://schemas.openxmlformats.org/officeDocument/2006/relationships/image" Target="../media/image207.png"/><Relationship Id="rId11" Type="http://schemas.openxmlformats.org/officeDocument/2006/relationships/customXml" Target="../ink/ink239.xml"/><Relationship Id="rId24" Type="http://schemas.openxmlformats.org/officeDocument/2006/relationships/image" Target="../media/image216.png"/><Relationship Id="rId5" Type="http://schemas.openxmlformats.org/officeDocument/2006/relationships/customXml" Target="../ink/ink236.xml"/><Relationship Id="rId15" Type="http://schemas.openxmlformats.org/officeDocument/2006/relationships/customXml" Target="../ink/ink241.xml"/><Relationship Id="rId23" Type="http://schemas.openxmlformats.org/officeDocument/2006/relationships/customXml" Target="../ink/ink245.xml"/><Relationship Id="rId10" Type="http://schemas.openxmlformats.org/officeDocument/2006/relationships/image" Target="../media/image209.png"/><Relationship Id="rId19" Type="http://schemas.openxmlformats.org/officeDocument/2006/relationships/customXml" Target="../ink/ink243.xml"/><Relationship Id="rId4" Type="http://schemas.openxmlformats.org/officeDocument/2006/relationships/image" Target="../media/image2060.png"/><Relationship Id="rId9" Type="http://schemas.openxmlformats.org/officeDocument/2006/relationships/customXml" Target="../ink/ink238.xml"/><Relationship Id="rId14" Type="http://schemas.openxmlformats.org/officeDocument/2006/relationships/image" Target="../media/image211.png"/><Relationship Id="rId22" Type="http://schemas.openxmlformats.org/officeDocument/2006/relationships/image" Target="../media/image215.png"/></Relationships>
</file>

<file path=ppt/slides/_rels/slide24.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customXml" Target="../ink/ink247.xml"/><Relationship Id="rId7" Type="http://schemas.openxmlformats.org/officeDocument/2006/relationships/customXml" Target="../ink/ink24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9.png"/><Relationship Id="rId5" Type="http://schemas.openxmlformats.org/officeDocument/2006/relationships/customXml" Target="../ink/ink248.xml"/><Relationship Id="rId10" Type="http://schemas.openxmlformats.org/officeDocument/2006/relationships/image" Target="../media/image221.png"/><Relationship Id="rId4" Type="http://schemas.openxmlformats.org/officeDocument/2006/relationships/image" Target="../media/image218.png"/><Relationship Id="rId9" Type="http://schemas.openxmlformats.org/officeDocument/2006/relationships/customXml" Target="../ink/ink250.xml"/></Relationships>
</file>

<file path=ppt/slides/_rels/slide25.xml.rels><?xml version="1.0" encoding="UTF-8" standalone="yes"?>
<Relationships xmlns="http://schemas.openxmlformats.org/package/2006/relationships"><Relationship Id="rId13" Type="http://schemas.openxmlformats.org/officeDocument/2006/relationships/customXml" Target="../ink/ink256.xml"/><Relationship Id="rId18" Type="http://schemas.openxmlformats.org/officeDocument/2006/relationships/image" Target="../media/image226.png"/><Relationship Id="rId26" Type="http://schemas.openxmlformats.org/officeDocument/2006/relationships/image" Target="../media/image230.png"/><Relationship Id="rId3" Type="http://schemas.openxmlformats.org/officeDocument/2006/relationships/customXml" Target="../ink/ink251.xml"/><Relationship Id="rId21" Type="http://schemas.openxmlformats.org/officeDocument/2006/relationships/customXml" Target="../ink/ink260.xml"/><Relationship Id="rId34" Type="http://schemas.openxmlformats.org/officeDocument/2006/relationships/image" Target="../media/image234.png"/><Relationship Id="rId7" Type="http://schemas.openxmlformats.org/officeDocument/2006/relationships/customXml" Target="../ink/ink253.xml"/><Relationship Id="rId12" Type="http://schemas.openxmlformats.org/officeDocument/2006/relationships/image" Target="../media/image223.png"/><Relationship Id="rId17" Type="http://schemas.openxmlformats.org/officeDocument/2006/relationships/customXml" Target="../ink/ink258.xml"/><Relationship Id="rId25" Type="http://schemas.openxmlformats.org/officeDocument/2006/relationships/customXml" Target="../ink/ink262.xml"/><Relationship Id="rId33" Type="http://schemas.openxmlformats.org/officeDocument/2006/relationships/customXml" Target="../ink/ink266.xml"/><Relationship Id="rId2" Type="http://schemas.openxmlformats.org/officeDocument/2006/relationships/notesSlide" Target="../notesSlides/notesSlide25.xml"/><Relationship Id="rId16" Type="http://schemas.openxmlformats.org/officeDocument/2006/relationships/image" Target="../media/image225.png"/><Relationship Id="rId20" Type="http://schemas.openxmlformats.org/officeDocument/2006/relationships/image" Target="../media/image227.png"/><Relationship Id="rId29" Type="http://schemas.openxmlformats.org/officeDocument/2006/relationships/customXml" Target="../ink/ink264.xml"/><Relationship Id="rId1" Type="http://schemas.openxmlformats.org/officeDocument/2006/relationships/slideLayout" Target="../slideLayouts/slideLayout2.xml"/><Relationship Id="rId6" Type="http://schemas.openxmlformats.org/officeDocument/2006/relationships/image" Target="../media/image2200.png"/><Relationship Id="rId11" Type="http://schemas.openxmlformats.org/officeDocument/2006/relationships/customXml" Target="../ink/ink255.xml"/><Relationship Id="rId24" Type="http://schemas.openxmlformats.org/officeDocument/2006/relationships/image" Target="../media/image229.png"/><Relationship Id="rId32" Type="http://schemas.openxmlformats.org/officeDocument/2006/relationships/image" Target="../media/image233.png"/><Relationship Id="rId5" Type="http://schemas.openxmlformats.org/officeDocument/2006/relationships/customXml" Target="../ink/ink252.xml"/><Relationship Id="rId15" Type="http://schemas.openxmlformats.org/officeDocument/2006/relationships/customXml" Target="../ink/ink257.xml"/><Relationship Id="rId23" Type="http://schemas.openxmlformats.org/officeDocument/2006/relationships/customXml" Target="../ink/ink261.xml"/><Relationship Id="rId28" Type="http://schemas.openxmlformats.org/officeDocument/2006/relationships/image" Target="../media/image231.png"/><Relationship Id="rId36" Type="http://schemas.openxmlformats.org/officeDocument/2006/relationships/image" Target="../media/image235.png"/><Relationship Id="rId10" Type="http://schemas.openxmlformats.org/officeDocument/2006/relationships/image" Target="../media/image222.png"/><Relationship Id="rId19" Type="http://schemas.openxmlformats.org/officeDocument/2006/relationships/customXml" Target="../ink/ink259.xml"/><Relationship Id="rId31" Type="http://schemas.openxmlformats.org/officeDocument/2006/relationships/customXml" Target="../ink/ink265.xml"/><Relationship Id="rId4" Type="http://schemas.openxmlformats.org/officeDocument/2006/relationships/image" Target="../media/image2190.png"/><Relationship Id="rId9" Type="http://schemas.openxmlformats.org/officeDocument/2006/relationships/customXml" Target="../ink/ink254.xml"/><Relationship Id="rId14" Type="http://schemas.openxmlformats.org/officeDocument/2006/relationships/image" Target="../media/image224.png"/><Relationship Id="rId22" Type="http://schemas.openxmlformats.org/officeDocument/2006/relationships/image" Target="../media/image228.png"/><Relationship Id="rId27" Type="http://schemas.openxmlformats.org/officeDocument/2006/relationships/customXml" Target="../ink/ink263.xml"/><Relationship Id="rId30" Type="http://schemas.openxmlformats.org/officeDocument/2006/relationships/image" Target="../media/image232.png"/><Relationship Id="rId35" Type="http://schemas.openxmlformats.org/officeDocument/2006/relationships/customXml" Target="../ink/ink267.xml"/><Relationship Id="rId8" Type="http://schemas.openxmlformats.org/officeDocument/2006/relationships/image" Target="../media/image2210.png"/></Relationships>
</file>

<file path=ppt/slides/_rels/slide26.xml.rels><?xml version="1.0" encoding="UTF-8" standalone="yes"?>
<Relationships xmlns="http://schemas.openxmlformats.org/package/2006/relationships"><Relationship Id="rId8" Type="http://schemas.openxmlformats.org/officeDocument/2006/relationships/image" Target="../media/image238.png"/><Relationship Id="rId3" Type="http://schemas.openxmlformats.org/officeDocument/2006/relationships/customXml" Target="../ink/ink268.xml"/><Relationship Id="rId7" Type="http://schemas.openxmlformats.org/officeDocument/2006/relationships/customXml" Target="../ink/ink27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7.png"/><Relationship Id="rId5" Type="http://schemas.openxmlformats.org/officeDocument/2006/relationships/customXml" Target="../ink/ink269.xml"/><Relationship Id="rId4" Type="http://schemas.openxmlformats.org/officeDocument/2006/relationships/image" Target="../media/image236.png"/></Relationships>
</file>

<file path=ppt/slides/_rels/slide27.xml.rels><?xml version="1.0" encoding="UTF-8" standalone="yes"?>
<Relationships xmlns="http://schemas.openxmlformats.org/package/2006/relationships"><Relationship Id="rId13" Type="http://schemas.openxmlformats.org/officeDocument/2006/relationships/customXml" Target="../ink/ink276.xml"/><Relationship Id="rId18" Type="http://schemas.openxmlformats.org/officeDocument/2006/relationships/image" Target="../media/image246.png"/><Relationship Id="rId26" Type="http://schemas.openxmlformats.org/officeDocument/2006/relationships/image" Target="../media/image250.png"/><Relationship Id="rId39" Type="http://schemas.openxmlformats.org/officeDocument/2006/relationships/customXml" Target="../ink/ink289.xml"/><Relationship Id="rId21" Type="http://schemas.openxmlformats.org/officeDocument/2006/relationships/customXml" Target="../ink/ink280.xml"/><Relationship Id="rId34" Type="http://schemas.openxmlformats.org/officeDocument/2006/relationships/image" Target="../media/image254.png"/><Relationship Id="rId42" Type="http://schemas.openxmlformats.org/officeDocument/2006/relationships/image" Target="../media/image258.png"/><Relationship Id="rId47" Type="http://schemas.openxmlformats.org/officeDocument/2006/relationships/customXml" Target="../ink/ink293.xml"/><Relationship Id="rId50" Type="http://schemas.openxmlformats.org/officeDocument/2006/relationships/image" Target="../media/image262.png"/><Relationship Id="rId55" Type="http://schemas.openxmlformats.org/officeDocument/2006/relationships/customXml" Target="../ink/ink297.xml"/><Relationship Id="rId63" Type="http://schemas.openxmlformats.org/officeDocument/2006/relationships/customXml" Target="../ink/ink301.xml"/><Relationship Id="rId7" Type="http://schemas.openxmlformats.org/officeDocument/2006/relationships/customXml" Target="../ink/ink273.xml"/><Relationship Id="rId2" Type="http://schemas.openxmlformats.org/officeDocument/2006/relationships/notesSlide" Target="../notesSlides/notesSlide27.xml"/><Relationship Id="rId16" Type="http://schemas.openxmlformats.org/officeDocument/2006/relationships/image" Target="../media/image245.png"/><Relationship Id="rId29" Type="http://schemas.openxmlformats.org/officeDocument/2006/relationships/customXml" Target="../ink/ink284.xml"/><Relationship Id="rId11" Type="http://schemas.openxmlformats.org/officeDocument/2006/relationships/customXml" Target="../ink/ink275.xml"/><Relationship Id="rId24" Type="http://schemas.openxmlformats.org/officeDocument/2006/relationships/image" Target="../media/image249.png"/><Relationship Id="rId32" Type="http://schemas.openxmlformats.org/officeDocument/2006/relationships/image" Target="../media/image253.png"/><Relationship Id="rId37" Type="http://schemas.openxmlformats.org/officeDocument/2006/relationships/customXml" Target="../ink/ink288.xml"/><Relationship Id="rId40" Type="http://schemas.openxmlformats.org/officeDocument/2006/relationships/image" Target="../media/image257.png"/><Relationship Id="rId45" Type="http://schemas.openxmlformats.org/officeDocument/2006/relationships/customXml" Target="../ink/ink292.xml"/><Relationship Id="rId53" Type="http://schemas.openxmlformats.org/officeDocument/2006/relationships/customXml" Target="../ink/ink296.xml"/><Relationship Id="rId58" Type="http://schemas.openxmlformats.org/officeDocument/2006/relationships/image" Target="../media/image266.png"/><Relationship Id="rId5" Type="http://schemas.openxmlformats.org/officeDocument/2006/relationships/customXml" Target="../ink/ink272.xml"/><Relationship Id="rId61" Type="http://schemas.openxmlformats.org/officeDocument/2006/relationships/customXml" Target="../ink/ink300.xml"/><Relationship Id="rId19" Type="http://schemas.openxmlformats.org/officeDocument/2006/relationships/customXml" Target="../ink/ink279.xml"/><Relationship Id="rId14" Type="http://schemas.openxmlformats.org/officeDocument/2006/relationships/image" Target="../media/image244.png"/><Relationship Id="rId22" Type="http://schemas.openxmlformats.org/officeDocument/2006/relationships/image" Target="../media/image248.png"/><Relationship Id="rId27" Type="http://schemas.openxmlformats.org/officeDocument/2006/relationships/customXml" Target="../ink/ink283.xml"/><Relationship Id="rId30" Type="http://schemas.openxmlformats.org/officeDocument/2006/relationships/image" Target="../media/image252.png"/><Relationship Id="rId35" Type="http://schemas.openxmlformats.org/officeDocument/2006/relationships/customXml" Target="../ink/ink287.xml"/><Relationship Id="rId43" Type="http://schemas.openxmlformats.org/officeDocument/2006/relationships/customXml" Target="../ink/ink291.xml"/><Relationship Id="rId48" Type="http://schemas.openxmlformats.org/officeDocument/2006/relationships/image" Target="../media/image261.png"/><Relationship Id="rId56" Type="http://schemas.openxmlformats.org/officeDocument/2006/relationships/image" Target="../media/image265.png"/><Relationship Id="rId64" Type="http://schemas.openxmlformats.org/officeDocument/2006/relationships/image" Target="../media/image269.png"/><Relationship Id="rId8" Type="http://schemas.openxmlformats.org/officeDocument/2006/relationships/image" Target="../media/image241.png"/><Relationship Id="rId51" Type="http://schemas.openxmlformats.org/officeDocument/2006/relationships/customXml" Target="../ink/ink295.xml"/><Relationship Id="rId3" Type="http://schemas.openxmlformats.org/officeDocument/2006/relationships/customXml" Target="../ink/ink271.xml"/><Relationship Id="rId12" Type="http://schemas.openxmlformats.org/officeDocument/2006/relationships/image" Target="../media/image243.png"/><Relationship Id="rId17" Type="http://schemas.openxmlformats.org/officeDocument/2006/relationships/customXml" Target="../ink/ink278.xml"/><Relationship Id="rId25" Type="http://schemas.openxmlformats.org/officeDocument/2006/relationships/customXml" Target="../ink/ink282.xml"/><Relationship Id="rId33" Type="http://schemas.openxmlformats.org/officeDocument/2006/relationships/customXml" Target="../ink/ink286.xml"/><Relationship Id="rId38" Type="http://schemas.openxmlformats.org/officeDocument/2006/relationships/image" Target="../media/image256.png"/><Relationship Id="rId46" Type="http://schemas.openxmlformats.org/officeDocument/2006/relationships/image" Target="../media/image260.png"/><Relationship Id="rId59" Type="http://schemas.openxmlformats.org/officeDocument/2006/relationships/customXml" Target="../ink/ink299.xml"/><Relationship Id="rId20" Type="http://schemas.openxmlformats.org/officeDocument/2006/relationships/image" Target="../media/image247.png"/><Relationship Id="rId41" Type="http://schemas.openxmlformats.org/officeDocument/2006/relationships/customXml" Target="../ink/ink290.xml"/><Relationship Id="rId54" Type="http://schemas.openxmlformats.org/officeDocument/2006/relationships/image" Target="../media/image264.png"/><Relationship Id="rId62" Type="http://schemas.openxmlformats.org/officeDocument/2006/relationships/image" Target="../media/image268.png"/><Relationship Id="rId1" Type="http://schemas.openxmlformats.org/officeDocument/2006/relationships/slideLayout" Target="../slideLayouts/slideLayout2.xml"/><Relationship Id="rId6" Type="http://schemas.openxmlformats.org/officeDocument/2006/relationships/image" Target="../media/image240.png"/><Relationship Id="rId15" Type="http://schemas.openxmlformats.org/officeDocument/2006/relationships/customXml" Target="../ink/ink277.xml"/><Relationship Id="rId23" Type="http://schemas.openxmlformats.org/officeDocument/2006/relationships/customXml" Target="../ink/ink281.xml"/><Relationship Id="rId28" Type="http://schemas.openxmlformats.org/officeDocument/2006/relationships/image" Target="../media/image251.png"/><Relationship Id="rId36" Type="http://schemas.openxmlformats.org/officeDocument/2006/relationships/image" Target="../media/image255.png"/><Relationship Id="rId49" Type="http://schemas.openxmlformats.org/officeDocument/2006/relationships/customXml" Target="../ink/ink294.xml"/><Relationship Id="rId57" Type="http://schemas.openxmlformats.org/officeDocument/2006/relationships/customXml" Target="../ink/ink298.xml"/><Relationship Id="rId10" Type="http://schemas.openxmlformats.org/officeDocument/2006/relationships/image" Target="../media/image242.png"/><Relationship Id="rId31" Type="http://schemas.openxmlformats.org/officeDocument/2006/relationships/customXml" Target="../ink/ink285.xml"/><Relationship Id="rId44" Type="http://schemas.openxmlformats.org/officeDocument/2006/relationships/image" Target="../media/image259.png"/><Relationship Id="rId52" Type="http://schemas.openxmlformats.org/officeDocument/2006/relationships/image" Target="../media/image263.png"/><Relationship Id="rId60" Type="http://schemas.openxmlformats.org/officeDocument/2006/relationships/image" Target="../media/image267.png"/><Relationship Id="rId4" Type="http://schemas.openxmlformats.org/officeDocument/2006/relationships/image" Target="../media/image239.png"/><Relationship Id="rId9" Type="http://schemas.openxmlformats.org/officeDocument/2006/relationships/customXml" Target="../ink/ink274.xml"/></Relationships>
</file>

<file path=ppt/slides/_rels/slide28.xml.rels><?xml version="1.0" encoding="UTF-8" standalone="yes"?>
<Relationships xmlns="http://schemas.openxmlformats.org/package/2006/relationships"><Relationship Id="rId13" Type="http://schemas.openxmlformats.org/officeDocument/2006/relationships/customXml" Target="../ink/ink307.xml"/><Relationship Id="rId18" Type="http://schemas.openxmlformats.org/officeDocument/2006/relationships/image" Target="../media/image277.png"/><Relationship Id="rId26" Type="http://schemas.openxmlformats.org/officeDocument/2006/relationships/image" Target="../media/image281.png"/><Relationship Id="rId3" Type="http://schemas.openxmlformats.org/officeDocument/2006/relationships/customXml" Target="../ink/ink302.xml"/><Relationship Id="rId21" Type="http://schemas.openxmlformats.org/officeDocument/2006/relationships/customXml" Target="../ink/ink311.xml"/><Relationship Id="rId34" Type="http://schemas.openxmlformats.org/officeDocument/2006/relationships/image" Target="../media/image285.png"/><Relationship Id="rId7" Type="http://schemas.openxmlformats.org/officeDocument/2006/relationships/customXml" Target="../ink/ink304.xml"/><Relationship Id="rId12" Type="http://schemas.openxmlformats.org/officeDocument/2006/relationships/image" Target="../media/image274.png"/><Relationship Id="rId17" Type="http://schemas.openxmlformats.org/officeDocument/2006/relationships/customXml" Target="../ink/ink309.xml"/><Relationship Id="rId25" Type="http://schemas.openxmlformats.org/officeDocument/2006/relationships/customXml" Target="../ink/ink313.xml"/><Relationship Id="rId33" Type="http://schemas.openxmlformats.org/officeDocument/2006/relationships/customXml" Target="../ink/ink317.xml"/><Relationship Id="rId2" Type="http://schemas.openxmlformats.org/officeDocument/2006/relationships/notesSlide" Target="../notesSlides/notesSlide28.xml"/><Relationship Id="rId16" Type="http://schemas.openxmlformats.org/officeDocument/2006/relationships/image" Target="../media/image276.png"/><Relationship Id="rId20" Type="http://schemas.openxmlformats.org/officeDocument/2006/relationships/image" Target="../media/image278.png"/><Relationship Id="rId29" Type="http://schemas.openxmlformats.org/officeDocument/2006/relationships/customXml" Target="../ink/ink315.xml"/><Relationship Id="rId1" Type="http://schemas.openxmlformats.org/officeDocument/2006/relationships/slideLayout" Target="../slideLayouts/slideLayout2.xml"/><Relationship Id="rId6" Type="http://schemas.openxmlformats.org/officeDocument/2006/relationships/image" Target="../media/image271.png"/><Relationship Id="rId11" Type="http://schemas.openxmlformats.org/officeDocument/2006/relationships/customXml" Target="../ink/ink306.xml"/><Relationship Id="rId24" Type="http://schemas.openxmlformats.org/officeDocument/2006/relationships/image" Target="../media/image280.png"/><Relationship Id="rId32" Type="http://schemas.openxmlformats.org/officeDocument/2006/relationships/image" Target="../media/image284.png"/><Relationship Id="rId5" Type="http://schemas.openxmlformats.org/officeDocument/2006/relationships/customXml" Target="../ink/ink303.xml"/><Relationship Id="rId15" Type="http://schemas.openxmlformats.org/officeDocument/2006/relationships/customXml" Target="../ink/ink308.xml"/><Relationship Id="rId23" Type="http://schemas.openxmlformats.org/officeDocument/2006/relationships/customXml" Target="../ink/ink312.xml"/><Relationship Id="rId28" Type="http://schemas.openxmlformats.org/officeDocument/2006/relationships/image" Target="../media/image282.png"/><Relationship Id="rId10" Type="http://schemas.openxmlformats.org/officeDocument/2006/relationships/image" Target="../media/image273.png"/><Relationship Id="rId19" Type="http://schemas.openxmlformats.org/officeDocument/2006/relationships/customXml" Target="../ink/ink310.xml"/><Relationship Id="rId31" Type="http://schemas.openxmlformats.org/officeDocument/2006/relationships/customXml" Target="../ink/ink316.xml"/><Relationship Id="rId4" Type="http://schemas.openxmlformats.org/officeDocument/2006/relationships/image" Target="../media/image270.png"/><Relationship Id="rId9" Type="http://schemas.openxmlformats.org/officeDocument/2006/relationships/customXml" Target="../ink/ink305.xml"/><Relationship Id="rId14" Type="http://schemas.openxmlformats.org/officeDocument/2006/relationships/image" Target="../media/image275.png"/><Relationship Id="rId22" Type="http://schemas.openxmlformats.org/officeDocument/2006/relationships/image" Target="../media/image279.png"/><Relationship Id="rId27" Type="http://schemas.openxmlformats.org/officeDocument/2006/relationships/customXml" Target="../ink/ink314.xml"/><Relationship Id="rId30" Type="http://schemas.openxmlformats.org/officeDocument/2006/relationships/image" Target="../media/image283.png"/><Relationship Id="rId8" Type="http://schemas.openxmlformats.org/officeDocument/2006/relationships/image" Target="../media/image272.png"/></Relationships>
</file>

<file path=ppt/slides/_rels/slide29.xml.rels><?xml version="1.0" encoding="UTF-8" standalone="yes"?>
<Relationships xmlns="http://schemas.openxmlformats.org/package/2006/relationships"><Relationship Id="rId13" Type="http://schemas.openxmlformats.org/officeDocument/2006/relationships/customXml" Target="../ink/ink323.xml"/><Relationship Id="rId18" Type="http://schemas.openxmlformats.org/officeDocument/2006/relationships/image" Target="../media/image293.png"/><Relationship Id="rId26" Type="http://schemas.openxmlformats.org/officeDocument/2006/relationships/image" Target="../media/image297.png"/><Relationship Id="rId39" Type="http://schemas.openxmlformats.org/officeDocument/2006/relationships/customXml" Target="../ink/ink336.xml"/><Relationship Id="rId21" Type="http://schemas.openxmlformats.org/officeDocument/2006/relationships/customXml" Target="../ink/ink327.xml"/><Relationship Id="rId34" Type="http://schemas.openxmlformats.org/officeDocument/2006/relationships/image" Target="../media/image301.png"/><Relationship Id="rId42" Type="http://schemas.openxmlformats.org/officeDocument/2006/relationships/image" Target="../media/image305.png"/><Relationship Id="rId47" Type="http://schemas.openxmlformats.org/officeDocument/2006/relationships/customXml" Target="../ink/ink340.xml"/><Relationship Id="rId50" Type="http://schemas.openxmlformats.org/officeDocument/2006/relationships/image" Target="../media/image309.png"/><Relationship Id="rId7" Type="http://schemas.openxmlformats.org/officeDocument/2006/relationships/customXml" Target="../ink/ink320.xml"/><Relationship Id="rId2" Type="http://schemas.openxmlformats.org/officeDocument/2006/relationships/notesSlide" Target="../notesSlides/notesSlide29.xml"/><Relationship Id="rId16" Type="http://schemas.openxmlformats.org/officeDocument/2006/relationships/image" Target="../media/image292.png"/><Relationship Id="rId29" Type="http://schemas.openxmlformats.org/officeDocument/2006/relationships/customXml" Target="../ink/ink331.xml"/><Relationship Id="rId11" Type="http://schemas.openxmlformats.org/officeDocument/2006/relationships/customXml" Target="../ink/ink322.xml"/><Relationship Id="rId24" Type="http://schemas.openxmlformats.org/officeDocument/2006/relationships/image" Target="../media/image296.png"/><Relationship Id="rId32" Type="http://schemas.openxmlformats.org/officeDocument/2006/relationships/image" Target="../media/image300.png"/><Relationship Id="rId37" Type="http://schemas.openxmlformats.org/officeDocument/2006/relationships/customXml" Target="../ink/ink335.xml"/><Relationship Id="rId40" Type="http://schemas.openxmlformats.org/officeDocument/2006/relationships/image" Target="../media/image304.png"/><Relationship Id="rId45" Type="http://schemas.openxmlformats.org/officeDocument/2006/relationships/customXml" Target="../ink/ink339.xml"/><Relationship Id="rId5" Type="http://schemas.openxmlformats.org/officeDocument/2006/relationships/customXml" Target="../ink/ink319.xml"/><Relationship Id="rId15" Type="http://schemas.openxmlformats.org/officeDocument/2006/relationships/customXml" Target="../ink/ink324.xml"/><Relationship Id="rId23" Type="http://schemas.openxmlformats.org/officeDocument/2006/relationships/customXml" Target="../ink/ink328.xml"/><Relationship Id="rId28" Type="http://schemas.openxmlformats.org/officeDocument/2006/relationships/image" Target="../media/image298.png"/><Relationship Id="rId36" Type="http://schemas.openxmlformats.org/officeDocument/2006/relationships/image" Target="../media/image302.png"/><Relationship Id="rId49" Type="http://schemas.openxmlformats.org/officeDocument/2006/relationships/customXml" Target="../ink/ink341.xml"/><Relationship Id="rId10" Type="http://schemas.openxmlformats.org/officeDocument/2006/relationships/image" Target="../media/image289.png"/><Relationship Id="rId19" Type="http://schemas.openxmlformats.org/officeDocument/2006/relationships/customXml" Target="../ink/ink326.xml"/><Relationship Id="rId31" Type="http://schemas.openxmlformats.org/officeDocument/2006/relationships/customXml" Target="../ink/ink332.xml"/><Relationship Id="rId44" Type="http://schemas.openxmlformats.org/officeDocument/2006/relationships/image" Target="../media/image306.png"/><Relationship Id="rId52" Type="http://schemas.openxmlformats.org/officeDocument/2006/relationships/image" Target="../media/image310.png"/><Relationship Id="rId4" Type="http://schemas.openxmlformats.org/officeDocument/2006/relationships/image" Target="../media/image286.png"/><Relationship Id="rId9" Type="http://schemas.openxmlformats.org/officeDocument/2006/relationships/customXml" Target="../ink/ink321.xml"/><Relationship Id="rId14" Type="http://schemas.openxmlformats.org/officeDocument/2006/relationships/image" Target="../media/image291.png"/><Relationship Id="rId22" Type="http://schemas.openxmlformats.org/officeDocument/2006/relationships/image" Target="../media/image295.png"/><Relationship Id="rId27" Type="http://schemas.openxmlformats.org/officeDocument/2006/relationships/customXml" Target="../ink/ink330.xml"/><Relationship Id="rId30" Type="http://schemas.openxmlformats.org/officeDocument/2006/relationships/image" Target="../media/image299.png"/><Relationship Id="rId35" Type="http://schemas.openxmlformats.org/officeDocument/2006/relationships/customXml" Target="../ink/ink334.xml"/><Relationship Id="rId43" Type="http://schemas.openxmlformats.org/officeDocument/2006/relationships/customXml" Target="../ink/ink338.xml"/><Relationship Id="rId48" Type="http://schemas.openxmlformats.org/officeDocument/2006/relationships/image" Target="../media/image308.png"/><Relationship Id="rId8" Type="http://schemas.openxmlformats.org/officeDocument/2006/relationships/image" Target="../media/image288.png"/><Relationship Id="rId51" Type="http://schemas.openxmlformats.org/officeDocument/2006/relationships/customXml" Target="../ink/ink342.xml"/><Relationship Id="rId3" Type="http://schemas.openxmlformats.org/officeDocument/2006/relationships/customXml" Target="../ink/ink318.xml"/><Relationship Id="rId12" Type="http://schemas.openxmlformats.org/officeDocument/2006/relationships/image" Target="../media/image290.png"/><Relationship Id="rId17" Type="http://schemas.openxmlformats.org/officeDocument/2006/relationships/customXml" Target="../ink/ink325.xml"/><Relationship Id="rId25" Type="http://schemas.openxmlformats.org/officeDocument/2006/relationships/customXml" Target="../ink/ink329.xml"/><Relationship Id="rId33" Type="http://schemas.openxmlformats.org/officeDocument/2006/relationships/customXml" Target="../ink/ink333.xml"/><Relationship Id="rId38" Type="http://schemas.openxmlformats.org/officeDocument/2006/relationships/image" Target="../media/image303.png"/><Relationship Id="rId46" Type="http://schemas.openxmlformats.org/officeDocument/2006/relationships/image" Target="../media/image307.png"/><Relationship Id="rId20" Type="http://schemas.openxmlformats.org/officeDocument/2006/relationships/image" Target="../media/image294.png"/><Relationship Id="rId41" Type="http://schemas.openxmlformats.org/officeDocument/2006/relationships/customXml" Target="../ink/ink337.xml"/><Relationship Id="rId1" Type="http://schemas.openxmlformats.org/officeDocument/2006/relationships/slideLayout" Target="../slideLayouts/slideLayout2.xml"/><Relationship Id="rId6" Type="http://schemas.openxmlformats.org/officeDocument/2006/relationships/image" Target="../media/image28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345.xml"/><Relationship Id="rId3" Type="http://schemas.openxmlformats.org/officeDocument/2006/relationships/image" Target="../media/image311.png"/><Relationship Id="rId7" Type="http://schemas.openxmlformats.org/officeDocument/2006/relationships/image" Target="../media/image3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344.xml"/><Relationship Id="rId5" Type="http://schemas.openxmlformats.org/officeDocument/2006/relationships/image" Target="../media/image312.png"/><Relationship Id="rId4" Type="http://schemas.openxmlformats.org/officeDocument/2006/relationships/customXml" Target="../ink/ink343.xml"/><Relationship Id="rId9" Type="http://schemas.openxmlformats.org/officeDocument/2006/relationships/image" Target="../media/image314.png"/></Relationships>
</file>

<file path=ppt/slides/_rels/slide31.xml.rels><?xml version="1.0" encoding="UTF-8" standalone="yes"?>
<Relationships xmlns="http://schemas.openxmlformats.org/package/2006/relationships"><Relationship Id="rId26" Type="http://schemas.openxmlformats.org/officeDocument/2006/relationships/customXml" Target="../ink/ink357.xml"/><Relationship Id="rId21" Type="http://schemas.openxmlformats.org/officeDocument/2006/relationships/image" Target="../media/image317.png"/><Relationship Id="rId34" Type="http://schemas.openxmlformats.org/officeDocument/2006/relationships/customXml" Target="../ink/ink361.xml"/><Relationship Id="rId42" Type="http://schemas.openxmlformats.org/officeDocument/2006/relationships/customXml" Target="../ink/ink365.xml"/><Relationship Id="rId47" Type="http://schemas.openxmlformats.org/officeDocument/2006/relationships/image" Target="../media/image330.png"/><Relationship Id="rId50" Type="http://schemas.openxmlformats.org/officeDocument/2006/relationships/customXml" Target="../ink/ink369.xml"/><Relationship Id="rId55" Type="http://schemas.openxmlformats.org/officeDocument/2006/relationships/image" Target="../media/image334.png"/><Relationship Id="rId63" Type="http://schemas.openxmlformats.org/officeDocument/2006/relationships/image" Target="../media/image338.png"/><Relationship Id="rId7" Type="http://schemas.openxmlformats.org/officeDocument/2006/relationships/image" Target="../media/image3100.png"/><Relationship Id="rId2" Type="http://schemas.openxmlformats.org/officeDocument/2006/relationships/notesSlide" Target="../notesSlides/notesSlide31.xml"/><Relationship Id="rId16" Type="http://schemas.openxmlformats.org/officeDocument/2006/relationships/customXml" Target="../ink/ink352.xml"/><Relationship Id="rId29" Type="http://schemas.openxmlformats.org/officeDocument/2006/relationships/image" Target="../media/image321.png"/><Relationship Id="rId11" Type="http://schemas.openxmlformats.org/officeDocument/2006/relationships/image" Target="../media/image3120.png"/><Relationship Id="rId24" Type="http://schemas.openxmlformats.org/officeDocument/2006/relationships/customXml" Target="../ink/ink356.xml"/><Relationship Id="rId32" Type="http://schemas.openxmlformats.org/officeDocument/2006/relationships/customXml" Target="../ink/ink360.xml"/><Relationship Id="rId37" Type="http://schemas.openxmlformats.org/officeDocument/2006/relationships/image" Target="../media/image325.png"/><Relationship Id="rId40" Type="http://schemas.openxmlformats.org/officeDocument/2006/relationships/customXml" Target="../ink/ink364.xml"/><Relationship Id="rId45" Type="http://schemas.openxmlformats.org/officeDocument/2006/relationships/image" Target="../media/image329.png"/><Relationship Id="rId53" Type="http://schemas.openxmlformats.org/officeDocument/2006/relationships/image" Target="../media/image333.png"/><Relationship Id="rId58" Type="http://schemas.openxmlformats.org/officeDocument/2006/relationships/customXml" Target="../ink/ink373.xml"/><Relationship Id="rId66" Type="http://schemas.openxmlformats.org/officeDocument/2006/relationships/customXml" Target="../ink/ink377.xml"/><Relationship Id="rId5" Type="http://schemas.openxmlformats.org/officeDocument/2006/relationships/image" Target="../media/image3090.png"/><Relationship Id="rId61" Type="http://schemas.openxmlformats.org/officeDocument/2006/relationships/image" Target="../media/image337.png"/><Relationship Id="rId19" Type="http://schemas.openxmlformats.org/officeDocument/2006/relationships/image" Target="../media/image316.png"/><Relationship Id="rId14" Type="http://schemas.openxmlformats.org/officeDocument/2006/relationships/customXml" Target="../ink/ink351.xml"/><Relationship Id="rId22" Type="http://schemas.openxmlformats.org/officeDocument/2006/relationships/customXml" Target="../ink/ink355.xml"/><Relationship Id="rId27" Type="http://schemas.openxmlformats.org/officeDocument/2006/relationships/image" Target="../media/image320.png"/><Relationship Id="rId30" Type="http://schemas.openxmlformats.org/officeDocument/2006/relationships/customXml" Target="../ink/ink359.xml"/><Relationship Id="rId35" Type="http://schemas.openxmlformats.org/officeDocument/2006/relationships/image" Target="../media/image324.png"/><Relationship Id="rId43" Type="http://schemas.openxmlformats.org/officeDocument/2006/relationships/image" Target="../media/image328.png"/><Relationship Id="rId48" Type="http://schemas.openxmlformats.org/officeDocument/2006/relationships/customXml" Target="../ink/ink368.xml"/><Relationship Id="rId56" Type="http://schemas.openxmlformats.org/officeDocument/2006/relationships/customXml" Target="../ink/ink372.xml"/><Relationship Id="rId64" Type="http://schemas.openxmlformats.org/officeDocument/2006/relationships/customXml" Target="../ink/ink376.xml"/><Relationship Id="rId8" Type="http://schemas.openxmlformats.org/officeDocument/2006/relationships/customXml" Target="../ink/ink348.xml"/><Relationship Id="rId51" Type="http://schemas.openxmlformats.org/officeDocument/2006/relationships/image" Target="../media/image332.png"/><Relationship Id="rId3" Type="http://schemas.openxmlformats.org/officeDocument/2006/relationships/image" Target="../media/image315.png"/><Relationship Id="rId12" Type="http://schemas.openxmlformats.org/officeDocument/2006/relationships/customXml" Target="../ink/ink350.xml"/><Relationship Id="rId17" Type="http://schemas.openxmlformats.org/officeDocument/2006/relationships/image" Target="../media/image3150.png"/><Relationship Id="rId25" Type="http://schemas.openxmlformats.org/officeDocument/2006/relationships/image" Target="../media/image319.png"/><Relationship Id="rId33" Type="http://schemas.openxmlformats.org/officeDocument/2006/relationships/image" Target="../media/image323.png"/><Relationship Id="rId38" Type="http://schemas.openxmlformats.org/officeDocument/2006/relationships/customXml" Target="../ink/ink363.xml"/><Relationship Id="rId46" Type="http://schemas.openxmlformats.org/officeDocument/2006/relationships/customXml" Target="../ink/ink367.xml"/><Relationship Id="rId59" Type="http://schemas.openxmlformats.org/officeDocument/2006/relationships/image" Target="../media/image336.png"/><Relationship Id="rId67" Type="http://schemas.openxmlformats.org/officeDocument/2006/relationships/image" Target="../media/image340.png"/><Relationship Id="rId20" Type="http://schemas.openxmlformats.org/officeDocument/2006/relationships/customXml" Target="../ink/ink354.xml"/><Relationship Id="rId41" Type="http://schemas.openxmlformats.org/officeDocument/2006/relationships/image" Target="../media/image327.png"/><Relationship Id="rId54" Type="http://schemas.openxmlformats.org/officeDocument/2006/relationships/customXml" Target="../ink/ink371.xml"/><Relationship Id="rId62" Type="http://schemas.openxmlformats.org/officeDocument/2006/relationships/customXml" Target="../ink/ink375.xml"/><Relationship Id="rId1" Type="http://schemas.openxmlformats.org/officeDocument/2006/relationships/slideLayout" Target="../slideLayouts/slideLayout2.xml"/><Relationship Id="rId6" Type="http://schemas.openxmlformats.org/officeDocument/2006/relationships/customXml" Target="../ink/ink347.xml"/><Relationship Id="rId15" Type="http://schemas.openxmlformats.org/officeDocument/2006/relationships/image" Target="../media/image3140.png"/><Relationship Id="rId23" Type="http://schemas.openxmlformats.org/officeDocument/2006/relationships/image" Target="../media/image318.png"/><Relationship Id="rId28" Type="http://schemas.openxmlformats.org/officeDocument/2006/relationships/customXml" Target="../ink/ink358.xml"/><Relationship Id="rId36" Type="http://schemas.openxmlformats.org/officeDocument/2006/relationships/customXml" Target="../ink/ink362.xml"/><Relationship Id="rId49" Type="http://schemas.openxmlformats.org/officeDocument/2006/relationships/image" Target="../media/image331.png"/><Relationship Id="rId57" Type="http://schemas.openxmlformats.org/officeDocument/2006/relationships/image" Target="../media/image335.png"/><Relationship Id="rId10" Type="http://schemas.openxmlformats.org/officeDocument/2006/relationships/customXml" Target="../ink/ink349.xml"/><Relationship Id="rId31" Type="http://schemas.openxmlformats.org/officeDocument/2006/relationships/image" Target="../media/image322.png"/><Relationship Id="rId44" Type="http://schemas.openxmlformats.org/officeDocument/2006/relationships/customXml" Target="../ink/ink366.xml"/><Relationship Id="rId52" Type="http://schemas.openxmlformats.org/officeDocument/2006/relationships/customXml" Target="../ink/ink370.xml"/><Relationship Id="rId60" Type="http://schemas.openxmlformats.org/officeDocument/2006/relationships/customXml" Target="../ink/ink374.xml"/><Relationship Id="rId65" Type="http://schemas.openxmlformats.org/officeDocument/2006/relationships/image" Target="../media/image339.png"/><Relationship Id="rId4" Type="http://schemas.openxmlformats.org/officeDocument/2006/relationships/customXml" Target="../ink/ink346.xml"/><Relationship Id="rId9" Type="http://schemas.openxmlformats.org/officeDocument/2006/relationships/image" Target="../media/image3110.png"/><Relationship Id="rId13" Type="http://schemas.openxmlformats.org/officeDocument/2006/relationships/image" Target="../media/image3130.png"/><Relationship Id="rId18" Type="http://schemas.openxmlformats.org/officeDocument/2006/relationships/customXml" Target="../ink/ink353.xml"/><Relationship Id="rId39" Type="http://schemas.openxmlformats.org/officeDocument/2006/relationships/image" Target="../media/image326.png"/></Relationships>
</file>

<file path=ppt/slides/_rels/slide32.xml.rels><?xml version="1.0" encoding="UTF-8" standalone="yes"?>
<Relationships xmlns="http://schemas.openxmlformats.org/package/2006/relationships"><Relationship Id="rId13" Type="http://schemas.openxmlformats.org/officeDocument/2006/relationships/image" Target="../media/image346.png"/><Relationship Id="rId18" Type="http://schemas.openxmlformats.org/officeDocument/2006/relationships/customXml" Target="../ink/ink385.xml"/><Relationship Id="rId26" Type="http://schemas.openxmlformats.org/officeDocument/2006/relationships/customXml" Target="../ink/ink389.xml"/><Relationship Id="rId3" Type="http://schemas.openxmlformats.org/officeDocument/2006/relationships/image" Target="../media/image341.png"/><Relationship Id="rId21" Type="http://schemas.openxmlformats.org/officeDocument/2006/relationships/image" Target="../media/image350.png"/><Relationship Id="rId34" Type="http://schemas.openxmlformats.org/officeDocument/2006/relationships/customXml" Target="../ink/ink393.xml"/><Relationship Id="rId7" Type="http://schemas.openxmlformats.org/officeDocument/2006/relationships/image" Target="../media/image343.png"/><Relationship Id="rId12" Type="http://schemas.openxmlformats.org/officeDocument/2006/relationships/customXml" Target="../ink/ink382.xml"/><Relationship Id="rId17" Type="http://schemas.openxmlformats.org/officeDocument/2006/relationships/image" Target="../media/image348.png"/><Relationship Id="rId25" Type="http://schemas.openxmlformats.org/officeDocument/2006/relationships/image" Target="../media/image352.png"/><Relationship Id="rId33" Type="http://schemas.openxmlformats.org/officeDocument/2006/relationships/image" Target="../media/image356.png"/><Relationship Id="rId2" Type="http://schemas.openxmlformats.org/officeDocument/2006/relationships/notesSlide" Target="../notesSlides/notesSlide32.xml"/><Relationship Id="rId16" Type="http://schemas.openxmlformats.org/officeDocument/2006/relationships/customXml" Target="../ink/ink384.xml"/><Relationship Id="rId20" Type="http://schemas.openxmlformats.org/officeDocument/2006/relationships/customXml" Target="../ink/ink386.xml"/><Relationship Id="rId29" Type="http://schemas.openxmlformats.org/officeDocument/2006/relationships/image" Target="../media/image354.png"/><Relationship Id="rId1" Type="http://schemas.openxmlformats.org/officeDocument/2006/relationships/slideLayout" Target="../slideLayouts/slideLayout2.xml"/><Relationship Id="rId6" Type="http://schemas.openxmlformats.org/officeDocument/2006/relationships/customXml" Target="../ink/ink379.xml"/><Relationship Id="rId11" Type="http://schemas.openxmlformats.org/officeDocument/2006/relationships/image" Target="../media/image345.png"/><Relationship Id="rId24" Type="http://schemas.openxmlformats.org/officeDocument/2006/relationships/customXml" Target="../ink/ink388.xml"/><Relationship Id="rId32" Type="http://schemas.openxmlformats.org/officeDocument/2006/relationships/customXml" Target="../ink/ink392.xml"/><Relationship Id="rId5" Type="http://schemas.openxmlformats.org/officeDocument/2006/relationships/image" Target="../media/image342.png"/><Relationship Id="rId15" Type="http://schemas.openxmlformats.org/officeDocument/2006/relationships/image" Target="../media/image347.png"/><Relationship Id="rId23" Type="http://schemas.openxmlformats.org/officeDocument/2006/relationships/image" Target="../media/image351.png"/><Relationship Id="rId28" Type="http://schemas.openxmlformats.org/officeDocument/2006/relationships/customXml" Target="../ink/ink390.xml"/><Relationship Id="rId10" Type="http://schemas.openxmlformats.org/officeDocument/2006/relationships/customXml" Target="../ink/ink381.xml"/><Relationship Id="rId19" Type="http://schemas.openxmlformats.org/officeDocument/2006/relationships/image" Target="../media/image349.png"/><Relationship Id="rId31" Type="http://schemas.openxmlformats.org/officeDocument/2006/relationships/image" Target="../media/image355.png"/><Relationship Id="rId4" Type="http://schemas.openxmlformats.org/officeDocument/2006/relationships/customXml" Target="../ink/ink378.xml"/><Relationship Id="rId9" Type="http://schemas.openxmlformats.org/officeDocument/2006/relationships/image" Target="../media/image344.png"/><Relationship Id="rId14" Type="http://schemas.openxmlformats.org/officeDocument/2006/relationships/customXml" Target="../ink/ink383.xml"/><Relationship Id="rId22" Type="http://schemas.openxmlformats.org/officeDocument/2006/relationships/customXml" Target="../ink/ink387.xml"/><Relationship Id="rId27" Type="http://schemas.openxmlformats.org/officeDocument/2006/relationships/image" Target="../media/image353.png"/><Relationship Id="rId30" Type="http://schemas.openxmlformats.org/officeDocument/2006/relationships/customXml" Target="../ink/ink391.xml"/><Relationship Id="rId35" Type="http://schemas.openxmlformats.org/officeDocument/2006/relationships/image" Target="../media/image357.png"/><Relationship Id="rId8" Type="http://schemas.openxmlformats.org/officeDocument/2006/relationships/customXml" Target="../ink/ink380.xml"/></Relationships>
</file>

<file path=ppt/slides/_rels/slide33.xml.rels><?xml version="1.0" encoding="UTF-8" standalone="yes"?>
<Relationships xmlns="http://schemas.openxmlformats.org/package/2006/relationships"><Relationship Id="rId8" Type="http://schemas.openxmlformats.org/officeDocument/2006/relationships/customXml" Target="../ink/ink396.xml"/><Relationship Id="rId13" Type="http://schemas.openxmlformats.org/officeDocument/2006/relationships/image" Target="../media/image363.png"/><Relationship Id="rId18" Type="http://schemas.openxmlformats.org/officeDocument/2006/relationships/customXml" Target="../ink/ink401.xml"/><Relationship Id="rId26" Type="http://schemas.openxmlformats.org/officeDocument/2006/relationships/customXml" Target="../ink/ink405.xml"/><Relationship Id="rId3" Type="http://schemas.openxmlformats.org/officeDocument/2006/relationships/image" Target="../media/image358.png"/><Relationship Id="rId21" Type="http://schemas.openxmlformats.org/officeDocument/2006/relationships/image" Target="../media/image367.png"/><Relationship Id="rId7" Type="http://schemas.openxmlformats.org/officeDocument/2006/relationships/image" Target="../media/image360.png"/><Relationship Id="rId12" Type="http://schemas.openxmlformats.org/officeDocument/2006/relationships/customXml" Target="../ink/ink398.xml"/><Relationship Id="rId17" Type="http://schemas.openxmlformats.org/officeDocument/2006/relationships/image" Target="../media/image365.png"/><Relationship Id="rId25" Type="http://schemas.openxmlformats.org/officeDocument/2006/relationships/image" Target="../media/image369.png"/><Relationship Id="rId2" Type="http://schemas.openxmlformats.org/officeDocument/2006/relationships/notesSlide" Target="../notesSlides/notesSlide33.xml"/><Relationship Id="rId16" Type="http://schemas.openxmlformats.org/officeDocument/2006/relationships/customXml" Target="../ink/ink400.xml"/><Relationship Id="rId20" Type="http://schemas.openxmlformats.org/officeDocument/2006/relationships/customXml" Target="../ink/ink402.xml"/><Relationship Id="rId29" Type="http://schemas.openxmlformats.org/officeDocument/2006/relationships/image" Target="../media/image371.png"/><Relationship Id="rId1" Type="http://schemas.openxmlformats.org/officeDocument/2006/relationships/slideLayout" Target="../slideLayouts/slideLayout2.xml"/><Relationship Id="rId6" Type="http://schemas.openxmlformats.org/officeDocument/2006/relationships/customXml" Target="../ink/ink395.xml"/><Relationship Id="rId11" Type="http://schemas.openxmlformats.org/officeDocument/2006/relationships/image" Target="../media/image362.png"/><Relationship Id="rId24" Type="http://schemas.openxmlformats.org/officeDocument/2006/relationships/customXml" Target="../ink/ink404.xml"/><Relationship Id="rId5" Type="http://schemas.openxmlformats.org/officeDocument/2006/relationships/image" Target="../media/image359.png"/><Relationship Id="rId15" Type="http://schemas.openxmlformats.org/officeDocument/2006/relationships/image" Target="../media/image364.png"/><Relationship Id="rId23" Type="http://schemas.openxmlformats.org/officeDocument/2006/relationships/image" Target="../media/image368.png"/><Relationship Id="rId28" Type="http://schemas.openxmlformats.org/officeDocument/2006/relationships/customXml" Target="../ink/ink406.xml"/><Relationship Id="rId10" Type="http://schemas.openxmlformats.org/officeDocument/2006/relationships/customXml" Target="../ink/ink397.xml"/><Relationship Id="rId19" Type="http://schemas.openxmlformats.org/officeDocument/2006/relationships/image" Target="../media/image366.png"/><Relationship Id="rId4" Type="http://schemas.openxmlformats.org/officeDocument/2006/relationships/customXml" Target="../ink/ink394.xml"/><Relationship Id="rId9" Type="http://schemas.openxmlformats.org/officeDocument/2006/relationships/image" Target="../media/image361.png"/><Relationship Id="rId14" Type="http://schemas.openxmlformats.org/officeDocument/2006/relationships/customXml" Target="../ink/ink399.xml"/><Relationship Id="rId22" Type="http://schemas.openxmlformats.org/officeDocument/2006/relationships/customXml" Target="../ink/ink403.xml"/><Relationship Id="rId27" Type="http://schemas.openxmlformats.org/officeDocument/2006/relationships/image" Target="../media/image370.png"/></Relationships>
</file>

<file path=ppt/slides/_rels/slide34.xml.rels><?xml version="1.0" encoding="UTF-8" standalone="yes"?>
<Relationships xmlns="http://schemas.openxmlformats.org/package/2006/relationships"><Relationship Id="rId13" Type="http://schemas.openxmlformats.org/officeDocument/2006/relationships/customXml" Target="../ink/ink412.xml"/><Relationship Id="rId18" Type="http://schemas.openxmlformats.org/officeDocument/2006/relationships/image" Target="../media/image379.png"/><Relationship Id="rId26" Type="http://schemas.openxmlformats.org/officeDocument/2006/relationships/image" Target="../media/image383.png"/><Relationship Id="rId3" Type="http://schemas.openxmlformats.org/officeDocument/2006/relationships/customXml" Target="../ink/ink407.xml"/><Relationship Id="rId21" Type="http://schemas.openxmlformats.org/officeDocument/2006/relationships/customXml" Target="../ink/ink416.xml"/><Relationship Id="rId34" Type="http://schemas.openxmlformats.org/officeDocument/2006/relationships/image" Target="../media/image387.png"/><Relationship Id="rId7" Type="http://schemas.openxmlformats.org/officeDocument/2006/relationships/customXml" Target="../ink/ink409.xml"/><Relationship Id="rId12" Type="http://schemas.openxmlformats.org/officeDocument/2006/relationships/image" Target="../media/image376.png"/><Relationship Id="rId17" Type="http://schemas.openxmlformats.org/officeDocument/2006/relationships/customXml" Target="../ink/ink414.xml"/><Relationship Id="rId25" Type="http://schemas.openxmlformats.org/officeDocument/2006/relationships/customXml" Target="../ink/ink418.xml"/><Relationship Id="rId33" Type="http://schemas.openxmlformats.org/officeDocument/2006/relationships/customXml" Target="../ink/ink422.xml"/><Relationship Id="rId2" Type="http://schemas.openxmlformats.org/officeDocument/2006/relationships/notesSlide" Target="../notesSlides/notesSlide34.xml"/><Relationship Id="rId16" Type="http://schemas.openxmlformats.org/officeDocument/2006/relationships/image" Target="../media/image378.png"/><Relationship Id="rId20" Type="http://schemas.openxmlformats.org/officeDocument/2006/relationships/image" Target="../media/image380.png"/><Relationship Id="rId29" Type="http://schemas.openxmlformats.org/officeDocument/2006/relationships/customXml" Target="../ink/ink420.xml"/><Relationship Id="rId1" Type="http://schemas.openxmlformats.org/officeDocument/2006/relationships/slideLayout" Target="../slideLayouts/slideLayout2.xml"/><Relationship Id="rId6" Type="http://schemas.openxmlformats.org/officeDocument/2006/relationships/image" Target="../media/image373.png"/><Relationship Id="rId11" Type="http://schemas.openxmlformats.org/officeDocument/2006/relationships/customXml" Target="../ink/ink411.xml"/><Relationship Id="rId24" Type="http://schemas.openxmlformats.org/officeDocument/2006/relationships/image" Target="../media/image382.png"/><Relationship Id="rId32" Type="http://schemas.openxmlformats.org/officeDocument/2006/relationships/image" Target="../media/image386.png"/><Relationship Id="rId5" Type="http://schemas.openxmlformats.org/officeDocument/2006/relationships/customXml" Target="../ink/ink408.xml"/><Relationship Id="rId15" Type="http://schemas.openxmlformats.org/officeDocument/2006/relationships/customXml" Target="../ink/ink413.xml"/><Relationship Id="rId23" Type="http://schemas.openxmlformats.org/officeDocument/2006/relationships/customXml" Target="../ink/ink417.xml"/><Relationship Id="rId28" Type="http://schemas.openxmlformats.org/officeDocument/2006/relationships/image" Target="../media/image384.png"/><Relationship Id="rId10" Type="http://schemas.openxmlformats.org/officeDocument/2006/relationships/image" Target="../media/image375.png"/><Relationship Id="rId19" Type="http://schemas.openxmlformats.org/officeDocument/2006/relationships/customXml" Target="../ink/ink415.xml"/><Relationship Id="rId31" Type="http://schemas.openxmlformats.org/officeDocument/2006/relationships/customXml" Target="../ink/ink421.xml"/><Relationship Id="rId4" Type="http://schemas.openxmlformats.org/officeDocument/2006/relationships/image" Target="../media/image372.png"/><Relationship Id="rId9" Type="http://schemas.openxmlformats.org/officeDocument/2006/relationships/customXml" Target="../ink/ink410.xml"/><Relationship Id="rId14" Type="http://schemas.openxmlformats.org/officeDocument/2006/relationships/image" Target="../media/image377.png"/><Relationship Id="rId22" Type="http://schemas.openxmlformats.org/officeDocument/2006/relationships/image" Target="../media/image381.png"/><Relationship Id="rId27" Type="http://schemas.openxmlformats.org/officeDocument/2006/relationships/customXml" Target="../ink/ink419.xml"/><Relationship Id="rId30" Type="http://schemas.openxmlformats.org/officeDocument/2006/relationships/image" Target="../media/image385.png"/><Relationship Id="rId8" Type="http://schemas.openxmlformats.org/officeDocument/2006/relationships/image" Target="../media/image374.png"/></Relationships>
</file>

<file path=ppt/slides/_rels/slide35.xml.rels><?xml version="1.0" encoding="UTF-8" standalone="yes"?>
<Relationships xmlns="http://schemas.openxmlformats.org/package/2006/relationships"><Relationship Id="rId8" Type="http://schemas.openxmlformats.org/officeDocument/2006/relationships/image" Target="../media/image3830.png"/><Relationship Id="rId13" Type="http://schemas.openxmlformats.org/officeDocument/2006/relationships/customXml" Target="../ink/ink428.xml"/><Relationship Id="rId3" Type="http://schemas.openxmlformats.org/officeDocument/2006/relationships/customXml" Target="../ink/ink423.xml"/><Relationship Id="rId7" Type="http://schemas.openxmlformats.org/officeDocument/2006/relationships/customXml" Target="../ink/ink425.xml"/><Relationship Id="rId12" Type="http://schemas.openxmlformats.org/officeDocument/2006/relationships/image" Target="../media/image385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820.png"/><Relationship Id="rId11" Type="http://schemas.openxmlformats.org/officeDocument/2006/relationships/customXml" Target="../ink/ink427.xml"/><Relationship Id="rId5" Type="http://schemas.openxmlformats.org/officeDocument/2006/relationships/customXml" Target="../ink/ink424.xml"/><Relationship Id="rId10" Type="http://schemas.openxmlformats.org/officeDocument/2006/relationships/image" Target="../media/image3840.png"/><Relationship Id="rId4" Type="http://schemas.openxmlformats.org/officeDocument/2006/relationships/image" Target="../media/image3810.png"/><Relationship Id="rId9" Type="http://schemas.openxmlformats.org/officeDocument/2006/relationships/customXml" Target="../ink/ink426.xml"/><Relationship Id="rId14" Type="http://schemas.openxmlformats.org/officeDocument/2006/relationships/image" Target="../media/image3860.png"/></Relationships>
</file>

<file path=ppt/slides/_rels/slide36.xml.rels><?xml version="1.0" encoding="UTF-8" standalone="yes"?>
<Relationships xmlns="http://schemas.openxmlformats.org/package/2006/relationships"><Relationship Id="rId8" Type="http://schemas.openxmlformats.org/officeDocument/2006/relationships/image" Target="../media/image389.png"/><Relationship Id="rId13" Type="http://schemas.openxmlformats.org/officeDocument/2006/relationships/customXml" Target="../ink/ink434.xml"/><Relationship Id="rId18" Type="http://schemas.openxmlformats.org/officeDocument/2006/relationships/image" Target="../media/image394.png"/><Relationship Id="rId26" Type="http://schemas.openxmlformats.org/officeDocument/2006/relationships/image" Target="../media/image398.png"/><Relationship Id="rId3" Type="http://schemas.openxmlformats.org/officeDocument/2006/relationships/customXml" Target="../ink/ink429.xml"/><Relationship Id="rId21" Type="http://schemas.openxmlformats.org/officeDocument/2006/relationships/customXml" Target="../ink/ink438.xml"/><Relationship Id="rId7" Type="http://schemas.openxmlformats.org/officeDocument/2006/relationships/customXml" Target="../ink/ink431.xml"/><Relationship Id="rId12" Type="http://schemas.openxmlformats.org/officeDocument/2006/relationships/image" Target="../media/image391.png"/><Relationship Id="rId17" Type="http://schemas.openxmlformats.org/officeDocument/2006/relationships/customXml" Target="../ink/ink436.xml"/><Relationship Id="rId25" Type="http://schemas.openxmlformats.org/officeDocument/2006/relationships/customXml" Target="../ink/ink440.xml"/><Relationship Id="rId2" Type="http://schemas.openxmlformats.org/officeDocument/2006/relationships/notesSlide" Target="../notesSlides/notesSlide36.xml"/><Relationship Id="rId16" Type="http://schemas.openxmlformats.org/officeDocument/2006/relationships/image" Target="../media/image393.png"/><Relationship Id="rId20" Type="http://schemas.openxmlformats.org/officeDocument/2006/relationships/image" Target="../media/image395.png"/><Relationship Id="rId1" Type="http://schemas.openxmlformats.org/officeDocument/2006/relationships/slideLayout" Target="../slideLayouts/slideLayout2.xml"/><Relationship Id="rId6" Type="http://schemas.openxmlformats.org/officeDocument/2006/relationships/image" Target="../media/image388.png"/><Relationship Id="rId11" Type="http://schemas.openxmlformats.org/officeDocument/2006/relationships/customXml" Target="../ink/ink433.xml"/><Relationship Id="rId24" Type="http://schemas.openxmlformats.org/officeDocument/2006/relationships/image" Target="../media/image397.png"/><Relationship Id="rId5" Type="http://schemas.openxmlformats.org/officeDocument/2006/relationships/customXml" Target="../ink/ink430.xml"/><Relationship Id="rId15" Type="http://schemas.openxmlformats.org/officeDocument/2006/relationships/customXml" Target="../ink/ink435.xml"/><Relationship Id="rId23" Type="http://schemas.openxmlformats.org/officeDocument/2006/relationships/customXml" Target="../ink/ink439.xml"/><Relationship Id="rId10" Type="http://schemas.openxmlformats.org/officeDocument/2006/relationships/image" Target="../media/image390.png"/><Relationship Id="rId19" Type="http://schemas.openxmlformats.org/officeDocument/2006/relationships/customXml" Target="../ink/ink437.xml"/><Relationship Id="rId4" Type="http://schemas.openxmlformats.org/officeDocument/2006/relationships/image" Target="../media/image3870.png"/><Relationship Id="rId9" Type="http://schemas.openxmlformats.org/officeDocument/2006/relationships/customXml" Target="../ink/ink432.xml"/><Relationship Id="rId14" Type="http://schemas.openxmlformats.org/officeDocument/2006/relationships/image" Target="../media/image392.png"/><Relationship Id="rId22" Type="http://schemas.openxmlformats.org/officeDocument/2006/relationships/image" Target="../media/image396.png"/></Relationships>
</file>

<file path=ppt/slides/_rels/slide37.xml.rels><?xml version="1.0" encoding="UTF-8" standalone="yes"?>
<Relationships xmlns="http://schemas.openxmlformats.org/package/2006/relationships"><Relationship Id="rId3" Type="http://schemas.openxmlformats.org/officeDocument/2006/relationships/customXml" Target="../ink/ink44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customXml" Target="../ink/ink442.xml"/><Relationship Id="rId4" Type="http://schemas.openxmlformats.org/officeDocument/2006/relationships/image" Target="../media/image399.png"/></Relationships>
</file>

<file path=ppt/slides/_rels/slide38.xml.rels><?xml version="1.0" encoding="UTF-8" standalone="yes"?>
<Relationships xmlns="http://schemas.openxmlformats.org/package/2006/relationships"><Relationship Id="rId13" Type="http://schemas.openxmlformats.org/officeDocument/2006/relationships/customXml" Target="../ink/ink448.xml"/><Relationship Id="rId18" Type="http://schemas.openxmlformats.org/officeDocument/2006/relationships/image" Target="../media/image408.png"/><Relationship Id="rId26" Type="http://schemas.openxmlformats.org/officeDocument/2006/relationships/image" Target="../media/image412.png"/><Relationship Id="rId39" Type="http://schemas.openxmlformats.org/officeDocument/2006/relationships/customXml" Target="../ink/ink461.xml"/><Relationship Id="rId21" Type="http://schemas.openxmlformats.org/officeDocument/2006/relationships/customXml" Target="../ink/ink452.xml"/><Relationship Id="rId34" Type="http://schemas.openxmlformats.org/officeDocument/2006/relationships/image" Target="../media/image416.png"/><Relationship Id="rId42" Type="http://schemas.openxmlformats.org/officeDocument/2006/relationships/image" Target="../media/image420.png"/><Relationship Id="rId7" Type="http://schemas.openxmlformats.org/officeDocument/2006/relationships/customXml" Target="../ink/ink445.xml"/><Relationship Id="rId2" Type="http://schemas.openxmlformats.org/officeDocument/2006/relationships/notesSlide" Target="../notesSlides/notesSlide38.xml"/><Relationship Id="rId16" Type="http://schemas.openxmlformats.org/officeDocument/2006/relationships/image" Target="../media/image407.png"/><Relationship Id="rId20" Type="http://schemas.openxmlformats.org/officeDocument/2006/relationships/image" Target="../media/image409.png"/><Relationship Id="rId29" Type="http://schemas.openxmlformats.org/officeDocument/2006/relationships/customXml" Target="../ink/ink456.xml"/><Relationship Id="rId41"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image" Target="../media/image402.png"/><Relationship Id="rId11" Type="http://schemas.openxmlformats.org/officeDocument/2006/relationships/customXml" Target="../ink/ink447.xml"/><Relationship Id="rId24" Type="http://schemas.openxmlformats.org/officeDocument/2006/relationships/image" Target="../media/image411.png"/><Relationship Id="rId32" Type="http://schemas.openxmlformats.org/officeDocument/2006/relationships/image" Target="../media/image415.png"/><Relationship Id="rId37" Type="http://schemas.openxmlformats.org/officeDocument/2006/relationships/customXml" Target="../ink/ink460.xml"/><Relationship Id="rId40" Type="http://schemas.openxmlformats.org/officeDocument/2006/relationships/image" Target="../media/image419.png"/><Relationship Id="rId5" Type="http://schemas.openxmlformats.org/officeDocument/2006/relationships/customXml" Target="../ink/ink444.xml"/><Relationship Id="rId15" Type="http://schemas.openxmlformats.org/officeDocument/2006/relationships/customXml" Target="../ink/ink449.xml"/><Relationship Id="rId23" Type="http://schemas.openxmlformats.org/officeDocument/2006/relationships/customXml" Target="../ink/ink453.xml"/><Relationship Id="rId28" Type="http://schemas.openxmlformats.org/officeDocument/2006/relationships/image" Target="../media/image413.png"/><Relationship Id="rId36" Type="http://schemas.openxmlformats.org/officeDocument/2006/relationships/image" Target="../media/image417.png"/><Relationship Id="rId10" Type="http://schemas.openxmlformats.org/officeDocument/2006/relationships/image" Target="../media/image404.png"/><Relationship Id="rId19" Type="http://schemas.openxmlformats.org/officeDocument/2006/relationships/customXml" Target="../ink/ink451.xml"/><Relationship Id="rId31" Type="http://schemas.openxmlformats.org/officeDocument/2006/relationships/customXml" Target="../ink/ink457.xml"/><Relationship Id="rId44" Type="http://schemas.openxmlformats.org/officeDocument/2006/relationships/image" Target="../media/image421.png"/><Relationship Id="rId4" Type="http://schemas.openxmlformats.org/officeDocument/2006/relationships/image" Target="../media/image401.png"/><Relationship Id="rId9" Type="http://schemas.openxmlformats.org/officeDocument/2006/relationships/customXml" Target="../ink/ink446.xml"/><Relationship Id="rId14" Type="http://schemas.openxmlformats.org/officeDocument/2006/relationships/image" Target="../media/image406.png"/><Relationship Id="rId22" Type="http://schemas.openxmlformats.org/officeDocument/2006/relationships/image" Target="../media/image410.png"/><Relationship Id="rId27" Type="http://schemas.openxmlformats.org/officeDocument/2006/relationships/customXml" Target="../ink/ink455.xml"/><Relationship Id="rId30" Type="http://schemas.openxmlformats.org/officeDocument/2006/relationships/image" Target="../media/image414.png"/><Relationship Id="rId35" Type="http://schemas.openxmlformats.org/officeDocument/2006/relationships/customXml" Target="../ink/ink459.xml"/><Relationship Id="rId43" Type="http://schemas.openxmlformats.org/officeDocument/2006/relationships/customXml" Target="../ink/ink463.xml"/><Relationship Id="rId8" Type="http://schemas.openxmlformats.org/officeDocument/2006/relationships/image" Target="../media/image403.png"/><Relationship Id="rId3" Type="http://schemas.openxmlformats.org/officeDocument/2006/relationships/customXml" Target="../ink/ink443.xml"/><Relationship Id="rId12" Type="http://schemas.openxmlformats.org/officeDocument/2006/relationships/image" Target="../media/image405.png"/><Relationship Id="rId17" Type="http://schemas.openxmlformats.org/officeDocument/2006/relationships/customXml" Target="../ink/ink450.xml"/><Relationship Id="rId25" Type="http://schemas.openxmlformats.org/officeDocument/2006/relationships/customXml" Target="../ink/ink454.xml"/><Relationship Id="rId33" Type="http://schemas.openxmlformats.org/officeDocument/2006/relationships/customXml" Target="../ink/ink458.xml"/><Relationship Id="rId38" Type="http://schemas.openxmlformats.org/officeDocument/2006/relationships/image" Target="../media/image418.png"/></Relationships>
</file>

<file path=ppt/slides/_rels/slide39.xml.rels><?xml version="1.0" encoding="UTF-8" standalone="yes"?>
<Relationships xmlns="http://schemas.openxmlformats.org/package/2006/relationships"><Relationship Id="rId8" Type="http://schemas.openxmlformats.org/officeDocument/2006/relationships/image" Target="../media/image424.png"/><Relationship Id="rId13" Type="http://schemas.openxmlformats.org/officeDocument/2006/relationships/customXml" Target="../ink/ink469.xml"/><Relationship Id="rId18" Type="http://schemas.openxmlformats.org/officeDocument/2006/relationships/image" Target="../media/image429.png"/><Relationship Id="rId26" Type="http://schemas.openxmlformats.org/officeDocument/2006/relationships/image" Target="../media/image433.png"/><Relationship Id="rId3" Type="http://schemas.openxmlformats.org/officeDocument/2006/relationships/customXml" Target="../ink/ink464.xml"/><Relationship Id="rId21" Type="http://schemas.openxmlformats.org/officeDocument/2006/relationships/customXml" Target="../ink/ink473.xml"/><Relationship Id="rId7" Type="http://schemas.openxmlformats.org/officeDocument/2006/relationships/customXml" Target="../ink/ink466.xml"/><Relationship Id="rId12" Type="http://schemas.openxmlformats.org/officeDocument/2006/relationships/image" Target="../media/image426.png"/><Relationship Id="rId17" Type="http://schemas.openxmlformats.org/officeDocument/2006/relationships/customXml" Target="../ink/ink471.xml"/><Relationship Id="rId25" Type="http://schemas.openxmlformats.org/officeDocument/2006/relationships/customXml" Target="../ink/ink475.xml"/><Relationship Id="rId2" Type="http://schemas.openxmlformats.org/officeDocument/2006/relationships/notesSlide" Target="../notesSlides/notesSlide39.xml"/><Relationship Id="rId16" Type="http://schemas.openxmlformats.org/officeDocument/2006/relationships/image" Target="../media/image428.png"/><Relationship Id="rId20"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423.png"/><Relationship Id="rId11" Type="http://schemas.openxmlformats.org/officeDocument/2006/relationships/customXml" Target="../ink/ink468.xml"/><Relationship Id="rId24" Type="http://schemas.openxmlformats.org/officeDocument/2006/relationships/image" Target="../media/image432.png"/><Relationship Id="rId5" Type="http://schemas.openxmlformats.org/officeDocument/2006/relationships/customXml" Target="../ink/ink465.xml"/><Relationship Id="rId15" Type="http://schemas.openxmlformats.org/officeDocument/2006/relationships/customXml" Target="../ink/ink470.xml"/><Relationship Id="rId23" Type="http://schemas.openxmlformats.org/officeDocument/2006/relationships/customXml" Target="../ink/ink474.xml"/><Relationship Id="rId10" Type="http://schemas.openxmlformats.org/officeDocument/2006/relationships/image" Target="../media/image425.png"/><Relationship Id="rId19" Type="http://schemas.openxmlformats.org/officeDocument/2006/relationships/customXml" Target="../ink/ink472.xml"/><Relationship Id="rId4" Type="http://schemas.openxmlformats.org/officeDocument/2006/relationships/image" Target="../media/image422.png"/><Relationship Id="rId9" Type="http://schemas.openxmlformats.org/officeDocument/2006/relationships/customXml" Target="../ink/ink467.xml"/><Relationship Id="rId14" Type="http://schemas.openxmlformats.org/officeDocument/2006/relationships/image" Target="../media/image427.png"/><Relationship Id="rId22" Type="http://schemas.openxmlformats.org/officeDocument/2006/relationships/image" Target="../media/image431.png"/></Relationships>
</file>

<file path=ppt/slides/_rels/slide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4.xml"/><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8"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37.png"/><Relationship Id="rId13" Type="http://schemas.openxmlformats.org/officeDocument/2006/relationships/customXml" Target="../ink/ink481.xml"/><Relationship Id="rId18" Type="http://schemas.openxmlformats.org/officeDocument/2006/relationships/image" Target="../media/image442.png"/><Relationship Id="rId26" Type="http://schemas.openxmlformats.org/officeDocument/2006/relationships/image" Target="../media/image446.png"/><Relationship Id="rId3" Type="http://schemas.openxmlformats.org/officeDocument/2006/relationships/customXml" Target="../ink/ink476.xml"/><Relationship Id="rId21" Type="http://schemas.openxmlformats.org/officeDocument/2006/relationships/customXml" Target="../ink/ink485.xml"/><Relationship Id="rId7" Type="http://schemas.openxmlformats.org/officeDocument/2006/relationships/customXml" Target="../ink/ink478.xml"/><Relationship Id="rId12" Type="http://schemas.openxmlformats.org/officeDocument/2006/relationships/image" Target="../media/image439.png"/><Relationship Id="rId17" Type="http://schemas.openxmlformats.org/officeDocument/2006/relationships/customXml" Target="../ink/ink483.xml"/><Relationship Id="rId25" Type="http://schemas.openxmlformats.org/officeDocument/2006/relationships/customXml" Target="../ink/ink487.xml"/><Relationship Id="rId2" Type="http://schemas.openxmlformats.org/officeDocument/2006/relationships/notesSlide" Target="../notesSlides/notesSlide41.xml"/><Relationship Id="rId16" Type="http://schemas.openxmlformats.org/officeDocument/2006/relationships/image" Target="../media/image441.png"/><Relationship Id="rId20" Type="http://schemas.openxmlformats.org/officeDocument/2006/relationships/image" Target="../media/image443.png"/><Relationship Id="rId1" Type="http://schemas.openxmlformats.org/officeDocument/2006/relationships/slideLayout" Target="../slideLayouts/slideLayout2.xml"/><Relationship Id="rId6" Type="http://schemas.openxmlformats.org/officeDocument/2006/relationships/image" Target="../media/image436.png"/><Relationship Id="rId11" Type="http://schemas.openxmlformats.org/officeDocument/2006/relationships/customXml" Target="../ink/ink480.xml"/><Relationship Id="rId24" Type="http://schemas.openxmlformats.org/officeDocument/2006/relationships/image" Target="../media/image445.png"/><Relationship Id="rId5" Type="http://schemas.openxmlformats.org/officeDocument/2006/relationships/customXml" Target="../ink/ink477.xml"/><Relationship Id="rId15" Type="http://schemas.openxmlformats.org/officeDocument/2006/relationships/customXml" Target="../ink/ink482.xml"/><Relationship Id="rId23" Type="http://schemas.openxmlformats.org/officeDocument/2006/relationships/customXml" Target="../ink/ink486.xml"/><Relationship Id="rId10" Type="http://schemas.openxmlformats.org/officeDocument/2006/relationships/image" Target="../media/image438.png"/><Relationship Id="rId19" Type="http://schemas.openxmlformats.org/officeDocument/2006/relationships/customXml" Target="../ink/ink484.xml"/><Relationship Id="rId4" Type="http://schemas.openxmlformats.org/officeDocument/2006/relationships/image" Target="../media/image435.png"/><Relationship Id="rId9" Type="http://schemas.openxmlformats.org/officeDocument/2006/relationships/customXml" Target="../ink/ink479.xml"/><Relationship Id="rId14" Type="http://schemas.openxmlformats.org/officeDocument/2006/relationships/image" Target="../media/image440.png"/><Relationship Id="rId22" Type="http://schemas.openxmlformats.org/officeDocument/2006/relationships/image" Target="../media/image444.png"/></Relationships>
</file>

<file path=ppt/slides/_rels/slide42.xml.rels><?xml version="1.0" encoding="UTF-8" standalone="yes"?>
<Relationships xmlns="http://schemas.openxmlformats.org/package/2006/relationships"><Relationship Id="rId3" Type="http://schemas.openxmlformats.org/officeDocument/2006/relationships/customXml" Target="../ink/ink488.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7.png"/></Relationships>
</file>

<file path=ppt/slides/_rels/slide5.xml.rels><?xml version="1.0" encoding="UTF-8" standalone="yes"?>
<Relationships xmlns="http://schemas.openxmlformats.org/package/2006/relationships"><Relationship Id="rId13" Type="http://schemas.openxmlformats.org/officeDocument/2006/relationships/customXml" Target="../ink/ink23.xml"/><Relationship Id="rId18" Type="http://schemas.openxmlformats.org/officeDocument/2006/relationships/image" Target="../media/image27.png"/><Relationship Id="rId26" Type="http://schemas.openxmlformats.org/officeDocument/2006/relationships/image" Target="../media/image31.png"/><Relationship Id="rId39" Type="http://schemas.openxmlformats.org/officeDocument/2006/relationships/customXml" Target="../ink/ink36.xml"/><Relationship Id="rId21" Type="http://schemas.openxmlformats.org/officeDocument/2006/relationships/customXml" Target="../ink/ink27.xml"/><Relationship Id="rId34" Type="http://schemas.openxmlformats.org/officeDocument/2006/relationships/image" Target="../media/image35.png"/><Relationship Id="rId42" Type="http://schemas.openxmlformats.org/officeDocument/2006/relationships/image" Target="../media/image39.png"/><Relationship Id="rId47" Type="http://schemas.openxmlformats.org/officeDocument/2006/relationships/customXml" Target="../ink/ink40.xml"/><Relationship Id="rId50" Type="http://schemas.openxmlformats.org/officeDocument/2006/relationships/image" Target="../media/image43.png"/><Relationship Id="rId55" Type="http://schemas.openxmlformats.org/officeDocument/2006/relationships/customXml" Target="../ink/ink44.xml"/><Relationship Id="rId7" Type="http://schemas.openxmlformats.org/officeDocument/2006/relationships/customXml" Target="../ink/ink20.xml"/><Relationship Id="rId2" Type="http://schemas.openxmlformats.org/officeDocument/2006/relationships/notesSlide" Target="../notesSlides/notesSlide5.xml"/><Relationship Id="rId16" Type="http://schemas.openxmlformats.org/officeDocument/2006/relationships/image" Target="../media/image26.png"/><Relationship Id="rId29" Type="http://schemas.openxmlformats.org/officeDocument/2006/relationships/customXml" Target="../ink/ink31.xml"/><Relationship Id="rId11" Type="http://schemas.openxmlformats.org/officeDocument/2006/relationships/customXml" Target="../ink/ink22.xml"/><Relationship Id="rId24" Type="http://schemas.openxmlformats.org/officeDocument/2006/relationships/image" Target="../media/image30.png"/><Relationship Id="rId32" Type="http://schemas.openxmlformats.org/officeDocument/2006/relationships/image" Target="../media/image34.png"/><Relationship Id="rId37" Type="http://schemas.openxmlformats.org/officeDocument/2006/relationships/customXml" Target="../ink/ink35.xml"/><Relationship Id="rId40" Type="http://schemas.openxmlformats.org/officeDocument/2006/relationships/image" Target="../media/image38.png"/><Relationship Id="rId45" Type="http://schemas.openxmlformats.org/officeDocument/2006/relationships/customXml" Target="../ink/ink39.xml"/><Relationship Id="rId53" Type="http://schemas.openxmlformats.org/officeDocument/2006/relationships/customXml" Target="../ink/ink43.xml"/><Relationship Id="rId58" Type="http://schemas.openxmlformats.org/officeDocument/2006/relationships/image" Target="../media/image47.png"/><Relationship Id="rId5" Type="http://schemas.openxmlformats.org/officeDocument/2006/relationships/customXml" Target="../ink/ink19.xml"/><Relationship Id="rId19" Type="http://schemas.openxmlformats.org/officeDocument/2006/relationships/customXml" Target="../ink/ink26.xml"/><Relationship Id="rId4" Type="http://schemas.openxmlformats.org/officeDocument/2006/relationships/image" Target="../media/image20.png"/><Relationship Id="rId9" Type="http://schemas.openxmlformats.org/officeDocument/2006/relationships/customXml" Target="../ink/ink21.xm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customXml" Target="../ink/ink30.xml"/><Relationship Id="rId30" Type="http://schemas.openxmlformats.org/officeDocument/2006/relationships/image" Target="../media/image33.png"/><Relationship Id="rId35" Type="http://schemas.openxmlformats.org/officeDocument/2006/relationships/customXml" Target="../ink/ink34.xml"/><Relationship Id="rId43" Type="http://schemas.openxmlformats.org/officeDocument/2006/relationships/customXml" Target="../ink/ink38.xml"/><Relationship Id="rId48" Type="http://schemas.openxmlformats.org/officeDocument/2006/relationships/image" Target="../media/image42.png"/><Relationship Id="rId56" Type="http://schemas.openxmlformats.org/officeDocument/2006/relationships/image" Target="../media/image46.png"/><Relationship Id="rId8" Type="http://schemas.openxmlformats.org/officeDocument/2006/relationships/image" Target="../media/image22.png"/><Relationship Id="rId51" Type="http://schemas.openxmlformats.org/officeDocument/2006/relationships/customXml" Target="../ink/ink42.xml"/><Relationship Id="rId3" Type="http://schemas.openxmlformats.org/officeDocument/2006/relationships/customXml" Target="../ink/ink18.xml"/><Relationship Id="rId12" Type="http://schemas.openxmlformats.org/officeDocument/2006/relationships/image" Target="../media/image24.png"/><Relationship Id="rId17" Type="http://schemas.openxmlformats.org/officeDocument/2006/relationships/customXml" Target="../ink/ink25.xml"/><Relationship Id="rId25" Type="http://schemas.openxmlformats.org/officeDocument/2006/relationships/customXml" Target="../ink/ink29.xml"/><Relationship Id="rId33" Type="http://schemas.openxmlformats.org/officeDocument/2006/relationships/customXml" Target="../ink/ink33.xml"/><Relationship Id="rId38" Type="http://schemas.openxmlformats.org/officeDocument/2006/relationships/image" Target="../media/image37.png"/><Relationship Id="rId46" Type="http://schemas.openxmlformats.org/officeDocument/2006/relationships/image" Target="../media/image41.png"/><Relationship Id="rId20" Type="http://schemas.openxmlformats.org/officeDocument/2006/relationships/image" Target="../media/image28.png"/><Relationship Id="rId41" Type="http://schemas.openxmlformats.org/officeDocument/2006/relationships/customXml" Target="../ink/ink37.xml"/><Relationship Id="rId54"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1.png"/><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32.png"/><Relationship Id="rId36" Type="http://schemas.openxmlformats.org/officeDocument/2006/relationships/image" Target="../media/image36.png"/><Relationship Id="rId49" Type="http://schemas.openxmlformats.org/officeDocument/2006/relationships/customXml" Target="../ink/ink41.xml"/><Relationship Id="rId57" Type="http://schemas.openxmlformats.org/officeDocument/2006/relationships/customXml" Target="../ink/ink45.xml"/><Relationship Id="rId10" Type="http://schemas.openxmlformats.org/officeDocument/2006/relationships/image" Target="../media/image23.png"/><Relationship Id="rId31" Type="http://schemas.openxmlformats.org/officeDocument/2006/relationships/customXml" Target="../ink/ink32.xml"/><Relationship Id="rId44" Type="http://schemas.openxmlformats.org/officeDocument/2006/relationships/image" Target="../media/image40.png"/><Relationship Id="rId52" Type="http://schemas.openxmlformats.org/officeDocument/2006/relationships/image" Target="../media/image44.png"/></Relationships>
</file>

<file path=ppt/slides/_rels/slide6.xml.rels><?xml version="1.0" encoding="UTF-8" standalone="yes"?>
<Relationships xmlns="http://schemas.openxmlformats.org/package/2006/relationships"><Relationship Id="rId26" Type="http://schemas.openxmlformats.org/officeDocument/2006/relationships/image" Target="../media/image60.png"/><Relationship Id="rId21" Type="http://schemas.openxmlformats.org/officeDocument/2006/relationships/customXml" Target="../ink/ink54.xml"/><Relationship Id="rId42" Type="http://schemas.openxmlformats.org/officeDocument/2006/relationships/image" Target="../media/image67.png"/><Relationship Id="rId47" Type="http://schemas.openxmlformats.org/officeDocument/2006/relationships/customXml" Target="../ink/ink66.xml"/><Relationship Id="rId63" Type="http://schemas.openxmlformats.org/officeDocument/2006/relationships/customXml" Target="../ink/ink74.xml"/><Relationship Id="rId68" Type="http://schemas.openxmlformats.org/officeDocument/2006/relationships/image" Target="../media/image80.png"/><Relationship Id="rId84" Type="http://schemas.openxmlformats.org/officeDocument/2006/relationships/image" Target="../media/image88.png"/><Relationship Id="rId89" Type="http://schemas.openxmlformats.org/officeDocument/2006/relationships/customXml" Target="../ink/ink87.xml"/><Relationship Id="rId16" Type="http://schemas.openxmlformats.org/officeDocument/2006/relationships/image" Target="../media/image55.png"/><Relationship Id="rId11" Type="http://schemas.openxmlformats.org/officeDocument/2006/relationships/customXml" Target="../ink/ink49.xml"/><Relationship Id="rId32" Type="http://schemas.openxmlformats.org/officeDocument/2006/relationships/image" Target="../media/image63.png"/><Relationship Id="rId37" Type="http://schemas.openxmlformats.org/officeDocument/2006/relationships/customXml" Target="../ink/ink61.xml"/><Relationship Id="rId53" Type="http://schemas.openxmlformats.org/officeDocument/2006/relationships/customXml" Target="../ink/ink69.xml"/><Relationship Id="rId58" Type="http://schemas.openxmlformats.org/officeDocument/2006/relationships/image" Target="../media/image75.png"/><Relationship Id="rId74" Type="http://schemas.openxmlformats.org/officeDocument/2006/relationships/image" Target="../media/image83.png"/><Relationship Id="rId79" Type="http://schemas.openxmlformats.org/officeDocument/2006/relationships/customXml" Target="../ink/ink82.xml"/><Relationship Id="rId5" Type="http://schemas.openxmlformats.org/officeDocument/2006/relationships/customXml" Target="../ink/ink46.xml"/><Relationship Id="rId90" Type="http://schemas.openxmlformats.org/officeDocument/2006/relationships/image" Target="../media/image91.png"/><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57.xml"/><Relationship Id="rId35" Type="http://schemas.openxmlformats.org/officeDocument/2006/relationships/customXml" Target="../ink/ink60.xml"/><Relationship Id="rId43" Type="http://schemas.openxmlformats.org/officeDocument/2006/relationships/customXml" Target="../ink/ink64.xml"/><Relationship Id="rId48" Type="http://schemas.openxmlformats.org/officeDocument/2006/relationships/image" Target="../media/image70.png"/><Relationship Id="rId56" Type="http://schemas.openxmlformats.org/officeDocument/2006/relationships/image" Target="../media/image74.png"/><Relationship Id="rId64" Type="http://schemas.openxmlformats.org/officeDocument/2006/relationships/image" Target="../media/image78.png"/><Relationship Id="rId69" Type="http://schemas.openxmlformats.org/officeDocument/2006/relationships/customXml" Target="../ink/ink77.xml"/><Relationship Id="rId77" Type="http://schemas.openxmlformats.org/officeDocument/2006/relationships/customXml" Target="../ink/ink81.xml"/><Relationship Id="rId8" Type="http://schemas.openxmlformats.org/officeDocument/2006/relationships/image" Target="../media/image51.png"/><Relationship Id="rId51" Type="http://schemas.openxmlformats.org/officeDocument/2006/relationships/customXml" Target="../ink/ink68.xml"/><Relationship Id="rId72" Type="http://schemas.openxmlformats.org/officeDocument/2006/relationships/image" Target="../media/image82.png"/><Relationship Id="rId80" Type="http://schemas.openxmlformats.org/officeDocument/2006/relationships/image" Target="../media/image86.png"/><Relationship Id="rId85" Type="http://schemas.openxmlformats.org/officeDocument/2006/relationships/customXml" Target="../ink/ink85.xml"/><Relationship Id="rId3"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customXml" Target="../ink/ink52.xml"/><Relationship Id="rId25" Type="http://schemas.openxmlformats.org/officeDocument/2006/relationships/customXml" Target="../ink/ink56.xml"/><Relationship Id="rId33" Type="http://schemas.openxmlformats.org/officeDocument/2006/relationships/customXml" Target="../ink/ink59.xml"/><Relationship Id="rId38" Type="http://schemas.openxmlformats.org/officeDocument/2006/relationships/image" Target="../media/image66.png"/><Relationship Id="rId46" Type="http://schemas.openxmlformats.org/officeDocument/2006/relationships/image" Target="../media/image69.png"/><Relationship Id="rId59" Type="http://schemas.openxmlformats.org/officeDocument/2006/relationships/customXml" Target="../ink/ink72.xml"/><Relationship Id="rId67" Type="http://schemas.openxmlformats.org/officeDocument/2006/relationships/customXml" Target="../ink/ink76.xml"/><Relationship Id="rId20" Type="http://schemas.openxmlformats.org/officeDocument/2006/relationships/image" Target="../media/image57.png"/><Relationship Id="rId41" Type="http://schemas.openxmlformats.org/officeDocument/2006/relationships/customXml" Target="../ink/ink63.xml"/><Relationship Id="rId54" Type="http://schemas.openxmlformats.org/officeDocument/2006/relationships/image" Target="../media/image73.png"/><Relationship Id="rId62" Type="http://schemas.openxmlformats.org/officeDocument/2006/relationships/image" Target="../media/image77.png"/><Relationship Id="rId70" Type="http://schemas.openxmlformats.org/officeDocument/2006/relationships/image" Target="../media/image81.png"/><Relationship Id="rId75" Type="http://schemas.openxmlformats.org/officeDocument/2006/relationships/customXml" Target="../ink/ink80.xml"/><Relationship Id="rId83" Type="http://schemas.openxmlformats.org/officeDocument/2006/relationships/customXml" Target="../ink/ink84.xml"/><Relationship Id="rId88" Type="http://schemas.openxmlformats.org/officeDocument/2006/relationships/image" Target="../media/image90.png"/><Relationship Id="rId91"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customXml" Target="../ink/ink51.xml"/><Relationship Id="rId23" Type="http://schemas.openxmlformats.org/officeDocument/2006/relationships/customXml" Target="../ink/ink55.xml"/><Relationship Id="rId28" Type="http://schemas.openxmlformats.org/officeDocument/2006/relationships/image" Target="../media/image61.png"/><Relationship Id="rId36" Type="http://schemas.openxmlformats.org/officeDocument/2006/relationships/image" Target="../media/image65.png"/><Relationship Id="rId49" Type="http://schemas.openxmlformats.org/officeDocument/2006/relationships/customXml" Target="../ink/ink67.xml"/><Relationship Id="rId57" Type="http://schemas.openxmlformats.org/officeDocument/2006/relationships/customXml" Target="../ink/ink71.xml"/><Relationship Id="rId10" Type="http://schemas.openxmlformats.org/officeDocument/2006/relationships/image" Target="../media/image52.png"/><Relationship Id="rId44" Type="http://schemas.openxmlformats.org/officeDocument/2006/relationships/image" Target="../media/image68.png"/><Relationship Id="rId52" Type="http://schemas.openxmlformats.org/officeDocument/2006/relationships/image" Target="../media/image72.png"/><Relationship Id="rId60" Type="http://schemas.openxmlformats.org/officeDocument/2006/relationships/image" Target="../media/image76.png"/><Relationship Id="rId65" Type="http://schemas.openxmlformats.org/officeDocument/2006/relationships/customXml" Target="../ink/ink75.xml"/><Relationship Id="rId73" Type="http://schemas.openxmlformats.org/officeDocument/2006/relationships/customXml" Target="../ink/ink79.xml"/><Relationship Id="rId78" Type="http://schemas.openxmlformats.org/officeDocument/2006/relationships/image" Target="../media/image85.png"/><Relationship Id="rId81" Type="http://schemas.openxmlformats.org/officeDocument/2006/relationships/customXml" Target="../ink/ink83.xml"/><Relationship Id="rId86" Type="http://schemas.openxmlformats.org/officeDocument/2006/relationships/image" Target="../media/image89.png"/><Relationship Id="rId4" Type="http://schemas.openxmlformats.org/officeDocument/2006/relationships/image" Target="../media/image49.png"/><Relationship Id="rId9" Type="http://schemas.openxmlformats.org/officeDocument/2006/relationships/customXml" Target="../ink/ink48.xml"/><Relationship Id="rId13" Type="http://schemas.openxmlformats.org/officeDocument/2006/relationships/customXml" Target="../ink/ink50.xml"/><Relationship Id="rId18" Type="http://schemas.openxmlformats.org/officeDocument/2006/relationships/image" Target="../media/image56.png"/><Relationship Id="rId39" Type="http://schemas.openxmlformats.org/officeDocument/2006/relationships/customXml" Target="../ink/ink62.xml"/><Relationship Id="rId34" Type="http://schemas.openxmlformats.org/officeDocument/2006/relationships/image" Target="../media/image64.png"/><Relationship Id="rId50" Type="http://schemas.openxmlformats.org/officeDocument/2006/relationships/image" Target="../media/image71.png"/><Relationship Id="rId55" Type="http://schemas.openxmlformats.org/officeDocument/2006/relationships/customXml" Target="../ink/ink70.xml"/><Relationship Id="rId76" Type="http://schemas.openxmlformats.org/officeDocument/2006/relationships/image" Target="../media/image84.png"/><Relationship Id="rId7" Type="http://schemas.openxmlformats.org/officeDocument/2006/relationships/customXml" Target="../ink/ink47.xml"/><Relationship Id="rId71" Type="http://schemas.openxmlformats.org/officeDocument/2006/relationships/customXml" Target="../ink/ink78.xml"/><Relationship Id="rId92" Type="http://schemas.openxmlformats.org/officeDocument/2006/relationships/image" Target="../media/image92.png"/><Relationship Id="rId2" Type="http://schemas.openxmlformats.org/officeDocument/2006/relationships/notesSlide" Target="../notesSlides/notesSlide6.xml"/><Relationship Id="rId29" Type="http://schemas.openxmlformats.org/officeDocument/2006/relationships/customXml" Target="../ink/ink58.xml"/><Relationship Id="rId24" Type="http://schemas.openxmlformats.org/officeDocument/2006/relationships/image" Target="../media/image59.png"/><Relationship Id="rId40" Type="http://schemas.openxmlformats.org/officeDocument/2006/relationships/image" Target="../media/image62.png"/><Relationship Id="rId45" Type="http://schemas.openxmlformats.org/officeDocument/2006/relationships/customXml" Target="../ink/ink65.xml"/><Relationship Id="rId66" Type="http://schemas.openxmlformats.org/officeDocument/2006/relationships/image" Target="../media/image79.png"/><Relationship Id="rId87" Type="http://schemas.openxmlformats.org/officeDocument/2006/relationships/customXml" Target="../ink/ink86.xml"/><Relationship Id="rId61" Type="http://schemas.openxmlformats.org/officeDocument/2006/relationships/customXml" Target="../ink/ink73.xml"/><Relationship Id="rId82" Type="http://schemas.openxmlformats.org/officeDocument/2006/relationships/image" Target="../media/image87.png"/><Relationship Id="rId19" Type="http://schemas.openxmlformats.org/officeDocument/2006/relationships/customXml" Target="../ink/ink53.xml"/></Relationships>
</file>

<file path=ppt/slides/_rels/slide7.xml.rels><?xml version="1.0" encoding="UTF-8" standalone="yes"?>
<Relationships xmlns="http://schemas.openxmlformats.org/package/2006/relationships"><Relationship Id="rId8" Type="http://schemas.openxmlformats.org/officeDocument/2006/relationships/image" Target="../media/image680.png"/><Relationship Id="rId3" Type="http://schemas.openxmlformats.org/officeDocument/2006/relationships/customXml" Target="../ink/ink89.xml"/><Relationship Id="rId7" Type="http://schemas.openxmlformats.org/officeDocument/2006/relationships/customXml" Target="../ink/ink9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70.png"/><Relationship Id="rId10" Type="http://schemas.openxmlformats.org/officeDocument/2006/relationships/image" Target="../media/image691.png"/><Relationship Id="rId9" Type="http://schemas.openxmlformats.org/officeDocument/2006/relationships/customXml" Target="../ink/ink91.xml"/></Relationships>
</file>

<file path=ppt/slides/_rels/slide8.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customXml" Target="../ink/ink97.xml"/><Relationship Id="rId18" Type="http://schemas.openxmlformats.org/officeDocument/2006/relationships/image" Target="../media/image760.png"/><Relationship Id="rId3" Type="http://schemas.openxmlformats.org/officeDocument/2006/relationships/customXml" Target="../ink/ink92.xml"/><Relationship Id="rId21" Type="http://schemas.openxmlformats.org/officeDocument/2006/relationships/customXml" Target="../ink/ink101.xml"/><Relationship Id="rId7" Type="http://schemas.openxmlformats.org/officeDocument/2006/relationships/customXml" Target="../ink/ink94.xml"/><Relationship Id="rId12" Type="http://schemas.openxmlformats.org/officeDocument/2006/relationships/image" Target="../media/image730.png"/><Relationship Id="rId17" Type="http://schemas.openxmlformats.org/officeDocument/2006/relationships/customXml" Target="../ink/ink99.xml"/><Relationship Id="rId2" Type="http://schemas.openxmlformats.org/officeDocument/2006/relationships/notesSlide" Target="../notesSlides/notesSlide8.xml"/><Relationship Id="rId16" Type="http://schemas.openxmlformats.org/officeDocument/2006/relationships/image" Target="../media/image750.png"/><Relationship Id="rId20"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customXml" Target="../ink/ink96.xml"/><Relationship Id="rId24" Type="http://schemas.openxmlformats.org/officeDocument/2006/relationships/image" Target="../media/image790.png"/><Relationship Id="rId5" Type="http://schemas.openxmlformats.org/officeDocument/2006/relationships/customXml" Target="../ink/ink93.xml"/><Relationship Id="rId15" Type="http://schemas.openxmlformats.org/officeDocument/2006/relationships/customXml" Target="../ink/ink98.xml"/><Relationship Id="rId23" Type="http://schemas.openxmlformats.org/officeDocument/2006/relationships/customXml" Target="../ink/ink102.xml"/><Relationship Id="rId10" Type="http://schemas.openxmlformats.org/officeDocument/2006/relationships/image" Target="../media/image720.png"/><Relationship Id="rId19" Type="http://schemas.openxmlformats.org/officeDocument/2006/relationships/customXml" Target="../ink/ink100.xml"/><Relationship Id="rId4" Type="http://schemas.openxmlformats.org/officeDocument/2006/relationships/image" Target="../media/image690.png"/><Relationship Id="rId9" Type="http://schemas.openxmlformats.org/officeDocument/2006/relationships/customXml" Target="../ink/ink95.xml"/><Relationship Id="rId14" Type="http://schemas.openxmlformats.org/officeDocument/2006/relationships/image" Target="../media/image740.png"/><Relationship Id="rId22" Type="http://schemas.openxmlformats.org/officeDocument/2006/relationships/image" Target="../media/image780.png"/></Relationships>
</file>

<file path=ppt/slides/_rels/slide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1029"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375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sz="4400" dirty="0">
                <a:ea typeface="ＭＳ Ｐゴシック" pitchFamily="34" charset="-128"/>
              </a:rPr>
              <a:t>Define Organizational Behavior</a:t>
            </a:r>
          </a:p>
        </p:txBody>
      </p:sp>
      <p:sp>
        <p:nvSpPr>
          <p:cNvPr id="3" name="Content Placeholder 2"/>
          <p:cNvSpPr>
            <a:spLocks noGrp="1"/>
          </p:cNvSpPr>
          <p:nvPr>
            <p:ph idx="1"/>
          </p:nvPr>
        </p:nvSpPr>
        <p:spPr>
          <a:xfrm>
            <a:off x="829102" y="1564595"/>
            <a:ext cx="8107680" cy="4983162"/>
          </a:xfrm>
        </p:spPr>
        <p:txBody>
          <a:bodyPr/>
          <a:lstStyle/>
          <a:p>
            <a:pPr marL="114300" indent="0" eaLnBrk="1" fontAlgn="auto" hangingPunct="1">
              <a:spcAft>
                <a:spcPts val="0"/>
              </a:spcAft>
              <a:buNone/>
              <a:defRPr/>
            </a:pPr>
            <a:endParaRPr lang="en-US" sz="2800" b="1" dirty="0">
              <a:solidFill>
                <a:schemeClr val="accent1"/>
              </a:solidFill>
              <a:ea typeface="+mn-ea"/>
              <a:cs typeface="Arial"/>
            </a:endParaRPr>
          </a:p>
          <a:p>
            <a:pPr marL="114300" indent="0" eaLnBrk="1" fontAlgn="auto" hangingPunct="1">
              <a:spcAft>
                <a:spcPts val="0"/>
              </a:spcAft>
              <a:buNone/>
              <a:defRPr/>
            </a:pPr>
            <a:r>
              <a:rPr lang="en-US" sz="2800" b="1" dirty="0">
                <a:solidFill>
                  <a:schemeClr val="accent1"/>
                </a:solidFill>
                <a:ea typeface="+mn-ea"/>
                <a:cs typeface="Arial"/>
              </a:rPr>
              <a:t>Organizational behavior </a:t>
            </a:r>
            <a:r>
              <a:rPr lang="en-US" sz="2800" dirty="0">
                <a:ea typeface="+mn-ea"/>
                <a:cs typeface="Arial"/>
              </a:rPr>
              <a:t>(OB) is a field of study that investigates the impact that individuals, groups, and structure have on behavior within organizations for the purpose of applying such knowledge toward improving an organization’s effectiveness. </a:t>
            </a:r>
            <a:r>
              <a:rPr lang="en-US" sz="2800" i="1" dirty="0">
                <a:ea typeface="+mn-ea"/>
                <a:cs typeface="Arial"/>
              </a:rPr>
              <a:t> </a:t>
            </a:r>
            <a:endParaRPr lang="en-US" sz="2800"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A56AC14F-7E24-4317-A51B-9BB828490718}" type="slidenum">
              <a:rPr lang="en-US"/>
              <a:pPr>
                <a:defRPr/>
              </a:pPr>
              <a:t>10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847DA2BF-A7DA-8BFD-2209-0D284E99607F}"/>
                  </a:ext>
                </a:extLst>
              </p14:cNvPr>
              <p14:cNvContentPartPr/>
              <p14:nvPr/>
            </p14:nvContentPartPr>
            <p14:xfrm>
              <a:off x="908003" y="2166490"/>
              <a:ext cx="4001760" cy="313200"/>
            </p14:xfrm>
          </p:contentPart>
        </mc:Choice>
        <mc:Fallback xmlns="">
          <p:pic>
            <p:nvPicPr>
              <p:cNvPr id="4" name="حبر 3">
                <a:extLst>
                  <a:ext uri="{FF2B5EF4-FFF2-40B4-BE49-F238E27FC236}">
                    <a16:creationId xmlns:a16="http://schemas.microsoft.com/office/drawing/2014/main" id="{847DA2BF-A7DA-8BFD-2209-0D284E99607F}"/>
                  </a:ext>
                </a:extLst>
              </p:cNvPr>
              <p:cNvPicPr/>
              <p:nvPr/>
            </p:nvPicPr>
            <p:blipFill>
              <a:blip r:embed="rId4"/>
              <a:stretch>
                <a:fillRect/>
              </a:stretch>
            </p:blipFill>
            <p:spPr>
              <a:xfrm>
                <a:off x="854363" y="2058490"/>
                <a:ext cx="41094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حبر 6">
                <a:extLst>
                  <a:ext uri="{FF2B5EF4-FFF2-40B4-BE49-F238E27FC236}">
                    <a16:creationId xmlns:a16="http://schemas.microsoft.com/office/drawing/2014/main" id="{862CF0BF-A382-4B88-5D9C-AA643F9BA418}"/>
                  </a:ext>
                </a:extLst>
              </p14:cNvPr>
              <p14:cNvContentPartPr/>
              <p14:nvPr/>
            </p14:nvContentPartPr>
            <p14:xfrm>
              <a:off x="6670019" y="2455173"/>
              <a:ext cx="625680" cy="87840"/>
            </p14:xfrm>
          </p:contentPart>
        </mc:Choice>
        <mc:Fallback xmlns="">
          <p:pic>
            <p:nvPicPr>
              <p:cNvPr id="7" name="حبر 6">
                <a:extLst>
                  <a:ext uri="{FF2B5EF4-FFF2-40B4-BE49-F238E27FC236}">
                    <a16:creationId xmlns:a16="http://schemas.microsoft.com/office/drawing/2014/main" id="{862CF0BF-A382-4B88-5D9C-AA643F9BA418}"/>
                  </a:ext>
                </a:extLst>
              </p:cNvPr>
              <p:cNvPicPr/>
              <p:nvPr/>
            </p:nvPicPr>
            <p:blipFill>
              <a:blip r:embed="rId6"/>
              <a:stretch>
                <a:fillRect/>
              </a:stretch>
            </p:blipFill>
            <p:spPr>
              <a:xfrm>
                <a:off x="6654899" y="2439693"/>
                <a:ext cx="6562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1">
                <a:extLst>
                  <a:ext uri="{FF2B5EF4-FFF2-40B4-BE49-F238E27FC236}">
                    <a16:creationId xmlns:a16="http://schemas.microsoft.com/office/drawing/2014/main" id="{38A0E1EC-5DB9-4352-34B7-68766452FF09}"/>
                  </a:ext>
                </a:extLst>
              </p14:cNvPr>
              <p14:cNvContentPartPr/>
              <p14:nvPr/>
            </p14:nvContentPartPr>
            <p14:xfrm>
              <a:off x="6958459" y="1818502"/>
              <a:ext cx="286560" cy="212040"/>
            </p14:xfrm>
          </p:contentPart>
        </mc:Choice>
        <mc:Fallback xmlns="">
          <p:pic>
            <p:nvPicPr>
              <p:cNvPr id="11" name="حبر 11">
                <a:extLst>
                  <a:ext uri="{FF2B5EF4-FFF2-40B4-BE49-F238E27FC236}">
                    <a16:creationId xmlns:a16="http://schemas.microsoft.com/office/drawing/2014/main" id="{38A0E1EC-5DB9-4352-34B7-68766452FF09}"/>
                  </a:ext>
                </a:extLst>
              </p:cNvPr>
              <p:cNvPicPr/>
              <p:nvPr/>
            </p:nvPicPr>
            <p:blipFill>
              <a:blip r:embed="rId8"/>
              <a:stretch>
                <a:fillRect/>
              </a:stretch>
            </p:blipFill>
            <p:spPr>
              <a:xfrm>
                <a:off x="6943339" y="1803382"/>
                <a:ext cx="3171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E42AE199-D1BE-5885-B404-B1F9E5ACE0B7}"/>
                  </a:ext>
                </a:extLst>
              </p14:cNvPr>
              <p14:cNvContentPartPr/>
              <p14:nvPr/>
            </p14:nvContentPartPr>
            <p14:xfrm>
              <a:off x="6800419" y="1824622"/>
              <a:ext cx="197280" cy="253800"/>
            </p14:xfrm>
          </p:contentPart>
        </mc:Choice>
        <mc:Fallback xmlns="">
          <p:pic>
            <p:nvPicPr>
              <p:cNvPr id="12" name="حبر 11">
                <a:extLst>
                  <a:ext uri="{FF2B5EF4-FFF2-40B4-BE49-F238E27FC236}">
                    <a16:creationId xmlns:a16="http://schemas.microsoft.com/office/drawing/2014/main" id="{E42AE199-D1BE-5885-B404-B1F9E5ACE0B7}"/>
                  </a:ext>
                </a:extLst>
              </p:cNvPr>
              <p:cNvPicPr/>
              <p:nvPr/>
            </p:nvPicPr>
            <p:blipFill>
              <a:blip r:embed="rId10"/>
              <a:stretch>
                <a:fillRect/>
              </a:stretch>
            </p:blipFill>
            <p:spPr>
              <a:xfrm>
                <a:off x="6785299" y="1809142"/>
                <a:ext cx="2275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حبر 12">
                <a:extLst>
                  <a:ext uri="{FF2B5EF4-FFF2-40B4-BE49-F238E27FC236}">
                    <a16:creationId xmlns:a16="http://schemas.microsoft.com/office/drawing/2014/main" id="{C4253007-2EF4-F34C-4DC7-03AE70BCACBF}"/>
                  </a:ext>
                </a:extLst>
              </p14:cNvPr>
              <p14:cNvContentPartPr/>
              <p14:nvPr/>
            </p14:nvContentPartPr>
            <p14:xfrm>
              <a:off x="1693326" y="2859632"/>
              <a:ext cx="1751040" cy="117720"/>
            </p14:xfrm>
          </p:contentPart>
        </mc:Choice>
        <mc:Fallback xmlns="">
          <p:pic>
            <p:nvPicPr>
              <p:cNvPr id="13" name="حبر 12">
                <a:extLst>
                  <a:ext uri="{FF2B5EF4-FFF2-40B4-BE49-F238E27FC236}">
                    <a16:creationId xmlns:a16="http://schemas.microsoft.com/office/drawing/2014/main" id="{C4253007-2EF4-F34C-4DC7-03AE70BCACBF}"/>
                  </a:ext>
                </a:extLst>
              </p:cNvPr>
              <p:cNvPicPr/>
              <p:nvPr/>
            </p:nvPicPr>
            <p:blipFill>
              <a:blip r:embed="rId12"/>
              <a:stretch>
                <a:fillRect/>
              </a:stretch>
            </p:blipFill>
            <p:spPr>
              <a:xfrm>
                <a:off x="1678206" y="2844152"/>
                <a:ext cx="17816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حبر 13">
                <a:extLst>
                  <a:ext uri="{FF2B5EF4-FFF2-40B4-BE49-F238E27FC236}">
                    <a16:creationId xmlns:a16="http://schemas.microsoft.com/office/drawing/2014/main" id="{2A525423-6FA7-CD46-13C5-611ABF94A13A}"/>
                  </a:ext>
                </a:extLst>
              </p14:cNvPr>
              <p14:cNvContentPartPr/>
              <p14:nvPr/>
            </p14:nvContentPartPr>
            <p14:xfrm>
              <a:off x="2864780" y="2509466"/>
              <a:ext cx="133920" cy="48240"/>
            </p14:xfrm>
          </p:contentPart>
        </mc:Choice>
        <mc:Fallback xmlns="">
          <p:pic>
            <p:nvPicPr>
              <p:cNvPr id="14" name="حبر 13">
                <a:extLst>
                  <a:ext uri="{FF2B5EF4-FFF2-40B4-BE49-F238E27FC236}">
                    <a16:creationId xmlns:a16="http://schemas.microsoft.com/office/drawing/2014/main" id="{2A525423-6FA7-CD46-13C5-611ABF94A13A}"/>
                  </a:ext>
                </a:extLst>
              </p:cNvPr>
              <p:cNvPicPr/>
              <p:nvPr/>
            </p:nvPicPr>
            <p:blipFill>
              <a:blip r:embed="rId14"/>
              <a:stretch>
                <a:fillRect/>
              </a:stretch>
            </p:blipFill>
            <p:spPr>
              <a:xfrm>
                <a:off x="2849660" y="2494346"/>
                <a:ext cx="1645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حبر 14">
                <a:extLst>
                  <a:ext uri="{FF2B5EF4-FFF2-40B4-BE49-F238E27FC236}">
                    <a16:creationId xmlns:a16="http://schemas.microsoft.com/office/drawing/2014/main" id="{96B41CF3-21B6-7374-8D2F-B0CDDD2417AA}"/>
                  </a:ext>
                </a:extLst>
              </p14:cNvPr>
              <p14:cNvContentPartPr/>
              <p14:nvPr/>
            </p14:nvContentPartPr>
            <p14:xfrm>
              <a:off x="2257460" y="2474186"/>
              <a:ext cx="650520" cy="123840"/>
            </p14:xfrm>
          </p:contentPart>
        </mc:Choice>
        <mc:Fallback xmlns="">
          <p:pic>
            <p:nvPicPr>
              <p:cNvPr id="15" name="حبر 14">
                <a:extLst>
                  <a:ext uri="{FF2B5EF4-FFF2-40B4-BE49-F238E27FC236}">
                    <a16:creationId xmlns:a16="http://schemas.microsoft.com/office/drawing/2014/main" id="{96B41CF3-21B6-7374-8D2F-B0CDDD2417AA}"/>
                  </a:ext>
                </a:extLst>
              </p:cNvPr>
              <p:cNvPicPr/>
              <p:nvPr/>
            </p:nvPicPr>
            <p:blipFill>
              <a:blip r:embed="rId16"/>
              <a:stretch>
                <a:fillRect/>
              </a:stretch>
            </p:blipFill>
            <p:spPr>
              <a:xfrm>
                <a:off x="2242340" y="2459066"/>
                <a:ext cx="6811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حبر 15">
                <a:extLst>
                  <a:ext uri="{FF2B5EF4-FFF2-40B4-BE49-F238E27FC236}">
                    <a16:creationId xmlns:a16="http://schemas.microsoft.com/office/drawing/2014/main" id="{4488CD38-1771-C510-78C7-0DB6DF4B1BEE}"/>
                  </a:ext>
                </a:extLst>
              </p14:cNvPr>
              <p14:cNvContentPartPr/>
              <p14:nvPr/>
            </p14:nvContentPartPr>
            <p14:xfrm>
              <a:off x="2970620" y="2582546"/>
              <a:ext cx="5400" cy="5400"/>
            </p14:xfrm>
          </p:contentPart>
        </mc:Choice>
        <mc:Fallback xmlns="">
          <p:pic>
            <p:nvPicPr>
              <p:cNvPr id="16" name="حبر 15">
                <a:extLst>
                  <a:ext uri="{FF2B5EF4-FFF2-40B4-BE49-F238E27FC236}">
                    <a16:creationId xmlns:a16="http://schemas.microsoft.com/office/drawing/2014/main" id="{4488CD38-1771-C510-78C7-0DB6DF4B1BEE}"/>
                  </a:ext>
                </a:extLst>
              </p:cNvPr>
              <p:cNvPicPr/>
              <p:nvPr/>
            </p:nvPicPr>
            <p:blipFill>
              <a:blip r:embed="rId18"/>
              <a:stretch>
                <a:fillRect/>
              </a:stretch>
            </p:blipFill>
            <p:spPr>
              <a:xfrm>
                <a:off x="2955500" y="25674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حبر 16">
                <a:extLst>
                  <a:ext uri="{FF2B5EF4-FFF2-40B4-BE49-F238E27FC236}">
                    <a16:creationId xmlns:a16="http://schemas.microsoft.com/office/drawing/2014/main" id="{B52CDA2B-1300-B846-ACD8-30AABC5C2EBD}"/>
                  </a:ext>
                </a:extLst>
              </p14:cNvPr>
              <p14:cNvContentPartPr/>
              <p14:nvPr/>
            </p14:nvContentPartPr>
            <p14:xfrm>
              <a:off x="2905100" y="2587586"/>
              <a:ext cx="18000" cy="7920"/>
            </p14:xfrm>
          </p:contentPart>
        </mc:Choice>
        <mc:Fallback xmlns="">
          <p:pic>
            <p:nvPicPr>
              <p:cNvPr id="17" name="حبر 16">
                <a:extLst>
                  <a:ext uri="{FF2B5EF4-FFF2-40B4-BE49-F238E27FC236}">
                    <a16:creationId xmlns:a16="http://schemas.microsoft.com/office/drawing/2014/main" id="{B52CDA2B-1300-B846-ACD8-30AABC5C2EBD}"/>
                  </a:ext>
                </a:extLst>
              </p:cNvPr>
              <p:cNvPicPr/>
              <p:nvPr/>
            </p:nvPicPr>
            <p:blipFill>
              <a:blip r:embed="rId20"/>
              <a:stretch>
                <a:fillRect/>
              </a:stretch>
            </p:blipFill>
            <p:spPr>
              <a:xfrm>
                <a:off x="2889980" y="2572466"/>
                <a:ext cx="486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حبر 17">
                <a:extLst>
                  <a:ext uri="{FF2B5EF4-FFF2-40B4-BE49-F238E27FC236}">
                    <a16:creationId xmlns:a16="http://schemas.microsoft.com/office/drawing/2014/main" id="{AD2A876E-11E7-8A14-EFA4-32A5B7A5BBC6}"/>
                  </a:ext>
                </a:extLst>
              </p14:cNvPr>
              <p14:cNvContentPartPr/>
              <p14:nvPr/>
            </p14:nvContentPartPr>
            <p14:xfrm>
              <a:off x="2620340" y="2471666"/>
              <a:ext cx="10440" cy="7920"/>
            </p14:xfrm>
          </p:contentPart>
        </mc:Choice>
        <mc:Fallback xmlns="">
          <p:pic>
            <p:nvPicPr>
              <p:cNvPr id="18" name="حبر 17">
                <a:extLst>
                  <a:ext uri="{FF2B5EF4-FFF2-40B4-BE49-F238E27FC236}">
                    <a16:creationId xmlns:a16="http://schemas.microsoft.com/office/drawing/2014/main" id="{AD2A876E-11E7-8A14-EFA4-32A5B7A5BBC6}"/>
                  </a:ext>
                </a:extLst>
              </p:cNvPr>
              <p:cNvPicPr/>
              <p:nvPr/>
            </p:nvPicPr>
            <p:blipFill>
              <a:blip r:embed="rId22"/>
              <a:stretch>
                <a:fillRect/>
              </a:stretch>
            </p:blipFill>
            <p:spPr>
              <a:xfrm>
                <a:off x="2605220" y="2456546"/>
                <a:ext cx="41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حبر 18">
                <a:extLst>
                  <a:ext uri="{FF2B5EF4-FFF2-40B4-BE49-F238E27FC236}">
                    <a16:creationId xmlns:a16="http://schemas.microsoft.com/office/drawing/2014/main" id="{EA36FC3E-BC0E-6BE7-D00D-B9CECED4342F}"/>
                  </a:ext>
                </a:extLst>
              </p14:cNvPr>
              <p14:cNvContentPartPr/>
              <p14:nvPr/>
            </p14:nvContentPartPr>
            <p14:xfrm>
              <a:off x="2595140" y="2471666"/>
              <a:ext cx="18000" cy="10440"/>
            </p14:xfrm>
          </p:contentPart>
        </mc:Choice>
        <mc:Fallback xmlns="">
          <p:pic>
            <p:nvPicPr>
              <p:cNvPr id="19" name="حبر 18">
                <a:extLst>
                  <a:ext uri="{FF2B5EF4-FFF2-40B4-BE49-F238E27FC236}">
                    <a16:creationId xmlns:a16="http://schemas.microsoft.com/office/drawing/2014/main" id="{EA36FC3E-BC0E-6BE7-D00D-B9CECED4342F}"/>
                  </a:ext>
                </a:extLst>
              </p:cNvPr>
              <p:cNvPicPr/>
              <p:nvPr/>
            </p:nvPicPr>
            <p:blipFill>
              <a:blip r:embed="rId24"/>
              <a:stretch>
                <a:fillRect/>
              </a:stretch>
            </p:blipFill>
            <p:spPr>
              <a:xfrm>
                <a:off x="2580020" y="2456546"/>
                <a:ext cx="486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حبر 19">
                <a:extLst>
                  <a:ext uri="{FF2B5EF4-FFF2-40B4-BE49-F238E27FC236}">
                    <a16:creationId xmlns:a16="http://schemas.microsoft.com/office/drawing/2014/main" id="{967A1509-BC75-4DA0-223B-A5A0B19432E5}"/>
                  </a:ext>
                </a:extLst>
              </p14:cNvPr>
              <p14:cNvContentPartPr/>
              <p14:nvPr/>
            </p14:nvContentPartPr>
            <p14:xfrm>
              <a:off x="2443940" y="2466626"/>
              <a:ext cx="10440" cy="10440"/>
            </p14:xfrm>
          </p:contentPart>
        </mc:Choice>
        <mc:Fallback xmlns="">
          <p:pic>
            <p:nvPicPr>
              <p:cNvPr id="20" name="حبر 19">
                <a:extLst>
                  <a:ext uri="{FF2B5EF4-FFF2-40B4-BE49-F238E27FC236}">
                    <a16:creationId xmlns:a16="http://schemas.microsoft.com/office/drawing/2014/main" id="{967A1509-BC75-4DA0-223B-A5A0B19432E5}"/>
                  </a:ext>
                </a:extLst>
              </p:cNvPr>
              <p:cNvPicPr/>
              <p:nvPr/>
            </p:nvPicPr>
            <p:blipFill>
              <a:blip r:embed="rId26"/>
              <a:stretch>
                <a:fillRect/>
              </a:stretch>
            </p:blipFill>
            <p:spPr>
              <a:xfrm>
                <a:off x="2428820" y="2451506"/>
                <a:ext cx="41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حبر 20">
                <a:extLst>
                  <a:ext uri="{FF2B5EF4-FFF2-40B4-BE49-F238E27FC236}">
                    <a16:creationId xmlns:a16="http://schemas.microsoft.com/office/drawing/2014/main" id="{53FD2AD6-9A88-B4BE-DB8A-03148F96EFAD}"/>
                  </a:ext>
                </a:extLst>
              </p14:cNvPr>
              <p14:cNvContentPartPr/>
              <p14:nvPr/>
            </p14:nvContentPartPr>
            <p14:xfrm>
              <a:off x="2413700" y="2481746"/>
              <a:ext cx="10440" cy="5400"/>
            </p14:xfrm>
          </p:contentPart>
        </mc:Choice>
        <mc:Fallback xmlns="">
          <p:pic>
            <p:nvPicPr>
              <p:cNvPr id="21" name="حبر 20">
                <a:extLst>
                  <a:ext uri="{FF2B5EF4-FFF2-40B4-BE49-F238E27FC236}">
                    <a16:creationId xmlns:a16="http://schemas.microsoft.com/office/drawing/2014/main" id="{53FD2AD6-9A88-B4BE-DB8A-03148F96EFAD}"/>
                  </a:ext>
                </a:extLst>
              </p:cNvPr>
              <p:cNvPicPr/>
              <p:nvPr/>
            </p:nvPicPr>
            <p:blipFill>
              <a:blip r:embed="rId28"/>
              <a:stretch>
                <a:fillRect/>
              </a:stretch>
            </p:blipFill>
            <p:spPr>
              <a:xfrm>
                <a:off x="2398580" y="2466626"/>
                <a:ext cx="4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حبر 23">
                <a:extLst>
                  <a:ext uri="{FF2B5EF4-FFF2-40B4-BE49-F238E27FC236}">
                    <a16:creationId xmlns:a16="http://schemas.microsoft.com/office/drawing/2014/main" id="{52389D38-AE0E-3F83-51BC-6521293BBDF1}"/>
                  </a:ext>
                </a:extLst>
              </p14:cNvPr>
              <p14:cNvContentPartPr/>
              <p14:nvPr/>
            </p14:nvContentPartPr>
            <p14:xfrm>
              <a:off x="4430318" y="2857105"/>
              <a:ext cx="3362040" cy="154440"/>
            </p14:xfrm>
          </p:contentPart>
        </mc:Choice>
        <mc:Fallback xmlns="">
          <p:pic>
            <p:nvPicPr>
              <p:cNvPr id="24" name="حبر 23">
                <a:extLst>
                  <a:ext uri="{FF2B5EF4-FFF2-40B4-BE49-F238E27FC236}">
                    <a16:creationId xmlns:a16="http://schemas.microsoft.com/office/drawing/2014/main" id="{52389D38-AE0E-3F83-51BC-6521293BBDF1}"/>
                  </a:ext>
                </a:extLst>
              </p:cNvPr>
              <p:cNvPicPr/>
              <p:nvPr/>
            </p:nvPicPr>
            <p:blipFill>
              <a:blip r:embed="rId30"/>
              <a:stretch>
                <a:fillRect/>
              </a:stretch>
            </p:blipFill>
            <p:spPr>
              <a:xfrm>
                <a:off x="4414838" y="2841985"/>
                <a:ext cx="3392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حبر 29">
                <a:extLst>
                  <a:ext uri="{FF2B5EF4-FFF2-40B4-BE49-F238E27FC236}">
                    <a16:creationId xmlns:a16="http://schemas.microsoft.com/office/drawing/2014/main" id="{C42F61F7-6C87-3FAD-1B0A-6F9983E9278C}"/>
                  </a:ext>
                </a:extLst>
              </p14:cNvPr>
              <p14:cNvContentPartPr/>
              <p14:nvPr/>
            </p14:nvContentPartPr>
            <p14:xfrm>
              <a:off x="4868527" y="3331729"/>
              <a:ext cx="458640" cy="142920"/>
            </p14:xfrm>
          </p:contentPart>
        </mc:Choice>
        <mc:Fallback xmlns="">
          <p:pic>
            <p:nvPicPr>
              <p:cNvPr id="29" name="حبر 29">
                <a:extLst>
                  <a:ext uri="{FF2B5EF4-FFF2-40B4-BE49-F238E27FC236}">
                    <a16:creationId xmlns:a16="http://schemas.microsoft.com/office/drawing/2014/main" id="{C42F61F7-6C87-3FAD-1B0A-6F9983E9278C}"/>
                  </a:ext>
                </a:extLst>
              </p:cNvPr>
              <p:cNvPicPr/>
              <p:nvPr/>
            </p:nvPicPr>
            <p:blipFill>
              <a:blip r:embed="rId32"/>
              <a:stretch>
                <a:fillRect/>
              </a:stretch>
            </p:blipFill>
            <p:spPr>
              <a:xfrm>
                <a:off x="4853407" y="3316609"/>
                <a:ext cx="4892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حبر 37">
                <a:extLst>
                  <a:ext uri="{FF2B5EF4-FFF2-40B4-BE49-F238E27FC236}">
                    <a16:creationId xmlns:a16="http://schemas.microsoft.com/office/drawing/2014/main" id="{38DF233C-B0CF-66C4-E6FF-653B7C7829B9}"/>
                  </a:ext>
                </a:extLst>
              </p14:cNvPr>
              <p14:cNvContentPartPr/>
              <p14:nvPr/>
            </p14:nvContentPartPr>
            <p14:xfrm>
              <a:off x="6405567" y="3308453"/>
              <a:ext cx="624240" cy="173520"/>
            </p14:xfrm>
          </p:contentPart>
        </mc:Choice>
        <mc:Fallback xmlns="">
          <p:pic>
            <p:nvPicPr>
              <p:cNvPr id="37" name="حبر 37">
                <a:extLst>
                  <a:ext uri="{FF2B5EF4-FFF2-40B4-BE49-F238E27FC236}">
                    <a16:creationId xmlns:a16="http://schemas.microsoft.com/office/drawing/2014/main" id="{38DF233C-B0CF-66C4-E6FF-653B7C7829B9}"/>
                  </a:ext>
                </a:extLst>
              </p:cNvPr>
              <p:cNvPicPr/>
              <p:nvPr/>
            </p:nvPicPr>
            <p:blipFill>
              <a:blip r:embed="rId34"/>
              <a:stretch>
                <a:fillRect/>
              </a:stretch>
            </p:blipFill>
            <p:spPr>
              <a:xfrm>
                <a:off x="6390087" y="3293333"/>
                <a:ext cx="654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حبر 41">
                <a:extLst>
                  <a:ext uri="{FF2B5EF4-FFF2-40B4-BE49-F238E27FC236}">
                    <a16:creationId xmlns:a16="http://schemas.microsoft.com/office/drawing/2014/main" id="{6588A282-CADD-B02A-3C13-FFAF50876725}"/>
                  </a:ext>
                </a:extLst>
              </p14:cNvPr>
              <p14:cNvContentPartPr/>
              <p14:nvPr/>
            </p14:nvContentPartPr>
            <p14:xfrm>
              <a:off x="7793965" y="3369765"/>
              <a:ext cx="290520" cy="148320"/>
            </p14:xfrm>
          </p:contentPart>
        </mc:Choice>
        <mc:Fallback xmlns="">
          <p:pic>
            <p:nvPicPr>
              <p:cNvPr id="41" name="حبر 41">
                <a:extLst>
                  <a:ext uri="{FF2B5EF4-FFF2-40B4-BE49-F238E27FC236}">
                    <a16:creationId xmlns:a16="http://schemas.microsoft.com/office/drawing/2014/main" id="{6588A282-CADD-B02A-3C13-FFAF50876725}"/>
                  </a:ext>
                </a:extLst>
              </p:cNvPr>
              <p:cNvPicPr/>
              <p:nvPr/>
            </p:nvPicPr>
            <p:blipFill>
              <a:blip r:embed="rId36"/>
              <a:stretch>
                <a:fillRect/>
              </a:stretch>
            </p:blipFill>
            <p:spPr>
              <a:xfrm>
                <a:off x="7778845" y="3354285"/>
                <a:ext cx="321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حبر 41">
                <a:extLst>
                  <a:ext uri="{FF2B5EF4-FFF2-40B4-BE49-F238E27FC236}">
                    <a16:creationId xmlns:a16="http://schemas.microsoft.com/office/drawing/2014/main" id="{11C60B7D-EBA0-0252-BD70-244212575293}"/>
                  </a:ext>
                </a:extLst>
              </p14:cNvPr>
              <p14:cNvContentPartPr/>
              <p14:nvPr/>
            </p14:nvContentPartPr>
            <p14:xfrm>
              <a:off x="3341421" y="4280634"/>
              <a:ext cx="267840" cy="172800"/>
            </p14:xfrm>
          </p:contentPart>
        </mc:Choice>
        <mc:Fallback xmlns="">
          <p:pic>
            <p:nvPicPr>
              <p:cNvPr id="42" name="حبر 41">
                <a:extLst>
                  <a:ext uri="{FF2B5EF4-FFF2-40B4-BE49-F238E27FC236}">
                    <a16:creationId xmlns:a16="http://schemas.microsoft.com/office/drawing/2014/main" id="{11C60B7D-EBA0-0252-BD70-244212575293}"/>
                  </a:ext>
                </a:extLst>
              </p:cNvPr>
              <p:cNvPicPr/>
              <p:nvPr/>
            </p:nvPicPr>
            <p:blipFill>
              <a:blip r:embed="rId38"/>
              <a:stretch>
                <a:fillRect/>
              </a:stretch>
            </p:blipFill>
            <p:spPr>
              <a:xfrm>
                <a:off x="3325941" y="4265514"/>
                <a:ext cx="2984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حبر 42">
                <a:extLst>
                  <a:ext uri="{FF2B5EF4-FFF2-40B4-BE49-F238E27FC236}">
                    <a16:creationId xmlns:a16="http://schemas.microsoft.com/office/drawing/2014/main" id="{E7F38FE1-BF2D-5294-9D51-96835CDDC3A9}"/>
                  </a:ext>
                </a:extLst>
              </p14:cNvPr>
              <p14:cNvContentPartPr/>
              <p14:nvPr/>
            </p14:nvContentPartPr>
            <p14:xfrm>
              <a:off x="3549501" y="4173714"/>
              <a:ext cx="12240" cy="6480"/>
            </p14:xfrm>
          </p:contentPart>
        </mc:Choice>
        <mc:Fallback xmlns="">
          <p:pic>
            <p:nvPicPr>
              <p:cNvPr id="43" name="حبر 42">
                <a:extLst>
                  <a:ext uri="{FF2B5EF4-FFF2-40B4-BE49-F238E27FC236}">
                    <a16:creationId xmlns:a16="http://schemas.microsoft.com/office/drawing/2014/main" id="{E7F38FE1-BF2D-5294-9D51-96835CDDC3A9}"/>
                  </a:ext>
                </a:extLst>
              </p:cNvPr>
              <p:cNvPicPr/>
              <p:nvPr/>
            </p:nvPicPr>
            <p:blipFill>
              <a:blip r:embed="rId40"/>
              <a:stretch>
                <a:fillRect/>
              </a:stretch>
            </p:blipFill>
            <p:spPr>
              <a:xfrm>
                <a:off x="3534021" y="4158594"/>
                <a:ext cx="42840" cy="367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569" y="493940"/>
            <a:ext cx="8229600" cy="1143000"/>
          </a:xfrm>
        </p:spPr>
        <p:txBody>
          <a:bodyPr>
            <a:normAutofit fontScale="90000"/>
          </a:bodyPr>
          <a:lstStyle/>
          <a:p>
            <a:pPr eaLnBrk="1" fontAlgn="auto" hangingPunct="1">
              <a:spcAft>
                <a:spcPts val="0"/>
              </a:spcAft>
              <a:defRPr/>
            </a:pPr>
            <a:r>
              <a:rPr lang="en-US" sz="4900" dirty="0">
                <a:ea typeface="+mj-ea"/>
                <a:cs typeface="Arial Narrow"/>
              </a:rPr>
              <a:t>Complementing Intuition </a:t>
            </a:r>
            <a:br>
              <a:rPr lang="en-US" sz="4900" dirty="0">
                <a:ea typeface="+mj-ea"/>
                <a:cs typeface="Arial Narrow"/>
              </a:rPr>
            </a:br>
            <a:r>
              <a:rPr lang="en-US" sz="4900" dirty="0">
                <a:ea typeface="+mj-ea"/>
                <a:cs typeface="Arial Narrow"/>
              </a:rPr>
              <a:t>with Systematic Study</a:t>
            </a:r>
            <a:br>
              <a:rPr lang="en-US" sz="4000" dirty="0">
                <a:ea typeface="+mj-ea"/>
                <a:cs typeface="Arial Narrow"/>
              </a:rPr>
            </a:br>
            <a:r>
              <a:rPr lang="en-US" dirty="0">
                <a:ea typeface="+mj-ea"/>
                <a:cs typeface="Arial Narrow"/>
              </a:rPr>
              <a:t>.</a:t>
            </a:r>
          </a:p>
        </p:txBody>
      </p:sp>
      <p:sp>
        <p:nvSpPr>
          <p:cNvPr id="3" name="Content Placeholder 2"/>
          <p:cNvSpPr>
            <a:spLocks noGrp="1"/>
          </p:cNvSpPr>
          <p:nvPr>
            <p:ph idx="1"/>
          </p:nvPr>
        </p:nvSpPr>
        <p:spPr>
          <a:xfrm>
            <a:off x="889489" y="1636940"/>
            <a:ext cx="8107680" cy="4983162"/>
          </a:xfrm>
        </p:spPr>
        <p:txBody>
          <a:bodyPr wrap="square" numCol="1" anchor="t" anchorCtr="0" compatLnSpc="1">
            <a:prstTxWarp prst="textNoShape">
              <a:avLst/>
            </a:prstTxWarp>
            <a:normAutofit fontScale="85000" lnSpcReduction="20000"/>
          </a:bodyPr>
          <a:lstStyle/>
          <a:p>
            <a:pPr eaLnBrk="1" hangingPunct="1">
              <a:lnSpc>
                <a:spcPct val="90000"/>
              </a:lnSpc>
              <a:defRPr/>
            </a:pPr>
            <a:r>
              <a:rPr lang="en-US" sz="3200" b="1" dirty="0">
                <a:solidFill>
                  <a:schemeClr val="accent1"/>
                </a:solidFill>
              </a:rPr>
              <a:t>Systematic Study of Behavior</a:t>
            </a:r>
          </a:p>
          <a:p>
            <a:pPr lvl="1">
              <a:lnSpc>
                <a:spcPct val="90000"/>
              </a:lnSpc>
              <a:defRPr/>
            </a:pPr>
            <a:r>
              <a:rPr lang="en-US" sz="3100" dirty="0"/>
              <a:t>Behavior generally is predictable if we know how the person perceived the situation and what is important to him or her.</a:t>
            </a:r>
          </a:p>
          <a:p>
            <a:pPr eaLnBrk="1" hangingPunct="1">
              <a:lnSpc>
                <a:spcPct val="90000"/>
              </a:lnSpc>
              <a:defRPr/>
            </a:pPr>
            <a:r>
              <a:rPr lang="en-US" sz="3200" b="1" dirty="0">
                <a:solidFill>
                  <a:schemeClr val="accent1"/>
                </a:solidFill>
              </a:rPr>
              <a:t>Evidence-Based Management (EBM) </a:t>
            </a:r>
          </a:p>
          <a:p>
            <a:pPr lvl="1">
              <a:lnSpc>
                <a:spcPct val="90000"/>
              </a:lnSpc>
              <a:defRPr/>
            </a:pPr>
            <a:r>
              <a:rPr lang="en-US" sz="3100" dirty="0"/>
              <a:t>Complements systematic study.</a:t>
            </a:r>
          </a:p>
          <a:p>
            <a:pPr lvl="1">
              <a:lnSpc>
                <a:spcPct val="90000"/>
              </a:lnSpc>
              <a:defRPr/>
            </a:pPr>
            <a:r>
              <a:rPr lang="en-US" sz="3100" dirty="0"/>
              <a:t>Argues for managers to make decisions based on evidence.</a:t>
            </a:r>
          </a:p>
          <a:p>
            <a:pPr eaLnBrk="1" hangingPunct="1">
              <a:lnSpc>
                <a:spcPct val="90000"/>
              </a:lnSpc>
              <a:defRPr/>
            </a:pPr>
            <a:r>
              <a:rPr lang="en-US" sz="3200" b="1" dirty="0">
                <a:solidFill>
                  <a:schemeClr val="accent1"/>
                </a:solidFill>
              </a:rPr>
              <a:t>Intuition</a:t>
            </a:r>
          </a:p>
          <a:p>
            <a:pPr lvl="1">
              <a:lnSpc>
                <a:spcPct val="90000"/>
              </a:lnSpc>
              <a:defRPr/>
            </a:pPr>
            <a:r>
              <a:rPr lang="en-US" sz="3100" dirty="0"/>
              <a:t>Systematic study and EBM add to intuition, or those “gut feelings” about “why I do what I do” and “what makes others tick.”  </a:t>
            </a:r>
          </a:p>
          <a:p>
            <a:pPr lvl="1">
              <a:lnSpc>
                <a:spcPct val="90000"/>
              </a:lnSpc>
              <a:defRPr/>
            </a:pPr>
            <a:r>
              <a:rPr lang="en-US" sz="3000" dirty="0"/>
              <a:t>If we make all decisions with intuition or gut instinct, we’re likely working with incomplete information. </a:t>
            </a:r>
          </a:p>
          <a:p>
            <a:pPr eaLnBrk="1" hangingPunct="1">
              <a:lnSpc>
                <a:spcPct val="90000"/>
              </a:lnSpc>
              <a:buFont typeface="Wingdings" pitchFamily="-72" charset="2"/>
              <a:buChar char=""/>
              <a:defRPr/>
            </a:pPr>
            <a:endParaRPr lang="en-US" sz="2000" dirty="0">
              <a:effectLst>
                <a:outerShdw blurRad="38100" dist="38100" dir="2700000" algn="tl">
                  <a:srgbClr val="0064E2"/>
                </a:outerShdw>
              </a:effectLst>
              <a:latin typeface="Arial" pitchFamily="-72" charset="0"/>
            </a:endParaRPr>
          </a:p>
        </p:txBody>
      </p:sp>
      <p:sp>
        <p:nvSpPr>
          <p:cNvPr id="8" name="Slide Number Placeholder 7"/>
          <p:cNvSpPr>
            <a:spLocks noGrp="1"/>
          </p:cNvSpPr>
          <p:nvPr>
            <p:ph type="sldNum" sz="quarter" idx="12"/>
          </p:nvPr>
        </p:nvSpPr>
        <p:spPr/>
        <p:txBody>
          <a:bodyPr/>
          <a:lstStyle/>
          <a:p>
            <a:pPr>
              <a:defRPr/>
            </a:pPr>
            <a:r>
              <a:rPr lang="en-US"/>
              <a:t>1-</a:t>
            </a:r>
            <a:fld id="{1E8BFC92-5963-4E12-8363-B2C0C276DFC0}" type="slidenum">
              <a:rPr lang="en-US"/>
              <a:pPr>
                <a:defRPr/>
              </a:pPr>
              <a:t>11</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6C0C8EF7-9A15-7C91-B7EE-9E8D9E4C0C41}"/>
                  </a:ext>
                </a:extLst>
              </p14:cNvPr>
              <p14:cNvContentPartPr/>
              <p14:nvPr/>
            </p14:nvContentPartPr>
            <p14:xfrm>
              <a:off x="5822029" y="276116"/>
              <a:ext cx="2905802" cy="559043"/>
            </p14:xfrm>
          </p:contentPart>
        </mc:Choice>
        <mc:Fallback xmlns="">
          <p:pic>
            <p:nvPicPr>
              <p:cNvPr id="10" name="حبر 10">
                <a:extLst>
                  <a:ext uri="{FF2B5EF4-FFF2-40B4-BE49-F238E27FC236}">
                    <a16:creationId xmlns:a16="http://schemas.microsoft.com/office/drawing/2014/main" id="{6C0C8EF7-9A15-7C91-B7EE-9E8D9E4C0C41}"/>
                  </a:ext>
                </a:extLst>
              </p:cNvPr>
              <p:cNvPicPr/>
              <p:nvPr/>
            </p:nvPicPr>
            <p:blipFill>
              <a:blip r:embed="rId4"/>
              <a:stretch>
                <a:fillRect/>
              </a:stretch>
            </p:blipFill>
            <p:spPr>
              <a:xfrm>
                <a:off x="5806550" y="260647"/>
                <a:ext cx="2936401" cy="58962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0">
                <a:extLst>
                  <a:ext uri="{FF2B5EF4-FFF2-40B4-BE49-F238E27FC236}">
                    <a16:creationId xmlns:a16="http://schemas.microsoft.com/office/drawing/2014/main" id="{0B6A1C95-55C9-106E-FF1C-972BA0A1381F}"/>
                  </a:ext>
                </a:extLst>
              </p14:cNvPr>
              <p14:cNvContentPartPr/>
              <p14:nvPr/>
            </p14:nvContentPartPr>
            <p14:xfrm>
              <a:off x="4837583" y="2213440"/>
              <a:ext cx="1578600" cy="96840"/>
            </p14:xfrm>
          </p:contentPart>
        </mc:Choice>
        <mc:Fallback xmlns="">
          <p:pic>
            <p:nvPicPr>
              <p:cNvPr id="11" name="حبر 10">
                <a:extLst>
                  <a:ext uri="{FF2B5EF4-FFF2-40B4-BE49-F238E27FC236}">
                    <a16:creationId xmlns:a16="http://schemas.microsoft.com/office/drawing/2014/main" id="{0B6A1C95-55C9-106E-FF1C-972BA0A1381F}"/>
                  </a:ext>
                </a:extLst>
              </p:cNvPr>
              <p:cNvPicPr/>
              <p:nvPr/>
            </p:nvPicPr>
            <p:blipFill>
              <a:blip r:embed="rId6"/>
              <a:stretch>
                <a:fillRect/>
              </a:stretch>
            </p:blipFill>
            <p:spPr>
              <a:xfrm>
                <a:off x="4822463" y="2198320"/>
                <a:ext cx="16088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726269D9-07F1-618F-54FD-99E68423290C}"/>
                  </a:ext>
                </a:extLst>
              </p14:cNvPr>
              <p14:cNvContentPartPr/>
              <p14:nvPr/>
            </p14:nvContentPartPr>
            <p14:xfrm>
              <a:off x="5596767" y="1858478"/>
              <a:ext cx="456480" cy="142200"/>
            </p14:xfrm>
          </p:contentPart>
        </mc:Choice>
        <mc:Fallback xmlns="">
          <p:pic>
            <p:nvPicPr>
              <p:cNvPr id="18" name="حبر 18">
                <a:extLst>
                  <a:ext uri="{FF2B5EF4-FFF2-40B4-BE49-F238E27FC236}">
                    <a16:creationId xmlns:a16="http://schemas.microsoft.com/office/drawing/2014/main" id="{726269D9-07F1-618F-54FD-99E68423290C}"/>
                  </a:ext>
                </a:extLst>
              </p:cNvPr>
              <p:cNvPicPr/>
              <p:nvPr/>
            </p:nvPicPr>
            <p:blipFill>
              <a:blip r:embed="rId8"/>
              <a:stretch>
                <a:fillRect/>
              </a:stretch>
            </p:blipFill>
            <p:spPr>
              <a:xfrm>
                <a:off x="5581635" y="1843037"/>
                <a:ext cx="487104" cy="17272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0F1B0297-7817-6600-54BB-1299463BC8A0}"/>
                  </a:ext>
                </a:extLst>
              </p14:cNvPr>
              <p14:cNvContentPartPr/>
              <p14:nvPr/>
            </p14:nvContentPartPr>
            <p14:xfrm>
              <a:off x="2027576" y="2822236"/>
              <a:ext cx="415080" cy="142200"/>
            </p14:xfrm>
          </p:contentPart>
        </mc:Choice>
        <mc:Fallback xmlns="">
          <p:pic>
            <p:nvPicPr>
              <p:cNvPr id="25" name="حبر 25">
                <a:extLst>
                  <a:ext uri="{FF2B5EF4-FFF2-40B4-BE49-F238E27FC236}">
                    <a16:creationId xmlns:a16="http://schemas.microsoft.com/office/drawing/2014/main" id="{0F1B0297-7817-6600-54BB-1299463BC8A0}"/>
                  </a:ext>
                </a:extLst>
              </p:cNvPr>
              <p:cNvPicPr/>
              <p:nvPr/>
            </p:nvPicPr>
            <p:blipFill>
              <a:blip r:embed="rId10"/>
              <a:stretch>
                <a:fillRect/>
              </a:stretch>
            </p:blipFill>
            <p:spPr>
              <a:xfrm>
                <a:off x="2012456" y="2807116"/>
                <a:ext cx="445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30">
                <a:extLst>
                  <a:ext uri="{FF2B5EF4-FFF2-40B4-BE49-F238E27FC236}">
                    <a16:creationId xmlns:a16="http://schemas.microsoft.com/office/drawing/2014/main" id="{C8DD77F2-8DE2-2E28-8A27-948D50F0FE90}"/>
                  </a:ext>
                </a:extLst>
              </p14:cNvPr>
              <p14:cNvContentPartPr/>
              <p14:nvPr/>
            </p14:nvContentPartPr>
            <p14:xfrm>
              <a:off x="2735412" y="3115034"/>
              <a:ext cx="516600" cy="203400"/>
            </p14:xfrm>
          </p:contentPart>
        </mc:Choice>
        <mc:Fallback xmlns="">
          <p:pic>
            <p:nvPicPr>
              <p:cNvPr id="30" name="حبر 30">
                <a:extLst>
                  <a:ext uri="{FF2B5EF4-FFF2-40B4-BE49-F238E27FC236}">
                    <a16:creationId xmlns:a16="http://schemas.microsoft.com/office/drawing/2014/main" id="{C8DD77F2-8DE2-2E28-8A27-948D50F0FE90}"/>
                  </a:ext>
                </a:extLst>
              </p:cNvPr>
              <p:cNvPicPr/>
              <p:nvPr/>
            </p:nvPicPr>
            <p:blipFill>
              <a:blip r:embed="rId12"/>
              <a:stretch>
                <a:fillRect/>
              </a:stretch>
            </p:blipFill>
            <p:spPr>
              <a:xfrm>
                <a:off x="2719943" y="3099581"/>
                <a:ext cx="547179" cy="23394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حبر 36">
                <a:extLst>
                  <a:ext uri="{FF2B5EF4-FFF2-40B4-BE49-F238E27FC236}">
                    <a16:creationId xmlns:a16="http://schemas.microsoft.com/office/drawing/2014/main" id="{7B497F7D-9E26-BA3B-120B-BB8F33B50607}"/>
                  </a:ext>
                </a:extLst>
              </p14:cNvPr>
              <p14:cNvContentPartPr/>
              <p14:nvPr/>
            </p14:nvContentPartPr>
            <p14:xfrm>
              <a:off x="2013068" y="3548760"/>
              <a:ext cx="478440" cy="122760"/>
            </p14:xfrm>
          </p:contentPart>
        </mc:Choice>
        <mc:Fallback xmlns="">
          <p:pic>
            <p:nvPicPr>
              <p:cNvPr id="36" name="حبر 36">
                <a:extLst>
                  <a:ext uri="{FF2B5EF4-FFF2-40B4-BE49-F238E27FC236}">
                    <a16:creationId xmlns:a16="http://schemas.microsoft.com/office/drawing/2014/main" id="{7B497F7D-9E26-BA3B-120B-BB8F33B50607}"/>
                  </a:ext>
                </a:extLst>
              </p:cNvPr>
              <p:cNvPicPr/>
              <p:nvPr/>
            </p:nvPicPr>
            <p:blipFill>
              <a:blip r:embed="rId14"/>
              <a:stretch>
                <a:fillRect/>
              </a:stretch>
            </p:blipFill>
            <p:spPr>
              <a:xfrm>
                <a:off x="1997948" y="3533280"/>
                <a:ext cx="5086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حبر 36">
                <a:extLst>
                  <a:ext uri="{FF2B5EF4-FFF2-40B4-BE49-F238E27FC236}">
                    <a16:creationId xmlns:a16="http://schemas.microsoft.com/office/drawing/2014/main" id="{2E1776DB-49EA-BCAE-E934-D813B8068EC2}"/>
                  </a:ext>
                </a:extLst>
              </p14:cNvPr>
              <p14:cNvContentPartPr/>
              <p14:nvPr/>
            </p14:nvContentPartPr>
            <p14:xfrm>
              <a:off x="6388183" y="4539088"/>
              <a:ext cx="1756440" cy="364680"/>
            </p14:xfrm>
          </p:contentPart>
        </mc:Choice>
        <mc:Fallback xmlns="">
          <p:pic>
            <p:nvPicPr>
              <p:cNvPr id="37" name="حبر 36">
                <a:extLst>
                  <a:ext uri="{FF2B5EF4-FFF2-40B4-BE49-F238E27FC236}">
                    <a16:creationId xmlns:a16="http://schemas.microsoft.com/office/drawing/2014/main" id="{2E1776DB-49EA-BCAE-E934-D813B8068EC2}"/>
                  </a:ext>
                </a:extLst>
              </p:cNvPr>
              <p:cNvPicPr/>
              <p:nvPr/>
            </p:nvPicPr>
            <p:blipFill>
              <a:blip r:embed="rId16"/>
              <a:stretch>
                <a:fillRect/>
              </a:stretch>
            </p:blipFill>
            <p:spPr>
              <a:xfrm>
                <a:off x="6372703" y="4523968"/>
                <a:ext cx="178704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حبر 37">
                <a:extLst>
                  <a:ext uri="{FF2B5EF4-FFF2-40B4-BE49-F238E27FC236}">
                    <a16:creationId xmlns:a16="http://schemas.microsoft.com/office/drawing/2014/main" id="{6438D9E1-0EC6-0B7D-8550-70809EB93091}"/>
                  </a:ext>
                </a:extLst>
              </p14:cNvPr>
              <p14:cNvContentPartPr/>
              <p14:nvPr/>
            </p14:nvContentPartPr>
            <p14:xfrm>
              <a:off x="2679441" y="5185569"/>
              <a:ext cx="1870920" cy="123120"/>
            </p14:xfrm>
          </p:contentPart>
        </mc:Choice>
        <mc:Fallback xmlns="">
          <p:pic>
            <p:nvPicPr>
              <p:cNvPr id="38" name="حبر 37">
                <a:extLst>
                  <a:ext uri="{FF2B5EF4-FFF2-40B4-BE49-F238E27FC236}">
                    <a16:creationId xmlns:a16="http://schemas.microsoft.com/office/drawing/2014/main" id="{6438D9E1-0EC6-0B7D-8550-70809EB93091}"/>
                  </a:ext>
                </a:extLst>
              </p:cNvPr>
              <p:cNvPicPr/>
              <p:nvPr/>
            </p:nvPicPr>
            <p:blipFill>
              <a:blip r:embed="rId18"/>
              <a:stretch>
                <a:fillRect/>
              </a:stretch>
            </p:blipFill>
            <p:spPr>
              <a:xfrm>
                <a:off x="2663961" y="5170449"/>
                <a:ext cx="19015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حبر 38">
                <a:extLst>
                  <a:ext uri="{FF2B5EF4-FFF2-40B4-BE49-F238E27FC236}">
                    <a16:creationId xmlns:a16="http://schemas.microsoft.com/office/drawing/2014/main" id="{56BAA7FF-D6C8-A9B7-BA5E-93F20AC6E86B}"/>
                  </a:ext>
                </a:extLst>
              </p14:cNvPr>
              <p14:cNvContentPartPr/>
              <p14:nvPr/>
            </p14:nvContentPartPr>
            <p14:xfrm>
              <a:off x="3325641" y="4698129"/>
              <a:ext cx="249480" cy="285480"/>
            </p14:xfrm>
          </p:contentPart>
        </mc:Choice>
        <mc:Fallback xmlns="">
          <p:pic>
            <p:nvPicPr>
              <p:cNvPr id="39" name="حبر 38">
                <a:extLst>
                  <a:ext uri="{FF2B5EF4-FFF2-40B4-BE49-F238E27FC236}">
                    <a16:creationId xmlns:a16="http://schemas.microsoft.com/office/drawing/2014/main" id="{56BAA7FF-D6C8-A9B7-BA5E-93F20AC6E86B}"/>
                  </a:ext>
                </a:extLst>
              </p:cNvPr>
              <p:cNvPicPr/>
              <p:nvPr/>
            </p:nvPicPr>
            <p:blipFill>
              <a:blip r:embed="rId20"/>
              <a:stretch>
                <a:fillRect/>
              </a:stretch>
            </p:blipFill>
            <p:spPr>
              <a:xfrm>
                <a:off x="3310521" y="4682649"/>
                <a:ext cx="2800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حبر 44">
                <a:extLst>
                  <a:ext uri="{FF2B5EF4-FFF2-40B4-BE49-F238E27FC236}">
                    <a16:creationId xmlns:a16="http://schemas.microsoft.com/office/drawing/2014/main" id="{0D2BB0D7-AC91-E4AA-279E-D8C734FAC607}"/>
                  </a:ext>
                </a:extLst>
              </p14:cNvPr>
              <p14:cNvContentPartPr/>
              <p14:nvPr/>
            </p14:nvContentPartPr>
            <p14:xfrm>
              <a:off x="3787040" y="4389235"/>
              <a:ext cx="713520" cy="224640"/>
            </p14:xfrm>
          </p:contentPart>
        </mc:Choice>
        <mc:Fallback xmlns="">
          <p:pic>
            <p:nvPicPr>
              <p:cNvPr id="44" name="حبر 44">
                <a:extLst>
                  <a:ext uri="{FF2B5EF4-FFF2-40B4-BE49-F238E27FC236}">
                    <a16:creationId xmlns:a16="http://schemas.microsoft.com/office/drawing/2014/main" id="{0D2BB0D7-AC91-E4AA-279E-D8C734FAC607}"/>
                  </a:ext>
                </a:extLst>
              </p:cNvPr>
              <p:cNvPicPr/>
              <p:nvPr/>
            </p:nvPicPr>
            <p:blipFill>
              <a:blip r:embed="rId22"/>
              <a:stretch>
                <a:fillRect/>
              </a:stretch>
            </p:blipFill>
            <p:spPr>
              <a:xfrm>
                <a:off x="3771920" y="4374115"/>
                <a:ext cx="744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حبر 53">
                <a:extLst>
                  <a:ext uri="{FF2B5EF4-FFF2-40B4-BE49-F238E27FC236}">
                    <a16:creationId xmlns:a16="http://schemas.microsoft.com/office/drawing/2014/main" id="{F94AD476-DF3F-91E3-5C7F-40E3D68E9A65}"/>
                  </a:ext>
                </a:extLst>
              </p14:cNvPr>
              <p14:cNvContentPartPr/>
              <p14:nvPr/>
            </p14:nvContentPartPr>
            <p14:xfrm>
              <a:off x="3225080" y="4324075"/>
              <a:ext cx="569880" cy="257400"/>
            </p14:xfrm>
          </p:contentPart>
        </mc:Choice>
        <mc:Fallback xmlns="">
          <p:pic>
            <p:nvPicPr>
              <p:cNvPr id="53" name="حبر 53">
                <a:extLst>
                  <a:ext uri="{FF2B5EF4-FFF2-40B4-BE49-F238E27FC236}">
                    <a16:creationId xmlns:a16="http://schemas.microsoft.com/office/drawing/2014/main" id="{F94AD476-DF3F-91E3-5C7F-40E3D68E9A65}"/>
                  </a:ext>
                </a:extLst>
              </p:cNvPr>
              <p:cNvPicPr/>
              <p:nvPr/>
            </p:nvPicPr>
            <p:blipFill>
              <a:blip r:embed="rId24"/>
              <a:stretch>
                <a:fillRect/>
              </a:stretch>
            </p:blipFill>
            <p:spPr>
              <a:xfrm>
                <a:off x="3209960" y="4308934"/>
                <a:ext cx="600480" cy="28804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4" name="حبر 53">
                <a:extLst>
                  <a:ext uri="{FF2B5EF4-FFF2-40B4-BE49-F238E27FC236}">
                    <a16:creationId xmlns:a16="http://schemas.microsoft.com/office/drawing/2014/main" id="{75EBFE1F-3ED6-00B3-F7E7-A5F04199A0A4}"/>
                  </a:ext>
                </a:extLst>
              </p14:cNvPr>
              <p14:cNvContentPartPr/>
              <p14:nvPr/>
            </p14:nvContentPartPr>
            <p14:xfrm>
              <a:off x="1751762" y="6055417"/>
              <a:ext cx="1026360" cy="114840"/>
            </p14:xfrm>
          </p:contentPart>
        </mc:Choice>
        <mc:Fallback xmlns="">
          <p:pic>
            <p:nvPicPr>
              <p:cNvPr id="54" name="حبر 53">
                <a:extLst>
                  <a:ext uri="{FF2B5EF4-FFF2-40B4-BE49-F238E27FC236}">
                    <a16:creationId xmlns:a16="http://schemas.microsoft.com/office/drawing/2014/main" id="{75EBFE1F-3ED6-00B3-F7E7-A5F04199A0A4}"/>
                  </a:ext>
                </a:extLst>
              </p:cNvPr>
              <p:cNvPicPr/>
              <p:nvPr/>
            </p:nvPicPr>
            <p:blipFill>
              <a:blip r:embed="rId26"/>
              <a:stretch>
                <a:fillRect/>
              </a:stretch>
            </p:blipFill>
            <p:spPr>
              <a:xfrm>
                <a:off x="1736642" y="6039937"/>
                <a:ext cx="10569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حبر 63">
                <a:extLst>
                  <a:ext uri="{FF2B5EF4-FFF2-40B4-BE49-F238E27FC236}">
                    <a16:creationId xmlns:a16="http://schemas.microsoft.com/office/drawing/2014/main" id="{4F51C7C2-5279-3CB5-8DCC-C02E96522656}"/>
                  </a:ext>
                </a:extLst>
              </p14:cNvPr>
              <p14:cNvContentPartPr/>
              <p14:nvPr/>
            </p14:nvContentPartPr>
            <p14:xfrm>
              <a:off x="1345318" y="5907947"/>
              <a:ext cx="330120" cy="237960"/>
            </p14:xfrm>
          </p:contentPart>
        </mc:Choice>
        <mc:Fallback xmlns="">
          <p:pic>
            <p:nvPicPr>
              <p:cNvPr id="63" name="حبر 63">
                <a:extLst>
                  <a:ext uri="{FF2B5EF4-FFF2-40B4-BE49-F238E27FC236}">
                    <a16:creationId xmlns:a16="http://schemas.microsoft.com/office/drawing/2014/main" id="{4F51C7C2-5279-3CB5-8DCC-C02E96522656}"/>
                  </a:ext>
                </a:extLst>
              </p:cNvPr>
              <p:cNvPicPr/>
              <p:nvPr/>
            </p:nvPicPr>
            <p:blipFill>
              <a:blip r:embed="rId28"/>
              <a:stretch>
                <a:fillRect/>
              </a:stretch>
            </p:blipFill>
            <p:spPr>
              <a:xfrm>
                <a:off x="1329855" y="5892804"/>
                <a:ext cx="360687" cy="26860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4" name="حبر 63">
                <a:extLst>
                  <a:ext uri="{FF2B5EF4-FFF2-40B4-BE49-F238E27FC236}">
                    <a16:creationId xmlns:a16="http://schemas.microsoft.com/office/drawing/2014/main" id="{1A633910-C446-10B3-035B-562086B0E4EA}"/>
                  </a:ext>
                </a:extLst>
              </p14:cNvPr>
              <p14:cNvContentPartPr/>
              <p14:nvPr/>
            </p14:nvContentPartPr>
            <p14:xfrm>
              <a:off x="6638739" y="6042542"/>
              <a:ext cx="1449720" cy="58680"/>
            </p14:xfrm>
          </p:contentPart>
        </mc:Choice>
        <mc:Fallback xmlns="">
          <p:pic>
            <p:nvPicPr>
              <p:cNvPr id="64" name="حبر 63">
                <a:extLst>
                  <a:ext uri="{FF2B5EF4-FFF2-40B4-BE49-F238E27FC236}">
                    <a16:creationId xmlns:a16="http://schemas.microsoft.com/office/drawing/2014/main" id="{1A633910-C446-10B3-035B-562086B0E4EA}"/>
                  </a:ext>
                </a:extLst>
              </p:cNvPr>
              <p:cNvPicPr/>
              <p:nvPr/>
            </p:nvPicPr>
            <p:blipFill>
              <a:blip r:embed="rId30"/>
              <a:stretch>
                <a:fillRect/>
              </a:stretch>
            </p:blipFill>
            <p:spPr>
              <a:xfrm>
                <a:off x="6623619" y="6027422"/>
                <a:ext cx="14803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حبر 77">
                <a:extLst>
                  <a:ext uri="{FF2B5EF4-FFF2-40B4-BE49-F238E27FC236}">
                    <a16:creationId xmlns:a16="http://schemas.microsoft.com/office/drawing/2014/main" id="{0888BF13-303A-A923-4F4F-F998038E09AB}"/>
                  </a:ext>
                </a:extLst>
              </p14:cNvPr>
              <p14:cNvContentPartPr/>
              <p14:nvPr/>
            </p14:nvContentPartPr>
            <p14:xfrm>
              <a:off x="6632979" y="6171422"/>
              <a:ext cx="1426320" cy="339120"/>
            </p14:xfrm>
          </p:contentPart>
        </mc:Choice>
        <mc:Fallback xmlns="">
          <p:pic>
            <p:nvPicPr>
              <p:cNvPr id="77" name="حبر 77">
                <a:extLst>
                  <a:ext uri="{FF2B5EF4-FFF2-40B4-BE49-F238E27FC236}">
                    <a16:creationId xmlns:a16="http://schemas.microsoft.com/office/drawing/2014/main" id="{0888BF13-303A-A923-4F4F-F998038E09AB}"/>
                  </a:ext>
                </a:extLst>
              </p:cNvPr>
              <p:cNvPicPr/>
              <p:nvPr/>
            </p:nvPicPr>
            <p:blipFill>
              <a:blip r:embed="rId32"/>
              <a:stretch>
                <a:fillRect/>
              </a:stretch>
            </p:blipFill>
            <p:spPr>
              <a:xfrm>
                <a:off x="6617499" y="6155958"/>
                <a:ext cx="1456920" cy="369328"/>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36955"/>
            <a:ext cx="8107680" cy="1143000"/>
          </a:xfrm>
        </p:spPr>
        <p:txBody>
          <a:bodyPr>
            <a:normAutofit fontScale="90000"/>
          </a:bodyPr>
          <a:lstStyle/>
          <a:p>
            <a:pPr eaLnBrk="1" fontAlgn="auto" hangingPunct="1">
              <a:spcAft>
                <a:spcPts val="0"/>
              </a:spcAft>
              <a:defRPr/>
            </a:pPr>
            <a:r>
              <a:rPr lang="en-US" sz="4900" dirty="0">
                <a:ea typeface="+mj-ea"/>
                <a:cs typeface="Arial Narrow"/>
              </a:rPr>
              <a:t>Big Data</a:t>
            </a:r>
            <a:br>
              <a:rPr lang="en-US" sz="4000" dirty="0">
                <a:ea typeface="+mj-ea"/>
                <a:cs typeface="Arial Narrow"/>
              </a:rPr>
            </a:br>
            <a:endParaRPr lang="en-US" dirty="0">
              <a:ea typeface="+mj-ea"/>
              <a:cs typeface="Arial Narrow"/>
            </a:endParaRPr>
          </a:p>
        </p:txBody>
      </p:sp>
      <p:sp>
        <p:nvSpPr>
          <p:cNvPr id="3" name="Content Placeholder 2"/>
          <p:cNvSpPr>
            <a:spLocks noGrp="1"/>
          </p:cNvSpPr>
          <p:nvPr>
            <p:ph idx="1"/>
          </p:nvPr>
        </p:nvSpPr>
        <p:spPr>
          <a:xfrm>
            <a:off x="1260803" y="891730"/>
            <a:ext cx="8107680" cy="5330145"/>
          </a:xfrm>
        </p:spPr>
        <p:txBody>
          <a:bodyPr wrap="square" numCol="1" anchor="t" anchorCtr="0" compatLnSpc="1">
            <a:prstTxWarp prst="textNoShape">
              <a:avLst/>
            </a:prstTxWarp>
            <a:normAutofit fontScale="85000" lnSpcReduction="20000"/>
          </a:bodyPr>
          <a:lstStyle/>
          <a:p>
            <a:pPr marL="0" lvl="1" indent="0"/>
            <a:r>
              <a:rPr lang="en-US" sz="3000" dirty="0"/>
              <a:t>Background: </a:t>
            </a:r>
          </a:p>
          <a:p>
            <a:pPr marL="522288" lvl="2" indent="0">
              <a:buNone/>
            </a:pPr>
            <a:r>
              <a:rPr lang="en-US" sz="2800" dirty="0"/>
              <a:t>The use of Big Data for managerial practices is a relatively new area, but one that holds convincing promise.</a:t>
            </a:r>
          </a:p>
          <a:p>
            <a:pPr marL="0" lvl="1" indent="0"/>
            <a:r>
              <a:rPr lang="en-US" sz="3000" dirty="0"/>
              <a:t>Current Usage: </a:t>
            </a:r>
          </a:p>
          <a:p>
            <a:pPr marL="522288" lvl="1" indent="0">
              <a:buNone/>
            </a:pPr>
            <a:r>
              <a:rPr lang="en-US" sz="3000" dirty="0"/>
              <a:t>The reasons for data analytics include predicting any event, detecting how much risk is incurred at any time, and preventing catastrophes.</a:t>
            </a:r>
          </a:p>
          <a:p>
            <a:pPr marL="0" lvl="1" indent="0"/>
            <a:r>
              <a:rPr lang="en-US" sz="3000" dirty="0"/>
              <a:t>New Trends: </a:t>
            </a:r>
          </a:p>
          <a:p>
            <a:pPr marL="522288" lvl="1" indent="0">
              <a:buNone/>
            </a:pPr>
            <a:r>
              <a:rPr lang="en-US" sz="3000" dirty="0"/>
              <a:t>The use of Big Data for understanding, helping, and managing people is relatively new but holds promise.</a:t>
            </a:r>
          </a:p>
          <a:p>
            <a:pPr marL="0" lvl="1" indent="0"/>
            <a:r>
              <a:rPr lang="en-US" sz="3000" dirty="0"/>
              <a:t>Limitations: </a:t>
            </a:r>
          </a:p>
          <a:p>
            <a:pPr marL="457200" lvl="1" indent="0">
              <a:buNone/>
            </a:pPr>
            <a:r>
              <a:rPr lang="en-US" sz="3000" dirty="0"/>
              <a:t>Use evidence as much as possible to inform your intuition and experience.</a:t>
            </a:r>
          </a:p>
          <a:p>
            <a:pPr eaLnBrk="1" hangingPunct="1">
              <a:lnSpc>
                <a:spcPct val="90000"/>
              </a:lnSpc>
              <a:defRPr/>
            </a:pPr>
            <a:endParaRPr lang="en-US" sz="3000" dirty="0"/>
          </a:p>
          <a:p>
            <a:pPr eaLnBrk="1" hangingPunct="1">
              <a:lnSpc>
                <a:spcPct val="90000"/>
              </a:lnSpc>
              <a:buFont typeface="Wingdings" pitchFamily="-72" charset="2"/>
              <a:buChar char=""/>
              <a:defRPr/>
            </a:pPr>
            <a:endParaRPr lang="en-US" sz="2000" dirty="0">
              <a:effectLst>
                <a:outerShdw blurRad="38100" dist="38100" dir="2700000" algn="tl">
                  <a:srgbClr val="0064E2"/>
                </a:outerShdw>
              </a:effectLst>
              <a:latin typeface="Arial" pitchFamily="-72" charset="0"/>
            </a:endParaRPr>
          </a:p>
        </p:txBody>
      </p:sp>
      <p:sp>
        <p:nvSpPr>
          <p:cNvPr id="8" name="Slide Number Placeholder 7"/>
          <p:cNvSpPr>
            <a:spLocks noGrp="1"/>
          </p:cNvSpPr>
          <p:nvPr>
            <p:ph type="sldNum" sz="quarter" idx="12"/>
          </p:nvPr>
        </p:nvSpPr>
        <p:spPr/>
        <p:txBody>
          <a:bodyPr/>
          <a:lstStyle/>
          <a:p>
            <a:pPr>
              <a:defRPr/>
            </a:pPr>
            <a:r>
              <a:rPr lang="en-US"/>
              <a:t>1-</a:t>
            </a:r>
            <a:fld id="{1E8BFC92-5963-4E12-8363-B2C0C276DFC0}" type="slidenum">
              <a:rPr lang="en-US"/>
              <a:pPr>
                <a:defRPr/>
              </a:pPr>
              <a:t>12</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46E229D3-6F54-8D28-B35F-F5354921ACA1}"/>
                  </a:ext>
                </a:extLst>
              </p14:cNvPr>
              <p14:cNvContentPartPr/>
              <p14:nvPr/>
            </p14:nvContentPartPr>
            <p14:xfrm>
              <a:off x="3672083" y="170290"/>
              <a:ext cx="2255760" cy="686160"/>
            </p14:xfrm>
          </p:contentPart>
        </mc:Choice>
        <mc:Fallback xmlns="">
          <p:pic>
            <p:nvPicPr>
              <p:cNvPr id="4" name="حبر 3">
                <a:extLst>
                  <a:ext uri="{FF2B5EF4-FFF2-40B4-BE49-F238E27FC236}">
                    <a16:creationId xmlns:a16="http://schemas.microsoft.com/office/drawing/2014/main" id="{46E229D3-6F54-8D28-B35F-F5354921ACA1}"/>
                  </a:ext>
                </a:extLst>
              </p:cNvPr>
              <p:cNvPicPr/>
              <p:nvPr/>
            </p:nvPicPr>
            <p:blipFill>
              <a:blip r:embed="rId4"/>
              <a:stretch>
                <a:fillRect/>
              </a:stretch>
            </p:blipFill>
            <p:spPr>
              <a:xfrm>
                <a:off x="3618443" y="62650"/>
                <a:ext cx="236340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39BAE79C-A750-5786-5667-9914C61C3753}"/>
                  </a:ext>
                </a:extLst>
              </p14:cNvPr>
              <p14:cNvContentPartPr/>
              <p14:nvPr/>
            </p14:nvContentPartPr>
            <p14:xfrm>
              <a:off x="1301123" y="1269370"/>
              <a:ext cx="1663560" cy="50760"/>
            </p14:xfrm>
          </p:contentPart>
        </mc:Choice>
        <mc:Fallback xmlns="">
          <p:pic>
            <p:nvPicPr>
              <p:cNvPr id="5" name="حبر 4">
                <a:extLst>
                  <a:ext uri="{FF2B5EF4-FFF2-40B4-BE49-F238E27FC236}">
                    <a16:creationId xmlns:a16="http://schemas.microsoft.com/office/drawing/2014/main" id="{39BAE79C-A750-5786-5667-9914C61C3753}"/>
                  </a:ext>
                </a:extLst>
              </p:cNvPr>
              <p:cNvPicPr/>
              <p:nvPr/>
            </p:nvPicPr>
            <p:blipFill>
              <a:blip r:embed="rId6"/>
              <a:stretch>
                <a:fillRect/>
              </a:stretch>
            </p:blipFill>
            <p:spPr>
              <a:xfrm>
                <a:off x="1247483" y="1161370"/>
                <a:ext cx="1771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حبر 5">
                <a:extLst>
                  <a:ext uri="{FF2B5EF4-FFF2-40B4-BE49-F238E27FC236}">
                    <a16:creationId xmlns:a16="http://schemas.microsoft.com/office/drawing/2014/main" id="{AAFD0FF5-FFBA-0B0D-1C61-B4C17BD8A048}"/>
                  </a:ext>
                </a:extLst>
              </p14:cNvPr>
              <p14:cNvContentPartPr/>
              <p14:nvPr/>
            </p14:nvContentPartPr>
            <p14:xfrm>
              <a:off x="1230563" y="2539450"/>
              <a:ext cx="2157480" cy="151560"/>
            </p14:xfrm>
          </p:contentPart>
        </mc:Choice>
        <mc:Fallback xmlns="">
          <p:pic>
            <p:nvPicPr>
              <p:cNvPr id="6" name="حبر 5">
                <a:extLst>
                  <a:ext uri="{FF2B5EF4-FFF2-40B4-BE49-F238E27FC236}">
                    <a16:creationId xmlns:a16="http://schemas.microsoft.com/office/drawing/2014/main" id="{AAFD0FF5-FFBA-0B0D-1C61-B4C17BD8A048}"/>
                  </a:ext>
                </a:extLst>
              </p:cNvPr>
              <p:cNvPicPr/>
              <p:nvPr/>
            </p:nvPicPr>
            <p:blipFill>
              <a:blip r:embed="rId8"/>
              <a:stretch>
                <a:fillRect/>
              </a:stretch>
            </p:blipFill>
            <p:spPr>
              <a:xfrm>
                <a:off x="1176923" y="2431450"/>
                <a:ext cx="22651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حبر 8">
                <a:extLst>
                  <a:ext uri="{FF2B5EF4-FFF2-40B4-BE49-F238E27FC236}">
                    <a16:creationId xmlns:a16="http://schemas.microsoft.com/office/drawing/2014/main" id="{D036D337-C794-96CD-2185-D3C52E9B15A1}"/>
                  </a:ext>
                </a:extLst>
              </p14:cNvPr>
              <p14:cNvContentPartPr/>
              <p14:nvPr/>
            </p14:nvContentPartPr>
            <p14:xfrm>
              <a:off x="1230563" y="3909970"/>
              <a:ext cx="1935720" cy="141480"/>
            </p14:xfrm>
          </p:contentPart>
        </mc:Choice>
        <mc:Fallback xmlns="">
          <p:pic>
            <p:nvPicPr>
              <p:cNvPr id="9" name="حبر 8">
                <a:extLst>
                  <a:ext uri="{FF2B5EF4-FFF2-40B4-BE49-F238E27FC236}">
                    <a16:creationId xmlns:a16="http://schemas.microsoft.com/office/drawing/2014/main" id="{D036D337-C794-96CD-2185-D3C52E9B15A1}"/>
                  </a:ext>
                </a:extLst>
              </p:cNvPr>
              <p:cNvPicPr/>
              <p:nvPr/>
            </p:nvPicPr>
            <p:blipFill>
              <a:blip r:embed="rId10"/>
              <a:stretch>
                <a:fillRect/>
              </a:stretch>
            </p:blipFill>
            <p:spPr>
              <a:xfrm>
                <a:off x="1176923" y="3802330"/>
                <a:ext cx="204336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حبر 9">
                <a:extLst>
                  <a:ext uri="{FF2B5EF4-FFF2-40B4-BE49-F238E27FC236}">
                    <a16:creationId xmlns:a16="http://schemas.microsoft.com/office/drawing/2014/main" id="{A4934550-7FF1-01E8-1245-23C68F023FE8}"/>
                  </a:ext>
                </a:extLst>
              </p14:cNvPr>
              <p14:cNvContentPartPr/>
              <p14:nvPr/>
            </p14:nvContentPartPr>
            <p14:xfrm>
              <a:off x="1260803" y="5341330"/>
              <a:ext cx="1643400" cy="151560"/>
            </p14:xfrm>
          </p:contentPart>
        </mc:Choice>
        <mc:Fallback xmlns="">
          <p:pic>
            <p:nvPicPr>
              <p:cNvPr id="10" name="حبر 9">
                <a:extLst>
                  <a:ext uri="{FF2B5EF4-FFF2-40B4-BE49-F238E27FC236}">
                    <a16:creationId xmlns:a16="http://schemas.microsoft.com/office/drawing/2014/main" id="{A4934550-7FF1-01E8-1245-23C68F023FE8}"/>
                  </a:ext>
                </a:extLst>
              </p:cNvPr>
              <p:cNvPicPr/>
              <p:nvPr/>
            </p:nvPicPr>
            <p:blipFill>
              <a:blip r:embed="rId12"/>
              <a:stretch>
                <a:fillRect/>
              </a:stretch>
            </p:blipFill>
            <p:spPr>
              <a:xfrm>
                <a:off x="1207163" y="5233690"/>
                <a:ext cx="17510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حبر 18">
                <a:extLst>
                  <a:ext uri="{FF2B5EF4-FFF2-40B4-BE49-F238E27FC236}">
                    <a16:creationId xmlns:a16="http://schemas.microsoft.com/office/drawing/2014/main" id="{4390525F-D706-619B-86CB-8C0408A3EB7B}"/>
                  </a:ext>
                </a:extLst>
              </p14:cNvPr>
              <p14:cNvContentPartPr/>
              <p14:nvPr/>
            </p14:nvContentPartPr>
            <p14:xfrm>
              <a:off x="1964304" y="701411"/>
              <a:ext cx="763560" cy="325080"/>
            </p14:xfrm>
          </p:contentPart>
        </mc:Choice>
        <mc:Fallback xmlns="">
          <p:pic>
            <p:nvPicPr>
              <p:cNvPr id="18" name="حبر 18">
                <a:extLst>
                  <a:ext uri="{FF2B5EF4-FFF2-40B4-BE49-F238E27FC236}">
                    <a16:creationId xmlns:a16="http://schemas.microsoft.com/office/drawing/2014/main" id="{4390525F-D706-619B-86CB-8C0408A3EB7B}"/>
                  </a:ext>
                </a:extLst>
              </p:cNvPr>
              <p:cNvPicPr/>
              <p:nvPr/>
            </p:nvPicPr>
            <p:blipFill>
              <a:blip r:embed="rId14"/>
              <a:stretch>
                <a:fillRect/>
              </a:stretch>
            </p:blipFill>
            <p:spPr>
              <a:xfrm>
                <a:off x="1949184" y="686274"/>
                <a:ext cx="793800" cy="35571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حبر 21">
                <a:extLst>
                  <a:ext uri="{FF2B5EF4-FFF2-40B4-BE49-F238E27FC236}">
                    <a16:creationId xmlns:a16="http://schemas.microsoft.com/office/drawing/2014/main" id="{172951B5-6C0E-7407-9063-CCA909AE4365}"/>
                  </a:ext>
                </a:extLst>
              </p14:cNvPr>
              <p14:cNvContentPartPr/>
              <p14:nvPr/>
            </p14:nvContentPartPr>
            <p14:xfrm>
              <a:off x="1964304" y="736691"/>
              <a:ext cx="48600" cy="61920"/>
            </p14:xfrm>
          </p:contentPart>
        </mc:Choice>
        <mc:Fallback xmlns="">
          <p:pic>
            <p:nvPicPr>
              <p:cNvPr id="21" name="حبر 21">
                <a:extLst>
                  <a:ext uri="{FF2B5EF4-FFF2-40B4-BE49-F238E27FC236}">
                    <a16:creationId xmlns:a16="http://schemas.microsoft.com/office/drawing/2014/main" id="{172951B5-6C0E-7407-9063-CCA909AE4365}"/>
                  </a:ext>
                </a:extLst>
              </p:cNvPr>
              <p:cNvPicPr/>
              <p:nvPr/>
            </p:nvPicPr>
            <p:blipFill>
              <a:blip r:embed="rId16"/>
              <a:stretch>
                <a:fillRect/>
              </a:stretch>
            </p:blipFill>
            <p:spPr>
              <a:xfrm>
                <a:off x="1949184" y="721211"/>
                <a:ext cx="792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حبر 28">
                <a:extLst>
                  <a:ext uri="{FF2B5EF4-FFF2-40B4-BE49-F238E27FC236}">
                    <a16:creationId xmlns:a16="http://schemas.microsoft.com/office/drawing/2014/main" id="{7FAC19DA-518A-D40B-08B9-E28375675230}"/>
                  </a:ext>
                </a:extLst>
              </p14:cNvPr>
              <p14:cNvContentPartPr/>
              <p14:nvPr/>
            </p14:nvContentPartPr>
            <p14:xfrm>
              <a:off x="1444168" y="2048643"/>
              <a:ext cx="2603520" cy="285840"/>
            </p14:xfrm>
          </p:contentPart>
        </mc:Choice>
        <mc:Fallback xmlns="">
          <p:pic>
            <p:nvPicPr>
              <p:cNvPr id="28" name="حبر 28">
                <a:extLst>
                  <a:ext uri="{FF2B5EF4-FFF2-40B4-BE49-F238E27FC236}">
                    <a16:creationId xmlns:a16="http://schemas.microsoft.com/office/drawing/2014/main" id="{7FAC19DA-518A-D40B-08B9-E28375675230}"/>
                  </a:ext>
                </a:extLst>
              </p:cNvPr>
              <p:cNvPicPr/>
              <p:nvPr/>
            </p:nvPicPr>
            <p:blipFill>
              <a:blip r:embed="rId18"/>
              <a:stretch>
                <a:fillRect/>
              </a:stretch>
            </p:blipFill>
            <p:spPr>
              <a:xfrm>
                <a:off x="1429048" y="2033163"/>
                <a:ext cx="26341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حبر 29">
                <a:extLst>
                  <a:ext uri="{FF2B5EF4-FFF2-40B4-BE49-F238E27FC236}">
                    <a16:creationId xmlns:a16="http://schemas.microsoft.com/office/drawing/2014/main" id="{56C118F7-2844-5375-BDFC-3F68C566BA78}"/>
                  </a:ext>
                </a:extLst>
              </p14:cNvPr>
              <p14:cNvContentPartPr/>
              <p14:nvPr/>
            </p14:nvContentPartPr>
            <p14:xfrm>
              <a:off x="3480688" y="2085723"/>
              <a:ext cx="8640" cy="16920"/>
            </p14:xfrm>
          </p:contentPart>
        </mc:Choice>
        <mc:Fallback xmlns="">
          <p:pic>
            <p:nvPicPr>
              <p:cNvPr id="30" name="حبر 29">
                <a:extLst>
                  <a:ext uri="{FF2B5EF4-FFF2-40B4-BE49-F238E27FC236}">
                    <a16:creationId xmlns:a16="http://schemas.microsoft.com/office/drawing/2014/main" id="{56C118F7-2844-5375-BDFC-3F68C566BA78}"/>
                  </a:ext>
                </a:extLst>
              </p:cNvPr>
              <p:cNvPicPr/>
              <p:nvPr/>
            </p:nvPicPr>
            <p:blipFill>
              <a:blip r:embed="rId20"/>
              <a:stretch>
                <a:fillRect/>
              </a:stretch>
            </p:blipFill>
            <p:spPr>
              <a:xfrm>
                <a:off x="3465208" y="2070603"/>
                <a:ext cx="392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حبر 35">
                <a:extLst>
                  <a:ext uri="{FF2B5EF4-FFF2-40B4-BE49-F238E27FC236}">
                    <a16:creationId xmlns:a16="http://schemas.microsoft.com/office/drawing/2014/main" id="{1CF7653D-2F64-CF32-C2D6-4CBADA5186BE}"/>
                  </a:ext>
                </a:extLst>
              </p14:cNvPr>
              <p14:cNvContentPartPr/>
              <p14:nvPr/>
            </p14:nvContentPartPr>
            <p14:xfrm>
              <a:off x="3087568" y="2164563"/>
              <a:ext cx="513720" cy="235800"/>
            </p14:xfrm>
          </p:contentPart>
        </mc:Choice>
        <mc:Fallback xmlns="">
          <p:pic>
            <p:nvPicPr>
              <p:cNvPr id="35" name="حبر 35">
                <a:extLst>
                  <a:ext uri="{FF2B5EF4-FFF2-40B4-BE49-F238E27FC236}">
                    <a16:creationId xmlns:a16="http://schemas.microsoft.com/office/drawing/2014/main" id="{1CF7653D-2F64-CF32-C2D6-4CBADA5186BE}"/>
                  </a:ext>
                </a:extLst>
              </p:cNvPr>
              <p:cNvPicPr/>
              <p:nvPr/>
            </p:nvPicPr>
            <p:blipFill>
              <a:blip r:embed="rId22"/>
              <a:stretch>
                <a:fillRect/>
              </a:stretch>
            </p:blipFill>
            <p:spPr>
              <a:xfrm>
                <a:off x="3072088" y="2149107"/>
                <a:ext cx="543960" cy="26635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حبر 41">
                <a:extLst>
                  <a:ext uri="{FF2B5EF4-FFF2-40B4-BE49-F238E27FC236}">
                    <a16:creationId xmlns:a16="http://schemas.microsoft.com/office/drawing/2014/main" id="{22A07443-BD3D-4F42-9947-E501B024BC27}"/>
                  </a:ext>
                </a:extLst>
              </p14:cNvPr>
              <p14:cNvContentPartPr/>
              <p14:nvPr/>
            </p14:nvContentPartPr>
            <p14:xfrm>
              <a:off x="6753818" y="2073224"/>
              <a:ext cx="1464120" cy="534240"/>
            </p14:xfrm>
          </p:contentPart>
        </mc:Choice>
        <mc:Fallback xmlns="">
          <p:pic>
            <p:nvPicPr>
              <p:cNvPr id="41" name="حبر 41">
                <a:extLst>
                  <a:ext uri="{FF2B5EF4-FFF2-40B4-BE49-F238E27FC236}">
                    <a16:creationId xmlns:a16="http://schemas.microsoft.com/office/drawing/2014/main" id="{22A07443-BD3D-4F42-9947-E501B024BC27}"/>
                  </a:ext>
                </a:extLst>
              </p:cNvPr>
              <p:cNvPicPr/>
              <p:nvPr/>
            </p:nvPicPr>
            <p:blipFill>
              <a:blip r:embed="rId24"/>
              <a:stretch>
                <a:fillRect/>
              </a:stretch>
            </p:blipFill>
            <p:spPr>
              <a:xfrm>
                <a:off x="6738698" y="2058094"/>
                <a:ext cx="1494360" cy="56486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حبر 45">
                <a:extLst>
                  <a:ext uri="{FF2B5EF4-FFF2-40B4-BE49-F238E27FC236}">
                    <a16:creationId xmlns:a16="http://schemas.microsoft.com/office/drawing/2014/main" id="{87DBCA4C-1718-4255-8C05-3D3AFC3F8E8A}"/>
                  </a:ext>
                </a:extLst>
              </p14:cNvPr>
              <p14:cNvContentPartPr/>
              <p14:nvPr/>
            </p14:nvContentPartPr>
            <p14:xfrm>
              <a:off x="6860738" y="2363024"/>
              <a:ext cx="587160" cy="251640"/>
            </p14:xfrm>
          </p:contentPart>
        </mc:Choice>
        <mc:Fallback xmlns="">
          <p:pic>
            <p:nvPicPr>
              <p:cNvPr id="45" name="حبر 45">
                <a:extLst>
                  <a:ext uri="{FF2B5EF4-FFF2-40B4-BE49-F238E27FC236}">
                    <a16:creationId xmlns:a16="http://schemas.microsoft.com/office/drawing/2014/main" id="{87DBCA4C-1718-4255-8C05-3D3AFC3F8E8A}"/>
                  </a:ext>
                </a:extLst>
              </p:cNvPr>
              <p:cNvPicPr/>
              <p:nvPr/>
            </p:nvPicPr>
            <p:blipFill>
              <a:blip r:embed="rId26"/>
              <a:stretch>
                <a:fillRect/>
              </a:stretch>
            </p:blipFill>
            <p:spPr>
              <a:xfrm>
                <a:off x="6845267" y="2347926"/>
                <a:ext cx="617381" cy="28219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4" name="حبر 54">
                <a:extLst>
                  <a:ext uri="{FF2B5EF4-FFF2-40B4-BE49-F238E27FC236}">
                    <a16:creationId xmlns:a16="http://schemas.microsoft.com/office/drawing/2014/main" id="{61DA5380-460F-0006-C02E-81C9C2AE4633}"/>
                  </a:ext>
                </a:extLst>
              </p14:cNvPr>
              <p14:cNvContentPartPr/>
              <p14:nvPr/>
            </p14:nvContentPartPr>
            <p14:xfrm>
              <a:off x="5915378" y="2172584"/>
              <a:ext cx="1144080" cy="351000"/>
            </p14:xfrm>
          </p:contentPart>
        </mc:Choice>
        <mc:Fallback xmlns="">
          <p:pic>
            <p:nvPicPr>
              <p:cNvPr id="54" name="حبر 54">
                <a:extLst>
                  <a:ext uri="{FF2B5EF4-FFF2-40B4-BE49-F238E27FC236}">
                    <a16:creationId xmlns:a16="http://schemas.microsoft.com/office/drawing/2014/main" id="{61DA5380-460F-0006-C02E-81C9C2AE4633}"/>
                  </a:ext>
                </a:extLst>
              </p:cNvPr>
              <p:cNvPicPr/>
              <p:nvPr/>
            </p:nvPicPr>
            <p:blipFill>
              <a:blip r:embed="rId28"/>
              <a:stretch>
                <a:fillRect/>
              </a:stretch>
            </p:blipFill>
            <p:spPr>
              <a:xfrm>
                <a:off x="5900253" y="2157104"/>
                <a:ext cx="117469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 name="حبر 62">
                <a:extLst>
                  <a:ext uri="{FF2B5EF4-FFF2-40B4-BE49-F238E27FC236}">
                    <a16:creationId xmlns:a16="http://schemas.microsoft.com/office/drawing/2014/main" id="{08B292F8-3536-08FC-1A10-F86C4C59FCE1}"/>
                  </a:ext>
                </a:extLst>
              </p14:cNvPr>
              <p14:cNvContentPartPr/>
              <p14:nvPr/>
            </p14:nvContentPartPr>
            <p14:xfrm>
              <a:off x="4223551" y="2270517"/>
              <a:ext cx="703440" cy="246600"/>
            </p14:xfrm>
          </p:contentPart>
        </mc:Choice>
        <mc:Fallback xmlns="">
          <p:pic>
            <p:nvPicPr>
              <p:cNvPr id="62" name="حبر 62">
                <a:extLst>
                  <a:ext uri="{FF2B5EF4-FFF2-40B4-BE49-F238E27FC236}">
                    <a16:creationId xmlns:a16="http://schemas.microsoft.com/office/drawing/2014/main" id="{08B292F8-3536-08FC-1A10-F86C4C59FCE1}"/>
                  </a:ext>
                </a:extLst>
              </p:cNvPr>
              <p:cNvPicPr/>
              <p:nvPr/>
            </p:nvPicPr>
            <p:blipFill>
              <a:blip r:embed="rId30"/>
              <a:stretch>
                <a:fillRect/>
              </a:stretch>
            </p:blipFill>
            <p:spPr>
              <a:xfrm>
                <a:off x="4208431" y="2255397"/>
                <a:ext cx="7340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8" name="حبر 68">
                <a:extLst>
                  <a:ext uri="{FF2B5EF4-FFF2-40B4-BE49-F238E27FC236}">
                    <a16:creationId xmlns:a16="http://schemas.microsoft.com/office/drawing/2014/main" id="{2A0FF8A4-FB76-EDF2-FBF2-10502E685E23}"/>
                  </a:ext>
                </a:extLst>
              </p14:cNvPr>
              <p14:cNvContentPartPr/>
              <p14:nvPr/>
            </p14:nvContentPartPr>
            <p14:xfrm>
              <a:off x="3869671" y="2293197"/>
              <a:ext cx="320400" cy="230040"/>
            </p14:xfrm>
          </p:contentPart>
        </mc:Choice>
        <mc:Fallback xmlns="">
          <p:pic>
            <p:nvPicPr>
              <p:cNvPr id="68" name="حبر 68">
                <a:extLst>
                  <a:ext uri="{FF2B5EF4-FFF2-40B4-BE49-F238E27FC236}">
                    <a16:creationId xmlns:a16="http://schemas.microsoft.com/office/drawing/2014/main" id="{2A0FF8A4-FB76-EDF2-FBF2-10502E685E23}"/>
                  </a:ext>
                </a:extLst>
              </p:cNvPr>
              <p:cNvPicPr/>
              <p:nvPr/>
            </p:nvPicPr>
            <p:blipFill>
              <a:blip r:embed="rId32"/>
              <a:stretch>
                <a:fillRect/>
              </a:stretch>
            </p:blipFill>
            <p:spPr>
              <a:xfrm>
                <a:off x="3854551" y="2278077"/>
                <a:ext cx="3510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4" name="حبر 74">
                <a:extLst>
                  <a:ext uri="{FF2B5EF4-FFF2-40B4-BE49-F238E27FC236}">
                    <a16:creationId xmlns:a16="http://schemas.microsoft.com/office/drawing/2014/main" id="{F0FD6AEF-C0E8-03A5-F23C-645D353E83BF}"/>
                  </a:ext>
                </a:extLst>
              </p14:cNvPr>
              <p14:cNvContentPartPr/>
              <p14:nvPr/>
            </p14:nvContentPartPr>
            <p14:xfrm>
              <a:off x="2789345" y="2593684"/>
              <a:ext cx="609840" cy="96480"/>
            </p14:xfrm>
          </p:contentPart>
        </mc:Choice>
        <mc:Fallback xmlns="">
          <p:pic>
            <p:nvPicPr>
              <p:cNvPr id="74" name="حبر 74">
                <a:extLst>
                  <a:ext uri="{FF2B5EF4-FFF2-40B4-BE49-F238E27FC236}">
                    <a16:creationId xmlns:a16="http://schemas.microsoft.com/office/drawing/2014/main" id="{F0FD6AEF-C0E8-03A5-F23C-645D353E83BF}"/>
                  </a:ext>
                </a:extLst>
              </p:cNvPr>
              <p:cNvPicPr/>
              <p:nvPr/>
            </p:nvPicPr>
            <p:blipFill>
              <a:blip r:embed="rId34"/>
              <a:stretch>
                <a:fillRect/>
              </a:stretch>
            </p:blipFill>
            <p:spPr>
              <a:xfrm>
                <a:off x="2773865" y="2578620"/>
                <a:ext cx="640440" cy="1266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1" name="حبر 81">
                <a:extLst>
                  <a:ext uri="{FF2B5EF4-FFF2-40B4-BE49-F238E27FC236}">
                    <a16:creationId xmlns:a16="http://schemas.microsoft.com/office/drawing/2014/main" id="{283C326B-F484-DEBB-FD76-50E0FC2AD678}"/>
                  </a:ext>
                </a:extLst>
              </p14:cNvPr>
              <p14:cNvContentPartPr/>
              <p14:nvPr/>
            </p14:nvContentPartPr>
            <p14:xfrm>
              <a:off x="8427579" y="2386570"/>
              <a:ext cx="556200" cy="269640"/>
            </p14:xfrm>
          </p:contentPart>
        </mc:Choice>
        <mc:Fallback xmlns="">
          <p:pic>
            <p:nvPicPr>
              <p:cNvPr id="81" name="حبر 81">
                <a:extLst>
                  <a:ext uri="{FF2B5EF4-FFF2-40B4-BE49-F238E27FC236}">
                    <a16:creationId xmlns:a16="http://schemas.microsoft.com/office/drawing/2014/main" id="{283C326B-F484-DEBB-FD76-50E0FC2AD678}"/>
                  </a:ext>
                </a:extLst>
              </p:cNvPr>
              <p:cNvPicPr/>
              <p:nvPr/>
            </p:nvPicPr>
            <p:blipFill>
              <a:blip r:embed="rId36"/>
              <a:stretch>
                <a:fillRect/>
              </a:stretch>
            </p:blipFill>
            <p:spPr>
              <a:xfrm>
                <a:off x="8412449" y="2371450"/>
                <a:ext cx="58682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2" name="حبر 81">
                <a:extLst>
                  <a:ext uri="{FF2B5EF4-FFF2-40B4-BE49-F238E27FC236}">
                    <a16:creationId xmlns:a16="http://schemas.microsoft.com/office/drawing/2014/main" id="{A40C79ED-0D66-B0D9-F031-5C6BFD89A342}"/>
                  </a:ext>
                </a:extLst>
              </p14:cNvPr>
              <p14:cNvContentPartPr/>
              <p14:nvPr/>
            </p14:nvContentPartPr>
            <p14:xfrm>
              <a:off x="4274817" y="2919572"/>
              <a:ext cx="14400" cy="71280"/>
            </p14:xfrm>
          </p:contentPart>
        </mc:Choice>
        <mc:Fallback xmlns="">
          <p:pic>
            <p:nvPicPr>
              <p:cNvPr id="82" name="حبر 81">
                <a:extLst>
                  <a:ext uri="{FF2B5EF4-FFF2-40B4-BE49-F238E27FC236}">
                    <a16:creationId xmlns:a16="http://schemas.microsoft.com/office/drawing/2014/main" id="{A40C79ED-0D66-B0D9-F031-5C6BFD89A342}"/>
                  </a:ext>
                </a:extLst>
              </p:cNvPr>
              <p:cNvPicPr/>
              <p:nvPr/>
            </p:nvPicPr>
            <p:blipFill>
              <a:blip r:embed="rId38"/>
              <a:stretch>
                <a:fillRect/>
              </a:stretch>
            </p:blipFill>
            <p:spPr>
              <a:xfrm>
                <a:off x="4259715" y="2904092"/>
                <a:ext cx="44254"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3" name="حبر 82">
                <a:extLst>
                  <a:ext uri="{FF2B5EF4-FFF2-40B4-BE49-F238E27FC236}">
                    <a16:creationId xmlns:a16="http://schemas.microsoft.com/office/drawing/2014/main" id="{1E03AB73-9DB6-0BC3-62EF-193A713E6370}"/>
                  </a:ext>
                </a:extLst>
              </p14:cNvPr>
              <p14:cNvContentPartPr/>
              <p14:nvPr/>
            </p14:nvContentPartPr>
            <p14:xfrm>
              <a:off x="4209657" y="2814812"/>
              <a:ext cx="85320" cy="142200"/>
            </p14:xfrm>
          </p:contentPart>
        </mc:Choice>
        <mc:Fallback xmlns="">
          <p:pic>
            <p:nvPicPr>
              <p:cNvPr id="83" name="حبر 82">
                <a:extLst>
                  <a:ext uri="{FF2B5EF4-FFF2-40B4-BE49-F238E27FC236}">
                    <a16:creationId xmlns:a16="http://schemas.microsoft.com/office/drawing/2014/main" id="{1E03AB73-9DB6-0BC3-62EF-193A713E6370}"/>
                  </a:ext>
                </a:extLst>
              </p:cNvPr>
              <p:cNvPicPr/>
              <p:nvPr/>
            </p:nvPicPr>
            <p:blipFill>
              <a:blip r:embed="rId40"/>
              <a:stretch>
                <a:fillRect/>
              </a:stretch>
            </p:blipFill>
            <p:spPr>
              <a:xfrm>
                <a:off x="4194177" y="2799332"/>
                <a:ext cx="115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4" name="حبر 83">
                <a:extLst>
                  <a:ext uri="{FF2B5EF4-FFF2-40B4-BE49-F238E27FC236}">
                    <a16:creationId xmlns:a16="http://schemas.microsoft.com/office/drawing/2014/main" id="{29F3766D-8E17-6A51-9239-6F7FC3EE81DA}"/>
                  </a:ext>
                </a:extLst>
              </p14:cNvPr>
              <p14:cNvContentPartPr/>
              <p14:nvPr/>
            </p14:nvContentPartPr>
            <p14:xfrm>
              <a:off x="3767217" y="2936852"/>
              <a:ext cx="462600" cy="77040"/>
            </p14:xfrm>
          </p:contentPart>
        </mc:Choice>
        <mc:Fallback xmlns="">
          <p:pic>
            <p:nvPicPr>
              <p:cNvPr id="84" name="حبر 83">
                <a:extLst>
                  <a:ext uri="{FF2B5EF4-FFF2-40B4-BE49-F238E27FC236}">
                    <a16:creationId xmlns:a16="http://schemas.microsoft.com/office/drawing/2014/main" id="{29F3766D-8E17-6A51-9239-6F7FC3EE81DA}"/>
                  </a:ext>
                </a:extLst>
              </p:cNvPr>
              <p:cNvPicPr/>
              <p:nvPr/>
            </p:nvPicPr>
            <p:blipFill>
              <a:blip r:embed="rId42"/>
              <a:stretch>
                <a:fillRect/>
              </a:stretch>
            </p:blipFill>
            <p:spPr>
              <a:xfrm>
                <a:off x="3751725" y="2921372"/>
                <a:ext cx="493224"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5" name="حبر 84">
                <a:extLst>
                  <a:ext uri="{FF2B5EF4-FFF2-40B4-BE49-F238E27FC236}">
                    <a16:creationId xmlns:a16="http://schemas.microsoft.com/office/drawing/2014/main" id="{1D0182E7-76EE-1ABE-7BA9-715E4E1BF27B}"/>
                  </a:ext>
                </a:extLst>
              </p14:cNvPr>
              <p14:cNvContentPartPr/>
              <p14:nvPr/>
            </p14:nvContentPartPr>
            <p14:xfrm>
              <a:off x="4127217" y="2874572"/>
              <a:ext cx="68400" cy="34200"/>
            </p14:xfrm>
          </p:contentPart>
        </mc:Choice>
        <mc:Fallback xmlns="">
          <p:pic>
            <p:nvPicPr>
              <p:cNvPr id="85" name="حبر 84">
                <a:extLst>
                  <a:ext uri="{FF2B5EF4-FFF2-40B4-BE49-F238E27FC236}">
                    <a16:creationId xmlns:a16="http://schemas.microsoft.com/office/drawing/2014/main" id="{1D0182E7-76EE-1ABE-7BA9-715E4E1BF27B}"/>
                  </a:ext>
                </a:extLst>
              </p:cNvPr>
              <p:cNvPicPr/>
              <p:nvPr/>
            </p:nvPicPr>
            <p:blipFill>
              <a:blip r:embed="rId44"/>
              <a:stretch>
                <a:fillRect/>
              </a:stretch>
            </p:blipFill>
            <p:spPr>
              <a:xfrm>
                <a:off x="4111737" y="2858927"/>
                <a:ext cx="99000" cy="65126"/>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6" name="حبر 85">
                <a:extLst>
                  <a:ext uri="{FF2B5EF4-FFF2-40B4-BE49-F238E27FC236}">
                    <a16:creationId xmlns:a16="http://schemas.microsoft.com/office/drawing/2014/main" id="{45BB4A35-4C1F-EC68-68E8-CDEA259746D9}"/>
                  </a:ext>
                </a:extLst>
              </p14:cNvPr>
              <p14:cNvContentPartPr/>
              <p14:nvPr/>
            </p14:nvContentPartPr>
            <p14:xfrm>
              <a:off x="3937497" y="2928212"/>
              <a:ext cx="48600" cy="25920"/>
            </p14:xfrm>
          </p:contentPart>
        </mc:Choice>
        <mc:Fallback xmlns="">
          <p:pic>
            <p:nvPicPr>
              <p:cNvPr id="86" name="حبر 85">
                <a:extLst>
                  <a:ext uri="{FF2B5EF4-FFF2-40B4-BE49-F238E27FC236}">
                    <a16:creationId xmlns:a16="http://schemas.microsoft.com/office/drawing/2014/main" id="{45BB4A35-4C1F-EC68-68E8-CDEA259746D9}"/>
                  </a:ext>
                </a:extLst>
              </p:cNvPr>
              <p:cNvPicPr/>
              <p:nvPr/>
            </p:nvPicPr>
            <p:blipFill>
              <a:blip r:embed="rId46"/>
              <a:stretch>
                <a:fillRect/>
              </a:stretch>
            </p:blipFill>
            <p:spPr>
              <a:xfrm>
                <a:off x="3922017" y="2912732"/>
                <a:ext cx="792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3" name="حبر 93">
                <a:extLst>
                  <a:ext uri="{FF2B5EF4-FFF2-40B4-BE49-F238E27FC236}">
                    <a16:creationId xmlns:a16="http://schemas.microsoft.com/office/drawing/2014/main" id="{A562A120-C5CD-D362-92DF-3875B4EF231E}"/>
                  </a:ext>
                </a:extLst>
              </p14:cNvPr>
              <p14:cNvContentPartPr/>
              <p14:nvPr/>
            </p14:nvContentPartPr>
            <p14:xfrm>
              <a:off x="3483897" y="2865932"/>
              <a:ext cx="298080" cy="122040"/>
            </p14:xfrm>
          </p:contentPart>
        </mc:Choice>
        <mc:Fallback xmlns="">
          <p:pic>
            <p:nvPicPr>
              <p:cNvPr id="93" name="حبر 93">
                <a:extLst>
                  <a:ext uri="{FF2B5EF4-FFF2-40B4-BE49-F238E27FC236}">
                    <a16:creationId xmlns:a16="http://schemas.microsoft.com/office/drawing/2014/main" id="{A562A120-C5CD-D362-92DF-3875B4EF231E}"/>
                  </a:ext>
                </a:extLst>
              </p:cNvPr>
              <p:cNvPicPr/>
              <p:nvPr/>
            </p:nvPicPr>
            <p:blipFill>
              <a:blip r:embed="rId48"/>
              <a:stretch>
                <a:fillRect/>
              </a:stretch>
            </p:blipFill>
            <p:spPr>
              <a:xfrm>
                <a:off x="3468417" y="2850498"/>
                <a:ext cx="328680" cy="15219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9" name="حبر 19">
                <a:extLst>
                  <a:ext uri="{FF2B5EF4-FFF2-40B4-BE49-F238E27FC236}">
                    <a16:creationId xmlns:a16="http://schemas.microsoft.com/office/drawing/2014/main" id="{D05B3464-6603-9B2B-9ECA-C5C2FD3A33AD}"/>
                  </a:ext>
                </a:extLst>
              </p14:cNvPr>
              <p14:cNvContentPartPr/>
              <p14:nvPr/>
            </p14:nvContentPartPr>
            <p14:xfrm>
              <a:off x="7686803" y="4877650"/>
              <a:ext cx="1286280" cy="433800"/>
            </p14:xfrm>
          </p:contentPart>
        </mc:Choice>
        <mc:Fallback xmlns="">
          <p:pic>
            <p:nvPicPr>
              <p:cNvPr id="19" name="حبر 19">
                <a:extLst>
                  <a:ext uri="{FF2B5EF4-FFF2-40B4-BE49-F238E27FC236}">
                    <a16:creationId xmlns:a16="http://schemas.microsoft.com/office/drawing/2014/main" id="{D05B3464-6603-9B2B-9ECA-C5C2FD3A33AD}"/>
                  </a:ext>
                </a:extLst>
              </p:cNvPr>
              <p:cNvPicPr/>
              <p:nvPr/>
            </p:nvPicPr>
            <p:blipFill>
              <a:blip r:embed="rId50"/>
              <a:stretch>
                <a:fillRect/>
              </a:stretch>
            </p:blipFill>
            <p:spPr>
              <a:xfrm>
                <a:off x="7671679" y="4862530"/>
                <a:ext cx="1316889"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5" name="حبر 25">
                <a:extLst>
                  <a:ext uri="{FF2B5EF4-FFF2-40B4-BE49-F238E27FC236}">
                    <a16:creationId xmlns:a16="http://schemas.microsoft.com/office/drawing/2014/main" id="{6238294E-31F1-0D88-42AF-ABFBFFA7FB53}"/>
                  </a:ext>
                </a:extLst>
              </p14:cNvPr>
              <p14:cNvContentPartPr/>
              <p14:nvPr/>
            </p14:nvContentPartPr>
            <p14:xfrm>
              <a:off x="6860243" y="4897810"/>
              <a:ext cx="716040" cy="474120"/>
            </p14:xfrm>
          </p:contentPart>
        </mc:Choice>
        <mc:Fallback xmlns="">
          <p:pic>
            <p:nvPicPr>
              <p:cNvPr id="25" name="حبر 25">
                <a:extLst>
                  <a:ext uri="{FF2B5EF4-FFF2-40B4-BE49-F238E27FC236}">
                    <a16:creationId xmlns:a16="http://schemas.microsoft.com/office/drawing/2014/main" id="{6238294E-31F1-0D88-42AF-ABFBFFA7FB53}"/>
                  </a:ext>
                </a:extLst>
              </p:cNvPr>
              <p:cNvPicPr/>
              <p:nvPr/>
            </p:nvPicPr>
            <p:blipFill>
              <a:blip r:embed="rId52"/>
              <a:stretch>
                <a:fillRect/>
              </a:stretch>
            </p:blipFill>
            <p:spPr>
              <a:xfrm>
                <a:off x="6845123" y="4882690"/>
                <a:ext cx="7466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حبر 38">
                <a:extLst>
                  <a:ext uri="{FF2B5EF4-FFF2-40B4-BE49-F238E27FC236}">
                    <a16:creationId xmlns:a16="http://schemas.microsoft.com/office/drawing/2014/main" id="{DEF20AC1-1201-DB88-DFD2-CFC26CE0043E}"/>
                  </a:ext>
                </a:extLst>
              </p14:cNvPr>
              <p14:cNvContentPartPr/>
              <p14:nvPr/>
            </p14:nvContentPartPr>
            <p14:xfrm>
              <a:off x="5559923" y="5764690"/>
              <a:ext cx="1441800" cy="393480"/>
            </p14:xfrm>
          </p:contentPart>
        </mc:Choice>
        <mc:Fallback xmlns="">
          <p:pic>
            <p:nvPicPr>
              <p:cNvPr id="38" name="حبر 38">
                <a:extLst>
                  <a:ext uri="{FF2B5EF4-FFF2-40B4-BE49-F238E27FC236}">
                    <a16:creationId xmlns:a16="http://schemas.microsoft.com/office/drawing/2014/main" id="{DEF20AC1-1201-DB88-DFD2-CFC26CE0043E}"/>
                  </a:ext>
                </a:extLst>
              </p:cNvPr>
              <p:cNvPicPr/>
              <p:nvPr/>
            </p:nvPicPr>
            <p:blipFill>
              <a:blip r:embed="rId54"/>
              <a:stretch>
                <a:fillRect/>
              </a:stretch>
            </p:blipFill>
            <p:spPr>
              <a:xfrm>
                <a:off x="5544803" y="5749570"/>
                <a:ext cx="14720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4" name="حبر 45">
                <a:extLst>
                  <a:ext uri="{FF2B5EF4-FFF2-40B4-BE49-F238E27FC236}">
                    <a16:creationId xmlns:a16="http://schemas.microsoft.com/office/drawing/2014/main" id="{89B0D340-C259-5D9F-816B-12651FA4F116}"/>
                  </a:ext>
                </a:extLst>
              </p14:cNvPr>
              <p14:cNvContentPartPr/>
              <p14:nvPr/>
            </p14:nvContentPartPr>
            <p14:xfrm>
              <a:off x="7616243" y="5836330"/>
              <a:ext cx="595080" cy="442800"/>
            </p14:xfrm>
          </p:contentPart>
        </mc:Choice>
        <mc:Fallback xmlns="">
          <p:pic>
            <p:nvPicPr>
              <p:cNvPr id="44" name="حبر 45">
                <a:extLst>
                  <a:ext uri="{FF2B5EF4-FFF2-40B4-BE49-F238E27FC236}">
                    <a16:creationId xmlns:a16="http://schemas.microsoft.com/office/drawing/2014/main" id="{89B0D340-C259-5D9F-816B-12651FA4F116}"/>
                  </a:ext>
                </a:extLst>
              </p:cNvPr>
              <p:cNvPicPr/>
              <p:nvPr/>
            </p:nvPicPr>
            <p:blipFill>
              <a:blip r:embed="rId56"/>
              <a:stretch>
                <a:fillRect/>
              </a:stretch>
            </p:blipFill>
            <p:spPr>
              <a:xfrm>
                <a:off x="7601123" y="5821210"/>
                <a:ext cx="62568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حبر 45">
                <a:extLst>
                  <a:ext uri="{FF2B5EF4-FFF2-40B4-BE49-F238E27FC236}">
                    <a16:creationId xmlns:a16="http://schemas.microsoft.com/office/drawing/2014/main" id="{764544FA-A569-C5E7-CD8F-B3DB15C6BAEB}"/>
                  </a:ext>
                </a:extLst>
              </p14:cNvPr>
              <p14:cNvContentPartPr/>
              <p14:nvPr/>
            </p14:nvContentPartPr>
            <p14:xfrm>
              <a:off x="1790363" y="6097330"/>
              <a:ext cx="1260360" cy="201960"/>
            </p14:xfrm>
          </p:contentPart>
        </mc:Choice>
        <mc:Fallback xmlns="">
          <p:pic>
            <p:nvPicPr>
              <p:cNvPr id="46" name="حبر 45">
                <a:extLst>
                  <a:ext uri="{FF2B5EF4-FFF2-40B4-BE49-F238E27FC236}">
                    <a16:creationId xmlns:a16="http://schemas.microsoft.com/office/drawing/2014/main" id="{764544FA-A569-C5E7-CD8F-B3DB15C6BAEB}"/>
                  </a:ext>
                </a:extLst>
              </p:cNvPr>
              <p:cNvPicPr/>
              <p:nvPr/>
            </p:nvPicPr>
            <p:blipFill>
              <a:blip r:embed="rId58"/>
              <a:stretch>
                <a:fillRect/>
              </a:stretch>
            </p:blipFill>
            <p:spPr>
              <a:xfrm>
                <a:off x="1775243" y="6082210"/>
                <a:ext cx="12906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 name="حبر 54">
                <a:extLst>
                  <a:ext uri="{FF2B5EF4-FFF2-40B4-BE49-F238E27FC236}">
                    <a16:creationId xmlns:a16="http://schemas.microsoft.com/office/drawing/2014/main" id="{DDD7F1D7-519D-BB82-8F5D-931FA8C12985}"/>
                  </a:ext>
                </a:extLst>
              </p14:cNvPr>
              <p14:cNvContentPartPr/>
              <p14:nvPr/>
            </p14:nvContentPartPr>
            <p14:xfrm>
              <a:off x="3405607" y="5030583"/>
              <a:ext cx="1053720" cy="336240"/>
            </p14:xfrm>
          </p:contentPart>
        </mc:Choice>
        <mc:Fallback xmlns="">
          <p:pic>
            <p:nvPicPr>
              <p:cNvPr id="53" name="حبر 54">
                <a:extLst>
                  <a:ext uri="{FF2B5EF4-FFF2-40B4-BE49-F238E27FC236}">
                    <a16:creationId xmlns:a16="http://schemas.microsoft.com/office/drawing/2014/main" id="{DDD7F1D7-519D-BB82-8F5D-931FA8C12985}"/>
                  </a:ext>
                </a:extLst>
              </p:cNvPr>
              <p:cNvPicPr/>
              <p:nvPr/>
            </p:nvPicPr>
            <p:blipFill>
              <a:blip r:embed="rId60"/>
              <a:stretch>
                <a:fillRect/>
              </a:stretch>
            </p:blipFill>
            <p:spPr>
              <a:xfrm>
                <a:off x="3390487" y="5015463"/>
                <a:ext cx="10843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حبر 57">
                <a:extLst>
                  <a:ext uri="{FF2B5EF4-FFF2-40B4-BE49-F238E27FC236}">
                    <a16:creationId xmlns:a16="http://schemas.microsoft.com/office/drawing/2014/main" id="{FEDD2FB7-25A5-2AA1-5061-A17D35317288}"/>
                  </a:ext>
                </a:extLst>
              </p14:cNvPr>
              <p14:cNvContentPartPr/>
              <p14:nvPr/>
            </p14:nvContentPartPr>
            <p14:xfrm>
              <a:off x="4643647" y="3536583"/>
              <a:ext cx="453960" cy="261720"/>
            </p14:xfrm>
          </p:contentPart>
        </mc:Choice>
        <mc:Fallback xmlns="">
          <p:pic>
            <p:nvPicPr>
              <p:cNvPr id="57" name="حبر 57">
                <a:extLst>
                  <a:ext uri="{FF2B5EF4-FFF2-40B4-BE49-F238E27FC236}">
                    <a16:creationId xmlns:a16="http://schemas.microsoft.com/office/drawing/2014/main" id="{FEDD2FB7-25A5-2AA1-5061-A17D35317288}"/>
                  </a:ext>
                </a:extLst>
              </p:cNvPr>
              <p:cNvPicPr/>
              <p:nvPr/>
            </p:nvPicPr>
            <p:blipFill>
              <a:blip r:embed="rId62"/>
              <a:stretch>
                <a:fillRect/>
              </a:stretch>
            </p:blipFill>
            <p:spPr>
              <a:xfrm>
                <a:off x="4628527" y="3521103"/>
                <a:ext cx="4845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9" name="حبر 69">
                <a:extLst>
                  <a:ext uri="{FF2B5EF4-FFF2-40B4-BE49-F238E27FC236}">
                    <a16:creationId xmlns:a16="http://schemas.microsoft.com/office/drawing/2014/main" id="{E8DC1BD7-67F3-7372-17E7-77BCB172B23D}"/>
                  </a:ext>
                </a:extLst>
              </p14:cNvPr>
              <p14:cNvContentPartPr/>
              <p14:nvPr/>
            </p14:nvContentPartPr>
            <p14:xfrm>
              <a:off x="5981407" y="3513543"/>
              <a:ext cx="1199880" cy="376920"/>
            </p14:xfrm>
          </p:contentPart>
        </mc:Choice>
        <mc:Fallback xmlns="">
          <p:pic>
            <p:nvPicPr>
              <p:cNvPr id="69" name="حبر 69">
                <a:extLst>
                  <a:ext uri="{FF2B5EF4-FFF2-40B4-BE49-F238E27FC236}">
                    <a16:creationId xmlns:a16="http://schemas.microsoft.com/office/drawing/2014/main" id="{E8DC1BD7-67F3-7372-17E7-77BCB172B23D}"/>
                  </a:ext>
                </a:extLst>
              </p:cNvPr>
              <p:cNvPicPr/>
              <p:nvPr/>
            </p:nvPicPr>
            <p:blipFill>
              <a:blip r:embed="rId64"/>
              <a:stretch>
                <a:fillRect/>
              </a:stretch>
            </p:blipFill>
            <p:spPr>
              <a:xfrm>
                <a:off x="5966287" y="3498063"/>
                <a:ext cx="123012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3" name="حبر 74">
                <a:extLst>
                  <a:ext uri="{FF2B5EF4-FFF2-40B4-BE49-F238E27FC236}">
                    <a16:creationId xmlns:a16="http://schemas.microsoft.com/office/drawing/2014/main" id="{AA53E00B-2D12-131F-A9A9-9AB93BED6CEC}"/>
                  </a:ext>
                </a:extLst>
              </p14:cNvPr>
              <p14:cNvContentPartPr/>
              <p14:nvPr/>
            </p14:nvContentPartPr>
            <p14:xfrm>
              <a:off x="7687798" y="1816491"/>
              <a:ext cx="567360" cy="146520"/>
            </p14:xfrm>
          </p:contentPart>
        </mc:Choice>
        <mc:Fallback xmlns="">
          <p:pic>
            <p:nvPicPr>
              <p:cNvPr id="73" name="حبر 74">
                <a:extLst>
                  <a:ext uri="{FF2B5EF4-FFF2-40B4-BE49-F238E27FC236}">
                    <a16:creationId xmlns:a16="http://schemas.microsoft.com/office/drawing/2014/main" id="{AA53E00B-2D12-131F-A9A9-9AB93BED6CEC}"/>
                  </a:ext>
                </a:extLst>
              </p:cNvPr>
              <p:cNvPicPr/>
              <p:nvPr/>
            </p:nvPicPr>
            <p:blipFill>
              <a:blip r:embed="rId66"/>
              <a:stretch>
                <a:fillRect/>
              </a:stretch>
            </p:blipFill>
            <p:spPr>
              <a:xfrm>
                <a:off x="7672678" y="1801371"/>
                <a:ext cx="5979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5" name="حبر 74">
                <a:extLst>
                  <a:ext uri="{FF2B5EF4-FFF2-40B4-BE49-F238E27FC236}">
                    <a16:creationId xmlns:a16="http://schemas.microsoft.com/office/drawing/2014/main" id="{E8C2E3F8-C356-6E35-1970-3857298FFEDC}"/>
                  </a:ext>
                </a:extLst>
              </p14:cNvPr>
              <p14:cNvContentPartPr/>
              <p14:nvPr/>
            </p14:nvContentPartPr>
            <p14:xfrm>
              <a:off x="7934758" y="1826571"/>
              <a:ext cx="25560" cy="12960"/>
            </p14:xfrm>
          </p:contentPart>
        </mc:Choice>
        <mc:Fallback xmlns="">
          <p:pic>
            <p:nvPicPr>
              <p:cNvPr id="75" name="حبر 74">
                <a:extLst>
                  <a:ext uri="{FF2B5EF4-FFF2-40B4-BE49-F238E27FC236}">
                    <a16:creationId xmlns:a16="http://schemas.microsoft.com/office/drawing/2014/main" id="{E8C2E3F8-C356-6E35-1970-3857298FFEDC}"/>
                  </a:ext>
                </a:extLst>
              </p:cNvPr>
              <p:cNvPicPr/>
              <p:nvPr/>
            </p:nvPicPr>
            <p:blipFill>
              <a:blip r:embed="rId68"/>
              <a:stretch>
                <a:fillRect/>
              </a:stretch>
            </p:blipFill>
            <p:spPr>
              <a:xfrm>
                <a:off x="7919638" y="1811451"/>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9" name="حبر 79">
                <a:extLst>
                  <a:ext uri="{FF2B5EF4-FFF2-40B4-BE49-F238E27FC236}">
                    <a16:creationId xmlns:a16="http://schemas.microsoft.com/office/drawing/2014/main" id="{8CA1A2EF-7B62-C58F-BC39-3666A00BCE81}"/>
                  </a:ext>
                </a:extLst>
              </p14:cNvPr>
              <p14:cNvContentPartPr/>
              <p14:nvPr/>
            </p14:nvContentPartPr>
            <p14:xfrm>
              <a:off x="7657558" y="1813971"/>
              <a:ext cx="93600" cy="131040"/>
            </p14:xfrm>
          </p:contentPart>
        </mc:Choice>
        <mc:Fallback xmlns="">
          <p:pic>
            <p:nvPicPr>
              <p:cNvPr id="79" name="حبر 79">
                <a:extLst>
                  <a:ext uri="{FF2B5EF4-FFF2-40B4-BE49-F238E27FC236}">
                    <a16:creationId xmlns:a16="http://schemas.microsoft.com/office/drawing/2014/main" id="{8CA1A2EF-7B62-C58F-BC39-3666A00BCE81}"/>
                  </a:ext>
                </a:extLst>
              </p:cNvPr>
              <p:cNvPicPr/>
              <p:nvPr/>
            </p:nvPicPr>
            <p:blipFill>
              <a:blip r:embed="rId70"/>
              <a:stretch>
                <a:fillRect/>
              </a:stretch>
            </p:blipFill>
            <p:spPr>
              <a:xfrm>
                <a:off x="7642438" y="1798851"/>
                <a:ext cx="124200" cy="161640"/>
              </a:xfrm>
              <a:prstGeom prst="rect">
                <a:avLst/>
              </a:prstGeom>
            </p:spPr>
          </p:pic>
        </mc:Fallback>
      </mc:AlternateContent>
    </p:spTree>
    <p:extLst>
      <p:ext uri="{BB962C8B-B14F-4D97-AF65-F5344CB8AC3E}">
        <p14:creationId xmlns:p14="http://schemas.microsoft.com/office/powerpoint/2010/main" val="216129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231" y="1894113"/>
            <a:ext cx="8002048" cy="4161065"/>
          </a:xfrm>
        </p:spPr>
        <p:txBody>
          <a:bodyPr>
            <a:normAutofit fontScale="92500" lnSpcReduction="10000"/>
          </a:bodyPr>
          <a:lstStyle/>
          <a:p>
            <a:pPr marL="114300" indent="0">
              <a:buNone/>
              <a:defRPr/>
            </a:pPr>
            <a:r>
              <a:rPr lang="en-US" sz="3200" dirty="0">
                <a:ea typeface="+mn-ea"/>
                <a:cs typeface="Arial"/>
              </a:rPr>
              <a:t>Organizational behavior is an applied behavioral science that is built upon contributions from a number of behavioral disciplines:</a:t>
            </a:r>
          </a:p>
          <a:p>
            <a:pPr lvl="1">
              <a:defRPr/>
            </a:pPr>
            <a:r>
              <a:rPr lang="en-US" sz="3000" dirty="0">
                <a:cs typeface="Arial"/>
              </a:rPr>
              <a:t>Psychology</a:t>
            </a:r>
          </a:p>
          <a:p>
            <a:pPr lvl="1">
              <a:defRPr/>
            </a:pPr>
            <a:r>
              <a:rPr lang="en-US" sz="3000" dirty="0">
                <a:ea typeface="+mn-ea"/>
                <a:cs typeface="Arial"/>
              </a:rPr>
              <a:t>Social psychology</a:t>
            </a:r>
          </a:p>
          <a:p>
            <a:pPr lvl="1">
              <a:defRPr/>
            </a:pPr>
            <a:r>
              <a:rPr lang="en-US" sz="3000" dirty="0">
                <a:cs typeface="Arial"/>
              </a:rPr>
              <a:t>Sociology</a:t>
            </a:r>
          </a:p>
          <a:p>
            <a:pPr lvl="1">
              <a:defRPr/>
            </a:pPr>
            <a:r>
              <a:rPr lang="en-US" sz="3000" dirty="0">
                <a:ea typeface="+mn-ea"/>
                <a:cs typeface="Arial"/>
              </a:rPr>
              <a:t>Anthropology </a:t>
            </a: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4A19D7DA-9CD9-49A8-8AFB-1FFD44D77428}" type="slidenum">
              <a:rPr lang="en-US"/>
              <a:pPr>
                <a:defRPr/>
              </a:pPr>
              <a:t>13</a:t>
            </a:fld>
            <a:endParaRPr lang="en-US"/>
          </a:p>
        </p:txBody>
      </p:sp>
      <p:sp>
        <p:nvSpPr>
          <p:cNvPr id="7" name="Title 1"/>
          <p:cNvSpPr>
            <a:spLocks noGrp="1"/>
          </p:cNvSpPr>
          <p:nvPr>
            <p:ph type="title"/>
          </p:nvPr>
        </p:nvSpPr>
        <p:spPr>
          <a:xfrm>
            <a:off x="889489" y="253284"/>
            <a:ext cx="8023790" cy="1143000"/>
          </a:xfrm>
        </p:spPr>
        <p:txBody>
          <a:bodyPr wrap="square" numCol="1" anchorCtr="0" compatLnSpc="1">
            <a:prstTxWarp prst="textNoShape">
              <a:avLst/>
            </a:prstTxWarp>
          </a:bodyPr>
          <a:lstStyle/>
          <a:p>
            <a:pPr>
              <a:defRPr/>
            </a:pPr>
            <a:r>
              <a:rPr lang="en-US" sz="3600" dirty="0">
                <a:cs typeface="Arial Narrow"/>
              </a:rPr>
              <a:t>Identify the Major Behavioral Science Disciplines That Contribute to OB</a:t>
            </a:r>
            <a:endParaRPr lang="en-US" sz="4300" dirty="0">
              <a:effectLst>
                <a:outerShdw blurRad="38100" dist="38100" dir="2700000" algn="tl">
                  <a:srgbClr val="0064E2"/>
                </a:outerShdw>
              </a:effectLst>
              <a:latin typeface="Arial Narrow" pitchFamily="-72" charset="0"/>
            </a:endParaRPr>
          </a:p>
        </p:txBody>
      </p:sp>
      <p:sp>
        <p:nvSpPr>
          <p:cNvPr id="6" name="Rounded Rectangle 5"/>
          <p:cNvSpPr/>
          <p:nvPr/>
        </p:nvSpPr>
        <p:spPr>
          <a:xfrm>
            <a:off x="0" y="202203"/>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4" name="حبر 14">
                <a:extLst>
                  <a:ext uri="{FF2B5EF4-FFF2-40B4-BE49-F238E27FC236}">
                    <a16:creationId xmlns:a16="http://schemas.microsoft.com/office/drawing/2014/main" id="{59D47B9B-738D-5B42-9D80-914344D05C17}"/>
                  </a:ext>
                </a:extLst>
              </p14:cNvPr>
              <p14:cNvContentPartPr/>
              <p14:nvPr/>
            </p14:nvContentPartPr>
            <p14:xfrm>
              <a:off x="3587879" y="39962"/>
              <a:ext cx="876240" cy="355680"/>
            </p14:xfrm>
          </p:contentPart>
        </mc:Choice>
        <mc:Fallback xmlns="">
          <p:pic>
            <p:nvPicPr>
              <p:cNvPr id="14" name="حبر 14">
                <a:extLst>
                  <a:ext uri="{FF2B5EF4-FFF2-40B4-BE49-F238E27FC236}">
                    <a16:creationId xmlns:a16="http://schemas.microsoft.com/office/drawing/2014/main" id="{59D47B9B-738D-5B42-9D80-914344D05C17}"/>
                  </a:ext>
                </a:extLst>
              </p:cNvPr>
              <p:cNvPicPr/>
              <p:nvPr/>
            </p:nvPicPr>
            <p:blipFill>
              <a:blip r:embed="rId4"/>
              <a:stretch>
                <a:fillRect/>
              </a:stretch>
            </p:blipFill>
            <p:spPr>
              <a:xfrm>
                <a:off x="3572759" y="24482"/>
                <a:ext cx="906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حبر 18">
                <a:extLst>
                  <a:ext uri="{FF2B5EF4-FFF2-40B4-BE49-F238E27FC236}">
                    <a16:creationId xmlns:a16="http://schemas.microsoft.com/office/drawing/2014/main" id="{233B5335-AAA7-FEA8-A9A6-5CFB7CEF782C}"/>
                  </a:ext>
                </a:extLst>
              </p14:cNvPr>
              <p14:cNvContentPartPr/>
              <p14:nvPr/>
            </p14:nvContentPartPr>
            <p14:xfrm>
              <a:off x="7261160" y="-110158"/>
              <a:ext cx="966600" cy="475560"/>
            </p14:xfrm>
          </p:contentPart>
        </mc:Choice>
        <mc:Fallback xmlns="">
          <p:pic>
            <p:nvPicPr>
              <p:cNvPr id="18" name="حبر 18">
                <a:extLst>
                  <a:ext uri="{FF2B5EF4-FFF2-40B4-BE49-F238E27FC236}">
                    <a16:creationId xmlns:a16="http://schemas.microsoft.com/office/drawing/2014/main" id="{233B5335-AAA7-FEA8-A9A6-5CFB7CEF782C}"/>
                  </a:ext>
                </a:extLst>
              </p:cNvPr>
              <p:cNvPicPr/>
              <p:nvPr/>
            </p:nvPicPr>
            <p:blipFill>
              <a:blip r:embed="rId6"/>
              <a:stretch>
                <a:fillRect/>
              </a:stretch>
            </p:blipFill>
            <p:spPr>
              <a:xfrm>
                <a:off x="7246034" y="-125626"/>
                <a:ext cx="997211" cy="5057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3">
                <a:extLst>
                  <a:ext uri="{FF2B5EF4-FFF2-40B4-BE49-F238E27FC236}">
                    <a16:creationId xmlns:a16="http://schemas.microsoft.com/office/drawing/2014/main" id="{7CAD50B3-8966-B9CD-D647-5A63122CE12E}"/>
                  </a:ext>
                </a:extLst>
              </p14:cNvPr>
              <p14:cNvContentPartPr/>
              <p14:nvPr/>
            </p14:nvContentPartPr>
            <p14:xfrm>
              <a:off x="5649719" y="1317810"/>
              <a:ext cx="830160" cy="417600"/>
            </p14:xfrm>
          </p:contentPart>
        </mc:Choice>
        <mc:Fallback xmlns="">
          <p:pic>
            <p:nvPicPr>
              <p:cNvPr id="23" name="حبر 23">
                <a:extLst>
                  <a:ext uri="{FF2B5EF4-FFF2-40B4-BE49-F238E27FC236}">
                    <a16:creationId xmlns:a16="http://schemas.microsoft.com/office/drawing/2014/main" id="{7CAD50B3-8966-B9CD-D647-5A63122CE12E}"/>
                  </a:ext>
                </a:extLst>
              </p:cNvPr>
              <p:cNvPicPr/>
              <p:nvPr/>
            </p:nvPicPr>
            <p:blipFill>
              <a:blip r:embed="rId8"/>
              <a:stretch>
                <a:fillRect/>
              </a:stretch>
            </p:blipFill>
            <p:spPr>
              <a:xfrm>
                <a:off x="5634246" y="1302677"/>
                <a:ext cx="860747" cy="44822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حبر 23">
                <a:extLst>
                  <a:ext uri="{FF2B5EF4-FFF2-40B4-BE49-F238E27FC236}">
                    <a16:creationId xmlns:a16="http://schemas.microsoft.com/office/drawing/2014/main" id="{9BE6C3A4-3BE0-95A5-28E7-0C863FC4FA97}"/>
                  </a:ext>
                </a:extLst>
              </p14:cNvPr>
              <p14:cNvContentPartPr/>
              <p14:nvPr/>
            </p14:nvContentPartPr>
            <p14:xfrm>
              <a:off x="2614287" y="1356793"/>
              <a:ext cx="688680" cy="165960"/>
            </p14:xfrm>
          </p:contentPart>
        </mc:Choice>
        <mc:Fallback xmlns="">
          <p:pic>
            <p:nvPicPr>
              <p:cNvPr id="24" name="حبر 23">
                <a:extLst>
                  <a:ext uri="{FF2B5EF4-FFF2-40B4-BE49-F238E27FC236}">
                    <a16:creationId xmlns:a16="http://schemas.microsoft.com/office/drawing/2014/main" id="{9BE6C3A4-3BE0-95A5-28E7-0C863FC4FA97}"/>
                  </a:ext>
                </a:extLst>
              </p:cNvPr>
              <p:cNvPicPr/>
              <p:nvPr/>
            </p:nvPicPr>
            <p:blipFill>
              <a:blip r:embed="rId10"/>
              <a:stretch>
                <a:fillRect/>
              </a:stretch>
            </p:blipFill>
            <p:spPr>
              <a:xfrm>
                <a:off x="2599167" y="1341673"/>
                <a:ext cx="719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حبر 24">
                <a:extLst>
                  <a:ext uri="{FF2B5EF4-FFF2-40B4-BE49-F238E27FC236}">
                    <a16:creationId xmlns:a16="http://schemas.microsoft.com/office/drawing/2014/main" id="{06899B3A-1E59-A8E7-2247-79E5EED7E731}"/>
                  </a:ext>
                </a:extLst>
              </p14:cNvPr>
              <p14:cNvContentPartPr/>
              <p14:nvPr/>
            </p14:nvContentPartPr>
            <p14:xfrm>
              <a:off x="3149607" y="1253113"/>
              <a:ext cx="108360" cy="29520"/>
            </p14:xfrm>
          </p:contentPart>
        </mc:Choice>
        <mc:Fallback xmlns="">
          <p:pic>
            <p:nvPicPr>
              <p:cNvPr id="25" name="حبر 24">
                <a:extLst>
                  <a:ext uri="{FF2B5EF4-FFF2-40B4-BE49-F238E27FC236}">
                    <a16:creationId xmlns:a16="http://schemas.microsoft.com/office/drawing/2014/main" id="{06899B3A-1E59-A8E7-2247-79E5EED7E731}"/>
                  </a:ext>
                </a:extLst>
              </p:cNvPr>
              <p:cNvPicPr/>
              <p:nvPr/>
            </p:nvPicPr>
            <p:blipFill>
              <a:blip r:embed="rId12"/>
              <a:stretch>
                <a:fillRect/>
              </a:stretch>
            </p:blipFill>
            <p:spPr>
              <a:xfrm>
                <a:off x="3134487" y="1237993"/>
                <a:ext cx="138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9">
                <a:extLst>
                  <a:ext uri="{FF2B5EF4-FFF2-40B4-BE49-F238E27FC236}">
                    <a16:creationId xmlns:a16="http://schemas.microsoft.com/office/drawing/2014/main" id="{F966674E-406D-4A5A-A8FB-7B3A11641A29}"/>
                  </a:ext>
                </a:extLst>
              </p14:cNvPr>
              <p14:cNvContentPartPr/>
              <p14:nvPr/>
            </p14:nvContentPartPr>
            <p14:xfrm>
              <a:off x="2170407" y="1406833"/>
              <a:ext cx="435960" cy="133200"/>
            </p14:xfrm>
          </p:contentPart>
        </mc:Choice>
        <mc:Fallback xmlns="">
          <p:pic>
            <p:nvPicPr>
              <p:cNvPr id="29" name="حبر 29">
                <a:extLst>
                  <a:ext uri="{FF2B5EF4-FFF2-40B4-BE49-F238E27FC236}">
                    <a16:creationId xmlns:a16="http://schemas.microsoft.com/office/drawing/2014/main" id="{F966674E-406D-4A5A-A8FB-7B3A11641A29}"/>
                  </a:ext>
                </a:extLst>
              </p:cNvPr>
              <p:cNvPicPr/>
              <p:nvPr/>
            </p:nvPicPr>
            <p:blipFill>
              <a:blip r:embed="rId14"/>
              <a:stretch>
                <a:fillRect/>
              </a:stretch>
            </p:blipFill>
            <p:spPr>
              <a:xfrm>
                <a:off x="2154927" y="1391353"/>
                <a:ext cx="466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29">
                <a:extLst>
                  <a:ext uri="{FF2B5EF4-FFF2-40B4-BE49-F238E27FC236}">
                    <a16:creationId xmlns:a16="http://schemas.microsoft.com/office/drawing/2014/main" id="{D721253A-1F92-6C28-9DBA-07B031023F0B}"/>
                  </a:ext>
                </a:extLst>
              </p14:cNvPr>
              <p14:cNvContentPartPr/>
              <p14:nvPr/>
            </p14:nvContentPartPr>
            <p14:xfrm>
              <a:off x="4001559" y="2173222"/>
              <a:ext cx="394200" cy="318600"/>
            </p14:xfrm>
          </p:contentPart>
        </mc:Choice>
        <mc:Fallback xmlns="">
          <p:pic>
            <p:nvPicPr>
              <p:cNvPr id="30" name="حبر 29">
                <a:extLst>
                  <a:ext uri="{FF2B5EF4-FFF2-40B4-BE49-F238E27FC236}">
                    <a16:creationId xmlns:a16="http://schemas.microsoft.com/office/drawing/2014/main" id="{D721253A-1F92-6C28-9DBA-07B031023F0B}"/>
                  </a:ext>
                </a:extLst>
              </p:cNvPr>
              <p:cNvPicPr/>
              <p:nvPr/>
            </p:nvPicPr>
            <p:blipFill>
              <a:blip r:embed="rId16"/>
              <a:stretch>
                <a:fillRect/>
              </a:stretch>
            </p:blipFill>
            <p:spPr>
              <a:xfrm>
                <a:off x="3986439" y="2158102"/>
                <a:ext cx="4244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حبر 36">
                <a:extLst>
                  <a:ext uri="{FF2B5EF4-FFF2-40B4-BE49-F238E27FC236}">
                    <a16:creationId xmlns:a16="http://schemas.microsoft.com/office/drawing/2014/main" id="{67CAD126-9800-ECB3-7ADE-1DBD439C0179}"/>
                  </a:ext>
                </a:extLst>
              </p14:cNvPr>
              <p14:cNvContentPartPr/>
              <p14:nvPr/>
            </p14:nvContentPartPr>
            <p14:xfrm>
              <a:off x="6956380" y="2270570"/>
              <a:ext cx="443520" cy="198720"/>
            </p14:xfrm>
          </p:contentPart>
        </mc:Choice>
        <mc:Fallback xmlns="">
          <p:pic>
            <p:nvPicPr>
              <p:cNvPr id="36" name="حبر 36">
                <a:extLst>
                  <a:ext uri="{FF2B5EF4-FFF2-40B4-BE49-F238E27FC236}">
                    <a16:creationId xmlns:a16="http://schemas.microsoft.com/office/drawing/2014/main" id="{67CAD126-9800-ECB3-7ADE-1DBD439C0179}"/>
                  </a:ext>
                </a:extLst>
              </p:cNvPr>
              <p:cNvPicPr/>
              <p:nvPr/>
            </p:nvPicPr>
            <p:blipFill>
              <a:blip r:embed="rId18"/>
              <a:stretch>
                <a:fillRect/>
              </a:stretch>
            </p:blipFill>
            <p:spPr>
              <a:xfrm>
                <a:off x="6940900" y="2255450"/>
                <a:ext cx="4741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حبر 40">
                <a:extLst>
                  <a:ext uri="{FF2B5EF4-FFF2-40B4-BE49-F238E27FC236}">
                    <a16:creationId xmlns:a16="http://schemas.microsoft.com/office/drawing/2014/main" id="{71AD2432-36E1-68C4-FCC9-344CE3A0A8E9}"/>
                  </a:ext>
                </a:extLst>
              </p14:cNvPr>
              <p14:cNvContentPartPr/>
              <p14:nvPr/>
            </p14:nvContentPartPr>
            <p14:xfrm>
              <a:off x="4052223" y="3586095"/>
              <a:ext cx="1097280" cy="426960"/>
            </p14:xfrm>
          </p:contentPart>
        </mc:Choice>
        <mc:Fallback xmlns="">
          <p:pic>
            <p:nvPicPr>
              <p:cNvPr id="40" name="حبر 40">
                <a:extLst>
                  <a:ext uri="{FF2B5EF4-FFF2-40B4-BE49-F238E27FC236}">
                    <a16:creationId xmlns:a16="http://schemas.microsoft.com/office/drawing/2014/main" id="{71AD2432-36E1-68C4-FCC9-344CE3A0A8E9}"/>
                  </a:ext>
                </a:extLst>
              </p:cNvPr>
              <p:cNvPicPr/>
              <p:nvPr/>
            </p:nvPicPr>
            <p:blipFill>
              <a:blip r:embed="rId20"/>
              <a:stretch>
                <a:fillRect/>
              </a:stretch>
            </p:blipFill>
            <p:spPr>
              <a:xfrm>
                <a:off x="4037103" y="3570962"/>
                <a:ext cx="1127880" cy="45758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حبر 40">
                <a:extLst>
                  <a:ext uri="{FF2B5EF4-FFF2-40B4-BE49-F238E27FC236}">
                    <a16:creationId xmlns:a16="http://schemas.microsoft.com/office/drawing/2014/main" id="{1CC06636-0D50-898B-4BB3-839A64A37289}"/>
                  </a:ext>
                </a:extLst>
              </p14:cNvPr>
              <p14:cNvContentPartPr/>
              <p14:nvPr/>
            </p14:nvContentPartPr>
            <p14:xfrm>
              <a:off x="4563783" y="3466935"/>
              <a:ext cx="31320" cy="17280"/>
            </p14:xfrm>
          </p:contentPart>
        </mc:Choice>
        <mc:Fallback xmlns="">
          <p:pic>
            <p:nvPicPr>
              <p:cNvPr id="41" name="حبر 40">
                <a:extLst>
                  <a:ext uri="{FF2B5EF4-FFF2-40B4-BE49-F238E27FC236}">
                    <a16:creationId xmlns:a16="http://schemas.microsoft.com/office/drawing/2014/main" id="{1CC06636-0D50-898B-4BB3-839A64A37289}"/>
                  </a:ext>
                </a:extLst>
              </p:cNvPr>
              <p:cNvPicPr/>
              <p:nvPr/>
            </p:nvPicPr>
            <p:blipFill>
              <a:blip r:embed="rId22"/>
              <a:stretch>
                <a:fillRect/>
              </a:stretch>
            </p:blipFill>
            <p:spPr>
              <a:xfrm>
                <a:off x="4548303" y="3451771"/>
                <a:ext cx="61920" cy="4725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4" name="حبر 43">
                <a:extLst>
                  <a:ext uri="{FF2B5EF4-FFF2-40B4-BE49-F238E27FC236}">
                    <a16:creationId xmlns:a16="http://schemas.microsoft.com/office/drawing/2014/main" id="{27B04342-D719-F836-3449-52285830F5D1}"/>
                  </a:ext>
                </a:extLst>
              </p14:cNvPr>
              <p14:cNvContentPartPr/>
              <p14:nvPr/>
            </p14:nvContentPartPr>
            <p14:xfrm>
              <a:off x="4389632" y="3608792"/>
              <a:ext cx="38880" cy="14400"/>
            </p14:xfrm>
          </p:contentPart>
        </mc:Choice>
        <mc:Fallback xmlns="">
          <p:pic>
            <p:nvPicPr>
              <p:cNvPr id="44" name="حبر 43">
                <a:extLst>
                  <a:ext uri="{FF2B5EF4-FFF2-40B4-BE49-F238E27FC236}">
                    <a16:creationId xmlns:a16="http://schemas.microsoft.com/office/drawing/2014/main" id="{27B04342-D719-F836-3449-52285830F5D1}"/>
                  </a:ext>
                </a:extLst>
              </p:cNvPr>
              <p:cNvPicPr/>
              <p:nvPr/>
            </p:nvPicPr>
            <p:blipFill>
              <a:blip r:embed="rId24"/>
              <a:stretch>
                <a:fillRect/>
              </a:stretch>
            </p:blipFill>
            <p:spPr>
              <a:xfrm>
                <a:off x="4374512" y="3593312"/>
                <a:ext cx="694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حبر 56">
                <a:extLst>
                  <a:ext uri="{FF2B5EF4-FFF2-40B4-BE49-F238E27FC236}">
                    <a16:creationId xmlns:a16="http://schemas.microsoft.com/office/drawing/2014/main" id="{851513BD-A5EA-8F1E-EB73-A1032A967BA4}"/>
                  </a:ext>
                </a:extLst>
              </p14:cNvPr>
              <p14:cNvContentPartPr/>
              <p14:nvPr/>
            </p14:nvContentPartPr>
            <p14:xfrm>
              <a:off x="5183592" y="3944220"/>
              <a:ext cx="2181960" cy="665280"/>
            </p14:xfrm>
          </p:contentPart>
        </mc:Choice>
        <mc:Fallback xmlns="">
          <p:pic>
            <p:nvPicPr>
              <p:cNvPr id="56" name="حبر 56">
                <a:extLst>
                  <a:ext uri="{FF2B5EF4-FFF2-40B4-BE49-F238E27FC236}">
                    <a16:creationId xmlns:a16="http://schemas.microsoft.com/office/drawing/2014/main" id="{851513BD-A5EA-8F1E-EB73-A1032A967BA4}"/>
                  </a:ext>
                </a:extLst>
              </p:cNvPr>
              <p:cNvPicPr/>
              <p:nvPr/>
            </p:nvPicPr>
            <p:blipFill>
              <a:blip r:embed="rId26"/>
              <a:stretch>
                <a:fillRect/>
              </a:stretch>
            </p:blipFill>
            <p:spPr>
              <a:xfrm>
                <a:off x="5168115" y="3928740"/>
                <a:ext cx="2212555"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4" name="حبر 64">
                <a:extLst>
                  <a:ext uri="{FF2B5EF4-FFF2-40B4-BE49-F238E27FC236}">
                    <a16:creationId xmlns:a16="http://schemas.microsoft.com/office/drawing/2014/main" id="{E3A8A603-4659-CA31-FFD1-7157556E3950}"/>
                  </a:ext>
                </a:extLst>
              </p14:cNvPr>
              <p14:cNvContentPartPr/>
              <p14:nvPr/>
            </p14:nvContentPartPr>
            <p14:xfrm>
              <a:off x="4124832" y="4667100"/>
              <a:ext cx="1246320" cy="361800"/>
            </p14:xfrm>
          </p:contentPart>
        </mc:Choice>
        <mc:Fallback xmlns="">
          <p:pic>
            <p:nvPicPr>
              <p:cNvPr id="64" name="حبر 64">
                <a:extLst>
                  <a:ext uri="{FF2B5EF4-FFF2-40B4-BE49-F238E27FC236}">
                    <a16:creationId xmlns:a16="http://schemas.microsoft.com/office/drawing/2014/main" id="{E3A8A603-4659-CA31-FFD1-7157556E3950}"/>
                  </a:ext>
                </a:extLst>
              </p:cNvPr>
              <p:cNvPicPr/>
              <p:nvPr/>
            </p:nvPicPr>
            <p:blipFill>
              <a:blip r:embed="rId28"/>
              <a:stretch>
                <a:fillRect/>
              </a:stretch>
            </p:blipFill>
            <p:spPr>
              <a:xfrm>
                <a:off x="4109712" y="4651980"/>
                <a:ext cx="127692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 name="حبر 64">
                <a:extLst>
                  <a:ext uri="{FF2B5EF4-FFF2-40B4-BE49-F238E27FC236}">
                    <a16:creationId xmlns:a16="http://schemas.microsoft.com/office/drawing/2014/main" id="{B3ED13AB-B62E-4445-0D7D-A0A1D0FDE307}"/>
                  </a:ext>
                </a:extLst>
              </p14:cNvPr>
              <p14:cNvContentPartPr/>
              <p14:nvPr/>
            </p14:nvContentPartPr>
            <p14:xfrm>
              <a:off x="3957072" y="4789860"/>
              <a:ext cx="245520" cy="200520"/>
            </p14:xfrm>
          </p:contentPart>
        </mc:Choice>
        <mc:Fallback xmlns="">
          <p:pic>
            <p:nvPicPr>
              <p:cNvPr id="65" name="حبر 64">
                <a:extLst>
                  <a:ext uri="{FF2B5EF4-FFF2-40B4-BE49-F238E27FC236}">
                    <a16:creationId xmlns:a16="http://schemas.microsoft.com/office/drawing/2014/main" id="{B3ED13AB-B62E-4445-0D7D-A0A1D0FDE307}"/>
                  </a:ext>
                </a:extLst>
              </p:cNvPr>
              <p:cNvPicPr/>
              <p:nvPr/>
            </p:nvPicPr>
            <p:blipFill>
              <a:blip r:embed="rId30"/>
              <a:stretch>
                <a:fillRect/>
              </a:stretch>
            </p:blipFill>
            <p:spPr>
              <a:xfrm>
                <a:off x="3941592" y="4774380"/>
                <a:ext cx="276120" cy="2311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r>
              <a:rPr lang="en-US"/>
              <a:t>1-</a:t>
            </a:r>
            <a:fld id="{DBC942FC-487D-460E-86C1-71A87269412D}" type="slidenum">
              <a:rPr lang="en-US"/>
              <a:pPr>
                <a:defRPr/>
              </a:pPr>
              <a:t>14</a:t>
            </a:fld>
            <a:endParaRPr lang="en-US"/>
          </a:p>
        </p:txBody>
      </p:sp>
      <p:sp>
        <p:nvSpPr>
          <p:cNvPr id="7" name="Title 1"/>
          <p:cNvSpPr>
            <a:spLocks noGrp="1"/>
          </p:cNvSpPr>
          <p:nvPr>
            <p:ph type="title"/>
          </p:nvPr>
        </p:nvSpPr>
        <p:spPr>
          <a:xfrm>
            <a:off x="889489" y="185874"/>
            <a:ext cx="8023790" cy="973455"/>
          </a:xfrm>
        </p:spPr>
        <p:txBody>
          <a:bodyPr wrap="square" numCol="1" anchorCtr="0" compatLnSpc="1">
            <a:prstTxWarp prst="textNoShape">
              <a:avLst/>
            </a:prstTxWarp>
          </a:bodyPr>
          <a:lstStyle/>
          <a:p>
            <a:pPr>
              <a:defRPr/>
            </a:pPr>
            <a:r>
              <a:rPr lang="en-US" sz="3600" dirty="0">
                <a:cs typeface="Arial Narrow"/>
              </a:rPr>
              <a:t>Identify the Major Behavioral Science Disciplines That Contribute to OB</a:t>
            </a:r>
            <a:endParaRPr lang="en-US" sz="4300" dirty="0">
              <a:effectLst>
                <a:outerShdw blurRad="38100" dist="38100" dir="2700000" algn="tl">
                  <a:srgbClr val="0064E2"/>
                </a:outerShdw>
              </a:effectLst>
              <a:latin typeface="Arial Narrow" pitchFamily="-72" charset="0"/>
            </a:endParaRPr>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1385013"/>
            <a:ext cx="4363811" cy="5053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حبر 1">
                <a:extLst>
                  <a:ext uri="{FF2B5EF4-FFF2-40B4-BE49-F238E27FC236}">
                    <a16:creationId xmlns:a16="http://schemas.microsoft.com/office/drawing/2014/main" id="{70B51FC6-B2C6-FFDA-7020-6B1B1DF7010A}"/>
                  </a:ext>
                </a:extLst>
              </p14:cNvPr>
              <p14:cNvContentPartPr/>
              <p14:nvPr/>
            </p14:nvContentPartPr>
            <p14:xfrm>
              <a:off x="4065233" y="5160084"/>
              <a:ext cx="844560" cy="119880"/>
            </p14:xfrm>
          </p:contentPart>
        </mc:Choice>
        <mc:Fallback xmlns="">
          <p:pic>
            <p:nvPicPr>
              <p:cNvPr id="2" name="حبر 1">
                <a:extLst>
                  <a:ext uri="{FF2B5EF4-FFF2-40B4-BE49-F238E27FC236}">
                    <a16:creationId xmlns:a16="http://schemas.microsoft.com/office/drawing/2014/main" id="{70B51FC6-B2C6-FFDA-7020-6B1B1DF7010A}"/>
                  </a:ext>
                </a:extLst>
              </p:cNvPr>
              <p:cNvPicPr/>
              <p:nvPr/>
            </p:nvPicPr>
            <p:blipFill>
              <a:blip r:embed="rId5"/>
              <a:stretch>
                <a:fillRect/>
              </a:stretch>
            </p:blipFill>
            <p:spPr>
              <a:xfrm>
                <a:off x="4049753" y="5144964"/>
                <a:ext cx="875160" cy="150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75576"/>
            <a:ext cx="8023790" cy="1143000"/>
          </a:xfrm>
        </p:spPr>
        <p:txBody>
          <a:bodyPr wrap="square" numCol="1" anchorCtr="0" compatLnSpc="1">
            <a:prstTxWarp prst="textNoShape">
              <a:avLst/>
            </a:prstTxWarp>
          </a:bodyPr>
          <a:lstStyle/>
          <a:p>
            <a:pPr>
              <a:defRPr/>
            </a:pPr>
            <a:r>
              <a:rPr lang="en-US" sz="3600" dirty="0">
                <a:cs typeface="Arial Narrow"/>
              </a:rPr>
              <a:t>Identify the Major Behavioral Science Disciplines That Contribute to OB</a:t>
            </a:r>
            <a:endParaRPr lang="en-US" sz="4300" dirty="0">
              <a:effectLst>
                <a:outerShdw blurRad="38100" dist="38100" dir="2700000" algn="tl">
                  <a:srgbClr val="0064E2"/>
                </a:outerShdw>
              </a:effectLst>
              <a:latin typeface="Arial Narrow" pitchFamily="-72" charset="0"/>
            </a:endParaRPr>
          </a:p>
        </p:txBody>
      </p:sp>
      <p:sp>
        <p:nvSpPr>
          <p:cNvPr id="3" name="Content Placeholder 2"/>
          <p:cNvSpPr>
            <a:spLocks noGrp="1"/>
          </p:cNvSpPr>
          <p:nvPr>
            <p:ph idx="1"/>
          </p:nvPr>
        </p:nvSpPr>
        <p:spPr>
          <a:xfrm>
            <a:off x="805599" y="1874838"/>
            <a:ext cx="8107680" cy="4465002"/>
          </a:xfrm>
        </p:spPr>
        <p:txBody>
          <a:bodyPr>
            <a:normAutofit/>
          </a:bodyPr>
          <a:lstStyle/>
          <a:p>
            <a:pPr marL="457200" lvl="1" indent="-228600" eaLnBrk="1" fontAlgn="auto" hangingPunct="1">
              <a:spcAft>
                <a:spcPts val="0"/>
              </a:spcAft>
              <a:defRPr/>
            </a:pPr>
            <a:r>
              <a:rPr lang="en-US" sz="2800" b="1" dirty="0">
                <a:solidFill>
                  <a:schemeClr val="accent1"/>
                </a:solidFill>
                <a:ea typeface="+mn-ea"/>
                <a:cs typeface="Arial"/>
              </a:rPr>
              <a:t>Psychology</a:t>
            </a:r>
            <a:r>
              <a:rPr lang="en-US" sz="2800" dirty="0">
                <a:ea typeface="+mn-ea"/>
                <a:cs typeface="Arial"/>
              </a:rPr>
              <a:t> </a:t>
            </a:r>
          </a:p>
          <a:p>
            <a:pPr marL="750888" lvl="1" indent="0" eaLnBrk="1" fontAlgn="auto" hangingPunct="1">
              <a:spcAft>
                <a:spcPts val="0"/>
              </a:spcAft>
              <a:buNone/>
              <a:defRPr/>
            </a:pPr>
            <a:r>
              <a:rPr lang="en-US" sz="2800" dirty="0">
                <a:ea typeface="+mn-ea"/>
                <a:cs typeface="Arial"/>
              </a:rPr>
              <a:t>seeks to measure, explain, and sometimes change the behavior of humans and other animals. </a:t>
            </a:r>
          </a:p>
          <a:p>
            <a:pPr marL="750888" lvl="1" indent="0" eaLnBrk="1" fontAlgn="auto" hangingPunct="1">
              <a:spcAft>
                <a:spcPts val="0"/>
              </a:spcAft>
              <a:buNone/>
              <a:defRPr/>
            </a:pPr>
            <a:endParaRPr lang="en-US" sz="2800" dirty="0">
              <a:ea typeface="+mn-ea"/>
              <a:cs typeface="Arial"/>
            </a:endParaRPr>
          </a:p>
          <a:p>
            <a:pPr marL="522288" lvl="1" indent="-293688" eaLnBrk="1" fontAlgn="auto" hangingPunct="1">
              <a:spcAft>
                <a:spcPts val="0"/>
              </a:spcAft>
              <a:defRPr/>
            </a:pPr>
            <a:r>
              <a:rPr lang="en-US" sz="2800" b="1" dirty="0">
                <a:solidFill>
                  <a:schemeClr val="accent1"/>
                </a:solidFill>
                <a:ea typeface="+mn-ea"/>
                <a:cs typeface="Arial"/>
              </a:rPr>
              <a:t>Social psychology </a:t>
            </a:r>
          </a:p>
          <a:p>
            <a:pPr marL="800100" lvl="1" indent="0" eaLnBrk="1" fontAlgn="auto" hangingPunct="1">
              <a:spcAft>
                <a:spcPts val="0"/>
              </a:spcAft>
              <a:buNone/>
              <a:defRPr/>
            </a:pPr>
            <a:r>
              <a:rPr lang="en-US" sz="2800" dirty="0">
                <a:ea typeface="+mn-ea"/>
                <a:cs typeface="Arial"/>
              </a:rPr>
              <a:t>blends the concepts of psychology and sociology. </a:t>
            </a:r>
          </a:p>
        </p:txBody>
      </p:sp>
      <p:sp>
        <p:nvSpPr>
          <p:cNvPr id="8" name="Slide Number Placeholder 7"/>
          <p:cNvSpPr>
            <a:spLocks noGrp="1"/>
          </p:cNvSpPr>
          <p:nvPr>
            <p:ph type="sldNum" sz="quarter" idx="12"/>
          </p:nvPr>
        </p:nvSpPr>
        <p:spPr/>
        <p:txBody>
          <a:bodyPr/>
          <a:lstStyle/>
          <a:p>
            <a:pPr>
              <a:defRPr/>
            </a:pPr>
            <a:r>
              <a:rPr lang="en-US"/>
              <a:t>1-</a:t>
            </a:r>
            <a:fld id="{CB58C575-E788-4731-98AB-5301EAC1693D}" type="slidenum">
              <a:rPr lang="en-US"/>
              <a:pPr>
                <a:defRPr/>
              </a:pPr>
              <a:t>15</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862728DE-A318-A299-E16D-8B7A792732EA}"/>
                  </a:ext>
                </a:extLst>
              </p14:cNvPr>
              <p14:cNvContentPartPr/>
              <p14:nvPr/>
            </p14:nvContentPartPr>
            <p14:xfrm>
              <a:off x="1837242" y="2320428"/>
              <a:ext cx="709920" cy="156240"/>
            </p14:xfrm>
          </p:contentPart>
        </mc:Choice>
        <mc:Fallback xmlns="">
          <p:pic>
            <p:nvPicPr>
              <p:cNvPr id="11" name="حبر 11">
                <a:extLst>
                  <a:ext uri="{FF2B5EF4-FFF2-40B4-BE49-F238E27FC236}">
                    <a16:creationId xmlns:a16="http://schemas.microsoft.com/office/drawing/2014/main" id="{862728DE-A318-A299-E16D-8B7A792732EA}"/>
                  </a:ext>
                </a:extLst>
              </p:cNvPr>
              <p:cNvPicPr/>
              <p:nvPr/>
            </p:nvPicPr>
            <p:blipFill>
              <a:blip r:embed="rId4"/>
              <a:stretch>
                <a:fillRect/>
              </a:stretch>
            </p:blipFill>
            <p:spPr>
              <a:xfrm>
                <a:off x="1821762" y="2304948"/>
                <a:ext cx="7405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1FF04662-44B3-DDA3-A5C0-FB36925F20C6}"/>
                  </a:ext>
                </a:extLst>
              </p14:cNvPr>
              <p14:cNvContentPartPr/>
              <p14:nvPr/>
            </p14:nvContentPartPr>
            <p14:xfrm>
              <a:off x="3151242" y="2174268"/>
              <a:ext cx="880920" cy="347040"/>
            </p14:xfrm>
          </p:contentPart>
        </mc:Choice>
        <mc:Fallback xmlns="">
          <p:pic>
            <p:nvPicPr>
              <p:cNvPr id="23" name="حبر 23">
                <a:extLst>
                  <a:ext uri="{FF2B5EF4-FFF2-40B4-BE49-F238E27FC236}">
                    <a16:creationId xmlns:a16="http://schemas.microsoft.com/office/drawing/2014/main" id="{1FF04662-44B3-DDA3-A5C0-FB36925F20C6}"/>
                  </a:ext>
                </a:extLst>
              </p:cNvPr>
              <p:cNvPicPr/>
              <p:nvPr/>
            </p:nvPicPr>
            <p:blipFill>
              <a:blip r:embed="rId6"/>
              <a:stretch>
                <a:fillRect/>
              </a:stretch>
            </p:blipFill>
            <p:spPr>
              <a:xfrm>
                <a:off x="3136116" y="2159148"/>
                <a:ext cx="911533"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حبر 34">
                <a:extLst>
                  <a:ext uri="{FF2B5EF4-FFF2-40B4-BE49-F238E27FC236}">
                    <a16:creationId xmlns:a16="http://schemas.microsoft.com/office/drawing/2014/main" id="{2890E6E7-52B8-CF40-1F25-B8F834062A02}"/>
                  </a:ext>
                </a:extLst>
              </p14:cNvPr>
              <p14:cNvContentPartPr/>
              <p14:nvPr/>
            </p14:nvContentPartPr>
            <p14:xfrm>
              <a:off x="1399711" y="1612657"/>
              <a:ext cx="1652760" cy="328320"/>
            </p14:xfrm>
          </p:contentPart>
        </mc:Choice>
        <mc:Fallback xmlns="">
          <p:pic>
            <p:nvPicPr>
              <p:cNvPr id="34" name="حبر 34">
                <a:extLst>
                  <a:ext uri="{FF2B5EF4-FFF2-40B4-BE49-F238E27FC236}">
                    <a16:creationId xmlns:a16="http://schemas.microsoft.com/office/drawing/2014/main" id="{2890E6E7-52B8-CF40-1F25-B8F834062A02}"/>
                  </a:ext>
                </a:extLst>
              </p:cNvPr>
              <p:cNvPicPr/>
              <p:nvPr/>
            </p:nvPicPr>
            <p:blipFill>
              <a:blip r:embed="rId8"/>
              <a:stretch>
                <a:fillRect/>
              </a:stretch>
            </p:blipFill>
            <p:spPr>
              <a:xfrm>
                <a:off x="1384588" y="1597177"/>
                <a:ext cx="1683367"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حبر 34">
                <a:extLst>
                  <a:ext uri="{FF2B5EF4-FFF2-40B4-BE49-F238E27FC236}">
                    <a16:creationId xmlns:a16="http://schemas.microsoft.com/office/drawing/2014/main" id="{25D0269F-997D-99D3-1CFA-314E0E1862D0}"/>
                  </a:ext>
                </a:extLst>
              </p14:cNvPr>
              <p14:cNvContentPartPr/>
              <p14:nvPr/>
            </p14:nvContentPartPr>
            <p14:xfrm>
              <a:off x="5187782" y="5259586"/>
              <a:ext cx="1945800" cy="85680"/>
            </p14:xfrm>
          </p:contentPart>
        </mc:Choice>
        <mc:Fallback xmlns="">
          <p:pic>
            <p:nvPicPr>
              <p:cNvPr id="35" name="حبر 34">
                <a:extLst>
                  <a:ext uri="{FF2B5EF4-FFF2-40B4-BE49-F238E27FC236}">
                    <a16:creationId xmlns:a16="http://schemas.microsoft.com/office/drawing/2014/main" id="{25D0269F-997D-99D3-1CFA-314E0E1862D0}"/>
                  </a:ext>
                </a:extLst>
              </p:cNvPr>
              <p:cNvPicPr/>
              <p:nvPr/>
            </p:nvPicPr>
            <p:blipFill>
              <a:blip r:embed="rId10"/>
              <a:stretch>
                <a:fillRect/>
              </a:stretch>
            </p:blipFill>
            <p:spPr>
              <a:xfrm>
                <a:off x="5172302" y="5244466"/>
                <a:ext cx="19764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حبر 35">
                <a:extLst>
                  <a:ext uri="{FF2B5EF4-FFF2-40B4-BE49-F238E27FC236}">
                    <a16:creationId xmlns:a16="http://schemas.microsoft.com/office/drawing/2014/main" id="{281FF03E-B64A-ED3B-A17F-865C6DDE3384}"/>
                  </a:ext>
                </a:extLst>
              </p14:cNvPr>
              <p14:cNvContentPartPr/>
              <p14:nvPr/>
            </p14:nvContentPartPr>
            <p14:xfrm>
              <a:off x="1545662" y="5783746"/>
              <a:ext cx="1945800" cy="164160"/>
            </p14:xfrm>
          </p:contentPart>
        </mc:Choice>
        <mc:Fallback xmlns="">
          <p:pic>
            <p:nvPicPr>
              <p:cNvPr id="36" name="حبر 35">
                <a:extLst>
                  <a:ext uri="{FF2B5EF4-FFF2-40B4-BE49-F238E27FC236}">
                    <a16:creationId xmlns:a16="http://schemas.microsoft.com/office/drawing/2014/main" id="{281FF03E-B64A-ED3B-A17F-865C6DDE3384}"/>
                  </a:ext>
                </a:extLst>
              </p:cNvPr>
              <p:cNvPicPr/>
              <p:nvPr/>
            </p:nvPicPr>
            <p:blipFill>
              <a:blip r:embed="rId12"/>
              <a:stretch>
                <a:fillRect/>
              </a:stretch>
            </p:blipFill>
            <p:spPr>
              <a:xfrm>
                <a:off x="1530542" y="5768266"/>
                <a:ext cx="19764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6">
                <a:extLst>
                  <a:ext uri="{FF2B5EF4-FFF2-40B4-BE49-F238E27FC236}">
                    <a16:creationId xmlns:a16="http://schemas.microsoft.com/office/drawing/2014/main" id="{940032B2-421D-FA31-1BF2-B2135506E0DE}"/>
                  </a:ext>
                </a:extLst>
              </p14:cNvPr>
              <p14:cNvContentPartPr/>
              <p14:nvPr/>
            </p14:nvContentPartPr>
            <p14:xfrm>
              <a:off x="3344659" y="1674891"/>
              <a:ext cx="1121760" cy="432360"/>
            </p14:xfrm>
          </p:contentPart>
        </mc:Choice>
        <mc:Fallback xmlns="">
          <p:pic>
            <p:nvPicPr>
              <p:cNvPr id="37" name="حبر 36">
                <a:extLst>
                  <a:ext uri="{FF2B5EF4-FFF2-40B4-BE49-F238E27FC236}">
                    <a16:creationId xmlns:a16="http://schemas.microsoft.com/office/drawing/2014/main" id="{940032B2-421D-FA31-1BF2-B2135506E0DE}"/>
                  </a:ext>
                </a:extLst>
              </p:cNvPr>
              <p:cNvPicPr/>
              <p:nvPr/>
            </p:nvPicPr>
            <p:blipFill>
              <a:blip r:embed="rId14"/>
              <a:stretch>
                <a:fillRect/>
              </a:stretch>
            </p:blipFill>
            <p:spPr>
              <a:xfrm>
                <a:off x="3329539" y="1659411"/>
                <a:ext cx="115236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حبر 40">
                <a:extLst>
                  <a:ext uri="{FF2B5EF4-FFF2-40B4-BE49-F238E27FC236}">
                    <a16:creationId xmlns:a16="http://schemas.microsoft.com/office/drawing/2014/main" id="{FD6F5D80-7AE7-7007-0304-482F9D62BF38}"/>
                  </a:ext>
                </a:extLst>
              </p14:cNvPr>
              <p14:cNvContentPartPr/>
              <p14:nvPr/>
            </p14:nvContentPartPr>
            <p14:xfrm>
              <a:off x="5879059" y="1577691"/>
              <a:ext cx="252720" cy="184680"/>
            </p14:xfrm>
          </p:contentPart>
        </mc:Choice>
        <mc:Fallback xmlns="">
          <p:pic>
            <p:nvPicPr>
              <p:cNvPr id="40" name="حبر 40">
                <a:extLst>
                  <a:ext uri="{FF2B5EF4-FFF2-40B4-BE49-F238E27FC236}">
                    <a16:creationId xmlns:a16="http://schemas.microsoft.com/office/drawing/2014/main" id="{FD6F5D80-7AE7-7007-0304-482F9D62BF38}"/>
                  </a:ext>
                </a:extLst>
              </p:cNvPr>
              <p:cNvPicPr/>
              <p:nvPr/>
            </p:nvPicPr>
            <p:blipFill>
              <a:blip r:embed="rId16"/>
              <a:stretch>
                <a:fillRect/>
              </a:stretch>
            </p:blipFill>
            <p:spPr>
              <a:xfrm>
                <a:off x="5863579" y="1562211"/>
                <a:ext cx="2833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 name="حبر 51">
                <a:extLst>
                  <a:ext uri="{FF2B5EF4-FFF2-40B4-BE49-F238E27FC236}">
                    <a16:creationId xmlns:a16="http://schemas.microsoft.com/office/drawing/2014/main" id="{69CACC75-4DD0-E395-FF7D-DF9B80EAA010}"/>
                  </a:ext>
                </a:extLst>
              </p14:cNvPr>
              <p14:cNvContentPartPr/>
              <p14:nvPr/>
            </p14:nvContentPartPr>
            <p14:xfrm>
              <a:off x="4704739" y="1461051"/>
              <a:ext cx="1242720" cy="408240"/>
            </p14:xfrm>
          </p:contentPart>
        </mc:Choice>
        <mc:Fallback xmlns="">
          <p:pic>
            <p:nvPicPr>
              <p:cNvPr id="51" name="حبر 51">
                <a:extLst>
                  <a:ext uri="{FF2B5EF4-FFF2-40B4-BE49-F238E27FC236}">
                    <a16:creationId xmlns:a16="http://schemas.microsoft.com/office/drawing/2014/main" id="{69CACC75-4DD0-E395-FF7D-DF9B80EAA010}"/>
                  </a:ext>
                </a:extLst>
              </p:cNvPr>
              <p:cNvPicPr/>
              <p:nvPr/>
            </p:nvPicPr>
            <p:blipFill>
              <a:blip r:embed="rId18"/>
              <a:stretch>
                <a:fillRect/>
              </a:stretch>
            </p:blipFill>
            <p:spPr>
              <a:xfrm>
                <a:off x="4689259" y="1445931"/>
                <a:ext cx="12733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2" name="حبر 51">
                <a:extLst>
                  <a:ext uri="{FF2B5EF4-FFF2-40B4-BE49-F238E27FC236}">
                    <a16:creationId xmlns:a16="http://schemas.microsoft.com/office/drawing/2014/main" id="{E373F305-81E7-5AFE-27ED-BD4BDB9EC5B6}"/>
                  </a:ext>
                </a:extLst>
              </p14:cNvPr>
              <p14:cNvContentPartPr/>
              <p14:nvPr/>
            </p14:nvContentPartPr>
            <p14:xfrm>
              <a:off x="3378851" y="5534371"/>
              <a:ext cx="252720" cy="121680"/>
            </p14:xfrm>
          </p:contentPart>
        </mc:Choice>
        <mc:Fallback xmlns="">
          <p:pic>
            <p:nvPicPr>
              <p:cNvPr id="52" name="حبر 51">
                <a:extLst>
                  <a:ext uri="{FF2B5EF4-FFF2-40B4-BE49-F238E27FC236}">
                    <a16:creationId xmlns:a16="http://schemas.microsoft.com/office/drawing/2014/main" id="{E373F305-81E7-5AFE-27ED-BD4BDB9EC5B6}"/>
                  </a:ext>
                </a:extLst>
              </p:cNvPr>
              <p:cNvPicPr/>
              <p:nvPr/>
            </p:nvPicPr>
            <p:blipFill>
              <a:blip r:embed="rId20"/>
              <a:stretch>
                <a:fillRect/>
              </a:stretch>
            </p:blipFill>
            <p:spPr>
              <a:xfrm>
                <a:off x="3363371" y="5518891"/>
                <a:ext cx="2833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 name="حبر 58">
                <a:extLst>
                  <a:ext uri="{FF2B5EF4-FFF2-40B4-BE49-F238E27FC236}">
                    <a16:creationId xmlns:a16="http://schemas.microsoft.com/office/drawing/2014/main" id="{78EAF00A-EF6C-79FC-3406-49CDD8E7D877}"/>
                  </a:ext>
                </a:extLst>
              </p14:cNvPr>
              <p14:cNvContentPartPr/>
              <p14:nvPr/>
            </p14:nvContentPartPr>
            <p14:xfrm>
              <a:off x="5840171" y="5383891"/>
              <a:ext cx="587520" cy="267120"/>
            </p14:xfrm>
          </p:contentPart>
        </mc:Choice>
        <mc:Fallback xmlns="">
          <p:pic>
            <p:nvPicPr>
              <p:cNvPr id="58" name="حبر 58">
                <a:extLst>
                  <a:ext uri="{FF2B5EF4-FFF2-40B4-BE49-F238E27FC236}">
                    <a16:creationId xmlns:a16="http://schemas.microsoft.com/office/drawing/2014/main" id="{78EAF00A-EF6C-79FC-3406-49CDD8E7D877}"/>
                  </a:ext>
                </a:extLst>
              </p:cNvPr>
              <p:cNvPicPr/>
              <p:nvPr/>
            </p:nvPicPr>
            <p:blipFill>
              <a:blip r:embed="rId22"/>
              <a:stretch>
                <a:fillRect/>
              </a:stretch>
            </p:blipFill>
            <p:spPr>
              <a:xfrm>
                <a:off x="5825060" y="5368432"/>
                <a:ext cx="617741" cy="29731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1" name="حبر 71">
                <a:extLst>
                  <a:ext uri="{FF2B5EF4-FFF2-40B4-BE49-F238E27FC236}">
                    <a16:creationId xmlns:a16="http://schemas.microsoft.com/office/drawing/2014/main" id="{DC4F8FF7-2C58-24C5-696A-C8E0B2BF95E4}"/>
                  </a:ext>
                </a:extLst>
              </p14:cNvPr>
              <p14:cNvContentPartPr/>
              <p14:nvPr/>
            </p14:nvContentPartPr>
            <p14:xfrm>
              <a:off x="4077971" y="5466331"/>
              <a:ext cx="1636200" cy="301320"/>
            </p14:xfrm>
          </p:contentPart>
        </mc:Choice>
        <mc:Fallback xmlns="">
          <p:pic>
            <p:nvPicPr>
              <p:cNvPr id="71" name="حبر 71">
                <a:extLst>
                  <a:ext uri="{FF2B5EF4-FFF2-40B4-BE49-F238E27FC236}">
                    <a16:creationId xmlns:a16="http://schemas.microsoft.com/office/drawing/2014/main" id="{DC4F8FF7-2C58-24C5-696A-C8E0B2BF95E4}"/>
                  </a:ext>
                </a:extLst>
              </p:cNvPr>
              <p:cNvPicPr/>
              <p:nvPr/>
            </p:nvPicPr>
            <p:blipFill>
              <a:blip r:embed="rId24"/>
              <a:stretch>
                <a:fillRect/>
              </a:stretch>
            </p:blipFill>
            <p:spPr>
              <a:xfrm>
                <a:off x="4062494" y="5451211"/>
                <a:ext cx="1666433"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4" name="حبر 84">
                <a:extLst>
                  <a:ext uri="{FF2B5EF4-FFF2-40B4-BE49-F238E27FC236}">
                    <a16:creationId xmlns:a16="http://schemas.microsoft.com/office/drawing/2014/main" id="{4912CD7B-4386-C1ED-D1C5-21985A1216DB}"/>
                  </a:ext>
                </a:extLst>
              </p14:cNvPr>
              <p14:cNvContentPartPr/>
              <p14:nvPr/>
            </p14:nvContentPartPr>
            <p14:xfrm>
              <a:off x="4951691" y="5806171"/>
              <a:ext cx="1617120" cy="330120"/>
            </p14:xfrm>
          </p:contentPart>
        </mc:Choice>
        <mc:Fallback xmlns="">
          <p:pic>
            <p:nvPicPr>
              <p:cNvPr id="84" name="حبر 84">
                <a:extLst>
                  <a:ext uri="{FF2B5EF4-FFF2-40B4-BE49-F238E27FC236}">
                    <a16:creationId xmlns:a16="http://schemas.microsoft.com/office/drawing/2014/main" id="{4912CD7B-4386-C1ED-D1C5-21985A1216DB}"/>
                  </a:ext>
                </a:extLst>
              </p:cNvPr>
              <p:cNvPicPr/>
              <p:nvPr/>
            </p:nvPicPr>
            <p:blipFill>
              <a:blip r:embed="rId26"/>
              <a:stretch>
                <a:fillRect/>
              </a:stretch>
            </p:blipFill>
            <p:spPr>
              <a:xfrm>
                <a:off x="4936571" y="5791067"/>
                <a:ext cx="1647360" cy="360687"/>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99" y="1691958"/>
            <a:ext cx="8107680" cy="4708842"/>
          </a:xfrm>
        </p:spPr>
        <p:txBody>
          <a:bodyPr>
            <a:normAutofit/>
          </a:bodyPr>
          <a:lstStyle/>
          <a:p>
            <a:pPr marL="457200" lvl="1" indent="-277813" eaLnBrk="1" fontAlgn="auto" hangingPunct="1">
              <a:spcAft>
                <a:spcPts val="0"/>
              </a:spcAft>
              <a:defRPr/>
            </a:pPr>
            <a:r>
              <a:rPr lang="en-US" sz="2800" b="1" dirty="0">
                <a:solidFill>
                  <a:schemeClr val="accent1"/>
                </a:solidFill>
                <a:ea typeface="+mn-ea"/>
                <a:cs typeface="Arial"/>
              </a:rPr>
              <a:t>Sociology</a:t>
            </a:r>
            <a:r>
              <a:rPr lang="en-US" sz="2800" dirty="0">
                <a:ea typeface="+mn-ea"/>
                <a:cs typeface="Arial"/>
              </a:rPr>
              <a:t> </a:t>
            </a:r>
          </a:p>
          <a:p>
            <a:pPr marL="685800" lvl="1" indent="0" eaLnBrk="1" fontAlgn="auto" hangingPunct="1">
              <a:spcAft>
                <a:spcPts val="0"/>
              </a:spcAft>
              <a:buNone/>
              <a:defRPr/>
            </a:pPr>
            <a:r>
              <a:rPr lang="en-US" sz="2800" dirty="0">
                <a:ea typeface="+mn-ea"/>
                <a:cs typeface="Arial"/>
              </a:rPr>
              <a:t>studies people in relation to their social environment or culture.  </a:t>
            </a:r>
          </a:p>
          <a:p>
            <a:pPr marL="685800" lvl="1" indent="0" eaLnBrk="1" fontAlgn="auto" hangingPunct="1">
              <a:spcAft>
                <a:spcPts val="0"/>
              </a:spcAft>
              <a:buNone/>
              <a:defRPr/>
            </a:pPr>
            <a:endParaRPr lang="en-US" sz="2800" dirty="0">
              <a:ea typeface="+mn-ea"/>
              <a:cs typeface="Arial"/>
            </a:endParaRPr>
          </a:p>
          <a:p>
            <a:pPr marL="457200" lvl="1" indent="-277813" eaLnBrk="1" fontAlgn="auto" hangingPunct="1">
              <a:spcAft>
                <a:spcPts val="0"/>
              </a:spcAft>
              <a:defRPr/>
            </a:pPr>
            <a:r>
              <a:rPr lang="en-US" sz="2800" b="1" dirty="0">
                <a:solidFill>
                  <a:schemeClr val="accent1"/>
                </a:solidFill>
                <a:ea typeface="+mn-ea"/>
                <a:cs typeface="Arial"/>
              </a:rPr>
              <a:t>Anthropology</a:t>
            </a:r>
            <a:r>
              <a:rPr lang="en-US" sz="2800" dirty="0">
                <a:ea typeface="+mn-ea"/>
                <a:cs typeface="Arial"/>
              </a:rPr>
              <a:t> </a:t>
            </a:r>
          </a:p>
          <a:p>
            <a:pPr marL="750888" lvl="1" indent="0" eaLnBrk="1" fontAlgn="auto" hangingPunct="1">
              <a:spcAft>
                <a:spcPts val="0"/>
              </a:spcAft>
              <a:buNone/>
              <a:defRPr/>
            </a:pPr>
            <a:r>
              <a:rPr lang="en-US" sz="2800" dirty="0">
                <a:ea typeface="+mn-ea"/>
                <a:cs typeface="Arial"/>
              </a:rPr>
              <a:t>is the study of societies to learn about human beings and their activities. </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C986D53B-9319-41CD-A8C9-2A27DFEC476A}" type="slidenum">
              <a:rPr lang="en-US"/>
              <a:pPr>
                <a:defRPr/>
              </a:pPr>
              <a:t>16</a:t>
            </a:fld>
            <a:endParaRPr lang="en-US"/>
          </a:p>
        </p:txBody>
      </p:sp>
      <p:sp>
        <p:nvSpPr>
          <p:cNvPr id="7" name="Title 1"/>
          <p:cNvSpPr>
            <a:spLocks noGrp="1"/>
          </p:cNvSpPr>
          <p:nvPr>
            <p:ph type="title"/>
          </p:nvPr>
        </p:nvSpPr>
        <p:spPr>
          <a:xfrm>
            <a:off x="889489" y="275576"/>
            <a:ext cx="8023790" cy="1143000"/>
          </a:xfrm>
        </p:spPr>
        <p:txBody>
          <a:bodyPr wrap="square" numCol="1" anchorCtr="0" compatLnSpc="1">
            <a:prstTxWarp prst="textNoShape">
              <a:avLst/>
            </a:prstTxWarp>
          </a:bodyPr>
          <a:lstStyle/>
          <a:p>
            <a:pPr>
              <a:defRPr/>
            </a:pPr>
            <a:r>
              <a:rPr lang="en-US" sz="3600" dirty="0">
                <a:cs typeface="Arial Narrow"/>
              </a:rPr>
              <a:t>Identify the Major Behavioral Science Disciplines That Contribute to OB</a:t>
            </a:r>
            <a:endParaRPr lang="en-US" sz="4300" dirty="0">
              <a:effectLst>
                <a:outerShdw blurRad="38100" dist="38100" dir="2700000" algn="tl">
                  <a:srgbClr val="0064E2"/>
                </a:outerShdw>
              </a:effectLst>
              <a:latin typeface="Arial Narrow" pitchFamily="-72" charset="0"/>
            </a:endParaRPr>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5CBEA1C3-8D11-EEEC-1841-39A0BDF21C72}"/>
                  </a:ext>
                </a:extLst>
              </p14:cNvPr>
              <p14:cNvContentPartPr/>
              <p14:nvPr/>
            </p14:nvContentPartPr>
            <p14:xfrm>
              <a:off x="1897624" y="2142352"/>
              <a:ext cx="620640" cy="171720"/>
            </p14:xfrm>
          </p:contentPart>
        </mc:Choice>
        <mc:Fallback xmlns="">
          <p:pic>
            <p:nvPicPr>
              <p:cNvPr id="11" name="حبر 11">
                <a:extLst>
                  <a:ext uri="{FF2B5EF4-FFF2-40B4-BE49-F238E27FC236}">
                    <a16:creationId xmlns:a16="http://schemas.microsoft.com/office/drawing/2014/main" id="{5CBEA1C3-8D11-EEEC-1841-39A0BDF21C72}"/>
                  </a:ext>
                </a:extLst>
              </p:cNvPr>
              <p:cNvPicPr/>
              <p:nvPr/>
            </p:nvPicPr>
            <p:blipFill>
              <a:blip r:embed="rId4"/>
              <a:stretch>
                <a:fillRect/>
              </a:stretch>
            </p:blipFill>
            <p:spPr>
              <a:xfrm>
                <a:off x="1882504" y="2127232"/>
                <a:ext cx="651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1">
                <a:extLst>
                  <a:ext uri="{FF2B5EF4-FFF2-40B4-BE49-F238E27FC236}">
                    <a16:creationId xmlns:a16="http://schemas.microsoft.com/office/drawing/2014/main" id="{3E1EA9DE-F2BB-9CA0-06DD-3C7CA9E0BC36}"/>
                  </a:ext>
                </a:extLst>
              </p14:cNvPr>
              <p14:cNvContentPartPr/>
              <p14:nvPr/>
            </p14:nvContentPartPr>
            <p14:xfrm>
              <a:off x="6121582" y="2568108"/>
              <a:ext cx="1870560" cy="101160"/>
            </p14:xfrm>
          </p:contentPart>
        </mc:Choice>
        <mc:Fallback xmlns="">
          <p:pic>
            <p:nvPicPr>
              <p:cNvPr id="12" name="حبر 11">
                <a:extLst>
                  <a:ext uri="{FF2B5EF4-FFF2-40B4-BE49-F238E27FC236}">
                    <a16:creationId xmlns:a16="http://schemas.microsoft.com/office/drawing/2014/main" id="{3E1EA9DE-F2BB-9CA0-06DD-3C7CA9E0BC36}"/>
                  </a:ext>
                </a:extLst>
              </p:cNvPr>
              <p:cNvPicPr/>
              <p:nvPr/>
            </p:nvPicPr>
            <p:blipFill>
              <a:blip r:embed="rId6"/>
              <a:stretch>
                <a:fillRect/>
              </a:stretch>
            </p:blipFill>
            <p:spPr>
              <a:xfrm>
                <a:off x="6106462" y="2552628"/>
                <a:ext cx="19011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F6F1DDC2-9AE5-3635-2709-09D233A19293}"/>
                  </a:ext>
                </a:extLst>
              </p14:cNvPr>
              <p14:cNvContentPartPr/>
              <p14:nvPr/>
            </p14:nvContentPartPr>
            <p14:xfrm>
              <a:off x="1551044" y="3040256"/>
              <a:ext cx="3583440" cy="392400"/>
            </p14:xfrm>
          </p:contentPart>
        </mc:Choice>
        <mc:Fallback xmlns="">
          <p:pic>
            <p:nvPicPr>
              <p:cNvPr id="18" name="حبر 18">
                <a:extLst>
                  <a:ext uri="{FF2B5EF4-FFF2-40B4-BE49-F238E27FC236}">
                    <a16:creationId xmlns:a16="http://schemas.microsoft.com/office/drawing/2014/main" id="{F6F1DDC2-9AE5-3635-2709-09D233A19293}"/>
                  </a:ext>
                </a:extLst>
              </p:cNvPr>
              <p:cNvPicPr/>
              <p:nvPr/>
            </p:nvPicPr>
            <p:blipFill>
              <a:blip r:embed="rId8"/>
              <a:stretch>
                <a:fillRect/>
              </a:stretch>
            </p:blipFill>
            <p:spPr>
              <a:xfrm>
                <a:off x="1535922" y="3025122"/>
                <a:ext cx="3614043" cy="42302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3">
                <a:extLst>
                  <a:ext uri="{FF2B5EF4-FFF2-40B4-BE49-F238E27FC236}">
                    <a16:creationId xmlns:a16="http://schemas.microsoft.com/office/drawing/2014/main" id="{A64CB291-2CC8-4017-D2A6-44899EB8A6A6}"/>
                  </a:ext>
                </a:extLst>
              </p14:cNvPr>
              <p14:cNvContentPartPr/>
              <p14:nvPr/>
            </p14:nvContentPartPr>
            <p14:xfrm>
              <a:off x="3978884" y="3211616"/>
              <a:ext cx="624960" cy="403920"/>
            </p14:xfrm>
          </p:contentPart>
        </mc:Choice>
        <mc:Fallback xmlns="">
          <p:pic>
            <p:nvPicPr>
              <p:cNvPr id="23" name="حبر 23">
                <a:extLst>
                  <a:ext uri="{FF2B5EF4-FFF2-40B4-BE49-F238E27FC236}">
                    <a16:creationId xmlns:a16="http://schemas.microsoft.com/office/drawing/2014/main" id="{A64CB291-2CC8-4017-D2A6-44899EB8A6A6}"/>
                  </a:ext>
                </a:extLst>
              </p:cNvPr>
              <p:cNvPicPr/>
              <p:nvPr/>
            </p:nvPicPr>
            <p:blipFill>
              <a:blip r:embed="rId10"/>
              <a:stretch>
                <a:fillRect/>
              </a:stretch>
            </p:blipFill>
            <p:spPr>
              <a:xfrm>
                <a:off x="3963764" y="3196496"/>
                <a:ext cx="655200" cy="4345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ea typeface="+mj-ea"/>
                <a:cs typeface="Arial Narrow"/>
              </a:rPr>
              <a:t>Demonstrate Why Few </a:t>
            </a:r>
            <a:br>
              <a:rPr lang="en-US" sz="4400" dirty="0">
                <a:ea typeface="+mj-ea"/>
                <a:cs typeface="Arial Narrow"/>
              </a:rPr>
            </a:br>
            <a:r>
              <a:rPr lang="en-US" sz="4400" dirty="0">
                <a:ea typeface="+mj-ea"/>
                <a:cs typeface="Arial Narrow"/>
              </a:rPr>
              <a:t>Absolutes Apply to OB</a:t>
            </a:r>
          </a:p>
        </p:txBody>
      </p:sp>
      <p:sp>
        <p:nvSpPr>
          <p:cNvPr id="3" name="Content Placeholder 2"/>
          <p:cNvSpPr>
            <a:spLocks noGrp="1"/>
          </p:cNvSpPr>
          <p:nvPr>
            <p:ph idx="1"/>
          </p:nvPr>
        </p:nvSpPr>
        <p:spPr>
          <a:xfrm>
            <a:off x="829102" y="1827394"/>
            <a:ext cx="8107680" cy="4694238"/>
          </a:xfrm>
        </p:spPr>
        <p:txBody>
          <a:bodyPr>
            <a:noAutofit/>
          </a:bodyPr>
          <a:lstStyle/>
          <a:p>
            <a:pPr eaLnBrk="1" fontAlgn="auto" hangingPunct="1">
              <a:spcAft>
                <a:spcPts val="0"/>
              </a:spcAft>
              <a:defRPr/>
            </a:pPr>
            <a:r>
              <a:rPr lang="en-US" sz="2800" dirty="0">
                <a:ea typeface="+mn-ea"/>
                <a:cs typeface="Arial"/>
              </a:rPr>
              <a:t>There are few, if any, simple and universal principles that explain organizational behavior.  </a:t>
            </a:r>
          </a:p>
          <a:p>
            <a:pPr lvl="1">
              <a:defRPr/>
            </a:pPr>
            <a:r>
              <a:rPr lang="en-US" sz="2800" b="1" dirty="0">
                <a:solidFill>
                  <a:schemeClr val="accent1"/>
                </a:solidFill>
                <a:ea typeface="+mn-ea"/>
                <a:cs typeface="Arial"/>
              </a:rPr>
              <a:t>Contingency variables</a:t>
            </a:r>
          </a:p>
          <a:p>
            <a:pPr marL="1028700" lvl="1" indent="0">
              <a:buNone/>
              <a:defRPr/>
            </a:pPr>
            <a:r>
              <a:rPr lang="en-US" sz="2800" dirty="0">
                <a:ea typeface="+mn-ea"/>
                <a:cs typeface="Arial"/>
              </a:rPr>
              <a:t>situational factors are variables that moderate the relationship between the independent and dependent variables. </a:t>
            </a:r>
          </a:p>
        </p:txBody>
      </p:sp>
      <p:sp>
        <p:nvSpPr>
          <p:cNvPr id="8" name="Slide Number Placeholder 7"/>
          <p:cNvSpPr>
            <a:spLocks noGrp="1"/>
          </p:cNvSpPr>
          <p:nvPr>
            <p:ph type="sldNum" sz="quarter" idx="12"/>
          </p:nvPr>
        </p:nvSpPr>
        <p:spPr/>
        <p:txBody>
          <a:bodyPr/>
          <a:lstStyle/>
          <a:p>
            <a:pPr>
              <a:defRPr/>
            </a:pPr>
            <a:r>
              <a:rPr lang="en-US"/>
              <a:t>1-</a:t>
            </a:r>
            <a:fld id="{142179C9-C858-427A-A34E-2C1FB0AA8221}" type="slidenum">
              <a:rPr lang="en-US"/>
              <a:pPr>
                <a:defRPr/>
              </a:pPr>
              <a:t>17</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14" name="حبر 14">
                <a:extLst>
                  <a:ext uri="{FF2B5EF4-FFF2-40B4-BE49-F238E27FC236}">
                    <a16:creationId xmlns:a16="http://schemas.microsoft.com/office/drawing/2014/main" id="{0BA0033A-8A80-F597-C729-33723443B52A}"/>
                  </a:ext>
                </a:extLst>
              </p14:cNvPr>
              <p14:cNvContentPartPr/>
              <p14:nvPr/>
            </p14:nvContentPartPr>
            <p14:xfrm>
              <a:off x="6391523" y="2700730"/>
              <a:ext cx="1673280" cy="464040"/>
            </p14:xfrm>
          </p:contentPart>
        </mc:Choice>
        <mc:Fallback xmlns="">
          <p:pic>
            <p:nvPicPr>
              <p:cNvPr id="14" name="حبر 14">
                <a:extLst>
                  <a:ext uri="{FF2B5EF4-FFF2-40B4-BE49-F238E27FC236}">
                    <a16:creationId xmlns:a16="http://schemas.microsoft.com/office/drawing/2014/main" id="{0BA0033A-8A80-F597-C729-33723443B52A}"/>
                  </a:ext>
                </a:extLst>
              </p:cNvPr>
              <p:cNvPicPr/>
              <p:nvPr/>
            </p:nvPicPr>
            <p:blipFill>
              <a:blip r:embed="rId4"/>
              <a:stretch>
                <a:fillRect/>
              </a:stretch>
            </p:blipFill>
            <p:spPr>
              <a:xfrm>
                <a:off x="6376046" y="2685250"/>
                <a:ext cx="1703513"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حبر 18">
                <a:extLst>
                  <a:ext uri="{FF2B5EF4-FFF2-40B4-BE49-F238E27FC236}">
                    <a16:creationId xmlns:a16="http://schemas.microsoft.com/office/drawing/2014/main" id="{CEAD901B-3597-8846-DD62-320AB1212772}"/>
                  </a:ext>
                </a:extLst>
              </p14:cNvPr>
              <p14:cNvContentPartPr/>
              <p14:nvPr/>
            </p14:nvContentPartPr>
            <p14:xfrm>
              <a:off x="8397083" y="3053530"/>
              <a:ext cx="675720" cy="494280"/>
            </p14:xfrm>
          </p:contentPart>
        </mc:Choice>
        <mc:Fallback xmlns="">
          <p:pic>
            <p:nvPicPr>
              <p:cNvPr id="18" name="حبر 18">
                <a:extLst>
                  <a:ext uri="{FF2B5EF4-FFF2-40B4-BE49-F238E27FC236}">
                    <a16:creationId xmlns:a16="http://schemas.microsoft.com/office/drawing/2014/main" id="{CEAD901B-3597-8846-DD62-320AB1212772}"/>
                  </a:ext>
                </a:extLst>
              </p:cNvPr>
              <p:cNvPicPr/>
              <p:nvPr/>
            </p:nvPicPr>
            <p:blipFill>
              <a:blip r:embed="rId6"/>
              <a:stretch>
                <a:fillRect/>
              </a:stretch>
            </p:blipFill>
            <p:spPr>
              <a:xfrm>
                <a:off x="8381963" y="3038050"/>
                <a:ext cx="70632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FF912CBF-758D-F3A2-DB69-CF7A292F10D2}"/>
                  </a:ext>
                </a:extLst>
              </p14:cNvPr>
              <p14:cNvContentPartPr/>
              <p14:nvPr/>
            </p14:nvContentPartPr>
            <p14:xfrm>
              <a:off x="8266043" y="3194650"/>
              <a:ext cx="343080" cy="302400"/>
            </p14:xfrm>
          </p:contentPart>
        </mc:Choice>
        <mc:Fallback xmlns="">
          <p:pic>
            <p:nvPicPr>
              <p:cNvPr id="21" name="حبر 21">
                <a:extLst>
                  <a:ext uri="{FF2B5EF4-FFF2-40B4-BE49-F238E27FC236}">
                    <a16:creationId xmlns:a16="http://schemas.microsoft.com/office/drawing/2014/main" id="{FF912CBF-758D-F3A2-DB69-CF7A292F10D2}"/>
                  </a:ext>
                </a:extLst>
              </p:cNvPr>
              <p:cNvPicPr/>
              <p:nvPr/>
            </p:nvPicPr>
            <p:blipFill>
              <a:blip r:embed="rId8"/>
              <a:stretch>
                <a:fillRect/>
              </a:stretch>
            </p:blipFill>
            <p:spPr>
              <a:xfrm>
                <a:off x="8250923" y="3179188"/>
                <a:ext cx="373680" cy="33296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6">
                <a:extLst>
                  <a:ext uri="{FF2B5EF4-FFF2-40B4-BE49-F238E27FC236}">
                    <a16:creationId xmlns:a16="http://schemas.microsoft.com/office/drawing/2014/main" id="{F84F61FE-88EA-397E-DEA3-EC6FE1EDA436}"/>
                  </a:ext>
                </a:extLst>
              </p14:cNvPr>
              <p14:cNvContentPartPr/>
              <p14:nvPr/>
            </p14:nvContentPartPr>
            <p14:xfrm>
              <a:off x="7278203" y="3103930"/>
              <a:ext cx="917640" cy="342720"/>
            </p14:xfrm>
          </p:contentPart>
        </mc:Choice>
        <mc:Fallback xmlns="">
          <p:pic>
            <p:nvPicPr>
              <p:cNvPr id="26" name="حبر 26">
                <a:extLst>
                  <a:ext uri="{FF2B5EF4-FFF2-40B4-BE49-F238E27FC236}">
                    <a16:creationId xmlns:a16="http://schemas.microsoft.com/office/drawing/2014/main" id="{F84F61FE-88EA-397E-DEA3-EC6FE1EDA436}"/>
                  </a:ext>
                </a:extLst>
              </p:cNvPr>
              <p:cNvPicPr/>
              <p:nvPr/>
            </p:nvPicPr>
            <p:blipFill>
              <a:blip r:embed="rId10"/>
              <a:stretch>
                <a:fillRect/>
              </a:stretch>
            </p:blipFill>
            <p:spPr>
              <a:xfrm>
                <a:off x="7263083" y="3088466"/>
                <a:ext cx="948240" cy="37328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30">
                <a:extLst>
                  <a:ext uri="{FF2B5EF4-FFF2-40B4-BE49-F238E27FC236}">
                    <a16:creationId xmlns:a16="http://schemas.microsoft.com/office/drawing/2014/main" id="{BBED7282-6FA9-8BB3-43E7-36D22D1A8178}"/>
                  </a:ext>
                </a:extLst>
              </p14:cNvPr>
              <p14:cNvContentPartPr/>
              <p14:nvPr/>
            </p14:nvContentPartPr>
            <p14:xfrm>
              <a:off x="1674083" y="4474450"/>
              <a:ext cx="1945800" cy="353160"/>
            </p14:xfrm>
          </p:contentPart>
        </mc:Choice>
        <mc:Fallback xmlns="">
          <p:pic>
            <p:nvPicPr>
              <p:cNvPr id="30" name="حبر 30">
                <a:extLst>
                  <a:ext uri="{FF2B5EF4-FFF2-40B4-BE49-F238E27FC236}">
                    <a16:creationId xmlns:a16="http://schemas.microsoft.com/office/drawing/2014/main" id="{BBED7282-6FA9-8BB3-43E7-36D22D1A8178}"/>
                  </a:ext>
                </a:extLst>
              </p:cNvPr>
              <p:cNvPicPr/>
              <p:nvPr/>
            </p:nvPicPr>
            <p:blipFill>
              <a:blip r:embed="rId12"/>
              <a:stretch>
                <a:fillRect/>
              </a:stretch>
            </p:blipFill>
            <p:spPr>
              <a:xfrm>
                <a:off x="1658963" y="4459330"/>
                <a:ext cx="19760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حبر 34">
                <a:extLst>
                  <a:ext uri="{FF2B5EF4-FFF2-40B4-BE49-F238E27FC236}">
                    <a16:creationId xmlns:a16="http://schemas.microsoft.com/office/drawing/2014/main" id="{A56E88B4-AF49-7DFD-7041-3000909BAA50}"/>
                  </a:ext>
                </a:extLst>
              </p14:cNvPr>
              <p14:cNvContentPartPr/>
              <p14:nvPr/>
            </p14:nvContentPartPr>
            <p14:xfrm>
              <a:off x="4587203" y="4484530"/>
              <a:ext cx="1371240" cy="343080"/>
            </p14:xfrm>
          </p:contentPart>
        </mc:Choice>
        <mc:Fallback xmlns="">
          <p:pic>
            <p:nvPicPr>
              <p:cNvPr id="34" name="حبر 34">
                <a:extLst>
                  <a:ext uri="{FF2B5EF4-FFF2-40B4-BE49-F238E27FC236}">
                    <a16:creationId xmlns:a16="http://schemas.microsoft.com/office/drawing/2014/main" id="{A56E88B4-AF49-7DFD-7041-3000909BAA50}"/>
                  </a:ext>
                </a:extLst>
              </p:cNvPr>
              <p:cNvPicPr/>
              <p:nvPr/>
            </p:nvPicPr>
            <p:blipFill>
              <a:blip r:embed="rId14"/>
              <a:stretch>
                <a:fillRect/>
              </a:stretch>
            </p:blipFill>
            <p:spPr>
              <a:xfrm>
                <a:off x="4571723" y="4469410"/>
                <a:ext cx="14014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حبر 44">
                <a:extLst>
                  <a:ext uri="{FF2B5EF4-FFF2-40B4-BE49-F238E27FC236}">
                    <a16:creationId xmlns:a16="http://schemas.microsoft.com/office/drawing/2014/main" id="{1E3EB7BA-E1B3-3C1F-7038-54EF32D49303}"/>
                  </a:ext>
                </a:extLst>
              </p14:cNvPr>
              <p14:cNvContentPartPr/>
              <p14:nvPr/>
            </p14:nvContentPartPr>
            <p14:xfrm>
              <a:off x="1832954" y="3099354"/>
              <a:ext cx="1266840" cy="285120"/>
            </p14:xfrm>
          </p:contentPart>
        </mc:Choice>
        <mc:Fallback xmlns="">
          <p:pic>
            <p:nvPicPr>
              <p:cNvPr id="44" name="حبر 44">
                <a:extLst>
                  <a:ext uri="{FF2B5EF4-FFF2-40B4-BE49-F238E27FC236}">
                    <a16:creationId xmlns:a16="http://schemas.microsoft.com/office/drawing/2014/main" id="{1E3EB7BA-E1B3-3C1F-7038-54EF32D49303}"/>
                  </a:ext>
                </a:extLst>
              </p:cNvPr>
              <p:cNvPicPr/>
              <p:nvPr/>
            </p:nvPicPr>
            <p:blipFill>
              <a:blip r:embed="rId16"/>
              <a:stretch>
                <a:fillRect/>
              </a:stretch>
            </p:blipFill>
            <p:spPr>
              <a:xfrm>
                <a:off x="1817474" y="3083874"/>
                <a:ext cx="12974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حبر 49">
                <a:extLst>
                  <a:ext uri="{FF2B5EF4-FFF2-40B4-BE49-F238E27FC236}">
                    <a16:creationId xmlns:a16="http://schemas.microsoft.com/office/drawing/2014/main" id="{56FFA37A-5CB4-9A16-E3F9-C464A4707E9E}"/>
                  </a:ext>
                </a:extLst>
              </p14:cNvPr>
              <p14:cNvContentPartPr/>
              <p14:nvPr/>
            </p14:nvContentPartPr>
            <p14:xfrm>
              <a:off x="3395994" y="3084061"/>
              <a:ext cx="1124640" cy="279000"/>
            </p14:xfrm>
          </p:contentPart>
        </mc:Choice>
        <mc:Fallback xmlns="">
          <p:pic>
            <p:nvPicPr>
              <p:cNvPr id="49" name="حبر 49">
                <a:extLst>
                  <a:ext uri="{FF2B5EF4-FFF2-40B4-BE49-F238E27FC236}">
                    <a16:creationId xmlns:a16="http://schemas.microsoft.com/office/drawing/2014/main" id="{56FFA37A-5CB4-9A16-E3F9-C464A4707E9E}"/>
                  </a:ext>
                </a:extLst>
              </p:cNvPr>
              <p:cNvPicPr/>
              <p:nvPr/>
            </p:nvPicPr>
            <p:blipFill>
              <a:blip r:embed="rId18"/>
              <a:stretch>
                <a:fillRect/>
              </a:stretch>
            </p:blipFill>
            <p:spPr>
              <a:xfrm>
                <a:off x="3380869" y="3068941"/>
                <a:ext cx="115525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3">
                <a:extLst>
                  <a:ext uri="{FF2B5EF4-FFF2-40B4-BE49-F238E27FC236}">
                    <a16:creationId xmlns:a16="http://schemas.microsoft.com/office/drawing/2014/main" id="{FE0CF8F2-D4AD-C1E8-4354-B8550AE3373E}"/>
                  </a:ext>
                </a:extLst>
              </p14:cNvPr>
              <p14:cNvContentPartPr/>
              <p14:nvPr/>
            </p14:nvContentPartPr>
            <p14:xfrm>
              <a:off x="1745933" y="3701351"/>
              <a:ext cx="728640" cy="144000"/>
            </p14:xfrm>
          </p:contentPart>
        </mc:Choice>
        <mc:Fallback xmlns="">
          <p:pic>
            <p:nvPicPr>
              <p:cNvPr id="53" name="حبر 53">
                <a:extLst>
                  <a:ext uri="{FF2B5EF4-FFF2-40B4-BE49-F238E27FC236}">
                    <a16:creationId xmlns:a16="http://schemas.microsoft.com/office/drawing/2014/main" id="{FE0CF8F2-D4AD-C1E8-4354-B8550AE3373E}"/>
                  </a:ext>
                </a:extLst>
              </p:cNvPr>
              <p:cNvPicPr/>
              <p:nvPr/>
            </p:nvPicPr>
            <p:blipFill>
              <a:blip r:embed="rId20"/>
              <a:stretch>
                <a:fillRect/>
              </a:stretch>
            </p:blipFill>
            <p:spPr>
              <a:xfrm>
                <a:off x="1730813" y="3686231"/>
                <a:ext cx="759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3">
                <a:extLst>
                  <a:ext uri="{FF2B5EF4-FFF2-40B4-BE49-F238E27FC236}">
                    <a16:creationId xmlns:a16="http://schemas.microsoft.com/office/drawing/2014/main" id="{9E6E6268-526B-FEDC-6EC8-A4133B66A524}"/>
                  </a:ext>
                </a:extLst>
              </p14:cNvPr>
              <p14:cNvContentPartPr/>
              <p14:nvPr/>
            </p14:nvContentPartPr>
            <p14:xfrm>
              <a:off x="1556933" y="3713951"/>
              <a:ext cx="133920" cy="73440"/>
            </p14:xfrm>
          </p:contentPart>
        </mc:Choice>
        <mc:Fallback xmlns="">
          <p:pic>
            <p:nvPicPr>
              <p:cNvPr id="54" name="حبر 53">
                <a:extLst>
                  <a:ext uri="{FF2B5EF4-FFF2-40B4-BE49-F238E27FC236}">
                    <a16:creationId xmlns:a16="http://schemas.microsoft.com/office/drawing/2014/main" id="{9E6E6268-526B-FEDC-6EC8-A4133B66A524}"/>
                  </a:ext>
                </a:extLst>
              </p:cNvPr>
              <p:cNvPicPr/>
              <p:nvPr/>
            </p:nvPicPr>
            <p:blipFill>
              <a:blip r:embed="rId22"/>
              <a:stretch>
                <a:fillRect/>
              </a:stretch>
            </p:blipFill>
            <p:spPr>
              <a:xfrm>
                <a:off x="1541813" y="3698831"/>
                <a:ext cx="1645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حبر 54">
                <a:extLst>
                  <a:ext uri="{FF2B5EF4-FFF2-40B4-BE49-F238E27FC236}">
                    <a16:creationId xmlns:a16="http://schemas.microsoft.com/office/drawing/2014/main" id="{B5CC9036-4B7D-30FF-37FC-C8B6222ED2DC}"/>
                  </a:ext>
                </a:extLst>
              </p14:cNvPr>
              <p14:cNvContentPartPr/>
              <p14:nvPr/>
            </p14:nvContentPartPr>
            <p14:xfrm>
              <a:off x="2474213" y="3663551"/>
              <a:ext cx="5400" cy="12960"/>
            </p14:xfrm>
          </p:contentPart>
        </mc:Choice>
        <mc:Fallback xmlns="">
          <p:pic>
            <p:nvPicPr>
              <p:cNvPr id="55" name="حبر 54">
                <a:extLst>
                  <a:ext uri="{FF2B5EF4-FFF2-40B4-BE49-F238E27FC236}">
                    <a16:creationId xmlns:a16="http://schemas.microsoft.com/office/drawing/2014/main" id="{B5CC9036-4B7D-30FF-37FC-C8B6222ED2DC}"/>
                  </a:ext>
                </a:extLst>
              </p:cNvPr>
              <p:cNvPicPr/>
              <p:nvPr/>
            </p:nvPicPr>
            <p:blipFill>
              <a:blip r:embed="rId24"/>
              <a:stretch>
                <a:fillRect/>
              </a:stretch>
            </p:blipFill>
            <p:spPr>
              <a:xfrm>
                <a:off x="2458733" y="3648071"/>
                <a:ext cx="36000" cy="435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8" name="Slide Number Placeholder 7"/>
          <p:cNvSpPr>
            <a:spLocks noGrp="1"/>
          </p:cNvSpPr>
          <p:nvPr>
            <p:ph type="sldNum" sz="quarter" idx="12"/>
          </p:nvPr>
        </p:nvSpPr>
        <p:spPr/>
        <p:txBody>
          <a:bodyPr/>
          <a:lstStyle/>
          <a:p>
            <a:pPr>
              <a:defRPr/>
            </a:pPr>
            <a:r>
              <a:rPr lang="en-US"/>
              <a:t>1-</a:t>
            </a:r>
            <a:fld id="{1442E840-BDF3-4F3D-82A0-492B9D518EA6}" type="slidenum">
              <a:rPr lang="en-US"/>
              <a:pPr>
                <a:defRPr/>
              </a:pPr>
              <a:t>18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441" y="1569545"/>
            <a:ext cx="7939341" cy="432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440" y="5892789"/>
            <a:ext cx="7780799" cy="45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951022" y="1736725"/>
            <a:ext cx="7985760" cy="4664075"/>
          </a:xfrm>
        </p:spPr>
        <p:txBody>
          <a:bodyPr/>
          <a:lstStyle/>
          <a:p>
            <a:pPr marL="457200" indent="-457200">
              <a:defRPr/>
            </a:pPr>
            <a:r>
              <a:rPr lang="en-US" sz="2800" dirty="0">
                <a:ea typeface="+mn-ea"/>
                <a:cs typeface="Arial"/>
              </a:rPr>
              <a:t>Responding to economic pressure</a:t>
            </a:r>
          </a:p>
          <a:p>
            <a:pPr marL="982980" lvl="1" indent="-457200">
              <a:defRPr/>
            </a:pPr>
            <a:r>
              <a:rPr lang="en-US" sz="2800" dirty="0">
                <a:ea typeface="+mn-ea"/>
                <a:cs typeface="Arial"/>
              </a:rPr>
              <a:t>In </a:t>
            </a:r>
            <a:r>
              <a:rPr lang="en-US" sz="2800" dirty="0">
                <a:cs typeface="Arial"/>
              </a:rPr>
              <a:t>tough economic times</a:t>
            </a:r>
            <a:r>
              <a:rPr lang="en-US" sz="2800" dirty="0">
                <a:ea typeface="+mn-ea"/>
                <a:cs typeface="Arial"/>
              </a:rPr>
              <a:t>, effective management is an asset.</a:t>
            </a:r>
          </a:p>
          <a:p>
            <a:pPr marL="982980" lvl="1" indent="-457200">
              <a:defRPr/>
            </a:pPr>
            <a:r>
              <a:rPr lang="en-US" sz="2800" dirty="0">
                <a:ea typeface="+mn-ea"/>
                <a:cs typeface="Arial"/>
              </a:rPr>
              <a:t>In good times, understanding how to reward, satisfy, and retain employees is at a premium.</a:t>
            </a:r>
          </a:p>
          <a:p>
            <a:pPr marL="982980" lvl="1" indent="-457200">
              <a:defRPr/>
            </a:pPr>
            <a:r>
              <a:rPr lang="en-US" sz="2800" dirty="0">
                <a:ea typeface="+mn-ea"/>
                <a:cs typeface="Arial"/>
              </a:rPr>
              <a:t>In bad times, issues like stress, decision making, and coping come to the forefront.</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1442E840-BDF3-4F3D-82A0-492B9D518EA6}" type="slidenum">
              <a:rPr lang="en-US"/>
              <a:pPr>
                <a:defRPr/>
              </a:pPr>
              <a:t>19</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9" name="حبر 8">
                <a:extLst>
                  <a:ext uri="{FF2B5EF4-FFF2-40B4-BE49-F238E27FC236}">
                    <a16:creationId xmlns:a16="http://schemas.microsoft.com/office/drawing/2014/main" id="{3C4CED14-673A-2331-340A-1BB11A8B7694}"/>
                  </a:ext>
                </a:extLst>
              </p14:cNvPr>
              <p14:cNvContentPartPr/>
              <p14:nvPr/>
            </p14:nvContentPartPr>
            <p14:xfrm>
              <a:off x="7239031" y="1895801"/>
              <a:ext cx="31320" cy="38160"/>
            </p14:xfrm>
          </p:contentPart>
        </mc:Choice>
        <mc:Fallback xmlns="">
          <p:pic>
            <p:nvPicPr>
              <p:cNvPr id="9" name="حبر 8">
                <a:extLst>
                  <a:ext uri="{FF2B5EF4-FFF2-40B4-BE49-F238E27FC236}">
                    <a16:creationId xmlns:a16="http://schemas.microsoft.com/office/drawing/2014/main" id="{3C4CED14-673A-2331-340A-1BB11A8B7694}"/>
                  </a:ext>
                </a:extLst>
              </p:cNvPr>
              <p:cNvPicPr/>
              <p:nvPr/>
            </p:nvPicPr>
            <p:blipFill>
              <a:blip r:embed="rId4"/>
              <a:stretch>
                <a:fillRect/>
              </a:stretch>
            </p:blipFill>
            <p:spPr>
              <a:xfrm>
                <a:off x="7223551" y="1880681"/>
                <a:ext cx="619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10">
                <a:extLst>
                  <a:ext uri="{FF2B5EF4-FFF2-40B4-BE49-F238E27FC236}">
                    <a16:creationId xmlns:a16="http://schemas.microsoft.com/office/drawing/2014/main" id="{65B702F5-A8FC-72D7-8BFA-C3F2744C793E}"/>
                  </a:ext>
                </a:extLst>
              </p14:cNvPr>
              <p14:cNvContentPartPr/>
              <p14:nvPr/>
            </p14:nvContentPartPr>
            <p14:xfrm>
              <a:off x="6948151" y="1485041"/>
              <a:ext cx="936000" cy="310320"/>
            </p14:xfrm>
          </p:contentPart>
        </mc:Choice>
        <mc:Fallback xmlns="">
          <p:pic>
            <p:nvPicPr>
              <p:cNvPr id="10" name="حبر 10">
                <a:extLst>
                  <a:ext uri="{FF2B5EF4-FFF2-40B4-BE49-F238E27FC236}">
                    <a16:creationId xmlns:a16="http://schemas.microsoft.com/office/drawing/2014/main" id="{65B702F5-A8FC-72D7-8BFA-C3F2744C793E}"/>
                  </a:ext>
                </a:extLst>
              </p:cNvPr>
              <p:cNvPicPr/>
              <p:nvPr/>
            </p:nvPicPr>
            <p:blipFill>
              <a:blip r:embed="rId6"/>
              <a:stretch>
                <a:fillRect/>
              </a:stretch>
            </p:blipFill>
            <p:spPr>
              <a:xfrm>
                <a:off x="6933025" y="1469903"/>
                <a:ext cx="966612" cy="34095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1">
                <a:extLst>
                  <a:ext uri="{FF2B5EF4-FFF2-40B4-BE49-F238E27FC236}">
                    <a16:creationId xmlns:a16="http://schemas.microsoft.com/office/drawing/2014/main" id="{5177BD2F-A509-7C36-9D47-BA5C76770F47}"/>
                  </a:ext>
                </a:extLst>
              </p14:cNvPr>
              <p14:cNvContentPartPr/>
              <p14:nvPr/>
            </p14:nvContentPartPr>
            <p14:xfrm>
              <a:off x="6790111" y="1788521"/>
              <a:ext cx="32040" cy="50040"/>
            </p14:xfrm>
          </p:contentPart>
        </mc:Choice>
        <mc:Fallback xmlns="">
          <p:pic>
            <p:nvPicPr>
              <p:cNvPr id="12" name="حبر 11">
                <a:extLst>
                  <a:ext uri="{FF2B5EF4-FFF2-40B4-BE49-F238E27FC236}">
                    <a16:creationId xmlns:a16="http://schemas.microsoft.com/office/drawing/2014/main" id="{5177BD2F-A509-7C36-9D47-BA5C76770F47}"/>
                  </a:ext>
                </a:extLst>
              </p:cNvPr>
              <p:cNvPicPr/>
              <p:nvPr/>
            </p:nvPicPr>
            <p:blipFill>
              <a:blip r:embed="rId8"/>
              <a:stretch>
                <a:fillRect/>
              </a:stretch>
            </p:blipFill>
            <p:spPr>
              <a:xfrm>
                <a:off x="6774991" y="1773041"/>
                <a:ext cx="622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5">
                <a:extLst>
                  <a:ext uri="{FF2B5EF4-FFF2-40B4-BE49-F238E27FC236}">
                    <a16:creationId xmlns:a16="http://schemas.microsoft.com/office/drawing/2014/main" id="{36FE7C99-3B26-CA2C-85F1-BD2B903B2FB9}"/>
                  </a:ext>
                </a:extLst>
              </p14:cNvPr>
              <p14:cNvContentPartPr/>
              <p14:nvPr/>
            </p14:nvContentPartPr>
            <p14:xfrm>
              <a:off x="6594271" y="1510241"/>
              <a:ext cx="253080" cy="209160"/>
            </p14:xfrm>
          </p:contentPart>
        </mc:Choice>
        <mc:Fallback xmlns="">
          <p:pic>
            <p:nvPicPr>
              <p:cNvPr id="15" name="حبر 15">
                <a:extLst>
                  <a:ext uri="{FF2B5EF4-FFF2-40B4-BE49-F238E27FC236}">
                    <a16:creationId xmlns:a16="http://schemas.microsoft.com/office/drawing/2014/main" id="{36FE7C99-3B26-CA2C-85F1-BD2B903B2FB9}"/>
                  </a:ext>
                </a:extLst>
              </p:cNvPr>
              <p:cNvPicPr/>
              <p:nvPr/>
            </p:nvPicPr>
            <p:blipFill>
              <a:blip r:embed="rId10"/>
              <a:stretch>
                <a:fillRect/>
              </a:stretch>
            </p:blipFill>
            <p:spPr>
              <a:xfrm>
                <a:off x="6579151" y="1495095"/>
                <a:ext cx="283680" cy="23981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2">
                <a:extLst>
                  <a:ext uri="{FF2B5EF4-FFF2-40B4-BE49-F238E27FC236}">
                    <a16:creationId xmlns:a16="http://schemas.microsoft.com/office/drawing/2014/main" id="{F493A4EC-1CFF-DB87-4A2E-64000D9C73AC}"/>
                  </a:ext>
                </a:extLst>
              </p14:cNvPr>
              <p14:cNvContentPartPr/>
              <p14:nvPr/>
            </p14:nvContentPartPr>
            <p14:xfrm>
              <a:off x="3838831" y="1415561"/>
              <a:ext cx="2578680" cy="449280"/>
            </p14:xfrm>
          </p:contentPart>
        </mc:Choice>
        <mc:Fallback xmlns="">
          <p:pic>
            <p:nvPicPr>
              <p:cNvPr id="32" name="حبر 32">
                <a:extLst>
                  <a:ext uri="{FF2B5EF4-FFF2-40B4-BE49-F238E27FC236}">
                    <a16:creationId xmlns:a16="http://schemas.microsoft.com/office/drawing/2014/main" id="{F493A4EC-1CFF-DB87-4A2E-64000D9C73AC}"/>
                  </a:ext>
                </a:extLst>
              </p:cNvPr>
              <p:cNvPicPr/>
              <p:nvPr/>
            </p:nvPicPr>
            <p:blipFill>
              <a:blip r:embed="rId12"/>
              <a:stretch>
                <a:fillRect/>
              </a:stretch>
            </p:blipFill>
            <p:spPr>
              <a:xfrm>
                <a:off x="3823353" y="1400429"/>
                <a:ext cx="2608916" cy="47990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C5509040-BFEF-7DCF-0CAF-CD2D2B53FE55}"/>
                  </a:ext>
                </a:extLst>
              </p14:cNvPr>
              <p14:cNvContentPartPr/>
              <p14:nvPr/>
            </p14:nvContentPartPr>
            <p14:xfrm>
              <a:off x="1062387" y="1883545"/>
              <a:ext cx="79560" cy="229320"/>
            </p14:xfrm>
          </p:contentPart>
        </mc:Choice>
        <mc:Fallback xmlns="">
          <p:pic>
            <p:nvPicPr>
              <p:cNvPr id="42" name="حبر 41">
                <a:extLst>
                  <a:ext uri="{FF2B5EF4-FFF2-40B4-BE49-F238E27FC236}">
                    <a16:creationId xmlns:a16="http://schemas.microsoft.com/office/drawing/2014/main" id="{C5509040-BFEF-7DCF-0CAF-CD2D2B53FE55}"/>
                  </a:ext>
                </a:extLst>
              </p:cNvPr>
              <p:cNvPicPr/>
              <p:nvPr/>
            </p:nvPicPr>
            <p:blipFill>
              <a:blip r:embed="rId14"/>
              <a:stretch>
                <a:fillRect/>
              </a:stretch>
            </p:blipFill>
            <p:spPr>
              <a:xfrm>
                <a:off x="1046907" y="1868065"/>
                <a:ext cx="1101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حبر 42">
                <a:extLst>
                  <a:ext uri="{FF2B5EF4-FFF2-40B4-BE49-F238E27FC236}">
                    <a16:creationId xmlns:a16="http://schemas.microsoft.com/office/drawing/2014/main" id="{41B1DF27-2976-A1BC-ECD8-A25666C7D9FE}"/>
                  </a:ext>
                </a:extLst>
              </p14:cNvPr>
              <p14:cNvContentPartPr/>
              <p14:nvPr/>
            </p14:nvContentPartPr>
            <p14:xfrm>
              <a:off x="1529307" y="1355425"/>
              <a:ext cx="61560" cy="406440"/>
            </p14:xfrm>
          </p:contentPart>
        </mc:Choice>
        <mc:Fallback xmlns="">
          <p:pic>
            <p:nvPicPr>
              <p:cNvPr id="43" name="حبر 42">
                <a:extLst>
                  <a:ext uri="{FF2B5EF4-FFF2-40B4-BE49-F238E27FC236}">
                    <a16:creationId xmlns:a16="http://schemas.microsoft.com/office/drawing/2014/main" id="{41B1DF27-2976-A1BC-ECD8-A25666C7D9FE}"/>
                  </a:ext>
                </a:extLst>
              </p:cNvPr>
              <p:cNvPicPr/>
              <p:nvPr/>
            </p:nvPicPr>
            <p:blipFill>
              <a:blip r:embed="rId16"/>
              <a:stretch>
                <a:fillRect/>
              </a:stretch>
            </p:blipFill>
            <p:spPr>
              <a:xfrm>
                <a:off x="1514187" y="1339945"/>
                <a:ext cx="918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حبر 43">
                <a:extLst>
                  <a:ext uri="{FF2B5EF4-FFF2-40B4-BE49-F238E27FC236}">
                    <a16:creationId xmlns:a16="http://schemas.microsoft.com/office/drawing/2014/main" id="{0ECDAA82-DA35-739F-E7F1-CCC838A07CB1}"/>
                  </a:ext>
                </a:extLst>
              </p14:cNvPr>
              <p14:cNvContentPartPr/>
              <p14:nvPr/>
            </p14:nvContentPartPr>
            <p14:xfrm>
              <a:off x="1855827" y="1407265"/>
              <a:ext cx="122400" cy="220320"/>
            </p14:xfrm>
          </p:contentPart>
        </mc:Choice>
        <mc:Fallback xmlns="">
          <p:pic>
            <p:nvPicPr>
              <p:cNvPr id="44" name="حبر 43">
                <a:extLst>
                  <a:ext uri="{FF2B5EF4-FFF2-40B4-BE49-F238E27FC236}">
                    <a16:creationId xmlns:a16="http://schemas.microsoft.com/office/drawing/2014/main" id="{0ECDAA82-DA35-739F-E7F1-CCC838A07CB1}"/>
                  </a:ext>
                </a:extLst>
              </p:cNvPr>
              <p:cNvPicPr/>
              <p:nvPr/>
            </p:nvPicPr>
            <p:blipFill>
              <a:blip r:embed="rId18"/>
              <a:stretch>
                <a:fillRect/>
              </a:stretch>
            </p:blipFill>
            <p:spPr>
              <a:xfrm>
                <a:off x="1840707" y="1391785"/>
                <a:ext cx="153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حبر 44">
                <a:extLst>
                  <a:ext uri="{FF2B5EF4-FFF2-40B4-BE49-F238E27FC236}">
                    <a16:creationId xmlns:a16="http://schemas.microsoft.com/office/drawing/2014/main" id="{053A081E-88C6-8004-BDBB-93B4D93FF43B}"/>
                  </a:ext>
                </a:extLst>
              </p14:cNvPr>
              <p14:cNvContentPartPr/>
              <p14:nvPr/>
            </p14:nvContentPartPr>
            <p14:xfrm>
              <a:off x="1657467" y="1508065"/>
              <a:ext cx="12600" cy="360"/>
            </p14:xfrm>
          </p:contentPart>
        </mc:Choice>
        <mc:Fallback xmlns="">
          <p:pic>
            <p:nvPicPr>
              <p:cNvPr id="45" name="حبر 44">
                <a:extLst>
                  <a:ext uri="{FF2B5EF4-FFF2-40B4-BE49-F238E27FC236}">
                    <a16:creationId xmlns:a16="http://schemas.microsoft.com/office/drawing/2014/main" id="{053A081E-88C6-8004-BDBB-93B4D93FF43B}"/>
                  </a:ext>
                </a:extLst>
              </p:cNvPr>
              <p:cNvPicPr/>
              <p:nvPr/>
            </p:nvPicPr>
            <p:blipFill>
              <a:blip r:embed="rId20"/>
              <a:stretch>
                <a:fillRect/>
              </a:stretch>
            </p:blipFill>
            <p:spPr>
              <a:xfrm>
                <a:off x="1642347" y="1492585"/>
                <a:ext cx="43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حبر 45">
                <a:extLst>
                  <a:ext uri="{FF2B5EF4-FFF2-40B4-BE49-F238E27FC236}">
                    <a16:creationId xmlns:a16="http://schemas.microsoft.com/office/drawing/2014/main" id="{DD1B5585-B483-65DC-E22F-0C3C5459CACF}"/>
                  </a:ext>
                </a:extLst>
              </p14:cNvPr>
              <p14:cNvContentPartPr/>
              <p14:nvPr/>
            </p14:nvContentPartPr>
            <p14:xfrm>
              <a:off x="6201826" y="2499796"/>
              <a:ext cx="1372680" cy="174240"/>
            </p14:xfrm>
          </p:contentPart>
        </mc:Choice>
        <mc:Fallback xmlns="">
          <p:pic>
            <p:nvPicPr>
              <p:cNvPr id="46" name="حبر 45">
                <a:extLst>
                  <a:ext uri="{FF2B5EF4-FFF2-40B4-BE49-F238E27FC236}">
                    <a16:creationId xmlns:a16="http://schemas.microsoft.com/office/drawing/2014/main" id="{DD1B5585-B483-65DC-E22F-0C3C5459CACF}"/>
                  </a:ext>
                </a:extLst>
              </p:cNvPr>
              <p:cNvPicPr/>
              <p:nvPr/>
            </p:nvPicPr>
            <p:blipFill>
              <a:blip r:embed="rId22"/>
              <a:stretch>
                <a:fillRect/>
              </a:stretch>
            </p:blipFill>
            <p:spPr>
              <a:xfrm>
                <a:off x="6147826" y="2391796"/>
                <a:ext cx="14803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حبر 46">
                <a:extLst>
                  <a:ext uri="{FF2B5EF4-FFF2-40B4-BE49-F238E27FC236}">
                    <a16:creationId xmlns:a16="http://schemas.microsoft.com/office/drawing/2014/main" id="{0D44F5DA-727E-EA19-7DEF-9F418A7EE4A6}"/>
                  </a:ext>
                </a:extLst>
              </p14:cNvPr>
              <p14:cNvContentPartPr/>
              <p14:nvPr/>
            </p14:nvContentPartPr>
            <p14:xfrm>
              <a:off x="2020066" y="2809036"/>
              <a:ext cx="3962880" cy="297000"/>
            </p14:xfrm>
          </p:contentPart>
        </mc:Choice>
        <mc:Fallback xmlns="">
          <p:pic>
            <p:nvPicPr>
              <p:cNvPr id="47" name="حبر 46">
                <a:extLst>
                  <a:ext uri="{FF2B5EF4-FFF2-40B4-BE49-F238E27FC236}">
                    <a16:creationId xmlns:a16="http://schemas.microsoft.com/office/drawing/2014/main" id="{0D44F5DA-727E-EA19-7DEF-9F418A7EE4A6}"/>
                  </a:ext>
                </a:extLst>
              </p:cNvPr>
              <p:cNvPicPr/>
              <p:nvPr/>
            </p:nvPicPr>
            <p:blipFill>
              <a:blip r:embed="rId24"/>
              <a:stretch>
                <a:fillRect/>
              </a:stretch>
            </p:blipFill>
            <p:spPr>
              <a:xfrm>
                <a:off x="1966426" y="2701036"/>
                <a:ext cx="40705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حبر 66">
                <a:extLst>
                  <a:ext uri="{FF2B5EF4-FFF2-40B4-BE49-F238E27FC236}">
                    <a16:creationId xmlns:a16="http://schemas.microsoft.com/office/drawing/2014/main" id="{6EC45A24-72AF-828D-D8B3-4D266EEB377A}"/>
                  </a:ext>
                </a:extLst>
              </p14:cNvPr>
              <p14:cNvContentPartPr/>
              <p14:nvPr/>
            </p14:nvContentPartPr>
            <p14:xfrm>
              <a:off x="6802089" y="2682256"/>
              <a:ext cx="2064240" cy="303840"/>
            </p14:xfrm>
          </p:contentPart>
        </mc:Choice>
        <mc:Fallback xmlns="">
          <p:pic>
            <p:nvPicPr>
              <p:cNvPr id="66" name="حبر 66">
                <a:extLst>
                  <a:ext uri="{FF2B5EF4-FFF2-40B4-BE49-F238E27FC236}">
                    <a16:creationId xmlns:a16="http://schemas.microsoft.com/office/drawing/2014/main" id="{6EC45A24-72AF-828D-D8B3-4D266EEB377A}"/>
                  </a:ext>
                </a:extLst>
              </p:cNvPr>
              <p:cNvPicPr/>
              <p:nvPr/>
            </p:nvPicPr>
            <p:blipFill>
              <a:blip r:embed="rId26"/>
              <a:stretch>
                <a:fillRect/>
              </a:stretch>
            </p:blipFill>
            <p:spPr>
              <a:xfrm>
                <a:off x="6786612" y="2666776"/>
                <a:ext cx="2094835" cy="334080"/>
              </a:xfrm>
              <a:prstGeom prst="rect">
                <a:avLst/>
              </a:prstGeom>
            </p:spPr>
          </p:pic>
        </mc:Fallback>
      </mc:AlternateContent>
    </p:spTree>
    <p:extLst>
      <p:ext uri="{BB962C8B-B14F-4D97-AF65-F5344CB8AC3E}">
        <p14:creationId xmlns:p14="http://schemas.microsoft.com/office/powerpoint/2010/main" val="35600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139043"/>
            <a:ext cx="6278767" cy="2817968"/>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What Is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Organizational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Behavior?</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97719" y="1736725"/>
            <a:ext cx="8229600" cy="4664075"/>
          </a:xfrm>
        </p:spPr>
        <p:txBody>
          <a:bodyPr wrap="square" numCol="1" anchor="t" anchorCtr="0" compatLnSpc="1">
            <a:prstTxWarp prst="textNoShape">
              <a:avLst/>
            </a:prstTxWarp>
          </a:bodyPr>
          <a:lstStyle/>
          <a:p>
            <a:pPr marL="457200" indent="-457200"/>
            <a:r>
              <a:rPr lang="en-US" sz="2800" dirty="0">
                <a:ea typeface="ＭＳ Ｐゴシック" pitchFamily="34" charset="-128"/>
                <a:cs typeface="Arial" charset="0"/>
              </a:rPr>
              <a:t>Responding to globalization</a:t>
            </a:r>
          </a:p>
          <a:p>
            <a:pPr marL="982980" lvl="1" indent="-457200"/>
            <a:r>
              <a:rPr lang="en-US" sz="2800" dirty="0">
                <a:ea typeface="ＭＳ Ｐゴシック" pitchFamily="34" charset="-128"/>
                <a:cs typeface="Arial" charset="0"/>
              </a:rPr>
              <a:t>Increased foreign assignments.</a:t>
            </a:r>
          </a:p>
          <a:p>
            <a:pPr marL="982980" lvl="1" indent="-457200"/>
            <a:r>
              <a:rPr lang="en-US" sz="2800" dirty="0">
                <a:ea typeface="ＭＳ Ｐゴシック" pitchFamily="34" charset="-128"/>
                <a:cs typeface="Arial" charset="0"/>
              </a:rPr>
              <a:t>Working with people from different cultures.</a:t>
            </a:r>
          </a:p>
          <a:p>
            <a:pPr marL="982980" lvl="1" indent="-457200"/>
            <a:r>
              <a:rPr lang="en-US" sz="2800" dirty="0">
                <a:ea typeface="ＭＳ Ｐゴシック" pitchFamily="34" charset="-128"/>
                <a:cs typeface="Arial" charset="0"/>
              </a:rPr>
              <a:t>Overseeing movement of jobs to countries with low-cost labor.</a:t>
            </a:r>
          </a:p>
          <a:p>
            <a:pPr marL="982980" lvl="1" indent="-457200"/>
            <a:r>
              <a:rPr lang="en-US" sz="2800" dirty="0">
                <a:ea typeface="ＭＳ Ｐゴシック" pitchFamily="34" charset="-128"/>
                <a:cs typeface="Arial" charset="0"/>
              </a:rPr>
              <a:t>Adapting to differing cultural and regulatory norms.</a:t>
            </a:r>
          </a:p>
          <a:p>
            <a:pPr eaLnBrk="1" hangingPunct="1"/>
            <a:endParaRPr lang="en-US" dirty="0">
              <a:effectLst>
                <a:outerShdw blurRad="38100" dist="38100" dir="2700000" algn="tl">
                  <a:srgbClr val="0064E2"/>
                </a:outerShdw>
              </a:effectLst>
              <a:latin typeface="Arial" charset="0"/>
              <a:ea typeface="ＭＳ Ｐゴシック" pitchFamily="34" charset="-128"/>
              <a:cs typeface="Arial" charset="0"/>
            </a:endParaRPr>
          </a:p>
        </p:txBody>
      </p:sp>
      <p:sp>
        <p:nvSpPr>
          <p:cNvPr id="8" name="Slide Number Placeholder 7"/>
          <p:cNvSpPr>
            <a:spLocks noGrp="1"/>
          </p:cNvSpPr>
          <p:nvPr>
            <p:ph type="sldNum" sz="quarter" idx="12"/>
          </p:nvPr>
        </p:nvSpPr>
        <p:spPr/>
        <p:txBody>
          <a:bodyPr/>
          <a:lstStyle/>
          <a:p>
            <a:pPr>
              <a:defRPr/>
            </a:pPr>
            <a:r>
              <a:rPr lang="en-US"/>
              <a:t>1-</a:t>
            </a:r>
            <a:fld id="{3A8C52AD-6FB1-4878-8146-C34E61CB5D9A}" type="slidenum">
              <a:rPr lang="en-US"/>
              <a:pPr>
                <a:defRPr/>
              </a:pPr>
              <a:t>20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165BDD8C-BF6B-B8F9-16F8-E09BA6F9B584}"/>
                  </a:ext>
                </a:extLst>
              </p14:cNvPr>
              <p14:cNvContentPartPr/>
              <p14:nvPr/>
            </p14:nvContentPartPr>
            <p14:xfrm>
              <a:off x="3871656" y="2005223"/>
              <a:ext cx="1945800" cy="70920"/>
            </p14:xfrm>
          </p:contentPart>
        </mc:Choice>
        <mc:Fallback xmlns="">
          <p:pic>
            <p:nvPicPr>
              <p:cNvPr id="4" name="حبر 3">
                <a:extLst>
                  <a:ext uri="{FF2B5EF4-FFF2-40B4-BE49-F238E27FC236}">
                    <a16:creationId xmlns:a16="http://schemas.microsoft.com/office/drawing/2014/main" id="{165BDD8C-BF6B-B8F9-16F8-E09BA6F9B584}"/>
                  </a:ext>
                </a:extLst>
              </p:cNvPr>
              <p:cNvPicPr/>
              <p:nvPr/>
            </p:nvPicPr>
            <p:blipFill>
              <a:blip r:embed="rId4"/>
              <a:stretch>
                <a:fillRect/>
              </a:stretch>
            </p:blipFill>
            <p:spPr>
              <a:xfrm>
                <a:off x="3817656" y="1897223"/>
                <a:ext cx="20534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3">
                <a:extLst>
                  <a:ext uri="{FF2B5EF4-FFF2-40B4-BE49-F238E27FC236}">
                    <a16:creationId xmlns:a16="http://schemas.microsoft.com/office/drawing/2014/main" id="{2F294F20-A3E7-DBC9-8B47-3290256FC84C}"/>
                  </a:ext>
                </a:extLst>
              </p14:cNvPr>
              <p14:cNvContentPartPr/>
              <p14:nvPr/>
            </p14:nvContentPartPr>
            <p14:xfrm>
              <a:off x="2427168" y="4091808"/>
              <a:ext cx="672120" cy="241200"/>
            </p14:xfrm>
          </p:contentPart>
        </mc:Choice>
        <mc:Fallback xmlns="">
          <p:pic>
            <p:nvPicPr>
              <p:cNvPr id="13" name="حبر 13">
                <a:extLst>
                  <a:ext uri="{FF2B5EF4-FFF2-40B4-BE49-F238E27FC236}">
                    <a16:creationId xmlns:a16="http://schemas.microsoft.com/office/drawing/2014/main" id="{2F294F20-A3E7-DBC9-8B47-3290256FC84C}"/>
                  </a:ext>
                </a:extLst>
              </p:cNvPr>
              <p:cNvPicPr/>
              <p:nvPr/>
            </p:nvPicPr>
            <p:blipFill>
              <a:blip r:embed="rId6"/>
              <a:stretch>
                <a:fillRect/>
              </a:stretch>
            </p:blipFill>
            <p:spPr>
              <a:xfrm>
                <a:off x="2411696" y="4076688"/>
                <a:ext cx="702344"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4">
                <a:extLst>
                  <a:ext uri="{FF2B5EF4-FFF2-40B4-BE49-F238E27FC236}">
                    <a16:creationId xmlns:a16="http://schemas.microsoft.com/office/drawing/2014/main" id="{DA0C33BE-0CD2-DC85-B7D6-7D25396071A9}"/>
                  </a:ext>
                </a:extLst>
              </p14:cNvPr>
              <p14:cNvContentPartPr/>
              <p14:nvPr/>
            </p14:nvContentPartPr>
            <p14:xfrm>
              <a:off x="7888368" y="4011912"/>
              <a:ext cx="777600" cy="326160"/>
            </p14:xfrm>
          </p:contentPart>
        </mc:Choice>
        <mc:Fallback xmlns="">
          <p:pic>
            <p:nvPicPr>
              <p:cNvPr id="24" name="حبر 24">
                <a:extLst>
                  <a:ext uri="{FF2B5EF4-FFF2-40B4-BE49-F238E27FC236}">
                    <a16:creationId xmlns:a16="http://schemas.microsoft.com/office/drawing/2014/main" id="{DA0C33BE-0CD2-DC85-B7D6-7D25396071A9}"/>
                  </a:ext>
                </a:extLst>
              </p:cNvPr>
              <p:cNvPicPr/>
              <p:nvPr/>
            </p:nvPicPr>
            <p:blipFill>
              <a:blip r:embed="rId8"/>
              <a:stretch>
                <a:fillRect/>
              </a:stretch>
            </p:blipFill>
            <p:spPr>
              <a:xfrm>
                <a:off x="7872888" y="3996432"/>
                <a:ext cx="8082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7B7CCD9F-ACB8-FAFB-0A85-A043275C99DF}"/>
                  </a:ext>
                </a:extLst>
              </p14:cNvPr>
              <p14:cNvContentPartPr/>
              <p14:nvPr/>
            </p14:nvContentPartPr>
            <p14:xfrm>
              <a:off x="2557488" y="5054832"/>
              <a:ext cx="546840" cy="466560"/>
            </p14:xfrm>
          </p:contentPart>
        </mc:Choice>
        <mc:Fallback xmlns="">
          <p:pic>
            <p:nvPicPr>
              <p:cNvPr id="30" name="حبر 30">
                <a:extLst>
                  <a:ext uri="{FF2B5EF4-FFF2-40B4-BE49-F238E27FC236}">
                    <a16:creationId xmlns:a16="http://schemas.microsoft.com/office/drawing/2014/main" id="{7B7CCD9F-ACB8-FAFB-0A85-A043275C99DF}"/>
                  </a:ext>
                </a:extLst>
              </p:cNvPr>
              <p:cNvPicPr/>
              <p:nvPr/>
            </p:nvPicPr>
            <p:blipFill>
              <a:blip r:embed="rId10"/>
              <a:stretch>
                <a:fillRect/>
              </a:stretch>
            </p:blipFill>
            <p:spPr>
              <a:xfrm>
                <a:off x="2542008" y="5039724"/>
                <a:ext cx="577440" cy="496777"/>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319" y="194152"/>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8" name="Slide Number Placeholder 7"/>
          <p:cNvSpPr>
            <a:spLocks noGrp="1"/>
          </p:cNvSpPr>
          <p:nvPr>
            <p:ph type="sldNum" sz="quarter" idx="12"/>
          </p:nvPr>
        </p:nvSpPr>
        <p:spPr/>
        <p:txBody>
          <a:bodyPr/>
          <a:lstStyle/>
          <a:p>
            <a:pPr>
              <a:defRPr/>
            </a:pPr>
            <a:r>
              <a:rPr lang="en-US"/>
              <a:t>1-</a:t>
            </a:r>
            <a:fld id="{C2B49B31-7F78-486A-8958-3ED83C17A541}" type="slidenum">
              <a:rPr lang="en-US"/>
              <a:pPr>
                <a:defRPr/>
              </a:pPr>
              <a:t>21</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37" y="2003818"/>
            <a:ext cx="8121362" cy="38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26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74787"/>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89489" y="1948996"/>
            <a:ext cx="7879080" cy="4664075"/>
          </a:xfrm>
        </p:spPr>
        <p:txBody>
          <a:bodyPr>
            <a:normAutofit/>
          </a:bodyPr>
          <a:lstStyle/>
          <a:p>
            <a:pPr marL="457200" indent="-457200">
              <a:defRPr/>
            </a:pPr>
            <a:r>
              <a:rPr lang="en-US" sz="2800" dirty="0">
                <a:ea typeface="+mn-ea"/>
                <a:cs typeface="Arial"/>
              </a:rPr>
              <a:t>Managing workforce </a:t>
            </a:r>
            <a:r>
              <a:rPr lang="en-US" sz="2800" dirty="0">
                <a:cs typeface="Arial"/>
              </a:rPr>
              <a:t>d</a:t>
            </a:r>
            <a:r>
              <a:rPr lang="en-US" sz="2800" dirty="0">
                <a:ea typeface="+mn-ea"/>
                <a:cs typeface="Arial"/>
              </a:rPr>
              <a:t>iversity</a:t>
            </a:r>
          </a:p>
          <a:p>
            <a:pPr marL="982980" lvl="1" indent="-457200">
              <a:defRPr/>
            </a:pPr>
            <a:r>
              <a:rPr lang="en-US" sz="2800" b="1" dirty="0">
                <a:solidFill>
                  <a:schemeClr val="accent1"/>
                </a:solidFill>
                <a:ea typeface="+mn-ea"/>
                <a:cs typeface="Arial"/>
              </a:rPr>
              <a:t>Workforce diversity </a:t>
            </a:r>
            <a:r>
              <a:rPr lang="en-US" sz="2800" dirty="0">
                <a:cs typeface="Arial"/>
              </a:rPr>
              <a:t>– organizations </a:t>
            </a:r>
            <a:r>
              <a:rPr lang="en-US" sz="2800" dirty="0">
                <a:ea typeface="+mn-ea"/>
                <a:cs typeface="Arial"/>
              </a:rPr>
              <a:t>are becoming more heterogeneous in terms of gender, age, race, ethnicity, sexual orientation, and inclusion of other diverse groups. </a:t>
            </a:r>
            <a:r>
              <a:rPr lang="en-US" sz="2800" b="1" dirty="0">
                <a:ea typeface="+mn-ea"/>
                <a:cs typeface="Arial"/>
              </a:rPr>
              <a:t> </a:t>
            </a:r>
            <a:endParaRPr lang="en-US" sz="2800"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C2B49B31-7F78-486A-8958-3ED83C17A541}" type="slidenum">
              <a:rPr lang="en-US"/>
              <a:pPr>
                <a:defRPr/>
              </a:pPr>
              <a:t>22</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915F0EEF-01C8-E09B-318A-33A618E4DD34}"/>
                  </a:ext>
                </a:extLst>
              </p14:cNvPr>
              <p14:cNvContentPartPr/>
              <p14:nvPr/>
            </p14:nvContentPartPr>
            <p14:xfrm>
              <a:off x="4336679" y="2319673"/>
              <a:ext cx="516960" cy="294120"/>
            </p14:xfrm>
          </p:contentPart>
        </mc:Choice>
        <mc:Fallback xmlns="">
          <p:pic>
            <p:nvPicPr>
              <p:cNvPr id="11" name="حبر 11">
                <a:extLst>
                  <a:ext uri="{FF2B5EF4-FFF2-40B4-BE49-F238E27FC236}">
                    <a16:creationId xmlns:a16="http://schemas.microsoft.com/office/drawing/2014/main" id="{915F0EEF-01C8-E09B-318A-33A618E4DD34}"/>
                  </a:ext>
                </a:extLst>
              </p:cNvPr>
              <p:cNvPicPr/>
              <p:nvPr/>
            </p:nvPicPr>
            <p:blipFill>
              <a:blip r:embed="rId4"/>
              <a:stretch>
                <a:fillRect/>
              </a:stretch>
            </p:blipFill>
            <p:spPr>
              <a:xfrm>
                <a:off x="4321559" y="2304553"/>
                <a:ext cx="5472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حبر 14">
                <a:extLst>
                  <a:ext uri="{FF2B5EF4-FFF2-40B4-BE49-F238E27FC236}">
                    <a16:creationId xmlns:a16="http://schemas.microsoft.com/office/drawing/2014/main" id="{FB30DF83-785D-EBD3-9615-DA03FDFD4568}"/>
                  </a:ext>
                </a:extLst>
              </p14:cNvPr>
              <p14:cNvContentPartPr/>
              <p14:nvPr/>
            </p14:nvContentPartPr>
            <p14:xfrm>
              <a:off x="3290159" y="2408593"/>
              <a:ext cx="410040" cy="147240"/>
            </p14:xfrm>
          </p:contentPart>
        </mc:Choice>
        <mc:Fallback xmlns="">
          <p:pic>
            <p:nvPicPr>
              <p:cNvPr id="14" name="حبر 14">
                <a:extLst>
                  <a:ext uri="{FF2B5EF4-FFF2-40B4-BE49-F238E27FC236}">
                    <a16:creationId xmlns:a16="http://schemas.microsoft.com/office/drawing/2014/main" id="{FB30DF83-785D-EBD3-9615-DA03FDFD4568}"/>
                  </a:ext>
                </a:extLst>
              </p:cNvPr>
              <p:cNvPicPr/>
              <p:nvPr/>
            </p:nvPicPr>
            <p:blipFill>
              <a:blip r:embed="rId6"/>
              <a:stretch>
                <a:fillRect/>
              </a:stretch>
            </p:blipFill>
            <p:spPr>
              <a:xfrm>
                <a:off x="3275039" y="2393473"/>
                <a:ext cx="440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4">
                <a:extLst>
                  <a:ext uri="{FF2B5EF4-FFF2-40B4-BE49-F238E27FC236}">
                    <a16:creationId xmlns:a16="http://schemas.microsoft.com/office/drawing/2014/main" id="{FCDED21E-71E5-3E56-941D-EF8647A91C9E}"/>
                  </a:ext>
                </a:extLst>
              </p14:cNvPr>
              <p14:cNvContentPartPr/>
              <p14:nvPr/>
            </p14:nvContentPartPr>
            <p14:xfrm>
              <a:off x="3370439" y="2350633"/>
              <a:ext cx="58320" cy="36000"/>
            </p14:xfrm>
          </p:contentPart>
        </mc:Choice>
        <mc:Fallback xmlns="">
          <p:pic>
            <p:nvPicPr>
              <p:cNvPr id="15" name="حبر 14">
                <a:extLst>
                  <a:ext uri="{FF2B5EF4-FFF2-40B4-BE49-F238E27FC236}">
                    <a16:creationId xmlns:a16="http://schemas.microsoft.com/office/drawing/2014/main" id="{FCDED21E-71E5-3E56-941D-EF8647A91C9E}"/>
                  </a:ext>
                </a:extLst>
              </p:cNvPr>
              <p:cNvPicPr/>
              <p:nvPr/>
            </p:nvPicPr>
            <p:blipFill>
              <a:blip r:embed="rId8"/>
              <a:stretch>
                <a:fillRect/>
              </a:stretch>
            </p:blipFill>
            <p:spPr>
              <a:xfrm>
                <a:off x="3354863" y="2335153"/>
                <a:ext cx="8911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حبر 15">
                <a:extLst>
                  <a:ext uri="{FF2B5EF4-FFF2-40B4-BE49-F238E27FC236}">
                    <a16:creationId xmlns:a16="http://schemas.microsoft.com/office/drawing/2014/main" id="{7CEE7F9D-31C4-172D-20A2-17386C9F72D4}"/>
                  </a:ext>
                </a:extLst>
              </p14:cNvPr>
              <p14:cNvContentPartPr/>
              <p14:nvPr/>
            </p14:nvContentPartPr>
            <p14:xfrm>
              <a:off x="3120959" y="2364313"/>
              <a:ext cx="165240" cy="138240"/>
            </p14:xfrm>
          </p:contentPart>
        </mc:Choice>
        <mc:Fallback xmlns="">
          <p:pic>
            <p:nvPicPr>
              <p:cNvPr id="16" name="حبر 15">
                <a:extLst>
                  <a:ext uri="{FF2B5EF4-FFF2-40B4-BE49-F238E27FC236}">
                    <a16:creationId xmlns:a16="http://schemas.microsoft.com/office/drawing/2014/main" id="{7CEE7F9D-31C4-172D-20A2-17386C9F72D4}"/>
                  </a:ext>
                </a:extLst>
              </p:cNvPr>
              <p:cNvPicPr/>
              <p:nvPr/>
            </p:nvPicPr>
            <p:blipFill>
              <a:blip r:embed="rId10"/>
              <a:stretch>
                <a:fillRect/>
              </a:stretch>
            </p:blipFill>
            <p:spPr>
              <a:xfrm>
                <a:off x="3105479" y="2348873"/>
                <a:ext cx="195840" cy="16876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4">
                <a:extLst>
                  <a:ext uri="{FF2B5EF4-FFF2-40B4-BE49-F238E27FC236}">
                    <a16:creationId xmlns:a16="http://schemas.microsoft.com/office/drawing/2014/main" id="{C5A4B18A-FC51-1064-6475-BCCCFA79E11A}"/>
                  </a:ext>
                </a:extLst>
              </p14:cNvPr>
              <p14:cNvContentPartPr/>
              <p14:nvPr/>
            </p14:nvContentPartPr>
            <p14:xfrm>
              <a:off x="2292959" y="2341993"/>
              <a:ext cx="743760" cy="231840"/>
            </p14:xfrm>
          </p:contentPart>
        </mc:Choice>
        <mc:Fallback xmlns="">
          <p:pic>
            <p:nvPicPr>
              <p:cNvPr id="24" name="حبر 24">
                <a:extLst>
                  <a:ext uri="{FF2B5EF4-FFF2-40B4-BE49-F238E27FC236}">
                    <a16:creationId xmlns:a16="http://schemas.microsoft.com/office/drawing/2014/main" id="{C5A4B18A-FC51-1064-6475-BCCCFA79E11A}"/>
                  </a:ext>
                </a:extLst>
              </p:cNvPr>
              <p:cNvPicPr/>
              <p:nvPr/>
            </p:nvPicPr>
            <p:blipFill>
              <a:blip r:embed="rId12"/>
              <a:stretch>
                <a:fillRect/>
              </a:stretch>
            </p:blipFill>
            <p:spPr>
              <a:xfrm>
                <a:off x="2277846" y="2326513"/>
                <a:ext cx="773985"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حبر 18">
                <a:extLst>
                  <a:ext uri="{FF2B5EF4-FFF2-40B4-BE49-F238E27FC236}">
                    <a16:creationId xmlns:a16="http://schemas.microsoft.com/office/drawing/2014/main" id="{06E9CC48-C54E-8F6B-4DF5-6B71D25A9160}"/>
                  </a:ext>
                </a:extLst>
              </p14:cNvPr>
              <p14:cNvContentPartPr/>
              <p14:nvPr/>
            </p14:nvContentPartPr>
            <p14:xfrm>
              <a:off x="5001061" y="2817835"/>
              <a:ext cx="1096560" cy="314280"/>
            </p14:xfrm>
          </p:contentPart>
        </mc:Choice>
        <mc:Fallback xmlns="">
          <p:pic>
            <p:nvPicPr>
              <p:cNvPr id="18" name="حبر 18">
                <a:extLst>
                  <a:ext uri="{FF2B5EF4-FFF2-40B4-BE49-F238E27FC236}">
                    <a16:creationId xmlns:a16="http://schemas.microsoft.com/office/drawing/2014/main" id="{06E9CC48-C54E-8F6B-4DF5-6B71D25A9160}"/>
                  </a:ext>
                </a:extLst>
              </p:cNvPr>
              <p:cNvPicPr/>
              <p:nvPr/>
            </p:nvPicPr>
            <p:blipFill>
              <a:blip r:embed="rId14"/>
              <a:stretch>
                <a:fillRect/>
              </a:stretch>
            </p:blipFill>
            <p:spPr>
              <a:xfrm>
                <a:off x="4985941" y="2802715"/>
                <a:ext cx="1127160" cy="3445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44010"/>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89489" y="1736725"/>
            <a:ext cx="8107680" cy="4664075"/>
          </a:xfrm>
        </p:spPr>
        <p:txBody>
          <a:bodyPr/>
          <a:lstStyle/>
          <a:p>
            <a:pPr marL="457200" indent="-457200">
              <a:defRPr/>
            </a:pPr>
            <a:r>
              <a:rPr lang="en-US" sz="2800" dirty="0">
                <a:cs typeface="Arial"/>
              </a:rPr>
              <a:t>Improving customer service</a:t>
            </a:r>
          </a:p>
          <a:p>
            <a:pPr lvl="1">
              <a:defRPr/>
            </a:pPr>
            <a:r>
              <a:rPr lang="en-US" sz="2800" dirty="0">
                <a:cs typeface="Arial"/>
              </a:rPr>
              <a:t>Service employees have substantial interaction with customers.</a:t>
            </a:r>
          </a:p>
          <a:p>
            <a:pPr lvl="1">
              <a:defRPr/>
            </a:pPr>
            <a:r>
              <a:rPr lang="en-US" sz="2800" dirty="0">
                <a:cs typeface="Arial"/>
              </a:rPr>
              <a:t>Employee attitudes and behavior are associated with customer satisfaction. </a:t>
            </a:r>
          </a:p>
          <a:p>
            <a:pPr lvl="1">
              <a:defRPr/>
            </a:pPr>
            <a:r>
              <a:rPr lang="en-US" sz="2800" dirty="0">
                <a:cs typeface="Arial"/>
              </a:rPr>
              <a:t>Need a customer-responsive culture.</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8DCC626E-414A-4C88-BB34-657D1591AE5C}" type="slidenum">
              <a:rPr lang="en-US"/>
              <a:pPr>
                <a:defRPr/>
              </a:pPr>
              <a:t>23</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5CFE9B9B-B4ED-B208-D8C2-8FD6C7C56FED}"/>
                  </a:ext>
                </a:extLst>
              </p14:cNvPr>
              <p14:cNvContentPartPr/>
              <p14:nvPr/>
            </p14:nvContentPartPr>
            <p14:xfrm>
              <a:off x="1131574" y="2835934"/>
              <a:ext cx="559800" cy="303840"/>
            </p14:xfrm>
          </p:contentPart>
        </mc:Choice>
        <mc:Fallback xmlns="">
          <p:pic>
            <p:nvPicPr>
              <p:cNvPr id="11" name="حبر 11">
                <a:extLst>
                  <a:ext uri="{FF2B5EF4-FFF2-40B4-BE49-F238E27FC236}">
                    <a16:creationId xmlns:a16="http://schemas.microsoft.com/office/drawing/2014/main" id="{5CFE9B9B-B4ED-B208-D8C2-8FD6C7C56FED}"/>
                  </a:ext>
                </a:extLst>
              </p:cNvPr>
              <p:cNvPicPr/>
              <p:nvPr/>
            </p:nvPicPr>
            <p:blipFill>
              <a:blip r:embed="rId4"/>
              <a:stretch>
                <a:fillRect/>
              </a:stretch>
            </p:blipFill>
            <p:spPr>
              <a:xfrm>
                <a:off x="1116454" y="2820814"/>
                <a:ext cx="5904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1">
                <a:extLst>
                  <a:ext uri="{FF2B5EF4-FFF2-40B4-BE49-F238E27FC236}">
                    <a16:creationId xmlns:a16="http://schemas.microsoft.com/office/drawing/2014/main" id="{A1077A84-1E9B-7115-8A88-0E2C9F832C54}"/>
                  </a:ext>
                </a:extLst>
              </p14:cNvPr>
              <p14:cNvContentPartPr/>
              <p14:nvPr/>
            </p14:nvContentPartPr>
            <p14:xfrm>
              <a:off x="4913344" y="2567002"/>
              <a:ext cx="2450520" cy="134640"/>
            </p14:xfrm>
          </p:contentPart>
        </mc:Choice>
        <mc:Fallback xmlns="">
          <p:pic>
            <p:nvPicPr>
              <p:cNvPr id="12" name="حبر 11">
                <a:extLst>
                  <a:ext uri="{FF2B5EF4-FFF2-40B4-BE49-F238E27FC236}">
                    <a16:creationId xmlns:a16="http://schemas.microsoft.com/office/drawing/2014/main" id="{A1077A84-1E9B-7115-8A88-0E2C9F832C54}"/>
                  </a:ext>
                </a:extLst>
              </p:cNvPr>
              <p:cNvPicPr/>
              <p:nvPr/>
            </p:nvPicPr>
            <p:blipFill>
              <a:blip r:embed="rId6"/>
              <a:stretch>
                <a:fillRect/>
              </a:stretch>
            </p:blipFill>
            <p:spPr>
              <a:xfrm>
                <a:off x="4897864" y="2551882"/>
                <a:ext cx="24811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7BA119B5-99A0-5E83-64C3-BE8731742914}"/>
                  </a:ext>
                </a:extLst>
              </p14:cNvPr>
              <p14:cNvContentPartPr/>
              <p14:nvPr/>
            </p14:nvContentPartPr>
            <p14:xfrm>
              <a:off x="5962744" y="1920802"/>
              <a:ext cx="1318680" cy="416880"/>
            </p14:xfrm>
          </p:contentPart>
        </mc:Choice>
        <mc:Fallback xmlns="">
          <p:pic>
            <p:nvPicPr>
              <p:cNvPr id="22" name="حبر 22">
                <a:extLst>
                  <a:ext uri="{FF2B5EF4-FFF2-40B4-BE49-F238E27FC236}">
                    <a16:creationId xmlns:a16="http://schemas.microsoft.com/office/drawing/2014/main" id="{7BA119B5-99A0-5E83-64C3-BE8731742914}"/>
                  </a:ext>
                </a:extLst>
              </p:cNvPr>
              <p:cNvPicPr/>
              <p:nvPr/>
            </p:nvPicPr>
            <p:blipFill>
              <a:blip r:embed="rId8"/>
              <a:stretch>
                <a:fillRect/>
              </a:stretch>
            </p:blipFill>
            <p:spPr>
              <a:xfrm>
                <a:off x="5947264" y="1905669"/>
                <a:ext cx="1349280" cy="44750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حبر 28">
                <a:extLst>
                  <a:ext uri="{FF2B5EF4-FFF2-40B4-BE49-F238E27FC236}">
                    <a16:creationId xmlns:a16="http://schemas.microsoft.com/office/drawing/2014/main" id="{E0F07CC0-E7C3-251A-6369-D0647BECDDF2}"/>
                  </a:ext>
                </a:extLst>
              </p14:cNvPr>
              <p14:cNvContentPartPr/>
              <p14:nvPr/>
            </p14:nvContentPartPr>
            <p14:xfrm>
              <a:off x="1133058" y="3667076"/>
              <a:ext cx="597600" cy="369000"/>
            </p14:xfrm>
          </p:contentPart>
        </mc:Choice>
        <mc:Fallback xmlns="">
          <p:pic>
            <p:nvPicPr>
              <p:cNvPr id="28" name="حبر 28">
                <a:extLst>
                  <a:ext uri="{FF2B5EF4-FFF2-40B4-BE49-F238E27FC236}">
                    <a16:creationId xmlns:a16="http://schemas.microsoft.com/office/drawing/2014/main" id="{E0F07CC0-E7C3-251A-6369-D0647BECDDF2}"/>
                  </a:ext>
                </a:extLst>
              </p:cNvPr>
              <p:cNvPicPr/>
              <p:nvPr/>
            </p:nvPicPr>
            <p:blipFill>
              <a:blip r:embed="rId10"/>
              <a:stretch>
                <a:fillRect/>
              </a:stretch>
            </p:blipFill>
            <p:spPr>
              <a:xfrm>
                <a:off x="1117587" y="3651956"/>
                <a:ext cx="628182"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4">
                <a:extLst>
                  <a:ext uri="{FF2B5EF4-FFF2-40B4-BE49-F238E27FC236}">
                    <a16:creationId xmlns:a16="http://schemas.microsoft.com/office/drawing/2014/main" id="{99F9F8B1-D26B-69DF-B113-B0977FF0533F}"/>
                  </a:ext>
                </a:extLst>
              </p14:cNvPr>
              <p14:cNvContentPartPr/>
              <p14:nvPr/>
            </p14:nvContentPartPr>
            <p14:xfrm>
              <a:off x="7848138" y="3639356"/>
              <a:ext cx="1074960" cy="396720"/>
            </p14:xfrm>
          </p:contentPart>
        </mc:Choice>
        <mc:Fallback xmlns="">
          <p:pic>
            <p:nvPicPr>
              <p:cNvPr id="34" name="حبر 34">
                <a:extLst>
                  <a:ext uri="{FF2B5EF4-FFF2-40B4-BE49-F238E27FC236}">
                    <a16:creationId xmlns:a16="http://schemas.microsoft.com/office/drawing/2014/main" id="{99F9F8B1-D26B-69DF-B113-B0977FF0533F}"/>
                  </a:ext>
                </a:extLst>
              </p:cNvPr>
              <p:cNvPicPr/>
              <p:nvPr/>
            </p:nvPicPr>
            <p:blipFill>
              <a:blip r:embed="rId12"/>
              <a:stretch>
                <a:fillRect/>
              </a:stretch>
            </p:blipFill>
            <p:spPr>
              <a:xfrm>
                <a:off x="7833018" y="3624236"/>
                <a:ext cx="110520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9" name="حبر 39">
                <a:extLst>
                  <a:ext uri="{FF2B5EF4-FFF2-40B4-BE49-F238E27FC236}">
                    <a16:creationId xmlns:a16="http://schemas.microsoft.com/office/drawing/2014/main" id="{31F9FBE7-9703-29AF-E10B-E1A5A78EE76D}"/>
                  </a:ext>
                </a:extLst>
              </p14:cNvPr>
              <p14:cNvContentPartPr/>
              <p14:nvPr/>
            </p14:nvContentPartPr>
            <p14:xfrm>
              <a:off x="3476658" y="3055436"/>
              <a:ext cx="940320" cy="248400"/>
            </p14:xfrm>
          </p:contentPart>
        </mc:Choice>
        <mc:Fallback xmlns="">
          <p:pic>
            <p:nvPicPr>
              <p:cNvPr id="39" name="حبر 39">
                <a:extLst>
                  <a:ext uri="{FF2B5EF4-FFF2-40B4-BE49-F238E27FC236}">
                    <a16:creationId xmlns:a16="http://schemas.microsoft.com/office/drawing/2014/main" id="{31F9FBE7-9703-29AF-E10B-E1A5A78EE76D}"/>
                  </a:ext>
                </a:extLst>
              </p:cNvPr>
              <p:cNvPicPr/>
              <p:nvPr/>
            </p:nvPicPr>
            <p:blipFill>
              <a:blip r:embed="rId14"/>
              <a:stretch>
                <a:fillRect/>
              </a:stretch>
            </p:blipFill>
            <p:spPr>
              <a:xfrm>
                <a:off x="3461178" y="3039978"/>
                <a:ext cx="970920" cy="27895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حبر 39">
                <a:extLst>
                  <a:ext uri="{FF2B5EF4-FFF2-40B4-BE49-F238E27FC236}">
                    <a16:creationId xmlns:a16="http://schemas.microsoft.com/office/drawing/2014/main" id="{61B364D3-2904-ADFB-5A4A-D9573F8AC78C}"/>
                  </a:ext>
                </a:extLst>
              </p14:cNvPr>
              <p14:cNvContentPartPr/>
              <p14:nvPr/>
            </p14:nvContentPartPr>
            <p14:xfrm>
              <a:off x="3651258" y="3189716"/>
              <a:ext cx="127800" cy="40680"/>
            </p14:xfrm>
          </p:contentPart>
        </mc:Choice>
        <mc:Fallback xmlns="">
          <p:pic>
            <p:nvPicPr>
              <p:cNvPr id="40" name="حبر 39">
                <a:extLst>
                  <a:ext uri="{FF2B5EF4-FFF2-40B4-BE49-F238E27FC236}">
                    <a16:creationId xmlns:a16="http://schemas.microsoft.com/office/drawing/2014/main" id="{61B364D3-2904-ADFB-5A4A-D9573F8AC78C}"/>
                  </a:ext>
                </a:extLst>
              </p:cNvPr>
              <p:cNvPicPr/>
              <p:nvPr/>
            </p:nvPicPr>
            <p:blipFill>
              <a:blip r:embed="rId16"/>
              <a:stretch>
                <a:fillRect/>
              </a:stretch>
            </p:blipFill>
            <p:spPr>
              <a:xfrm>
                <a:off x="3635778" y="3174236"/>
                <a:ext cx="1584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حبر 40">
                <a:extLst>
                  <a:ext uri="{FF2B5EF4-FFF2-40B4-BE49-F238E27FC236}">
                    <a16:creationId xmlns:a16="http://schemas.microsoft.com/office/drawing/2014/main" id="{65A5E50C-6D0F-E772-E589-B447D6F806B2}"/>
                  </a:ext>
                </a:extLst>
              </p14:cNvPr>
              <p14:cNvContentPartPr/>
              <p14:nvPr/>
            </p14:nvContentPartPr>
            <p14:xfrm>
              <a:off x="3644418" y="3061916"/>
              <a:ext cx="47520" cy="33840"/>
            </p14:xfrm>
          </p:contentPart>
        </mc:Choice>
        <mc:Fallback xmlns="">
          <p:pic>
            <p:nvPicPr>
              <p:cNvPr id="41" name="حبر 40">
                <a:extLst>
                  <a:ext uri="{FF2B5EF4-FFF2-40B4-BE49-F238E27FC236}">
                    <a16:creationId xmlns:a16="http://schemas.microsoft.com/office/drawing/2014/main" id="{65A5E50C-6D0F-E772-E589-B447D6F806B2}"/>
                  </a:ext>
                </a:extLst>
              </p:cNvPr>
              <p:cNvPicPr/>
              <p:nvPr/>
            </p:nvPicPr>
            <p:blipFill>
              <a:blip r:embed="rId18"/>
              <a:stretch>
                <a:fillRect/>
              </a:stretch>
            </p:blipFill>
            <p:spPr>
              <a:xfrm>
                <a:off x="3629298" y="3046796"/>
                <a:ext cx="777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حبر 55">
                <a:extLst>
                  <a:ext uri="{FF2B5EF4-FFF2-40B4-BE49-F238E27FC236}">
                    <a16:creationId xmlns:a16="http://schemas.microsoft.com/office/drawing/2014/main" id="{B9ACFCEF-1982-7E15-A498-CD2E91D8FE5C}"/>
                  </a:ext>
                </a:extLst>
              </p14:cNvPr>
              <p14:cNvContentPartPr/>
              <p14:nvPr/>
            </p14:nvContentPartPr>
            <p14:xfrm>
              <a:off x="6182778" y="4606676"/>
              <a:ext cx="1484280" cy="342720"/>
            </p14:xfrm>
          </p:contentPart>
        </mc:Choice>
        <mc:Fallback xmlns="">
          <p:pic>
            <p:nvPicPr>
              <p:cNvPr id="55" name="حبر 55">
                <a:extLst>
                  <a:ext uri="{FF2B5EF4-FFF2-40B4-BE49-F238E27FC236}">
                    <a16:creationId xmlns:a16="http://schemas.microsoft.com/office/drawing/2014/main" id="{B9ACFCEF-1982-7E15-A498-CD2E91D8FE5C}"/>
                  </a:ext>
                </a:extLst>
              </p:cNvPr>
              <p:cNvPicPr/>
              <p:nvPr/>
            </p:nvPicPr>
            <p:blipFill>
              <a:blip r:embed="rId20"/>
              <a:stretch>
                <a:fillRect/>
              </a:stretch>
            </p:blipFill>
            <p:spPr>
              <a:xfrm>
                <a:off x="6167658" y="4591196"/>
                <a:ext cx="15148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6" name="حبر 55">
                <a:extLst>
                  <a:ext uri="{FF2B5EF4-FFF2-40B4-BE49-F238E27FC236}">
                    <a16:creationId xmlns:a16="http://schemas.microsoft.com/office/drawing/2014/main" id="{486B3D11-6902-126C-64D4-1C1F17863B32}"/>
                  </a:ext>
                </a:extLst>
              </p14:cNvPr>
              <p14:cNvContentPartPr/>
              <p14:nvPr/>
            </p14:nvContentPartPr>
            <p14:xfrm>
              <a:off x="5658978" y="4700636"/>
              <a:ext cx="416880" cy="288360"/>
            </p14:xfrm>
          </p:contentPart>
        </mc:Choice>
        <mc:Fallback xmlns="">
          <p:pic>
            <p:nvPicPr>
              <p:cNvPr id="56" name="حبر 55">
                <a:extLst>
                  <a:ext uri="{FF2B5EF4-FFF2-40B4-BE49-F238E27FC236}">
                    <a16:creationId xmlns:a16="http://schemas.microsoft.com/office/drawing/2014/main" id="{486B3D11-6902-126C-64D4-1C1F17863B32}"/>
                  </a:ext>
                </a:extLst>
              </p:cNvPr>
              <p:cNvPicPr/>
              <p:nvPr/>
            </p:nvPicPr>
            <p:blipFill>
              <a:blip r:embed="rId22"/>
              <a:stretch>
                <a:fillRect/>
              </a:stretch>
            </p:blipFill>
            <p:spPr>
              <a:xfrm>
                <a:off x="5643498" y="4685156"/>
                <a:ext cx="4474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 name="حبر 56">
                <a:extLst>
                  <a:ext uri="{FF2B5EF4-FFF2-40B4-BE49-F238E27FC236}">
                    <a16:creationId xmlns:a16="http://schemas.microsoft.com/office/drawing/2014/main" id="{DD0F2645-86BD-0A71-D152-AA03494E1627}"/>
                  </a:ext>
                </a:extLst>
              </p14:cNvPr>
              <p14:cNvContentPartPr/>
              <p14:nvPr/>
            </p14:nvContentPartPr>
            <p14:xfrm>
              <a:off x="5652138" y="4774436"/>
              <a:ext cx="101160" cy="81000"/>
            </p14:xfrm>
          </p:contentPart>
        </mc:Choice>
        <mc:Fallback xmlns="">
          <p:pic>
            <p:nvPicPr>
              <p:cNvPr id="57" name="حبر 56">
                <a:extLst>
                  <a:ext uri="{FF2B5EF4-FFF2-40B4-BE49-F238E27FC236}">
                    <a16:creationId xmlns:a16="http://schemas.microsoft.com/office/drawing/2014/main" id="{DD0F2645-86BD-0A71-D152-AA03494E1627}"/>
                  </a:ext>
                </a:extLst>
              </p:cNvPr>
              <p:cNvPicPr/>
              <p:nvPr/>
            </p:nvPicPr>
            <p:blipFill>
              <a:blip r:embed="rId24"/>
              <a:stretch>
                <a:fillRect/>
              </a:stretch>
            </p:blipFill>
            <p:spPr>
              <a:xfrm>
                <a:off x="5636658" y="4758956"/>
                <a:ext cx="1317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حبر 59">
                <a:extLst>
                  <a:ext uri="{FF2B5EF4-FFF2-40B4-BE49-F238E27FC236}">
                    <a16:creationId xmlns:a16="http://schemas.microsoft.com/office/drawing/2014/main" id="{9F7B1F04-6A3E-0BDD-9E2E-12A95DF1FE4B}"/>
                  </a:ext>
                </a:extLst>
              </p14:cNvPr>
              <p14:cNvContentPartPr/>
              <p14:nvPr/>
            </p14:nvContentPartPr>
            <p14:xfrm>
              <a:off x="5444058" y="4801076"/>
              <a:ext cx="87480" cy="168120"/>
            </p14:xfrm>
          </p:contentPart>
        </mc:Choice>
        <mc:Fallback xmlns="">
          <p:pic>
            <p:nvPicPr>
              <p:cNvPr id="60" name="حبر 59">
                <a:extLst>
                  <a:ext uri="{FF2B5EF4-FFF2-40B4-BE49-F238E27FC236}">
                    <a16:creationId xmlns:a16="http://schemas.microsoft.com/office/drawing/2014/main" id="{9F7B1F04-6A3E-0BDD-9E2E-12A95DF1FE4B}"/>
                  </a:ext>
                </a:extLst>
              </p:cNvPr>
              <p:cNvPicPr/>
              <p:nvPr/>
            </p:nvPicPr>
            <p:blipFill>
              <a:blip r:embed="rId26"/>
              <a:stretch>
                <a:fillRect/>
              </a:stretch>
            </p:blipFill>
            <p:spPr>
              <a:xfrm>
                <a:off x="5428938" y="4785956"/>
                <a:ext cx="118080" cy="1987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89490" y="1736725"/>
            <a:ext cx="8047292" cy="4664075"/>
          </a:xfrm>
        </p:spPr>
        <p:txBody>
          <a:bodyPr/>
          <a:lstStyle/>
          <a:p>
            <a:pPr marL="457200" indent="-457200">
              <a:defRPr/>
            </a:pPr>
            <a:r>
              <a:rPr lang="en-US" sz="2800" dirty="0">
                <a:ea typeface="+mn-ea"/>
                <a:cs typeface="Arial"/>
              </a:rPr>
              <a:t>Improving people </a:t>
            </a:r>
            <a:r>
              <a:rPr lang="en-US" sz="2800" dirty="0">
                <a:cs typeface="Arial"/>
              </a:rPr>
              <a:t>s</a:t>
            </a:r>
            <a:r>
              <a:rPr lang="en-US" sz="2800" dirty="0">
                <a:ea typeface="+mn-ea"/>
                <a:cs typeface="Arial"/>
              </a:rPr>
              <a:t>kills</a:t>
            </a:r>
          </a:p>
          <a:p>
            <a:pPr marL="982980" lvl="1" indent="-457200">
              <a:defRPr/>
            </a:pPr>
            <a:r>
              <a:rPr lang="en-US" sz="2800" dirty="0">
                <a:ea typeface="+mn-ea"/>
                <a:cs typeface="Arial"/>
              </a:rPr>
              <a:t>People skills are essential to managerial effectiveness. </a:t>
            </a:r>
          </a:p>
          <a:p>
            <a:pPr marL="982980" lvl="1" indent="-457200">
              <a:defRPr/>
            </a:pPr>
            <a:r>
              <a:rPr lang="en-US" sz="2800" dirty="0">
                <a:ea typeface="+mn-ea"/>
                <a:cs typeface="Arial"/>
              </a:rPr>
              <a:t>OB provides the concepts and theories that allow managers to predict employee behavior in given situations. </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A88FC7F6-57E6-47BA-B9DA-790266CB52F4}" type="slidenum">
              <a:rPr lang="en-US"/>
              <a:pPr>
                <a:defRPr/>
              </a:pPr>
              <a:t>24</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3" name="حبر 13">
                <a:extLst>
                  <a:ext uri="{FF2B5EF4-FFF2-40B4-BE49-F238E27FC236}">
                    <a16:creationId xmlns:a16="http://schemas.microsoft.com/office/drawing/2014/main" id="{3FFCE1CD-561E-B319-FD61-3FC818F9E30C}"/>
                  </a:ext>
                </a:extLst>
              </p14:cNvPr>
              <p14:cNvContentPartPr/>
              <p14:nvPr/>
            </p14:nvContentPartPr>
            <p14:xfrm>
              <a:off x="4932340" y="1986597"/>
              <a:ext cx="975240" cy="360360"/>
            </p14:xfrm>
          </p:contentPart>
        </mc:Choice>
        <mc:Fallback xmlns="">
          <p:pic>
            <p:nvPicPr>
              <p:cNvPr id="13" name="حبر 13">
                <a:extLst>
                  <a:ext uri="{FF2B5EF4-FFF2-40B4-BE49-F238E27FC236}">
                    <a16:creationId xmlns:a16="http://schemas.microsoft.com/office/drawing/2014/main" id="{3FFCE1CD-561E-B319-FD61-3FC818F9E30C}"/>
                  </a:ext>
                </a:extLst>
              </p:cNvPr>
              <p:cNvPicPr/>
              <p:nvPr/>
            </p:nvPicPr>
            <p:blipFill>
              <a:blip r:embed="rId4"/>
              <a:stretch>
                <a:fillRect/>
              </a:stretch>
            </p:blipFill>
            <p:spPr>
              <a:xfrm>
                <a:off x="4917220" y="1971477"/>
                <a:ext cx="10054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6800D54B-3FBE-39D9-CB7A-C546E1ECB40F}"/>
                  </a:ext>
                </a:extLst>
              </p14:cNvPr>
              <p14:cNvContentPartPr/>
              <p14:nvPr/>
            </p14:nvContentPartPr>
            <p14:xfrm>
              <a:off x="6679077" y="5183234"/>
              <a:ext cx="731880" cy="420480"/>
            </p14:xfrm>
          </p:contentPart>
        </mc:Choice>
        <mc:Fallback xmlns="">
          <p:pic>
            <p:nvPicPr>
              <p:cNvPr id="4" name="حبر 3">
                <a:extLst>
                  <a:ext uri="{FF2B5EF4-FFF2-40B4-BE49-F238E27FC236}">
                    <a16:creationId xmlns:a16="http://schemas.microsoft.com/office/drawing/2014/main" id="{6800D54B-3FBE-39D9-CB7A-C546E1ECB40F}"/>
                  </a:ext>
                </a:extLst>
              </p:cNvPr>
              <p:cNvPicPr/>
              <p:nvPr/>
            </p:nvPicPr>
            <p:blipFill>
              <a:blip r:embed="rId6"/>
              <a:stretch>
                <a:fillRect/>
              </a:stretch>
            </p:blipFill>
            <p:spPr>
              <a:xfrm>
                <a:off x="6663957" y="5168114"/>
                <a:ext cx="76248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28DB7070-3875-14EE-E875-D4C76B214299}"/>
                  </a:ext>
                </a:extLst>
              </p14:cNvPr>
              <p14:cNvContentPartPr/>
              <p14:nvPr/>
            </p14:nvContentPartPr>
            <p14:xfrm>
              <a:off x="5124597" y="4186754"/>
              <a:ext cx="3761640" cy="4064400"/>
            </p14:xfrm>
          </p:contentPart>
        </mc:Choice>
        <mc:Fallback xmlns="">
          <p:pic>
            <p:nvPicPr>
              <p:cNvPr id="5" name="حبر 4">
                <a:extLst>
                  <a:ext uri="{FF2B5EF4-FFF2-40B4-BE49-F238E27FC236}">
                    <a16:creationId xmlns:a16="http://schemas.microsoft.com/office/drawing/2014/main" id="{28DB7070-3875-14EE-E875-D4C76B214299}"/>
                  </a:ext>
                </a:extLst>
              </p:cNvPr>
              <p:cNvPicPr/>
              <p:nvPr/>
            </p:nvPicPr>
            <p:blipFill>
              <a:blip r:embed="rId8"/>
              <a:stretch>
                <a:fillRect/>
              </a:stretch>
            </p:blipFill>
            <p:spPr>
              <a:xfrm>
                <a:off x="5109477" y="4171634"/>
                <a:ext cx="3791880" cy="4095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13BFE20E-18F8-FB85-8BE8-4A7320BDCCEF}"/>
                  </a:ext>
                </a:extLst>
              </p14:cNvPr>
              <p14:cNvContentPartPr/>
              <p14:nvPr/>
            </p14:nvContentPartPr>
            <p14:xfrm>
              <a:off x="1862997" y="-2479726"/>
              <a:ext cx="6709680" cy="1483560"/>
            </p14:xfrm>
          </p:contentPart>
        </mc:Choice>
        <mc:Fallback xmlns="">
          <p:pic>
            <p:nvPicPr>
              <p:cNvPr id="18" name="حبر 18">
                <a:extLst>
                  <a:ext uri="{FF2B5EF4-FFF2-40B4-BE49-F238E27FC236}">
                    <a16:creationId xmlns:a16="http://schemas.microsoft.com/office/drawing/2014/main" id="{13BFE20E-18F8-FB85-8BE8-4A7320BDCCEF}"/>
                  </a:ext>
                </a:extLst>
              </p:cNvPr>
              <p:cNvPicPr/>
              <p:nvPr/>
            </p:nvPicPr>
            <p:blipFill>
              <a:blip r:embed="rId10"/>
              <a:stretch>
                <a:fillRect/>
              </a:stretch>
            </p:blipFill>
            <p:spPr>
              <a:xfrm>
                <a:off x="1847517" y="-2494850"/>
                <a:ext cx="6740280" cy="1514167"/>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1019639" y="1736725"/>
            <a:ext cx="8107680" cy="4862195"/>
          </a:xfrm>
        </p:spPr>
        <p:txBody>
          <a:bodyPr wrap="square" numCol="1" anchor="t" anchorCtr="0" compatLnSpc="1">
            <a:prstTxWarp prst="textNoShape">
              <a:avLst/>
            </a:prstTxWarp>
          </a:bodyPr>
          <a:lstStyle/>
          <a:p>
            <a:pPr marL="457200" indent="-457200"/>
            <a:r>
              <a:rPr lang="en-US" sz="2800" dirty="0">
                <a:ea typeface="ＭＳ Ｐゴシック" pitchFamily="34" charset="-128"/>
                <a:cs typeface="Arial" charset="0"/>
              </a:rPr>
              <a:t>Working in networked organizations</a:t>
            </a:r>
          </a:p>
          <a:p>
            <a:pPr marL="982980" lvl="1" indent="-457200"/>
            <a:r>
              <a:rPr lang="en-US" sz="2800" dirty="0">
                <a:ea typeface="ＭＳ Ｐゴシック" pitchFamily="34" charset="-128"/>
                <a:cs typeface="Arial" charset="0"/>
              </a:rPr>
              <a:t>Networked organizations are becoming more pronounced. </a:t>
            </a:r>
          </a:p>
          <a:p>
            <a:pPr marL="982980" lvl="1" indent="-457200"/>
            <a:r>
              <a:rPr lang="en-US" sz="2800" dirty="0">
                <a:ea typeface="ＭＳ Ｐゴシック" pitchFamily="34" charset="-128"/>
                <a:cs typeface="Arial" charset="0"/>
              </a:rPr>
              <a:t>A manager’s job is fundamentally different in networked organizations. </a:t>
            </a:r>
          </a:p>
          <a:p>
            <a:pPr marL="982980" lvl="1" indent="-457200"/>
            <a:r>
              <a:rPr lang="en-US" sz="2800" dirty="0">
                <a:ea typeface="ＭＳ Ｐゴシック" pitchFamily="34" charset="-128"/>
                <a:cs typeface="Arial" charset="0"/>
              </a:rPr>
              <a:t>Challenges of motivating and leading “online” require different techniques. </a:t>
            </a:r>
          </a:p>
          <a:p>
            <a:pPr eaLnBrk="1" hangingPunct="1"/>
            <a:endParaRPr lang="en-US" dirty="0">
              <a:effectLst>
                <a:outerShdw blurRad="38100" dist="38100" dir="2700000" algn="tl">
                  <a:srgbClr val="0064E2"/>
                </a:outerShdw>
              </a:effectLst>
              <a:latin typeface="Arial" charset="0"/>
              <a:ea typeface="ＭＳ Ｐゴシック" pitchFamily="34" charset="-128"/>
              <a:cs typeface="Arial" charset="0"/>
            </a:endParaRPr>
          </a:p>
        </p:txBody>
      </p:sp>
      <p:sp>
        <p:nvSpPr>
          <p:cNvPr id="8" name="Slide Number Placeholder 7"/>
          <p:cNvSpPr>
            <a:spLocks noGrp="1"/>
          </p:cNvSpPr>
          <p:nvPr>
            <p:ph type="sldNum" sz="quarter" idx="12"/>
          </p:nvPr>
        </p:nvSpPr>
        <p:spPr/>
        <p:txBody>
          <a:bodyPr/>
          <a:lstStyle/>
          <a:p>
            <a:pPr>
              <a:defRPr/>
            </a:pPr>
            <a:r>
              <a:rPr lang="en-US"/>
              <a:t>1-</a:t>
            </a:r>
            <a:fld id="{A9DB0EA0-19AD-49A5-ADFB-2AFCFF90A98A}" type="slidenum">
              <a:rPr lang="en-US"/>
              <a:pPr>
                <a:defRPr/>
              </a:pPr>
              <a:t>25</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05AB76F7-033E-8E08-713D-0F31864A3CB9}"/>
                  </a:ext>
                </a:extLst>
              </p14:cNvPr>
              <p14:cNvContentPartPr/>
              <p14:nvPr/>
            </p14:nvContentPartPr>
            <p14:xfrm>
              <a:off x="2962433" y="3090979"/>
              <a:ext cx="1715760" cy="87480"/>
            </p14:xfrm>
          </p:contentPart>
        </mc:Choice>
        <mc:Fallback xmlns="">
          <p:pic>
            <p:nvPicPr>
              <p:cNvPr id="4" name="حبر 3">
                <a:extLst>
                  <a:ext uri="{FF2B5EF4-FFF2-40B4-BE49-F238E27FC236}">
                    <a16:creationId xmlns:a16="http://schemas.microsoft.com/office/drawing/2014/main" id="{05AB76F7-033E-8E08-713D-0F31864A3CB9}"/>
                  </a:ext>
                </a:extLst>
              </p:cNvPr>
              <p:cNvPicPr/>
              <p:nvPr/>
            </p:nvPicPr>
            <p:blipFill>
              <a:blip r:embed="rId4"/>
              <a:stretch>
                <a:fillRect/>
              </a:stretch>
            </p:blipFill>
            <p:spPr>
              <a:xfrm>
                <a:off x="2947313" y="3075499"/>
                <a:ext cx="17463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7">
                <a:extLst>
                  <a:ext uri="{FF2B5EF4-FFF2-40B4-BE49-F238E27FC236}">
                    <a16:creationId xmlns:a16="http://schemas.microsoft.com/office/drawing/2014/main" id="{B51DDB2E-2F0C-128B-21EE-74FB9E224C2A}"/>
                  </a:ext>
                </a:extLst>
              </p14:cNvPr>
              <p14:cNvContentPartPr/>
              <p14:nvPr/>
            </p14:nvContentPartPr>
            <p14:xfrm>
              <a:off x="5050793" y="2709739"/>
              <a:ext cx="825120" cy="377280"/>
            </p14:xfrm>
          </p:contentPart>
        </mc:Choice>
        <mc:Fallback xmlns="">
          <p:pic>
            <p:nvPicPr>
              <p:cNvPr id="17" name="حبر 17">
                <a:extLst>
                  <a:ext uri="{FF2B5EF4-FFF2-40B4-BE49-F238E27FC236}">
                    <a16:creationId xmlns:a16="http://schemas.microsoft.com/office/drawing/2014/main" id="{B51DDB2E-2F0C-128B-21EE-74FB9E224C2A}"/>
                  </a:ext>
                </a:extLst>
              </p:cNvPr>
              <p:cNvPicPr/>
              <p:nvPr/>
            </p:nvPicPr>
            <p:blipFill>
              <a:blip r:embed="rId6"/>
              <a:stretch>
                <a:fillRect/>
              </a:stretch>
            </p:blipFill>
            <p:spPr>
              <a:xfrm>
                <a:off x="5035673" y="2694619"/>
                <a:ext cx="8553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3">
                <a:extLst>
                  <a:ext uri="{FF2B5EF4-FFF2-40B4-BE49-F238E27FC236}">
                    <a16:creationId xmlns:a16="http://schemas.microsoft.com/office/drawing/2014/main" id="{75E2548A-8260-2C42-2D3E-CC979416FAF1}"/>
                  </a:ext>
                </a:extLst>
              </p14:cNvPr>
              <p14:cNvContentPartPr/>
              <p14:nvPr/>
            </p14:nvContentPartPr>
            <p14:xfrm>
              <a:off x="6125948" y="1471970"/>
              <a:ext cx="758160" cy="263160"/>
            </p14:xfrm>
          </p:contentPart>
        </mc:Choice>
        <mc:Fallback xmlns="">
          <p:pic>
            <p:nvPicPr>
              <p:cNvPr id="23" name="حبر 23">
                <a:extLst>
                  <a:ext uri="{FF2B5EF4-FFF2-40B4-BE49-F238E27FC236}">
                    <a16:creationId xmlns:a16="http://schemas.microsoft.com/office/drawing/2014/main" id="{75E2548A-8260-2C42-2D3E-CC979416FAF1}"/>
                  </a:ext>
                </a:extLst>
              </p:cNvPr>
              <p:cNvPicPr/>
              <p:nvPr/>
            </p:nvPicPr>
            <p:blipFill>
              <a:blip r:embed="rId8"/>
              <a:stretch>
                <a:fillRect/>
              </a:stretch>
            </p:blipFill>
            <p:spPr>
              <a:xfrm>
                <a:off x="6110828" y="1456490"/>
                <a:ext cx="7884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C299408F-750B-8501-9FA3-2321B8C355ED}"/>
                  </a:ext>
                </a:extLst>
              </p14:cNvPr>
              <p14:cNvContentPartPr/>
              <p14:nvPr/>
            </p14:nvContentPartPr>
            <p14:xfrm>
              <a:off x="5343668" y="1456490"/>
              <a:ext cx="888120" cy="386280"/>
            </p14:xfrm>
          </p:contentPart>
        </mc:Choice>
        <mc:Fallback xmlns="">
          <p:pic>
            <p:nvPicPr>
              <p:cNvPr id="31" name="حبر 31">
                <a:extLst>
                  <a:ext uri="{FF2B5EF4-FFF2-40B4-BE49-F238E27FC236}">
                    <a16:creationId xmlns:a16="http://schemas.microsoft.com/office/drawing/2014/main" id="{C299408F-750B-8501-9FA3-2321B8C355ED}"/>
                  </a:ext>
                </a:extLst>
              </p:cNvPr>
              <p:cNvPicPr/>
              <p:nvPr/>
            </p:nvPicPr>
            <p:blipFill>
              <a:blip r:embed="rId10"/>
              <a:stretch>
                <a:fillRect/>
              </a:stretch>
            </p:blipFill>
            <p:spPr>
              <a:xfrm>
                <a:off x="5328542" y="1441024"/>
                <a:ext cx="918732" cy="4168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1">
                <a:extLst>
                  <a:ext uri="{FF2B5EF4-FFF2-40B4-BE49-F238E27FC236}">
                    <a16:creationId xmlns:a16="http://schemas.microsoft.com/office/drawing/2014/main" id="{EDFA1BF3-5E84-9FEC-1F00-BB1DE7B015D3}"/>
                  </a:ext>
                </a:extLst>
              </p14:cNvPr>
              <p14:cNvContentPartPr/>
              <p14:nvPr/>
            </p14:nvContentPartPr>
            <p14:xfrm>
              <a:off x="5507468" y="1592570"/>
              <a:ext cx="80640" cy="105480"/>
            </p14:xfrm>
          </p:contentPart>
        </mc:Choice>
        <mc:Fallback xmlns="">
          <p:pic>
            <p:nvPicPr>
              <p:cNvPr id="32" name="حبر 31">
                <a:extLst>
                  <a:ext uri="{FF2B5EF4-FFF2-40B4-BE49-F238E27FC236}">
                    <a16:creationId xmlns:a16="http://schemas.microsoft.com/office/drawing/2014/main" id="{EDFA1BF3-5E84-9FEC-1F00-BB1DE7B015D3}"/>
                  </a:ext>
                </a:extLst>
              </p:cNvPr>
              <p:cNvPicPr/>
              <p:nvPr/>
            </p:nvPicPr>
            <p:blipFill>
              <a:blip r:embed="rId12"/>
              <a:stretch>
                <a:fillRect/>
              </a:stretch>
            </p:blipFill>
            <p:spPr>
              <a:xfrm>
                <a:off x="5492348" y="1577090"/>
                <a:ext cx="1112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8">
                <a:extLst>
                  <a:ext uri="{FF2B5EF4-FFF2-40B4-BE49-F238E27FC236}">
                    <a16:creationId xmlns:a16="http://schemas.microsoft.com/office/drawing/2014/main" id="{7F3AFF32-A024-8841-4CF7-3DD8FA181863}"/>
                  </a:ext>
                </a:extLst>
              </p14:cNvPr>
              <p14:cNvContentPartPr/>
              <p14:nvPr/>
            </p14:nvContentPartPr>
            <p14:xfrm>
              <a:off x="3924188" y="1412930"/>
              <a:ext cx="1271160" cy="433440"/>
            </p14:xfrm>
          </p:contentPart>
        </mc:Choice>
        <mc:Fallback xmlns="">
          <p:pic>
            <p:nvPicPr>
              <p:cNvPr id="48" name="حبر 48">
                <a:extLst>
                  <a:ext uri="{FF2B5EF4-FFF2-40B4-BE49-F238E27FC236}">
                    <a16:creationId xmlns:a16="http://schemas.microsoft.com/office/drawing/2014/main" id="{7F3AFF32-A024-8841-4CF7-3DD8FA181863}"/>
                  </a:ext>
                </a:extLst>
              </p:cNvPr>
              <p:cNvPicPr/>
              <p:nvPr/>
            </p:nvPicPr>
            <p:blipFill>
              <a:blip r:embed="rId14"/>
              <a:stretch>
                <a:fillRect/>
              </a:stretch>
            </p:blipFill>
            <p:spPr>
              <a:xfrm>
                <a:off x="3909072" y="1397810"/>
                <a:ext cx="1301391"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7" name="حبر 57">
                <a:extLst>
                  <a:ext uri="{FF2B5EF4-FFF2-40B4-BE49-F238E27FC236}">
                    <a16:creationId xmlns:a16="http://schemas.microsoft.com/office/drawing/2014/main" id="{8B219ECF-2B0D-07FC-AD60-F003F7BB5525}"/>
                  </a:ext>
                </a:extLst>
              </p14:cNvPr>
              <p14:cNvContentPartPr/>
              <p14:nvPr/>
            </p14:nvContentPartPr>
            <p14:xfrm>
              <a:off x="6321857" y="2889719"/>
              <a:ext cx="607320" cy="450000"/>
            </p14:xfrm>
          </p:contentPart>
        </mc:Choice>
        <mc:Fallback xmlns="">
          <p:pic>
            <p:nvPicPr>
              <p:cNvPr id="57" name="حبر 57">
                <a:extLst>
                  <a:ext uri="{FF2B5EF4-FFF2-40B4-BE49-F238E27FC236}">
                    <a16:creationId xmlns:a16="http://schemas.microsoft.com/office/drawing/2014/main" id="{8B219ECF-2B0D-07FC-AD60-F003F7BB5525}"/>
                  </a:ext>
                </a:extLst>
              </p:cNvPr>
              <p:cNvPicPr/>
              <p:nvPr/>
            </p:nvPicPr>
            <p:blipFill>
              <a:blip r:embed="rId16"/>
              <a:stretch>
                <a:fillRect/>
              </a:stretch>
            </p:blipFill>
            <p:spPr>
              <a:xfrm>
                <a:off x="6306737" y="2874239"/>
                <a:ext cx="63756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7" name="حبر 67">
                <a:extLst>
                  <a:ext uri="{FF2B5EF4-FFF2-40B4-BE49-F238E27FC236}">
                    <a16:creationId xmlns:a16="http://schemas.microsoft.com/office/drawing/2014/main" id="{FC99218D-0A91-5C5C-D67F-799612BBCA2D}"/>
                  </a:ext>
                </a:extLst>
              </p14:cNvPr>
              <p14:cNvContentPartPr/>
              <p14:nvPr/>
            </p14:nvContentPartPr>
            <p14:xfrm>
              <a:off x="7465376" y="2965430"/>
              <a:ext cx="1059840" cy="289800"/>
            </p14:xfrm>
          </p:contentPart>
        </mc:Choice>
        <mc:Fallback xmlns="">
          <p:pic>
            <p:nvPicPr>
              <p:cNvPr id="67" name="حبر 67">
                <a:extLst>
                  <a:ext uri="{FF2B5EF4-FFF2-40B4-BE49-F238E27FC236}">
                    <a16:creationId xmlns:a16="http://schemas.microsoft.com/office/drawing/2014/main" id="{FC99218D-0A91-5C5C-D67F-799612BBCA2D}"/>
                  </a:ext>
                </a:extLst>
              </p:cNvPr>
              <p:cNvPicPr/>
              <p:nvPr/>
            </p:nvPicPr>
            <p:blipFill>
              <a:blip r:embed="rId18"/>
              <a:stretch>
                <a:fillRect/>
              </a:stretch>
            </p:blipFill>
            <p:spPr>
              <a:xfrm>
                <a:off x="7450251" y="2950310"/>
                <a:ext cx="109045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8" name="حبر 67">
                <a:extLst>
                  <a:ext uri="{FF2B5EF4-FFF2-40B4-BE49-F238E27FC236}">
                    <a16:creationId xmlns:a16="http://schemas.microsoft.com/office/drawing/2014/main" id="{93372503-ED1D-3BD5-9998-4BF82706EB8B}"/>
                  </a:ext>
                </a:extLst>
              </p14:cNvPr>
              <p14:cNvContentPartPr/>
              <p14:nvPr/>
            </p14:nvContentPartPr>
            <p14:xfrm>
              <a:off x="955856" y="2231030"/>
              <a:ext cx="804600" cy="579240"/>
            </p14:xfrm>
          </p:contentPart>
        </mc:Choice>
        <mc:Fallback xmlns="">
          <p:pic>
            <p:nvPicPr>
              <p:cNvPr id="68" name="حبر 67">
                <a:extLst>
                  <a:ext uri="{FF2B5EF4-FFF2-40B4-BE49-F238E27FC236}">
                    <a16:creationId xmlns:a16="http://schemas.microsoft.com/office/drawing/2014/main" id="{93372503-ED1D-3BD5-9998-4BF82706EB8B}"/>
                  </a:ext>
                </a:extLst>
              </p:cNvPr>
              <p:cNvPicPr/>
              <p:nvPr/>
            </p:nvPicPr>
            <p:blipFill>
              <a:blip r:embed="rId20"/>
              <a:stretch>
                <a:fillRect/>
              </a:stretch>
            </p:blipFill>
            <p:spPr>
              <a:xfrm>
                <a:off x="940736" y="2215910"/>
                <a:ext cx="83520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9" name="حبر 68">
                <a:extLst>
                  <a:ext uri="{FF2B5EF4-FFF2-40B4-BE49-F238E27FC236}">
                    <a16:creationId xmlns:a16="http://schemas.microsoft.com/office/drawing/2014/main" id="{3C34C88D-78EC-9EC2-E01B-4B96050EA91D}"/>
                  </a:ext>
                </a:extLst>
              </p14:cNvPr>
              <p14:cNvContentPartPr/>
              <p14:nvPr/>
            </p14:nvContentPartPr>
            <p14:xfrm>
              <a:off x="5931457" y="4851750"/>
              <a:ext cx="1796760" cy="208440"/>
            </p14:xfrm>
          </p:contentPart>
        </mc:Choice>
        <mc:Fallback xmlns="">
          <p:pic>
            <p:nvPicPr>
              <p:cNvPr id="69" name="حبر 68">
                <a:extLst>
                  <a:ext uri="{FF2B5EF4-FFF2-40B4-BE49-F238E27FC236}">
                    <a16:creationId xmlns:a16="http://schemas.microsoft.com/office/drawing/2014/main" id="{3C34C88D-78EC-9EC2-E01B-4B96050EA91D}"/>
                  </a:ext>
                </a:extLst>
              </p:cNvPr>
              <p:cNvPicPr/>
              <p:nvPr/>
            </p:nvPicPr>
            <p:blipFill>
              <a:blip r:embed="rId22"/>
              <a:stretch>
                <a:fillRect/>
              </a:stretch>
            </p:blipFill>
            <p:spPr>
              <a:xfrm>
                <a:off x="5916337" y="4836270"/>
                <a:ext cx="18273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8" name="حبر 78">
                <a:extLst>
                  <a:ext uri="{FF2B5EF4-FFF2-40B4-BE49-F238E27FC236}">
                    <a16:creationId xmlns:a16="http://schemas.microsoft.com/office/drawing/2014/main" id="{77EC1FA5-71D1-6C9E-CD6C-E74DBEAD029B}"/>
                  </a:ext>
                </a:extLst>
              </p14:cNvPr>
              <p14:cNvContentPartPr/>
              <p14:nvPr/>
            </p14:nvContentPartPr>
            <p14:xfrm>
              <a:off x="6594806" y="5074295"/>
              <a:ext cx="1414440" cy="421560"/>
            </p14:xfrm>
          </p:contentPart>
        </mc:Choice>
        <mc:Fallback xmlns="">
          <p:pic>
            <p:nvPicPr>
              <p:cNvPr id="78" name="حبر 78">
                <a:extLst>
                  <a:ext uri="{FF2B5EF4-FFF2-40B4-BE49-F238E27FC236}">
                    <a16:creationId xmlns:a16="http://schemas.microsoft.com/office/drawing/2014/main" id="{77EC1FA5-71D1-6C9E-CD6C-E74DBEAD029B}"/>
                  </a:ext>
                </a:extLst>
              </p:cNvPr>
              <p:cNvPicPr/>
              <p:nvPr/>
            </p:nvPicPr>
            <p:blipFill>
              <a:blip r:embed="rId24"/>
              <a:stretch>
                <a:fillRect/>
              </a:stretch>
            </p:blipFill>
            <p:spPr>
              <a:xfrm>
                <a:off x="6579686" y="5059175"/>
                <a:ext cx="144468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حبر 87">
                <a:extLst>
                  <a:ext uri="{FF2B5EF4-FFF2-40B4-BE49-F238E27FC236}">
                    <a16:creationId xmlns:a16="http://schemas.microsoft.com/office/drawing/2014/main" id="{08DF7C2F-9C69-EB1B-FAF3-5AE0F6107E73}"/>
                  </a:ext>
                </a:extLst>
              </p14:cNvPr>
              <p14:cNvContentPartPr/>
              <p14:nvPr/>
            </p14:nvContentPartPr>
            <p14:xfrm>
              <a:off x="5853926" y="5635895"/>
              <a:ext cx="102240" cy="39240"/>
            </p14:xfrm>
          </p:contentPart>
        </mc:Choice>
        <mc:Fallback xmlns="">
          <p:pic>
            <p:nvPicPr>
              <p:cNvPr id="86" name="حبر 87">
                <a:extLst>
                  <a:ext uri="{FF2B5EF4-FFF2-40B4-BE49-F238E27FC236}">
                    <a16:creationId xmlns:a16="http://schemas.microsoft.com/office/drawing/2014/main" id="{08DF7C2F-9C69-EB1B-FAF3-5AE0F6107E73}"/>
                  </a:ext>
                </a:extLst>
              </p:cNvPr>
              <p:cNvPicPr/>
              <p:nvPr/>
            </p:nvPicPr>
            <p:blipFill>
              <a:blip r:embed="rId26"/>
              <a:stretch>
                <a:fillRect/>
              </a:stretch>
            </p:blipFill>
            <p:spPr>
              <a:xfrm>
                <a:off x="5838753" y="5620775"/>
                <a:ext cx="132948"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7" name="حبر 87">
                <a:extLst>
                  <a:ext uri="{FF2B5EF4-FFF2-40B4-BE49-F238E27FC236}">
                    <a16:creationId xmlns:a16="http://schemas.microsoft.com/office/drawing/2014/main" id="{A2EEC447-56D6-0CEA-481E-1A85368E660A}"/>
                  </a:ext>
                </a:extLst>
              </p14:cNvPr>
              <p14:cNvContentPartPr/>
              <p14:nvPr/>
            </p14:nvContentPartPr>
            <p14:xfrm>
              <a:off x="5645846" y="5161415"/>
              <a:ext cx="1138320" cy="381240"/>
            </p14:xfrm>
          </p:contentPart>
        </mc:Choice>
        <mc:Fallback xmlns="">
          <p:pic>
            <p:nvPicPr>
              <p:cNvPr id="87" name="حبر 87">
                <a:extLst>
                  <a:ext uri="{FF2B5EF4-FFF2-40B4-BE49-F238E27FC236}">
                    <a16:creationId xmlns:a16="http://schemas.microsoft.com/office/drawing/2014/main" id="{A2EEC447-56D6-0CEA-481E-1A85368E660A}"/>
                  </a:ext>
                </a:extLst>
              </p:cNvPr>
              <p:cNvPicPr/>
              <p:nvPr/>
            </p:nvPicPr>
            <p:blipFill>
              <a:blip r:embed="rId28"/>
              <a:stretch>
                <a:fillRect/>
              </a:stretch>
            </p:blipFill>
            <p:spPr>
              <a:xfrm>
                <a:off x="5630366" y="5146295"/>
                <a:ext cx="11689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3" name="حبر 93">
                <a:extLst>
                  <a:ext uri="{FF2B5EF4-FFF2-40B4-BE49-F238E27FC236}">
                    <a16:creationId xmlns:a16="http://schemas.microsoft.com/office/drawing/2014/main" id="{B92336ED-F667-07D8-383B-9444FBE17FE9}"/>
                  </a:ext>
                </a:extLst>
              </p14:cNvPr>
              <p14:cNvContentPartPr/>
              <p14:nvPr/>
            </p14:nvContentPartPr>
            <p14:xfrm>
              <a:off x="4299806" y="5166455"/>
              <a:ext cx="1269000" cy="290160"/>
            </p14:xfrm>
          </p:contentPart>
        </mc:Choice>
        <mc:Fallback xmlns="">
          <p:pic>
            <p:nvPicPr>
              <p:cNvPr id="93" name="حبر 93">
                <a:extLst>
                  <a:ext uri="{FF2B5EF4-FFF2-40B4-BE49-F238E27FC236}">
                    <a16:creationId xmlns:a16="http://schemas.microsoft.com/office/drawing/2014/main" id="{B92336ED-F667-07D8-383B-9444FBE17FE9}"/>
                  </a:ext>
                </a:extLst>
              </p:cNvPr>
              <p:cNvPicPr/>
              <p:nvPr/>
            </p:nvPicPr>
            <p:blipFill>
              <a:blip r:embed="rId30"/>
              <a:stretch>
                <a:fillRect/>
              </a:stretch>
            </p:blipFill>
            <p:spPr>
              <a:xfrm>
                <a:off x="4284326" y="5150994"/>
                <a:ext cx="1299600" cy="32036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7" name="حبر 97">
                <a:extLst>
                  <a:ext uri="{FF2B5EF4-FFF2-40B4-BE49-F238E27FC236}">
                    <a16:creationId xmlns:a16="http://schemas.microsoft.com/office/drawing/2014/main" id="{EC22CEBA-5375-E96C-8C88-704F8A186705}"/>
                  </a:ext>
                </a:extLst>
              </p14:cNvPr>
              <p14:cNvContentPartPr/>
              <p14:nvPr/>
            </p14:nvContentPartPr>
            <p14:xfrm>
              <a:off x="3471806" y="5089055"/>
              <a:ext cx="629640" cy="309960"/>
            </p14:xfrm>
          </p:contentPart>
        </mc:Choice>
        <mc:Fallback xmlns="">
          <p:pic>
            <p:nvPicPr>
              <p:cNvPr id="97" name="حبر 97">
                <a:extLst>
                  <a:ext uri="{FF2B5EF4-FFF2-40B4-BE49-F238E27FC236}">
                    <a16:creationId xmlns:a16="http://schemas.microsoft.com/office/drawing/2014/main" id="{EC22CEBA-5375-E96C-8C88-704F8A186705}"/>
                  </a:ext>
                </a:extLst>
              </p:cNvPr>
              <p:cNvPicPr/>
              <p:nvPr/>
            </p:nvPicPr>
            <p:blipFill>
              <a:blip r:embed="rId32"/>
              <a:stretch>
                <a:fillRect/>
              </a:stretch>
            </p:blipFill>
            <p:spPr>
              <a:xfrm>
                <a:off x="3456335" y="5073593"/>
                <a:ext cx="659863" cy="34052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3" name="حبر 113">
                <a:extLst>
                  <a:ext uri="{FF2B5EF4-FFF2-40B4-BE49-F238E27FC236}">
                    <a16:creationId xmlns:a16="http://schemas.microsoft.com/office/drawing/2014/main" id="{1808EA98-E888-6000-19B9-36BDDCF8B2A1}"/>
                  </a:ext>
                </a:extLst>
              </p14:cNvPr>
              <p14:cNvContentPartPr/>
              <p14:nvPr/>
            </p14:nvContentPartPr>
            <p14:xfrm>
              <a:off x="1883486" y="5035775"/>
              <a:ext cx="1762920" cy="479520"/>
            </p14:xfrm>
          </p:contentPart>
        </mc:Choice>
        <mc:Fallback xmlns="">
          <p:pic>
            <p:nvPicPr>
              <p:cNvPr id="113" name="حبر 113">
                <a:extLst>
                  <a:ext uri="{FF2B5EF4-FFF2-40B4-BE49-F238E27FC236}">
                    <a16:creationId xmlns:a16="http://schemas.microsoft.com/office/drawing/2014/main" id="{1808EA98-E888-6000-19B9-36BDDCF8B2A1}"/>
                  </a:ext>
                </a:extLst>
              </p:cNvPr>
              <p:cNvPicPr/>
              <p:nvPr/>
            </p:nvPicPr>
            <p:blipFill>
              <a:blip r:embed="rId34"/>
              <a:stretch>
                <a:fillRect/>
              </a:stretch>
            </p:blipFill>
            <p:spPr>
              <a:xfrm>
                <a:off x="1868006" y="5020307"/>
                <a:ext cx="1793520" cy="509737"/>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23" name="حبر 123">
                <a:extLst>
                  <a:ext uri="{FF2B5EF4-FFF2-40B4-BE49-F238E27FC236}">
                    <a16:creationId xmlns:a16="http://schemas.microsoft.com/office/drawing/2014/main" id="{80D62069-ADC9-22F3-A30C-877B4AC4DBF8}"/>
                  </a:ext>
                </a:extLst>
              </p14:cNvPr>
              <p14:cNvContentPartPr/>
              <p14:nvPr/>
            </p14:nvContentPartPr>
            <p14:xfrm>
              <a:off x="2553174" y="1547140"/>
              <a:ext cx="1162800" cy="285120"/>
            </p14:xfrm>
          </p:contentPart>
        </mc:Choice>
        <mc:Fallback xmlns="">
          <p:pic>
            <p:nvPicPr>
              <p:cNvPr id="123" name="حبر 123">
                <a:extLst>
                  <a:ext uri="{FF2B5EF4-FFF2-40B4-BE49-F238E27FC236}">
                    <a16:creationId xmlns:a16="http://schemas.microsoft.com/office/drawing/2014/main" id="{80D62069-ADC9-22F3-A30C-877B4AC4DBF8}"/>
                  </a:ext>
                </a:extLst>
              </p:cNvPr>
              <p:cNvPicPr/>
              <p:nvPr/>
            </p:nvPicPr>
            <p:blipFill>
              <a:blip r:embed="rId36"/>
              <a:stretch>
                <a:fillRect/>
              </a:stretch>
            </p:blipFill>
            <p:spPr>
              <a:xfrm>
                <a:off x="2538054" y="1531680"/>
                <a:ext cx="1193400" cy="315681"/>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29102" y="1695994"/>
            <a:ext cx="8107680" cy="4862195"/>
          </a:xfrm>
        </p:spPr>
        <p:txBody>
          <a:bodyPr wrap="square" numCol="1" anchor="t" anchorCtr="0" compatLnSpc="1">
            <a:prstTxWarp prst="textNoShape">
              <a:avLst/>
            </a:prstTxWarp>
          </a:bodyPr>
          <a:lstStyle/>
          <a:p>
            <a:pPr marL="457200" indent="-457200"/>
            <a:r>
              <a:rPr lang="en-US" sz="2800" dirty="0">
                <a:ea typeface="ＭＳ Ｐゴシック" pitchFamily="34" charset="-128"/>
                <a:cs typeface="Arial" charset="0"/>
              </a:rPr>
              <a:t>Using social media at work</a:t>
            </a:r>
          </a:p>
          <a:p>
            <a:pPr marL="982980" lvl="1" indent="-457200"/>
            <a:r>
              <a:rPr lang="en-US" sz="2800" dirty="0">
                <a:ea typeface="ＭＳ Ｐゴシック" pitchFamily="34" charset="-128"/>
                <a:cs typeface="Arial" charset="0"/>
              </a:rPr>
              <a:t>Policies on accessing social media at work.</a:t>
            </a:r>
          </a:p>
          <a:p>
            <a:pPr marL="1234440" lvl="2" indent="-457200"/>
            <a:r>
              <a:rPr lang="en-US" sz="2800" dirty="0">
                <a:ea typeface="ＭＳ Ｐゴシック" pitchFamily="34" charset="-128"/>
                <a:cs typeface="Arial" charset="0"/>
              </a:rPr>
              <a:t>When, where, and for what purpose.</a:t>
            </a:r>
          </a:p>
          <a:p>
            <a:pPr marL="982980" lvl="1" indent="-457200"/>
            <a:r>
              <a:rPr lang="en-US" sz="2800" dirty="0">
                <a:ea typeface="ＭＳ Ｐゴシック" pitchFamily="34" charset="-128"/>
                <a:cs typeface="Arial" charset="0"/>
              </a:rPr>
              <a:t>Impact of social media on employee well-being.  </a:t>
            </a:r>
          </a:p>
          <a:p>
            <a:pPr eaLnBrk="1" hangingPunct="1"/>
            <a:endParaRPr lang="en-US" dirty="0">
              <a:effectLst>
                <a:outerShdw blurRad="38100" dist="38100" dir="2700000" algn="tl">
                  <a:srgbClr val="0064E2"/>
                </a:outerShdw>
              </a:effectLst>
              <a:latin typeface="Arial" charset="0"/>
              <a:ea typeface="ＭＳ Ｐゴシック" pitchFamily="34" charset="-128"/>
              <a:cs typeface="Arial" charset="0"/>
            </a:endParaRPr>
          </a:p>
        </p:txBody>
      </p:sp>
      <p:sp>
        <p:nvSpPr>
          <p:cNvPr id="8" name="Slide Number Placeholder 7"/>
          <p:cNvSpPr>
            <a:spLocks noGrp="1"/>
          </p:cNvSpPr>
          <p:nvPr>
            <p:ph type="sldNum" sz="quarter" idx="12"/>
          </p:nvPr>
        </p:nvSpPr>
        <p:spPr/>
        <p:txBody>
          <a:bodyPr/>
          <a:lstStyle/>
          <a:p>
            <a:pPr>
              <a:defRPr/>
            </a:pPr>
            <a:r>
              <a:rPr lang="en-US"/>
              <a:t>1-</a:t>
            </a:r>
            <a:fld id="{A9DB0EA0-19AD-49A5-ADFB-2AFCFF90A98A}" type="slidenum">
              <a:rPr lang="en-US"/>
              <a:pPr>
                <a:defRPr/>
              </a:pPr>
              <a:t>26</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C5F68803-24FA-4163-BCEB-E98BB1BE055D}"/>
                  </a:ext>
                </a:extLst>
              </p14:cNvPr>
              <p14:cNvContentPartPr/>
              <p14:nvPr/>
            </p14:nvContentPartPr>
            <p14:xfrm>
              <a:off x="1408736" y="1829494"/>
              <a:ext cx="4250160" cy="325440"/>
            </p14:xfrm>
          </p:contentPart>
        </mc:Choice>
        <mc:Fallback xmlns="">
          <p:pic>
            <p:nvPicPr>
              <p:cNvPr id="4" name="حبر 3">
                <a:extLst>
                  <a:ext uri="{FF2B5EF4-FFF2-40B4-BE49-F238E27FC236}">
                    <a16:creationId xmlns:a16="http://schemas.microsoft.com/office/drawing/2014/main" id="{C5F68803-24FA-4163-BCEB-E98BB1BE055D}"/>
                  </a:ext>
                </a:extLst>
              </p:cNvPr>
              <p:cNvPicPr/>
              <p:nvPr/>
            </p:nvPicPr>
            <p:blipFill>
              <a:blip r:embed="rId4"/>
              <a:stretch>
                <a:fillRect/>
              </a:stretch>
            </p:blipFill>
            <p:spPr>
              <a:xfrm>
                <a:off x="1354736" y="1721854"/>
                <a:ext cx="435780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5B906890-6B2F-8BEF-F2C4-56E0DEF01704}"/>
                  </a:ext>
                </a:extLst>
              </p14:cNvPr>
              <p14:cNvContentPartPr/>
              <p14:nvPr/>
            </p14:nvContentPartPr>
            <p14:xfrm>
              <a:off x="5404016" y="1412614"/>
              <a:ext cx="1208520" cy="770400"/>
            </p14:xfrm>
          </p:contentPart>
        </mc:Choice>
        <mc:Fallback xmlns="">
          <p:pic>
            <p:nvPicPr>
              <p:cNvPr id="5" name="حبر 4">
                <a:extLst>
                  <a:ext uri="{FF2B5EF4-FFF2-40B4-BE49-F238E27FC236}">
                    <a16:creationId xmlns:a16="http://schemas.microsoft.com/office/drawing/2014/main" id="{5B906890-6B2F-8BEF-F2C4-56E0DEF01704}"/>
                  </a:ext>
                </a:extLst>
              </p:cNvPr>
              <p:cNvPicPr/>
              <p:nvPr/>
            </p:nvPicPr>
            <p:blipFill>
              <a:blip r:embed="rId6"/>
              <a:stretch>
                <a:fillRect/>
              </a:stretch>
            </p:blipFill>
            <p:spPr>
              <a:xfrm>
                <a:off x="5350016" y="1304974"/>
                <a:ext cx="131616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حبر 6">
                <a:extLst>
                  <a:ext uri="{FF2B5EF4-FFF2-40B4-BE49-F238E27FC236}">
                    <a16:creationId xmlns:a16="http://schemas.microsoft.com/office/drawing/2014/main" id="{11C0EC72-AE8F-5C8F-315E-EEAA4B45C7D2}"/>
                  </a:ext>
                </a:extLst>
              </p14:cNvPr>
              <p14:cNvContentPartPr/>
              <p14:nvPr/>
            </p14:nvContentPartPr>
            <p14:xfrm>
              <a:off x="910856" y="1144414"/>
              <a:ext cx="706680" cy="749160"/>
            </p14:xfrm>
          </p:contentPart>
        </mc:Choice>
        <mc:Fallback xmlns="">
          <p:pic>
            <p:nvPicPr>
              <p:cNvPr id="7" name="حبر 6">
                <a:extLst>
                  <a:ext uri="{FF2B5EF4-FFF2-40B4-BE49-F238E27FC236}">
                    <a16:creationId xmlns:a16="http://schemas.microsoft.com/office/drawing/2014/main" id="{11C0EC72-AE8F-5C8F-315E-EEAA4B45C7D2}"/>
                  </a:ext>
                </a:extLst>
              </p:cNvPr>
              <p:cNvPicPr/>
              <p:nvPr/>
            </p:nvPicPr>
            <p:blipFill>
              <a:blip r:embed="rId8"/>
              <a:stretch>
                <a:fillRect/>
              </a:stretch>
            </p:blipFill>
            <p:spPr>
              <a:xfrm>
                <a:off x="857216" y="1036414"/>
                <a:ext cx="814320" cy="964800"/>
              </a:xfrm>
              <a:prstGeom prst="rect">
                <a:avLst/>
              </a:prstGeom>
            </p:spPr>
          </p:pic>
        </mc:Fallback>
      </mc:AlternateContent>
    </p:spTree>
    <p:extLst>
      <p:ext uri="{BB962C8B-B14F-4D97-AF65-F5344CB8AC3E}">
        <p14:creationId xmlns:p14="http://schemas.microsoft.com/office/powerpoint/2010/main" val="1668192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85874"/>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89489" y="1736725"/>
            <a:ext cx="8107680" cy="4664075"/>
          </a:xfrm>
        </p:spPr>
        <p:txBody>
          <a:bodyPr>
            <a:normAutofit fontScale="92500" lnSpcReduction="20000"/>
          </a:bodyPr>
          <a:lstStyle/>
          <a:p>
            <a:pPr marL="457200" indent="-457200">
              <a:defRPr/>
            </a:pPr>
            <a:r>
              <a:rPr lang="en-US" sz="3000" dirty="0">
                <a:ea typeface="+mn-ea"/>
                <a:cs typeface="Arial"/>
              </a:rPr>
              <a:t>Enhancing employee </a:t>
            </a:r>
            <a:r>
              <a:rPr lang="en-US" sz="3000" dirty="0">
                <a:cs typeface="Arial"/>
              </a:rPr>
              <a:t>w</a:t>
            </a:r>
            <a:r>
              <a:rPr lang="en-US" sz="3000" dirty="0">
                <a:ea typeface="+mn-ea"/>
                <a:cs typeface="Arial"/>
              </a:rPr>
              <a:t>ell-being at work </a:t>
            </a:r>
          </a:p>
          <a:p>
            <a:pPr marL="982980" lvl="1" indent="-457200">
              <a:defRPr/>
            </a:pPr>
            <a:r>
              <a:rPr lang="en-US" sz="3000" dirty="0">
                <a:ea typeface="+mn-ea"/>
                <a:cs typeface="Arial"/>
              </a:rPr>
              <a:t>The creation of the global workforce means work no longer sleeps. </a:t>
            </a:r>
          </a:p>
          <a:p>
            <a:pPr marL="982980" lvl="1" indent="-457200">
              <a:defRPr/>
            </a:pPr>
            <a:r>
              <a:rPr lang="en-US" sz="3000" dirty="0">
                <a:ea typeface="+mn-ea"/>
                <a:cs typeface="Arial"/>
              </a:rPr>
              <a:t>Communication technology has provided a vehicle for working at any time or any place. </a:t>
            </a:r>
          </a:p>
          <a:p>
            <a:pPr marL="982980" lvl="1" indent="-457200">
              <a:defRPr/>
            </a:pPr>
            <a:r>
              <a:rPr lang="en-US" sz="3000" dirty="0">
                <a:ea typeface="+mn-ea"/>
                <a:cs typeface="Arial"/>
              </a:rPr>
              <a:t>Employees are working longer hours per week.</a:t>
            </a:r>
          </a:p>
          <a:p>
            <a:pPr marL="982980" lvl="1" indent="-457200">
              <a:defRPr/>
            </a:pPr>
            <a:r>
              <a:rPr lang="en-US" sz="3000" dirty="0">
                <a:ea typeface="+mn-ea"/>
                <a:cs typeface="Arial"/>
              </a:rPr>
              <a:t>The lifestyles of families have changed —creating conflict.</a:t>
            </a:r>
          </a:p>
          <a:p>
            <a:pPr marL="982980" lvl="1" indent="-457200">
              <a:defRPr/>
            </a:pPr>
            <a:r>
              <a:rPr lang="en-US" sz="3000" dirty="0">
                <a:ea typeface="+mn-ea"/>
                <a:cs typeface="Arial"/>
              </a:rPr>
              <a:t>Balancing work and life demands now surpasses job security as an employee priority.</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83B73739-3958-4DCF-94AE-E41B1903B7E0}" type="slidenum">
              <a:rPr lang="en-US"/>
              <a:pPr>
                <a:defRPr/>
              </a:pPr>
              <a:t>27</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25C00325-212B-0F79-137B-30961D5753A0}"/>
                  </a:ext>
                </a:extLst>
              </p14:cNvPr>
              <p14:cNvContentPartPr/>
              <p14:nvPr/>
            </p14:nvContentPartPr>
            <p14:xfrm>
              <a:off x="1517984" y="1796175"/>
              <a:ext cx="547200" cy="83160"/>
            </p14:xfrm>
          </p:contentPart>
        </mc:Choice>
        <mc:Fallback xmlns="">
          <p:pic>
            <p:nvPicPr>
              <p:cNvPr id="4" name="حبر 3">
                <a:extLst>
                  <a:ext uri="{FF2B5EF4-FFF2-40B4-BE49-F238E27FC236}">
                    <a16:creationId xmlns:a16="http://schemas.microsoft.com/office/drawing/2014/main" id="{25C00325-212B-0F79-137B-30961D5753A0}"/>
                  </a:ext>
                </a:extLst>
              </p:cNvPr>
              <p:cNvPicPr/>
              <p:nvPr/>
            </p:nvPicPr>
            <p:blipFill>
              <a:blip r:embed="rId4"/>
              <a:stretch>
                <a:fillRect/>
              </a:stretch>
            </p:blipFill>
            <p:spPr>
              <a:xfrm>
                <a:off x="1463984" y="1688175"/>
                <a:ext cx="65484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9DB50C41-DA80-55EE-7894-FA3EFB5F8166}"/>
                  </a:ext>
                </a:extLst>
              </p14:cNvPr>
              <p14:cNvContentPartPr/>
              <p14:nvPr/>
            </p14:nvContentPartPr>
            <p14:xfrm>
              <a:off x="890426" y="271682"/>
              <a:ext cx="678600" cy="524880"/>
            </p14:xfrm>
          </p:contentPart>
        </mc:Choice>
        <mc:Fallback xmlns="">
          <p:pic>
            <p:nvPicPr>
              <p:cNvPr id="12" name="حبر 12">
                <a:extLst>
                  <a:ext uri="{FF2B5EF4-FFF2-40B4-BE49-F238E27FC236}">
                    <a16:creationId xmlns:a16="http://schemas.microsoft.com/office/drawing/2014/main" id="{9DB50C41-DA80-55EE-7894-FA3EFB5F8166}"/>
                  </a:ext>
                </a:extLst>
              </p:cNvPr>
              <p:cNvPicPr/>
              <p:nvPr/>
            </p:nvPicPr>
            <p:blipFill>
              <a:blip r:embed="rId6"/>
              <a:stretch>
                <a:fillRect/>
              </a:stretch>
            </p:blipFill>
            <p:spPr>
              <a:xfrm>
                <a:off x="875298" y="256202"/>
                <a:ext cx="709216" cy="55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حبر 19">
                <a:extLst>
                  <a:ext uri="{FF2B5EF4-FFF2-40B4-BE49-F238E27FC236}">
                    <a16:creationId xmlns:a16="http://schemas.microsoft.com/office/drawing/2014/main" id="{5A7AFC9E-70E0-C902-E056-837C12BB2FDE}"/>
                  </a:ext>
                </a:extLst>
              </p14:cNvPr>
              <p14:cNvContentPartPr/>
              <p14:nvPr/>
            </p14:nvContentPartPr>
            <p14:xfrm>
              <a:off x="2120337" y="1483207"/>
              <a:ext cx="586800" cy="247680"/>
            </p14:xfrm>
          </p:contentPart>
        </mc:Choice>
        <mc:Fallback xmlns="">
          <p:pic>
            <p:nvPicPr>
              <p:cNvPr id="19" name="حبر 19">
                <a:extLst>
                  <a:ext uri="{FF2B5EF4-FFF2-40B4-BE49-F238E27FC236}">
                    <a16:creationId xmlns:a16="http://schemas.microsoft.com/office/drawing/2014/main" id="{5A7AFC9E-70E0-C902-E056-837C12BB2FDE}"/>
                  </a:ext>
                </a:extLst>
              </p:cNvPr>
              <p:cNvPicPr/>
              <p:nvPr/>
            </p:nvPicPr>
            <p:blipFill>
              <a:blip r:embed="rId8"/>
              <a:stretch>
                <a:fillRect/>
              </a:stretch>
            </p:blipFill>
            <p:spPr>
              <a:xfrm>
                <a:off x="2105217" y="1468087"/>
                <a:ext cx="6174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6">
                <a:extLst>
                  <a:ext uri="{FF2B5EF4-FFF2-40B4-BE49-F238E27FC236}">
                    <a16:creationId xmlns:a16="http://schemas.microsoft.com/office/drawing/2014/main" id="{2E7EA586-F863-1075-033C-4FF4FB8E58BD}"/>
                  </a:ext>
                </a:extLst>
              </p14:cNvPr>
              <p14:cNvContentPartPr/>
              <p14:nvPr/>
            </p14:nvContentPartPr>
            <p14:xfrm>
              <a:off x="5018131" y="1322356"/>
              <a:ext cx="1104120" cy="423360"/>
            </p14:xfrm>
          </p:contentPart>
        </mc:Choice>
        <mc:Fallback xmlns="">
          <p:pic>
            <p:nvPicPr>
              <p:cNvPr id="26" name="حبر 26">
                <a:extLst>
                  <a:ext uri="{FF2B5EF4-FFF2-40B4-BE49-F238E27FC236}">
                    <a16:creationId xmlns:a16="http://schemas.microsoft.com/office/drawing/2014/main" id="{2E7EA586-F863-1075-033C-4FF4FB8E58BD}"/>
                  </a:ext>
                </a:extLst>
              </p:cNvPr>
              <p:cNvPicPr/>
              <p:nvPr/>
            </p:nvPicPr>
            <p:blipFill>
              <a:blip r:embed="rId10"/>
              <a:stretch>
                <a:fillRect/>
              </a:stretch>
            </p:blipFill>
            <p:spPr>
              <a:xfrm>
                <a:off x="5002656" y="1307236"/>
                <a:ext cx="113435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4">
                <a:extLst>
                  <a:ext uri="{FF2B5EF4-FFF2-40B4-BE49-F238E27FC236}">
                    <a16:creationId xmlns:a16="http://schemas.microsoft.com/office/drawing/2014/main" id="{0DEF4D39-8399-9865-AD88-4D4023A828D8}"/>
                  </a:ext>
                </a:extLst>
              </p14:cNvPr>
              <p14:cNvContentPartPr/>
              <p14:nvPr/>
            </p14:nvContentPartPr>
            <p14:xfrm>
              <a:off x="3720331" y="1440796"/>
              <a:ext cx="846720" cy="308880"/>
            </p14:xfrm>
          </p:contentPart>
        </mc:Choice>
        <mc:Fallback xmlns="">
          <p:pic>
            <p:nvPicPr>
              <p:cNvPr id="34" name="حبر 34">
                <a:extLst>
                  <a:ext uri="{FF2B5EF4-FFF2-40B4-BE49-F238E27FC236}">
                    <a16:creationId xmlns:a16="http://schemas.microsoft.com/office/drawing/2014/main" id="{0DEF4D39-8399-9865-AD88-4D4023A828D8}"/>
                  </a:ext>
                </a:extLst>
              </p:cNvPr>
              <p:cNvPicPr/>
              <p:nvPr/>
            </p:nvPicPr>
            <p:blipFill>
              <a:blip r:embed="rId12"/>
              <a:stretch>
                <a:fillRect/>
              </a:stretch>
            </p:blipFill>
            <p:spPr>
              <a:xfrm>
                <a:off x="3705205" y="1425658"/>
                <a:ext cx="876973" cy="33951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8">
                <a:extLst>
                  <a:ext uri="{FF2B5EF4-FFF2-40B4-BE49-F238E27FC236}">
                    <a16:creationId xmlns:a16="http://schemas.microsoft.com/office/drawing/2014/main" id="{FD04B21A-3507-5D75-8C1B-108F9675C093}"/>
                  </a:ext>
                </a:extLst>
              </p14:cNvPr>
              <p14:cNvContentPartPr/>
              <p14:nvPr/>
            </p14:nvContentPartPr>
            <p14:xfrm>
              <a:off x="6648931" y="1516036"/>
              <a:ext cx="115200" cy="272520"/>
            </p14:xfrm>
          </p:contentPart>
        </mc:Choice>
        <mc:Fallback xmlns="">
          <p:pic>
            <p:nvPicPr>
              <p:cNvPr id="38" name="حبر 38">
                <a:extLst>
                  <a:ext uri="{FF2B5EF4-FFF2-40B4-BE49-F238E27FC236}">
                    <a16:creationId xmlns:a16="http://schemas.microsoft.com/office/drawing/2014/main" id="{FD04B21A-3507-5D75-8C1B-108F9675C093}"/>
                  </a:ext>
                </a:extLst>
              </p:cNvPr>
              <p:cNvPicPr/>
              <p:nvPr/>
            </p:nvPicPr>
            <p:blipFill>
              <a:blip r:embed="rId14"/>
              <a:stretch>
                <a:fillRect/>
              </a:stretch>
            </p:blipFill>
            <p:spPr>
              <a:xfrm>
                <a:off x="6633811" y="1500936"/>
                <a:ext cx="145440" cy="302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حبر 41">
                <a:extLst>
                  <a:ext uri="{FF2B5EF4-FFF2-40B4-BE49-F238E27FC236}">
                    <a16:creationId xmlns:a16="http://schemas.microsoft.com/office/drawing/2014/main" id="{4E8DBB7B-9730-F592-207D-92805D16B3DE}"/>
                  </a:ext>
                </a:extLst>
              </p14:cNvPr>
              <p14:cNvContentPartPr/>
              <p14:nvPr/>
            </p14:nvContentPartPr>
            <p14:xfrm>
              <a:off x="7208011" y="1476796"/>
              <a:ext cx="419760" cy="226080"/>
            </p14:xfrm>
          </p:contentPart>
        </mc:Choice>
        <mc:Fallback xmlns="">
          <p:pic>
            <p:nvPicPr>
              <p:cNvPr id="41" name="حبر 41">
                <a:extLst>
                  <a:ext uri="{FF2B5EF4-FFF2-40B4-BE49-F238E27FC236}">
                    <a16:creationId xmlns:a16="http://schemas.microsoft.com/office/drawing/2014/main" id="{4E8DBB7B-9730-F592-207D-92805D16B3DE}"/>
                  </a:ext>
                </a:extLst>
              </p:cNvPr>
              <p:cNvPicPr/>
              <p:nvPr/>
            </p:nvPicPr>
            <p:blipFill>
              <a:blip r:embed="rId16"/>
              <a:stretch>
                <a:fillRect/>
              </a:stretch>
            </p:blipFill>
            <p:spPr>
              <a:xfrm>
                <a:off x="7192891" y="1461316"/>
                <a:ext cx="450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حبر 47">
                <a:extLst>
                  <a:ext uri="{FF2B5EF4-FFF2-40B4-BE49-F238E27FC236}">
                    <a16:creationId xmlns:a16="http://schemas.microsoft.com/office/drawing/2014/main" id="{CC03006F-E523-CBC4-4C4C-18AC184E43E8}"/>
                  </a:ext>
                </a:extLst>
              </p14:cNvPr>
              <p14:cNvContentPartPr/>
              <p14:nvPr/>
            </p14:nvContentPartPr>
            <p14:xfrm>
              <a:off x="2824454" y="2098719"/>
              <a:ext cx="486720" cy="141480"/>
            </p14:xfrm>
          </p:contentPart>
        </mc:Choice>
        <mc:Fallback xmlns="">
          <p:pic>
            <p:nvPicPr>
              <p:cNvPr id="47" name="حبر 47">
                <a:extLst>
                  <a:ext uri="{FF2B5EF4-FFF2-40B4-BE49-F238E27FC236}">
                    <a16:creationId xmlns:a16="http://schemas.microsoft.com/office/drawing/2014/main" id="{CC03006F-E523-CBC4-4C4C-18AC184E43E8}"/>
                  </a:ext>
                </a:extLst>
              </p:cNvPr>
              <p:cNvPicPr/>
              <p:nvPr/>
            </p:nvPicPr>
            <p:blipFill>
              <a:blip r:embed="rId18"/>
              <a:stretch>
                <a:fillRect/>
              </a:stretch>
            </p:blipFill>
            <p:spPr>
              <a:xfrm>
                <a:off x="2809334" y="2083599"/>
                <a:ext cx="5173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3">
                <a:extLst>
                  <a:ext uri="{FF2B5EF4-FFF2-40B4-BE49-F238E27FC236}">
                    <a16:creationId xmlns:a16="http://schemas.microsoft.com/office/drawing/2014/main" id="{52A00495-5576-9829-D5AF-867A9E08CDF4}"/>
                  </a:ext>
                </a:extLst>
              </p14:cNvPr>
              <p14:cNvContentPartPr/>
              <p14:nvPr/>
            </p14:nvContentPartPr>
            <p14:xfrm>
              <a:off x="8385877" y="2534634"/>
              <a:ext cx="534600" cy="179280"/>
            </p14:xfrm>
          </p:contentPart>
        </mc:Choice>
        <mc:Fallback xmlns="">
          <p:pic>
            <p:nvPicPr>
              <p:cNvPr id="53" name="حبر 53">
                <a:extLst>
                  <a:ext uri="{FF2B5EF4-FFF2-40B4-BE49-F238E27FC236}">
                    <a16:creationId xmlns:a16="http://schemas.microsoft.com/office/drawing/2014/main" id="{52A00495-5576-9829-D5AF-867A9E08CDF4}"/>
                  </a:ext>
                </a:extLst>
              </p:cNvPr>
              <p:cNvPicPr/>
              <p:nvPr/>
            </p:nvPicPr>
            <p:blipFill>
              <a:blip r:embed="rId20"/>
              <a:stretch>
                <a:fillRect/>
              </a:stretch>
            </p:blipFill>
            <p:spPr>
              <a:xfrm>
                <a:off x="8370757" y="2519514"/>
                <a:ext cx="565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3">
                <a:extLst>
                  <a:ext uri="{FF2B5EF4-FFF2-40B4-BE49-F238E27FC236}">
                    <a16:creationId xmlns:a16="http://schemas.microsoft.com/office/drawing/2014/main" id="{A85F1D5A-FC9B-F1A8-9066-3FBEFA64AC1A}"/>
                  </a:ext>
                </a:extLst>
              </p14:cNvPr>
              <p14:cNvContentPartPr/>
              <p14:nvPr/>
            </p14:nvContentPartPr>
            <p14:xfrm>
              <a:off x="8567317" y="2519514"/>
              <a:ext cx="7920" cy="2880"/>
            </p14:xfrm>
          </p:contentPart>
        </mc:Choice>
        <mc:Fallback xmlns="">
          <p:pic>
            <p:nvPicPr>
              <p:cNvPr id="54" name="حبر 53">
                <a:extLst>
                  <a:ext uri="{FF2B5EF4-FFF2-40B4-BE49-F238E27FC236}">
                    <a16:creationId xmlns:a16="http://schemas.microsoft.com/office/drawing/2014/main" id="{A85F1D5A-FC9B-F1A8-9066-3FBEFA64AC1A}"/>
                  </a:ext>
                </a:extLst>
              </p:cNvPr>
              <p:cNvPicPr/>
              <p:nvPr/>
            </p:nvPicPr>
            <p:blipFill>
              <a:blip r:embed="rId22"/>
              <a:stretch>
                <a:fillRect/>
              </a:stretch>
            </p:blipFill>
            <p:spPr>
              <a:xfrm>
                <a:off x="8552197" y="2504394"/>
                <a:ext cx="38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 name="حبر 57">
                <a:extLst>
                  <a:ext uri="{FF2B5EF4-FFF2-40B4-BE49-F238E27FC236}">
                    <a16:creationId xmlns:a16="http://schemas.microsoft.com/office/drawing/2014/main" id="{E5F678AD-B4AF-88BB-DD16-9804CD7B1186}"/>
                  </a:ext>
                </a:extLst>
              </p14:cNvPr>
              <p14:cNvContentPartPr/>
              <p14:nvPr/>
            </p14:nvContentPartPr>
            <p14:xfrm>
              <a:off x="8499277" y="2753874"/>
              <a:ext cx="78480" cy="20520"/>
            </p14:xfrm>
          </p:contentPart>
        </mc:Choice>
        <mc:Fallback xmlns="">
          <p:pic>
            <p:nvPicPr>
              <p:cNvPr id="57" name="حبر 57">
                <a:extLst>
                  <a:ext uri="{FF2B5EF4-FFF2-40B4-BE49-F238E27FC236}">
                    <a16:creationId xmlns:a16="http://schemas.microsoft.com/office/drawing/2014/main" id="{E5F678AD-B4AF-88BB-DD16-9804CD7B1186}"/>
                  </a:ext>
                </a:extLst>
              </p:cNvPr>
              <p:cNvPicPr/>
              <p:nvPr/>
            </p:nvPicPr>
            <p:blipFill>
              <a:blip r:embed="rId24"/>
              <a:stretch>
                <a:fillRect/>
              </a:stretch>
            </p:blipFill>
            <p:spPr>
              <a:xfrm>
                <a:off x="8484157" y="2738754"/>
                <a:ext cx="1090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4" name="حبر 64">
                <a:extLst>
                  <a:ext uri="{FF2B5EF4-FFF2-40B4-BE49-F238E27FC236}">
                    <a16:creationId xmlns:a16="http://schemas.microsoft.com/office/drawing/2014/main" id="{4EA35DFB-D085-3142-2130-2E4FED721F95}"/>
                  </a:ext>
                </a:extLst>
              </p14:cNvPr>
              <p14:cNvContentPartPr/>
              <p14:nvPr/>
            </p14:nvContentPartPr>
            <p14:xfrm>
              <a:off x="8007877" y="2501874"/>
              <a:ext cx="320400" cy="214560"/>
            </p14:xfrm>
          </p:contentPart>
        </mc:Choice>
        <mc:Fallback xmlns="">
          <p:pic>
            <p:nvPicPr>
              <p:cNvPr id="64" name="حبر 64">
                <a:extLst>
                  <a:ext uri="{FF2B5EF4-FFF2-40B4-BE49-F238E27FC236}">
                    <a16:creationId xmlns:a16="http://schemas.microsoft.com/office/drawing/2014/main" id="{4EA35DFB-D085-3142-2130-2E4FED721F95}"/>
                  </a:ext>
                </a:extLst>
              </p:cNvPr>
              <p:cNvPicPr/>
              <p:nvPr/>
            </p:nvPicPr>
            <p:blipFill>
              <a:blip r:embed="rId26"/>
              <a:stretch>
                <a:fillRect/>
              </a:stretch>
            </p:blipFill>
            <p:spPr>
              <a:xfrm>
                <a:off x="7992757" y="2486754"/>
                <a:ext cx="3510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حبر 71">
                <a:extLst>
                  <a:ext uri="{FF2B5EF4-FFF2-40B4-BE49-F238E27FC236}">
                    <a16:creationId xmlns:a16="http://schemas.microsoft.com/office/drawing/2014/main" id="{39AD745F-4154-1DDC-C4D9-C1647C6195B7}"/>
                  </a:ext>
                </a:extLst>
              </p14:cNvPr>
              <p14:cNvContentPartPr/>
              <p14:nvPr/>
            </p14:nvContentPartPr>
            <p14:xfrm>
              <a:off x="7498837" y="2564874"/>
              <a:ext cx="441360" cy="199440"/>
            </p14:xfrm>
          </p:contentPart>
        </mc:Choice>
        <mc:Fallback xmlns="">
          <p:pic>
            <p:nvPicPr>
              <p:cNvPr id="71" name="حبر 71">
                <a:extLst>
                  <a:ext uri="{FF2B5EF4-FFF2-40B4-BE49-F238E27FC236}">
                    <a16:creationId xmlns:a16="http://schemas.microsoft.com/office/drawing/2014/main" id="{39AD745F-4154-1DDC-C4D9-C1647C6195B7}"/>
                  </a:ext>
                </a:extLst>
              </p:cNvPr>
              <p:cNvPicPr/>
              <p:nvPr/>
            </p:nvPicPr>
            <p:blipFill>
              <a:blip r:embed="rId28"/>
              <a:stretch>
                <a:fillRect/>
              </a:stretch>
            </p:blipFill>
            <p:spPr>
              <a:xfrm>
                <a:off x="7483717" y="2549754"/>
                <a:ext cx="4719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حبر 76">
                <a:extLst>
                  <a:ext uri="{FF2B5EF4-FFF2-40B4-BE49-F238E27FC236}">
                    <a16:creationId xmlns:a16="http://schemas.microsoft.com/office/drawing/2014/main" id="{7EE469CD-AE65-A4A1-0C87-9C1F80C768CC}"/>
                  </a:ext>
                </a:extLst>
              </p14:cNvPr>
              <p14:cNvContentPartPr/>
              <p14:nvPr/>
            </p14:nvContentPartPr>
            <p14:xfrm>
              <a:off x="7141022" y="2635440"/>
              <a:ext cx="237240" cy="154080"/>
            </p14:xfrm>
          </p:contentPart>
        </mc:Choice>
        <mc:Fallback xmlns="">
          <p:pic>
            <p:nvPicPr>
              <p:cNvPr id="76" name="حبر 76">
                <a:extLst>
                  <a:ext uri="{FF2B5EF4-FFF2-40B4-BE49-F238E27FC236}">
                    <a16:creationId xmlns:a16="http://schemas.microsoft.com/office/drawing/2014/main" id="{7EE469CD-AE65-A4A1-0C87-9C1F80C768CC}"/>
                  </a:ext>
                </a:extLst>
              </p:cNvPr>
              <p:cNvPicPr/>
              <p:nvPr/>
            </p:nvPicPr>
            <p:blipFill>
              <a:blip r:embed="rId30"/>
              <a:stretch>
                <a:fillRect/>
              </a:stretch>
            </p:blipFill>
            <p:spPr>
              <a:xfrm>
                <a:off x="7125902" y="2620320"/>
                <a:ext cx="2678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7" name="حبر 87">
                <a:extLst>
                  <a:ext uri="{FF2B5EF4-FFF2-40B4-BE49-F238E27FC236}">
                    <a16:creationId xmlns:a16="http://schemas.microsoft.com/office/drawing/2014/main" id="{82EAA23E-FD7A-7C45-9E16-184DB1C635ED}"/>
                  </a:ext>
                </a:extLst>
              </p14:cNvPr>
              <p14:cNvContentPartPr/>
              <p14:nvPr/>
            </p14:nvContentPartPr>
            <p14:xfrm>
              <a:off x="6450542" y="2522040"/>
              <a:ext cx="645480" cy="217080"/>
            </p14:xfrm>
          </p:contentPart>
        </mc:Choice>
        <mc:Fallback xmlns="">
          <p:pic>
            <p:nvPicPr>
              <p:cNvPr id="87" name="حبر 87">
                <a:extLst>
                  <a:ext uri="{FF2B5EF4-FFF2-40B4-BE49-F238E27FC236}">
                    <a16:creationId xmlns:a16="http://schemas.microsoft.com/office/drawing/2014/main" id="{82EAA23E-FD7A-7C45-9E16-184DB1C635ED}"/>
                  </a:ext>
                </a:extLst>
              </p:cNvPr>
              <p:cNvPicPr/>
              <p:nvPr/>
            </p:nvPicPr>
            <p:blipFill>
              <a:blip r:embed="rId32"/>
              <a:stretch>
                <a:fillRect/>
              </a:stretch>
            </p:blipFill>
            <p:spPr>
              <a:xfrm>
                <a:off x="6435422" y="2506920"/>
                <a:ext cx="676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8" name="حبر 87">
                <a:extLst>
                  <a:ext uri="{FF2B5EF4-FFF2-40B4-BE49-F238E27FC236}">
                    <a16:creationId xmlns:a16="http://schemas.microsoft.com/office/drawing/2014/main" id="{E693793F-6AFB-12DC-08D8-593312DD016F}"/>
                  </a:ext>
                </a:extLst>
              </p14:cNvPr>
              <p14:cNvContentPartPr/>
              <p14:nvPr/>
            </p14:nvContentPartPr>
            <p14:xfrm>
              <a:off x="6327062" y="2590080"/>
              <a:ext cx="30600" cy="81000"/>
            </p14:xfrm>
          </p:contentPart>
        </mc:Choice>
        <mc:Fallback xmlns="">
          <p:pic>
            <p:nvPicPr>
              <p:cNvPr id="88" name="حبر 87">
                <a:extLst>
                  <a:ext uri="{FF2B5EF4-FFF2-40B4-BE49-F238E27FC236}">
                    <a16:creationId xmlns:a16="http://schemas.microsoft.com/office/drawing/2014/main" id="{E693793F-6AFB-12DC-08D8-593312DD016F}"/>
                  </a:ext>
                </a:extLst>
              </p:cNvPr>
              <p:cNvPicPr/>
              <p:nvPr/>
            </p:nvPicPr>
            <p:blipFill>
              <a:blip r:embed="rId34"/>
              <a:stretch>
                <a:fillRect/>
              </a:stretch>
            </p:blipFill>
            <p:spPr>
              <a:xfrm>
                <a:off x="6311582" y="2574600"/>
                <a:ext cx="612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4" name="حبر 94">
                <a:extLst>
                  <a:ext uri="{FF2B5EF4-FFF2-40B4-BE49-F238E27FC236}">
                    <a16:creationId xmlns:a16="http://schemas.microsoft.com/office/drawing/2014/main" id="{B4261F30-59D9-F9B6-8CE7-2AB9897C2DBC}"/>
                  </a:ext>
                </a:extLst>
              </p14:cNvPr>
              <p14:cNvContentPartPr/>
              <p14:nvPr/>
            </p14:nvContentPartPr>
            <p14:xfrm>
              <a:off x="5898662" y="2544720"/>
              <a:ext cx="406080" cy="141480"/>
            </p14:xfrm>
          </p:contentPart>
        </mc:Choice>
        <mc:Fallback xmlns="">
          <p:pic>
            <p:nvPicPr>
              <p:cNvPr id="94" name="حبر 94">
                <a:extLst>
                  <a:ext uri="{FF2B5EF4-FFF2-40B4-BE49-F238E27FC236}">
                    <a16:creationId xmlns:a16="http://schemas.microsoft.com/office/drawing/2014/main" id="{B4261F30-59D9-F9B6-8CE7-2AB9897C2DBC}"/>
                  </a:ext>
                </a:extLst>
              </p:cNvPr>
              <p:cNvPicPr/>
              <p:nvPr/>
            </p:nvPicPr>
            <p:blipFill>
              <a:blip r:embed="rId36"/>
              <a:stretch>
                <a:fillRect/>
              </a:stretch>
            </p:blipFill>
            <p:spPr>
              <a:xfrm>
                <a:off x="5883542" y="2529600"/>
                <a:ext cx="436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7" name="حبر 97">
                <a:extLst>
                  <a:ext uri="{FF2B5EF4-FFF2-40B4-BE49-F238E27FC236}">
                    <a16:creationId xmlns:a16="http://schemas.microsoft.com/office/drawing/2014/main" id="{03D62ABA-5D29-F345-3F46-0E2C6DC3D0C1}"/>
                  </a:ext>
                </a:extLst>
              </p14:cNvPr>
              <p14:cNvContentPartPr/>
              <p14:nvPr/>
            </p14:nvContentPartPr>
            <p14:xfrm>
              <a:off x="5611382" y="2534640"/>
              <a:ext cx="214560" cy="229680"/>
            </p14:xfrm>
          </p:contentPart>
        </mc:Choice>
        <mc:Fallback xmlns="">
          <p:pic>
            <p:nvPicPr>
              <p:cNvPr id="97" name="حبر 97">
                <a:extLst>
                  <a:ext uri="{FF2B5EF4-FFF2-40B4-BE49-F238E27FC236}">
                    <a16:creationId xmlns:a16="http://schemas.microsoft.com/office/drawing/2014/main" id="{03D62ABA-5D29-F345-3F46-0E2C6DC3D0C1}"/>
                  </a:ext>
                </a:extLst>
              </p:cNvPr>
              <p:cNvPicPr/>
              <p:nvPr/>
            </p:nvPicPr>
            <p:blipFill>
              <a:blip r:embed="rId38"/>
              <a:stretch>
                <a:fillRect/>
              </a:stretch>
            </p:blipFill>
            <p:spPr>
              <a:xfrm>
                <a:off x="5596262" y="2519520"/>
                <a:ext cx="2451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8" name="حبر 97">
                <a:extLst>
                  <a:ext uri="{FF2B5EF4-FFF2-40B4-BE49-F238E27FC236}">
                    <a16:creationId xmlns:a16="http://schemas.microsoft.com/office/drawing/2014/main" id="{E2A6423D-2A3B-E67E-F44D-22ADEF932294}"/>
                  </a:ext>
                </a:extLst>
              </p14:cNvPr>
              <p14:cNvContentPartPr/>
              <p14:nvPr/>
            </p14:nvContentPartPr>
            <p14:xfrm>
              <a:off x="5608862" y="2632920"/>
              <a:ext cx="58320" cy="25560"/>
            </p14:xfrm>
          </p:contentPart>
        </mc:Choice>
        <mc:Fallback xmlns="">
          <p:pic>
            <p:nvPicPr>
              <p:cNvPr id="98" name="حبر 97">
                <a:extLst>
                  <a:ext uri="{FF2B5EF4-FFF2-40B4-BE49-F238E27FC236}">
                    <a16:creationId xmlns:a16="http://schemas.microsoft.com/office/drawing/2014/main" id="{E2A6423D-2A3B-E67E-F44D-22ADEF932294}"/>
                  </a:ext>
                </a:extLst>
              </p:cNvPr>
              <p:cNvPicPr/>
              <p:nvPr/>
            </p:nvPicPr>
            <p:blipFill>
              <a:blip r:embed="rId40"/>
              <a:stretch>
                <a:fillRect/>
              </a:stretch>
            </p:blipFill>
            <p:spPr>
              <a:xfrm>
                <a:off x="5593742" y="2617800"/>
                <a:ext cx="889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1" name="حبر 101">
                <a:extLst>
                  <a:ext uri="{FF2B5EF4-FFF2-40B4-BE49-F238E27FC236}">
                    <a16:creationId xmlns:a16="http://schemas.microsoft.com/office/drawing/2014/main" id="{9B7440DD-318A-13A8-5BE8-1817F55CFEB2}"/>
                  </a:ext>
                </a:extLst>
              </p14:cNvPr>
              <p14:cNvContentPartPr/>
              <p14:nvPr/>
            </p14:nvContentPartPr>
            <p14:xfrm>
              <a:off x="5492942" y="2527080"/>
              <a:ext cx="108720" cy="234720"/>
            </p14:xfrm>
          </p:contentPart>
        </mc:Choice>
        <mc:Fallback xmlns="">
          <p:pic>
            <p:nvPicPr>
              <p:cNvPr id="101" name="حبر 101">
                <a:extLst>
                  <a:ext uri="{FF2B5EF4-FFF2-40B4-BE49-F238E27FC236}">
                    <a16:creationId xmlns:a16="http://schemas.microsoft.com/office/drawing/2014/main" id="{9B7440DD-318A-13A8-5BE8-1817F55CFEB2}"/>
                  </a:ext>
                </a:extLst>
              </p:cNvPr>
              <p:cNvPicPr/>
              <p:nvPr/>
            </p:nvPicPr>
            <p:blipFill>
              <a:blip r:embed="rId42"/>
              <a:stretch>
                <a:fillRect/>
              </a:stretch>
            </p:blipFill>
            <p:spPr>
              <a:xfrm>
                <a:off x="5477822" y="2511960"/>
                <a:ext cx="1393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2" name="حبر 101">
                <a:extLst>
                  <a:ext uri="{FF2B5EF4-FFF2-40B4-BE49-F238E27FC236}">
                    <a16:creationId xmlns:a16="http://schemas.microsoft.com/office/drawing/2014/main" id="{230082F9-F67A-A2E2-80DA-B6D7ACBEA1C6}"/>
                  </a:ext>
                </a:extLst>
              </p14:cNvPr>
              <p14:cNvContentPartPr/>
              <p14:nvPr/>
            </p14:nvContentPartPr>
            <p14:xfrm>
              <a:off x="2033944" y="3584209"/>
              <a:ext cx="939600" cy="105120"/>
            </p14:xfrm>
          </p:contentPart>
        </mc:Choice>
        <mc:Fallback xmlns="">
          <p:pic>
            <p:nvPicPr>
              <p:cNvPr id="102" name="حبر 101">
                <a:extLst>
                  <a:ext uri="{FF2B5EF4-FFF2-40B4-BE49-F238E27FC236}">
                    <a16:creationId xmlns:a16="http://schemas.microsoft.com/office/drawing/2014/main" id="{230082F9-F67A-A2E2-80DA-B6D7ACBEA1C6}"/>
                  </a:ext>
                </a:extLst>
              </p:cNvPr>
              <p:cNvPicPr/>
              <p:nvPr/>
            </p:nvPicPr>
            <p:blipFill>
              <a:blip r:embed="rId44"/>
              <a:stretch>
                <a:fillRect/>
              </a:stretch>
            </p:blipFill>
            <p:spPr>
              <a:xfrm>
                <a:off x="2018464" y="3568729"/>
                <a:ext cx="9702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7" name="حبر 107">
                <a:extLst>
                  <a:ext uri="{FF2B5EF4-FFF2-40B4-BE49-F238E27FC236}">
                    <a16:creationId xmlns:a16="http://schemas.microsoft.com/office/drawing/2014/main" id="{72C7059B-21AD-CA49-D224-997A20228FC8}"/>
                  </a:ext>
                </a:extLst>
              </p14:cNvPr>
              <p14:cNvContentPartPr/>
              <p14:nvPr/>
            </p14:nvContentPartPr>
            <p14:xfrm>
              <a:off x="1414384" y="3258769"/>
              <a:ext cx="551880" cy="237960"/>
            </p14:xfrm>
          </p:contentPart>
        </mc:Choice>
        <mc:Fallback xmlns="">
          <p:pic>
            <p:nvPicPr>
              <p:cNvPr id="107" name="حبر 107">
                <a:extLst>
                  <a:ext uri="{FF2B5EF4-FFF2-40B4-BE49-F238E27FC236}">
                    <a16:creationId xmlns:a16="http://schemas.microsoft.com/office/drawing/2014/main" id="{72C7059B-21AD-CA49-D224-997A20228FC8}"/>
                  </a:ext>
                </a:extLst>
              </p:cNvPr>
              <p:cNvPicPr/>
              <p:nvPr/>
            </p:nvPicPr>
            <p:blipFill>
              <a:blip r:embed="rId46"/>
              <a:stretch>
                <a:fillRect/>
              </a:stretch>
            </p:blipFill>
            <p:spPr>
              <a:xfrm>
                <a:off x="1398904" y="3243289"/>
                <a:ext cx="5824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6" name="حبر 116">
                <a:extLst>
                  <a:ext uri="{FF2B5EF4-FFF2-40B4-BE49-F238E27FC236}">
                    <a16:creationId xmlns:a16="http://schemas.microsoft.com/office/drawing/2014/main" id="{DA87F6B8-75AA-95DA-3990-82082BFF9927}"/>
                  </a:ext>
                </a:extLst>
              </p14:cNvPr>
              <p14:cNvContentPartPr/>
              <p14:nvPr/>
            </p14:nvContentPartPr>
            <p14:xfrm>
              <a:off x="5865947" y="4028944"/>
              <a:ext cx="705960" cy="234720"/>
            </p14:xfrm>
          </p:contentPart>
        </mc:Choice>
        <mc:Fallback xmlns="">
          <p:pic>
            <p:nvPicPr>
              <p:cNvPr id="116" name="حبر 116">
                <a:extLst>
                  <a:ext uri="{FF2B5EF4-FFF2-40B4-BE49-F238E27FC236}">
                    <a16:creationId xmlns:a16="http://schemas.microsoft.com/office/drawing/2014/main" id="{DA87F6B8-75AA-95DA-3990-82082BFF9927}"/>
                  </a:ext>
                </a:extLst>
              </p:cNvPr>
              <p:cNvPicPr/>
              <p:nvPr/>
            </p:nvPicPr>
            <p:blipFill>
              <a:blip r:embed="rId48"/>
              <a:stretch>
                <a:fillRect/>
              </a:stretch>
            </p:blipFill>
            <p:spPr>
              <a:xfrm>
                <a:off x="5850827" y="4013824"/>
                <a:ext cx="7365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2" name="حبر 142">
                <a:extLst>
                  <a:ext uri="{FF2B5EF4-FFF2-40B4-BE49-F238E27FC236}">
                    <a16:creationId xmlns:a16="http://schemas.microsoft.com/office/drawing/2014/main" id="{00B6503C-B845-E5B5-B0DD-4AA6863E483B}"/>
                  </a:ext>
                </a:extLst>
              </p14:cNvPr>
              <p14:cNvContentPartPr/>
              <p14:nvPr/>
            </p14:nvContentPartPr>
            <p14:xfrm>
              <a:off x="8042375" y="4149402"/>
              <a:ext cx="358920" cy="140040"/>
            </p14:xfrm>
          </p:contentPart>
        </mc:Choice>
        <mc:Fallback xmlns="">
          <p:pic>
            <p:nvPicPr>
              <p:cNvPr id="142" name="حبر 142">
                <a:extLst>
                  <a:ext uri="{FF2B5EF4-FFF2-40B4-BE49-F238E27FC236}">
                    <a16:creationId xmlns:a16="http://schemas.microsoft.com/office/drawing/2014/main" id="{00B6503C-B845-E5B5-B0DD-4AA6863E483B}"/>
                  </a:ext>
                </a:extLst>
              </p:cNvPr>
              <p:cNvPicPr/>
              <p:nvPr/>
            </p:nvPicPr>
            <p:blipFill>
              <a:blip r:embed="rId50"/>
              <a:stretch>
                <a:fillRect/>
              </a:stretch>
            </p:blipFill>
            <p:spPr>
              <a:xfrm>
                <a:off x="8027255" y="4134282"/>
                <a:ext cx="389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5" name="حبر 155">
                <a:extLst>
                  <a:ext uri="{FF2B5EF4-FFF2-40B4-BE49-F238E27FC236}">
                    <a16:creationId xmlns:a16="http://schemas.microsoft.com/office/drawing/2014/main" id="{5841C6D4-FEEA-E8BC-106B-66F574153BB5}"/>
                  </a:ext>
                </a:extLst>
              </p14:cNvPr>
              <p14:cNvContentPartPr/>
              <p14:nvPr/>
            </p14:nvContentPartPr>
            <p14:xfrm>
              <a:off x="6682390" y="4096948"/>
              <a:ext cx="1310760" cy="176760"/>
            </p14:xfrm>
          </p:contentPart>
        </mc:Choice>
        <mc:Fallback xmlns="">
          <p:pic>
            <p:nvPicPr>
              <p:cNvPr id="155" name="حبر 155">
                <a:extLst>
                  <a:ext uri="{FF2B5EF4-FFF2-40B4-BE49-F238E27FC236}">
                    <a16:creationId xmlns:a16="http://schemas.microsoft.com/office/drawing/2014/main" id="{5841C6D4-FEEA-E8BC-106B-66F574153BB5}"/>
                  </a:ext>
                </a:extLst>
              </p:cNvPr>
              <p:cNvPicPr/>
              <p:nvPr/>
            </p:nvPicPr>
            <p:blipFill>
              <a:blip r:embed="rId52"/>
              <a:stretch>
                <a:fillRect/>
              </a:stretch>
            </p:blipFill>
            <p:spPr>
              <a:xfrm>
                <a:off x="6667270" y="4081828"/>
                <a:ext cx="13410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2" name="حبر 162">
                <a:extLst>
                  <a:ext uri="{FF2B5EF4-FFF2-40B4-BE49-F238E27FC236}">
                    <a16:creationId xmlns:a16="http://schemas.microsoft.com/office/drawing/2014/main" id="{8FBB3C16-0910-7427-4E7D-F6736099A888}"/>
                  </a:ext>
                </a:extLst>
              </p14:cNvPr>
              <p14:cNvContentPartPr/>
              <p14:nvPr/>
            </p14:nvContentPartPr>
            <p14:xfrm>
              <a:off x="7783630" y="4296028"/>
              <a:ext cx="474120" cy="169200"/>
            </p14:xfrm>
          </p:contentPart>
        </mc:Choice>
        <mc:Fallback xmlns="">
          <p:pic>
            <p:nvPicPr>
              <p:cNvPr id="162" name="حبر 162">
                <a:extLst>
                  <a:ext uri="{FF2B5EF4-FFF2-40B4-BE49-F238E27FC236}">
                    <a16:creationId xmlns:a16="http://schemas.microsoft.com/office/drawing/2014/main" id="{8FBB3C16-0910-7427-4E7D-F6736099A888}"/>
                  </a:ext>
                </a:extLst>
              </p:cNvPr>
              <p:cNvPicPr/>
              <p:nvPr/>
            </p:nvPicPr>
            <p:blipFill>
              <a:blip r:embed="rId54"/>
              <a:stretch>
                <a:fillRect/>
              </a:stretch>
            </p:blipFill>
            <p:spPr>
              <a:xfrm>
                <a:off x="7768510" y="4280908"/>
                <a:ext cx="5047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68" name="حبر 168">
                <a:extLst>
                  <a:ext uri="{FF2B5EF4-FFF2-40B4-BE49-F238E27FC236}">
                    <a16:creationId xmlns:a16="http://schemas.microsoft.com/office/drawing/2014/main" id="{903B1740-5BBA-9419-F14D-983518CAF0A8}"/>
                  </a:ext>
                </a:extLst>
              </p14:cNvPr>
              <p14:cNvContentPartPr/>
              <p14:nvPr/>
            </p14:nvContentPartPr>
            <p14:xfrm>
              <a:off x="7198990" y="4318708"/>
              <a:ext cx="642960" cy="181080"/>
            </p14:xfrm>
          </p:contentPart>
        </mc:Choice>
        <mc:Fallback xmlns="">
          <p:pic>
            <p:nvPicPr>
              <p:cNvPr id="168" name="حبر 168">
                <a:extLst>
                  <a:ext uri="{FF2B5EF4-FFF2-40B4-BE49-F238E27FC236}">
                    <a16:creationId xmlns:a16="http://schemas.microsoft.com/office/drawing/2014/main" id="{903B1740-5BBA-9419-F14D-983518CAF0A8}"/>
                  </a:ext>
                </a:extLst>
              </p:cNvPr>
              <p:cNvPicPr/>
              <p:nvPr/>
            </p:nvPicPr>
            <p:blipFill>
              <a:blip r:embed="rId56"/>
              <a:stretch>
                <a:fillRect/>
              </a:stretch>
            </p:blipFill>
            <p:spPr>
              <a:xfrm>
                <a:off x="7183870" y="4303588"/>
                <a:ext cx="6735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9" name="حبر 168">
                <a:extLst>
                  <a:ext uri="{FF2B5EF4-FFF2-40B4-BE49-F238E27FC236}">
                    <a16:creationId xmlns:a16="http://schemas.microsoft.com/office/drawing/2014/main" id="{0FB38E53-93C9-BC9D-7331-0D1F4B4666E7}"/>
                  </a:ext>
                </a:extLst>
              </p14:cNvPr>
              <p14:cNvContentPartPr/>
              <p14:nvPr/>
            </p14:nvContentPartPr>
            <p14:xfrm>
              <a:off x="3365342" y="5157647"/>
              <a:ext cx="909360" cy="58680"/>
            </p14:xfrm>
          </p:contentPart>
        </mc:Choice>
        <mc:Fallback xmlns="">
          <p:pic>
            <p:nvPicPr>
              <p:cNvPr id="169" name="حبر 168">
                <a:extLst>
                  <a:ext uri="{FF2B5EF4-FFF2-40B4-BE49-F238E27FC236}">
                    <a16:creationId xmlns:a16="http://schemas.microsoft.com/office/drawing/2014/main" id="{0FB38E53-93C9-BC9D-7331-0D1F4B4666E7}"/>
                  </a:ext>
                </a:extLst>
              </p:cNvPr>
              <p:cNvPicPr/>
              <p:nvPr/>
            </p:nvPicPr>
            <p:blipFill>
              <a:blip r:embed="rId58"/>
              <a:stretch>
                <a:fillRect/>
              </a:stretch>
            </p:blipFill>
            <p:spPr>
              <a:xfrm>
                <a:off x="3350222" y="5142527"/>
                <a:ext cx="9399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73" name="حبر 173">
                <a:extLst>
                  <a:ext uri="{FF2B5EF4-FFF2-40B4-BE49-F238E27FC236}">
                    <a16:creationId xmlns:a16="http://schemas.microsoft.com/office/drawing/2014/main" id="{933C2279-B4B1-93EC-7F99-6E156D3EDCA1}"/>
                  </a:ext>
                </a:extLst>
              </p14:cNvPr>
              <p14:cNvContentPartPr/>
              <p14:nvPr/>
            </p14:nvContentPartPr>
            <p14:xfrm>
              <a:off x="4821902" y="4836527"/>
              <a:ext cx="577080" cy="295200"/>
            </p14:xfrm>
          </p:contentPart>
        </mc:Choice>
        <mc:Fallback xmlns="">
          <p:pic>
            <p:nvPicPr>
              <p:cNvPr id="173" name="حبر 173">
                <a:extLst>
                  <a:ext uri="{FF2B5EF4-FFF2-40B4-BE49-F238E27FC236}">
                    <a16:creationId xmlns:a16="http://schemas.microsoft.com/office/drawing/2014/main" id="{933C2279-B4B1-93EC-7F99-6E156D3EDCA1}"/>
                  </a:ext>
                </a:extLst>
              </p:cNvPr>
              <p:cNvPicPr/>
              <p:nvPr/>
            </p:nvPicPr>
            <p:blipFill>
              <a:blip r:embed="rId60"/>
              <a:stretch>
                <a:fillRect/>
              </a:stretch>
            </p:blipFill>
            <p:spPr>
              <a:xfrm>
                <a:off x="4806782" y="4821407"/>
                <a:ext cx="6076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82" name="حبر 182">
                <a:extLst>
                  <a:ext uri="{FF2B5EF4-FFF2-40B4-BE49-F238E27FC236}">
                    <a16:creationId xmlns:a16="http://schemas.microsoft.com/office/drawing/2014/main" id="{F6D64204-E39C-5F09-1826-F808D5F1AB99}"/>
                  </a:ext>
                </a:extLst>
              </p14:cNvPr>
              <p14:cNvContentPartPr/>
              <p14:nvPr/>
            </p14:nvContentPartPr>
            <p14:xfrm>
              <a:off x="6170877" y="5004090"/>
              <a:ext cx="834480" cy="259920"/>
            </p14:xfrm>
          </p:contentPart>
        </mc:Choice>
        <mc:Fallback xmlns="">
          <p:pic>
            <p:nvPicPr>
              <p:cNvPr id="182" name="حبر 182">
                <a:extLst>
                  <a:ext uri="{FF2B5EF4-FFF2-40B4-BE49-F238E27FC236}">
                    <a16:creationId xmlns:a16="http://schemas.microsoft.com/office/drawing/2014/main" id="{F6D64204-E39C-5F09-1826-F808D5F1AB99}"/>
                  </a:ext>
                </a:extLst>
              </p:cNvPr>
              <p:cNvPicPr/>
              <p:nvPr/>
            </p:nvPicPr>
            <p:blipFill>
              <a:blip r:embed="rId62"/>
              <a:stretch>
                <a:fillRect/>
              </a:stretch>
            </p:blipFill>
            <p:spPr>
              <a:xfrm>
                <a:off x="6155757" y="4988970"/>
                <a:ext cx="86508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3" name="حبر 182">
                <a:extLst>
                  <a:ext uri="{FF2B5EF4-FFF2-40B4-BE49-F238E27FC236}">
                    <a16:creationId xmlns:a16="http://schemas.microsoft.com/office/drawing/2014/main" id="{2DAC38CE-911A-461C-1101-AB2DE1B4E620}"/>
                  </a:ext>
                </a:extLst>
              </p14:cNvPr>
              <p14:cNvContentPartPr/>
              <p14:nvPr/>
            </p14:nvContentPartPr>
            <p14:xfrm>
              <a:off x="2085896" y="5608985"/>
              <a:ext cx="959760" cy="103680"/>
            </p14:xfrm>
          </p:contentPart>
        </mc:Choice>
        <mc:Fallback xmlns="">
          <p:pic>
            <p:nvPicPr>
              <p:cNvPr id="183" name="حبر 182">
                <a:extLst>
                  <a:ext uri="{FF2B5EF4-FFF2-40B4-BE49-F238E27FC236}">
                    <a16:creationId xmlns:a16="http://schemas.microsoft.com/office/drawing/2014/main" id="{2DAC38CE-911A-461C-1101-AB2DE1B4E620}"/>
                  </a:ext>
                </a:extLst>
              </p:cNvPr>
              <p:cNvPicPr/>
              <p:nvPr/>
            </p:nvPicPr>
            <p:blipFill>
              <a:blip r:embed="rId64"/>
              <a:stretch>
                <a:fillRect/>
              </a:stretch>
            </p:blipFill>
            <p:spPr>
              <a:xfrm>
                <a:off x="2070776" y="5593505"/>
                <a:ext cx="990360" cy="1342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74787"/>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28529" y="1736725"/>
            <a:ext cx="8229600" cy="4664075"/>
          </a:xfrm>
        </p:spPr>
        <p:txBody>
          <a:bodyPr>
            <a:normAutofit/>
          </a:bodyPr>
          <a:lstStyle/>
          <a:p>
            <a:pPr>
              <a:defRPr/>
            </a:pPr>
            <a:r>
              <a:rPr lang="en-US" sz="2800" dirty="0">
                <a:ea typeface="+mn-ea"/>
                <a:cs typeface="Arial"/>
              </a:rPr>
              <a:t>  Creating a positive </a:t>
            </a:r>
            <a:r>
              <a:rPr lang="en-US" sz="2800" dirty="0">
                <a:cs typeface="Arial"/>
              </a:rPr>
              <a:t>w</a:t>
            </a:r>
            <a:r>
              <a:rPr lang="en-US" sz="2800" dirty="0">
                <a:ea typeface="+mn-ea"/>
                <a:cs typeface="Arial"/>
              </a:rPr>
              <a:t>ork </a:t>
            </a:r>
            <a:r>
              <a:rPr lang="en-US" sz="2800" dirty="0">
                <a:cs typeface="Arial"/>
              </a:rPr>
              <a:t>e</a:t>
            </a:r>
            <a:r>
              <a:rPr lang="en-US" sz="2800" dirty="0">
                <a:ea typeface="+mn-ea"/>
                <a:cs typeface="Arial"/>
              </a:rPr>
              <a:t>nvironment</a:t>
            </a:r>
          </a:p>
          <a:p>
            <a:pPr lvl="1">
              <a:defRPr/>
            </a:pPr>
            <a:r>
              <a:rPr lang="en-US" sz="2800" b="1" dirty="0">
                <a:solidFill>
                  <a:schemeClr val="accent1"/>
                </a:solidFill>
                <a:ea typeface="+mn-ea"/>
                <a:cs typeface="Arial"/>
              </a:rPr>
              <a:t>Positive organizational scholarship </a:t>
            </a:r>
            <a:r>
              <a:rPr lang="en-US" sz="2800" dirty="0">
                <a:ea typeface="+mn-ea"/>
                <a:cs typeface="Arial"/>
              </a:rPr>
              <a:t>is concerned with how organizations develop human strength, foster vitality and resilience, and unlock potential. </a:t>
            </a:r>
          </a:p>
          <a:p>
            <a:pPr lvl="1">
              <a:defRPr/>
            </a:pPr>
            <a:r>
              <a:rPr lang="en-US" sz="2800" dirty="0">
                <a:ea typeface="+mn-ea"/>
                <a:cs typeface="Arial"/>
              </a:rPr>
              <a:t>This field of study focuses on employees’ strengths versus their limitations, as employees share situations in which they performed at their personal best.</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59B3B714-3AAD-45DA-B4FE-E5CBBE6B74ED}" type="slidenum">
              <a:rPr lang="en-US"/>
              <a:pPr>
                <a:defRPr/>
              </a:pPr>
              <a:t>28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B319AE5F-2800-2E7E-EE5A-153CDC7C47A5}"/>
                  </a:ext>
                </a:extLst>
              </p14:cNvPr>
              <p14:cNvContentPartPr/>
              <p14:nvPr/>
            </p14:nvContentPartPr>
            <p14:xfrm>
              <a:off x="1461817" y="2099509"/>
              <a:ext cx="6312960" cy="147600"/>
            </p14:xfrm>
          </p:contentPart>
        </mc:Choice>
        <mc:Fallback xmlns="">
          <p:pic>
            <p:nvPicPr>
              <p:cNvPr id="4" name="حبر 3">
                <a:extLst>
                  <a:ext uri="{FF2B5EF4-FFF2-40B4-BE49-F238E27FC236}">
                    <a16:creationId xmlns:a16="http://schemas.microsoft.com/office/drawing/2014/main" id="{B319AE5F-2800-2E7E-EE5A-153CDC7C47A5}"/>
                  </a:ext>
                </a:extLst>
              </p:cNvPr>
              <p:cNvPicPr/>
              <p:nvPr/>
            </p:nvPicPr>
            <p:blipFill>
              <a:blip r:embed="rId4"/>
              <a:stretch>
                <a:fillRect/>
              </a:stretch>
            </p:blipFill>
            <p:spPr>
              <a:xfrm>
                <a:off x="1446337" y="2084389"/>
                <a:ext cx="63432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1">
                <a:extLst>
                  <a:ext uri="{FF2B5EF4-FFF2-40B4-BE49-F238E27FC236}">
                    <a16:creationId xmlns:a16="http://schemas.microsoft.com/office/drawing/2014/main" id="{B13AC5DE-94CB-2440-057B-8AB2E2338E03}"/>
                  </a:ext>
                </a:extLst>
              </p14:cNvPr>
              <p14:cNvContentPartPr/>
              <p14:nvPr/>
            </p14:nvContentPartPr>
            <p14:xfrm>
              <a:off x="2122793" y="2631355"/>
              <a:ext cx="549360" cy="288000"/>
            </p14:xfrm>
          </p:contentPart>
        </mc:Choice>
        <mc:Fallback xmlns="">
          <p:pic>
            <p:nvPicPr>
              <p:cNvPr id="11" name="حبر 11">
                <a:extLst>
                  <a:ext uri="{FF2B5EF4-FFF2-40B4-BE49-F238E27FC236}">
                    <a16:creationId xmlns:a16="http://schemas.microsoft.com/office/drawing/2014/main" id="{B13AC5DE-94CB-2440-057B-8AB2E2338E03}"/>
                  </a:ext>
                </a:extLst>
              </p:cNvPr>
              <p:cNvPicPr/>
              <p:nvPr/>
            </p:nvPicPr>
            <p:blipFill>
              <a:blip r:embed="rId6"/>
              <a:stretch>
                <a:fillRect/>
              </a:stretch>
            </p:blipFill>
            <p:spPr>
              <a:xfrm>
                <a:off x="2107673" y="2615894"/>
                <a:ext cx="579600" cy="31820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77987934-E9CA-244B-4D99-2A24B0C527BD}"/>
                  </a:ext>
                </a:extLst>
              </p14:cNvPr>
              <p14:cNvContentPartPr/>
              <p14:nvPr/>
            </p14:nvContentPartPr>
            <p14:xfrm>
              <a:off x="2216800" y="3051113"/>
              <a:ext cx="1356840" cy="220680"/>
            </p14:xfrm>
          </p:contentPart>
        </mc:Choice>
        <mc:Fallback xmlns="">
          <p:pic>
            <p:nvPicPr>
              <p:cNvPr id="26" name="حبر 26">
                <a:extLst>
                  <a:ext uri="{FF2B5EF4-FFF2-40B4-BE49-F238E27FC236}">
                    <a16:creationId xmlns:a16="http://schemas.microsoft.com/office/drawing/2014/main" id="{77987934-E9CA-244B-4D99-2A24B0C527BD}"/>
                  </a:ext>
                </a:extLst>
              </p:cNvPr>
              <p:cNvPicPr/>
              <p:nvPr/>
            </p:nvPicPr>
            <p:blipFill>
              <a:blip r:embed="rId8"/>
              <a:stretch>
                <a:fillRect/>
              </a:stretch>
            </p:blipFill>
            <p:spPr>
              <a:xfrm>
                <a:off x="2201676" y="3035658"/>
                <a:ext cx="1387448" cy="25123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2">
                <a:extLst>
                  <a:ext uri="{FF2B5EF4-FFF2-40B4-BE49-F238E27FC236}">
                    <a16:creationId xmlns:a16="http://schemas.microsoft.com/office/drawing/2014/main" id="{1FD1586E-B472-1917-C0C9-58202E6133AF}"/>
                  </a:ext>
                </a:extLst>
              </p14:cNvPr>
              <p14:cNvContentPartPr/>
              <p14:nvPr/>
            </p14:nvContentPartPr>
            <p14:xfrm>
              <a:off x="4407032" y="2997338"/>
              <a:ext cx="517320" cy="223560"/>
            </p14:xfrm>
          </p:contentPart>
        </mc:Choice>
        <mc:Fallback xmlns="">
          <p:pic>
            <p:nvPicPr>
              <p:cNvPr id="32" name="حبر 32">
                <a:extLst>
                  <a:ext uri="{FF2B5EF4-FFF2-40B4-BE49-F238E27FC236}">
                    <a16:creationId xmlns:a16="http://schemas.microsoft.com/office/drawing/2014/main" id="{1FD1586E-B472-1917-C0C9-58202E6133AF}"/>
                  </a:ext>
                </a:extLst>
              </p:cNvPr>
              <p:cNvPicPr/>
              <p:nvPr/>
            </p:nvPicPr>
            <p:blipFill>
              <a:blip r:embed="rId10"/>
              <a:stretch>
                <a:fillRect/>
              </a:stretch>
            </p:blipFill>
            <p:spPr>
              <a:xfrm>
                <a:off x="4391901" y="2981858"/>
                <a:ext cx="547941"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حبر 39">
                <a:extLst>
                  <a:ext uri="{FF2B5EF4-FFF2-40B4-BE49-F238E27FC236}">
                    <a16:creationId xmlns:a16="http://schemas.microsoft.com/office/drawing/2014/main" id="{8779354B-3D64-FBF3-CE58-2C6ED123DE93}"/>
                  </a:ext>
                </a:extLst>
              </p14:cNvPr>
              <p14:cNvContentPartPr/>
              <p14:nvPr/>
            </p14:nvContentPartPr>
            <p14:xfrm>
              <a:off x="5518319" y="3048780"/>
              <a:ext cx="533160" cy="204120"/>
            </p14:xfrm>
          </p:contentPart>
        </mc:Choice>
        <mc:Fallback xmlns="">
          <p:pic>
            <p:nvPicPr>
              <p:cNvPr id="39" name="حبر 39">
                <a:extLst>
                  <a:ext uri="{FF2B5EF4-FFF2-40B4-BE49-F238E27FC236}">
                    <a16:creationId xmlns:a16="http://schemas.microsoft.com/office/drawing/2014/main" id="{8779354B-3D64-FBF3-CE58-2C6ED123DE93}"/>
                  </a:ext>
                </a:extLst>
              </p:cNvPr>
              <p:cNvPicPr/>
              <p:nvPr/>
            </p:nvPicPr>
            <p:blipFill>
              <a:blip r:embed="rId12"/>
              <a:stretch>
                <a:fillRect/>
              </a:stretch>
            </p:blipFill>
            <p:spPr>
              <a:xfrm>
                <a:off x="5503199" y="3033327"/>
                <a:ext cx="563760" cy="23466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حبر 39">
                <a:extLst>
                  <a:ext uri="{FF2B5EF4-FFF2-40B4-BE49-F238E27FC236}">
                    <a16:creationId xmlns:a16="http://schemas.microsoft.com/office/drawing/2014/main" id="{46CD3E73-DD85-3FA7-7CCF-AB76929431BC}"/>
                  </a:ext>
                </a:extLst>
              </p14:cNvPr>
              <p14:cNvContentPartPr/>
              <p14:nvPr/>
            </p14:nvContentPartPr>
            <p14:xfrm>
              <a:off x="6680759" y="3161460"/>
              <a:ext cx="108000" cy="83880"/>
            </p14:xfrm>
          </p:contentPart>
        </mc:Choice>
        <mc:Fallback xmlns="">
          <p:pic>
            <p:nvPicPr>
              <p:cNvPr id="40" name="حبر 39">
                <a:extLst>
                  <a:ext uri="{FF2B5EF4-FFF2-40B4-BE49-F238E27FC236}">
                    <a16:creationId xmlns:a16="http://schemas.microsoft.com/office/drawing/2014/main" id="{46CD3E73-DD85-3FA7-7CCF-AB76929431BC}"/>
                  </a:ext>
                </a:extLst>
              </p:cNvPr>
              <p:cNvPicPr/>
              <p:nvPr/>
            </p:nvPicPr>
            <p:blipFill>
              <a:blip r:embed="rId14"/>
              <a:stretch>
                <a:fillRect/>
              </a:stretch>
            </p:blipFill>
            <p:spPr>
              <a:xfrm>
                <a:off x="6665639" y="3145980"/>
                <a:ext cx="1386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حبر 46">
                <a:extLst>
                  <a:ext uri="{FF2B5EF4-FFF2-40B4-BE49-F238E27FC236}">
                    <a16:creationId xmlns:a16="http://schemas.microsoft.com/office/drawing/2014/main" id="{ADCD9FF6-CE8B-920A-D7FE-9913D8C896D9}"/>
                  </a:ext>
                </a:extLst>
              </p14:cNvPr>
              <p14:cNvContentPartPr/>
              <p14:nvPr/>
            </p14:nvContentPartPr>
            <p14:xfrm>
              <a:off x="7722028" y="3075209"/>
              <a:ext cx="597960" cy="177840"/>
            </p14:xfrm>
          </p:contentPart>
        </mc:Choice>
        <mc:Fallback xmlns="">
          <p:pic>
            <p:nvPicPr>
              <p:cNvPr id="46" name="حبر 46">
                <a:extLst>
                  <a:ext uri="{FF2B5EF4-FFF2-40B4-BE49-F238E27FC236}">
                    <a16:creationId xmlns:a16="http://schemas.microsoft.com/office/drawing/2014/main" id="{ADCD9FF6-CE8B-920A-D7FE-9913D8C896D9}"/>
                  </a:ext>
                </a:extLst>
              </p:cNvPr>
              <p:cNvPicPr/>
              <p:nvPr/>
            </p:nvPicPr>
            <p:blipFill>
              <a:blip r:embed="rId16"/>
              <a:stretch>
                <a:fillRect/>
              </a:stretch>
            </p:blipFill>
            <p:spPr>
              <a:xfrm>
                <a:off x="7706899" y="3060089"/>
                <a:ext cx="628578"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 name="حبر 51">
                <a:extLst>
                  <a:ext uri="{FF2B5EF4-FFF2-40B4-BE49-F238E27FC236}">
                    <a16:creationId xmlns:a16="http://schemas.microsoft.com/office/drawing/2014/main" id="{0A265D24-F3E6-04C7-0E83-844496D47CB9}"/>
                  </a:ext>
                </a:extLst>
              </p14:cNvPr>
              <p14:cNvContentPartPr/>
              <p14:nvPr/>
            </p14:nvContentPartPr>
            <p14:xfrm>
              <a:off x="3620432" y="4363067"/>
              <a:ext cx="549360" cy="256320"/>
            </p14:xfrm>
          </p:contentPart>
        </mc:Choice>
        <mc:Fallback xmlns="">
          <p:pic>
            <p:nvPicPr>
              <p:cNvPr id="51" name="حبر 51">
                <a:extLst>
                  <a:ext uri="{FF2B5EF4-FFF2-40B4-BE49-F238E27FC236}">
                    <a16:creationId xmlns:a16="http://schemas.microsoft.com/office/drawing/2014/main" id="{0A265D24-F3E6-04C7-0E83-844496D47CB9}"/>
                  </a:ext>
                </a:extLst>
              </p:cNvPr>
              <p:cNvPicPr/>
              <p:nvPr/>
            </p:nvPicPr>
            <p:blipFill>
              <a:blip r:embed="rId18"/>
              <a:stretch>
                <a:fillRect/>
              </a:stretch>
            </p:blipFill>
            <p:spPr>
              <a:xfrm>
                <a:off x="3605312" y="4347947"/>
                <a:ext cx="5799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2" name="حبر 51">
                <a:extLst>
                  <a:ext uri="{FF2B5EF4-FFF2-40B4-BE49-F238E27FC236}">
                    <a16:creationId xmlns:a16="http://schemas.microsoft.com/office/drawing/2014/main" id="{F6D8155D-E6EA-5CD2-0B84-3A3883A44AA9}"/>
                  </a:ext>
                </a:extLst>
              </p14:cNvPr>
              <p14:cNvContentPartPr/>
              <p14:nvPr/>
            </p14:nvContentPartPr>
            <p14:xfrm>
              <a:off x="5696912" y="4423187"/>
              <a:ext cx="647280" cy="241200"/>
            </p14:xfrm>
          </p:contentPart>
        </mc:Choice>
        <mc:Fallback xmlns="">
          <p:pic>
            <p:nvPicPr>
              <p:cNvPr id="52" name="حبر 51">
                <a:extLst>
                  <a:ext uri="{FF2B5EF4-FFF2-40B4-BE49-F238E27FC236}">
                    <a16:creationId xmlns:a16="http://schemas.microsoft.com/office/drawing/2014/main" id="{F6D8155D-E6EA-5CD2-0B84-3A3883A44AA9}"/>
                  </a:ext>
                </a:extLst>
              </p:cNvPr>
              <p:cNvPicPr/>
              <p:nvPr/>
            </p:nvPicPr>
            <p:blipFill>
              <a:blip r:embed="rId20"/>
              <a:stretch>
                <a:fillRect/>
              </a:stretch>
            </p:blipFill>
            <p:spPr>
              <a:xfrm>
                <a:off x="5681432" y="4408067"/>
                <a:ext cx="6778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حبر 52">
                <a:extLst>
                  <a:ext uri="{FF2B5EF4-FFF2-40B4-BE49-F238E27FC236}">
                    <a16:creationId xmlns:a16="http://schemas.microsoft.com/office/drawing/2014/main" id="{1E4F3274-6A26-91FE-ADE3-2A3D24AC177A}"/>
                  </a:ext>
                </a:extLst>
              </p14:cNvPr>
              <p14:cNvContentPartPr/>
              <p14:nvPr/>
            </p14:nvContentPartPr>
            <p14:xfrm>
              <a:off x="3477512" y="5356307"/>
              <a:ext cx="4506480" cy="128160"/>
            </p14:xfrm>
          </p:contentPart>
        </mc:Choice>
        <mc:Fallback xmlns="">
          <p:pic>
            <p:nvPicPr>
              <p:cNvPr id="53" name="حبر 52">
                <a:extLst>
                  <a:ext uri="{FF2B5EF4-FFF2-40B4-BE49-F238E27FC236}">
                    <a16:creationId xmlns:a16="http://schemas.microsoft.com/office/drawing/2014/main" id="{1E4F3274-6A26-91FE-ADE3-2A3D24AC177A}"/>
                  </a:ext>
                </a:extLst>
              </p:cNvPr>
              <p:cNvPicPr/>
              <p:nvPr/>
            </p:nvPicPr>
            <p:blipFill>
              <a:blip r:embed="rId22"/>
              <a:stretch>
                <a:fillRect/>
              </a:stretch>
            </p:blipFill>
            <p:spPr>
              <a:xfrm>
                <a:off x="3462392" y="5340827"/>
                <a:ext cx="45370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حبر 53">
                <a:extLst>
                  <a:ext uri="{FF2B5EF4-FFF2-40B4-BE49-F238E27FC236}">
                    <a16:creationId xmlns:a16="http://schemas.microsoft.com/office/drawing/2014/main" id="{F886BEA8-9827-D89E-95E8-210629AAA708}"/>
                  </a:ext>
                </a:extLst>
              </p14:cNvPr>
              <p14:cNvContentPartPr/>
              <p14:nvPr/>
            </p14:nvContentPartPr>
            <p14:xfrm>
              <a:off x="1536392" y="5837627"/>
              <a:ext cx="4867920" cy="120600"/>
            </p14:xfrm>
          </p:contentPart>
        </mc:Choice>
        <mc:Fallback xmlns="">
          <p:pic>
            <p:nvPicPr>
              <p:cNvPr id="54" name="حبر 53">
                <a:extLst>
                  <a:ext uri="{FF2B5EF4-FFF2-40B4-BE49-F238E27FC236}">
                    <a16:creationId xmlns:a16="http://schemas.microsoft.com/office/drawing/2014/main" id="{F886BEA8-9827-D89E-95E8-210629AAA708}"/>
                  </a:ext>
                </a:extLst>
              </p:cNvPr>
              <p:cNvPicPr/>
              <p:nvPr/>
            </p:nvPicPr>
            <p:blipFill>
              <a:blip r:embed="rId24"/>
              <a:stretch>
                <a:fillRect/>
              </a:stretch>
            </p:blipFill>
            <p:spPr>
              <a:xfrm>
                <a:off x="1521272" y="5822507"/>
                <a:ext cx="4898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5" name="حبر 54">
                <a:extLst>
                  <a:ext uri="{FF2B5EF4-FFF2-40B4-BE49-F238E27FC236}">
                    <a16:creationId xmlns:a16="http://schemas.microsoft.com/office/drawing/2014/main" id="{F993E8E3-91EE-A933-691F-A11366DD2D45}"/>
                  </a:ext>
                </a:extLst>
              </p14:cNvPr>
              <p14:cNvContentPartPr/>
              <p14:nvPr/>
            </p14:nvContentPartPr>
            <p14:xfrm>
              <a:off x="8638112" y="5860307"/>
              <a:ext cx="113040" cy="83160"/>
            </p14:xfrm>
          </p:contentPart>
        </mc:Choice>
        <mc:Fallback xmlns="">
          <p:pic>
            <p:nvPicPr>
              <p:cNvPr id="55" name="حبر 54">
                <a:extLst>
                  <a:ext uri="{FF2B5EF4-FFF2-40B4-BE49-F238E27FC236}">
                    <a16:creationId xmlns:a16="http://schemas.microsoft.com/office/drawing/2014/main" id="{F993E8E3-91EE-A933-691F-A11366DD2D45}"/>
                  </a:ext>
                </a:extLst>
              </p:cNvPr>
              <p:cNvPicPr/>
              <p:nvPr/>
            </p:nvPicPr>
            <p:blipFill>
              <a:blip r:embed="rId26"/>
              <a:stretch>
                <a:fillRect/>
              </a:stretch>
            </p:blipFill>
            <p:spPr>
              <a:xfrm>
                <a:off x="8622992" y="5844827"/>
                <a:ext cx="1436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2" name="حبر 62">
                <a:extLst>
                  <a:ext uri="{FF2B5EF4-FFF2-40B4-BE49-F238E27FC236}">
                    <a16:creationId xmlns:a16="http://schemas.microsoft.com/office/drawing/2014/main" id="{2972F2CD-39E6-BCBE-A7C4-58F7D2785AB3}"/>
                  </a:ext>
                </a:extLst>
              </p14:cNvPr>
              <p14:cNvContentPartPr/>
              <p14:nvPr/>
            </p14:nvContentPartPr>
            <p14:xfrm>
              <a:off x="4794032" y="4829627"/>
              <a:ext cx="850680" cy="241200"/>
            </p14:xfrm>
          </p:contentPart>
        </mc:Choice>
        <mc:Fallback xmlns="">
          <p:pic>
            <p:nvPicPr>
              <p:cNvPr id="62" name="حبر 62">
                <a:extLst>
                  <a:ext uri="{FF2B5EF4-FFF2-40B4-BE49-F238E27FC236}">
                    <a16:creationId xmlns:a16="http://schemas.microsoft.com/office/drawing/2014/main" id="{2972F2CD-39E6-BCBE-A7C4-58F7D2785AB3}"/>
                  </a:ext>
                </a:extLst>
              </p:cNvPr>
              <p:cNvPicPr/>
              <p:nvPr/>
            </p:nvPicPr>
            <p:blipFill>
              <a:blip r:embed="rId28"/>
              <a:stretch>
                <a:fillRect/>
              </a:stretch>
            </p:blipFill>
            <p:spPr>
              <a:xfrm>
                <a:off x="4778906" y="4814507"/>
                <a:ext cx="881293"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0" name="حبر 70">
                <a:extLst>
                  <a:ext uri="{FF2B5EF4-FFF2-40B4-BE49-F238E27FC236}">
                    <a16:creationId xmlns:a16="http://schemas.microsoft.com/office/drawing/2014/main" id="{1DDC9FC2-87F7-4057-93F4-5E7D8FB65D09}"/>
                  </a:ext>
                </a:extLst>
              </p14:cNvPr>
              <p14:cNvContentPartPr/>
              <p14:nvPr/>
            </p14:nvContentPartPr>
            <p14:xfrm>
              <a:off x="6637232" y="4822067"/>
              <a:ext cx="775080" cy="233280"/>
            </p14:xfrm>
          </p:contentPart>
        </mc:Choice>
        <mc:Fallback xmlns="">
          <p:pic>
            <p:nvPicPr>
              <p:cNvPr id="70" name="حبر 70">
                <a:extLst>
                  <a:ext uri="{FF2B5EF4-FFF2-40B4-BE49-F238E27FC236}">
                    <a16:creationId xmlns:a16="http://schemas.microsoft.com/office/drawing/2014/main" id="{1DDC9FC2-87F7-4057-93F4-5E7D8FB65D09}"/>
                  </a:ext>
                </a:extLst>
              </p:cNvPr>
              <p:cNvPicPr/>
              <p:nvPr/>
            </p:nvPicPr>
            <p:blipFill>
              <a:blip r:embed="rId30"/>
              <a:stretch>
                <a:fillRect/>
              </a:stretch>
            </p:blipFill>
            <p:spPr>
              <a:xfrm>
                <a:off x="6621752" y="4806970"/>
                <a:ext cx="805680" cy="26383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3" name="حبر 73">
                <a:extLst>
                  <a:ext uri="{FF2B5EF4-FFF2-40B4-BE49-F238E27FC236}">
                    <a16:creationId xmlns:a16="http://schemas.microsoft.com/office/drawing/2014/main" id="{A5E968B2-F284-06B0-7E50-EBE78BB7D744}"/>
                  </a:ext>
                </a:extLst>
              </p14:cNvPr>
              <p14:cNvContentPartPr/>
              <p14:nvPr/>
            </p14:nvContentPartPr>
            <p14:xfrm>
              <a:off x="6208472" y="4844747"/>
              <a:ext cx="338760" cy="173520"/>
            </p14:xfrm>
          </p:contentPart>
        </mc:Choice>
        <mc:Fallback xmlns="">
          <p:pic>
            <p:nvPicPr>
              <p:cNvPr id="73" name="حبر 73">
                <a:extLst>
                  <a:ext uri="{FF2B5EF4-FFF2-40B4-BE49-F238E27FC236}">
                    <a16:creationId xmlns:a16="http://schemas.microsoft.com/office/drawing/2014/main" id="{A5E968B2-F284-06B0-7E50-EBE78BB7D744}"/>
                  </a:ext>
                </a:extLst>
              </p:cNvPr>
              <p:cNvPicPr/>
              <p:nvPr/>
            </p:nvPicPr>
            <p:blipFill>
              <a:blip r:embed="rId32"/>
              <a:stretch>
                <a:fillRect/>
              </a:stretch>
            </p:blipFill>
            <p:spPr>
              <a:xfrm>
                <a:off x="6192992" y="4829267"/>
                <a:ext cx="3693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3" name="حبر 83">
                <a:extLst>
                  <a:ext uri="{FF2B5EF4-FFF2-40B4-BE49-F238E27FC236}">
                    <a16:creationId xmlns:a16="http://schemas.microsoft.com/office/drawing/2014/main" id="{166A2EA8-4068-9CAC-0311-D86422D03C2D}"/>
                  </a:ext>
                </a:extLst>
              </p14:cNvPr>
              <p14:cNvContentPartPr/>
              <p14:nvPr/>
            </p14:nvContentPartPr>
            <p14:xfrm>
              <a:off x="3657872" y="5814947"/>
              <a:ext cx="3175200" cy="353880"/>
            </p14:xfrm>
          </p:contentPart>
        </mc:Choice>
        <mc:Fallback xmlns="">
          <p:pic>
            <p:nvPicPr>
              <p:cNvPr id="83" name="حبر 83">
                <a:extLst>
                  <a:ext uri="{FF2B5EF4-FFF2-40B4-BE49-F238E27FC236}">
                    <a16:creationId xmlns:a16="http://schemas.microsoft.com/office/drawing/2014/main" id="{166A2EA8-4068-9CAC-0311-D86422D03C2D}"/>
                  </a:ext>
                </a:extLst>
              </p:cNvPr>
              <p:cNvPicPr/>
              <p:nvPr/>
            </p:nvPicPr>
            <p:blipFill>
              <a:blip r:embed="rId34"/>
              <a:stretch>
                <a:fillRect/>
              </a:stretch>
            </p:blipFill>
            <p:spPr>
              <a:xfrm>
                <a:off x="3642752" y="5799483"/>
                <a:ext cx="3205440" cy="384089"/>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74638"/>
            <a:ext cx="8107680" cy="1143000"/>
          </a:xfrm>
        </p:spPr>
        <p:txBody>
          <a:bodyPr>
            <a:noAutofit/>
          </a:bodyPr>
          <a:lstStyle/>
          <a:p>
            <a:pPr eaLnBrk="1" fontAlgn="auto" hangingPunct="1">
              <a:spcAft>
                <a:spcPts val="0"/>
              </a:spcAft>
              <a:defRPr/>
            </a:pPr>
            <a:r>
              <a:rPr lang="en-US" sz="4400" dirty="0">
                <a:ea typeface="+mj-ea"/>
                <a:cs typeface="Arial Narrow"/>
              </a:rPr>
              <a:t>Identify the Challenges and</a:t>
            </a:r>
            <a:br>
              <a:rPr lang="en-US" sz="4400" dirty="0">
                <a:ea typeface="+mj-ea"/>
                <a:cs typeface="Arial Narrow"/>
              </a:rPr>
            </a:br>
            <a:r>
              <a:rPr lang="en-US" sz="4400" dirty="0">
                <a:ea typeface="+mj-ea"/>
                <a:cs typeface="Arial Narrow"/>
              </a:rPr>
              <a:t> Opportunities of OB Concepts </a:t>
            </a:r>
          </a:p>
        </p:txBody>
      </p:sp>
      <p:sp>
        <p:nvSpPr>
          <p:cNvPr id="3" name="Content Placeholder 2"/>
          <p:cNvSpPr>
            <a:spLocks noGrp="1"/>
          </p:cNvSpPr>
          <p:nvPr>
            <p:ph idx="1"/>
          </p:nvPr>
        </p:nvSpPr>
        <p:spPr>
          <a:xfrm>
            <a:off x="889489" y="1587137"/>
            <a:ext cx="8107680" cy="4938395"/>
          </a:xfrm>
        </p:spPr>
        <p:txBody>
          <a:bodyPr/>
          <a:lstStyle/>
          <a:p>
            <a:pPr>
              <a:defRPr/>
            </a:pPr>
            <a:r>
              <a:rPr lang="en-US" sz="2800" dirty="0">
                <a:ea typeface="+mn-ea"/>
                <a:cs typeface="Arial"/>
              </a:rPr>
              <a:t>  Improving </a:t>
            </a:r>
            <a:r>
              <a:rPr lang="en-US" sz="2800" dirty="0">
                <a:cs typeface="Arial"/>
              </a:rPr>
              <a:t>e</a:t>
            </a:r>
            <a:r>
              <a:rPr lang="en-US" sz="2800" dirty="0">
                <a:ea typeface="+mn-ea"/>
                <a:cs typeface="Arial"/>
              </a:rPr>
              <a:t>thical </a:t>
            </a:r>
            <a:r>
              <a:rPr lang="en-US" sz="2800" dirty="0">
                <a:cs typeface="Arial"/>
              </a:rPr>
              <a:t>b</a:t>
            </a:r>
            <a:r>
              <a:rPr lang="en-US" sz="2800" dirty="0">
                <a:ea typeface="+mn-ea"/>
                <a:cs typeface="Arial"/>
              </a:rPr>
              <a:t>ehavior</a:t>
            </a:r>
          </a:p>
          <a:p>
            <a:pPr lvl="1">
              <a:defRPr/>
            </a:pPr>
            <a:r>
              <a:rPr lang="en-US" sz="2800" b="1" dirty="0">
                <a:solidFill>
                  <a:schemeClr val="accent1"/>
                </a:solidFill>
                <a:ea typeface="+mn-ea"/>
                <a:cs typeface="Arial"/>
              </a:rPr>
              <a:t>Ethical dilemmas and ethical choices </a:t>
            </a:r>
            <a:r>
              <a:rPr lang="en-US" sz="2800" dirty="0">
                <a:ea typeface="+mn-ea"/>
                <a:cs typeface="Arial"/>
              </a:rPr>
              <a:t>are situations in which an individual is required to define right and wrong conduct.</a:t>
            </a:r>
          </a:p>
          <a:p>
            <a:pPr lvl="1">
              <a:defRPr/>
            </a:pPr>
            <a:r>
              <a:rPr lang="en-US" sz="2800" dirty="0">
                <a:ea typeface="+mn-ea"/>
                <a:cs typeface="Arial"/>
              </a:rPr>
              <a:t>Good ethical behavior is not so easily defined. </a:t>
            </a:r>
          </a:p>
          <a:p>
            <a:pPr lvl="1">
              <a:defRPr/>
            </a:pPr>
            <a:r>
              <a:rPr lang="en-US" sz="2800" dirty="0">
                <a:ea typeface="+mn-ea"/>
                <a:cs typeface="Arial"/>
              </a:rPr>
              <a:t>Organizations distribute codes of ethics to guide employees through ethical dilemmas. </a:t>
            </a:r>
          </a:p>
          <a:p>
            <a:pPr lvl="1">
              <a:defRPr/>
            </a:pPr>
            <a:r>
              <a:rPr lang="en-US" sz="2800" dirty="0">
                <a:ea typeface="+mn-ea"/>
                <a:cs typeface="Arial"/>
              </a:rPr>
              <a:t>Managers need to create an ethically healthy climate. </a:t>
            </a:r>
          </a:p>
          <a:p>
            <a:pPr eaLnBrk="1" fontAlgn="auto" hangingPunct="1">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lstStyle/>
          <a:p>
            <a:pPr>
              <a:defRPr/>
            </a:pPr>
            <a:r>
              <a:rPr lang="en-US"/>
              <a:t>1-</a:t>
            </a:r>
            <a:fld id="{5156A25A-27F5-4573-A106-7F5618D0DC3E}" type="slidenum">
              <a:rPr lang="en-US"/>
              <a:pPr>
                <a:defRPr/>
              </a:pPr>
              <a:t>29</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40133956-0C62-6F51-0BA7-BCD23720FFAC}"/>
                  </a:ext>
                </a:extLst>
              </p14:cNvPr>
              <p14:cNvContentPartPr/>
              <p14:nvPr/>
            </p14:nvContentPartPr>
            <p14:xfrm>
              <a:off x="1570453" y="1819540"/>
              <a:ext cx="17640" cy="18720"/>
            </p14:xfrm>
          </p:contentPart>
        </mc:Choice>
        <mc:Fallback xmlns="">
          <p:pic>
            <p:nvPicPr>
              <p:cNvPr id="4" name="حبر 3">
                <a:extLst>
                  <a:ext uri="{FF2B5EF4-FFF2-40B4-BE49-F238E27FC236}">
                    <a16:creationId xmlns:a16="http://schemas.microsoft.com/office/drawing/2014/main" id="{40133956-0C62-6F51-0BA7-BCD23720FFAC}"/>
                  </a:ext>
                </a:extLst>
              </p:cNvPr>
              <p:cNvPicPr/>
              <p:nvPr/>
            </p:nvPicPr>
            <p:blipFill>
              <a:blip r:embed="rId4"/>
              <a:stretch>
                <a:fillRect/>
              </a:stretch>
            </p:blipFill>
            <p:spPr>
              <a:xfrm>
                <a:off x="1516813" y="1711540"/>
                <a:ext cx="1252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C2710869-C459-1D52-D74A-CB3626EC2619}"/>
                  </a:ext>
                </a:extLst>
              </p14:cNvPr>
              <p14:cNvContentPartPr/>
              <p14:nvPr/>
            </p14:nvContentPartPr>
            <p14:xfrm>
              <a:off x="1386133" y="1572580"/>
              <a:ext cx="4452840" cy="576360"/>
            </p14:xfrm>
          </p:contentPart>
        </mc:Choice>
        <mc:Fallback xmlns="">
          <p:pic>
            <p:nvPicPr>
              <p:cNvPr id="5" name="حبر 4">
                <a:extLst>
                  <a:ext uri="{FF2B5EF4-FFF2-40B4-BE49-F238E27FC236}">
                    <a16:creationId xmlns:a16="http://schemas.microsoft.com/office/drawing/2014/main" id="{C2710869-C459-1D52-D74A-CB3626EC2619}"/>
                  </a:ext>
                </a:extLst>
              </p:cNvPr>
              <p:cNvPicPr/>
              <p:nvPr/>
            </p:nvPicPr>
            <p:blipFill>
              <a:blip r:embed="rId6"/>
              <a:stretch>
                <a:fillRect/>
              </a:stretch>
            </p:blipFill>
            <p:spPr>
              <a:xfrm>
                <a:off x="1332133" y="1464580"/>
                <a:ext cx="4560480" cy="79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حبر 6">
                <a:extLst>
                  <a:ext uri="{FF2B5EF4-FFF2-40B4-BE49-F238E27FC236}">
                    <a16:creationId xmlns:a16="http://schemas.microsoft.com/office/drawing/2014/main" id="{DEB2606F-9907-C3CA-9269-C78B26348B2D}"/>
                  </a:ext>
                </a:extLst>
              </p14:cNvPr>
              <p14:cNvContentPartPr/>
              <p14:nvPr/>
            </p14:nvContentPartPr>
            <p14:xfrm>
              <a:off x="1747979" y="2459326"/>
              <a:ext cx="6085080" cy="136440"/>
            </p14:xfrm>
          </p:contentPart>
        </mc:Choice>
        <mc:Fallback xmlns="">
          <p:pic>
            <p:nvPicPr>
              <p:cNvPr id="7" name="حبر 6">
                <a:extLst>
                  <a:ext uri="{FF2B5EF4-FFF2-40B4-BE49-F238E27FC236}">
                    <a16:creationId xmlns:a16="http://schemas.microsoft.com/office/drawing/2014/main" id="{DEB2606F-9907-C3CA-9269-C78B26348B2D}"/>
                  </a:ext>
                </a:extLst>
              </p:cNvPr>
              <p:cNvPicPr/>
              <p:nvPr/>
            </p:nvPicPr>
            <p:blipFill>
              <a:blip r:embed="rId8"/>
              <a:stretch>
                <a:fillRect/>
              </a:stretch>
            </p:blipFill>
            <p:spPr>
              <a:xfrm>
                <a:off x="1740419" y="2451766"/>
                <a:ext cx="6100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5">
                <a:extLst>
                  <a:ext uri="{FF2B5EF4-FFF2-40B4-BE49-F238E27FC236}">
                    <a16:creationId xmlns:a16="http://schemas.microsoft.com/office/drawing/2014/main" id="{F2DE9FC8-43C4-2049-77AB-56ED533149FD}"/>
                  </a:ext>
                </a:extLst>
              </p14:cNvPr>
              <p14:cNvContentPartPr/>
              <p14:nvPr/>
            </p14:nvContentPartPr>
            <p14:xfrm>
              <a:off x="3269595" y="2017938"/>
              <a:ext cx="1050120" cy="198720"/>
            </p14:xfrm>
          </p:contentPart>
        </mc:Choice>
        <mc:Fallback xmlns="">
          <p:pic>
            <p:nvPicPr>
              <p:cNvPr id="15" name="حبر 15">
                <a:extLst>
                  <a:ext uri="{FF2B5EF4-FFF2-40B4-BE49-F238E27FC236}">
                    <a16:creationId xmlns:a16="http://schemas.microsoft.com/office/drawing/2014/main" id="{F2DE9FC8-43C4-2049-77AB-56ED533149FD}"/>
                  </a:ext>
                </a:extLst>
              </p:cNvPr>
              <p:cNvPicPr/>
              <p:nvPr/>
            </p:nvPicPr>
            <p:blipFill>
              <a:blip r:embed="rId10"/>
              <a:stretch>
                <a:fillRect/>
              </a:stretch>
            </p:blipFill>
            <p:spPr>
              <a:xfrm>
                <a:off x="3254115" y="2002458"/>
                <a:ext cx="10807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3801180A-0EC7-495D-AE27-F4C2E93CF126}"/>
                  </a:ext>
                </a:extLst>
              </p14:cNvPr>
              <p14:cNvContentPartPr/>
              <p14:nvPr/>
            </p14:nvContentPartPr>
            <p14:xfrm>
              <a:off x="2696669" y="3385311"/>
              <a:ext cx="4027320" cy="77040"/>
            </p14:xfrm>
          </p:contentPart>
        </mc:Choice>
        <mc:Fallback xmlns="">
          <p:pic>
            <p:nvPicPr>
              <p:cNvPr id="16" name="حبر 15">
                <a:extLst>
                  <a:ext uri="{FF2B5EF4-FFF2-40B4-BE49-F238E27FC236}">
                    <a16:creationId xmlns:a16="http://schemas.microsoft.com/office/drawing/2014/main" id="{3801180A-0EC7-495D-AE27-F4C2E93CF126}"/>
                  </a:ext>
                </a:extLst>
              </p:cNvPr>
              <p:cNvPicPr/>
              <p:nvPr/>
            </p:nvPicPr>
            <p:blipFill>
              <a:blip r:embed="rId12"/>
              <a:stretch>
                <a:fillRect/>
              </a:stretch>
            </p:blipFill>
            <p:spPr>
              <a:xfrm>
                <a:off x="2681189" y="3369831"/>
                <a:ext cx="4057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حبر 21">
                <a:extLst>
                  <a:ext uri="{FF2B5EF4-FFF2-40B4-BE49-F238E27FC236}">
                    <a16:creationId xmlns:a16="http://schemas.microsoft.com/office/drawing/2014/main" id="{87F35B35-B5E3-CC14-550A-BBD6F2E0020B}"/>
                  </a:ext>
                </a:extLst>
              </p14:cNvPr>
              <p14:cNvContentPartPr/>
              <p14:nvPr/>
            </p14:nvContentPartPr>
            <p14:xfrm>
              <a:off x="1340167" y="2861506"/>
              <a:ext cx="442080" cy="243000"/>
            </p14:xfrm>
          </p:contentPart>
        </mc:Choice>
        <mc:Fallback xmlns="">
          <p:pic>
            <p:nvPicPr>
              <p:cNvPr id="21" name="حبر 21">
                <a:extLst>
                  <a:ext uri="{FF2B5EF4-FFF2-40B4-BE49-F238E27FC236}">
                    <a16:creationId xmlns:a16="http://schemas.microsoft.com/office/drawing/2014/main" id="{87F35B35-B5E3-CC14-550A-BBD6F2E0020B}"/>
                  </a:ext>
                </a:extLst>
              </p:cNvPr>
              <p:cNvPicPr/>
              <p:nvPr/>
            </p:nvPicPr>
            <p:blipFill>
              <a:blip r:embed="rId14"/>
              <a:stretch>
                <a:fillRect/>
              </a:stretch>
            </p:blipFill>
            <p:spPr>
              <a:xfrm>
                <a:off x="1325047" y="2846026"/>
                <a:ext cx="4726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6">
                <a:extLst>
                  <a:ext uri="{FF2B5EF4-FFF2-40B4-BE49-F238E27FC236}">
                    <a16:creationId xmlns:a16="http://schemas.microsoft.com/office/drawing/2014/main" id="{4594184C-C223-922A-3052-FEAD297590BD}"/>
                  </a:ext>
                </a:extLst>
              </p14:cNvPr>
              <p14:cNvContentPartPr/>
              <p14:nvPr/>
            </p14:nvContentPartPr>
            <p14:xfrm>
              <a:off x="5501279" y="2875820"/>
              <a:ext cx="917280" cy="221040"/>
            </p14:xfrm>
          </p:contentPart>
        </mc:Choice>
        <mc:Fallback xmlns="">
          <p:pic>
            <p:nvPicPr>
              <p:cNvPr id="26" name="حبر 26">
                <a:extLst>
                  <a:ext uri="{FF2B5EF4-FFF2-40B4-BE49-F238E27FC236}">
                    <a16:creationId xmlns:a16="http://schemas.microsoft.com/office/drawing/2014/main" id="{4594184C-C223-922A-3052-FEAD297590BD}"/>
                  </a:ext>
                </a:extLst>
              </p:cNvPr>
              <p:cNvPicPr/>
              <p:nvPr/>
            </p:nvPicPr>
            <p:blipFill>
              <a:blip r:embed="rId16"/>
              <a:stretch>
                <a:fillRect/>
              </a:stretch>
            </p:blipFill>
            <p:spPr>
              <a:xfrm>
                <a:off x="5486159" y="2860365"/>
                <a:ext cx="947880" cy="25123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حبر 26">
                <a:extLst>
                  <a:ext uri="{FF2B5EF4-FFF2-40B4-BE49-F238E27FC236}">
                    <a16:creationId xmlns:a16="http://schemas.microsoft.com/office/drawing/2014/main" id="{3A565433-CC37-341A-FD9B-F97CC7AB76AC}"/>
                  </a:ext>
                </a:extLst>
              </p14:cNvPr>
              <p14:cNvContentPartPr/>
              <p14:nvPr/>
            </p14:nvContentPartPr>
            <p14:xfrm>
              <a:off x="1701555" y="3905833"/>
              <a:ext cx="698400" cy="49320"/>
            </p14:xfrm>
          </p:contentPart>
        </mc:Choice>
        <mc:Fallback xmlns="">
          <p:pic>
            <p:nvPicPr>
              <p:cNvPr id="27" name="حبر 26">
                <a:extLst>
                  <a:ext uri="{FF2B5EF4-FFF2-40B4-BE49-F238E27FC236}">
                    <a16:creationId xmlns:a16="http://schemas.microsoft.com/office/drawing/2014/main" id="{3A565433-CC37-341A-FD9B-F97CC7AB76AC}"/>
                  </a:ext>
                </a:extLst>
              </p:cNvPr>
              <p:cNvPicPr/>
              <p:nvPr/>
            </p:nvPicPr>
            <p:blipFill>
              <a:blip r:embed="rId18"/>
              <a:stretch>
                <a:fillRect/>
              </a:stretch>
            </p:blipFill>
            <p:spPr>
              <a:xfrm>
                <a:off x="1686435" y="3890713"/>
                <a:ext cx="729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حبر 27">
                <a:extLst>
                  <a:ext uri="{FF2B5EF4-FFF2-40B4-BE49-F238E27FC236}">
                    <a16:creationId xmlns:a16="http://schemas.microsoft.com/office/drawing/2014/main" id="{20EDE4F9-5CB3-1E7D-0F7F-9113CAC6AD78}"/>
                  </a:ext>
                </a:extLst>
              </p14:cNvPr>
              <p14:cNvContentPartPr/>
              <p14:nvPr/>
            </p14:nvContentPartPr>
            <p14:xfrm>
              <a:off x="1695435" y="3899713"/>
              <a:ext cx="5749560" cy="86040"/>
            </p14:xfrm>
          </p:contentPart>
        </mc:Choice>
        <mc:Fallback xmlns="">
          <p:pic>
            <p:nvPicPr>
              <p:cNvPr id="28" name="حبر 27">
                <a:extLst>
                  <a:ext uri="{FF2B5EF4-FFF2-40B4-BE49-F238E27FC236}">
                    <a16:creationId xmlns:a16="http://schemas.microsoft.com/office/drawing/2014/main" id="{20EDE4F9-5CB3-1E7D-0F7F-9113CAC6AD78}"/>
                  </a:ext>
                </a:extLst>
              </p:cNvPr>
              <p:cNvPicPr/>
              <p:nvPr/>
            </p:nvPicPr>
            <p:blipFill>
              <a:blip r:embed="rId20"/>
              <a:stretch>
                <a:fillRect/>
              </a:stretch>
            </p:blipFill>
            <p:spPr>
              <a:xfrm>
                <a:off x="1680315" y="3884593"/>
                <a:ext cx="5779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حبر 28">
                <a:extLst>
                  <a:ext uri="{FF2B5EF4-FFF2-40B4-BE49-F238E27FC236}">
                    <a16:creationId xmlns:a16="http://schemas.microsoft.com/office/drawing/2014/main" id="{4A58A448-A77A-6128-8835-55BF91523943}"/>
                  </a:ext>
                </a:extLst>
              </p14:cNvPr>
              <p14:cNvContentPartPr/>
              <p14:nvPr/>
            </p14:nvContentPartPr>
            <p14:xfrm>
              <a:off x="1695435" y="4218313"/>
              <a:ext cx="1316880" cy="147240"/>
            </p14:xfrm>
          </p:contentPart>
        </mc:Choice>
        <mc:Fallback xmlns="">
          <p:pic>
            <p:nvPicPr>
              <p:cNvPr id="29" name="حبر 28">
                <a:extLst>
                  <a:ext uri="{FF2B5EF4-FFF2-40B4-BE49-F238E27FC236}">
                    <a16:creationId xmlns:a16="http://schemas.microsoft.com/office/drawing/2014/main" id="{4A58A448-A77A-6128-8835-55BF91523943}"/>
                  </a:ext>
                </a:extLst>
              </p:cNvPr>
              <p:cNvPicPr/>
              <p:nvPr/>
            </p:nvPicPr>
            <p:blipFill>
              <a:blip r:embed="rId22"/>
              <a:stretch>
                <a:fillRect/>
              </a:stretch>
            </p:blipFill>
            <p:spPr>
              <a:xfrm>
                <a:off x="1680315" y="4202833"/>
                <a:ext cx="1347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حبر 36">
                <a:extLst>
                  <a:ext uri="{FF2B5EF4-FFF2-40B4-BE49-F238E27FC236}">
                    <a16:creationId xmlns:a16="http://schemas.microsoft.com/office/drawing/2014/main" id="{CB67B4CC-7AA3-95B8-5F48-6759A2C73293}"/>
                  </a:ext>
                </a:extLst>
              </p14:cNvPr>
              <p14:cNvContentPartPr/>
              <p14:nvPr/>
            </p14:nvContentPartPr>
            <p14:xfrm>
              <a:off x="5968231" y="4048760"/>
              <a:ext cx="1782000" cy="246960"/>
            </p14:xfrm>
          </p:contentPart>
        </mc:Choice>
        <mc:Fallback xmlns="">
          <p:pic>
            <p:nvPicPr>
              <p:cNvPr id="36" name="حبر 36">
                <a:extLst>
                  <a:ext uri="{FF2B5EF4-FFF2-40B4-BE49-F238E27FC236}">
                    <a16:creationId xmlns:a16="http://schemas.microsoft.com/office/drawing/2014/main" id="{CB67B4CC-7AA3-95B8-5F48-6759A2C73293}"/>
                  </a:ext>
                </a:extLst>
              </p:cNvPr>
              <p:cNvPicPr/>
              <p:nvPr/>
            </p:nvPicPr>
            <p:blipFill>
              <a:blip r:embed="rId24"/>
              <a:stretch>
                <a:fillRect/>
              </a:stretch>
            </p:blipFill>
            <p:spPr>
              <a:xfrm>
                <a:off x="5953111" y="4033280"/>
                <a:ext cx="18126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حبر 42">
                <a:extLst>
                  <a:ext uri="{FF2B5EF4-FFF2-40B4-BE49-F238E27FC236}">
                    <a16:creationId xmlns:a16="http://schemas.microsoft.com/office/drawing/2014/main" id="{9071A09B-5092-53A5-CBBA-62020F9D8F5F}"/>
                  </a:ext>
                </a:extLst>
              </p14:cNvPr>
              <p14:cNvContentPartPr/>
              <p14:nvPr/>
            </p14:nvContentPartPr>
            <p14:xfrm>
              <a:off x="4640984" y="4239075"/>
              <a:ext cx="527760" cy="246960"/>
            </p14:xfrm>
          </p:contentPart>
        </mc:Choice>
        <mc:Fallback xmlns="">
          <p:pic>
            <p:nvPicPr>
              <p:cNvPr id="42" name="حبر 42">
                <a:extLst>
                  <a:ext uri="{FF2B5EF4-FFF2-40B4-BE49-F238E27FC236}">
                    <a16:creationId xmlns:a16="http://schemas.microsoft.com/office/drawing/2014/main" id="{9071A09B-5092-53A5-CBBA-62020F9D8F5F}"/>
                  </a:ext>
                </a:extLst>
              </p:cNvPr>
              <p:cNvPicPr/>
              <p:nvPr/>
            </p:nvPicPr>
            <p:blipFill>
              <a:blip r:embed="rId26"/>
              <a:stretch>
                <a:fillRect/>
              </a:stretch>
            </p:blipFill>
            <p:spPr>
              <a:xfrm>
                <a:off x="4625854" y="4223618"/>
                <a:ext cx="558021" cy="27715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حبر 48">
                <a:extLst>
                  <a:ext uri="{FF2B5EF4-FFF2-40B4-BE49-F238E27FC236}">
                    <a16:creationId xmlns:a16="http://schemas.microsoft.com/office/drawing/2014/main" id="{84836CEC-CEB1-CC28-9E19-389E05D003A5}"/>
                  </a:ext>
                </a:extLst>
              </p14:cNvPr>
              <p14:cNvContentPartPr/>
              <p14:nvPr/>
            </p14:nvContentPartPr>
            <p14:xfrm>
              <a:off x="1227251" y="4811282"/>
              <a:ext cx="613800" cy="244440"/>
            </p14:xfrm>
          </p:contentPart>
        </mc:Choice>
        <mc:Fallback xmlns="">
          <p:pic>
            <p:nvPicPr>
              <p:cNvPr id="48" name="حبر 48">
                <a:extLst>
                  <a:ext uri="{FF2B5EF4-FFF2-40B4-BE49-F238E27FC236}">
                    <a16:creationId xmlns:a16="http://schemas.microsoft.com/office/drawing/2014/main" id="{84836CEC-CEB1-CC28-9E19-389E05D003A5}"/>
                  </a:ext>
                </a:extLst>
              </p:cNvPr>
              <p:cNvPicPr/>
              <p:nvPr/>
            </p:nvPicPr>
            <p:blipFill>
              <a:blip r:embed="rId28"/>
              <a:stretch>
                <a:fillRect/>
              </a:stretch>
            </p:blipFill>
            <p:spPr>
              <a:xfrm>
                <a:off x="1211780" y="4795802"/>
                <a:ext cx="644022"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 name="حبر 48">
                <a:extLst>
                  <a:ext uri="{FF2B5EF4-FFF2-40B4-BE49-F238E27FC236}">
                    <a16:creationId xmlns:a16="http://schemas.microsoft.com/office/drawing/2014/main" id="{EB0ABB8F-B6C7-4470-E4CA-91D35267B7AD}"/>
                  </a:ext>
                </a:extLst>
              </p14:cNvPr>
              <p14:cNvContentPartPr/>
              <p14:nvPr/>
            </p14:nvContentPartPr>
            <p14:xfrm>
              <a:off x="5668943" y="4824307"/>
              <a:ext cx="632880" cy="46440"/>
            </p14:xfrm>
          </p:contentPart>
        </mc:Choice>
        <mc:Fallback xmlns="">
          <p:pic>
            <p:nvPicPr>
              <p:cNvPr id="49" name="حبر 48">
                <a:extLst>
                  <a:ext uri="{FF2B5EF4-FFF2-40B4-BE49-F238E27FC236}">
                    <a16:creationId xmlns:a16="http://schemas.microsoft.com/office/drawing/2014/main" id="{EB0ABB8F-B6C7-4470-E4CA-91D35267B7AD}"/>
                  </a:ext>
                </a:extLst>
              </p:cNvPr>
              <p:cNvPicPr/>
              <p:nvPr/>
            </p:nvPicPr>
            <p:blipFill>
              <a:blip r:embed="rId30"/>
              <a:stretch>
                <a:fillRect/>
              </a:stretch>
            </p:blipFill>
            <p:spPr>
              <a:xfrm>
                <a:off x="5653463" y="4808827"/>
                <a:ext cx="6634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 name="حبر 57">
                <a:extLst>
                  <a:ext uri="{FF2B5EF4-FFF2-40B4-BE49-F238E27FC236}">
                    <a16:creationId xmlns:a16="http://schemas.microsoft.com/office/drawing/2014/main" id="{E93E0E72-8D97-2C84-CBD6-2D8F10B1E6D8}"/>
                  </a:ext>
                </a:extLst>
              </p14:cNvPr>
              <p14:cNvContentPartPr/>
              <p14:nvPr/>
            </p14:nvContentPartPr>
            <p14:xfrm>
              <a:off x="5573543" y="4269187"/>
              <a:ext cx="735120" cy="244440"/>
            </p14:xfrm>
          </p:contentPart>
        </mc:Choice>
        <mc:Fallback xmlns="">
          <p:pic>
            <p:nvPicPr>
              <p:cNvPr id="57" name="حبر 57">
                <a:extLst>
                  <a:ext uri="{FF2B5EF4-FFF2-40B4-BE49-F238E27FC236}">
                    <a16:creationId xmlns:a16="http://schemas.microsoft.com/office/drawing/2014/main" id="{E93E0E72-8D97-2C84-CBD6-2D8F10B1E6D8}"/>
                  </a:ext>
                </a:extLst>
              </p:cNvPr>
              <p:cNvPicPr/>
              <p:nvPr/>
            </p:nvPicPr>
            <p:blipFill>
              <a:blip r:embed="rId32"/>
              <a:stretch>
                <a:fillRect/>
              </a:stretch>
            </p:blipFill>
            <p:spPr>
              <a:xfrm>
                <a:off x="5558071" y="4254045"/>
                <a:ext cx="765705" cy="27508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8" name="حبر 57">
                <a:extLst>
                  <a:ext uri="{FF2B5EF4-FFF2-40B4-BE49-F238E27FC236}">
                    <a16:creationId xmlns:a16="http://schemas.microsoft.com/office/drawing/2014/main" id="{1B191731-AD73-7E1D-078E-CCAF1CF57F7E}"/>
                  </a:ext>
                </a:extLst>
              </p14:cNvPr>
              <p14:cNvContentPartPr/>
              <p14:nvPr/>
            </p14:nvContentPartPr>
            <p14:xfrm>
              <a:off x="4585812" y="5255551"/>
              <a:ext cx="812160" cy="79920"/>
            </p14:xfrm>
          </p:contentPart>
        </mc:Choice>
        <mc:Fallback xmlns="">
          <p:pic>
            <p:nvPicPr>
              <p:cNvPr id="58" name="حبر 57">
                <a:extLst>
                  <a:ext uri="{FF2B5EF4-FFF2-40B4-BE49-F238E27FC236}">
                    <a16:creationId xmlns:a16="http://schemas.microsoft.com/office/drawing/2014/main" id="{1B191731-AD73-7E1D-078E-CCAF1CF57F7E}"/>
                  </a:ext>
                </a:extLst>
              </p:cNvPr>
              <p:cNvPicPr/>
              <p:nvPr/>
            </p:nvPicPr>
            <p:blipFill>
              <a:blip r:embed="rId34"/>
              <a:stretch>
                <a:fillRect/>
              </a:stretch>
            </p:blipFill>
            <p:spPr>
              <a:xfrm>
                <a:off x="4570692" y="5240431"/>
                <a:ext cx="8424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 name="حبر 63">
                <a:extLst>
                  <a:ext uri="{FF2B5EF4-FFF2-40B4-BE49-F238E27FC236}">
                    <a16:creationId xmlns:a16="http://schemas.microsoft.com/office/drawing/2014/main" id="{BC10C121-AFAE-E839-B3F6-15214FA7E928}"/>
                  </a:ext>
                </a:extLst>
              </p14:cNvPr>
              <p14:cNvContentPartPr/>
              <p14:nvPr/>
            </p14:nvContentPartPr>
            <p14:xfrm>
              <a:off x="4756092" y="4824271"/>
              <a:ext cx="561960" cy="199080"/>
            </p14:xfrm>
          </p:contentPart>
        </mc:Choice>
        <mc:Fallback xmlns="">
          <p:pic>
            <p:nvPicPr>
              <p:cNvPr id="63" name="حبر 63">
                <a:extLst>
                  <a:ext uri="{FF2B5EF4-FFF2-40B4-BE49-F238E27FC236}">
                    <a16:creationId xmlns:a16="http://schemas.microsoft.com/office/drawing/2014/main" id="{BC10C121-AFAE-E839-B3F6-15214FA7E928}"/>
                  </a:ext>
                </a:extLst>
              </p:cNvPr>
              <p:cNvPicPr/>
              <p:nvPr/>
            </p:nvPicPr>
            <p:blipFill>
              <a:blip r:embed="rId36"/>
              <a:stretch>
                <a:fillRect/>
              </a:stretch>
            </p:blipFill>
            <p:spPr>
              <a:xfrm>
                <a:off x="4740982" y="4808791"/>
                <a:ext cx="5925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4" name="حبر 63">
                <a:extLst>
                  <a:ext uri="{FF2B5EF4-FFF2-40B4-BE49-F238E27FC236}">
                    <a16:creationId xmlns:a16="http://schemas.microsoft.com/office/drawing/2014/main" id="{D807FC1C-E83F-781D-2285-81B3F10B79F4}"/>
                  </a:ext>
                </a:extLst>
              </p14:cNvPr>
              <p14:cNvContentPartPr/>
              <p14:nvPr/>
            </p14:nvContentPartPr>
            <p14:xfrm>
              <a:off x="5783532" y="5295151"/>
              <a:ext cx="2679120" cy="102600"/>
            </p14:xfrm>
          </p:contentPart>
        </mc:Choice>
        <mc:Fallback xmlns="">
          <p:pic>
            <p:nvPicPr>
              <p:cNvPr id="64" name="حبر 63">
                <a:extLst>
                  <a:ext uri="{FF2B5EF4-FFF2-40B4-BE49-F238E27FC236}">
                    <a16:creationId xmlns:a16="http://schemas.microsoft.com/office/drawing/2014/main" id="{D807FC1C-E83F-781D-2285-81B3F10B79F4}"/>
                  </a:ext>
                </a:extLst>
              </p:cNvPr>
              <p:cNvPicPr/>
              <p:nvPr/>
            </p:nvPicPr>
            <p:blipFill>
              <a:blip r:embed="rId38"/>
              <a:stretch>
                <a:fillRect/>
              </a:stretch>
            </p:blipFill>
            <p:spPr>
              <a:xfrm>
                <a:off x="5768052" y="5280031"/>
                <a:ext cx="27097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6" name="حبر 76">
                <a:extLst>
                  <a:ext uri="{FF2B5EF4-FFF2-40B4-BE49-F238E27FC236}">
                    <a16:creationId xmlns:a16="http://schemas.microsoft.com/office/drawing/2014/main" id="{19727A05-372E-6EC4-F0D0-B4336327BC47}"/>
                  </a:ext>
                </a:extLst>
              </p14:cNvPr>
              <p14:cNvContentPartPr/>
              <p14:nvPr/>
            </p14:nvContentPartPr>
            <p14:xfrm>
              <a:off x="7281852" y="4768831"/>
              <a:ext cx="1510200" cy="231840"/>
            </p14:xfrm>
          </p:contentPart>
        </mc:Choice>
        <mc:Fallback xmlns="">
          <p:pic>
            <p:nvPicPr>
              <p:cNvPr id="76" name="حبر 76">
                <a:extLst>
                  <a:ext uri="{FF2B5EF4-FFF2-40B4-BE49-F238E27FC236}">
                    <a16:creationId xmlns:a16="http://schemas.microsoft.com/office/drawing/2014/main" id="{19727A05-372E-6EC4-F0D0-B4336327BC47}"/>
                  </a:ext>
                </a:extLst>
              </p:cNvPr>
              <p:cNvPicPr/>
              <p:nvPr/>
            </p:nvPicPr>
            <p:blipFill>
              <a:blip r:embed="rId40"/>
              <a:stretch>
                <a:fillRect/>
              </a:stretch>
            </p:blipFill>
            <p:spPr>
              <a:xfrm>
                <a:off x="7266372" y="4753351"/>
                <a:ext cx="15404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4" name="حبر 84">
                <a:extLst>
                  <a:ext uri="{FF2B5EF4-FFF2-40B4-BE49-F238E27FC236}">
                    <a16:creationId xmlns:a16="http://schemas.microsoft.com/office/drawing/2014/main" id="{6690597A-60C9-E845-DD29-804EABD1E695}"/>
                  </a:ext>
                </a:extLst>
              </p14:cNvPr>
              <p14:cNvContentPartPr/>
              <p14:nvPr/>
            </p14:nvContentPartPr>
            <p14:xfrm>
              <a:off x="1867092" y="6197857"/>
              <a:ext cx="1056240" cy="357840"/>
            </p14:xfrm>
          </p:contentPart>
        </mc:Choice>
        <mc:Fallback xmlns="">
          <p:pic>
            <p:nvPicPr>
              <p:cNvPr id="84" name="حبر 84">
                <a:extLst>
                  <a:ext uri="{FF2B5EF4-FFF2-40B4-BE49-F238E27FC236}">
                    <a16:creationId xmlns:a16="http://schemas.microsoft.com/office/drawing/2014/main" id="{6690597A-60C9-E845-DD29-804EABD1E695}"/>
                  </a:ext>
                </a:extLst>
              </p:cNvPr>
              <p:cNvPicPr/>
              <p:nvPr/>
            </p:nvPicPr>
            <p:blipFill>
              <a:blip r:embed="rId42"/>
              <a:stretch>
                <a:fillRect/>
              </a:stretch>
            </p:blipFill>
            <p:spPr>
              <a:xfrm>
                <a:off x="1851967" y="6182377"/>
                <a:ext cx="108685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2" name="حبر 92">
                <a:extLst>
                  <a:ext uri="{FF2B5EF4-FFF2-40B4-BE49-F238E27FC236}">
                    <a16:creationId xmlns:a16="http://schemas.microsoft.com/office/drawing/2014/main" id="{74A06F0B-3C3C-5E61-AA4E-B34CB88CE7B1}"/>
                  </a:ext>
                </a:extLst>
              </p14:cNvPr>
              <p14:cNvContentPartPr/>
              <p14:nvPr/>
            </p14:nvContentPartPr>
            <p14:xfrm>
              <a:off x="6512204" y="5768137"/>
              <a:ext cx="753840" cy="267840"/>
            </p14:xfrm>
          </p:contentPart>
        </mc:Choice>
        <mc:Fallback xmlns="">
          <p:pic>
            <p:nvPicPr>
              <p:cNvPr id="92" name="حبر 92">
                <a:extLst>
                  <a:ext uri="{FF2B5EF4-FFF2-40B4-BE49-F238E27FC236}">
                    <a16:creationId xmlns:a16="http://schemas.microsoft.com/office/drawing/2014/main" id="{74A06F0B-3C3C-5E61-AA4E-B34CB88CE7B1}"/>
                  </a:ext>
                </a:extLst>
              </p:cNvPr>
              <p:cNvPicPr/>
              <p:nvPr/>
            </p:nvPicPr>
            <p:blipFill>
              <a:blip r:embed="rId44"/>
              <a:stretch>
                <a:fillRect/>
              </a:stretch>
            </p:blipFill>
            <p:spPr>
              <a:xfrm>
                <a:off x="6496724" y="5753017"/>
                <a:ext cx="7840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3" name="حبر 13">
                <a:extLst>
                  <a:ext uri="{FF2B5EF4-FFF2-40B4-BE49-F238E27FC236}">
                    <a16:creationId xmlns:a16="http://schemas.microsoft.com/office/drawing/2014/main" id="{A4DB3CD0-7318-F14E-55D6-BE5F14513BF2}"/>
                  </a:ext>
                </a:extLst>
              </p14:cNvPr>
              <p14:cNvContentPartPr/>
              <p14:nvPr/>
            </p14:nvContentPartPr>
            <p14:xfrm>
              <a:off x="3587418" y="6132247"/>
              <a:ext cx="768240" cy="300960"/>
            </p14:xfrm>
          </p:contentPart>
        </mc:Choice>
        <mc:Fallback xmlns="">
          <p:pic>
            <p:nvPicPr>
              <p:cNvPr id="13" name="حبر 13">
                <a:extLst>
                  <a:ext uri="{FF2B5EF4-FFF2-40B4-BE49-F238E27FC236}">
                    <a16:creationId xmlns:a16="http://schemas.microsoft.com/office/drawing/2014/main" id="{A4DB3CD0-7318-F14E-55D6-BE5F14513BF2}"/>
                  </a:ext>
                </a:extLst>
              </p:cNvPr>
              <p:cNvPicPr/>
              <p:nvPr/>
            </p:nvPicPr>
            <p:blipFill>
              <a:blip r:embed="rId46"/>
              <a:stretch>
                <a:fillRect/>
              </a:stretch>
            </p:blipFill>
            <p:spPr>
              <a:xfrm>
                <a:off x="3572291" y="6117127"/>
                <a:ext cx="798854"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0" name="حبر 21">
                <a:extLst>
                  <a:ext uri="{FF2B5EF4-FFF2-40B4-BE49-F238E27FC236}">
                    <a16:creationId xmlns:a16="http://schemas.microsoft.com/office/drawing/2014/main" id="{DDF8A8DE-05B6-4809-1C88-29910AA8E3A4}"/>
                  </a:ext>
                </a:extLst>
              </p14:cNvPr>
              <p14:cNvContentPartPr/>
              <p14:nvPr/>
            </p14:nvContentPartPr>
            <p14:xfrm>
              <a:off x="4449978" y="6060967"/>
              <a:ext cx="451440" cy="324720"/>
            </p14:xfrm>
          </p:contentPart>
        </mc:Choice>
        <mc:Fallback xmlns="">
          <p:pic>
            <p:nvPicPr>
              <p:cNvPr id="20" name="حبر 21">
                <a:extLst>
                  <a:ext uri="{FF2B5EF4-FFF2-40B4-BE49-F238E27FC236}">
                    <a16:creationId xmlns:a16="http://schemas.microsoft.com/office/drawing/2014/main" id="{DDF8A8DE-05B6-4809-1C88-29910AA8E3A4}"/>
                  </a:ext>
                </a:extLst>
              </p:cNvPr>
              <p:cNvPicPr/>
              <p:nvPr/>
            </p:nvPicPr>
            <p:blipFill>
              <a:blip r:embed="rId48"/>
              <a:stretch>
                <a:fillRect/>
              </a:stretch>
            </p:blipFill>
            <p:spPr>
              <a:xfrm>
                <a:off x="4434858" y="6045847"/>
                <a:ext cx="4820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4" name="حبر 24">
                <a:extLst>
                  <a:ext uri="{FF2B5EF4-FFF2-40B4-BE49-F238E27FC236}">
                    <a16:creationId xmlns:a16="http://schemas.microsoft.com/office/drawing/2014/main" id="{75C9EA88-DEFB-D449-ACEC-4009975A2C23}"/>
                  </a:ext>
                </a:extLst>
              </p14:cNvPr>
              <p14:cNvContentPartPr/>
              <p14:nvPr/>
            </p14:nvContentPartPr>
            <p14:xfrm>
              <a:off x="4861458" y="6093367"/>
              <a:ext cx="372240" cy="299160"/>
            </p14:xfrm>
          </p:contentPart>
        </mc:Choice>
        <mc:Fallback xmlns="">
          <p:pic>
            <p:nvPicPr>
              <p:cNvPr id="24" name="حبر 24">
                <a:extLst>
                  <a:ext uri="{FF2B5EF4-FFF2-40B4-BE49-F238E27FC236}">
                    <a16:creationId xmlns:a16="http://schemas.microsoft.com/office/drawing/2014/main" id="{75C9EA88-DEFB-D449-ACEC-4009975A2C23}"/>
                  </a:ext>
                </a:extLst>
              </p:cNvPr>
              <p:cNvPicPr/>
              <p:nvPr/>
            </p:nvPicPr>
            <p:blipFill>
              <a:blip r:embed="rId50"/>
              <a:stretch>
                <a:fillRect/>
              </a:stretch>
            </p:blipFill>
            <p:spPr>
              <a:xfrm>
                <a:off x="4846338" y="6078247"/>
                <a:ext cx="4028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5" name="حبر 24">
                <a:extLst>
                  <a:ext uri="{FF2B5EF4-FFF2-40B4-BE49-F238E27FC236}">
                    <a16:creationId xmlns:a16="http://schemas.microsoft.com/office/drawing/2014/main" id="{39082C7F-E42A-616D-C466-278CC9C303ED}"/>
                  </a:ext>
                </a:extLst>
              </p14:cNvPr>
              <p14:cNvContentPartPr/>
              <p14:nvPr/>
            </p14:nvContentPartPr>
            <p14:xfrm>
              <a:off x="3389778" y="6250687"/>
              <a:ext cx="1697400" cy="158760"/>
            </p14:xfrm>
          </p:contentPart>
        </mc:Choice>
        <mc:Fallback xmlns="">
          <p:pic>
            <p:nvPicPr>
              <p:cNvPr id="25" name="حبر 24">
                <a:extLst>
                  <a:ext uri="{FF2B5EF4-FFF2-40B4-BE49-F238E27FC236}">
                    <a16:creationId xmlns:a16="http://schemas.microsoft.com/office/drawing/2014/main" id="{39082C7F-E42A-616D-C466-278CC9C303ED}"/>
                  </a:ext>
                </a:extLst>
              </p:cNvPr>
              <p:cNvPicPr/>
              <p:nvPr/>
            </p:nvPicPr>
            <p:blipFill>
              <a:blip r:embed="rId52"/>
              <a:stretch>
                <a:fillRect/>
              </a:stretch>
            </p:blipFill>
            <p:spPr>
              <a:xfrm>
                <a:off x="3374658" y="6235567"/>
                <a:ext cx="1727640" cy="1893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158" y="170307"/>
            <a:ext cx="8107680" cy="989022"/>
          </a:xfrm>
        </p:spPr>
        <p:txBody>
          <a:bodyPr/>
          <a:lstStyle/>
          <a:p>
            <a:pPr algn="ctr" eaLnBrk="1" fontAlgn="auto" hangingPunct="1">
              <a:spcAft>
                <a:spcPts val="0"/>
              </a:spcAft>
              <a:defRPr/>
            </a:pPr>
            <a:r>
              <a:rPr lang="en-US" dirty="0">
                <a:solidFill>
                  <a:srgbClr val="0099FF"/>
                </a:solidFill>
                <a:ea typeface="+mj-ea"/>
                <a:cs typeface="Arial Narrow"/>
              </a:rPr>
              <a:t>Learning Objectives</a:t>
            </a:r>
          </a:p>
        </p:txBody>
      </p:sp>
      <p:sp>
        <p:nvSpPr>
          <p:cNvPr id="3" name="Content Placeholder 2"/>
          <p:cNvSpPr>
            <a:spLocks noGrp="1"/>
          </p:cNvSpPr>
          <p:nvPr>
            <p:ph idx="1"/>
          </p:nvPr>
        </p:nvSpPr>
        <p:spPr>
          <a:xfrm>
            <a:off x="788158" y="1289957"/>
            <a:ext cx="8339161" cy="5109115"/>
          </a:xfrm>
        </p:spPr>
        <p:txBody>
          <a:bodyPr>
            <a:normAutofit lnSpcReduction="10000"/>
          </a:bodyPr>
          <a:lstStyle/>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Demonstrate the importance of interpersonal skills in the workplace.</a:t>
            </a: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Define </a:t>
            </a:r>
            <a:r>
              <a:rPr lang="en-US" sz="2800" i="1" dirty="0">
                <a:ea typeface="+mn-ea"/>
                <a:cs typeface="Arial"/>
              </a:rPr>
              <a:t>organizational behavior (OB).</a:t>
            </a:r>
            <a:endParaRPr lang="en-US" sz="2800" dirty="0">
              <a:ea typeface="+mn-ea"/>
              <a:cs typeface="Arial"/>
            </a:endParaRP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Show the value to OB of systematic study.</a:t>
            </a: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Identify the major behavioral science disciplines that contribute to OB.</a:t>
            </a: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Demonstrate why few absolutes apply to OB.</a:t>
            </a: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Identify managers’ challenges and opportunities in applying OB concepts.</a:t>
            </a:r>
          </a:p>
          <a:p>
            <a:pPr marL="514350" indent="-514350" eaLnBrk="1" fontAlgn="auto" hangingPunct="1">
              <a:spcAft>
                <a:spcPts val="0"/>
              </a:spcAft>
              <a:buClr>
                <a:srgbClr val="FF9900"/>
              </a:buClr>
              <a:buFont typeface="Wingdings" panose="05000000000000000000" pitchFamily="2" charset="2"/>
              <a:buChar char="q"/>
              <a:defRPr/>
            </a:pPr>
            <a:r>
              <a:rPr lang="en-US" sz="2800" dirty="0">
                <a:ea typeface="+mn-ea"/>
                <a:cs typeface="Arial"/>
              </a:rPr>
              <a:t>Compare the three levels of analysis in this text’s OB model. </a:t>
            </a:r>
          </a:p>
          <a:p>
            <a:pPr marL="514350" indent="-514350" eaLnBrk="1" fontAlgn="auto" hangingPunct="1">
              <a:spcAft>
                <a:spcPts val="0"/>
              </a:spcAft>
              <a:buFont typeface="+mj-lt"/>
              <a:buAutoNum type="arabicPeriod"/>
              <a:defRPr/>
            </a:pPr>
            <a:endParaRPr lang="en-US" sz="2800" dirty="0">
              <a:ea typeface="+mn-ea"/>
              <a:cs typeface="Arial"/>
            </a:endParaRPr>
          </a:p>
        </p:txBody>
      </p:sp>
      <p:sp>
        <p:nvSpPr>
          <p:cNvPr id="6" name="Slide Number Placeholder 5"/>
          <p:cNvSpPr>
            <a:spLocks noGrp="1"/>
          </p:cNvSpPr>
          <p:nvPr>
            <p:ph type="sldNum" sz="quarter" idx="12"/>
          </p:nvPr>
        </p:nvSpPr>
        <p:spPr/>
        <p:txBody>
          <a:bodyPr/>
          <a:lstStyle/>
          <a:p>
            <a:pPr>
              <a:defRPr/>
            </a:pPr>
            <a:r>
              <a:rPr lang="en-US"/>
              <a:t>1-</a:t>
            </a:r>
            <a:fld id="{A58F9EA9-B003-4B02-A6B3-FF0D3C574907}"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463" y="16133"/>
            <a:ext cx="7602537" cy="1584643"/>
          </a:xfrm>
        </p:spPr>
        <p:txBody>
          <a:bodyPr/>
          <a:lstStyle/>
          <a:p>
            <a:pPr eaLnBrk="1" fontAlgn="auto" hangingPunct="1">
              <a:spcAft>
                <a:spcPts val="0"/>
              </a:spcAft>
              <a:defRPr/>
            </a:pPr>
            <a:r>
              <a:rPr lang="en-US" sz="4400" dirty="0">
                <a:ea typeface="+mj-ea"/>
                <a:cs typeface="Arial Narrow"/>
              </a:rPr>
              <a:t>Three Levels of Analysis in </a:t>
            </a:r>
            <a:br>
              <a:rPr lang="en-US" sz="4400" dirty="0">
                <a:ea typeface="+mj-ea"/>
                <a:cs typeface="Arial Narrow"/>
              </a:rPr>
            </a:br>
            <a:r>
              <a:rPr lang="en-US" sz="4400" dirty="0">
                <a:ea typeface="+mj-ea"/>
                <a:cs typeface="Arial Narrow"/>
              </a:rPr>
              <a:t>This Text’s OB Model </a:t>
            </a:r>
          </a:p>
        </p:txBody>
      </p:sp>
      <p:sp>
        <p:nvSpPr>
          <p:cNvPr id="8" name="Slide Number Placeholder 7"/>
          <p:cNvSpPr>
            <a:spLocks noGrp="1"/>
          </p:cNvSpPr>
          <p:nvPr>
            <p:ph type="sldNum" sz="quarter" idx="12"/>
          </p:nvPr>
        </p:nvSpPr>
        <p:spPr/>
        <p:txBody>
          <a:bodyPr/>
          <a:lstStyle/>
          <a:p>
            <a:pPr>
              <a:defRPr/>
            </a:pPr>
            <a:r>
              <a:rPr lang="en-US"/>
              <a:t>1-</a:t>
            </a:r>
            <a:fld id="{6A7C2052-F839-44E7-B8CC-C6B96F121EC9}" type="slidenum">
              <a:rPr lang="en-US"/>
              <a:pPr>
                <a:defRPr/>
              </a:pPr>
              <a:t>30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979" y="1600776"/>
            <a:ext cx="6914414" cy="485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9155ED7C-E493-2DA6-7E15-A116415DF8DA}"/>
                  </a:ext>
                </a:extLst>
              </p14:cNvPr>
              <p14:cNvContentPartPr/>
              <p14:nvPr/>
            </p14:nvContentPartPr>
            <p14:xfrm>
              <a:off x="1973352" y="2556283"/>
              <a:ext cx="704880" cy="243360"/>
            </p14:xfrm>
          </p:contentPart>
        </mc:Choice>
        <mc:Fallback xmlns="">
          <p:pic>
            <p:nvPicPr>
              <p:cNvPr id="3" name="حبر 2">
                <a:extLst>
                  <a:ext uri="{FF2B5EF4-FFF2-40B4-BE49-F238E27FC236}">
                    <a16:creationId xmlns:a16="http://schemas.microsoft.com/office/drawing/2014/main" id="{9155ED7C-E493-2DA6-7E15-A116415DF8DA}"/>
                  </a:ext>
                </a:extLst>
              </p:cNvPr>
              <p:cNvPicPr/>
              <p:nvPr/>
            </p:nvPicPr>
            <p:blipFill>
              <a:blip r:embed="rId5"/>
              <a:stretch>
                <a:fillRect/>
              </a:stretch>
            </p:blipFill>
            <p:spPr>
              <a:xfrm>
                <a:off x="1958232" y="2541163"/>
                <a:ext cx="735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حبر 3">
                <a:extLst>
                  <a:ext uri="{FF2B5EF4-FFF2-40B4-BE49-F238E27FC236}">
                    <a16:creationId xmlns:a16="http://schemas.microsoft.com/office/drawing/2014/main" id="{AD1B11DA-4369-0B6F-F33A-3497EC1149E7}"/>
                  </a:ext>
                </a:extLst>
              </p14:cNvPr>
              <p14:cNvContentPartPr/>
              <p14:nvPr/>
            </p14:nvContentPartPr>
            <p14:xfrm>
              <a:off x="1931592" y="3564283"/>
              <a:ext cx="566280" cy="218880"/>
            </p14:xfrm>
          </p:contentPart>
        </mc:Choice>
        <mc:Fallback xmlns="">
          <p:pic>
            <p:nvPicPr>
              <p:cNvPr id="4" name="حبر 3">
                <a:extLst>
                  <a:ext uri="{FF2B5EF4-FFF2-40B4-BE49-F238E27FC236}">
                    <a16:creationId xmlns:a16="http://schemas.microsoft.com/office/drawing/2014/main" id="{AD1B11DA-4369-0B6F-F33A-3497EC1149E7}"/>
                  </a:ext>
                </a:extLst>
              </p:cNvPr>
              <p:cNvPicPr/>
              <p:nvPr/>
            </p:nvPicPr>
            <p:blipFill>
              <a:blip r:embed="rId7"/>
              <a:stretch>
                <a:fillRect/>
              </a:stretch>
            </p:blipFill>
            <p:spPr>
              <a:xfrm>
                <a:off x="1916112" y="3549163"/>
                <a:ext cx="5968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حبر 4">
                <a:extLst>
                  <a:ext uri="{FF2B5EF4-FFF2-40B4-BE49-F238E27FC236}">
                    <a16:creationId xmlns:a16="http://schemas.microsoft.com/office/drawing/2014/main" id="{7D2EF759-B871-01A0-DE66-858BA61FB134}"/>
                  </a:ext>
                </a:extLst>
              </p14:cNvPr>
              <p14:cNvContentPartPr/>
              <p14:nvPr/>
            </p14:nvContentPartPr>
            <p14:xfrm>
              <a:off x="1979472" y="4505323"/>
              <a:ext cx="928800" cy="249480"/>
            </p14:xfrm>
          </p:contentPart>
        </mc:Choice>
        <mc:Fallback xmlns="">
          <p:pic>
            <p:nvPicPr>
              <p:cNvPr id="5" name="حبر 4">
                <a:extLst>
                  <a:ext uri="{FF2B5EF4-FFF2-40B4-BE49-F238E27FC236}">
                    <a16:creationId xmlns:a16="http://schemas.microsoft.com/office/drawing/2014/main" id="{7D2EF759-B871-01A0-DE66-858BA61FB134}"/>
                  </a:ext>
                </a:extLst>
              </p:cNvPr>
              <p:cNvPicPr/>
              <p:nvPr/>
            </p:nvPicPr>
            <p:blipFill>
              <a:blip r:embed="rId9"/>
              <a:stretch>
                <a:fillRect/>
              </a:stretch>
            </p:blipFill>
            <p:spPr>
              <a:xfrm>
                <a:off x="1963992" y="4490203"/>
                <a:ext cx="959400" cy="27972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120" y="16133"/>
            <a:ext cx="7602537" cy="1584643"/>
          </a:xfrm>
        </p:spPr>
        <p:txBody>
          <a:bodyPr/>
          <a:lstStyle/>
          <a:p>
            <a:pPr eaLnBrk="1" fontAlgn="auto" hangingPunct="1">
              <a:spcAft>
                <a:spcPts val="0"/>
              </a:spcAft>
              <a:defRPr/>
            </a:pPr>
            <a:r>
              <a:rPr lang="en-US" sz="4400" dirty="0">
                <a:ea typeface="+mj-ea"/>
                <a:cs typeface="Arial Narrow"/>
              </a:rPr>
              <a:t>Three Levels of Analysis in </a:t>
            </a:r>
            <a:br>
              <a:rPr lang="en-US" sz="4400" dirty="0">
                <a:ea typeface="+mj-ea"/>
                <a:cs typeface="Arial Narrow"/>
              </a:rPr>
            </a:br>
            <a:r>
              <a:rPr lang="en-US" sz="4400" dirty="0">
                <a:ea typeface="+mj-ea"/>
                <a:cs typeface="Arial Narrow"/>
              </a:rPr>
              <a:t>This Book’s OB Model </a:t>
            </a:r>
          </a:p>
        </p:txBody>
      </p:sp>
      <p:sp>
        <p:nvSpPr>
          <p:cNvPr id="8" name="Slide Number Placeholder 7"/>
          <p:cNvSpPr>
            <a:spLocks noGrp="1"/>
          </p:cNvSpPr>
          <p:nvPr>
            <p:ph type="sldNum" sz="quarter" idx="12"/>
          </p:nvPr>
        </p:nvSpPr>
        <p:spPr/>
        <p:txBody>
          <a:bodyPr/>
          <a:lstStyle/>
          <a:p>
            <a:pPr>
              <a:defRPr/>
            </a:pPr>
            <a:r>
              <a:rPr lang="en-US"/>
              <a:t>1-</a:t>
            </a:r>
            <a:fld id="{6A7C2052-F839-44E7-B8CC-C6B96F121EC9}" type="slidenum">
              <a:rPr lang="en-US"/>
              <a:pPr>
                <a:defRPr/>
              </a:pPr>
              <a:t>31</a:t>
            </a:fld>
            <a:endParaRPr lang="en-US"/>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434" y="2026428"/>
            <a:ext cx="2621280" cy="414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flipH="1">
            <a:off x="743390" y="1876485"/>
            <a:ext cx="5324635" cy="4524315"/>
          </a:xfrm>
          <a:prstGeom prst="rect">
            <a:avLst/>
          </a:prstGeom>
          <a:noFill/>
        </p:spPr>
        <p:txBody>
          <a:bodyPr wrap="square" rtlCol="0">
            <a:spAutoFit/>
          </a:bodyPr>
          <a:lstStyle/>
          <a:p>
            <a:pPr marL="457200" indent="-457200">
              <a:buClr>
                <a:srgbClr val="C00000"/>
              </a:buClr>
              <a:buFont typeface="Wingdings" panose="05000000000000000000" pitchFamily="2" charset="2"/>
              <a:buChar char="Ø"/>
              <a:defRPr/>
            </a:pPr>
            <a:r>
              <a:rPr lang="en-US" b="1" dirty="0">
                <a:solidFill>
                  <a:schemeClr val="accent1"/>
                </a:solidFill>
                <a:cs typeface="Arial"/>
              </a:rPr>
              <a:t>Inputs</a:t>
            </a:r>
          </a:p>
          <a:p>
            <a:pPr marL="914400" lvl="1" indent="-457200">
              <a:buClr>
                <a:srgbClr val="C00000"/>
              </a:buClr>
              <a:buFont typeface="Wingdings" panose="05000000000000000000" pitchFamily="2" charset="2"/>
              <a:buChar char="Ø"/>
              <a:defRPr/>
            </a:pPr>
            <a:r>
              <a:rPr lang="en-US" dirty="0">
                <a:cs typeface="Arial"/>
              </a:rPr>
              <a:t>Variables like personality, group structure, and organizational culture that lead to processes. </a:t>
            </a:r>
          </a:p>
          <a:p>
            <a:pPr marL="914400" lvl="1" indent="-457200">
              <a:buClr>
                <a:srgbClr val="C00000"/>
              </a:buClr>
              <a:buFont typeface="Wingdings" panose="05000000000000000000" pitchFamily="2" charset="2"/>
              <a:buChar char="Ø"/>
              <a:defRPr/>
            </a:pPr>
            <a:r>
              <a:rPr lang="en-US" dirty="0">
                <a:cs typeface="Arial"/>
              </a:rPr>
              <a:t>Group structure, roles, and team responsibilities are typically assigned immediately before or after a group is formed. </a:t>
            </a:r>
          </a:p>
          <a:p>
            <a:pPr marL="914400" lvl="1" indent="-457200">
              <a:buClr>
                <a:srgbClr val="C00000"/>
              </a:buClr>
              <a:buFont typeface="Wingdings" panose="05000000000000000000" pitchFamily="2" charset="2"/>
              <a:buChar char="Ø"/>
              <a:defRPr/>
            </a:pPr>
            <a:r>
              <a:rPr lang="en-US" dirty="0">
                <a:cs typeface="Arial"/>
              </a:rPr>
              <a:t>Organizational structure and culture change over time.</a:t>
            </a:r>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4">
            <p14:nvContentPartPr>
              <p14:cNvPr id="4" name="حبر 3">
                <a:extLst>
                  <a:ext uri="{FF2B5EF4-FFF2-40B4-BE49-F238E27FC236}">
                    <a16:creationId xmlns:a16="http://schemas.microsoft.com/office/drawing/2014/main" id="{A20D272C-0102-B8AD-4720-1EE579DFA4A4}"/>
                  </a:ext>
                </a:extLst>
              </p14:cNvPr>
              <p14:cNvContentPartPr/>
              <p14:nvPr/>
            </p14:nvContentPartPr>
            <p14:xfrm>
              <a:off x="2155710" y="2026428"/>
              <a:ext cx="313920" cy="129600"/>
            </p14:xfrm>
          </p:contentPart>
        </mc:Choice>
        <mc:Fallback xmlns="">
          <p:pic>
            <p:nvPicPr>
              <p:cNvPr id="4" name="حبر 3">
                <a:extLst>
                  <a:ext uri="{FF2B5EF4-FFF2-40B4-BE49-F238E27FC236}">
                    <a16:creationId xmlns:a16="http://schemas.microsoft.com/office/drawing/2014/main" id="{A20D272C-0102-B8AD-4720-1EE579DFA4A4}"/>
                  </a:ext>
                </a:extLst>
              </p:cNvPr>
              <p:cNvPicPr/>
              <p:nvPr/>
            </p:nvPicPr>
            <p:blipFill>
              <a:blip r:embed="rId5"/>
              <a:stretch>
                <a:fillRect/>
              </a:stretch>
            </p:blipFill>
            <p:spPr>
              <a:xfrm>
                <a:off x="2140230" y="2010948"/>
                <a:ext cx="34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حبر 4">
                <a:extLst>
                  <a:ext uri="{FF2B5EF4-FFF2-40B4-BE49-F238E27FC236}">
                    <a16:creationId xmlns:a16="http://schemas.microsoft.com/office/drawing/2014/main" id="{CF806386-0B1B-0147-59FF-3FF683E0605D}"/>
                  </a:ext>
                </a:extLst>
              </p14:cNvPr>
              <p14:cNvContentPartPr/>
              <p14:nvPr/>
            </p14:nvContentPartPr>
            <p14:xfrm>
              <a:off x="2385390" y="2000508"/>
              <a:ext cx="97560" cy="112320"/>
            </p14:xfrm>
          </p:contentPart>
        </mc:Choice>
        <mc:Fallback xmlns="">
          <p:pic>
            <p:nvPicPr>
              <p:cNvPr id="5" name="حبر 4">
                <a:extLst>
                  <a:ext uri="{FF2B5EF4-FFF2-40B4-BE49-F238E27FC236}">
                    <a16:creationId xmlns:a16="http://schemas.microsoft.com/office/drawing/2014/main" id="{CF806386-0B1B-0147-59FF-3FF683E0605D}"/>
                  </a:ext>
                </a:extLst>
              </p:cNvPr>
              <p:cNvPicPr/>
              <p:nvPr/>
            </p:nvPicPr>
            <p:blipFill>
              <a:blip r:embed="rId7"/>
              <a:stretch>
                <a:fillRect/>
              </a:stretch>
            </p:blipFill>
            <p:spPr>
              <a:xfrm>
                <a:off x="2369910" y="1985028"/>
                <a:ext cx="128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حبر 5">
                <a:extLst>
                  <a:ext uri="{FF2B5EF4-FFF2-40B4-BE49-F238E27FC236}">
                    <a16:creationId xmlns:a16="http://schemas.microsoft.com/office/drawing/2014/main" id="{E78884E8-87A2-8450-0108-450AECCA0A7F}"/>
                  </a:ext>
                </a:extLst>
              </p14:cNvPr>
              <p14:cNvContentPartPr/>
              <p14:nvPr/>
            </p14:nvContentPartPr>
            <p14:xfrm>
              <a:off x="4439910" y="1617468"/>
              <a:ext cx="322920" cy="120960"/>
            </p14:xfrm>
          </p:contentPart>
        </mc:Choice>
        <mc:Fallback xmlns="">
          <p:pic>
            <p:nvPicPr>
              <p:cNvPr id="6" name="حبر 5">
                <a:extLst>
                  <a:ext uri="{FF2B5EF4-FFF2-40B4-BE49-F238E27FC236}">
                    <a16:creationId xmlns:a16="http://schemas.microsoft.com/office/drawing/2014/main" id="{E78884E8-87A2-8450-0108-450AECCA0A7F}"/>
                  </a:ext>
                </a:extLst>
              </p:cNvPr>
              <p:cNvPicPr/>
              <p:nvPr/>
            </p:nvPicPr>
            <p:blipFill>
              <a:blip r:embed="rId9"/>
              <a:stretch>
                <a:fillRect/>
              </a:stretch>
            </p:blipFill>
            <p:spPr>
              <a:xfrm>
                <a:off x="4424430" y="1601942"/>
                <a:ext cx="353520" cy="15165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حبر 8">
                <a:extLst>
                  <a:ext uri="{FF2B5EF4-FFF2-40B4-BE49-F238E27FC236}">
                    <a16:creationId xmlns:a16="http://schemas.microsoft.com/office/drawing/2014/main" id="{2A6CB968-E1FE-66A0-BD3C-990C1A141157}"/>
                  </a:ext>
                </a:extLst>
              </p14:cNvPr>
              <p14:cNvContentPartPr/>
              <p14:nvPr/>
            </p14:nvContentPartPr>
            <p14:xfrm>
              <a:off x="4474470" y="1772988"/>
              <a:ext cx="69120" cy="16920"/>
            </p14:xfrm>
          </p:contentPart>
        </mc:Choice>
        <mc:Fallback xmlns="">
          <p:pic>
            <p:nvPicPr>
              <p:cNvPr id="9" name="حبر 8">
                <a:extLst>
                  <a:ext uri="{FF2B5EF4-FFF2-40B4-BE49-F238E27FC236}">
                    <a16:creationId xmlns:a16="http://schemas.microsoft.com/office/drawing/2014/main" id="{2A6CB968-E1FE-66A0-BD3C-990C1A141157}"/>
                  </a:ext>
                </a:extLst>
              </p:cNvPr>
              <p:cNvPicPr/>
              <p:nvPr/>
            </p:nvPicPr>
            <p:blipFill>
              <a:blip r:embed="rId11"/>
              <a:stretch>
                <a:fillRect/>
              </a:stretch>
            </p:blipFill>
            <p:spPr>
              <a:xfrm>
                <a:off x="4459070" y="1757830"/>
                <a:ext cx="99561" cy="468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حبر 9">
                <a:extLst>
                  <a:ext uri="{FF2B5EF4-FFF2-40B4-BE49-F238E27FC236}">
                    <a16:creationId xmlns:a16="http://schemas.microsoft.com/office/drawing/2014/main" id="{2E14E5FC-2D94-8435-BED3-8F4253CB5359}"/>
                  </a:ext>
                </a:extLst>
              </p14:cNvPr>
              <p14:cNvContentPartPr/>
              <p14:nvPr/>
            </p14:nvContentPartPr>
            <p14:xfrm>
              <a:off x="4108710" y="1634748"/>
              <a:ext cx="271080" cy="133560"/>
            </p14:xfrm>
          </p:contentPart>
        </mc:Choice>
        <mc:Fallback xmlns="">
          <p:pic>
            <p:nvPicPr>
              <p:cNvPr id="10" name="حبر 9">
                <a:extLst>
                  <a:ext uri="{FF2B5EF4-FFF2-40B4-BE49-F238E27FC236}">
                    <a16:creationId xmlns:a16="http://schemas.microsoft.com/office/drawing/2014/main" id="{2E14E5FC-2D94-8435-BED3-8F4253CB5359}"/>
                  </a:ext>
                </a:extLst>
              </p:cNvPr>
              <p:cNvPicPr/>
              <p:nvPr/>
            </p:nvPicPr>
            <p:blipFill>
              <a:blip r:embed="rId13"/>
              <a:stretch>
                <a:fillRect/>
              </a:stretch>
            </p:blipFill>
            <p:spPr>
              <a:xfrm>
                <a:off x="4093209" y="1619268"/>
                <a:ext cx="301721"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حبر 10">
                <a:extLst>
                  <a:ext uri="{FF2B5EF4-FFF2-40B4-BE49-F238E27FC236}">
                    <a16:creationId xmlns:a16="http://schemas.microsoft.com/office/drawing/2014/main" id="{B2E72555-4633-B207-1D72-076CB85A2E2A}"/>
                  </a:ext>
                </a:extLst>
              </p14:cNvPr>
              <p14:cNvContentPartPr/>
              <p14:nvPr/>
            </p14:nvContentPartPr>
            <p14:xfrm>
              <a:off x="4104390" y="1626108"/>
              <a:ext cx="17640" cy="99360"/>
            </p14:xfrm>
          </p:contentPart>
        </mc:Choice>
        <mc:Fallback xmlns="">
          <p:pic>
            <p:nvPicPr>
              <p:cNvPr id="11" name="حبر 10">
                <a:extLst>
                  <a:ext uri="{FF2B5EF4-FFF2-40B4-BE49-F238E27FC236}">
                    <a16:creationId xmlns:a16="http://schemas.microsoft.com/office/drawing/2014/main" id="{B2E72555-4633-B207-1D72-076CB85A2E2A}"/>
                  </a:ext>
                </a:extLst>
              </p:cNvPr>
              <p:cNvPicPr/>
              <p:nvPr/>
            </p:nvPicPr>
            <p:blipFill>
              <a:blip r:embed="rId15"/>
              <a:stretch>
                <a:fillRect/>
              </a:stretch>
            </p:blipFill>
            <p:spPr>
              <a:xfrm>
                <a:off x="4088587" y="1610628"/>
                <a:ext cx="48878"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حبر 11">
                <a:extLst>
                  <a:ext uri="{FF2B5EF4-FFF2-40B4-BE49-F238E27FC236}">
                    <a16:creationId xmlns:a16="http://schemas.microsoft.com/office/drawing/2014/main" id="{5751E6DB-0949-9ADB-89D8-175EBE3EFB9C}"/>
                  </a:ext>
                </a:extLst>
              </p14:cNvPr>
              <p14:cNvContentPartPr/>
              <p14:nvPr/>
            </p14:nvContentPartPr>
            <p14:xfrm>
              <a:off x="3773190" y="1682268"/>
              <a:ext cx="253800" cy="73440"/>
            </p14:xfrm>
          </p:contentPart>
        </mc:Choice>
        <mc:Fallback xmlns="">
          <p:pic>
            <p:nvPicPr>
              <p:cNvPr id="12" name="حبر 11">
                <a:extLst>
                  <a:ext uri="{FF2B5EF4-FFF2-40B4-BE49-F238E27FC236}">
                    <a16:creationId xmlns:a16="http://schemas.microsoft.com/office/drawing/2014/main" id="{5751E6DB-0949-9ADB-89D8-175EBE3EFB9C}"/>
                  </a:ext>
                </a:extLst>
              </p:cNvPr>
              <p:cNvPicPr/>
              <p:nvPr/>
            </p:nvPicPr>
            <p:blipFill>
              <a:blip r:embed="rId17"/>
              <a:stretch>
                <a:fillRect/>
              </a:stretch>
            </p:blipFill>
            <p:spPr>
              <a:xfrm>
                <a:off x="3757710" y="1666788"/>
                <a:ext cx="284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حبر 12">
                <a:extLst>
                  <a:ext uri="{FF2B5EF4-FFF2-40B4-BE49-F238E27FC236}">
                    <a16:creationId xmlns:a16="http://schemas.microsoft.com/office/drawing/2014/main" id="{EE09F187-268D-E12F-26CC-6ED70AAD3A0B}"/>
                  </a:ext>
                </a:extLst>
              </p14:cNvPr>
              <p14:cNvContentPartPr/>
              <p14:nvPr/>
            </p14:nvContentPartPr>
            <p14:xfrm>
              <a:off x="3519390" y="1682268"/>
              <a:ext cx="194040" cy="112320"/>
            </p14:xfrm>
          </p:contentPart>
        </mc:Choice>
        <mc:Fallback xmlns="">
          <p:pic>
            <p:nvPicPr>
              <p:cNvPr id="13" name="حبر 12">
                <a:extLst>
                  <a:ext uri="{FF2B5EF4-FFF2-40B4-BE49-F238E27FC236}">
                    <a16:creationId xmlns:a16="http://schemas.microsoft.com/office/drawing/2014/main" id="{EE09F187-268D-E12F-26CC-6ED70AAD3A0B}"/>
                  </a:ext>
                </a:extLst>
              </p:cNvPr>
              <p:cNvPicPr/>
              <p:nvPr/>
            </p:nvPicPr>
            <p:blipFill>
              <a:blip r:embed="rId19"/>
              <a:stretch>
                <a:fillRect/>
              </a:stretch>
            </p:blipFill>
            <p:spPr>
              <a:xfrm>
                <a:off x="3503910" y="1666788"/>
                <a:ext cx="2246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حبر 13">
                <a:extLst>
                  <a:ext uri="{FF2B5EF4-FFF2-40B4-BE49-F238E27FC236}">
                    <a16:creationId xmlns:a16="http://schemas.microsoft.com/office/drawing/2014/main" id="{3B882D1F-6049-675E-780D-AFA91AB82926}"/>
                  </a:ext>
                </a:extLst>
              </p14:cNvPr>
              <p14:cNvContentPartPr/>
              <p14:nvPr/>
            </p14:nvContentPartPr>
            <p14:xfrm>
              <a:off x="3278190" y="1686588"/>
              <a:ext cx="168120" cy="90720"/>
            </p14:xfrm>
          </p:contentPart>
        </mc:Choice>
        <mc:Fallback xmlns="">
          <p:pic>
            <p:nvPicPr>
              <p:cNvPr id="14" name="حبر 13">
                <a:extLst>
                  <a:ext uri="{FF2B5EF4-FFF2-40B4-BE49-F238E27FC236}">
                    <a16:creationId xmlns:a16="http://schemas.microsoft.com/office/drawing/2014/main" id="{3B882D1F-6049-675E-780D-AFA91AB82926}"/>
                  </a:ext>
                </a:extLst>
              </p:cNvPr>
              <p:cNvPicPr/>
              <p:nvPr/>
            </p:nvPicPr>
            <p:blipFill>
              <a:blip r:embed="rId21"/>
              <a:stretch>
                <a:fillRect/>
              </a:stretch>
            </p:blipFill>
            <p:spPr>
              <a:xfrm>
                <a:off x="3262710" y="1671108"/>
                <a:ext cx="1987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حبر 14">
                <a:extLst>
                  <a:ext uri="{FF2B5EF4-FFF2-40B4-BE49-F238E27FC236}">
                    <a16:creationId xmlns:a16="http://schemas.microsoft.com/office/drawing/2014/main" id="{794CAD84-07BA-D08D-54C5-F56326E4D086}"/>
                  </a:ext>
                </a:extLst>
              </p14:cNvPr>
              <p14:cNvContentPartPr/>
              <p14:nvPr/>
            </p14:nvContentPartPr>
            <p14:xfrm>
              <a:off x="3394470" y="1780908"/>
              <a:ext cx="13320" cy="21960"/>
            </p14:xfrm>
          </p:contentPart>
        </mc:Choice>
        <mc:Fallback xmlns="">
          <p:pic>
            <p:nvPicPr>
              <p:cNvPr id="15" name="حبر 14">
                <a:extLst>
                  <a:ext uri="{FF2B5EF4-FFF2-40B4-BE49-F238E27FC236}">
                    <a16:creationId xmlns:a16="http://schemas.microsoft.com/office/drawing/2014/main" id="{794CAD84-07BA-D08D-54C5-F56326E4D086}"/>
                  </a:ext>
                </a:extLst>
              </p:cNvPr>
              <p:cNvPicPr/>
              <p:nvPr/>
            </p:nvPicPr>
            <p:blipFill>
              <a:blip r:embed="rId23"/>
              <a:stretch>
                <a:fillRect/>
              </a:stretch>
            </p:blipFill>
            <p:spPr>
              <a:xfrm>
                <a:off x="3378560" y="1765428"/>
                <a:ext cx="4477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حبر 15">
                <a:extLst>
                  <a:ext uri="{FF2B5EF4-FFF2-40B4-BE49-F238E27FC236}">
                    <a16:creationId xmlns:a16="http://schemas.microsoft.com/office/drawing/2014/main" id="{115D9A6C-7DCE-760E-2736-338D7C018F69}"/>
                  </a:ext>
                </a:extLst>
              </p14:cNvPr>
              <p14:cNvContentPartPr/>
              <p14:nvPr/>
            </p14:nvContentPartPr>
            <p14:xfrm>
              <a:off x="3153630" y="1664988"/>
              <a:ext cx="56160" cy="43560"/>
            </p14:xfrm>
          </p:contentPart>
        </mc:Choice>
        <mc:Fallback xmlns="">
          <p:pic>
            <p:nvPicPr>
              <p:cNvPr id="16" name="حبر 15">
                <a:extLst>
                  <a:ext uri="{FF2B5EF4-FFF2-40B4-BE49-F238E27FC236}">
                    <a16:creationId xmlns:a16="http://schemas.microsoft.com/office/drawing/2014/main" id="{115D9A6C-7DCE-760E-2736-338D7C018F69}"/>
                  </a:ext>
                </a:extLst>
              </p:cNvPr>
              <p:cNvPicPr/>
              <p:nvPr/>
            </p:nvPicPr>
            <p:blipFill>
              <a:blip r:embed="rId25"/>
              <a:stretch>
                <a:fillRect/>
              </a:stretch>
            </p:blipFill>
            <p:spPr>
              <a:xfrm>
                <a:off x="3138249" y="1649508"/>
                <a:ext cx="86565"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حبر 16">
                <a:extLst>
                  <a:ext uri="{FF2B5EF4-FFF2-40B4-BE49-F238E27FC236}">
                    <a16:creationId xmlns:a16="http://schemas.microsoft.com/office/drawing/2014/main" id="{399279DC-1BC1-C663-157B-044844CF8977}"/>
                  </a:ext>
                </a:extLst>
              </p14:cNvPr>
              <p14:cNvContentPartPr/>
              <p14:nvPr/>
            </p14:nvContentPartPr>
            <p14:xfrm>
              <a:off x="3058950" y="1639068"/>
              <a:ext cx="56160" cy="26280"/>
            </p14:xfrm>
          </p:contentPart>
        </mc:Choice>
        <mc:Fallback xmlns="">
          <p:pic>
            <p:nvPicPr>
              <p:cNvPr id="17" name="حبر 16">
                <a:extLst>
                  <a:ext uri="{FF2B5EF4-FFF2-40B4-BE49-F238E27FC236}">
                    <a16:creationId xmlns:a16="http://schemas.microsoft.com/office/drawing/2014/main" id="{399279DC-1BC1-C663-157B-044844CF8977}"/>
                  </a:ext>
                </a:extLst>
              </p:cNvPr>
              <p:cNvPicPr/>
              <p:nvPr/>
            </p:nvPicPr>
            <p:blipFill>
              <a:blip r:embed="rId27"/>
              <a:stretch>
                <a:fillRect/>
              </a:stretch>
            </p:blipFill>
            <p:spPr>
              <a:xfrm>
                <a:off x="3043569" y="1623373"/>
                <a:ext cx="86565" cy="5730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حبر 17">
                <a:extLst>
                  <a:ext uri="{FF2B5EF4-FFF2-40B4-BE49-F238E27FC236}">
                    <a16:creationId xmlns:a16="http://schemas.microsoft.com/office/drawing/2014/main" id="{A393B73E-A1F9-476F-A3F5-BD3C4AF34203}"/>
                  </a:ext>
                </a:extLst>
              </p14:cNvPr>
              <p14:cNvContentPartPr/>
              <p14:nvPr/>
            </p14:nvContentPartPr>
            <p14:xfrm>
              <a:off x="3054630" y="1583268"/>
              <a:ext cx="47520" cy="13320"/>
            </p14:xfrm>
          </p:contentPart>
        </mc:Choice>
        <mc:Fallback xmlns="">
          <p:pic>
            <p:nvPicPr>
              <p:cNvPr id="18" name="حبر 17">
                <a:extLst>
                  <a:ext uri="{FF2B5EF4-FFF2-40B4-BE49-F238E27FC236}">
                    <a16:creationId xmlns:a16="http://schemas.microsoft.com/office/drawing/2014/main" id="{A393B73E-A1F9-476F-A3F5-BD3C4AF34203}"/>
                  </a:ext>
                </a:extLst>
              </p:cNvPr>
              <p:cNvPicPr/>
              <p:nvPr/>
            </p:nvPicPr>
            <p:blipFill>
              <a:blip r:embed="rId29"/>
              <a:stretch>
                <a:fillRect/>
              </a:stretch>
            </p:blipFill>
            <p:spPr>
              <a:xfrm>
                <a:off x="3039266" y="1567788"/>
                <a:ext cx="7789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حبر 26">
                <a:extLst>
                  <a:ext uri="{FF2B5EF4-FFF2-40B4-BE49-F238E27FC236}">
                    <a16:creationId xmlns:a16="http://schemas.microsoft.com/office/drawing/2014/main" id="{5924159D-7C0F-AC85-1A92-542F0FD066EA}"/>
                  </a:ext>
                </a:extLst>
              </p14:cNvPr>
              <p14:cNvContentPartPr/>
              <p14:nvPr/>
            </p14:nvContentPartPr>
            <p14:xfrm>
              <a:off x="2508150" y="1479948"/>
              <a:ext cx="47520" cy="21960"/>
            </p14:xfrm>
          </p:contentPart>
        </mc:Choice>
        <mc:Fallback xmlns="">
          <p:pic>
            <p:nvPicPr>
              <p:cNvPr id="27" name="حبر 26">
                <a:extLst>
                  <a:ext uri="{FF2B5EF4-FFF2-40B4-BE49-F238E27FC236}">
                    <a16:creationId xmlns:a16="http://schemas.microsoft.com/office/drawing/2014/main" id="{5924159D-7C0F-AC85-1A92-542F0FD066EA}"/>
                  </a:ext>
                </a:extLst>
              </p:cNvPr>
              <p:cNvPicPr/>
              <p:nvPr/>
            </p:nvPicPr>
            <p:blipFill>
              <a:blip r:embed="rId31"/>
              <a:stretch>
                <a:fillRect/>
              </a:stretch>
            </p:blipFill>
            <p:spPr>
              <a:xfrm>
                <a:off x="2493030" y="1464468"/>
                <a:ext cx="781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حبر 29">
                <a:extLst>
                  <a:ext uri="{FF2B5EF4-FFF2-40B4-BE49-F238E27FC236}">
                    <a16:creationId xmlns:a16="http://schemas.microsoft.com/office/drawing/2014/main" id="{8069FD0B-F36F-FF23-6C01-11D3BB55A7F7}"/>
                  </a:ext>
                </a:extLst>
              </p14:cNvPr>
              <p14:cNvContentPartPr/>
              <p14:nvPr/>
            </p14:nvContentPartPr>
            <p14:xfrm>
              <a:off x="2275950" y="1574628"/>
              <a:ext cx="654120" cy="159480"/>
            </p14:xfrm>
          </p:contentPart>
        </mc:Choice>
        <mc:Fallback xmlns="">
          <p:pic>
            <p:nvPicPr>
              <p:cNvPr id="29" name="حبر 29">
                <a:extLst>
                  <a:ext uri="{FF2B5EF4-FFF2-40B4-BE49-F238E27FC236}">
                    <a16:creationId xmlns:a16="http://schemas.microsoft.com/office/drawing/2014/main" id="{8069FD0B-F36F-FF23-6C01-11D3BB55A7F7}"/>
                  </a:ext>
                </a:extLst>
              </p:cNvPr>
              <p:cNvPicPr/>
              <p:nvPr/>
            </p:nvPicPr>
            <p:blipFill>
              <a:blip r:embed="rId33"/>
              <a:stretch>
                <a:fillRect/>
              </a:stretch>
            </p:blipFill>
            <p:spPr>
              <a:xfrm>
                <a:off x="2260479" y="1559148"/>
                <a:ext cx="684343"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حبر 32">
                <a:extLst>
                  <a:ext uri="{FF2B5EF4-FFF2-40B4-BE49-F238E27FC236}">
                    <a16:creationId xmlns:a16="http://schemas.microsoft.com/office/drawing/2014/main" id="{D1428AA2-D410-46E7-9BF2-1C1BB6F37129}"/>
                  </a:ext>
                </a:extLst>
              </p14:cNvPr>
              <p14:cNvContentPartPr/>
              <p14:nvPr/>
            </p14:nvContentPartPr>
            <p14:xfrm>
              <a:off x="3786150" y="1819788"/>
              <a:ext cx="555480" cy="168120"/>
            </p14:xfrm>
          </p:contentPart>
        </mc:Choice>
        <mc:Fallback xmlns="">
          <p:pic>
            <p:nvPicPr>
              <p:cNvPr id="32" name="حبر 32">
                <a:extLst>
                  <a:ext uri="{FF2B5EF4-FFF2-40B4-BE49-F238E27FC236}">
                    <a16:creationId xmlns:a16="http://schemas.microsoft.com/office/drawing/2014/main" id="{D1428AA2-D410-46E7-9BF2-1C1BB6F37129}"/>
                  </a:ext>
                </a:extLst>
              </p:cNvPr>
              <p:cNvPicPr/>
              <p:nvPr/>
            </p:nvPicPr>
            <p:blipFill>
              <a:blip r:embed="rId35"/>
              <a:stretch>
                <a:fillRect/>
              </a:stretch>
            </p:blipFill>
            <p:spPr>
              <a:xfrm>
                <a:off x="3770670" y="1804668"/>
                <a:ext cx="5857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حبر 32">
                <a:extLst>
                  <a:ext uri="{FF2B5EF4-FFF2-40B4-BE49-F238E27FC236}">
                    <a16:creationId xmlns:a16="http://schemas.microsoft.com/office/drawing/2014/main" id="{71FA7E5F-249D-726E-C899-1010235B7641}"/>
                  </a:ext>
                </a:extLst>
              </p14:cNvPr>
              <p14:cNvContentPartPr/>
              <p14:nvPr/>
            </p14:nvContentPartPr>
            <p14:xfrm>
              <a:off x="3979470" y="1892868"/>
              <a:ext cx="60480" cy="39240"/>
            </p14:xfrm>
          </p:contentPart>
        </mc:Choice>
        <mc:Fallback xmlns="">
          <p:pic>
            <p:nvPicPr>
              <p:cNvPr id="33" name="حبر 32">
                <a:extLst>
                  <a:ext uri="{FF2B5EF4-FFF2-40B4-BE49-F238E27FC236}">
                    <a16:creationId xmlns:a16="http://schemas.microsoft.com/office/drawing/2014/main" id="{71FA7E5F-249D-726E-C899-1010235B7641}"/>
                  </a:ext>
                </a:extLst>
              </p:cNvPr>
              <p:cNvPicPr/>
              <p:nvPr/>
            </p:nvPicPr>
            <p:blipFill>
              <a:blip r:embed="rId37"/>
              <a:stretch>
                <a:fillRect/>
              </a:stretch>
            </p:blipFill>
            <p:spPr>
              <a:xfrm>
                <a:off x="3964350" y="1877748"/>
                <a:ext cx="910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حبر 38">
                <a:extLst>
                  <a:ext uri="{FF2B5EF4-FFF2-40B4-BE49-F238E27FC236}">
                    <a16:creationId xmlns:a16="http://schemas.microsoft.com/office/drawing/2014/main" id="{38C1FD1D-D477-8668-1784-180E26A41B53}"/>
                  </a:ext>
                </a:extLst>
              </p14:cNvPr>
              <p14:cNvContentPartPr/>
              <p14:nvPr/>
            </p14:nvContentPartPr>
            <p14:xfrm>
              <a:off x="4017818" y="2089167"/>
              <a:ext cx="870840" cy="228240"/>
            </p14:xfrm>
          </p:contentPart>
        </mc:Choice>
        <mc:Fallback xmlns="">
          <p:pic>
            <p:nvPicPr>
              <p:cNvPr id="38" name="حبر 38">
                <a:extLst>
                  <a:ext uri="{FF2B5EF4-FFF2-40B4-BE49-F238E27FC236}">
                    <a16:creationId xmlns:a16="http://schemas.microsoft.com/office/drawing/2014/main" id="{38C1FD1D-D477-8668-1784-180E26A41B53}"/>
                  </a:ext>
                </a:extLst>
              </p:cNvPr>
              <p:cNvPicPr/>
              <p:nvPr/>
            </p:nvPicPr>
            <p:blipFill>
              <a:blip r:embed="rId39"/>
              <a:stretch>
                <a:fillRect/>
              </a:stretch>
            </p:blipFill>
            <p:spPr>
              <a:xfrm>
                <a:off x="4002698" y="2074023"/>
                <a:ext cx="901440" cy="258888"/>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حبر 41">
                <a:extLst>
                  <a:ext uri="{FF2B5EF4-FFF2-40B4-BE49-F238E27FC236}">
                    <a16:creationId xmlns:a16="http://schemas.microsoft.com/office/drawing/2014/main" id="{8F9D1DCD-D99F-46FC-6933-285DEC7965FB}"/>
                  </a:ext>
                </a:extLst>
              </p14:cNvPr>
              <p14:cNvContentPartPr/>
              <p14:nvPr/>
            </p14:nvContentPartPr>
            <p14:xfrm>
              <a:off x="4169738" y="2317047"/>
              <a:ext cx="40320" cy="18000"/>
            </p14:xfrm>
          </p:contentPart>
        </mc:Choice>
        <mc:Fallback xmlns="">
          <p:pic>
            <p:nvPicPr>
              <p:cNvPr id="41" name="حبر 41">
                <a:extLst>
                  <a:ext uri="{FF2B5EF4-FFF2-40B4-BE49-F238E27FC236}">
                    <a16:creationId xmlns:a16="http://schemas.microsoft.com/office/drawing/2014/main" id="{8F9D1DCD-D99F-46FC-6933-285DEC7965FB}"/>
                  </a:ext>
                </a:extLst>
              </p:cNvPr>
              <p:cNvPicPr/>
              <p:nvPr/>
            </p:nvPicPr>
            <p:blipFill>
              <a:blip r:embed="rId41"/>
              <a:stretch>
                <a:fillRect/>
              </a:stretch>
            </p:blipFill>
            <p:spPr>
              <a:xfrm>
                <a:off x="4154395" y="2301871"/>
                <a:ext cx="70292" cy="4764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حبر 41">
                <a:extLst>
                  <a:ext uri="{FF2B5EF4-FFF2-40B4-BE49-F238E27FC236}">
                    <a16:creationId xmlns:a16="http://schemas.microsoft.com/office/drawing/2014/main" id="{C1300E10-A5FA-F342-DB4E-192574A53568}"/>
                  </a:ext>
                </a:extLst>
              </p14:cNvPr>
              <p14:cNvContentPartPr/>
              <p14:nvPr/>
            </p14:nvContentPartPr>
            <p14:xfrm>
              <a:off x="1705178" y="2986647"/>
              <a:ext cx="1830960" cy="111960"/>
            </p14:xfrm>
          </p:contentPart>
        </mc:Choice>
        <mc:Fallback xmlns="">
          <p:pic>
            <p:nvPicPr>
              <p:cNvPr id="42" name="حبر 41">
                <a:extLst>
                  <a:ext uri="{FF2B5EF4-FFF2-40B4-BE49-F238E27FC236}">
                    <a16:creationId xmlns:a16="http://schemas.microsoft.com/office/drawing/2014/main" id="{C1300E10-A5FA-F342-DB4E-192574A53568}"/>
                  </a:ext>
                </a:extLst>
              </p:cNvPr>
              <p:cNvPicPr/>
              <p:nvPr/>
            </p:nvPicPr>
            <p:blipFill>
              <a:blip r:embed="rId43"/>
              <a:stretch>
                <a:fillRect/>
              </a:stretch>
            </p:blipFill>
            <p:spPr>
              <a:xfrm>
                <a:off x="1690058" y="2971167"/>
                <a:ext cx="18612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0" name="حبر 50">
                <a:extLst>
                  <a:ext uri="{FF2B5EF4-FFF2-40B4-BE49-F238E27FC236}">
                    <a16:creationId xmlns:a16="http://schemas.microsoft.com/office/drawing/2014/main" id="{EACD3B1C-F1E0-1BA2-DF43-AE7F41391672}"/>
                  </a:ext>
                </a:extLst>
              </p14:cNvPr>
              <p14:cNvContentPartPr/>
              <p14:nvPr/>
            </p14:nvContentPartPr>
            <p14:xfrm>
              <a:off x="2066724" y="2562521"/>
              <a:ext cx="982440" cy="223200"/>
            </p14:xfrm>
          </p:contentPart>
        </mc:Choice>
        <mc:Fallback xmlns="">
          <p:pic>
            <p:nvPicPr>
              <p:cNvPr id="50" name="حبر 50">
                <a:extLst>
                  <a:ext uri="{FF2B5EF4-FFF2-40B4-BE49-F238E27FC236}">
                    <a16:creationId xmlns:a16="http://schemas.microsoft.com/office/drawing/2014/main" id="{EACD3B1C-F1E0-1BA2-DF43-AE7F41391672}"/>
                  </a:ext>
                </a:extLst>
              </p:cNvPr>
              <p:cNvPicPr/>
              <p:nvPr/>
            </p:nvPicPr>
            <p:blipFill>
              <a:blip r:embed="rId45"/>
              <a:stretch>
                <a:fillRect/>
              </a:stretch>
            </p:blipFill>
            <p:spPr>
              <a:xfrm>
                <a:off x="2051604" y="2547066"/>
                <a:ext cx="1013040" cy="25375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حبر 50">
                <a:extLst>
                  <a:ext uri="{FF2B5EF4-FFF2-40B4-BE49-F238E27FC236}">
                    <a16:creationId xmlns:a16="http://schemas.microsoft.com/office/drawing/2014/main" id="{50671A05-C1EA-348B-A2DF-760C910E4D3D}"/>
                  </a:ext>
                </a:extLst>
              </p14:cNvPr>
              <p14:cNvContentPartPr/>
              <p14:nvPr/>
            </p14:nvContentPartPr>
            <p14:xfrm>
              <a:off x="1758733" y="3303493"/>
              <a:ext cx="3982680" cy="111960"/>
            </p14:xfrm>
          </p:contentPart>
        </mc:Choice>
        <mc:Fallback xmlns="">
          <p:pic>
            <p:nvPicPr>
              <p:cNvPr id="51" name="حبر 50">
                <a:extLst>
                  <a:ext uri="{FF2B5EF4-FFF2-40B4-BE49-F238E27FC236}">
                    <a16:creationId xmlns:a16="http://schemas.microsoft.com/office/drawing/2014/main" id="{50671A05-C1EA-348B-A2DF-760C910E4D3D}"/>
                  </a:ext>
                </a:extLst>
              </p:cNvPr>
              <p:cNvPicPr/>
              <p:nvPr/>
            </p:nvPicPr>
            <p:blipFill>
              <a:blip r:embed="rId47"/>
              <a:stretch>
                <a:fillRect/>
              </a:stretch>
            </p:blipFill>
            <p:spPr>
              <a:xfrm>
                <a:off x="1743253" y="3288013"/>
                <a:ext cx="40132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حبر 51">
                <a:extLst>
                  <a:ext uri="{FF2B5EF4-FFF2-40B4-BE49-F238E27FC236}">
                    <a16:creationId xmlns:a16="http://schemas.microsoft.com/office/drawing/2014/main" id="{256EBFA0-2CD8-6BE8-B2A5-579F45246438}"/>
                  </a:ext>
                </a:extLst>
              </p14:cNvPr>
              <p14:cNvContentPartPr/>
              <p14:nvPr/>
            </p14:nvContentPartPr>
            <p14:xfrm>
              <a:off x="1656133" y="3687613"/>
              <a:ext cx="1571760" cy="63000"/>
            </p14:xfrm>
          </p:contentPart>
        </mc:Choice>
        <mc:Fallback xmlns="">
          <p:pic>
            <p:nvPicPr>
              <p:cNvPr id="52" name="حبر 51">
                <a:extLst>
                  <a:ext uri="{FF2B5EF4-FFF2-40B4-BE49-F238E27FC236}">
                    <a16:creationId xmlns:a16="http://schemas.microsoft.com/office/drawing/2014/main" id="{256EBFA0-2CD8-6BE8-B2A5-579F45246438}"/>
                  </a:ext>
                </a:extLst>
              </p:cNvPr>
              <p:cNvPicPr/>
              <p:nvPr/>
            </p:nvPicPr>
            <p:blipFill>
              <a:blip r:embed="rId49"/>
              <a:stretch>
                <a:fillRect/>
              </a:stretch>
            </p:blipFill>
            <p:spPr>
              <a:xfrm>
                <a:off x="1641013" y="3672133"/>
                <a:ext cx="16023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حبر 61">
                <a:extLst>
                  <a:ext uri="{FF2B5EF4-FFF2-40B4-BE49-F238E27FC236}">
                    <a16:creationId xmlns:a16="http://schemas.microsoft.com/office/drawing/2014/main" id="{59E91961-E6D7-FFE7-9AAB-365EABB4D3EB}"/>
                  </a:ext>
                </a:extLst>
              </p14:cNvPr>
              <p14:cNvContentPartPr/>
              <p14:nvPr/>
            </p14:nvContentPartPr>
            <p14:xfrm>
              <a:off x="7787061" y="2717241"/>
              <a:ext cx="392400" cy="350640"/>
            </p14:xfrm>
          </p:contentPart>
        </mc:Choice>
        <mc:Fallback xmlns="">
          <p:pic>
            <p:nvPicPr>
              <p:cNvPr id="61" name="حبر 61">
                <a:extLst>
                  <a:ext uri="{FF2B5EF4-FFF2-40B4-BE49-F238E27FC236}">
                    <a16:creationId xmlns:a16="http://schemas.microsoft.com/office/drawing/2014/main" id="{59E91961-E6D7-FFE7-9AAB-365EABB4D3EB}"/>
                  </a:ext>
                </a:extLst>
              </p:cNvPr>
              <p:cNvPicPr/>
              <p:nvPr/>
            </p:nvPicPr>
            <p:blipFill>
              <a:blip r:embed="rId51"/>
              <a:stretch>
                <a:fillRect/>
              </a:stretch>
            </p:blipFill>
            <p:spPr>
              <a:xfrm>
                <a:off x="7771581" y="2702121"/>
                <a:ext cx="42300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841" name="حبر 35842">
                <a:extLst>
                  <a:ext uri="{FF2B5EF4-FFF2-40B4-BE49-F238E27FC236}">
                    <a16:creationId xmlns:a16="http://schemas.microsoft.com/office/drawing/2014/main" id="{ABC96AA9-55BC-757A-F38B-98BCFEF7A374}"/>
                  </a:ext>
                </a:extLst>
              </p14:cNvPr>
              <p14:cNvContentPartPr/>
              <p14:nvPr/>
            </p14:nvContentPartPr>
            <p14:xfrm>
              <a:off x="7699581" y="3128361"/>
              <a:ext cx="232560" cy="259200"/>
            </p14:xfrm>
          </p:contentPart>
        </mc:Choice>
        <mc:Fallback xmlns="">
          <p:pic>
            <p:nvPicPr>
              <p:cNvPr id="35841" name="حبر 35842">
                <a:extLst>
                  <a:ext uri="{FF2B5EF4-FFF2-40B4-BE49-F238E27FC236}">
                    <a16:creationId xmlns:a16="http://schemas.microsoft.com/office/drawing/2014/main" id="{ABC96AA9-55BC-757A-F38B-98BCFEF7A374}"/>
                  </a:ext>
                </a:extLst>
              </p:cNvPr>
              <p:cNvPicPr/>
              <p:nvPr/>
            </p:nvPicPr>
            <p:blipFill>
              <a:blip r:embed="rId53"/>
              <a:stretch>
                <a:fillRect/>
              </a:stretch>
            </p:blipFill>
            <p:spPr>
              <a:xfrm>
                <a:off x="7684101" y="3113241"/>
                <a:ext cx="2631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843" name="حبر 35842">
                <a:extLst>
                  <a:ext uri="{FF2B5EF4-FFF2-40B4-BE49-F238E27FC236}">
                    <a16:creationId xmlns:a16="http://schemas.microsoft.com/office/drawing/2014/main" id="{1444E5DD-2211-DF89-0B50-4D8802A0B62E}"/>
                  </a:ext>
                </a:extLst>
              </p14:cNvPr>
              <p14:cNvContentPartPr/>
              <p14:nvPr/>
            </p14:nvContentPartPr>
            <p14:xfrm>
              <a:off x="6846803" y="4155842"/>
              <a:ext cx="1332360" cy="27000"/>
            </p14:xfrm>
          </p:contentPart>
        </mc:Choice>
        <mc:Fallback xmlns="">
          <p:pic>
            <p:nvPicPr>
              <p:cNvPr id="35843" name="حبر 35842">
                <a:extLst>
                  <a:ext uri="{FF2B5EF4-FFF2-40B4-BE49-F238E27FC236}">
                    <a16:creationId xmlns:a16="http://schemas.microsoft.com/office/drawing/2014/main" id="{1444E5DD-2211-DF89-0B50-4D8802A0B62E}"/>
                  </a:ext>
                </a:extLst>
              </p:cNvPr>
              <p:cNvPicPr/>
              <p:nvPr/>
            </p:nvPicPr>
            <p:blipFill>
              <a:blip r:embed="rId55"/>
              <a:stretch>
                <a:fillRect/>
              </a:stretch>
            </p:blipFill>
            <p:spPr>
              <a:xfrm>
                <a:off x="6831683" y="4140722"/>
                <a:ext cx="13629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844" name="حبر 35843">
                <a:extLst>
                  <a:ext uri="{FF2B5EF4-FFF2-40B4-BE49-F238E27FC236}">
                    <a16:creationId xmlns:a16="http://schemas.microsoft.com/office/drawing/2014/main" id="{D25DBD42-788F-6F48-40F5-52310F374D4C}"/>
                  </a:ext>
                </a:extLst>
              </p14:cNvPr>
              <p14:cNvContentPartPr/>
              <p14:nvPr/>
            </p14:nvContentPartPr>
            <p14:xfrm>
              <a:off x="6789923" y="4338722"/>
              <a:ext cx="951840" cy="57600"/>
            </p14:xfrm>
          </p:contentPart>
        </mc:Choice>
        <mc:Fallback xmlns="">
          <p:pic>
            <p:nvPicPr>
              <p:cNvPr id="35844" name="حبر 35843">
                <a:extLst>
                  <a:ext uri="{FF2B5EF4-FFF2-40B4-BE49-F238E27FC236}">
                    <a16:creationId xmlns:a16="http://schemas.microsoft.com/office/drawing/2014/main" id="{D25DBD42-788F-6F48-40F5-52310F374D4C}"/>
                  </a:ext>
                </a:extLst>
              </p:cNvPr>
              <p:cNvPicPr/>
              <p:nvPr/>
            </p:nvPicPr>
            <p:blipFill>
              <a:blip r:embed="rId57"/>
              <a:stretch>
                <a:fillRect/>
              </a:stretch>
            </p:blipFill>
            <p:spPr>
              <a:xfrm>
                <a:off x="6774443" y="4323242"/>
                <a:ext cx="9824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845" name="حبر 35844">
                <a:extLst>
                  <a:ext uri="{FF2B5EF4-FFF2-40B4-BE49-F238E27FC236}">
                    <a16:creationId xmlns:a16="http://schemas.microsoft.com/office/drawing/2014/main" id="{08D09920-1610-E2D9-C591-DC25223E0E4A}"/>
                  </a:ext>
                </a:extLst>
              </p14:cNvPr>
              <p14:cNvContentPartPr/>
              <p14:nvPr/>
            </p14:nvContentPartPr>
            <p14:xfrm>
              <a:off x="6855083" y="4586042"/>
              <a:ext cx="1667160" cy="34560"/>
            </p14:xfrm>
          </p:contentPart>
        </mc:Choice>
        <mc:Fallback xmlns="">
          <p:pic>
            <p:nvPicPr>
              <p:cNvPr id="35845" name="حبر 35844">
                <a:extLst>
                  <a:ext uri="{FF2B5EF4-FFF2-40B4-BE49-F238E27FC236}">
                    <a16:creationId xmlns:a16="http://schemas.microsoft.com/office/drawing/2014/main" id="{08D09920-1610-E2D9-C591-DC25223E0E4A}"/>
                  </a:ext>
                </a:extLst>
              </p:cNvPr>
              <p:cNvPicPr/>
              <p:nvPr/>
            </p:nvPicPr>
            <p:blipFill>
              <a:blip r:embed="rId59"/>
              <a:stretch>
                <a:fillRect/>
              </a:stretch>
            </p:blipFill>
            <p:spPr>
              <a:xfrm>
                <a:off x="6839603" y="4570922"/>
                <a:ext cx="16974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860" name="حبر 35860">
                <a:extLst>
                  <a:ext uri="{FF2B5EF4-FFF2-40B4-BE49-F238E27FC236}">
                    <a16:creationId xmlns:a16="http://schemas.microsoft.com/office/drawing/2014/main" id="{74EA141E-2A9A-CF4C-DDBB-329EEAA72B4E}"/>
                  </a:ext>
                </a:extLst>
              </p14:cNvPr>
              <p14:cNvContentPartPr/>
              <p14:nvPr/>
            </p14:nvContentPartPr>
            <p14:xfrm>
              <a:off x="1653184" y="5105295"/>
              <a:ext cx="3843000" cy="429480"/>
            </p14:xfrm>
          </p:contentPart>
        </mc:Choice>
        <mc:Fallback xmlns="">
          <p:pic>
            <p:nvPicPr>
              <p:cNvPr id="35860" name="حبر 35860">
                <a:extLst>
                  <a:ext uri="{FF2B5EF4-FFF2-40B4-BE49-F238E27FC236}">
                    <a16:creationId xmlns:a16="http://schemas.microsoft.com/office/drawing/2014/main" id="{74EA141E-2A9A-CF4C-DDBB-329EEAA72B4E}"/>
                  </a:ext>
                </a:extLst>
              </p:cNvPr>
              <p:cNvPicPr/>
              <p:nvPr/>
            </p:nvPicPr>
            <p:blipFill>
              <a:blip r:embed="rId61"/>
              <a:stretch>
                <a:fillRect/>
              </a:stretch>
            </p:blipFill>
            <p:spPr>
              <a:xfrm>
                <a:off x="1638064" y="5089815"/>
                <a:ext cx="38736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861" name="حبر 35860">
                <a:extLst>
                  <a:ext uri="{FF2B5EF4-FFF2-40B4-BE49-F238E27FC236}">
                    <a16:creationId xmlns:a16="http://schemas.microsoft.com/office/drawing/2014/main" id="{027B8ED7-8744-E57C-D6B0-256BAC08A7DA}"/>
                  </a:ext>
                </a:extLst>
              </p14:cNvPr>
              <p14:cNvContentPartPr/>
              <p14:nvPr/>
            </p14:nvContentPartPr>
            <p14:xfrm>
              <a:off x="3805264" y="5906655"/>
              <a:ext cx="1489680" cy="63360"/>
            </p14:xfrm>
          </p:contentPart>
        </mc:Choice>
        <mc:Fallback xmlns="">
          <p:pic>
            <p:nvPicPr>
              <p:cNvPr id="35861" name="حبر 35860">
                <a:extLst>
                  <a:ext uri="{FF2B5EF4-FFF2-40B4-BE49-F238E27FC236}">
                    <a16:creationId xmlns:a16="http://schemas.microsoft.com/office/drawing/2014/main" id="{027B8ED7-8744-E57C-D6B0-256BAC08A7DA}"/>
                  </a:ext>
                </a:extLst>
              </p:cNvPr>
              <p:cNvPicPr/>
              <p:nvPr/>
            </p:nvPicPr>
            <p:blipFill>
              <a:blip r:embed="rId63"/>
              <a:stretch>
                <a:fillRect/>
              </a:stretch>
            </p:blipFill>
            <p:spPr>
              <a:xfrm>
                <a:off x="3790144" y="5891535"/>
                <a:ext cx="15202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862" name="حبر 35861">
                <a:extLst>
                  <a:ext uri="{FF2B5EF4-FFF2-40B4-BE49-F238E27FC236}">
                    <a16:creationId xmlns:a16="http://schemas.microsoft.com/office/drawing/2014/main" id="{81025E75-6F28-A9DE-F500-1209735DD139}"/>
                  </a:ext>
                </a:extLst>
              </p14:cNvPr>
              <p14:cNvContentPartPr/>
              <p14:nvPr/>
            </p14:nvContentPartPr>
            <p14:xfrm>
              <a:off x="7026203" y="5351410"/>
              <a:ext cx="30600" cy="6120"/>
            </p14:xfrm>
          </p:contentPart>
        </mc:Choice>
        <mc:Fallback xmlns="">
          <p:pic>
            <p:nvPicPr>
              <p:cNvPr id="35862" name="حبر 35861">
                <a:extLst>
                  <a:ext uri="{FF2B5EF4-FFF2-40B4-BE49-F238E27FC236}">
                    <a16:creationId xmlns:a16="http://schemas.microsoft.com/office/drawing/2014/main" id="{81025E75-6F28-A9DE-F500-1209735DD139}"/>
                  </a:ext>
                </a:extLst>
              </p:cNvPr>
              <p:cNvPicPr/>
              <p:nvPr/>
            </p:nvPicPr>
            <p:blipFill>
              <a:blip r:embed="rId65"/>
              <a:stretch>
                <a:fillRect/>
              </a:stretch>
            </p:blipFill>
            <p:spPr>
              <a:xfrm>
                <a:off x="7011083" y="5336290"/>
                <a:ext cx="61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5863" name="حبر 35862">
                <a:extLst>
                  <a:ext uri="{FF2B5EF4-FFF2-40B4-BE49-F238E27FC236}">
                    <a16:creationId xmlns:a16="http://schemas.microsoft.com/office/drawing/2014/main" id="{18763E66-BFAB-318A-20C8-DAB131F102AD}"/>
                  </a:ext>
                </a:extLst>
              </p14:cNvPr>
              <p14:cNvContentPartPr/>
              <p14:nvPr/>
            </p14:nvContentPartPr>
            <p14:xfrm>
              <a:off x="6955643" y="5401810"/>
              <a:ext cx="30600" cy="20520"/>
            </p14:xfrm>
          </p:contentPart>
        </mc:Choice>
        <mc:Fallback xmlns="">
          <p:pic>
            <p:nvPicPr>
              <p:cNvPr id="35863" name="حبر 35862">
                <a:extLst>
                  <a:ext uri="{FF2B5EF4-FFF2-40B4-BE49-F238E27FC236}">
                    <a16:creationId xmlns:a16="http://schemas.microsoft.com/office/drawing/2014/main" id="{18763E66-BFAB-318A-20C8-DAB131F102AD}"/>
                  </a:ext>
                </a:extLst>
              </p:cNvPr>
              <p:cNvPicPr/>
              <p:nvPr/>
            </p:nvPicPr>
            <p:blipFill>
              <a:blip r:embed="rId67"/>
              <a:stretch>
                <a:fillRect/>
              </a:stretch>
            </p:blipFill>
            <p:spPr>
              <a:xfrm>
                <a:off x="6940523" y="5386690"/>
                <a:ext cx="61200" cy="51120"/>
              </a:xfrm>
              <a:prstGeom prst="rect">
                <a:avLst/>
              </a:prstGeom>
            </p:spPr>
          </p:pic>
        </mc:Fallback>
      </mc:AlternateContent>
    </p:spTree>
    <p:extLst>
      <p:ext uri="{BB962C8B-B14F-4D97-AF65-F5344CB8AC3E}">
        <p14:creationId xmlns:p14="http://schemas.microsoft.com/office/powerpoint/2010/main" val="297069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448" y="22588"/>
            <a:ext cx="7602537" cy="1584643"/>
          </a:xfrm>
        </p:spPr>
        <p:txBody>
          <a:bodyPr/>
          <a:lstStyle/>
          <a:p>
            <a:pPr eaLnBrk="1" fontAlgn="auto" hangingPunct="1">
              <a:spcAft>
                <a:spcPts val="0"/>
              </a:spcAft>
              <a:defRPr/>
            </a:pPr>
            <a:r>
              <a:rPr lang="en-US" sz="4400" dirty="0">
                <a:ea typeface="+mj-ea"/>
                <a:cs typeface="Arial Narrow"/>
              </a:rPr>
              <a:t>Three Levels of Analysis in </a:t>
            </a:r>
            <a:br>
              <a:rPr lang="en-US" sz="4400" dirty="0">
                <a:ea typeface="+mj-ea"/>
                <a:cs typeface="Arial Narrow"/>
              </a:rPr>
            </a:br>
            <a:r>
              <a:rPr lang="en-US" sz="4400" dirty="0">
                <a:ea typeface="+mj-ea"/>
                <a:cs typeface="Arial Narrow"/>
              </a:rPr>
              <a:t>This Book’s OB Model </a:t>
            </a:r>
          </a:p>
        </p:txBody>
      </p:sp>
      <p:sp>
        <p:nvSpPr>
          <p:cNvPr id="8" name="Slide Number Placeholder 7"/>
          <p:cNvSpPr>
            <a:spLocks noGrp="1"/>
          </p:cNvSpPr>
          <p:nvPr>
            <p:ph type="sldNum" sz="quarter" idx="12"/>
          </p:nvPr>
        </p:nvSpPr>
        <p:spPr/>
        <p:txBody>
          <a:bodyPr/>
          <a:lstStyle/>
          <a:p>
            <a:pPr>
              <a:defRPr/>
            </a:pPr>
            <a:r>
              <a:rPr lang="en-US"/>
              <a:t>1-</a:t>
            </a:r>
            <a:fld id="{6A7C2052-F839-44E7-B8CC-C6B96F121EC9}" type="slidenum">
              <a:rPr lang="en-US"/>
              <a:pPr>
                <a:defRPr/>
              </a:pPr>
              <a:t>32</a:t>
            </a:fld>
            <a:endParaRPr lang="en-US"/>
          </a:p>
        </p:txBody>
      </p:sp>
      <p:sp>
        <p:nvSpPr>
          <p:cNvPr id="3" name="TextBox 2"/>
          <p:cNvSpPr txBox="1"/>
          <p:nvPr/>
        </p:nvSpPr>
        <p:spPr>
          <a:xfrm flipH="1">
            <a:off x="703263" y="1873199"/>
            <a:ext cx="4799466" cy="4493538"/>
          </a:xfrm>
          <a:prstGeom prst="rect">
            <a:avLst/>
          </a:prstGeom>
          <a:noFill/>
        </p:spPr>
        <p:txBody>
          <a:bodyPr wrap="square" rtlCol="0">
            <a:spAutoFit/>
          </a:bodyPr>
          <a:lstStyle/>
          <a:p>
            <a:pPr marL="457200" indent="-457200">
              <a:buClr>
                <a:srgbClr val="C00000"/>
              </a:buClr>
              <a:buFont typeface="Wingdings" panose="05000000000000000000" pitchFamily="2" charset="2"/>
              <a:buChar char="Ø"/>
              <a:defRPr/>
            </a:pPr>
            <a:r>
              <a:rPr lang="en-US" sz="2600" b="1" dirty="0">
                <a:solidFill>
                  <a:schemeClr val="accent1"/>
                </a:solidFill>
                <a:cs typeface="Arial"/>
              </a:rPr>
              <a:t>Processes</a:t>
            </a:r>
          </a:p>
          <a:p>
            <a:pPr marL="914400" lvl="1" indent="-457200">
              <a:buClr>
                <a:srgbClr val="C00000"/>
              </a:buClr>
              <a:buFont typeface="Wingdings" panose="05000000000000000000" pitchFamily="2" charset="2"/>
              <a:buChar char="Ø"/>
              <a:defRPr/>
            </a:pPr>
            <a:r>
              <a:rPr lang="en-US" sz="2600" dirty="0">
                <a:cs typeface="Arial"/>
              </a:rPr>
              <a:t>If inputs are like the nouns in organizational behavior, processes are like verbs. </a:t>
            </a:r>
          </a:p>
          <a:p>
            <a:pPr marL="914400" lvl="1" indent="-457200">
              <a:buClr>
                <a:srgbClr val="C00000"/>
              </a:buClr>
              <a:buFont typeface="Wingdings" panose="05000000000000000000" pitchFamily="2" charset="2"/>
              <a:buChar char="Ø"/>
              <a:defRPr/>
            </a:pPr>
            <a:r>
              <a:rPr lang="en-US" sz="2600" dirty="0">
                <a:cs typeface="Arial"/>
              </a:rPr>
              <a:t>Defined as actions that individuals, groups, and organizations engage in as a result of inputs, and that lead to certain outcomes. </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833" y="1893634"/>
            <a:ext cx="2603817" cy="429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4">
            <p14:nvContentPartPr>
              <p14:cNvPr id="4" name="حبر 3">
                <a:extLst>
                  <a:ext uri="{FF2B5EF4-FFF2-40B4-BE49-F238E27FC236}">
                    <a16:creationId xmlns:a16="http://schemas.microsoft.com/office/drawing/2014/main" id="{E76CB887-DB2A-F0DB-D8DB-9130C675155B}"/>
                  </a:ext>
                </a:extLst>
              </p14:cNvPr>
              <p14:cNvContentPartPr/>
              <p14:nvPr/>
            </p14:nvContentPartPr>
            <p14:xfrm>
              <a:off x="1674083" y="3033370"/>
              <a:ext cx="3553920" cy="171720"/>
            </p14:xfrm>
          </p:contentPart>
        </mc:Choice>
        <mc:Fallback xmlns="">
          <p:pic>
            <p:nvPicPr>
              <p:cNvPr id="4" name="حبر 3">
                <a:extLst>
                  <a:ext uri="{FF2B5EF4-FFF2-40B4-BE49-F238E27FC236}">
                    <a16:creationId xmlns:a16="http://schemas.microsoft.com/office/drawing/2014/main" id="{E76CB887-DB2A-F0DB-D8DB-9130C675155B}"/>
                  </a:ext>
                </a:extLst>
              </p:cNvPr>
              <p:cNvPicPr/>
              <p:nvPr/>
            </p:nvPicPr>
            <p:blipFill>
              <a:blip r:embed="rId5"/>
              <a:stretch>
                <a:fillRect/>
              </a:stretch>
            </p:blipFill>
            <p:spPr>
              <a:xfrm>
                <a:off x="1658963" y="3017890"/>
                <a:ext cx="35845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حبر 4">
                <a:extLst>
                  <a:ext uri="{FF2B5EF4-FFF2-40B4-BE49-F238E27FC236}">
                    <a16:creationId xmlns:a16="http://schemas.microsoft.com/office/drawing/2014/main" id="{69F7C005-C940-4865-3AA3-E5906247A0BD}"/>
                  </a:ext>
                </a:extLst>
              </p14:cNvPr>
              <p14:cNvContentPartPr/>
              <p14:nvPr/>
            </p14:nvContentPartPr>
            <p14:xfrm>
              <a:off x="1724483" y="3436210"/>
              <a:ext cx="1109160" cy="70920"/>
            </p14:xfrm>
          </p:contentPart>
        </mc:Choice>
        <mc:Fallback xmlns="">
          <p:pic>
            <p:nvPicPr>
              <p:cNvPr id="5" name="حبر 4">
                <a:extLst>
                  <a:ext uri="{FF2B5EF4-FFF2-40B4-BE49-F238E27FC236}">
                    <a16:creationId xmlns:a16="http://schemas.microsoft.com/office/drawing/2014/main" id="{69F7C005-C940-4865-3AA3-E5906247A0BD}"/>
                  </a:ext>
                </a:extLst>
              </p:cNvPr>
              <p:cNvPicPr/>
              <p:nvPr/>
            </p:nvPicPr>
            <p:blipFill>
              <a:blip r:embed="rId7"/>
              <a:stretch>
                <a:fillRect/>
              </a:stretch>
            </p:blipFill>
            <p:spPr>
              <a:xfrm>
                <a:off x="1709363" y="3421090"/>
                <a:ext cx="11397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حبر 5">
                <a:extLst>
                  <a:ext uri="{FF2B5EF4-FFF2-40B4-BE49-F238E27FC236}">
                    <a16:creationId xmlns:a16="http://schemas.microsoft.com/office/drawing/2014/main" id="{E464C658-76A0-205B-7D08-F3FEF60D2A21}"/>
                  </a:ext>
                </a:extLst>
              </p14:cNvPr>
              <p14:cNvContentPartPr/>
              <p14:nvPr/>
            </p14:nvContentPartPr>
            <p14:xfrm>
              <a:off x="1623683" y="2680570"/>
              <a:ext cx="2832840" cy="151920"/>
            </p14:xfrm>
          </p:contentPart>
        </mc:Choice>
        <mc:Fallback xmlns="">
          <p:pic>
            <p:nvPicPr>
              <p:cNvPr id="6" name="حبر 5">
                <a:extLst>
                  <a:ext uri="{FF2B5EF4-FFF2-40B4-BE49-F238E27FC236}">
                    <a16:creationId xmlns:a16="http://schemas.microsoft.com/office/drawing/2014/main" id="{E464C658-76A0-205B-7D08-F3FEF60D2A21}"/>
                  </a:ext>
                </a:extLst>
              </p:cNvPr>
              <p:cNvPicPr/>
              <p:nvPr/>
            </p:nvPicPr>
            <p:blipFill>
              <a:blip r:embed="rId9"/>
              <a:stretch>
                <a:fillRect/>
              </a:stretch>
            </p:blipFill>
            <p:spPr>
              <a:xfrm>
                <a:off x="1608563" y="2665090"/>
                <a:ext cx="28630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حبر 20">
                <a:extLst>
                  <a:ext uri="{FF2B5EF4-FFF2-40B4-BE49-F238E27FC236}">
                    <a16:creationId xmlns:a16="http://schemas.microsoft.com/office/drawing/2014/main" id="{B59D253D-6844-A154-5A76-5312E2088B40}"/>
                  </a:ext>
                </a:extLst>
              </p14:cNvPr>
              <p14:cNvContentPartPr/>
              <p14:nvPr/>
            </p14:nvContentPartPr>
            <p14:xfrm>
              <a:off x="3464870" y="1508434"/>
              <a:ext cx="2672640" cy="343080"/>
            </p14:xfrm>
          </p:contentPart>
        </mc:Choice>
        <mc:Fallback xmlns="">
          <p:pic>
            <p:nvPicPr>
              <p:cNvPr id="20" name="حبر 20">
                <a:extLst>
                  <a:ext uri="{FF2B5EF4-FFF2-40B4-BE49-F238E27FC236}">
                    <a16:creationId xmlns:a16="http://schemas.microsoft.com/office/drawing/2014/main" id="{B59D253D-6844-A154-5A76-5312E2088B40}"/>
                  </a:ext>
                </a:extLst>
              </p:cNvPr>
              <p:cNvPicPr/>
              <p:nvPr/>
            </p:nvPicPr>
            <p:blipFill>
              <a:blip r:embed="rId11"/>
              <a:stretch>
                <a:fillRect/>
              </a:stretch>
            </p:blipFill>
            <p:spPr>
              <a:xfrm>
                <a:off x="3449390" y="1493330"/>
                <a:ext cx="2703240" cy="37328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حبر 23">
                <a:extLst>
                  <a:ext uri="{FF2B5EF4-FFF2-40B4-BE49-F238E27FC236}">
                    <a16:creationId xmlns:a16="http://schemas.microsoft.com/office/drawing/2014/main" id="{2FCFD332-89D0-4EE8-DAF2-0AA913CFFB79}"/>
                  </a:ext>
                </a:extLst>
              </p14:cNvPr>
              <p14:cNvContentPartPr/>
              <p14:nvPr/>
            </p14:nvContentPartPr>
            <p14:xfrm>
              <a:off x="3359390" y="1956634"/>
              <a:ext cx="112680" cy="245880"/>
            </p14:xfrm>
          </p:contentPart>
        </mc:Choice>
        <mc:Fallback xmlns="">
          <p:pic>
            <p:nvPicPr>
              <p:cNvPr id="23" name="حبر 23">
                <a:extLst>
                  <a:ext uri="{FF2B5EF4-FFF2-40B4-BE49-F238E27FC236}">
                    <a16:creationId xmlns:a16="http://schemas.microsoft.com/office/drawing/2014/main" id="{2FCFD332-89D0-4EE8-DAF2-0AA913CFFB79}"/>
                  </a:ext>
                </a:extLst>
              </p:cNvPr>
              <p:cNvPicPr/>
              <p:nvPr/>
            </p:nvPicPr>
            <p:blipFill>
              <a:blip r:embed="rId13"/>
              <a:stretch>
                <a:fillRect/>
              </a:stretch>
            </p:blipFill>
            <p:spPr>
              <a:xfrm>
                <a:off x="3344270" y="1941514"/>
                <a:ext cx="1429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حبر 27">
                <a:extLst>
                  <a:ext uri="{FF2B5EF4-FFF2-40B4-BE49-F238E27FC236}">
                    <a16:creationId xmlns:a16="http://schemas.microsoft.com/office/drawing/2014/main" id="{96327566-B922-5746-D866-665A99EA55C4}"/>
                  </a:ext>
                </a:extLst>
              </p14:cNvPr>
              <p14:cNvContentPartPr/>
              <p14:nvPr/>
            </p14:nvContentPartPr>
            <p14:xfrm>
              <a:off x="3541910" y="1928554"/>
              <a:ext cx="456480" cy="288000"/>
            </p14:xfrm>
          </p:contentPart>
        </mc:Choice>
        <mc:Fallback xmlns="">
          <p:pic>
            <p:nvPicPr>
              <p:cNvPr id="27" name="حبر 27">
                <a:extLst>
                  <a:ext uri="{FF2B5EF4-FFF2-40B4-BE49-F238E27FC236}">
                    <a16:creationId xmlns:a16="http://schemas.microsoft.com/office/drawing/2014/main" id="{96327566-B922-5746-D866-665A99EA55C4}"/>
                  </a:ext>
                </a:extLst>
              </p:cNvPr>
              <p:cNvPicPr/>
              <p:nvPr/>
            </p:nvPicPr>
            <p:blipFill>
              <a:blip r:embed="rId15"/>
              <a:stretch>
                <a:fillRect/>
              </a:stretch>
            </p:blipFill>
            <p:spPr>
              <a:xfrm>
                <a:off x="3526778" y="1913434"/>
                <a:ext cx="487104"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حبر 38">
                <a:extLst>
                  <a:ext uri="{FF2B5EF4-FFF2-40B4-BE49-F238E27FC236}">
                    <a16:creationId xmlns:a16="http://schemas.microsoft.com/office/drawing/2014/main" id="{7D11A3AE-43C6-E785-DB07-885D3AED5F81}"/>
                  </a:ext>
                </a:extLst>
              </p14:cNvPr>
              <p14:cNvContentPartPr/>
              <p14:nvPr/>
            </p14:nvContentPartPr>
            <p14:xfrm>
              <a:off x="4018910" y="1893634"/>
              <a:ext cx="2132640" cy="288000"/>
            </p14:xfrm>
          </p:contentPart>
        </mc:Choice>
        <mc:Fallback xmlns="">
          <p:pic>
            <p:nvPicPr>
              <p:cNvPr id="38" name="حبر 38">
                <a:extLst>
                  <a:ext uri="{FF2B5EF4-FFF2-40B4-BE49-F238E27FC236}">
                    <a16:creationId xmlns:a16="http://schemas.microsoft.com/office/drawing/2014/main" id="{7D11A3AE-43C6-E785-DB07-885D3AED5F81}"/>
                  </a:ext>
                </a:extLst>
              </p:cNvPr>
              <p:cNvPicPr/>
              <p:nvPr/>
            </p:nvPicPr>
            <p:blipFill>
              <a:blip r:embed="rId17"/>
              <a:stretch>
                <a:fillRect/>
              </a:stretch>
            </p:blipFill>
            <p:spPr>
              <a:xfrm>
                <a:off x="4003790" y="1878154"/>
                <a:ext cx="2163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حبر 45">
                <a:extLst>
                  <a:ext uri="{FF2B5EF4-FFF2-40B4-BE49-F238E27FC236}">
                    <a16:creationId xmlns:a16="http://schemas.microsoft.com/office/drawing/2014/main" id="{BF9BFC56-498E-F77B-26B3-C7F1B5F211E0}"/>
                  </a:ext>
                </a:extLst>
              </p14:cNvPr>
              <p14:cNvContentPartPr/>
              <p14:nvPr/>
            </p14:nvContentPartPr>
            <p14:xfrm>
              <a:off x="3891325" y="4665644"/>
              <a:ext cx="713520" cy="110520"/>
            </p14:xfrm>
          </p:contentPart>
        </mc:Choice>
        <mc:Fallback xmlns="">
          <p:pic>
            <p:nvPicPr>
              <p:cNvPr id="45" name="حبر 45">
                <a:extLst>
                  <a:ext uri="{FF2B5EF4-FFF2-40B4-BE49-F238E27FC236}">
                    <a16:creationId xmlns:a16="http://schemas.microsoft.com/office/drawing/2014/main" id="{BF9BFC56-498E-F77B-26B3-C7F1B5F211E0}"/>
                  </a:ext>
                </a:extLst>
              </p:cNvPr>
              <p:cNvPicPr/>
              <p:nvPr/>
            </p:nvPicPr>
            <p:blipFill>
              <a:blip r:embed="rId19"/>
              <a:stretch>
                <a:fillRect/>
              </a:stretch>
            </p:blipFill>
            <p:spPr>
              <a:xfrm>
                <a:off x="3876205" y="4650524"/>
                <a:ext cx="7441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حبر 54">
                <a:extLst>
                  <a:ext uri="{FF2B5EF4-FFF2-40B4-BE49-F238E27FC236}">
                    <a16:creationId xmlns:a16="http://schemas.microsoft.com/office/drawing/2014/main" id="{C49AE9ED-44B7-C0D8-5FA8-0A9C02555DC0}"/>
                  </a:ext>
                </a:extLst>
              </p14:cNvPr>
              <p14:cNvContentPartPr/>
              <p14:nvPr/>
            </p14:nvContentPartPr>
            <p14:xfrm>
              <a:off x="8373217" y="2597655"/>
              <a:ext cx="653040" cy="171720"/>
            </p14:xfrm>
          </p:contentPart>
        </mc:Choice>
        <mc:Fallback xmlns="">
          <p:pic>
            <p:nvPicPr>
              <p:cNvPr id="54" name="حبر 54">
                <a:extLst>
                  <a:ext uri="{FF2B5EF4-FFF2-40B4-BE49-F238E27FC236}">
                    <a16:creationId xmlns:a16="http://schemas.microsoft.com/office/drawing/2014/main" id="{C49AE9ED-44B7-C0D8-5FA8-0A9C02555DC0}"/>
                  </a:ext>
                </a:extLst>
              </p:cNvPr>
              <p:cNvPicPr/>
              <p:nvPr/>
            </p:nvPicPr>
            <p:blipFill>
              <a:blip r:embed="rId21"/>
              <a:stretch>
                <a:fillRect/>
              </a:stretch>
            </p:blipFill>
            <p:spPr>
              <a:xfrm>
                <a:off x="8358097" y="2582535"/>
                <a:ext cx="6836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حبر 60">
                <a:extLst>
                  <a:ext uri="{FF2B5EF4-FFF2-40B4-BE49-F238E27FC236}">
                    <a16:creationId xmlns:a16="http://schemas.microsoft.com/office/drawing/2014/main" id="{C940BEBF-FEE7-4EA8-F0BF-BFE5567E12D7}"/>
                  </a:ext>
                </a:extLst>
              </p14:cNvPr>
              <p14:cNvContentPartPr/>
              <p14:nvPr/>
            </p14:nvContentPartPr>
            <p14:xfrm>
              <a:off x="7471066" y="2864753"/>
              <a:ext cx="393480" cy="199080"/>
            </p14:xfrm>
          </p:contentPart>
        </mc:Choice>
        <mc:Fallback xmlns="">
          <p:pic>
            <p:nvPicPr>
              <p:cNvPr id="60" name="حبر 60">
                <a:extLst>
                  <a:ext uri="{FF2B5EF4-FFF2-40B4-BE49-F238E27FC236}">
                    <a16:creationId xmlns:a16="http://schemas.microsoft.com/office/drawing/2014/main" id="{C940BEBF-FEE7-4EA8-F0BF-BFE5567E12D7}"/>
                  </a:ext>
                </a:extLst>
              </p:cNvPr>
              <p:cNvPicPr/>
              <p:nvPr/>
            </p:nvPicPr>
            <p:blipFill>
              <a:blip r:embed="rId23"/>
              <a:stretch>
                <a:fillRect/>
              </a:stretch>
            </p:blipFill>
            <p:spPr>
              <a:xfrm>
                <a:off x="7455946" y="2849633"/>
                <a:ext cx="4240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877" name="حبر 36877">
                <a:extLst>
                  <a:ext uri="{FF2B5EF4-FFF2-40B4-BE49-F238E27FC236}">
                    <a16:creationId xmlns:a16="http://schemas.microsoft.com/office/drawing/2014/main" id="{42D3420B-F117-05F5-F196-52DB816212F9}"/>
                  </a:ext>
                </a:extLst>
              </p14:cNvPr>
              <p14:cNvContentPartPr/>
              <p14:nvPr/>
            </p14:nvContentPartPr>
            <p14:xfrm>
              <a:off x="7415626" y="3081473"/>
              <a:ext cx="932760" cy="411120"/>
            </p14:xfrm>
          </p:contentPart>
        </mc:Choice>
        <mc:Fallback xmlns="">
          <p:pic>
            <p:nvPicPr>
              <p:cNvPr id="36877" name="حبر 36877">
                <a:extLst>
                  <a:ext uri="{FF2B5EF4-FFF2-40B4-BE49-F238E27FC236}">
                    <a16:creationId xmlns:a16="http://schemas.microsoft.com/office/drawing/2014/main" id="{42D3420B-F117-05F5-F196-52DB816212F9}"/>
                  </a:ext>
                </a:extLst>
              </p:cNvPr>
              <p:cNvPicPr/>
              <p:nvPr/>
            </p:nvPicPr>
            <p:blipFill>
              <a:blip r:embed="rId25"/>
              <a:stretch>
                <a:fillRect/>
              </a:stretch>
            </p:blipFill>
            <p:spPr>
              <a:xfrm>
                <a:off x="7400506" y="3066353"/>
                <a:ext cx="96336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888" name="حبر 36888">
                <a:extLst>
                  <a:ext uri="{FF2B5EF4-FFF2-40B4-BE49-F238E27FC236}">
                    <a16:creationId xmlns:a16="http://schemas.microsoft.com/office/drawing/2014/main" id="{3EB4D745-E1E0-BD4A-3576-C3F3FA9D3ED7}"/>
                  </a:ext>
                </a:extLst>
              </p14:cNvPr>
              <p14:cNvContentPartPr/>
              <p14:nvPr/>
            </p14:nvContentPartPr>
            <p14:xfrm>
              <a:off x="7465235" y="3928008"/>
              <a:ext cx="873360" cy="429480"/>
            </p14:xfrm>
          </p:contentPart>
        </mc:Choice>
        <mc:Fallback xmlns="">
          <p:pic>
            <p:nvPicPr>
              <p:cNvPr id="36888" name="حبر 36888">
                <a:extLst>
                  <a:ext uri="{FF2B5EF4-FFF2-40B4-BE49-F238E27FC236}">
                    <a16:creationId xmlns:a16="http://schemas.microsoft.com/office/drawing/2014/main" id="{3EB4D745-E1E0-BD4A-3576-C3F3FA9D3ED7}"/>
                  </a:ext>
                </a:extLst>
              </p:cNvPr>
              <p:cNvPicPr/>
              <p:nvPr/>
            </p:nvPicPr>
            <p:blipFill>
              <a:blip r:embed="rId27"/>
              <a:stretch>
                <a:fillRect/>
              </a:stretch>
            </p:blipFill>
            <p:spPr>
              <a:xfrm>
                <a:off x="7450121" y="3912528"/>
                <a:ext cx="903588"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900" name="حبر 36900">
                <a:extLst>
                  <a:ext uri="{FF2B5EF4-FFF2-40B4-BE49-F238E27FC236}">
                    <a16:creationId xmlns:a16="http://schemas.microsoft.com/office/drawing/2014/main" id="{3CA776F3-F55D-B2A4-4F6E-65D001953145}"/>
                  </a:ext>
                </a:extLst>
              </p14:cNvPr>
              <p14:cNvContentPartPr/>
              <p14:nvPr/>
            </p14:nvContentPartPr>
            <p14:xfrm>
              <a:off x="7959515" y="4383768"/>
              <a:ext cx="702000" cy="198720"/>
            </p14:xfrm>
          </p:contentPart>
        </mc:Choice>
        <mc:Fallback xmlns="">
          <p:pic>
            <p:nvPicPr>
              <p:cNvPr id="36900" name="حبر 36900">
                <a:extLst>
                  <a:ext uri="{FF2B5EF4-FFF2-40B4-BE49-F238E27FC236}">
                    <a16:creationId xmlns:a16="http://schemas.microsoft.com/office/drawing/2014/main" id="{3CA776F3-F55D-B2A4-4F6E-65D001953145}"/>
                  </a:ext>
                </a:extLst>
              </p:cNvPr>
              <p:cNvPicPr/>
              <p:nvPr/>
            </p:nvPicPr>
            <p:blipFill>
              <a:blip r:embed="rId29"/>
              <a:stretch>
                <a:fillRect/>
              </a:stretch>
            </p:blipFill>
            <p:spPr>
              <a:xfrm>
                <a:off x="7944395" y="4368648"/>
                <a:ext cx="7322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913" name="حبر 36913">
                <a:extLst>
                  <a:ext uri="{FF2B5EF4-FFF2-40B4-BE49-F238E27FC236}">
                    <a16:creationId xmlns:a16="http://schemas.microsoft.com/office/drawing/2014/main" id="{37CB1034-DAE0-1BEB-C38D-56B31284F4D3}"/>
                  </a:ext>
                </a:extLst>
              </p14:cNvPr>
              <p14:cNvContentPartPr/>
              <p14:nvPr/>
            </p14:nvContentPartPr>
            <p14:xfrm>
              <a:off x="8338595" y="4567368"/>
              <a:ext cx="618840" cy="311040"/>
            </p14:xfrm>
          </p:contentPart>
        </mc:Choice>
        <mc:Fallback xmlns="">
          <p:pic>
            <p:nvPicPr>
              <p:cNvPr id="36913" name="حبر 36913">
                <a:extLst>
                  <a:ext uri="{FF2B5EF4-FFF2-40B4-BE49-F238E27FC236}">
                    <a16:creationId xmlns:a16="http://schemas.microsoft.com/office/drawing/2014/main" id="{37CB1034-DAE0-1BEB-C38D-56B31284F4D3}"/>
                  </a:ext>
                </a:extLst>
              </p:cNvPr>
              <p:cNvPicPr/>
              <p:nvPr/>
            </p:nvPicPr>
            <p:blipFill>
              <a:blip r:embed="rId31"/>
              <a:stretch>
                <a:fillRect/>
              </a:stretch>
            </p:blipFill>
            <p:spPr>
              <a:xfrm>
                <a:off x="8323124" y="4551888"/>
                <a:ext cx="649062"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923" name="حبر 36923">
                <a:extLst>
                  <a:ext uri="{FF2B5EF4-FFF2-40B4-BE49-F238E27FC236}">
                    <a16:creationId xmlns:a16="http://schemas.microsoft.com/office/drawing/2014/main" id="{2B0126D4-0CD2-103E-600F-2D550A697C39}"/>
                  </a:ext>
                </a:extLst>
              </p14:cNvPr>
              <p14:cNvContentPartPr/>
              <p14:nvPr/>
            </p14:nvContentPartPr>
            <p14:xfrm>
              <a:off x="7696911" y="5691588"/>
              <a:ext cx="818640" cy="252720"/>
            </p14:xfrm>
          </p:contentPart>
        </mc:Choice>
        <mc:Fallback xmlns="">
          <p:pic>
            <p:nvPicPr>
              <p:cNvPr id="36923" name="حبر 36923">
                <a:extLst>
                  <a:ext uri="{FF2B5EF4-FFF2-40B4-BE49-F238E27FC236}">
                    <a16:creationId xmlns:a16="http://schemas.microsoft.com/office/drawing/2014/main" id="{2B0126D4-0CD2-103E-600F-2D550A697C39}"/>
                  </a:ext>
                </a:extLst>
              </p:cNvPr>
              <p:cNvPicPr/>
              <p:nvPr/>
            </p:nvPicPr>
            <p:blipFill>
              <a:blip r:embed="rId33"/>
              <a:stretch>
                <a:fillRect/>
              </a:stretch>
            </p:blipFill>
            <p:spPr>
              <a:xfrm>
                <a:off x="7681438" y="5676108"/>
                <a:ext cx="848867" cy="283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6944" name="حبر 36943">
                <a:extLst>
                  <a:ext uri="{FF2B5EF4-FFF2-40B4-BE49-F238E27FC236}">
                    <a16:creationId xmlns:a16="http://schemas.microsoft.com/office/drawing/2014/main" id="{CBAEDCFA-23A2-A88E-4C92-7700044DC01D}"/>
                  </a:ext>
                </a:extLst>
              </p14:cNvPr>
              <p14:cNvContentPartPr/>
              <p14:nvPr/>
            </p14:nvContentPartPr>
            <p14:xfrm>
              <a:off x="6836036" y="5099845"/>
              <a:ext cx="2880" cy="2880"/>
            </p14:xfrm>
          </p:contentPart>
        </mc:Choice>
        <mc:Fallback xmlns="">
          <p:pic>
            <p:nvPicPr>
              <p:cNvPr id="36944" name="حبر 36943">
                <a:extLst>
                  <a:ext uri="{FF2B5EF4-FFF2-40B4-BE49-F238E27FC236}">
                    <a16:creationId xmlns:a16="http://schemas.microsoft.com/office/drawing/2014/main" id="{CBAEDCFA-23A2-A88E-4C92-7700044DC01D}"/>
                  </a:ext>
                </a:extLst>
              </p:cNvPr>
              <p:cNvPicPr/>
              <p:nvPr/>
            </p:nvPicPr>
            <p:blipFill>
              <a:blip r:embed="rId35"/>
              <a:stretch>
                <a:fillRect/>
              </a:stretch>
            </p:blipFill>
            <p:spPr>
              <a:xfrm>
                <a:off x="6828476" y="5092285"/>
                <a:ext cx="18000" cy="18000"/>
              </a:xfrm>
              <a:prstGeom prst="rect">
                <a:avLst/>
              </a:prstGeom>
            </p:spPr>
          </p:pic>
        </mc:Fallback>
      </mc:AlternateContent>
    </p:spTree>
    <p:extLst>
      <p:ext uri="{BB962C8B-B14F-4D97-AF65-F5344CB8AC3E}">
        <p14:creationId xmlns:p14="http://schemas.microsoft.com/office/powerpoint/2010/main" val="462297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120" y="28172"/>
            <a:ext cx="7602537" cy="1584643"/>
          </a:xfrm>
        </p:spPr>
        <p:txBody>
          <a:bodyPr/>
          <a:lstStyle/>
          <a:p>
            <a:pPr eaLnBrk="1" fontAlgn="auto" hangingPunct="1">
              <a:spcAft>
                <a:spcPts val="0"/>
              </a:spcAft>
              <a:defRPr/>
            </a:pPr>
            <a:r>
              <a:rPr lang="en-US" sz="4400" dirty="0">
                <a:ea typeface="+mj-ea"/>
                <a:cs typeface="Arial Narrow"/>
              </a:rPr>
              <a:t>Three Levels of Analysis in </a:t>
            </a:r>
            <a:br>
              <a:rPr lang="en-US" sz="4400" dirty="0">
                <a:ea typeface="+mj-ea"/>
                <a:cs typeface="Arial Narrow"/>
              </a:rPr>
            </a:br>
            <a:r>
              <a:rPr lang="en-US" sz="4400" dirty="0">
                <a:ea typeface="+mj-ea"/>
                <a:cs typeface="Arial Narrow"/>
              </a:rPr>
              <a:t>This Book’s OB Model </a:t>
            </a:r>
          </a:p>
        </p:txBody>
      </p:sp>
      <p:sp>
        <p:nvSpPr>
          <p:cNvPr id="8" name="Slide Number Placeholder 7"/>
          <p:cNvSpPr>
            <a:spLocks noGrp="1"/>
          </p:cNvSpPr>
          <p:nvPr>
            <p:ph type="sldNum" sz="quarter" idx="12"/>
          </p:nvPr>
        </p:nvSpPr>
        <p:spPr/>
        <p:txBody>
          <a:bodyPr/>
          <a:lstStyle/>
          <a:p>
            <a:pPr>
              <a:defRPr/>
            </a:pPr>
            <a:r>
              <a:rPr lang="en-US"/>
              <a:t>1-</a:t>
            </a:r>
            <a:fld id="{6A7C2052-F839-44E7-B8CC-C6B96F121EC9}" type="slidenum">
              <a:rPr lang="en-US"/>
              <a:pPr>
                <a:defRPr/>
              </a:pPr>
              <a:t>33</a:t>
            </a:fld>
            <a:endParaRPr lang="en-US"/>
          </a:p>
        </p:txBody>
      </p:sp>
      <p:sp>
        <p:nvSpPr>
          <p:cNvPr id="3" name="TextBox 2"/>
          <p:cNvSpPr txBox="1"/>
          <p:nvPr/>
        </p:nvSpPr>
        <p:spPr>
          <a:xfrm flipH="1">
            <a:off x="703263" y="2035629"/>
            <a:ext cx="4162651" cy="3108543"/>
          </a:xfrm>
          <a:prstGeom prst="rect">
            <a:avLst/>
          </a:prstGeom>
          <a:noFill/>
        </p:spPr>
        <p:txBody>
          <a:bodyPr wrap="square" rtlCol="0">
            <a:spAutoFit/>
          </a:bodyPr>
          <a:lstStyle/>
          <a:p>
            <a:pPr marL="457200" indent="-457200">
              <a:buClr>
                <a:srgbClr val="C00000"/>
              </a:buClr>
              <a:buFont typeface="Wingdings" panose="05000000000000000000" pitchFamily="2" charset="2"/>
              <a:buChar char="Ø"/>
              <a:defRPr/>
            </a:pPr>
            <a:r>
              <a:rPr lang="en-US" sz="2800" b="1" dirty="0">
                <a:solidFill>
                  <a:schemeClr val="accent1"/>
                </a:solidFill>
                <a:cs typeface="Arial"/>
              </a:rPr>
              <a:t>Outcomes</a:t>
            </a:r>
          </a:p>
          <a:p>
            <a:pPr marL="914400" lvl="1" indent="-457200">
              <a:buClr>
                <a:srgbClr val="C00000"/>
              </a:buClr>
              <a:buFont typeface="Wingdings" panose="05000000000000000000" pitchFamily="2" charset="2"/>
              <a:buChar char="Ø"/>
              <a:defRPr/>
            </a:pPr>
            <a:r>
              <a:rPr lang="en-US" sz="2800" dirty="0">
                <a:cs typeface="Arial"/>
              </a:rPr>
              <a:t>Key variables that you want to explain or predict, and that are affected by some other variables. </a:t>
            </a:r>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990" y="1743444"/>
            <a:ext cx="2583940" cy="442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حبر 3">
                <a:extLst>
                  <a:ext uri="{FF2B5EF4-FFF2-40B4-BE49-F238E27FC236}">
                    <a16:creationId xmlns:a16="http://schemas.microsoft.com/office/drawing/2014/main" id="{A7B4D7BE-F115-FD47-1A02-7C19BEE58097}"/>
                  </a:ext>
                </a:extLst>
              </p14:cNvPr>
              <p14:cNvContentPartPr/>
              <p14:nvPr/>
            </p14:nvContentPartPr>
            <p14:xfrm>
              <a:off x="1250723" y="2196370"/>
              <a:ext cx="1527840" cy="182160"/>
            </p14:xfrm>
          </p:contentPart>
        </mc:Choice>
        <mc:Fallback xmlns="">
          <p:pic>
            <p:nvPicPr>
              <p:cNvPr id="4" name="حبر 3">
                <a:extLst>
                  <a:ext uri="{FF2B5EF4-FFF2-40B4-BE49-F238E27FC236}">
                    <a16:creationId xmlns:a16="http://schemas.microsoft.com/office/drawing/2014/main" id="{A7B4D7BE-F115-FD47-1A02-7C19BEE58097}"/>
                  </a:ext>
                </a:extLst>
              </p:cNvPr>
              <p:cNvPicPr/>
              <p:nvPr/>
            </p:nvPicPr>
            <p:blipFill>
              <a:blip r:embed="rId5"/>
              <a:stretch>
                <a:fillRect/>
              </a:stretch>
            </p:blipFill>
            <p:spPr>
              <a:xfrm>
                <a:off x="1197083" y="2088730"/>
                <a:ext cx="1635480" cy="39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0" name="حبر 10">
                <a:extLst>
                  <a:ext uri="{FF2B5EF4-FFF2-40B4-BE49-F238E27FC236}">
                    <a16:creationId xmlns:a16="http://schemas.microsoft.com/office/drawing/2014/main" id="{E2FD541B-5C2C-ECB8-B66C-3A2807F7472A}"/>
                  </a:ext>
                </a:extLst>
              </p14:cNvPr>
              <p14:cNvContentPartPr/>
              <p14:nvPr/>
            </p14:nvContentPartPr>
            <p14:xfrm>
              <a:off x="8297179" y="1580405"/>
              <a:ext cx="498600" cy="318600"/>
            </p14:xfrm>
          </p:contentPart>
        </mc:Choice>
        <mc:Fallback xmlns="">
          <p:pic>
            <p:nvPicPr>
              <p:cNvPr id="10" name="حبر 10">
                <a:extLst>
                  <a:ext uri="{FF2B5EF4-FFF2-40B4-BE49-F238E27FC236}">
                    <a16:creationId xmlns:a16="http://schemas.microsoft.com/office/drawing/2014/main" id="{E2FD541B-5C2C-ECB8-B66C-3A2807F7472A}"/>
                  </a:ext>
                </a:extLst>
              </p:cNvPr>
              <p:cNvPicPr/>
              <p:nvPr/>
            </p:nvPicPr>
            <p:blipFill>
              <a:blip r:embed="rId7"/>
              <a:stretch>
                <a:fillRect/>
              </a:stretch>
            </p:blipFill>
            <p:spPr>
              <a:xfrm>
                <a:off x="8288533" y="1571405"/>
                <a:ext cx="516253" cy="33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3" name="حبر 13">
                <a:extLst>
                  <a:ext uri="{FF2B5EF4-FFF2-40B4-BE49-F238E27FC236}">
                    <a16:creationId xmlns:a16="http://schemas.microsoft.com/office/drawing/2014/main" id="{7922C3A0-4F83-B85A-4351-31A4E1B9B5ED}"/>
                  </a:ext>
                </a:extLst>
              </p14:cNvPr>
              <p14:cNvContentPartPr/>
              <p14:nvPr/>
            </p14:nvContentPartPr>
            <p14:xfrm>
              <a:off x="8372779" y="1587245"/>
              <a:ext cx="414000" cy="267120"/>
            </p14:xfrm>
          </p:contentPart>
        </mc:Choice>
        <mc:Fallback xmlns="">
          <p:pic>
            <p:nvPicPr>
              <p:cNvPr id="13" name="حبر 13">
                <a:extLst>
                  <a:ext uri="{FF2B5EF4-FFF2-40B4-BE49-F238E27FC236}">
                    <a16:creationId xmlns:a16="http://schemas.microsoft.com/office/drawing/2014/main" id="{7922C3A0-4F83-B85A-4351-31A4E1B9B5ED}"/>
                  </a:ext>
                </a:extLst>
              </p:cNvPr>
              <p:cNvPicPr/>
              <p:nvPr/>
            </p:nvPicPr>
            <p:blipFill>
              <a:blip r:embed="rId9"/>
              <a:stretch>
                <a:fillRect/>
              </a:stretch>
            </p:blipFill>
            <p:spPr>
              <a:xfrm>
                <a:off x="8363779" y="1578605"/>
                <a:ext cx="431640" cy="28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4" name="حبر 13">
                <a:extLst>
                  <a:ext uri="{FF2B5EF4-FFF2-40B4-BE49-F238E27FC236}">
                    <a16:creationId xmlns:a16="http://schemas.microsoft.com/office/drawing/2014/main" id="{02DF38BA-F46D-2219-E34E-B3BD647AA7F8}"/>
                  </a:ext>
                </a:extLst>
              </p14:cNvPr>
              <p14:cNvContentPartPr/>
              <p14:nvPr/>
            </p14:nvContentPartPr>
            <p14:xfrm>
              <a:off x="8746459" y="1611005"/>
              <a:ext cx="22680" cy="252360"/>
            </p14:xfrm>
          </p:contentPart>
        </mc:Choice>
        <mc:Fallback xmlns="">
          <p:pic>
            <p:nvPicPr>
              <p:cNvPr id="14" name="حبر 13">
                <a:extLst>
                  <a:ext uri="{FF2B5EF4-FFF2-40B4-BE49-F238E27FC236}">
                    <a16:creationId xmlns:a16="http://schemas.microsoft.com/office/drawing/2014/main" id="{02DF38BA-F46D-2219-E34E-B3BD647AA7F8}"/>
                  </a:ext>
                </a:extLst>
              </p:cNvPr>
              <p:cNvPicPr/>
              <p:nvPr/>
            </p:nvPicPr>
            <p:blipFill>
              <a:blip r:embed="rId11"/>
              <a:stretch>
                <a:fillRect/>
              </a:stretch>
            </p:blipFill>
            <p:spPr>
              <a:xfrm>
                <a:off x="8715139" y="1579685"/>
                <a:ext cx="85320" cy="31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1" name="حبر 21">
                <a:extLst>
                  <a:ext uri="{FF2B5EF4-FFF2-40B4-BE49-F238E27FC236}">
                    <a16:creationId xmlns:a16="http://schemas.microsoft.com/office/drawing/2014/main" id="{7CC0BC9A-9976-6D66-B8E0-E578830688C0}"/>
                  </a:ext>
                </a:extLst>
              </p14:cNvPr>
              <p14:cNvContentPartPr/>
              <p14:nvPr/>
            </p14:nvContentPartPr>
            <p14:xfrm>
              <a:off x="7194499" y="1467365"/>
              <a:ext cx="1076040" cy="253440"/>
            </p14:xfrm>
          </p:contentPart>
        </mc:Choice>
        <mc:Fallback xmlns="">
          <p:pic>
            <p:nvPicPr>
              <p:cNvPr id="21" name="حبر 21">
                <a:extLst>
                  <a:ext uri="{FF2B5EF4-FFF2-40B4-BE49-F238E27FC236}">
                    <a16:creationId xmlns:a16="http://schemas.microsoft.com/office/drawing/2014/main" id="{7CC0BC9A-9976-6D66-B8E0-E578830688C0}"/>
                  </a:ext>
                </a:extLst>
              </p:cNvPr>
              <p:cNvPicPr/>
              <p:nvPr/>
            </p:nvPicPr>
            <p:blipFill>
              <a:blip r:embed="rId13"/>
              <a:stretch>
                <a:fillRect/>
              </a:stretch>
            </p:blipFill>
            <p:spPr>
              <a:xfrm>
                <a:off x="7163189" y="1436089"/>
                <a:ext cx="1138659" cy="31599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حبر 28">
                <a:extLst>
                  <a:ext uri="{FF2B5EF4-FFF2-40B4-BE49-F238E27FC236}">
                    <a16:creationId xmlns:a16="http://schemas.microsoft.com/office/drawing/2014/main" id="{48964C9D-1C98-5633-B41B-927D73B56B13}"/>
                  </a:ext>
                </a:extLst>
              </p14:cNvPr>
              <p14:cNvContentPartPr/>
              <p14:nvPr/>
            </p14:nvContentPartPr>
            <p14:xfrm>
              <a:off x="8306179" y="2320925"/>
              <a:ext cx="614160" cy="209520"/>
            </p14:xfrm>
          </p:contentPart>
        </mc:Choice>
        <mc:Fallback xmlns="">
          <p:pic>
            <p:nvPicPr>
              <p:cNvPr id="28" name="حبر 28">
                <a:extLst>
                  <a:ext uri="{FF2B5EF4-FFF2-40B4-BE49-F238E27FC236}">
                    <a16:creationId xmlns:a16="http://schemas.microsoft.com/office/drawing/2014/main" id="{48964C9D-1C98-5633-B41B-927D73B56B13}"/>
                  </a:ext>
                </a:extLst>
              </p:cNvPr>
              <p:cNvPicPr/>
              <p:nvPr/>
            </p:nvPicPr>
            <p:blipFill>
              <a:blip r:embed="rId15"/>
              <a:stretch>
                <a:fillRect/>
              </a:stretch>
            </p:blipFill>
            <p:spPr>
              <a:xfrm>
                <a:off x="8290699" y="2305805"/>
                <a:ext cx="644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حبر 35">
                <a:extLst>
                  <a:ext uri="{FF2B5EF4-FFF2-40B4-BE49-F238E27FC236}">
                    <a16:creationId xmlns:a16="http://schemas.microsoft.com/office/drawing/2014/main" id="{E82E8856-5003-3FF9-0431-D9861856ED4B}"/>
                  </a:ext>
                </a:extLst>
              </p14:cNvPr>
              <p14:cNvContentPartPr/>
              <p14:nvPr/>
            </p14:nvContentPartPr>
            <p14:xfrm>
              <a:off x="7737019" y="2360885"/>
              <a:ext cx="507240" cy="227520"/>
            </p14:xfrm>
          </p:contentPart>
        </mc:Choice>
        <mc:Fallback xmlns="">
          <p:pic>
            <p:nvPicPr>
              <p:cNvPr id="35" name="حبر 35">
                <a:extLst>
                  <a:ext uri="{FF2B5EF4-FFF2-40B4-BE49-F238E27FC236}">
                    <a16:creationId xmlns:a16="http://schemas.microsoft.com/office/drawing/2014/main" id="{E82E8856-5003-3FF9-0431-D9861856ED4B}"/>
                  </a:ext>
                </a:extLst>
              </p:cNvPr>
              <p:cNvPicPr/>
              <p:nvPr/>
            </p:nvPicPr>
            <p:blipFill>
              <a:blip r:embed="rId17"/>
              <a:stretch>
                <a:fillRect/>
              </a:stretch>
            </p:blipFill>
            <p:spPr>
              <a:xfrm>
                <a:off x="7721539" y="2345741"/>
                <a:ext cx="537840" cy="25816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حبر 35">
                <a:extLst>
                  <a:ext uri="{FF2B5EF4-FFF2-40B4-BE49-F238E27FC236}">
                    <a16:creationId xmlns:a16="http://schemas.microsoft.com/office/drawing/2014/main" id="{9337BFDD-3BC5-8E3D-E567-0FB86BF6C3BD}"/>
                  </a:ext>
                </a:extLst>
              </p14:cNvPr>
              <p14:cNvContentPartPr/>
              <p14:nvPr/>
            </p14:nvContentPartPr>
            <p14:xfrm>
              <a:off x="7639099" y="2689925"/>
              <a:ext cx="249480" cy="164520"/>
            </p14:xfrm>
          </p:contentPart>
        </mc:Choice>
        <mc:Fallback xmlns="">
          <p:pic>
            <p:nvPicPr>
              <p:cNvPr id="36" name="حبر 35">
                <a:extLst>
                  <a:ext uri="{FF2B5EF4-FFF2-40B4-BE49-F238E27FC236}">
                    <a16:creationId xmlns:a16="http://schemas.microsoft.com/office/drawing/2014/main" id="{9337BFDD-3BC5-8E3D-E567-0FB86BF6C3BD}"/>
                  </a:ext>
                </a:extLst>
              </p:cNvPr>
              <p:cNvPicPr/>
              <p:nvPr/>
            </p:nvPicPr>
            <p:blipFill>
              <a:blip r:embed="rId19"/>
              <a:stretch>
                <a:fillRect/>
              </a:stretch>
            </p:blipFill>
            <p:spPr>
              <a:xfrm>
                <a:off x="7623979" y="2674805"/>
                <a:ext cx="279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حبر 47">
                <a:extLst>
                  <a:ext uri="{FF2B5EF4-FFF2-40B4-BE49-F238E27FC236}">
                    <a16:creationId xmlns:a16="http://schemas.microsoft.com/office/drawing/2014/main" id="{93481E31-AB2E-F514-88AC-23822A6A5BE7}"/>
                  </a:ext>
                </a:extLst>
              </p14:cNvPr>
              <p14:cNvContentPartPr/>
              <p14:nvPr/>
            </p14:nvContentPartPr>
            <p14:xfrm>
              <a:off x="7879219" y="2890085"/>
              <a:ext cx="836280" cy="235440"/>
            </p14:xfrm>
          </p:contentPart>
        </mc:Choice>
        <mc:Fallback xmlns="">
          <p:pic>
            <p:nvPicPr>
              <p:cNvPr id="47" name="حبر 47">
                <a:extLst>
                  <a:ext uri="{FF2B5EF4-FFF2-40B4-BE49-F238E27FC236}">
                    <a16:creationId xmlns:a16="http://schemas.microsoft.com/office/drawing/2014/main" id="{93481E31-AB2E-F514-88AC-23822A6A5BE7}"/>
                  </a:ext>
                </a:extLst>
              </p:cNvPr>
              <p:cNvPicPr/>
              <p:nvPr/>
            </p:nvPicPr>
            <p:blipFill>
              <a:blip r:embed="rId21"/>
              <a:stretch>
                <a:fillRect/>
              </a:stretch>
            </p:blipFill>
            <p:spPr>
              <a:xfrm>
                <a:off x="7864099" y="2874965"/>
                <a:ext cx="8668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7" name="حبر 57">
                <a:extLst>
                  <a:ext uri="{FF2B5EF4-FFF2-40B4-BE49-F238E27FC236}">
                    <a16:creationId xmlns:a16="http://schemas.microsoft.com/office/drawing/2014/main" id="{8C3B3181-45BC-3D15-C4DE-71E4EDC3F9E7}"/>
                  </a:ext>
                </a:extLst>
              </p14:cNvPr>
              <p14:cNvContentPartPr/>
              <p14:nvPr/>
            </p14:nvContentPartPr>
            <p14:xfrm>
              <a:off x="7732339" y="3125885"/>
              <a:ext cx="978840" cy="231480"/>
            </p14:xfrm>
          </p:contentPart>
        </mc:Choice>
        <mc:Fallback xmlns="">
          <p:pic>
            <p:nvPicPr>
              <p:cNvPr id="57" name="حبر 57">
                <a:extLst>
                  <a:ext uri="{FF2B5EF4-FFF2-40B4-BE49-F238E27FC236}">
                    <a16:creationId xmlns:a16="http://schemas.microsoft.com/office/drawing/2014/main" id="{8C3B3181-45BC-3D15-C4DE-71E4EDC3F9E7}"/>
                  </a:ext>
                </a:extLst>
              </p:cNvPr>
              <p:cNvPicPr/>
              <p:nvPr/>
            </p:nvPicPr>
            <p:blipFill>
              <a:blip r:embed="rId23"/>
              <a:stretch>
                <a:fillRect/>
              </a:stretch>
            </p:blipFill>
            <p:spPr>
              <a:xfrm>
                <a:off x="7717213" y="3110405"/>
                <a:ext cx="1009451"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52" name="حبر 2052">
                <a:extLst>
                  <a:ext uri="{FF2B5EF4-FFF2-40B4-BE49-F238E27FC236}">
                    <a16:creationId xmlns:a16="http://schemas.microsoft.com/office/drawing/2014/main" id="{1A91646E-2146-DE38-0C07-B39C727DB701}"/>
                  </a:ext>
                </a:extLst>
              </p14:cNvPr>
              <p14:cNvContentPartPr/>
              <p14:nvPr/>
            </p14:nvContentPartPr>
            <p14:xfrm>
              <a:off x="8106019" y="3770450"/>
              <a:ext cx="733680" cy="271800"/>
            </p14:xfrm>
          </p:contentPart>
        </mc:Choice>
        <mc:Fallback xmlns="">
          <p:pic>
            <p:nvPicPr>
              <p:cNvPr id="2052" name="حبر 2052">
                <a:extLst>
                  <a:ext uri="{FF2B5EF4-FFF2-40B4-BE49-F238E27FC236}">
                    <a16:creationId xmlns:a16="http://schemas.microsoft.com/office/drawing/2014/main" id="{1A91646E-2146-DE38-0C07-B39C727DB701}"/>
                  </a:ext>
                </a:extLst>
              </p:cNvPr>
              <p:cNvPicPr/>
              <p:nvPr/>
            </p:nvPicPr>
            <p:blipFill>
              <a:blip r:embed="rId25"/>
              <a:stretch>
                <a:fillRect/>
              </a:stretch>
            </p:blipFill>
            <p:spPr>
              <a:xfrm>
                <a:off x="8090906" y="3755310"/>
                <a:ext cx="764265" cy="30244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58" name="حبر 2058">
                <a:extLst>
                  <a:ext uri="{FF2B5EF4-FFF2-40B4-BE49-F238E27FC236}">
                    <a16:creationId xmlns:a16="http://schemas.microsoft.com/office/drawing/2014/main" id="{987D7A07-18B2-DADA-F084-B9FA1880510E}"/>
                  </a:ext>
                </a:extLst>
              </p14:cNvPr>
              <p14:cNvContentPartPr/>
              <p14:nvPr/>
            </p14:nvContentPartPr>
            <p14:xfrm>
              <a:off x="8239939" y="4068530"/>
              <a:ext cx="497880" cy="222480"/>
            </p14:xfrm>
          </p:contentPart>
        </mc:Choice>
        <mc:Fallback xmlns="">
          <p:pic>
            <p:nvPicPr>
              <p:cNvPr id="2058" name="حبر 2058">
                <a:extLst>
                  <a:ext uri="{FF2B5EF4-FFF2-40B4-BE49-F238E27FC236}">
                    <a16:creationId xmlns:a16="http://schemas.microsoft.com/office/drawing/2014/main" id="{987D7A07-18B2-DADA-F084-B9FA1880510E}"/>
                  </a:ext>
                </a:extLst>
              </p:cNvPr>
              <p:cNvPicPr/>
              <p:nvPr/>
            </p:nvPicPr>
            <p:blipFill>
              <a:blip r:embed="rId27"/>
              <a:stretch>
                <a:fillRect/>
              </a:stretch>
            </p:blipFill>
            <p:spPr>
              <a:xfrm>
                <a:off x="8224459" y="4053075"/>
                <a:ext cx="528480" cy="252671"/>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74" name="حبر 2074">
                <a:extLst>
                  <a:ext uri="{FF2B5EF4-FFF2-40B4-BE49-F238E27FC236}">
                    <a16:creationId xmlns:a16="http://schemas.microsoft.com/office/drawing/2014/main" id="{F926516E-E9A6-40D6-9EB1-1CA38820B9A5}"/>
                  </a:ext>
                </a:extLst>
              </p14:cNvPr>
              <p14:cNvContentPartPr/>
              <p14:nvPr/>
            </p14:nvContentPartPr>
            <p14:xfrm>
              <a:off x="7292419" y="5197761"/>
              <a:ext cx="1200960" cy="440640"/>
            </p14:xfrm>
          </p:contentPart>
        </mc:Choice>
        <mc:Fallback xmlns="">
          <p:pic>
            <p:nvPicPr>
              <p:cNvPr id="2074" name="حبر 2074">
                <a:extLst>
                  <a:ext uri="{FF2B5EF4-FFF2-40B4-BE49-F238E27FC236}">
                    <a16:creationId xmlns:a16="http://schemas.microsoft.com/office/drawing/2014/main" id="{F926516E-E9A6-40D6-9EB1-1CA38820B9A5}"/>
                  </a:ext>
                </a:extLst>
              </p:cNvPr>
              <p:cNvPicPr/>
              <p:nvPr/>
            </p:nvPicPr>
            <p:blipFill>
              <a:blip r:embed="rId29"/>
              <a:stretch>
                <a:fillRect/>
              </a:stretch>
            </p:blipFill>
            <p:spPr>
              <a:xfrm>
                <a:off x="7276939" y="5182641"/>
                <a:ext cx="1231560" cy="471240"/>
              </a:xfrm>
              <a:prstGeom prst="rect">
                <a:avLst/>
              </a:prstGeom>
            </p:spPr>
          </p:pic>
        </mc:Fallback>
      </mc:AlternateContent>
    </p:spTree>
    <p:extLst>
      <p:ext uri="{BB962C8B-B14F-4D97-AF65-F5344CB8AC3E}">
        <p14:creationId xmlns:p14="http://schemas.microsoft.com/office/powerpoint/2010/main" val="366661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44010"/>
            <a:ext cx="8107680" cy="1143000"/>
          </a:xfrm>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889489" y="1583690"/>
            <a:ext cx="8107680" cy="4502150"/>
          </a:xfrm>
        </p:spPr>
        <p:txBody>
          <a:bodyPr wrap="square" numCol="1" anchor="t" anchorCtr="0" compatLnSpc="1">
            <a:prstTxWarp prst="textNoShape">
              <a:avLst/>
            </a:prstTxWarp>
            <a:normAutofit/>
          </a:bodyPr>
          <a:lstStyle/>
          <a:p>
            <a:pPr eaLnBrk="1" hangingPunct="1"/>
            <a:r>
              <a:rPr lang="en-US" sz="2800" dirty="0">
                <a:ea typeface="ＭＳ Ｐゴシック" pitchFamily="34" charset="-128"/>
                <a:cs typeface="Arial" charset="0"/>
              </a:rPr>
              <a:t>Attitudes and stress </a:t>
            </a:r>
          </a:p>
          <a:p>
            <a:pPr lvl="1" eaLnBrk="1" hangingPunct="1"/>
            <a:r>
              <a:rPr lang="en-US" sz="2800" dirty="0">
                <a:ea typeface="ＭＳ Ｐゴシック" pitchFamily="34" charset="-128"/>
                <a:cs typeface="Arial" charset="0"/>
              </a:rPr>
              <a:t>Employee </a:t>
            </a:r>
            <a:r>
              <a:rPr lang="en-US" sz="2800" b="1" dirty="0">
                <a:solidFill>
                  <a:schemeClr val="accent1"/>
                </a:solidFill>
                <a:ea typeface="ＭＳ Ｐゴシック" pitchFamily="34" charset="-128"/>
                <a:cs typeface="Arial" charset="0"/>
              </a:rPr>
              <a:t>attitudes</a:t>
            </a:r>
            <a:r>
              <a:rPr lang="en-US" sz="2800" dirty="0">
                <a:ea typeface="ＭＳ Ｐゴシック" pitchFamily="34" charset="-128"/>
                <a:cs typeface="Arial" charset="0"/>
              </a:rPr>
              <a:t> are the evaluations employees make, ranging from positive to negative, about objects, people, or events. </a:t>
            </a:r>
          </a:p>
          <a:p>
            <a:pPr lvl="1" eaLnBrk="1" hangingPunct="1"/>
            <a:r>
              <a:rPr lang="en-US" sz="2800" b="1" dirty="0">
                <a:solidFill>
                  <a:schemeClr val="accent1"/>
                </a:solidFill>
                <a:ea typeface="ＭＳ Ｐゴシック" pitchFamily="34" charset="-128"/>
                <a:cs typeface="Arial" charset="0"/>
              </a:rPr>
              <a:t>Stress</a:t>
            </a:r>
            <a:r>
              <a:rPr lang="en-US" sz="2800" dirty="0">
                <a:ea typeface="ＭＳ Ｐゴシック" pitchFamily="34" charset="-128"/>
                <a:cs typeface="Arial" charset="0"/>
              </a:rPr>
              <a:t> is an unpleasant psychological process that occurs in response to environmental pressures.</a:t>
            </a:r>
          </a:p>
        </p:txBody>
      </p:sp>
      <p:sp>
        <p:nvSpPr>
          <p:cNvPr id="7" name="Slide Number Placeholder 6"/>
          <p:cNvSpPr>
            <a:spLocks noGrp="1"/>
          </p:cNvSpPr>
          <p:nvPr>
            <p:ph type="sldNum" sz="quarter" idx="12"/>
          </p:nvPr>
        </p:nvSpPr>
        <p:spPr/>
        <p:txBody>
          <a:bodyPr/>
          <a:lstStyle/>
          <a:p>
            <a:pPr>
              <a:defRPr/>
            </a:pPr>
            <a:r>
              <a:rPr lang="en-US" dirty="0"/>
              <a:t>1-</a:t>
            </a:r>
            <a:fld id="{D97C95AA-578A-4C5D-BB2B-2958D643CF2A}" type="slidenum">
              <a:rPr lang="en-US"/>
              <a:pPr>
                <a:defRPr/>
              </a:pPr>
              <a:t>34</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6" name="حبر 16">
                <a:extLst>
                  <a:ext uri="{FF2B5EF4-FFF2-40B4-BE49-F238E27FC236}">
                    <a16:creationId xmlns:a16="http://schemas.microsoft.com/office/drawing/2014/main" id="{01486DE7-B6AC-A006-3251-5FE41EB91C24}"/>
                  </a:ext>
                </a:extLst>
              </p14:cNvPr>
              <p14:cNvContentPartPr/>
              <p14:nvPr/>
            </p14:nvContentPartPr>
            <p14:xfrm>
              <a:off x="5514563" y="1208890"/>
              <a:ext cx="2963520" cy="443880"/>
            </p14:xfrm>
          </p:contentPart>
        </mc:Choice>
        <mc:Fallback xmlns="">
          <p:pic>
            <p:nvPicPr>
              <p:cNvPr id="16" name="حبر 16">
                <a:extLst>
                  <a:ext uri="{FF2B5EF4-FFF2-40B4-BE49-F238E27FC236}">
                    <a16:creationId xmlns:a16="http://schemas.microsoft.com/office/drawing/2014/main" id="{01486DE7-B6AC-A006-3251-5FE41EB91C24}"/>
                  </a:ext>
                </a:extLst>
              </p:cNvPr>
              <p:cNvPicPr/>
              <p:nvPr/>
            </p:nvPicPr>
            <p:blipFill>
              <a:blip r:embed="rId4"/>
              <a:stretch>
                <a:fillRect/>
              </a:stretch>
            </p:blipFill>
            <p:spPr>
              <a:xfrm>
                <a:off x="5499083" y="1193770"/>
                <a:ext cx="299412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حبر 22">
                <a:extLst>
                  <a:ext uri="{FF2B5EF4-FFF2-40B4-BE49-F238E27FC236}">
                    <a16:creationId xmlns:a16="http://schemas.microsoft.com/office/drawing/2014/main" id="{CB4EF00E-1709-366B-5F49-138D252F7F97}"/>
                  </a:ext>
                </a:extLst>
              </p14:cNvPr>
              <p14:cNvContentPartPr/>
              <p14:nvPr/>
            </p14:nvContentPartPr>
            <p14:xfrm>
              <a:off x="6935483" y="1813690"/>
              <a:ext cx="786600" cy="383400"/>
            </p14:xfrm>
          </p:contentPart>
        </mc:Choice>
        <mc:Fallback xmlns="">
          <p:pic>
            <p:nvPicPr>
              <p:cNvPr id="22" name="حبر 22">
                <a:extLst>
                  <a:ext uri="{FF2B5EF4-FFF2-40B4-BE49-F238E27FC236}">
                    <a16:creationId xmlns:a16="http://schemas.microsoft.com/office/drawing/2014/main" id="{CB4EF00E-1709-366B-5F49-138D252F7F97}"/>
                  </a:ext>
                </a:extLst>
              </p:cNvPr>
              <p:cNvPicPr/>
              <p:nvPr/>
            </p:nvPicPr>
            <p:blipFill>
              <a:blip r:embed="rId6"/>
              <a:stretch>
                <a:fillRect/>
              </a:stretch>
            </p:blipFill>
            <p:spPr>
              <a:xfrm>
                <a:off x="6920363" y="1798210"/>
                <a:ext cx="81720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حبر 36">
                <a:extLst>
                  <a:ext uri="{FF2B5EF4-FFF2-40B4-BE49-F238E27FC236}">
                    <a16:creationId xmlns:a16="http://schemas.microsoft.com/office/drawing/2014/main" id="{96A1AA06-4688-13CF-773C-CC920E9CCF47}"/>
                  </a:ext>
                </a:extLst>
              </p14:cNvPr>
              <p14:cNvContentPartPr/>
              <p14:nvPr/>
            </p14:nvContentPartPr>
            <p14:xfrm>
              <a:off x="2510983" y="2507603"/>
              <a:ext cx="1476360" cy="198000"/>
            </p14:xfrm>
          </p:contentPart>
        </mc:Choice>
        <mc:Fallback xmlns="">
          <p:pic>
            <p:nvPicPr>
              <p:cNvPr id="36" name="حبر 36">
                <a:extLst>
                  <a:ext uri="{FF2B5EF4-FFF2-40B4-BE49-F238E27FC236}">
                    <a16:creationId xmlns:a16="http://schemas.microsoft.com/office/drawing/2014/main" id="{96A1AA06-4688-13CF-773C-CC920E9CCF47}"/>
                  </a:ext>
                </a:extLst>
              </p:cNvPr>
              <p:cNvPicPr/>
              <p:nvPr/>
            </p:nvPicPr>
            <p:blipFill>
              <a:blip r:embed="rId8"/>
              <a:stretch>
                <a:fillRect/>
              </a:stretch>
            </p:blipFill>
            <p:spPr>
              <a:xfrm>
                <a:off x="2495503" y="2492510"/>
                <a:ext cx="1506960" cy="22818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حبر 40">
                <a:extLst>
                  <a:ext uri="{FF2B5EF4-FFF2-40B4-BE49-F238E27FC236}">
                    <a16:creationId xmlns:a16="http://schemas.microsoft.com/office/drawing/2014/main" id="{3BA0E3B6-2C01-6A38-8705-D119B97546CF}"/>
                  </a:ext>
                </a:extLst>
              </p14:cNvPr>
              <p14:cNvContentPartPr/>
              <p14:nvPr/>
            </p14:nvContentPartPr>
            <p14:xfrm>
              <a:off x="5338297" y="2480180"/>
              <a:ext cx="268200" cy="161640"/>
            </p14:xfrm>
          </p:contentPart>
        </mc:Choice>
        <mc:Fallback xmlns="">
          <p:pic>
            <p:nvPicPr>
              <p:cNvPr id="40" name="حبر 40">
                <a:extLst>
                  <a:ext uri="{FF2B5EF4-FFF2-40B4-BE49-F238E27FC236}">
                    <a16:creationId xmlns:a16="http://schemas.microsoft.com/office/drawing/2014/main" id="{3BA0E3B6-2C01-6A38-8705-D119B97546CF}"/>
                  </a:ext>
                </a:extLst>
              </p:cNvPr>
              <p:cNvPicPr/>
              <p:nvPr/>
            </p:nvPicPr>
            <p:blipFill>
              <a:blip r:embed="rId10"/>
              <a:stretch>
                <a:fillRect/>
              </a:stretch>
            </p:blipFill>
            <p:spPr>
              <a:xfrm>
                <a:off x="5323177" y="2465060"/>
                <a:ext cx="2988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13D9D7E1-E3A2-34B6-1F6B-C50E7FD4BA12}"/>
                  </a:ext>
                </a:extLst>
              </p14:cNvPr>
              <p14:cNvContentPartPr/>
              <p14:nvPr/>
            </p14:nvContentPartPr>
            <p14:xfrm>
              <a:off x="5064697" y="2468300"/>
              <a:ext cx="295200" cy="161640"/>
            </p14:xfrm>
          </p:contentPart>
        </mc:Choice>
        <mc:Fallback xmlns="">
          <p:pic>
            <p:nvPicPr>
              <p:cNvPr id="44" name="حبر 44">
                <a:extLst>
                  <a:ext uri="{FF2B5EF4-FFF2-40B4-BE49-F238E27FC236}">
                    <a16:creationId xmlns:a16="http://schemas.microsoft.com/office/drawing/2014/main" id="{13D9D7E1-E3A2-34B6-1F6B-C50E7FD4BA12}"/>
                  </a:ext>
                </a:extLst>
              </p:cNvPr>
              <p:cNvPicPr/>
              <p:nvPr/>
            </p:nvPicPr>
            <p:blipFill>
              <a:blip r:embed="rId12"/>
              <a:stretch>
                <a:fillRect/>
              </a:stretch>
            </p:blipFill>
            <p:spPr>
              <a:xfrm>
                <a:off x="5049577" y="2452820"/>
                <a:ext cx="3258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4">
                <a:extLst>
                  <a:ext uri="{FF2B5EF4-FFF2-40B4-BE49-F238E27FC236}">
                    <a16:creationId xmlns:a16="http://schemas.microsoft.com/office/drawing/2014/main" id="{9A93DB35-CE94-05BD-F3EB-71E0A0BB3A43}"/>
                  </a:ext>
                </a:extLst>
              </p14:cNvPr>
              <p14:cNvContentPartPr/>
              <p14:nvPr/>
            </p14:nvContentPartPr>
            <p14:xfrm>
              <a:off x="3250134" y="3365223"/>
              <a:ext cx="1855080" cy="63360"/>
            </p14:xfrm>
          </p:contentPart>
        </mc:Choice>
        <mc:Fallback xmlns="">
          <p:pic>
            <p:nvPicPr>
              <p:cNvPr id="45" name="حبر 44">
                <a:extLst>
                  <a:ext uri="{FF2B5EF4-FFF2-40B4-BE49-F238E27FC236}">
                    <a16:creationId xmlns:a16="http://schemas.microsoft.com/office/drawing/2014/main" id="{9A93DB35-CE94-05BD-F3EB-71E0A0BB3A43}"/>
                  </a:ext>
                </a:extLst>
              </p:cNvPr>
              <p:cNvPicPr/>
              <p:nvPr/>
            </p:nvPicPr>
            <p:blipFill>
              <a:blip r:embed="rId14"/>
              <a:stretch>
                <a:fillRect/>
              </a:stretch>
            </p:blipFill>
            <p:spPr>
              <a:xfrm>
                <a:off x="3235014" y="3349743"/>
                <a:ext cx="18856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7">
                <a:extLst>
                  <a:ext uri="{FF2B5EF4-FFF2-40B4-BE49-F238E27FC236}">
                    <a16:creationId xmlns:a16="http://schemas.microsoft.com/office/drawing/2014/main" id="{FA989945-343E-F5E5-2C8D-163EF379FF69}"/>
                  </a:ext>
                </a:extLst>
              </p14:cNvPr>
              <p14:cNvContentPartPr/>
              <p14:nvPr/>
            </p14:nvContentPartPr>
            <p14:xfrm>
              <a:off x="5671178" y="3903151"/>
              <a:ext cx="874440" cy="204120"/>
            </p14:xfrm>
          </p:contentPart>
        </mc:Choice>
        <mc:Fallback xmlns="">
          <p:pic>
            <p:nvPicPr>
              <p:cNvPr id="56" name="حبر 57">
                <a:extLst>
                  <a:ext uri="{FF2B5EF4-FFF2-40B4-BE49-F238E27FC236}">
                    <a16:creationId xmlns:a16="http://schemas.microsoft.com/office/drawing/2014/main" id="{FA989945-343E-F5E5-2C8D-163EF379FF69}"/>
                  </a:ext>
                </a:extLst>
              </p:cNvPr>
              <p:cNvPicPr/>
              <p:nvPr/>
            </p:nvPicPr>
            <p:blipFill>
              <a:blip r:embed="rId16"/>
              <a:stretch>
                <a:fillRect/>
              </a:stretch>
            </p:blipFill>
            <p:spPr>
              <a:xfrm>
                <a:off x="5655698" y="3888031"/>
                <a:ext cx="905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حبر 57">
                <a:extLst>
                  <a:ext uri="{FF2B5EF4-FFF2-40B4-BE49-F238E27FC236}">
                    <a16:creationId xmlns:a16="http://schemas.microsoft.com/office/drawing/2014/main" id="{215CEE48-B71A-2E51-CC0C-7643F35CAD87}"/>
                  </a:ext>
                </a:extLst>
              </p14:cNvPr>
              <p14:cNvContentPartPr/>
              <p14:nvPr/>
            </p14:nvContentPartPr>
            <p14:xfrm>
              <a:off x="4060898" y="3830791"/>
              <a:ext cx="585360" cy="250200"/>
            </p14:xfrm>
          </p:contentPart>
        </mc:Choice>
        <mc:Fallback xmlns="">
          <p:pic>
            <p:nvPicPr>
              <p:cNvPr id="57" name="حبر 57">
                <a:extLst>
                  <a:ext uri="{FF2B5EF4-FFF2-40B4-BE49-F238E27FC236}">
                    <a16:creationId xmlns:a16="http://schemas.microsoft.com/office/drawing/2014/main" id="{215CEE48-B71A-2E51-CC0C-7643F35CAD87}"/>
                  </a:ext>
                </a:extLst>
              </p:cNvPr>
              <p:cNvPicPr/>
              <p:nvPr/>
            </p:nvPicPr>
            <p:blipFill>
              <a:blip r:embed="rId18"/>
              <a:stretch>
                <a:fillRect/>
              </a:stretch>
            </p:blipFill>
            <p:spPr>
              <a:xfrm>
                <a:off x="4045778" y="3815671"/>
                <a:ext cx="6156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0" name="حبر 70">
                <a:extLst>
                  <a:ext uri="{FF2B5EF4-FFF2-40B4-BE49-F238E27FC236}">
                    <a16:creationId xmlns:a16="http://schemas.microsoft.com/office/drawing/2014/main" id="{3967FFFD-83DD-1B3E-4416-F9E51D75B031}"/>
                  </a:ext>
                </a:extLst>
              </p14:cNvPr>
              <p14:cNvContentPartPr/>
              <p14:nvPr/>
            </p14:nvContentPartPr>
            <p14:xfrm>
              <a:off x="3134258" y="4777231"/>
              <a:ext cx="2109960" cy="316080"/>
            </p14:xfrm>
          </p:contentPart>
        </mc:Choice>
        <mc:Fallback xmlns="">
          <p:pic>
            <p:nvPicPr>
              <p:cNvPr id="70" name="حبر 70">
                <a:extLst>
                  <a:ext uri="{FF2B5EF4-FFF2-40B4-BE49-F238E27FC236}">
                    <a16:creationId xmlns:a16="http://schemas.microsoft.com/office/drawing/2014/main" id="{3967FFFD-83DD-1B3E-4416-F9E51D75B031}"/>
                  </a:ext>
                </a:extLst>
              </p:cNvPr>
              <p:cNvPicPr/>
              <p:nvPr/>
            </p:nvPicPr>
            <p:blipFill>
              <a:blip r:embed="rId20"/>
              <a:stretch>
                <a:fillRect/>
              </a:stretch>
            </p:blipFill>
            <p:spPr>
              <a:xfrm>
                <a:off x="3119138" y="4762094"/>
                <a:ext cx="2140200" cy="34671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حبر 12">
                <a:extLst>
                  <a:ext uri="{FF2B5EF4-FFF2-40B4-BE49-F238E27FC236}">
                    <a16:creationId xmlns:a16="http://schemas.microsoft.com/office/drawing/2014/main" id="{5090ABAF-A8D2-E487-9DD1-C12A35314F77}"/>
                  </a:ext>
                </a:extLst>
              </p14:cNvPr>
              <p14:cNvContentPartPr/>
              <p14:nvPr/>
            </p14:nvContentPartPr>
            <p14:xfrm>
              <a:off x="1715700" y="1378010"/>
              <a:ext cx="799200" cy="213480"/>
            </p14:xfrm>
          </p:contentPart>
        </mc:Choice>
        <mc:Fallback xmlns="">
          <p:pic>
            <p:nvPicPr>
              <p:cNvPr id="12" name="حبر 12">
                <a:extLst>
                  <a:ext uri="{FF2B5EF4-FFF2-40B4-BE49-F238E27FC236}">
                    <a16:creationId xmlns:a16="http://schemas.microsoft.com/office/drawing/2014/main" id="{5090ABAF-A8D2-E487-9DD1-C12A35314F77}"/>
                  </a:ext>
                </a:extLst>
              </p:cNvPr>
              <p:cNvPicPr/>
              <p:nvPr/>
            </p:nvPicPr>
            <p:blipFill>
              <a:blip r:embed="rId22"/>
              <a:stretch>
                <a:fillRect/>
              </a:stretch>
            </p:blipFill>
            <p:spPr>
              <a:xfrm>
                <a:off x="1700580" y="1362890"/>
                <a:ext cx="8298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حبر 12">
                <a:extLst>
                  <a:ext uri="{FF2B5EF4-FFF2-40B4-BE49-F238E27FC236}">
                    <a16:creationId xmlns:a16="http://schemas.microsoft.com/office/drawing/2014/main" id="{285338E8-388F-58C7-2A17-1030C843B6F6}"/>
                  </a:ext>
                </a:extLst>
              </p14:cNvPr>
              <p14:cNvContentPartPr/>
              <p14:nvPr/>
            </p14:nvContentPartPr>
            <p14:xfrm>
              <a:off x="3167148" y="1602290"/>
              <a:ext cx="147960" cy="86040"/>
            </p14:xfrm>
          </p:contentPart>
        </mc:Choice>
        <mc:Fallback xmlns="">
          <p:pic>
            <p:nvPicPr>
              <p:cNvPr id="13" name="حبر 12">
                <a:extLst>
                  <a:ext uri="{FF2B5EF4-FFF2-40B4-BE49-F238E27FC236}">
                    <a16:creationId xmlns:a16="http://schemas.microsoft.com/office/drawing/2014/main" id="{285338E8-388F-58C7-2A17-1030C843B6F6}"/>
                  </a:ext>
                </a:extLst>
              </p:cNvPr>
              <p:cNvPicPr/>
              <p:nvPr/>
            </p:nvPicPr>
            <p:blipFill>
              <a:blip r:embed="rId24"/>
              <a:stretch>
                <a:fillRect/>
              </a:stretch>
            </p:blipFill>
            <p:spPr>
              <a:xfrm>
                <a:off x="3152028" y="1587170"/>
                <a:ext cx="1785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حبر 13">
                <a:extLst>
                  <a:ext uri="{FF2B5EF4-FFF2-40B4-BE49-F238E27FC236}">
                    <a16:creationId xmlns:a16="http://schemas.microsoft.com/office/drawing/2014/main" id="{01DCC470-A700-6254-3574-0B25B6B0445B}"/>
                  </a:ext>
                </a:extLst>
              </p14:cNvPr>
              <p14:cNvContentPartPr/>
              <p14:nvPr/>
            </p14:nvContentPartPr>
            <p14:xfrm>
              <a:off x="4286028" y="1498970"/>
              <a:ext cx="40680" cy="133920"/>
            </p14:xfrm>
          </p:contentPart>
        </mc:Choice>
        <mc:Fallback xmlns="">
          <p:pic>
            <p:nvPicPr>
              <p:cNvPr id="14" name="حبر 13">
                <a:extLst>
                  <a:ext uri="{FF2B5EF4-FFF2-40B4-BE49-F238E27FC236}">
                    <a16:creationId xmlns:a16="http://schemas.microsoft.com/office/drawing/2014/main" id="{01DCC470-A700-6254-3574-0B25B6B0445B}"/>
                  </a:ext>
                </a:extLst>
              </p:cNvPr>
              <p:cNvPicPr/>
              <p:nvPr/>
            </p:nvPicPr>
            <p:blipFill>
              <a:blip r:embed="rId26"/>
              <a:stretch>
                <a:fillRect/>
              </a:stretch>
            </p:blipFill>
            <p:spPr>
              <a:xfrm>
                <a:off x="4270548" y="1483490"/>
                <a:ext cx="712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حبر 14">
                <a:extLst>
                  <a:ext uri="{FF2B5EF4-FFF2-40B4-BE49-F238E27FC236}">
                    <a16:creationId xmlns:a16="http://schemas.microsoft.com/office/drawing/2014/main" id="{8D9D8BB1-755A-9E3D-5DC5-19739C445EF4}"/>
                  </a:ext>
                </a:extLst>
              </p14:cNvPr>
              <p14:cNvContentPartPr/>
              <p14:nvPr/>
            </p14:nvContentPartPr>
            <p14:xfrm>
              <a:off x="3792108" y="1474130"/>
              <a:ext cx="443520" cy="176400"/>
            </p14:xfrm>
          </p:contentPart>
        </mc:Choice>
        <mc:Fallback xmlns="">
          <p:pic>
            <p:nvPicPr>
              <p:cNvPr id="15" name="حبر 14">
                <a:extLst>
                  <a:ext uri="{FF2B5EF4-FFF2-40B4-BE49-F238E27FC236}">
                    <a16:creationId xmlns:a16="http://schemas.microsoft.com/office/drawing/2014/main" id="{8D9D8BB1-755A-9E3D-5DC5-19739C445EF4}"/>
                  </a:ext>
                </a:extLst>
              </p:cNvPr>
              <p:cNvPicPr/>
              <p:nvPr/>
            </p:nvPicPr>
            <p:blipFill>
              <a:blip r:embed="rId28"/>
              <a:stretch>
                <a:fillRect/>
              </a:stretch>
            </p:blipFill>
            <p:spPr>
              <a:xfrm>
                <a:off x="3776628" y="1458650"/>
                <a:ext cx="4741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حبر 16">
                <a:extLst>
                  <a:ext uri="{FF2B5EF4-FFF2-40B4-BE49-F238E27FC236}">
                    <a16:creationId xmlns:a16="http://schemas.microsoft.com/office/drawing/2014/main" id="{2CD5D5B4-75D4-9108-1CFE-11D8BA961709}"/>
                  </a:ext>
                </a:extLst>
              </p14:cNvPr>
              <p14:cNvContentPartPr/>
              <p14:nvPr/>
            </p14:nvContentPartPr>
            <p14:xfrm>
              <a:off x="3988668" y="1424810"/>
              <a:ext cx="116280" cy="49320"/>
            </p14:xfrm>
          </p:contentPart>
        </mc:Choice>
        <mc:Fallback xmlns="">
          <p:pic>
            <p:nvPicPr>
              <p:cNvPr id="17" name="حبر 16">
                <a:extLst>
                  <a:ext uri="{FF2B5EF4-FFF2-40B4-BE49-F238E27FC236}">
                    <a16:creationId xmlns:a16="http://schemas.microsoft.com/office/drawing/2014/main" id="{2CD5D5B4-75D4-9108-1CFE-11D8BA961709}"/>
                  </a:ext>
                </a:extLst>
              </p:cNvPr>
              <p:cNvPicPr/>
              <p:nvPr/>
            </p:nvPicPr>
            <p:blipFill>
              <a:blip r:embed="rId30"/>
              <a:stretch>
                <a:fillRect/>
              </a:stretch>
            </p:blipFill>
            <p:spPr>
              <a:xfrm>
                <a:off x="3973188" y="1409330"/>
                <a:ext cx="1468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حبر 19">
                <a:extLst>
                  <a:ext uri="{FF2B5EF4-FFF2-40B4-BE49-F238E27FC236}">
                    <a16:creationId xmlns:a16="http://schemas.microsoft.com/office/drawing/2014/main" id="{06235EAC-FA4F-3459-512D-FE4B7D753B46}"/>
                  </a:ext>
                </a:extLst>
              </p14:cNvPr>
              <p14:cNvContentPartPr/>
              <p14:nvPr/>
            </p14:nvContentPartPr>
            <p14:xfrm>
              <a:off x="3472068" y="1491410"/>
              <a:ext cx="280080" cy="227160"/>
            </p14:xfrm>
          </p:contentPart>
        </mc:Choice>
        <mc:Fallback xmlns="">
          <p:pic>
            <p:nvPicPr>
              <p:cNvPr id="20" name="حبر 19">
                <a:extLst>
                  <a:ext uri="{FF2B5EF4-FFF2-40B4-BE49-F238E27FC236}">
                    <a16:creationId xmlns:a16="http://schemas.microsoft.com/office/drawing/2014/main" id="{06235EAC-FA4F-3459-512D-FE4B7D753B46}"/>
                  </a:ext>
                </a:extLst>
              </p:cNvPr>
              <p:cNvPicPr/>
              <p:nvPr/>
            </p:nvPicPr>
            <p:blipFill>
              <a:blip r:embed="rId32"/>
              <a:stretch>
                <a:fillRect/>
              </a:stretch>
            </p:blipFill>
            <p:spPr>
              <a:xfrm>
                <a:off x="3456948" y="1476290"/>
                <a:ext cx="310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حبر 32">
                <a:extLst>
                  <a:ext uri="{FF2B5EF4-FFF2-40B4-BE49-F238E27FC236}">
                    <a16:creationId xmlns:a16="http://schemas.microsoft.com/office/drawing/2014/main" id="{0E9E0B5A-54AD-13B9-5417-852F9A31C820}"/>
                  </a:ext>
                </a:extLst>
              </p14:cNvPr>
              <p14:cNvContentPartPr/>
              <p14:nvPr/>
            </p14:nvContentPartPr>
            <p14:xfrm>
              <a:off x="3696348" y="1368290"/>
              <a:ext cx="48240" cy="25200"/>
            </p14:xfrm>
          </p:contentPart>
        </mc:Choice>
        <mc:Fallback xmlns="">
          <p:pic>
            <p:nvPicPr>
              <p:cNvPr id="32" name="حبر 32">
                <a:extLst>
                  <a:ext uri="{FF2B5EF4-FFF2-40B4-BE49-F238E27FC236}">
                    <a16:creationId xmlns:a16="http://schemas.microsoft.com/office/drawing/2014/main" id="{0E9E0B5A-54AD-13B9-5417-852F9A31C820}"/>
                  </a:ext>
                </a:extLst>
              </p:cNvPr>
              <p:cNvPicPr/>
              <p:nvPr/>
            </p:nvPicPr>
            <p:blipFill>
              <a:blip r:embed="rId34"/>
              <a:stretch>
                <a:fillRect/>
              </a:stretch>
            </p:blipFill>
            <p:spPr>
              <a:xfrm>
                <a:off x="3681228" y="1353170"/>
                <a:ext cx="78840" cy="558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57391"/>
            <a:ext cx="8107680" cy="1143000"/>
          </a:xfrm>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889489" y="1583690"/>
            <a:ext cx="8107680" cy="4502150"/>
          </a:xfrm>
        </p:spPr>
        <p:txBody>
          <a:bodyPr wrap="square" numCol="1" anchor="t" anchorCtr="0" compatLnSpc="1">
            <a:prstTxWarp prst="textNoShape">
              <a:avLst/>
            </a:prstTxWarp>
            <a:normAutofit/>
          </a:bodyPr>
          <a:lstStyle/>
          <a:p>
            <a:pPr eaLnBrk="1" hangingPunct="1"/>
            <a:r>
              <a:rPr lang="en-US" sz="2800" dirty="0">
                <a:ea typeface="ＭＳ Ｐゴシック" pitchFamily="34" charset="-128"/>
                <a:cs typeface="Arial" charset="0"/>
              </a:rPr>
              <a:t>Task performance </a:t>
            </a:r>
          </a:p>
          <a:p>
            <a:pPr lvl="1" eaLnBrk="1" hangingPunct="1"/>
            <a:r>
              <a:rPr lang="en-US" sz="2800" dirty="0">
                <a:ea typeface="ＭＳ Ｐゴシック" pitchFamily="34" charset="-128"/>
                <a:cs typeface="Arial" charset="0"/>
              </a:rPr>
              <a:t>The combination of effectiveness and efficiency at doing your core job tasks is a reflection of your level of </a:t>
            </a:r>
            <a:r>
              <a:rPr lang="en-US" sz="2800" b="1" dirty="0">
                <a:solidFill>
                  <a:schemeClr val="accent1"/>
                </a:solidFill>
                <a:ea typeface="ＭＳ Ｐゴシック" pitchFamily="34" charset="-128"/>
                <a:cs typeface="Arial" charset="0"/>
              </a:rPr>
              <a:t>task performance</a:t>
            </a:r>
            <a:r>
              <a:rPr lang="en-US" sz="2800" dirty="0">
                <a:ea typeface="ＭＳ Ｐゴシック" pitchFamily="34" charset="-128"/>
                <a:cs typeface="Arial" charset="0"/>
              </a:rPr>
              <a:t>.  </a:t>
            </a:r>
          </a:p>
        </p:txBody>
      </p:sp>
      <p:sp>
        <p:nvSpPr>
          <p:cNvPr id="7" name="Slide Number Placeholder 6"/>
          <p:cNvSpPr>
            <a:spLocks noGrp="1"/>
          </p:cNvSpPr>
          <p:nvPr>
            <p:ph type="sldNum" sz="quarter" idx="12"/>
          </p:nvPr>
        </p:nvSpPr>
        <p:spPr/>
        <p:txBody>
          <a:bodyPr/>
          <a:lstStyle/>
          <a:p>
            <a:pPr>
              <a:defRPr/>
            </a:pPr>
            <a:r>
              <a:rPr lang="en-US" dirty="0"/>
              <a:t>1-</a:t>
            </a:r>
            <a:fld id="{D97C95AA-578A-4C5D-BB2B-2958D643CF2A}" type="slidenum">
              <a:rPr lang="en-US"/>
              <a:pPr>
                <a:defRPr/>
              </a:pPr>
              <a:t>35</a:t>
            </a:fld>
            <a:endParaRPr lang="en-US" dirty="0"/>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5" name="حبر 16">
                <a:extLst>
                  <a:ext uri="{FF2B5EF4-FFF2-40B4-BE49-F238E27FC236}">
                    <a16:creationId xmlns:a16="http://schemas.microsoft.com/office/drawing/2014/main" id="{9CD7534B-8CC8-21C3-F1FE-9286FDAB654A}"/>
                  </a:ext>
                </a:extLst>
              </p14:cNvPr>
              <p14:cNvContentPartPr/>
              <p14:nvPr/>
            </p14:nvContentPartPr>
            <p14:xfrm>
              <a:off x="2319331" y="1365550"/>
              <a:ext cx="1557000" cy="283680"/>
            </p14:xfrm>
          </p:contentPart>
        </mc:Choice>
        <mc:Fallback xmlns="">
          <p:pic>
            <p:nvPicPr>
              <p:cNvPr id="15" name="حبر 16">
                <a:extLst>
                  <a:ext uri="{FF2B5EF4-FFF2-40B4-BE49-F238E27FC236}">
                    <a16:creationId xmlns:a16="http://schemas.microsoft.com/office/drawing/2014/main" id="{9CD7534B-8CC8-21C3-F1FE-9286FDAB654A}"/>
                  </a:ext>
                </a:extLst>
              </p:cNvPr>
              <p:cNvPicPr/>
              <p:nvPr/>
            </p:nvPicPr>
            <p:blipFill>
              <a:blip r:embed="rId4"/>
              <a:stretch>
                <a:fillRect/>
              </a:stretch>
            </p:blipFill>
            <p:spPr>
              <a:xfrm>
                <a:off x="2303851" y="1350411"/>
                <a:ext cx="1587240" cy="3143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0A092267-0D1A-1007-420A-29AAF158F699}"/>
                  </a:ext>
                </a:extLst>
              </p14:cNvPr>
              <p14:cNvContentPartPr/>
              <p14:nvPr/>
            </p14:nvContentPartPr>
            <p14:xfrm>
              <a:off x="3463771" y="2011750"/>
              <a:ext cx="504720" cy="227880"/>
            </p14:xfrm>
          </p:contentPart>
        </mc:Choice>
        <mc:Fallback xmlns="">
          <p:pic>
            <p:nvPicPr>
              <p:cNvPr id="16" name="حبر 16">
                <a:extLst>
                  <a:ext uri="{FF2B5EF4-FFF2-40B4-BE49-F238E27FC236}">
                    <a16:creationId xmlns:a16="http://schemas.microsoft.com/office/drawing/2014/main" id="{0A092267-0D1A-1007-420A-29AAF158F699}"/>
                  </a:ext>
                </a:extLst>
              </p:cNvPr>
              <p:cNvPicPr/>
              <p:nvPr/>
            </p:nvPicPr>
            <p:blipFill>
              <a:blip r:embed="rId6"/>
              <a:stretch>
                <a:fillRect/>
              </a:stretch>
            </p:blipFill>
            <p:spPr>
              <a:xfrm>
                <a:off x="3448291" y="1996270"/>
                <a:ext cx="53532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9C427559-A8A5-D358-5642-8524D792638C}"/>
                  </a:ext>
                </a:extLst>
              </p14:cNvPr>
              <p14:cNvContentPartPr/>
              <p14:nvPr/>
            </p14:nvContentPartPr>
            <p14:xfrm>
              <a:off x="5266319" y="1931764"/>
              <a:ext cx="830880" cy="196920"/>
            </p14:xfrm>
          </p:contentPart>
        </mc:Choice>
        <mc:Fallback xmlns="">
          <p:pic>
            <p:nvPicPr>
              <p:cNvPr id="22" name="حبر 22">
                <a:extLst>
                  <a:ext uri="{FF2B5EF4-FFF2-40B4-BE49-F238E27FC236}">
                    <a16:creationId xmlns:a16="http://schemas.microsoft.com/office/drawing/2014/main" id="{9C427559-A8A5-D358-5642-8524D792638C}"/>
                  </a:ext>
                </a:extLst>
              </p:cNvPr>
              <p:cNvPicPr/>
              <p:nvPr/>
            </p:nvPicPr>
            <p:blipFill>
              <a:blip r:embed="rId8"/>
              <a:stretch>
                <a:fillRect/>
              </a:stretch>
            </p:blipFill>
            <p:spPr>
              <a:xfrm>
                <a:off x="5250839" y="1916312"/>
                <a:ext cx="861480" cy="22746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67DD3673-5349-53E3-88F5-360CB056900C}"/>
                  </a:ext>
                </a:extLst>
              </p14:cNvPr>
              <p14:cNvContentPartPr/>
              <p14:nvPr/>
            </p14:nvContentPartPr>
            <p14:xfrm>
              <a:off x="2013882" y="2467296"/>
              <a:ext cx="740520" cy="170640"/>
            </p14:xfrm>
          </p:contentPart>
        </mc:Choice>
        <mc:Fallback xmlns="">
          <p:pic>
            <p:nvPicPr>
              <p:cNvPr id="31" name="حبر 31">
                <a:extLst>
                  <a:ext uri="{FF2B5EF4-FFF2-40B4-BE49-F238E27FC236}">
                    <a16:creationId xmlns:a16="http://schemas.microsoft.com/office/drawing/2014/main" id="{67DD3673-5349-53E3-88F5-360CB056900C}"/>
                  </a:ext>
                </a:extLst>
              </p:cNvPr>
              <p:cNvPicPr/>
              <p:nvPr/>
            </p:nvPicPr>
            <p:blipFill>
              <a:blip r:embed="rId10"/>
              <a:stretch>
                <a:fillRect/>
              </a:stretch>
            </p:blipFill>
            <p:spPr>
              <a:xfrm>
                <a:off x="1998755" y="2451816"/>
                <a:ext cx="771135"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حبر 35">
                <a:extLst>
                  <a:ext uri="{FF2B5EF4-FFF2-40B4-BE49-F238E27FC236}">
                    <a16:creationId xmlns:a16="http://schemas.microsoft.com/office/drawing/2014/main" id="{347DE4FC-8E84-C185-9CD5-97C48506BCD3}"/>
                  </a:ext>
                </a:extLst>
              </p14:cNvPr>
              <p14:cNvContentPartPr/>
              <p14:nvPr/>
            </p14:nvContentPartPr>
            <p14:xfrm>
              <a:off x="2702519" y="3414926"/>
              <a:ext cx="334800" cy="174600"/>
            </p14:xfrm>
          </p:contentPart>
        </mc:Choice>
        <mc:Fallback xmlns="">
          <p:pic>
            <p:nvPicPr>
              <p:cNvPr id="35" name="حبر 35">
                <a:extLst>
                  <a:ext uri="{FF2B5EF4-FFF2-40B4-BE49-F238E27FC236}">
                    <a16:creationId xmlns:a16="http://schemas.microsoft.com/office/drawing/2014/main" id="{347DE4FC-8E84-C185-9CD5-97C48506BCD3}"/>
                  </a:ext>
                </a:extLst>
              </p:cNvPr>
              <p:cNvPicPr/>
              <p:nvPr/>
            </p:nvPicPr>
            <p:blipFill>
              <a:blip r:embed="rId12"/>
              <a:stretch>
                <a:fillRect/>
              </a:stretch>
            </p:blipFill>
            <p:spPr>
              <a:xfrm>
                <a:off x="2687383" y="3399446"/>
                <a:ext cx="365433"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9" name="حبر 39">
                <a:extLst>
                  <a:ext uri="{FF2B5EF4-FFF2-40B4-BE49-F238E27FC236}">
                    <a16:creationId xmlns:a16="http://schemas.microsoft.com/office/drawing/2014/main" id="{2E7237FB-9515-D173-527C-22DEA4F3A323}"/>
                  </a:ext>
                </a:extLst>
              </p14:cNvPr>
              <p14:cNvContentPartPr/>
              <p14:nvPr/>
            </p14:nvContentPartPr>
            <p14:xfrm>
              <a:off x="2194199" y="3410050"/>
              <a:ext cx="547560" cy="179280"/>
            </p14:xfrm>
          </p:contentPart>
        </mc:Choice>
        <mc:Fallback xmlns="">
          <p:pic>
            <p:nvPicPr>
              <p:cNvPr id="39" name="حبر 39">
                <a:extLst>
                  <a:ext uri="{FF2B5EF4-FFF2-40B4-BE49-F238E27FC236}">
                    <a16:creationId xmlns:a16="http://schemas.microsoft.com/office/drawing/2014/main" id="{2E7237FB-9515-D173-527C-22DEA4F3A323}"/>
                  </a:ext>
                </a:extLst>
              </p:cNvPr>
              <p:cNvPicPr/>
              <p:nvPr/>
            </p:nvPicPr>
            <p:blipFill>
              <a:blip r:embed="rId14"/>
              <a:stretch>
                <a:fillRect/>
              </a:stretch>
            </p:blipFill>
            <p:spPr>
              <a:xfrm>
                <a:off x="2178719" y="3394601"/>
                <a:ext cx="578160" cy="209819"/>
              </a:xfrm>
              <a:prstGeom prst="rect">
                <a:avLst/>
              </a:prstGeom>
            </p:spPr>
          </p:pic>
        </mc:Fallback>
      </mc:AlternateContent>
    </p:spTree>
    <p:extLst>
      <p:ext uri="{BB962C8B-B14F-4D97-AF65-F5344CB8AC3E}">
        <p14:creationId xmlns:p14="http://schemas.microsoft.com/office/powerpoint/2010/main" val="109885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935782" y="1615440"/>
            <a:ext cx="8001000" cy="4740910"/>
          </a:xfrm>
        </p:spPr>
        <p:txBody>
          <a:bodyPr wrap="square" numCol="1" anchor="t" anchorCtr="0" compatLnSpc="1">
            <a:prstTxWarp prst="textNoShape">
              <a:avLst/>
            </a:prstTxWarp>
            <a:normAutofit/>
          </a:bodyPr>
          <a:lstStyle/>
          <a:p>
            <a:r>
              <a:rPr lang="en-US" sz="2900" dirty="0">
                <a:ea typeface="ＭＳ Ｐゴシック" pitchFamily="34" charset="-128"/>
                <a:cs typeface="Arial" charset="0"/>
              </a:rPr>
              <a:t>Organizational citizenship behavior </a:t>
            </a:r>
          </a:p>
          <a:p>
            <a:pPr lvl="1"/>
            <a:r>
              <a:rPr lang="en-US" sz="2800" dirty="0">
                <a:ea typeface="ＭＳ Ｐゴシック" pitchFamily="34" charset="-128"/>
                <a:cs typeface="Arial" charset="0"/>
              </a:rPr>
              <a:t>The discretionary behavior that is not part of an employee’s formal job requirements, and that contributes to the psychological and social environment of the workplace, is called </a:t>
            </a:r>
            <a:r>
              <a:rPr lang="en-US" sz="2800" b="1" dirty="0">
                <a:solidFill>
                  <a:schemeClr val="accent1"/>
                </a:solidFill>
                <a:ea typeface="ＭＳ Ｐゴシック" pitchFamily="34" charset="-128"/>
                <a:cs typeface="Arial" charset="0"/>
              </a:rPr>
              <a:t>organizational citizenship behavior</a:t>
            </a:r>
            <a:r>
              <a:rPr lang="en-US" sz="2800" dirty="0">
                <a:ea typeface="ＭＳ Ｐゴシック" pitchFamily="34" charset="-128"/>
                <a:cs typeface="Arial" charset="0"/>
              </a:rPr>
              <a:t>.  </a:t>
            </a:r>
          </a:p>
        </p:txBody>
      </p:sp>
      <p:sp>
        <p:nvSpPr>
          <p:cNvPr id="7" name="Slide Number Placeholder 6"/>
          <p:cNvSpPr>
            <a:spLocks noGrp="1"/>
          </p:cNvSpPr>
          <p:nvPr>
            <p:ph type="sldNum" sz="quarter" idx="12"/>
          </p:nvPr>
        </p:nvSpPr>
        <p:spPr/>
        <p:txBody>
          <a:bodyPr/>
          <a:lstStyle/>
          <a:p>
            <a:pPr>
              <a:defRPr/>
            </a:pPr>
            <a:r>
              <a:rPr lang="en-US"/>
              <a:t>1-</a:t>
            </a:r>
            <a:fld id="{ECA6B721-4C3C-4462-9517-643F2475DF6E}" type="slidenum">
              <a:rPr lang="en-US"/>
              <a:pPr>
                <a:defRPr/>
              </a:pPr>
              <a:t>36</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EA4E18B6-8BE8-196F-9EA4-F3114EFA4191}"/>
                  </a:ext>
                </a:extLst>
              </p14:cNvPr>
              <p14:cNvContentPartPr/>
              <p14:nvPr/>
            </p14:nvContentPartPr>
            <p14:xfrm>
              <a:off x="4855163" y="2094262"/>
              <a:ext cx="699840" cy="152640"/>
            </p14:xfrm>
          </p:contentPart>
        </mc:Choice>
        <mc:Fallback xmlns="">
          <p:pic>
            <p:nvPicPr>
              <p:cNvPr id="10" name="حبر 10">
                <a:extLst>
                  <a:ext uri="{FF2B5EF4-FFF2-40B4-BE49-F238E27FC236}">
                    <a16:creationId xmlns:a16="http://schemas.microsoft.com/office/drawing/2014/main" id="{EA4E18B6-8BE8-196F-9EA4-F3114EFA4191}"/>
                  </a:ext>
                </a:extLst>
              </p:cNvPr>
              <p:cNvPicPr/>
              <p:nvPr/>
            </p:nvPicPr>
            <p:blipFill>
              <a:blip r:embed="rId4"/>
              <a:stretch>
                <a:fillRect/>
              </a:stretch>
            </p:blipFill>
            <p:spPr>
              <a:xfrm>
                <a:off x="4839691" y="2079142"/>
                <a:ext cx="730064"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حبر 20">
                <a:extLst>
                  <a:ext uri="{FF2B5EF4-FFF2-40B4-BE49-F238E27FC236}">
                    <a16:creationId xmlns:a16="http://schemas.microsoft.com/office/drawing/2014/main" id="{2365C815-E681-95CA-5034-7683E00F9357}"/>
                  </a:ext>
                </a:extLst>
              </p14:cNvPr>
              <p14:cNvContentPartPr/>
              <p14:nvPr/>
            </p14:nvContentPartPr>
            <p14:xfrm>
              <a:off x="3360443" y="2060782"/>
              <a:ext cx="971280" cy="205200"/>
            </p14:xfrm>
          </p:contentPart>
        </mc:Choice>
        <mc:Fallback xmlns="">
          <p:pic>
            <p:nvPicPr>
              <p:cNvPr id="20" name="حبر 20">
                <a:extLst>
                  <a:ext uri="{FF2B5EF4-FFF2-40B4-BE49-F238E27FC236}">
                    <a16:creationId xmlns:a16="http://schemas.microsoft.com/office/drawing/2014/main" id="{2365C815-E681-95CA-5034-7683E00F9357}"/>
                  </a:ext>
                </a:extLst>
              </p:cNvPr>
              <p:cNvPicPr/>
              <p:nvPr/>
            </p:nvPicPr>
            <p:blipFill>
              <a:blip r:embed="rId6"/>
              <a:stretch>
                <a:fillRect/>
              </a:stretch>
            </p:blipFill>
            <p:spPr>
              <a:xfrm>
                <a:off x="3344963" y="2045662"/>
                <a:ext cx="10018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0">
                <a:extLst>
                  <a:ext uri="{FF2B5EF4-FFF2-40B4-BE49-F238E27FC236}">
                    <a16:creationId xmlns:a16="http://schemas.microsoft.com/office/drawing/2014/main" id="{E47B9336-B364-33F8-326B-34D7CFC20E97}"/>
                  </a:ext>
                </a:extLst>
              </p14:cNvPr>
              <p14:cNvContentPartPr/>
              <p14:nvPr/>
            </p14:nvContentPartPr>
            <p14:xfrm>
              <a:off x="6847324" y="2658856"/>
              <a:ext cx="1955160" cy="105840"/>
            </p14:xfrm>
          </p:contentPart>
        </mc:Choice>
        <mc:Fallback xmlns="">
          <p:pic>
            <p:nvPicPr>
              <p:cNvPr id="21" name="حبر 20">
                <a:extLst>
                  <a:ext uri="{FF2B5EF4-FFF2-40B4-BE49-F238E27FC236}">
                    <a16:creationId xmlns:a16="http://schemas.microsoft.com/office/drawing/2014/main" id="{E47B9336-B364-33F8-326B-34D7CFC20E97}"/>
                  </a:ext>
                </a:extLst>
              </p:cNvPr>
              <p:cNvPicPr/>
              <p:nvPr/>
            </p:nvPicPr>
            <p:blipFill>
              <a:blip r:embed="rId8"/>
              <a:stretch>
                <a:fillRect/>
              </a:stretch>
            </p:blipFill>
            <p:spPr>
              <a:xfrm>
                <a:off x="6832204" y="2643376"/>
                <a:ext cx="1985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حبر 21">
                <a:extLst>
                  <a:ext uri="{FF2B5EF4-FFF2-40B4-BE49-F238E27FC236}">
                    <a16:creationId xmlns:a16="http://schemas.microsoft.com/office/drawing/2014/main" id="{6624C9D6-68BF-B1E4-41B9-8401B54FB6C9}"/>
                  </a:ext>
                </a:extLst>
              </p14:cNvPr>
              <p14:cNvContentPartPr/>
              <p14:nvPr/>
            </p14:nvContentPartPr>
            <p14:xfrm>
              <a:off x="1678804" y="2975656"/>
              <a:ext cx="5740920" cy="132480"/>
            </p14:xfrm>
          </p:contentPart>
        </mc:Choice>
        <mc:Fallback xmlns="">
          <p:pic>
            <p:nvPicPr>
              <p:cNvPr id="22" name="حبر 21">
                <a:extLst>
                  <a:ext uri="{FF2B5EF4-FFF2-40B4-BE49-F238E27FC236}">
                    <a16:creationId xmlns:a16="http://schemas.microsoft.com/office/drawing/2014/main" id="{6624C9D6-68BF-B1E4-41B9-8401B54FB6C9}"/>
                  </a:ext>
                </a:extLst>
              </p:cNvPr>
              <p:cNvPicPr/>
              <p:nvPr/>
            </p:nvPicPr>
            <p:blipFill>
              <a:blip r:embed="rId10"/>
              <a:stretch>
                <a:fillRect/>
              </a:stretch>
            </p:blipFill>
            <p:spPr>
              <a:xfrm>
                <a:off x="1663684" y="2960536"/>
                <a:ext cx="57715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8">
                <a:extLst>
                  <a:ext uri="{FF2B5EF4-FFF2-40B4-BE49-F238E27FC236}">
                    <a16:creationId xmlns:a16="http://schemas.microsoft.com/office/drawing/2014/main" id="{BAFAF701-65A4-4C86-0FAE-C5A620821C91}"/>
                  </a:ext>
                </a:extLst>
              </p14:cNvPr>
              <p14:cNvContentPartPr/>
              <p14:nvPr/>
            </p14:nvContentPartPr>
            <p14:xfrm>
              <a:off x="1021967" y="3072264"/>
              <a:ext cx="3044231" cy="520920"/>
            </p14:xfrm>
          </p:contentPart>
        </mc:Choice>
        <mc:Fallback xmlns="">
          <p:pic>
            <p:nvPicPr>
              <p:cNvPr id="28" name="حبر 28">
                <a:extLst>
                  <a:ext uri="{FF2B5EF4-FFF2-40B4-BE49-F238E27FC236}">
                    <a16:creationId xmlns:a16="http://schemas.microsoft.com/office/drawing/2014/main" id="{BAFAF701-65A4-4C86-0FAE-C5A620821C91}"/>
                  </a:ext>
                </a:extLst>
              </p:cNvPr>
              <p:cNvPicPr/>
              <p:nvPr/>
            </p:nvPicPr>
            <p:blipFill>
              <a:blip r:embed="rId12"/>
              <a:stretch>
                <a:fillRect/>
              </a:stretch>
            </p:blipFill>
            <p:spPr>
              <a:xfrm>
                <a:off x="1006487" y="3057144"/>
                <a:ext cx="3074472" cy="551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8">
                <a:extLst>
                  <a:ext uri="{FF2B5EF4-FFF2-40B4-BE49-F238E27FC236}">
                    <a16:creationId xmlns:a16="http://schemas.microsoft.com/office/drawing/2014/main" id="{B5574CEC-C906-E837-9A90-6E0D03BE4D84}"/>
                  </a:ext>
                </a:extLst>
              </p14:cNvPr>
              <p14:cNvContentPartPr/>
              <p14:nvPr/>
            </p14:nvContentPartPr>
            <p14:xfrm>
              <a:off x="7096202" y="4527221"/>
              <a:ext cx="167400" cy="262440"/>
            </p14:xfrm>
          </p:contentPart>
        </mc:Choice>
        <mc:Fallback xmlns="">
          <p:pic>
            <p:nvPicPr>
              <p:cNvPr id="29" name="حبر 28">
                <a:extLst>
                  <a:ext uri="{FF2B5EF4-FFF2-40B4-BE49-F238E27FC236}">
                    <a16:creationId xmlns:a16="http://schemas.microsoft.com/office/drawing/2014/main" id="{B5574CEC-C906-E837-9A90-6E0D03BE4D84}"/>
                  </a:ext>
                </a:extLst>
              </p:cNvPr>
              <p:cNvPicPr/>
              <p:nvPr/>
            </p:nvPicPr>
            <p:blipFill>
              <a:blip r:embed="rId14"/>
              <a:stretch>
                <a:fillRect/>
              </a:stretch>
            </p:blipFill>
            <p:spPr>
              <a:xfrm>
                <a:off x="7080722" y="4511741"/>
                <a:ext cx="1980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9">
                <a:extLst>
                  <a:ext uri="{FF2B5EF4-FFF2-40B4-BE49-F238E27FC236}">
                    <a16:creationId xmlns:a16="http://schemas.microsoft.com/office/drawing/2014/main" id="{C514C7F5-0603-8349-1496-913BF661B115}"/>
                  </a:ext>
                </a:extLst>
              </p14:cNvPr>
              <p14:cNvContentPartPr/>
              <p14:nvPr/>
            </p14:nvContentPartPr>
            <p14:xfrm>
              <a:off x="6818642" y="4781741"/>
              <a:ext cx="117360" cy="44280"/>
            </p14:xfrm>
          </p:contentPart>
        </mc:Choice>
        <mc:Fallback xmlns="">
          <p:pic>
            <p:nvPicPr>
              <p:cNvPr id="38" name="حبر 39">
                <a:extLst>
                  <a:ext uri="{FF2B5EF4-FFF2-40B4-BE49-F238E27FC236}">
                    <a16:creationId xmlns:a16="http://schemas.microsoft.com/office/drawing/2014/main" id="{C514C7F5-0603-8349-1496-913BF661B115}"/>
                  </a:ext>
                </a:extLst>
              </p:cNvPr>
              <p:cNvPicPr/>
              <p:nvPr/>
            </p:nvPicPr>
            <p:blipFill>
              <a:blip r:embed="rId16"/>
              <a:stretch>
                <a:fillRect/>
              </a:stretch>
            </p:blipFill>
            <p:spPr>
              <a:xfrm>
                <a:off x="6803475" y="4766621"/>
                <a:ext cx="148054"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حبر 39">
                <a:extLst>
                  <a:ext uri="{FF2B5EF4-FFF2-40B4-BE49-F238E27FC236}">
                    <a16:creationId xmlns:a16="http://schemas.microsoft.com/office/drawing/2014/main" id="{55C3119E-9A5E-6222-CE76-55C9D62877DE}"/>
                  </a:ext>
                </a:extLst>
              </p14:cNvPr>
              <p14:cNvContentPartPr/>
              <p14:nvPr/>
            </p14:nvContentPartPr>
            <p14:xfrm>
              <a:off x="6716402" y="4372781"/>
              <a:ext cx="438120" cy="321840"/>
            </p14:xfrm>
          </p:contentPart>
        </mc:Choice>
        <mc:Fallback xmlns="">
          <p:pic>
            <p:nvPicPr>
              <p:cNvPr id="39" name="حبر 39">
                <a:extLst>
                  <a:ext uri="{FF2B5EF4-FFF2-40B4-BE49-F238E27FC236}">
                    <a16:creationId xmlns:a16="http://schemas.microsoft.com/office/drawing/2014/main" id="{55C3119E-9A5E-6222-CE76-55C9D62877DE}"/>
                  </a:ext>
                </a:extLst>
              </p:cNvPr>
              <p:cNvPicPr/>
              <p:nvPr/>
            </p:nvPicPr>
            <p:blipFill>
              <a:blip r:embed="rId18"/>
              <a:stretch>
                <a:fillRect/>
              </a:stretch>
            </p:blipFill>
            <p:spPr>
              <a:xfrm>
                <a:off x="6701294" y="4357644"/>
                <a:ext cx="468335" cy="35247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حبر 46">
                <a:extLst>
                  <a:ext uri="{FF2B5EF4-FFF2-40B4-BE49-F238E27FC236}">
                    <a16:creationId xmlns:a16="http://schemas.microsoft.com/office/drawing/2014/main" id="{E079381C-5789-98B4-91F9-CBA8BE484359}"/>
                  </a:ext>
                </a:extLst>
              </p14:cNvPr>
              <p14:cNvContentPartPr/>
              <p14:nvPr/>
            </p14:nvContentPartPr>
            <p14:xfrm>
              <a:off x="5541002" y="4417421"/>
              <a:ext cx="934920" cy="480600"/>
            </p14:xfrm>
          </p:contentPart>
        </mc:Choice>
        <mc:Fallback xmlns="">
          <p:pic>
            <p:nvPicPr>
              <p:cNvPr id="46" name="حبر 46">
                <a:extLst>
                  <a:ext uri="{FF2B5EF4-FFF2-40B4-BE49-F238E27FC236}">
                    <a16:creationId xmlns:a16="http://schemas.microsoft.com/office/drawing/2014/main" id="{E079381C-5789-98B4-91F9-CBA8BE484359}"/>
                  </a:ext>
                </a:extLst>
              </p:cNvPr>
              <p:cNvPicPr/>
              <p:nvPr/>
            </p:nvPicPr>
            <p:blipFill>
              <a:blip r:embed="rId20"/>
              <a:stretch>
                <a:fillRect/>
              </a:stretch>
            </p:blipFill>
            <p:spPr>
              <a:xfrm>
                <a:off x="5525882" y="4402301"/>
                <a:ext cx="96516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 name="حبر 58">
                <a:extLst>
                  <a:ext uri="{FF2B5EF4-FFF2-40B4-BE49-F238E27FC236}">
                    <a16:creationId xmlns:a16="http://schemas.microsoft.com/office/drawing/2014/main" id="{11344812-A242-96D5-8B11-E14092278C4C}"/>
                  </a:ext>
                </a:extLst>
              </p14:cNvPr>
              <p14:cNvContentPartPr/>
              <p14:nvPr/>
            </p14:nvContentPartPr>
            <p14:xfrm>
              <a:off x="5409602" y="4891181"/>
              <a:ext cx="2198160" cy="438480"/>
            </p14:xfrm>
          </p:contentPart>
        </mc:Choice>
        <mc:Fallback xmlns="">
          <p:pic>
            <p:nvPicPr>
              <p:cNvPr id="58" name="حبر 58">
                <a:extLst>
                  <a:ext uri="{FF2B5EF4-FFF2-40B4-BE49-F238E27FC236}">
                    <a16:creationId xmlns:a16="http://schemas.microsoft.com/office/drawing/2014/main" id="{11344812-A242-96D5-8B11-E14092278C4C}"/>
                  </a:ext>
                </a:extLst>
              </p:cNvPr>
              <p:cNvPicPr/>
              <p:nvPr/>
            </p:nvPicPr>
            <p:blipFill>
              <a:blip r:embed="rId22"/>
              <a:stretch>
                <a:fillRect/>
              </a:stretch>
            </p:blipFill>
            <p:spPr>
              <a:xfrm>
                <a:off x="5394480" y="4876061"/>
                <a:ext cx="2228765"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حبر 62">
                <a:extLst>
                  <a:ext uri="{FF2B5EF4-FFF2-40B4-BE49-F238E27FC236}">
                    <a16:creationId xmlns:a16="http://schemas.microsoft.com/office/drawing/2014/main" id="{512D2BC4-6C04-9808-AB67-E255909B4D51}"/>
                  </a:ext>
                </a:extLst>
              </p14:cNvPr>
              <p14:cNvContentPartPr/>
              <p14:nvPr/>
            </p14:nvContentPartPr>
            <p14:xfrm>
              <a:off x="4511762" y="4942301"/>
              <a:ext cx="854640" cy="343800"/>
            </p14:xfrm>
          </p:contentPart>
        </mc:Choice>
        <mc:Fallback xmlns="">
          <p:pic>
            <p:nvPicPr>
              <p:cNvPr id="62" name="حبر 62">
                <a:extLst>
                  <a:ext uri="{FF2B5EF4-FFF2-40B4-BE49-F238E27FC236}">
                    <a16:creationId xmlns:a16="http://schemas.microsoft.com/office/drawing/2014/main" id="{512D2BC4-6C04-9808-AB67-E255909B4D51}"/>
                  </a:ext>
                </a:extLst>
              </p:cNvPr>
              <p:cNvPicPr/>
              <p:nvPr/>
            </p:nvPicPr>
            <p:blipFill>
              <a:blip r:embed="rId24"/>
              <a:stretch>
                <a:fillRect/>
              </a:stretch>
            </p:blipFill>
            <p:spPr>
              <a:xfrm>
                <a:off x="4496282" y="4927165"/>
                <a:ext cx="884880" cy="37443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8" name="حبر 68">
                <a:extLst>
                  <a:ext uri="{FF2B5EF4-FFF2-40B4-BE49-F238E27FC236}">
                    <a16:creationId xmlns:a16="http://schemas.microsoft.com/office/drawing/2014/main" id="{F097AA58-4BE7-202B-E1DD-776867B3E2B8}"/>
                  </a:ext>
                </a:extLst>
              </p14:cNvPr>
              <p14:cNvContentPartPr/>
              <p14:nvPr/>
            </p14:nvContentPartPr>
            <p14:xfrm>
              <a:off x="2992922" y="4876781"/>
              <a:ext cx="1431720" cy="394200"/>
            </p14:xfrm>
          </p:contentPart>
        </mc:Choice>
        <mc:Fallback xmlns="">
          <p:pic>
            <p:nvPicPr>
              <p:cNvPr id="68" name="حبر 68">
                <a:extLst>
                  <a:ext uri="{FF2B5EF4-FFF2-40B4-BE49-F238E27FC236}">
                    <a16:creationId xmlns:a16="http://schemas.microsoft.com/office/drawing/2014/main" id="{F097AA58-4BE7-202B-E1DD-776867B3E2B8}"/>
                  </a:ext>
                </a:extLst>
              </p:cNvPr>
              <p:cNvPicPr/>
              <p:nvPr/>
            </p:nvPicPr>
            <p:blipFill>
              <a:blip r:embed="rId26"/>
              <a:stretch>
                <a:fillRect/>
              </a:stretch>
            </p:blipFill>
            <p:spPr>
              <a:xfrm>
                <a:off x="2977798" y="4861315"/>
                <a:ext cx="1462328" cy="424772"/>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66598"/>
            <a:ext cx="8107680" cy="1143000"/>
          </a:xfrm>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889489" y="1598023"/>
            <a:ext cx="8001000" cy="4740910"/>
          </a:xfrm>
        </p:spPr>
        <p:txBody>
          <a:bodyPr wrap="square" numCol="1" anchor="t" anchorCtr="0" compatLnSpc="1">
            <a:prstTxWarp prst="textNoShape">
              <a:avLst/>
            </a:prstTxWarp>
            <a:normAutofit/>
          </a:bodyPr>
          <a:lstStyle/>
          <a:p>
            <a:r>
              <a:rPr lang="en-US" sz="2800" dirty="0">
                <a:ea typeface="ＭＳ Ｐゴシック" pitchFamily="34" charset="-128"/>
                <a:cs typeface="Arial" charset="0"/>
              </a:rPr>
              <a:t>Withdrawal behavior </a:t>
            </a:r>
          </a:p>
          <a:p>
            <a:pPr lvl="1"/>
            <a:r>
              <a:rPr lang="en-US" sz="2800" b="1" dirty="0">
                <a:solidFill>
                  <a:schemeClr val="accent1"/>
                </a:solidFill>
                <a:ea typeface="ＭＳ Ｐゴシック" pitchFamily="34" charset="-128"/>
                <a:cs typeface="Arial" charset="0"/>
              </a:rPr>
              <a:t>Withdrawal behavior </a:t>
            </a:r>
            <a:r>
              <a:rPr lang="en-US" sz="2800" dirty="0">
                <a:ea typeface="ＭＳ Ｐゴシック" pitchFamily="34" charset="-128"/>
                <a:cs typeface="Arial" charset="0"/>
              </a:rPr>
              <a:t>is the set of actions that employees take to separate themselves from the organization. </a:t>
            </a:r>
          </a:p>
        </p:txBody>
      </p:sp>
      <p:sp>
        <p:nvSpPr>
          <p:cNvPr id="7" name="Slide Number Placeholder 6"/>
          <p:cNvSpPr>
            <a:spLocks noGrp="1"/>
          </p:cNvSpPr>
          <p:nvPr>
            <p:ph type="sldNum" sz="quarter" idx="12"/>
          </p:nvPr>
        </p:nvSpPr>
        <p:spPr/>
        <p:txBody>
          <a:bodyPr/>
          <a:lstStyle/>
          <a:p>
            <a:pPr>
              <a:defRPr/>
            </a:pPr>
            <a:r>
              <a:rPr lang="en-US"/>
              <a:t>1-</a:t>
            </a:r>
            <a:fld id="{ECA6B721-4C3C-4462-9517-643F2475DF6E}" type="slidenum">
              <a:rPr lang="en-US"/>
              <a:pPr>
                <a:defRPr/>
              </a:pPr>
              <a:t>37</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D048D990-7B7A-8F04-341F-EC981EC9AB6B}"/>
                  </a:ext>
                </a:extLst>
              </p14:cNvPr>
              <p14:cNvContentPartPr/>
              <p14:nvPr/>
            </p14:nvContentPartPr>
            <p14:xfrm>
              <a:off x="6967057" y="3050081"/>
              <a:ext cx="1546560" cy="228600"/>
            </p14:xfrm>
          </p:contentPart>
        </mc:Choice>
        <mc:Fallback xmlns="">
          <p:pic>
            <p:nvPicPr>
              <p:cNvPr id="4" name="حبر 3">
                <a:extLst>
                  <a:ext uri="{FF2B5EF4-FFF2-40B4-BE49-F238E27FC236}">
                    <a16:creationId xmlns:a16="http://schemas.microsoft.com/office/drawing/2014/main" id="{D048D990-7B7A-8F04-341F-EC981EC9AB6B}"/>
                  </a:ext>
                </a:extLst>
              </p:cNvPr>
              <p:cNvPicPr/>
              <p:nvPr/>
            </p:nvPicPr>
            <p:blipFill>
              <a:blip r:embed="rId4"/>
              <a:stretch>
                <a:fillRect/>
              </a:stretch>
            </p:blipFill>
            <p:spPr>
              <a:xfrm>
                <a:off x="6951937" y="3034601"/>
                <a:ext cx="1577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حبر 14">
                <a:extLst>
                  <a:ext uri="{FF2B5EF4-FFF2-40B4-BE49-F238E27FC236}">
                    <a16:creationId xmlns:a16="http://schemas.microsoft.com/office/drawing/2014/main" id="{1A221233-134B-B9A4-2AC6-5DEB129D7039}"/>
                  </a:ext>
                </a:extLst>
              </p14:cNvPr>
              <p14:cNvContentPartPr/>
              <p14:nvPr/>
            </p14:nvContentPartPr>
            <p14:xfrm>
              <a:off x="5717497" y="3556961"/>
              <a:ext cx="2576160" cy="524160"/>
            </p14:xfrm>
          </p:contentPart>
        </mc:Choice>
        <mc:Fallback xmlns="">
          <p:pic>
            <p:nvPicPr>
              <p:cNvPr id="14" name="حبر 14">
                <a:extLst>
                  <a:ext uri="{FF2B5EF4-FFF2-40B4-BE49-F238E27FC236}">
                    <a16:creationId xmlns:a16="http://schemas.microsoft.com/office/drawing/2014/main" id="{1A221233-134B-B9A4-2AC6-5DEB129D7039}"/>
                  </a:ext>
                </a:extLst>
              </p:cNvPr>
              <p:cNvPicPr/>
              <p:nvPr/>
            </p:nvPicPr>
            <p:blipFill>
              <a:blip r:embed="rId6"/>
              <a:stretch>
                <a:fillRect/>
              </a:stretch>
            </p:blipFill>
            <p:spPr>
              <a:xfrm>
                <a:off x="5702379" y="3541841"/>
                <a:ext cx="2606396" cy="554760"/>
              </a:xfrm>
              <a:prstGeom prst="rect">
                <a:avLst/>
              </a:prstGeom>
            </p:spPr>
          </p:pic>
        </mc:Fallback>
      </mc:AlternateContent>
    </p:spTree>
    <p:extLst>
      <p:ext uri="{BB962C8B-B14F-4D97-AF65-F5344CB8AC3E}">
        <p14:creationId xmlns:p14="http://schemas.microsoft.com/office/powerpoint/2010/main" val="382273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935782" y="1518328"/>
            <a:ext cx="8001000" cy="4502150"/>
          </a:xfrm>
        </p:spPr>
        <p:txBody>
          <a:bodyPr wrap="square" numCol="1" anchor="t" anchorCtr="0" compatLnSpc="1">
            <a:prstTxWarp prst="textNoShape">
              <a:avLst/>
            </a:prstTxWarp>
          </a:bodyPr>
          <a:lstStyle/>
          <a:p>
            <a:pPr eaLnBrk="1" hangingPunct="1"/>
            <a:r>
              <a:rPr lang="en-US" sz="2800" dirty="0">
                <a:ea typeface="ＭＳ Ｐゴシック" pitchFamily="34" charset="-128"/>
                <a:cs typeface="Arial" charset="0"/>
              </a:rPr>
              <a:t>Group cohesion </a:t>
            </a:r>
          </a:p>
          <a:p>
            <a:pPr lvl="1" eaLnBrk="1" hangingPunct="1"/>
            <a:r>
              <a:rPr lang="en-US" sz="2800" b="1" dirty="0">
                <a:solidFill>
                  <a:schemeClr val="accent1"/>
                </a:solidFill>
                <a:ea typeface="ＭＳ Ｐゴシック" pitchFamily="34" charset="-128"/>
                <a:cs typeface="Arial" charset="0"/>
              </a:rPr>
              <a:t>Group cohesion </a:t>
            </a:r>
            <a:r>
              <a:rPr lang="en-US" sz="2800" dirty="0">
                <a:ea typeface="ＭＳ Ｐゴシック" pitchFamily="34" charset="-128"/>
                <a:cs typeface="Arial" charset="0"/>
              </a:rPr>
              <a:t>is the extent to which members of a group support and validate one another at work. </a:t>
            </a:r>
          </a:p>
          <a:p>
            <a:pPr eaLnBrk="1" hangingPunct="1"/>
            <a:endParaRPr lang="en-US" sz="2800" dirty="0">
              <a:ea typeface="ＭＳ Ｐゴシック" pitchFamily="34" charset="-128"/>
              <a:cs typeface="Arial" charset="0"/>
            </a:endParaRPr>
          </a:p>
          <a:p>
            <a:pPr eaLnBrk="1" hangingPunct="1"/>
            <a:r>
              <a:rPr lang="en-US" sz="2800" dirty="0">
                <a:ea typeface="ＭＳ Ｐゴシック" pitchFamily="34" charset="-128"/>
                <a:cs typeface="Arial" charset="0"/>
              </a:rPr>
              <a:t>Group functioning </a:t>
            </a:r>
          </a:p>
          <a:p>
            <a:pPr lvl="1" eaLnBrk="1" hangingPunct="1"/>
            <a:r>
              <a:rPr lang="en-US" sz="2800" b="1" dirty="0">
                <a:solidFill>
                  <a:schemeClr val="accent1"/>
                </a:solidFill>
                <a:ea typeface="ＭＳ Ｐゴシック" pitchFamily="34" charset="-128"/>
                <a:cs typeface="Arial" charset="0"/>
              </a:rPr>
              <a:t>Group functioning </a:t>
            </a:r>
            <a:r>
              <a:rPr lang="en-US" sz="2800" dirty="0">
                <a:ea typeface="ＭＳ Ｐゴシック" pitchFamily="34" charset="-128"/>
                <a:cs typeface="Arial" charset="0"/>
              </a:rPr>
              <a:t>refers to the quantity and quality of a group’s work output. </a:t>
            </a:r>
          </a:p>
        </p:txBody>
      </p:sp>
      <p:sp>
        <p:nvSpPr>
          <p:cNvPr id="7" name="Slide Number Placeholder 6"/>
          <p:cNvSpPr>
            <a:spLocks noGrp="1"/>
          </p:cNvSpPr>
          <p:nvPr>
            <p:ph type="sldNum" sz="quarter" idx="12"/>
          </p:nvPr>
        </p:nvSpPr>
        <p:spPr/>
        <p:txBody>
          <a:bodyPr/>
          <a:lstStyle/>
          <a:p>
            <a:pPr>
              <a:defRPr/>
            </a:pPr>
            <a:r>
              <a:rPr lang="en-US"/>
              <a:t>1-</a:t>
            </a:r>
            <a:fld id="{5DE9B1F6-E976-4B10-A38F-382FD33A4B89}" type="slidenum">
              <a:rPr lang="en-US"/>
              <a:pPr>
                <a:defRPr/>
              </a:pPr>
              <a:t>38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963FB362-2F52-4B7B-1A40-BD1C78C400FE}"/>
                  </a:ext>
                </a:extLst>
              </p14:cNvPr>
              <p14:cNvContentPartPr/>
              <p14:nvPr/>
            </p14:nvContentPartPr>
            <p14:xfrm>
              <a:off x="1301123" y="1692730"/>
              <a:ext cx="2848320" cy="232560"/>
            </p14:xfrm>
          </p:contentPart>
        </mc:Choice>
        <mc:Fallback xmlns="">
          <p:pic>
            <p:nvPicPr>
              <p:cNvPr id="4" name="حبر 3">
                <a:extLst>
                  <a:ext uri="{FF2B5EF4-FFF2-40B4-BE49-F238E27FC236}">
                    <a16:creationId xmlns:a16="http://schemas.microsoft.com/office/drawing/2014/main" id="{963FB362-2F52-4B7B-1A40-BD1C78C400FE}"/>
                  </a:ext>
                </a:extLst>
              </p:cNvPr>
              <p:cNvPicPr/>
              <p:nvPr/>
            </p:nvPicPr>
            <p:blipFill>
              <a:blip r:embed="rId4"/>
              <a:stretch>
                <a:fillRect/>
              </a:stretch>
            </p:blipFill>
            <p:spPr>
              <a:xfrm>
                <a:off x="1247483" y="1584730"/>
                <a:ext cx="295596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7">
                <a:extLst>
                  <a:ext uri="{FF2B5EF4-FFF2-40B4-BE49-F238E27FC236}">
                    <a16:creationId xmlns:a16="http://schemas.microsoft.com/office/drawing/2014/main" id="{8E0B60C0-4CFC-6C0B-1808-B52FFDE59AB2}"/>
                  </a:ext>
                </a:extLst>
              </p14:cNvPr>
              <p14:cNvContentPartPr/>
              <p14:nvPr/>
            </p14:nvContentPartPr>
            <p14:xfrm>
              <a:off x="2971377" y="1841520"/>
              <a:ext cx="1448280" cy="302760"/>
            </p14:xfrm>
          </p:contentPart>
        </mc:Choice>
        <mc:Fallback xmlns="">
          <p:pic>
            <p:nvPicPr>
              <p:cNvPr id="17" name="حبر 17">
                <a:extLst>
                  <a:ext uri="{FF2B5EF4-FFF2-40B4-BE49-F238E27FC236}">
                    <a16:creationId xmlns:a16="http://schemas.microsoft.com/office/drawing/2014/main" id="{8E0B60C0-4CFC-6C0B-1808-B52FFDE59AB2}"/>
                  </a:ext>
                </a:extLst>
              </p:cNvPr>
              <p:cNvPicPr/>
              <p:nvPr/>
            </p:nvPicPr>
            <p:blipFill>
              <a:blip r:embed="rId6"/>
              <a:stretch>
                <a:fillRect/>
              </a:stretch>
            </p:blipFill>
            <p:spPr>
              <a:xfrm>
                <a:off x="2956257" y="1826058"/>
                <a:ext cx="1478880" cy="33332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47282830-162E-A013-2180-4D6A75FA7B51}"/>
                  </a:ext>
                </a:extLst>
              </p14:cNvPr>
              <p14:cNvContentPartPr/>
              <p14:nvPr/>
            </p14:nvContentPartPr>
            <p14:xfrm>
              <a:off x="2850946" y="4293440"/>
              <a:ext cx="1473120" cy="237600"/>
            </p14:xfrm>
          </p:contentPart>
        </mc:Choice>
        <mc:Fallback xmlns="">
          <p:pic>
            <p:nvPicPr>
              <p:cNvPr id="26" name="حبر 26">
                <a:extLst>
                  <a:ext uri="{FF2B5EF4-FFF2-40B4-BE49-F238E27FC236}">
                    <a16:creationId xmlns:a16="http://schemas.microsoft.com/office/drawing/2014/main" id="{47282830-162E-A013-2180-4D6A75FA7B51}"/>
                  </a:ext>
                </a:extLst>
              </p:cNvPr>
              <p:cNvPicPr/>
              <p:nvPr/>
            </p:nvPicPr>
            <p:blipFill>
              <a:blip r:embed="rId8"/>
              <a:stretch>
                <a:fillRect/>
              </a:stretch>
            </p:blipFill>
            <p:spPr>
              <a:xfrm>
                <a:off x="2835826" y="4277960"/>
                <a:ext cx="15033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FC0B05D0-ECC7-D57E-AFD8-97C25E5447F6}"/>
                  </a:ext>
                </a:extLst>
              </p14:cNvPr>
              <p14:cNvContentPartPr/>
              <p14:nvPr/>
            </p14:nvContentPartPr>
            <p14:xfrm>
              <a:off x="6281120" y="1775320"/>
              <a:ext cx="1285560" cy="200160"/>
            </p14:xfrm>
          </p:contentPart>
        </mc:Choice>
        <mc:Fallback xmlns="">
          <p:pic>
            <p:nvPicPr>
              <p:cNvPr id="29" name="حبر 29">
                <a:extLst>
                  <a:ext uri="{FF2B5EF4-FFF2-40B4-BE49-F238E27FC236}">
                    <a16:creationId xmlns:a16="http://schemas.microsoft.com/office/drawing/2014/main" id="{FC0B05D0-ECC7-D57E-AFD8-97C25E5447F6}"/>
                  </a:ext>
                </a:extLst>
              </p:cNvPr>
              <p:cNvPicPr/>
              <p:nvPr/>
            </p:nvPicPr>
            <p:blipFill>
              <a:blip r:embed="rId10"/>
              <a:stretch>
                <a:fillRect/>
              </a:stretch>
            </p:blipFill>
            <p:spPr>
              <a:xfrm>
                <a:off x="6265640" y="1759868"/>
                <a:ext cx="1316160" cy="23034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29">
                <a:extLst>
                  <a:ext uri="{FF2B5EF4-FFF2-40B4-BE49-F238E27FC236}">
                    <a16:creationId xmlns:a16="http://schemas.microsoft.com/office/drawing/2014/main" id="{95BB8471-382E-710F-4144-F58EF3E11B64}"/>
                  </a:ext>
                </a:extLst>
              </p14:cNvPr>
              <p14:cNvContentPartPr/>
              <p14:nvPr/>
            </p14:nvContentPartPr>
            <p14:xfrm>
              <a:off x="1700851" y="2947926"/>
              <a:ext cx="4405320" cy="74880"/>
            </p14:xfrm>
          </p:contentPart>
        </mc:Choice>
        <mc:Fallback xmlns="">
          <p:pic>
            <p:nvPicPr>
              <p:cNvPr id="30" name="حبر 29">
                <a:extLst>
                  <a:ext uri="{FF2B5EF4-FFF2-40B4-BE49-F238E27FC236}">
                    <a16:creationId xmlns:a16="http://schemas.microsoft.com/office/drawing/2014/main" id="{95BB8471-382E-710F-4144-F58EF3E11B64}"/>
                  </a:ext>
                </a:extLst>
              </p:cNvPr>
              <p:cNvPicPr/>
              <p:nvPr/>
            </p:nvPicPr>
            <p:blipFill>
              <a:blip r:embed="rId12"/>
              <a:stretch>
                <a:fillRect/>
              </a:stretch>
            </p:blipFill>
            <p:spPr>
              <a:xfrm>
                <a:off x="1685731" y="2932446"/>
                <a:ext cx="44359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9">
                <a:extLst>
                  <a:ext uri="{FF2B5EF4-FFF2-40B4-BE49-F238E27FC236}">
                    <a16:creationId xmlns:a16="http://schemas.microsoft.com/office/drawing/2014/main" id="{EB7903BE-6E9C-9FC7-C05F-C065BC8D15AB}"/>
                  </a:ext>
                </a:extLst>
              </p14:cNvPr>
              <p14:cNvContentPartPr/>
              <p14:nvPr/>
            </p14:nvContentPartPr>
            <p14:xfrm>
              <a:off x="7386998" y="3049679"/>
              <a:ext cx="1022760" cy="191160"/>
            </p14:xfrm>
          </p:contentPart>
        </mc:Choice>
        <mc:Fallback xmlns="">
          <p:pic>
            <p:nvPicPr>
              <p:cNvPr id="38" name="حبر 39">
                <a:extLst>
                  <a:ext uri="{FF2B5EF4-FFF2-40B4-BE49-F238E27FC236}">
                    <a16:creationId xmlns:a16="http://schemas.microsoft.com/office/drawing/2014/main" id="{EB7903BE-6E9C-9FC7-C05F-C065BC8D15AB}"/>
                  </a:ext>
                </a:extLst>
              </p:cNvPr>
              <p:cNvPicPr/>
              <p:nvPr/>
            </p:nvPicPr>
            <p:blipFill>
              <a:blip r:embed="rId14"/>
              <a:stretch>
                <a:fillRect/>
              </a:stretch>
            </p:blipFill>
            <p:spPr>
              <a:xfrm>
                <a:off x="7371523" y="3034199"/>
                <a:ext cx="1052989"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94112D41-3259-8525-DEB4-6CA8BD517164}"/>
                  </a:ext>
                </a:extLst>
              </p14:cNvPr>
              <p14:cNvContentPartPr/>
              <p14:nvPr/>
            </p14:nvContentPartPr>
            <p14:xfrm>
              <a:off x="7063718" y="2927279"/>
              <a:ext cx="1405440" cy="49320"/>
            </p14:xfrm>
          </p:contentPart>
        </mc:Choice>
        <mc:Fallback xmlns="">
          <p:pic>
            <p:nvPicPr>
              <p:cNvPr id="39" name="حبر 39">
                <a:extLst>
                  <a:ext uri="{FF2B5EF4-FFF2-40B4-BE49-F238E27FC236}">
                    <a16:creationId xmlns:a16="http://schemas.microsoft.com/office/drawing/2014/main" id="{94112D41-3259-8525-DEB4-6CA8BD517164}"/>
                  </a:ext>
                </a:extLst>
              </p:cNvPr>
              <p:cNvPicPr/>
              <p:nvPr/>
            </p:nvPicPr>
            <p:blipFill>
              <a:blip r:embed="rId16"/>
              <a:stretch>
                <a:fillRect/>
              </a:stretch>
            </p:blipFill>
            <p:spPr>
              <a:xfrm>
                <a:off x="7048598" y="2911799"/>
                <a:ext cx="14356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حبر 45">
                <a:extLst>
                  <a:ext uri="{FF2B5EF4-FFF2-40B4-BE49-F238E27FC236}">
                    <a16:creationId xmlns:a16="http://schemas.microsoft.com/office/drawing/2014/main" id="{B9E1A7A6-0086-228E-67ED-EA9072F89B67}"/>
                  </a:ext>
                </a:extLst>
              </p14:cNvPr>
              <p14:cNvContentPartPr/>
              <p14:nvPr/>
            </p14:nvContentPartPr>
            <p14:xfrm>
              <a:off x="6285398" y="3049679"/>
              <a:ext cx="1062360" cy="323280"/>
            </p14:xfrm>
          </p:contentPart>
        </mc:Choice>
        <mc:Fallback xmlns="">
          <p:pic>
            <p:nvPicPr>
              <p:cNvPr id="45" name="حبر 45">
                <a:extLst>
                  <a:ext uri="{FF2B5EF4-FFF2-40B4-BE49-F238E27FC236}">
                    <a16:creationId xmlns:a16="http://schemas.microsoft.com/office/drawing/2014/main" id="{B9E1A7A6-0086-228E-67ED-EA9072F89B67}"/>
                  </a:ext>
                </a:extLst>
              </p:cNvPr>
              <p:cNvPicPr/>
              <p:nvPr/>
            </p:nvPicPr>
            <p:blipFill>
              <a:blip r:embed="rId18"/>
              <a:stretch>
                <a:fillRect/>
              </a:stretch>
            </p:blipFill>
            <p:spPr>
              <a:xfrm>
                <a:off x="6270283" y="3034199"/>
                <a:ext cx="109295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حبر 45">
                <a:extLst>
                  <a:ext uri="{FF2B5EF4-FFF2-40B4-BE49-F238E27FC236}">
                    <a16:creationId xmlns:a16="http://schemas.microsoft.com/office/drawing/2014/main" id="{24948A3F-4FDF-6E43-CCB2-724DA307C52A}"/>
                  </a:ext>
                </a:extLst>
              </p14:cNvPr>
              <p14:cNvContentPartPr/>
              <p14:nvPr/>
            </p14:nvContentPartPr>
            <p14:xfrm>
              <a:off x="4183846" y="5279696"/>
              <a:ext cx="3161160" cy="134280"/>
            </p14:xfrm>
          </p:contentPart>
        </mc:Choice>
        <mc:Fallback xmlns="">
          <p:pic>
            <p:nvPicPr>
              <p:cNvPr id="46" name="حبر 45">
                <a:extLst>
                  <a:ext uri="{FF2B5EF4-FFF2-40B4-BE49-F238E27FC236}">
                    <a16:creationId xmlns:a16="http://schemas.microsoft.com/office/drawing/2014/main" id="{24948A3F-4FDF-6E43-CCB2-724DA307C52A}"/>
                  </a:ext>
                </a:extLst>
              </p:cNvPr>
              <p:cNvPicPr/>
              <p:nvPr/>
            </p:nvPicPr>
            <p:blipFill>
              <a:blip r:embed="rId20"/>
              <a:stretch>
                <a:fillRect/>
              </a:stretch>
            </p:blipFill>
            <p:spPr>
              <a:xfrm>
                <a:off x="4168364" y="5264216"/>
                <a:ext cx="3191763"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حبر 46">
                <a:extLst>
                  <a:ext uri="{FF2B5EF4-FFF2-40B4-BE49-F238E27FC236}">
                    <a16:creationId xmlns:a16="http://schemas.microsoft.com/office/drawing/2014/main" id="{C19D11C3-E665-08D9-0CEB-A9410FB6183E}"/>
                  </a:ext>
                </a:extLst>
              </p14:cNvPr>
              <p14:cNvContentPartPr/>
              <p14:nvPr/>
            </p14:nvContentPartPr>
            <p14:xfrm>
              <a:off x="6774766" y="5528816"/>
              <a:ext cx="596880" cy="249840"/>
            </p14:xfrm>
          </p:contentPart>
        </mc:Choice>
        <mc:Fallback xmlns="">
          <p:pic>
            <p:nvPicPr>
              <p:cNvPr id="47" name="حبر 46">
                <a:extLst>
                  <a:ext uri="{FF2B5EF4-FFF2-40B4-BE49-F238E27FC236}">
                    <a16:creationId xmlns:a16="http://schemas.microsoft.com/office/drawing/2014/main" id="{C19D11C3-E665-08D9-0CEB-A9410FB6183E}"/>
                  </a:ext>
                </a:extLst>
              </p:cNvPr>
              <p:cNvPicPr/>
              <p:nvPr/>
            </p:nvPicPr>
            <p:blipFill>
              <a:blip r:embed="rId22"/>
              <a:stretch>
                <a:fillRect/>
              </a:stretch>
            </p:blipFill>
            <p:spPr>
              <a:xfrm>
                <a:off x="6759286" y="5513314"/>
                <a:ext cx="627480" cy="28048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حبر 47">
                <a:extLst>
                  <a:ext uri="{FF2B5EF4-FFF2-40B4-BE49-F238E27FC236}">
                    <a16:creationId xmlns:a16="http://schemas.microsoft.com/office/drawing/2014/main" id="{F5246DA0-0C84-BF14-8559-CDE9306267AC}"/>
                  </a:ext>
                </a:extLst>
              </p14:cNvPr>
              <p14:cNvContentPartPr/>
              <p14:nvPr/>
            </p14:nvContentPartPr>
            <p14:xfrm>
              <a:off x="7059886" y="5439896"/>
              <a:ext cx="18000" cy="27000"/>
            </p14:xfrm>
          </p:contentPart>
        </mc:Choice>
        <mc:Fallback xmlns="">
          <p:pic>
            <p:nvPicPr>
              <p:cNvPr id="48" name="حبر 47">
                <a:extLst>
                  <a:ext uri="{FF2B5EF4-FFF2-40B4-BE49-F238E27FC236}">
                    <a16:creationId xmlns:a16="http://schemas.microsoft.com/office/drawing/2014/main" id="{F5246DA0-0C84-BF14-8559-CDE9306267AC}"/>
                  </a:ext>
                </a:extLst>
              </p:cNvPr>
              <p:cNvPicPr/>
              <p:nvPr/>
            </p:nvPicPr>
            <p:blipFill>
              <a:blip r:embed="rId24"/>
              <a:stretch>
                <a:fillRect/>
              </a:stretch>
            </p:blipFill>
            <p:spPr>
              <a:xfrm>
                <a:off x="7044710" y="5424620"/>
                <a:ext cx="48000" cy="5719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9" name="حبر 48">
                <a:extLst>
                  <a:ext uri="{FF2B5EF4-FFF2-40B4-BE49-F238E27FC236}">
                    <a16:creationId xmlns:a16="http://schemas.microsoft.com/office/drawing/2014/main" id="{AD88534A-E1D2-CF84-6F2C-B57F70270B4B}"/>
                  </a:ext>
                </a:extLst>
              </p14:cNvPr>
              <p14:cNvContentPartPr/>
              <p14:nvPr/>
            </p14:nvContentPartPr>
            <p14:xfrm>
              <a:off x="6561286" y="5439896"/>
              <a:ext cx="214200" cy="222840"/>
            </p14:xfrm>
          </p:contentPart>
        </mc:Choice>
        <mc:Fallback xmlns="">
          <p:pic>
            <p:nvPicPr>
              <p:cNvPr id="49" name="حبر 48">
                <a:extLst>
                  <a:ext uri="{FF2B5EF4-FFF2-40B4-BE49-F238E27FC236}">
                    <a16:creationId xmlns:a16="http://schemas.microsoft.com/office/drawing/2014/main" id="{AD88534A-E1D2-CF84-6F2C-B57F70270B4B}"/>
                  </a:ext>
                </a:extLst>
              </p:cNvPr>
              <p:cNvPicPr/>
              <p:nvPr/>
            </p:nvPicPr>
            <p:blipFill>
              <a:blip r:embed="rId26"/>
              <a:stretch>
                <a:fillRect/>
              </a:stretch>
            </p:blipFill>
            <p:spPr>
              <a:xfrm>
                <a:off x="6545806" y="5424441"/>
                <a:ext cx="244800" cy="2533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0" name="حبر 49">
                <a:extLst>
                  <a:ext uri="{FF2B5EF4-FFF2-40B4-BE49-F238E27FC236}">
                    <a16:creationId xmlns:a16="http://schemas.microsoft.com/office/drawing/2014/main" id="{6D7ACAD8-A547-AE5B-5752-681FCC808030}"/>
                  </a:ext>
                </a:extLst>
              </p14:cNvPr>
              <p14:cNvContentPartPr/>
              <p14:nvPr/>
            </p14:nvContentPartPr>
            <p14:xfrm>
              <a:off x="6694846" y="5724656"/>
              <a:ext cx="9360" cy="18000"/>
            </p14:xfrm>
          </p:contentPart>
        </mc:Choice>
        <mc:Fallback xmlns="">
          <p:pic>
            <p:nvPicPr>
              <p:cNvPr id="50" name="حبر 49">
                <a:extLst>
                  <a:ext uri="{FF2B5EF4-FFF2-40B4-BE49-F238E27FC236}">
                    <a16:creationId xmlns:a16="http://schemas.microsoft.com/office/drawing/2014/main" id="{6D7ACAD8-A547-AE5B-5752-681FCC808030}"/>
                  </a:ext>
                </a:extLst>
              </p:cNvPr>
              <p:cNvPicPr/>
              <p:nvPr/>
            </p:nvPicPr>
            <p:blipFill>
              <a:blip r:embed="rId28"/>
              <a:stretch>
                <a:fillRect/>
              </a:stretch>
            </p:blipFill>
            <p:spPr>
              <a:xfrm>
                <a:off x="6679366" y="5709176"/>
                <a:ext cx="399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1" name="حبر 50">
                <a:extLst>
                  <a:ext uri="{FF2B5EF4-FFF2-40B4-BE49-F238E27FC236}">
                    <a16:creationId xmlns:a16="http://schemas.microsoft.com/office/drawing/2014/main" id="{AFBF8F3A-D065-E908-9457-B622CCA188C7}"/>
                  </a:ext>
                </a:extLst>
              </p14:cNvPr>
              <p14:cNvContentPartPr/>
              <p14:nvPr/>
            </p14:nvContentPartPr>
            <p14:xfrm>
              <a:off x="6249526" y="5591096"/>
              <a:ext cx="249840" cy="124920"/>
            </p14:xfrm>
          </p:contentPart>
        </mc:Choice>
        <mc:Fallback xmlns="">
          <p:pic>
            <p:nvPicPr>
              <p:cNvPr id="51" name="حبر 50">
                <a:extLst>
                  <a:ext uri="{FF2B5EF4-FFF2-40B4-BE49-F238E27FC236}">
                    <a16:creationId xmlns:a16="http://schemas.microsoft.com/office/drawing/2014/main" id="{AFBF8F3A-D065-E908-9457-B622CCA188C7}"/>
                  </a:ext>
                </a:extLst>
              </p:cNvPr>
              <p:cNvPicPr/>
              <p:nvPr/>
            </p:nvPicPr>
            <p:blipFill>
              <a:blip r:embed="rId30"/>
              <a:stretch>
                <a:fillRect/>
              </a:stretch>
            </p:blipFill>
            <p:spPr>
              <a:xfrm>
                <a:off x="6234046" y="5575616"/>
                <a:ext cx="2804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2" name="حبر 51">
                <a:extLst>
                  <a:ext uri="{FF2B5EF4-FFF2-40B4-BE49-F238E27FC236}">
                    <a16:creationId xmlns:a16="http://schemas.microsoft.com/office/drawing/2014/main" id="{331F9CA5-6358-C99C-130A-B1B4162EFF48}"/>
                  </a:ext>
                </a:extLst>
              </p14:cNvPr>
              <p14:cNvContentPartPr/>
              <p14:nvPr/>
            </p14:nvContentPartPr>
            <p14:xfrm>
              <a:off x="6392086" y="5528816"/>
              <a:ext cx="360" cy="9360"/>
            </p14:xfrm>
          </p:contentPart>
        </mc:Choice>
        <mc:Fallback xmlns="">
          <p:pic>
            <p:nvPicPr>
              <p:cNvPr id="52" name="حبر 51">
                <a:extLst>
                  <a:ext uri="{FF2B5EF4-FFF2-40B4-BE49-F238E27FC236}">
                    <a16:creationId xmlns:a16="http://schemas.microsoft.com/office/drawing/2014/main" id="{331F9CA5-6358-C99C-130A-B1B4162EFF48}"/>
                  </a:ext>
                </a:extLst>
              </p:cNvPr>
              <p:cNvPicPr/>
              <p:nvPr/>
            </p:nvPicPr>
            <p:blipFill>
              <a:blip r:embed="rId32"/>
              <a:stretch>
                <a:fillRect/>
              </a:stretch>
            </p:blipFill>
            <p:spPr>
              <a:xfrm>
                <a:off x="6376606" y="5513336"/>
                <a:ext cx="309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حبر 52">
                <a:extLst>
                  <a:ext uri="{FF2B5EF4-FFF2-40B4-BE49-F238E27FC236}">
                    <a16:creationId xmlns:a16="http://schemas.microsoft.com/office/drawing/2014/main" id="{06309EA4-0EAD-B773-CAF2-E10A018E166B}"/>
                  </a:ext>
                </a:extLst>
              </p14:cNvPr>
              <p14:cNvContentPartPr/>
              <p14:nvPr/>
            </p14:nvContentPartPr>
            <p14:xfrm>
              <a:off x="6347446" y="5537816"/>
              <a:ext cx="18000" cy="360"/>
            </p14:xfrm>
          </p:contentPart>
        </mc:Choice>
        <mc:Fallback xmlns="">
          <p:pic>
            <p:nvPicPr>
              <p:cNvPr id="53" name="حبر 52">
                <a:extLst>
                  <a:ext uri="{FF2B5EF4-FFF2-40B4-BE49-F238E27FC236}">
                    <a16:creationId xmlns:a16="http://schemas.microsoft.com/office/drawing/2014/main" id="{06309EA4-0EAD-B773-CAF2-E10A018E166B}"/>
                  </a:ext>
                </a:extLst>
              </p:cNvPr>
              <p:cNvPicPr/>
              <p:nvPr/>
            </p:nvPicPr>
            <p:blipFill>
              <a:blip r:embed="rId34"/>
              <a:stretch>
                <a:fillRect/>
              </a:stretch>
            </p:blipFill>
            <p:spPr>
              <a:xfrm>
                <a:off x="6332270" y="5522336"/>
                <a:ext cx="48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4" name="حبر 53">
                <a:extLst>
                  <a:ext uri="{FF2B5EF4-FFF2-40B4-BE49-F238E27FC236}">
                    <a16:creationId xmlns:a16="http://schemas.microsoft.com/office/drawing/2014/main" id="{D82B9AFE-8793-BCED-C96A-729DEB517DB8}"/>
                  </a:ext>
                </a:extLst>
              </p14:cNvPr>
              <p14:cNvContentPartPr/>
              <p14:nvPr/>
            </p14:nvContentPartPr>
            <p14:xfrm>
              <a:off x="5893486" y="5537816"/>
              <a:ext cx="214200" cy="214200"/>
            </p14:xfrm>
          </p:contentPart>
        </mc:Choice>
        <mc:Fallback xmlns="">
          <p:pic>
            <p:nvPicPr>
              <p:cNvPr id="54" name="حبر 53">
                <a:extLst>
                  <a:ext uri="{FF2B5EF4-FFF2-40B4-BE49-F238E27FC236}">
                    <a16:creationId xmlns:a16="http://schemas.microsoft.com/office/drawing/2014/main" id="{D82B9AFE-8793-BCED-C96A-729DEB517DB8}"/>
                  </a:ext>
                </a:extLst>
              </p:cNvPr>
              <p:cNvPicPr/>
              <p:nvPr/>
            </p:nvPicPr>
            <p:blipFill>
              <a:blip r:embed="rId36"/>
              <a:stretch>
                <a:fillRect/>
              </a:stretch>
            </p:blipFill>
            <p:spPr>
              <a:xfrm>
                <a:off x="5878006" y="5522310"/>
                <a:ext cx="244800" cy="24485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5" name="حبر 54">
                <a:extLst>
                  <a:ext uri="{FF2B5EF4-FFF2-40B4-BE49-F238E27FC236}">
                    <a16:creationId xmlns:a16="http://schemas.microsoft.com/office/drawing/2014/main" id="{863F509F-15EB-AC4C-98A9-7FA6F32BC3D6}"/>
                  </a:ext>
                </a:extLst>
              </p14:cNvPr>
              <p14:cNvContentPartPr/>
              <p14:nvPr/>
            </p14:nvContentPartPr>
            <p14:xfrm>
              <a:off x="6018046" y="5421896"/>
              <a:ext cx="71640" cy="18000"/>
            </p14:xfrm>
          </p:contentPart>
        </mc:Choice>
        <mc:Fallback xmlns="">
          <p:pic>
            <p:nvPicPr>
              <p:cNvPr id="55" name="حبر 54">
                <a:extLst>
                  <a:ext uri="{FF2B5EF4-FFF2-40B4-BE49-F238E27FC236}">
                    <a16:creationId xmlns:a16="http://schemas.microsoft.com/office/drawing/2014/main" id="{863F509F-15EB-AC4C-98A9-7FA6F32BC3D6}"/>
                  </a:ext>
                </a:extLst>
              </p:cNvPr>
              <p:cNvPicPr/>
              <p:nvPr/>
            </p:nvPicPr>
            <p:blipFill>
              <a:blip r:embed="rId38"/>
              <a:stretch>
                <a:fillRect/>
              </a:stretch>
            </p:blipFill>
            <p:spPr>
              <a:xfrm>
                <a:off x="6002566" y="5406416"/>
                <a:ext cx="1022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حبر 55">
                <a:extLst>
                  <a:ext uri="{FF2B5EF4-FFF2-40B4-BE49-F238E27FC236}">
                    <a16:creationId xmlns:a16="http://schemas.microsoft.com/office/drawing/2014/main" id="{C172AA72-59E7-24C8-6F1E-E863AE8B54C8}"/>
                  </a:ext>
                </a:extLst>
              </p14:cNvPr>
              <p14:cNvContentPartPr/>
              <p14:nvPr/>
            </p14:nvContentPartPr>
            <p14:xfrm>
              <a:off x="5768566" y="5582456"/>
              <a:ext cx="133920" cy="133920"/>
            </p14:xfrm>
          </p:contentPart>
        </mc:Choice>
        <mc:Fallback xmlns="">
          <p:pic>
            <p:nvPicPr>
              <p:cNvPr id="56" name="حبر 55">
                <a:extLst>
                  <a:ext uri="{FF2B5EF4-FFF2-40B4-BE49-F238E27FC236}">
                    <a16:creationId xmlns:a16="http://schemas.microsoft.com/office/drawing/2014/main" id="{C172AA72-59E7-24C8-6F1E-E863AE8B54C8}"/>
                  </a:ext>
                </a:extLst>
              </p:cNvPr>
              <p:cNvPicPr/>
              <p:nvPr/>
            </p:nvPicPr>
            <p:blipFill>
              <a:blip r:embed="rId40"/>
              <a:stretch>
                <a:fillRect/>
              </a:stretch>
            </p:blipFill>
            <p:spPr>
              <a:xfrm>
                <a:off x="5753086" y="5566976"/>
                <a:ext cx="1645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حبر 56">
                <a:extLst>
                  <a:ext uri="{FF2B5EF4-FFF2-40B4-BE49-F238E27FC236}">
                    <a16:creationId xmlns:a16="http://schemas.microsoft.com/office/drawing/2014/main" id="{27413235-045E-C581-A27A-F84E8BFE651C}"/>
                  </a:ext>
                </a:extLst>
              </p14:cNvPr>
              <p14:cNvContentPartPr/>
              <p14:nvPr/>
            </p14:nvContentPartPr>
            <p14:xfrm>
              <a:off x="5501446" y="5555456"/>
              <a:ext cx="205200" cy="89280"/>
            </p14:xfrm>
          </p:contentPart>
        </mc:Choice>
        <mc:Fallback xmlns="">
          <p:pic>
            <p:nvPicPr>
              <p:cNvPr id="57" name="حبر 56">
                <a:extLst>
                  <a:ext uri="{FF2B5EF4-FFF2-40B4-BE49-F238E27FC236}">
                    <a16:creationId xmlns:a16="http://schemas.microsoft.com/office/drawing/2014/main" id="{27413235-045E-C581-A27A-F84E8BFE651C}"/>
                  </a:ext>
                </a:extLst>
              </p:cNvPr>
              <p:cNvPicPr/>
              <p:nvPr/>
            </p:nvPicPr>
            <p:blipFill>
              <a:blip r:embed="rId42"/>
              <a:stretch>
                <a:fillRect/>
              </a:stretch>
            </p:blipFill>
            <p:spPr>
              <a:xfrm>
                <a:off x="5485966" y="5539976"/>
                <a:ext cx="2358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حبر 59">
                <a:extLst>
                  <a:ext uri="{FF2B5EF4-FFF2-40B4-BE49-F238E27FC236}">
                    <a16:creationId xmlns:a16="http://schemas.microsoft.com/office/drawing/2014/main" id="{333852DA-3F0B-70AA-C146-F12232AC4E98}"/>
                  </a:ext>
                </a:extLst>
              </p14:cNvPr>
              <p14:cNvContentPartPr/>
              <p14:nvPr/>
            </p14:nvContentPartPr>
            <p14:xfrm>
              <a:off x="5545684" y="5742454"/>
              <a:ext cx="12960" cy="6840"/>
            </p14:xfrm>
          </p:contentPart>
        </mc:Choice>
        <mc:Fallback xmlns="">
          <p:pic>
            <p:nvPicPr>
              <p:cNvPr id="60" name="حبر 59">
                <a:extLst>
                  <a:ext uri="{FF2B5EF4-FFF2-40B4-BE49-F238E27FC236}">
                    <a16:creationId xmlns:a16="http://schemas.microsoft.com/office/drawing/2014/main" id="{333852DA-3F0B-70AA-C146-F12232AC4E98}"/>
                  </a:ext>
                </a:extLst>
              </p:cNvPr>
              <p:cNvPicPr/>
              <p:nvPr/>
            </p:nvPicPr>
            <p:blipFill>
              <a:blip r:embed="rId44"/>
              <a:stretch>
                <a:fillRect/>
              </a:stretch>
            </p:blipFill>
            <p:spPr>
              <a:xfrm>
                <a:off x="5530204" y="5726974"/>
                <a:ext cx="43560" cy="370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102" y="0"/>
            <a:ext cx="8107680" cy="1143000"/>
          </a:xfrm>
        </p:spPr>
        <p:txBody>
          <a:bodyPr/>
          <a:lstStyle/>
          <a:p>
            <a:pPr eaLnBrk="1" fontAlgn="auto" hangingPunct="1">
              <a:spcAft>
                <a:spcPts val="0"/>
              </a:spcAft>
              <a:defRPr/>
            </a:pPr>
            <a:r>
              <a:rPr lang="en-US" sz="4800" dirty="0">
                <a:ea typeface="+mj-ea"/>
                <a:cs typeface="Arial Narrow"/>
              </a:rPr>
              <a:t>Outcome Variables</a:t>
            </a:r>
          </a:p>
        </p:txBody>
      </p:sp>
      <p:sp>
        <p:nvSpPr>
          <p:cNvPr id="3" name="Subtitle 2"/>
          <p:cNvSpPr>
            <a:spLocks noGrp="1"/>
          </p:cNvSpPr>
          <p:nvPr>
            <p:ph idx="1"/>
          </p:nvPr>
        </p:nvSpPr>
        <p:spPr>
          <a:xfrm>
            <a:off x="829102" y="1145312"/>
            <a:ext cx="8016240" cy="5255488"/>
          </a:xfrm>
        </p:spPr>
        <p:txBody>
          <a:bodyPr wrap="square" numCol="1" anchor="t" anchorCtr="0" compatLnSpc="1">
            <a:prstTxWarp prst="textNoShape">
              <a:avLst/>
            </a:prstTxWarp>
            <a:noAutofit/>
          </a:bodyPr>
          <a:lstStyle/>
          <a:p>
            <a:pPr eaLnBrk="1" hangingPunct="1"/>
            <a:r>
              <a:rPr lang="en-US" sz="2800" dirty="0">
                <a:ea typeface="ＭＳ Ｐゴシック" pitchFamily="34" charset="-128"/>
                <a:cs typeface="Arial" charset="0"/>
              </a:rPr>
              <a:t>Productivity </a:t>
            </a:r>
          </a:p>
          <a:p>
            <a:pPr lvl="1" eaLnBrk="1" hangingPunct="1"/>
            <a:r>
              <a:rPr lang="en-US" sz="2800" dirty="0">
                <a:ea typeface="ＭＳ Ｐゴシック" pitchFamily="34" charset="-128"/>
                <a:cs typeface="Arial" charset="0"/>
              </a:rPr>
              <a:t>An organization is </a:t>
            </a:r>
            <a:r>
              <a:rPr lang="en-US" sz="2800" b="1" dirty="0">
                <a:solidFill>
                  <a:schemeClr val="accent1"/>
                </a:solidFill>
                <a:ea typeface="ＭＳ Ｐゴシック" pitchFamily="34" charset="-128"/>
                <a:cs typeface="Arial" charset="0"/>
              </a:rPr>
              <a:t>productive</a:t>
            </a:r>
            <a:r>
              <a:rPr lang="en-US" sz="2800" dirty="0">
                <a:ea typeface="ＭＳ Ｐゴシック" pitchFamily="34" charset="-128"/>
                <a:cs typeface="Arial" charset="0"/>
              </a:rPr>
              <a:t> if it achieves its goals by transforming inputs into outputs at the lowest cost. This requires both </a:t>
            </a:r>
            <a:r>
              <a:rPr lang="en-US" sz="2800" b="1" dirty="0">
                <a:solidFill>
                  <a:schemeClr val="accent1"/>
                </a:solidFill>
                <a:ea typeface="ＭＳ Ｐゴシック" pitchFamily="34" charset="-128"/>
                <a:cs typeface="Arial" charset="0"/>
              </a:rPr>
              <a:t>effectiveness</a:t>
            </a:r>
            <a:r>
              <a:rPr lang="en-US" sz="2800" dirty="0">
                <a:ea typeface="ＭＳ Ｐゴシック" pitchFamily="34" charset="-128"/>
                <a:cs typeface="Arial" charset="0"/>
              </a:rPr>
              <a:t> and </a:t>
            </a:r>
            <a:r>
              <a:rPr lang="en-US" sz="2800" b="1" dirty="0">
                <a:solidFill>
                  <a:schemeClr val="accent1"/>
                </a:solidFill>
                <a:ea typeface="ＭＳ Ｐゴシック" pitchFamily="34" charset="-128"/>
                <a:cs typeface="Arial" charset="0"/>
              </a:rPr>
              <a:t>efficiency</a:t>
            </a:r>
            <a:r>
              <a:rPr lang="en-US" sz="2800" dirty="0">
                <a:ea typeface="ＭＳ Ｐゴシック" pitchFamily="34" charset="-128"/>
                <a:cs typeface="Arial" charset="0"/>
              </a:rPr>
              <a:t>.</a:t>
            </a:r>
          </a:p>
          <a:p>
            <a:pPr eaLnBrk="1" hangingPunct="1"/>
            <a:endParaRPr lang="en-US" sz="2800" dirty="0">
              <a:ea typeface="ＭＳ Ｐゴシック" pitchFamily="34" charset="-128"/>
              <a:cs typeface="Arial" charset="0"/>
            </a:endParaRPr>
          </a:p>
          <a:p>
            <a:pPr eaLnBrk="1" hangingPunct="1"/>
            <a:r>
              <a:rPr lang="en-US" sz="2800" dirty="0">
                <a:ea typeface="ＭＳ Ｐゴシック" pitchFamily="34" charset="-128"/>
                <a:cs typeface="Arial" charset="0"/>
              </a:rPr>
              <a:t>Survival </a:t>
            </a:r>
          </a:p>
          <a:p>
            <a:pPr lvl="1" eaLnBrk="1" hangingPunct="1"/>
            <a:r>
              <a:rPr lang="en-US" sz="2800" dirty="0">
                <a:ea typeface="ＭＳ Ｐゴシック" pitchFamily="34" charset="-128"/>
                <a:cs typeface="Arial" charset="0"/>
              </a:rPr>
              <a:t>The final outcome is </a:t>
            </a:r>
            <a:r>
              <a:rPr lang="en-US" sz="2800" b="1" dirty="0">
                <a:solidFill>
                  <a:schemeClr val="accent1"/>
                </a:solidFill>
                <a:ea typeface="ＭＳ Ｐゴシック" pitchFamily="34" charset="-128"/>
                <a:cs typeface="Arial" charset="0"/>
              </a:rPr>
              <a:t>organizational survival</a:t>
            </a:r>
            <a:r>
              <a:rPr lang="en-US" sz="2800" dirty="0">
                <a:ea typeface="ＭＳ Ｐゴシック" pitchFamily="34" charset="-128"/>
                <a:cs typeface="Arial" charset="0"/>
              </a:rPr>
              <a:t>, which is simply evidence that the organization is able to exist and grow over the long term. </a:t>
            </a:r>
          </a:p>
        </p:txBody>
      </p:sp>
      <p:sp>
        <p:nvSpPr>
          <p:cNvPr id="7" name="Slide Number Placeholder 6"/>
          <p:cNvSpPr>
            <a:spLocks noGrp="1"/>
          </p:cNvSpPr>
          <p:nvPr>
            <p:ph type="sldNum" sz="quarter" idx="12"/>
          </p:nvPr>
        </p:nvSpPr>
        <p:spPr/>
        <p:txBody>
          <a:bodyPr/>
          <a:lstStyle/>
          <a:p>
            <a:pPr>
              <a:defRPr/>
            </a:pPr>
            <a:r>
              <a:rPr lang="en-US"/>
              <a:t>1-</a:t>
            </a:r>
            <a:fld id="{0E0C35B3-9FFE-49F3-A3B7-A7538CBDDAC5}" type="slidenum">
              <a:rPr lang="en-US"/>
              <a:pPr>
                <a:defRPr/>
              </a:pPr>
              <a:t>39</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AE833307-37DA-DC82-3F7F-51EBA8C4FE3A}"/>
                  </a:ext>
                </a:extLst>
              </p14:cNvPr>
              <p14:cNvContentPartPr/>
              <p14:nvPr/>
            </p14:nvContentPartPr>
            <p14:xfrm>
              <a:off x="3552518" y="1191741"/>
              <a:ext cx="853920" cy="272880"/>
            </p14:xfrm>
          </p:contentPart>
        </mc:Choice>
        <mc:Fallback xmlns="">
          <p:pic>
            <p:nvPicPr>
              <p:cNvPr id="15" name="حبر 15">
                <a:extLst>
                  <a:ext uri="{FF2B5EF4-FFF2-40B4-BE49-F238E27FC236}">
                    <a16:creationId xmlns:a16="http://schemas.microsoft.com/office/drawing/2014/main" id="{AE833307-37DA-DC82-3F7F-51EBA8C4FE3A}"/>
                  </a:ext>
                </a:extLst>
              </p:cNvPr>
              <p:cNvPicPr/>
              <p:nvPr/>
            </p:nvPicPr>
            <p:blipFill>
              <a:blip r:embed="rId4"/>
              <a:stretch>
                <a:fillRect/>
              </a:stretch>
            </p:blipFill>
            <p:spPr>
              <a:xfrm>
                <a:off x="3537398" y="1176621"/>
                <a:ext cx="884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C93B09F1-F708-6117-F082-E172207AEEFA}"/>
                  </a:ext>
                </a:extLst>
              </p14:cNvPr>
              <p14:cNvContentPartPr/>
              <p14:nvPr/>
            </p14:nvContentPartPr>
            <p14:xfrm>
              <a:off x="3544411" y="3907606"/>
              <a:ext cx="1060560" cy="449640"/>
            </p14:xfrm>
          </p:contentPart>
        </mc:Choice>
        <mc:Fallback xmlns="">
          <p:pic>
            <p:nvPicPr>
              <p:cNvPr id="21" name="حبر 21">
                <a:extLst>
                  <a:ext uri="{FF2B5EF4-FFF2-40B4-BE49-F238E27FC236}">
                    <a16:creationId xmlns:a16="http://schemas.microsoft.com/office/drawing/2014/main" id="{C93B09F1-F708-6117-F082-E172207AEEFA}"/>
                  </a:ext>
                </a:extLst>
              </p:cNvPr>
              <p:cNvPicPr/>
              <p:nvPr/>
            </p:nvPicPr>
            <p:blipFill>
              <a:blip r:embed="rId6"/>
              <a:stretch>
                <a:fillRect/>
              </a:stretch>
            </p:blipFill>
            <p:spPr>
              <a:xfrm>
                <a:off x="3529291" y="3892474"/>
                <a:ext cx="1090800" cy="48026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1">
                <a:extLst>
                  <a:ext uri="{FF2B5EF4-FFF2-40B4-BE49-F238E27FC236}">
                    <a16:creationId xmlns:a16="http://schemas.microsoft.com/office/drawing/2014/main" id="{0247D40C-B4C1-C595-7C54-64AED735D69C}"/>
                  </a:ext>
                </a:extLst>
              </p14:cNvPr>
              <p14:cNvContentPartPr/>
              <p14:nvPr/>
            </p14:nvContentPartPr>
            <p14:xfrm>
              <a:off x="4022131" y="3941086"/>
              <a:ext cx="5040" cy="10080"/>
            </p14:xfrm>
          </p:contentPart>
        </mc:Choice>
        <mc:Fallback xmlns="">
          <p:pic>
            <p:nvPicPr>
              <p:cNvPr id="22" name="حبر 21">
                <a:extLst>
                  <a:ext uri="{FF2B5EF4-FFF2-40B4-BE49-F238E27FC236}">
                    <a16:creationId xmlns:a16="http://schemas.microsoft.com/office/drawing/2014/main" id="{0247D40C-B4C1-C595-7C54-64AED735D69C}"/>
                  </a:ext>
                </a:extLst>
              </p:cNvPr>
              <p:cNvPicPr/>
              <p:nvPr/>
            </p:nvPicPr>
            <p:blipFill>
              <a:blip r:embed="rId8"/>
              <a:stretch>
                <a:fillRect/>
              </a:stretch>
            </p:blipFill>
            <p:spPr>
              <a:xfrm>
                <a:off x="4007011" y="3925966"/>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2">
                <a:extLst>
                  <a:ext uri="{FF2B5EF4-FFF2-40B4-BE49-F238E27FC236}">
                    <a16:creationId xmlns:a16="http://schemas.microsoft.com/office/drawing/2014/main" id="{8AB774C4-05C6-09E3-58F4-8AF1563BB45E}"/>
                  </a:ext>
                </a:extLst>
              </p14:cNvPr>
              <p14:cNvContentPartPr/>
              <p14:nvPr/>
            </p14:nvContentPartPr>
            <p14:xfrm>
              <a:off x="6393465" y="2086342"/>
              <a:ext cx="2037600" cy="56880"/>
            </p14:xfrm>
          </p:contentPart>
        </mc:Choice>
        <mc:Fallback xmlns="">
          <p:pic>
            <p:nvPicPr>
              <p:cNvPr id="23" name="حبر 22">
                <a:extLst>
                  <a:ext uri="{FF2B5EF4-FFF2-40B4-BE49-F238E27FC236}">
                    <a16:creationId xmlns:a16="http://schemas.microsoft.com/office/drawing/2014/main" id="{8AB774C4-05C6-09E3-58F4-8AF1563BB45E}"/>
                  </a:ext>
                </a:extLst>
              </p:cNvPr>
              <p:cNvPicPr/>
              <p:nvPr/>
            </p:nvPicPr>
            <p:blipFill>
              <a:blip r:embed="rId10"/>
              <a:stretch>
                <a:fillRect/>
              </a:stretch>
            </p:blipFill>
            <p:spPr>
              <a:xfrm>
                <a:off x="6378345" y="2071222"/>
                <a:ext cx="20682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3">
                <a:extLst>
                  <a:ext uri="{FF2B5EF4-FFF2-40B4-BE49-F238E27FC236}">
                    <a16:creationId xmlns:a16="http://schemas.microsoft.com/office/drawing/2014/main" id="{9E8461E6-2E1F-D6DF-8F8B-0EFA492B8BE4}"/>
                  </a:ext>
                </a:extLst>
              </p14:cNvPr>
              <p14:cNvContentPartPr/>
              <p14:nvPr/>
            </p14:nvContentPartPr>
            <p14:xfrm>
              <a:off x="1550745" y="2523382"/>
              <a:ext cx="6824160" cy="218880"/>
            </p14:xfrm>
          </p:contentPart>
        </mc:Choice>
        <mc:Fallback xmlns="">
          <p:pic>
            <p:nvPicPr>
              <p:cNvPr id="24" name="حبر 23">
                <a:extLst>
                  <a:ext uri="{FF2B5EF4-FFF2-40B4-BE49-F238E27FC236}">
                    <a16:creationId xmlns:a16="http://schemas.microsoft.com/office/drawing/2014/main" id="{9E8461E6-2E1F-D6DF-8F8B-0EFA492B8BE4}"/>
                  </a:ext>
                </a:extLst>
              </p:cNvPr>
              <p:cNvPicPr/>
              <p:nvPr/>
            </p:nvPicPr>
            <p:blipFill>
              <a:blip r:embed="rId12"/>
              <a:stretch>
                <a:fillRect/>
              </a:stretch>
            </p:blipFill>
            <p:spPr>
              <a:xfrm>
                <a:off x="1535265" y="2508262"/>
                <a:ext cx="68547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7F2CE95A-7243-1D69-71BF-F10451E2F548}"/>
                  </a:ext>
                </a:extLst>
              </p14:cNvPr>
              <p14:cNvContentPartPr/>
              <p14:nvPr/>
            </p14:nvContentPartPr>
            <p14:xfrm>
              <a:off x="1592865" y="2974822"/>
              <a:ext cx="5400360" cy="148320"/>
            </p14:xfrm>
          </p:contentPart>
        </mc:Choice>
        <mc:Fallback xmlns="">
          <p:pic>
            <p:nvPicPr>
              <p:cNvPr id="25" name="حبر 24">
                <a:extLst>
                  <a:ext uri="{FF2B5EF4-FFF2-40B4-BE49-F238E27FC236}">
                    <a16:creationId xmlns:a16="http://schemas.microsoft.com/office/drawing/2014/main" id="{7F2CE95A-7243-1D69-71BF-F10451E2F548}"/>
                  </a:ext>
                </a:extLst>
              </p:cNvPr>
              <p:cNvPicPr/>
              <p:nvPr/>
            </p:nvPicPr>
            <p:blipFill>
              <a:blip r:embed="rId14"/>
              <a:stretch>
                <a:fillRect/>
              </a:stretch>
            </p:blipFill>
            <p:spPr>
              <a:xfrm>
                <a:off x="1577745" y="2959342"/>
                <a:ext cx="5430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5">
                <a:extLst>
                  <a:ext uri="{FF2B5EF4-FFF2-40B4-BE49-F238E27FC236}">
                    <a16:creationId xmlns:a16="http://schemas.microsoft.com/office/drawing/2014/main" id="{3CBAE1F8-BF30-0E28-6CAC-DA65C73ABC79}"/>
                  </a:ext>
                </a:extLst>
              </p14:cNvPr>
              <p14:cNvContentPartPr/>
              <p14:nvPr/>
            </p14:nvContentPartPr>
            <p14:xfrm>
              <a:off x="1691505" y="3453982"/>
              <a:ext cx="4307400" cy="155520"/>
            </p14:xfrm>
          </p:contentPart>
        </mc:Choice>
        <mc:Fallback xmlns="">
          <p:pic>
            <p:nvPicPr>
              <p:cNvPr id="26" name="حبر 25">
                <a:extLst>
                  <a:ext uri="{FF2B5EF4-FFF2-40B4-BE49-F238E27FC236}">
                    <a16:creationId xmlns:a16="http://schemas.microsoft.com/office/drawing/2014/main" id="{3CBAE1F8-BF30-0E28-6CAC-DA65C73ABC79}"/>
                  </a:ext>
                </a:extLst>
              </p:cNvPr>
              <p:cNvPicPr/>
              <p:nvPr/>
            </p:nvPicPr>
            <p:blipFill>
              <a:blip r:embed="rId16"/>
              <a:stretch>
                <a:fillRect/>
              </a:stretch>
            </p:blipFill>
            <p:spPr>
              <a:xfrm>
                <a:off x="1676385" y="3438862"/>
                <a:ext cx="4338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حبر 26">
                <a:extLst>
                  <a:ext uri="{FF2B5EF4-FFF2-40B4-BE49-F238E27FC236}">
                    <a16:creationId xmlns:a16="http://schemas.microsoft.com/office/drawing/2014/main" id="{CC086193-AB9C-C1CA-F7E4-FB815448623A}"/>
                  </a:ext>
                </a:extLst>
              </p14:cNvPr>
              <p14:cNvContentPartPr/>
              <p14:nvPr/>
            </p14:nvContentPartPr>
            <p14:xfrm>
              <a:off x="4448745" y="1392622"/>
              <a:ext cx="1994400" cy="800280"/>
            </p14:xfrm>
          </p:contentPart>
        </mc:Choice>
        <mc:Fallback xmlns="">
          <p:pic>
            <p:nvPicPr>
              <p:cNvPr id="27" name="حبر 26">
                <a:extLst>
                  <a:ext uri="{FF2B5EF4-FFF2-40B4-BE49-F238E27FC236}">
                    <a16:creationId xmlns:a16="http://schemas.microsoft.com/office/drawing/2014/main" id="{CC086193-AB9C-C1CA-F7E4-FB815448623A}"/>
                  </a:ext>
                </a:extLst>
              </p:cNvPr>
              <p:cNvPicPr/>
              <p:nvPr/>
            </p:nvPicPr>
            <p:blipFill>
              <a:blip r:embed="rId18"/>
              <a:stretch>
                <a:fillRect/>
              </a:stretch>
            </p:blipFill>
            <p:spPr>
              <a:xfrm>
                <a:off x="4433625" y="1377142"/>
                <a:ext cx="2025000" cy="830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حبر 27">
                <a:extLst>
                  <a:ext uri="{FF2B5EF4-FFF2-40B4-BE49-F238E27FC236}">
                    <a16:creationId xmlns:a16="http://schemas.microsoft.com/office/drawing/2014/main" id="{9B24EAA5-6BD2-F980-AFEB-E43208A2751C}"/>
                  </a:ext>
                </a:extLst>
              </p14:cNvPr>
              <p14:cNvContentPartPr/>
              <p14:nvPr/>
            </p14:nvContentPartPr>
            <p14:xfrm>
              <a:off x="1600149" y="6217402"/>
              <a:ext cx="2157480" cy="155520"/>
            </p14:xfrm>
          </p:contentPart>
        </mc:Choice>
        <mc:Fallback xmlns="">
          <p:pic>
            <p:nvPicPr>
              <p:cNvPr id="28" name="حبر 27">
                <a:extLst>
                  <a:ext uri="{FF2B5EF4-FFF2-40B4-BE49-F238E27FC236}">
                    <a16:creationId xmlns:a16="http://schemas.microsoft.com/office/drawing/2014/main" id="{9B24EAA5-6BD2-F980-AFEB-E43208A2751C}"/>
                  </a:ext>
                </a:extLst>
              </p:cNvPr>
              <p:cNvPicPr/>
              <p:nvPr/>
            </p:nvPicPr>
            <p:blipFill>
              <a:blip r:embed="rId20"/>
              <a:stretch>
                <a:fillRect/>
              </a:stretch>
            </p:blipFill>
            <p:spPr>
              <a:xfrm>
                <a:off x="1584669" y="6202282"/>
                <a:ext cx="21880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حبر 33">
                <a:extLst>
                  <a:ext uri="{FF2B5EF4-FFF2-40B4-BE49-F238E27FC236}">
                    <a16:creationId xmlns:a16="http://schemas.microsoft.com/office/drawing/2014/main" id="{C8728A3A-0B1E-A25A-AB04-BD1D5A3FAC8A}"/>
                  </a:ext>
                </a:extLst>
              </p14:cNvPr>
              <p14:cNvContentPartPr/>
              <p14:nvPr/>
            </p14:nvContentPartPr>
            <p14:xfrm>
              <a:off x="6326049" y="4863158"/>
              <a:ext cx="540000" cy="226080"/>
            </p14:xfrm>
          </p:contentPart>
        </mc:Choice>
        <mc:Fallback xmlns="">
          <p:pic>
            <p:nvPicPr>
              <p:cNvPr id="33" name="حبر 33">
                <a:extLst>
                  <a:ext uri="{FF2B5EF4-FFF2-40B4-BE49-F238E27FC236}">
                    <a16:creationId xmlns:a16="http://schemas.microsoft.com/office/drawing/2014/main" id="{C8728A3A-0B1E-A25A-AB04-BD1D5A3FAC8A}"/>
                  </a:ext>
                </a:extLst>
              </p:cNvPr>
              <p:cNvPicPr/>
              <p:nvPr/>
            </p:nvPicPr>
            <p:blipFill>
              <a:blip r:embed="rId22"/>
              <a:stretch>
                <a:fillRect/>
              </a:stretch>
            </p:blipFill>
            <p:spPr>
              <a:xfrm>
                <a:off x="6310579" y="4847678"/>
                <a:ext cx="5705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حبر 42">
                <a:extLst>
                  <a:ext uri="{FF2B5EF4-FFF2-40B4-BE49-F238E27FC236}">
                    <a16:creationId xmlns:a16="http://schemas.microsoft.com/office/drawing/2014/main" id="{D33E6A5B-2FAB-D92E-88B6-2EBCDF86AEB9}"/>
                  </a:ext>
                </a:extLst>
              </p14:cNvPr>
              <p14:cNvContentPartPr/>
              <p14:nvPr/>
            </p14:nvContentPartPr>
            <p14:xfrm>
              <a:off x="3610745" y="5727720"/>
              <a:ext cx="1224360" cy="300600"/>
            </p14:xfrm>
          </p:contentPart>
        </mc:Choice>
        <mc:Fallback xmlns="">
          <p:pic>
            <p:nvPicPr>
              <p:cNvPr id="42" name="حبر 42">
                <a:extLst>
                  <a:ext uri="{FF2B5EF4-FFF2-40B4-BE49-F238E27FC236}">
                    <a16:creationId xmlns:a16="http://schemas.microsoft.com/office/drawing/2014/main" id="{D33E6A5B-2FAB-D92E-88B6-2EBCDF86AEB9}"/>
                  </a:ext>
                </a:extLst>
              </p:cNvPr>
              <p:cNvPicPr/>
              <p:nvPr/>
            </p:nvPicPr>
            <p:blipFill>
              <a:blip r:embed="rId24"/>
              <a:stretch>
                <a:fillRect/>
              </a:stretch>
            </p:blipFill>
            <p:spPr>
              <a:xfrm>
                <a:off x="3595265" y="5712600"/>
                <a:ext cx="12549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9" name="حبر 49">
                <a:extLst>
                  <a:ext uri="{FF2B5EF4-FFF2-40B4-BE49-F238E27FC236}">
                    <a16:creationId xmlns:a16="http://schemas.microsoft.com/office/drawing/2014/main" id="{9BD3AE2E-419B-AE31-A70B-3F611B1F34E8}"/>
                  </a:ext>
                </a:extLst>
              </p14:cNvPr>
              <p14:cNvContentPartPr/>
              <p14:nvPr/>
            </p14:nvContentPartPr>
            <p14:xfrm>
              <a:off x="5181065" y="5727720"/>
              <a:ext cx="3565080" cy="416160"/>
            </p14:xfrm>
          </p:contentPart>
        </mc:Choice>
        <mc:Fallback xmlns="">
          <p:pic>
            <p:nvPicPr>
              <p:cNvPr id="49" name="حبر 49">
                <a:extLst>
                  <a:ext uri="{FF2B5EF4-FFF2-40B4-BE49-F238E27FC236}">
                    <a16:creationId xmlns:a16="http://schemas.microsoft.com/office/drawing/2014/main" id="{9BD3AE2E-419B-AE31-A70B-3F611B1F34E8}"/>
                  </a:ext>
                </a:extLst>
              </p:cNvPr>
              <p:cNvPicPr/>
              <p:nvPr/>
            </p:nvPicPr>
            <p:blipFill>
              <a:blip r:embed="rId26"/>
              <a:stretch>
                <a:fillRect/>
              </a:stretch>
            </p:blipFill>
            <p:spPr>
              <a:xfrm>
                <a:off x="5165945" y="5712600"/>
                <a:ext cx="3595320" cy="4467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84226"/>
            <a:ext cx="8107680" cy="1143000"/>
          </a:xfrm>
        </p:spPr>
        <p:txBody>
          <a:bodyPr>
            <a:noAutofit/>
          </a:bodyPr>
          <a:lstStyle/>
          <a:p>
            <a:pPr algn="ctr" eaLnBrk="1" fontAlgn="auto" hangingPunct="1">
              <a:spcAft>
                <a:spcPts val="0"/>
              </a:spcAft>
              <a:defRPr/>
            </a:pPr>
            <a:r>
              <a:rPr lang="en-US" sz="4000" dirty="0">
                <a:ea typeface="+mj-ea"/>
                <a:cs typeface="Arial Narrow"/>
              </a:rPr>
              <a:t> </a:t>
            </a:r>
            <a:r>
              <a:rPr lang="en-US" sz="4000" dirty="0">
                <a:solidFill>
                  <a:srgbClr val="0099FF"/>
                </a:solidFill>
                <a:ea typeface="+mj-ea"/>
                <a:cs typeface="Arial Narrow"/>
              </a:rPr>
              <a:t>Demonstrate the Importance of</a:t>
            </a:r>
            <a:br>
              <a:rPr lang="en-US" sz="4000" dirty="0">
                <a:solidFill>
                  <a:srgbClr val="0099FF"/>
                </a:solidFill>
                <a:ea typeface="+mj-ea"/>
                <a:cs typeface="Arial Narrow"/>
              </a:rPr>
            </a:br>
            <a:r>
              <a:rPr lang="en-US" sz="4000" dirty="0">
                <a:solidFill>
                  <a:srgbClr val="0099FF"/>
                </a:solidFill>
                <a:ea typeface="+mj-ea"/>
                <a:cs typeface="Arial Narrow"/>
              </a:rPr>
              <a:t> Interpersonal Skills in the Workplace</a:t>
            </a:r>
          </a:p>
        </p:txBody>
      </p:sp>
      <p:sp>
        <p:nvSpPr>
          <p:cNvPr id="3" name="Content Placeholder 2"/>
          <p:cNvSpPr>
            <a:spLocks noGrp="1"/>
          </p:cNvSpPr>
          <p:nvPr>
            <p:ph idx="1"/>
          </p:nvPr>
        </p:nvSpPr>
        <p:spPr>
          <a:xfrm>
            <a:off x="889489" y="1771018"/>
            <a:ext cx="8237830" cy="4274182"/>
          </a:xfrm>
        </p:spPr>
        <p:txBody>
          <a:bodyPr>
            <a:normAutofit fontScale="92500" lnSpcReduction="10000"/>
          </a:bodyPr>
          <a:lstStyle/>
          <a:p>
            <a:pPr marL="114300" indent="0">
              <a:buClr>
                <a:schemeClr val="accent4"/>
              </a:buClr>
              <a:buNone/>
              <a:defRPr/>
            </a:pPr>
            <a:r>
              <a:rPr lang="en-US" sz="3000" dirty="0">
                <a:ea typeface="+mn-ea"/>
                <a:cs typeface="Arial"/>
              </a:rPr>
              <a:t>Interpersonal skills are important because…</a:t>
            </a:r>
          </a:p>
          <a:p>
            <a:pPr>
              <a:buClr>
                <a:srgbClr val="C00000"/>
              </a:buClr>
              <a:buFont typeface="Wingdings" panose="05000000000000000000" pitchFamily="2" charset="2"/>
              <a:buChar char="Ø"/>
              <a:defRPr/>
            </a:pPr>
            <a:r>
              <a:rPr lang="en-US" sz="3000" dirty="0">
                <a:cs typeface="Arial"/>
              </a:rPr>
              <a:t>‘Good places to work’ have better financial performance.</a:t>
            </a:r>
          </a:p>
          <a:p>
            <a:pPr>
              <a:buClr>
                <a:srgbClr val="C00000"/>
              </a:buClr>
              <a:buFont typeface="Wingdings" panose="05000000000000000000" pitchFamily="2" charset="2"/>
              <a:buChar char="Ø"/>
              <a:defRPr/>
            </a:pPr>
            <a:r>
              <a:rPr lang="en-US" sz="3000" dirty="0">
                <a:cs typeface="Arial"/>
              </a:rPr>
              <a:t>Better interpersonal skills result in lower turnover of quality employees and higher quality applications for recruitment.</a:t>
            </a:r>
          </a:p>
          <a:p>
            <a:pPr>
              <a:buClr>
                <a:srgbClr val="C00000"/>
              </a:buClr>
              <a:buFont typeface="Wingdings" panose="05000000000000000000" pitchFamily="2" charset="2"/>
              <a:buChar char="Ø"/>
              <a:defRPr/>
            </a:pPr>
            <a:r>
              <a:rPr lang="en-US" sz="3000" dirty="0">
                <a:cs typeface="Arial"/>
              </a:rPr>
              <a:t>There is a strong association between the quality of workplace relationships and job satisfaction, stress, and turnover.</a:t>
            </a:r>
          </a:p>
          <a:p>
            <a:pPr>
              <a:buClr>
                <a:srgbClr val="C00000"/>
              </a:buClr>
              <a:buFont typeface="Wingdings" panose="05000000000000000000" pitchFamily="2" charset="2"/>
              <a:buChar char="Ø"/>
              <a:defRPr/>
            </a:pPr>
            <a:r>
              <a:rPr lang="en-US" sz="3000" dirty="0">
                <a:cs typeface="Arial"/>
              </a:rPr>
              <a:t>It fosters social responsibility awareness.</a:t>
            </a:r>
          </a:p>
          <a:p>
            <a:pPr eaLnBrk="1" fontAlgn="auto" hangingPunct="1">
              <a:spcAft>
                <a:spcPts val="0"/>
              </a:spcAft>
              <a:defRPr/>
            </a:pPr>
            <a:endParaRPr lang="en-US" dirty="0">
              <a:ea typeface="+mn-ea"/>
              <a:cs typeface="Arial"/>
            </a:endParaRPr>
          </a:p>
        </p:txBody>
      </p:sp>
      <p:sp>
        <p:nvSpPr>
          <p:cNvPr id="9" name="Slide Number Placeholder 8"/>
          <p:cNvSpPr>
            <a:spLocks noGrp="1"/>
          </p:cNvSpPr>
          <p:nvPr>
            <p:ph type="sldNum" sz="quarter" idx="12"/>
          </p:nvPr>
        </p:nvSpPr>
        <p:spPr/>
        <p:txBody>
          <a:bodyPr/>
          <a:lstStyle/>
          <a:p>
            <a:pPr>
              <a:defRPr/>
            </a:pPr>
            <a:r>
              <a:rPr lang="en-US" dirty="0"/>
              <a:t>1-</a:t>
            </a:r>
            <a:fld id="{0958BFAA-312A-434C-9593-65CDF20387F6}" type="slidenum">
              <a:rPr lang="en-US"/>
              <a:pPr>
                <a:defRPr/>
              </a:pPr>
              <a:t>4</a:t>
            </a:fld>
            <a:endParaRPr lang="en-US" dirty="0"/>
          </a:p>
        </p:txBody>
      </p:sp>
      <p:sp>
        <p:nvSpPr>
          <p:cNvPr id="5" name="Rounded Rectangle 4"/>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EA3CB0C8-F39A-0EFE-4F9A-F5969DA62D6C}"/>
                  </a:ext>
                </a:extLst>
              </p14:cNvPr>
              <p14:cNvContentPartPr/>
              <p14:nvPr/>
            </p14:nvContentPartPr>
            <p14:xfrm>
              <a:off x="3058558" y="55801"/>
              <a:ext cx="993960" cy="273960"/>
            </p14:xfrm>
          </p:contentPart>
        </mc:Choice>
        <mc:Fallback xmlns="">
          <p:pic>
            <p:nvPicPr>
              <p:cNvPr id="12" name="حبر 12">
                <a:extLst>
                  <a:ext uri="{FF2B5EF4-FFF2-40B4-BE49-F238E27FC236}">
                    <a16:creationId xmlns:a16="http://schemas.microsoft.com/office/drawing/2014/main" id="{EA3CB0C8-F39A-0EFE-4F9A-F5969DA62D6C}"/>
                  </a:ext>
                </a:extLst>
              </p:cNvPr>
              <p:cNvPicPr/>
              <p:nvPr/>
            </p:nvPicPr>
            <p:blipFill>
              <a:blip r:embed="rId4"/>
              <a:stretch>
                <a:fillRect/>
              </a:stretch>
            </p:blipFill>
            <p:spPr>
              <a:xfrm>
                <a:off x="3043438" y="40321"/>
                <a:ext cx="10242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AE342CD7-628B-6E37-385A-A756E5FFE3A3}"/>
                  </a:ext>
                </a:extLst>
              </p14:cNvPr>
              <p14:cNvContentPartPr/>
              <p14:nvPr/>
            </p14:nvContentPartPr>
            <p14:xfrm>
              <a:off x="6692024" y="128161"/>
              <a:ext cx="753840" cy="251640"/>
            </p14:xfrm>
          </p:contentPart>
        </mc:Choice>
        <mc:Fallback xmlns="">
          <p:pic>
            <p:nvPicPr>
              <p:cNvPr id="16" name="حبر 16">
                <a:extLst>
                  <a:ext uri="{FF2B5EF4-FFF2-40B4-BE49-F238E27FC236}">
                    <a16:creationId xmlns:a16="http://schemas.microsoft.com/office/drawing/2014/main" id="{AE342CD7-628B-6E37-385A-A756E5FFE3A3}"/>
                  </a:ext>
                </a:extLst>
              </p:cNvPr>
              <p:cNvPicPr/>
              <p:nvPr/>
            </p:nvPicPr>
            <p:blipFill>
              <a:blip r:embed="rId6"/>
              <a:stretch>
                <a:fillRect/>
              </a:stretch>
            </p:blipFill>
            <p:spPr>
              <a:xfrm>
                <a:off x="6676904" y="113041"/>
                <a:ext cx="7844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DD7CEAB9-6C81-282D-38C9-AE681D145D7E}"/>
                  </a:ext>
                </a:extLst>
              </p14:cNvPr>
              <p14:cNvContentPartPr/>
              <p14:nvPr/>
            </p14:nvContentPartPr>
            <p14:xfrm>
              <a:off x="1959116" y="714241"/>
              <a:ext cx="1021680" cy="240480"/>
            </p14:xfrm>
          </p:contentPart>
        </mc:Choice>
        <mc:Fallback xmlns="">
          <p:pic>
            <p:nvPicPr>
              <p:cNvPr id="21" name="حبر 21">
                <a:extLst>
                  <a:ext uri="{FF2B5EF4-FFF2-40B4-BE49-F238E27FC236}">
                    <a16:creationId xmlns:a16="http://schemas.microsoft.com/office/drawing/2014/main" id="{DD7CEAB9-6C81-282D-38C9-AE681D145D7E}"/>
                  </a:ext>
                </a:extLst>
              </p:cNvPr>
              <p:cNvPicPr/>
              <p:nvPr/>
            </p:nvPicPr>
            <p:blipFill>
              <a:blip r:embed="rId8"/>
              <a:stretch>
                <a:fillRect/>
              </a:stretch>
            </p:blipFill>
            <p:spPr>
              <a:xfrm>
                <a:off x="1943636" y="699121"/>
                <a:ext cx="10522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حبر 21">
                <a:extLst>
                  <a:ext uri="{FF2B5EF4-FFF2-40B4-BE49-F238E27FC236}">
                    <a16:creationId xmlns:a16="http://schemas.microsoft.com/office/drawing/2014/main" id="{85BECA49-378F-6ADE-E844-99831F023410}"/>
                  </a:ext>
                </a:extLst>
              </p14:cNvPr>
              <p14:cNvContentPartPr/>
              <p14:nvPr/>
            </p14:nvContentPartPr>
            <p14:xfrm>
              <a:off x="1199876" y="2126512"/>
              <a:ext cx="1953720" cy="84240"/>
            </p14:xfrm>
          </p:contentPart>
        </mc:Choice>
        <mc:Fallback xmlns="">
          <p:pic>
            <p:nvPicPr>
              <p:cNvPr id="22" name="حبر 21">
                <a:extLst>
                  <a:ext uri="{FF2B5EF4-FFF2-40B4-BE49-F238E27FC236}">
                    <a16:creationId xmlns:a16="http://schemas.microsoft.com/office/drawing/2014/main" id="{85BECA49-378F-6ADE-E844-99831F023410}"/>
                  </a:ext>
                </a:extLst>
              </p:cNvPr>
              <p:cNvPicPr/>
              <p:nvPr/>
            </p:nvPicPr>
            <p:blipFill>
              <a:blip r:embed="rId10"/>
              <a:stretch>
                <a:fillRect/>
              </a:stretch>
            </p:blipFill>
            <p:spPr>
              <a:xfrm>
                <a:off x="1184756" y="2111032"/>
                <a:ext cx="19843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حبر 27">
                <a:extLst>
                  <a:ext uri="{FF2B5EF4-FFF2-40B4-BE49-F238E27FC236}">
                    <a16:creationId xmlns:a16="http://schemas.microsoft.com/office/drawing/2014/main" id="{ED60D6A9-FA32-9423-FC00-8883A04229D7}"/>
                  </a:ext>
                </a:extLst>
              </p14:cNvPr>
              <p14:cNvContentPartPr/>
              <p14:nvPr/>
            </p14:nvContentPartPr>
            <p14:xfrm>
              <a:off x="1808276" y="1552312"/>
              <a:ext cx="1055160" cy="301320"/>
            </p14:xfrm>
          </p:contentPart>
        </mc:Choice>
        <mc:Fallback xmlns="">
          <p:pic>
            <p:nvPicPr>
              <p:cNvPr id="27" name="حبر 27">
                <a:extLst>
                  <a:ext uri="{FF2B5EF4-FFF2-40B4-BE49-F238E27FC236}">
                    <a16:creationId xmlns:a16="http://schemas.microsoft.com/office/drawing/2014/main" id="{ED60D6A9-FA32-9423-FC00-8883A04229D7}"/>
                  </a:ext>
                </a:extLst>
              </p:cNvPr>
              <p:cNvPicPr/>
              <p:nvPr/>
            </p:nvPicPr>
            <p:blipFill>
              <a:blip r:embed="rId12"/>
              <a:stretch>
                <a:fillRect/>
              </a:stretch>
            </p:blipFill>
            <p:spPr>
              <a:xfrm>
                <a:off x="1793156" y="1536832"/>
                <a:ext cx="10857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حبر 27">
                <a:extLst>
                  <a:ext uri="{FF2B5EF4-FFF2-40B4-BE49-F238E27FC236}">
                    <a16:creationId xmlns:a16="http://schemas.microsoft.com/office/drawing/2014/main" id="{BDD758BE-F9B9-6BD3-B1A7-EB13E04708DC}"/>
                  </a:ext>
                </a:extLst>
              </p14:cNvPr>
              <p14:cNvContentPartPr/>
              <p14:nvPr/>
            </p14:nvContentPartPr>
            <p14:xfrm>
              <a:off x="1459003" y="2564937"/>
              <a:ext cx="2957760" cy="196560"/>
            </p14:xfrm>
          </p:contentPart>
        </mc:Choice>
        <mc:Fallback xmlns="">
          <p:pic>
            <p:nvPicPr>
              <p:cNvPr id="28" name="حبر 27">
                <a:extLst>
                  <a:ext uri="{FF2B5EF4-FFF2-40B4-BE49-F238E27FC236}">
                    <a16:creationId xmlns:a16="http://schemas.microsoft.com/office/drawing/2014/main" id="{BDD758BE-F9B9-6BD3-B1A7-EB13E04708DC}"/>
                  </a:ext>
                </a:extLst>
              </p:cNvPr>
              <p:cNvPicPr/>
              <p:nvPr/>
            </p:nvPicPr>
            <p:blipFill>
              <a:blip r:embed="rId14"/>
              <a:stretch>
                <a:fillRect/>
              </a:stretch>
            </p:blipFill>
            <p:spPr>
              <a:xfrm>
                <a:off x="1443523" y="2549457"/>
                <a:ext cx="29883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حبر 28">
                <a:extLst>
                  <a:ext uri="{FF2B5EF4-FFF2-40B4-BE49-F238E27FC236}">
                    <a16:creationId xmlns:a16="http://schemas.microsoft.com/office/drawing/2014/main" id="{2FE10FD0-03DE-546D-0E0B-99CE4C149F90}"/>
                  </a:ext>
                </a:extLst>
              </p14:cNvPr>
              <p14:cNvContentPartPr/>
              <p14:nvPr/>
            </p14:nvContentPartPr>
            <p14:xfrm>
              <a:off x="6769723" y="2455137"/>
              <a:ext cx="1043640" cy="259200"/>
            </p14:xfrm>
          </p:contentPart>
        </mc:Choice>
        <mc:Fallback xmlns="">
          <p:pic>
            <p:nvPicPr>
              <p:cNvPr id="29" name="حبر 28">
                <a:extLst>
                  <a:ext uri="{FF2B5EF4-FFF2-40B4-BE49-F238E27FC236}">
                    <a16:creationId xmlns:a16="http://schemas.microsoft.com/office/drawing/2014/main" id="{2FE10FD0-03DE-546D-0E0B-99CE4C149F90}"/>
                  </a:ext>
                </a:extLst>
              </p:cNvPr>
              <p:cNvPicPr/>
              <p:nvPr/>
            </p:nvPicPr>
            <p:blipFill>
              <a:blip r:embed="rId16"/>
              <a:stretch>
                <a:fillRect/>
              </a:stretch>
            </p:blipFill>
            <p:spPr>
              <a:xfrm>
                <a:off x="6754243" y="2439657"/>
                <a:ext cx="10742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حبر 47">
                <a:extLst>
                  <a:ext uri="{FF2B5EF4-FFF2-40B4-BE49-F238E27FC236}">
                    <a16:creationId xmlns:a16="http://schemas.microsoft.com/office/drawing/2014/main" id="{A802FFCB-0F09-20A3-39BC-2221F2B79026}"/>
                  </a:ext>
                </a:extLst>
              </p14:cNvPr>
              <p14:cNvContentPartPr/>
              <p14:nvPr/>
            </p14:nvContentPartPr>
            <p14:xfrm>
              <a:off x="6537497" y="2652453"/>
              <a:ext cx="1433520" cy="223560"/>
            </p14:xfrm>
          </p:contentPart>
        </mc:Choice>
        <mc:Fallback xmlns="">
          <p:pic>
            <p:nvPicPr>
              <p:cNvPr id="47" name="حبر 47">
                <a:extLst>
                  <a:ext uri="{FF2B5EF4-FFF2-40B4-BE49-F238E27FC236}">
                    <a16:creationId xmlns:a16="http://schemas.microsoft.com/office/drawing/2014/main" id="{A802FFCB-0F09-20A3-39BC-2221F2B79026}"/>
                  </a:ext>
                </a:extLst>
              </p:cNvPr>
              <p:cNvPicPr/>
              <p:nvPr/>
            </p:nvPicPr>
            <p:blipFill>
              <a:blip r:embed="rId18"/>
              <a:stretch>
                <a:fillRect/>
              </a:stretch>
            </p:blipFill>
            <p:spPr>
              <a:xfrm>
                <a:off x="6522021" y="2637309"/>
                <a:ext cx="1464112" cy="25420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حبر 54">
                <a:extLst>
                  <a:ext uri="{FF2B5EF4-FFF2-40B4-BE49-F238E27FC236}">
                    <a16:creationId xmlns:a16="http://schemas.microsoft.com/office/drawing/2014/main" id="{821A90DC-EB64-DCA3-6846-0BD59E63CBE8}"/>
                  </a:ext>
                </a:extLst>
              </p14:cNvPr>
              <p14:cNvContentPartPr/>
              <p14:nvPr/>
            </p14:nvContentPartPr>
            <p14:xfrm>
              <a:off x="1698064" y="3450770"/>
              <a:ext cx="557280" cy="132480"/>
            </p14:xfrm>
          </p:contentPart>
        </mc:Choice>
        <mc:Fallback xmlns="">
          <p:pic>
            <p:nvPicPr>
              <p:cNvPr id="54" name="حبر 54">
                <a:extLst>
                  <a:ext uri="{FF2B5EF4-FFF2-40B4-BE49-F238E27FC236}">
                    <a16:creationId xmlns:a16="http://schemas.microsoft.com/office/drawing/2014/main" id="{821A90DC-EB64-DCA3-6846-0BD59E63CBE8}"/>
                  </a:ext>
                </a:extLst>
              </p:cNvPr>
              <p:cNvPicPr/>
              <p:nvPr/>
            </p:nvPicPr>
            <p:blipFill>
              <a:blip r:embed="rId20"/>
              <a:stretch>
                <a:fillRect/>
              </a:stretch>
            </p:blipFill>
            <p:spPr>
              <a:xfrm>
                <a:off x="1682944" y="3435650"/>
                <a:ext cx="5878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حبر 54">
                <a:extLst>
                  <a:ext uri="{FF2B5EF4-FFF2-40B4-BE49-F238E27FC236}">
                    <a16:creationId xmlns:a16="http://schemas.microsoft.com/office/drawing/2014/main" id="{F2953346-FDA7-25D4-A5B1-B049991F1105}"/>
                  </a:ext>
                </a:extLst>
              </p14:cNvPr>
              <p14:cNvContentPartPr/>
              <p14:nvPr/>
            </p14:nvContentPartPr>
            <p14:xfrm>
              <a:off x="5681323" y="4001726"/>
              <a:ext cx="255240" cy="125640"/>
            </p14:xfrm>
          </p:contentPart>
        </mc:Choice>
        <mc:Fallback xmlns="">
          <p:pic>
            <p:nvPicPr>
              <p:cNvPr id="55" name="حبر 54">
                <a:extLst>
                  <a:ext uri="{FF2B5EF4-FFF2-40B4-BE49-F238E27FC236}">
                    <a16:creationId xmlns:a16="http://schemas.microsoft.com/office/drawing/2014/main" id="{F2953346-FDA7-25D4-A5B1-B049991F1105}"/>
                  </a:ext>
                </a:extLst>
              </p:cNvPr>
              <p:cNvPicPr/>
              <p:nvPr/>
            </p:nvPicPr>
            <p:blipFill>
              <a:blip r:embed="rId22"/>
              <a:stretch>
                <a:fillRect/>
              </a:stretch>
            </p:blipFill>
            <p:spPr>
              <a:xfrm>
                <a:off x="5665843" y="3986246"/>
                <a:ext cx="2858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5" name="حبر 65">
                <a:extLst>
                  <a:ext uri="{FF2B5EF4-FFF2-40B4-BE49-F238E27FC236}">
                    <a16:creationId xmlns:a16="http://schemas.microsoft.com/office/drawing/2014/main" id="{A2C78D1E-6796-2A2C-86EC-491538F5DB51}"/>
                  </a:ext>
                </a:extLst>
              </p14:cNvPr>
              <p14:cNvContentPartPr/>
              <p14:nvPr/>
            </p14:nvContentPartPr>
            <p14:xfrm>
              <a:off x="6349123" y="3953486"/>
              <a:ext cx="655560" cy="246960"/>
            </p14:xfrm>
          </p:contentPart>
        </mc:Choice>
        <mc:Fallback xmlns="">
          <p:pic>
            <p:nvPicPr>
              <p:cNvPr id="65" name="حبر 65">
                <a:extLst>
                  <a:ext uri="{FF2B5EF4-FFF2-40B4-BE49-F238E27FC236}">
                    <a16:creationId xmlns:a16="http://schemas.microsoft.com/office/drawing/2014/main" id="{A2C78D1E-6796-2A2C-86EC-491538F5DB51}"/>
                  </a:ext>
                </a:extLst>
              </p:cNvPr>
              <p:cNvPicPr/>
              <p:nvPr/>
            </p:nvPicPr>
            <p:blipFill>
              <a:blip r:embed="rId24"/>
              <a:stretch>
                <a:fillRect/>
              </a:stretch>
            </p:blipFill>
            <p:spPr>
              <a:xfrm>
                <a:off x="6333651" y="3938029"/>
                <a:ext cx="686143" cy="27715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1" name="حبر 71">
                <a:extLst>
                  <a:ext uri="{FF2B5EF4-FFF2-40B4-BE49-F238E27FC236}">
                    <a16:creationId xmlns:a16="http://schemas.microsoft.com/office/drawing/2014/main" id="{71734B31-0F78-6D58-7401-839E1FFABCB9}"/>
                  </a:ext>
                </a:extLst>
              </p14:cNvPr>
              <p14:cNvContentPartPr/>
              <p14:nvPr/>
            </p14:nvContentPartPr>
            <p14:xfrm>
              <a:off x="4899251" y="4258506"/>
              <a:ext cx="669600" cy="138240"/>
            </p14:xfrm>
          </p:contentPart>
        </mc:Choice>
        <mc:Fallback xmlns="">
          <p:pic>
            <p:nvPicPr>
              <p:cNvPr id="71" name="حبر 71">
                <a:extLst>
                  <a:ext uri="{FF2B5EF4-FFF2-40B4-BE49-F238E27FC236}">
                    <a16:creationId xmlns:a16="http://schemas.microsoft.com/office/drawing/2014/main" id="{71734B31-0F78-6D58-7401-839E1FFABCB9}"/>
                  </a:ext>
                </a:extLst>
              </p:cNvPr>
              <p:cNvPicPr/>
              <p:nvPr/>
            </p:nvPicPr>
            <p:blipFill>
              <a:blip r:embed="rId26"/>
              <a:stretch>
                <a:fillRect/>
              </a:stretch>
            </p:blipFill>
            <p:spPr>
              <a:xfrm>
                <a:off x="4884131" y="4243386"/>
                <a:ext cx="7002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1" name="حبر 81">
                <a:extLst>
                  <a:ext uri="{FF2B5EF4-FFF2-40B4-BE49-F238E27FC236}">
                    <a16:creationId xmlns:a16="http://schemas.microsoft.com/office/drawing/2014/main" id="{4C7FFFAE-0E05-2AE4-5F55-9BF303E79DC9}"/>
                  </a:ext>
                </a:extLst>
              </p14:cNvPr>
              <p14:cNvContentPartPr/>
              <p14:nvPr/>
            </p14:nvContentPartPr>
            <p14:xfrm>
              <a:off x="5261149" y="4681550"/>
              <a:ext cx="663120" cy="126360"/>
            </p14:xfrm>
          </p:contentPart>
        </mc:Choice>
        <mc:Fallback xmlns="">
          <p:pic>
            <p:nvPicPr>
              <p:cNvPr id="81" name="حبر 81">
                <a:extLst>
                  <a:ext uri="{FF2B5EF4-FFF2-40B4-BE49-F238E27FC236}">
                    <a16:creationId xmlns:a16="http://schemas.microsoft.com/office/drawing/2014/main" id="{4C7FFFAE-0E05-2AE4-5F55-9BF303E79DC9}"/>
                  </a:ext>
                </a:extLst>
              </p:cNvPr>
              <p:cNvPicPr/>
              <p:nvPr/>
            </p:nvPicPr>
            <p:blipFill>
              <a:blip r:embed="rId28"/>
              <a:stretch>
                <a:fillRect/>
              </a:stretch>
            </p:blipFill>
            <p:spPr>
              <a:xfrm>
                <a:off x="5246029" y="4666430"/>
                <a:ext cx="6937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7" name="حبر 87">
                <a:extLst>
                  <a:ext uri="{FF2B5EF4-FFF2-40B4-BE49-F238E27FC236}">
                    <a16:creationId xmlns:a16="http://schemas.microsoft.com/office/drawing/2014/main" id="{B5322E35-C7CE-B5BB-02C9-147FEBE9BB28}"/>
                  </a:ext>
                </a:extLst>
              </p14:cNvPr>
              <p14:cNvContentPartPr/>
              <p14:nvPr/>
            </p14:nvContentPartPr>
            <p14:xfrm>
              <a:off x="1960036" y="5518186"/>
              <a:ext cx="523800" cy="186480"/>
            </p14:xfrm>
          </p:contentPart>
        </mc:Choice>
        <mc:Fallback xmlns="">
          <p:pic>
            <p:nvPicPr>
              <p:cNvPr id="87" name="حبر 87">
                <a:extLst>
                  <a:ext uri="{FF2B5EF4-FFF2-40B4-BE49-F238E27FC236}">
                    <a16:creationId xmlns:a16="http://schemas.microsoft.com/office/drawing/2014/main" id="{B5322E35-C7CE-B5BB-02C9-147FEBE9BB28}"/>
                  </a:ext>
                </a:extLst>
              </p:cNvPr>
              <p:cNvPicPr/>
              <p:nvPr/>
            </p:nvPicPr>
            <p:blipFill>
              <a:blip r:embed="rId30"/>
              <a:stretch>
                <a:fillRect/>
              </a:stretch>
            </p:blipFill>
            <p:spPr>
              <a:xfrm>
                <a:off x="1944556" y="5503066"/>
                <a:ext cx="554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8" name="حبر 87">
                <a:extLst>
                  <a:ext uri="{FF2B5EF4-FFF2-40B4-BE49-F238E27FC236}">
                    <a16:creationId xmlns:a16="http://schemas.microsoft.com/office/drawing/2014/main" id="{D5CA6FBD-73EB-87C1-4E6B-8C4CA837FEF7}"/>
                  </a:ext>
                </a:extLst>
              </p14:cNvPr>
              <p14:cNvContentPartPr/>
              <p14:nvPr/>
            </p14:nvContentPartPr>
            <p14:xfrm>
              <a:off x="5973643" y="5960710"/>
              <a:ext cx="1672920" cy="114480"/>
            </p14:xfrm>
          </p:contentPart>
        </mc:Choice>
        <mc:Fallback xmlns="">
          <p:pic>
            <p:nvPicPr>
              <p:cNvPr id="88" name="حبر 87">
                <a:extLst>
                  <a:ext uri="{FF2B5EF4-FFF2-40B4-BE49-F238E27FC236}">
                    <a16:creationId xmlns:a16="http://schemas.microsoft.com/office/drawing/2014/main" id="{D5CA6FBD-73EB-87C1-4E6B-8C4CA837FEF7}"/>
                  </a:ext>
                </a:extLst>
              </p:cNvPr>
              <p:cNvPicPr/>
              <p:nvPr/>
            </p:nvPicPr>
            <p:blipFill>
              <a:blip r:embed="rId32"/>
              <a:stretch>
                <a:fillRect/>
              </a:stretch>
            </p:blipFill>
            <p:spPr>
              <a:xfrm>
                <a:off x="5958523" y="5945230"/>
                <a:ext cx="17031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حبر 92">
                <a:extLst>
                  <a:ext uri="{FF2B5EF4-FFF2-40B4-BE49-F238E27FC236}">
                    <a16:creationId xmlns:a16="http://schemas.microsoft.com/office/drawing/2014/main" id="{2F2932FB-D74F-D516-80DD-0B8378BBF19E}"/>
                  </a:ext>
                </a:extLst>
              </p14:cNvPr>
              <p14:cNvContentPartPr/>
              <p14:nvPr/>
            </p14:nvContentPartPr>
            <p14:xfrm>
              <a:off x="6775723" y="6133870"/>
              <a:ext cx="655200" cy="245520"/>
            </p14:xfrm>
          </p:contentPart>
        </mc:Choice>
        <mc:Fallback xmlns="">
          <p:pic>
            <p:nvPicPr>
              <p:cNvPr id="92" name="حبر 92">
                <a:extLst>
                  <a:ext uri="{FF2B5EF4-FFF2-40B4-BE49-F238E27FC236}">
                    <a16:creationId xmlns:a16="http://schemas.microsoft.com/office/drawing/2014/main" id="{2F2932FB-D74F-D516-80DD-0B8378BBF19E}"/>
                  </a:ext>
                </a:extLst>
              </p:cNvPr>
              <p:cNvPicPr/>
              <p:nvPr/>
            </p:nvPicPr>
            <p:blipFill>
              <a:blip r:embed="rId34"/>
              <a:stretch>
                <a:fillRect/>
              </a:stretch>
            </p:blipFill>
            <p:spPr>
              <a:xfrm>
                <a:off x="6760603" y="6118390"/>
                <a:ext cx="6858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حبر 95">
                <a:extLst>
                  <a:ext uri="{FF2B5EF4-FFF2-40B4-BE49-F238E27FC236}">
                    <a16:creationId xmlns:a16="http://schemas.microsoft.com/office/drawing/2014/main" id="{811155CC-8486-E5DA-DD0D-5185E9C11F4B}"/>
                  </a:ext>
                </a:extLst>
              </p14:cNvPr>
              <p14:cNvContentPartPr/>
              <p14:nvPr/>
            </p14:nvContentPartPr>
            <p14:xfrm>
              <a:off x="6877243" y="6429430"/>
              <a:ext cx="42480" cy="9000"/>
            </p14:xfrm>
          </p:contentPart>
        </mc:Choice>
        <mc:Fallback xmlns="">
          <p:pic>
            <p:nvPicPr>
              <p:cNvPr id="95" name="حبر 95">
                <a:extLst>
                  <a:ext uri="{FF2B5EF4-FFF2-40B4-BE49-F238E27FC236}">
                    <a16:creationId xmlns:a16="http://schemas.microsoft.com/office/drawing/2014/main" id="{811155CC-8486-E5DA-DD0D-5185E9C11F4B}"/>
                  </a:ext>
                </a:extLst>
              </p:cNvPr>
              <p:cNvPicPr/>
              <p:nvPr/>
            </p:nvPicPr>
            <p:blipFill>
              <a:blip r:embed="rId36"/>
              <a:stretch>
                <a:fillRect/>
              </a:stretch>
            </p:blipFill>
            <p:spPr>
              <a:xfrm>
                <a:off x="6862123" y="6413680"/>
                <a:ext cx="73080" cy="40875"/>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The Plan of the Text</a:t>
            </a:r>
          </a:p>
        </p:txBody>
      </p:sp>
      <p:sp>
        <p:nvSpPr>
          <p:cNvPr id="7" name="Slide Number Placeholder 6"/>
          <p:cNvSpPr>
            <a:spLocks noGrp="1"/>
          </p:cNvSpPr>
          <p:nvPr>
            <p:ph type="sldNum" sz="quarter" idx="12"/>
          </p:nvPr>
        </p:nvSpPr>
        <p:spPr/>
        <p:txBody>
          <a:bodyPr/>
          <a:lstStyle/>
          <a:p>
            <a:pPr>
              <a:defRPr/>
            </a:pPr>
            <a:r>
              <a:rPr lang="en-US"/>
              <a:t>1-</a:t>
            </a:r>
            <a:fld id="{1DB0817E-2BD7-4E00-8049-DAE6E39BAB42}" type="slidenum">
              <a:rPr lang="en-US"/>
              <a:pPr>
                <a:defRPr/>
              </a:pPr>
              <a:t>40</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990600"/>
            <a:ext cx="7819861"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Implications for Managers</a:t>
            </a:r>
          </a:p>
        </p:txBody>
      </p:sp>
      <p:sp>
        <p:nvSpPr>
          <p:cNvPr id="3" name="Subtitle 2"/>
          <p:cNvSpPr>
            <a:spLocks noGrp="1"/>
          </p:cNvSpPr>
          <p:nvPr>
            <p:ph idx="1"/>
          </p:nvPr>
        </p:nvSpPr>
        <p:spPr>
          <a:xfrm>
            <a:off x="829102" y="1583690"/>
            <a:ext cx="8229600" cy="4502150"/>
          </a:xfrm>
        </p:spPr>
        <p:txBody>
          <a:bodyPr>
            <a:normAutofit/>
          </a:bodyPr>
          <a:lstStyle/>
          <a:p>
            <a:r>
              <a:rPr lang="en-US" sz="2800" dirty="0"/>
              <a:t>Resist the inclination to rely on generalizations; some provide valid insights into human behavior, but many are erroneous.</a:t>
            </a:r>
          </a:p>
          <a:p>
            <a:r>
              <a:rPr lang="en-US" sz="2800" dirty="0"/>
              <a:t>Use metrics and situational variables rather than “hunches” to explain cause-and-effect relationships.</a:t>
            </a:r>
          </a:p>
          <a:p>
            <a:r>
              <a:rPr lang="en-US" sz="2800" dirty="0"/>
              <a:t>Work on your interpersonal skills to increase your leadership potential.</a:t>
            </a:r>
          </a:p>
        </p:txBody>
      </p:sp>
      <p:sp>
        <p:nvSpPr>
          <p:cNvPr id="5" name="Slide Number Placeholder 4"/>
          <p:cNvSpPr>
            <a:spLocks noGrp="1"/>
          </p:cNvSpPr>
          <p:nvPr>
            <p:ph type="sldNum" sz="quarter" idx="12"/>
          </p:nvPr>
        </p:nvSpPr>
        <p:spPr/>
        <p:txBody>
          <a:bodyPr/>
          <a:lstStyle/>
          <a:p>
            <a:pPr>
              <a:defRPr/>
            </a:pPr>
            <a:r>
              <a:rPr lang="en-US"/>
              <a:t>1-</a:t>
            </a:r>
            <a:fld id="{91076D22-E00F-449E-B541-935760EFE064}" type="slidenum">
              <a:rPr lang="en-US"/>
              <a:pPr>
                <a:defRPr/>
              </a:pPr>
              <a:t>41</a:t>
            </a:fld>
            <a:endParaRPr lang="en-US"/>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B2E77A33-356A-122C-0398-3C0449D294A0}"/>
                  </a:ext>
                </a:extLst>
              </p14:cNvPr>
              <p14:cNvContentPartPr/>
              <p14:nvPr/>
            </p14:nvContentPartPr>
            <p14:xfrm>
              <a:off x="1201403" y="3375730"/>
              <a:ext cx="6723360" cy="191880"/>
            </p14:xfrm>
          </p:contentPart>
        </mc:Choice>
        <mc:Fallback xmlns="">
          <p:pic>
            <p:nvPicPr>
              <p:cNvPr id="4" name="حبر 3">
                <a:extLst>
                  <a:ext uri="{FF2B5EF4-FFF2-40B4-BE49-F238E27FC236}">
                    <a16:creationId xmlns:a16="http://schemas.microsoft.com/office/drawing/2014/main" id="{B2E77A33-356A-122C-0398-3C0449D294A0}"/>
                  </a:ext>
                </a:extLst>
              </p:cNvPr>
              <p:cNvPicPr/>
              <p:nvPr/>
            </p:nvPicPr>
            <p:blipFill>
              <a:blip r:embed="rId4"/>
              <a:stretch>
                <a:fillRect/>
              </a:stretch>
            </p:blipFill>
            <p:spPr>
              <a:xfrm>
                <a:off x="1185923" y="3360250"/>
                <a:ext cx="67539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5">
                <a:extLst>
                  <a:ext uri="{FF2B5EF4-FFF2-40B4-BE49-F238E27FC236}">
                    <a16:creationId xmlns:a16="http://schemas.microsoft.com/office/drawing/2014/main" id="{ABD7B5BF-99AC-6652-36E2-3AB964A97CF3}"/>
                  </a:ext>
                </a:extLst>
              </p14:cNvPr>
              <p14:cNvContentPartPr/>
              <p14:nvPr/>
            </p14:nvContentPartPr>
            <p14:xfrm>
              <a:off x="7278250" y="3233233"/>
              <a:ext cx="1538280" cy="140040"/>
            </p14:xfrm>
          </p:contentPart>
        </mc:Choice>
        <mc:Fallback xmlns="">
          <p:pic>
            <p:nvPicPr>
              <p:cNvPr id="16" name="حبر 15">
                <a:extLst>
                  <a:ext uri="{FF2B5EF4-FFF2-40B4-BE49-F238E27FC236}">
                    <a16:creationId xmlns:a16="http://schemas.microsoft.com/office/drawing/2014/main" id="{ABD7B5BF-99AC-6652-36E2-3AB964A97CF3}"/>
                  </a:ext>
                </a:extLst>
              </p:cNvPr>
              <p:cNvPicPr/>
              <p:nvPr/>
            </p:nvPicPr>
            <p:blipFill>
              <a:blip r:embed="rId6"/>
              <a:stretch>
                <a:fillRect/>
              </a:stretch>
            </p:blipFill>
            <p:spPr>
              <a:xfrm>
                <a:off x="7263130" y="3218113"/>
                <a:ext cx="1568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8">
                <a:extLst>
                  <a:ext uri="{FF2B5EF4-FFF2-40B4-BE49-F238E27FC236}">
                    <a16:creationId xmlns:a16="http://schemas.microsoft.com/office/drawing/2014/main" id="{CBD34D9A-AC16-6DB0-8F11-8444A0987244}"/>
                  </a:ext>
                </a:extLst>
              </p14:cNvPr>
              <p14:cNvContentPartPr/>
              <p14:nvPr/>
            </p14:nvContentPartPr>
            <p14:xfrm>
              <a:off x="8058370" y="2489113"/>
              <a:ext cx="153720" cy="95040"/>
            </p14:xfrm>
          </p:contentPart>
        </mc:Choice>
        <mc:Fallback xmlns="">
          <p:pic>
            <p:nvPicPr>
              <p:cNvPr id="17" name="حبر 18">
                <a:extLst>
                  <a:ext uri="{FF2B5EF4-FFF2-40B4-BE49-F238E27FC236}">
                    <a16:creationId xmlns:a16="http://schemas.microsoft.com/office/drawing/2014/main" id="{CBD34D9A-AC16-6DB0-8F11-8444A0987244}"/>
                  </a:ext>
                </a:extLst>
              </p:cNvPr>
              <p:cNvPicPr/>
              <p:nvPr/>
            </p:nvPicPr>
            <p:blipFill>
              <a:blip r:embed="rId8"/>
              <a:stretch>
                <a:fillRect/>
              </a:stretch>
            </p:blipFill>
            <p:spPr>
              <a:xfrm>
                <a:off x="8043250" y="2473993"/>
                <a:ext cx="1843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CCE3C25D-15B0-C92C-5631-08F06135ECE8}"/>
                  </a:ext>
                </a:extLst>
              </p14:cNvPr>
              <p14:cNvContentPartPr/>
              <p14:nvPr/>
            </p14:nvContentPartPr>
            <p14:xfrm>
              <a:off x="7999690" y="2660473"/>
              <a:ext cx="600480" cy="298080"/>
            </p14:xfrm>
          </p:contentPart>
        </mc:Choice>
        <mc:Fallback xmlns="">
          <p:pic>
            <p:nvPicPr>
              <p:cNvPr id="18" name="حبر 18">
                <a:extLst>
                  <a:ext uri="{FF2B5EF4-FFF2-40B4-BE49-F238E27FC236}">
                    <a16:creationId xmlns:a16="http://schemas.microsoft.com/office/drawing/2014/main" id="{CCE3C25D-15B0-C92C-5631-08F06135ECE8}"/>
                  </a:ext>
                </a:extLst>
              </p:cNvPr>
              <p:cNvPicPr/>
              <p:nvPr/>
            </p:nvPicPr>
            <p:blipFill>
              <a:blip r:embed="rId10"/>
              <a:stretch>
                <a:fillRect/>
              </a:stretch>
            </p:blipFill>
            <p:spPr>
              <a:xfrm>
                <a:off x="7984561" y="2645353"/>
                <a:ext cx="631098"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حبر 21">
                <a:extLst>
                  <a:ext uri="{FF2B5EF4-FFF2-40B4-BE49-F238E27FC236}">
                    <a16:creationId xmlns:a16="http://schemas.microsoft.com/office/drawing/2014/main" id="{66B52105-201B-B643-6D83-CDC31D701A34}"/>
                  </a:ext>
                </a:extLst>
              </p14:cNvPr>
              <p14:cNvContentPartPr/>
              <p14:nvPr/>
            </p14:nvContentPartPr>
            <p14:xfrm>
              <a:off x="1737338" y="3419023"/>
              <a:ext cx="403920" cy="96840"/>
            </p14:xfrm>
          </p:contentPart>
        </mc:Choice>
        <mc:Fallback xmlns="">
          <p:pic>
            <p:nvPicPr>
              <p:cNvPr id="21" name="حبر 21">
                <a:extLst>
                  <a:ext uri="{FF2B5EF4-FFF2-40B4-BE49-F238E27FC236}">
                    <a16:creationId xmlns:a16="http://schemas.microsoft.com/office/drawing/2014/main" id="{66B52105-201B-B643-6D83-CDC31D701A34}"/>
                  </a:ext>
                </a:extLst>
              </p:cNvPr>
              <p:cNvPicPr/>
              <p:nvPr/>
            </p:nvPicPr>
            <p:blipFill>
              <a:blip r:embed="rId12"/>
              <a:stretch>
                <a:fillRect/>
              </a:stretch>
            </p:blipFill>
            <p:spPr>
              <a:xfrm>
                <a:off x="1721858" y="3403543"/>
                <a:ext cx="4345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حبر 24">
                <a:extLst>
                  <a:ext uri="{FF2B5EF4-FFF2-40B4-BE49-F238E27FC236}">
                    <a16:creationId xmlns:a16="http://schemas.microsoft.com/office/drawing/2014/main" id="{88113436-EBD6-1AC3-110E-53D5DE68CEA1}"/>
                  </a:ext>
                </a:extLst>
              </p14:cNvPr>
              <p14:cNvContentPartPr/>
              <p14:nvPr/>
            </p14:nvContentPartPr>
            <p14:xfrm>
              <a:off x="1409738" y="3456823"/>
              <a:ext cx="252000" cy="56160"/>
            </p14:xfrm>
          </p:contentPart>
        </mc:Choice>
        <mc:Fallback xmlns="">
          <p:pic>
            <p:nvPicPr>
              <p:cNvPr id="24" name="حبر 24">
                <a:extLst>
                  <a:ext uri="{FF2B5EF4-FFF2-40B4-BE49-F238E27FC236}">
                    <a16:creationId xmlns:a16="http://schemas.microsoft.com/office/drawing/2014/main" id="{88113436-EBD6-1AC3-110E-53D5DE68CEA1}"/>
                  </a:ext>
                </a:extLst>
              </p:cNvPr>
              <p:cNvPicPr/>
              <p:nvPr/>
            </p:nvPicPr>
            <p:blipFill>
              <a:blip r:embed="rId14"/>
              <a:stretch>
                <a:fillRect/>
              </a:stretch>
            </p:blipFill>
            <p:spPr>
              <a:xfrm>
                <a:off x="1394258" y="3441605"/>
                <a:ext cx="282240" cy="8695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حبر 24">
                <a:extLst>
                  <a:ext uri="{FF2B5EF4-FFF2-40B4-BE49-F238E27FC236}">
                    <a16:creationId xmlns:a16="http://schemas.microsoft.com/office/drawing/2014/main" id="{5D5D2A11-B52A-4700-2140-9D74FB65EA95}"/>
                  </a:ext>
                </a:extLst>
              </p14:cNvPr>
              <p14:cNvContentPartPr/>
              <p14:nvPr/>
            </p14:nvContentPartPr>
            <p14:xfrm>
              <a:off x="1241929" y="4784668"/>
              <a:ext cx="4861440" cy="178920"/>
            </p14:xfrm>
          </p:contentPart>
        </mc:Choice>
        <mc:Fallback xmlns="">
          <p:pic>
            <p:nvPicPr>
              <p:cNvPr id="25" name="حبر 24">
                <a:extLst>
                  <a:ext uri="{FF2B5EF4-FFF2-40B4-BE49-F238E27FC236}">
                    <a16:creationId xmlns:a16="http://schemas.microsoft.com/office/drawing/2014/main" id="{5D5D2A11-B52A-4700-2140-9D74FB65EA95}"/>
                  </a:ext>
                </a:extLst>
              </p:cNvPr>
              <p:cNvPicPr/>
              <p:nvPr/>
            </p:nvPicPr>
            <p:blipFill>
              <a:blip r:embed="rId16"/>
              <a:stretch>
                <a:fillRect/>
              </a:stretch>
            </p:blipFill>
            <p:spPr>
              <a:xfrm>
                <a:off x="1226809" y="4769188"/>
                <a:ext cx="489204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حبر 25">
                <a:extLst>
                  <a:ext uri="{FF2B5EF4-FFF2-40B4-BE49-F238E27FC236}">
                    <a16:creationId xmlns:a16="http://schemas.microsoft.com/office/drawing/2014/main" id="{D92AFCB8-D668-2275-4913-97F6A0113198}"/>
                  </a:ext>
                </a:extLst>
              </p14:cNvPr>
              <p14:cNvContentPartPr/>
              <p14:nvPr/>
            </p14:nvContentPartPr>
            <p14:xfrm>
              <a:off x="1046449" y="5396308"/>
              <a:ext cx="3364920" cy="127800"/>
            </p14:xfrm>
          </p:contentPart>
        </mc:Choice>
        <mc:Fallback xmlns="">
          <p:pic>
            <p:nvPicPr>
              <p:cNvPr id="26" name="حبر 25">
                <a:extLst>
                  <a:ext uri="{FF2B5EF4-FFF2-40B4-BE49-F238E27FC236}">
                    <a16:creationId xmlns:a16="http://schemas.microsoft.com/office/drawing/2014/main" id="{D92AFCB8-D668-2275-4913-97F6A0113198}"/>
                  </a:ext>
                </a:extLst>
              </p:cNvPr>
              <p:cNvPicPr/>
              <p:nvPr/>
            </p:nvPicPr>
            <p:blipFill>
              <a:blip r:embed="rId18"/>
              <a:stretch>
                <a:fillRect/>
              </a:stretch>
            </p:blipFill>
            <p:spPr>
              <a:xfrm>
                <a:off x="1031329" y="5381188"/>
                <a:ext cx="3395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حبر 31">
                <a:extLst>
                  <a:ext uri="{FF2B5EF4-FFF2-40B4-BE49-F238E27FC236}">
                    <a16:creationId xmlns:a16="http://schemas.microsoft.com/office/drawing/2014/main" id="{712CBD99-C000-CD49-D2A6-5409B7119664}"/>
                  </a:ext>
                </a:extLst>
              </p14:cNvPr>
              <p14:cNvContentPartPr/>
              <p14:nvPr/>
            </p14:nvContentPartPr>
            <p14:xfrm>
              <a:off x="6913967" y="1152843"/>
              <a:ext cx="1349280" cy="360360"/>
            </p14:xfrm>
          </p:contentPart>
        </mc:Choice>
        <mc:Fallback xmlns="">
          <p:pic>
            <p:nvPicPr>
              <p:cNvPr id="31" name="حبر 31">
                <a:extLst>
                  <a:ext uri="{FF2B5EF4-FFF2-40B4-BE49-F238E27FC236}">
                    <a16:creationId xmlns:a16="http://schemas.microsoft.com/office/drawing/2014/main" id="{712CBD99-C000-CD49-D2A6-5409B7119664}"/>
                  </a:ext>
                </a:extLst>
              </p:cNvPr>
              <p:cNvPicPr/>
              <p:nvPr/>
            </p:nvPicPr>
            <p:blipFill>
              <a:blip r:embed="rId20"/>
              <a:stretch>
                <a:fillRect/>
              </a:stretch>
            </p:blipFill>
            <p:spPr>
              <a:xfrm>
                <a:off x="6898847" y="1137708"/>
                <a:ext cx="1379880" cy="39099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 name="حبر 47">
                <a:extLst>
                  <a:ext uri="{FF2B5EF4-FFF2-40B4-BE49-F238E27FC236}">
                    <a16:creationId xmlns:a16="http://schemas.microsoft.com/office/drawing/2014/main" id="{B4D1AA79-AE52-B309-1E16-BEF90A4CD0A4}"/>
                  </a:ext>
                </a:extLst>
              </p14:cNvPr>
              <p14:cNvContentPartPr/>
              <p14:nvPr/>
            </p14:nvContentPartPr>
            <p14:xfrm>
              <a:off x="4422407" y="1073643"/>
              <a:ext cx="2459160" cy="486720"/>
            </p14:xfrm>
          </p:contentPart>
        </mc:Choice>
        <mc:Fallback xmlns="">
          <p:pic>
            <p:nvPicPr>
              <p:cNvPr id="47" name="حبر 47">
                <a:extLst>
                  <a:ext uri="{FF2B5EF4-FFF2-40B4-BE49-F238E27FC236}">
                    <a16:creationId xmlns:a16="http://schemas.microsoft.com/office/drawing/2014/main" id="{B4D1AA79-AE52-B309-1E16-BEF90A4CD0A4}"/>
                  </a:ext>
                </a:extLst>
              </p:cNvPr>
              <p:cNvPicPr/>
              <p:nvPr/>
            </p:nvPicPr>
            <p:blipFill>
              <a:blip r:embed="rId22"/>
              <a:stretch>
                <a:fillRect/>
              </a:stretch>
            </p:blipFill>
            <p:spPr>
              <a:xfrm>
                <a:off x="4406927" y="1058534"/>
                <a:ext cx="2489400" cy="51729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 name="حبر 57">
                <a:extLst>
                  <a:ext uri="{FF2B5EF4-FFF2-40B4-BE49-F238E27FC236}">
                    <a16:creationId xmlns:a16="http://schemas.microsoft.com/office/drawing/2014/main" id="{9657A47B-4B11-DD72-63CF-2E62BF550008}"/>
                  </a:ext>
                </a:extLst>
              </p14:cNvPr>
              <p14:cNvContentPartPr/>
              <p14:nvPr/>
            </p14:nvContentPartPr>
            <p14:xfrm>
              <a:off x="2967507" y="925397"/>
              <a:ext cx="1195920" cy="471240"/>
            </p14:xfrm>
          </p:contentPart>
        </mc:Choice>
        <mc:Fallback xmlns="">
          <p:pic>
            <p:nvPicPr>
              <p:cNvPr id="57" name="حبر 57">
                <a:extLst>
                  <a:ext uri="{FF2B5EF4-FFF2-40B4-BE49-F238E27FC236}">
                    <a16:creationId xmlns:a16="http://schemas.microsoft.com/office/drawing/2014/main" id="{9657A47B-4B11-DD72-63CF-2E62BF550008}"/>
                  </a:ext>
                </a:extLst>
              </p:cNvPr>
              <p:cNvPicPr/>
              <p:nvPr/>
            </p:nvPicPr>
            <p:blipFill>
              <a:blip r:embed="rId24"/>
              <a:stretch>
                <a:fillRect/>
              </a:stretch>
            </p:blipFill>
            <p:spPr>
              <a:xfrm>
                <a:off x="2952387" y="910277"/>
                <a:ext cx="122652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9" name="حبر 69">
                <a:extLst>
                  <a:ext uri="{FF2B5EF4-FFF2-40B4-BE49-F238E27FC236}">
                    <a16:creationId xmlns:a16="http://schemas.microsoft.com/office/drawing/2014/main" id="{640D3911-1381-B5BF-55AA-271E028602CF}"/>
                  </a:ext>
                </a:extLst>
              </p14:cNvPr>
              <p14:cNvContentPartPr/>
              <p14:nvPr/>
            </p14:nvContentPartPr>
            <p14:xfrm>
              <a:off x="1523403" y="1004963"/>
              <a:ext cx="1693080" cy="354960"/>
            </p14:xfrm>
          </p:contentPart>
        </mc:Choice>
        <mc:Fallback xmlns="">
          <p:pic>
            <p:nvPicPr>
              <p:cNvPr id="69" name="حبر 69">
                <a:extLst>
                  <a:ext uri="{FF2B5EF4-FFF2-40B4-BE49-F238E27FC236}">
                    <a16:creationId xmlns:a16="http://schemas.microsoft.com/office/drawing/2014/main" id="{640D3911-1381-B5BF-55AA-271E028602CF}"/>
                  </a:ext>
                </a:extLst>
              </p:cNvPr>
              <p:cNvPicPr/>
              <p:nvPr/>
            </p:nvPicPr>
            <p:blipFill>
              <a:blip r:embed="rId26"/>
              <a:stretch>
                <a:fillRect/>
              </a:stretch>
            </p:blipFill>
            <p:spPr>
              <a:xfrm>
                <a:off x="1507923" y="989483"/>
                <a:ext cx="1723680" cy="38520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Implications for Managers</a:t>
            </a:r>
          </a:p>
        </p:txBody>
      </p:sp>
      <p:sp>
        <p:nvSpPr>
          <p:cNvPr id="3" name="Subtitle 2"/>
          <p:cNvSpPr>
            <a:spLocks noGrp="1"/>
          </p:cNvSpPr>
          <p:nvPr>
            <p:ph idx="1"/>
          </p:nvPr>
        </p:nvSpPr>
        <p:spPr>
          <a:xfrm>
            <a:off x="829102" y="1583690"/>
            <a:ext cx="8229600" cy="4502150"/>
          </a:xfrm>
        </p:spPr>
        <p:txBody>
          <a:bodyPr>
            <a:normAutofit/>
          </a:bodyPr>
          <a:lstStyle/>
          <a:p>
            <a:r>
              <a:rPr lang="en-US" sz="2800" dirty="0"/>
              <a:t>Improve your technical skills and conceptual skills through training and staying current with OB trends like “big data”.</a:t>
            </a:r>
          </a:p>
          <a:p>
            <a:r>
              <a:rPr lang="en-US" sz="2800" dirty="0"/>
              <a:t>OB can improve your employees’ work quality and productivity by showing you how to empower your employees, design and implement change programs, improve customer service, and help your employees balance work-life conflicts. </a:t>
            </a:r>
            <a:endParaRPr lang="en-US" sz="2800" dirty="0">
              <a:ea typeface="+mn-ea"/>
              <a:cs typeface="Arial"/>
            </a:endParaRPr>
          </a:p>
        </p:txBody>
      </p:sp>
      <p:sp>
        <p:nvSpPr>
          <p:cNvPr id="5" name="Slide Number Placeholder 4"/>
          <p:cNvSpPr>
            <a:spLocks noGrp="1"/>
          </p:cNvSpPr>
          <p:nvPr>
            <p:ph type="sldNum" sz="quarter" idx="12"/>
          </p:nvPr>
        </p:nvSpPr>
        <p:spPr/>
        <p:txBody>
          <a:bodyPr/>
          <a:lstStyle/>
          <a:p>
            <a:pPr>
              <a:defRPr/>
            </a:pPr>
            <a:r>
              <a:rPr lang="en-US"/>
              <a:t>1-</a:t>
            </a:r>
            <a:fld id="{91076D22-E00F-449E-B541-935760EFE064}" type="slidenum">
              <a:rPr lang="en-US"/>
              <a:pPr>
                <a:defRPr/>
              </a:pPr>
              <a:t>42</a:t>
            </a:fld>
            <a:endParaRPr lang="en-US"/>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12936C62-1144-D80E-0D0F-A0EC3BA4B233}"/>
                  </a:ext>
                </a:extLst>
              </p14:cNvPr>
              <p14:cNvContentPartPr/>
              <p14:nvPr/>
            </p14:nvContentPartPr>
            <p14:xfrm>
              <a:off x="1250723" y="2629810"/>
              <a:ext cx="3134880" cy="151920"/>
            </p14:xfrm>
          </p:contentPart>
        </mc:Choice>
        <mc:Fallback xmlns="">
          <p:pic>
            <p:nvPicPr>
              <p:cNvPr id="4" name="حبر 3">
                <a:extLst>
                  <a:ext uri="{FF2B5EF4-FFF2-40B4-BE49-F238E27FC236}">
                    <a16:creationId xmlns:a16="http://schemas.microsoft.com/office/drawing/2014/main" id="{12936C62-1144-D80E-0D0F-A0EC3BA4B233}"/>
                  </a:ext>
                </a:extLst>
              </p:cNvPr>
              <p:cNvPicPr/>
              <p:nvPr/>
            </p:nvPicPr>
            <p:blipFill>
              <a:blip r:embed="rId4"/>
              <a:stretch>
                <a:fillRect/>
              </a:stretch>
            </p:blipFill>
            <p:spPr>
              <a:xfrm>
                <a:off x="1235603" y="2614690"/>
                <a:ext cx="3165480" cy="182160"/>
              </a:xfrm>
              <a:prstGeom prst="rect">
                <a:avLst/>
              </a:prstGeom>
            </p:spPr>
          </p:pic>
        </mc:Fallback>
      </mc:AlternateContent>
    </p:spTree>
    <p:extLst>
      <p:ext uri="{BB962C8B-B14F-4D97-AF65-F5344CB8AC3E}">
        <p14:creationId xmlns:p14="http://schemas.microsoft.com/office/powerpoint/2010/main" val="16857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489" y="1529263"/>
            <a:ext cx="8229600" cy="4923744"/>
          </a:xfrm>
        </p:spPr>
        <p:txBody>
          <a:bodyPr>
            <a:normAutofit/>
          </a:bodyPr>
          <a:lstStyle/>
          <a:p>
            <a:pPr marL="457200" lvl="2" indent="-457200" eaLnBrk="1" fontAlgn="auto" hangingPunct="1">
              <a:spcBef>
                <a:spcPts val="0"/>
              </a:spcBef>
              <a:spcAft>
                <a:spcPts val="0"/>
              </a:spcAft>
              <a:buClr>
                <a:srgbClr val="C00000"/>
              </a:buClr>
              <a:buFont typeface="Wingdings" panose="05000000000000000000" pitchFamily="2" charset="2"/>
              <a:buChar char="Ø"/>
              <a:defRPr/>
            </a:pPr>
            <a:r>
              <a:rPr lang="en-US" sz="2800" b="1" dirty="0">
                <a:solidFill>
                  <a:schemeClr val="accent1"/>
                </a:solidFill>
                <a:ea typeface="+mn-ea"/>
                <a:cs typeface="Arial"/>
              </a:rPr>
              <a:t>Manager</a:t>
            </a:r>
            <a:r>
              <a:rPr lang="en-US" sz="2800" dirty="0">
                <a:solidFill>
                  <a:schemeClr val="accent1"/>
                </a:solidFill>
                <a:ea typeface="+mn-ea"/>
                <a:cs typeface="Arial"/>
              </a:rPr>
              <a:t>:</a:t>
            </a:r>
            <a:r>
              <a:rPr lang="en-US" sz="2800" dirty="0">
                <a:ea typeface="+mn-ea"/>
                <a:cs typeface="Arial"/>
              </a:rPr>
              <a:t> Someone who gets things done through other people in organizations.</a:t>
            </a:r>
          </a:p>
          <a:p>
            <a:pPr marL="457200" lvl="2" indent="-457200">
              <a:spcBef>
                <a:spcPts val="0"/>
              </a:spcBef>
              <a:defRPr/>
            </a:pPr>
            <a:r>
              <a:rPr lang="en-US" sz="2800" b="1" dirty="0">
                <a:solidFill>
                  <a:schemeClr val="accent1"/>
                </a:solidFill>
                <a:latin typeface="Arial" panose="020B0604020202020204" pitchFamily="34" charset="0"/>
                <a:cs typeface="Arial" panose="020B0604020202020204" pitchFamily="34" charset="0"/>
              </a:rPr>
              <a:t>Organization</a:t>
            </a:r>
            <a:r>
              <a:rPr lang="en-US" sz="2800" dirty="0">
                <a:solidFill>
                  <a:schemeClr val="accent1"/>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 consciously coordinated social unit composed of two or more people that functions on a relatively continuous basis to achieve a common goal or set of goals. </a:t>
            </a:r>
          </a:p>
          <a:p>
            <a:pPr marL="1005840" lvl="4" indent="-457200">
              <a:spcBef>
                <a:spcPts val="0"/>
              </a:spcBef>
              <a:buClr>
                <a:srgbClr val="C00000"/>
              </a:buClr>
              <a:buFont typeface="Wingdings" panose="05000000000000000000" pitchFamily="2" charset="2"/>
              <a:buChar char="Ø"/>
              <a:defRPr/>
            </a:pPr>
            <a:r>
              <a:rPr lang="en-US" sz="2800" dirty="0">
                <a:latin typeface="Arial" panose="020B0604020202020204" pitchFamily="34" charset="0"/>
                <a:cs typeface="Arial" panose="020B0604020202020204" pitchFamily="34" charset="0"/>
              </a:rPr>
              <a:t>Planning, organizing, leading, and controlling.</a:t>
            </a:r>
          </a:p>
          <a:p>
            <a:pPr marL="457200" lvl="2" indent="-457200" eaLnBrk="1" fontAlgn="auto" hangingPunct="1">
              <a:spcBef>
                <a:spcPts val="0"/>
              </a:spcBef>
              <a:spcAft>
                <a:spcPts val="0"/>
              </a:spcAft>
              <a:buClr>
                <a:srgbClr val="C00000"/>
              </a:buClr>
              <a:buFont typeface="Wingdings" panose="05000000000000000000" pitchFamily="2" charset="2"/>
              <a:buChar char="Ø"/>
              <a:defRPr/>
            </a:pPr>
            <a:r>
              <a:rPr lang="en-US" sz="2800" dirty="0">
                <a:ea typeface="+mn-ea"/>
                <a:cs typeface="Arial"/>
              </a:rPr>
              <a:t>Mintzberg concluded that managers perform ten different, highly interrelated roles or sets of behaviors attributable to their jobs. </a:t>
            </a:r>
          </a:p>
          <a:p>
            <a:pPr marL="342900" lvl="2" indent="-342900" eaLnBrk="1" fontAlgn="auto" hangingPunct="1">
              <a:spcBef>
                <a:spcPts val="2000"/>
              </a:spcBef>
              <a:spcAft>
                <a:spcPts val="0"/>
              </a:spcAft>
              <a:defRPr/>
            </a:pPr>
            <a:endParaRPr lang="en-US" dirty="0">
              <a:ea typeface="+mn-ea"/>
              <a:cs typeface="Arial"/>
            </a:endParaRPr>
          </a:p>
        </p:txBody>
      </p:sp>
      <p:sp>
        <p:nvSpPr>
          <p:cNvPr id="8" name="Slide Number Placeholder 7"/>
          <p:cNvSpPr>
            <a:spLocks noGrp="1"/>
          </p:cNvSpPr>
          <p:nvPr>
            <p:ph type="sldNum" sz="quarter" idx="12"/>
          </p:nvPr>
        </p:nvSpPr>
        <p:spPr/>
        <p:txBody>
          <a:bodyPr>
            <a:normAutofit/>
          </a:bodyPr>
          <a:lstStyle/>
          <a:p>
            <a:pPr>
              <a:defRPr/>
            </a:pPr>
            <a:r>
              <a:rPr lang="en-US" dirty="0"/>
              <a:t>1-</a:t>
            </a:r>
            <a:fld id="{FDB36736-D9C0-48AA-BF92-B248342B0B33}" type="slidenum">
              <a:rPr lang="en-US" smtClean="0"/>
              <a:pPr>
                <a:defRPr/>
              </a:pPr>
              <a:t>5</a:t>
            </a:fld>
            <a:endParaRPr lang="en-US" dirty="0"/>
          </a:p>
        </p:txBody>
      </p:sp>
      <p:sp>
        <p:nvSpPr>
          <p:cNvPr id="7" name="Title 1"/>
          <p:cNvSpPr>
            <a:spLocks noGrp="1"/>
          </p:cNvSpPr>
          <p:nvPr>
            <p:ph type="title"/>
          </p:nvPr>
        </p:nvSpPr>
        <p:spPr>
          <a:xfrm>
            <a:off x="889489" y="225155"/>
            <a:ext cx="8025559" cy="1570988"/>
          </a:xfrm>
        </p:spPr>
        <p:txBody>
          <a:bodyPr>
            <a:normAutofit fontScale="90000"/>
          </a:bodyPr>
          <a:lstStyle/>
          <a:p>
            <a:pPr eaLnBrk="1" fontAlgn="auto" hangingPunct="1">
              <a:spcAft>
                <a:spcPts val="0"/>
              </a:spcAft>
              <a:defRPr/>
            </a:pPr>
            <a:r>
              <a:rPr lang="en-US" sz="4900" dirty="0">
                <a:solidFill>
                  <a:srgbClr val="0099FF"/>
                </a:solidFill>
                <a:ea typeface="+mj-ea"/>
                <a:cs typeface="Arial Narrow"/>
              </a:rPr>
              <a:t>Describe the Manager’s </a:t>
            </a:r>
            <a:br>
              <a:rPr lang="en-US" sz="4900" dirty="0">
                <a:solidFill>
                  <a:srgbClr val="0099FF"/>
                </a:solidFill>
                <a:ea typeface="+mj-ea"/>
                <a:cs typeface="Arial Narrow"/>
              </a:rPr>
            </a:br>
            <a:r>
              <a:rPr lang="en-US" sz="4900" dirty="0">
                <a:solidFill>
                  <a:srgbClr val="0099FF"/>
                </a:solidFill>
                <a:ea typeface="+mj-ea"/>
                <a:cs typeface="Arial Narrow"/>
              </a:rPr>
              <a:t>Functions, Roles, And Skills</a:t>
            </a:r>
            <a:br>
              <a:rPr lang="en-US" sz="3600" dirty="0">
                <a:ea typeface="+mj-ea"/>
                <a:cs typeface="Arial Narrow"/>
              </a:rPr>
            </a:br>
            <a:endParaRPr lang="en-US" sz="3600" dirty="0">
              <a:ea typeface="+mj-ea"/>
              <a:cs typeface="Arial Narrow"/>
            </a:endParaRPr>
          </a:p>
        </p:txBody>
      </p:sp>
      <p:sp>
        <p:nvSpPr>
          <p:cNvPr id="9" name="Rounded Rectangle 8"/>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3A3D12FD-9EB8-72E0-D0FA-D274AA0655B9}"/>
                  </a:ext>
                </a:extLst>
              </p14:cNvPr>
              <p14:cNvContentPartPr/>
              <p14:nvPr/>
            </p14:nvContentPartPr>
            <p14:xfrm>
              <a:off x="3180283" y="1765114"/>
              <a:ext cx="4771080" cy="138960"/>
            </p14:xfrm>
          </p:contentPart>
        </mc:Choice>
        <mc:Fallback xmlns="">
          <p:pic>
            <p:nvPicPr>
              <p:cNvPr id="4" name="حبر 3">
                <a:extLst>
                  <a:ext uri="{FF2B5EF4-FFF2-40B4-BE49-F238E27FC236}">
                    <a16:creationId xmlns:a16="http://schemas.microsoft.com/office/drawing/2014/main" id="{3A3D12FD-9EB8-72E0-D0FA-D274AA0655B9}"/>
                  </a:ext>
                </a:extLst>
              </p:cNvPr>
              <p:cNvPicPr/>
              <p:nvPr/>
            </p:nvPicPr>
            <p:blipFill>
              <a:blip r:embed="rId4"/>
              <a:stretch>
                <a:fillRect/>
              </a:stretch>
            </p:blipFill>
            <p:spPr>
              <a:xfrm>
                <a:off x="3126643" y="1657474"/>
                <a:ext cx="487872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231A48DA-7C25-9828-C7F7-D6C3132CF148}"/>
                  </a:ext>
                </a:extLst>
              </p14:cNvPr>
              <p14:cNvContentPartPr/>
              <p14:nvPr/>
            </p14:nvContentPartPr>
            <p14:xfrm>
              <a:off x="1429603" y="2180914"/>
              <a:ext cx="5887080" cy="168120"/>
            </p14:xfrm>
          </p:contentPart>
        </mc:Choice>
        <mc:Fallback xmlns="">
          <p:pic>
            <p:nvPicPr>
              <p:cNvPr id="5" name="حبر 4">
                <a:extLst>
                  <a:ext uri="{FF2B5EF4-FFF2-40B4-BE49-F238E27FC236}">
                    <a16:creationId xmlns:a16="http://schemas.microsoft.com/office/drawing/2014/main" id="{231A48DA-7C25-9828-C7F7-D6C3132CF148}"/>
                  </a:ext>
                </a:extLst>
              </p:cNvPr>
              <p:cNvPicPr/>
              <p:nvPr/>
            </p:nvPicPr>
            <p:blipFill>
              <a:blip r:embed="rId6"/>
              <a:stretch>
                <a:fillRect/>
              </a:stretch>
            </p:blipFill>
            <p:spPr>
              <a:xfrm>
                <a:off x="1375963" y="2073274"/>
                <a:ext cx="599472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حبر 9">
                <a:extLst>
                  <a:ext uri="{FF2B5EF4-FFF2-40B4-BE49-F238E27FC236}">
                    <a16:creationId xmlns:a16="http://schemas.microsoft.com/office/drawing/2014/main" id="{F19E6C3C-2968-95D9-D793-C6D42A42725F}"/>
                  </a:ext>
                </a:extLst>
              </p14:cNvPr>
              <p14:cNvContentPartPr/>
              <p14:nvPr/>
            </p14:nvContentPartPr>
            <p14:xfrm>
              <a:off x="4208813" y="3019923"/>
              <a:ext cx="3888360" cy="175320"/>
            </p14:xfrm>
          </p:contentPart>
        </mc:Choice>
        <mc:Fallback xmlns="">
          <p:pic>
            <p:nvPicPr>
              <p:cNvPr id="10" name="حبر 9">
                <a:extLst>
                  <a:ext uri="{FF2B5EF4-FFF2-40B4-BE49-F238E27FC236}">
                    <a16:creationId xmlns:a16="http://schemas.microsoft.com/office/drawing/2014/main" id="{F19E6C3C-2968-95D9-D793-C6D42A42725F}"/>
                  </a:ext>
                </a:extLst>
              </p:cNvPr>
              <p:cNvPicPr/>
              <p:nvPr/>
            </p:nvPicPr>
            <p:blipFill>
              <a:blip r:embed="rId8"/>
              <a:stretch>
                <a:fillRect/>
              </a:stretch>
            </p:blipFill>
            <p:spPr>
              <a:xfrm>
                <a:off x="4154813" y="2911923"/>
                <a:ext cx="39960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حبر 10">
                <a:extLst>
                  <a:ext uri="{FF2B5EF4-FFF2-40B4-BE49-F238E27FC236}">
                    <a16:creationId xmlns:a16="http://schemas.microsoft.com/office/drawing/2014/main" id="{FACDBEA9-A84B-C81C-C3C8-0FEFF3734975}"/>
                  </a:ext>
                </a:extLst>
              </p14:cNvPr>
              <p14:cNvContentPartPr/>
              <p14:nvPr/>
            </p14:nvContentPartPr>
            <p14:xfrm>
              <a:off x="1472453" y="3428163"/>
              <a:ext cx="6905880" cy="190080"/>
            </p14:xfrm>
          </p:contentPart>
        </mc:Choice>
        <mc:Fallback xmlns="">
          <p:pic>
            <p:nvPicPr>
              <p:cNvPr id="11" name="حبر 10">
                <a:extLst>
                  <a:ext uri="{FF2B5EF4-FFF2-40B4-BE49-F238E27FC236}">
                    <a16:creationId xmlns:a16="http://schemas.microsoft.com/office/drawing/2014/main" id="{FACDBEA9-A84B-C81C-C3C8-0FEFF3734975}"/>
                  </a:ext>
                </a:extLst>
              </p:cNvPr>
              <p:cNvPicPr/>
              <p:nvPr/>
            </p:nvPicPr>
            <p:blipFill>
              <a:blip r:embed="rId10"/>
              <a:stretch>
                <a:fillRect/>
              </a:stretch>
            </p:blipFill>
            <p:spPr>
              <a:xfrm>
                <a:off x="1418813" y="3320523"/>
                <a:ext cx="701352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حبر 11">
                <a:extLst>
                  <a:ext uri="{FF2B5EF4-FFF2-40B4-BE49-F238E27FC236}">
                    <a16:creationId xmlns:a16="http://schemas.microsoft.com/office/drawing/2014/main" id="{334F52B7-301A-4399-0CF8-3616113BE081}"/>
                  </a:ext>
                </a:extLst>
              </p14:cNvPr>
              <p14:cNvContentPartPr/>
              <p14:nvPr/>
            </p14:nvContentPartPr>
            <p14:xfrm>
              <a:off x="1509893" y="3909843"/>
              <a:ext cx="5887080" cy="131760"/>
            </p14:xfrm>
          </p:contentPart>
        </mc:Choice>
        <mc:Fallback xmlns="">
          <p:pic>
            <p:nvPicPr>
              <p:cNvPr id="12" name="حبر 11">
                <a:extLst>
                  <a:ext uri="{FF2B5EF4-FFF2-40B4-BE49-F238E27FC236}">
                    <a16:creationId xmlns:a16="http://schemas.microsoft.com/office/drawing/2014/main" id="{334F52B7-301A-4399-0CF8-3616113BE081}"/>
                  </a:ext>
                </a:extLst>
              </p:cNvPr>
              <p:cNvPicPr/>
              <p:nvPr/>
            </p:nvPicPr>
            <p:blipFill>
              <a:blip r:embed="rId12"/>
              <a:stretch>
                <a:fillRect/>
              </a:stretch>
            </p:blipFill>
            <p:spPr>
              <a:xfrm>
                <a:off x="1455893" y="3801843"/>
                <a:ext cx="5994720" cy="34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5" name="حبر 15">
                <a:extLst>
                  <a:ext uri="{FF2B5EF4-FFF2-40B4-BE49-F238E27FC236}">
                    <a16:creationId xmlns:a16="http://schemas.microsoft.com/office/drawing/2014/main" id="{273E6AF5-8F1F-5F35-EE65-73F750F1DEC0}"/>
                  </a:ext>
                </a:extLst>
              </p14:cNvPr>
              <p14:cNvContentPartPr/>
              <p14:nvPr/>
            </p14:nvContentPartPr>
            <p14:xfrm>
              <a:off x="2034952" y="4537197"/>
              <a:ext cx="3035160" cy="102600"/>
            </p14:xfrm>
          </p:contentPart>
        </mc:Choice>
        <mc:Fallback xmlns="">
          <p:pic>
            <p:nvPicPr>
              <p:cNvPr id="15" name="حبر 15">
                <a:extLst>
                  <a:ext uri="{FF2B5EF4-FFF2-40B4-BE49-F238E27FC236}">
                    <a16:creationId xmlns:a16="http://schemas.microsoft.com/office/drawing/2014/main" id="{273E6AF5-8F1F-5F35-EE65-73F750F1DEC0}"/>
                  </a:ext>
                </a:extLst>
              </p:cNvPr>
              <p:cNvPicPr/>
              <p:nvPr/>
            </p:nvPicPr>
            <p:blipFill>
              <a:blip r:embed="rId14"/>
              <a:stretch>
                <a:fillRect/>
              </a:stretch>
            </p:blipFill>
            <p:spPr>
              <a:xfrm>
                <a:off x="2027391" y="4529637"/>
                <a:ext cx="3050282" cy="1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6" name="حبر 15">
                <a:extLst>
                  <a:ext uri="{FF2B5EF4-FFF2-40B4-BE49-F238E27FC236}">
                    <a16:creationId xmlns:a16="http://schemas.microsoft.com/office/drawing/2014/main" id="{27C772C9-222A-22C0-261E-A00EC9DB9E84}"/>
                  </a:ext>
                </a:extLst>
              </p14:cNvPr>
              <p14:cNvContentPartPr/>
              <p14:nvPr/>
            </p14:nvContentPartPr>
            <p14:xfrm>
              <a:off x="5507152" y="4412997"/>
              <a:ext cx="1101960" cy="175320"/>
            </p14:xfrm>
          </p:contentPart>
        </mc:Choice>
        <mc:Fallback xmlns="">
          <p:pic>
            <p:nvPicPr>
              <p:cNvPr id="16" name="حبر 15">
                <a:extLst>
                  <a:ext uri="{FF2B5EF4-FFF2-40B4-BE49-F238E27FC236}">
                    <a16:creationId xmlns:a16="http://schemas.microsoft.com/office/drawing/2014/main" id="{27C772C9-222A-22C0-261E-A00EC9DB9E84}"/>
                  </a:ext>
                </a:extLst>
              </p:cNvPr>
              <p:cNvPicPr/>
              <p:nvPr/>
            </p:nvPicPr>
            <p:blipFill>
              <a:blip r:embed="rId16"/>
              <a:stretch>
                <a:fillRect/>
              </a:stretch>
            </p:blipFill>
            <p:spPr>
              <a:xfrm>
                <a:off x="5499592" y="4405437"/>
                <a:ext cx="1116720" cy="190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7" name="حبر 16">
                <a:extLst>
                  <a:ext uri="{FF2B5EF4-FFF2-40B4-BE49-F238E27FC236}">
                    <a16:creationId xmlns:a16="http://schemas.microsoft.com/office/drawing/2014/main" id="{E7B27CA3-94AA-F6FC-DA0D-275286146620}"/>
                  </a:ext>
                </a:extLst>
              </p14:cNvPr>
              <p14:cNvContentPartPr/>
              <p14:nvPr/>
            </p14:nvContentPartPr>
            <p14:xfrm>
              <a:off x="2013352" y="4872717"/>
              <a:ext cx="1626840" cy="241200"/>
            </p14:xfrm>
          </p:contentPart>
        </mc:Choice>
        <mc:Fallback xmlns="">
          <p:pic>
            <p:nvPicPr>
              <p:cNvPr id="17" name="حبر 16">
                <a:extLst>
                  <a:ext uri="{FF2B5EF4-FFF2-40B4-BE49-F238E27FC236}">
                    <a16:creationId xmlns:a16="http://schemas.microsoft.com/office/drawing/2014/main" id="{E7B27CA3-94AA-F6FC-DA0D-275286146620}"/>
                  </a:ext>
                </a:extLst>
              </p:cNvPr>
              <p:cNvPicPr/>
              <p:nvPr/>
            </p:nvPicPr>
            <p:blipFill>
              <a:blip r:embed="rId18"/>
              <a:stretch>
                <a:fillRect/>
              </a:stretch>
            </p:blipFill>
            <p:spPr>
              <a:xfrm>
                <a:off x="2005792" y="4865157"/>
                <a:ext cx="16419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حبر 23">
                <a:extLst>
                  <a:ext uri="{FF2B5EF4-FFF2-40B4-BE49-F238E27FC236}">
                    <a16:creationId xmlns:a16="http://schemas.microsoft.com/office/drawing/2014/main" id="{FC0F896A-8C31-6BD6-EBA0-48C66EE1DBE1}"/>
                  </a:ext>
                </a:extLst>
              </p14:cNvPr>
              <p14:cNvContentPartPr/>
              <p14:nvPr/>
            </p14:nvContentPartPr>
            <p14:xfrm>
              <a:off x="4800029" y="2423748"/>
              <a:ext cx="539640" cy="141480"/>
            </p14:xfrm>
          </p:contentPart>
        </mc:Choice>
        <mc:Fallback xmlns="">
          <p:pic>
            <p:nvPicPr>
              <p:cNvPr id="23" name="حبر 23">
                <a:extLst>
                  <a:ext uri="{FF2B5EF4-FFF2-40B4-BE49-F238E27FC236}">
                    <a16:creationId xmlns:a16="http://schemas.microsoft.com/office/drawing/2014/main" id="{FC0F896A-8C31-6BD6-EBA0-48C66EE1DBE1}"/>
                  </a:ext>
                </a:extLst>
              </p:cNvPr>
              <p:cNvPicPr/>
              <p:nvPr/>
            </p:nvPicPr>
            <p:blipFill>
              <a:blip r:embed="rId20"/>
              <a:stretch>
                <a:fillRect/>
              </a:stretch>
            </p:blipFill>
            <p:spPr>
              <a:xfrm>
                <a:off x="4784909" y="2408628"/>
                <a:ext cx="5702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حبر 23">
                <a:extLst>
                  <a:ext uri="{FF2B5EF4-FFF2-40B4-BE49-F238E27FC236}">
                    <a16:creationId xmlns:a16="http://schemas.microsoft.com/office/drawing/2014/main" id="{9B2FC71B-EDC1-08D0-5F04-059DE2B02036}"/>
                  </a:ext>
                </a:extLst>
              </p14:cNvPr>
              <p14:cNvContentPartPr/>
              <p14:nvPr/>
            </p14:nvContentPartPr>
            <p14:xfrm>
              <a:off x="4113487" y="2791234"/>
              <a:ext cx="1763280" cy="25920"/>
            </p14:xfrm>
          </p:contentPart>
        </mc:Choice>
        <mc:Fallback xmlns="">
          <p:pic>
            <p:nvPicPr>
              <p:cNvPr id="24" name="حبر 23">
                <a:extLst>
                  <a:ext uri="{FF2B5EF4-FFF2-40B4-BE49-F238E27FC236}">
                    <a16:creationId xmlns:a16="http://schemas.microsoft.com/office/drawing/2014/main" id="{9B2FC71B-EDC1-08D0-5F04-059DE2B02036}"/>
                  </a:ext>
                </a:extLst>
              </p:cNvPr>
              <p:cNvPicPr/>
              <p:nvPr/>
            </p:nvPicPr>
            <p:blipFill>
              <a:blip r:embed="rId22"/>
              <a:stretch>
                <a:fillRect/>
              </a:stretch>
            </p:blipFill>
            <p:spPr>
              <a:xfrm>
                <a:off x="4098007" y="2775754"/>
                <a:ext cx="1793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حبر 31">
                <a:extLst>
                  <a:ext uri="{FF2B5EF4-FFF2-40B4-BE49-F238E27FC236}">
                    <a16:creationId xmlns:a16="http://schemas.microsoft.com/office/drawing/2014/main" id="{367F3E04-9DEA-54EF-D534-80E90A7DEA21}"/>
                  </a:ext>
                </a:extLst>
              </p14:cNvPr>
              <p14:cNvContentPartPr/>
              <p14:nvPr/>
            </p14:nvContentPartPr>
            <p14:xfrm>
              <a:off x="7115828" y="2329183"/>
              <a:ext cx="657360" cy="194400"/>
            </p14:xfrm>
          </p:contentPart>
        </mc:Choice>
        <mc:Fallback xmlns="">
          <p:pic>
            <p:nvPicPr>
              <p:cNvPr id="31" name="حبر 31">
                <a:extLst>
                  <a:ext uri="{FF2B5EF4-FFF2-40B4-BE49-F238E27FC236}">
                    <a16:creationId xmlns:a16="http://schemas.microsoft.com/office/drawing/2014/main" id="{367F3E04-9DEA-54EF-D534-80E90A7DEA21}"/>
                  </a:ext>
                </a:extLst>
              </p:cNvPr>
              <p:cNvPicPr/>
              <p:nvPr/>
            </p:nvPicPr>
            <p:blipFill>
              <a:blip r:embed="rId24"/>
              <a:stretch>
                <a:fillRect/>
              </a:stretch>
            </p:blipFill>
            <p:spPr>
              <a:xfrm>
                <a:off x="7100708" y="2313703"/>
                <a:ext cx="6879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حبر 38">
                <a:extLst>
                  <a:ext uri="{FF2B5EF4-FFF2-40B4-BE49-F238E27FC236}">
                    <a16:creationId xmlns:a16="http://schemas.microsoft.com/office/drawing/2014/main" id="{0BFB13DE-97C9-9FAD-5E73-429ADD6E3CC7}"/>
                  </a:ext>
                </a:extLst>
              </p14:cNvPr>
              <p14:cNvContentPartPr/>
              <p14:nvPr/>
            </p14:nvContentPartPr>
            <p14:xfrm>
              <a:off x="8208879" y="2305060"/>
              <a:ext cx="546840" cy="254520"/>
            </p14:xfrm>
          </p:contentPart>
        </mc:Choice>
        <mc:Fallback xmlns="">
          <p:pic>
            <p:nvPicPr>
              <p:cNvPr id="38" name="حبر 38">
                <a:extLst>
                  <a:ext uri="{FF2B5EF4-FFF2-40B4-BE49-F238E27FC236}">
                    <a16:creationId xmlns:a16="http://schemas.microsoft.com/office/drawing/2014/main" id="{0BFB13DE-97C9-9FAD-5E73-429ADD6E3CC7}"/>
                  </a:ext>
                </a:extLst>
              </p:cNvPr>
              <p:cNvPicPr/>
              <p:nvPr/>
            </p:nvPicPr>
            <p:blipFill>
              <a:blip r:embed="rId26"/>
              <a:stretch>
                <a:fillRect/>
              </a:stretch>
            </p:blipFill>
            <p:spPr>
              <a:xfrm>
                <a:off x="8193759" y="2289919"/>
                <a:ext cx="577440" cy="28516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حبر 53">
                <a:extLst>
                  <a:ext uri="{FF2B5EF4-FFF2-40B4-BE49-F238E27FC236}">
                    <a16:creationId xmlns:a16="http://schemas.microsoft.com/office/drawing/2014/main" id="{B5E824D7-3516-1606-4C8D-E226F41F0CEC}"/>
                  </a:ext>
                </a:extLst>
              </p14:cNvPr>
              <p14:cNvContentPartPr/>
              <p14:nvPr/>
            </p14:nvContentPartPr>
            <p14:xfrm>
              <a:off x="7716039" y="1952675"/>
              <a:ext cx="1377000" cy="233280"/>
            </p14:xfrm>
          </p:contentPart>
        </mc:Choice>
        <mc:Fallback xmlns="">
          <p:pic>
            <p:nvPicPr>
              <p:cNvPr id="53" name="حبر 53">
                <a:extLst>
                  <a:ext uri="{FF2B5EF4-FFF2-40B4-BE49-F238E27FC236}">
                    <a16:creationId xmlns:a16="http://schemas.microsoft.com/office/drawing/2014/main" id="{B5E824D7-3516-1606-4C8D-E226F41F0CEC}"/>
                  </a:ext>
                </a:extLst>
              </p:cNvPr>
              <p:cNvPicPr/>
              <p:nvPr/>
            </p:nvPicPr>
            <p:blipFill>
              <a:blip r:embed="rId28"/>
              <a:stretch>
                <a:fillRect/>
              </a:stretch>
            </p:blipFill>
            <p:spPr>
              <a:xfrm>
                <a:off x="7700919" y="1937555"/>
                <a:ext cx="14076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 name="حبر 61">
                <a:extLst>
                  <a:ext uri="{FF2B5EF4-FFF2-40B4-BE49-F238E27FC236}">
                    <a16:creationId xmlns:a16="http://schemas.microsoft.com/office/drawing/2014/main" id="{36E5BE01-EE85-7BE4-1C64-F2A64BE8EC25}"/>
                  </a:ext>
                </a:extLst>
              </p14:cNvPr>
              <p14:cNvContentPartPr/>
              <p14:nvPr/>
            </p14:nvContentPartPr>
            <p14:xfrm>
              <a:off x="7336959" y="2003506"/>
              <a:ext cx="346320" cy="176400"/>
            </p14:xfrm>
          </p:contentPart>
        </mc:Choice>
        <mc:Fallback xmlns="">
          <p:pic>
            <p:nvPicPr>
              <p:cNvPr id="61" name="حبر 61">
                <a:extLst>
                  <a:ext uri="{FF2B5EF4-FFF2-40B4-BE49-F238E27FC236}">
                    <a16:creationId xmlns:a16="http://schemas.microsoft.com/office/drawing/2014/main" id="{36E5BE01-EE85-7BE4-1C64-F2A64BE8EC25}"/>
                  </a:ext>
                </a:extLst>
              </p:cNvPr>
              <p:cNvPicPr/>
              <p:nvPr/>
            </p:nvPicPr>
            <p:blipFill>
              <a:blip r:embed="rId30"/>
              <a:stretch>
                <a:fillRect/>
              </a:stretch>
            </p:blipFill>
            <p:spPr>
              <a:xfrm>
                <a:off x="7321479" y="1988386"/>
                <a:ext cx="3769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 name="حبر 61">
                <a:extLst>
                  <a:ext uri="{FF2B5EF4-FFF2-40B4-BE49-F238E27FC236}">
                    <a16:creationId xmlns:a16="http://schemas.microsoft.com/office/drawing/2014/main" id="{507A1814-3A5B-3392-F7DF-01A5050A8A9B}"/>
                  </a:ext>
                </a:extLst>
              </p14:cNvPr>
              <p14:cNvContentPartPr/>
              <p14:nvPr/>
            </p14:nvContentPartPr>
            <p14:xfrm>
              <a:off x="8898639" y="2155786"/>
              <a:ext cx="194400" cy="373680"/>
            </p14:xfrm>
          </p:contentPart>
        </mc:Choice>
        <mc:Fallback xmlns="">
          <p:pic>
            <p:nvPicPr>
              <p:cNvPr id="62" name="حبر 61">
                <a:extLst>
                  <a:ext uri="{FF2B5EF4-FFF2-40B4-BE49-F238E27FC236}">
                    <a16:creationId xmlns:a16="http://schemas.microsoft.com/office/drawing/2014/main" id="{507A1814-3A5B-3392-F7DF-01A5050A8A9B}"/>
                  </a:ext>
                </a:extLst>
              </p:cNvPr>
              <p:cNvPicPr/>
              <p:nvPr/>
            </p:nvPicPr>
            <p:blipFill>
              <a:blip r:embed="rId32"/>
              <a:stretch>
                <a:fillRect/>
              </a:stretch>
            </p:blipFill>
            <p:spPr>
              <a:xfrm>
                <a:off x="8883519" y="2140666"/>
                <a:ext cx="2250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حبر 62">
                <a:extLst>
                  <a:ext uri="{FF2B5EF4-FFF2-40B4-BE49-F238E27FC236}">
                    <a16:creationId xmlns:a16="http://schemas.microsoft.com/office/drawing/2014/main" id="{96AE1755-EB42-5131-CABD-A57472C4482B}"/>
                  </a:ext>
                </a:extLst>
              </p14:cNvPr>
              <p14:cNvContentPartPr/>
              <p14:nvPr/>
            </p14:nvContentPartPr>
            <p14:xfrm>
              <a:off x="1441018" y="5185532"/>
              <a:ext cx="1530000" cy="45720"/>
            </p14:xfrm>
          </p:contentPart>
        </mc:Choice>
        <mc:Fallback xmlns="">
          <p:pic>
            <p:nvPicPr>
              <p:cNvPr id="63" name="حبر 62">
                <a:extLst>
                  <a:ext uri="{FF2B5EF4-FFF2-40B4-BE49-F238E27FC236}">
                    <a16:creationId xmlns:a16="http://schemas.microsoft.com/office/drawing/2014/main" id="{96AE1755-EB42-5131-CABD-A57472C4482B}"/>
                  </a:ext>
                </a:extLst>
              </p:cNvPr>
              <p:cNvPicPr/>
              <p:nvPr/>
            </p:nvPicPr>
            <p:blipFill>
              <a:blip r:embed="rId34"/>
              <a:stretch>
                <a:fillRect/>
              </a:stretch>
            </p:blipFill>
            <p:spPr>
              <a:xfrm>
                <a:off x="1387378" y="5077892"/>
                <a:ext cx="1637640" cy="26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68" name="حبر 68">
                <a:extLst>
                  <a:ext uri="{FF2B5EF4-FFF2-40B4-BE49-F238E27FC236}">
                    <a16:creationId xmlns:a16="http://schemas.microsoft.com/office/drawing/2014/main" id="{AAF7F7B8-3E65-709A-5338-74CB6C6AFF6C}"/>
                  </a:ext>
                </a:extLst>
              </p14:cNvPr>
              <p14:cNvContentPartPr/>
              <p14:nvPr/>
            </p14:nvContentPartPr>
            <p14:xfrm>
              <a:off x="1529240" y="4754613"/>
              <a:ext cx="383400" cy="229680"/>
            </p14:xfrm>
          </p:contentPart>
        </mc:Choice>
        <mc:Fallback xmlns="">
          <p:pic>
            <p:nvPicPr>
              <p:cNvPr id="68" name="حبر 68">
                <a:extLst>
                  <a:ext uri="{FF2B5EF4-FFF2-40B4-BE49-F238E27FC236}">
                    <a16:creationId xmlns:a16="http://schemas.microsoft.com/office/drawing/2014/main" id="{AAF7F7B8-3E65-709A-5338-74CB6C6AFF6C}"/>
                  </a:ext>
                </a:extLst>
              </p:cNvPr>
              <p:cNvPicPr/>
              <p:nvPr/>
            </p:nvPicPr>
            <p:blipFill>
              <a:blip r:embed="rId36"/>
              <a:stretch>
                <a:fillRect/>
              </a:stretch>
            </p:blipFill>
            <p:spPr>
              <a:xfrm>
                <a:off x="1514120" y="4739493"/>
                <a:ext cx="414000" cy="26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69" name="حبر 68">
                <a:extLst>
                  <a:ext uri="{FF2B5EF4-FFF2-40B4-BE49-F238E27FC236}">
                    <a16:creationId xmlns:a16="http://schemas.microsoft.com/office/drawing/2014/main" id="{78D154A3-B2AB-B634-7E5D-4BE68AD04AE7}"/>
                  </a:ext>
                </a:extLst>
              </p14:cNvPr>
              <p14:cNvContentPartPr/>
              <p14:nvPr/>
            </p14:nvContentPartPr>
            <p14:xfrm>
              <a:off x="1791320" y="4943613"/>
              <a:ext cx="23040" cy="10440"/>
            </p14:xfrm>
          </p:contentPart>
        </mc:Choice>
        <mc:Fallback xmlns="">
          <p:pic>
            <p:nvPicPr>
              <p:cNvPr id="69" name="حبر 68">
                <a:extLst>
                  <a:ext uri="{FF2B5EF4-FFF2-40B4-BE49-F238E27FC236}">
                    <a16:creationId xmlns:a16="http://schemas.microsoft.com/office/drawing/2014/main" id="{78D154A3-B2AB-B634-7E5D-4BE68AD04AE7}"/>
                  </a:ext>
                </a:extLst>
              </p:cNvPr>
              <p:cNvPicPr/>
              <p:nvPr/>
            </p:nvPicPr>
            <p:blipFill>
              <a:blip r:embed="rId38"/>
              <a:stretch>
                <a:fillRect/>
              </a:stretch>
            </p:blipFill>
            <p:spPr>
              <a:xfrm>
                <a:off x="1776200" y="4928493"/>
                <a:ext cx="53640" cy="4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70" name="حبر 69">
                <a:extLst>
                  <a:ext uri="{FF2B5EF4-FFF2-40B4-BE49-F238E27FC236}">
                    <a16:creationId xmlns:a16="http://schemas.microsoft.com/office/drawing/2014/main" id="{E6EE93F4-4C28-8EF7-2A80-1A455EC9DB9F}"/>
                  </a:ext>
                </a:extLst>
              </p14:cNvPr>
              <p14:cNvContentPartPr/>
              <p14:nvPr/>
            </p14:nvContentPartPr>
            <p14:xfrm>
              <a:off x="1342760" y="4885653"/>
              <a:ext cx="149040" cy="70920"/>
            </p14:xfrm>
          </p:contentPart>
        </mc:Choice>
        <mc:Fallback xmlns="">
          <p:pic>
            <p:nvPicPr>
              <p:cNvPr id="70" name="حبر 69">
                <a:extLst>
                  <a:ext uri="{FF2B5EF4-FFF2-40B4-BE49-F238E27FC236}">
                    <a16:creationId xmlns:a16="http://schemas.microsoft.com/office/drawing/2014/main" id="{E6EE93F4-4C28-8EF7-2A80-1A455EC9DB9F}"/>
                  </a:ext>
                </a:extLst>
              </p:cNvPr>
              <p:cNvPicPr/>
              <p:nvPr/>
            </p:nvPicPr>
            <p:blipFill>
              <a:blip r:embed="rId40"/>
              <a:stretch>
                <a:fillRect/>
              </a:stretch>
            </p:blipFill>
            <p:spPr>
              <a:xfrm>
                <a:off x="1327640" y="4870533"/>
                <a:ext cx="179640" cy="10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1" name="حبر 70">
                <a:extLst>
                  <a:ext uri="{FF2B5EF4-FFF2-40B4-BE49-F238E27FC236}">
                    <a16:creationId xmlns:a16="http://schemas.microsoft.com/office/drawing/2014/main" id="{91B14291-7B6A-B485-57B4-ED1A52094797}"/>
                  </a:ext>
                </a:extLst>
              </p14:cNvPr>
              <p14:cNvContentPartPr/>
              <p14:nvPr/>
            </p14:nvContentPartPr>
            <p14:xfrm>
              <a:off x="1405760" y="4830213"/>
              <a:ext cx="5400" cy="7920"/>
            </p14:xfrm>
          </p:contentPart>
        </mc:Choice>
        <mc:Fallback xmlns="">
          <p:pic>
            <p:nvPicPr>
              <p:cNvPr id="71" name="حبر 70">
                <a:extLst>
                  <a:ext uri="{FF2B5EF4-FFF2-40B4-BE49-F238E27FC236}">
                    <a16:creationId xmlns:a16="http://schemas.microsoft.com/office/drawing/2014/main" id="{91B14291-7B6A-B485-57B4-ED1A52094797}"/>
                  </a:ext>
                </a:extLst>
              </p:cNvPr>
              <p:cNvPicPr/>
              <p:nvPr/>
            </p:nvPicPr>
            <p:blipFill>
              <a:blip r:embed="rId42"/>
              <a:stretch>
                <a:fillRect/>
              </a:stretch>
            </p:blipFill>
            <p:spPr>
              <a:xfrm>
                <a:off x="1390640" y="4815093"/>
                <a:ext cx="36000" cy="3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101" name="حبر 101">
                <a:extLst>
                  <a:ext uri="{FF2B5EF4-FFF2-40B4-BE49-F238E27FC236}">
                    <a16:creationId xmlns:a16="http://schemas.microsoft.com/office/drawing/2014/main" id="{D6B7399A-4165-D3A5-44B3-99030E21D8DF}"/>
                  </a:ext>
                </a:extLst>
              </p14:cNvPr>
              <p14:cNvContentPartPr/>
              <p14:nvPr/>
            </p14:nvContentPartPr>
            <p14:xfrm>
              <a:off x="8431276" y="4910887"/>
              <a:ext cx="704520" cy="512280"/>
            </p14:xfrm>
          </p:contentPart>
        </mc:Choice>
        <mc:Fallback xmlns="">
          <p:pic>
            <p:nvPicPr>
              <p:cNvPr id="101" name="حبر 101">
                <a:extLst>
                  <a:ext uri="{FF2B5EF4-FFF2-40B4-BE49-F238E27FC236}">
                    <a16:creationId xmlns:a16="http://schemas.microsoft.com/office/drawing/2014/main" id="{D6B7399A-4165-D3A5-44B3-99030E21D8DF}"/>
                  </a:ext>
                </a:extLst>
              </p:cNvPr>
              <p:cNvPicPr/>
              <p:nvPr/>
            </p:nvPicPr>
            <p:blipFill>
              <a:blip r:embed="rId44"/>
              <a:stretch>
                <a:fillRect/>
              </a:stretch>
            </p:blipFill>
            <p:spPr>
              <a:xfrm>
                <a:off x="8423716" y="4903327"/>
                <a:ext cx="719640" cy="52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104" name="حبر 104">
                <a:extLst>
                  <a:ext uri="{FF2B5EF4-FFF2-40B4-BE49-F238E27FC236}">
                    <a16:creationId xmlns:a16="http://schemas.microsoft.com/office/drawing/2014/main" id="{21703ED0-254B-C8EF-3E17-44403166C042}"/>
                  </a:ext>
                </a:extLst>
              </p14:cNvPr>
              <p14:cNvContentPartPr/>
              <p14:nvPr/>
            </p14:nvContentPartPr>
            <p14:xfrm>
              <a:off x="8713876" y="4369087"/>
              <a:ext cx="5040" cy="5040"/>
            </p14:xfrm>
          </p:contentPart>
        </mc:Choice>
        <mc:Fallback xmlns="">
          <p:pic>
            <p:nvPicPr>
              <p:cNvPr id="104" name="حبر 104">
                <a:extLst>
                  <a:ext uri="{FF2B5EF4-FFF2-40B4-BE49-F238E27FC236}">
                    <a16:creationId xmlns:a16="http://schemas.microsoft.com/office/drawing/2014/main" id="{21703ED0-254B-C8EF-3E17-44403166C042}"/>
                  </a:ext>
                </a:extLst>
              </p:cNvPr>
              <p:cNvPicPr/>
              <p:nvPr/>
            </p:nvPicPr>
            <p:blipFill>
              <a:blip r:embed="rId46"/>
              <a:stretch>
                <a:fillRect/>
              </a:stretch>
            </p:blipFill>
            <p:spPr>
              <a:xfrm>
                <a:off x="8706316" y="4361527"/>
                <a:ext cx="20160" cy="2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113" name="حبر 113">
                <a:extLst>
                  <a:ext uri="{FF2B5EF4-FFF2-40B4-BE49-F238E27FC236}">
                    <a16:creationId xmlns:a16="http://schemas.microsoft.com/office/drawing/2014/main" id="{2FD680D8-F697-8F1E-CDB1-63D5A5D0276D}"/>
                  </a:ext>
                </a:extLst>
              </p14:cNvPr>
              <p14:cNvContentPartPr/>
              <p14:nvPr/>
            </p14:nvContentPartPr>
            <p14:xfrm>
              <a:off x="8009716" y="4766527"/>
              <a:ext cx="5040" cy="5040"/>
            </p14:xfrm>
          </p:contentPart>
        </mc:Choice>
        <mc:Fallback xmlns="">
          <p:pic>
            <p:nvPicPr>
              <p:cNvPr id="113" name="حبر 113">
                <a:extLst>
                  <a:ext uri="{FF2B5EF4-FFF2-40B4-BE49-F238E27FC236}">
                    <a16:creationId xmlns:a16="http://schemas.microsoft.com/office/drawing/2014/main" id="{2FD680D8-F697-8F1E-CDB1-63D5A5D0276D}"/>
                  </a:ext>
                </a:extLst>
              </p:cNvPr>
              <p:cNvPicPr/>
              <p:nvPr/>
            </p:nvPicPr>
            <p:blipFill>
              <a:blip r:embed="rId48"/>
              <a:stretch>
                <a:fillRect/>
              </a:stretch>
            </p:blipFill>
            <p:spPr>
              <a:xfrm>
                <a:off x="8002156" y="4758967"/>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1" name="حبر 121">
                <a:extLst>
                  <a:ext uri="{FF2B5EF4-FFF2-40B4-BE49-F238E27FC236}">
                    <a16:creationId xmlns:a16="http://schemas.microsoft.com/office/drawing/2014/main" id="{91C187DF-2F78-F6CA-B0F6-BBA3E260323D}"/>
                  </a:ext>
                </a:extLst>
              </p14:cNvPr>
              <p14:cNvContentPartPr/>
              <p14:nvPr/>
            </p14:nvContentPartPr>
            <p14:xfrm>
              <a:off x="4142404" y="4770211"/>
              <a:ext cx="453960" cy="226080"/>
            </p14:xfrm>
          </p:contentPart>
        </mc:Choice>
        <mc:Fallback xmlns="">
          <p:pic>
            <p:nvPicPr>
              <p:cNvPr id="121" name="حبر 121">
                <a:extLst>
                  <a:ext uri="{FF2B5EF4-FFF2-40B4-BE49-F238E27FC236}">
                    <a16:creationId xmlns:a16="http://schemas.microsoft.com/office/drawing/2014/main" id="{91C187DF-2F78-F6CA-B0F6-BBA3E260323D}"/>
                  </a:ext>
                </a:extLst>
              </p:cNvPr>
              <p:cNvPicPr/>
              <p:nvPr/>
            </p:nvPicPr>
            <p:blipFill>
              <a:blip r:embed="rId50"/>
              <a:stretch>
                <a:fillRect/>
              </a:stretch>
            </p:blipFill>
            <p:spPr>
              <a:xfrm>
                <a:off x="4126924" y="4755091"/>
                <a:ext cx="4842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2" name="حبر 121">
                <a:extLst>
                  <a:ext uri="{FF2B5EF4-FFF2-40B4-BE49-F238E27FC236}">
                    <a16:creationId xmlns:a16="http://schemas.microsoft.com/office/drawing/2014/main" id="{FB26C0F8-4893-3060-08C6-91BB37E2A79B}"/>
                  </a:ext>
                </a:extLst>
              </p14:cNvPr>
              <p14:cNvContentPartPr/>
              <p14:nvPr/>
            </p14:nvContentPartPr>
            <p14:xfrm>
              <a:off x="1445097" y="5782366"/>
              <a:ext cx="1197360" cy="101520"/>
            </p14:xfrm>
          </p:contentPart>
        </mc:Choice>
        <mc:Fallback xmlns="">
          <p:pic>
            <p:nvPicPr>
              <p:cNvPr id="122" name="حبر 121">
                <a:extLst>
                  <a:ext uri="{FF2B5EF4-FFF2-40B4-BE49-F238E27FC236}">
                    <a16:creationId xmlns:a16="http://schemas.microsoft.com/office/drawing/2014/main" id="{FB26C0F8-4893-3060-08C6-91BB37E2A79B}"/>
                  </a:ext>
                </a:extLst>
              </p:cNvPr>
              <p:cNvPicPr/>
              <p:nvPr/>
            </p:nvPicPr>
            <p:blipFill>
              <a:blip r:embed="rId52"/>
              <a:stretch>
                <a:fillRect/>
              </a:stretch>
            </p:blipFill>
            <p:spPr>
              <a:xfrm>
                <a:off x="1429977" y="5767246"/>
                <a:ext cx="12279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30" name="حبر 130">
                <a:extLst>
                  <a:ext uri="{FF2B5EF4-FFF2-40B4-BE49-F238E27FC236}">
                    <a16:creationId xmlns:a16="http://schemas.microsoft.com/office/drawing/2014/main" id="{A0435FC4-A5FE-11C8-9E1F-E79FA663F5B3}"/>
                  </a:ext>
                </a:extLst>
              </p14:cNvPr>
              <p14:cNvContentPartPr/>
              <p14:nvPr/>
            </p14:nvContentPartPr>
            <p14:xfrm>
              <a:off x="4605884" y="5329244"/>
              <a:ext cx="679680" cy="181440"/>
            </p14:xfrm>
          </p:contentPart>
        </mc:Choice>
        <mc:Fallback xmlns="">
          <p:pic>
            <p:nvPicPr>
              <p:cNvPr id="130" name="حبر 130">
                <a:extLst>
                  <a:ext uri="{FF2B5EF4-FFF2-40B4-BE49-F238E27FC236}">
                    <a16:creationId xmlns:a16="http://schemas.microsoft.com/office/drawing/2014/main" id="{A0435FC4-A5FE-11C8-9E1F-E79FA663F5B3}"/>
                  </a:ext>
                </a:extLst>
              </p:cNvPr>
              <p:cNvPicPr/>
              <p:nvPr/>
            </p:nvPicPr>
            <p:blipFill>
              <a:blip r:embed="rId54"/>
              <a:stretch>
                <a:fillRect/>
              </a:stretch>
            </p:blipFill>
            <p:spPr>
              <a:xfrm>
                <a:off x="4590756" y="5314094"/>
                <a:ext cx="710296" cy="212101"/>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35" name="حبر 135">
                <a:extLst>
                  <a:ext uri="{FF2B5EF4-FFF2-40B4-BE49-F238E27FC236}">
                    <a16:creationId xmlns:a16="http://schemas.microsoft.com/office/drawing/2014/main" id="{941E6F75-DA31-C4E6-E5DE-6FD859875C5A}"/>
                  </a:ext>
                </a:extLst>
              </p14:cNvPr>
              <p14:cNvContentPartPr/>
              <p14:nvPr/>
            </p14:nvContentPartPr>
            <p14:xfrm>
              <a:off x="3214124" y="5322404"/>
              <a:ext cx="566280" cy="126720"/>
            </p14:xfrm>
          </p:contentPart>
        </mc:Choice>
        <mc:Fallback xmlns="">
          <p:pic>
            <p:nvPicPr>
              <p:cNvPr id="135" name="حبر 135">
                <a:extLst>
                  <a:ext uri="{FF2B5EF4-FFF2-40B4-BE49-F238E27FC236}">
                    <a16:creationId xmlns:a16="http://schemas.microsoft.com/office/drawing/2014/main" id="{941E6F75-DA31-C4E6-E5DE-6FD859875C5A}"/>
                  </a:ext>
                </a:extLst>
              </p:cNvPr>
              <p:cNvPicPr/>
              <p:nvPr/>
            </p:nvPicPr>
            <p:blipFill>
              <a:blip r:embed="rId56"/>
              <a:stretch>
                <a:fillRect/>
              </a:stretch>
            </p:blipFill>
            <p:spPr>
              <a:xfrm>
                <a:off x="3198654" y="5307284"/>
                <a:ext cx="596861"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42" name="حبر 142">
                <a:extLst>
                  <a:ext uri="{FF2B5EF4-FFF2-40B4-BE49-F238E27FC236}">
                    <a16:creationId xmlns:a16="http://schemas.microsoft.com/office/drawing/2014/main" id="{17250E92-CD0E-C5CB-9384-1E9625F73CCE}"/>
                  </a:ext>
                </a:extLst>
              </p14:cNvPr>
              <p14:cNvContentPartPr/>
              <p14:nvPr/>
            </p14:nvContentPartPr>
            <p14:xfrm>
              <a:off x="5930266" y="5374370"/>
              <a:ext cx="501120" cy="156600"/>
            </p14:xfrm>
          </p:contentPart>
        </mc:Choice>
        <mc:Fallback xmlns="">
          <p:pic>
            <p:nvPicPr>
              <p:cNvPr id="142" name="حبر 142">
                <a:extLst>
                  <a:ext uri="{FF2B5EF4-FFF2-40B4-BE49-F238E27FC236}">
                    <a16:creationId xmlns:a16="http://schemas.microsoft.com/office/drawing/2014/main" id="{17250E92-CD0E-C5CB-9384-1E9625F73CCE}"/>
                  </a:ext>
                </a:extLst>
              </p:cNvPr>
              <p:cNvPicPr/>
              <p:nvPr/>
            </p:nvPicPr>
            <p:blipFill>
              <a:blip r:embed="rId58"/>
              <a:stretch>
                <a:fillRect/>
              </a:stretch>
            </p:blipFill>
            <p:spPr>
              <a:xfrm>
                <a:off x="5915146" y="5359250"/>
                <a:ext cx="531720" cy="1872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r>
              <a:rPr lang="en-US"/>
              <a:t>1-</a:t>
            </a:r>
            <a:fld id="{5A4D7A8D-476C-4622-9977-EE9E2A015047}" type="slidenum">
              <a:rPr lang="en-US"/>
              <a:pPr>
                <a:defRPr/>
              </a:pPr>
              <a:t>6</a:t>
            </a:fld>
            <a:endParaRPr lang="en-US"/>
          </a:p>
        </p:txBody>
      </p:sp>
      <p:sp>
        <p:nvSpPr>
          <p:cNvPr id="7" name="Title 1"/>
          <p:cNvSpPr>
            <a:spLocks noGrp="1"/>
          </p:cNvSpPr>
          <p:nvPr>
            <p:ph type="title"/>
          </p:nvPr>
        </p:nvSpPr>
        <p:spPr>
          <a:xfrm>
            <a:off x="759823" y="460884"/>
            <a:ext cx="8229600" cy="1343025"/>
          </a:xfrm>
        </p:spPr>
        <p:txBody>
          <a:bodyPr>
            <a:normAutofit fontScale="90000"/>
          </a:bodyPr>
          <a:lstStyle/>
          <a:p>
            <a:pPr eaLnBrk="1" fontAlgn="auto" hangingPunct="1">
              <a:spcAft>
                <a:spcPts val="0"/>
              </a:spcAft>
              <a:defRPr/>
            </a:pPr>
            <a:r>
              <a:rPr lang="en-US" sz="4900" dirty="0">
                <a:ea typeface="+mj-ea"/>
                <a:cs typeface="Arial Narrow"/>
              </a:rPr>
              <a:t>Describe the Manager’s </a:t>
            </a:r>
            <a:br>
              <a:rPr lang="en-US" sz="4900" dirty="0">
                <a:ea typeface="+mj-ea"/>
                <a:cs typeface="Arial Narrow"/>
              </a:rPr>
            </a:br>
            <a:r>
              <a:rPr lang="en-US" sz="4900" dirty="0">
                <a:ea typeface="+mj-ea"/>
                <a:cs typeface="Arial Narrow"/>
              </a:rPr>
              <a:t>Functions, Roles, and Skills</a:t>
            </a:r>
            <a:br>
              <a:rPr lang="en-US" sz="3600" dirty="0">
                <a:ea typeface="+mj-ea"/>
                <a:cs typeface="Arial Narrow"/>
              </a:rPr>
            </a:br>
            <a:endParaRPr lang="en-US" sz="3600" dirty="0">
              <a:ea typeface="+mj-ea"/>
              <a:cs typeface="Arial Narrow"/>
            </a:endParaRPr>
          </a:p>
        </p:txBody>
      </p:sp>
      <p:sp>
        <p:nvSpPr>
          <p:cNvPr id="8" name="Rounded Rectangle 7"/>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11304" y="3814764"/>
            <a:ext cx="4572000" cy="24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121" y="1650916"/>
            <a:ext cx="6601904" cy="46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حبر 1">
                <a:extLst>
                  <a:ext uri="{FF2B5EF4-FFF2-40B4-BE49-F238E27FC236}">
                    <a16:creationId xmlns:a16="http://schemas.microsoft.com/office/drawing/2014/main" id="{8FE64FFA-E586-CEB3-23D9-68EED505E4C5}"/>
                  </a:ext>
                </a:extLst>
              </p14:cNvPr>
              <p14:cNvContentPartPr/>
              <p14:nvPr/>
            </p14:nvContentPartPr>
            <p14:xfrm>
              <a:off x="1960796" y="2377750"/>
              <a:ext cx="800640" cy="83160"/>
            </p14:xfrm>
          </p:contentPart>
        </mc:Choice>
        <mc:Fallback xmlns="">
          <p:pic>
            <p:nvPicPr>
              <p:cNvPr id="2" name="حبر 1">
                <a:extLst>
                  <a:ext uri="{FF2B5EF4-FFF2-40B4-BE49-F238E27FC236}">
                    <a16:creationId xmlns:a16="http://schemas.microsoft.com/office/drawing/2014/main" id="{8FE64FFA-E586-CEB3-23D9-68EED505E4C5}"/>
                  </a:ext>
                </a:extLst>
              </p:cNvPr>
              <p:cNvPicPr/>
              <p:nvPr/>
            </p:nvPicPr>
            <p:blipFill>
              <a:blip r:embed="rId6"/>
              <a:stretch>
                <a:fillRect/>
              </a:stretch>
            </p:blipFill>
            <p:spPr>
              <a:xfrm>
                <a:off x="1906796" y="2269750"/>
                <a:ext cx="90828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حبر 2">
                <a:extLst>
                  <a:ext uri="{FF2B5EF4-FFF2-40B4-BE49-F238E27FC236}">
                    <a16:creationId xmlns:a16="http://schemas.microsoft.com/office/drawing/2014/main" id="{AB35FDBC-7C66-D38B-3EFB-9B485A65844F}"/>
                  </a:ext>
                </a:extLst>
              </p14:cNvPr>
              <p14:cNvContentPartPr/>
              <p14:nvPr/>
            </p14:nvContentPartPr>
            <p14:xfrm>
              <a:off x="1930695" y="3455835"/>
              <a:ext cx="958320" cy="52920"/>
            </p14:xfrm>
          </p:contentPart>
        </mc:Choice>
        <mc:Fallback xmlns="">
          <p:pic>
            <p:nvPicPr>
              <p:cNvPr id="3" name="حبر 2">
                <a:extLst>
                  <a:ext uri="{FF2B5EF4-FFF2-40B4-BE49-F238E27FC236}">
                    <a16:creationId xmlns:a16="http://schemas.microsoft.com/office/drawing/2014/main" id="{AB35FDBC-7C66-D38B-3EFB-9B485A65844F}"/>
                  </a:ext>
                </a:extLst>
              </p:cNvPr>
              <p:cNvPicPr/>
              <p:nvPr/>
            </p:nvPicPr>
            <p:blipFill>
              <a:blip r:embed="rId8"/>
              <a:stretch>
                <a:fillRect/>
              </a:stretch>
            </p:blipFill>
            <p:spPr>
              <a:xfrm>
                <a:off x="1876695" y="3347835"/>
                <a:ext cx="10659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حبر 3">
                <a:extLst>
                  <a:ext uri="{FF2B5EF4-FFF2-40B4-BE49-F238E27FC236}">
                    <a16:creationId xmlns:a16="http://schemas.microsoft.com/office/drawing/2014/main" id="{9DD54B2F-EEB1-41E1-843A-2231838B0096}"/>
                  </a:ext>
                </a:extLst>
              </p14:cNvPr>
              <p14:cNvContentPartPr/>
              <p14:nvPr/>
            </p14:nvContentPartPr>
            <p14:xfrm>
              <a:off x="1956932" y="4815627"/>
              <a:ext cx="710280" cy="56880"/>
            </p14:xfrm>
          </p:contentPart>
        </mc:Choice>
        <mc:Fallback xmlns="">
          <p:pic>
            <p:nvPicPr>
              <p:cNvPr id="4" name="حبر 3">
                <a:extLst>
                  <a:ext uri="{FF2B5EF4-FFF2-40B4-BE49-F238E27FC236}">
                    <a16:creationId xmlns:a16="http://schemas.microsoft.com/office/drawing/2014/main" id="{9DD54B2F-EEB1-41E1-843A-2231838B0096}"/>
                  </a:ext>
                </a:extLst>
              </p:cNvPr>
              <p:cNvPicPr/>
              <p:nvPr/>
            </p:nvPicPr>
            <p:blipFill>
              <a:blip r:embed="rId10"/>
              <a:stretch>
                <a:fillRect/>
              </a:stretch>
            </p:blipFill>
            <p:spPr>
              <a:xfrm>
                <a:off x="1903292" y="4707987"/>
                <a:ext cx="8179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حبر 5">
                <a:extLst>
                  <a:ext uri="{FF2B5EF4-FFF2-40B4-BE49-F238E27FC236}">
                    <a16:creationId xmlns:a16="http://schemas.microsoft.com/office/drawing/2014/main" id="{8F157420-AD02-C1CB-4BB1-BAF68462FD98}"/>
                  </a:ext>
                </a:extLst>
              </p14:cNvPr>
              <p14:cNvContentPartPr/>
              <p14:nvPr/>
            </p14:nvContentPartPr>
            <p14:xfrm>
              <a:off x="1944997" y="2700950"/>
              <a:ext cx="718560" cy="55800"/>
            </p14:xfrm>
          </p:contentPart>
        </mc:Choice>
        <mc:Fallback xmlns="">
          <p:pic>
            <p:nvPicPr>
              <p:cNvPr id="6" name="حبر 5">
                <a:extLst>
                  <a:ext uri="{FF2B5EF4-FFF2-40B4-BE49-F238E27FC236}">
                    <a16:creationId xmlns:a16="http://schemas.microsoft.com/office/drawing/2014/main" id="{8F157420-AD02-C1CB-4BB1-BAF68462FD98}"/>
                  </a:ext>
                </a:extLst>
              </p:cNvPr>
              <p:cNvPicPr/>
              <p:nvPr/>
            </p:nvPicPr>
            <p:blipFill>
              <a:blip r:embed="rId12"/>
              <a:stretch>
                <a:fillRect/>
              </a:stretch>
            </p:blipFill>
            <p:spPr>
              <a:xfrm>
                <a:off x="1929877" y="2685830"/>
                <a:ext cx="7491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حبر 11">
                <a:extLst>
                  <a:ext uri="{FF2B5EF4-FFF2-40B4-BE49-F238E27FC236}">
                    <a16:creationId xmlns:a16="http://schemas.microsoft.com/office/drawing/2014/main" id="{A1A3DD81-9135-190F-5217-42E6E53A2A7C}"/>
                  </a:ext>
                </a:extLst>
              </p14:cNvPr>
              <p14:cNvContentPartPr/>
              <p14:nvPr/>
            </p14:nvContentPartPr>
            <p14:xfrm>
              <a:off x="1904677" y="3020990"/>
              <a:ext cx="519480" cy="227160"/>
            </p14:xfrm>
          </p:contentPart>
        </mc:Choice>
        <mc:Fallback xmlns="">
          <p:pic>
            <p:nvPicPr>
              <p:cNvPr id="11" name="حبر 11">
                <a:extLst>
                  <a:ext uri="{FF2B5EF4-FFF2-40B4-BE49-F238E27FC236}">
                    <a16:creationId xmlns:a16="http://schemas.microsoft.com/office/drawing/2014/main" id="{A1A3DD81-9135-190F-5217-42E6E53A2A7C}"/>
                  </a:ext>
                </a:extLst>
              </p:cNvPr>
              <p:cNvPicPr/>
              <p:nvPr/>
            </p:nvPicPr>
            <p:blipFill>
              <a:blip r:embed="rId14"/>
              <a:stretch>
                <a:fillRect/>
              </a:stretch>
            </p:blipFill>
            <p:spPr>
              <a:xfrm>
                <a:off x="1889557" y="3005870"/>
                <a:ext cx="5500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حبر 11">
                <a:extLst>
                  <a:ext uri="{FF2B5EF4-FFF2-40B4-BE49-F238E27FC236}">
                    <a16:creationId xmlns:a16="http://schemas.microsoft.com/office/drawing/2014/main" id="{9D634251-DD04-9CD0-7C45-34EEFDED5084}"/>
                  </a:ext>
                </a:extLst>
              </p14:cNvPr>
              <p14:cNvContentPartPr/>
              <p14:nvPr/>
            </p14:nvContentPartPr>
            <p14:xfrm>
              <a:off x="1942477" y="3746677"/>
              <a:ext cx="484200" cy="55440"/>
            </p14:xfrm>
          </p:contentPart>
        </mc:Choice>
        <mc:Fallback xmlns="">
          <p:pic>
            <p:nvPicPr>
              <p:cNvPr id="12" name="حبر 11">
                <a:extLst>
                  <a:ext uri="{FF2B5EF4-FFF2-40B4-BE49-F238E27FC236}">
                    <a16:creationId xmlns:a16="http://schemas.microsoft.com/office/drawing/2014/main" id="{9D634251-DD04-9CD0-7C45-34EEFDED5084}"/>
                  </a:ext>
                </a:extLst>
              </p:cNvPr>
              <p:cNvPicPr/>
              <p:nvPr/>
            </p:nvPicPr>
            <p:blipFill>
              <a:blip r:embed="rId16"/>
              <a:stretch>
                <a:fillRect/>
              </a:stretch>
            </p:blipFill>
            <p:spPr>
              <a:xfrm>
                <a:off x="1927357" y="3731557"/>
                <a:ext cx="5148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حبر 12">
                <a:extLst>
                  <a:ext uri="{FF2B5EF4-FFF2-40B4-BE49-F238E27FC236}">
                    <a16:creationId xmlns:a16="http://schemas.microsoft.com/office/drawing/2014/main" id="{990FF23E-9CB7-31BE-B8D6-03CEEAE01247}"/>
                  </a:ext>
                </a:extLst>
              </p14:cNvPr>
              <p14:cNvContentPartPr/>
              <p14:nvPr/>
            </p14:nvContentPartPr>
            <p14:xfrm>
              <a:off x="1937437" y="4104517"/>
              <a:ext cx="915120" cy="50760"/>
            </p14:xfrm>
          </p:contentPart>
        </mc:Choice>
        <mc:Fallback xmlns="">
          <p:pic>
            <p:nvPicPr>
              <p:cNvPr id="13" name="حبر 12">
                <a:extLst>
                  <a:ext uri="{FF2B5EF4-FFF2-40B4-BE49-F238E27FC236}">
                    <a16:creationId xmlns:a16="http://schemas.microsoft.com/office/drawing/2014/main" id="{990FF23E-9CB7-31BE-B8D6-03CEEAE01247}"/>
                  </a:ext>
                </a:extLst>
              </p:cNvPr>
              <p:cNvPicPr/>
              <p:nvPr/>
            </p:nvPicPr>
            <p:blipFill>
              <a:blip r:embed="rId18"/>
              <a:stretch>
                <a:fillRect/>
              </a:stretch>
            </p:blipFill>
            <p:spPr>
              <a:xfrm>
                <a:off x="1922317" y="4089397"/>
                <a:ext cx="9457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حبر 13">
                <a:extLst>
                  <a:ext uri="{FF2B5EF4-FFF2-40B4-BE49-F238E27FC236}">
                    <a16:creationId xmlns:a16="http://schemas.microsoft.com/office/drawing/2014/main" id="{63A9EFD1-AA1A-5AAD-608D-2EE3076D5F97}"/>
                  </a:ext>
                </a:extLst>
              </p14:cNvPr>
              <p14:cNvContentPartPr/>
              <p14:nvPr/>
            </p14:nvContentPartPr>
            <p14:xfrm>
              <a:off x="1947517" y="4442197"/>
              <a:ext cx="912600" cy="55800"/>
            </p14:xfrm>
          </p:contentPart>
        </mc:Choice>
        <mc:Fallback xmlns="">
          <p:pic>
            <p:nvPicPr>
              <p:cNvPr id="14" name="حبر 13">
                <a:extLst>
                  <a:ext uri="{FF2B5EF4-FFF2-40B4-BE49-F238E27FC236}">
                    <a16:creationId xmlns:a16="http://schemas.microsoft.com/office/drawing/2014/main" id="{63A9EFD1-AA1A-5AAD-608D-2EE3076D5F97}"/>
                  </a:ext>
                </a:extLst>
              </p:cNvPr>
              <p:cNvPicPr/>
              <p:nvPr/>
            </p:nvPicPr>
            <p:blipFill>
              <a:blip r:embed="rId20"/>
              <a:stretch>
                <a:fillRect/>
              </a:stretch>
            </p:blipFill>
            <p:spPr>
              <a:xfrm>
                <a:off x="1932397" y="4427077"/>
                <a:ext cx="9432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حبر 14">
                <a:extLst>
                  <a:ext uri="{FF2B5EF4-FFF2-40B4-BE49-F238E27FC236}">
                    <a16:creationId xmlns:a16="http://schemas.microsoft.com/office/drawing/2014/main" id="{D3BC216F-DCC7-4A89-311A-6C8BC2BB0779}"/>
                  </a:ext>
                </a:extLst>
              </p14:cNvPr>
              <p14:cNvContentPartPr/>
              <p14:nvPr/>
            </p14:nvContentPartPr>
            <p14:xfrm>
              <a:off x="1947518" y="5142676"/>
              <a:ext cx="645480" cy="58320"/>
            </p14:xfrm>
          </p:contentPart>
        </mc:Choice>
        <mc:Fallback xmlns="">
          <p:pic>
            <p:nvPicPr>
              <p:cNvPr id="15" name="حبر 14">
                <a:extLst>
                  <a:ext uri="{FF2B5EF4-FFF2-40B4-BE49-F238E27FC236}">
                    <a16:creationId xmlns:a16="http://schemas.microsoft.com/office/drawing/2014/main" id="{D3BC216F-DCC7-4A89-311A-6C8BC2BB0779}"/>
                  </a:ext>
                </a:extLst>
              </p:cNvPr>
              <p:cNvPicPr/>
              <p:nvPr/>
            </p:nvPicPr>
            <p:blipFill>
              <a:blip r:embed="rId22"/>
              <a:stretch>
                <a:fillRect/>
              </a:stretch>
            </p:blipFill>
            <p:spPr>
              <a:xfrm>
                <a:off x="1932398" y="5127556"/>
                <a:ext cx="6760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حبر 15">
                <a:extLst>
                  <a:ext uri="{FF2B5EF4-FFF2-40B4-BE49-F238E27FC236}">
                    <a16:creationId xmlns:a16="http://schemas.microsoft.com/office/drawing/2014/main" id="{1B1B3F87-7178-8EC9-16ED-E160692CF60E}"/>
                  </a:ext>
                </a:extLst>
              </p14:cNvPr>
              <p14:cNvContentPartPr/>
              <p14:nvPr/>
            </p14:nvContentPartPr>
            <p14:xfrm>
              <a:off x="1924838" y="5470276"/>
              <a:ext cx="1320840" cy="63360"/>
            </p14:xfrm>
          </p:contentPart>
        </mc:Choice>
        <mc:Fallback xmlns="">
          <p:pic>
            <p:nvPicPr>
              <p:cNvPr id="16" name="حبر 15">
                <a:extLst>
                  <a:ext uri="{FF2B5EF4-FFF2-40B4-BE49-F238E27FC236}">
                    <a16:creationId xmlns:a16="http://schemas.microsoft.com/office/drawing/2014/main" id="{1B1B3F87-7178-8EC9-16ED-E160692CF60E}"/>
                  </a:ext>
                </a:extLst>
              </p:cNvPr>
              <p:cNvPicPr/>
              <p:nvPr/>
            </p:nvPicPr>
            <p:blipFill>
              <a:blip r:embed="rId24"/>
              <a:stretch>
                <a:fillRect/>
              </a:stretch>
            </p:blipFill>
            <p:spPr>
              <a:xfrm>
                <a:off x="1909718" y="5455156"/>
                <a:ext cx="13510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حبر 23">
                <a:extLst>
                  <a:ext uri="{FF2B5EF4-FFF2-40B4-BE49-F238E27FC236}">
                    <a16:creationId xmlns:a16="http://schemas.microsoft.com/office/drawing/2014/main" id="{65B97ED8-845C-0079-F8BA-918CFBA9F973}"/>
                  </a:ext>
                </a:extLst>
              </p14:cNvPr>
              <p14:cNvContentPartPr/>
              <p14:nvPr/>
            </p14:nvContentPartPr>
            <p14:xfrm>
              <a:off x="2217146" y="2171788"/>
              <a:ext cx="451440" cy="159120"/>
            </p14:xfrm>
          </p:contentPart>
        </mc:Choice>
        <mc:Fallback xmlns="">
          <p:pic>
            <p:nvPicPr>
              <p:cNvPr id="23" name="حبر 23">
                <a:extLst>
                  <a:ext uri="{FF2B5EF4-FFF2-40B4-BE49-F238E27FC236}">
                    <a16:creationId xmlns:a16="http://schemas.microsoft.com/office/drawing/2014/main" id="{65B97ED8-845C-0079-F8BA-918CFBA9F973}"/>
                  </a:ext>
                </a:extLst>
              </p:cNvPr>
              <p:cNvPicPr/>
              <p:nvPr/>
            </p:nvPicPr>
            <p:blipFill>
              <a:blip r:embed="rId26"/>
              <a:stretch>
                <a:fillRect/>
              </a:stretch>
            </p:blipFill>
            <p:spPr>
              <a:xfrm>
                <a:off x="2202026" y="2156668"/>
                <a:ext cx="4820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حبر 23">
                <a:extLst>
                  <a:ext uri="{FF2B5EF4-FFF2-40B4-BE49-F238E27FC236}">
                    <a16:creationId xmlns:a16="http://schemas.microsoft.com/office/drawing/2014/main" id="{E1EBEC2B-EC14-57BE-24DF-9A84F6FC6260}"/>
                  </a:ext>
                </a:extLst>
              </p14:cNvPr>
              <p14:cNvContentPartPr/>
              <p14:nvPr/>
            </p14:nvContentPartPr>
            <p14:xfrm>
              <a:off x="2219666" y="2189428"/>
              <a:ext cx="2880" cy="7920"/>
            </p14:xfrm>
          </p:contentPart>
        </mc:Choice>
        <mc:Fallback xmlns="">
          <p:pic>
            <p:nvPicPr>
              <p:cNvPr id="24" name="حبر 23">
                <a:extLst>
                  <a:ext uri="{FF2B5EF4-FFF2-40B4-BE49-F238E27FC236}">
                    <a16:creationId xmlns:a16="http://schemas.microsoft.com/office/drawing/2014/main" id="{E1EBEC2B-EC14-57BE-24DF-9A84F6FC6260}"/>
                  </a:ext>
                </a:extLst>
              </p:cNvPr>
              <p:cNvPicPr/>
              <p:nvPr/>
            </p:nvPicPr>
            <p:blipFill>
              <a:blip r:embed="rId28"/>
              <a:stretch>
                <a:fillRect/>
              </a:stretch>
            </p:blipFill>
            <p:spPr>
              <a:xfrm>
                <a:off x="2204546" y="2174308"/>
                <a:ext cx="33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حبر 34">
                <a:extLst>
                  <a:ext uri="{FF2B5EF4-FFF2-40B4-BE49-F238E27FC236}">
                    <a16:creationId xmlns:a16="http://schemas.microsoft.com/office/drawing/2014/main" id="{3E5C06DB-5596-7AD7-64BF-DF297840183F}"/>
                  </a:ext>
                </a:extLst>
              </p14:cNvPr>
              <p14:cNvContentPartPr/>
              <p14:nvPr/>
            </p14:nvContentPartPr>
            <p14:xfrm>
              <a:off x="2519539" y="2857212"/>
              <a:ext cx="264960" cy="136440"/>
            </p14:xfrm>
          </p:contentPart>
        </mc:Choice>
        <mc:Fallback xmlns="">
          <p:pic>
            <p:nvPicPr>
              <p:cNvPr id="34" name="حبر 34">
                <a:extLst>
                  <a:ext uri="{FF2B5EF4-FFF2-40B4-BE49-F238E27FC236}">
                    <a16:creationId xmlns:a16="http://schemas.microsoft.com/office/drawing/2014/main" id="{3E5C06DB-5596-7AD7-64BF-DF297840183F}"/>
                  </a:ext>
                </a:extLst>
              </p:cNvPr>
              <p:cNvPicPr/>
              <p:nvPr/>
            </p:nvPicPr>
            <p:blipFill>
              <a:blip r:embed="rId32"/>
              <a:stretch>
                <a:fillRect/>
              </a:stretch>
            </p:blipFill>
            <p:spPr>
              <a:xfrm>
                <a:off x="2504419" y="2842092"/>
                <a:ext cx="2955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حبر 38">
                <a:extLst>
                  <a:ext uri="{FF2B5EF4-FFF2-40B4-BE49-F238E27FC236}">
                    <a16:creationId xmlns:a16="http://schemas.microsoft.com/office/drawing/2014/main" id="{B5691635-AF06-135D-31FB-3D774EFDE3AB}"/>
                  </a:ext>
                </a:extLst>
              </p14:cNvPr>
              <p14:cNvContentPartPr/>
              <p14:nvPr/>
            </p14:nvContentPartPr>
            <p14:xfrm>
              <a:off x="2721139" y="3086532"/>
              <a:ext cx="385920" cy="123840"/>
            </p14:xfrm>
          </p:contentPart>
        </mc:Choice>
        <mc:Fallback xmlns="">
          <p:pic>
            <p:nvPicPr>
              <p:cNvPr id="38" name="حبر 38">
                <a:extLst>
                  <a:ext uri="{FF2B5EF4-FFF2-40B4-BE49-F238E27FC236}">
                    <a16:creationId xmlns:a16="http://schemas.microsoft.com/office/drawing/2014/main" id="{B5691635-AF06-135D-31FB-3D774EFDE3AB}"/>
                  </a:ext>
                </a:extLst>
              </p:cNvPr>
              <p:cNvPicPr/>
              <p:nvPr/>
            </p:nvPicPr>
            <p:blipFill>
              <a:blip r:embed="rId34"/>
              <a:stretch>
                <a:fillRect/>
              </a:stretch>
            </p:blipFill>
            <p:spPr>
              <a:xfrm>
                <a:off x="2706019" y="3071412"/>
                <a:ext cx="4165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حبر 42">
                <a:extLst>
                  <a:ext uri="{FF2B5EF4-FFF2-40B4-BE49-F238E27FC236}">
                    <a16:creationId xmlns:a16="http://schemas.microsoft.com/office/drawing/2014/main" id="{6C475EED-04C4-18F4-2445-5E3E2F15B19F}"/>
                  </a:ext>
                </a:extLst>
              </p14:cNvPr>
              <p14:cNvContentPartPr/>
              <p14:nvPr/>
            </p14:nvContentPartPr>
            <p14:xfrm>
              <a:off x="2537179" y="3086532"/>
              <a:ext cx="338040" cy="121320"/>
            </p14:xfrm>
          </p:contentPart>
        </mc:Choice>
        <mc:Fallback xmlns="">
          <p:pic>
            <p:nvPicPr>
              <p:cNvPr id="42" name="حبر 42">
                <a:extLst>
                  <a:ext uri="{FF2B5EF4-FFF2-40B4-BE49-F238E27FC236}">
                    <a16:creationId xmlns:a16="http://schemas.microsoft.com/office/drawing/2014/main" id="{6C475EED-04C4-18F4-2445-5E3E2F15B19F}"/>
                  </a:ext>
                </a:extLst>
              </p:cNvPr>
              <p:cNvPicPr/>
              <p:nvPr/>
            </p:nvPicPr>
            <p:blipFill>
              <a:blip r:embed="rId36"/>
              <a:stretch>
                <a:fillRect/>
              </a:stretch>
            </p:blipFill>
            <p:spPr>
              <a:xfrm>
                <a:off x="2522059" y="3071412"/>
                <a:ext cx="368640" cy="15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9" name="حبر 8">
                <a:extLst>
                  <a:ext uri="{FF2B5EF4-FFF2-40B4-BE49-F238E27FC236}">
                    <a16:creationId xmlns:a16="http://schemas.microsoft.com/office/drawing/2014/main" id="{613CF660-F839-51CE-1481-C48393432973}"/>
                  </a:ext>
                </a:extLst>
              </p14:cNvPr>
              <p14:cNvContentPartPr/>
              <p14:nvPr/>
            </p14:nvContentPartPr>
            <p14:xfrm>
              <a:off x="1175691" y="207617"/>
              <a:ext cx="608400" cy="819360"/>
            </p14:xfrm>
          </p:contentPart>
        </mc:Choice>
        <mc:Fallback xmlns="">
          <p:pic>
            <p:nvPicPr>
              <p:cNvPr id="9" name="حبر 8">
                <a:extLst>
                  <a:ext uri="{FF2B5EF4-FFF2-40B4-BE49-F238E27FC236}">
                    <a16:creationId xmlns:a16="http://schemas.microsoft.com/office/drawing/2014/main" id="{613CF660-F839-51CE-1481-C48393432973}"/>
                  </a:ext>
                </a:extLst>
              </p:cNvPr>
              <p:cNvPicPr/>
              <p:nvPr/>
            </p:nvPicPr>
            <p:blipFill>
              <a:blip r:embed="rId38"/>
              <a:stretch>
                <a:fillRect/>
              </a:stretch>
            </p:blipFill>
            <p:spPr>
              <a:xfrm>
                <a:off x="1168131" y="200057"/>
                <a:ext cx="623520" cy="834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حبر 24">
                <a:extLst>
                  <a:ext uri="{FF2B5EF4-FFF2-40B4-BE49-F238E27FC236}">
                    <a16:creationId xmlns:a16="http://schemas.microsoft.com/office/drawing/2014/main" id="{EB50EE8D-DCC0-A5C4-8BE7-E51525BE3AFD}"/>
                  </a:ext>
                </a:extLst>
              </p14:cNvPr>
              <p14:cNvContentPartPr/>
              <p14:nvPr/>
            </p14:nvContentPartPr>
            <p14:xfrm>
              <a:off x="2816899" y="2572467"/>
              <a:ext cx="469080" cy="146520"/>
            </p14:xfrm>
          </p:contentPart>
        </mc:Choice>
        <mc:Fallback>
          <p:pic>
            <p:nvPicPr>
              <p:cNvPr id="22" name="حبر 24">
                <a:extLst>
                  <a:ext uri="{FF2B5EF4-FFF2-40B4-BE49-F238E27FC236}">
                    <a16:creationId xmlns:a16="http://schemas.microsoft.com/office/drawing/2014/main" id="{EB50EE8D-DCC0-A5C4-8BE7-E51525BE3AFD}"/>
                  </a:ext>
                </a:extLst>
              </p:cNvPr>
              <p:cNvPicPr/>
              <p:nvPr/>
            </p:nvPicPr>
            <p:blipFill>
              <a:blip r:embed="rId40"/>
              <a:stretch>
                <a:fillRect/>
              </a:stretch>
            </p:blipFill>
            <p:spPr>
              <a:xfrm>
                <a:off x="2801779" y="2557347"/>
                <a:ext cx="4996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حبر 24">
                <a:extLst>
                  <a:ext uri="{FF2B5EF4-FFF2-40B4-BE49-F238E27FC236}">
                    <a16:creationId xmlns:a16="http://schemas.microsoft.com/office/drawing/2014/main" id="{05332F5D-9276-680B-F896-FCCD4D5CDCBA}"/>
                  </a:ext>
                </a:extLst>
              </p14:cNvPr>
              <p14:cNvContentPartPr/>
              <p14:nvPr/>
            </p14:nvContentPartPr>
            <p14:xfrm>
              <a:off x="3661635" y="2689913"/>
              <a:ext cx="931680" cy="43920"/>
            </p14:xfrm>
          </p:contentPart>
        </mc:Choice>
        <mc:Fallback>
          <p:pic>
            <p:nvPicPr>
              <p:cNvPr id="25" name="حبر 24">
                <a:extLst>
                  <a:ext uri="{FF2B5EF4-FFF2-40B4-BE49-F238E27FC236}">
                    <a16:creationId xmlns:a16="http://schemas.microsoft.com/office/drawing/2014/main" id="{05332F5D-9276-680B-F896-FCCD4D5CDCBA}"/>
                  </a:ext>
                </a:extLst>
              </p:cNvPr>
              <p:cNvPicPr/>
              <p:nvPr/>
            </p:nvPicPr>
            <p:blipFill>
              <a:blip r:embed="rId42"/>
              <a:stretch>
                <a:fillRect/>
              </a:stretch>
            </p:blipFill>
            <p:spPr>
              <a:xfrm>
                <a:off x="3646515" y="2674793"/>
                <a:ext cx="9622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3" name="حبر 34">
                <a:extLst>
                  <a:ext uri="{FF2B5EF4-FFF2-40B4-BE49-F238E27FC236}">
                    <a16:creationId xmlns:a16="http://schemas.microsoft.com/office/drawing/2014/main" id="{413541FF-57F2-059C-4C00-B5DD9779F076}"/>
                  </a:ext>
                </a:extLst>
              </p14:cNvPr>
              <p14:cNvContentPartPr/>
              <p14:nvPr/>
            </p14:nvContentPartPr>
            <p14:xfrm>
              <a:off x="5926405" y="2760003"/>
              <a:ext cx="557280" cy="169560"/>
            </p14:xfrm>
          </p:contentPart>
        </mc:Choice>
        <mc:Fallback>
          <p:pic>
            <p:nvPicPr>
              <p:cNvPr id="33" name="حبر 34">
                <a:extLst>
                  <a:ext uri="{FF2B5EF4-FFF2-40B4-BE49-F238E27FC236}">
                    <a16:creationId xmlns:a16="http://schemas.microsoft.com/office/drawing/2014/main" id="{413541FF-57F2-059C-4C00-B5DD9779F076}"/>
                  </a:ext>
                </a:extLst>
              </p:cNvPr>
              <p:cNvPicPr/>
              <p:nvPr/>
            </p:nvPicPr>
            <p:blipFill>
              <a:blip r:embed="rId44"/>
              <a:stretch>
                <a:fillRect/>
              </a:stretch>
            </p:blipFill>
            <p:spPr>
              <a:xfrm>
                <a:off x="5911285" y="2744556"/>
                <a:ext cx="587880" cy="199736"/>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5" name="حبر 34">
                <a:extLst>
                  <a:ext uri="{FF2B5EF4-FFF2-40B4-BE49-F238E27FC236}">
                    <a16:creationId xmlns:a16="http://schemas.microsoft.com/office/drawing/2014/main" id="{64EC4EF2-63AB-4C52-E191-CA99D925BF19}"/>
                  </a:ext>
                </a:extLst>
              </p14:cNvPr>
              <p14:cNvContentPartPr/>
              <p14:nvPr/>
            </p14:nvContentPartPr>
            <p14:xfrm>
              <a:off x="1858483" y="3056730"/>
              <a:ext cx="523080" cy="26640"/>
            </p14:xfrm>
          </p:contentPart>
        </mc:Choice>
        <mc:Fallback>
          <p:pic>
            <p:nvPicPr>
              <p:cNvPr id="35" name="حبر 34">
                <a:extLst>
                  <a:ext uri="{FF2B5EF4-FFF2-40B4-BE49-F238E27FC236}">
                    <a16:creationId xmlns:a16="http://schemas.microsoft.com/office/drawing/2014/main" id="{64EC4EF2-63AB-4C52-E191-CA99D925BF19}"/>
                  </a:ext>
                </a:extLst>
              </p:cNvPr>
              <p:cNvPicPr/>
              <p:nvPr/>
            </p:nvPicPr>
            <p:blipFill>
              <a:blip r:embed="rId46"/>
              <a:stretch>
                <a:fillRect/>
              </a:stretch>
            </p:blipFill>
            <p:spPr>
              <a:xfrm>
                <a:off x="1843003" y="3041610"/>
                <a:ext cx="5536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حبر 35">
                <a:extLst>
                  <a:ext uri="{FF2B5EF4-FFF2-40B4-BE49-F238E27FC236}">
                    <a16:creationId xmlns:a16="http://schemas.microsoft.com/office/drawing/2014/main" id="{39A9B338-8A5F-49B1-8A3C-3BF0A7C681F4}"/>
                  </a:ext>
                </a:extLst>
              </p14:cNvPr>
              <p14:cNvContentPartPr/>
              <p14:nvPr/>
            </p14:nvContentPartPr>
            <p14:xfrm>
              <a:off x="4540579" y="3173072"/>
              <a:ext cx="1293840" cy="63720"/>
            </p14:xfrm>
          </p:contentPart>
        </mc:Choice>
        <mc:Fallback>
          <p:pic>
            <p:nvPicPr>
              <p:cNvPr id="36" name="حبر 35">
                <a:extLst>
                  <a:ext uri="{FF2B5EF4-FFF2-40B4-BE49-F238E27FC236}">
                    <a16:creationId xmlns:a16="http://schemas.microsoft.com/office/drawing/2014/main" id="{39A9B338-8A5F-49B1-8A3C-3BF0A7C681F4}"/>
                  </a:ext>
                </a:extLst>
              </p:cNvPr>
              <p:cNvPicPr/>
              <p:nvPr/>
            </p:nvPicPr>
            <p:blipFill>
              <a:blip r:embed="rId48"/>
              <a:stretch>
                <a:fillRect/>
              </a:stretch>
            </p:blipFill>
            <p:spPr>
              <a:xfrm>
                <a:off x="4525099" y="3157592"/>
                <a:ext cx="1324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3" name="حبر 43">
                <a:extLst>
                  <a:ext uri="{FF2B5EF4-FFF2-40B4-BE49-F238E27FC236}">
                    <a16:creationId xmlns:a16="http://schemas.microsoft.com/office/drawing/2014/main" id="{AAC9BF4F-BC19-23A4-62F2-B452D571696D}"/>
                  </a:ext>
                </a:extLst>
              </p14:cNvPr>
              <p14:cNvContentPartPr/>
              <p14:nvPr/>
            </p14:nvContentPartPr>
            <p14:xfrm>
              <a:off x="5963546" y="1593604"/>
              <a:ext cx="513720" cy="218520"/>
            </p14:xfrm>
          </p:contentPart>
        </mc:Choice>
        <mc:Fallback>
          <p:pic>
            <p:nvPicPr>
              <p:cNvPr id="43" name="حبر 43">
                <a:extLst>
                  <a:ext uri="{FF2B5EF4-FFF2-40B4-BE49-F238E27FC236}">
                    <a16:creationId xmlns:a16="http://schemas.microsoft.com/office/drawing/2014/main" id="{AAC9BF4F-BC19-23A4-62F2-B452D571696D}"/>
                  </a:ext>
                </a:extLst>
              </p:cNvPr>
              <p:cNvPicPr/>
              <p:nvPr/>
            </p:nvPicPr>
            <p:blipFill>
              <a:blip r:embed="rId50"/>
              <a:stretch>
                <a:fillRect/>
              </a:stretch>
            </p:blipFill>
            <p:spPr>
              <a:xfrm>
                <a:off x="5948415" y="1578124"/>
                <a:ext cx="544341"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0" name="حبر 50">
                <a:extLst>
                  <a:ext uri="{FF2B5EF4-FFF2-40B4-BE49-F238E27FC236}">
                    <a16:creationId xmlns:a16="http://schemas.microsoft.com/office/drawing/2014/main" id="{88480E29-30E0-543A-B1C6-D41A02E0E32E}"/>
                  </a:ext>
                </a:extLst>
              </p14:cNvPr>
              <p14:cNvContentPartPr/>
              <p14:nvPr/>
            </p14:nvContentPartPr>
            <p14:xfrm>
              <a:off x="5930426" y="1447444"/>
              <a:ext cx="340200" cy="164520"/>
            </p14:xfrm>
          </p:contentPart>
        </mc:Choice>
        <mc:Fallback>
          <p:pic>
            <p:nvPicPr>
              <p:cNvPr id="50" name="حبر 50">
                <a:extLst>
                  <a:ext uri="{FF2B5EF4-FFF2-40B4-BE49-F238E27FC236}">
                    <a16:creationId xmlns:a16="http://schemas.microsoft.com/office/drawing/2014/main" id="{88480E29-30E0-543A-B1C6-D41A02E0E32E}"/>
                  </a:ext>
                </a:extLst>
              </p:cNvPr>
              <p:cNvPicPr/>
              <p:nvPr/>
            </p:nvPicPr>
            <p:blipFill>
              <a:blip r:embed="rId52"/>
              <a:stretch>
                <a:fillRect/>
              </a:stretch>
            </p:blipFill>
            <p:spPr>
              <a:xfrm>
                <a:off x="5914946" y="1432291"/>
                <a:ext cx="370800" cy="195187"/>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9" name="حبر 59">
                <a:extLst>
                  <a:ext uri="{FF2B5EF4-FFF2-40B4-BE49-F238E27FC236}">
                    <a16:creationId xmlns:a16="http://schemas.microsoft.com/office/drawing/2014/main" id="{8DFE996B-C033-E7A4-A809-6AA6CB68C5D3}"/>
                  </a:ext>
                </a:extLst>
              </p14:cNvPr>
              <p14:cNvContentPartPr/>
              <p14:nvPr/>
            </p14:nvContentPartPr>
            <p14:xfrm>
              <a:off x="5932236" y="1770354"/>
              <a:ext cx="771120" cy="221760"/>
            </p14:xfrm>
          </p:contentPart>
        </mc:Choice>
        <mc:Fallback>
          <p:pic>
            <p:nvPicPr>
              <p:cNvPr id="59" name="حبر 59">
                <a:extLst>
                  <a:ext uri="{FF2B5EF4-FFF2-40B4-BE49-F238E27FC236}">
                    <a16:creationId xmlns:a16="http://schemas.microsoft.com/office/drawing/2014/main" id="{8DFE996B-C033-E7A4-A809-6AA6CB68C5D3}"/>
                  </a:ext>
                </a:extLst>
              </p:cNvPr>
              <p:cNvPicPr/>
              <p:nvPr/>
            </p:nvPicPr>
            <p:blipFill>
              <a:blip r:embed="rId54"/>
              <a:stretch>
                <a:fillRect/>
              </a:stretch>
            </p:blipFill>
            <p:spPr>
              <a:xfrm>
                <a:off x="5916756" y="1755234"/>
                <a:ext cx="8017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38" name="حبر 1038">
                <a:extLst>
                  <a:ext uri="{FF2B5EF4-FFF2-40B4-BE49-F238E27FC236}">
                    <a16:creationId xmlns:a16="http://schemas.microsoft.com/office/drawing/2014/main" id="{720F4A2A-8229-5A48-30D1-B6FA9BA848A9}"/>
                  </a:ext>
                </a:extLst>
              </p14:cNvPr>
              <p14:cNvContentPartPr/>
              <p14:nvPr/>
            </p14:nvContentPartPr>
            <p14:xfrm>
              <a:off x="6344007" y="1222367"/>
              <a:ext cx="2203560" cy="405000"/>
            </p14:xfrm>
          </p:contentPart>
        </mc:Choice>
        <mc:Fallback>
          <p:pic>
            <p:nvPicPr>
              <p:cNvPr id="1038" name="حبر 1038">
                <a:extLst>
                  <a:ext uri="{FF2B5EF4-FFF2-40B4-BE49-F238E27FC236}">
                    <a16:creationId xmlns:a16="http://schemas.microsoft.com/office/drawing/2014/main" id="{720F4A2A-8229-5A48-30D1-B6FA9BA848A9}"/>
                  </a:ext>
                </a:extLst>
              </p:cNvPr>
              <p:cNvPicPr/>
              <p:nvPr/>
            </p:nvPicPr>
            <p:blipFill>
              <a:blip r:embed="rId56"/>
              <a:stretch>
                <a:fillRect/>
              </a:stretch>
            </p:blipFill>
            <p:spPr>
              <a:xfrm>
                <a:off x="6328527" y="1206887"/>
                <a:ext cx="223416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39" name="حبر 1038">
                <a:extLst>
                  <a:ext uri="{FF2B5EF4-FFF2-40B4-BE49-F238E27FC236}">
                    <a16:creationId xmlns:a16="http://schemas.microsoft.com/office/drawing/2014/main" id="{95E8A60E-498F-1E3C-7F42-9E9AE69CC4BB}"/>
                  </a:ext>
                </a:extLst>
              </p14:cNvPr>
              <p14:cNvContentPartPr/>
              <p14:nvPr/>
            </p14:nvContentPartPr>
            <p14:xfrm>
              <a:off x="6639927" y="1661207"/>
              <a:ext cx="274320" cy="60120"/>
            </p14:xfrm>
          </p:contentPart>
        </mc:Choice>
        <mc:Fallback>
          <p:pic>
            <p:nvPicPr>
              <p:cNvPr id="1039" name="حبر 1038">
                <a:extLst>
                  <a:ext uri="{FF2B5EF4-FFF2-40B4-BE49-F238E27FC236}">
                    <a16:creationId xmlns:a16="http://schemas.microsoft.com/office/drawing/2014/main" id="{95E8A60E-498F-1E3C-7F42-9E9AE69CC4BB}"/>
                  </a:ext>
                </a:extLst>
              </p:cNvPr>
              <p:cNvPicPr/>
              <p:nvPr/>
            </p:nvPicPr>
            <p:blipFill>
              <a:blip r:embed="rId58"/>
              <a:stretch>
                <a:fillRect/>
              </a:stretch>
            </p:blipFill>
            <p:spPr>
              <a:xfrm>
                <a:off x="6624807" y="1646087"/>
                <a:ext cx="3049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49" name="حبر 1049">
                <a:extLst>
                  <a:ext uri="{FF2B5EF4-FFF2-40B4-BE49-F238E27FC236}">
                    <a16:creationId xmlns:a16="http://schemas.microsoft.com/office/drawing/2014/main" id="{538CD84A-C87A-6630-BD0C-C804AF76DC9F}"/>
                  </a:ext>
                </a:extLst>
              </p14:cNvPr>
              <p14:cNvContentPartPr/>
              <p14:nvPr/>
            </p14:nvContentPartPr>
            <p14:xfrm>
              <a:off x="6708687" y="1764167"/>
              <a:ext cx="1245240" cy="171000"/>
            </p14:xfrm>
          </p:contentPart>
        </mc:Choice>
        <mc:Fallback>
          <p:pic>
            <p:nvPicPr>
              <p:cNvPr id="1049" name="حبر 1049">
                <a:extLst>
                  <a:ext uri="{FF2B5EF4-FFF2-40B4-BE49-F238E27FC236}">
                    <a16:creationId xmlns:a16="http://schemas.microsoft.com/office/drawing/2014/main" id="{538CD84A-C87A-6630-BD0C-C804AF76DC9F}"/>
                  </a:ext>
                </a:extLst>
              </p:cNvPr>
              <p:cNvPicPr/>
              <p:nvPr/>
            </p:nvPicPr>
            <p:blipFill>
              <a:blip r:embed="rId60"/>
              <a:stretch>
                <a:fillRect/>
              </a:stretch>
            </p:blipFill>
            <p:spPr>
              <a:xfrm>
                <a:off x="6693203" y="1748687"/>
                <a:ext cx="1275849"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64" name="حبر 1064">
                <a:extLst>
                  <a:ext uri="{FF2B5EF4-FFF2-40B4-BE49-F238E27FC236}">
                    <a16:creationId xmlns:a16="http://schemas.microsoft.com/office/drawing/2014/main" id="{AD025B9B-C53C-8DA3-5971-3C2CBABA1AF3}"/>
                  </a:ext>
                </a:extLst>
              </p14:cNvPr>
              <p14:cNvContentPartPr/>
              <p14:nvPr/>
            </p14:nvContentPartPr>
            <p14:xfrm>
              <a:off x="7879047" y="1561127"/>
              <a:ext cx="862560" cy="356760"/>
            </p14:xfrm>
          </p:contentPart>
        </mc:Choice>
        <mc:Fallback>
          <p:pic>
            <p:nvPicPr>
              <p:cNvPr id="1064" name="حبر 1064">
                <a:extLst>
                  <a:ext uri="{FF2B5EF4-FFF2-40B4-BE49-F238E27FC236}">
                    <a16:creationId xmlns:a16="http://schemas.microsoft.com/office/drawing/2014/main" id="{AD025B9B-C53C-8DA3-5971-3C2CBABA1AF3}"/>
                  </a:ext>
                </a:extLst>
              </p:cNvPr>
              <p:cNvPicPr/>
              <p:nvPr/>
            </p:nvPicPr>
            <p:blipFill>
              <a:blip r:embed="rId62"/>
              <a:stretch>
                <a:fillRect/>
              </a:stretch>
            </p:blipFill>
            <p:spPr>
              <a:xfrm>
                <a:off x="7863927" y="1545647"/>
                <a:ext cx="8931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65" name="حبر 1064">
                <a:extLst>
                  <a:ext uri="{FF2B5EF4-FFF2-40B4-BE49-F238E27FC236}">
                    <a16:creationId xmlns:a16="http://schemas.microsoft.com/office/drawing/2014/main" id="{DBBE121F-A092-D368-1C1C-10CBE972EA8E}"/>
                  </a:ext>
                </a:extLst>
              </p14:cNvPr>
              <p14:cNvContentPartPr/>
              <p14:nvPr/>
            </p14:nvContentPartPr>
            <p14:xfrm>
              <a:off x="1279460" y="2683001"/>
              <a:ext cx="558000" cy="452160"/>
            </p14:xfrm>
          </p:contentPart>
        </mc:Choice>
        <mc:Fallback>
          <p:pic>
            <p:nvPicPr>
              <p:cNvPr id="1065" name="حبر 1064">
                <a:extLst>
                  <a:ext uri="{FF2B5EF4-FFF2-40B4-BE49-F238E27FC236}">
                    <a16:creationId xmlns:a16="http://schemas.microsoft.com/office/drawing/2014/main" id="{DBBE121F-A092-D368-1C1C-10CBE972EA8E}"/>
                  </a:ext>
                </a:extLst>
              </p:cNvPr>
              <p:cNvPicPr/>
              <p:nvPr/>
            </p:nvPicPr>
            <p:blipFill>
              <a:blip r:embed="rId64"/>
              <a:stretch>
                <a:fillRect/>
              </a:stretch>
            </p:blipFill>
            <p:spPr>
              <a:xfrm>
                <a:off x="1263980" y="2667521"/>
                <a:ext cx="58860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70" name="حبر 1070">
                <a:extLst>
                  <a:ext uri="{FF2B5EF4-FFF2-40B4-BE49-F238E27FC236}">
                    <a16:creationId xmlns:a16="http://schemas.microsoft.com/office/drawing/2014/main" id="{5A39BDC5-76F9-92B4-2F93-A0BE0973FFA7}"/>
                  </a:ext>
                </a:extLst>
              </p14:cNvPr>
              <p14:cNvContentPartPr/>
              <p14:nvPr/>
            </p14:nvContentPartPr>
            <p14:xfrm>
              <a:off x="2975610" y="3952483"/>
              <a:ext cx="375120" cy="154080"/>
            </p14:xfrm>
          </p:contentPart>
        </mc:Choice>
        <mc:Fallback>
          <p:pic>
            <p:nvPicPr>
              <p:cNvPr id="1070" name="حبر 1070">
                <a:extLst>
                  <a:ext uri="{FF2B5EF4-FFF2-40B4-BE49-F238E27FC236}">
                    <a16:creationId xmlns:a16="http://schemas.microsoft.com/office/drawing/2014/main" id="{5A39BDC5-76F9-92B4-2F93-A0BE0973FFA7}"/>
                  </a:ext>
                </a:extLst>
              </p:cNvPr>
              <p:cNvPicPr/>
              <p:nvPr/>
            </p:nvPicPr>
            <p:blipFill>
              <a:blip r:embed="rId66"/>
              <a:stretch>
                <a:fillRect/>
              </a:stretch>
            </p:blipFill>
            <p:spPr>
              <a:xfrm>
                <a:off x="2960130" y="3937328"/>
                <a:ext cx="405720" cy="184752"/>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82" name="حبر 1083">
                <a:extLst>
                  <a:ext uri="{FF2B5EF4-FFF2-40B4-BE49-F238E27FC236}">
                    <a16:creationId xmlns:a16="http://schemas.microsoft.com/office/drawing/2014/main" id="{989478D5-0C81-4B1F-45E0-B251D152F66F}"/>
                  </a:ext>
                </a:extLst>
              </p14:cNvPr>
              <p14:cNvContentPartPr/>
              <p14:nvPr/>
            </p14:nvContentPartPr>
            <p14:xfrm>
              <a:off x="3046530" y="4516603"/>
              <a:ext cx="413640" cy="183240"/>
            </p14:xfrm>
          </p:contentPart>
        </mc:Choice>
        <mc:Fallback>
          <p:pic>
            <p:nvPicPr>
              <p:cNvPr id="1082" name="حبر 1083">
                <a:extLst>
                  <a:ext uri="{FF2B5EF4-FFF2-40B4-BE49-F238E27FC236}">
                    <a16:creationId xmlns:a16="http://schemas.microsoft.com/office/drawing/2014/main" id="{989478D5-0C81-4B1F-45E0-B251D152F66F}"/>
                  </a:ext>
                </a:extLst>
              </p:cNvPr>
              <p:cNvPicPr/>
              <p:nvPr/>
            </p:nvPicPr>
            <p:blipFill>
              <a:blip r:embed="rId68"/>
              <a:stretch>
                <a:fillRect/>
              </a:stretch>
            </p:blipFill>
            <p:spPr>
              <a:xfrm>
                <a:off x="3031050" y="4501123"/>
                <a:ext cx="444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83" name="حبر 1083">
                <a:extLst>
                  <a:ext uri="{FF2B5EF4-FFF2-40B4-BE49-F238E27FC236}">
                    <a16:creationId xmlns:a16="http://schemas.microsoft.com/office/drawing/2014/main" id="{363C2D3F-007A-A1E5-335A-0AD0961E214C}"/>
                  </a:ext>
                </a:extLst>
              </p14:cNvPr>
              <p14:cNvContentPartPr/>
              <p14:nvPr/>
            </p14:nvContentPartPr>
            <p14:xfrm>
              <a:off x="3117450" y="4336243"/>
              <a:ext cx="434160" cy="97920"/>
            </p14:xfrm>
          </p:contentPart>
        </mc:Choice>
        <mc:Fallback>
          <p:pic>
            <p:nvPicPr>
              <p:cNvPr id="1083" name="حبر 1083">
                <a:extLst>
                  <a:ext uri="{FF2B5EF4-FFF2-40B4-BE49-F238E27FC236}">
                    <a16:creationId xmlns:a16="http://schemas.microsoft.com/office/drawing/2014/main" id="{363C2D3F-007A-A1E5-335A-0AD0961E214C}"/>
                  </a:ext>
                </a:extLst>
              </p:cNvPr>
              <p:cNvPicPr/>
              <p:nvPr/>
            </p:nvPicPr>
            <p:blipFill>
              <a:blip r:embed="rId70"/>
              <a:stretch>
                <a:fillRect/>
              </a:stretch>
            </p:blipFill>
            <p:spPr>
              <a:xfrm>
                <a:off x="3102330" y="4321123"/>
                <a:ext cx="4644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88" name="حبر 1088">
                <a:extLst>
                  <a:ext uri="{FF2B5EF4-FFF2-40B4-BE49-F238E27FC236}">
                    <a16:creationId xmlns:a16="http://schemas.microsoft.com/office/drawing/2014/main" id="{1350A780-C6D6-428C-0B29-8DE5BF2D14D3}"/>
                  </a:ext>
                </a:extLst>
              </p14:cNvPr>
              <p14:cNvContentPartPr/>
              <p14:nvPr/>
            </p14:nvContentPartPr>
            <p14:xfrm>
              <a:off x="2653770" y="3663403"/>
              <a:ext cx="142200" cy="79920"/>
            </p14:xfrm>
          </p:contentPart>
        </mc:Choice>
        <mc:Fallback>
          <p:pic>
            <p:nvPicPr>
              <p:cNvPr id="1088" name="حبر 1088">
                <a:extLst>
                  <a:ext uri="{FF2B5EF4-FFF2-40B4-BE49-F238E27FC236}">
                    <a16:creationId xmlns:a16="http://schemas.microsoft.com/office/drawing/2014/main" id="{1350A780-C6D6-428C-0B29-8DE5BF2D14D3}"/>
                  </a:ext>
                </a:extLst>
              </p:cNvPr>
              <p:cNvPicPr/>
              <p:nvPr/>
            </p:nvPicPr>
            <p:blipFill>
              <a:blip r:embed="rId72"/>
              <a:stretch>
                <a:fillRect/>
              </a:stretch>
            </p:blipFill>
            <p:spPr>
              <a:xfrm>
                <a:off x="2638650" y="3647923"/>
                <a:ext cx="1724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93" name="حبر 1093">
                <a:extLst>
                  <a:ext uri="{FF2B5EF4-FFF2-40B4-BE49-F238E27FC236}">
                    <a16:creationId xmlns:a16="http://schemas.microsoft.com/office/drawing/2014/main" id="{F62AD259-5FE0-94BA-F824-8A684CD2D34D}"/>
                  </a:ext>
                </a:extLst>
              </p14:cNvPr>
              <p14:cNvContentPartPr/>
              <p14:nvPr/>
            </p14:nvContentPartPr>
            <p14:xfrm>
              <a:off x="2901507" y="4957520"/>
              <a:ext cx="462600" cy="163440"/>
            </p14:xfrm>
          </p:contentPart>
        </mc:Choice>
        <mc:Fallback>
          <p:pic>
            <p:nvPicPr>
              <p:cNvPr id="1093" name="حبر 1093">
                <a:extLst>
                  <a:ext uri="{FF2B5EF4-FFF2-40B4-BE49-F238E27FC236}">
                    <a16:creationId xmlns:a16="http://schemas.microsoft.com/office/drawing/2014/main" id="{F62AD259-5FE0-94BA-F824-8A684CD2D34D}"/>
                  </a:ext>
                </a:extLst>
              </p:cNvPr>
              <p:cNvPicPr/>
              <p:nvPr/>
            </p:nvPicPr>
            <p:blipFill>
              <a:blip r:embed="rId74"/>
              <a:stretch>
                <a:fillRect/>
              </a:stretch>
            </p:blipFill>
            <p:spPr>
              <a:xfrm>
                <a:off x="2886027" y="4942400"/>
                <a:ext cx="4932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97" name="حبر 1097">
                <a:extLst>
                  <a:ext uri="{FF2B5EF4-FFF2-40B4-BE49-F238E27FC236}">
                    <a16:creationId xmlns:a16="http://schemas.microsoft.com/office/drawing/2014/main" id="{CFC86EF3-F370-F42F-9A17-4C7C5B5EC953}"/>
                  </a:ext>
                </a:extLst>
              </p14:cNvPr>
              <p14:cNvContentPartPr/>
              <p14:nvPr/>
            </p14:nvContentPartPr>
            <p14:xfrm>
              <a:off x="3416667" y="5230760"/>
              <a:ext cx="246960" cy="211680"/>
            </p14:xfrm>
          </p:contentPart>
        </mc:Choice>
        <mc:Fallback>
          <p:pic>
            <p:nvPicPr>
              <p:cNvPr id="1097" name="حبر 1097">
                <a:extLst>
                  <a:ext uri="{FF2B5EF4-FFF2-40B4-BE49-F238E27FC236}">
                    <a16:creationId xmlns:a16="http://schemas.microsoft.com/office/drawing/2014/main" id="{CFC86EF3-F370-F42F-9A17-4C7C5B5EC953}"/>
                  </a:ext>
                </a:extLst>
              </p:cNvPr>
              <p:cNvPicPr/>
              <p:nvPr/>
            </p:nvPicPr>
            <p:blipFill>
              <a:blip r:embed="rId76"/>
              <a:stretch>
                <a:fillRect/>
              </a:stretch>
            </p:blipFill>
            <p:spPr>
              <a:xfrm>
                <a:off x="3401187" y="5215280"/>
                <a:ext cx="2775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112" name="حبر 1112">
                <a:extLst>
                  <a:ext uri="{FF2B5EF4-FFF2-40B4-BE49-F238E27FC236}">
                    <a16:creationId xmlns:a16="http://schemas.microsoft.com/office/drawing/2014/main" id="{5B2BF931-E38A-B5BB-F841-D06E708C2411}"/>
                  </a:ext>
                </a:extLst>
              </p14:cNvPr>
              <p14:cNvContentPartPr/>
              <p14:nvPr/>
            </p14:nvContentPartPr>
            <p14:xfrm>
              <a:off x="2223254" y="5974806"/>
              <a:ext cx="542160" cy="172080"/>
            </p14:xfrm>
          </p:contentPart>
        </mc:Choice>
        <mc:Fallback>
          <p:pic>
            <p:nvPicPr>
              <p:cNvPr id="1112" name="حبر 1112">
                <a:extLst>
                  <a:ext uri="{FF2B5EF4-FFF2-40B4-BE49-F238E27FC236}">
                    <a16:creationId xmlns:a16="http://schemas.microsoft.com/office/drawing/2014/main" id="{5B2BF931-E38A-B5BB-F841-D06E708C2411}"/>
                  </a:ext>
                </a:extLst>
              </p:cNvPr>
              <p:cNvPicPr/>
              <p:nvPr/>
            </p:nvPicPr>
            <p:blipFill>
              <a:blip r:embed="rId78"/>
              <a:stretch>
                <a:fillRect/>
              </a:stretch>
            </p:blipFill>
            <p:spPr>
              <a:xfrm>
                <a:off x="2208124" y="5959686"/>
                <a:ext cx="5727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124" name="حبر 1124">
                <a:extLst>
                  <a:ext uri="{FF2B5EF4-FFF2-40B4-BE49-F238E27FC236}">
                    <a16:creationId xmlns:a16="http://schemas.microsoft.com/office/drawing/2014/main" id="{EE657974-F0C2-22A1-8367-CAD8A0C0744D}"/>
                  </a:ext>
                </a:extLst>
              </p14:cNvPr>
              <p14:cNvContentPartPr/>
              <p14:nvPr/>
            </p14:nvContentPartPr>
            <p14:xfrm>
              <a:off x="3201014" y="5602566"/>
              <a:ext cx="396720" cy="403560"/>
            </p14:xfrm>
          </p:contentPart>
        </mc:Choice>
        <mc:Fallback>
          <p:pic>
            <p:nvPicPr>
              <p:cNvPr id="1124" name="حبر 1124">
                <a:extLst>
                  <a:ext uri="{FF2B5EF4-FFF2-40B4-BE49-F238E27FC236}">
                    <a16:creationId xmlns:a16="http://schemas.microsoft.com/office/drawing/2014/main" id="{EE657974-F0C2-22A1-8367-CAD8A0C0744D}"/>
                  </a:ext>
                </a:extLst>
              </p:cNvPr>
              <p:cNvPicPr/>
              <p:nvPr/>
            </p:nvPicPr>
            <p:blipFill>
              <a:blip r:embed="rId80"/>
              <a:stretch>
                <a:fillRect/>
              </a:stretch>
            </p:blipFill>
            <p:spPr>
              <a:xfrm>
                <a:off x="3185534" y="5587086"/>
                <a:ext cx="42696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127" name="حبر 1127">
                <a:extLst>
                  <a:ext uri="{FF2B5EF4-FFF2-40B4-BE49-F238E27FC236}">
                    <a16:creationId xmlns:a16="http://schemas.microsoft.com/office/drawing/2014/main" id="{E60F642B-17CA-B247-2748-91B5736FA6BD}"/>
                  </a:ext>
                </a:extLst>
              </p14:cNvPr>
              <p14:cNvContentPartPr/>
              <p14:nvPr/>
            </p14:nvContentPartPr>
            <p14:xfrm>
              <a:off x="2912609" y="3550761"/>
              <a:ext cx="273600" cy="206640"/>
            </p14:xfrm>
          </p:contentPart>
        </mc:Choice>
        <mc:Fallback>
          <p:pic>
            <p:nvPicPr>
              <p:cNvPr id="1127" name="حبر 1127">
                <a:extLst>
                  <a:ext uri="{FF2B5EF4-FFF2-40B4-BE49-F238E27FC236}">
                    <a16:creationId xmlns:a16="http://schemas.microsoft.com/office/drawing/2014/main" id="{E60F642B-17CA-B247-2748-91B5736FA6BD}"/>
                  </a:ext>
                </a:extLst>
              </p:cNvPr>
              <p:cNvPicPr/>
              <p:nvPr/>
            </p:nvPicPr>
            <p:blipFill>
              <a:blip r:embed="rId82"/>
              <a:stretch>
                <a:fillRect/>
              </a:stretch>
            </p:blipFill>
            <p:spPr>
              <a:xfrm>
                <a:off x="2897489" y="3535281"/>
                <a:ext cx="3042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134" name="حبر 1134">
                <a:extLst>
                  <a:ext uri="{FF2B5EF4-FFF2-40B4-BE49-F238E27FC236}">
                    <a16:creationId xmlns:a16="http://schemas.microsoft.com/office/drawing/2014/main" id="{2735FB4E-4264-D4B6-52B7-B9704FE87B13}"/>
                  </a:ext>
                </a:extLst>
              </p14:cNvPr>
              <p14:cNvContentPartPr/>
              <p14:nvPr/>
            </p14:nvContentPartPr>
            <p14:xfrm>
              <a:off x="3720224" y="3514118"/>
              <a:ext cx="427320" cy="133920"/>
            </p14:xfrm>
          </p:contentPart>
        </mc:Choice>
        <mc:Fallback>
          <p:pic>
            <p:nvPicPr>
              <p:cNvPr id="1134" name="حبر 1134">
                <a:extLst>
                  <a:ext uri="{FF2B5EF4-FFF2-40B4-BE49-F238E27FC236}">
                    <a16:creationId xmlns:a16="http://schemas.microsoft.com/office/drawing/2014/main" id="{2735FB4E-4264-D4B6-52B7-B9704FE87B13}"/>
                  </a:ext>
                </a:extLst>
              </p:cNvPr>
              <p:cNvPicPr/>
              <p:nvPr/>
            </p:nvPicPr>
            <p:blipFill>
              <a:blip r:embed="rId84"/>
              <a:stretch>
                <a:fillRect/>
              </a:stretch>
            </p:blipFill>
            <p:spPr>
              <a:xfrm>
                <a:off x="3705104" y="3498998"/>
                <a:ext cx="4579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140" name="حبر 1140">
                <a:extLst>
                  <a:ext uri="{FF2B5EF4-FFF2-40B4-BE49-F238E27FC236}">
                    <a16:creationId xmlns:a16="http://schemas.microsoft.com/office/drawing/2014/main" id="{5CA794A1-BAE1-1757-5BAF-7778363D8B29}"/>
                  </a:ext>
                </a:extLst>
              </p14:cNvPr>
              <p14:cNvContentPartPr/>
              <p14:nvPr/>
            </p14:nvContentPartPr>
            <p14:xfrm>
              <a:off x="3920562" y="3923090"/>
              <a:ext cx="214560" cy="91080"/>
            </p14:xfrm>
          </p:contentPart>
        </mc:Choice>
        <mc:Fallback>
          <p:pic>
            <p:nvPicPr>
              <p:cNvPr id="1140" name="حبر 1140">
                <a:extLst>
                  <a:ext uri="{FF2B5EF4-FFF2-40B4-BE49-F238E27FC236}">
                    <a16:creationId xmlns:a16="http://schemas.microsoft.com/office/drawing/2014/main" id="{5CA794A1-BAE1-1757-5BAF-7778363D8B29}"/>
                  </a:ext>
                </a:extLst>
              </p:cNvPr>
              <p:cNvPicPr/>
              <p:nvPr/>
            </p:nvPicPr>
            <p:blipFill>
              <a:blip r:embed="rId86"/>
              <a:stretch>
                <a:fillRect/>
              </a:stretch>
            </p:blipFill>
            <p:spPr>
              <a:xfrm>
                <a:off x="3905442" y="3907970"/>
                <a:ext cx="245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145" name="حبر 1145">
                <a:extLst>
                  <a:ext uri="{FF2B5EF4-FFF2-40B4-BE49-F238E27FC236}">
                    <a16:creationId xmlns:a16="http://schemas.microsoft.com/office/drawing/2014/main" id="{EAC85D23-6092-77D9-4364-17F23FA2454E}"/>
                  </a:ext>
                </a:extLst>
              </p14:cNvPr>
              <p14:cNvContentPartPr/>
              <p14:nvPr/>
            </p14:nvContentPartPr>
            <p14:xfrm>
              <a:off x="4354731" y="5608877"/>
              <a:ext cx="390240" cy="78480"/>
            </p14:xfrm>
          </p:contentPart>
        </mc:Choice>
        <mc:Fallback>
          <p:pic>
            <p:nvPicPr>
              <p:cNvPr id="1145" name="حبر 1145">
                <a:extLst>
                  <a:ext uri="{FF2B5EF4-FFF2-40B4-BE49-F238E27FC236}">
                    <a16:creationId xmlns:a16="http://schemas.microsoft.com/office/drawing/2014/main" id="{EAC85D23-6092-77D9-4364-17F23FA2454E}"/>
                  </a:ext>
                </a:extLst>
              </p:cNvPr>
              <p:cNvPicPr/>
              <p:nvPr/>
            </p:nvPicPr>
            <p:blipFill>
              <a:blip r:embed="rId88"/>
              <a:stretch>
                <a:fillRect/>
              </a:stretch>
            </p:blipFill>
            <p:spPr>
              <a:xfrm>
                <a:off x="4339251" y="5593757"/>
                <a:ext cx="4208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146" name="حبر 1145">
                <a:extLst>
                  <a:ext uri="{FF2B5EF4-FFF2-40B4-BE49-F238E27FC236}">
                    <a16:creationId xmlns:a16="http://schemas.microsoft.com/office/drawing/2014/main" id="{E7F7F735-84E9-99AA-C95E-24474E5CD615}"/>
                  </a:ext>
                </a:extLst>
              </p14:cNvPr>
              <p14:cNvContentPartPr/>
              <p14:nvPr/>
            </p14:nvContentPartPr>
            <p14:xfrm>
              <a:off x="5004063" y="5729841"/>
              <a:ext cx="2275920" cy="144000"/>
            </p14:xfrm>
          </p:contentPart>
        </mc:Choice>
        <mc:Fallback>
          <p:pic>
            <p:nvPicPr>
              <p:cNvPr id="1146" name="حبر 1145">
                <a:extLst>
                  <a:ext uri="{FF2B5EF4-FFF2-40B4-BE49-F238E27FC236}">
                    <a16:creationId xmlns:a16="http://schemas.microsoft.com/office/drawing/2014/main" id="{E7F7F735-84E9-99AA-C95E-24474E5CD615}"/>
                  </a:ext>
                </a:extLst>
              </p:cNvPr>
              <p:cNvPicPr/>
              <p:nvPr/>
            </p:nvPicPr>
            <p:blipFill>
              <a:blip r:embed="rId90"/>
              <a:stretch>
                <a:fillRect/>
              </a:stretch>
            </p:blipFill>
            <p:spPr>
              <a:xfrm>
                <a:off x="4988943" y="5714721"/>
                <a:ext cx="23061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147" name="حبر 1146">
                <a:extLst>
                  <a:ext uri="{FF2B5EF4-FFF2-40B4-BE49-F238E27FC236}">
                    <a16:creationId xmlns:a16="http://schemas.microsoft.com/office/drawing/2014/main" id="{E91B4DC0-036E-6DDF-0C99-C22732A5F132}"/>
                  </a:ext>
                </a:extLst>
              </p14:cNvPr>
              <p14:cNvContentPartPr/>
              <p14:nvPr/>
            </p14:nvContentPartPr>
            <p14:xfrm>
              <a:off x="3665827" y="6139527"/>
              <a:ext cx="777960" cy="59400"/>
            </p14:xfrm>
          </p:contentPart>
        </mc:Choice>
        <mc:Fallback>
          <p:pic>
            <p:nvPicPr>
              <p:cNvPr id="1147" name="حبر 1146">
                <a:extLst>
                  <a:ext uri="{FF2B5EF4-FFF2-40B4-BE49-F238E27FC236}">
                    <a16:creationId xmlns:a16="http://schemas.microsoft.com/office/drawing/2014/main" id="{E91B4DC0-036E-6DDF-0C99-C22732A5F132}"/>
                  </a:ext>
                </a:extLst>
              </p:cNvPr>
              <p:cNvPicPr/>
              <p:nvPr/>
            </p:nvPicPr>
            <p:blipFill>
              <a:blip r:embed="rId92"/>
              <a:stretch>
                <a:fillRect/>
              </a:stretch>
            </p:blipFill>
            <p:spPr>
              <a:xfrm>
                <a:off x="3650707" y="6124047"/>
                <a:ext cx="808560" cy="90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434487"/>
            <a:ext cx="8099934" cy="1343025"/>
          </a:xfrm>
        </p:spPr>
        <p:txBody>
          <a:bodyPr>
            <a:normAutofit fontScale="90000"/>
          </a:bodyPr>
          <a:lstStyle/>
          <a:p>
            <a:pPr eaLnBrk="1" fontAlgn="auto" hangingPunct="1">
              <a:spcAft>
                <a:spcPts val="0"/>
              </a:spcAft>
              <a:defRPr/>
            </a:pPr>
            <a:r>
              <a:rPr lang="en-US" sz="4900" dirty="0">
                <a:ea typeface="+mj-ea"/>
                <a:cs typeface="Arial Narrow"/>
              </a:rPr>
              <a:t>Describe the Manager’s </a:t>
            </a:r>
            <a:br>
              <a:rPr lang="en-US" sz="4900" dirty="0">
                <a:ea typeface="+mj-ea"/>
                <a:cs typeface="Arial Narrow"/>
              </a:rPr>
            </a:br>
            <a:r>
              <a:rPr lang="en-US" sz="4900" dirty="0">
                <a:ea typeface="+mj-ea"/>
                <a:cs typeface="Arial Narrow"/>
              </a:rPr>
              <a:t>Functions, Roles, and Skills</a:t>
            </a:r>
            <a:br>
              <a:rPr lang="en-US" sz="3600" dirty="0">
                <a:ea typeface="+mj-ea"/>
                <a:cs typeface="Arial Narrow"/>
              </a:rPr>
            </a:br>
            <a:endParaRPr lang="en-US" sz="3600" dirty="0">
              <a:ea typeface="+mj-ea"/>
              <a:cs typeface="Arial Narrow"/>
            </a:endParaRPr>
          </a:p>
        </p:txBody>
      </p:sp>
      <p:sp>
        <p:nvSpPr>
          <p:cNvPr id="3" name="Content Placeholder 2"/>
          <p:cNvSpPr>
            <a:spLocks noGrp="1"/>
          </p:cNvSpPr>
          <p:nvPr>
            <p:ph idx="1"/>
          </p:nvPr>
        </p:nvSpPr>
        <p:spPr>
          <a:xfrm>
            <a:off x="889489" y="1803909"/>
            <a:ext cx="8099934" cy="4664075"/>
          </a:xfrm>
        </p:spPr>
        <p:txBody>
          <a:bodyPr>
            <a:normAutofit lnSpcReduction="10000"/>
          </a:bodyPr>
          <a:lstStyle/>
          <a:p>
            <a:pPr lvl="1" eaLnBrk="1" fontAlgn="auto" hangingPunct="1">
              <a:spcAft>
                <a:spcPts val="0"/>
              </a:spcAft>
              <a:defRPr/>
            </a:pPr>
            <a:r>
              <a:rPr lang="en-US" sz="2800" dirty="0">
                <a:ea typeface="+mn-ea"/>
                <a:cs typeface="Arial"/>
              </a:rPr>
              <a:t>Management Skills</a:t>
            </a:r>
          </a:p>
          <a:p>
            <a:pPr lvl="2" eaLnBrk="1" fontAlgn="auto" hangingPunct="1">
              <a:spcAft>
                <a:spcPts val="0"/>
              </a:spcAft>
              <a:defRPr/>
            </a:pPr>
            <a:r>
              <a:rPr lang="en-US" sz="2800" b="1" dirty="0">
                <a:solidFill>
                  <a:schemeClr val="accent1"/>
                </a:solidFill>
                <a:ea typeface="+mn-ea"/>
                <a:cs typeface="Arial"/>
              </a:rPr>
              <a:t>Technical Skills </a:t>
            </a:r>
            <a:r>
              <a:rPr lang="en-US" sz="2800" dirty="0">
                <a:ea typeface="+mn-ea"/>
                <a:cs typeface="Arial"/>
              </a:rPr>
              <a:t>– the ability to apply specialized knowledge or expertise. All jobs require some specialized expertise, and many people develop their technical skills on the job. </a:t>
            </a:r>
          </a:p>
          <a:p>
            <a:pPr lvl="2" eaLnBrk="1" fontAlgn="auto" hangingPunct="1">
              <a:spcAft>
                <a:spcPts val="0"/>
              </a:spcAft>
              <a:defRPr/>
            </a:pPr>
            <a:r>
              <a:rPr lang="en-US" sz="2800" b="1" dirty="0">
                <a:solidFill>
                  <a:schemeClr val="accent1"/>
                </a:solidFill>
                <a:ea typeface="+mn-ea"/>
                <a:cs typeface="Arial"/>
              </a:rPr>
              <a:t>Human Skills </a:t>
            </a:r>
            <a:r>
              <a:rPr lang="en-US" sz="2800" dirty="0">
                <a:ea typeface="+mn-ea"/>
                <a:cs typeface="Arial"/>
              </a:rPr>
              <a:t>– the ability to work with, understand, and motivate other people, both individually and in groups.  </a:t>
            </a:r>
          </a:p>
          <a:p>
            <a:pPr lvl="2" eaLnBrk="1" fontAlgn="auto" hangingPunct="1">
              <a:spcAft>
                <a:spcPts val="0"/>
              </a:spcAft>
              <a:defRPr/>
            </a:pPr>
            <a:r>
              <a:rPr lang="en-US" sz="2800" b="1" dirty="0">
                <a:solidFill>
                  <a:schemeClr val="accent1"/>
                </a:solidFill>
                <a:ea typeface="+mn-ea"/>
                <a:cs typeface="Arial"/>
              </a:rPr>
              <a:t>Conceptual Skills </a:t>
            </a:r>
            <a:r>
              <a:rPr lang="en-US" sz="2800" dirty="0">
                <a:ea typeface="+mn-ea"/>
                <a:cs typeface="Arial"/>
              </a:rPr>
              <a:t>– the mental ability to analyze and diagnose complex situations. </a:t>
            </a:r>
          </a:p>
        </p:txBody>
      </p:sp>
      <p:sp>
        <p:nvSpPr>
          <p:cNvPr id="8" name="Slide Number Placeholder 7"/>
          <p:cNvSpPr>
            <a:spLocks noGrp="1"/>
          </p:cNvSpPr>
          <p:nvPr>
            <p:ph type="sldNum" sz="quarter" idx="12"/>
          </p:nvPr>
        </p:nvSpPr>
        <p:spPr/>
        <p:txBody>
          <a:bodyPr/>
          <a:lstStyle/>
          <a:p>
            <a:pPr>
              <a:defRPr/>
            </a:pPr>
            <a:r>
              <a:rPr lang="en-US"/>
              <a:t>1-</a:t>
            </a:r>
            <a:fld id="{DCD1E69D-D2EF-43AB-9BFA-D45393C28D57}" type="slidenum">
              <a:rPr lang="en-US"/>
              <a:pPr>
                <a:defRPr/>
              </a:pPr>
              <a:t>7</a:t>
            </a:fld>
            <a:endParaRPr lang="en-US"/>
          </a:p>
        </p:txBody>
      </p:sp>
      <p:sp>
        <p:nvSpPr>
          <p:cNvPr id="26633" name="TextBox 9"/>
          <p:cNvSpPr txBox="1">
            <a:spLocks noChangeArrowheads="1"/>
          </p:cNvSpPr>
          <p:nvPr/>
        </p:nvSpPr>
        <p:spPr bwMode="auto">
          <a:xfrm>
            <a:off x="374650" y="2806700"/>
            <a:ext cx="184150" cy="366713"/>
          </a:xfrm>
          <a:prstGeom prst="rect">
            <a:avLst/>
          </a:prstGeom>
          <a:noFill/>
          <a:ln w="9525">
            <a:noFill/>
            <a:miter lim="800000"/>
            <a:headEnd/>
            <a:tailEnd/>
          </a:ln>
        </p:spPr>
        <p:txBody>
          <a:bodyPr wrap="none">
            <a:spAutoFit/>
          </a:bodyPr>
          <a:lstStyle/>
          <a:p>
            <a:endParaRPr lang="en-US" sz="1800">
              <a:latin typeface="Corbel" pitchFamily="34" charset="0"/>
            </a:endParaRPr>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5" name="حبر 4">
                <a:extLst>
                  <a:ext uri="{FF2B5EF4-FFF2-40B4-BE49-F238E27FC236}">
                    <a16:creationId xmlns:a16="http://schemas.microsoft.com/office/drawing/2014/main" id="{270CF578-4D89-FB1E-354C-9D4D1817D3F4}"/>
                  </a:ext>
                </a:extLst>
              </p14:cNvPr>
              <p14:cNvContentPartPr/>
              <p14:nvPr/>
            </p14:nvContentPartPr>
            <p14:xfrm>
              <a:off x="5125763" y="2438650"/>
              <a:ext cx="2767680" cy="131400"/>
            </p14:xfrm>
          </p:contentPart>
        </mc:Choice>
        <mc:Fallback xmlns="">
          <p:pic>
            <p:nvPicPr>
              <p:cNvPr id="5" name="حبر 4">
                <a:extLst>
                  <a:ext uri="{FF2B5EF4-FFF2-40B4-BE49-F238E27FC236}">
                    <a16:creationId xmlns:a16="http://schemas.microsoft.com/office/drawing/2014/main" id="{270CF578-4D89-FB1E-354C-9D4D1817D3F4}"/>
                  </a:ext>
                </a:extLst>
              </p:cNvPr>
              <p:cNvPicPr/>
              <p:nvPr/>
            </p:nvPicPr>
            <p:blipFill>
              <a:blip r:embed="rId6"/>
              <a:stretch>
                <a:fillRect/>
              </a:stretch>
            </p:blipFill>
            <p:spPr>
              <a:xfrm>
                <a:off x="5072123" y="2330650"/>
                <a:ext cx="28753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حبر 5">
                <a:extLst>
                  <a:ext uri="{FF2B5EF4-FFF2-40B4-BE49-F238E27FC236}">
                    <a16:creationId xmlns:a16="http://schemas.microsoft.com/office/drawing/2014/main" id="{0F1100CF-A9CA-E6A9-2106-402F4712AF77}"/>
                  </a:ext>
                </a:extLst>
              </p14:cNvPr>
              <p14:cNvContentPartPr/>
              <p14:nvPr/>
            </p14:nvContentPartPr>
            <p14:xfrm>
              <a:off x="2137763" y="2821690"/>
              <a:ext cx="4939200" cy="252360"/>
            </p14:xfrm>
          </p:contentPart>
        </mc:Choice>
        <mc:Fallback xmlns="">
          <p:pic>
            <p:nvPicPr>
              <p:cNvPr id="6" name="حبر 5">
                <a:extLst>
                  <a:ext uri="{FF2B5EF4-FFF2-40B4-BE49-F238E27FC236}">
                    <a16:creationId xmlns:a16="http://schemas.microsoft.com/office/drawing/2014/main" id="{0F1100CF-A9CA-E6A9-2106-402F4712AF77}"/>
                  </a:ext>
                </a:extLst>
              </p:cNvPr>
              <p:cNvPicPr/>
              <p:nvPr/>
            </p:nvPicPr>
            <p:blipFill>
              <a:blip r:embed="rId8"/>
              <a:stretch>
                <a:fillRect/>
              </a:stretch>
            </p:blipFill>
            <p:spPr>
              <a:xfrm>
                <a:off x="2084123" y="2713690"/>
                <a:ext cx="50468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0">
                <a:extLst>
                  <a:ext uri="{FF2B5EF4-FFF2-40B4-BE49-F238E27FC236}">
                    <a16:creationId xmlns:a16="http://schemas.microsoft.com/office/drawing/2014/main" id="{AA20506C-9F03-FF96-4FEE-F049606F3D73}"/>
                  </a:ext>
                </a:extLst>
              </p14:cNvPr>
              <p14:cNvContentPartPr/>
              <p14:nvPr/>
            </p14:nvContentPartPr>
            <p14:xfrm>
              <a:off x="2230430" y="1457787"/>
              <a:ext cx="2099520" cy="311400"/>
            </p14:xfrm>
          </p:contentPart>
        </mc:Choice>
        <mc:Fallback xmlns="">
          <p:pic>
            <p:nvPicPr>
              <p:cNvPr id="20" name="حبر 20">
                <a:extLst>
                  <a:ext uri="{FF2B5EF4-FFF2-40B4-BE49-F238E27FC236}">
                    <a16:creationId xmlns:a16="http://schemas.microsoft.com/office/drawing/2014/main" id="{AA20506C-9F03-FF96-4FEE-F049606F3D73}"/>
                  </a:ext>
                </a:extLst>
              </p:cNvPr>
              <p:cNvPicPr/>
              <p:nvPr/>
            </p:nvPicPr>
            <p:blipFill>
              <a:blip r:embed="rId10"/>
              <a:stretch>
                <a:fillRect/>
              </a:stretch>
            </p:blipFill>
            <p:spPr>
              <a:xfrm>
                <a:off x="2215313" y="1442667"/>
                <a:ext cx="2129755" cy="3420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73720"/>
            <a:ext cx="8107680" cy="1143000"/>
          </a:xfrm>
        </p:spPr>
        <p:txBody>
          <a:bodyPr>
            <a:noAutofit/>
          </a:bodyPr>
          <a:lstStyle/>
          <a:p>
            <a:pPr eaLnBrk="1" fontAlgn="auto" hangingPunct="1">
              <a:spcAft>
                <a:spcPts val="0"/>
              </a:spcAft>
              <a:defRPr/>
            </a:pPr>
            <a:r>
              <a:rPr lang="en-US" sz="4400" dirty="0">
                <a:ea typeface="+mj-ea"/>
                <a:cs typeface="Arial Narrow"/>
              </a:rPr>
              <a:t>Effective Versus Successful Managerial Activities </a:t>
            </a:r>
          </a:p>
        </p:txBody>
      </p:sp>
      <p:sp>
        <p:nvSpPr>
          <p:cNvPr id="3" name="Content Placeholder 2"/>
          <p:cNvSpPr>
            <a:spLocks noGrp="1"/>
          </p:cNvSpPr>
          <p:nvPr>
            <p:ph idx="1"/>
          </p:nvPr>
        </p:nvSpPr>
        <p:spPr>
          <a:xfrm>
            <a:off x="1013405" y="1616528"/>
            <a:ext cx="7804150" cy="4664075"/>
          </a:xfrm>
        </p:spPr>
        <p:txBody>
          <a:bodyPr/>
          <a:lstStyle/>
          <a:p>
            <a:pPr eaLnBrk="1" fontAlgn="auto" hangingPunct="1">
              <a:spcAft>
                <a:spcPts val="0"/>
              </a:spcAft>
              <a:defRPr/>
            </a:pPr>
            <a:r>
              <a:rPr lang="en-US" sz="2800" dirty="0" err="1">
                <a:ea typeface="+mn-ea"/>
                <a:cs typeface="Arial"/>
              </a:rPr>
              <a:t>Luthans</a:t>
            </a:r>
            <a:r>
              <a:rPr lang="en-US" sz="2800" dirty="0">
                <a:ea typeface="+mn-ea"/>
                <a:cs typeface="Arial"/>
              </a:rPr>
              <a:t> and his associates found that all managers engage in four managerial activities: </a:t>
            </a:r>
          </a:p>
          <a:p>
            <a:pPr marL="925830" lvl="1" indent="-514350" eaLnBrk="1" fontAlgn="auto" hangingPunct="1">
              <a:spcAft>
                <a:spcPts val="0"/>
              </a:spcAft>
              <a:buFont typeface="+mj-lt"/>
              <a:buAutoNum type="arabicPeriod"/>
              <a:defRPr/>
            </a:pPr>
            <a:r>
              <a:rPr lang="en-US" sz="2800" dirty="0">
                <a:ea typeface="+mn-ea"/>
                <a:cs typeface="Arial"/>
              </a:rPr>
              <a:t>Traditional management </a:t>
            </a:r>
          </a:p>
          <a:p>
            <a:pPr marL="925830" lvl="1" indent="-514350" eaLnBrk="1" fontAlgn="auto" hangingPunct="1">
              <a:spcAft>
                <a:spcPts val="0"/>
              </a:spcAft>
              <a:buFont typeface="+mj-lt"/>
              <a:buAutoNum type="arabicPeriod"/>
              <a:defRPr/>
            </a:pPr>
            <a:r>
              <a:rPr lang="en-US" sz="2800" dirty="0">
                <a:ea typeface="+mn-ea"/>
                <a:cs typeface="Arial"/>
              </a:rPr>
              <a:t>Communication  </a:t>
            </a:r>
          </a:p>
          <a:p>
            <a:pPr marL="925830" lvl="1" indent="-514350" eaLnBrk="1" fontAlgn="auto" hangingPunct="1">
              <a:spcAft>
                <a:spcPts val="0"/>
              </a:spcAft>
              <a:buFont typeface="+mj-lt"/>
              <a:buAutoNum type="arabicPeriod"/>
              <a:defRPr/>
            </a:pPr>
            <a:r>
              <a:rPr lang="en-US" sz="2800" dirty="0">
                <a:ea typeface="+mn-ea"/>
                <a:cs typeface="Arial"/>
              </a:rPr>
              <a:t>Human resource management </a:t>
            </a:r>
          </a:p>
          <a:p>
            <a:pPr marL="925830" lvl="1" indent="-514350" eaLnBrk="1" fontAlgn="auto" hangingPunct="1">
              <a:spcAft>
                <a:spcPts val="0"/>
              </a:spcAft>
              <a:buFont typeface="+mj-lt"/>
              <a:buAutoNum type="arabicPeriod"/>
              <a:defRPr/>
            </a:pPr>
            <a:r>
              <a:rPr lang="en-US" sz="2800" dirty="0">
                <a:ea typeface="+mn-ea"/>
                <a:cs typeface="Arial"/>
              </a:rPr>
              <a:t>Networking </a:t>
            </a:r>
          </a:p>
        </p:txBody>
      </p:sp>
      <p:sp>
        <p:nvSpPr>
          <p:cNvPr id="8" name="Slide Number Placeholder 7"/>
          <p:cNvSpPr>
            <a:spLocks noGrp="1"/>
          </p:cNvSpPr>
          <p:nvPr>
            <p:ph type="sldNum" sz="quarter" idx="12"/>
          </p:nvPr>
        </p:nvSpPr>
        <p:spPr/>
        <p:txBody>
          <a:bodyPr/>
          <a:lstStyle/>
          <a:p>
            <a:pPr>
              <a:defRPr/>
            </a:pPr>
            <a:r>
              <a:rPr lang="en-US"/>
              <a:t>1-</a:t>
            </a:r>
            <a:fld id="{CC36D96F-9C87-4400-A8F1-CA6D511EA789}" type="slidenum">
              <a:rPr lang="en-US"/>
              <a:pPr>
                <a:defRPr/>
              </a:pPr>
              <a:t>8</a:t>
            </a:fld>
            <a:endParaRPr lang="en-US"/>
          </a:p>
        </p:txBody>
      </p:sp>
      <p:sp>
        <p:nvSpPr>
          <p:cNvPr id="6" name="Rounded Rectangle 5"/>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14182F2E-C276-63D3-AC29-4B7143923A87}"/>
                  </a:ext>
                </a:extLst>
              </p14:cNvPr>
              <p14:cNvContentPartPr/>
              <p14:nvPr/>
            </p14:nvContentPartPr>
            <p14:xfrm>
              <a:off x="1426763" y="1662490"/>
              <a:ext cx="1275840" cy="453960"/>
            </p14:xfrm>
          </p:contentPart>
        </mc:Choice>
        <mc:Fallback xmlns="">
          <p:pic>
            <p:nvPicPr>
              <p:cNvPr id="4" name="حبر 3">
                <a:extLst>
                  <a:ext uri="{FF2B5EF4-FFF2-40B4-BE49-F238E27FC236}">
                    <a16:creationId xmlns:a16="http://schemas.microsoft.com/office/drawing/2014/main" id="{14182F2E-C276-63D3-AC29-4B7143923A87}"/>
                  </a:ext>
                </a:extLst>
              </p:cNvPr>
              <p:cNvPicPr/>
              <p:nvPr/>
            </p:nvPicPr>
            <p:blipFill>
              <a:blip r:embed="rId4"/>
              <a:stretch>
                <a:fillRect/>
              </a:stretch>
            </p:blipFill>
            <p:spPr>
              <a:xfrm>
                <a:off x="1372763" y="1554490"/>
                <a:ext cx="138348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9">
                <a:extLst>
                  <a:ext uri="{FF2B5EF4-FFF2-40B4-BE49-F238E27FC236}">
                    <a16:creationId xmlns:a16="http://schemas.microsoft.com/office/drawing/2014/main" id="{7D1536D8-5E25-A368-3ABD-1819D768C154}"/>
                  </a:ext>
                </a:extLst>
              </p14:cNvPr>
              <p14:cNvContentPartPr/>
              <p14:nvPr/>
            </p14:nvContentPartPr>
            <p14:xfrm>
              <a:off x="1853623" y="1280682"/>
              <a:ext cx="308520" cy="352800"/>
            </p14:xfrm>
          </p:contentPart>
        </mc:Choice>
        <mc:Fallback xmlns="">
          <p:pic>
            <p:nvPicPr>
              <p:cNvPr id="9" name="حبر 9">
                <a:extLst>
                  <a:ext uri="{FF2B5EF4-FFF2-40B4-BE49-F238E27FC236}">
                    <a16:creationId xmlns:a16="http://schemas.microsoft.com/office/drawing/2014/main" id="{7D1536D8-5E25-A368-3ABD-1819D768C154}"/>
                  </a:ext>
                </a:extLst>
              </p:cNvPr>
              <p:cNvPicPr/>
              <p:nvPr/>
            </p:nvPicPr>
            <p:blipFill>
              <a:blip r:embed="rId6"/>
              <a:stretch>
                <a:fillRect/>
              </a:stretch>
            </p:blipFill>
            <p:spPr>
              <a:xfrm>
                <a:off x="1838503" y="1265202"/>
                <a:ext cx="33912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4D6A108C-65AA-E199-3194-AD7FB0E42ECA}"/>
                  </a:ext>
                </a:extLst>
              </p14:cNvPr>
              <p14:cNvContentPartPr/>
              <p14:nvPr/>
            </p14:nvContentPartPr>
            <p14:xfrm>
              <a:off x="1314343" y="1309122"/>
              <a:ext cx="453960" cy="386640"/>
            </p14:xfrm>
          </p:contentPart>
        </mc:Choice>
        <mc:Fallback xmlns="">
          <p:pic>
            <p:nvPicPr>
              <p:cNvPr id="13" name="حبر 13">
                <a:extLst>
                  <a:ext uri="{FF2B5EF4-FFF2-40B4-BE49-F238E27FC236}">
                    <a16:creationId xmlns:a16="http://schemas.microsoft.com/office/drawing/2014/main" id="{4D6A108C-65AA-E199-3194-AD7FB0E42ECA}"/>
                  </a:ext>
                </a:extLst>
              </p:cNvPr>
              <p:cNvPicPr/>
              <p:nvPr/>
            </p:nvPicPr>
            <p:blipFill>
              <a:blip r:embed="rId8"/>
              <a:stretch>
                <a:fillRect/>
              </a:stretch>
            </p:blipFill>
            <p:spPr>
              <a:xfrm>
                <a:off x="1299223" y="1294002"/>
                <a:ext cx="48456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حبر 13">
                <a:extLst>
                  <a:ext uri="{FF2B5EF4-FFF2-40B4-BE49-F238E27FC236}">
                    <a16:creationId xmlns:a16="http://schemas.microsoft.com/office/drawing/2014/main" id="{1EA5D902-D600-2E14-7215-EE3D5C510C61}"/>
                  </a:ext>
                </a:extLst>
              </p14:cNvPr>
              <p14:cNvContentPartPr/>
              <p14:nvPr/>
            </p14:nvContentPartPr>
            <p14:xfrm>
              <a:off x="3536827" y="2025185"/>
              <a:ext cx="1875960" cy="94680"/>
            </p14:xfrm>
          </p:contentPart>
        </mc:Choice>
        <mc:Fallback xmlns="">
          <p:pic>
            <p:nvPicPr>
              <p:cNvPr id="14" name="حبر 13">
                <a:extLst>
                  <a:ext uri="{FF2B5EF4-FFF2-40B4-BE49-F238E27FC236}">
                    <a16:creationId xmlns:a16="http://schemas.microsoft.com/office/drawing/2014/main" id="{1EA5D902-D600-2E14-7215-EE3D5C510C61}"/>
                  </a:ext>
                </a:extLst>
              </p:cNvPr>
              <p:cNvPicPr/>
              <p:nvPr/>
            </p:nvPicPr>
            <p:blipFill>
              <a:blip r:embed="rId10"/>
              <a:stretch>
                <a:fillRect/>
              </a:stretch>
            </p:blipFill>
            <p:spPr>
              <a:xfrm>
                <a:off x="3521347" y="2010065"/>
                <a:ext cx="1906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9">
                <a:extLst>
                  <a:ext uri="{FF2B5EF4-FFF2-40B4-BE49-F238E27FC236}">
                    <a16:creationId xmlns:a16="http://schemas.microsoft.com/office/drawing/2014/main" id="{8163FC26-1502-53FE-15DA-E68D7A5478A1}"/>
                  </a:ext>
                </a:extLst>
              </p14:cNvPr>
              <p14:cNvContentPartPr/>
              <p14:nvPr/>
            </p14:nvContentPartPr>
            <p14:xfrm>
              <a:off x="4903114" y="1411612"/>
              <a:ext cx="505800" cy="249120"/>
            </p14:xfrm>
          </p:contentPart>
        </mc:Choice>
        <mc:Fallback xmlns="">
          <p:pic>
            <p:nvPicPr>
              <p:cNvPr id="19" name="حبر 19">
                <a:extLst>
                  <a:ext uri="{FF2B5EF4-FFF2-40B4-BE49-F238E27FC236}">
                    <a16:creationId xmlns:a16="http://schemas.microsoft.com/office/drawing/2014/main" id="{8163FC26-1502-53FE-15DA-E68D7A5478A1}"/>
                  </a:ext>
                </a:extLst>
              </p:cNvPr>
              <p:cNvPicPr/>
              <p:nvPr/>
            </p:nvPicPr>
            <p:blipFill>
              <a:blip r:embed="rId12"/>
              <a:stretch>
                <a:fillRect/>
              </a:stretch>
            </p:blipFill>
            <p:spPr>
              <a:xfrm>
                <a:off x="4888005" y="1396492"/>
                <a:ext cx="536018"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حبر 22">
                <a:extLst>
                  <a:ext uri="{FF2B5EF4-FFF2-40B4-BE49-F238E27FC236}">
                    <a16:creationId xmlns:a16="http://schemas.microsoft.com/office/drawing/2014/main" id="{97A04A59-165D-64E8-896C-93C3C8BB8FAF}"/>
                  </a:ext>
                </a:extLst>
              </p14:cNvPr>
              <p14:cNvContentPartPr/>
              <p14:nvPr/>
            </p14:nvContentPartPr>
            <p14:xfrm>
              <a:off x="4640314" y="1428172"/>
              <a:ext cx="232560" cy="193320"/>
            </p14:xfrm>
          </p:contentPart>
        </mc:Choice>
        <mc:Fallback xmlns="">
          <p:pic>
            <p:nvPicPr>
              <p:cNvPr id="22" name="حبر 22">
                <a:extLst>
                  <a:ext uri="{FF2B5EF4-FFF2-40B4-BE49-F238E27FC236}">
                    <a16:creationId xmlns:a16="http://schemas.microsoft.com/office/drawing/2014/main" id="{97A04A59-165D-64E8-896C-93C3C8BB8FAF}"/>
                  </a:ext>
                </a:extLst>
              </p:cNvPr>
              <p:cNvPicPr/>
              <p:nvPr/>
            </p:nvPicPr>
            <p:blipFill>
              <a:blip r:embed="rId14"/>
              <a:stretch>
                <a:fillRect/>
              </a:stretch>
            </p:blipFill>
            <p:spPr>
              <a:xfrm>
                <a:off x="4625194" y="1413052"/>
                <a:ext cx="2628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30">
                <a:extLst>
                  <a:ext uri="{FF2B5EF4-FFF2-40B4-BE49-F238E27FC236}">
                    <a16:creationId xmlns:a16="http://schemas.microsoft.com/office/drawing/2014/main" id="{E1684320-3F95-22B4-E90F-F9DDA3B72013}"/>
                  </a:ext>
                </a:extLst>
              </p14:cNvPr>
              <p14:cNvContentPartPr/>
              <p14:nvPr/>
            </p14:nvContentPartPr>
            <p14:xfrm>
              <a:off x="3129306" y="2481730"/>
              <a:ext cx="1076400" cy="297720"/>
            </p14:xfrm>
          </p:contentPart>
        </mc:Choice>
        <mc:Fallback xmlns="">
          <p:pic>
            <p:nvPicPr>
              <p:cNvPr id="30" name="حبر 30">
                <a:extLst>
                  <a:ext uri="{FF2B5EF4-FFF2-40B4-BE49-F238E27FC236}">
                    <a16:creationId xmlns:a16="http://schemas.microsoft.com/office/drawing/2014/main" id="{E1684320-3F95-22B4-E90F-F9DDA3B72013}"/>
                  </a:ext>
                </a:extLst>
              </p:cNvPr>
              <p:cNvPicPr/>
              <p:nvPr/>
            </p:nvPicPr>
            <p:blipFill>
              <a:blip r:embed="rId16"/>
              <a:stretch>
                <a:fillRect/>
              </a:stretch>
            </p:blipFill>
            <p:spPr>
              <a:xfrm>
                <a:off x="3114186" y="2466610"/>
                <a:ext cx="11070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حبر 30">
                <a:extLst>
                  <a:ext uri="{FF2B5EF4-FFF2-40B4-BE49-F238E27FC236}">
                    <a16:creationId xmlns:a16="http://schemas.microsoft.com/office/drawing/2014/main" id="{5D73CD55-9697-DE2F-BF39-3680FA6B7DBB}"/>
                  </a:ext>
                </a:extLst>
              </p14:cNvPr>
              <p14:cNvContentPartPr/>
              <p14:nvPr/>
            </p14:nvContentPartPr>
            <p14:xfrm>
              <a:off x="2118377" y="3217879"/>
              <a:ext cx="3643560" cy="142200"/>
            </p14:xfrm>
          </p:contentPart>
        </mc:Choice>
        <mc:Fallback xmlns="">
          <p:pic>
            <p:nvPicPr>
              <p:cNvPr id="31" name="حبر 30">
                <a:extLst>
                  <a:ext uri="{FF2B5EF4-FFF2-40B4-BE49-F238E27FC236}">
                    <a16:creationId xmlns:a16="http://schemas.microsoft.com/office/drawing/2014/main" id="{5D73CD55-9697-DE2F-BF39-3680FA6B7DBB}"/>
                  </a:ext>
                </a:extLst>
              </p:cNvPr>
              <p:cNvPicPr/>
              <p:nvPr/>
            </p:nvPicPr>
            <p:blipFill>
              <a:blip r:embed="rId18"/>
              <a:stretch>
                <a:fillRect/>
              </a:stretch>
            </p:blipFill>
            <p:spPr>
              <a:xfrm>
                <a:off x="2064377" y="3110239"/>
                <a:ext cx="37512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حبر 31">
                <a:extLst>
                  <a:ext uri="{FF2B5EF4-FFF2-40B4-BE49-F238E27FC236}">
                    <a16:creationId xmlns:a16="http://schemas.microsoft.com/office/drawing/2014/main" id="{7F6C8E3E-845B-F8EE-54F1-479DA6750728}"/>
                  </a:ext>
                </a:extLst>
              </p14:cNvPr>
              <p14:cNvContentPartPr/>
              <p14:nvPr/>
            </p14:nvContentPartPr>
            <p14:xfrm>
              <a:off x="2084537" y="3568879"/>
              <a:ext cx="2186280" cy="182520"/>
            </p14:xfrm>
          </p:contentPart>
        </mc:Choice>
        <mc:Fallback xmlns="">
          <p:pic>
            <p:nvPicPr>
              <p:cNvPr id="32" name="حبر 31">
                <a:extLst>
                  <a:ext uri="{FF2B5EF4-FFF2-40B4-BE49-F238E27FC236}">
                    <a16:creationId xmlns:a16="http://schemas.microsoft.com/office/drawing/2014/main" id="{7F6C8E3E-845B-F8EE-54F1-479DA6750728}"/>
                  </a:ext>
                </a:extLst>
              </p:cNvPr>
              <p:cNvPicPr/>
              <p:nvPr/>
            </p:nvPicPr>
            <p:blipFill>
              <a:blip r:embed="rId20"/>
              <a:stretch>
                <a:fillRect/>
              </a:stretch>
            </p:blipFill>
            <p:spPr>
              <a:xfrm>
                <a:off x="2030897" y="3460879"/>
                <a:ext cx="22939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حبر 32">
                <a:extLst>
                  <a:ext uri="{FF2B5EF4-FFF2-40B4-BE49-F238E27FC236}">
                    <a16:creationId xmlns:a16="http://schemas.microsoft.com/office/drawing/2014/main" id="{12F10AEE-9560-FD4C-DFBE-2A884C0B939F}"/>
                  </a:ext>
                </a:extLst>
              </p14:cNvPr>
              <p14:cNvContentPartPr/>
              <p14:nvPr/>
            </p14:nvContentPartPr>
            <p14:xfrm>
              <a:off x="2125217" y="4128679"/>
              <a:ext cx="4500360" cy="263520"/>
            </p14:xfrm>
          </p:contentPart>
        </mc:Choice>
        <mc:Fallback xmlns="">
          <p:pic>
            <p:nvPicPr>
              <p:cNvPr id="33" name="حبر 32">
                <a:extLst>
                  <a:ext uri="{FF2B5EF4-FFF2-40B4-BE49-F238E27FC236}">
                    <a16:creationId xmlns:a16="http://schemas.microsoft.com/office/drawing/2014/main" id="{12F10AEE-9560-FD4C-DFBE-2A884C0B939F}"/>
                  </a:ext>
                </a:extLst>
              </p:cNvPr>
              <p:cNvPicPr/>
              <p:nvPr/>
            </p:nvPicPr>
            <p:blipFill>
              <a:blip r:embed="rId22"/>
              <a:stretch>
                <a:fillRect/>
              </a:stretch>
            </p:blipFill>
            <p:spPr>
              <a:xfrm>
                <a:off x="2071217" y="4021039"/>
                <a:ext cx="460800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حبر 33">
                <a:extLst>
                  <a:ext uri="{FF2B5EF4-FFF2-40B4-BE49-F238E27FC236}">
                    <a16:creationId xmlns:a16="http://schemas.microsoft.com/office/drawing/2014/main" id="{5D21E356-78ED-DBA6-68F0-E50B16B43C5A}"/>
                  </a:ext>
                </a:extLst>
              </p14:cNvPr>
              <p14:cNvContentPartPr/>
              <p14:nvPr/>
            </p14:nvContentPartPr>
            <p14:xfrm>
              <a:off x="2131697" y="4769839"/>
              <a:ext cx="1531800" cy="195840"/>
            </p14:xfrm>
          </p:contentPart>
        </mc:Choice>
        <mc:Fallback xmlns="">
          <p:pic>
            <p:nvPicPr>
              <p:cNvPr id="34" name="حبر 33">
                <a:extLst>
                  <a:ext uri="{FF2B5EF4-FFF2-40B4-BE49-F238E27FC236}">
                    <a16:creationId xmlns:a16="http://schemas.microsoft.com/office/drawing/2014/main" id="{5D21E356-78ED-DBA6-68F0-E50B16B43C5A}"/>
                  </a:ext>
                </a:extLst>
              </p:cNvPr>
              <p:cNvPicPr/>
              <p:nvPr/>
            </p:nvPicPr>
            <p:blipFill>
              <a:blip r:embed="rId24"/>
              <a:stretch>
                <a:fillRect/>
              </a:stretch>
            </p:blipFill>
            <p:spPr>
              <a:xfrm>
                <a:off x="2078057" y="4661839"/>
                <a:ext cx="1639440" cy="4114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4400" dirty="0">
                <a:ea typeface="+mj-ea"/>
                <a:cs typeface="Arial Narrow"/>
              </a:rPr>
              <a:t>Effective Versus Successful Managerial Activities </a:t>
            </a:r>
          </a:p>
        </p:txBody>
      </p:sp>
      <p:sp>
        <p:nvSpPr>
          <p:cNvPr id="8" name="Slide Number Placeholder 7"/>
          <p:cNvSpPr>
            <a:spLocks noGrp="1"/>
          </p:cNvSpPr>
          <p:nvPr>
            <p:ph type="sldNum" sz="quarter" idx="12"/>
          </p:nvPr>
        </p:nvSpPr>
        <p:spPr/>
        <p:txBody>
          <a:bodyPr/>
          <a:lstStyle/>
          <a:p>
            <a:pPr>
              <a:defRPr/>
            </a:pPr>
            <a:r>
              <a:rPr lang="en-US"/>
              <a:t>1-</a:t>
            </a:r>
            <a:fld id="{D3E3FDD3-541B-4C1A-A23C-CA74BFADD65A}" type="slidenum">
              <a:rPr lang="en-US"/>
              <a:pPr>
                <a:defRPr/>
              </a:pPr>
              <a:t>9</a:t>
            </a:fld>
            <a:endParaRPr lang="en-US"/>
          </a:p>
        </p:txBody>
      </p:sp>
      <p:sp>
        <p:nvSpPr>
          <p:cNvPr id="7" name="Rounded Rectangle 6"/>
          <p:cNvSpPr/>
          <p:nvPr/>
        </p:nvSpPr>
        <p:spPr>
          <a:xfrm>
            <a:off x="0" y="18587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616" y="1763579"/>
            <a:ext cx="7639063" cy="437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98705" y="3881987"/>
            <a:ext cx="4572000" cy="2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68642</TotalTime>
  <Words>4737</Words>
  <Application>Microsoft Office PowerPoint</Application>
  <PresentationFormat>عرض على الشاشة (4:3)</PresentationFormat>
  <Paragraphs>389</Paragraphs>
  <Slides>42</Slides>
  <Notes>42</Notes>
  <HiddenSlides>0</HiddenSlides>
  <MMClips>0</MMClips>
  <ScaleCrop>false</ScaleCrop>
  <HeadingPairs>
    <vt:vector size="4" baseType="variant">
      <vt:variant>
        <vt:lpstr>نسق</vt:lpstr>
      </vt:variant>
      <vt:variant>
        <vt:i4>1</vt:i4>
      </vt:variant>
      <vt:variant>
        <vt:lpstr>عناوين الشرائح</vt:lpstr>
      </vt:variant>
      <vt:variant>
        <vt:i4>42</vt:i4>
      </vt:variant>
    </vt:vector>
  </HeadingPairs>
  <TitlesOfParts>
    <vt:vector size="43" baseType="lpstr">
      <vt:lpstr>Adjacency</vt:lpstr>
      <vt:lpstr>عرض تقديمي في PowerPoint</vt:lpstr>
      <vt:lpstr>عرض تقديمي في PowerPoint</vt:lpstr>
      <vt:lpstr>Learning Objectives</vt:lpstr>
      <vt:lpstr> Demonstrate the Importance of  Interpersonal Skills in the Workplace</vt:lpstr>
      <vt:lpstr>Describe the Manager’s  Functions, Roles, And Skills </vt:lpstr>
      <vt:lpstr>Describe the Manager’s  Functions, Roles, and Skills </vt:lpstr>
      <vt:lpstr>Describe the Manager’s  Functions, Roles, and Skills </vt:lpstr>
      <vt:lpstr>Effective Versus Successful Managerial Activities </vt:lpstr>
      <vt:lpstr>Effective Versus Successful Managerial Activities </vt:lpstr>
      <vt:lpstr>Define Organizational Behavior</vt:lpstr>
      <vt:lpstr>Complementing Intuition  with Systematic Study .</vt:lpstr>
      <vt:lpstr>Big Data </vt:lpstr>
      <vt:lpstr>Identify the Major Behavioral Science Disciplines That Contribute to OB</vt:lpstr>
      <vt:lpstr>Identify the Major Behavioral Science Disciplines That Contribute to OB</vt:lpstr>
      <vt:lpstr>Identify the Major Behavioral Science Disciplines That Contribute to OB</vt:lpstr>
      <vt:lpstr>Identify the Major Behavioral Science Disciplines That Contribute to OB</vt:lpstr>
      <vt:lpstr>Demonstrate Why Few  Absolutes Apply to OB</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Identify the Challenges and  Opportunities of OB Concepts </vt:lpstr>
      <vt:lpstr>Three Levels of Analysis in  This Text’s OB Model </vt:lpstr>
      <vt:lpstr>Three Levels of Analysis in  This Book’s OB Model </vt:lpstr>
      <vt:lpstr>Three Levels of Analysis in  This Book’s OB Model </vt:lpstr>
      <vt:lpstr>Three Levels of Analysis in  This Book’s OB Model </vt:lpstr>
      <vt:lpstr>Outcome Variables</vt:lpstr>
      <vt:lpstr>Outcome Variables</vt:lpstr>
      <vt:lpstr>Outcome Variables</vt:lpstr>
      <vt:lpstr>Outcome Variables</vt:lpstr>
      <vt:lpstr>Outcome Variables</vt:lpstr>
      <vt:lpstr>Outcome Variables</vt:lpstr>
      <vt:lpstr>The Plan of the Text</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182</cp:revision>
  <dcterms:created xsi:type="dcterms:W3CDTF">2012-01-04T23:08:46Z</dcterms:created>
  <dcterms:modified xsi:type="dcterms:W3CDTF">2023-05-04T03:16:04Z</dcterms:modified>
</cp:coreProperties>
</file>