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590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7267</a:t>
            </a:r>
            <a:br>
              <a:rPr lang="en-US" dirty="0" smtClean="0"/>
            </a:br>
            <a:r>
              <a:rPr lang="en-US" dirty="0" smtClean="0"/>
              <a:t>Machine Learning Project</a:t>
            </a:r>
            <a:br>
              <a:rPr lang="en-US" dirty="0" smtClean="0"/>
            </a:br>
            <a:r>
              <a:rPr lang="en-US" smtClean="0"/>
              <a:t>Crime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Shade </a:t>
            </a:r>
            <a:r>
              <a:rPr lang="en-US" dirty="0" err="1" smtClean="0"/>
              <a:t>Alabsa</a:t>
            </a:r>
            <a:endParaRPr lang="en-US" dirty="0" smtClean="0"/>
          </a:p>
          <a:p>
            <a:pPr algn="r"/>
            <a:r>
              <a:rPr lang="en-US" dirty="0" err="1" smtClean="0"/>
              <a:t>Kshitij</a:t>
            </a:r>
            <a:r>
              <a:rPr lang="en-US" dirty="0" smtClean="0"/>
              <a:t> </a:t>
            </a:r>
            <a:r>
              <a:rPr lang="en-US" dirty="0" err="1" smtClean="0"/>
              <a:t>Bantupalli</a:t>
            </a:r>
            <a:endParaRPr lang="en-US" dirty="0" smtClean="0"/>
          </a:p>
          <a:p>
            <a:pPr algn="r"/>
            <a:r>
              <a:rPr lang="en-US" dirty="0" smtClean="0"/>
              <a:t>Bill </a:t>
            </a:r>
            <a:r>
              <a:rPr lang="en-US" dirty="0" err="1" smtClean="0"/>
              <a:t>HawkeS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CS 7267 Machine Learning Project Crime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bill</cp:lastModifiedBy>
  <cp:revision>4</cp:revision>
  <dcterms:created xsi:type="dcterms:W3CDTF">2014-08-26T23:43:54Z</dcterms:created>
  <dcterms:modified xsi:type="dcterms:W3CDTF">2018-04-21T20:35:32Z</dcterms:modified>
</cp:coreProperties>
</file>