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8" r:id="rId2"/>
    <p:sldId id="282" r:id="rId3"/>
    <p:sldId id="302" r:id="rId4"/>
    <p:sldId id="264" r:id="rId5"/>
    <p:sldId id="288" r:id="rId6"/>
    <p:sldId id="263" r:id="rId7"/>
    <p:sldId id="296" r:id="rId8"/>
    <p:sldId id="265" r:id="rId9"/>
    <p:sldId id="266" r:id="rId10"/>
    <p:sldId id="267" r:id="rId11"/>
    <p:sldId id="268" r:id="rId12"/>
    <p:sldId id="301" r:id="rId13"/>
    <p:sldId id="270" r:id="rId14"/>
    <p:sldId id="271" r:id="rId15"/>
    <p:sldId id="283" r:id="rId16"/>
    <p:sldId id="300" r:id="rId17"/>
    <p:sldId id="272" r:id="rId18"/>
    <p:sldId id="261" r:id="rId19"/>
    <p:sldId id="286" r:id="rId20"/>
    <p:sldId id="287" r:id="rId21"/>
    <p:sldId id="275" r:id="rId22"/>
    <p:sldId id="276" r:id="rId23"/>
    <p:sldId id="289" r:id="rId24"/>
    <p:sldId id="285" r:id="rId25"/>
    <p:sldId id="277" r:id="rId26"/>
    <p:sldId id="297" r:id="rId27"/>
    <p:sldId id="284" r:id="rId28"/>
    <p:sldId id="295" r:id="rId29"/>
    <p:sldId id="298" r:id="rId30"/>
    <p:sldId id="262" r:id="rId31"/>
    <p:sldId id="278" r:id="rId32"/>
    <p:sldId id="290" r:id="rId33"/>
    <p:sldId id="299" r:id="rId34"/>
    <p:sldId id="280" r:id="rId35"/>
    <p:sldId id="281" r:id="rId36"/>
    <p:sldId id="274" r:id="rId37"/>
    <p:sldId id="29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2 </a:t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6143/CS-GY 6923: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7489" y="1539277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67" y="2983226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98" y="356464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3137038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7817" y="5551926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350520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2104" y="1880359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53" y="2577548"/>
            <a:ext cx="3223799" cy="2087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69" y="4925887"/>
                <a:ext cx="1687000" cy="369332"/>
              </a:xfrm>
              <a:prstGeom prst="rect">
                <a:avLst/>
              </a:prstGeom>
              <a:blipFill>
                <a:blip r:embed="rId4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9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358384" cy="4329817"/>
              </a:xfrm>
              <a:blipFill>
                <a:blip r:embed="rId2"/>
                <a:stretch>
                  <a:fillRect l="-27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82" y="1989423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95232" y="3704185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764785" y="2827090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3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7861" y="24083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</p:spPr>
            <p:txBody>
              <a:bodyPr/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64914" cy="4329817"/>
              </a:xfrm>
              <a:blipFill>
                <a:blip r:embed="rId2"/>
                <a:stretch>
                  <a:fillRect l="-253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64" y="2129631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315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0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7" y="279475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03814" cy="4329817"/>
              </a:xfrm>
              <a:blipFill>
                <a:blip r:embed="rId2"/>
                <a:stretch>
                  <a:fillRect l="-2031" t="-13521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06" y="2084614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7449" y="5116477"/>
            <a:ext cx="4850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1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329817"/>
              </a:xfrm>
              <a:blipFill>
                <a:blip r:embed="rId2"/>
                <a:stretch>
                  <a:fillRect l="-151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10" y="2260307"/>
            <a:ext cx="4563567" cy="29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4717580" cy="3799889"/>
              </a:xfrm>
              <a:blipFill rotWithShape="0">
                <a:blip r:embed="rId2"/>
                <a:stretch>
                  <a:fillRect l="-3101" t="-1766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09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" y="1861177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>
                <a:blip r:embed="rId5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>
                <a:blip r:embed="rId6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>
                <a:blip r:embed="rId7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>
                <a:blip r:embed="rId8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623" y="4363389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Cauchy-schwarz inequality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9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55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85803"/>
                  </p:ext>
                </p:extLst>
              </p:nvPr>
            </p:nvGraphicFramePr>
            <p:xfrm>
              <a:off x="1211127" y="3262694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:a16="http://schemas.microsoft.com/office/drawing/2014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82278" r="-333829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82278" r="-77470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182278" r="-333829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182278" r="-77470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212381" r="-3338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212381" r="-77470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610" t="-415190" r="-333829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040" t="-415190" r="-77470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64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2255" y="3322792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498" y="1449124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0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Taking derivatives we get two conditions (proof on board):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2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55" y="667751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9" y="2292893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75" y="1603670"/>
            <a:ext cx="2803614" cy="1534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75" y="3415263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0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12" y="1492485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81" y="2527567"/>
            <a:ext cx="4383151" cy="16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48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77979" cy="1788139"/>
              </a:xfrm>
              <a:blipFill>
                <a:blip r:embed="rId2"/>
                <a:stretch>
                  <a:fillRect l="-2258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12" y="3602167"/>
            <a:ext cx="3810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3874907" cy="391261"/>
              </a:xfrm>
              <a:prstGeom prst="rect">
                <a:avLst/>
              </a:prstGeom>
              <a:blipFill>
                <a:blip r:embed="rId4"/>
                <a:stretch>
                  <a:fillRect l="-141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6" y="5087583"/>
            <a:ext cx="312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684110" y="3602168"/>
            <a:ext cx="1153626" cy="1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28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7305" y="1655632"/>
            <a:ext cx="5634135" cy="4329817"/>
          </a:xfrm>
        </p:spPr>
        <p:txBody>
          <a:bodyPr/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3" y="1655632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1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58" y="1539277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299206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48" y="2396509"/>
            <a:ext cx="2667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8" y="1516242"/>
            <a:ext cx="7533860" cy="44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5" y="2071521"/>
            <a:ext cx="6822871" cy="3265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863840" y="4968240"/>
            <a:ext cx="63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56193" y="4783574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41832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powerful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dirty="0"/>
              <a:t>This demo uses three key packages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Used for reading and writing data files</a:t>
            </a:r>
          </a:p>
          <a:p>
            <a:pPr lvl="1"/>
            <a:r>
              <a:rPr lang="en-US" dirty="0"/>
              <a:t>Loads data into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Numerical operations including linear algebra</a:t>
            </a:r>
          </a:p>
          <a:p>
            <a:pPr lvl="1"/>
            <a:r>
              <a:rPr lang="en-US" dirty="0"/>
              <a:t>Data is stored in </a:t>
            </a:r>
            <a:r>
              <a:rPr lang="en-US" dirty="0" err="1"/>
              <a:t>ndarray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We convert from </a:t>
            </a:r>
            <a:r>
              <a:rPr lang="en-US" dirty="0" err="1"/>
              <a:t>dataframes</a:t>
            </a:r>
            <a:r>
              <a:rPr lang="en-US" dirty="0"/>
              <a:t> to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36" y="1539277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36" y="2796257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70" y="1539277"/>
            <a:ext cx="4368840" cy="4329817"/>
          </a:xfrm>
        </p:spPr>
        <p:txBody>
          <a:bodyPr>
            <a:normAutofit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9" y="2488351"/>
            <a:ext cx="6361043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87" y="1726815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4469" y="1539277"/>
            <a:ext cx="4394775" cy="4329817"/>
          </a:xfrm>
        </p:spPr>
        <p:txBody>
          <a:bodyPr>
            <a:normAutofit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" y="1729409"/>
            <a:ext cx="6667591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4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1905</Words>
  <Application>Microsoft Office PowerPoint</Application>
  <PresentationFormat>Widescreen</PresentationFormat>
  <Paragraphs>338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Courier New</vt:lpstr>
      <vt:lpstr>Wingdings</vt:lpstr>
      <vt:lpstr>Retrospect</vt:lpstr>
      <vt:lpstr>Lecture 2  Simple Linear Regression</vt:lpstr>
      <vt:lpstr>Learning Objectives</vt:lpstr>
      <vt:lpstr>Outline</vt:lpstr>
      <vt:lpstr>Example:  What Determines mpg in a Car?</vt:lpstr>
      <vt:lpstr>Demo in Github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Shadeeb Hossain</cp:lastModifiedBy>
  <cp:revision>338</cp:revision>
  <cp:lastPrinted>2021-09-09T15:12:51Z</cp:lastPrinted>
  <dcterms:created xsi:type="dcterms:W3CDTF">2015-03-22T11:15:32Z</dcterms:created>
  <dcterms:modified xsi:type="dcterms:W3CDTF">2023-09-26T13:40:33Z</dcterms:modified>
</cp:coreProperties>
</file>