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YiTM78kr7_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MTGViewer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 Lopez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application is a card browser for the card game Magic the Gathering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was built because there are plenty of tools that exist to make an application like this and not many exist.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was built in a way to use the MTG API, which effectively makes the entire task of the application incredibly easy.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tons of similar products, most of which are far superior to this one as they have the benefit of being developed over a longer period of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application is built with cordova and makes use of its tap events.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uses the MTG API, as mentioned previously to construct all of the search and information to pull from a server which returns a json.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program because of this performs a bit slow on the first run as it needs to download a massive json to sift through.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 testing I worked off of an actual phone to ensure everything would work. It did.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092800" y="2285400"/>
            <a:ext cx="495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https://www.youtube.com/watch?v=YiTM78kr7_Y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