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BB43-CAF5-44DF-A0B1-304DB856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74FC5-7624-478C-9692-A4CBA4B70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917E-DD7E-4604-8C96-CD7B9690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2176-21EF-4A2D-A811-EF59B4F4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1C3FE-6C22-42D8-84A1-9E36B1E4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AFDF-6EF7-4BB9-A45F-250ECD45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B675-7CB4-4F3E-9363-6664B7B7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790B-FD81-4D11-9FA3-18B7CD02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ADC47-A11E-43CE-93AC-A107E0C8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5FFE-A7CE-465A-9BB2-39736BAD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F36FB-68F4-425E-BF36-8FBE52105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7564-9446-4E05-8DA4-92447DC5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115D-A4BE-4D75-80B6-F6389761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5A73-31CA-4ED1-9E5A-AD5A07FD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386E-C254-4DB9-ACDA-231A5075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18E-256B-43AC-8736-B4B6E335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C497-9C91-431E-B906-AC96132F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61AA-0489-48B1-AFC6-5CF174B8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39B9-9403-4618-9FE3-87E80A8B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E5CDC-A31E-46D8-A67C-58D5E13F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961E-EED3-49E7-8B71-AAB2C944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2CB72-E3B6-4B12-8501-BCB197EF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E2DD-979F-4A28-8D63-C9DE302D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2567-700D-4A6A-868B-1CB805A7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BBE6-7279-4DA1-9113-66694076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1D-C4BF-44AE-B089-4F9D925E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A2D0-E783-415E-AB53-7E839DF8E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C2C89-FE55-4FDF-90BA-64B75412F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DA2A9-0AA1-4FB1-8F48-33905F44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F195C-D415-481C-9894-0C556D5F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9F95F-56A3-451C-9361-0EED92ED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E5BC-8EE5-48EA-9958-33800790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B8D95-DB71-4483-B641-B8515B674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C94F7-EDE6-4566-AF01-2CD7A3E0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D1F79-F487-4785-BFAA-14B0A17D8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2D330-1297-4A20-AC1B-4548EFA23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BEB93-B8AF-4A37-B50C-30ED156F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D46A1-BE31-444D-ADF8-950431C9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C392F-696B-4D62-AF89-65E56E7E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F79E-CAE3-43E2-8A67-18E4F5F9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E81F8-0135-45D8-87F2-BBB38D91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0ADB6-D4C7-4058-AAE7-682AD7B7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D8DAE-50A0-459A-8A52-9B267199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C1BAB-369A-4ECC-AD90-3E35DB66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258C7-DC38-45FB-A9CE-278A09B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98DE7-1603-4664-B26E-4DE7EDA2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4462-71CE-4325-8F2B-F9D25F9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E14A-C598-49A0-9BED-81A1FFC1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BA5D0-1D1A-429A-AFF6-A8F132A77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C09FC-FDB1-4B22-8EBF-C89FF60E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05450-ABDF-4781-8572-A4E7CB3F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84939-AF71-42B1-A132-C92908D5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B8DE-6024-408A-8E8E-55C210E8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38C1A-D10D-4802-B71F-594F4FA06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F1FA3-9395-47FC-96D5-B2755C872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2AE9A-496A-4FE5-BC02-815BD649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5347E-C5C6-4B4B-A988-BC414DC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FDC2C-A9EC-434D-94CD-8B817903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88A2D-3FFF-41E2-AA2A-737D811F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9F719-34E1-4D96-BAFA-052751BF9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D53C-47DD-4D78-96AD-D580F3BBB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D8682-B0AC-4652-B5F5-030AD7D5F465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F7D2-05E2-48F0-A2AA-DC503222F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2D29-9131-4233-A770-CDD717345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F0E2-2910-42BA-B5D0-65B556F3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6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4E1D-E87F-406A-9E32-49918776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download JDK11(the kit you need to create java programs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30E8-EB97-49EE-A4C6-35D6F63F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: </a:t>
            </a:r>
            <a:r>
              <a:rPr lang="en-US" dirty="0">
                <a:hlinkClick r:id="rId2"/>
              </a:rPr>
              <a:t>https://www.oracle.com/java/technologies/javase-jdk11-downloads.html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E4231-8F8F-420D-BC02-ED94C5745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75" y="3098564"/>
            <a:ext cx="8905323" cy="227242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B94F574-D7D2-4C16-AD91-EB27A6766330}"/>
              </a:ext>
            </a:extLst>
          </p:cNvPr>
          <p:cNvSpPr/>
          <p:nvPr/>
        </p:nvSpPr>
        <p:spPr>
          <a:xfrm>
            <a:off x="5545585" y="4420132"/>
            <a:ext cx="1669002" cy="211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3288-FA16-4467-87C6-B96FDCFF4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2938"/>
            <a:ext cx="9144000" cy="2387600"/>
          </a:xfrm>
        </p:spPr>
        <p:txBody>
          <a:bodyPr/>
          <a:lstStyle/>
          <a:p>
            <a:r>
              <a:rPr lang="en-US" dirty="0"/>
              <a:t>How to download Eclipse to Windows</a:t>
            </a:r>
          </a:p>
        </p:txBody>
      </p:sp>
    </p:spTree>
    <p:extLst>
      <p:ext uri="{BB962C8B-B14F-4D97-AF65-F5344CB8AC3E}">
        <p14:creationId xmlns:p14="http://schemas.microsoft.com/office/powerpoint/2010/main" val="191330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BA0B-F9D4-4C16-8C3F-3923BD55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: </a:t>
            </a:r>
            <a:r>
              <a:rPr lang="en-US" dirty="0">
                <a:hlinkClick r:id="rId2"/>
              </a:rPr>
              <a:t>https://www.eclipse.org/downloads/</a:t>
            </a:r>
            <a:endParaRPr lang="en-US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28B37EE-C751-4C00-A6F5-1EC3C33C2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65" y="1825625"/>
            <a:ext cx="8487069" cy="4351338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AD51EA3-CB42-4E3D-918F-C3C6327A4318}"/>
              </a:ext>
            </a:extLst>
          </p:cNvPr>
          <p:cNvSpPr/>
          <p:nvPr/>
        </p:nvSpPr>
        <p:spPr>
          <a:xfrm>
            <a:off x="1287262" y="5902702"/>
            <a:ext cx="1669002" cy="211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9D91813-6A3A-4D94-A839-D0C97CC80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0517"/>
            <a:ext cx="10515600" cy="561630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1DCB30D-2F23-496B-B063-084896BA97AF}"/>
              </a:ext>
            </a:extLst>
          </p:cNvPr>
          <p:cNvSpPr/>
          <p:nvPr/>
        </p:nvSpPr>
        <p:spPr>
          <a:xfrm>
            <a:off x="1757778" y="3067502"/>
            <a:ext cx="1669002" cy="211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3854769E-7096-417B-93E9-A9C56BF4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43" y="736847"/>
            <a:ext cx="7625918" cy="544011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24C9000-4F30-47C6-BF2C-21B4436FEBFB}"/>
              </a:ext>
            </a:extLst>
          </p:cNvPr>
          <p:cNvSpPr/>
          <p:nvPr/>
        </p:nvSpPr>
        <p:spPr>
          <a:xfrm>
            <a:off x="514904" y="2671230"/>
            <a:ext cx="1669002" cy="211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328A77-22EE-48E9-B87A-83F35696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52" y="287826"/>
            <a:ext cx="5814874" cy="59009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FB1B119-0E7D-4B43-BC86-E635D335C333}"/>
              </a:ext>
            </a:extLst>
          </p:cNvPr>
          <p:cNvSpPr/>
          <p:nvPr/>
        </p:nvSpPr>
        <p:spPr>
          <a:xfrm>
            <a:off x="2459115" y="4073901"/>
            <a:ext cx="1669002" cy="211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5E77D-1D0E-4694-BAE5-EFD653B6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61" y="167544"/>
            <a:ext cx="6166277" cy="63246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2F37B5E-38C5-448D-9337-A7C3008EE037}"/>
              </a:ext>
            </a:extLst>
          </p:cNvPr>
          <p:cNvSpPr/>
          <p:nvPr/>
        </p:nvSpPr>
        <p:spPr>
          <a:xfrm>
            <a:off x="2654423" y="4224823"/>
            <a:ext cx="1669002" cy="211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5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71097-1147-4639-AC23-312FA942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652587"/>
            <a:ext cx="6648450" cy="35528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0489024-156F-44AF-B324-3422BD7BFE59}"/>
              </a:ext>
            </a:extLst>
          </p:cNvPr>
          <p:cNvSpPr/>
          <p:nvPr/>
        </p:nvSpPr>
        <p:spPr>
          <a:xfrm>
            <a:off x="5048435" y="4775239"/>
            <a:ext cx="1669002" cy="211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First download JDK11(the kit you need to create java programs )</vt:lpstr>
      <vt:lpstr>How to download Eclipse to Windows</vt:lpstr>
      <vt:lpstr>Go to : https://www.eclipse.org/downloads/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Eclipse to Windows</dc:title>
  <dc:creator>Samar Fares</dc:creator>
  <cp:lastModifiedBy>Samar Fares</cp:lastModifiedBy>
  <cp:revision>5</cp:revision>
  <dcterms:created xsi:type="dcterms:W3CDTF">2021-01-01T19:40:15Z</dcterms:created>
  <dcterms:modified xsi:type="dcterms:W3CDTF">2021-01-02T17:33:08Z</dcterms:modified>
</cp:coreProperties>
</file>