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346C03D-D0F5-49A2-A8B0-2087158DF8BE}">
          <p14:sldIdLst>
            <p14:sldId id="256"/>
            <p14:sldId id="257"/>
            <p14:sldId id="258"/>
            <p14:sldId id="259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5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85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6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74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9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4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7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0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86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80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44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EFE2-DEBC-484F-B263-08A4B65ED771}" type="datetimeFigureOut">
              <a:rPr kumimoji="1" lang="ja-JP" altLang="en-US" smtClean="0"/>
              <a:t>2013/6/16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D3BF-4D4D-477A-B240-B349941410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6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528" y="1268791"/>
            <a:ext cx="3757056" cy="4464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Ethernet Packet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5708" y="1772847"/>
            <a:ext cx="345269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Ethernet </a:t>
            </a:r>
            <a:r>
              <a:rPr kumimoji="1" lang="en-US" altLang="ja-JP" dirty="0" smtClean="0">
                <a:solidFill>
                  <a:schemeClr val="tx1"/>
                </a:solidFill>
              </a:rPr>
              <a:t>Header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82844" y="2420919"/>
            <a:ext cx="3438427" cy="30243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Ethernet Payload(IPv4 Packet)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45724" y="2852968"/>
            <a:ext cx="3112667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Header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4659" y="3501040"/>
            <a:ext cx="3094799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Payload(TCP Packet)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49704" y="3933087"/>
            <a:ext cx="250470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TCP Header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49704" y="4581159"/>
            <a:ext cx="250470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TCP Payload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63416" y="1268791"/>
            <a:ext cx="3757056" cy="4464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Ethernet Packet Builder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222732" y="2420919"/>
            <a:ext cx="3438427" cy="30243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Ethernet Payload Builder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(IPv4 Packet Builder)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394547" y="3501040"/>
            <a:ext cx="3094799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Payload Builder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(TCP Packet Builder)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689592" y="4581159"/>
            <a:ext cx="250470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TCP Payload Builder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下カーブ矢印 1"/>
          <p:cNvSpPr/>
          <p:nvPr/>
        </p:nvSpPr>
        <p:spPr>
          <a:xfrm>
            <a:off x="3023828" y="692728"/>
            <a:ext cx="309634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カーブ矢印 17"/>
          <p:cNvSpPr/>
          <p:nvPr/>
        </p:nvSpPr>
        <p:spPr>
          <a:xfrm rot="10800000">
            <a:off x="3023829" y="5805295"/>
            <a:ext cx="309634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4570227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553984" y="29012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Immutable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93872" y="303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mutable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23929" y="251388"/>
            <a:ext cx="13050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getBuilder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17721" y="6372036"/>
            <a:ext cx="13050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</a:t>
            </a:r>
            <a:r>
              <a:rPr lang="en-US" altLang="ja-JP" dirty="0" smtClean="0"/>
              <a:t>uild()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62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323528" y="2276873"/>
            <a:ext cx="3757056" cy="4464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Ethernet Packet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5708" y="2780928"/>
            <a:ext cx="345269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Ethernet </a:t>
            </a:r>
            <a:r>
              <a:rPr kumimoji="1" lang="en-US" altLang="ja-JP" dirty="0" smtClean="0">
                <a:solidFill>
                  <a:schemeClr val="tx1"/>
                </a:solidFill>
              </a:rPr>
              <a:t>Header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82844" y="3429000"/>
            <a:ext cx="3438427" cy="30243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Ethernet Payload(IPv4 Packet)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5724" y="3861049"/>
            <a:ext cx="3112667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Header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4659" y="4509120"/>
            <a:ext cx="3094799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Payload(TCP Packet)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949704" y="4941168"/>
            <a:ext cx="250470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TCP Header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49704" y="5589240"/>
            <a:ext cx="250470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TCP Payload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92081" y="2276872"/>
            <a:ext cx="3438427" cy="30243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Packet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454961" y="2708921"/>
            <a:ext cx="3112667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Header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463898" y="3356993"/>
            <a:ext cx="3094799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Payload(TCP Packet)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758943" y="3789040"/>
            <a:ext cx="250470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TCP Header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758943" y="4437112"/>
            <a:ext cx="250470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TCP Payload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下カーブ矢印 23"/>
          <p:cNvSpPr/>
          <p:nvPr/>
        </p:nvSpPr>
        <p:spPr>
          <a:xfrm>
            <a:off x="3079679" y="1628832"/>
            <a:ext cx="309634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22141" y="116633"/>
            <a:ext cx="23368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getPayload</a:t>
            </a:r>
            <a:r>
              <a:rPr lang="en-US" altLang="ja-JP" dirty="0" smtClean="0"/>
              <a:t>()</a:t>
            </a:r>
          </a:p>
          <a:p>
            <a:pPr algn="ctr"/>
            <a:r>
              <a:rPr lang="en-US" altLang="ja-JP" dirty="0"/>
              <a:t>o</a:t>
            </a:r>
            <a:r>
              <a:rPr kumimoji="1" lang="en-US" altLang="ja-JP" dirty="0" smtClean="0"/>
              <a:t>r</a:t>
            </a:r>
          </a:p>
          <a:p>
            <a:pPr algn="ctr"/>
            <a:r>
              <a:rPr kumimoji="1" lang="en-US" altLang="ja-JP" dirty="0" smtClean="0"/>
              <a:t>Iterator().next()</a:t>
            </a:r>
          </a:p>
          <a:p>
            <a:pPr algn="ctr"/>
            <a:r>
              <a:rPr lang="en-US" altLang="ja-JP" dirty="0"/>
              <a:t>o</a:t>
            </a:r>
            <a:r>
              <a:rPr lang="en-US" altLang="ja-JP" dirty="0" smtClean="0"/>
              <a:t>r</a:t>
            </a:r>
          </a:p>
          <a:p>
            <a:pPr algn="ctr"/>
            <a:r>
              <a:rPr lang="en-US" altLang="ja-JP" dirty="0"/>
              <a:t>g</a:t>
            </a:r>
            <a:r>
              <a:rPr kumimoji="1" lang="en-US" altLang="ja-JP" dirty="0" smtClean="0"/>
              <a:t>et(IpV4Packet.class)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99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528" y="2276873"/>
            <a:ext cx="3757056" cy="4464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Ethernet Packet Builder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2844" y="3429000"/>
            <a:ext cx="3438427" cy="30243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Ethernet Payload Builder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(IPv4 Packet Builder)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54659" y="4509120"/>
            <a:ext cx="3094799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Payload Builder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(TCP Packet Builder)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49704" y="5589240"/>
            <a:ext cx="250470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TCP Payload Builder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82329" y="2276872"/>
            <a:ext cx="3438427" cy="30243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Packet Builder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54144" y="3356993"/>
            <a:ext cx="3094799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IPv4 Payload Builder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(TCP Packet Builder)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749189" y="4437112"/>
            <a:ext cx="250470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TCP Payload Builder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下カーブ矢印 12"/>
          <p:cNvSpPr/>
          <p:nvPr/>
        </p:nvSpPr>
        <p:spPr>
          <a:xfrm>
            <a:off x="3079679" y="1628832"/>
            <a:ext cx="3096344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5060" y="44624"/>
            <a:ext cx="317096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getPayloadBuilder</a:t>
            </a:r>
            <a:r>
              <a:rPr lang="en-US" altLang="ja-JP" dirty="0" smtClean="0"/>
              <a:t>()</a:t>
            </a:r>
          </a:p>
          <a:p>
            <a:pPr algn="ctr"/>
            <a:r>
              <a:rPr lang="en-US" altLang="ja-JP" dirty="0"/>
              <a:t>o</a:t>
            </a:r>
            <a:r>
              <a:rPr kumimoji="1" lang="en-US" altLang="ja-JP" dirty="0" smtClean="0"/>
              <a:t>r</a:t>
            </a:r>
          </a:p>
          <a:p>
            <a:pPr algn="ctr"/>
            <a:r>
              <a:rPr kumimoji="1" lang="en-US" altLang="ja-JP" dirty="0" smtClean="0"/>
              <a:t>Iterator().next()</a:t>
            </a:r>
          </a:p>
          <a:p>
            <a:pPr algn="ctr"/>
            <a:r>
              <a:rPr lang="en-US" altLang="ja-JP" dirty="0"/>
              <a:t>o</a:t>
            </a:r>
            <a:r>
              <a:rPr lang="en-US" altLang="ja-JP" dirty="0" smtClean="0"/>
              <a:t>r</a:t>
            </a:r>
          </a:p>
          <a:p>
            <a:pPr algn="ctr"/>
            <a:r>
              <a:rPr lang="en-US" altLang="ja-JP" dirty="0" smtClean="0"/>
              <a:t>g</a:t>
            </a:r>
            <a:r>
              <a:rPr kumimoji="1" lang="en-US" altLang="ja-JP" dirty="0" smtClean="0"/>
              <a:t>et(IpV4Packet.Builder.class)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54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36109" y="15840"/>
            <a:ext cx="1145520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PacketFactories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64554" y="15840"/>
            <a:ext cx="1078526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EthernetPacket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15118" y="15840"/>
            <a:ext cx="920475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PacketFactory</a:t>
            </a:r>
            <a:endParaRPr lang="en-US" altLang="ja-JP" sz="120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Binder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0286" y="15840"/>
            <a:ext cx="966614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smtClean="0">
                <a:solidFill>
                  <a:schemeClr val="tx1"/>
                </a:solidFill>
              </a:rPr>
              <a:t>Static</a:t>
            </a: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DataLinkType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PacketFactory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85390" y="29667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575390" y="476672"/>
            <a:ext cx="1" cy="12600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07172" y="15840"/>
            <a:ext cx="936436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PcapHandle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61316" y="602677"/>
            <a:ext cx="828149" cy="45005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</a:t>
            </a:r>
            <a:r>
              <a:rPr lang="en-US" altLang="ja-JP" sz="900" dirty="0" smtClean="0">
                <a:solidFill>
                  <a:schemeClr val="tx1"/>
                </a:solidFill>
              </a:rPr>
              <a:t>apture a packet as a byte array(raw data)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42875" y="1189674"/>
            <a:ext cx="866775" cy="48259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</a:t>
            </a:r>
            <a:r>
              <a:rPr lang="en-US" altLang="ja-JP" sz="900" dirty="0" smtClean="0">
                <a:solidFill>
                  <a:schemeClr val="tx1"/>
                </a:solidFill>
              </a:rPr>
              <a:t>Packet </a:t>
            </a:r>
            <a:r>
              <a:rPr lang="en-US" altLang="ja-JP" sz="900" dirty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endCxn id="14" idx="0"/>
          </p:cNvCxnSpPr>
          <p:nvPr/>
        </p:nvCxnSpPr>
        <p:spPr>
          <a:xfrm>
            <a:off x="575390" y="1052736"/>
            <a:ext cx="873" cy="1369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3"/>
            <a:endCxn id="95" idx="1"/>
          </p:cNvCxnSpPr>
          <p:nvPr/>
        </p:nvCxnSpPr>
        <p:spPr>
          <a:xfrm>
            <a:off x="1009650" y="1430972"/>
            <a:ext cx="676200" cy="8981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3622570" y="2131279"/>
            <a:ext cx="733406" cy="36161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Return the 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81" idx="3"/>
            <a:endCxn id="24" idx="1"/>
          </p:cNvCxnSpPr>
          <p:nvPr/>
        </p:nvCxnSpPr>
        <p:spPr>
          <a:xfrm>
            <a:off x="2655726" y="2150539"/>
            <a:ext cx="966844" cy="16154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1"/>
            <a:endCxn id="84" idx="3"/>
          </p:cNvCxnSpPr>
          <p:nvPr/>
        </p:nvCxnSpPr>
        <p:spPr>
          <a:xfrm flipH="1">
            <a:off x="2698548" y="2312088"/>
            <a:ext cx="924022" cy="36004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864127" y="2336238"/>
            <a:ext cx="476716" cy="372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factory instance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61316" y="2821867"/>
            <a:ext cx="828149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a packet</a:t>
            </a:r>
            <a:r>
              <a:rPr lang="ja-JP" altLang="en-US" sz="900" dirty="0">
                <a:solidFill>
                  <a:schemeClr val="tx1"/>
                </a:solidFill>
              </a:rPr>
              <a:t> </a:t>
            </a:r>
            <a:r>
              <a:rPr lang="en-US" altLang="ja-JP" sz="900" dirty="0">
                <a:solidFill>
                  <a:schemeClr val="tx1"/>
                </a:solidFill>
              </a:rPr>
              <a:t>using the factory</a:t>
            </a:r>
          </a:p>
        </p:txBody>
      </p:sp>
      <p:cxnSp>
        <p:nvCxnSpPr>
          <p:cNvPr id="35" name="直線矢印コネクタ 34"/>
          <p:cNvCxnSpPr>
            <a:stCxn id="84" idx="1"/>
            <a:endCxn id="34" idx="3"/>
          </p:cNvCxnSpPr>
          <p:nvPr/>
        </p:nvCxnSpPr>
        <p:spPr>
          <a:xfrm flipH="1">
            <a:off x="989465" y="2672128"/>
            <a:ext cx="722097" cy="34529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087477" y="2492896"/>
            <a:ext cx="515060" cy="3847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</a:t>
            </a:r>
            <a:r>
              <a:rPr lang="en-US" altLang="ja-JP" sz="900" dirty="0" smtClean="0">
                <a:solidFill>
                  <a:schemeClr val="tx1"/>
                </a:solidFill>
              </a:rPr>
              <a:t>actory </a:t>
            </a:r>
            <a:r>
              <a:rPr lang="en-US" altLang="ja-JP" sz="900" dirty="0">
                <a:solidFill>
                  <a:schemeClr val="tx1"/>
                </a:solidFill>
              </a:rPr>
              <a:t>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34" idx="3"/>
            <a:endCxn id="44" idx="1"/>
          </p:cNvCxnSpPr>
          <p:nvPr/>
        </p:nvCxnSpPr>
        <p:spPr>
          <a:xfrm>
            <a:off x="989465" y="3017422"/>
            <a:ext cx="3845105" cy="17336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4834570" y="3006387"/>
            <a:ext cx="775137" cy="3688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instantiate a packet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122019" y="3061073"/>
            <a:ext cx="982961" cy="47520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err="1">
                <a:solidFill>
                  <a:schemeClr val="tx1"/>
                </a:solidFill>
              </a:rPr>
              <a:t>EthernetHeader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206357" y="2980506"/>
            <a:ext cx="657770" cy="3044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  <a:r>
              <a:rPr lang="en-US" altLang="ja-JP" sz="900" dirty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155207" y="3000274"/>
            <a:ext cx="870756" cy="284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DataLinkType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(EN10MB)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44" idx="3"/>
            <a:endCxn id="48" idx="1"/>
          </p:cNvCxnSpPr>
          <p:nvPr/>
        </p:nvCxnSpPr>
        <p:spPr>
          <a:xfrm>
            <a:off x="5609707" y="3190788"/>
            <a:ext cx="512312" cy="10788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8" idx="2"/>
            <a:endCxn id="64" idx="0"/>
          </p:cNvCxnSpPr>
          <p:nvPr/>
        </p:nvCxnSpPr>
        <p:spPr>
          <a:xfrm flipH="1">
            <a:off x="6613343" y="3536275"/>
            <a:ext cx="157" cy="13650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6169644" y="3672783"/>
            <a:ext cx="887397" cy="47520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Packet and </a:t>
            </a:r>
            <a:r>
              <a:rPr lang="en-US" altLang="ja-JP" sz="900" dirty="0" err="1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4" idx="1"/>
            <a:endCxn id="105" idx="3"/>
          </p:cNvCxnSpPr>
          <p:nvPr/>
        </p:nvCxnSpPr>
        <p:spPr>
          <a:xfrm flipH="1">
            <a:off x="2648752" y="3910384"/>
            <a:ext cx="3520892" cy="2067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107172" y="268041"/>
            <a:ext cx="936436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1636108" y="268041"/>
            <a:ext cx="1146887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3515118" y="476672"/>
            <a:ext cx="920475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4710285" y="476672"/>
            <a:ext cx="966615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6064554" y="268041"/>
            <a:ext cx="1078526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105" idx="3"/>
            <a:endCxn id="112" idx="1"/>
          </p:cNvCxnSpPr>
          <p:nvPr/>
        </p:nvCxnSpPr>
        <p:spPr>
          <a:xfrm>
            <a:off x="2648752" y="4117105"/>
            <a:ext cx="973818" cy="3010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112" idx="1"/>
            <a:endCxn id="121" idx="3"/>
          </p:cNvCxnSpPr>
          <p:nvPr/>
        </p:nvCxnSpPr>
        <p:spPr>
          <a:xfrm flipH="1">
            <a:off x="2708679" y="4418112"/>
            <a:ext cx="913891" cy="36161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6142573" y="4795414"/>
            <a:ext cx="922489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smtClean="0">
                <a:solidFill>
                  <a:schemeClr val="tx1"/>
                </a:solidFill>
              </a:rPr>
              <a:t>the payload using </a:t>
            </a:r>
            <a:r>
              <a:rPr lang="en-US" altLang="ja-JP" sz="900" dirty="0">
                <a:solidFill>
                  <a:schemeClr val="tx1"/>
                </a:solidFill>
              </a:rPr>
              <a:t>the factory</a:t>
            </a:r>
          </a:p>
        </p:txBody>
      </p:sp>
      <p:cxnSp>
        <p:nvCxnSpPr>
          <p:cNvPr id="76" name="直線矢印コネクタ 75"/>
          <p:cNvCxnSpPr>
            <a:stCxn id="121" idx="3"/>
            <a:endCxn id="75" idx="1"/>
          </p:cNvCxnSpPr>
          <p:nvPr/>
        </p:nvCxnSpPr>
        <p:spPr>
          <a:xfrm>
            <a:off x="2708679" y="4779729"/>
            <a:ext cx="3433894" cy="21124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正方形/長方形 180"/>
          <p:cNvSpPr/>
          <p:nvPr/>
        </p:nvSpPr>
        <p:spPr>
          <a:xfrm>
            <a:off x="7202388" y="14979"/>
            <a:ext cx="1011213" cy="684411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smtClean="0">
                <a:solidFill>
                  <a:schemeClr val="tx1"/>
                </a:solidFill>
              </a:rPr>
              <a:t>Static</a:t>
            </a: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EtherType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PacketFactory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角丸四角形 181"/>
          <p:cNvSpPr/>
          <p:nvPr/>
        </p:nvSpPr>
        <p:spPr>
          <a:xfrm>
            <a:off x="7303375" y="5735280"/>
            <a:ext cx="775137" cy="294836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instantiate a packet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83" name="直線コネクタ 182"/>
          <p:cNvCxnSpPr/>
          <p:nvPr/>
        </p:nvCxnSpPr>
        <p:spPr>
          <a:xfrm>
            <a:off x="7202388" y="476672"/>
            <a:ext cx="1011213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>
            <a:stCxn id="75" idx="3"/>
            <a:endCxn id="182" idx="0"/>
          </p:cNvCxnSpPr>
          <p:nvPr/>
        </p:nvCxnSpPr>
        <p:spPr>
          <a:xfrm>
            <a:off x="7065062" y="4990969"/>
            <a:ext cx="625882" cy="744311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正方形/長方形 198"/>
          <p:cNvSpPr/>
          <p:nvPr/>
        </p:nvSpPr>
        <p:spPr>
          <a:xfrm>
            <a:off x="8283326" y="15840"/>
            <a:ext cx="825178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ArpPacket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角丸四角形 199"/>
          <p:cNvSpPr/>
          <p:nvPr/>
        </p:nvSpPr>
        <p:spPr>
          <a:xfrm>
            <a:off x="8383909" y="6050142"/>
            <a:ext cx="648072" cy="303033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ArpHeader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03" name="直線コネクタ 202"/>
          <p:cNvCxnSpPr/>
          <p:nvPr/>
        </p:nvCxnSpPr>
        <p:spPr>
          <a:xfrm>
            <a:off x="8283326" y="273054"/>
            <a:ext cx="825178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正方形/長方形 214"/>
          <p:cNvSpPr/>
          <p:nvPr/>
        </p:nvSpPr>
        <p:spPr>
          <a:xfrm>
            <a:off x="4889654" y="4741836"/>
            <a:ext cx="515060" cy="3847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</a:t>
            </a:r>
            <a:r>
              <a:rPr lang="en-US" altLang="ja-JP" sz="900" dirty="0" smtClean="0">
                <a:solidFill>
                  <a:schemeClr val="tx1"/>
                </a:solidFill>
              </a:rPr>
              <a:t>actory </a:t>
            </a:r>
            <a:r>
              <a:rPr lang="en-US" altLang="ja-JP" sz="900" dirty="0">
                <a:solidFill>
                  <a:schemeClr val="tx1"/>
                </a:solidFill>
              </a:rPr>
              <a:t>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7371952" y="5043682"/>
            <a:ext cx="637984" cy="18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r</a:t>
            </a:r>
            <a:r>
              <a:rPr lang="en-US" altLang="ja-JP" sz="900" dirty="0" smtClean="0">
                <a:solidFill>
                  <a:schemeClr val="tx1"/>
                </a:solidFill>
              </a:rPr>
              <a:t>aw 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19"/>
          <p:cNvSpPr/>
          <p:nvPr/>
        </p:nvSpPr>
        <p:spPr>
          <a:xfrm>
            <a:off x="7255566" y="5300975"/>
            <a:ext cx="870756" cy="284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EtherType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(ARP)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5" name="角丸四角形 234"/>
          <p:cNvSpPr/>
          <p:nvPr/>
        </p:nvSpPr>
        <p:spPr>
          <a:xfrm>
            <a:off x="6142573" y="6050142"/>
            <a:ext cx="887397" cy="35314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the </a:t>
            </a:r>
            <a:r>
              <a:rPr lang="en-US" altLang="ja-JP" sz="900" dirty="0" smtClean="0">
                <a:solidFill>
                  <a:schemeClr val="tx1"/>
                </a:solidFill>
              </a:rPr>
              <a:t>Ethernet </a:t>
            </a:r>
            <a:r>
              <a:rPr lang="en-US" altLang="ja-JP" sz="900" dirty="0">
                <a:solidFill>
                  <a:schemeClr val="tx1"/>
                </a:solidFill>
              </a:rPr>
              <a:t>trailer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40" name="直線矢印コネクタ 239"/>
          <p:cNvCxnSpPr>
            <a:stCxn id="200" idx="1"/>
            <a:endCxn id="235" idx="3"/>
          </p:cNvCxnSpPr>
          <p:nvPr/>
        </p:nvCxnSpPr>
        <p:spPr>
          <a:xfrm flipH="1">
            <a:off x="7029970" y="6201659"/>
            <a:ext cx="1353939" cy="250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角丸四角形 242"/>
          <p:cNvSpPr/>
          <p:nvPr/>
        </p:nvSpPr>
        <p:spPr>
          <a:xfrm>
            <a:off x="161314" y="6013212"/>
            <a:ext cx="828152" cy="51213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 smtClean="0">
                <a:solidFill>
                  <a:schemeClr val="tx1"/>
                </a:solidFill>
              </a:rPr>
              <a:t>Return the </a:t>
            </a:r>
            <a:r>
              <a:rPr lang="en-US" altLang="ja-JP" sz="900" dirty="0" err="1">
                <a:solidFill>
                  <a:schemeClr val="tx1"/>
                </a:solidFill>
              </a:rPr>
              <a:t>EthernetPacket</a:t>
            </a:r>
            <a:endParaRPr lang="ja-JP" altLang="en-US" sz="900" dirty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r>
              <a:rPr lang="en-US" altLang="ja-JP" sz="900" dirty="0" smtClean="0">
                <a:solidFill>
                  <a:schemeClr val="tx1"/>
                </a:solidFill>
              </a:rPr>
              <a:t>object to the user application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44" name="直線矢印コネクタ 243"/>
          <p:cNvCxnSpPr>
            <a:stCxn id="235" idx="1"/>
            <a:endCxn id="243" idx="3"/>
          </p:cNvCxnSpPr>
          <p:nvPr/>
        </p:nvCxnSpPr>
        <p:spPr>
          <a:xfrm flipH="1">
            <a:off x="989466" y="6226714"/>
            <a:ext cx="5153107" cy="4256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グループ化 252"/>
          <p:cNvGrpSpPr/>
          <p:nvPr/>
        </p:nvGrpSpPr>
        <p:grpSpPr>
          <a:xfrm>
            <a:off x="485390" y="6633376"/>
            <a:ext cx="180000" cy="180000"/>
            <a:chOff x="637790" y="6716634"/>
            <a:chExt cx="180000" cy="180000"/>
          </a:xfrm>
        </p:grpSpPr>
        <p:sp>
          <p:nvSpPr>
            <p:cNvPr id="251" name="円/楕円 250"/>
            <p:cNvSpPr/>
            <p:nvPr/>
          </p:nvSpPr>
          <p:spPr>
            <a:xfrm>
              <a:off x="664790" y="6743634"/>
              <a:ext cx="126000" cy="12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637790" y="6716634"/>
              <a:ext cx="180000" cy="18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cxnSp>
        <p:nvCxnSpPr>
          <p:cNvPr id="254" name="直線矢印コネクタ 253"/>
          <p:cNvCxnSpPr>
            <a:stCxn id="243" idx="2"/>
            <a:endCxn id="252" idx="0"/>
          </p:cNvCxnSpPr>
          <p:nvPr/>
        </p:nvCxnSpPr>
        <p:spPr>
          <a:xfrm>
            <a:off x="575390" y="6525344"/>
            <a:ext cx="0" cy="10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正方形/長方形 277"/>
          <p:cNvSpPr/>
          <p:nvPr/>
        </p:nvSpPr>
        <p:spPr>
          <a:xfrm>
            <a:off x="5725899" y="3056643"/>
            <a:ext cx="295786" cy="372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81" name="直線矢印コネクタ 187"/>
          <p:cNvCxnSpPr>
            <a:stCxn id="182" idx="3"/>
            <a:endCxn id="200" idx="0"/>
          </p:cNvCxnSpPr>
          <p:nvPr/>
        </p:nvCxnSpPr>
        <p:spPr>
          <a:xfrm>
            <a:off x="8078512" y="5882698"/>
            <a:ext cx="629433" cy="167444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正方形/長方形 284"/>
          <p:cNvSpPr/>
          <p:nvPr/>
        </p:nvSpPr>
        <p:spPr>
          <a:xfrm>
            <a:off x="8342361" y="5585685"/>
            <a:ext cx="295786" cy="372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7371950" y="6110385"/>
            <a:ext cx="637986" cy="342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altLang="ja-JP" sz="900" dirty="0" err="1" smtClean="0">
                <a:solidFill>
                  <a:schemeClr val="tx1"/>
                </a:solidFill>
              </a:rPr>
              <a:t>ArpPacket</a:t>
            </a:r>
            <a:r>
              <a:rPr lang="en-US" altLang="ja-JP" sz="900" dirty="0" smtClean="0">
                <a:solidFill>
                  <a:schemeClr val="tx1"/>
                </a:solidFill>
              </a:rPr>
              <a:t> object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7" name="正方形/長方形 296"/>
          <p:cNvSpPr/>
          <p:nvPr/>
        </p:nvSpPr>
        <p:spPr>
          <a:xfrm>
            <a:off x="3180055" y="6085615"/>
            <a:ext cx="885030" cy="342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altLang="ja-JP" sz="900" dirty="0" err="1" smtClean="0">
                <a:solidFill>
                  <a:schemeClr val="tx1"/>
                </a:solidFill>
              </a:rPr>
              <a:t>EthernetPacket</a:t>
            </a:r>
            <a:r>
              <a:rPr lang="en-US" altLang="ja-JP" sz="900" dirty="0" smtClean="0">
                <a:solidFill>
                  <a:schemeClr val="tx1"/>
                </a:solidFill>
              </a:rPr>
              <a:t> object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756988" y="1961429"/>
            <a:ext cx="898738" cy="37821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</a:t>
            </a:r>
            <a:r>
              <a:rPr lang="en-US" altLang="ja-JP" sz="900" dirty="0" smtClean="0">
                <a:solidFill>
                  <a:schemeClr val="tx1"/>
                </a:solidFill>
              </a:rPr>
              <a:t>Packet </a:t>
            </a:r>
            <a:r>
              <a:rPr lang="en-US" altLang="ja-JP" sz="900" dirty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711562" y="2491319"/>
            <a:ext cx="986986" cy="36161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Return the 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1685850" y="1268760"/>
            <a:ext cx="1041014" cy="504056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Load </a:t>
            </a:r>
            <a:r>
              <a:rPr lang="en-US" altLang="ja-JP" sz="900" dirty="0" err="1">
                <a:solidFill>
                  <a:schemeClr val="tx1"/>
                </a:solidFill>
              </a:rPr>
              <a:t>FactoryBinder</a:t>
            </a:r>
            <a:r>
              <a:rPr lang="en-US" altLang="ja-JP" sz="900" dirty="0">
                <a:solidFill>
                  <a:schemeClr val="tx1"/>
                </a:solidFill>
              </a:rPr>
              <a:t> class and get the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2"/>
            <a:endCxn id="81" idx="0"/>
          </p:cNvCxnSpPr>
          <p:nvPr/>
        </p:nvCxnSpPr>
        <p:spPr>
          <a:xfrm>
            <a:off x="2206357" y="1772816"/>
            <a:ext cx="0" cy="1886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1761355" y="3879504"/>
            <a:ext cx="887397" cy="47520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Packet and </a:t>
            </a:r>
            <a:r>
              <a:rPr lang="en-US" altLang="ja-JP" sz="900" dirty="0" err="1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3622570" y="4237303"/>
            <a:ext cx="733406" cy="36161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Return the 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1721693" y="4598920"/>
            <a:ext cx="986986" cy="36161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Return the 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2927266" y="4369075"/>
            <a:ext cx="476716" cy="372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factory instance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47665" y="15840"/>
            <a:ext cx="1145520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PacketFactories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20272" y="15840"/>
            <a:ext cx="1078526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EthernetPacket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06515" y="15840"/>
            <a:ext cx="971261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PacketFactory</a:t>
            </a:r>
            <a:endParaRPr lang="en-US" altLang="ja-JP" sz="1200" smtClean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smtClean="0">
                <a:solidFill>
                  <a:schemeClr val="tx1"/>
                </a:solidFill>
              </a:rPr>
              <a:t>Binder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13714" y="29667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503714" y="476672"/>
            <a:ext cx="1" cy="12600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35496" y="15840"/>
            <a:ext cx="936436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PcapHandle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9640" y="602677"/>
            <a:ext cx="828149" cy="406973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capture a packet as a byte array(raw data)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501888" y="1009650"/>
            <a:ext cx="3652" cy="11509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8" idx="3"/>
            <a:endCxn id="84" idx="1"/>
          </p:cNvCxnSpPr>
          <p:nvPr/>
        </p:nvCxnSpPr>
        <p:spPr>
          <a:xfrm flipV="1">
            <a:off x="937101" y="584684"/>
            <a:ext cx="662052" cy="78135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13" idx="3"/>
            <a:endCxn id="88" idx="1"/>
          </p:cNvCxnSpPr>
          <p:nvPr/>
        </p:nvCxnSpPr>
        <p:spPr>
          <a:xfrm>
            <a:off x="2580832" y="1169838"/>
            <a:ext cx="767638" cy="13413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8" idx="1"/>
            <a:endCxn id="90" idx="3"/>
          </p:cNvCxnSpPr>
          <p:nvPr/>
        </p:nvCxnSpPr>
        <p:spPr>
          <a:xfrm flipH="1">
            <a:off x="2652744" y="1303976"/>
            <a:ext cx="695726" cy="36161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820454" y="1447313"/>
            <a:ext cx="476716" cy="320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9640" y="1772816"/>
            <a:ext cx="828149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a packet</a:t>
            </a:r>
            <a:r>
              <a:rPr lang="ja-JP" altLang="en-US" sz="900" dirty="0">
                <a:solidFill>
                  <a:schemeClr val="tx1"/>
                </a:solidFill>
              </a:rPr>
              <a:t> </a:t>
            </a:r>
            <a:r>
              <a:rPr lang="en-US" altLang="ja-JP" sz="900" dirty="0">
                <a:solidFill>
                  <a:schemeClr val="tx1"/>
                </a:solidFill>
              </a:rPr>
              <a:t>using the factory</a:t>
            </a:r>
          </a:p>
        </p:txBody>
      </p:sp>
      <p:cxnSp>
        <p:nvCxnSpPr>
          <p:cNvPr id="35" name="直線矢印コネクタ 34"/>
          <p:cNvCxnSpPr>
            <a:stCxn id="90" idx="1"/>
            <a:endCxn id="34" idx="3"/>
          </p:cNvCxnSpPr>
          <p:nvPr/>
        </p:nvCxnSpPr>
        <p:spPr>
          <a:xfrm flipH="1">
            <a:off x="917789" y="1665593"/>
            <a:ext cx="747969" cy="30277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093503" y="1628800"/>
            <a:ext cx="515060" cy="281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f</a:t>
            </a:r>
            <a:r>
              <a:rPr lang="en-US" altLang="ja-JP" sz="900" dirty="0" smtClean="0">
                <a:solidFill>
                  <a:schemeClr val="tx1"/>
                </a:solidFill>
              </a:rPr>
              <a:t>actory </a:t>
            </a:r>
            <a:r>
              <a:rPr lang="en-US" altLang="ja-JP" sz="900" dirty="0">
                <a:solidFill>
                  <a:schemeClr val="tx1"/>
                </a:solidFill>
              </a:rPr>
              <a:t>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34" idx="3"/>
            <a:endCxn id="78" idx="1"/>
          </p:cNvCxnSpPr>
          <p:nvPr/>
        </p:nvCxnSpPr>
        <p:spPr>
          <a:xfrm>
            <a:off x="917789" y="1968371"/>
            <a:ext cx="3539203" cy="15350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7141545" y="2708920"/>
            <a:ext cx="887397" cy="29079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err="1">
                <a:solidFill>
                  <a:schemeClr val="tx1"/>
                </a:solidFill>
              </a:rPr>
              <a:t>EthernetHeader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982397" y="1961386"/>
            <a:ext cx="657770" cy="3044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  <a:r>
              <a:rPr lang="en-US" altLang="ja-JP" sz="900" dirty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922028" y="1990501"/>
            <a:ext cx="870756" cy="284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DataLinkType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(EN10MB)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98" idx="3"/>
            <a:endCxn id="48" idx="1"/>
          </p:cNvCxnSpPr>
          <p:nvPr/>
        </p:nvCxnSpPr>
        <p:spPr>
          <a:xfrm>
            <a:off x="5338501" y="2740544"/>
            <a:ext cx="1803044" cy="11377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8" idx="2"/>
            <a:endCxn id="64" idx="0"/>
          </p:cNvCxnSpPr>
          <p:nvPr/>
        </p:nvCxnSpPr>
        <p:spPr>
          <a:xfrm>
            <a:off x="7585244" y="2999719"/>
            <a:ext cx="0" cy="14124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7141545" y="3140968"/>
            <a:ext cx="887397" cy="3752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Packet and </a:t>
            </a:r>
            <a:r>
              <a:rPr lang="en-US" altLang="ja-JP" sz="900" dirty="0" err="1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4" idx="1"/>
            <a:endCxn id="167" idx="3"/>
          </p:cNvCxnSpPr>
          <p:nvPr/>
        </p:nvCxnSpPr>
        <p:spPr>
          <a:xfrm flipH="1">
            <a:off x="2495960" y="3328594"/>
            <a:ext cx="4645585" cy="14401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35496" y="268041"/>
            <a:ext cx="936436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1547664" y="268041"/>
            <a:ext cx="1146887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3206515" y="404664"/>
            <a:ext cx="971262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7021866" y="268041"/>
            <a:ext cx="1078526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167" idx="3"/>
            <a:endCxn id="131" idx="1"/>
          </p:cNvCxnSpPr>
          <p:nvPr/>
        </p:nvCxnSpPr>
        <p:spPr>
          <a:xfrm>
            <a:off x="2495960" y="3472610"/>
            <a:ext cx="870671" cy="2092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131" idx="1"/>
            <a:endCxn id="127" idx="3"/>
          </p:cNvCxnSpPr>
          <p:nvPr/>
        </p:nvCxnSpPr>
        <p:spPr>
          <a:xfrm flipH="1">
            <a:off x="2580831" y="3681817"/>
            <a:ext cx="785800" cy="43047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7090076" y="4077072"/>
            <a:ext cx="922489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smtClean="0">
                <a:solidFill>
                  <a:schemeClr val="tx1"/>
                </a:solidFill>
              </a:rPr>
              <a:t>the payload using </a:t>
            </a:r>
            <a:r>
              <a:rPr lang="en-US" altLang="ja-JP" sz="900" dirty="0">
                <a:solidFill>
                  <a:schemeClr val="tx1"/>
                </a:solidFill>
              </a:rPr>
              <a:t>the factory</a:t>
            </a:r>
          </a:p>
        </p:txBody>
      </p:sp>
      <p:cxnSp>
        <p:nvCxnSpPr>
          <p:cNvPr id="76" name="直線矢印コネクタ 75"/>
          <p:cNvCxnSpPr>
            <a:stCxn id="127" idx="3"/>
            <a:endCxn id="75" idx="1"/>
          </p:cNvCxnSpPr>
          <p:nvPr/>
        </p:nvCxnSpPr>
        <p:spPr>
          <a:xfrm>
            <a:off x="2580831" y="4112288"/>
            <a:ext cx="4509245" cy="16033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>
            <a:stCxn id="75" idx="2"/>
            <a:endCxn id="136" idx="3"/>
          </p:cNvCxnSpPr>
          <p:nvPr/>
        </p:nvCxnSpPr>
        <p:spPr>
          <a:xfrm rot="5400000">
            <a:off x="6261164" y="3532666"/>
            <a:ext cx="354642" cy="2225673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正方形/長方形 198"/>
          <p:cNvSpPr/>
          <p:nvPr/>
        </p:nvSpPr>
        <p:spPr>
          <a:xfrm>
            <a:off x="8353854" y="15840"/>
            <a:ext cx="787739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ArpPacket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角丸四角形 199"/>
          <p:cNvSpPr/>
          <p:nvPr/>
        </p:nvSpPr>
        <p:spPr>
          <a:xfrm>
            <a:off x="8460432" y="5661248"/>
            <a:ext cx="648072" cy="303033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ArpHeader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03" name="直線コネクタ 202"/>
          <p:cNvCxnSpPr/>
          <p:nvPr/>
        </p:nvCxnSpPr>
        <p:spPr>
          <a:xfrm>
            <a:off x="8353855" y="273054"/>
            <a:ext cx="754649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正方形/長方形 218"/>
          <p:cNvSpPr/>
          <p:nvPr/>
        </p:nvSpPr>
        <p:spPr>
          <a:xfrm>
            <a:off x="7255296" y="4581128"/>
            <a:ext cx="637984" cy="18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r</a:t>
            </a:r>
            <a:r>
              <a:rPr lang="en-US" altLang="ja-JP" sz="900" dirty="0" smtClean="0">
                <a:solidFill>
                  <a:schemeClr val="tx1"/>
                </a:solidFill>
              </a:rPr>
              <a:t>aw 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19"/>
          <p:cNvSpPr/>
          <p:nvPr/>
        </p:nvSpPr>
        <p:spPr>
          <a:xfrm>
            <a:off x="6140179" y="4620736"/>
            <a:ext cx="631985" cy="284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EtherType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(ARP)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5" name="角丸四角形 234"/>
          <p:cNvSpPr/>
          <p:nvPr/>
        </p:nvSpPr>
        <p:spPr>
          <a:xfrm>
            <a:off x="7090077" y="5916114"/>
            <a:ext cx="626720" cy="53722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the </a:t>
            </a:r>
            <a:r>
              <a:rPr lang="en-US" altLang="ja-JP" sz="900" dirty="0" smtClean="0">
                <a:solidFill>
                  <a:schemeClr val="tx1"/>
                </a:solidFill>
              </a:rPr>
              <a:t>Ethernet </a:t>
            </a:r>
            <a:r>
              <a:rPr lang="en-US" altLang="ja-JP" sz="900" dirty="0">
                <a:solidFill>
                  <a:schemeClr val="tx1"/>
                </a:solidFill>
              </a:rPr>
              <a:t>trailer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40" name="直線矢印コネクタ 239"/>
          <p:cNvCxnSpPr>
            <a:stCxn id="200" idx="1"/>
            <a:endCxn id="235" idx="3"/>
          </p:cNvCxnSpPr>
          <p:nvPr/>
        </p:nvCxnSpPr>
        <p:spPr>
          <a:xfrm flipH="1">
            <a:off x="7716797" y="5812765"/>
            <a:ext cx="743635" cy="37196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角丸四角形 242"/>
          <p:cNvSpPr/>
          <p:nvPr/>
        </p:nvSpPr>
        <p:spPr>
          <a:xfrm>
            <a:off x="89640" y="5985304"/>
            <a:ext cx="828152" cy="51213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 smtClean="0">
                <a:solidFill>
                  <a:schemeClr val="tx1"/>
                </a:solidFill>
              </a:rPr>
              <a:t>Return the </a:t>
            </a:r>
            <a:r>
              <a:rPr lang="en-US" altLang="ja-JP" sz="900" dirty="0" err="1">
                <a:solidFill>
                  <a:schemeClr val="tx1"/>
                </a:solidFill>
              </a:rPr>
              <a:t>EthernetPacket</a:t>
            </a:r>
            <a:endParaRPr lang="ja-JP" altLang="en-US" sz="900" dirty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r>
              <a:rPr lang="en-US" altLang="ja-JP" sz="900" dirty="0" smtClean="0">
                <a:solidFill>
                  <a:schemeClr val="tx1"/>
                </a:solidFill>
              </a:rPr>
              <a:t>object to the user application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44" name="直線矢印コネクタ 243"/>
          <p:cNvCxnSpPr>
            <a:stCxn id="235" idx="1"/>
            <a:endCxn id="243" idx="3"/>
          </p:cNvCxnSpPr>
          <p:nvPr/>
        </p:nvCxnSpPr>
        <p:spPr>
          <a:xfrm flipH="1">
            <a:off x="917792" y="6184725"/>
            <a:ext cx="6172285" cy="5664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グループ化 252"/>
          <p:cNvGrpSpPr/>
          <p:nvPr/>
        </p:nvGrpSpPr>
        <p:grpSpPr>
          <a:xfrm>
            <a:off x="412354" y="6633376"/>
            <a:ext cx="180000" cy="180000"/>
            <a:chOff x="637790" y="6716634"/>
            <a:chExt cx="180000" cy="180000"/>
          </a:xfrm>
        </p:grpSpPr>
        <p:sp>
          <p:nvSpPr>
            <p:cNvPr id="251" name="円/楕円 250"/>
            <p:cNvSpPr/>
            <p:nvPr/>
          </p:nvSpPr>
          <p:spPr>
            <a:xfrm>
              <a:off x="664790" y="6743634"/>
              <a:ext cx="126000" cy="12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637790" y="6716634"/>
              <a:ext cx="180000" cy="18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cxnSp>
        <p:nvCxnSpPr>
          <p:cNvPr id="254" name="直線矢印コネクタ 253"/>
          <p:cNvCxnSpPr>
            <a:stCxn id="243" idx="2"/>
            <a:endCxn id="252" idx="0"/>
          </p:cNvCxnSpPr>
          <p:nvPr/>
        </p:nvCxnSpPr>
        <p:spPr>
          <a:xfrm flipH="1">
            <a:off x="502354" y="6497436"/>
            <a:ext cx="1362" cy="13594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7829163" y="5916114"/>
            <a:ext cx="589931" cy="342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altLang="ja-JP" sz="900" dirty="0" err="1" smtClean="0">
                <a:solidFill>
                  <a:schemeClr val="tx1"/>
                </a:solidFill>
              </a:rPr>
              <a:t>ArpPacket</a:t>
            </a:r>
            <a:r>
              <a:rPr lang="en-US" altLang="ja-JP" sz="900" dirty="0" smtClean="0">
                <a:solidFill>
                  <a:schemeClr val="tx1"/>
                </a:solidFill>
              </a:rPr>
              <a:t> object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7" name="正方形/長方形 296"/>
          <p:cNvSpPr/>
          <p:nvPr/>
        </p:nvSpPr>
        <p:spPr>
          <a:xfrm>
            <a:off x="2923996" y="6069894"/>
            <a:ext cx="885030" cy="342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altLang="ja-JP" sz="900" dirty="0" err="1" smtClean="0">
                <a:solidFill>
                  <a:schemeClr val="tx1"/>
                </a:solidFill>
              </a:rPr>
              <a:t>EthernetPacket</a:t>
            </a:r>
            <a:r>
              <a:rPr lang="en-US" altLang="ja-JP" sz="900" dirty="0" smtClean="0">
                <a:solidFill>
                  <a:schemeClr val="tx1"/>
                </a:solidFill>
              </a:rPr>
              <a:t> object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355976" y="15840"/>
            <a:ext cx="1096276" cy="68421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PropertiesBased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PacketFactory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>
            <a:off x="4355976" y="374158"/>
            <a:ext cx="1096275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 77"/>
          <p:cNvSpPr/>
          <p:nvPr/>
        </p:nvSpPr>
        <p:spPr>
          <a:xfrm>
            <a:off x="4456992" y="1916832"/>
            <a:ext cx="881508" cy="41007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query a packet class for a given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78" idx="3"/>
            <a:endCxn id="216" idx="1"/>
          </p:cNvCxnSpPr>
          <p:nvPr/>
        </p:nvCxnSpPr>
        <p:spPr>
          <a:xfrm>
            <a:off x="5338500" y="2121872"/>
            <a:ext cx="550303" cy="3915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メモ 85"/>
          <p:cNvSpPr/>
          <p:nvPr/>
        </p:nvSpPr>
        <p:spPr>
          <a:xfrm>
            <a:off x="8076510" y="1740209"/>
            <a:ext cx="881216" cy="373917"/>
          </a:xfrm>
          <a:prstGeom prst="foldedCorner">
            <a:avLst>
              <a:gd name="adj" fmla="val 2288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t</a:t>
            </a:r>
            <a:r>
              <a:rPr lang="en-US" altLang="ja-JP" sz="900" dirty="0" smtClean="0">
                <a:solidFill>
                  <a:schemeClr val="tx1"/>
                </a:solidFill>
              </a:rPr>
              <a:t>he results are cached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87" name="直線コネクタ 86"/>
          <p:cNvCxnSpPr>
            <a:endCxn id="86" idx="1"/>
          </p:cNvCxnSpPr>
          <p:nvPr/>
        </p:nvCxnSpPr>
        <p:spPr>
          <a:xfrm flipV="1">
            <a:off x="6772164" y="1927168"/>
            <a:ext cx="1304346" cy="117953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216" idx="1"/>
            <a:endCxn id="98" idx="3"/>
          </p:cNvCxnSpPr>
          <p:nvPr/>
        </p:nvCxnSpPr>
        <p:spPr>
          <a:xfrm flipH="1">
            <a:off x="5338501" y="2161028"/>
            <a:ext cx="550302" cy="57951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角丸四角形 97"/>
          <p:cNvSpPr/>
          <p:nvPr/>
        </p:nvSpPr>
        <p:spPr>
          <a:xfrm>
            <a:off x="4456993" y="2556143"/>
            <a:ext cx="881508" cy="3688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instantiate a packet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角丸四角形 135"/>
          <p:cNvSpPr/>
          <p:nvPr/>
        </p:nvSpPr>
        <p:spPr>
          <a:xfrm>
            <a:off x="4444140" y="4595807"/>
            <a:ext cx="881508" cy="45403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query a packet class for a given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線矢印コネクタ 139"/>
          <p:cNvCxnSpPr>
            <a:stCxn id="136" idx="3"/>
            <a:endCxn id="245" idx="1"/>
          </p:cNvCxnSpPr>
          <p:nvPr/>
        </p:nvCxnSpPr>
        <p:spPr>
          <a:xfrm>
            <a:off x="5325648" y="4822823"/>
            <a:ext cx="583502" cy="49901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正方形/長方形 152"/>
          <p:cNvSpPr/>
          <p:nvPr/>
        </p:nvSpPr>
        <p:spPr>
          <a:xfrm>
            <a:off x="4600285" y="4048714"/>
            <a:ext cx="476716" cy="372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44" name="直線矢印コネクタ 143"/>
          <p:cNvCxnSpPr>
            <a:stCxn id="245" idx="1"/>
            <a:endCxn id="193" idx="3"/>
          </p:cNvCxnSpPr>
          <p:nvPr/>
        </p:nvCxnSpPr>
        <p:spPr>
          <a:xfrm flipH="1">
            <a:off x="5325648" y="5321841"/>
            <a:ext cx="583502" cy="36996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stCxn id="193" idx="3"/>
            <a:endCxn id="200" idx="1"/>
          </p:cNvCxnSpPr>
          <p:nvPr/>
        </p:nvCxnSpPr>
        <p:spPr>
          <a:xfrm>
            <a:off x="5325648" y="5691801"/>
            <a:ext cx="3134784" cy="12096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正方形/長方形 277"/>
          <p:cNvSpPr/>
          <p:nvPr/>
        </p:nvSpPr>
        <p:spPr>
          <a:xfrm>
            <a:off x="6028565" y="2740544"/>
            <a:ext cx="640232" cy="185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93" name="角丸四角形 192"/>
          <p:cNvSpPr/>
          <p:nvPr/>
        </p:nvSpPr>
        <p:spPr>
          <a:xfrm>
            <a:off x="4444140" y="5507400"/>
            <a:ext cx="881508" cy="3688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instantiate a packet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599153" y="332656"/>
            <a:ext cx="1041014" cy="504056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Load </a:t>
            </a:r>
            <a:r>
              <a:rPr lang="en-US" altLang="ja-JP" sz="900" dirty="0" err="1">
                <a:solidFill>
                  <a:schemeClr val="tx1"/>
                </a:solidFill>
              </a:rPr>
              <a:t>FactoryBinder</a:t>
            </a:r>
            <a:r>
              <a:rPr lang="en-US" altLang="ja-JP" sz="900" dirty="0">
                <a:solidFill>
                  <a:schemeClr val="tx1"/>
                </a:solidFill>
              </a:rPr>
              <a:t> class and get the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348470" y="1123167"/>
            <a:ext cx="733406" cy="36161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Return the 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665758" y="1484784"/>
            <a:ext cx="986986" cy="36161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Return the 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1654992" y="980728"/>
            <a:ext cx="925840" cy="37821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</a:t>
            </a:r>
            <a:r>
              <a:rPr lang="en-US" altLang="ja-JP" sz="900" dirty="0" smtClean="0">
                <a:solidFill>
                  <a:schemeClr val="tx1"/>
                </a:solidFill>
              </a:rPr>
              <a:t>Packet </a:t>
            </a:r>
            <a:r>
              <a:rPr lang="en-US" altLang="ja-JP" sz="900" dirty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15" name="直線矢印コネクタ 114"/>
          <p:cNvCxnSpPr>
            <a:stCxn id="84" idx="2"/>
            <a:endCxn id="113" idx="0"/>
          </p:cNvCxnSpPr>
          <p:nvPr/>
        </p:nvCxnSpPr>
        <p:spPr>
          <a:xfrm flipH="1">
            <a:off x="2117912" y="836712"/>
            <a:ext cx="1748" cy="14401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角丸四角形 117"/>
          <p:cNvSpPr/>
          <p:nvPr/>
        </p:nvSpPr>
        <p:spPr>
          <a:xfrm>
            <a:off x="70327" y="1124744"/>
            <a:ext cx="866774" cy="48259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</a:t>
            </a:r>
            <a:r>
              <a:rPr lang="en-US" altLang="ja-JP" sz="900" dirty="0" smtClean="0">
                <a:solidFill>
                  <a:schemeClr val="tx1"/>
                </a:solidFill>
              </a:rPr>
              <a:t>Packet </a:t>
            </a:r>
            <a:r>
              <a:rPr lang="en-US" altLang="ja-JP" sz="900" dirty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角丸四角形 126"/>
          <p:cNvSpPr/>
          <p:nvPr/>
        </p:nvSpPr>
        <p:spPr>
          <a:xfrm>
            <a:off x="1593845" y="3931479"/>
            <a:ext cx="986986" cy="36161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Return the 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3366631" y="3501008"/>
            <a:ext cx="733406" cy="36161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Return the 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5745245" y="31302"/>
            <a:ext cx="1147795" cy="68421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PacketFactory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dirty="0" smtClean="0">
                <a:solidFill>
                  <a:schemeClr val="tx1"/>
                </a:solidFill>
              </a:rPr>
              <a:t>Properties</a:t>
            </a:r>
          </a:p>
          <a:p>
            <a:pPr algn="ctr">
              <a:lnSpc>
                <a:spcPts val="1100"/>
              </a:lnSpc>
            </a:pPr>
            <a:r>
              <a:rPr lang="en-US" altLang="ja-JP" sz="1200" dirty="0" smtClean="0">
                <a:solidFill>
                  <a:schemeClr val="tx1"/>
                </a:solidFill>
              </a:rPr>
              <a:t>Roader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57" name="直線コネクタ 156"/>
          <p:cNvCxnSpPr/>
          <p:nvPr/>
        </p:nvCxnSpPr>
        <p:spPr>
          <a:xfrm>
            <a:off x="5745245" y="515119"/>
            <a:ext cx="1147795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角丸四角形 166"/>
          <p:cNvSpPr/>
          <p:nvPr/>
        </p:nvSpPr>
        <p:spPr>
          <a:xfrm>
            <a:off x="1608563" y="3284984"/>
            <a:ext cx="887397" cy="3752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Packet and </a:t>
            </a:r>
            <a:r>
              <a:rPr lang="en-US" altLang="ja-JP" sz="900" dirty="0" err="1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434595" y="2358274"/>
            <a:ext cx="425231" cy="29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packet class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2771800" y="3737815"/>
            <a:ext cx="476716" cy="320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角丸四角形 215"/>
          <p:cNvSpPr/>
          <p:nvPr/>
        </p:nvSpPr>
        <p:spPr>
          <a:xfrm>
            <a:off x="5888803" y="1816982"/>
            <a:ext cx="940622" cy="68809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search  the class from system properties </a:t>
            </a:r>
            <a:r>
              <a:rPr lang="en-US" altLang="ja-JP" sz="900" dirty="0" smtClean="0">
                <a:solidFill>
                  <a:schemeClr val="tx1"/>
                </a:solidFill>
              </a:rPr>
              <a:t>and packet-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factory.properties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220"/>
          <p:cNvSpPr/>
          <p:nvPr/>
        </p:nvSpPr>
        <p:spPr>
          <a:xfrm>
            <a:off x="6452048" y="5692180"/>
            <a:ext cx="640232" cy="185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5366052" y="5301208"/>
            <a:ext cx="425231" cy="29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packet class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45" name="角丸四角形 244"/>
          <p:cNvSpPr/>
          <p:nvPr/>
        </p:nvSpPr>
        <p:spPr>
          <a:xfrm>
            <a:off x="5909150" y="4977795"/>
            <a:ext cx="940622" cy="68809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search  the class from system properties </a:t>
            </a:r>
            <a:r>
              <a:rPr lang="en-US" altLang="ja-JP" sz="900" dirty="0" smtClean="0">
                <a:solidFill>
                  <a:schemeClr val="tx1"/>
                </a:solidFill>
              </a:rPr>
              <a:t>and packet-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factory.properties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49" name="直線矢印コネクタ 187"/>
          <p:cNvCxnSpPr>
            <a:stCxn id="86" idx="2"/>
          </p:cNvCxnSpPr>
          <p:nvPr/>
        </p:nvCxnSpPr>
        <p:spPr>
          <a:xfrm rot="5400000">
            <a:off x="6049723" y="2833813"/>
            <a:ext cx="3187083" cy="1747708"/>
          </a:xfrm>
          <a:prstGeom prst="bentConnector3">
            <a:avLst>
              <a:gd name="adj1" fmla="val 101404"/>
            </a:avLst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36109" y="15840"/>
            <a:ext cx="1145520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PacketFactories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64554" y="15840"/>
            <a:ext cx="1078526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EthernetPacket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19872" y="15840"/>
            <a:ext cx="1146411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err="1">
                <a:solidFill>
                  <a:schemeClr val="tx1"/>
                </a:solidFill>
              </a:rPr>
              <a:t>PacketProperties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0286" y="15840"/>
            <a:ext cx="966614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smtClean="0">
                <a:solidFill>
                  <a:schemeClr val="tx1"/>
                </a:solidFill>
              </a:rPr>
              <a:t>Static</a:t>
            </a: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DataLinkType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PacketFactory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85390" y="29667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575390" y="476672"/>
            <a:ext cx="1" cy="12600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07172" y="15840"/>
            <a:ext cx="936436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PcapHandle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61316" y="602677"/>
            <a:ext cx="828149" cy="45005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</a:t>
            </a:r>
            <a:r>
              <a:rPr lang="en-US" altLang="ja-JP" sz="900" dirty="0" smtClean="0">
                <a:solidFill>
                  <a:schemeClr val="tx1"/>
                </a:solidFill>
              </a:rPr>
              <a:t>apture a packet as a byte array(raw data)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61316" y="1267705"/>
            <a:ext cx="828149" cy="324036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</a:t>
            </a:r>
            <a:r>
              <a:rPr lang="en-US" altLang="ja-JP" sz="900" dirty="0" err="1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75390" y="1052736"/>
            <a:ext cx="0" cy="21496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1691323" y="1239387"/>
            <a:ext cx="1044507" cy="50458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query </a:t>
            </a:r>
            <a:r>
              <a:rPr lang="en-US" altLang="ja-JP" sz="900" dirty="0">
                <a:solidFill>
                  <a:schemeClr val="tx1"/>
                </a:solidFill>
              </a:rPr>
              <a:t>a </a:t>
            </a:r>
            <a:r>
              <a:rPr lang="en-US" altLang="ja-JP" sz="900" dirty="0" smtClean="0">
                <a:solidFill>
                  <a:schemeClr val="tx1"/>
                </a:solidFill>
              </a:rPr>
              <a:t>factory class for </a:t>
            </a:r>
            <a:r>
              <a:rPr lang="en-US" altLang="ja-JP" sz="900" dirty="0" err="1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stCxn id="14" idx="3"/>
            <a:endCxn id="20" idx="1"/>
          </p:cNvCxnSpPr>
          <p:nvPr/>
        </p:nvCxnSpPr>
        <p:spPr>
          <a:xfrm>
            <a:off x="989465" y="1429723"/>
            <a:ext cx="701858" cy="619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3515118" y="1388682"/>
            <a:ext cx="986986" cy="72323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search  the class from system properties </a:t>
            </a:r>
            <a:r>
              <a:rPr lang="en-US" altLang="ja-JP" sz="900" dirty="0" smtClean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packet.properties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20" idx="3"/>
            <a:endCxn id="24" idx="1"/>
          </p:cNvCxnSpPr>
          <p:nvPr/>
        </p:nvCxnSpPr>
        <p:spPr>
          <a:xfrm>
            <a:off x="2735830" y="1491678"/>
            <a:ext cx="779288" cy="258622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1691322" y="2041385"/>
            <a:ext cx="1044507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instantiate </a:t>
            </a:r>
            <a:r>
              <a:rPr lang="en-US" altLang="ja-JP" sz="900" dirty="0">
                <a:solidFill>
                  <a:schemeClr val="tx1"/>
                </a:solidFill>
              </a:rPr>
              <a:t>the factory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1"/>
            <a:endCxn id="28" idx="3"/>
          </p:cNvCxnSpPr>
          <p:nvPr/>
        </p:nvCxnSpPr>
        <p:spPr>
          <a:xfrm flipH="1">
            <a:off x="2735829" y="1750300"/>
            <a:ext cx="779289" cy="48664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887115" y="1850361"/>
            <a:ext cx="476716" cy="372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factory class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61316" y="2677848"/>
            <a:ext cx="828149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a packet</a:t>
            </a:r>
            <a:r>
              <a:rPr lang="ja-JP" altLang="en-US" sz="900" dirty="0">
                <a:solidFill>
                  <a:schemeClr val="tx1"/>
                </a:solidFill>
              </a:rPr>
              <a:t> </a:t>
            </a:r>
            <a:r>
              <a:rPr lang="en-US" altLang="ja-JP" sz="900" dirty="0">
                <a:solidFill>
                  <a:schemeClr val="tx1"/>
                </a:solidFill>
              </a:rPr>
              <a:t>using the factory</a:t>
            </a:r>
          </a:p>
        </p:txBody>
      </p:sp>
      <p:cxnSp>
        <p:nvCxnSpPr>
          <p:cNvPr id="35" name="直線矢印コネクタ 34"/>
          <p:cNvCxnSpPr>
            <a:stCxn id="28" idx="1"/>
            <a:endCxn id="34" idx="3"/>
          </p:cNvCxnSpPr>
          <p:nvPr/>
        </p:nvCxnSpPr>
        <p:spPr>
          <a:xfrm flipH="1">
            <a:off x="989465" y="2236940"/>
            <a:ext cx="701857" cy="63646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087477" y="2362792"/>
            <a:ext cx="515060" cy="3847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</a:t>
            </a:r>
            <a:r>
              <a:rPr lang="en-US" altLang="ja-JP" sz="900" dirty="0" smtClean="0">
                <a:solidFill>
                  <a:schemeClr val="tx1"/>
                </a:solidFill>
              </a:rPr>
              <a:t>actory </a:t>
            </a:r>
            <a:r>
              <a:rPr lang="en-US" altLang="ja-JP" sz="900" dirty="0">
                <a:solidFill>
                  <a:schemeClr val="tx1"/>
                </a:solidFill>
              </a:rPr>
              <a:t>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34" idx="3"/>
            <a:endCxn id="44" idx="1"/>
          </p:cNvCxnSpPr>
          <p:nvPr/>
        </p:nvCxnSpPr>
        <p:spPr>
          <a:xfrm>
            <a:off x="989465" y="2873403"/>
            <a:ext cx="3845105" cy="24087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4834570" y="2929873"/>
            <a:ext cx="775137" cy="3688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instantiate a packet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160119" y="2929874"/>
            <a:ext cx="887397" cy="47520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err="1">
                <a:solidFill>
                  <a:schemeClr val="tx1"/>
                </a:solidFill>
              </a:rPr>
              <a:t>EthernetHeader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206357" y="2809796"/>
            <a:ext cx="657770" cy="3044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  <a:r>
              <a:rPr lang="en-US" altLang="ja-JP" sz="900" dirty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155207" y="2870329"/>
            <a:ext cx="870756" cy="284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DataLinkType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(EN10MB)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44" idx="3"/>
            <a:endCxn id="48" idx="1"/>
          </p:cNvCxnSpPr>
          <p:nvPr/>
        </p:nvCxnSpPr>
        <p:spPr>
          <a:xfrm>
            <a:off x="5609707" y="3114274"/>
            <a:ext cx="550412" cy="5320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8" idx="2"/>
            <a:endCxn id="64" idx="0"/>
          </p:cNvCxnSpPr>
          <p:nvPr/>
        </p:nvCxnSpPr>
        <p:spPr>
          <a:xfrm>
            <a:off x="6603818" y="3405076"/>
            <a:ext cx="0" cy="13832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6160119" y="3543399"/>
            <a:ext cx="887397" cy="47520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</a:t>
            </a:r>
            <a:r>
              <a:rPr lang="en-US" altLang="ja-JP" sz="900" dirty="0" err="1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696681" y="3573016"/>
            <a:ext cx="1044507" cy="57816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query a factory class for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4" idx="1"/>
            <a:endCxn id="66" idx="3"/>
          </p:cNvCxnSpPr>
          <p:nvPr/>
        </p:nvCxnSpPr>
        <p:spPr>
          <a:xfrm flipH="1">
            <a:off x="2741188" y="3781000"/>
            <a:ext cx="3418931" cy="8110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107172" y="268041"/>
            <a:ext cx="936436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1636108" y="268041"/>
            <a:ext cx="1146887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3419872" y="374158"/>
            <a:ext cx="114641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4710285" y="476672"/>
            <a:ext cx="966615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6064554" y="268041"/>
            <a:ext cx="1078526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メモ 189"/>
          <p:cNvSpPr/>
          <p:nvPr/>
        </p:nvSpPr>
        <p:spPr>
          <a:xfrm>
            <a:off x="4055083" y="2359877"/>
            <a:ext cx="881216" cy="373917"/>
          </a:xfrm>
          <a:prstGeom prst="foldedCorner">
            <a:avLst>
              <a:gd name="adj" fmla="val 2288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t</a:t>
            </a:r>
            <a:r>
              <a:rPr lang="en-US" altLang="ja-JP" sz="900" dirty="0" smtClean="0">
                <a:solidFill>
                  <a:schemeClr val="tx1"/>
                </a:solidFill>
              </a:rPr>
              <a:t>he results are cached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92" name="直線コネクタ 191"/>
          <p:cNvCxnSpPr>
            <a:stCxn id="24" idx="2"/>
            <a:endCxn id="190" idx="0"/>
          </p:cNvCxnSpPr>
          <p:nvPr/>
        </p:nvCxnSpPr>
        <p:spPr>
          <a:xfrm>
            <a:off x="4008611" y="2111917"/>
            <a:ext cx="487080" cy="24796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メモ 203"/>
          <p:cNvSpPr/>
          <p:nvPr/>
        </p:nvSpPr>
        <p:spPr>
          <a:xfrm>
            <a:off x="364266" y="1721490"/>
            <a:ext cx="971216" cy="458471"/>
          </a:xfrm>
          <a:prstGeom prst="foldedCorner">
            <a:avLst>
              <a:gd name="adj" fmla="val 2288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t</a:t>
            </a:r>
            <a:r>
              <a:rPr lang="en-US" altLang="ja-JP" sz="900" dirty="0" smtClean="0">
                <a:solidFill>
                  <a:schemeClr val="tx1"/>
                </a:solidFill>
              </a:rPr>
              <a:t>he instance is cached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直線コネクタ 204"/>
          <p:cNvCxnSpPr>
            <a:stCxn id="204" idx="3"/>
          </p:cNvCxnSpPr>
          <p:nvPr/>
        </p:nvCxnSpPr>
        <p:spPr>
          <a:xfrm>
            <a:off x="1335482" y="1950726"/>
            <a:ext cx="361199" cy="90659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66" idx="3"/>
            <a:endCxn id="62" idx="1"/>
          </p:cNvCxnSpPr>
          <p:nvPr/>
        </p:nvCxnSpPr>
        <p:spPr>
          <a:xfrm>
            <a:off x="2741188" y="3862100"/>
            <a:ext cx="773930" cy="51811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515118" y="4018601"/>
            <a:ext cx="986986" cy="72323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search  the class from system properties </a:t>
            </a:r>
            <a:r>
              <a:rPr lang="en-US" altLang="ja-JP" sz="900" dirty="0" smtClean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packet.properties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線コネクタ 62"/>
          <p:cNvCxnSpPr>
            <a:stCxn id="62" idx="0"/>
            <a:endCxn id="190" idx="2"/>
          </p:cNvCxnSpPr>
          <p:nvPr/>
        </p:nvCxnSpPr>
        <p:spPr>
          <a:xfrm flipV="1">
            <a:off x="4008611" y="2733794"/>
            <a:ext cx="487080" cy="1284807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1684104" y="4622067"/>
            <a:ext cx="1044507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instantiate </a:t>
            </a:r>
            <a:r>
              <a:rPr lang="en-US" altLang="ja-JP" sz="900" dirty="0">
                <a:solidFill>
                  <a:schemeClr val="tx1"/>
                </a:solidFill>
              </a:rPr>
              <a:t>the factory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2" idx="1"/>
            <a:endCxn id="67" idx="3"/>
          </p:cNvCxnSpPr>
          <p:nvPr/>
        </p:nvCxnSpPr>
        <p:spPr>
          <a:xfrm flipH="1">
            <a:off x="2728611" y="4380219"/>
            <a:ext cx="786507" cy="43740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6142573" y="4795414"/>
            <a:ext cx="922489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smtClean="0">
                <a:solidFill>
                  <a:schemeClr val="tx1"/>
                </a:solidFill>
              </a:rPr>
              <a:t>the payload using </a:t>
            </a:r>
            <a:r>
              <a:rPr lang="en-US" altLang="ja-JP" sz="900" dirty="0">
                <a:solidFill>
                  <a:schemeClr val="tx1"/>
                </a:solidFill>
              </a:rPr>
              <a:t>the factory</a:t>
            </a:r>
          </a:p>
        </p:txBody>
      </p:sp>
      <p:cxnSp>
        <p:nvCxnSpPr>
          <p:cNvPr id="76" name="直線矢印コネクタ 75"/>
          <p:cNvCxnSpPr>
            <a:stCxn id="67" idx="3"/>
            <a:endCxn id="75" idx="1"/>
          </p:cNvCxnSpPr>
          <p:nvPr/>
        </p:nvCxnSpPr>
        <p:spPr>
          <a:xfrm>
            <a:off x="2728611" y="4817622"/>
            <a:ext cx="3413962" cy="17334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正方形/長方形 152"/>
          <p:cNvSpPr/>
          <p:nvPr/>
        </p:nvSpPr>
        <p:spPr>
          <a:xfrm>
            <a:off x="2880022" y="4359527"/>
            <a:ext cx="476716" cy="372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factory class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7202388" y="14979"/>
            <a:ext cx="1011213" cy="684411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smtClean="0">
                <a:solidFill>
                  <a:schemeClr val="tx1"/>
                </a:solidFill>
              </a:rPr>
              <a:t>Static</a:t>
            </a: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EtherType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PacketFactory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角丸四角形 181"/>
          <p:cNvSpPr/>
          <p:nvPr/>
        </p:nvSpPr>
        <p:spPr>
          <a:xfrm>
            <a:off x="7303375" y="5735280"/>
            <a:ext cx="775137" cy="294836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instantiate a packet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83" name="直線コネクタ 182"/>
          <p:cNvCxnSpPr/>
          <p:nvPr/>
        </p:nvCxnSpPr>
        <p:spPr>
          <a:xfrm>
            <a:off x="7202388" y="476672"/>
            <a:ext cx="1011213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>
            <a:stCxn id="75" idx="3"/>
            <a:endCxn id="182" idx="0"/>
          </p:cNvCxnSpPr>
          <p:nvPr/>
        </p:nvCxnSpPr>
        <p:spPr>
          <a:xfrm>
            <a:off x="7065062" y="4990969"/>
            <a:ext cx="625882" cy="744311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正方形/長方形 198"/>
          <p:cNvSpPr/>
          <p:nvPr/>
        </p:nvSpPr>
        <p:spPr>
          <a:xfrm>
            <a:off x="8283326" y="15840"/>
            <a:ext cx="825178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ArpPacket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角丸四角形 199"/>
          <p:cNvSpPr/>
          <p:nvPr/>
        </p:nvSpPr>
        <p:spPr>
          <a:xfrm>
            <a:off x="8383909" y="6050142"/>
            <a:ext cx="648072" cy="303033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ArpHeader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03" name="直線コネクタ 202"/>
          <p:cNvCxnSpPr/>
          <p:nvPr/>
        </p:nvCxnSpPr>
        <p:spPr>
          <a:xfrm>
            <a:off x="8283326" y="273054"/>
            <a:ext cx="825178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メモ 210"/>
          <p:cNvSpPr/>
          <p:nvPr/>
        </p:nvSpPr>
        <p:spPr>
          <a:xfrm>
            <a:off x="363240" y="4175312"/>
            <a:ext cx="971216" cy="458471"/>
          </a:xfrm>
          <a:prstGeom prst="foldedCorner">
            <a:avLst>
              <a:gd name="adj" fmla="val 2288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the instance is cached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12" name="直線コネクタ 211"/>
          <p:cNvCxnSpPr>
            <a:stCxn id="211" idx="3"/>
          </p:cNvCxnSpPr>
          <p:nvPr/>
        </p:nvCxnSpPr>
        <p:spPr>
          <a:xfrm>
            <a:off x="1334456" y="4404548"/>
            <a:ext cx="362225" cy="229235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正方形/長方形 214"/>
          <p:cNvSpPr/>
          <p:nvPr/>
        </p:nvSpPr>
        <p:spPr>
          <a:xfrm>
            <a:off x="4889654" y="4741836"/>
            <a:ext cx="515060" cy="3847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</a:t>
            </a:r>
            <a:r>
              <a:rPr lang="en-US" altLang="ja-JP" sz="900" dirty="0" smtClean="0">
                <a:solidFill>
                  <a:schemeClr val="tx1"/>
                </a:solidFill>
              </a:rPr>
              <a:t>actory </a:t>
            </a:r>
            <a:r>
              <a:rPr lang="en-US" altLang="ja-JP" sz="900" dirty="0">
                <a:solidFill>
                  <a:schemeClr val="tx1"/>
                </a:solidFill>
              </a:rPr>
              <a:t>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7371952" y="5043682"/>
            <a:ext cx="637984" cy="18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r</a:t>
            </a:r>
            <a:r>
              <a:rPr lang="en-US" altLang="ja-JP" sz="900" dirty="0" smtClean="0">
                <a:solidFill>
                  <a:schemeClr val="tx1"/>
                </a:solidFill>
              </a:rPr>
              <a:t>aw 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19"/>
          <p:cNvSpPr/>
          <p:nvPr/>
        </p:nvSpPr>
        <p:spPr>
          <a:xfrm>
            <a:off x="7255566" y="5300975"/>
            <a:ext cx="870756" cy="284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EtherType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(ARP)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5" name="角丸四角形 234"/>
          <p:cNvSpPr/>
          <p:nvPr/>
        </p:nvSpPr>
        <p:spPr>
          <a:xfrm>
            <a:off x="6142573" y="6050142"/>
            <a:ext cx="887397" cy="35314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the </a:t>
            </a:r>
            <a:r>
              <a:rPr lang="en-US" altLang="ja-JP" sz="900" dirty="0" smtClean="0">
                <a:solidFill>
                  <a:schemeClr val="tx1"/>
                </a:solidFill>
              </a:rPr>
              <a:t>Ethernet </a:t>
            </a:r>
            <a:r>
              <a:rPr lang="en-US" altLang="ja-JP" sz="900" dirty="0">
                <a:solidFill>
                  <a:schemeClr val="tx1"/>
                </a:solidFill>
              </a:rPr>
              <a:t>trailer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40" name="直線矢印コネクタ 239"/>
          <p:cNvCxnSpPr>
            <a:stCxn id="200" idx="1"/>
            <a:endCxn id="235" idx="3"/>
          </p:cNvCxnSpPr>
          <p:nvPr/>
        </p:nvCxnSpPr>
        <p:spPr>
          <a:xfrm flipH="1">
            <a:off x="7029970" y="6201659"/>
            <a:ext cx="1353939" cy="250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角丸四角形 242"/>
          <p:cNvSpPr/>
          <p:nvPr/>
        </p:nvSpPr>
        <p:spPr>
          <a:xfrm>
            <a:off x="161314" y="6013212"/>
            <a:ext cx="828152" cy="51213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 smtClean="0">
                <a:solidFill>
                  <a:schemeClr val="tx1"/>
                </a:solidFill>
              </a:rPr>
              <a:t>Return the </a:t>
            </a:r>
            <a:r>
              <a:rPr lang="en-US" altLang="ja-JP" sz="900" dirty="0" err="1">
                <a:solidFill>
                  <a:schemeClr val="tx1"/>
                </a:solidFill>
              </a:rPr>
              <a:t>EthernetPacket</a:t>
            </a:r>
            <a:endParaRPr lang="ja-JP" altLang="en-US" sz="900" dirty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r>
              <a:rPr lang="en-US" altLang="ja-JP" sz="900" dirty="0" smtClean="0">
                <a:solidFill>
                  <a:schemeClr val="tx1"/>
                </a:solidFill>
              </a:rPr>
              <a:t>object to the user application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44" name="直線矢印コネクタ 243"/>
          <p:cNvCxnSpPr>
            <a:stCxn id="235" idx="1"/>
            <a:endCxn id="243" idx="3"/>
          </p:cNvCxnSpPr>
          <p:nvPr/>
        </p:nvCxnSpPr>
        <p:spPr>
          <a:xfrm flipH="1">
            <a:off x="989466" y="6226714"/>
            <a:ext cx="5153107" cy="4256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グループ化 252"/>
          <p:cNvGrpSpPr/>
          <p:nvPr/>
        </p:nvGrpSpPr>
        <p:grpSpPr>
          <a:xfrm>
            <a:off x="485390" y="6633376"/>
            <a:ext cx="180000" cy="180000"/>
            <a:chOff x="637790" y="6716634"/>
            <a:chExt cx="180000" cy="180000"/>
          </a:xfrm>
        </p:grpSpPr>
        <p:sp>
          <p:nvSpPr>
            <p:cNvPr id="251" name="円/楕円 250"/>
            <p:cNvSpPr/>
            <p:nvPr/>
          </p:nvSpPr>
          <p:spPr>
            <a:xfrm>
              <a:off x="664790" y="6743634"/>
              <a:ext cx="126000" cy="12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637790" y="6716634"/>
              <a:ext cx="180000" cy="18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cxnSp>
        <p:nvCxnSpPr>
          <p:cNvPr id="254" name="直線矢印コネクタ 253"/>
          <p:cNvCxnSpPr>
            <a:stCxn id="243" idx="2"/>
            <a:endCxn id="252" idx="0"/>
          </p:cNvCxnSpPr>
          <p:nvPr/>
        </p:nvCxnSpPr>
        <p:spPr>
          <a:xfrm>
            <a:off x="575390" y="6525344"/>
            <a:ext cx="0" cy="10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正方形/長方形 277"/>
          <p:cNvSpPr/>
          <p:nvPr/>
        </p:nvSpPr>
        <p:spPr>
          <a:xfrm>
            <a:off x="5725899" y="2929874"/>
            <a:ext cx="295786" cy="372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81" name="直線矢印コネクタ 187"/>
          <p:cNvCxnSpPr>
            <a:stCxn id="182" idx="3"/>
            <a:endCxn id="200" idx="0"/>
          </p:cNvCxnSpPr>
          <p:nvPr/>
        </p:nvCxnSpPr>
        <p:spPr>
          <a:xfrm>
            <a:off x="8078512" y="5882698"/>
            <a:ext cx="629433" cy="167444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正方形/長方形 284"/>
          <p:cNvSpPr/>
          <p:nvPr/>
        </p:nvSpPr>
        <p:spPr>
          <a:xfrm>
            <a:off x="8342361" y="5585685"/>
            <a:ext cx="295786" cy="372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7371950" y="6110385"/>
            <a:ext cx="637986" cy="342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altLang="ja-JP" sz="900" dirty="0" err="1" smtClean="0">
                <a:solidFill>
                  <a:schemeClr val="tx1"/>
                </a:solidFill>
              </a:rPr>
              <a:t>ArpPacket</a:t>
            </a:r>
            <a:r>
              <a:rPr lang="en-US" altLang="ja-JP" sz="900" dirty="0" smtClean="0">
                <a:solidFill>
                  <a:schemeClr val="tx1"/>
                </a:solidFill>
              </a:rPr>
              <a:t> object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7" name="正方形/長方形 296"/>
          <p:cNvSpPr/>
          <p:nvPr/>
        </p:nvSpPr>
        <p:spPr>
          <a:xfrm>
            <a:off x="3550562" y="6076520"/>
            <a:ext cx="885030" cy="342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altLang="ja-JP" sz="900" dirty="0" err="1" smtClean="0">
                <a:solidFill>
                  <a:schemeClr val="tx1"/>
                </a:solidFill>
              </a:rPr>
              <a:t>EthernetPacket</a:t>
            </a:r>
            <a:r>
              <a:rPr lang="en-US" altLang="ja-JP" sz="900" dirty="0" smtClean="0">
                <a:solidFill>
                  <a:schemeClr val="tx1"/>
                </a:solidFill>
              </a:rPr>
              <a:t> object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36109" y="15840"/>
            <a:ext cx="1145520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PacketFactories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89818" y="15840"/>
            <a:ext cx="1078526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EthernetPacket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19872" y="15840"/>
            <a:ext cx="1146411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err="1">
                <a:solidFill>
                  <a:schemeClr val="tx1"/>
                </a:solidFill>
              </a:rPr>
              <a:t>PacketProperties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13714" y="29667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503714" y="476672"/>
            <a:ext cx="1" cy="12600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35496" y="15840"/>
            <a:ext cx="936436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PcapHandle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9640" y="602677"/>
            <a:ext cx="828149" cy="406973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capture a packet as a byte array(raw data)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89640" y="1124744"/>
            <a:ext cx="828149" cy="324036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</a:t>
            </a:r>
            <a:r>
              <a:rPr lang="en-US" altLang="ja-JP" sz="900" dirty="0" err="1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13" idx="2"/>
            <a:endCxn id="14" idx="0"/>
          </p:cNvCxnSpPr>
          <p:nvPr/>
        </p:nvCxnSpPr>
        <p:spPr>
          <a:xfrm>
            <a:off x="503715" y="1009650"/>
            <a:ext cx="0" cy="11509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1691323" y="1052736"/>
            <a:ext cx="1044507" cy="50458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query </a:t>
            </a:r>
            <a:r>
              <a:rPr lang="en-US" altLang="ja-JP" sz="900" dirty="0">
                <a:solidFill>
                  <a:schemeClr val="tx1"/>
                </a:solidFill>
              </a:rPr>
              <a:t>a </a:t>
            </a:r>
            <a:r>
              <a:rPr lang="en-US" altLang="ja-JP" sz="900" dirty="0" smtClean="0">
                <a:solidFill>
                  <a:schemeClr val="tx1"/>
                </a:solidFill>
              </a:rPr>
              <a:t>factory class for </a:t>
            </a:r>
            <a:r>
              <a:rPr lang="en-US" altLang="ja-JP" sz="900" dirty="0" err="1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stCxn id="14" idx="3"/>
            <a:endCxn id="20" idx="1"/>
          </p:cNvCxnSpPr>
          <p:nvPr/>
        </p:nvCxnSpPr>
        <p:spPr>
          <a:xfrm>
            <a:off x="917789" y="1286762"/>
            <a:ext cx="773534" cy="1826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3515118" y="980728"/>
            <a:ext cx="986986" cy="72323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search  the class from system properties </a:t>
            </a:r>
            <a:r>
              <a:rPr lang="en-US" altLang="ja-JP" sz="900" dirty="0" smtClean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packet.properties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20" idx="3"/>
            <a:endCxn id="24" idx="1"/>
          </p:cNvCxnSpPr>
          <p:nvPr/>
        </p:nvCxnSpPr>
        <p:spPr>
          <a:xfrm>
            <a:off x="2735830" y="1305027"/>
            <a:ext cx="779288" cy="3731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1691322" y="1626042"/>
            <a:ext cx="1044507" cy="3191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instantiate the factory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1"/>
            <a:endCxn id="28" idx="3"/>
          </p:cNvCxnSpPr>
          <p:nvPr/>
        </p:nvCxnSpPr>
        <p:spPr>
          <a:xfrm flipH="1">
            <a:off x="2735829" y="1342346"/>
            <a:ext cx="779289" cy="44324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880022" y="1473234"/>
            <a:ext cx="476716" cy="320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factory class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9640" y="2060848"/>
            <a:ext cx="828149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a packet</a:t>
            </a:r>
            <a:r>
              <a:rPr lang="ja-JP" altLang="en-US" sz="900" dirty="0">
                <a:solidFill>
                  <a:schemeClr val="tx1"/>
                </a:solidFill>
              </a:rPr>
              <a:t> </a:t>
            </a:r>
            <a:r>
              <a:rPr lang="en-US" altLang="ja-JP" sz="900" dirty="0">
                <a:solidFill>
                  <a:schemeClr val="tx1"/>
                </a:solidFill>
              </a:rPr>
              <a:t>using the factory</a:t>
            </a:r>
          </a:p>
        </p:txBody>
      </p:sp>
      <p:cxnSp>
        <p:nvCxnSpPr>
          <p:cNvPr id="35" name="直線矢印コネクタ 34"/>
          <p:cNvCxnSpPr>
            <a:stCxn id="28" idx="1"/>
            <a:endCxn id="34" idx="3"/>
          </p:cNvCxnSpPr>
          <p:nvPr/>
        </p:nvCxnSpPr>
        <p:spPr>
          <a:xfrm flipH="1">
            <a:off x="917789" y="1785593"/>
            <a:ext cx="773533" cy="47081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047026" y="1916054"/>
            <a:ext cx="515060" cy="281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f</a:t>
            </a:r>
            <a:r>
              <a:rPr lang="en-US" altLang="ja-JP" sz="900" dirty="0" smtClean="0">
                <a:solidFill>
                  <a:schemeClr val="tx1"/>
                </a:solidFill>
              </a:rPr>
              <a:t>actory </a:t>
            </a:r>
            <a:r>
              <a:rPr lang="en-US" altLang="ja-JP" sz="900" dirty="0">
                <a:solidFill>
                  <a:schemeClr val="tx1"/>
                </a:solidFill>
              </a:rPr>
              <a:t>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34" idx="3"/>
            <a:endCxn id="78" idx="1"/>
          </p:cNvCxnSpPr>
          <p:nvPr/>
        </p:nvCxnSpPr>
        <p:spPr>
          <a:xfrm>
            <a:off x="917789" y="2256403"/>
            <a:ext cx="4315135" cy="8149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6685383" y="2708920"/>
            <a:ext cx="887397" cy="47520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err="1">
                <a:solidFill>
                  <a:schemeClr val="tx1"/>
                </a:solidFill>
              </a:rPr>
              <a:t>EthernetHeader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907704" y="2166450"/>
            <a:ext cx="657770" cy="3044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  <a:r>
              <a:rPr lang="en-US" altLang="ja-JP" sz="900" dirty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699792" y="2166450"/>
            <a:ext cx="870756" cy="284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DataLinkType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(EN10MB)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98" idx="3"/>
            <a:endCxn id="48" idx="1"/>
          </p:cNvCxnSpPr>
          <p:nvPr/>
        </p:nvCxnSpPr>
        <p:spPr>
          <a:xfrm>
            <a:off x="6114433" y="2893321"/>
            <a:ext cx="570950" cy="5320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8" idx="2"/>
            <a:endCxn id="64" idx="0"/>
          </p:cNvCxnSpPr>
          <p:nvPr/>
        </p:nvCxnSpPr>
        <p:spPr>
          <a:xfrm>
            <a:off x="7129082" y="3184122"/>
            <a:ext cx="0" cy="12971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6685383" y="3313838"/>
            <a:ext cx="887397" cy="27708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get a factory for </a:t>
            </a:r>
            <a:r>
              <a:rPr lang="en-US" altLang="ja-JP" sz="900" dirty="0" err="1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696681" y="3356992"/>
            <a:ext cx="1044507" cy="332238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query a factory class for </a:t>
            </a:r>
            <a:r>
              <a:rPr lang="en-US" altLang="ja-JP" sz="900" dirty="0" err="1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4" idx="1"/>
            <a:endCxn id="66" idx="3"/>
          </p:cNvCxnSpPr>
          <p:nvPr/>
        </p:nvCxnSpPr>
        <p:spPr>
          <a:xfrm flipH="1">
            <a:off x="2741188" y="3452382"/>
            <a:ext cx="3944195" cy="7072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35496" y="268041"/>
            <a:ext cx="936436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1636108" y="268041"/>
            <a:ext cx="1146887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3419872" y="374158"/>
            <a:ext cx="114641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6589818" y="268041"/>
            <a:ext cx="1078526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メモ 189"/>
          <p:cNvSpPr/>
          <p:nvPr/>
        </p:nvSpPr>
        <p:spPr>
          <a:xfrm>
            <a:off x="3963661" y="1824193"/>
            <a:ext cx="881216" cy="373917"/>
          </a:xfrm>
          <a:prstGeom prst="foldedCorner">
            <a:avLst>
              <a:gd name="adj" fmla="val 2288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t</a:t>
            </a:r>
            <a:r>
              <a:rPr lang="en-US" altLang="ja-JP" sz="900" dirty="0" smtClean="0">
                <a:solidFill>
                  <a:schemeClr val="tx1"/>
                </a:solidFill>
              </a:rPr>
              <a:t>he results are cached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92" name="直線コネクタ 191"/>
          <p:cNvCxnSpPr>
            <a:stCxn id="24" idx="2"/>
            <a:endCxn id="190" idx="0"/>
          </p:cNvCxnSpPr>
          <p:nvPr/>
        </p:nvCxnSpPr>
        <p:spPr>
          <a:xfrm>
            <a:off x="4008611" y="1703963"/>
            <a:ext cx="395658" cy="12023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メモ 203"/>
          <p:cNvSpPr/>
          <p:nvPr/>
        </p:nvSpPr>
        <p:spPr>
          <a:xfrm>
            <a:off x="171837" y="1536324"/>
            <a:ext cx="971216" cy="308500"/>
          </a:xfrm>
          <a:prstGeom prst="foldedCorner">
            <a:avLst>
              <a:gd name="adj" fmla="val 2288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the instance is cached</a:t>
            </a:r>
          </a:p>
        </p:txBody>
      </p:sp>
      <p:cxnSp>
        <p:nvCxnSpPr>
          <p:cNvPr id="205" name="直線コネクタ 204"/>
          <p:cNvCxnSpPr>
            <a:stCxn id="204" idx="3"/>
          </p:cNvCxnSpPr>
          <p:nvPr/>
        </p:nvCxnSpPr>
        <p:spPr>
          <a:xfrm>
            <a:off x="1143053" y="1690574"/>
            <a:ext cx="553628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66" idx="3"/>
            <a:endCxn id="62" idx="1"/>
          </p:cNvCxnSpPr>
          <p:nvPr/>
        </p:nvCxnSpPr>
        <p:spPr>
          <a:xfrm>
            <a:off x="2741188" y="3523111"/>
            <a:ext cx="773930" cy="32985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515118" y="3573016"/>
            <a:ext cx="986986" cy="55990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search  the class from system properties </a:t>
            </a:r>
            <a:r>
              <a:rPr lang="en-US" altLang="ja-JP" sz="900" dirty="0" smtClean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packet.properties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線コネクタ 62"/>
          <p:cNvCxnSpPr>
            <a:stCxn id="81" idx="0"/>
            <a:endCxn id="190" idx="2"/>
          </p:cNvCxnSpPr>
          <p:nvPr/>
        </p:nvCxnSpPr>
        <p:spPr>
          <a:xfrm flipV="1">
            <a:off x="3993077" y="2198110"/>
            <a:ext cx="411192" cy="294786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1684104" y="4077072"/>
            <a:ext cx="1044507" cy="28803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 smtClean="0">
                <a:solidFill>
                  <a:schemeClr val="tx1"/>
                </a:solidFill>
              </a:rPr>
              <a:t>get the factory instance from cache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2" idx="1"/>
            <a:endCxn id="67" idx="3"/>
          </p:cNvCxnSpPr>
          <p:nvPr/>
        </p:nvCxnSpPr>
        <p:spPr>
          <a:xfrm flipH="1">
            <a:off x="2728611" y="3852967"/>
            <a:ext cx="786507" cy="3681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6667837" y="4190019"/>
            <a:ext cx="922489" cy="39110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smtClean="0">
                <a:solidFill>
                  <a:schemeClr val="tx1"/>
                </a:solidFill>
              </a:rPr>
              <a:t>the payload using </a:t>
            </a:r>
            <a:r>
              <a:rPr lang="en-US" altLang="ja-JP" sz="900" dirty="0">
                <a:solidFill>
                  <a:schemeClr val="tx1"/>
                </a:solidFill>
              </a:rPr>
              <a:t>the factory</a:t>
            </a:r>
          </a:p>
        </p:txBody>
      </p:sp>
      <p:cxnSp>
        <p:nvCxnSpPr>
          <p:cNvPr id="76" name="直線矢印コネクタ 75"/>
          <p:cNvCxnSpPr>
            <a:stCxn id="67" idx="3"/>
            <a:endCxn id="75" idx="1"/>
          </p:cNvCxnSpPr>
          <p:nvPr/>
        </p:nvCxnSpPr>
        <p:spPr>
          <a:xfrm>
            <a:off x="2728611" y="4221088"/>
            <a:ext cx="3939226" cy="16448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>
            <a:stCxn id="75" idx="2"/>
            <a:endCxn id="136" idx="3"/>
          </p:cNvCxnSpPr>
          <p:nvPr/>
        </p:nvCxnSpPr>
        <p:spPr>
          <a:xfrm rot="5400000">
            <a:off x="6404803" y="4277905"/>
            <a:ext cx="421057" cy="1027502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正方形/長方形 198"/>
          <p:cNvSpPr/>
          <p:nvPr/>
        </p:nvSpPr>
        <p:spPr>
          <a:xfrm>
            <a:off x="8283326" y="15840"/>
            <a:ext cx="825178" cy="68421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ArpPacket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角丸四角形 199"/>
          <p:cNvSpPr/>
          <p:nvPr/>
        </p:nvSpPr>
        <p:spPr>
          <a:xfrm>
            <a:off x="8393228" y="5430223"/>
            <a:ext cx="648072" cy="303033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ArpHeader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03" name="直線コネクタ 202"/>
          <p:cNvCxnSpPr/>
          <p:nvPr/>
        </p:nvCxnSpPr>
        <p:spPr>
          <a:xfrm>
            <a:off x="8283326" y="273054"/>
            <a:ext cx="825178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正方形/長方形 218"/>
          <p:cNvSpPr/>
          <p:nvPr/>
        </p:nvSpPr>
        <p:spPr>
          <a:xfrm>
            <a:off x="6833407" y="4653136"/>
            <a:ext cx="637984" cy="18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r</a:t>
            </a:r>
            <a:r>
              <a:rPr lang="en-US" altLang="ja-JP" sz="900" dirty="0" smtClean="0">
                <a:solidFill>
                  <a:schemeClr val="tx1"/>
                </a:solidFill>
              </a:rPr>
              <a:t>aw 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19"/>
          <p:cNvSpPr/>
          <p:nvPr/>
        </p:nvSpPr>
        <p:spPr>
          <a:xfrm>
            <a:off x="6300192" y="4872482"/>
            <a:ext cx="631985" cy="284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EtherType</a:t>
            </a:r>
            <a:endParaRPr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(ARP)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5" name="角丸四角形 234"/>
          <p:cNvSpPr/>
          <p:nvPr/>
        </p:nvSpPr>
        <p:spPr>
          <a:xfrm>
            <a:off x="6651236" y="5884168"/>
            <a:ext cx="887397" cy="35314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construct the </a:t>
            </a:r>
            <a:r>
              <a:rPr lang="en-US" altLang="ja-JP" sz="900" dirty="0" smtClean="0">
                <a:solidFill>
                  <a:schemeClr val="tx1"/>
                </a:solidFill>
              </a:rPr>
              <a:t>Ethernet </a:t>
            </a:r>
            <a:r>
              <a:rPr lang="en-US" altLang="ja-JP" sz="900" dirty="0">
                <a:solidFill>
                  <a:schemeClr val="tx1"/>
                </a:solidFill>
              </a:rPr>
              <a:t>trailer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40" name="直線矢印コネクタ 239"/>
          <p:cNvCxnSpPr>
            <a:stCxn id="200" idx="1"/>
            <a:endCxn id="235" idx="3"/>
          </p:cNvCxnSpPr>
          <p:nvPr/>
        </p:nvCxnSpPr>
        <p:spPr>
          <a:xfrm flipH="1">
            <a:off x="7538633" y="5581740"/>
            <a:ext cx="854595" cy="47900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角丸四角形 242"/>
          <p:cNvSpPr/>
          <p:nvPr/>
        </p:nvSpPr>
        <p:spPr>
          <a:xfrm>
            <a:off x="89640" y="5949280"/>
            <a:ext cx="828152" cy="512132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 smtClean="0">
                <a:solidFill>
                  <a:schemeClr val="tx1"/>
                </a:solidFill>
              </a:rPr>
              <a:t>Return the </a:t>
            </a:r>
            <a:r>
              <a:rPr lang="en-US" altLang="ja-JP" sz="900" dirty="0" err="1">
                <a:solidFill>
                  <a:schemeClr val="tx1"/>
                </a:solidFill>
              </a:rPr>
              <a:t>EthernetPacket</a:t>
            </a:r>
            <a:endParaRPr lang="ja-JP" altLang="en-US" sz="900" dirty="0">
              <a:solidFill>
                <a:schemeClr val="tx1"/>
              </a:solidFill>
            </a:endParaRPr>
          </a:p>
          <a:p>
            <a:pPr>
              <a:lnSpc>
                <a:spcPts val="900"/>
              </a:lnSpc>
            </a:pPr>
            <a:r>
              <a:rPr lang="en-US" altLang="ja-JP" sz="900" dirty="0" smtClean="0">
                <a:solidFill>
                  <a:schemeClr val="tx1"/>
                </a:solidFill>
              </a:rPr>
              <a:t>object to the user application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44" name="直線矢印コネクタ 243"/>
          <p:cNvCxnSpPr>
            <a:stCxn id="235" idx="1"/>
            <a:endCxn id="243" idx="3"/>
          </p:cNvCxnSpPr>
          <p:nvPr/>
        </p:nvCxnSpPr>
        <p:spPr>
          <a:xfrm flipH="1">
            <a:off x="917792" y="6060740"/>
            <a:ext cx="5733444" cy="14460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グループ化 252"/>
          <p:cNvGrpSpPr/>
          <p:nvPr/>
        </p:nvGrpSpPr>
        <p:grpSpPr>
          <a:xfrm>
            <a:off x="412354" y="6597352"/>
            <a:ext cx="180000" cy="180000"/>
            <a:chOff x="637790" y="6716634"/>
            <a:chExt cx="180000" cy="180000"/>
          </a:xfrm>
        </p:grpSpPr>
        <p:sp>
          <p:nvSpPr>
            <p:cNvPr id="251" name="円/楕円 250"/>
            <p:cNvSpPr/>
            <p:nvPr/>
          </p:nvSpPr>
          <p:spPr>
            <a:xfrm>
              <a:off x="664790" y="6743634"/>
              <a:ext cx="126000" cy="12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637790" y="6716634"/>
              <a:ext cx="180000" cy="18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cxnSp>
        <p:nvCxnSpPr>
          <p:cNvPr id="254" name="直線矢印コネクタ 253"/>
          <p:cNvCxnSpPr>
            <a:stCxn id="243" idx="2"/>
            <a:endCxn id="252" idx="0"/>
          </p:cNvCxnSpPr>
          <p:nvPr/>
        </p:nvCxnSpPr>
        <p:spPr>
          <a:xfrm flipH="1">
            <a:off x="502354" y="6461412"/>
            <a:ext cx="1362" cy="13594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正方形/長方形 295"/>
          <p:cNvSpPr/>
          <p:nvPr/>
        </p:nvSpPr>
        <p:spPr>
          <a:xfrm>
            <a:off x="7719775" y="5750345"/>
            <a:ext cx="637986" cy="342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altLang="ja-JP" sz="900" dirty="0" err="1" smtClean="0">
                <a:solidFill>
                  <a:schemeClr val="tx1"/>
                </a:solidFill>
              </a:rPr>
              <a:t>ArpPacket</a:t>
            </a:r>
            <a:r>
              <a:rPr lang="en-US" altLang="ja-JP" sz="900" dirty="0" smtClean="0">
                <a:solidFill>
                  <a:schemeClr val="tx1"/>
                </a:solidFill>
              </a:rPr>
              <a:t> object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7" name="正方形/長方形 296"/>
          <p:cNvSpPr/>
          <p:nvPr/>
        </p:nvSpPr>
        <p:spPr>
          <a:xfrm>
            <a:off x="3506104" y="5966369"/>
            <a:ext cx="885030" cy="342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altLang="ja-JP" sz="900" dirty="0" err="1" smtClean="0">
                <a:solidFill>
                  <a:schemeClr val="tx1"/>
                </a:solidFill>
              </a:rPr>
              <a:t>EthernetPacket</a:t>
            </a:r>
            <a:r>
              <a:rPr lang="en-US" altLang="ja-JP" sz="900" dirty="0" smtClean="0">
                <a:solidFill>
                  <a:schemeClr val="tx1"/>
                </a:solidFill>
              </a:rPr>
              <a:t> object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131908" y="15840"/>
            <a:ext cx="1096276" cy="68421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PropertiesBased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>
              <a:lnSpc>
                <a:spcPts val="1100"/>
              </a:lnSpc>
            </a:pPr>
            <a:r>
              <a:rPr lang="en-US" altLang="ja-JP" sz="1200" dirty="0" err="1" smtClean="0">
                <a:solidFill>
                  <a:schemeClr val="tx1"/>
                </a:solidFill>
              </a:rPr>
              <a:t>PacketFactory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>
            <a:off x="5131908" y="374158"/>
            <a:ext cx="1096275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 77"/>
          <p:cNvSpPr/>
          <p:nvPr/>
        </p:nvSpPr>
        <p:spPr>
          <a:xfrm>
            <a:off x="5232924" y="2132856"/>
            <a:ext cx="881508" cy="41007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query a packet class for a given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DataLinkType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3499584" y="2492896"/>
            <a:ext cx="986986" cy="539193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search  the class from system properties </a:t>
            </a:r>
            <a:r>
              <a:rPr lang="en-US" altLang="ja-JP" sz="900" dirty="0" smtClean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packet.properties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78" idx="1"/>
            <a:endCxn id="81" idx="3"/>
          </p:cNvCxnSpPr>
          <p:nvPr/>
        </p:nvCxnSpPr>
        <p:spPr>
          <a:xfrm flipH="1">
            <a:off x="4486570" y="2337896"/>
            <a:ext cx="746354" cy="42459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メモ 85"/>
          <p:cNvSpPr/>
          <p:nvPr/>
        </p:nvSpPr>
        <p:spPr>
          <a:xfrm>
            <a:off x="5008347" y="3572084"/>
            <a:ext cx="881216" cy="373917"/>
          </a:xfrm>
          <a:prstGeom prst="foldedCorner">
            <a:avLst>
              <a:gd name="adj" fmla="val 2288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t</a:t>
            </a:r>
            <a:r>
              <a:rPr lang="en-US" altLang="ja-JP" sz="900" dirty="0" smtClean="0">
                <a:solidFill>
                  <a:schemeClr val="tx1"/>
                </a:solidFill>
              </a:rPr>
              <a:t>he results are cached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87" name="直線コネクタ 86"/>
          <p:cNvCxnSpPr>
            <a:stCxn id="62" idx="3"/>
            <a:endCxn id="86" idx="1"/>
          </p:cNvCxnSpPr>
          <p:nvPr/>
        </p:nvCxnSpPr>
        <p:spPr>
          <a:xfrm flipV="1">
            <a:off x="4502104" y="3759043"/>
            <a:ext cx="506243" cy="9392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1" idx="3"/>
            <a:endCxn id="98" idx="1"/>
          </p:cNvCxnSpPr>
          <p:nvPr/>
        </p:nvCxnSpPr>
        <p:spPr>
          <a:xfrm>
            <a:off x="4486570" y="2762493"/>
            <a:ext cx="746355" cy="13082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4650890" y="2737774"/>
            <a:ext cx="425231" cy="29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packet class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5232925" y="2708920"/>
            <a:ext cx="881508" cy="3688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instantiate a packet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角丸四角形 135"/>
          <p:cNvSpPr/>
          <p:nvPr/>
        </p:nvSpPr>
        <p:spPr>
          <a:xfrm>
            <a:off x="5220072" y="4775169"/>
            <a:ext cx="881508" cy="45403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query a packet class for a given 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EtherType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角丸四角形 138"/>
          <p:cNvSpPr/>
          <p:nvPr/>
        </p:nvSpPr>
        <p:spPr>
          <a:xfrm>
            <a:off x="3499584" y="4805631"/>
            <a:ext cx="986986" cy="56758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search  the class from system properties </a:t>
            </a:r>
            <a:r>
              <a:rPr lang="en-US" altLang="ja-JP" sz="900" dirty="0" smtClean="0">
                <a:solidFill>
                  <a:schemeClr val="tx1"/>
                </a:solidFill>
              </a:rPr>
              <a:t>and </a:t>
            </a:r>
            <a:r>
              <a:rPr lang="en-US" altLang="ja-JP" sz="900" dirty="0" err="1">
                <a:solidFill>
                  <a:schemeClr val="tx1"/>
                </a:solidFill>
              </a:rPr>
              <a:t>packet.properties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線矢印コネクタ 139"/>
          <p:cNvCxnSpPr>
            <a:stCxn id="136" idx="1"/>
            <a:endCxn id="139" idx="3"/>
          </p:cNvCxnSpPr>
          <p:nvPr/>
        </p:nvCxnSpPr>
        <p:spPr>
          <a:xfrm flipH="1">
            <a:off x="4486570" y="5002185"/>
            <a:ext cx="733502" cy="8723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正方形/長方形 152"/>
          <p:cNvSpPr/>
          <p:nvPr/>
        </p:nvSpPr>
        <p:spPr>
          <a:xfrm>
            <a:off x="4599340" y="4136438"/>
            <a:ext cx="476716" cy="372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factory instance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44" name="直線矢印コネクタ 143"/>
          <p:cNvCxnSpPr>
            <a:stCxn id="139" idx="3"/>
            <a:endCxn id="193" idx="1"/>
          </p:cNvCxnSpPr>
          <p:nvPr/>
        </p:nvCxnSpPr>
        <p:spPr>
          <a:xfrm>
            <a:off x="4486570" y="5089424"/>
            <a:ext cx="737801" cy="39081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stCxn id="193" idx="3"/>
            <a:endCxn id="200" idx="1"/>
          </p:cNvCxnSpPr>
          <p:nvPr/>
        </p:nvCxnSpPr>
        <p:spPr>
          <a:xfrm>
            <a:off x="6105879" y="5480235"/>
            <a:ext cx="2287349" cy="1015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正方形/長方形 284"/>
          <p:cNvSpPr/>
          <p:nvPr/>
        </p:nvSpPr>
        <p:spPr>
          <a:xfrm>
            <a:off x="7152399" y="5330891"/>
            <a:ext cx="295786" cy="372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78" name="正方形/長方形 277"/>
          <p:cNvSpPr/>
          <p:nvPr/>
        </p:nvSpPr>
        <p:spPr>
          <a:xfrm>
            <a:off x="6256759" y="2780928"/>
            <a:ext cx="295786" cy="372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raw </a:t>
            </a:r>
          </a:p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data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2843808" y="3829028"/>
            <a:ext cx="476716" cy="320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factory class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4632261" y="5138680"/>
            <a:ext cx="425231" cy="294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</a:rPr>
              <a:t>packet class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93" name="角丸四角形 192"/>
          <p:cNvSpPr/>
          <p:nvPr/>
        </p:nvSpPr>
        <p:spPr>
          <a:xfrm>
            <a:off x="5224371" y="5295834"/>
            <a:ext cx="881508" cy="36880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instantiate a packet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752</Words>
  <Application>Microsoft Office PowerPoint</Application>
  <PresentationFormat>画面に合わせる (4:3)</PresentationFormat>
  <Paragraphs>247</Paragraphs>
  <Slides>7</Slides>
  <Notes>0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58</cp:revision>
  <dcterms:created xsi:type="dcterms:W3CDTF">2012-10-13T15:56:01Z</dcterms:created>
  <dcterms:modified xsi:type="dcterms:W3CDTF">2013-06-17T03:39:27Z</dcterms:modified>
</cp:coreProperties>
</file>