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7" r:id="rId2"/>
    <p:sldId id="4031" r:id="rId3"/>
    <p:sldId id="4032" r:id="rId4"/>
    <p:sldId id="4034" r:id="rId5"/>
    <p:sldId id="4030" r:id="rId6"/>
    <p:sldId id="4035" r:id="rId7"/>
    <p:sldId id="403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29626E-735E-4473-B242-D5BF02154B40}" type="datetimeFigureOut">
              <a:rPr lang="en-US" smtClean="0"/>
              <a:t>3/28/2023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888DE3-D4B1-4786-A2F2-C705084E5054}" type="slidenum">
              <a:rPr lang="en-US" smtClean="0"/>
              <a:t>‹#›</a:t>
            </a:fld>
            <a:endParaRPr lang="en-US"/>
          </a:p>
        </p:txBody>
      </p:sp>
    </p:spTree>
    <p:extLst>
      <p:ext uri="{BB962C8B-B14F-4D97-AF65-F5344CB8AC3E}">
        <p14:creationId xmlns:p14="http://schemas.microsoft.com/office/powerpoint/2010/main" val="3906028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058895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342905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678469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065178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678469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475388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8C057-36BE-4B5A-A1AA-AC10C3F7EA8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80AE359-F029-484B-A05F-EA41091C23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18D1A52-E657-48B1-950E-230B3D5B1491}"/>
              </a:ext>
            </a:extLst>
          </p:cNvPr>
          <p:cNvSpPr>
            <a:spLocks noGrp="1"/>
          </p:cNvSpPr>
          <p:nvPr>
            <p:ph type="dt" sz="half" idx="10"/>
          </p:nvPr>
        </p:nvSpPr>
        <p:spPr/>
        <p:txBody>
          <a:bodyPr/>
          <a:lstStyle/>
          <a:p>
            <a:fld id="{4BB0972D-CFA6-44FF-8B19-5FA9FBD475EB}" type="datetimeFigureOut">
              <a:rPr lang="en-US" smtClean="0"/>
              <a:t>3/28/2023</a:t>
            </a:fld>
            <a:endParaRPr lang="en-US"/>
          </a:p>
        </p:txBody>
      </p:sp>
      <p:sp>
        <p:nvSpPr>
          <p:cNvPr id="5" name="Footer Placeholder 4">
            <a:extLst>
              <a:ext uri="{FF2B5EF4-FFF2-40B4-BE49-F238E27FC236}">
                <a16:creationId xmlns:a16="http://schemas.microsoft.com/office/drawing/2014/main" id="{A46F8399-63A0-4D2E-BDF5-2A99878076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53623A-00CA-498F-B27C-22F58D2354F9}"/>
              </a:ext>
            </a:extLst>
          </p:cNvPr>
          <p:cNvSpPr>
            <a:spLocks noGrp="1"/>
          </p:cNvSpPr>
          <p:nvPr>
            <p:ph type="sldNum" sz="quarter" idx="12"/>
          </p:nvPr>
        </p:nvSpPr>
        <p:spPr/>
        <p:txBody>
          <a:bodyPr/>
          <a:lstStyle/>
          <a:p>
            <a:fld id="{C5C8F5E9-C5EA-4E2E-8FCF-1D88B3809824}" type="slidenum">
              <a:rPr lang="en-US" smtClean="0"/>
              <a:t>‹#›</a:t>
            </a:fld>
            <a:endParaRPr lang="en-US"/>
          </a:p>
        </p:txBody>
      </p:sp>
    </p:spTree>
    <p:extLst>
      <p:ext uri="{BB962C8B-B14F-4D97-AF65-F5344CB8AC3E}">
        <p14:creationId xmlns:p14="http://schemas.microsoft.com/office/powerpoint/2010/main" val="708255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111C7-1E58-4F40-997C-20EAC22EB1E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66CCC50-A1B5-487D-A664-7D06E59024D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6E8479-70A1-463C-B6EE-939E1E27D3C8}"/>
              </a:ext>
            </a:extLst>
          </p:cNvPr>
          <p:cNvSpPr>
            <a:spLocks noGrp="1"/>
          </p:cNvSpPr>
          <p:nvPr>
            <p:ph type="dt" sz="half" idx="10"/>
          </p:nvPr>
        </p:nvSpPr>
        <p:spPr/>
        <p:txBody>
          <a:bodyPr/>
          <a:lstStyle/>
          <a:p>
            <a:fld id="{4BB0972D-CFA6-44FF-8B19-5FA9FBD475EB}" type="datetimeFigureOut">
              <a:rPr lang="en-US" smtClean="0"/>
              <a:t>3/28/2023</a:t>
            </a:fld>
            <a:endParaRPr lang="en-US"/>
          </a:p>
        </p:txBody>
      </p:sp>
      <p:sp>
        <p:nvSpPr>
          <p:cNvPr id="5" name="Footer Placeholder 4">
            <a:extLst>
              <a:ext uri="{FF2B5EF4-FFF2-40B4-BE49-F238E27FC236}">
                <a16:creationId xmlns:a16="http://schemas.microsoft.com/office/drawing/2014/main" id="{23F52E5B-88AA-48BC-A6D5-028CD8D860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65C0B9-DF70-4E7F-B6ED-186893E8C04F}"/>
              </a:ext>
            </a:extLst>
          </p:cNvPr>
          <p:cNvSpPr>
            <a:spLocks noGrp="1"/>
          </p:cNvSpPr>
          <p:nvPr>
            <p:ph type="sldNum" sz="quarter" idx="12"/>
          </p:nvPr>
        </p:nvSpPr>
        <p:spPr/>
        <p:txBody>
          <a:bodyPr/>
          <a:lstStyle/>
          <a:p>
            <a:fld id="{C5C8F5E9-C5EA-4E2E-8FCF-1D88B3809824}" type="slidenum">
              <a:rPr lang="en-US" smtClean="0"/>
              <a:t>‹#›</a:t>
            </a:fld>
            <a:endParaRPr lang="en-US"/>
          </a:p>
        </p:txBody>
      </p:sp>
    </p:spTree>
    <p:extLst>
      <p:ext uri="{BB962C8B-B14F-4D97-AF65-F5344CB8AC3E}">
        <p14:creationId xmlns:p14="http://schemas.microsoft.com/office/powerpoint/2010/main" val="1796348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59BE767-F09E-4639-AB8D-D5763985DE7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A0880A-11D7-43AA-9CF3-D923235FCB5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F18CD3-A0DD-4287-9DA9-D27079BEF593}"/>
              </a:ext>
            </a:extLst>
          </p:cNvPr>
          <p:cNvSpPr>
            <a:spLocks noGrp="1"/>
          </p:cNvSpPr>
          <p:nvPr>
            <p:ph type="dt" sz="half" idx="10"/>
          </p:nvPr>
        </p:nvSpPr>
        <p:spPr/>
        <p:txBody>
          <a:bodyPr/>
          <a:lstStyle/>
          <a:p>
            <a:fld id="{4BB0972D-CFA6-44FF-8B19-5FA9FBD475EB}" type="datetimeFigureOut">
              <a:rPr lang="en-US" smtClean="0"/>
              <a:t>3/28/2023</a:t>
            </a:fld>
            <a:endParaRPr lang="en-US"/>
          </a:p>
        </p:txBody>
      </p:sp>
      <p:sp>
        <p:nvSpPr>
          <p:cNvPr id="5" name="Footer Placeholder 4">
            <a:extLst>
              <a:ext uri="{FF2B5EF4-FFF2-40B4-BE49-F238E27FC236}">
                <a16:creationId xmlns:a16="http://schemas.microsoft.com/office/drawing/2014/main" id="{0892A43A-F835-45F7-8F55-F0718C940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2B6589-FBD9-4249-AFAD-89B06E2C2B76}"/>
              </a:ext>
            </a:extLst>
          </p:cNvPr>
          <p:cNvSpPr>
            <a:spLocks noGrp="1"/>
          </p:cNvSpPr>
          <p:nvPr>
            <p:ph type="sldNum" sz="quarter" idx="12"/>
          </p:nvPr>
        </p:nvSpPr>
        <p:spPr/>
        <p:txBody>
          <a:bodyPr/>
          <a:lstStyle/>
          <a:p>
            <a:fld id="{C5C8F5E9-C5EA-4E2E-8FCF-1D88B3809824}" type="slidenum">
              <a:rPr lang="en-US" smtClean="0"/>
              <a:t>‹#›</a:t>
            </a:fld>
            <a:endParaRPr lang="en-US"/>
          </a:p>
        </p:txBody>
      </p:sp>
    </p:spTree>
    <p:extLst>
      <p:ext uri="{BB962C8B-B14F-4D97-AF65-F5344CB8AC3E}">
        <p14:creationId xmlns:p14="http://schemas.microsoft.com/office/powerpoint/2010/main" val="2699131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235D7-CE4A-43D3-911A-4EED02E304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B2DCC5-D791-418D-899F-A8FAA2F81B7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EC38D4-0DC2-4B87-84BC-84FE08DDBF0E}"/>
              </a:ext>
            </a:extLst>
          </p:cNvPr>
          <p:cNvSpPr>
            <a:spLocks noGrp="1"/>
          </p:cNvSpPr>
          <p:nvPr>
            <p:ph type="dt" sz="half" idx="10"/>
          </p:nvPr>
        </p:nvSpPr>
        <p:spPr/>
        <p:txBody>
          <a:bodyPr/>
          <a:lstStyle/>
          <a:p>
            <a:fld id="{4BB0972D-CFA6-44FF-8B19-5FA9FBD475EB}" type="datetimeFigureOut">
              <a:rPr lang="en-US" smtClean="0"/>
              <a:t>3/28/2023</a:t>
            </a:fld>
            <a:endParaRPr lang="en-US"/>
          </a:p>
        </p:txBody>
      </p:sp>
      <p:sp>
        <p:nvSpPr>
          <p:cNvPr id="5" name="Footer Placeholder 4">
            <a:extLst>
              <a:ext uri="{FF2B5EF4-FFF2-40B4-BE49-F238E27FC236}">
                <a16:creationId xmlns:a16="http://schemas.microsoft.com/office/drawing/2014/main" id="{8F464D66-4455-490C-BF91-2696ADE189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730A74-576A-42CC-8D27-472DEDB0B068}"/>
              </a:ext>
            </a:extLst>
          </p:cNvPr>
          <p:cNvSpPr>
            <a:spLocks noGrp="1"/>
          </p:cNvSpPr>
          <p:nvPr>
            <p:ph type="sldNum" sz="quarter" idx="12"/>
          </p:nvPr>
        </p:nvSpPr>
        <p:spPr/>
        <p:txBody>
          <a:bodyPr/>
          <a:lstStyle/>
          <a:p>
            <a:fld id="{C5C8F5E9-C5EA-4E2E-8FCF-1D88B3809824}" type="slidenum">
              <a:rPr lang="en-US" smtClean="0"/>
              <a:t>‹#›</a:t>
            </a:fld>
            <a:endParaRPr lang="en-US"/>
          </a:p>
        </p:txBody>
      </p:sp>
    </p:spTree>
    <p:extLst>
      <p:ext uri="{BB962C8B-B14F-4D97-AF65-F5344CB8AC3E}">
        <p14:creationId xmlns:p14="http://schemas.microsoft.com/office/powerpoint/2010/main" val="2692765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BE7B5-2805-4635-981A-4FF3F9279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53C799B-AC3F-4C2A-AE63-098BD4ED8B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AC6F9FE-BD65-4A79-BB8B-F6A64C58DEF1}"/>
              </a:ext>
            </a:extLst>
          </p:cNvPr>
          <p:cNvSpPr>
            <a:spLocks noGrp="1"/>
          </p:cNvSpPr>
          <p:nvPr>
            <p:ph type="dt" sz="half" idx="10"/>
          </p:nvPr>
        </p:nvSpPr>
        <p:spPr/>
        <p:txBody>
          <a:bodyPr/>
          <a:lstStyle/>
          <a:p>
            <a:fld id="{4BB0972D-CFA6-44FF-8B19-5FA9FBD475EB}" type="datetimeFigureOut">
              <a:rPr lang="en-US" smtClean="0"/>
              <a:t>3/28/2023</a:t>
            </a:fld>
            <a:endParaRPr lang="en-US"/>
          </a:p>
        </p:txBody>
      </p:sp>
      <p:sp>
        <p:nvSpPr>
          <p:cNvPr id="5" name="Footer Placeholder 4">
            <a:extLst>
              <a:ext uri="{FF2B5EF4-FFF2-40B4-BE49-F238E27FC236}">
                <a16:creationId xmlns:a16="http://schemas.microsoft.com/office/drawing/2014/main" id="{BC6E07E2-D589-466E-AD79-E9ED54D8B2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80469-CB23-424D-94D0-E60ADCB6B935}"/>
              </a:ext>
            </a:extLst>
          </p:cNvPr>
          <p:cNvSpPr>
            <a:spLocks noGrp="1"/>
          </p:cNvSpPr>
          <p:nvPr>
            <p:ph type="sldNum" sz="quarter" idx="12"/>
          </p:nvPr>
        </p:nvSpPr>
        <p:spPr/>
        <p:txBody>
          <a:bodyPr/>
          <a:lstStyle/>
          <a:p>
            <a:fld id="{C5C8F5E9-C5EA-4E2E-8FCF-1D88B3809824}" type="slidenum">
              <a:rPr lang="en-US" smtClean="0"/>
              <a:t>‹#›</a:t>
            </a:fld>
            <a:endParaRPr lang="en-US"/>
          </a:p>
        </p:txBody>
      </p:sp>
    </p:spTree>
    <p:extLst>
      <p:ext uri="{BB962C8B-B14F-4D97-AF65-F5344CB8AC3E}">
        <p14:creationId xmlns:p14="http://schemas.microsoft.com/office/powerpoint/2010/main" val="2664188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8DCD9-A777-4605-B32B-11B0F8FFCA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06E0DB-B361-4D5D-B448-9F4703C1B31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7741F0-1E8D-4DA6-83F6-5C646C41E3F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7503495-472C-4899-B760-9131ABB57260}"/>
              </a:ext>
            </a:extLst>
          </p:cNvPr>
          <p:cNvSpPr>
            <a:spLocks noGrp="1"/>
          </p:cNvSpPr>
          <p:nvPr>
            <p:ph type="dt" sz="half" idx="10"/>
          </p:nvPr>
        </p:nvSpPr>
        <p:spPr/>
        <p:txBody>
          <a:bodyPr/>
          <a:lstStyle/>
          <a:p>
            <a:fld id="{4BB0972D-CFA6-44FF-8B19-5FA9FBD475EB}" type="datetimeFigureOut">
              <a:rPr lang="en-US" smtClean="0"/>
              <a:t>3/28/2023</a:t>
            </a:fld>
            <a:endParaRPr lang="en-US"/>
          </a:p>
        </p:txBody>
      </p:sp>
      <p:sp>
        <p:nvSpPr>
          <p:cNvPr id="6" name="Footer Placeholder 5">
            <a:extLst>
              <a:ext uri="{FF2B5EF4-FFF2-40B4-BE49-F238E27FC236}">
                <a16:creationId xmlns:a16="http://schemas.microsoft.com/office/drawing/2014/main" id="{0DF242C1-F4EE-43F1-ADCA-D5D3041FD6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4F1DEA-2FF4-41F7-B0F4-9EF98F8CC242}"/>
              </a:ext>
            </a:extLst>
          </p:cNvPr>
          <p:cNvSpPr>
            <a:spLocks noGrp="1"/>
          </p:cNvSpPr>
          <p:nvPr>
            <p:ph type="sldNum" sz="quarter" idx="12"/>
          </p:nvPr>
        </p:nvSpPr>
        <p:spPr/>
        <p:txBody>
          <a:bodyPr/>
          <a:lstStyle/>
          <a:p>
            <a:fld id="{C5C8F5E9-C5EA-4E2E-8FCF-1D88B3809824}" type="slidenum">
              <a:rPr lang="en-US" smtClean="0"/>
              <a:t>‹#›</a:t>
            </a:fld>
            <a:endParaRPr lang="en-US"/>
          </a:p>
        </p:txBody>
      </p:sp>
    </p:spTree>
    <p:extLst>
      <p:ext uri="{BB962C8B-B14F-4D97-AF65-F5344CB8AC3E}">
        <p14:creationId xmlns:p14="http://schemas.microsoft.com/office/powerpoint/2010/main" val="1638854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09FFC-F700-4CA2-97BC-D859AF277D8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830CA34-ACC2-437C-9AED-2DEF63411F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8D9CF6B-5D3A-4092-B24E-38A7DEF35CD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69EA34A-E807-4FCA-8238-EC271A91DA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1772059-D722-4E9A-B8F0-E3CD74D0001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52253D-87DB-4F4F-A001-714B27CB6628}"/>
              </a:ext>
            </a:extLst>
          </p:cNvPr>
          <p:cNvSpPr>
            <a:spLocks noGrp="1"/>
          </p:cNvSpPr>
          <p:nvPr>
            <p:ph type="dt" sz="half" idx="10"/>
          </p:nvPr>
        </p:nvSpPr>
        <p:spPr/>
        <p:txBody>
          <a:bodyPr/>
          <a:lstStyle/>
          <a:p>
            <a:fld id="{4BB0972D-CFA6-44FF-8B19-5FA9FBD475EB}" type="datetimeFigureOut">
              <a:rPr lang="en-US" smtClean="0"/>
              <a:t>3/28/2023</a:t>
            </a:fld>
            <a:endParaRPr lang="en-US"/>
          </a:p>
        </p:txBody>
      </p:sp>
      <p:sp>
        <p:nvSpPr>
          <p:cNvPr id="8" name="Footer Placeholder 7">
            <a:extLst>
              <a:ext uri="{FF2B5EF4-FFF2-40B4-BE49-F238E27FC236}">
                <a16:creationId xmlns:a16="http://schemas.microsoft.com/office/drawing/2014/main" id="{837230F6-7FD6-4555-81A3-37BC493D4F8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0D348F8-9C3A-4575-A62E-DD1884EF7163}"/>
              </a:ext>
            </a:extLst>
          </p:cNvPr>
          <p:cNvSpPr>
            <a:spLocks noGrp="1"/>
          </p:cNvSpPr>
          <p:nvPr>
            <p:ph type="sldNum" sz="quarter" idx="12"/>
          </p:nvPr>
        </p:nvSpPr>
        <p:spPr/>
        <p:txBody>
          <a:bodyPr/>
          <a:lstStyle/>
          <a:p>
            <a:fld id="{C5C8F5E9-C5EA-4E2E-8FCF-1D88B3809824}" type="slidenum">
              <a:rPr lang="en-US" smtClean="0"/>
              <a:t>‹#›</a:t>
            </a:fld>
            <a:endParaRPr lang="en-US"/>
          </a:p>
        </p:txBody>
      </p:sp>
    </p:spTree>
    <p:extLst>
      <p:ext uri="{BB962C8B-B14F-4D97-AF65-F5344CB8AC3E}">
        <p14:creationId xmlns:p14="http://schemas.microsoft.com/office/powerpoint/2010/main" val="3501776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D05AC-472E-479A-BF1D-9575CCFFCE5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612D3E8-A7A2-44B6-BFC7-C46B915DCA3B}"/>
              </a:ext>
            </a:extLst>
          </p:cNvPr>
          <p:cNvSpPr>
            <a:spLocks noGrp="1"/>
          </p:cNvSpPr>
          <p:nvPr>
            <p:ph type="dt" sz="half" idx="10"/>
          </p:nvPr>
        </p:nvSpPr>
        <p:spPr/>
        <p:txBody>
          <a:bodyPr/>
          <a:lstStyle/>
          <a:p>
            <a:fld id="{4BB0972D-CFA6-44FF-8B19-5FA9FBD475EB}" type="datetimeFigureOut">
              <a:rPr lang="en-US" smtClean="0"/>
              <a:t>3/28/2023</a:t>
            </a:fld>
            <a:endParaRPr lang="en-US"/>
          </a:p>
        </p:txBody>
      </p:sp>
      <p:sp>
        <p:nvSpPr>
          <p:cNvPr id="4" name="Footer Placeholder 3">
            <a:extLst>
              <a:ext uri="{FF2B5EF4-FFF2-40B4-BE49-F238E27FC236}">
                <a16:creationId xmlns:a16="http://schemas.microsoft.com/office/drawing/2014/main" id="{3685DEC1-36AA-40E5-9334-04AB0A15D3D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01D16CB-CD28-4338-9EC5-1A1BA692D0C9}"/>
              </a:ext>
            </a:extLst>
          </p:cNvPr>
          <p:cNvSpPr>
            <a:spLocks noGrp="1"/>
          </p:cNvSpPr>
          <p:nvPr>
            <p:ph type="sldNum" sz="quarter" idx="12"/>
          </p:nvPr>
        </p:nvSpPr>
        <p:spPr/>
        <p:txBody>
          <a:bodyPr/>
          <a:lstStyle/>
          <a:p>
            <a:fld id="{C5C8F5E9-C5EA-4E2E-8FCF-1D88B3809824}" type="slidenum">
              <a:rPr lang="en-US" smtClean="0"/>
              <a:t>‹#›</a:t>
            </a:fld>
            <a:endParaRPr lang="en-US"/>
          </a:p>
        </p:txBody>
      </p:sp>
    </p:spTree>
    <p:extLst>
      <p:ext uri="{BB962C8B-B14F-4D97-AF65-F5344CB8AC3E}">
        <p14:creationId xmlns:p14="http://schemas.microsoft.com/office/powerpoint/2010/main" val="3311932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FD8493-010D-49B2-BB69-6579EA404384}"/>
              </a:ext>
            </a:extLst>
          </p:cNvPr>
          <p:cNvSpPr>
            <a:spLocks noGrp="1"/>
          </p:cNvSpPr>
          <p:nvPr>
            <p:ph type="dt" sz="half" idx="10"/>
          </p:nvPr>
        </p:nvSpPr>
        <p:spPr/>
        <p:txBody>
          <a:bodyPr/>
          <a:lstStyle/>
          <a:p>
            <a:fld id="{4BB0972D-CFA6-44FF-8B19-5FA9FBD475EB}" type="datetimeFigureOut">
              <a:rPr lang="en-US" smtClean="0"/>
              <a:t>3/28/2023</a:t>
            </a:fld>
            <a:endParaRPr lang="en-US"/>
          </a:p>
        </p:txBody>
      </p:sp>
      <p:sp>
        <p:nvSpPr>
          <p:cNvPr id="3" name="Footer Placeholder 2">
            <a:extLst>
              <a:ext uri="{FF2B5EF4-FFF2-40B4-BE49-F238E27FC236}">
                <a16:creationId xmlns:a16="http://schemas.microsoft.com/office/drawing/2014/main" id="{C6DBFCAB-7127-4B0F-A628-F081A54B734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5102B9-E021-4F67-B810-EC8AA468AF9D}"/>
              </a:ext>
            </a:extLst>
          </p:cNvPr>
          <p:cNvSpPr>
            <a:spLocks noGrp="1"/>
          </p:cNvSpPr>
          <p:nvPr>
            <p:ph type="sldNum" sz="quarter" idx="12"/>
          </p:nvPr>
        </p:nvSpPr>
        <p:spPr/>
        <p:txBody>
          <a:bodyPr/>
          <a:lstStyle/>
          <a:p>
            <a:fld id="{C5C8F5E9-C5EA-4E2E-8FCF-1D88B3809824}" type="slidenum">
              <a:rPr lang="en-US" smtClean="0"/>
              <a:t>‹#›</a:t>
            </a:fld>
            <a:endParaRPr lang="en-US"/>
          </a:p>
        </p:txBody>
      </p:sp>
    </p:spTree>
    <p:extLst>
      <p:ext uri="{BB962C8B-B14F-4D97-AF65-F5344CB8AC3E}">
        <p14:creationId xmlns:p14="http://schemas.microsoft.com/office/powerpoint/2010/main" val="1825700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DAC3A-F9BC-4A59-AD5E-88924DAF07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390BA68-BE28-41F9-8BCE-178770582A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8FDE16E-642D-455E-A17B-129C059C5F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5691427-9154-469C-9671-3AB90D5EA94A}"/>
              </a:ext>
            </a:extLst>
          </p:cNvPr>
          <p:cNvSpPr>
            <a:spLocks noGrp="1"/>
          </p:cNvSpPr>
          <p:nvPr>
            <p:ph type="dt" sz="half" idx="10"/>
          </p:nvPr>
        </p:nvSpPr>
        <p:spPr/>
        <p:txBody>
          <a:bodyPr/>
          <a:lstStyle/>
          <a:p>
            <a:fld id="{4BB0972D-CFA6-44FF-8B19-5FA9FBD475EB}" type="datetimeFigureOut">
              <a:rPr lang="en-US" smtClean="0"/>
              <a:t>3/28/2023</a:t>
            </a:fld>
            <a:endParaRPr lang="en-US"/>
          </a:p>
        </p:txBody>
      </p:sp>
      <p:sp>
        <p:nvSpPr>
          <p:cNvPr id="6" name="Footer Placeholder 5">
            <a:extLst>
              <a:ext uri="{FF2B5EF4-FFF2-40B4-BE49-F238E27FC236}">
                <a16:creationId xmlns:a16="http://schemas.microsoft.com/office/drawing/2014/main" id="{F5856A6B-C09A-4FD6-85A3-E39C69C2AA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8C34D2-077B-4E40-82CA-D5C1741C9C29}"/>
              </a:ext>
            </a:extLst>
          </p:cNvPr>
          <p:cNvSpPr>
            <a:spLocks noGrp="1"/>
          </p:cNvSpPr>
          <p:nvPr>
            <p:ph type="sldNum" sz="quarter" idx="12"/>
          </p:nvPr>
        </p:nvSpPr>
        <p:spPr/>
        <p:txBody>
          <a:bodyPr/>
          <a:lstStyle/>
          <a:p>
            <a:fld id="{C5C8F5E9-C5EA-4E2E-8FCF-1D88B3809824}" type="slidenum">
              <a:rPr lang="en-US" smtClean="0"/>
              <a:t>‹#›</a:t>
            </a:fld>
            <a:endParaRPr lang="en-US"/>
          </a:p>
        </p:txBody>
      </p:sp>
    </p:spTree>
    <p:extLst>
      <p:ext uri="{BB962C8B-B14F-4D97-AF65-F5344CB8AC3E}">
        <p14:creationId xmlns:p14="http://schemas.microsoft.com/office/powerpoint/2010/main" val="4173419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06D59-1BA7-44F9-A721-4A9F023D0C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FA377E8-40DA-4E3B-A4C3-3D99A6D0FC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29A4FC9-5EA1-49B9-803D-4FEB255A77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7E4E7BE-A6C9-4660-8DBB-DED2442B3DB0}"/>
              </a:ext>
            </a:extLst>
          </p:cNvPr>
          <p:cNvSpPr>
            <a:spLocks noGrp="1"/>
          </p:cNvSpPr>
          <p:nvPr>
            <p:ph type="dt" sz="half" idx="10"/>
          </p:nvPr>
        </p:nvSpPr>
        <p:spPr/>
        <p:txBody>
          <a:bodyPr/>
          <a:lstStyle/>
          <a:p>
            <a:fld id="{4BB0972D-CFA6-44FF-8B19-5FA9FBD475EB}" type="datetimeFigureOut">
              <a:rPr lang="en-US" smtClean="0"/>
              <a:t>3/28/2023</a:t>
            </a:fld>
            <a:endParaRPr lang="en-US"/>
          </a:p>
        </p:txBody>
      </p:sp>
      <p:sp>
        <p:nvSpPr>
          <p:cNvPr id="6" name="Footer Placeholder 5">
            <a:extLst>
              <a:ext uri="{FF2B5EF4-FFF2-40B4-BE49-F238E27FC236}">
                <a16:creationId xmlns:a16="http://schemas.microsoft.com/office/drawing/2014/main" id="{4D564A0D-4E10-4843-B77D-A1EFD0296C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49F466-21AA-4E8B-B19A-CB3102B6F7DF}"/>
              </a:ext>
            </a:extLst>
          </p:cNvPr>
          <p:cNvSpPr>
            <a:spLocks noGrp="1"/>
          </p:cNvSpPr>
          <p:nvPr>
            <p:ph type="sldNum" sz="quarter" idx="12"/>
          </p:nvPr>
        </p:nvSpPr>
        <p:spPr/>
        <p:txBody>
          <a:bodyPr/>
          <a:lstStyle/>
          <a:p>
            <a:fld id="{C5C8F5E9-C5EA-4E2E-8FCF-1D88B3809824}" type="slidenum">
              <a:rPr lang="en-US" smtClean="0"/>
              <a:t>‹#›</a:t>
            </a:fld>
            <a:endParaRPr lang="en-US"/>
          </a:p>
        </p:txBody>
      </p:sp>
    </p:spTree>
    <p:extLst>
      <p:ext uri="{BB962C8B-B14F-4D97-AF65-F5344CB8AC3E}">
        <p14:creationId xmlns:p14="http://schemas.microsoft.com/office/powerpoint/2010/main" val="1817448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D825F2-1769-4787-A6E3-8EFE80E14A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57871F8-DA36-47F4-8668-3D0A5BFA31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418315-DD54-48B1-BF5B-F39269906C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B0972D-CFA6-44FF-8B19-5FA9FBD475EB}" type="datetimeFigureOut">
              <a:rPr lang="en-US" smtClean="0"/>
              <a:t>3/28/2023</a:t>
            </a:fld>
            <a:endParaRPr lang="en-US"/>
          </a:p>
        </p:txBody>
      </p:sp>
      <p:sp>
        <p:nvSpPr>
          <p:cNvPr id="5" name="Footer Placeholder 4">
            <a:extLst>
              <a:ext uri="{FF2B5EF4-FFF2-40B4-BE49-F238E27FC236}">
                <a16:creationId xmlns:a16="http://schemas.microsoft.com/office/drawing/2014/main" id="{E061D36F-C2D6-4E6B-9501-2CB1D452CD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49C4C11-642C-4DA8-B4A0-F0082E8A4D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C8F5E9-C5EA-4E2E-8FCF-1D88B3809824}" type="slidenum">
              <a:rPr lang="en-US" smtClean="0"/>
              <a:t>‹#›</a:t>
            </a:fld>
            <a:endParaRPr lang="en-US"/>
          </a:p>
        </p:txBody>
      </p:sp>
    </p:spTree>
    <p:extLst>
      <p:ext uri="{BB962C8B-B14F-4D97-AF65-F5344CB8AC3E}">
        <p14:creationId xmlns:p14="http://schemas.microsoft.com/office/powerpoint/2010/main" val="22493188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p:nvPr/>
        </p:nvSpPr>
        <p:spPr>
          <a:xfrm>
            <a:off x="0" y="0"/>
            <a:ext cx="12191695"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87" name="Google Shape;87;p1"/>
          <p:cNvSpPr txBox="1">
            <a:spLocks noGrp="1"/>
          </p:cNvSpPr>
          <p:nvPr>
            <p:ph type="subTitle" idx="4294967295"/>
          </p:nvPr>
        </p:nvSpPr>
        <p:spPr>
          <a:xfrm>
            <a:off x="1514322" y="4817827"/>
            <a:ext cx="9163050" cy="449263"/>
          </a:xfrm>
          <a:prstGeom prst="rect">
            <a:avLst/>
          </a:prstGeom>
          <a:noFill/>
          <a:ln>
            <a:noFill/>
          </a:ln>
        </p:spPr>
        <p:txBody>
          <a:bodyPr spcFirstLastPara="1" wrap="square" lIns="91425" tIns="45700" rIns="91425" bIns="45700" anchor="ctr" anchorCtr="0">
            <a:normAutofit fontScale="92500" lnSpcReduction="20000"/>
          </a:bodyPr>
          <a:lstStyle/>
          <a:p>
            <a:pPr marL="0" lvl="0" indent="0" algn="ctr">
              <a:lnSpc>
                <a:spcPct val="90000"/>
              </a:lnSpc>
              <a:spcBef>
                <a:spcPts val="0"/>
              </a:spcBef>
              <a:spcAft>
                <a:spcPts val="0"/>
              </a:spcAft>
              <a:buClr>
                <a:schemeClr val="dk2"/>
              </a:buClr>
              <a:buSzPts val="2000"/>
              <a:buNone/>
            </a:pPr>
            <a:r>
              <a:rPr lang="en-US" sz="3200" dirty="0">
                <a:solidFill>
                  <a:schemeClr val="dk2"/>
                </a:solidFill>
              </a:rPr>
              <a:t>March 2023</a:t>
            </a:r>
            <a:endParaRPr sz="3600" dirty="0"/>
          </a:p>
        </p:txBody>
      </p:sp>
      <p:sp>
        <p:nvSpPr>
          <p:cNvPr id="86" name="Google Shape;86;p1"/>
          <p:cNvSpPr txBox="1">
            <a:spLocks noGrp="1"/>
          </p:cNvSpPr>
          <p:nvPr>
            <p:ph type="ctrTitle" idx="4294967295"/>
          </p:nvPr>
        </p:nvSpPr>
        <p:spPr>
          <a:xfrm>
            <a:off x="382588" y="2071633"/>
            <a:ext cx="10742612" cy="1403350"/>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chemeClr val="dk2"/>
              </a:buClr>
              <a:buSzPct val="100000"/>
              <a:buFont typeface="Calibri"/>
              <a:buNone/>
            </a:pPr>
            <a:r>
              <a:rPr lang="en-US" sz="6600" b="1" dirty="0">
                <a:solidFill>
                  <a:schemeClr val="dk2"/>
                </a:solidFill>
              </a:rPr>
              <a:t>Cucumber test for SolarEdge website –Sales team</a:t>
            </a:r>
            <a:endParaRPr lang="en-US" sz="7200" dirty="0"/>
          </a:p>
        </p:txBody>
      </p:sp>
      <p:grpSp>
        <p:nvGrpSpPr>
          <p:cNvPr id="88" name="Google Shape;88;p1"/>
          <p:cNvGrpSpPr/>
          <p:nvPr/>
        </p:nvGrpSpPr>
        <p:grpSpPr>
          <a:xfrm flipH="1">
            <a:off x="9676747" y="0"/>
            <a:ext cx="2514948" cy="2174333"/>
            <a:chOff x="-305" y="-4155"/>
            <a:chExt cx="2514948" cy="2174333"/>
          </a:xfrm>
        </p:grpSpPr>
        <p:sp>
          <p:nvSpPr>
            <p:cNvPr id="89" name="Google Shape;89;p1"/>
            <p:cNvSpPr/>
            <p:nvPr/>
          </p:nvSpPr>
          <p:spPr>
            <a:xfrm>
              <a:off x="-305" y="0"/>
              <a:ext cx="2514948" cy="2170178"/>
            </a:xfrm>
            <a:custGeom>
              <a:avLst/>
              <a:gdLst/>
              <a:ahLst/>
              <a:cxnLst/>
              <a:rect l="l" t="t" r="r" b="b"/>
              <a:pathLst>
                <a:path w="2514948" h="2170178" extrusionOk="0">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0" name="Google Shape;90;p1"/>
            <p:cNvSpPr/>
            <p:nvPr/>
          </p:nvSpPr>
          <p:spPr>
            <a:xfrm>
              <a:off x="-305" y="-4155"/>
              <a:ext cx="2493062" cy="1947896"/>
            </a:xfrm>
            <a:custGeom>
              <a:avLst/>
              <a:gdLst/>
              <a:ahLst/>
              <a:cxnLst/>
              <a:rect l="l" t="t" r="r" b="b"/>
              <a:pathLst>
                <a:path w="2493062" h="1947896" extrusionOk="0">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1" name="Google Shape;91;p1"/>
            <p:cNvSpPr/>
            <p:nvPr/>
          </p:nvSpPr>
          <p:spPr>
            <a:xfrm>
              <a:off x="-305" y="0"/>
              <a:ext cx="2501089" cy="1972702"/>
            </a:xfrm>
            <a:custGeom>
              <a:avLst/>
              <a:gdLst/>
              <a:ahLst/>
              <a:cxnLst/>
              <a:rect l="l" t="t" r="r" b="b"/>
              <a:pathLst>
                <a:path w="2501089" h="1972702" extrusionOk="0">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00" b="0" i="0" u="none" strike="noStrike" cap="none">
                <a:solidFill>
                  <a:schemeClr val="lt1"/>
                </a:solidFill>
                <a:latin typeface="Calibri"/>
                <a:ea typeface="Calibri"/>
                <a:cs typeface="Calibri"/>
                <a:sym typeface="Calibri"/>
              </a:endParaRPr>
            </a:p>
          </p:txBody>
        </p:sp>
        <p:sp>
          <p:nvSpPr>
            <p:cNvPr id="92" name="Google Shape;92;p1"/>
            <p:cNvSpPr/>
            <p:nvPr/>
          </p:nvSpPr>
          <p:spPr>
            <a:xfrm>
              <a:off x="305" y="1"/>
              <a:ext cx="2491105" cy="1943661"/>
            </a:xfrm>
            <a:custGeom>
              <a:avLst/>
              <a:gdLst/>
              <a:ahLst/>
              <a:cxnLst/>
              <a:rect l="l" t="t" r="r" b="b"/>
              <a:pathLst>
                <a:path w="2491105" h="1943661" extrusionOk="0">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pic>
        <p:nvPicPr>
          <p:cNvPr id="93" name="Google Shape;93;p1" descr="Logo, company name&#10;&#10;Description automatically generated"/>
          <p:cNvPicPr preferRelativeResize="0"/>
          <p:nvPr/>
        </p:nvPicPr>
        <p:blipFill rotWithShape="1">
          <a:blip r:embed="rId3">
            <a:alphaModFix/>
          </a:blip>
          <a:srcRect/>
          <a:stretch/>
        </p:blipFill>
        <p:spPr>
          <a:xfrm>
            <a:off x="283621" y="85814"/>
            <a:ext cx="4691150" cy="1367055"/>
          </a:xfrm>
          <a:prstGeom prst="rect">
            <a:avLst/>
          </a:prstGeom>
          <a:noFill/>
          <a:ln>
            <a:noFill/>
          </a:ln>
        </p:spPr>
      </p:pic>
      <p:grpSp>
        <p:nvGrpSpPr>
          <p:cNvPr id="94" name="Google Shape;94;p1"/>
          <p:cNvGrpSpPr/>
          <p:nvPr/>
        </p:nvGrpSpPr>
        <p:grpSpPr>
          <a:xfrm rot="10800000" flipH="1">
            <a:off x="-305" y="4322879"/>
            <a:ext cx="3378428" cy="2535121"/>
            <a:chOff x="-305" y="-1"/>
            <a:chExt cx="3832880" cy="2876136"/>
          </a:xfrm>
        </p:grpSpPr>
        <p:sp>
          <p:nvSpPr>
            <p:cNvPr id="95" name="Google Shape;95;p1"/>
            <p:cNvSpPr/>
            <p:nvPr/>
          </p:nvSpPr>
          <p:spPr>
            <a:xfrm>
              <a:off x="305" y="1"/>
              <a:ext cx="3815424" cy="2653659"/>
            </a:xfrm>
            <a:custGeom>
              <a:avLst/>
              <a:gdLst/>
              <a:ahLst/>
              <a:cxnLst/>
              <a:rect l="l" t="t" r="r" b="b"/>
              <a:pathLst>
                <a:path w="3815424" h="2653659" extrusionOk="0">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6" name="Google Shape;96;p1"/>
            <p:cNvSpPr/>
            <p:nvPr/>
          </p:nvSpPr>
          <p:spPr>
            <a:xfrm>
              <a:off x="305" y="-1"/>
              <a:ext cx="3815424" cy="2653660"/>
            </a:xfrm>
            <a:custGeom>
              <a:avLst/>
              <a:gdLst/>
              <a:ahLst/>
              <a:cxnLst/>
              <a:rect l="l" t="t" r="r" b="b"/>
              <a:pathLst>
                <a:path w="3815424" h="2653660" extrusionOk="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7" name="Google Shape;97;p1"/>
            <p:cNvSpPr/>
            <p:nvPr/>
          </p:nvSpPr>
          <p:spPr>
            <a:xfrm>
              <a:off x="-305" y="1"/>
              <a:ext cx="3815986" cy="2675935"/>
            </a:xfrm>
            <a:custGeom>
              <a:avLst/>
              <a:gdLst/>
              <a:ahLst/>
              <a:cxnLst/>
              <a:rect l="l" t="t" r="r" b="b"/>
              <a:pathLst>
                <a:path w="3815986" h="2675935" extrusionOk="0">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8" name="Google Shape;98;p1"/>
            <p:cNvSpPr/>
            <p:nvPr/>
          </p:nvSpPr>
          <p:spPr>
            <a:xfrm>
              <a:off x="305" y="-1"/>
              <a:ext cx="3832270" cy="2876136"/>
            </a:xfrm>
            <a:custGeom>
              <a:avLst/>
              <a:gdLst/>
              <a:ahLst/>
              <a:cxnLst/>
              <a:rect l="l" t="t" r="r" b="b"/>
              <a:pathLst>
                <a:path w="3832270" h="2876136" extrusionOk="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pic>
        <p:nvPicPr>
          <p:cNvPr id="2" name="Picture 4">
            <a:extLst>
              <a:ext uri="{FF2B5EF4-FFF2-40B4-BE49-F238E27FC236}">
                <a16:creationId xmlns:a16="http://schemas.microsoft.com/office/drawing/2014/main" id="{EA5B2D1D-CB41-B9DE-E953-A206211D48BC}"/>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ltGray">
          <a:xfrm>
            <a:off x="9530436" y="6178984"/>
            <a:ext cx="2491559" cy="4504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Google Shape;87;p1">
            <a:extLst>
              <a:ext uri="{FF2B5EF4-FFF2-40B4-BE49-F238E27FC236}">
                <a16:creationId xmlns:a16="http://schemas.microsoft.com/office/drawing/2014/main" id="{97CA9B4E-1D39-4CFA-B608-71B749E4B7C9}"/>
              </a:ext>
            </a:extLst>
          </p:cNvPr>
          <p:cNvSpPr txBox="1">
            <a:spLocks/>
          </p:cNvSpPr>
          <p:nvPr/>
        </p:nvSpPr>
        <p:spPr>
          <a:xfrm>
            <a:off x="1262743" y="3785385"/>
            <a:ext cx="9163050" cy="449263"/>
          </a:xfrm>
          <a:prstGeom prst="rect">
            <a:avLst/>
          </a:prstGeom>
          <a:noFill/>
          <a:ln>
            <a:noFill/>
          </a:ln>
        </p:spPr>
        <p:txBody>
          <a:bodyPr spcFirstLastPara="1" vert="horz" wrap="square" lIns="91425" tIns="45700" rIns="91425" bIns="45700" rtlCol="0" anchor="ctr" anchorCtr="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Clr>
                <a:schemeClr val="dk2"/>
              </a:buClr>
              <a:buSzPts val="2000"/>
              <a:buFont typeface="Arial" panose="020B0604020202020204" pitchFamily="34" charset="0"/>
              <a:buNone/>
            </a:pPr>
            <a:r>
              <a:rPr lang="en-US" sz="3200" dirty="0">
                <a:solidFill>
                  <a:schemeClr val="dk2"/>
                </a:solidFill>
              </a:rPr>
              <a:t>Hadeel Hassan, Aya </a:t>
            </a:r>
            <a:r>
              <a:rPr lang="en-US" sz="3200" dirty="0" err="1">
                <a:solidFill>
                  <a:schemeClr val="dk2"/>
                </a:solidFill>
              </a:rPr>
              <a:t>Moutlk</a:t>
            </a:r>
            <a:r>
              <a:rPr lang="en-US" sz="3200" dirty="0">
                <a:solidFill>
                  <a:schemeClr val="dk2"/>
                </a:solidFill>
              </a:rPr>
              <a:t>, Amna </a:t>
            </a:r>
            <a:r>
              <a:rPr lang="en-US" sz="3200" dirty="0" err="1">
                <a:solidFill>
                  <a:schemeClr val="dk2"/>
                </a:solidFill>
              </a:rPr>
              <a:t>Gazale</a:t>
            </a:r>
            <a:r>
              <a:rPr lang="en-US" sz="3200" dirty="0">
                <a:solidFill>
                  <a:schemeClr val="dk2"/>
                </a:solidFill>
              </a:rPr>
              <a:t>, </a:t>
            </a:r>
            <a:r>
              <a:rPr lang="en-US" sz="3200" dirty="0" err="1">
                <a:solidFill>
                  <a:schemeClr val="dk2"/>
                </a:solidFill>
              </a:rPr>
              <a:t>Shadeen</a:t>
            </a:r>
            <a:r>
              <a:rPr lang="en-US" sz="3200" dirty="0">
                <a:solidFill>
                  <a:schemeClr val="dk2"/>
                </a:solidFill>
              </a:rPr>
              <a:t> </a:t>
            </a:r>
            <a:r>
              <a:rPr lang="en-US" sz="3200" dirty="0" err="1">
                <a:solidFill>
                  <a:schemeClr val="dk2"/>
                </a:solidFill>
              </a:rPr>
              <a:t>Gazaleen</a:t>
            </a:r>
            <a:endParaRPr lang="en-US" sz="3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964EF26-5690-57E3-691A-C7743F16B12B}"/>
              </a:ext>
            </a:extLst>
          </p:cNvPr>
          <p:cNvSpPr txBox="1">
            <a:spLocks/>
          </p:cNvSpPr>
          <p:nvPr/>
        </p:nvSpPr>
        <p:spPr>
          <a:xfrm>
            <a:off x="291384" y="269994"/>
            <a:ext cx="10515600" cy="800377"/>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kern="1200" dirty="0">
                <a:solidFill>
                  <a:schemeClr val="bg1"/>
                </a:solidFill>
                <a:latin typeface="Arial Rounded MT Bold" panose="020F0704030504030204" pitchFamily="34" charset="0"/>
                <a:ea typeface="+mj-ea"/>
                <a:cs typeface="+mj-cs"/>
                <a:sym typeface="Arial"/>
              </a:rPr>
              <a:t>Personal introduction  </a:t>
            </a:r>
          </a:p>
        </p:txBody>
      </p:sp>
      <p:sp>
        <p:nvSpPr>
          <p:cNvPr id="5" name="Text Placeholder 2">
            <a:extLst>
              <a:ext uri="{FF2B5EF4-FFF2-40B4-BE49-F238E27FC236}">
                <a16:creationId xmlns:a16="http://schemas.microsoft.com/office/drawing/2014/main" id="{6EB45A83-9100-43C3-AD03-39A6E83BE0BE}"/>
              </a:ext>
            </a:extLst>
          </p:cNvPr>
          <p:cNvSpPr txBox="1">
            <a:spLocks/>
          </p:cNvSpPr>
          <p:nvPr/>
        </p:nvSpPr>
        <p:spPr>
          <a:xfrm>
            <a:off x="419101" y="648070"/>
            <a:ext cx="10740025" cy="5404838"/>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114300" indent="0">
              <a:buNone/>
            </a:pPr>
            <a:r>
              <a:rPr lang="en-US" sz="4400" dirty="0">
                <a:latin typeface="+mj-lt"/>
              </a:rPr>
              <a:t>As a starting point:</a:t>
            </a:r>
          </a:p>
          <a:p>
            <a:pPr marL="114300" indent="0">
              <a:buNone/>
            </a:pPr>
            <a:endParaRPr lang="en-US" sz="4400" dirty="0">
              <a:latin typeface="+mj-lt"/>
            </a:endParaRPr>
          </a:p>
          <a:p>
            <a:pPr marL="114300" indent="0">
              <a:buNone/>
            </a:pPr>
            <a:r>
              <a:rPr lang="en-US" sz="2400" b="1" u="sng" dirty="0">
                <a:latin typeface="+mj-lt"/>
              </a:rPr>
              <a:t>Why cucumber?</a:t>
            </a:r>
          </a:p>
          <a:p>
            <a:pPr marL="114300" indent="0">
              <a:buNone/>
            </a:pPr>
            <a:endParaRPr lang="en-US" sz="2400" b="1" u="sng" dirty="0">
              <a:latin typeface="+mj-lt"/>
            </a:endParaRPr>
          </a:p>
          <a:p>
            <a:pPr marL="114300" indent="0">
              <a:buNone/>
            </a:pPr>
            <a:r>
              <a:rPr lang="en-US" sz="2400" dirty="0">
                <a:latin typeface="+mj-lt"/>
              </a:rPr>
              <a:t>Cucumber is a behavior-driven development testing tool that uses natural language to write and automate tests. It improves collaboration, readability, and automation in the testing process. The choice of tool depends on the needs and goals of the team and project.</a:t>
            </a:r>
          </a:p>
        </p:txBody>
      </p:sp>
      <p:sp>
        <p:nvSpPr>
          <p:cNvPr id="2" name="Rectangle 1">
            <a:extLst>
              <a:ext uri="{FF2B5EF4-FFF2-40B4-BE49-F238E27FC236}">
                <a16:creationId xmlns:a16="http://schemas.microsoft.com/office/drawing/2014/main" id="{A1CDDE5C-381D-51E3-43EC-33A695CE1FB2}"/>
              </a:ext>
            </a:extLst>
          </p:cNvPr>
          <p:cNvSpPr/>
          <p:nvPr/>
        </p:nvSpPr>
        <p:spPr>
          <a:xfrm>
            <a:off x="9546771" y="6052908"/>
            <a:ext cx="2503715" cy="7288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oogle Shape;93;p1" descr="Logo, company name&#10;&#10;Description automatically generated">
            <a:extLst>
              <a:ext uri="{FF2B5EF4-FFF2-40B4-BE49-F238E27FC236}">
                <a16:creationId xmlns:a16="http://schemas.microsoft.com/office/drawing/2014/main" id="{D0E2A1B6-1EA4-71FC-4A96-11967838FA45}"/>
              </a:ext>
            </a:extLst>
          </p:cNvPr>
          <p:cNvPicPr preferRelativeResize="0"/>
          <p:nvPr/>
        </p:nvPicPr>
        <p:blipFill rotWithShape="1">
          <a:blip r:embed="rId3">
            <a:alphaModFix/>
          </a:blip>
          <a:srcRect/>
          <a:stretch/>
        </p:blipFill>
        <p:spPr>
          <a:xfrm>
            <a:off x="8975324" y="5663953"/>
            <a:ext cx="2989345" cy="968951"/>
          </a:xfrm>
          <a:prstGeom prst="rect">
            <a:avLst/>
          </a:prstGeom>
          <a:noFill/>
          <a:ln>
            <a:noFill/>
          </a:ln>
        </p:spPr>
      </p:pic>
      <p:grpSp>
        <p:nvGrpSpPr>
          <p:cNvPr id="6" name="Google Shape;88;p1">
            <a:extLst>
              <a:ext uri="{FF2B5EF4-FFF2-40B4-BE49-F238E27FC236}">
                <a16:creationId xmlns:a16="http://schemas.microsoft.com/office/drawing/2014/main" id="{425A9357-5ABB-BEF1-5A16-A9139A0DB09F}"/>
              </a:ext>
            </a:extLst>
          </p:cNvPr>
          <p:cNvGrpSpPr/>
          <p:nvPr/>
        </p:nvGrpSpPr>
        <p:grpSpPr>
          <a:xfrm flipH="1">
            <a:off x="9676747" y="0"/>
            <a:ext cx="2514948" cy="2174333"/>
            <a:chOff x="-305" y="-4155"/>
            <a:chExt cx="2514948" cy="2174333"/>
          </a:xfrm>
        </p:grpSpPr>
        <p:sp>
          <p:nvSpPr>
            <p:cNvPr id="7" name="Google Shape;89;p1">
              <a:extLst>
                <a:ext uri="{FF2B5EF4-FFF2-40B4-BE49-F238E27FC236}">
                  <a16:creationId xmlns:a16="http://schemas.microsoft.com/office/drawing/2014/main" id="{6A010F43-B5D2-A743-02C0-9BEC193B2B20}"/>
                </a:ext>
              </a:extLst>
            </p:cNvPr>
            <p:cNvSpPr/>
            <p:nvPr/>
          </p:nvSpPr>
          <p:spPr>
            <a:xfrm>
              <a:off x="-305" y="0"/>
              <a:ext cx="2514948" cy="2170178"/>
            </a:xfrm>
            <a:custGeom>
              <a:avLst/>
              <a:gdLst/>
              <a:ahLst/>
              <a:cxnLst/>
              <a:rect l="l" t="t" r="r" b="b"/>
              <a:pathLst>
                <a:path w="2514948" h="2170178" extrusionOk="0">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 name="Google Shape;90;p1">
              <a:extLst>
                <a:ext uri="{FF2B5EF4-FFF2-40B4-BE49-F238E27FC236}">
                  <a16:creationId xmlns:a16="http://schemas.microsoft.com/office/drawing/2014/main" id="{630F40AC-3571-5A0D-0C38-8CDBE41D9E6F}"/>
                </a:ext>
              </a:extLst>
            </p:cNvPr>
            <p:cNvSpPr/>
            <p:nvPr/>
          </p:nvSpPr>
          <p:spPr>
            <a:xfrm>
              <a:off x="-305" y="-4155"/>
              <a:ext cx="2493062" cy="1947896"/>
            </a:xfrm>
            <a:custGeom>
              <a:avLst/>
              <a:gdLst/>
              <a:ahLst/>
              <a:cxnLst/>
              <a:rect l="l" t="t" r="r" b="b"/>
              <a:pathLst>
                <a:path w="2493062" h="1947896" extrusionOk="0">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 name="Google Shape;91;p1">
              <a:extLst>
                <a:ext uri="{FF2B5EF4-FFF2-40B4-BE49-F238E27FC236}">
                  <a16:creationId xmlns:a16="http://schemas.microsoft.com/office/drawing/2014/main" id="{C9F4D41B-5D63-EA3C-1F78-653C42DC339A}"/>
                </a:ext>
              </a:extLst>
            </p:cNvPr>
            <p:cNvSpPr/>
            <p:nvPr/>
          </p:nvSpPr>
          <p:spPr>
            <a:xfrm>
              <a:off x="-305" y="0"/>
              <a:ext cx="2501089" cy="1972702"/>
            </a:xfrm>
            <a:custGeom>
              <a:avLst/>
              <a:gdLst/>
              <a:ahLst/>
              <a:cxnLst/>
              <a:rect l="l" t="t" r="r" b="b"/>
              <a:pathLst>
                <a:path w="2501089" h="1972702" extrusionOk="0">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00" b="0" i="0" u="none" strike="noStrike" cap="none">
                <a:solidFill>
                  <a:schemeClr val="lt1"/>
                </a:solidFill>
                <a:latin typeface="Calibri"/>
                <a:ea typeface="Calibri"/>
                <a:cs typeface="Calibri"/>
                <a:sym typeface="Calibri"/>
              </a:endParaRPr>
            </a:p>
          </p:txBody>
        </p:sp>
        <p:sp>
          <p:nvSpPr>
            <p:cNvPr id="10" name="Google Shape;92;p1">
              <a:extLst>
                <a:ext uri="{FF2B5EF4-FFF2-40B4-BE49-F238E27FC236}">
                  <a16:creationId xmlns:a16="http://schemas.microsoft.com/office/drawing/2014/main" id="{0A29013B-003B-FA63-2881-F13328FD0A2E}"/>
                </a:ext>
              </a:extLst>
            </p:cNvPr>
            <p:cNvSpPr/>
            <p:nvPr/>
          </p:nvSpPr>
          <p:spPr>
            <a:xfrm>
              <a:off x="305" y="1"/>
              <a:ext cx="2491105" cy="1943661"/>
            </a:xfrm>
            <a:custGeom>
              <a:avLst/>
              <a:gdLst/>
              <a:ahLst/>
              <a:cxnLst/>
              <a:rect l="l" t="t" r="r" b="b"/>
              <a:pathLst>
                <a:path w="2491105" h="1943661" extrusionOk="0">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grpSp>
        <p:nvGrpSpPr>
          <p:cNvPr id="11" name="Google Shape;94;p1">
            <a:extLst>
              <a:ext uri="{FF2B5EF4-FFF2-40B4-BE49-F238E27FC236}">
                <a16:creationId xmlns:a16="http://schemas.microsoft.com/office/drawing/2014/main" id="{E5A32C54-2326-5196-A858-39B9F36BCF14}"/>
              </a:ext>
            </a:extLst>
          </p:cNvPr>
          <p:cNvGrpSpPr/>
          <p:nvPr/>
        </p:nvGrpSpPr>
        <p:grpSpPr>
          <a:xfrm rot="10800000" flipH="1">
            <a:off x="-305" y="4322879"/>
            <a:ext cx="3378428" cy="2535121"/>
            <a:chOff x="-305" y="-1"/>
            <a:chExt cx="3832880" cy="2876136"/>
          </a:xfrm>
        </p:grpSpPr>
        <p:sp>
          <p:nvSpPr>
            <p:cNvPr id="12" name="Google Shape;95;p1">
              <a:extLst>
                <a:ext uri="{FF2B5EF4-FFF2-40B4-BE49-F238E27FC236}">
                  <a16:creationId xmlns:a16="http://schemas.microsoft.com/office/drawing/2014/main" id="{0FA10FA3-968E-9441-9376-26075D1C2348}"/>
                </a:ext>
              </a:extLst>
            </p:cNvPr>
            <p:cNvSpPr/>
            <p:nvPr/>
          </p:nvSpPr>
          <p:spPr>
            <a:xfrm>
              <a:off x="305" y="1"/>
              <a:ext cx="3815424" cy="2653659"/>
            </a:xfrm>
            <a:custGeom>
              <a:avLst/>
              <a:gdLst/>
              <a:ahLst/>
              <a:cxnLst/>
              <a:rect l="l" t="t" r="r" b="b"/>
              <a:pathLst>
                <a:path w="3815424" h="2653659" extrusionOk="0">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 name="Google Shape;96;p1">
              <a:extLst>
                <a:ext uri="{FF2B5EF4-FFF2-40B4-BE49-F238E27FC236}">
                  <a16:creationId xmlns:a16="http://schemas.microsoft.com/office/drawing/2014/main" id="{A3CE8125-EA16-62A0-A929-CE8B2B638828}"/>
                </a:ext>
              </a:extLst>
            </p:cNvPr>
            <p:cNvSpPr/>
            <p:nvPr/>
          </p:nvSpPr>
          <p:spPr>
            <a:xfrm>
              <a:off x="305" y="-1"/>
              <a:ext cx="3815424" cy="2653660"/>
            </a:xfrm>
            <a:custGeom>
              <a:avLst/>
              <a:gdLst/>
              <a:ahLst/>
              <a:cxnLst/>
              <a:rect l="l" t="t" r="r" b="b"/>
              <a:pathLst>
                <a:path w="3815424" h="2653660" extrusionOk="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 name="Google Shape;97;p1">
              <a:extLst>
                <a:ext uri="{FF2B5EF4-FFF2-40B4-BE49-F238E27FC236}">
                  <a16:creationId xmlns:a16="http://schemas.microsoft.com/office/drawing/2014/main" id="{B06156CE-88D0-B674-7923-BD28FB75DB7A}"/>
                </a:ext>
              </a:extLst>
            </p:cNvPr>
            <p:cNvSpPr/>
            <p:nvPr/>
          </p:nvSpPr>
          <p:spPr>
            <a:xfrm>
              <a:off x="-305" y="1"/>
              <a:ext cx="3815986" cy="2675935"/>
            </a:xfrm>
            <a:custGeom>
              <a:avLst/>
              <a:gdLst/>
              <a:ahLst/>
              <a:cxnLst/>
              <a:rect l="l" t="t" r="r" b="b"/>
              <a:pathLst>
                <a:path w="3815986" h="2675935" extrusionOk="0">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 name="Google Shape;98;p1">
              <a:extLst>
                <a:ext uri="{FF2B5EF4-FFF2-40B4-BE49-F238E27FC236}">
                  <a16:creationId xmlns:a16="http://schemas.microsoft.com/office/drawing/2014/main" id="{AC47F2EE-E1FD-C36B-1F48-A80DD83844B8}"/>
                </a:ext>
              </a:extLst>
            </p:cNvPr>
            <p:cNvSpPr/>
            <p:nvPr/>
          </p:nvSpPr>
          <p:spPr>
            <a:xfrm>
              <a:off x="305" y="-1"/>
              <a:ext cx="3832270" cy="2876136"/>
            </a:xfrm>
            <a:custGeom>
              <a:avLst/>
              <a:gdLst/>
              <a:ahLst/>
              <a:cxnLst/>
              <a:rect l="l" t="t" r="r" b="b"/>
              <a:pathLst>
                <a:path w="3832270" h="2876136" extrusionOk="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Tree>
    <p:extLst>
      <p:ext uri="{BB962C8B-B14F-4D97-AF65-F5344CB8AC3E}">
        <p14:creationId xmlns:p14="http://schemas.microsoft.com/office/powerpoint/2010/main" val="3045087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2">
            <a:extLst>
              <a:ext uri="{FF2B5EF4-FFF2-40B4-BE49-F238E27FC236}">
                <a16:creationId xmlns:a16="http://schemas.microsoft.com/office/drawing/2014/main" id="{6EB45A83-9100-43C3-AD03-39A6E83BE0BE}"/>
              </a:ext>
            </a:extLst>
          </p:cNvPr>
          <p:cNvSpPr txBox="1">
            <a:spLocks/>
          </p:cNvSpPr>
          <p:nvPr/>
        </p:nvSpPr>
        <p:spPr>
          <a:xfrm>
            <a:off x="419101" y="738438"/>
            <a:ext cx="10740025" cy="5267817"/>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114300" indent="0">
              <a:buNone/>
            </a:pPr>
            <a:r>
              <a:rPr lang="en-US" sz="4000" dirty="0">
                <a:latin typeface="+mj-lt"/>
              </a:rPr>
              <a:t>The task divided into smaller tasks as follows: </a:t>
            </a:r>
          </a:p>
          <a:p>
            <a:r>
              <a:rPr lang="en-US" sz="3200" b="0" i="0" dirty="0">
                <a:solidFill>
                  <a:schemeClr val="tx1"/>
                </a:solidFill>
                <a:effectLst/>
                <a:latin typeface="Calibri Light (כותרות)"/>
              </a:rPr>
              <a:t>Select the appropriate test cases.</a:t>
            </a:r>
          </a:p>
          <a:p>
            <a:r>
              <a:rPr lang="en-US" sz="3200" b="0" i="0" dirty="0">
                <a:solidFill>
                  <a:schemeClr val="tx1"/>
                </a:solidFill>
                <a:effectLst/>
                <a:latin typeface="Calibri Light (כותרות)"/>
              </a:rPr>
              <a:t>Develop standard procedures for the chosen test cases.</a:t>
            </a:r>
          </a:p>
          <a:p>
            <a:r>
              <a:rPr lang="en-US" sz="3200" b="0" i="0" dirty="0">
                <a:solidFill>
                  <a:schemeClr val="tx1"/>
                </a:solidFill>
                <a:effectLst/>
                <a:latin typeface="Calibri Light (כותרות)"/>
              </a:rPr>
              <a:t>Use Selenium to write Python code for the test cases.</a:t>
            </a:r>
          </a:p>
          <a:p>
            <a:r>
              <a:rPr lang="en-US" sz="3200" b="0" i="0" dirty="0">
                <a:solidFill>
                  <a:schemeClr val="tx1"/>
                </a:solidFill>
                <a:effectLst/>
                <a:latin typeface="Calibri Light (כותרות)"/>
              </a:rPr>
              <a:t>Convert the code to Cucumber and Behave format.</a:t>
            </a:r>
          </a:p>
          <a:p>
            <a:r>
              <a:rPr lang="en-US" sz="3200" b="0" i="0" dirty="0">
                <a:solidFill>
                  <a:schemeClr val="tx1"/>
                </a:solidFill>
                <a:effectLst/>
                <a:latin typeface="Calibri Light (כותרות)"/>
              </a:rPr>
              <a:t>Create a presentation for the results.</a:t>
            </a:r>
          </a:p>
          <a:p>
            <a:r>
              <a:rPr lang="en-US" sz="3200" dirty="0">
                <a:latin typeface="+mj-lt"/>
              </a:rPr>
              <a:t>Git hub</a:t>
            </a:r>
          </a:p>
        </p:txBody>
      </p:sp>
      <p:sp>
        <p:nvSpPr>
          <p:cNvPr id="2" name="Rectangle 1">
            <a:extLst>
              <a:ext uri="{FF2B5EF4-FFF2-40B4-BE49-F238E27FC236}">
                <a16:creationId xmlns:a16="http://schemas.microsoft.com/office/drawing/2014/main" id="{A1CDDE5C-381D-51E3-43EC-33A695CE1FB2}"/>
              </a:ext>
            </a:extLst>
          </p:cNvPr>
          <p:cNvSpPr/>
          <p:nvPr/>
        </p:nvSpPr>
        <p:spPr>
          <a:xfrm>
            <a:off x="9546771" y="6052908"/>
            <a:ext cx="2503715" cy="7288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oogle Shape;93;p1" descr="Logo, company name&#10;&#10;Description automatically generated">
            <a:extLst>
              <a:ext uri="{FF2B5EF4-FFF2-40B4-BE49-F238E27FC236}">
                <a16:creationId xmlns:a16="http://schemas.microsoft.com/office/drawing/2014/main" id="{D0E2A1B6-1EA4-71FC-4A96-11967838FA45}"/>
              </a:ext>
            </a:extLst>
          </p:cNvPr>
          <p:cNvPicPr preferRelativeResize="0"/>
          <p:nvPr/>
        </p:nvPicPr>
        <p:blipFill rotWithShape="1">
          <a:blip r:embed="rId3">
            <a:alphaModFix/>
          </a:blip>
          <a:srcRect/>
          <a:stretch/>
        </p:blipFill>
        <p:spPr>
          <a:xfrm>
            <a:off x="8922058" y="5779363"/>
            <a:ext cx="3042611" cy="853541"/>
          </a:xfrm>
          <a:prstGeom prst="rect">
            <a:avLst/>
          </a:prstGeom>
          <a:noFill/>
          <a:ln>
            <a:noFill/>
          </a:ln>
        </p:spPr>
      </p:pic>
      <p:grpSp>
        <p:nvGrpSpPr>
          <p:cNvPr id="4" name="Google Shape;88;p1">
            <a:extLst>
              <a:ext uri="{FF2B5EF4-FFF2-40B4-BE49-F238E27FC236}">
                <a16:creationId xmlns:a16="http://schemas.microsoft.com/office/drawing/2014/main" id="{86F8EF6D-81B4-49A0-4CC5-9860FE237EC4}"/>
              </a:ext>
            </a:extLst>
          </p:cNvPr>
          <p:cNvGrpSpPr/>
          <p:nvPr/>
        </p:nvGrpSpPr>
        <p:grpSpPr>
          <a:xfrm flipH="1">
            <a:off x="9676747" y="0"/>
            <a:ext cx="2514948" cy="2174333"/>
            <a:chOff x="-305" y="-4155"/>
            <a:chExt cx="2514948" cy="2174333"/>
          </a:xfrm>
        </p:grpSpPr>
        <p:sp>
          <p:nvSpPr>
            <p:cNvPr id="6" name="Google Shape;89;p1">
              <a:extLst>
                <a:ext uri="{FF2B5EF4-FFF2-40B4-BE49-F238E27FC236}">
                  <a16:creationId xmlns:a16="http://schemas.microsoft.com/office/drawing/2014/main" id="{23CB4986-26EB-F858-3128-5EA33FDE09E6}"/>
                </a:ext>
              </a:extLst>
            </p:cNvPr>
            <p:cNvSpPr/>
            <p:nvPr/>
          </p:nvSpPr>
          <p:spPr>
            <a:xfrm>
              <a:off x="-305" y="0"/>
              <a:ext cx="2514948" cy="2170178"/>
            </a:xfrm>
            <a:custGeom>
              <a:avLst/>
              <a:gdLst/>
              <a:ahLst/>
              <a:cxnLst/>
              <a:rect l="l" t="t" r="r" b="b"/>
              <a:pathLst>
                <a:path w="2514948" h="2170178" extrusionOk="0">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 name="Google Shape;90;p1">
              <a:extLst>
                <a:ext uri="{FF2B5EF4-FFF2-40B4-BE49-F238E27FC236}">
                  <a16:creationId xmlns:a16="http://schemas.microsoft.com/office/drawing/2014/main" id="{0B873979-3744-E114-0817-7A38D03FF23D}"/>
                </a:ext>
              </a:extLst>
            </p:cNvPr>
            <p:cNvSpPr/>
            <p:nvPr/>
          </p:nvSpPr>
          <p:spPr>
            <a:xfrm>
              <a:off x="-305" y="-4155"/>
              <a:ext cx="2493062" cy="1947896"/>
            </a:xfrm>
            <a:custGeom>
              <a:avLst/>
              <a:gdLst/>
              <a:ahLst/>
              <a:cxnLst/>
              <a:rect l="l" t="t" r="r" b="b"/>
              <a:pathLst>
                <a:path w="2493062" h="1947896" extrusionOk="0">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 name="Google Shape;91;p1">
              <a:extLst>
                <a:ext uri="{FF2B5EF4-FFF2-40B4-BE49-F238E27FC236}">
                  <a16:creationId xmlns:a16="http://schemas.microsoft.com/office/drawing/2014/main" id="{81199C26-F014-B38B-33AE-C20191039C70}"/>
                </a:ext>
              </a:extLst>
            </p:cNvPr>
            <p:cNvSpPr/>
            <p:nvPr/>
          </p:nvSpPr>
          <p:spPr>
            <a:xfrm>
              <a:off x="-305" y="0"/>
              <a:ext cx="2501089" cy="1972702"/>
            </a:xfrm>
            <a:custGeom>
              <a:avLst/>
              <a:gdLst/>
              <a:ahLst/>
              <a:cxnLst/>
              <a:rect l="l" t="t" r="r" b="b"/>
              <a:pathLst>
                <a:path w="2501089" h="1972702" extrusionOk="0">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00" b="0" i="0" u="none" strike="noStrike" cap="none">
                <a:solidFill>
                  <a:schemeClr val="lt1"/>
                </a:solidFill>
                <a:latin typeface="Calibri"/>
                <a:ea typeface="Calibri"/>
                <a:cs typeface="Calibri"/>
                <a:sym typeface="Calibri"/>
              </a:endParaRPr>
            </a:p>
          </p:txBody>
        </p:sp>
        <p:sp>
          <p:nvSpPr>
            <p:cNvPr id="9" name="Google Shape;92;p1">
              <a:extLst>
                <a:ext uri="{FF2B5EF4-FFF2-40B4-BE49-F238E27FC236}">
                  <a16:creationId xmlns:a16="http://schemas.microsoft.com/office/drawing/2014/main" id="{31BE93A6-0A9B-CB9C-FDA7-0B99618152AD}"/>
                </a:ext>
              </a:extLst>
            </p:cNvPr>
            <p:cNvSpPr/>
            <p:nvPr/>
          </p:nvSpPr>
          <p:spPr>
            <a:xfrm>
              <a:off x="305" y="1"/>
              <a:ext cx="2491105" cy="1943661"/>
            </a:xfrm>
            <a:custGeom>
              <a:avLst/>
              <a:gdLst/>
              <a:ahLst/>
              <a:cxnLst/>
              <a:rect l="l" t="t" r="r" b="b"/>
              <a:pathLst>
                <a:path w="2491105" h="1943661" extrusionOk="0">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grpSp>
        <p:nvGrpSpPr>
          <p:cNvPr id="10" name="Google Shape;94;p1">
            <a:extLst>
              <a:ext uri="{FF2B5EF4-FFF2-40B4-BE49-F238E27FC236}">
                <a16:creationId xmlns:a16="http://schemas.microsoft.com/office/drawing/2014/main" id="{3B23FC03-2BC0-21F6-151F-89373F89A1C3}"/>
              </a:ext>
            </a:extLst>
          </p:cNvPr>
          <p:cNvGrpSpPr/>
          <p:nvPr/>
        </p:nvGrpSpPr>
        <p:grpSpPr>
          <a:xfrm rot="10800000" flipH="1">
            <a:off x="-305" y="4322879"/>
            <a:ext cx="3378428" cy="2535121"/>
            <a:chOff x="-305" y="-1"/>
            <a:chExt cx="3832880" cy="2876136"/>
          </a:xfrm>
        </p:grpSpPr>
        <p:sp>
          <p:nvSpPr>
            <p:cNvPr id="11" name="Google Shape;95;p1">
              <a:extLst>
                <a:ext uri="{FF2B5EF4-FFF2-40B4-BE49-F238E27FC236}">
                  <a16:creationId xmlns:a16="http://schemas.microsoft.com/office/drawing/2014/main" id="{9E352DBD-2B1E-91A1-1E7B-E96F4D1ECBBB}"/>
                </a:ext>
              </a:extLst>
            </p:cNvPr>
            <p:cNvSpPr/>
            <p:nvPr/>
          </p:nvSpPr>
          <p:spPr>
            <a:xfrm>
              <a:off x="305" y="1"/>
              <a:ext cx="3815424" cy="2653659"/>
            </a:xfrm>
            <a:custGeom>
              <a:avLst/>
              <a:gdLst/>
              <a:ahLst/>
              <a:cxnLst/>
              <a:rect l="l" t="t" r="r" b="b"/>
              <a:pathLst>
                <a:path w="3815424" h="2653659" extrusionOk="0">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 name="Google Shape;96;p1">
              <a:extLst>
                <a:ext uri="{FF2B5EF4-FFF2-40B4-BE49-F238E27FC236}">
                  <a16:creationId xmlns:a16="http://schemas.microsoft.com/office/drawing/2014/main" id="{0FA5EF75-1B6A-10B4-6C79-735754708FFE}"/>
                </a:ext>
              </a:extLst>
            </p:cNvPr>
            <p:cNvSpPr/>
            <p:nvPr/>
          </p:nvSpPr>
          <p:spPr>
            <a:xfrm>
              <a:off x="305" y="-1"/>
              <a:ext cx="3815424" cy="2653660"/>
            </a:xfrm>
            <a:custGeom>
              <a:avLst/>
              <a:gdLst/>
              <a:ahLst/>
              <a:cxnLst/>
              <a:rect l="l" t="t" r="r" b="b"/>
              <a:pathLst>
                <a:path w="3815424" h="2653660" extrusionOk="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 name="Google Shape;97;p1">
              <a:extLst>
                <a:ext uri="{FF2B5EF4-FFF2-40B4-BE49-F238E27FC236}">
                  <a16:creationId xmlns:a16="http://schemas.microsoft.com/office/drawing/2014/main" id="{71854E9D-ECF1-8D98-8F65-93ABFEA639F5}"/>
                </a:ext>
              </a:extLst>
            </p:cNvPr>
            <p:cNvSpPr/>
            <p:nvPr/>
          </p:nvSpPr>
          <p:spPr>
            <a:xfrm>
              <a:off x="-305" y="1"/>
              <a:ext cx="3815986" cy="2675935"/>
            </a:xfrm>
            <a:custGeom>
              <a:avLst/>
              <a:gdLst/>
              <a:ahLst/>
              <a:cxnLst/>
              <a:rect l="l" t="t" r="r" b="b"/>
              <a:pathLst>
                <a:path w="3815986" h="2675935" extrusionOk="0">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4" name="Google Shape;98;p1">
              <a:extLst>
                <a:ext uri="{FF2B5EF4-FFF2-40B4-BE49-F238E27FC236}">
                  <a16:creationId xmlns:a16="http://schemas.microsoft.com/office/drawing/2014/main" id="{22019745-EC10-624F-6B6F-C75080A68C2D}"/>
                </a:ext>
              </a:extLst>
            </p:cNvPr>
            <p:cNvSpPr/>
            <p:nvPr/>
          </p:nvSpPr>
          <p:spPr>
            <a:xfrm>
              <a:off x="305" y="-1"/>
              <a:ext cx="3832270" cy="2876136"/>
            </a:xfrm>
            <a:custGeom>
              <a:avLst/>
              <a:gdLst/>
              <a:ahLst/>
              <a:cxnLst/>
              <a:rect l="l" t="t" r="r" b="b"/>
              <a:pathLst>
                <a:path w="3832270" h="2876136" extrusionOk="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Tree>
    <p:extLst>
      <p:ext uri="{BB962C8B-B14F-4D97-AF65-F5344CB8AC3E}">
        <p14:creationId xmlns:p14="http://schemas.microsoft.com/office/powerpoint/2010/main" val="3605695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964EF26-5690-57E3-691A-C7743F16B12B}"/>
              </a:ext>
            </a:extLst>
          </p:cNvPr>
          <p:cNvSpPr txBox="1">
            <a:spLocks/>
          </p:cNvSpPr>
          <p:nvPr/>
        </p:nvSpPr>
        <p:spPr>
          <a:xfrm>
            <a:off x="291384" y="269994"/>
            <a:ext cx="10515600" cy="800377"/>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kern="1200" dirty="0">
                <a:solidFill>
                  <a:schemeClr val="bg1"/>
                </a:solidFill>
                <a:latin typeface="Arial Rounded MT Bold" panose="020F0704030504030204" pitchFamily="34" charset="0"/>
                <a:ea typeface="+mj-ea"/>
                <a:cs typeface="+mj-cs"/>
                <a:sym typeface="Arial"/>
              </a:rPr>
              <a:t>Personal introduction  </a:t>
            </a:r>
          </a:p>
        </p:txBody>
      </p:sp>
      <p:sp>
        <p:nvSpPr>
          <p:cNvPr id="5" name="Text Placeholder 2">
            <a:extLst>
              <a:ext uri="{FF2B5EF4-FFF2-40B4-BE49-F238E27FC236}">
                <a16:creationId xmlns:a16="http://schemas.microsoft.com/office/drawing/2014/main" id="{6EB45A83-9100-43C3-AD03-39A6E83BE0BE}"/>
              </a:ext>
            </a:extLst>
          </p:cNvPr>
          <p:cNvSpPr txBox="1">
            <a:spLocks/>
          </p:cNvSpPr>
          <p:nvPr/>
        </p:nvSpPr>
        <p:spPr>
          <a:xfrm>
            <a:off x="365835" y="896645"/>
            <a:ext cx="10740025" cy="5156263"/>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114300" indent="0">
              <a:buNone/>
            </a:pPr>
            <a:r>
              <a:rPr lang="en-US" sz="4400" dirty="0"/>
              <a:t>Working in team</a:t>
            </a:r>
          </a:p>
          <a:p>
            <a:pPr marL="114300" indent="0">
              <a:buNone/>
            </a:pPr>
            <a:endParaRPr lang="en-US" sz="4400" dirty="0">
              <a:highlight>
                <a:srgbClr val="C0C0C0"/>
              </a:highlight>
              <a:latin typeface="+mj-lt"/>
            </a:endParaRPr>
          </a:p>
          <a:p>
            <a:pPr marL="114300" indent="0">
              <a:buNone/>
            </a:pPr>
            <a:r>
              <a:rPr lang="en-US" sz="4400" dirty="0">
                <a:latin typeface="+mj-lt"/>
              </a:rPr>
              <a:t>Working in a team was really, worth it We shared things between us and worked together very smoothly</a:t>
            </a:r>
          </a:p>
        </p:txBody>
      </p:sp>
      <p:sp>
        <p:nvSpPr>
          <p:cNvPr id="2" name="Rectangle 1">
            <a:extLst>
              <a:ext uri="{FF2B5EF4-FFF2-40B4-BE49-F238E27FC236}">
                <a16:creationId xmlns:a16="http://schemas.microsoft.com/office/drawing/2014/main" id="{A1CDDE5C-381D-51E3-43EC-33A695CE1FB2}"/>
              </a:ext>
            </a:extLst>
          </p:cNvPr>
          <p:cNvSpPr/>
          <p:nvPr/>
        </p:nvSpPr>
        <p:spPr>
          <a:xfrm>
            <a:off x="9546771" y="6052908"/>
            <a:ext cx="2503715" cy="7288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oogle Shape;93;p1" descr="Logo, company name&#10;&#10;Description automatically generated">
            <a:extLst>
              <a:ext uri="{FF2B5EF4-FFF2-40B4-BE49-F238E27FC236}">
                <a16:creationId xmlns:a16="http://schemas.microsoft.com/office/drawing/2014/main" id="{D0E2A1B6-1EA4-71FC-4A96-11967838FA45}"/>
              </a:ext>
            </a:extLst>
          </p:cNvPr>
          <p:cNvPicPr preferRelativeResize="0"/>
          <p:nvPr/>
        </p:nvPicPr>
        <p:blipFill rotWithShape="1">
          <a:blip r:embed="rId3">
            <a:alphaModFix/>
          </a:blip>
          <a:srcRect/>
          <a:stretch/>
        </p:blipFill>
        <p:spPr>
          <a:xfrm>
            <a:off x="8708994" y="5832527"/>
            <a:ext cx="3255675" cy="800377"/>
          </a:xfrm>
          <a:prstGeom prst="rect">
            <a:avLst/>
          </a:prstGeom>
          <a:noFill/>
          <a:ln>
            <a:noFill/>
          </a:ln>
        </p:spPr>
      </p:pic>
      <p:grpSp>
        <p:nvGrpSpPr>
          <p:cNvPr id="6" name="Google Shape;88;p1">
            <a:extLst>
              <a:ext uri="{FF2B5EF4-FFF2-40B4-BE49-F238E27FC236}">
                <a16:creationId xmlns:a16="http://schemas.microsoft.com/office/drawing/2014/main" id="{F01029E0-B1D1-EADA-70A8-3FD2C16376BC}"/>
              </a:ext>
            </a:extLst>
          </p:cNvPr>
          <p:cNvGrpSpPr/>
          <p:nvPr/>
        </p:nvGrpSpPr>
        <p:grpSpPr>
          <a:xfrm flipH="1">
            <a:off x="9676747" y="0"/>
            <a:ext cx="2514948" cy="2174333"/>
            <a:chOff x="-305" y="-4155"/>
            <a:chExt cx="2514948" cy="2174333"/>
          </a:xfrm>
        </p:grpSpPr>
        <p:sp>
          <p:nvSpPr>
            <p:cNvPr id="7" name="Google Shape;89;p1">
              <a:extLst>
                <a:ext uri="{FF2B5EF4-FFF2-40B4-BE49-F238E27FC236}">
                  <a16:creationId xmlns:a16="http://schemas.microsoft.com/office/drawing/2014/main" id="{06BAE382-68A4-6382-3480-D2B740791D14}"/>
                </a:ext>
              </a:extLst>
            </p:cNvPr>
            <p:cNvSpPr/>
            <p:nvPr/>
          </p:nvSpPr>
          <p:spPr>
            <a:xfrm>
              <a:off x="-305" y="0"/>
              <a:ext cx="2514948" cy="2170178"/>
            </a:xfrm>
            <a:custGeom>
              <a:avLst/>
              <a:gdLst/>
              <a:ahLst/>
              <a:cxnLst/>
              <a:rect l="l" t="t" r="r" b="b"/>
              <a:pathLst>
                <a:path w="2514948" h="2170178" extrusionOk="0">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 name="Google Shape;90;p1">
              <a:extLst>
                <a:ext uri="{FF2B5EF4-FFF2-40B4-BE49-F238E27FC236}">
                  <a16:creationId xmlns:a16="http://schemas.microsoft.com/office/drawing/2014/main" id="{5C8260E0-1598-8A31-2480-E74722EE575E}"/>
                </a:ext>
              </a:extLst>
            </p:cNvPr>
            <p:cNvSpPr/>
            <p:nvPr/>
          </p:nvSpPr>
          <p:spPr>
            <a:xfrm>
              <a:off x="-305" y="-4155"/>
              <a:ext cx="2493062" cy="1947896"/>
            </a:xfrm>
            <a:custGeom>
              <a:avLst/>
              <a:gdLst/>
              <a:ahLst/>
              <a:cxnLst/>
              <a:rect l="l" t="t" r="r" b="b"/>
              <a:pathLst>
                <a:path w="2493062" h="1947896" extrusionOk="0">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 name="Google Shape;91;p1">
              <a:extLst>
                <a:ext uri="{FF2B5EF4-FFF2-40B4-BE49-F238E27FC236}">
                  <a16:creationId xmlns:a16="http://schemas.microsoft.com/office/drawing/2014/main" id="{E3ABAB01-9CBF-6D05-7A16-C5C4DFEDF848}"/>
                </a:ext>
              </a:extLst>
            </p:cNvPr>
            <p:cNvSpPr/>
            <p:nvPr/>
          </p:nvSpPr>
          <p:spPr>
            <a:xfrm>
              <a:off x="-305" y="0"/>
              <a:ext cx="2501089" cy="1972702"/>
            </a:xfrm>
            <a:custGeom>
              <a:avLst/>
              <a:gdLst/>
              <a:ahLst/>
              <a:cxnLst/>
              <a:rect l="l" t="t" r="r" b="b"/>
              <a:pathLst>
                <a:path w="2501089" h="1972702" extrusionOk="0">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00" b="0" i="0" u="none" strike="noStrike" cap="none">
                <a:solidFill>
                  <a:schemeClr val="lt1"/>
                </a:solidFill>
                <a:latin typeface="Calibri"/>
                <a:ea typeface="Calibri"/>
                <a:cs typeface="Calibri"/>
                <a:sym typeface="Calibri"/>
              </a:endParaRPr>
            </a:p>
          </p:txBody>
        </p:sp>
        <p:sp>
          <p:nvSpPr>
            <p:cNvPr id="10" name="Google Shape;92;p1">
              <a:extLst>
                <a:ext uri="{FF2B5EF4-FFF2-40B4-BE49-F238E27FC236}">
                  <a16:creationId xmlns:a16="http://schemas.microsoft.com/office/drawing/2014/main" id="{77E359B6-2CC7-DFBB-DB88-B70B57494FF7}"/>
                </a:ext>
              </a:extLst>
            </p:cNvPr>
            <p:cNvSpPr/>
            <p:nvPr/>
          </p:nvSpPr>
          <p:spPr>
            <a:xfrm>
              <a:off x="305" y="1"/>
              <a:ext cx="2491105" cy="1943661"/>
            </a:xfrm>
            <a:custGeom>
              <a:avLst/>
              <a:gdLst/>
              <a:ahLst/>
              <a:cxnLst/>
              <a:rect l="l" t="t" r="r" b="b"/>
              <a:pathLst>
                <a:path w="2491105" h="1943661" extrusionOk="0">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grpSp>
        <p:nvGrpSpPr>
          <p:cNvPr id="11" name="Google Shape;94;p1">
            <a:extLst>
              <a:ext uri="{FF2B5EF4-FFF2-40B4-BE49-F238E27FC236}">
                <a16:creationId xmlns:a16="http://schemas.microsoft.com/office/drawing/2014/main" id="{C2795027-7F13-632A-6A21-E1B8813ECB62}"/>
              </a:ext>
            </a:extLst>
          </p:cNvPr>
          <p:cNvGrpSpPr/>
          <p:nvPr/>
        </p:nvGrpSpPr>
        <p:grpSpPr>
          <a:xfrm rot="10800000" flipH="1">
            <a:off x="-305" y="4322879"/>
            <a:ext cx="3378428" cy="2535121"/>
            <a:chOff x="-305" y="-1"/>
            <a:chExt cx="3832880" cy="2876136"/>
          </a:xfrm>
        </p:grpSpPr>
        <p:sp>
          <p:nvSpPr>
            <p:cNvPr id="12" name="Google Shape;95;p1">
              <a:extLst>
                <a:ext uri="{FF2B5EF4-FFF2-40B4-BE49-F238E27FC236}">
                  <a16:creationId xmlns:a16="http://schemas.microsoft.com/office/drawing/2014/main" id="{6B2D659A-827B-F04F-0CFA-67C3B87C2B6B}"/>
                </a:ext>
              </a:extLst>
            </p:cNvPr>
            <p:cNvSpPr/>
            <p:nvPr/>
          </p:nvSpPr>
          <p:spPr>
            <a:xfrm>
              <a:off x="305" y="1"/>
              <a:ext cx="3815424" cy="2653659"/>
            </a:xfrm>
            <a:custGeom>
              <a:avLst/>
              <a:gdLst/>
              <a:ahLst/>
              <a:cxnLst/>
              <a:rect l="l" t="t" r="r" b="b"/>
              <a:pathLst>
                <a:path w="3815424" h="2653659" extrusionOk="0">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 name="Google Shape;96;p1">
              <a:extLst>
                <a:ext uri="{FF2B5EF4-FFF2-40B4-BE49-F238E27FC236}">
                  <a16:creationId xmlns:a16="http://schemas.microsoft.com/office/drawing/2014/main" id="{8A1F04CF-87F1-75B4-EFE1-BDAE61193742}"/>
                </a:ext>
              </a:extLst>
            </p:cNvPr>
            <p:cNvSpPr/>
            <p:nvPr/>
          </p:nvSpPr>
          <p:spPr>
            <a:xfrm>
              <a:off x="305" y="-1"/>
              <a:ext cx="3815424" cy="2653660"/>
            </a:xfrm>
            <a:custGeom>
              <a:avLst/>
              <a:gdLst/>
              <a:ahLst/>
              <a:cxnLst/>
              <a:rect l="l" t="t" r="r" b="b"/>
              <a:pathLst>
                <a:path w="3815424" h="2653660" extrusionOk="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 name="Google Shape;97;p1">
              <a:extLst>
                <a:ext uri="{FF2B5EF4-FFF2-40B4-BE49-F238E27FC236}">
                  <a16:creationId xmlns:a16="http://schemas.microsoft.com/office/drawing/2014/main" id="{7A62799E-A174-B246-8ABA-8D87162CB50A}"/>
                </a:ext>
              </a:extLst>
            </p:cNvPr>
            <p:cNvSpPr/>
            <p:nvPr/>
          </p:nvSpPr>
          <p:spPr>
            <a:xfrm>
              <a:off x="-305" y="1"/>
              <a:ext cx="3815986" cy="2675935"/>
            </a:xfrm>
            <a:custGeom>
              <a:avLst/>
              <a:gdLst/>
              <a:ahLst/>
              <a:cxnLst/>
              <a:rect l="l" t="t" r="r" b="b"/>
              <a:pathLst>
                <a:path w="3815986" h="2675935" extrusionOk="0">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 name="Google Shape;98;p1">
              <a:extLst>
                <a:ext uri="{FF2B5EF4-FFF2-40B4-BE49-F238E27FC236}">
                  <a16:creationId xmlns:a16="http://schemas.microsoft.com/office/drawing/2014/main" id="{4AF7F8E2-DE2E-C35B-2676-6B80FD573F8B}"/>
                </a:ext>
              </a:extLst>
            </p:cNvPr>
            <p:cNvSpPr/>
            <p:nvPr/>
          </p:nvSpPr>
          <p:spPr>
            <a:xfrm>
              <a:off x="305" y="-1"/>
              <a:ext cx="3832270" cy="2876136"/>
            </a:xfrm>
            <a:custGeom>
              <a:avLst/>
              <a:gdLst/>
              <a:ahLst/>
              <a:cxnLst/>
              <a:rect l="l" t="t" r="r" b="b"/>
              <a:pathLst>
                <a:path w="3832270" h="2876136" extrusionOk="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Tree>
    <p:extLst>
      <p:ext uri="{BB962C8B-B14F-4D97-AF65-F5344CB8AC3E}">
        <p14:creationId xmlns:p14="http://schemas.microsoft.com/office/powerpoint/2010/main" val="4270788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964EF26-5690-57E3-691A-C7743F16B12B}"/>
              </a:ext>
            </a:extLst>
          </p:cNvPr>
          <p:cNvSpPr txBox="1">
            <a:spLocks/>
          </p:cNvSpPr>
          <p:nvPr/>
        </p:nvSpPr>
        <p:spPr>
          <a:xfrm>
            <a:off x="291384" y="251521"/>
            <a:ext cx="10515600" cy="800377"/>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kern="1200" dirty="0">
                <a:solidFill>
                  <a:schemeClr val="bg1"/>
                </a:solidFill>
                <a:latin typeface="Arial Rounded MT Bold" panose="020F0704030504030204" pitchFamily="34" charset="0"/>
                <a:ea typeface="+mj-ea"/>
                <a:cs typeface="+mj-cs"/>
                <a:sym typeface="Arial"/>
              </a:rPr>
              <a:t>Key Learning  </a:t>
            </a:r>
          </a:p>
        </p:txBody>
      </p:sp>
      <p:sp>
        <p:nvSpPr>
          <p:cNvPr id="5" name="Text Placeholder 2">
            <a:extLst>
              <a:ext uri="{FF2B5EF4-FFF2-40B4-BE49-F238E27FC236}">
                <a16:creationId xmlns:a16="http://schemas.microsoft.com/office/drawing/2014/main" id="{6EB45A83-9100-43C3-AD03-39A6E83BE0BE}"/>
              </a:ext>
            </a:extLst>
          </p:cNvPr>
          <p:cNvSpPr txBox="1">
            <a:spLocks/>
          </p:cNvSpPr>
          <p:nvPr/>
        </p:nvSpPr>
        <p:spPr>
          <a:xfrm>
            <a:off x="485089" y="849745"/>
            <a:ext cx="10740025" cy="578315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114300" indent="0">
              <a:buNone/>
            </a:pPr>
            <a:r>
              <a:rPr lang="en-US" sz="5400" dirty="0">
                <a:latin typeface="+mj-lt"/>
              </a:rPr>
              <a:t>What we learn:</a:t>
            </a:r>
          </a:p>
          <a:p>
            <a:pPr marL="114300" indent="0">
              <a:buNone/>
            </a:pPr>
            <a:endParaRPr lang="en-US" sz="5400" dirty="0">
              <a:highlight>
                <a:srgbClr val="C0C0C0"/>
              </a:highlight>
              <a:latin typeface="+mj-lt"/>
            </a:endParaRPr>
          </a:p>
          <a:p>
            <a:pPr marL="114300" indent="0">
              <a:buNone/>
            </a:pPr>
            <a:r>
              <a:rPr lang="en-US" sz="4400" dirty="0">
                <a:latin typeface="+mj-lt"/>
              </a:rPr>
              <a:t>We learned a lot of new things about cucumber, behave, and we used the SolEdge website, the key to success is </a:t>
            </a:r>
            <a:r>
              <a:rPr lang="en-US" sz="4400" b="1" dirty="0">
                <a:solidFill>
                  <a:srgbClr val="00B0F0"/>
                </a:solidFill>
                <a:latin typeface="+mj-lt"/>
              </a:rPr>
              <a:t>TEAMWORK</a:t>
            </a:r>
            <a:r>
              <a:rPr lang="en-US" sz="4400" dirty="0">
                <a:latin typeface="+mj-lt"/>
              </a:rPr>
              <a:t>.</a:t>
            </a:r>
          </a:p>
          <a:p>
            <a:pPr marL="114300" indent="0">
              <a:buNone/>
            </a:pPr>
            <a:endParaRPr lang="en-US" sz="3200" dirty="0">
              <a:highlight>
                <a:srgbClr val="C0C0C0"/>
              </a:highlight>
              <a:latin typeface="+mj-lt"/>
            </a:endParaRPr>
          </a:p>
          <a:p>
            <a:pPr marL="114300" indent="0">
              <a:buNone/>
            </a:pPr>
            <a:endParaRPr lang="en-US" sz="3200" dirty="0">
              <a:latin typeface="+mj-lt"/>
            </a:endParaRPr>
          </a:p>
          <a:p>
            <a:pPr marL="114300" indent="0">
              <a:buNone/>
            </a:pPr>
            <a:endParaRPr lang="en-US" sz="3200" dirty="0">
              <a:latin typeface="+mj-lt"/>
            </a:endParaRPr>
          </a:p>
        </p:txBody>
      </p:sp>
      <p:sp>
        <p:nvSpPr>
          <p:cNvPr id="2" name="Rectangle 1">
            <a:extLst>
              <a:ext uri="{FF2B5EF4-FFF2-40B4-BE49-F238E27FC236}">
                <a16:creationId xmlns:a16="http://schemas.microsoft.com/office/drawing/2014/main" id="{A1CDDE5C-381D-51E3-43EC-33A695CE1FB2}"/>
              </a:ext>
            </a:extLst>
          </p:cNvPr>
          <p:cNvSpPr/>
          <p:nvPr/>
        </p:nvSpPr>
        <p:spPr>
          <a:xfrm>
            <a:off x="9546771" y="6052908"/>
            <a:ext cx="2503715" cy="7288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oogle Shape;93;p1" descr="Logo, company name&#10;&#10;Description automatically generated">
            <a:extLst>
              <a:ext uri="{FF2B5EF4-FFF2-40B4-BE49-F238E27FC236}">
                <a16:creationId xmlns:a16="http://schemas.microsoft.com/office/drawing/2014/main" id="{D0E2A1B6-1EA4-71FC-4A96-11967838FA45}"/>
              </a:ext>
            </a:extLst>
          </p:cNvPr>
          <p:cNvPicPr preferRelativeResize="0"/>
          <p:nvPr/>
        </p:nvPicPr>
        <p:blipFill rotWithShape="1">
          <a:blip r:embed="rId3">
            <a:alphaModFix/>
          </a:blip>
          <a:srcRect/>
          <a:stretch/>
        </p:blipFill>
        <p:spPr>
          <a:xfrm>
            <a:off x="8771138" y="5726097"/>
            <a:ext cx="3193531" cy="906807"/>
          </a:xfrm>
          <a:prstGeom prst="rect">
            <a:avLst/>
          </a:prstGeom>
          <a:noFill/>
          <a:ln>
            <a:noFill/>
          </a:ln>
        </p:spPr>
      </p:pic>
      <p:grpSp>
        <p:nvGrpSpPr>
          <p:cNvPr id="6" name="Google Shape;88;p1">
            <a:extLst>
              <a:ext uri="{FF2B5EF4-FFF2-40B4-BE49-F238E27FC236}">
                <a16:creationId xmlns:a16="http://schemas.microsoft.com/office/drawing/2014/main" id="{D5DA901B-DA80-BA50-7AD8-4254A8BE525E}"/>
              </a:ext>
            </a:extLst>
          </p:cNvPr>
          <p:cNvGrpSpPr/>
          <p:nvPr/>
        </p:nvGrpSpPr>
        <p:grpSpPr>
          <a:xfrm flipH="1">
            <a:off x="9676747" y="0"/>
            <a:ext cx="2514948" cy="2174333"/>
            <a:chOff x="-305" y="-4155"/>
            <a:chExt cx="2514948" cy="2174333"/>
          </a:xfrm>
        </p:grpSpPr>
        <p:sp>
          <p:nvSpPr>
            <p:cNvPr id="7" name="Google Shape;89;p1">
              <a:extLst>
                <a:ext uri="{FF2B5EF4-FFF2-40B4-BE49-F238E27FC236}">
                  <a16:creationId xmlns:a16="http://schemas.microsoft.com/office/drawing/2014/main" id="{072E56B6-2EDE-4864-4617-A024D8D38EFF}"/>
                </a:ext>
              </a:extLst>
            </p:cNvPr>
            <p:cNvSpPr/>
            <p:nvPr/>
          </p:nvSpPr>
          <p:spPr>
            <a:xfrm>
              <a:off x="-305" y="0"/>
              <a:ext cx="2514948" cy="2170178"/>
            </a:xfrm>
            <a:custGeom>
              <a:avLst/>
              <a:gdLst/>
              <a:ahLst/>
              <a:cxnLst/>
              <a:rect l="l" t="t" r="r" b="b"/>
              <a:pathLst>
                <a:path w="2514948" h="2170178" extrusionOk="0">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 name="Google Shape;90;p1">
              <a:extLst>
                <a:ext uri="{FF2B5EF4-FFF2-40B4-BE49-F238E27FC236}">
                  <a16:creationId xmlns:a16="http://schemas.microsoft.com/office/drawing/2014/main" id="{94B68454-BD2B-6AE4-C877-D8DBD49A0CD0}"/>
                </a:ext>
              </a:extLst>
            </p:cNvPr>
            <p:cNvSpPr/>
            <p:nvPr/>
          </p:nvSpPr>
          <p:spPr>
            <a:xfrm>
              <a:off x="-305" y="-4155"/>
              <a:ext cx="2493062" cy="1947896"/>
            </a:xfrm>
            <a:custGeom>
              <a:avLst/>
              <a:gdLst/>
              <a:ahLst/>
              <a:cxnLst/>
              <a:rect l="l" t="t" r="r" b="b"/>
              <a:pathLst>
                <a:path w="2493062" h="1947896" extrusionOk="0">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 name="Google Shape;91;p1">
              <a:extLst>
                <a:ext uri="{FF2B5EF4-FFF2-40B4-BE49-F238E27FC236}">
                  <a16:creationId xmlns:a16="http://schemas.microsoft.com/office/drawing/2014/main" id="{FFECB248-C580-3442-3F3D-6F5BBA1141D5}"/>
                </a:ext>
              </a:extLst>
            </p:cNvPr>
            <p:cNvSpPr/>
            <p:nvPr/>
          </p:nvSpPr>
          <p:spPr>
            <a:xfrm>
              <a:off x="-305" y="0"/>
              <a:ext cx="2501089" cy="1972702"/>
            </a:xfrm>
            <a:custGeom>
              <a:avLst/>
              <a:gdLst/>
              <a:ahLst/>
              <a:cxnLst/>
              <a:rect l="l" t="t" r="r" b="b"/>
              <a:pathLst>
                <a:path w="2501089" h="1972702" extrusionOk="0">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00" b="0" i="0" u="none" strike="noStrike" cap="none">
                <a:solidFill>
                  <a:schemeClr val="lt1"/>
                </a:solidFill>
                <a:latin typeface="Calibri"/>
                <a:ea typeface="Calibri"/>
                <a:cs typeface="Calibri"/>
                <a:sym typeface="Calibri"/>
              </a:endParaRPr>
            </a:p>
          </p:txBody>
        </p:sp>
        <p:sp>
          <p:nvSpPr>
            <p:cNvPr id="10" name="Google Shape;92;p1">
              <a:extLst>
                <a:ext uri="{FF2B5EF4-FFF2-40B4-BE49-F238E27FC236}">
                  <a16:creationId xmlns:a16="http://schemas.microsoft.com/office/drawing/2014/main" id="{3F4A9ABF-FB7B-8550-BC78-470B803B1FFF}"/>
                </a:ext>
              </a:extLst>
            </p:cNvPr>
            <p:cNvSpPr/>
            <p:nvPr/>
          </p:nvSpPr>
          <p:spPr>
            <a:xfrm>
              <a:off x="305" y="1"/>
              <a:ext cx="2491105" cy="1943661"/>
            </a:xfrm>
            <a:custGeom>
              <a:avLst/>
              <a:gdLst/>
              <a:ahLst/>
              <a:cxnLst/>
              <a:rect l="l" t="t" r="r" b="b"/>
              <a:pathLst>
                <a:path w="2491105" h="1943661" extrusionOk="0">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grpSp>
        <p:nvGrpSpPr>
          <p:cNvPr id="11" name="Google Shape;94;p1">
            <a:extLst>
              <a:ext uri="{FF2B5EF4-FFF2-40B4-BE49-F238E27FC236}">
                <a16:creationId xmlns:a16="http://schemas.microsoft.com/office/drawing/2014/main" id="{FBF21888-DFDF-A37F-3B1C-4D77FCECB013}"/>
              </a:ext>
            </a:extLst>
          </p:cNvPr>
          <p:cNvGrpSpPr/>
          <p:nvPr/>
        </p:nvGrpSpPr>
        <p:grpSpPr>
          <a:xfrm rot="10800000" flipH="1">
            <a:off x="-305" y="4322879"/>
            <a:ext cx="3378428" cy="2535121"/>
            <a:chOff x="-305" y="-1"/>
            <a:chExt cx="3832880" cy="2876136"/>
          </a:xfrm>
        </p:grpSpPr>
        <p:sp>
          <p:nvSpPr>
            <p:cNvPr id="12" name="Google Shape;95;p1">
              <a:extLst>
                <a:ext uri="{FF2B5EF4-FFF2-40B4-BE49-F238E27FC236}">
                  <a16:creationId xmlns:a16="http://schemas.microsoft.com/office/drawing/2014/main" id="{7CEA316E-C0C5-3D46-54EE-EBAC20224BCD}"/>
                </a:ext>
              </a:extLst>
            </p:cNvPr>
            <p:cNvSpPr/>
            <p:nvPr/>
          </p:nvSpPr>
          <p:spPr>
            <a:xfrm>
              <a:off x="305" y="1"/>
              <a:ext cx="3815424" cy="2653659"/>
            </a:xfrm>
            <a:custGeom>
              <a:avLst/>
              <a:gdLst/>
              <a:ahLst/>
              <a:cxnLst/>
              <a:rect l="l" t="t" r="r" b="b"/>
              <a:pathLst>
                <a:path w="3815424" h="2653659" extrusionOk="0">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 name="Google Shape;96;p1">
              <a:extLst>
                <a:ext uri="{FF2B5EF4-FFF2-40B4-BE49-F238E27FC236}">
                  <a16:creationId xmlns:a16="http://schemas.microsoft.com/office/drawing/2014/main" id="{FA0317B8-6452-3C41-2BAC-70060EFDFD65}"/>
                </a:ext>
              </a:extLst>
            </p:cNvPr>
            <p:cNvSpPr/>
            <p:nvPr/>
          </p:nvSpPr>
          <p:spPr>
            <a:xfrm>
              <a:off x="305" y="-1"/>
              <a:ext cx="3815424" cy="2653660"/>
            </a:xfrm>
            <a:custGeom>
              <a:avLst/>
              <a:gdLst/>
              <a:ahLst/>
              <a:cxnLst/>
              <a:rect l="l" t="t" r="r" b="b"/>
              <a:pathLst>
                <a:path w="3815424" h="2653660" extrusionOk="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 name="Google Shape;97;p1">
              <a:extLst>
                <a:ext uri="{FF2B5EF4-FFF2-40B4-BE49-F238E27FC236}">
                  <a16:creationId xmlns:a16="http://schemas.microsoft.com/office/drawing/2014/main" id="{7584A863-3967-88AC-D6A9-6CCEFE0052F9}"/>
                </a:ext>
              </a:extLst>
            </p:cNvPr>
            <p:cNvSpPr/>
            <p:nvPr/>
          </p:nvSpPr>
          <p:spPr>
            <a:xfrm>
              <a:off x="-305" y="1"/>
              <a:ext cx="3815986" cy="2675935"/>
            </a:xfrm>
            <a:custGeom>
              <a:avLst/>
              <a:gdLst/>
              <a:ahLst/>
              <a:cxnLst/>
              <a:rect l="l" t="t" r="r" b="b"/>
              <a:pathLst>
                <a:path w="3815986" h="2675935" extrusionOk="0">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 name="Google Shape;98;p1">
              <a:extLst>
                <a:ext uri="{FF2B5EF4-FFF2-40B4-BE49-F238E27FC236}">
                  <a16:creationId xmlns:a16="http://schemas.microsoft.com/office/drawing/2014/main" id="{D5B92B37-E76C-DF03-6BB7-0911971513C0}"/>
                </a:ext>
              </a:extLst>
            </p:cNvPr>
            <p:cNvSpPr/>
            <p:nvPr/>
          </p:nvSpPr>
          <p:spPr>
            <a:xfrm>
              <a:off x="305" y="-1"/>
              <a:ext cx="3832270" cy="2876136"/>
            </a:xfrm>
            <a:custGeom>
              <a:avLst/>
              <a:gdLst/>
              <a:ahLst/>
              <a:cxnLst/>
              <a:rect l="l" t="t" r="r" b="b"/>
              <a:pathLst>
                <a:path w="3832270" h="2876136" extrusionOk="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Tree>
    <p:extLst>
      <p:ext uri="{BB962C8B-B14F-4D97-AF65-F5344CB8AC3E}">
        <p14:creationId xmlns:p14="http://schemas.microsoft.com/office/powerpoint/2010/main" val="2510745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964EF26-5690-57E3-691A-C7743F16B12B}"/>
              </a:ext>
            </a:extLst>
          </p:cNvPr>
          <p:cNvSpPr txBox="1">
            <a:spLocks/>
          </p:cNvSpPr>
          <p:nvPr/>
        </p:nvSpPr>
        <p:spPr>
          <a:xfrm>
            <a:off x="291384" y="269994"/>
            <a:ext cx="10515600" cy="800377"/>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kern="1200" dirty="0">
                <a:solidFill>
                  <a:schemeClr val="bg1"/>
                </a:solidFill>
                <a:latin typeface="Arial Rounded MT Bold" panose="020F0704030504030204" pitchFamily="34" charset="0"/>
                <a:ea typeface="+mj-ea"/>
                <a:cs typeface="+mj-cs"/>
                <a:sym typeface="Arial"/>
              </a:rPr>
              <a:t>Personal introduction  </a:t>
            </a:r>
          </a:p>
        </p:txBody>
      </p:sp>
      <p:sp>
        <p:nvSpPr>
          <p:cNvPr id="5" name="Text Placeholder 2">
            <a:extLst>
              <a:ext uri="{FF2B5EF4-FFF2-40B4-BE49-F238E27FC236}">
                <a16:creationId xmlns:a16="http://schemas.microsoft.com/office/drawing/2014/main" id="{6EB45A83-9100-43C3-AD03-39A6E83BE0BE}"/>
              </a:ext>
            </a:extLst>
          </p:cNvPr>
          <p:cNvSpPr txBox="1">
            <a:spLocks/>
          </p:cNvSpPr>
          <p:nvPr/>
        </p:nvSpPr>
        <p:spPr>
          <a:xfrm>
            <a:off x="365835" y="896645"/>
            <a:ext cx="10740025" cy="5156263"/>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114300" indent="0">
              <a:buNone/>
            </a:pPr>
            <a:r>
              <a:rPr lang="en-US" sz="4800" dirty="0">
                <a:latin typeface="+mj-lt"/>
              </a:rPr>
              <a:t>Main challenges and How did we solve it :</a:t>
            </a:r>
          </a:p>
          <a:p>
            <a:pPr marL="114300" indent="0">
              <a:buNone/>
            </a:pPr>
            <a:endParaRPr lang="en-US" sz="4800" dirty="0">
              <a:highlight>
                <a:srgbClr val="C0C0C0"/>
              </a:highlight>
              <a:latin typeface="+mj-lt"/>
            </a:endParaRPr>
          </a:p>
          <a:p>
            <a:r>
              <a:rPr lang="en-US" sz="3600" dirty="0">
                <a:latin typeface="+mj-lt"/>
              </a:rPr>
              <a:t>Time –  we tried to divide into small tasks that takes a short time and then put everything together.</a:t>
            </a:r>
          </a:p>
          <a:p>
            <a:r>
              <a:rPr lang="en-US" sz="3600" dirty="0">
                <a:latin typeface="+mj-lt"/>
              </a:rPr>
              <a:t>Techniques issues- each problem was bundled together to solve it quickly</a:t>
            </a:r>
            <a:endParaRPr lang="en-US" sz="6000" dirty="0">
              <a:latin typeface="+mj-lt"/>
            </a:endParaRPr>
          </a:p>
        </p:txBody>
      </p:sp>
      <p:sp>
        <p:nvSpPr>
          <p:cNvPr id="2" name="Rectangle 1">
            <a:extLst>
              <a:ext uri="{FF2B5EF4-FFF2-40B4-BE49-F238E27FC236}">
                <a16:creationId xmlns:a16="http://schemas.microsoft.com/office/drawing/2014/main" id="{A1CDDE5C-381D-51E3-43EC-33A695CE1FB2}"/>
              </a:ext>
            </a:extLst>
          </p:cNvPr>
          <p:cNvSpPr/>
          <p:nvPr/>
        </p:nvSpPr>
        <p:spPr>
          <a:xfrm>
            <a:off x="9546771" y="6052908"/>
            <a:ext cx="2503715" cy="7288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oogle Shape;93;p1" descr="Logo, company name&#10;&#10;Description automatically generated">
            <a:extLst>
              <a:ext uri="{FF2B5EF4-FFF2-40B4-BE49-F238E27FC236}">
                <a16:creationId xmlns:a16="http://schemas.microsoft.com/office/drawing/2014/main" id="{D0E2A1B6-1EA4-71FC-4A96-11967838FA45}"/>
              </a:ext>
            </a:extLst>
          </p:cNvPr>
          <p:cNvPicPr preferRelativeResize="0"/>
          <p:nvPr/>
        </p:nvPicPr>
        <p:blipFill rotWithShape="1">
          <a:blip r:embed="rId3">
            <a:alphaModFix/>
          </a:blip>
          <a:srcRect/>
          <a:stretch/>
        </p:blipFill>
        <p:spPr>
          <a:xfrm>
            <a:off x="8522563" y="5619565"/>
            <a:ext cx="3442106" cy="1013339"/>
          </a:xfrm>
          <a:prstGeom prst="rect">
            <a:avLst/>
          </a:prstGeom>
          <a:noFill/>
          <a:ln>
            <a:noFill/>
          </a:ln>
        </p:spPr>
      </p:pic>
      <p:grpSp>
        <p:nvGrpSpPr>
          <p:cNvPr id="6" name="Google Shape;88;p1">
            <a:extLst>
              <a:ext uri="{FF2B5EF4-FFF2-40B4-BE49-F238E27FC236}">
                <a16:creationId xmlns:a16="http://schemas.microsoft.com/office/drawing/2014/main" id="{D422B2D7-0C5A-86A8-A9C5-23202B77A574}"/>
              </a:ext>
            </a:extLst>
          </p:cNvPr>
          <p:cNvGrpSpPr/>
          <p:nvPr/>
        </p:nvGrpSpPr>
        <p:grpSpPr>
          <a:xfrm flipH="1">
            <a:off x="9676747" y="0"/>
            <a:ext cx="2514948" cy="2174333"/>
            <a:chOff x="-305" y="-4155"/>
            <a:chExt cx="2514948" cy="2174333"/>
          </a:xfrm>
        </p:grpSpPr>
        <p:sp>
          <p:nvSpPr>
            <p:cNvPr id="7" name="Google Shape;89;p1">
              <a:extLst>
                <a:ext uri="{FF2B5EF4-FFF2-40B4-BE49-F238E27FC236}">
                  <a16:creationId xmlns:a16="http://schemas.microsoft.com/office/drawing/2014/main" id="{8C482056-F793-8716-8EB6-F3015DFCE0E1}"/>
                </a:ext>
              </a:extLst>
            </p:cNvPr>
            <p:cNvSpPr/>
            <p:nvPr/>
          </p:nvSpPr>
          <p:spPr>
            <a:xfrm>
              <a:off x="-305" y="0"/>
              <a:ext cx="2514948" cy="2170178"/>
            </a:xfrm>
            <a:custGeom>
              <a:avLst/>
              <a:gdLst/>
              <a:ahLst/>
              <a:cxnLst/>
              <a:rect l="l" t="t" r="r" b="b"/>
              <a:pathLst>
                <a:path w="2514948" h="2170178" extrusionOk="0">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 name="Google Shape;90;p1">
              <a:extLst>
                <a:ext uri="{FF2B5EF4-FFF2-40B4-BE49-F238E27FC236}">
                  <a16:creationId xmlns:a16="http://schemas.microsoft.com/office/drawing/2014/main" id="{5712DB15-D61E-9D7E-5FB8-0505BBB7CA5D}"/>
                </a:ext>
              </a:extLst>
            </p:cNvPr>
            <p:cNvSpPr/>
            <p:nvPr/>
          </p:nvSpPr>
          <p:spPr>
            <a:xfrm>
              <a:off x="-305" y="-4155"/>
              <a:ext cx="2493062" cy="1947896"/>
            </a:xfrm>
            <a:custGeom>
              <a:avLst/>
              <a:gdLst/>
              <a:ahLst/>
              <a:cxnLst/>
              <a:rect l="l" t="t" r="r" b="b"/>
              <a:pathLst>
                <a:path w="2493062" h="1947896" extrusionOk="0">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 name="Google Shape;91;p1">
              <a:extLst>
                <a:ext uri="{FF2B5EF4-FFF2-40B4-BE49-F238E27FC236}">
                  <a16:creationId xmlns:a16="http://schemas.microsoft.com/office/drawing/2014/main" id="{722CF593-E646-36E2-84A3-D922EFC787C1}"/>
                </a:ext>
              </a:extLst>
            </p:cNvPr>
            <p:cNvSpPr/>
            <p:nvPr/>
          </p:nvSpPr>
          <p:spPr>
            <a:xfrm>
              <a:off x="-305" y="0"/>
              <a:ext cx="2501089" cy="1972702"/>
            </a:xfrm>
            <a:custGeom>
              <a:avLst/>
              <a:gdLst/>
              <a:ahLst/>
              <a:cxnLst/>
              <a:rect l="l" t="t" r="r" b="b"/>
              <a:pathLst>
                <a:path w="2501089" h="1972702" extrusionOk="0">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00" b="0" i="0" u="none" strike="noStrike" cap="none">
                <a:solidFill>
                  <a:schemeClr val="lt1"/>
                </a:solidFill>
                <a:latin typeface="Calibri"/>
                <a:ea typeface="Calibri"/>
                <a:cs typeface="Calibri"/>
                <a:sym typeface="Calibri"/>
              </a:endParaRPr>
            </a:p>
          </p:txBody>
        </p:sp>
        <p:sp>
          <p:nvSpPr>
            <p:cNvPr id="10" name="Google Shape;92;p1">
              <a:extLst>
                <a:ext uri="{FF2B5EF4-FFF2-40B4-BE49-F238E27FC236}">
                  <a16:creationId xmlns:a16="http://schemas.microsoft.com/office/drawing/2014/main" id="{22060C68-9D7E-50AA-088B-D34055E6E4B9}"/>
                </a:ext>
              </a:extLst>
            </p:cNvPr>
            <p:cNvSpPr/>
            <p:nvPr/>
          </p:nvSpPr>
          <p:spPr>
            <a:xfrm>
              <a:off x="305" y="1"/>
              <a:ext cx="2491105" cy="1943661"/>
            </a:xfrm>
            <a:custGeom>
              <a:avLst/>
              <a:gdLst/>
              <a:ahLst/>
              <a:cxnLst/>
              <a:rect l="l" t="t" r="r" b="b"/>
              <a:pathLst>
                <a:path w="2491105" h="1943661" extrusionOk="0">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grpSp>
        <p:nvGrpSpPr>
          <p:cNvPr id="11" name="Google Shape;94;p1">
            <a:extLst>
              <a:ext uri="{FF2B5EF4-FFF2-40B4-BE49-F238E27FC236}">
                <a16:creationId xmlns:a16="http://schemas.microsoft.com/office/drawing/2014/main" id="{D6CA0E30-4C8C-11C4-82E1-ABF706FEA85C}"/>
              </a:ext>
            </a:extLst>
          </p:cNvPr>
          <p:cNvGrpSpPr/>
          <p:nvPr/>
        </p:nvGrpSpPr>
        <p:grpSpPr>
          <a:xfrm rot="10800000" flipH="1">
            <a:off x="-305" y="4322879"/>
            <a:ext cx="3378428" cy="2535121"/>
            <a:chOff x="-305" y="-1"/>
            <a:chExt cx="3832880" cy="2876136"/>
          </a:xfrm>
        </p:grpSpPr>
        <p:sp>
          <p:nvSpPr>
            <p:cNvPr id="12" name="Google Shape;95;p1">
              <a:extLst>
                <a:ext uri="{FF2B5EF4-FFF2-40B4-BE49-F238E27FC236}">
                  <a16:creationId xmlns:a16="http://schemas.microsoft.com/office/drawing/2014/main" id="{73B46D8C-1480-54B0-08FD-6C3CC8024C96}"/>
                </a:ext>
              </a:extLst>
            </p:cNvPr>
            <p:cNvSpPr/>
            <p:nvPr/>
          </p:nvSpPr>
          <p:spPr>
            <a:xfrm>
              <a:off x="305" y="1"/>
              <a:ext cx="3815424" cy="2653659"/>
            </a:xfrm>
            <a:custGeom>
              <a:avLst/>
              <a:gdLst/>
              <a:ahLst/>
              <a:cxnLst/>
              <a:rect l="l" t="t" r="r" b="b"/>
              <a:pathLst>
                <a:path w="3815424" h="2653659" extrusionOk="0">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 name="Google Shape;96;p1">
              <a:extLst>
                <a:ext uri="{FF2B5EF4-FFF2-40B4-BE49-F238E27FC236}">
                  <a16:creationId xmlns:a16="http://schemas.microsoft.com/office/drawing/2014/main" id="{2225B39C-3F8A-5C88-0114-10851D3C2A05}"/>
                </a:ext>
              </a:extLst>
            </p:cNvPr>
            <p:cNvSpPr/>
            <p:nvPr/>
          </p:nvSpPr>
          <p:spPr>
            <a:xfrm>
              <a:off x="305" y="-1"/>
              <a:ext cx="3815424" cy="2653660"/>
            </a:xfrm>
            <a:custGeom>
              <a:avLst/>
              <a:gdLst/>
              <a:ahLst/>
              <a:cxnLst/>
              <a:rect l="l" t="t" r="r" b="b"/>
              <a:pathLst>
                <a:path w="3815424" h="2653660" extrusionOk="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 name="Google Shape;97;p1">
              <a:extLst>
                <a:ext uri="{FF2B5EF4-FFF2-40B4-BE49-F238E27FC236}">
                  <a16:creationId xmlns:a16="http://schemas.microsoft.com/office/drawing/2014/main" id="{F83B6853-5E47-E580-7C23-4BD3E64D7889}"/>
                </a:ext>
              </a:extLst>
            </p:cNvPr>
            <p:cNvSpPr/>
            <p:nvPr/>
          </p:nvSpPr>
          <p:spPr>
            <a:xfrm>
              <a:off x="-305" y="1"/>
              <a:ext cx="3815986" cy="2675935"/>
            </a:xfrm>
            <a:custGeom>
              <a:avLst/>
              <a:gdLst/>
              <a:ahLst/>
              <a:cxnLst/>
              <a:rect l="l" t="t" r="r" b="b"/>
              <a:pathLst>
                <a:path w="3815986" h="2675935" extrusionOk="0">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 name="Google Shape;98;p1">
              <a:extLst>
                <a:ext uri="{FF2B5EF4-FFF2-40B4-BE49-F238E27FC236}">
                  <a16:creationId xmlns:a16="http://schemas.microsoft.com/office/drawing/2014/main" id="{5EE2AE32-EC06-A8FA-CE4F-69B7B5259529}"/>
                </a:ext>
              </a:extLst>
            </p:cNvPr>
            <p:cNvSpPr/>
            <p:nvPr/>
          </p:nvSpPr>
          <p:spPr>
            <a:xfrm>
              <a:off x="305" y="-1"/>
              <a:ext cx="3832270" cy="2876136"/>
            </a:xfrm>
            <a:custGeom>
              <a:avLst/>
              <a:gdLst/>
              <a:ahLst/>
              <a:cxnLst/>
              <a:rect l="l" t="t" r="r" b="b"/>
              <a:pathLst>
                <a:path w="3832270" h="2876136" extrusionOk="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Tree>
    <p:extLst>
      <p:ext uri="{BB962C8B-B14F-4D97-AF65-F5344CB8AC3E}">
        <p14:creationId xmlns:p14="http://schemas.microsoft.com/office/powerpoint/2010/main" val="3295356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964EF26-5690-57E3-691A-C7743F16B12B}"/>
              </a:ext>
            </a:extLst>
          </p:cNvPr>
          <p:cNvSpPr txBox="1">
            <a:spLocks/>
          </p:cNvSpPr>
          <p:nvPr/>
        </p:nvSpPr>
        <p:spPr>
          <a:xfrm>
            <a:off x="291384" y="269994"/>
            <a:ext cx="10515600" cy="800377"/>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kern="1200" dirty="0">
                <a:solidFill>
                  <a:schemeClr val="bg1"/>
                </a:solidFill>
                <a:latin typeface="Arial Rounded MT Bold" panose="020F0704030504030204" pitchFamily="34" charset="0"/>
                <a:ea typeface="+mj-ea"/>
                <a:cs typeface="+mj-cs"/>
                <a:sym typeface="Arial"/>
              </a:rPr>
              <a:t>Personal introduction  </a:t>
            </a:r>
          </a:p>
        </p:txBody>
      </p:sp>
      <p:sp>
        <p:nvSpPr>
          <p:cNvPr id="5" name="Text Placeholder 2">
            <a:extLst>
              <a:ext uri="{FF2B5EF4-FFF2-40B4-BE49-F238E27FC236}">
                <a16:creationId xmlns:a16="http://schemas.microsoft.com/office/drawing/2014/main" id="{6EB45A83-9100-43C3-AD03-39A6E83BE0BE}"/>
              </a:ext>
            </a:extLst>
          </p:cNvPr>
          <p:cNvSpPr txBox="1">
            <a:spLocks/>
          </p:cNvSpPr>
          <p:nvPr/>
        </p:nvSpPr>
        <p:spPr>
          <a:xfrm>
            <a:off x="291384" y="720367"/>
            <a:ext cx="10740025" cy="5156263"/>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114300" indent="0">
              <a:buNone/>
            </a:pPr>
            <a:r>
              <a:rPr lang="en-US" sz="4800" dirty="0">
                <a:latin typeface="+mj-lt"/>
              </a:rPr>
              <a:t>As a summary:</a:t>
            </a:r>
          </a:p>
          <a:p>
            <a:pPr marL="114300" indent="0">
              <a:buNone/>
            </a:pPr>
            <a:endParaRPr lang="en-US" sz="4800" dirty="0">
              <a:highlight>
                <a:srgbClr val="C0C0C0"/>
              </a:highlight>
              <a:latin typeface="+mj-lt"/>
            </a:endParaRPr>
          </a:p>
          <a:p>
            <a:pPr marL="114300" indent="0">
              <a:buNone/>
            </a:pPr>
            <a:r>
              <a:rPr lang="en-US" sz="3600" dirty="0">
                <a:latin typeface="+mj-lt"/>
              </a:rPr>
              <a:t>Our project would have improved a lot if we had more time, but as a bottom line, with all the factors we could have considered, we did our best to achieve success as a group</a:t>
            </a:r>
            <a:r>
              <a:rPr lang="he-IL" sz="3600" dirty="0">
                <a:latin typeface="+mj-lt"/>
              </a:rPr>
              <a:t>.</a:t>
            </a:r>
            <a:endParaRPr lang="en-US" sz="6000" dirty="0">
              <a:latin typeface="+mj-lt"/>
            </a:endParaRPr>
          </a:p>
        </p:txBody>
      </p:sp>
      <p:sp>
        <p:nvSpPr>
          <p:cNvPr id="2" name="Rectangle 1">
            <a:extLst>
              <a:ext uri="{FF2B5EF4-FFF2-40B4-BE49-F238E27FC236}">
                <a16:creationId xmlns:a16="http://schemas.microsoft.com/office/drawing/2014/main" id="{A1CDDE5C-381D-51E3-43EC-33A695CE1FB2}"/>
              </a:ext>
            </a:extLst>
          </p:cNvPr>
          <p:cNvSpPr/>
          <p:nvPr/>
        </p:nvSpPr>
        <p:spPr>
          <a:xfrm>
            <a:off x="9546771" y="6052908"/>
            <a:ext cx="2503715" cy="7288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oogle Shape;93;p1" descr="Logo, company name&#10;&#10;Description automatically generated">
            <a:extLst>
              <a:ext uri="{FF2B5EF4-FFF2-40B4-BE49-F238E27FC236}">
                <a16:creationId xmlns:a16="http://schemas.microsoft.com/office/drawing/2014/main" id="{D0E2A1B6-1EA4-71FC-4A96-11967838FA45}"/>
              </a:ext>
            </a:extLst>
          </p:cNvPr>
          <p:cNvPicPr preferRelativeResize="0"/>
          <p:nvPr/>
        </p:nvPicPr>
        <p:blipFill rotWithShape="1">
          <a:blip r:embed="rId3">
            <a:alphaModFix/>
          </a:blip>
          <a:srcRect/>
          <a:stretch/>
        </p:blipFill>
        <p:spPr>
          <a:xfrm>
            <a:off x="8522563" y="5619565"/>
            <a:ext cx="3442106" cy="1013339"/>
          </a:xfrm>
          <a:prstGeom prst="rect">
            <a:avLst/>
          </a:prstGeom>
          <a:noFill/>
          <a:ln>
            <a:noFill/>
          </a:ln>
        </p:spPr>
      </p:pic>
      <p:grpSp>
        <p:nvGrpSpPr>
          <p:cNvPr id="6" name="Google Shape;88;p1">
            <a:extLst>
              <a:ext uri="{FF2B5EF4-FFF2-40B4-BE49-F238E27FC236}">
                <a16:creationId xmlns:a16="http://schemas.microsoft.com/office/drawing/2014/main" id="{D422B2D7-0C5A-86A8-A9C5-23202B77A574}"/>
              </a:ext>
            </a:extLst>
          </p:cNvPr>
          <p:cNvGrpSpPr/>
          <p:nvPr/>
        </p:nvGrpSpPr>
        <p:grpSpPr>
          <a:xfrm flipH="1">
            <a:off x="9677052" y="76200"/>
            <a:ext cx="2514948" cy="2174333"/>
            <a:chOff x="-305" y="-4155"/>
            <a:chExt cx="2514948" cy="2174333"/>
          </a:xfrm>
        </p:grpSpPr>
        <p:sp>
          <p:nvSpPr>
            <p:cNvPr id="7" name="Google Shape;89;p1">
              <a:extLst>
                <a:ext uri="{FF2B5EF4-FFF2-40B4-BE49-F238E27FC236}">
                  <a16:creationId xmlns:a16="http://schemas.microsoft.com/office/drawing/2014/main" id="{8C482056-F793-8716-8EB6-F3015DFCE0E1}"/>
                </a:ext>
              </a:extLst>
            </p:cNvPr>
            <p:cNvSpPr/>
            <p:nvPr/>
          </p:nvSpPr>
          <p:spPr>
            <a:xfrm>
              <a:off x="-305" y="0"/>
              <a:ext cx="2514948" cy="2170178"/>
            </a:xfrm>
            <a:custGeom>
              <a:avLst/>
              <a:gdLst/>
              <a:ahLst/>
              <a:cxnLst/>
              <a:rect l="l" t="t" r="r" b="b"/>
              <a:pathLst>
                <a:path w="2514948" h="2170178" extrusionOk="0">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 name="Google Shape;90;p1">
              <a:extLst>
                <a:ext uri="{FF2B5EF4-FFF2-40B4-BE49-F238E27FC236}">
                  <a16:creationId xmlns:a16="http://schemas.microsoft.com/office/drawing/2014/main" id="{5712DB15-D61E-9D7E-5FB8-0505BBB7CA5D}"/>
                </a:ext>
              </a:extLst>
            </p:cNvPr>
            <p:cNvSpPr/>
            <p:nvPr/>
          </p:nvSpPr>
          <p:spPr>
            <a:xfrm>
              <a:off x="-305" y="-4155"/>
              <a:ext cx="2493062" cy="1947896"/>
            </a:xfrm>
            <a:custGeom>
              <a:avLst/>
              <a:gdLst/>
              <a:ahLst/>
              <a:cxnLst/>
              <a:rect l="l" t="t" r="r" b="b"/>
              <a:pathLst>
                <a:path w="2493062" h="1947896" extrusionOk="0">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 name="Google Shape;91;p1">
              <a:extLst>
                <a:ext uri="{FF2B5EF4-FFF2-40B4-BE49-F238E27FC236}">
                  <a16:creationId xmlns:a16="http://schemas.microsoft.com/office/drawing/2014/main" id="{722CF593-E646-36E2-84A3-D922EFC787C1}"/>
                </a:ext>
              </a:extLst>
            </p:cNvPr>
            <p:cNvSpPr/>
            <p:nvPr/>
          </p:nvSpPr>
          <p:spPr>
            <a:xfrm>
              <a:off x="-305" y="0"/>
              <a:ext cx="2501089" cy="1972702"/>
            </a:xfrm>
            <a:custGeom>
              <a:avLst/>
              <a:gdLst/>
              <a:ahLst/>
              <a:cxnLst/>
              <a:rect l="l" t="t" r="r" b="b"/>
              <a:pathLst>
                <a:path w="2501089" h="1972702" extrusionOk="0">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00" b="0" i="0" u="none" strike="noStrike" cap="none">
                <a:solidFill>
                  <a:schemeClr val="lt1"/>
                </a:solidFill>
                <a:latin typeface="Calibri"/>
                <a:ea typeface="Calibri"/>
                <a:cs typeface="Calibri"/>
                <a:sym typeface="Calibri"/>
              </a:endParaRPr>
            </a:p>
          </p:txBody>
        </p:sp>
        <p:sp>
          <p:nvSpPr>
            <p:cNvPr id="10" name="Google Shape;92;p1">
              <a:extLst>
                <a:ext uri="{FF2B5EF4-FFF2-40B4-BE49-F238E27FC236}">
                  <a16:creationId xmlns:a16="http://schemas.microsoft.com/office/drawing/2014/main" id="{22060C68-9D7E-50AA-088B-D34055E6E4B9}"/>
                </a:ext>
              </a:extLst>
            </p:cNvPr>
            <p:cNvSpPr/>
            <p:nvPr/>
          </p:nvSpPr>
          <p:spPr>
            <a:xfrm>
              <a:off x="305" y="1"/>
              <a:ext cx="2491105" cy="1943661"/>
            </a:xfrm>
            <a:custGeom>
              <a:avLst/>
              <a:gdLst/>
              <a:ahLst/>
              <a:cxnLst/>
              <a:rect l="l" t="t" r="r" b="b"/>
              <a:pathLst>
                <a:path w="2491105" h="1943661" extrusionOk="0">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grpSp>
        <p:nvGrpSpPr>
          <p:cNvPr id="11" name="Google Shape;94;p1">
            <a:extLst>
              <a:ext uri="{FF2B5EF4-FFF2-40B4-BE49-F238E27FC236}">
                <a16:creationId xmlns:a16="http://schemas.microsoft.com/office/drawing/2014/main" id="{D6CA0E30-4C8C-11C4-82E1-ABF706FEA85C}"/>
              </a:ext>
            </a:extLst>
          </p:cNvPr>
          <p:cNvGrpSpPr/>
          <p:nvPr/>
        </p:nvGrpSpPr>
        <p:grpSpPr>
          <a:xfrm rot="10800000" flipH="1">
            <a:off x="-305" y="4322879"/>
            <a:ext cx="3378428" cy="2535121"/>
            <a:chOff x="-305" y="-1"/>
            <a:chExt cx="3832880" cy="2876136"/>
          </a:xfrm>
        </p:grpSpPr>
        <p:sp>
          <p:nvSpPr>
            <p:cNvPr id="12" name="Google Shape;95;p1">
              <a:extLst>
                <a:ext uri="{FF2B5EF4-FFF2-40B4-BE49-F238E27FC236}">
                  <a16:creationId xmlns:a16="http://schemas.microsoft.com/office/drawing/2014/main" id="{73B46D8C-1480-54B0-08FD-6C3CC8024C96}"/>
                </a:ext>
              </a:extLst>
            </p:cNvPr>
            <p:cNvSpPr/>
            <p:nvPr/>
          </p:nvSpPr>
          <p:spPr>
            <a:xfrm>
              <a:off x="305" y="1"/>
              <a:ext cx="3815424" cy="2653659"/>
            </a:xfrm>
            <a:custGeom>
              <a:avLst/>
              <a:gdLst/>
              <a:ahLst/>
              <a:cxnLst/>
              <a:rect l="l" t="t" r="r" b="b"/>
              <a:pathLst>
                <a:path w="3815424" h="2653659" extrusionOk="0">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 name="Google Shape;96;p1">
              <a:extLst>
                <a:ext uri="{FF2B5EF4-FFF2-40B4-BE49-F238E27FC236}">
                  <a16:creationId xmlns:a16="http://schemas.microsoft.com/office/drawing/2014/main" id="{2225B39C-3F8A-5C88-0114-10851D3C2A05}"/>
                </a:ext>
              </a:extLst>
            </p:cNvPr>
            <p:cNvSpPr/>
            <p:nvPr/>
          </p:nvSpPr>
          <p:spPr>
            <a:xfrm>
              <a:off x="305" y="-1"/>
              <a:ext cx="3815424" cy="2653660"/>
            </a:xfrm>
            <a:custGeom>
              <a:avLst/>
              <a:gdLst/>
              <a:ahLst/>
              <a:cxnLst/>
              <a:rect l="l" t="t" r="r" b="b"/>
              <a:pathLst>
                <a:path w="3815424" h="2653660" extrusionOk="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 name="Google Shape;97;p1">
              <a:extLst>
                <a:ext uri="{FF2B5EF4-FFF2-40B4-BE49-F238E27FC236}">
                  <a16:creationId xmlns:a16="http://schemas.microsoft.com/office/drawing/2014/main" id="{F83B6853-5E47-E580-7C23-4BD3E64D7889}"/>
                </a:ext>
              </a:extLst>
            </p:cNvPr>
            <p:cNvSpPr/>
            <p:nvPr/>
          </p:nvSpPr>
          <p:spPr>
            <a:xfrm>
              <a:off x="-305" y="1"/>
              <a:ext cx="3815986" cy="2675935"/>
            </a:xfrm>
            <a:custGeom>
              <a:avLst/>
              <a:gdLst/>
              <a:ahLst/>
              <a:cxnLst/>
              <a:rect l="l" t="t" r="r" b="b"/>
              <a:pathLst>
                <a:path w="3815986" h="2675935" extrusionOk="0">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 name="Google Shape;98;p1">
              <a:extLst>
                <a:ext uri="{FF2B5EF4-FFF2-40B4-BE49-F238E27FC236}">
                  <a16:creationId xmlns:a16="http://schemas.microsoft.com/office/drawing/2014/main" id="{5EE2AE32-EC06-A8FA-CE4F-69B7B5259529}"/>
                </a:ext>
              </a:extLst>
            </p:cNvPr>
            <p:cNvSpPr/>
            <p:nvPr/>
          </p:nvSpPr>
          <p:spPr>
            <a:xfrm>
              <a:off x="305" y="-1"/>
              <a:ext cx="3832270" cy="2876136"/>
            </a:xfrm>
            <a:custGeom>
              <a:avLst/>
              <a:gdLst/>
              <a:ahLst/>
              <a:cxnLst/>
              <a:rect l="l" t="t" r="r" b="b"/>
              <a:pathLst>
                <a:path w="3832270" h="2876136" extrusionOk="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Tree>
    <p:extLst>
      <p:ext uri="{BB962C8B-B14F-4D97-AF65-F5344CB8AC3E}">
        <p14:creationId xmlns:p14="http://schemas.microsoft.com/office/powerpoint/2010/main" val="42127012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TotalTime>
  <Words>273</Words>
  <Application>Microsoft Office PowerPoint</Application>
  <PresentationFormat>Widescreen</PresentationFormat>
  <Paragraphs>34</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Arial Rounded MT Bold</vt:lpstr>
      <vt:lpstr>Calibri</vt:lpstr>
      <vt:lpstr>Calibri Light</vt:lpstr>
      <vt:lpstr>Calibri Light (כותרות)</vt:lpstr>
      <vt:lpstr>Office Theme</vt:lpstr>
      <vt:lpstr>Cucumber test for SolarEdge website –Sales team</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Shaden Ghazalin</cp:lastModifiedBy>
  <cp:revision>6</cp:revision>
  <dcterms:created xsi:type="dcterms:W3CDTF">2023-03-28T06:50:45Z</dcterms:created>
  <dcterms:modified xsi:type="dcterms:W3CDTF">2023-03-28T09:02:31Z</dcterms:modified>
</cp:coreProperties>
</file>