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84" d="100"/>
          <a:sy n="84" d="100"/>
        </p:scale>
        <p:origin x="-109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4B37-C9A4-4AA7-8ABA-5855A26B5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E53DE-61E7-4994-8EC8-9660D2A9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D862-8FEB-48A4-8495-D8E31E3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2493-25D6-430B-8FEF-AFE21BB5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55C-5C62-4D50-84B0-7DA845CF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2857-1DED-4FED-8687-BC3BABB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3B65C-078E-457C-A6B1-8852F40B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93C0-BFEE-47EB-BA24-FDE908EC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0C94-1448-401E-AFBA-BBCCC7D9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7C10-BB38-488E-94D7-67A6CA21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3201B-0E11-4FEE-8BFF-2E272AED9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9935F-749D-43AE-BE51-7C1A1C79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AE6-359D-4548-BEE7-0C4471EE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FB4E-473C-48FA-9BB6-EB28992D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2665-5799-4605-BA8E-4B053B94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F0F-6368-4EDE-8EF1-1553B2EE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D06F-F15B-485C-8009-5B154E9F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B680-49AF-4E80-BF10-4ED1C7CC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9AC5-854C-411B-A4CB-3E5F3BD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8BAD-32A3-4D13-B253-1ABE5C8B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401-8DDA-4AAE-9BDA-A712248D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A2395-85C6-43AE-B854-A4644CE8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2477-07D5-4AE2-BD2D-9FA71B40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5FD4-B84B-4B0D-B449-827CB866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83FF-EC80-4AD6-AECF-92D4A5D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61C-43E6-4260-A926-81CFEA1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3324-8EE8-4EE4-AC84-5385F192B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3AF7B-66A7-441D-9C70-0BCE05BF2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CE71-3FC6-4D0F-AD97-8D2E1BF3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5F6F4-49D7-400E-A038-2AF043A4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C9D7A-A138-424D-90B4-71DCBCD8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666D-A95D-42A2-A177-3BB2FC6D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3833-58B8-4E1C-AC33-EDA1C3CE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23ED1-DFBD-4D2C-9648-E27F1930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17016-618C-4B84-A8FD-D0B88F665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4469-CCAA-419F-BDAD-5C9012E86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2F994-F9F4-404C-82E1-36796ACA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A280-DCE7-487B-83BB-BCB77CB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BFAA0-980F-451D-A8FB-73A5E59F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BE2B-0DEA-4F7E-BF0D-74F90614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7E613-3B96-4EA2-8EDE-8D0E627C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D29F-3B75-425A-B97D-DFAA2748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BD24C-D9D5-40B0-A231-841CA33E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EF921-4AAA-47FD-B142-64F125B7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BFE36-07CE-4F49-BCFA-0C29FA50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B7C83-1AD1-49EE-9457-9C5E0AAD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5E05-EA10-4FCA-9F8E-DEDD1A08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6E63-E8C3-43A7-8BDD-DFC7115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0394-F662-4EA3-A98C-FB0D2554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05575-4F48-4C51-BC72-08543ED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C2F6-6135-4C88-A7A0-A74601BD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558C3-333B-4081-B6BE-DC3B3A80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F89-5D00-4944-A2B8-0213E10A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44A54-47A9-46E6-A7C5-D6B8A0805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ADAE-C8C7-48D5-8DC1-4305110F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7DEAA-39C4-4CE4-94A4-20C59DF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25AE-4BDF-44EA-B2EC-6B8AFB70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13E9-7CEA-492D-94B0-34B8646C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1BAB3-0D46-4A22-A2C9-846AB95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CE567-76EB-40D3-96B0-4300FCF2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A921-3139-4D01-8ED0-33A79640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453A-4B0C-4DBB-80A4-B4E40F2E9F2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7937-FE2A-4FD2-9C2B-C4BEEE7D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8C20-086A-4C72-8B79-3B814C10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DEBA-F289-431D-AA46-ACA5E2B2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A0552-9755-4BE6-B174-F4CE477DF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0000" l="9868" r="89474">
                        <a14:foregroundMark x1="56579" y1="27273" x2="78947" y2="46364"/>
                        <a14:foregroundMark x1="78947" y1="46364" x2="82895" y2="11818"/>
                        <a14:foregroundMark x1="82895" y1="11818" x2="57895" y2="909"/>
                        <a14:foregroundMark x1="57895" y1="909" x2="30263" y2="909"/>
                        <a14:foregroundMark x1="30263" y1="909" x2="19079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15" y="2324669"/>
            <a:ext cx="1930400" cy="139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DC70A5-1B34-4491-AACE-ABA7DA0B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242" y="1568794"/>
            <a:ext cx="6000466" cy="9942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elix Titling" panose="04060505060202020A04" pitchFamily="82" charset="0"/>
                <a:ea typeface="FangSong" panose="020B0503020204020204" pitchFamily="49" charset="-122"/>
              </a:rPr>
              <a:t>Gothic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B980-52CB-4D82-8298-50131DF03879}"/>
              </a:ext>
            </a:extLst>
          </p:cNvPr>
          <p:cNvSpPr/>
          <p:nvPr/>
        </p:nvSpPr>
        <p:spPr>
          <a:xfrm>
            <a:off x="5459104" y="2211321"/>
            <a:ext cx="245204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800000"/>
                </a:solidFill>
                <a:latin typeface="Blackadder ITC" panose="04020505051007020D02" pitchFamily="82" charset="0"/>
              </a:rPr>
              <a:t>Poe</a:t>
            </a:r>
          </a:p>
        </p:txBody>
      </p:sp>
    </p:spTree>
    <p:extLst>
      <p:ext uri="{BB962C8B-B14F-4D97-AF65-F5344CB8AC3E}">
        <p14:creationId xmlns:p14="http://schemas.microsoft.com/office/powerpoint/2010/main" val="135990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2387-F1FE-4830-9406-E44DF231A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Felix Titling" panose="04060505060202020A04" pitchFamily="82" charset="0"/>
              </a:rPr>
              <a:t>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BC1B6-03F7-482D-AAAF-FD8B43EAD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1 - 9</a:t>
            </a:r>
          </a:p>
        </p:txBody>
      </p:sp>
    </p:spTree>
    <p:extLst>
      <p:ext uri="{BB962C8B-B14F-4D97-AF65-F5344CB8AC3E}">
        <p14:creationId xmlns:p14="http://schemas.microsoft.com/office/powerpoint/2010/main" val="135970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92730-0B20-414C-A57D-2F5CF6B40D49}"/>
              </a:ext>
            </a:extLst>
          </p:cNvPr>
          <p:cNvSpPr/>
          <p:nvPr/>
        </p:nvSpPr>
        <p:spPr>
          <a:xfrm>
            <a:off x="4499211" y="1901588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6D037-32F2-4461-9B9A-EBA6D1DB3588}"/>
              </a:ext>
            </a:extLst>
          </p:cNvPr>
          <p:cNvSpPr/>
          <p:nvPr/>
        </p:nvSpPr>
        <p:spPr>
          <a:xfrm>
            <a:off x="5076973" y="1901588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7D868-D010-47F9-B7C9-38FFCFF37176}"/>
              </a:ext>
            </a:extLst>
          </p:cNvPr>
          <p:cNvSpPr/>
          <p:nvPr/>
        </p:nvSpPr>
        <p:spPr>
          <a:xfrm>
            <a:off x="5659282" y="1901588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E2588-FBC0-44E0-B7BA-92474AC16EE6}"/>
              </a:ext>
            </a:extLst>
          </p:cNvPr>
          <p:cNvSpPr/>
          <p:nvPr/>
        </p:nvSpPr>
        <p:spPr>
          <a:xfrm>
            <a:off x="6237044" y="1901588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2A82C-6D0B-4F4F-852E-862F031B65B2}"/>
              </a:ext>
            </a:extLst>
          </p:cNvPr>
          <p:cNvSpPr/>
          <p:nvPr/>
        </p:nvSpPr>
        <p:spPr>
          <a:xfrm>
            <a:off x="4496937" y="2490722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01A5B-02B6-45C5-8CAD-DB13A23B5239}"/>
              </a:ext>
            </a:extLst>
          </p:cNvPr>
          <p:cNvSpPr/>
          <p:nvPr/>
        </p:nvSpPr>
        <p:spPr>
          <a:xfrm>
            <a:off x="5074699" y="2490722"/>
            <a:ext cx="559558" cy="568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63B2A-66CC-4930-ACFB-558998689FFD}"/>
              </a:ext>
            </a:extLst>
          </p:cNvPr>
          <p:cNvSpPr/>
          <p:nvPr/>
        </p:nvSpPr>
        <p:spPr>
          <a:xfrm>
            <a:off x="5657008" y="2490722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F1F63-00CE-40D5-B514-667C71ADB6DD}"/>
              </a:ext>
            </a:extLst>
          </p:cNvPr>
          <p:cNvSpPr/>
          <p:nvPr/>
        </p:nvSpPr>
        <p:spPr>
          <a:xfrm>
            <a:off x="6234770" y="2490722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EF703-3046-435F-B925-F3409A5D79A9}"/>
              </a:ext>
            </a:extLst>
          </p:cNvPr>
          <p:cNvSpPr/>
          <p:nvPr/>
        </p:nvSpPr>
        <p:spPr>
          <a:xfrm>
            <a:off x="4501485" y="3086673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112E8-5339-4F00-B01C-B3CDE8A6D292}"/>
              </a:ext>
            </a:extLst>
          </p:cNvPr>
          <p:cNvSpPr/>
          <p:nvPr/>
        </p:nvSpPr>
        <p:spPr>
          <a:xfrm>
            <a:off x="5079247" y="3086673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76C11-0C38-447A-B382-F500D08D7E2D}"/>
              </a:ext>
            </a:extLst>
          </p:cNvPr>
          <p:cNvSpPr/>
          <p:nvPr/>
        </p:nvSpPr>
        <p:spPr>
          <a:xfrm>
            <a:off x="5661556" y="3086673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B987B-ED1A-4DDC-BACB-DCF6CF2783D9}"/>
              </a:ext>
            </a:extLst>
          </p:cNvPr>
          <p:cNvSpPr/>
          <p:nvPr/>
        </p:nvSpPr>
        <p:spPr>
          <a:xfrm>
            <a:off x="6239318" y="3086673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5E923-F09B-4834-A4CD-53DF433D5AE0}"/>
              </a:ext>
            </a:extLst>
          </p:cNvPr>
          <p:cNvSpPr/>
          <p:nvPr/>
        </p:nvSpPr>
        <p:spPr>
          <a:xfrm>
            <a:off x="4499211" y="3675807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360C1-869A-45CE-B1EC-7676683C0065}"/>
              </a:ext>
            </a:extLst>
          </p:cNvPr>
          <p:cNvSpPr/>
          <p:nvPr/>
        </p:nvSpPr>
        <p:spPr>
          <a:xfrm>
            <a:off x="5076973" y="3675807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61AB4E-EEF1-4312-811D-1A44BF351963}"/>
              </a:ext>
            </a:extLst>
          </p:cNvPr>
          <p:cNvSpPr/>
          <p:nvPr/>
        </p:nvSpPr>
        <p:spPr>
          <a:xfrm>
            <a:off x="5659282" y="3675807"/>
            <a:ext cx="559558" cy="568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622AA-8324-43B2-A734-E45CD6B49ED8}"/>
              </a:ext>
            </a:extLst>
          </p:cNvPr>
          <p:cNvSpPr/>
          <p:nvPr/>
        </p:nvSpPr>
        <p:spPr>
          <a:xfrm>
            <a:off x="6237044" y="3675807"/>
            <a:ext cx="559558" cy="56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80973-A3BB-42D3-8CC6-19F02ABC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008" y="-17932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  <a:latin typeface="Blackadder ITC" panose="04020505051007020D02" pitchFamily="82" charset="0"/>
              </a:rPr>
              <a:t>N-Queens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19FEE-E6F9-4EF6-AF9F-F4F04ED5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7415" y="1354627"/>
            <a:ext cx="9144000" cy="1655762"/>
          </a:xfrm>
        </p:spPr>
        <p:txBody>
          <a:bodyPr/>
          <a:lstStyle/>
          <a:p>
            <a:r>
              <a:rPr lang="en-US" dirty="0"/>
              <a:t>A CSE 271 Project</a:t>
            </a:r>
          </a:p>
        </p:txBody>
      </p:sp>
    </p:spTree>
    <p:extLst>
      <p:ext uri="{BB962C8B-B14F-4D97-AF65-F5344CB8AC3E}">
        <p14:creationId xmlns:p14="http://schemas.microsoft.com/office/powerpoint/2010/main" val="299008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Felix Titling</vt:lpstr>
      <vt:lpstr>Office Theme</vt:lpstr>
      <vt:lpstr>Gothic</vt:lpstr>
      <vt:lpstr>Sudoku</vt:lpstr>
      <vt:lpstr>N-Queens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Gothic</dc:title>
  <dc:creator>Olivia Shade</dc:creator>
  <cp:lastModifiedBy>Olivia Shade</cp:lastModifiedBy>
  <cp:revision>4</cp:revision>
  <dcterms:created xsi:type="dcterms:W3CDTF">2018-12-21T04:20:51Z</dcterms:created>
  <dcterms:modified xsi:type="dcterms:W3CDTF">2018-12-21T16:30:33Z</dcterms:modified>
</cp:coreProperties>
</file>