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AA7C1B9-AFF9-4BAB-B6FE-E21DA7CB2908}"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70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7C1B9-AFF9-4BAB-B6FE-E21DA7CB2908}"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148757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7C1B9-AFF9-4BAB-B6FE-E21DA7CB2908}"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87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7C1B9-AFF9-4BAB-B6FE-E21DA7CB2908}"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260692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A7C1B9-AFF9-4BAB-B6FE-E21DA7CB2908}" type="datetimeFigureOut">
              <a:rPr lang="en-US" smtClean="0"/>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CDACA-4F9E-45B7-B00B-EC71C8090FBB}"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40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A7C1B9-AFF9-4BAB-B6FE-E21DA7CB2908}"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256844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A7C1B9-AFF9-4BAB-B6FE-E21DA7CB2908}" type="datetimeFigureOut">
              <a:rPr lang="en-US" smtClean="0"/>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14774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7C1B9-AFF9-4BAB-B6FE-E21DA7CB2908}" type="datetimeFigureOut">
              <a:rPr lang="en-US" smtClean="0"/>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67351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7C1B9-AFF9-4BAB-B6FE-E21DA7CB2908}" type="datetimeFigureOut">
              <a:rPr lang="en-US" smtClean="0"/>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375576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7C1B9-AFF9-4BAB-B6FE-E21DA7CB2908}"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CDACA-4F9E-45B7-B00B-EC71C8090FBB}" type="slidenum">
              <a:rPr lang="en-US" smtClean="0"/>
              <a:t>‹#›</a:t>
            </a:fld>
            <a:endParaRPr lang="en-US"/>
          </a:p>
        </p:txBody>
      </p:sp>
    </p:spTree>
    <p:extLst>
      <p:ext uri="{BB962C8B-B14F-4D97-AF65-F5344CB8AC3E}">
        <p14:creationId xmlns:p14="http://schemas.microsoft.com/office/powerpoint/2010/main" val="400899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A7C1B9-AFF9-4BAB-B6FE-E21DA7CB2908}" type="datetimeFigureOut">
              <a:rPr lang="en-US" smtClean="0"/>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CDACA-4F9E-45B7-B00B-EC71C8090FB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30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AA7C1B9-AFF9-4BAB-B6FE-E21DA7CB2908}" type="datetimeFigureOut">
              <a:rPr lang="en-US" smtClean="0"/>
              <a:t>6/15/2021</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6CDACA-4F9E-45B7-B00B-EC71C8090FB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581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8D37-C00B-4B3A-B454-976AC650F8FB}"/>
              </a:ext>
            </a:extLst>
          </p:cNvPr>
          <p:cNvSpPr>
            <a:spLocks noGrp="1"/>
          </p:cNvSpPr>
          <p:nvPr>
            <p:ph type="ctrTitle"/>
          </p:nvPr>
        </p:nvSpPr>
        <p:spPr/>
        <p:txBody>
          <a:bodyPr>
            <a:normAutofit/>
          </a:bodyPr>
          <a:lstStyle/>
          <a:p>
            <a:r>
              <a:rPr lang="en-US" dirty="0"/>
              <a:t>Netflix and TV</a:t>
            </a:r>
          </a:p>
        </p:txBody>
      </p:sp>
      <p:sp>
        <p:nvSpPr>
          <p:cNvPr id="3" name="Subtitle 2">
            <a:extLst>
              <a:ext uri="{FF2B5EF4-FFF2-40B4-BE49-F238E27FC236}">
                <a16:creationId xmlns:a16="http://schemas.microsoft.com/office/drawing/2014/main" id="{B584107F-10D4-4964-93D9-70B5B21F17BB}"/>
              </a:ext>
            </a:extLst>
          </p:cNvPr>
          <p:cNvSpPr>
            <a:spLocks noGrp="1"/>
          </p:cNvSpPr>
          <p:nvPr>
            <p:ph type="subTitle" idx="1"/>
          </p:nvPr>
        </p:nvSpPr>
        <p:spPr/>
        <p:txBody>
          <a:bodyPr>
            <a:normAutofit/>
          </a:bodyPr>
          <a:lstStyle/>
          <a:p>
            <a:r>
              <a:rPr lang="en-US"/>
              <a:t>Shawn Cavazos, Edward Michaud, </a:t>
            </a:r>
            <a:r>
              <a:rPr lang="en-US" i="0">
                <a:effectLst/>
                <a:latin typeface="Calibri" panose="020F0502020204030204" pitchFamily="34" charset="0"/>
                <a:cs typeface="Calibri" panose="020F0502020204030204" pitchFamily="34" charset="0"/>
              </a:rPr>
              <a:t>Amara Hamadache</a:t>
            </a:r>
          </a:p>
          <a:p>
            <a:r>
              <a:rPr lang="en-US">
                <a:latin typeface="Calibri" panose="020F0502020204030204" pitchFamily="34" charset="0"/>
                <a:cs typeface="Calibri" panose="020F0502020204030204" pitchFamily="34" charset="0"/>
              </a:rPr>
              <a:t>06/16/2021</a:t>
            </a:r>
            <a:endParaRPr lang="en-US" i="0">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7682297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ED58-E50B-4E62-B68C-E1DFFD1CE04C}"/>
              </a:ext>
            </a:extLst>
          </p:cNvPr>
          <p:cNvSpPr>
            <a:spLocks noGrp="1"/>
          </p:cNvSpPr>
          <p:nvPr>
            <p:ph type="title"/>
          </p:nvPr>
        </p:nvSpPr>
        <p:spPr/>
        <p:txBody>
          <a:bodyPr/>
          <a:lstStyle/>
          <a:p>
            <a:r>
              <a:rPr lang="en-US" dirty="0"/>
              <a:t>The ETL Process</a:t>
            </a:r>
          </a:p>
        </p:txBody>
      </p:sp>
      <p:sp>
        <p:nvSpPr>
          <p:cNvPr id="3" name="Content Placeholder 2">
            <a:extLst>
              <a:ext uri="{FF2B5EF4-FFF2-40B4-BE49-F238E27FC236}">
                <a16:creationId xmlns:a16="http://schemas.microsoft.com/office/drawing/2014/main" id="{D5BAAA1E-C665-4965-9CB8-147EE6A38B7E}"/>
              </a:ext>
            </a:extLst>
          </p:cNvPr>
          <p:cNvSpPr>
            <a:spLocks noGrp="1"/>
          </p:cNvSpPr>
          <p:nvPr>
            <p:ph idx="1"/>
          </p:nvPr>
        </p:nvSpPr>
        <p:spPr>
          <a:xfrm>
            <a:off x="427229" y="3182620"/>
            <a:ext cx="3547871" cy="2925572"/>
          </a:xfrm>
        </p:spPr>
        <p:txBody>
          <a:bodyPr>
            <a:normAutofit/>
          </a:bodyPr>
          <a:lstStyle/>
          <a:p>
            <a:pPr>
              <a:buFont typeface="Wingdings" panose="05000000000000000000" pitchFamily="2" charset="2"/>
              <a:buChar char="§"/>
            </a:pPr>
            <a:r>
              <a:rPr lang="en-US" dirty="0"/>
              <a:t>We took the data from the existing Netflix template and located a compatible dataset from Kaggle that included the ratings of the shows</a:t>
            </a:r>
          </a:p>
        </p:txBody>
      </p:sp>
      <p:sp>
        <p:nvSpPr>
          <p:cNvPr id="6" name="Content Placeholder 2">
            <a:extLst>
              <a:ext uri="{FF2B5EF4-FFF2-40B4-BE49-F238E27FC236}">
                <a16:creationId xmlns:a16="http://schemas.microsoft.com/office/drawing/2014/main" id="{73B3033E-E876-46CE-939D-B9D6FEB4D1EA}"/>
              </a:ext>
            </a:extLst>
          </p:cNvPr>
          <p:cNvSpPr txBox="1">
            <a:spLocks/>
          </p:cNvSpPr>
          <p:nvPr/>
        </p:nvSpPr>
        <p:spPr>
          <a:xfrm>
            <a:off x="4450840" y="3182620"/>
            <a:ext cx="3187699" cy="292557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a:t>Locating the shared column of ‘Title’ allowed an easy assimilation of the data to be joined through </a:t>
            </a:r>
            <a:r>
              <a:rPr lang="en-US" dirty="0" err="1"/>
              <a:t>pgAdmin</a:t>
            </a:r>
            <a:r>
              <a:rPr lang="en-US" dirty="0"/>
              <a:t> 4 using SQL.</a:t>
            </a:r>
          </a:p>
        </p:txBody>
      </p:sp>
      <p:sp>
        <p:nvSpPr>
          <p:cNvPr id="7" name="Content Placeholder 2">
            <a:extLst>
              <a:ext uri="{FF2B5EF4-FFF2-40B4-BE49-F238E27FC236}">
                <a16:creationId xmlns:a16="http://schemas.microsoft.com/office/drawing/2014/main" id="{2DF087FA-57D8-4BD7-877E-3D84593C5F0C}"/>
              </a:ext>
            </a:extLst>
          </p:cNvPr>
          <p:cNvSpPr txBox="1">
            <a:spLocks/>
          </p:cNvSpPr>
          <p:nvPr/>
        </p:nvSpPr>
        <p:spPr>
          <a:xfrm>
            <a:off x="8318499" y="3182620"/>
            <a:ext cx="3446271" cy="292557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a:t>Loaded the combined table into a Pandas data frame in order to further organize the data and </a:t>
            </a:r>
            <a:r>
              <a:rPr lang="en-US"/>
              <a:t>create visualizations.</a:t>
            </a:r>
            <a:endParaRPr lang="en-US" dirty="0"/>
          </a:p>
        </p:txBody>
      </p:sp>
      <p:sp>
        <p:nvSpPr>
          <p:cNvPr id="8" name="Content Placeholder 2">
            <a:extLst>
              <a:ext uri="{FF2B5EF4-FFF2-40B4-BE49-F238E27FC236}">
                <a16:creationId xmlns:a16="http://schemas.microsoft.com/office/drawing/2014/main" id="{43848F01-A035-44A2-9C90-277105729146}"/>
              </a:ext>
            </a:extLst>
          </p:cNvPr>
          <p:cNvSpPr txBox="1">
            <a:spLocks/>
          </p:cNvSpPr>
          <p:nvPr/>
        </p:nvSpPr>
        <p:spPr>
          <a:xfrm>
            <a:off x="501143" y="2196592"/>
            <a:ext cx="2354072" cy="87426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5400" dirty="0"/>
              <a:t>Extract</a:t>
            </a:r>
          </a:p>
        </p:txBody>
      </p:sp>
      <p:sp>
        <p:nvSpPr>
          <p:cNvPr id="9" name="Content Placeholder 2">
            <a:extLst>
              <a:ext uri="{FF2B5EF4-FFF2-40B4-BE49-F238E27FC236}">
                <a16:creationId xmlns:a16="http://schemas.microsoft.com/office/drawing/2014/main" id="{E60EB19D-98E6-4959-B71C-331F912418FE}"/>
              </a:ext>
            </a:extLst>
          </p:cNvPr>
          <p:cNvSpPr txBox="1">
            <a:spLocks/>
          </p:cNvSpPr>
          <p:nvPr/>
        </p:nvSpPr>
        <p:spPr>
          <a:xfrm>
            <a:off x="4516628" y="2198624"/>
            <a:ext cx="3446271" cy="98399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5400" dirty="0"/>
              <a:t>Transform</a:t>
            </a:r>
          </a:p>
        </p:txBody>
      </p:sp>
      <p:sp>
        <p:nvSpPr>
          <p:cNvPr id="10" name="Content Placeholder 2">
            <a:extLst>
              <a:ext uri="{FF2B5EF4-FFF2-40B4-BE49-F238E27FC236}">
                <a16:creationId xmlns:a16="http://schemas.microsoft.com/office/drawing/2014/main" id="{339E6016-9076-4464-8A84-DB2EE2218EBC}"/>
              </a:ext>
            </a:extLst>
          </p:cNvPr>
          <p:cNvSpPr txBox="1">
            <a:spLocks/>
          </p:cNvSpPr>
          <p:nvPr/>
        </p:nvSpPr>
        <p:spPr>
          <a:xfrm>
            <a:off x="8495279" y="2200656"/>
            <a:ext cx="3446271" cy="98196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sz="5400" dirty="0"/>
              <a:t>Load</a:t>
            </a:r>
          </a:p>
        </p:txBody>
      </p:sp>
    </p:spTree>
    <p:extLst>
      <p:ext uri="{BB962C8B-B14F-4D97-AF65-F5344CB8AC3E}">
        <p14:creationId xmlns:p14="http://schemas.microsoft.com/office/powerpoint/2010/main" val="301294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16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9F3FC-6CC8-43BB-BFE8-07094D762857}"/>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Movies and Shows Galore</a:t>
            </a:r>
          </a:p>
        </p:txBody>
      </p:sp>
      <p:pic>
        <p:nvPicPr>
          <p:cNvPr id="4" name="Picture 3">
            <a:extLst>
              <a:ext uri="{FF2B5EF4-FFF2-40B4-BE49-F238E27FC236}">
                <a16:creationId xmlns:a16="http://schemas.microsoft.com/office/drawing/2014/main" id="{D00BB9D8-A79E-4F9A-96D3-57657C0EC0BE}"/>
              </a:ext>
            </a:extLst>
          </p:cNvPr>
          <p:cNvPicPr>
            <a:picLocks noChangeAspect="1"/>
          </p:cNvPicPr>
          <p:nvPr/>
        </p:nvPicPr>
        <p:blipFill rotWithShape="1">
          <a:blip r:embed="rId2"/>
          <a:srcRect t="9276" r="1" b="3871"/>
          <a:stretch/>
        </p:blipFill>
        <p:spPr>
          <a:xfrm>
            <a:off x="327547" y="321733"/>
            <a:ext cx="7058306" cy="4107392"/>
          </a:xfrm>
          <a:prstGeom prst="rect">
            <a:avLst/>
          </a:prstGeom>
        </p:spPr>
      </p:pic>
      <p:sp>
        <p:nvSpPr>
          <p:cNvPr id="21"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C8F22A-E90B-469C-98ED-CC27632CE175}"/>
              </a:ext>
            </a:extLst>
          </p:cNvPr>
          <p:cNvSpPr>
            <a:spLocks noGrp="1"/>
          </p:cNvSpPr>
          <p:nvPr>
            <p:ph idx="1"/>
          </p:nvPr>
        </p:nvSpPr>
        <p:spPr>
          <a:xfrm>
            <a:off x="8029319" y="917725"/>
            <a:ext cx="3424739" cy="4852362"/>
          </a:xfrm>
        </p:spPr>
        <p:txBody>
          <a:bodyPr anchor="ctr">
            <a:normAutofit/>
          </a:bodyPr>
          <a:lstStyle/>
          <a:p>
            <a:r>
              <a:rPr lang="en-US">
                <a:solidFill>
                  <a:srgbClr val="FFFFFF"/>
                </a:solidFill>
              </a:rPr>
              <a:t>From 2014 to today, there have been more movies and shows that have been added to Netflix. </a:t>
            </a:r>
          </a:p>
          <a:p>
            <a:r>
              <a:rPr lang="en-US">
                <a:solidFill>
                  <a:srgbClr val="FFFFFF"/>
                </a:solidFill>
              </a:rPr>
              <a:t>Many shows are Crimes, Comedy, and Kids shows. </a:t>
            </a:r>
          </a:p>
          <a:p>
            <a:r>
              <a:rPr lang="en-US">
                <a:solidFill>
                  <a:srgbClr val="FFFFFF"/>
                </a:solidFill>
              </a:rPr>
              <a:t>There were many other categories that had very few entries and was combined in another category.</a:t>
            </a:r>
          </a:p>
          <a:p>
            <a:endParaRPr lang="en-US">
              <a:solidFill>
                <a:srgbClr val="FFFFFF"/>
              </a:solidFill>
            </a:endParaRPr>
          </a:p>
        </p:txBody>
      </p:sp>
    </p:spTree>
    <p:extLst>
      <p:ext uri="{BB962C8B-B14F-4D97-AF65-F5344CB8AC3E}">
        <p14:creationId xmlns:p14="http://schemas.microsoft.com/office/powerpoint/2010/main" val="201564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AD3F3-7CF6-48A7-AEEB-56C3C11432B3}"/>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Ratings Across the Board</a:t>
            </a:r>
          </a:p>
        </p:txBody>
      </p:sp>
      <p:pic>
        <p:nvPicPr>
          <p:cNvPr id="4" name="Picture 3">
            <a:extLst>
              <a:ext uri="{FF2B5EF4-FFF2-40B4-BE49-F238E27FC236}">
                <a16:creationId xmlns:a16="http://schemas.microsoft.com/office/drawing/2014/main" id="{A6B5DA46-D7BE-4E51-8533-E01D32A4420B}"/>
              </a:ext>
            </a:extLst>
          </p:cNvPr>
          <p:cNvPicPr>
            <a:picLocks noChangeAspect="1"/>
          </p:cNvPicPr>
          <p:nvPr/>
        </p:nvPicPr>
        <p:blipFill rotWithShape="1">
          <a:blip r:embed="rId2"/>
          <a:srcRect l="5056" r="-3" b="-3"/>
          <a:stretch/>
        </p:blipFill>
        <p:spPr>
          <a:xfrm>
            <a:off x="327547" y="321733"/>
            <a:ext cx="7058306" cy="4107392"/>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C37A00-7422-405A-8796-BCA10A7C60C8}"/>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Despite some shows, like Crime, are prevalent, they have a different ratings.</a:t>
            </a:r>
          </a:p>
          <a:p>
            <a:r>
              <a:rPr lang="en-US" sz="2000" dirty="0">
                <a:solidFill>
                  <a:srgbClr val="FFFFFF"/>
                </a:solidFill>
              </a:rPr>
              <a:t>Kid show ratings are the lowest rated despite being he 3</a:t>
            </a:r>
            <a:r>
              <a:rPr lang="en-US" sz="2000" baseline="30000" dirty="0">
                <a:solidFill>
                  <a:srgbClr val="FFFFFF"/>
                </a:solidFill>
              </a:rPr>
              <a:t>rd</a:t>
            </a:r>
            <a:r>
              <a:rPr lang="en-US" sz="2000" dirty="0">
                <a:solidFill>
                  <a:srgbClr val="FFFFFF"/>
                </a:solidFill>
              </a:rPr>
              <a:t> highest number of shows distributed in the platform.</a:t>
            </a:r>
          </a:p>
          <a:p>
            <a:r>
              <a:rPr lang="en-US" sz="2000" dirty="0">
                <a:solidFill>
                  <a:srgbClr val="FFFFFF"/>
                </a:solidFill>
              </a:rPr>
              <a:t>There were some shows that were very highly rated, like classic series, but because there have been very few shows, they have been categorized with “other,” bringing down its rating.</a:t>
            </a:r>
          </a:p>
        </p:txBody>
      </p:sp>
    </p:spTree>
    <p:extLst>
      <p:ext uri="{BB962C8B-B14F-4D97-AF65-F5344CB8AC3E}">
        <p14:creationId xmlns:p14="http://schemas.microsoft.com/office/powerpoint/2010/main" val="342678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A2FA-E740-4B31-9A86-88BC115FC60D}"/>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49AA4FE1-E738-4049-A1EE-BC52ADF16638}"/>
              </a:ext>
            </a:extLst>
          </p:cNvPr>
          <p:cNvSpPr>
            <a:spLocks noGrp="1"/>
          </p:cNvSpPr>
          <p:nvPr>
            <p:ph idx="1"/>
          </p:nvPr>
        </p:nvSpPr>
        <p:spPr/>
        <p:txBody>
          <a:bodyPr>
            <a:normAutofit/>
          </a:bodyPr>
          <a:lstStyle/>
          <a:p>
            <a:r>
              <a:rPr lang="en-US" dirty="0"/>
              <a:t>While Netflix is primarily used in the data, opinions from Kaggle was also taken to account. </a:t>
            </a:r>
          </a:p>
          <a:p>
            <a:r>
              <a:rPr lang="en-US" dirty="0"/>
              <a:t>It shows many shows on Netflix are Crime shows, but the most popular shows is classic TV. Perhaps more and more classic shows would be added later in the future as people miss older shows.</a:t>
            </a:r>
          </a:p>
        </p:txBody>
      </p:sp>
    </p:spTree>
    <p:extLst>
      <p:ext uri="{BB962C8B-B14F-4D97-AF65-F5344CB8AC3E}">
        <p14:creationId xmlns:p14="http://schemas.microsoft.com/office/powerpoint/2010/main" val="122059527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204</TotalTime>
  <Words>269</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Tw Cen MT</vt:lpstr>
      <vt:lpstr>Tw Cen MT Condensed</vt:lpstr>
      <vt:lpstr>Wingdings</vt:lpstr>
      <vt:lpstr>Wingdings 3</vt:lpstr>
      <vt:lpstr>Integral</vt:lpstr>
      <vt:lpstr>Netflix and TV</vt:lpstr>
      <vt:lpstr>The ETL Process</vt:lpstr>
      <vt:lpstr>Movies and Shows Galore</vt:lpstr>
      <vt:lpstr>Ratings Across the 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Michaud</dc:creator>
  <cp:lastModifiedBy>Shawn Cavazos</cp:lastModifiedBy>
  <cp:revision>20</cp:revision>
  <dcterms:created xsi:type="dcterms:W3CDTF">2021-06-14T23:42:51Z</dcterms:created>
  <dcterms:modified xsi:type="dcterms:W3CDTF">2021-06-15T18:31:29Z</dcterms:modified>
</cp:coreProperties>
</file>