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7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A7C1B9-AFF9-4BAB-B6FE-E21DA7CB290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6CDACA-4F9E-45B7-B00B-EC71C809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8D37-C00B-4B3A-B454-976AC650F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and 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107F-10D4-4964-93D9-70B5B21F1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Shawn Cavazos, Edward Michaud, </a:t>
            </a:r>
            <a:r>
              <a:rPr lang="en-US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Hamadache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06/16/2021</a:t>
            </a:r>
            <a:endParaRPr lang="en-US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2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ED58-E50B-4E62-B68C-E1DFFD1C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AA1E-C665-4965-9CB8-147EE6A3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29" y="3182620"/>
            <a:ext cx="3547871" cy="2925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took the data from the existing Netflix template and located a compatible dataset from Kaggle that included the ratings of the shows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B3033E-E876-46CE-939D-B9D6FEB4D1EA}"/>
              </a:ext>
            </a:extLst>
          </p:cNvPr>
          <p:cNvSpPr txBox="1">
            <a:spLocks/>
          </p:cNvSpPr>
          <p:nvPr/>
        </p:nvSpPr>
        <p:spPr>
          <a:xfrm>
            <a:off x="4450840" y="3182620"/>
            <a:ext cx="3187699" cy="2925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Locating the shared column of ‘Title’ allowed an easy assimilation of the data to be joined through </a:t>
            </a:r>
            <a:r>
              <a:rPr lang="en-US" dirty="0" err="1"/>
              <a:t>pgAdmin</a:t>
            </a:r>
            <a:r>
              <a:rPr lang="en-US" dirty="0"/>
              <a:t> 4 using SQL.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087FA-57D8-4BD7-877E-3D84593C5F0C}"/>
              </a:ext>
            </a:extLst>
          </p:cNvPr>
          <p:cNvSpPr txBox="1">
            <a:spLocks/>
          </p:cNvSpPr>
          <p:nvPr/>
        </p:nvSpPr>
        <p:spPr>
          <a:xfrm>
            <a:off x="8318499" y="3182620"/>
            <a:ext cx="3446271" cy="2925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Loaded the combined table into a Pandas data frame in order to further organize the data and </a:t>
            </a:r>
            <a:r>
              <a:rPr lang="en-US"/>
              <a:t>create visualizations.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848F01-A035-44A2-9C90-277105729146}"/>
              </a:ext>
            </a:extLst>
          </p:cNvPr>
          <p:cNvSpPr txBox="1">
            <a:spLocks/>
          </p:cNvSpPr>
          <p:nvPr/>
        </p:nvSpPr>
        <p:spPr>
          <a:xfrm>
            <a:off x="501143" y="2196592"/>
            <a:ext cx="2354072" cy="8742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Extract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0EB19D-98E6-4959-B71C-331F912418FE}"/>
              </a:ext>
            </a:extLst>
          </p:cNvPr>
          <p:cNvSpPr txBox="1">
            <a:spLocks/>
          </p:cNvSpPr>
          <p:nvPr/>
        </p:nvSpPr>
        <p:spPr>
          <a:xfrm>
            <a:off x="4516628" y="2198624"/>
            <a:ext cx="3446271" cy="9839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9E6016-9076-4464-8A84-DB2EE2218EBC}"/>
              </a:ext>
            </a:extLst>
          </p:cNvPr>
          <p:cNvSpPr txBox="1">
            <a:spLocks/>
          </p:cNvSpPr>
          <p:nvPr/>
        </p:nvSpPr>
        <p:spPr>
          <a:xfrm>
            <a:off x="8495279" y="2200656"/>
            <a:ext cx="3446271" cy="9819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01294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6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9F3FC-6CC8-43BB-BFE8-07094D76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Movies and Shows Galore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BB9D8-A79E-4F9A-96D3-57657C0EC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6" r="1" b="387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F22A-E90B-469C-98ED-CC27632C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From 2014 to today, there have been more movies and shows that have been added to Netflix. </a:t>
            </a:r>
          </a:p>
          <a:p>
            <a:r>
              <a:rPr lang="en-US">
                <a:solidFill>
                  <a:srgbClr val="FFFFFF"/>
                </a:solidFill>
              </a:rPr>
              <a:t>Many shows are Crimes, Comedy, and Kids shows. </a:t>
            </a:r>
          </a:p>
          <a:p>
            <a:r>
              <a:rPr lang="en-US">
                <a:solidFill>
                  <a:srgbClr val="FFFFFF"/>
                </a:solidFill>
              </a:rPr>
              <a:t>There were many other categories that had very few entries and was combined in another category.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D3F3-7CF6-48A7-AEEB-56C3C114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Ratings Across the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5DA46-D7BE-4E51-8533-E01D32A44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6" r="-3" b="-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7A00-7422-405A-8796-BCA10A7C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Despite some shows, like Crime, are prevalent, they have a different ratings.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Kid show ratings are the lowest rated despite being he 3</a:t>
            </a:r>
            <a:r>
              <a:rPr lang="en-US" sz="2000" baseline="30000" dirty="0">
                <a:solidFill>
                  <a:srgbClr val="FFFFFF"/>
                </a:solidFill>
              </a:rPr>
              <a:t>rd</a:t>
            </a:r>
            <a:r>
              <a:rPr lang="en-US" sz="2000" dirty="0">
                <a:solidFill>
                  <a:srgbClr val="FFFFFF"/>
                </a:solidFill>
              </a:rPr>
              <a:t> highest number of shows distributed in the platform.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There were some shows that were very highly rated, like classic series, but because there have been very few shows, they have been categorized with “other,” bringing down its rating.</a:t>
            </a:r>
          </a:p>
        </p:txBody>
      </p:sp>
    </p:spTree>
    <p:extLst>
      <p:ext uri="{BB962C8B-B14F-4D97-AF65-F5344CB8AC3E}">
        <p14:creationId xmlns:p14="http://schemas.microsoft.com/office/powerpoint/2010/main" val="34267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2FA-E740-4B31-9A86-88BC115F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4FE1-E738-4049-A1EE-BC52ADF1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Netflix is primarily used in the data, opinions from Kaggle was also taken to account. </a:t>
            </a:r>
          </a:p>
          <a:p>
            <a:r>
              <a:rPr lang="en-US" dirty="0"/>
              <a:t>It shows many shows on Netflix are Crime shows and is amongst the most popular. Perhaps it may be easy for audiences to understand what is going on and the </a:t>
            </a:r>
            <a:r>
              <a:rPr lang="en-US"/>
              <a:t>suspense it may 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95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206</TotalTime>
  <Words>267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Tw Cen MT</vt:lpstr>
      <vt:lpstr>Tw Cen MT Condensed</vt:lpstr>
      <vt:lpstr>Wingdings</vt:lpstr>
      <vt:lpstr>Wingdings 3</vt:lpstr>
      <vt:lpstr>Integral</vt:lpstr>
      <vt:lpstr>Netflix and TV</vt:lpstr>
      <vt:lpstr>The ETL Process</vt:lpstr>
      <vt:lpstr>Movies and Shows Galore</vt:lpstr>
      <vt:lpstr>Ratings Across the 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Michaud</dc:creator>
  <cp:lastModifiedBy>Edward Michaud</cp:lastModifiedBy>
  <cp:revision>21</cp:revision>
  <dcterms:created xsi:type="dcterms:W3CDTF">2021-06-14T23:42:51Z</dcterms:created>
  <dcterms:modified xsi:type="dcterms:W3CDTF">2021-06-16T23:35:10Z</dcterms:modified>
</cp:coreProperties>
</file>