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42" d="100"/>
          <a:sy n="142" d="100"/>
        </p:scale>
        <p:origin x="7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665d4fc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665d4fc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2101e5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32101e5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65d4fce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665d4fce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32101e5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32101e5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32101e58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32101e58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665d4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665d4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4414800" y="3930475"/>
            <a:ext cx="4729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 Fernandez, Austin Frey, Alex Handzel, Bridget Houdyshel, 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294250"/>
            <a:ext cx="9144000" cy="2361600"/>
          </a:xfrm>
          <a:prstGeom prst="rect">
            <a:avLst/>
          </a:prstGeom>
          <a:solidFill>
            <a:srgbClr val="8F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0" y="822875"/>
            <a:ext cx="9144000" cy="1133400"/>
          </a:xfrm>
          <a:prstGeom prst="rect">
            <a:avLst/>
          </a:prstGeom>
          <a:solidFill>
            <a:srgbClr val="8FDBDB"/>
          </a:solidFill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BURGER PARADISE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4723075"/>
            <a:ext cx="9144000" cy="182100"/>
          </a:xfrm>
          <a:prstGeom prst="rect">
            <a:avLst/>
          </a:prstGeom>
          <a:solidFill>
            <a:srgbClr val="8C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000" cy="182100"/>
          </a:xfrm>
          <a:prstGeom prst="rect">
            <a:avLst/>
          </a:prstGeom>
          <a:solidFill>
            <a:srgbClr val="8C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322300"/>
            <a:ext cx="9144000" cy="2361600"/>
          </a:xfrm>
          <a:prstGeom prst="rect">
            <a:avLst/>
          </a:prstGeom>
          <a:solidFill>
            <a:srgbClr val="8F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4723075"/>
            <a:ext cx="9144000" cy="182100"/>
          </a:xfrm>
          <a:prstGeom prst="rect">
            <a:avLst/>
          </a:prstGeom>
          <a:solidFill>
            <a:srgbClr val="8C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9144000" cy="182100"/>
          </a:xfrm>
          <a:prstGeom prst="rect">
            <a:avLst/>
          </a:prstGeom>
          <a:solidFill>
            <a:srgbClr val="8C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96200" y="322300"/>
            <a:ext cx="25929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lt1"/>
                </a:solidFill>
              </a:rPr>
              <a:t>Domain</a:t>
            </a:r>
            <a:endParaRPr sz="3100" b="1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146350" y="1055400"/>
            <a:ext cx="7739100" cy="3484200"/>
          </a:xfrm>
          <a:prstGeom prst="rect">
            <a:avLst/>
          </a:prstGeom>
          <a:solidFill>
            <a:srgbClr val="C9D8D8">
              <a:alpha val="7765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Interest in building an online ordering system for a burger restaurant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Website contains:</a:t>
            </a:r>
            <a:endParaRPr sz="1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Home</a:t>
            </a:r>
            <a:endParaRPr sz="1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Menu</a:t>
            </a:r>
            <a:endParaRPr sz="1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Login</a:t>
            </a:r>
            <a:endParaRPr sz="1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Registration</a:t>
            </a:r>
            <a:endParaRPr sz="1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Order 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322300"/>
            <a:ext cx="9144000" cy="2361600"/>
          </a:xfrm>
          <a:prstGeom prst="rect">
            <a:avLst/>
          </a:prstGeom>
          <a:solidFill>
            <a:srgbClr val="8F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0" y="4723075"/>
            <a:ext cx="9144000" cy="182100"/>
          </a:xfrm>
          <a:prstGeom prst="rect">
            <a:avLst/>
          </a:prstGeom>
          <a:solidFill>
            <a:srgbClr val="8C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0" y="0"/>
            <a:ext cx="9144000" cy="182100"/>
          </a:xfrm>
          <a:prstGeom prst="rect">
            <a:avLst/>
          </a:prstGeom>
          <a:solidFill>
            <a:srgbClr val="8C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96200" y="322300"/>
            <a:ext cx="25929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lt1"/>
                </a:solidFill>
              </a:rPr>
              <a:t>Objectives</a:t>
            </a:r>
            <a:endParaRPr sz="3100" b="1"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163250" y="1055400"/>
            <a:ext cx="7722300" cy="3484200"/>
          </a:xfrm>
          <a:prstGeom prst="rect">
            <a:avLst/>
          </a:prstGeom>
          <a:solidFill>
            <a:srgbClr val="C9D8D8">
              <a:alpha val="7765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New customers will be prompted to create an account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Existing customers will be prompted to sign in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Upon Log In, Customers are sent to the Order page</a:t>
            </a:r>
            <a:endParaRPr sz="1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Customers can update quantities of food they would like to order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Completion of order page, customers are directed to orders:</a:t>
            </a:r>
            <a:endParaRPr sz="1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In-Progress Orders</a:t>
            </a:r>
            <a:endParaRPr sz="1900">
              <a:solidFill>
                <a:schemeClr val="dk1"/>
              </a:solidFill>
            </a:endParaRPr>
          </a:p>
          <a:p>
            <a:pPr marL="137160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>
                <a:solidFill>
                  <a:schemeClr val="dk1"/>
                </a:solidFill>
              </a:rPr>
              <a:t>Customers can Delete In-Progress orders</a:t>
            </a:r>
            <a:endParaRPr sz="190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Completed Orders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Administrator account updates In-Progress Orders to Complete </a:t>
            </a:r>
            <a:endParaRPr sz="1900"/>
          </a:p>
          <a:p>
            <a:pPr marL="9144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322300"/>
            <a:ext cx="9144000" cy="2361600"/>
          </a:xfrm>
          <a:prstGeom prst="rect">
            <a:avLst/>
          </a:prstGeom>
          <a:solidFill>
            <a:srgbClr val="8F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0" y="4723075"/>
            <a:ext cx="9144000" cy="182100"/>
          </a:xfrm>
          <a:prstGeom prst="rect">
            <a:avLst/>
          </a:prstGeom>
          <a:solidFill>
            <a:srgbClr val="8C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0" y="0"/>
            <a:ext cx="9144000" cy="182100"/>
          </a:xfrm>
          <a:prstGeom prst="rect">
            <a:avLst/>
          </a:prstGeom>
          <a:solidFill>
            <a:srgbClr val="8C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96200" y="322300"/>
            <a:ext cx="25929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lt1"/>
                </a:solidFill>
              </a:rPr>
              <a:t>Workflow</a:t>
            </a:r>
            <a:endParaRPr sz="3100" b="1">
              <a:solidFill>
                <a:schemeClr val="lt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275" y="571299"/>
            <a:ext cx="4086340" cy="400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0" y="322300"/>
            <a:ext cx="9144000" cy="2361600"/>
          </a:xfrm>
          <a:prstGeom prst="rect">
            <a:avLst/>
          </a:prstGeom>
          <a:solidFill>
            <a:srgbClr val="8F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0" y="4723075"/>
            <a:ext cx="9144000" cy="182100"/>
          </a:xfrm>
          <a:prstGeom prst="rect">
            <a:avLst/>
          </a:prstGeom>
          <a:solidFill>
            <a:srgbClr val="8C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0" y="0"/>
            <a:ext cx="9144000" cy="182100"/>
          </a:xfrm>
          <a:prstGeom prst="rect">
            <a:avLst/>
          </a:prstGeom>
          <a:solidFill>
            <a:srgbClr val="8C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205165" y="415100"/>
            <a:ext cx="25929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lt1"/>
                </a:solidFill>
              </a:rPr>
              <a:t>ER Model</a:t>
            </a:r>
            <a:endParaRPr sz="3100" b="1">
              <a:solidFill>
                <a:schemeClr val="lt1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6260E3E-7C5B-3947-9821-CE9AA62FD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41" y="322300"/>
            <a:ext cx="6040935" cy="43017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322300"/>
            <a:ext cx="9144000" cy="2361600"/>
          </a:xfrm>
          <a:prstGeom prst="rect">
            <a:avLst/>
          </a:prstGeom>
          <a:solidFill>
            <a:srgbClr val="8F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0" y="4723075"/>
            <a:ext cx="9144000" cy="182100"/>
          </a:xfrm>
          <a:prstGeom prst="rect">
            <a:avLst/>
          </a:prstGeom>
          <a:solidFill>
            <a:srgbClr val="8C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0" y="0"/>
            <a:ext cx="9144000" cy="182100"/>
          </a:xfrm>
          <a:prstGeom prst="rect">
            <a:avLst/>
          </a:prstGeom>
          <a:solidFill>
            <a:srgbClr val="8C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96200" y="322300"/>
            <a:ext cx="25929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lt1"/>
                </a:solidFill>
              </a:rPr>
              <a:t>Limitations</a:t>
            </a:r>
            <a:endParaRPr sz="3100" b="1">
              <a:solidFill>
                <a:schemeClr val="lt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146350" y="984100"/>
            <a:ext cx="7066500" cy="3435300"/>
          </a:xfrm>
          <a:prstGeom prst="rect">
            <a:avLst/>
          </a:prstGeom>
          <a:solidFill>
            <a:srgbClr val="C9D8D8">
              <a:alpha val="7765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Menu/order cannot be easily updated</a:t>
            </a:r>
            <a:endParaRPr sz="1900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No guest account </a:t>
            </a:r>
            <a:endParaRPr sz="1900" dirty="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dirty="0"/>
              <a:t>Customers have to create/login to account</a:t>
            </a:r>
            <a:endParaRPr sz="1900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Cannot set date for Pick up</a:t>
            </a:r>
            <a:endParaRPr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0" y="294250"/>
            <a:ext cx="9144000" cy="2361600"/>
          </a:xfrm>
          <a:prstGeom prst="rect">
            <a:avLst/>
          </a:prstGeom>
          <a:solidFill>
            <a:srgbClr val="8F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ctrTitle"/>
          </p:nvPr>
        </p:nvSpPr>
        <p:spPr>
          <a:xfrm>
            <a:off x="0" y="1086850"/>
            <a:ext cx="9144000" cy="1133400"/>
          </a:xfrm>
          <a:prstGeom prst="rect">
            <a:avLst/>
          </a:prstGeom>
          <a:solidFill>
            <a:srgbClr val="8FDBDB"/>
          </a:solidFill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Questions?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0" y="4723075"/>
            <a:ext cx="9144000" cy="182100"/>
          </a:xfrm>
          <a:prstGeom prst="rect">
            <a:avLst/>
          </a:prstGeom>
          <a:solidFill>
            <a:srgbClr val="8C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0" y="0"/>
            <a:ext cx="9144000" cy="182100"/>
          </a:xfrm>
          <a:prstGeom prst="rect">
            <a:avLst/>
          </a:prstGeom>
          <a:solidFill>
            <a:srgbClr val="8C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131</Words>
  <Application>Microsoft Macintosh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BURGER PARADISE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BURGER PARADISE</dc:title>
  <cp:lastModifiedBy>Fernandez, Shad</cp:lastModifiedBy>
  <cp:revision>4</cp:revision>
  <dcterms:modified xsi:type="dcterms:W3CDTF">2021-12-07T23:49:28Z</dcterms:modified>
</cp:coreProperties>
</file>