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5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23CB9-0466-4772-A9E8-D308B6259609}" type="datetimeFigureOut">
              <a:rPr lang="en-US" smtClean="0"/>
              <a:pPr/>
              <a:t>03-Mar-17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BC68-C71C-4460-A32B-96AB03178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992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2BC68-C71C-4460-A32B-96AB031781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47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cap="all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579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316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27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925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8818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42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955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51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471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752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796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Prepared by Dr. Rezwanul Huq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3885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26420" cy="356616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JavaScript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51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600" dirty="0" smtClean="0"/>
              <a:t>In JavaScript, objects are data (variables), with properties and methods.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 In JavaScript you can also create your own objects.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 This example creates an object called "person", and adds four properties to it:</a:t>
            </a:r>
          </a:p>
          <a:p>
            <a:r>
              <a:rPr lang="en-US" b="1" dirty="0" smtClean="0"/>
              <a:t>Example</a:t>
            </a:r>
          </a:p>
          <a:p>
            <a:r>
              <a:rPr lang="en-US" sz="2200" dirty="0" err="1" smtClean="0"/>
              <a:t>var</a:t>
            </a:r>
            <a:r>
              <a:rPr lang="en-US" sz="2200" dirty="0" smtClean="0"/>
              <a:t> person = {</a:t>
            </a:r>
            <a:r>
              <a:rPr lang="en-US" sz="2200" dirty="0" err="1" smtClean="0"/>
              <a:t>firstName</a:t>
            </a:r>
            <a:r>
              <a:rPr lang="en-US" sz="2200" dirty="0" smtClean="0"/>
              <a:t>:"John", </a:t>
            </a:r>
            <a:r>
              <a:rPr lang="en-US" sz="2200" dirty="0" err="1" smtClean="0"/>
              <a:t>lastName</a:t>
            </a:r>
            <a:r>
              <a:rPr lang="en-US" sz="2200" dirty="0" smtClean="0"/>
              <a:t>:"Doe", age:50, </a:t>
            </a:r>
            <a:r>
              <a:rPr lang="en-US" sz="2200" dirty="0" err="1" smtClean="0"/>
              <a:t>eyeColor</a:t>
            </a:r>
            <a:r>
              <a:rPr lang="en-US" sz="2200" dirty="0" smtClean="0"/>
              <a:t>:"blue"};</a:t>
            </a:r>
          </a:p>
          <a:p>
            <a:r>
              <a:rPr lang="en-US" b="1" dirty="0" smtClean="0"/>
              <a:t>Accessing Object Properties</a:t>
            </a:r>
          </a:p>
          <a:p>
            <a:r>
              <a:rPr lang="en-US" sz="2200" dirty="0" smtClean="0"/>
              <a:t>name = </a:t>
            </a:r>
            <a:r>
              <a:rPr lang="en-US" sz="2200" dirty="0" err="1" smtClean="0"/>
              <a:t>person.lastName</a:t>
            </a:r>
            <a:r>
              <a:rPr lang="en-US" sz="2200" dirty="0" smtClean="0"/>
              <a:t>;</a:t>
            </a:r>
            <a:br>
              <a:rPr lang="en-US" sz="2200" dirty="0" smtClean="0"/>
            </a:br>
            <a:r>
              <a:rPr lang="en-US" sz="2200" dirty="0" smtClean="0"/>
              <a:t>name = person["</a:t>
            </a:r>
            <a:r>
              <a:rPr lang="en-US" sz="2200" dirty="0" err="1" smtClean="0"/>
              <a:t>lastName</a:t>
            </a:r>
            <a:r>
              <a:rPr lang="en-US" sz="2200" dirty="0" smtClean="0"/>
              <a:t>"];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Accessing Object Methods</a:t>
            </a:r>
          </a:p>
          <a:p>
            <a:r>
              <a:rPr lang="en-US" sz="2200" dirty="0" smtClean="0"/>
              <a:t>name = </a:t>
            </a:r>
            <a:r>
              <a:rPr lang="en-US" sz="2200" dirty="0" err="1" smtClean="0"/>
              <a:t>person.fullName</a:t>
            </a:r>
            <a:r>
              <a:rPr lang="en-US" sz="2200" dirty="0" smtClean="0"/>
              <a:t>();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6820" cy="449156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Local JavaScript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b="1" dirty="0" smtClean="0"/>
              <a:t> </a:t>
            </a:r>
            <a:r>
              <a:rPr lang="en-US" sz="2000" dirty="0" smtClean="0"/>
              <a:t>Variables declared within a JavaScript function, become </a:t>
            </a:r>
            <a:r>
              <a:rPr lang="en-US" sz="2000" b="1" dirty="0" smtClean="0"/>
              <a:t>LOCAL</a:t>
            </a:r>
            <a:r>
              <a:rPr lang="en-US" sz="2000" dirty="0" smtClean="0"/>
              <a:t> to the function.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 Local variables have </a:t>
            </a:r>
            <a:r>
              <a:rPr lang="en-US" sz="2000" b="1" dirty="0" smtClean="0"/>
              <a:t>local scope</a:t>
            </a:r>
            <a:r>
              <a:rPr lang="en-US" sz="2000" dirty="0" smtClean="0"/>
              <a:t>: They can only be accessed within the function.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b="1" dirty="0" smtClean="0"/>
              <a:t> Example</a:t>
            </a:r>
          </a:p>
          <a:p>
            <a:pPr lvl="1">
              <a:buNone/>
            </a:pPr>
            <a:r>
              <a:rPr lang="en-US" sz="2000" b="1" dirty="0" smtClean="0"/>
              <a:t>     </a:t>
            </a:r>
            <a:r>
              <a:rPr lang="en-US" sz="2000" dirty="0" smtClean="0"/>
              <a:t>// code here can not use </a:t>
            </a:r>
            <a:r>
              <a:rPr lang="en-US" sz="2000" dirty="0" err="1" smtClean="0"/>
              <a:t>carName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function </a:t>
            </a:r>
            <a:r>
              <a:rPr lang="en-US" sz="2000" dirty="0" err="1" smtClean="0"/>
              <a:t>myFunction</a:t>
            </a:r>
            <a:r>
              <a:rPr lang="en-US" sz="2000" dirty="0" smtClean="0"/>
              <a:t>() {</a:t>
            </a:r>
            <a:br>
              <a:rPr lang="en-US" sz="2000" dirty="0" smtClean="0"/>
            </a:br>
            <a:r>
              <a:rPr lang="en-US" sz="2000" dirty="0" smtClean="0"/>
              <a:t>   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carName</a:t>
            </a:r>
            <a:r>
              <a:rPr lang="en-US" sz="2000" dirty="0" smtClean="0"/>
              <a:t> = "Volvo";</a:t>
            </a:r>
            <a:br>
              <a:rPr lang="en-US" sz="2000" dirty="0" smtClean="0"/>
            </a:br>
            <a:r>
              <a:rPr lang="en-US" sz="2000" dirty="0" smtClean="0"/>
              <a:t>    // code here can use </a:t>
            </a:r>
            <a:r>
              <a:rPr lang="en-US" sz="2000" dirty="0" err="1" smtClean="0"/>
              <a:t>carName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 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94780" y="1782234"/>
            <a:ext cx="5036820" cy="4491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Global JavaScript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 A variable declared outside a function, becomes </a:t>
            </a:r>
            <a:r>
              <a:rPr lang="en-US" sz="2000" b="1" dirty="0" smtClean="0"/>
              <a:t>GLOBAL</a:t>
            </a:r>
            <a:r>
              <a:rPr lang="en-US" sz="2000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 A global variable has </a:t>
            </a:r>
            <a:r>
              <a:rPr lang="en-US" sz="2000" b="1" dirty="0" smtClean="0"/>
              <a:t>global scope</a:t>
            </a:r>
            <a:r>
              <a:rPr lang="en-US" sz="2000" dirty="0" smtClean="0"/>
              <a:t>: All scripts and functions on a web page can access it. 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b="1" dirty="0" smtClean="0"/>
              <a:t> Example</a:t>
            </a:r>
          </a:p>
          <a:p>
            <a:r>
              <a:rPr lang="en-US" sz="2000" dirty="0" smtClean="0"/>
              <a:t>          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carName</a:t>
            </a:r>
            <a:r>
              <a:rPr lang="en-US" sz="2000" dirty="0" smtClean="0"/>
              <a:t> = " Volvo";</a:t>
            </a:r>
            <a:br>
              <a:rPr lang="en-US" sz="2000" dirty="0" smtClean="0"/>
            </a:br>
            <a:r>
              <a:rPr lang="en-US" sz="2000" dirty="0" smtClean="0"/>
              <a:t>              // code here can use </a:t>
            </a:r>
            <a:r>
              <a:rPr lang="en-US" sz="2000" dirty="0" err="1" smtClean="0"/>
              <a:t>carName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function </a:t>
            </a:r>
            <a:r>
              <a:rPr lang="en-US" sz="2000" dirty="0" err="1" smtClean="0"/>
              <a:t>myFunction</a:t>
            </a:r>
            <a:r>
              <a:rPr lang="en-US" sz="2000" dirty="0" smtClean="0"/>
              <a:t>() {</a:t>
            </a:r>
            <a:br>
              <a:rPr lang="en-US" sz="2000" dirty="0" smtClean="0"/>
            </a:br>
            <a:r>
              <a:rPr lang="en-US" sz="2000" dirty="0" smtClean="0"/>
              <a:t>              // code here can use </a:t>
            </a:r>
            <a:r>
              <a:rPr lang="en-US" sz="2000" dirty="0" err="1" smtClean="0"/>
              <a:t>carName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} 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JavaScript can react to these HTML events: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An HTML web page has finished loading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An HTML input field was changed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 An HTML button was clicked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1550" y="3198813"/>
            <a:ext cx="7715250" cy="306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3500" y="1997838"/>
            <a:ext cx="9829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Syntax</a:t>
            </a:r>
          </a:p>
          <a:p>
            <a:r>
              <a:rPr lang="en-US" sz="2400" dirty="0" smtClean="0"/>
              <a:t>if (</a:t>
            </a:r>
            <a:r>
              <a:rPr lang="en-US" sz="2400" i="1" dirty="0" smtClean="0"/>
              <a:t>condition1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i="1" dirty="0" smtClean="0"/>
              <a:t>    block of code to be executed if condition1 is true</a:t>
            </a:r>
            <a:br>
              <a:rPr lang="en-US" sz="2400" i="1" dirty="0" smtClean="0"/>
            </a:br>
            <a:r>
              <a:rPr lang="en-US" sz="2400" dirty="0" smtClean="0"/>
              <a:t>} else if (</a:t>
            </a:r>
            <a:r>
              <a:rPr lang="en-US" sz="2400" i="1" dirty="0" smtClean="0"/>
              <a:t>condition2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i="1" dirty="0" smtClean="0"/>
              <a:t>    block of code to be executed if the condition1 is false and condition2 is true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} else {</a:t>
            </a:r>
            <a:br>
              <a:rPr lang="en-US" sz="2400" dirty="0" smtClean="0"/>
            </a:br>
            <a:r>
              <a:rPr lang="en-US" sz="2400" i="1" dirty="0" smtClean="0"/>
              <a:t>    block of code to be executed if the condition1 is false and condition2 is false</a:t>
            </a:r>
            <a:br>
              <a:rPr lang="en-US" sz="2400" i="1" dirty="0" smtClean="0"/>
            </a:b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for (</a:t>
            </a:r>
            <a:r>
              <a:rPr lang="en-US" i="1" dirty="0" smtClean="0"/>
              <a:t>initialization</a:t>
            </a:r>
            <a:r>
              <a:rPr lang="en-US" dirty="0" smtClean="0"/>
              <a:t>;</a:t>
            </a:r>
            <a:r>
              <a:rPr lang="en-US" i="1" dirty="0" smtClean="0"/>
              <a:t> condition</a:t>
            </a:r>
            <a:r>
              <a:rPr lang="en-US" dirty="0" smtClean="0"/>
              <a:t>;</a:t>
            </a:r>
            <a:r>
              <a:rPr lang="en-US" i="1" dirty="0" smtClean="0"/>
              <a:t> increment/decrement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i="1" dirty="0" smtClean="0"/>
              <a:t>code block to be executed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}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document.write</a:t>
            </a:r>
            <a:r>
              <a:rPr lang="en-US" dirty="0" smtClean="0"/>
              <a:t>("The number is " + </a:t>
            </a:r>
            <a:r>
              <a:rPr lang="en-US" dirty="0" err="1" smtClean="0"/>
              <a:t>i</a:t>
            </a:r>
            <a:r>
              <a:rPr lang="en-US" dirty="0" smtClean="0"/>
              <a:t> + "&lt;</a:t>
            </a:r>
            <a:r>
              <a:rPr lang="en-US" dirty="0" err="1" smtClean="0"/>
              <a:t>br</a:t>
            </a:r>
            <a:r>
              <a:rPr lang="en-US" dirty="0" smtClean="0"/>
              <a:t>&gt;”);</a:t>
            </a:r>
          </a:p>
          <a:p>
            <a:pPr>
              <a:buNone/>
            </a:pPr>
            <a:r>
              <a:rPr lang="en-US" dirty="0" smtClean="0"/>
              <a:t>    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while (</a:t>
            </a:r>
            <a:r>
              <a:rPr lang="en-US" i="1" dirty="0" smtClean="0"/>
              <a:t>condition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i="1" dirty="0" smtClean="0"/>
              <a:t>    code block to be executed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while (</a:t>
            </a:r>
            <a:r>
              <a:rPr lang="en-US" dirty="0" err="1" smtClean="0"/>
              <a:t>i</a:t>
            </a:r>
            <a:r>
              <a:rPr lang="en-US" dirty="0" smtClean="0"/>
              <a:t> &lt; 10)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document.write</a:t>
            </a:r>
            <a:r>
              <a:rPr lang="en-US" dirty="0" smtClean="0"/>
              <a:t>("The number is "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Chapter 4 of WEB TECHNOLOGIES: A Computer Science Perspective by Jeffrey C. Jackson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Secure HTTP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Create a web-based calculator using JavaScript and other necessary tools.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Submission Deadline: Next Lab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Email to bijon_sust@yahoo.com  mention Your student ID in the subject line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 -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6991</TotalTime>
  <Words>310</Words>
  <Application>Microsoft Office PowerPoint</Application>
  <PresentationFormat>Custom</PresentationFormat>
  <Paragraphs>63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JavaScript</vt:lpstr>
      <vt:lpstr>JavaScript Objects</vt:lpstr>
      <vt:lpstr>JavaScript Scope</vt:lpstr>
      <vt:lpstr>JavaScript Events</vt:lpstr>
      <vt:lpstr>JavaScript Conditional Statement</vt:lpstr>
      <vt:lpstr>JavaScript for Loop</vt:lpstr>
      <vt:lpstr>JavaScript while Loop</vt:lpstr>
      <vt:lpstr>Reference</vt:lpstr>
      <vt:lpstr>Assignment (Optional)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HTTP</dc:title>
  <dc:creator>Rezwanul Huq</dc:creator>
  <cp:lastModifiedBy>Bijan</cp:lastModifiedBy>
  <cp:revision>251</cp:revision>
  <dcterms:created xsi:type="dcterms:W3CDTF">2014-05-10T03:08:36Z</dcterms:created>
  <dcterms:modified xsi:type="dcterms:W3CDTF">2017-03-03T15:07:13Z</dcterms:modified>
</cp:coreProperties>
</file>