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7" r:id="rId2"/>
    <p:sldId id="258" r:id="rId3"/>
    <p:sldId id="259" r:id="rId4"/>
    <p:sldId id="256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09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E94D2-DC27-48D2-B32D-7D407C136D61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C2F15-DF00-4F5B-90BE-0344BA0F5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2F15-DF00-4F5B-90BE-0344BA0F558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C8BFE54-7C54-4BDA-A8BF-DF1D9930540B}" type="datetimeFigureOut">
              <a:rPr lang="en-US" smtClean="0"/>
              <a:pPr/>
              <a:t>29/8/2013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F8EEC9-E6BC-414C-893B-7E901E4C8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Submitted to: </a:t>
            </a:r>
          </a:p>
          <a:p>
            <a:pPr>
              <a:buNone/>
            </a:pPr>
            <a:r>
              <a:rPr lang="en-US" sz="1800" dirty="0" smtClean="0"/>
              <a:t>Dr. Sheikh Muhammad </a:t>
            </a:r>
            <a:r>
              <a:rPr lang="en-US" sz="1800" dirty="0" err="1" smtClean="0"/>
              <a:t>Allayear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Assistant Professor,</a:t>
            </a:r>
          </a:p>
          <a:p>
            <a:pPr>
              <a:buNone/>
            </a:pPr>
            <a:r>
              <a:rPr lang="en-US" sz="1800" dirty="0" smtClean="0"/>
              <a:t>CSE Dept.</a:t>
            </a:r>
          </a:p>
          <a:p>
            <a:pPr>
              <a:buNone/>
            </a:pPr>
            <a:endParaRPr lang="en-US" sz="1800" dirty="0" smtClean="0"/>
          </a:p>
          <a:p>
            <a:pPr algn="r">
              <a:buNone/>
            </a:pPr>
            <a:r>
              <a:rPr lang="en-US" sz="1800" dirty="0" smtClean="0"/>
              <a:t>Submitted </a:t>
            </a:r>
            <a:r>
              <a:rPr lang="en-US" sz="1800" dirty="0" smtClean="0"/>
              <a:t>by: </a:t>
            </a:r>
            <a:endParaRPr lang="en-US" sz="1800" dirty="0" smtClean="0"/>
          </a:p>
          <a:p>
            <a:pPr algn="r">
              <a:buNone/>
            </a:pPr>
            <a:r>
              <a:rPr lang="en-US" sz="1800" dirty="0" err="1" smtClean="0"/>
              <a:t>Nusrat</a:t>
            </a:r>
            <a:r>
              <a:rPr lang="en-US" sz="1800" dirty="0" smtClean="0"/>
              <a:t> </a:t>
            </a:r>
            <a:r>
              <a:rPr lang="en-US" sz="1800" dirty="0" err="1" smtClean="0"/>
              <a:t>Jahan</a:t>
            </a:r>
            <a:r>
              <a:rPr lang="en-US" sz="1800" dirty="0" smtClean="0"/>
              <a:t> </a:t>
            </a:r>
            <a:r>
              <a:rPr lang="en-US" sz="1800" dirty="0" err="1" smtClean="0"/>
              <a:t>Eka</a:t>
            </a:r>
            <a:endParaRPr lang="en-US" sz="1800" dirty="0" smtClean="0"/>
          </a:p>
          <a:p>
            <a:pPr algn="r">
              <a:buNone/>
            </a:pPr>
            <a:r>
              <a:rPr lang="en-US" sz="1800" dirty="0" smtClean="0"/>
              <a:t>ID: 2013-1-60-13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001000" cy="3243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Project Name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Address Book Management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info</a:t>
            </a:r>
          </a:p>
          <a:p>
            <a:r>
              <a:rPr lang="en-US" dirty="0" smtClean="0"/>
              <a:t>Update info</a:t>
            </a:r>
          </a:p>
          <a:p>
            <a:r>
              <a:rPr lang="en-US" dirty="0" smtClean="0"/>
              <a:t>Search info</a:t>
            </a:r>
          </a:p>
          <a:p>
            <a:r>
              <a:rPr lang="en-US" dirty="0" smtClean="0"/>
              <a:t>Delete info</a:t>
            </a:r>
          </a:p>
          <a:p>
            <a:r>
              <a:rPr lang="en-US" dirty="0" smtClean="0"/>
              <a:t>Display 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447800"/>
            <a:ext cx="71628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Flowchart</a:t>
            </a:r>
            <a:endParaRPr lang="en-US" sz="240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6362700" y="35433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447800"/>
            <a:ext cx="8534400" cy="25908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121</TotalTime>
  <Words>45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Slide 1</vt:lpstr>
      <vt:lpstr>Slide 2</vt:lpstr>
      <vt:lpstr>Project Outline:</vt:lpstr>
      <vt:lpstr>Flowchart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Surovi</dc:creator>
  <cp:lastModifiedBy>Surovi</cp:lastModifiedBy>
  <cp:revision>17</cp:revision>
  <dcterms:created xsi:type="dcterms:W3CDTF">2013-08-28T17:58:07Z</dcterms:created>
  <dcterms:modified xsi:type="dcterms:W3CDTF">2013-08-29T06:34:49Z</dcterms:modified>
</cp:coreProperties>
</file>