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C67216F-EF98-4AEA-825F-711A3ACF428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E64317C-F685-4160-BDE9-ACF239E11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16F-EF98-4AEA-825F-711A3ACF428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317C-F685-4160-BDE9-ACF239E11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16F-EF98-4AEA-825F-711A3ACF428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317C-F685-4160-BDE9-ACF239E11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C67216F-EF98-4AEA-825F-711A3ACF428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317C-F685-4160-BDE9-ACF239E11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C67216F-EF98-4AEA-825F-711A3ACF428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E64317C-F685-4160-BDE9-ACF239E119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C67216F-EF98-4AEA-825F-711A3ACF428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64317C-F685-4160-BDE9-ACF239E11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C67216F-EF98-4AEA-825F-711A3ACF428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E64317C-F685-4160-BDE9-ACF239E11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16F-EF98-4AEA-825F-711A3ACF428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317C-F685-4160-BDE9-ACF239E11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C67216F-EF98-4AEA-825F-711A3ACF428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64317C-F685-4160-BDE9-ACF239E11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C67216F-EF98-4AEA-825F-711A3ACF428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E64317C-F685-4160-BDE9-ACF239E11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C67216F-EF98-4AEA-825F-711A3ACF428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E64317C-F685-4160-BDE9-ACF239E11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C67216F-EF98-4AEA-825F-711A3ACF428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64317C-F685-4160-BDE9-ACF239E11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 smtClean="0"/>
              <a:t>Submitted To :</a:t>
            </a:r>
          </a:p>
          <a:p>
            <a:r>
              <a:rPr lang="en-US" sz="14400" dirty="0" smtClean="0"/>
              <a:t>                                                                      </a:t>
            </a:r>
            <a:r>
              <a:rPr lang="en-US" sz="14400" b="1" dirty="0" smtClean="0"/>
              <a:t>Dr. S</a:t>
            </a:r>
            <a:r>
              <a:rPr lang="en-US" sz="14400" b="1" dirty="0" smtClean="0">
                <a:solidFill>
                  <a:schemeClr val="tx1">
                    <a:lumMod val="95000"/>
                  </a:schemeClr>
                </a:solidFill>
              </a:rPr>
              <a:t>HAIKH MUHAMMAD ALLAYEAR</a:t>
            </a:r>
          </a:p>
          <a:p>
            <a:r>
              <a:rPr lang="en-US" sz="144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en-US" sz="9800" b="1" dirty="0" smtClean="0">
                <a:solidFill>
                  <a:schemeClr val="tx1">
                    <a:lumMod val="95000"/>
                  </a:schemeClr>
                </a:solidFill>
              </a:rPr>
              <a:t>Submitted By :</a:t>
            </a:r>
          </a:p>
          <a:p>
            <a:endParaRPr lang="en-US" sz="98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2800" b="1" dirty="0" err="1" smtClean="0">
                <a:solidFill>
                  <a:schemeClr val="tx1">
                    <a:lumMod val="95000"/>
                  </a:schemeClr>
                </a:solidFill>
              </a:rPr>
              <a:t>Moumita</a:t>
            </a:r>
            <a:r>
              <a:rPr lang="en-US" sz="128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2800" b="1" dirty="0" err="1" smtClean="0">
                <a:solidFill>
                  <a:schemeClr val="tx1">
                    <a:lumMod val="95000"/>
                  </a:schemeClr>
                </a:solidFill>
              </a:rPr>
              <a:t>Saha</a:t>
            </a:r>
            <a:endParaRPr lang="en-US" sz="128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9800" b="1" dirty="0" smtClean="0">
                <a:solidFill>
                  <a:schemeClr val="tx1">
                    <a:lumMod val="95000"/>
                  </a:schemeClr>
                </a:solidFill>
              </a:rPr>
              <a:t>ID-2012-2-60-005</a:t>
            </a:r>
          </a:p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endParaRPr lang="en-US" sz="32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                         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</a:t>
            </a:r>
            <a:r>
              <a:rPr lang="en-US" sz="4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 DIAGRAM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81400" cy="52577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chemeClr val="accent6"/>
                </a:solidFill>
              </a:rPr>
              <a:t> </a:t>
            </a:r>
          </a:p>
          <a:p>
            <a:pPr>
              <a:buNone/>
            </a:pPr>
            <a:endParaRPr lang="en-US" sz="2800" b="1" dirty="0" smtClean="0">
              <a:solidFill>
                <a:schemeClr val="accent6"/>
              </a:solidFill>
            </a:endParaRPr>
          </a:p>
          <a:p>
            <a:pPr>
              <a:buNone/>
            </a:pPr>
            <a:endParaRPr lang="en-US" sz="2800" b="1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accent6"/>
                </a:solidFill>
              </a:rPr>
              <a:t>         </a:t>
            </a:r>
            <a:r>
              <a:rPr lang="en-US" sz="4400" b="1" dirty="0" smtClean="0">
                <a:solidFill>
                  <a:schemeClr val="accent6"/>
                </a:solidFill>
              </a:rPr>
              <a:t>Class</a:t>
            </a:r>
          </a:p>
          <a:p>
            <a:pPr>
              <a:buNone/>
            </a:pPr>
            <a:r>
              <a:rPr lang="en-US" sz="4400" b="1" dirty="0" smtClean="0">
                <a:solidFill>
                  <a:schemeClr val="accent6"/>
                </a:solidFill>
              </a:rPr>
              <a:t>    software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600200"/>
            <a:ext cx="4572000" cy="52577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i="1" dirty="0" smtClean="0"/>
              <a:t>Member variable: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i="1" dirty="0" smtClean="0"/>
              <a:t>void input()</a:t>
            </a:r>
          </a:p>
          <a:p>
            <a:pPr>
              <a:buNone/>
            </a:pPr>
            <a:r>
              <a:rPr lang="en-US" b="1" i="1" dirty="0" smtClean="0"/>
              <a:t>      void write()</a:t>
            </a:r>
            <a:endParaRPr lang="en-US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305800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b="1" dirty="0" smtClean="0"/>
              <a:t>Functional Flow Chart</a:t>
            </a:r>
            <a:endParaRPr lang="en-US" sz="5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5600" y="304800"/>
            <a:ext cx="26670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Start –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main()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2" idx="2"/>
          </p:cNvCxnSpPr>
          <p:nvPr/>
        </p:nvCxnSpPr>
        <p:spPr>
          <a:xfrm>
            <a:off x="4229100" y="76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Parallelogram 3"/>
          <p:cNvSpPr/>
          <p:nvPr/>
        </p:nvSpPr>
        <p:spPr>
          <a:xfrm>
            <a:off x="2286000" y="1219200"/>
            <a:ext cx="3375314" cy="8382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a</a:t>
            </a:r>
            <a:r>
              <a:rPr lang="en-US" sz="2400" b="1" dirty="0" err="1" smtClean="0">
                <a:solidFill>
                  <a:schemeClr val="bg1"/>
                </a:solidFill>
              </a:rPr>
              <a:t>Take</a:t>
            </a:r>
            <a:r>
              <a:rPr lang="en-US" sz="2400" b="1" dirty="0" smtClean="0">
                <a:solidFill>
                  <a:schemeClr val="bg1"/>
                </a:solidFill>
              </a:rPr>
              <a:t> input ”e” to select option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2911187" y="2445327"/>
            <a:ext cx="2438400" cy="685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 e==1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5" idx="1"/>
          </p:cNvCxnSpPr>
          <p:nvPr/>
        </p:nvCxnSpPr>
        <p:spPr>
          <a:xfrm>
            <a:off x="2911187" y="278822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4130387" y="1981200"/>
            <a:ext cx="0" cy="464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539587" y="2616777"/>
            <a:ext cx="8382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2377787" y="278822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1958687" y="2959677"/>
            <a:ext cx="0" cy="704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400" y="3636818"/>
            <a:ext cx="3855027" cy="1219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Entry Data</a:t>
            </a: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349587" y="278822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806787" y="2616777"/>
            <a:ext cx="6858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2971800" y="5105400"/>
            <a:ext cx="3456994" cy="11083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Press enter to go to select option</a:t>
            </a:r>
            <a:r>
              <a:rPr lang="en-US" b="1" dirty="0" smtClean="0">
                <a:solidFill>
                  <a:schemeClr val="tx1"/>
                </a:solidFill>
              </a:rPr>
              <a:t> enter to go to select options  </a:t>
            </a:r>
          </a:p>
        </p:txBody>
      </p:sp>
      <p:cxnSp>
        <p:nvCxnSpPr>
          <p:cNvPr id="15" name="Straight Arrow Connector 14"/>
          <p:cNvCxnSpPr>
            <a:endCxn id="14" idx="5"/>
          </p:cNvCxnSpPr>
          <p:nvPr/>
        </p:nvCxnSpPr>
        <p:spPr>
          <a:xfrm flipV="1">
            <a:off x="1718248" y="5659582"/>
            <a:ext cx="1392098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77448" y="2959677"/>
            <a:ext cx="17266" cy="2221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4"/>
            <a:endCxn id="14" idx="4"/>
          </p:cNvCxnSpPr>
          <p:nvPr/>
        </p:nvCxnSpPr>
        <p:spPr>
          <a:xfrm rot="5400000">
            <a:off x="4700297" y="6213764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18248" y="4856018"/>
            <a:ext cx="0" cy="87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629400" y="6324600"/>
            <a:ext cx="2279073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Go to slide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72400" y="5791200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324600" y="5791200"/>
            <a:ext cx="14478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3422073" y="1530927"/>
            <a:ext cx="2438400" cy="685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 e==2</a:t>
            </a:r>
            <a:endParaRPr lang="en-US" dirty="0"/>
          </a:p>
        </p:txBody>
      </p:sp>
      <p:cxnSp>
        <p:nvCxnSpPr>
          <p:cNvPr id="3" name="Straight Arrow Connector 2"/>
          <p:cNvCxnSpPr>
            <a:stCxn id="2" idx="1"/>
            <a:endCxn id="2" idx="1"/>
          </p:cNvCxnSpPr>
          <p:nvPr/>
        </p:nvCxnSpPr>
        <p:spPr>
          <a:xfrm>
            <a:off x="3422073" y="187382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2" idx="0"/>
          </p:cNvCxnSpPr>
          <p:nvPr/>
        </p:nvCxnSpPr>
        <p:spPr>
          <a:xfrm flipH="1">
            <a:off x="4641273" y="228600"/>
            <a:ext cx="6927" cy="1302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050473" y="1702377"/>
            <a:ext cx="8382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>
            <a:off x="2888673" y="187382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469573" y="2045277"/>
            <a:ext cx="0" cy="704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0600" y="2722418"/>
            <a:ext cx="3855027" cy="1219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Project Display </a:t>
            </a:r>
          </a:p>
        </p:txBody>
      </p:sp>
      <p:cxnSp>
        <p:nvCxnSpPr>
          <p:cNvPr id="9" name="Straight Arrow Connector 8"/>
          <p:cNvCxnSpPr>
            <a:stCxn id="2" idx="3"/>
          </p:cNvCxnSpPr>
          <p:nvPr/>
        </p:nvCxnSpPr>
        <p:spPr>
          <a:xfrm>
            <a:off x="5860473" y="187382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317673" y="1702377"/>
            <a:ext cx="6858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3429000" y="4343400"/>
            <a:ext cx="3498273" cy="9559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Press enter to go to select option</a:t>
            </a:r>
            <a:r>
              <a:rPr lang="en-US" b="1" dirty="0" smtClean="0">
                <a:solidFill>
                  <a:schemeClr val="tx1"/>
                </a:solidFill>
              </a:rPr>
              <a:t> enter to go to select 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5"/>
          </p:cNvCxnSpPr>
          <p:nvPr/>
        </p:nvCxnSpPr>
        <p:spPr>
          <a:xfrm>
            <a:off x="2216727" y="4821382"/>
            <a:ext cx="13317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88334" y="2045277"/>
            <a:ext cx="0" cy="2450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4"/>
            <a:endCxn id="11" idx="4"/>
          </p:cNvCxnSpPr>
          <p:nvPr/>
        </p:nvCxnSpPr>
        <p:spPr>
          <a:xfrm rot="5400000">
            <a:off x="5178137" y="5299364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29134" y="3941618"/>
            <a:ext cx="0" cy="87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038600" y="6248400"/>
            <a:ext cx="227907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Go to slide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>
            <a:stCxn id="11" idx="4"/>
            <a:endCxn id="16" idx="0"/>
          </p:cNvCxnSpPr>
          <p:nvPr/>
        </p:nvCxnSpPr>
        <p:spPr>
          <a:xfrm rot="5400000">
            <a:off x="4703619" y="5773882"/>
            <a:ext cx="9490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ecision 16"/>
          <p:cNvSpPr/>
          <p:nvPr/>
        </p:nvSpPr>
        <p:spPr>
          <a:xfrm>
            <a:off x="3422073" y="1378527"/>
            <a:ext cx="2438400" cy="685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 e==3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  <a:endCxn id="17" idx="1"/>
          </p:cNvCxnSpPr>
          <p:nvPr/>
        </p:nvCxnSpPr>
        <p:spPr>
          <a:xfrm>
            <a:off x="3422073" y="172142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4641273" y="228600"/>
            <a:ext cx="6927" cy="1149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50473" y="1549977"/>
            <a:ext cx="8382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1"/>
          </p:cNvCxnSpPr>
          <p:nvPr/>
        </p:nvCxnSpPr>
        <p:spPr>
          <a:xfrm flipH="1">
            <a:off x="2888673" y="172142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</p:cNvCxnSpPr>
          <p:nvPr/>
        </p:nvCxnSpPr>
        <p:spPr>
          <a:xfrm>
            <a:off x="2469573" y="1892877"/>
            <a:ext cx="0" cy="704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44286" y="2570018"/>
            <a:ext cx="3855027" cy="1219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Update Project Info</a:t>
            </a:r>
          </a:p>
        </p:txBody>
      </p:sp>
      <p:cxnSp>
        <p:nvCxnSpPr>
          <p:cNvPr id="24" name="Straight Arrow Connector 23"/>
          <p:cNvCxnSpPr>
            <a:stCxn id="17" idx="3"/>
          </p:cNvCxnSpPr>
          <p:nvPr/>
        </p:nvCxnSpPr>
        <p:spPr>
          <a:xfrm>
            <a:off x="5860473" y="172142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317673" y="1549977"/>
            <a:ext cx="6858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6" name="Parallelogram 25"/>
          <p:cNvSpPr/>
          <p:nvPr/>
        </p:nvSpPr>
        <p:spPr>
          <a:xfrm>
            <a:off x="3441407" y="4191000"/>
            <a:ext cx="3498273" cy="9559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Press enter to go to select option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6" idx="5"/>
          </p:cNvCxnSpPr>
          <p:nvPr/>
        </p:nvCxnSpPr>
        <p:spPr>
          <a:xfrm>
            <a:off x="2229134" y="4668982"/>
            <a:ext cx="13317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88334" y="1892877"/>
            <a:ext cx="0" cy="2450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4"/>
            <a:endCxn id="26" idx="4"/>
          </p:cNvCxnSpPr>
          <p:nvPr/>
        </p:nvCxnSpPr>
        <p:spPr>
          <a:xfrm>
            <a:off x="5190544" y="514696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29134" y="3789218"/>
            <a:ext cx="0" cy="87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038600" y="6172200"/>
            <a:ext cx="2279073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Go to slide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31" idx="0"/>
          </p:cNvCxnSpPr>
          <p:nvPr/>
        </p:nvCxnSpPr>
        <p:spPr>
          <a:xfrm flipH="1">
            <a:off x="5178137" y="5146964"/>
            <a:ext cx="12407" cy="1025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1516916"/>
            <a:ext cx="3886200" cy="24454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rgbClr val="002060"/>
              </a:solidFill>
            </a:endParaRPr>
          </a:p>
          <a:p>
            <a:pPr algn="ctr"/>
            <a:r>
              <a:rPr lang="en-US" sz="4000" smtClean="0">
                <a:solidFill>
                  <a:srgbClr val="002060"/>
                </a:solidFill>
              </a:rPr>
              <a:t>Quit</a:t>
            </a:r>
          </a:p>
          <a:p>
            <a:pPr algn="ctr"/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Flowchart: Decision 2"/>
          <p:cNvSpPr/>
          <p:nvPr/>
        </p:nvSpPr>
        <p:spPr>
          <a:xfrm>
            <a:off x="3791655" y="609600"/>
            <a:ext cx="2452254" cy="6165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e=4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34348" y="763731"/>
            <a:ext cx="824346" cy="308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86600" y="803563"/>
            <a:ext cx="609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1"/>
            <a:endCxn id="4" idx="3"/>
          </p:cNvCxnSpPr>
          <p:nvPr/>
        </p:nvCxnSpPr>
        <p:spPr>
          <a:xfrm flipH="1" flipV="1">
            <a:off x="3358694" y="917864"/>
            <a:ext cx="4329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2946521" y="1071996"/>
            <a:ext cx="0" cy="43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0"/>
          </p:cNvCxnSpPr>
          <p:nvPr/>
        </p:nvCxnSpPr>
        <p:spPr>
          <a:xfrm>
            <a:off x="5017782" y="228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1"/>
          </p:cNvCxnSpPr>
          <p:nvPr/>
        </p:nvCxnSpPr>
        <p:spPr>
          <a:xfrm flipV="1">
            <a:off x="6243909" y="917863"/>
            <a:ext cx="84269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181600" y="1560575"/>
            <a:ext cx="3798582" cy="24018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Select Options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7391400" y="1032163"/>
            <a:ext cx="0" cy="528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971800" y="5715000"/>
            <a:ext cx="3352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Program closed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2" idx="2"/>
          </p:cNvCxnSpPr>
          <p:nvPr/>
        </p:nvCxnSpPr>
        <p:spPr>
          <a:xfrm flipH="1">
            <a:off x="2209800" y="3962400"/>
            <a:ext cx="38100" cy="2133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09800" y="6096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494"/>
            <a:ext cx="7848600" cy="5218906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      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Overview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2400" dirty="0" smtClean="0"/>
              <a:t>Uses of the project.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 smtClean="0"/>
              <a:t> Case study.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 smtClean="0"/>
              <a:t> Class diagram.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 smtClean="0"/>
              <a:t> Functional flow chart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USES OF THIS </a:t>
            </a:r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PROJECT</a:t>
            </a:r>
            <a:endParaRPr lang="en-US" sz="4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By this project we can store data of projects. like-</a:t>
            </a:r>
          </a:p>
          <a:p>
            <a:pPr lvl="8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* Project name</a:t>
            </a:r>
          </a:p>
          <a:p>
            <a:pPr lvl="8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* Leader name</a:t>
            </a:r>
          </a:p>
          <a:p>
            <a:pPr lvl="8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* Project members name</a:t>
            </a:r>
          </a:p>
          <a:p>
            <a:pPr lvl="8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* Deadline</a:t>
            </a:r>
          </a:p>
          <a:p>
            <a:pPr lvl="8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* Cost of project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this project we can also see all information or data of a project.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we want we can also update the project.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software is suitable for any kind of management sector  or  software farm.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USES OF THIS PROJECT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CASE STUDY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4343400" cy="507206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 Class  software</a:t>
            </a:r>
          </a:p>
          <a:p>
            <a:r>
              <a:rPr lang="en-US" sz="2400" dirty="0" smtClean="0"/>
              <a:t>     Public: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 char </a:t>
            </a:r>
            <a:r>
              <a:rPr lang="en-US" sz="2400" dirty="0" err="1" smtClean="0"/>
              <a:t>P_name</a:t>
            </a:r>
            <a:r>
              <a:rPr lang="en-US" sz="2400" dirty="0" smtClean="0"/>
              <a:t> [50];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 char </a:t>
            </a:r>
            <a:r>
              <a:rPr lang="en-US" sz="2400" dirty="0" err="1" smtClean="0"/>
              <a:t>L_name</a:t>
            </a:r>
            <a:r>
              <a:rPr lang="en-US" sz="2400" dirty="0" smtClean="0"/>
              <a:t> [50];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 char </a:t>
            </a:r>
            <a:r>
              <a:rPr lang="en-US" sz="2400" dirty="0" err="1" smtClean="0"/>
              <a:t>M_name</a:t>
            </a:r>
            <a:r>
              <a:rPr lang="en-US" sz="2400" dirty="0" smtClean="0"/>
              <a:t> [3][20];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 char </a:t>
            </a:r>
            <a:r>
              <a:rPr lang="en-US" sz="2400" dirty="0" err="1" smtClean="0"/>
              <a:t>D_line</a:t>
            </a:r>
            <a:r>
              <a:rPr lang="en-US" sz="2400" dirty="0" smtClean="0"/>
              <a:t> [50];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Payment;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CASE STUDY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229600" cy="5834064"/>
          </a:xfrm>
        </p:spPr>
        <p:txBody>
          <a:bodyPr/>
          <a:lstStyle/>
          <a:p>
            <a:r>
              <a:rPr lang="en-US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void input()</a:t>
            </a:r>
          </a:p>
          <a:p>
            <a:endParaRPr lang="en-US" dirty="0" smtClean="0"/>
          </a:p>
          <a:p>
            <a:r>
              <a:rPr lang="en-US" dirty="0" smtClean="0"/>
              <a:t>//This function is using for taking information about projects//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400" dirty="0" smtClean="0"/>
              <a:t>void write()</a:t>
            </a:r>
          </a:p>
          <a:p>
            <a:endParaRPr lang="en-US" dirty="0" smtClean="0"/>
          </a:p>
          <a:p>
            <a:r>
              <a:rPr lang="en-US" dirty="0" smtClean="0"/>
              <a:t>//This function is using for opening file and write the information in the file//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239000" cy="136207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CASE STUDY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58200" cy="5224464"/>
          </a:xfrm>
        </p:spPr>
        <p:txBody>
          <a:bodyPr/>
          <a:lstStyle/>
          <a:p>
            <a:r>
              <a:rPr lang="en-US" sz="2400" dirty="0" smtClean="0"/>
              <a:t>In main function I use some option 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1. Data Entry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2. Project display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3. Update project info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4. Quit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dirty="0" smtClean="0"/>
              <a:t>I use data entry for input data and write data  in file.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Project display for display project details 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Update project info for update old project and write new        project in file.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Quit is used to exit from main  function.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i="1" dirty="0" smtClean="0">
                <a:solidFill>
                  <a:schemeClr val="tx1">
                    <a:lumMod val="95000"/>
                  </a:schemeClr>
                </a:solidFill>
              </a:rPr>
              <a:t>             </a:t>
            </a:r>
            <a:r>
              <a:rPr lang="en-US" i="1" dirty="0" smtClean="0">
                <a:solidFill>
                  <a:schemeClr val="tx1">
                    <a:lumMod val="95000"/>
                  </a:schemeClr>
                </a:solidFill>
              </a:rPr>
              <a:t>CLASS DIAGRAM</a:t>
            </a:r>
            <a:endParaRPr lang="en-US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4000" dirty="0" smtClean="0"/>
              <a:t>Header File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1828799"/>
            <a:ext cx="4953000" cy="441960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 #include&lt;</a:t>
            </a:r>
            <a:r>
              <a:rPr lang="en-US" sz="2800" dirty="0" err="1" smtClean="0"/>
              <a:t>iostream</a:t>
            </a:r>
            <a:r>
              <a:rPr lang="en-US" sz="2800" dirty="0" smtClean="0"/>
              <a:t>&gt;</a:t>
            </a:r>
          </a:p>
          <a:p>
            <a:pPr algn="just">
              <a:buNone/>
            </a:pPr>
            <a:r>
              <a:rPr lang="en-US" sz="2800" dirty="0" smtClean="0"/>
              <a:t>#include&lt;string&gt;</a:t>
            </a:r>
          </a:p>
          <a:p>
            <a:pPr algn="just">
              <a:buNone/>
            </a:pPr>
            <a:r>
              <a:rPr lang="en-US" sz="2800" dirty="0" smtClean="0"/>
              <a:t>#include&lt;</a:t>
            </a:r>
            <a:r>
              <a:rPr lang="en-US" sz="2800" dirty="0" err="1" smtClean="0"/>
              <a:t>stdlib.h</a:t>
            </a:r>
            <a:r>
              <a:rPr lang="en-US" sz="2800" dirty="0" smtClean="0"/>
              <a:t>&gt;</a:t>
            </a:r>
          </a:p>
          <a:p>
            <a:pPr algn="just">
              <a:buNone/>
            </a:pPr>
            <a:r>
              <a:rPr lang="en-US" sz="2800" dirty="0" smtClean="0"/>
              <a:t>#include&lt;</a:t>
            </a:r>
            <a:r>
              <a:rPr lang="en-US" sz="2800" dirty="0" err="1" smtClean="0"/>
              <a:t>fstrea</a:t>
            </a:r>
            <a:r>
              <a:rPr lang="en-US" sz="2800" dirty="0" smtClean="0"/>
              <a:t>.&gt;</a:t>
            </a:r>
          </a:p>
          <a:p>
            <a:pPr algn="just">
              <a:buNone/>
            </a:pPr>
            <a:endParaRPr lang="en-US" sz="2800" dirty="0" smtClean="0"/>
          </a:p>
          <a:p>
            <a:pPr algn="ctr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</a:t>
            </a:r>
            <a:r>
              <a:rPr lang="en-US" sz="4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  DIAGRAM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3429000" cy="5135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r>
              <a:rPr lang="en-US" sz="4400" b="1" dirty="0" smtClean="0">
                <a:solidFill>
                  <a:schemeClr val="accent6"/>
                </a:solidFill>
              </a:rPr>
              <a:t>     </a:t>
            </a:r>
          </a:p>
          <a:p>
            <a:pPr>
              <a:buNone/>
            </a:pPr>
            <a:r>
              <a:rPr lang="en-US" sz="4400" b="1" dirty="0" smtClean="0">
                <a:solidFill>
                  <a:schemeClr val="accent6"/>
                </a:solidFill>
              </a:rPr>
              <a:t>     Class</a:t>
            </a:r>
          </a:p>
          <a:p>
            <a:pPr>
              <a:buNone/>
            </a:pPr>
            <a:r>
              <a:rPr lang="en-US" sz="4400" b="1" dirty="0" smtClean="0">
                <a:solidFill>
                  <a:schemeClr val="accent6"/>
                </a:solidFill>
              </a:rPr>
              <a:t>   software</a:t>
            </a:r>
            <a:endParaRPr lang="en-US" sz="4400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1722437"/>
            <a:ext cx="5410200" cy="513556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Member Variables:</a:t>
            </a:r>
          </a:p>
          <a:p>
            <a:pPr algn="ctr"/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 char </a:t>
            </a:r>
            <a:r>
              <a:rPr lang="en-US" sz="2800" dirty="0" err="1" smtClean="0"/>
              <a:t>P_name</a:t>
            </a:r>
            <a:r>
              <a:rPr lang="en-US" sz="2800" dirty="0" smtClean="0"/>
              <a:t> [50];</a:t>
            </a:r>
          </a:p>
          <a:p>
            <a:pPr algn="just">
              <a:buNone/>
            </a:pPr>
            <a:r>
              <a:rPr lang="en-US" sz="2800" dirty="0" smtClean="0"/>
              <a:t> char </a:t>
            </a:r>
            <a:r>
              <a:rPr lang="en-US" sz="2800" dirty="0" err="1" smtClean="0"/>
              <a:t>L_name</a:t>
            </a:r>
            <a:r>
              <a:rPr lang="en-US" sz="2800" dirty="0" smtClean="0"/>
              <a:t> [50];</a:t>
            </a:r>
          </a:p>
          <a:p>
            <a:pPr algn="just">
              <a:buNone/>
            </a:pPr>
            <a:r>
              <a:rPr lang="en-US" sz="2800" dirty="0" smtClean="0"/>
              <a:t> char </a:t>
            </a:r>
            <a:r>
              <a:rPr lang="en-US" sz="2800" dirty="0" err="1" smtClean="0"/>
              <a:t>M_name</a:t>
            </a:r>
            <a:r>
              <a:rPr lang="en-US" sz="2800" dirty="0" smtClean="0"/>
              <a:t> [3][20];</a:t>
            </a:r>
          </a:p>
          <a:p>
            <a:pPr algn="just">
              <a:buNone/>
            </a:pPr>
            <a:r>
              <a:rPr lang="en-US" sz="2800" dirty="0" smtClean="0"/>
              <a:t> char </a:t>
            </a:r>
            <a:r>
              <a:rPr lang="en-US" sz="2800" dirty="0" err="1" smtClean="0"/>
              <a:t>D_line</a:t>
            </a:r>
            <a:r>
              <a:rPr lang="en-US" sz="2800" dirty="0" smtClean="0"/>
              <a:t> [50];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Payment;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ofstream</a:t>
            </a:r>
            <a:r>
              <a:rPr lang="en-US" sz="2800" dirty="0" smtClean="0"/>
              <a:t> file;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357</TotalTime>
  <Words>448</Words>
  <Application>Microsoft Office PowerPoint</Application>
  <PresentationFormat>On-screen Show (4:3)</PresentationFormat>
  <Paragraphs>128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Verve</vt:lpstr>
      <vt:lpstr>Software Management   </vt:lpstr>
      <vt:lpstr>  Overview </vt:lpstr>
      <vt:lpstr>    USES OF THIS PROJECT</vt:lpstr>
      <vt:lpstr>    USES OF THIS PROJECT</vt:lpstr>
      <vt:lpstr>             CASE STUDY</vt:lpstr>
      <vt:lpstr>               CASE STUDY</vt:lpstr>
      <vt:lpstr>              CASE STUDY</vt:lpstr>
      <vt:lpstr>             CLASS DIAGRAM</vt:lpstr>
      <vt:lpstr>             CLASS  DIAGRAM</vt:lpstr>
      <vt:lpstr>             CLASS DIAGRAM</vt:lpstr>
      <vt:lpstr>Functional Flow Chart</vt:lpstr>
      <vt:lpstr>Slide 12</vt:lpstr>
      <vt:lpstr>Slide 13</vt:lpstr>
      <vt:lpstr>Slide 14</vt:lpstr>
      <vt:lpstr>Slide 15</vt:lpstr>
      <vt:lpstr>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Management</dc:title>
  <dc:creator>User</dc:creator>
  <cp:lastModifiedBy>User</cp:lastModifiedBy>
  <cp:revision>42</cp:revision>
  <dcterms:created xsi:type="dcterms:W3CDTF">2013-08-28T16:08:41Z</dcterms:created>
  <dcterms:modified xsi:type="dcterms:W3CDTF">2013-08-28T22:07:49Z</dcterms:modified>
</cp:coreProperties>
</file>