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ms-office.legacyDiagramTex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06/relationships/legacyDocTextInfo" Target="legacyDocTextInfo.bin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4D40D-A4CA-42B9-BECC-8F08C708A842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F68C1-6419-4816-9F5D-7EAD805AD7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F68C1-6419-4816-9F5D-7EAD805AD7A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7586-F978-4B4B-8755-395CE8476720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A90E-8916-414D-8693-CD0981FF55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Submitted to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Shiekh</a:t>
            </a:r>
            <a:r>
              <a:rPr lang="en-US" dirty="0" smtClean="0">
                <a:solidFill>
                  <a:schemeClr val="tx1"/>
                </a:solidFill>
              </a:rPr>
              <a:t> Muhammad </a:t>
            </a:r>
            <a:r>
              <a:rPr lang="en-US" dirty="0" err="1" smtClean="0">
                <a:solidFill>
                  <a:schemeClr val="tx1"/>
                </a:solidFill>
              </a:rPr>
              <a:t>Allayear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Submitted by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Md. </a:t>
            </a:r>
            <a:r>
              <a:rPr lang="en-US" dirty="0" err="1" smtClean="0">
                <a:solidFill>
                  <a:schemeClr val="tx1"/>
                </a:solidFill>
              </a:rPr>
              <a:t>Adnan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kabir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ID:2012-3-60-029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library</a:t>
            </a:r>
          </a:p>
          <a:p>
            <a:pPr>
              <a:buNone/>
            </a:pPr>
            <a:r>
              <a:rPr lang="en-US" dirty="0" smtClean="0"/>
              <a:t>            char name[20]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char id[20]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Void </a:t>
            </a:r>
            <a:r>
              <a:rPr lang="en-US" dirty="0" err="1" smtClean="0"/>
              <a:t>getdata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//This function is used for taking information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Void </a:t>
            </a:r>
            <a:r>
              <a:rPr lang="en-US" dirty="0" err="1" smtClean="0"/>
              <a:t>chelk_student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//This function is used for </a:t>
            </a:r>
            <a:r>
              <a:rPr lang="en-US" dirty="0" err="1" smtClean="0"/>
              <a:t>chelking</a:t>
            </a:r>
            <a:r>
              <a:rPr lang="en-US" dirty="0" smtClean="0"/>
              <a:t> department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CSE inherits class library</a:t>
            </a:r>
          </a:p>
          <a:p>
            <a:r>
              <a:rPr lang="en-US" dirty="0" smtClean="0"/>
              <a:t>Class EEE inherits class CSE</a:t>
            </a:r>
          </a:p>
          <a:p>
            <a:r>
              <a:rPr lang="en-US" dirty="0" smtClean="0"/>
              <a:t>Class  BBA inherits class library</a:t>
            </a:r>
          </a:p>
          <a:p>
            <a:r>
              <a:rPr lang="en-US" dirty="0" smtClean="0"/>
              <a:t>Class ECE inherits class BBA</a:t>
            </a:r>
          </a:p>
          <a:p>
            <a:r>
              <a:rPr lang="en-US" dirty="0" smtClean="0"/>
              <a:t>Class ECO inherits class BBA</a:t>
            </a:r>
          </a:p>
          <a:p>
            <a:r>
              <a:rPr lang="en-US" dirty="0" smtClean="0"/>
              <a:t>Class ENGLISH inherits class BBA</a:t>
            </a:r>
          </a:p>
          <a:p>
            <a:r>
              <a:rPr lang="en-US" dirty="0" smtClean="0"/>
              <a:t>Class Other inherits class ENGLISH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main function I used switch case statement</a:t>
            </a:r>
          </a:p>
          <a:p>
            <a:r>
              <a:rPr lang="en-US" dirty="0" smtClean="0"/>
              <a:t>For showing books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Header Files: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#include&lt;string&gt;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Class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Member variables</a:t>
            </a:r>
          </a:p>
          <a:p>
            <a:r>
              <a:rPr lang="en-US" dirty="0" smtClean="0"/>
              <a:t>Char name[20]</a:t>
            </a:r>
          </a:p>
          <a:p>
            <a:r>
              <a:rPr lang="en-US" dirty="0" smtClean="0"/>
              <a:t>Char id[20]</a:t>
            </a:r>
          </a:p>
          <a:p>
            <a:r>
              <a:rPr lang="en-US" dirty="0" smtClean="0"/>
              <a:t>Member function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getdata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chelK_student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graphicFrame>
        <p:nvGraphicFramePr>
          <p:cNvPr id="2050" name="Organization Chart 2"/>
          <p:cNvGraphicFramePr>
            <a:graphicFrameLocks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ompatibility">
            <com:legacyDrawing xmlns:com="http://schemas.openxmlformats.org/drawingml/2006/compatibility" spid="_x0000_s205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154</Words>
  <Application>Microsoft Office PowerPoint</Application>
  <PresentationFormat>On-screen Show 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Library management</vt:lpstr>
      <vt:lpstr>Case Study</vt:lpstr>
      <vt:lpstr>Case Study </vt:lpstr>
      <vt:lpstr>Case Study</vt:lpstr>
      <vt:lpstr>Class diagram</vt:lpstr>
      <vt:lpstr>Class diagram</vt:lpstr>
      <vt:lpstr>Class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dc:creator>User</dc:creator>
  <cp:lastModifiedBy>User</cp:lastModifiedBy>
  <cp:revision>7</cp:revision>
  <dcterms:created xsi:type="dcterms:W3CDTF">2013-08-29T06:33:15Z</dcterms:created>
  <dcterms:modified xsi:type="dcterms:W3CDTF">2013-08-29T07:43:04Z</dcterms:modified>
</cp:coreProperties>
</file>