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07" r:id="rId2"/>
  </p:sldMasterIdLst>
  <p:sldIdLst>
    <p:sldId id="256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3D-5C09-4CAB-B90A-EFB5C89A251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76A8-71F3-4533-A885-EE5CC3BD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2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3D-5C09-4CAB-B90A-EFB5C89A251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76A8-71F3-4533-A885-EE5CC3BD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4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3D-5C09-4CAB-B90A-EFB5C89A251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76A8-71F3-4533-A885-EE5CC3BD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52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3D-5C09-4CAB-B90A-EFB5C89A251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76A8-71F3-4533-A885-EE5CC3BDB49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595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3D-5C09-4CAB-B90A-EFB5C89A251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76A8-71F3-4533-A885-EE5CC3BD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67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3D-5C09-4CAB-B90A-EFB5C89A251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76A8-71F3-4533-A885-EE5CC3BD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44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3D-5C09-4CAB-B90A-EFB5C89A251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76A8-71F3-4533-A885-EE5CC3BD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94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3D-5C09-4CAB-B90A-EFB5C89A251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76A8-71F3-4533-A885-EE5CC3BD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72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3D-5C09-4CAB-B90A-EFB5C89A251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76A8-71F3-4533-A885-EE5CC3BD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4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851-C7C3-4A28-B112-89A1785344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18AB-2E6F-4A70-9044-313194DCEE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69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851-C7C3-4A28-B112-89A1785344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7C918AB-2E6F-4A70-9044-313194DCEE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9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3D-5C09-4CAB-B90A-EFB5C89A251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76A8-71F3-4533-A885-EE5CC3BD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76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851-C7C3-4A28-B112-89A1785344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18AB-2E6F-4A70-9044-313194DCEE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651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851-C7C3-4A28-B112-89A1785344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18AB-2E6F-4A70-9044-313194DCEE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766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851-C7C3-4A28-B112-89A1785344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18AB-2E6F-4A70-9044-313194DCEE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24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851-C7C3-4A28-B112-89A1785344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18AB-2E6F-4A70-9044-313194DCEE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12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851-C7C3-4A28-B112-89A1785344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18AB-2E6F-4A70-9044-313194DCEE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175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851-C7C3-4A28-B112-89A1785344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18AB-2E6F-4A70-9044-313194DCEE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4784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851-C7C3-4A28-B112-89A1785344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18AB-2E6F-4A70-9044-313194DCEE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1911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851-C7C3-4A28-B112-89A1785344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18AB-2E6F-4A70-9044-313194DCEE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992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851-C7C3-4A28-B112-89A1785344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18AB-2E6F-4A70-9044-313194DCEE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986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851-C7C3-4A28-B112-89A1785344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18AB-2E6F-4A70-9044-313194DCEE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05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3D-5C09-4CAB-B90A-EFB5C89A251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76A8-71F3-4533-A885-EE5CC3BD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87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851-C7C3-4A28-B112-89A1785344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18AB-2E6F-4A70-9044-313194DCEE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4831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851-C7C3-4A28-B112-89A1785344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18AB-2E6F-4A70-9044-313194DCEE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583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851-C7C3-4A28-B112-89A1785344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18AB-2E6F-4A70-9044-313194DCEE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593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851-C7C3-4A28-B112-89A1785344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18AB-2E6F-4A70-9044-313194DCEE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031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851-C7C3-4A28-B112-89A1785344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18AB-2E6F-4A70-9044-313194DCEE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3D-5C09-4CAB-B90A-EFB5C89A251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76A8-71F3-4533-A885-EE5CC3BD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4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3D-5C09-4CAB-B90A-EFB5C89A251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76A8-71F3-4533-A885-EE5CC3BD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5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3D-5C09-4CAB-B90A-EFB5C89A251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76A8-71F3-4533-A885-EE5CC3BD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7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3D-5C09-4CAB-B90A-EFB5C89A251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76A8-71F3-4533-A885-EE5CC3BD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3D-5C09-4CAB-B90A-EFB5C89A251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76A8-71F3-4533-A885-EE5CC3BD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3D-5C09-4CAB-B90A-EFB5C89A251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76A8-71F3-4533-A885-EE5CC3BD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9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3423D-5C09-4CAB-B90A-EFB5C89A251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E76A8-71F3-4533-A885-EE5CC3BD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08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03423D-5C09-4CAB-B90A-EFB5C89A251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DE76A8-71F3-4533-A885-EE5CC3BD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1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848" y="209886"/>
            <a:ext cx="9144000" cy="1593154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>Project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on</a:t>
            </a:r>
            <a:br>
              <a:rPr lang="en-US" sz="3600" b="1" dirty="0" smtClean="0"/>
            </a:br>
            <a:r>
              <a:rPr lang="en-US" sz="4000" b="1" dirty="0" smtClean="0"/>
              <a:t>Object Oriented Programming (OOP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848" y="2021981"/>
            <a:ext cx="9144000" cy="431442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Submitted To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Shaikh Muhammad Allayear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Assistant Professor</a:t>
            </a:r>
          </a:p>
          <a:p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CSE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East West University</a:t>
            </a:r>
          </a:p>
          <a:p>
            <a:endParaRPr lang="en-US" dirty="0" smtClean="0"/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Submitted By</a:t>
            </a: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JAMIUL ALAM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ID:2013-1-60-024</a:t>
            </a:r>
          </a:p>
        </p:txBody>
      </p:sp>
    </p:spTree>
    <p:extLst>
      <p:ext uri="{BB962C8B-B14F-4D97-AF65-F5344CB8AC3E}">
        <p14:creationId xmlns:p14="http://schemas.microsoft.com/office/powerpoint/2010/main" val="54603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724400" y="762000"/>
            <a:ext cx="31242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n1.makefile()</a:t>
            </a: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6286500" y="1219200"/>
            <a:ext cx="381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38600" y="1524000"/>
            <a:ext cx="5105400" cy="419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function take input a string  and </a:t>
            </a:r>
            <a:r>
              <a:rPr lang="en-US" dirty="0" smtClean="0"/>
              <a:t>create </a:t>
            </a:r>
            <a:r>
              <a:rPr lang="en-US" dirty="0"/>
              <a:t>a txt file with a name of that string, then the process of creating file, then return to main function</a:t>
            </a:r>
          </a:p>
        </p:txBody>
      </p:sp>
    </p:spTree>
    <p:extLst>
      <p:ext uri="{BB962C8B-B14F-4D97-AF65-F5344CB8AC3E}">
        <p14:creationId xmlns:p14="http://schemas.microsoft.com/office/powerpoint/2010/main" val="11244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000" dirty="0" smtClean="0"/>
              <a:t>Project Title   </a:t>
            </a:r>
            <a:br>
              <a:rPr lang="en-US" sz="4000" dirty="0" smtClean="0"/>
            </a:br>
            <a:r>
              <a:rPr lang="en-US" sz="4000" dirty="0" smtClean="0"/>
              <a:t>OPENING ID FOR STUDENT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sz="3200" dirty="0" smtClean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Opening id is a common act of all universities in the world.</a:t>
            </a:r>
          </a:p>
          <a:p>
            <a:pPr marL="0" indent="0" algn="just">
              <a:buNone/>
            </a:pP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Mainly,it’s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create for a new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student.Many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developing and development countries are using all of the educational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sectors.This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programe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helpful to identify any student under the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institutite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60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3537"/>
            <a:ext cx="8596668" cy="1180563"/>
          </a:xfrm>
        </p:spPr>
        <p:txBody>
          <a:bodyPr>
            <a:normAutofit fontScale="90000"/>
          </a:bodyPr>
          <a:lstStyle/>
          <a:p>
            <a:pPr algn="r"/>
            <a:r>
              <a:rPr lang="en-US" sz="4900" b="1" dirty="0"/>
              <a:t>Case Study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6189"/>
            <a:ext cx="8596668" cy="4961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User’s </a:t>
            </a:r>
            <a:r>
              <a:rPr lang="en-US" sz="2800" dirty="0" smtClean="0">
                <a:solidFill>
                  <a:schemeClr val="accent1"/>
                </a:solidFill>
              </a:rPr>
              <a:t>Perspective</a:t>
            </a:r>
          </a:p>
          <a:p>
            <a:pPr lvl="0" algn="just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Program should contain user data.</a:t>
            </a:r>
          </a:p>
          <a:p>
            <a:pPr lvl="0" algn="just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Available search option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lvl="0" indent="0" algn="just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 and write in txt file</a:t>
            </a:r>
          </a:p>
          <a:p>
            <a:pPr marL="0" lvl="0" indent="0" algn="just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Also have delete option</a:t>
            </a:r>
          </a:p>
          <a:p>
            <a:pPr marL="0" lvl="0" indent="0" algn="just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Developer’s Perspective</a:t>
            </a:r>
          </a:p>
          <a:p>
            <a:pPr algn="just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Program will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to select task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create a password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2" indent="0" algn="just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154" y="425004"/>
            <a:ext cx="6804021" cy="1631090"/>
          </a:xfrm>
        </p:spPr>
        <p:txBody>
          <a:bodyPr/>
          <a:lstStyle/>
          <a:p>
            <a:r>
              <a:rPr lang="en-US" dirty="0" smtClean="0"/>
              <a:t>Class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154" y="2060575"/>
            <a:ext cx="3803243" cy="2897792"/>
          </a:xfrm>
        </p:spPr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err="1" smtClean="0"/>
              <a:t>Dept</a:t>
            </a:r>
            <a:endParaRPr lang="en-US" dirty="0" smtClean="0"/>
          </a:p>
          <a:p>
            <a:r>
              <a:rPr lang="en-US" dirty="0" err="1" smtClean="0"/>
              <a:t>Ch</a:t>
            </a:r>
            <a:endParaRPr lang="en-US" dirty="0" smtClean="0"/>
          </a:p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3"/>
            <a:ext cx="3875873" cy="2721970"/>
          </a:xfrm>
        </p:spPr>
        <p:txBody>
          <a:bodyPr/>
          <a:lstStyle/>
          <a:p>
            <a:r>
              <a:rPr lang="en-US" dirty="0" smtClean="0"/>
              <a:t>Function</a:t>
            </a:r>
          </a:p>
          <a:p>
            <a:r>
              <a:rPr lang="en-US" dirty="0"/>
              <a:t>void </a:t>
            </a:r>
            <a:r>
              <a:rPr lang="en-US" dirty="0" err="1" smtClean="0"/>
              <a:t>add_new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void show();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void </a:t>
            </a:r>
            <a:r>
              <a:rPr lang="en-US" dirty="0" smtClean="0"/>
              <a:t>delete();</a:t>
            </a:r>
            <a:endParaRPr lang="en-US" dirty="0"/>
          </a:p>
          <a:p>
            <a:r>
              <a:rPr lang="en-US" dirty="0" smtClean="0"/>
              <a:t>   </a:t>
            </a:r>
            <a:r>
              <a:rPr lang="en-US" dirty="0"/>
              <a:t>void </a:t>
            </a:r>
            <a:r>
              <a:rPr lang="en-US" dirty="0" smtClean="0"/>
              <a:t>search();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22028" y="605307"/>
            <a:ext cx="3258355" cy="75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diagam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0213" y="171718"/>
            <a:ext cx="8596668" cy="704045"/>
          </a:xfrm>
        </p:spPr>
        <p:txBody>
          <a:bodyPr/>
          <a:lstStyle/>
          <a:p>
            <a:pPr algn="r"/>
            <a:r>
              <a:rPr lang="en-US" dirty="0" smtClean="0"/>
              <a:t> Project Flowchart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35823" y="875763"/>
            <a:ext cx="3305448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06638" y="169719"/>
            <a:ext cx="1717271" cy="4849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Start main()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function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126793" y="652351"/>
            <a:ext cx="35440" cy="505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4648200" y="1219200"/>
            <a:ext cx="3048000" cy="7620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Create a file </a:t>
            </a:r>
          </a:p>
        </p:txBody>
      </p:sp>
      <p:sp>
        <p:nvSpPr>
          <p:cNvPr id="12" name="Flowchart: Decision 11"/>
          <p:cNvSpPr/>
          <p:nvPr/>
        </p:nvSpPr>
        <p:spPr>
          <a:xfrm>
            <a:off x="4946073" y="2445327"/>
            <a:ext cx="2438400" cy="6858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If  login correct</a:t>
            </a:r>
          </a:p>
        </p:txBody>
      </p:sp>
      <p:cxnSp>
        <p:nvCxnSpPr>
          <p:cNvPr id="15" name="Straight Arrow Connector 14"/>
          <p:cNvCxnSpPr>
            <a:stCxn id="12" idx="1"/>
            <a:endCxn id="12" idx="1"/>
          </p:cNvCxnSpPr>
          <p:nvPr/>
        </p:nvCxnSpPr>
        <p:spPr>
          <a:xfrm>
            <a:off x="4946073" y="278822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2" idx="0"/>
          </p:cNvCxnSpPr>
          <p:nvPr/>
        </p:nvCxnSpPr>
        <p:spPr>
          <a:xfrm>
            <a:off x="6165273" y="1981201"/>
            <a:ext cx="0" cy="464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574473" y="2616777"/>
            <a:ext cx="838200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yes</a:t>
            </a:r>
          </a:p>
        </p:txBody>
      </p:sp>
      <p:cxnSp>
        <p:nvCxnSpPr>
          <p:cNvPr id="31" name="Straight Arrow Connector 30"/>
          <p:cNvCxnSpPr>
            <a:stCxn id="12" idx="1"/>
          </p:cNvCxnSpPr>
          <p:nvPr/>
        </p:nvCxnSpPr>
        <p:spPr>
          <a:xfrm flipH="1">
            <a:off x="4412673" y="2788227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</p:cNvCxnSpPr>
          <p:nvPr/>
        </p:nvCxnSpPr>
        <p:spPr>
          <a:xfrm>
            <a:off x="3993573" y="2959677"/>
            <a:ext cx="0" cy="704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568287" y="3636818"/>
            <a:ext cx="3855027" cy="1219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  <a:p>
            <a:pPr algn="ctr"/>
            <a:r>
              <a:rPr lang="en-US" dirty="0">
                <a:solidFill>
                  <a:srgbClr val="FFFF00"/>
                </a:solidFill>
              </a:rPr>
              <a:t>Call  function by object  n1 of class number 1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n1.makefile()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Go to slide   5“n1.make file()” details</a:t>
            </a: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6" name="Straight Arrow Connector 35"/>
          <p:cNvCxnSpPr>
            <a:stCxn id="12" idx="3"/>
          </p:cNvCxnSpPr>
          <p:nvPr/>
        </p:nvCxnSpPr>
        <p:spPr>
          <a:xfrm>
            <a:off x="7384473" y="2788227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841673" y="2616777"/>
            <a:ext cx="685800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no</a:t>
            </a:r>
          </a:p>
        </p:txBody>
      </p:sp>
      <p:sp>
        <p:nvSpPr>
          <p:cNvPr id="43" name="Parallelogram 42"/>
          <p:cNvSpPr/>
          <p:nvPr/>
        </p:nvSpPr>
        <p:spPr>
          <a:xfrm>
            <a:off x="4965408" y="5257800"/>
            <a:ext cx="3498273" cy="9559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  <a:p>
            <a:pPr algn="ctr"/>
            <a:r>
              <a:rPr lang="en-US" dirty="0">
                <a:solidFill>
                  <a:prstClr val="black"/>
                </a:solidFill>
              </a:rPr>
              <a:t>Take input for txt file</a:t>
            </a:r>
          </a:p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51" name="Straight Arrow Connector 50"/>
          <p:cNvCxnSpPr>
            <a:endCxn id="43" idx="5"/>
          </p:cNvCxnSpPr>
          <p:nvPr/>
        </p:nvCxnSpPr>
        <p:spPr>
          <a:xfrm>
            <a:off x="3753135" y="5735782"/>
            <a:ext cx="13317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212334" y="2959678"/>
            <a:ext cx="0" cy="2450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4"/>
            <a:endCxn id="43" idx="4"/>
          </p:cNvCxnSpPr>
          <p:nvPr/>
        </p:nvCxnSpPr>
        <p:spPr>
          <a:xfrm>
            <a:off x="6714544" y="621376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753134" y="4856018"/>
            <a:ext cx="0" cy="879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5562601" y="6553200"/>
            <a:ext cx="2279073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Go to slide2</a:t>
            </a:r>
          </a:p>
        </p:txBody>
      </p:sp>
      <p:cxnSp>
        <p:nvCxnSpPr>
          <p:cNvPr id="9" name="Straight Arrow Connector 8"/>
          <p:cNvCxnSpPr>
            <a:stCxn id="43" idx="4"/>
            <a:endCxn id="5" idx="0"/>
          </p:cNvCxnSpPr>
          <p:nvPr/>
        </p:nvCxnSpPr>
        <p:spPr>
          <a:xfrm flipH="1">
            <a:off x="6702138" y="6213764"/>
            <a:ext cx="12407" cy="339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/>
          <p:cNvCxnSpPr/>
          <p:nvPr/>
        </p:nvCxnSpPr>
        <p:spPr>
          <a:xfrm>
            <a:off x="6019800" y="76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Flowchart: Decision 80"/>
          <p:cNvSpPr/>
          <p:nvPr/>
        </p:nvSpPr>
        <p:spPr>
          <a:xfrm>
            <a:off x="4953000" y="762000"/>
            <a:ext cx="2133600" cy="6858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login correct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4267199" y="11049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267199" y="1104900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072746" y="11049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7529946" y="933450"/>
            <a:ext cx="685800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87" name="Parallelogram 86"/>
          <p:cNvSpPr/>
          <p:nvPr/>
        </p:nvSpPr>
        <p:spPr>
          <a:xfrm>
            <a:off x="3116939" y="1832263"/>
            <a:ext cx="6934199" cy="7620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Take input 1 to add, 2 to show, 3 to delete, 4 to </a:t>
            </a:r>
            <a:r>
              <a:rPr lang="en-US" dirty="0" err="1">
                <a:solidFill>
                  <a:schemeClr val="tx1"/>
                </a:solidFill>
              </a:rPr>
              <a:t>searce</a:t>
            </a:r>
            <a:r>
              <a:rPr lang="en-US" dirty="0">
                <a:solidFill>
                  <a:schemeClr val="tx1"/>
                </a:solidFill>
              </a:rPr>
              <a:t> and 5 to do EXIST</a:t>
            </a:r>
          </a:p>
          <a:p>
            <a:pPr algn="ctr"/>
            <a:endParaRPr lang="en-US" dirty="0"/>
          </a:p>
        </p:txBody>
      </p:sp>
      <p:cxnSp>
        <p:nvCxnSpPr>
          <p:cNvPr id="88" name="Straight Arrow Connector 87"/>
          <p:cNvCxnSpPr>
            <a:stCxn id="87" idx="4"/>
            <a:endCxn id="87" idx="4"/>
          </p:cNvCxnSpPr>
          <p:nvPr/>
        </p:nvCxnSpPr>
        <p:spPr>
          <a:xfrm>
            <a:off x="6584038" y="259426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ecision 88"/>
          <p:cNvSpPr/>
          <p:nvPr/>
        </p:nvSpPr>
        <p:spPr>
          <a:xfrm>
            <a:off x="4800600" y="3017520"/>
            <a:ext cx="2438400" cy="6858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 x==5</a:t>
            </a:r>
          </a:p>
        </p:txBody>
      </p:sp>
      <p:cxnSp>
        <p:nvCxnSpPr>
          <p:cNvPr id="90" name="Straight Arrow Connector 89"/>
          <p:cNvCxnSpPr>
            <a:stCxn id="89" idx="1"/>
            <a:endCxn id="89" idx="1"/>
          </p:cNvCxnSpPr>
          <p:nvPr/>
        </p:nvCxnSpPr>
        <p:spPr>
          <a:xfrm>
            <a:off x="4800600" y="33604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3389370" y="3251486"/>
            <a:ext cx="838200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4204748" y="336042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7687724" y="3169821"/>
            <a:ext cx="685800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97" name="Straight Arrow Connector 96"/>
          <p:cNvCxnSpPr>
            <a:stCxn id="91" idx="2"/>
          </p:cNvCxnSpPr>
          <p:nvPr/>
        </p:nvCxnSpPr>
        <p:spPr>
          <a:xfrm>
            <a:off x="3808470" y="3594387"/>
            <a:ext cx="0" cy="38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3" idx="2"/>
          </p:cNvCxnSpPr>
          <p:nvPr/>
        </p:nvCxnSpPr>
        <p:spPr>
          <a:xfrm>
            <a:off x="8030624" y="3512722"/>
            <a:ext cx="0" cy="374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3048000" y="4012187"/>
            <a:ext cx="1752600" cy="5463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0 program closed</a:t>
            </a:r>
          </a:p>
        </p:txBody>
      </p:sp>
      <p:sp>
        <p:nvSpPr>
          <p:cNvPr id="100" name="Flowchart: Decision 99"/>
          <p:cNvSpPr/>
          <p:nvPr/>
        </p:nvSpPr>
        <p:spPr>
          <a:xfrm>
            <a:off x="6804497" y="3893722"/>
            <a:ext cx="2452254" cy="61652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x==1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5980151" y="5203747"/>
            <a:ext cx="824346" cy="3082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9011501" y="5594319"/>
            <a:ext cx="818299" cy="367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8400820" y="6285871"/>
            <a:ext cx="1927514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Next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6019800" y="2594263"/>
            <a:ext cx="0" cy="358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0" idx="1"/>
            <a:endCxn id="101" idx="3"/>
          </p:cNvCxnSpPr>
          <p:nvPr/>
        </p:nvCxnSpPr>
        <p:spPr>
          <a:xfrm>
            <a:off x="6804497" y="4201987"/>
            <a:ext cx="0" cy="1155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256751" y="4147456"/>
            <a:ext cx="24960" cy="1435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3116938" y="5733684"/>
            <a:ext cx="4904508" cy="7767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Call </a:t>
            </a:r>
            <a:r>
              <a:rPr lang="en-US" dirty="0" err="1">
                <a:solidFill>
                  <a:srgbClr val="FFFF00"/>
                </a:solidFill>
              </a:rPr>
              <a:t>add_new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funnction</a:t>
            </a:r>
            <a:r>
              <a:rPr lang="en-US" dirty="0">
                <a:solidFill>
                  <a:srgbClr val="FFFF00"/>
                </a:solidFill>
              </a:rPr>
              <a:t> by object A “number2  A(1,1)”   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This will add something in txt file</a:t>
            </a:r>
          </a:p>
        </p:txBody>
      </p:sp>
      <p:cxnSp>
        <p:nvCxnSpPr>
          <p:cNvPr id="108" name="Straight Arrow Connector 107"/>
          <p:cNvCxnSpPr>
            <a:stCxn id="101" idx="2"/>
          </p:cNvCxnSpPr>
          <p:nvPr/>
        </p:nvCxnSpPr>
        <p:spPr>
          <a:xfrm>
            <a:off x="6392324" y="5512011"/>
            <a:ext cx="0" cy="221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364578" y="6000383"/>
            <a:ext cx="1" cy="285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3" idx="2"/>
          </p:cNvCxnSpPr>
          <p:nvPr/>
        </p:nvCxnSpPr>
        <p:spPr>
          <a:xfrm>
            <a:off x="9364577" y="6666871"/>
            <a:ext cx="0" cy="26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7086601" y="3327570"/>
            <a:ext cx="654963" cy="15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/>
          <p:nvPr/>
        </p:nvCxnSpPr>
        <p:spPr>
          <a:xfrm>
            <a:off x="5943600" y="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Flowchart: Decision 29"/>
          <p:cNvSpPr/>
          <p:nvPr/>
        </p:nvSpPr>
        <p:spPr>
          <a:xfrm>
            <a:off x="4717473" y="415637"/>
            <a:ext cx="2452254" cy="61652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x==2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463635" y="569768"/>
            <a:ext cx="824346" cy="3082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668490" y="609601"/>
            <a:ext cx="6096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33" name="Straight Arrow Connector 32"/>
          <p:cNvCxnSpPr>
            <a:stCxn id="30" idx="1"/>
            <a:endCxn id="31" idx="3"/>
          </p:cNvCxnSpPr>
          <p:nvPr/>
        </p:nvCxnSpPr>
        <p:spPr>
          <a:xfrm flipH="1" flipV="1">
            <a:off x="4287981" y="723901"/>
            <a:ext cx="42949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  <a:endCxn id="32" idx="1"/>
          </p:cNvCxnSpPr>
          <p:nvPr/>
        </p:nvCxnSpPr>
        <p:spPr>
          <a:xfrm>
            <a:off x="7169728" y="723901"/>
            <a:ext cx="4987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835727" y="1099705"/>
            <a:ext cx="4904508" cy="7767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Call show function   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And </a:t>
            </a:r>
            <a:r>
              <a:rPr lang="en-US" dirty="0">
                <a:solidFill>
                  <a:srgbClr val="FFFF00"/>
                </a:solidFill>
              </a:rPr>
              <a:t>open txt file </a:t>
            </a:r>
          </a:p>
        </p:txBody>
      </p:sp>
      <p:cxnSp>
        <p:nvCxnSpPr>
          <p:cNvPr id="36" name="Straight Arrow Connector 35"/>
          <p:cNvCxnSpPr>
            <a:stCxn id="31" idx="2"/>
          </p:cNvCxnSpPr>
          <p:nvPr/>
        </p:nvCxnSpPr>
        <p:spPr>
          <a:xfrm>
            <a:off x="3875808" y="878032"/>
            <a:ext cx="0" cy="221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2"/>
          </p:cNvCxnSpPr>
          <p:nvPr/>
        </p:nvCxnSpPr>
        <p:spPr>
          <a:xfrm>
            <a:off x="7973290" y="838202"/>
            <a:ext cx="0" cy="1219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038600" y="2057400"/>
            <a:ext cx="39346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2829791" y="2438397"/>
            <a:ext cx="2452254" cy="61652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x==3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575953" y="2592528"/>
            <a:ext cx="824346" cy="3082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580657" y="2649675"/>
            <a:ext cx="6096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42" name="Straight Arrow Connector 41"/>
          <p:cNvCxnSpPr>
            <a:stCxn id="39" idx="1"/>
            <a:endCxn id="40" idx="3"/>
          </p:cNvCxnSpPr>
          <p:nvPr/>
        </p:nvCxnSpPr>
        <p:spPr>
          <a:xfrm flipH="1" flipV="1">
            <a:off x="2400299" y="2746661"/>
            <a:ext cx="42949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3"/>
            <a:endCxn id="41" idx="1"/>
          </p:cNvCxnSpPr>
          <p:nvPr/>
        </p:nvCxnSpPr>
        <p:spPr>
          <a:xfrm>
            <a:off x="5282045" y="2746661"/>
            <a:ext cx="1298612" cy="17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9" idx="0"/>
          </p:cNvCxnSpPr>
          <p:nvPr/>
        </p:nvCxnSpPr>
        <p:spPr>
          <a:xfrm>
            <a:off x="4055918" y="2059130"/>
            <a:ext cx="0" cy="379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1603664" y="3266206"/>
            <a:ext cx="4904508" cy="10009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Call delete function are you agree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To Delete </a:t>
            </a:r>
            <a:r>
              <a:rPr lang="en-US" dirty="0">
                <a:solidFill>
                  <a:srgbClr val="FFFF00"/>
                </a:solidFill>
              </a:rPr>
              <a:t>a </a:t>
            </a:r>
            <a:r>
              <a:rPr lang="en-US" dirty="0" smtClean="0">
                <a:solidFill>
                  <a:srgbClr val="FFFF00"/>
                </a:solidFill>
              </a:rPr>
              <a:t>student data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946559" y="2860962"/>
            <a:ext cx="0" cy="450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Flowchart: Decision 49"/>
          <p:cNvSpPr/>
          <p:nvPr/>
        </p:nvSpPr>
        <p:spPr>
          <a:xfrm>
            <a:off x="5559143" y="4301837"/>
            <a:ext cx="2452254" cy="61652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x==4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301836" y="4455968"/>
            <a:ext cx="824346" cy="3082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8382000" y="4495799"/>
            <a:ext cx="6096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53" name="Straight Arrow Connector 52"/>
          <p:cNvCxnSpPr>
            <a:stCxn id="50" idx="1"/>
            <a:endCxn id="51" idx="3"/>
          </p:cNvCxnSpPr>
          <p:nvPr/>
        </p:nvCxnSpPr>
        <p:spPr>
          <a:xfrm flipH="1" flipV="1">
            <a:off x="5126183" y="4610101"/>
            <a:ext cx="43296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1" idx="2"/>
          </p:cNvCxnSpPr>
          <p:nvPr/>
        </p:nvCxnSpPr>
        <p:spPr>
          <a:xfrm>
            <a:off x="4714009" y="4764232"/>
            <a:ext cx="0" cy="43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Parallelogram 72"/>
          <p:cNvSpPr/>
          <p:nvPr/>
        </p:nvSpPr>
        <p:spPr>
          <a:xfrm>
            <a:off x="1835727" y="5030890"/>
            <a:ext cx="5572992" cy="95387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Called search function and search an </a:t>
            </a:r>
            <a:r>
              <a:rPr lang="en-US" dirty="0" err="1">
                <a:solidFill>
                  <a:schemeClr val="tx1"/>
                </a:solidFill>
              </a:rPr>
              <a:t>charcter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Which you want</a:t>
            </a:r>
          </a:p>
          <a:p>
            <a:pPr algn="ctr"/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740235" y="2860962"/>
            <a:ext cx="0" cy="1440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714009" y="5791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3735972" y="6096000"/>
            <a:ext cx="2279073" cy="304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Next slide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84" name="Straight Arrow Connector 83"/>
          <p:cNvCxnSpPr>
            <a:stCxn id="50" idx="3"/>
            <a:endCxn id="52" idx="1"/>
          </p:cNvCxnSpPr>
          <p:nvPr/>
        </p:nvCxnSpPr>
        <p:spPr>
          <a:xfrm flipV="1">
            <a:off x="8011398" y="4610099"/>
            <a:ext cx="37060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717473" y="6400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7426655" y="5069006"/>
            <a:ext cx="292331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you </a:t>
            </a:r>
            <a:r>
              <a:rPr lang="en-US" dirty="0"/>
              <a:t>press </a:t>
            </a:r>
            <a:r>
              <a:rPr lang="en-US" dirty="0" smtClean="0"/>
              <a:t>wrong </a:t>
            </a:r>
            <a:endParaRPr lang="en-US" dirty="0"/>
          </a:p>
          <a:p>
            <a:pPr algn="ctr"/>
            <a:r>
              <a:rPr lang="en-US" dirty="0"/>
              <a:t> return 0</a:t>
            </a:r>
          </a:p>
          <a:p>
            <a:pPr algn="ctr"/>
            <a:r>
              <a:rPr lang="en-US" dirty="0"/>
              <a:t>Program closed</a:t>
            </a:r>
          </a:p>
        </p:txBody>
      </p:sp>
      <p:cxnSp>
        <p:nvCxnSpPr>
          <p:cNvPr id="89" name="Straight Arrow Connector 88"/>
          <p:cNvCxnSpPr>
            <a:stCxn id="52" idx="2"/>
          </p:cNvCxnSpPr>
          <p:nvPr/>
        </p:nvCxnSpPr>
        <p:spPr>
          <a:xfrm>
            <a:off x="8686800" y="4724400"/>
            <a:ext cx="0" cy="344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7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752600" y="1288316"/>
            <a:ext cx="3962400" cy="33598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Call constructor by object  </a:t>
            </a:r>
            <a:r>
              <a:rPr lang="en-US" dirty="0" err="1" smtClean="0">
                <a:solidFill>
                  <a:srgbClr val="FFFF00"/>
                </a:solidFill>
              </a:rPr>
              <a:t>obj</a:t>
            </a:r>
            <a:endParaRPr lang="en-US" dirty="0">
              <a:solidFill>
                <a:srgbClr val="FFFF00"/>
              </a:solidFill>
            </a:endParaRPr>
          </a:p>
          <a:p>
            <a:pPr algn="ctr"/>
            <a:r>
              <a:rPr lang="en-US" dirty="0">
                <a:solidFill>
                  <a:srgbClr val="FFFF00"/>
                </a:solidFill>
              </a:rPr>
              <a:t>“number2  D(1,1,2,1)”   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This constructor take </a:t>
            </a:r>
            <a:r>
              <a:rPr lang="en-US" dirty="0" smtClean="0">
                <a:solidFill>
                  <a:srgbClr val="FFFF00"/>
                </a:solidFill>
              </a:rPr>
              <a:t>1 string </a:t>
            </a:r>
            <a:r>
              <a:rPr lang="en-US" dirty="0">
                <a:solidFill>
                  <a:srgbClr val="FFFF00"/>
                </a:solidFill>
              </a:rPr>
              <a:t>input as file name, delete part ,append part. It open the txt file of given file name, read all string then match with the given string with “delete” </a:t>
            </a:r>
            <a:r>
              <a:rPr lang="en-US" dirty="0" err="1">
                <a:solidFill>
                  <a:srgbClr val="FFFF00"/>
                </a:solidFill>
              </a:rPr>
              <a:t>input.then</a:t>
            </a:r>
            <a:r>
              <a:rPr lang="en-US" dirty="0">
                <a:solidFill>
                  <a:srgbClr val="FFFF00"/>
                </a:solidFill>
              </a:rPr>
              <a:t> in delete that string from file then add a new string taken in “append” as input.</a:t>
            </a:r>
          </a:p>
        </p:txBody>
      </p:sp>
      <p:sp>
        <p:nvSpPr>
          <p:cNvPr id="70" name="Flowchart: Decision 69"/>
          <p:cNvSpPr/>
          <p:nvPr/>
        </p:nvSpPr>
        <p:spPr>
          <a:xfrm>
            <a:off x="5315655" y="381001"/>
            <a:ext cx="2452254" cy="61652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x==1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4058348" y="535132"/>
            <a:ext cx="824346" cy="3082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8610600" y="574963"/>
            <a:ext cx="6096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80" name="Straight Arrow Connector 79"/>
          <p:cNvCxnSpPr>
            <a:stCxn id="70" idx="1"/>
            <a:endCxn id="72" idx="3"/>
          </p:cNvCxnSpPr>
          <p:nvPr/>
        </p:nvCxnSpPr>
        <p:spPr>
          <a:xfrm flipH="1" flipV="1">
            <a:off x="4882695" y="689265"/>
            <a:ext cx="43296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2"/>
          </p:cNvCxnSpPr>
          <p:nvPr/>
        </p:nvCxnSpPr>
        <p:spPr>
          <a:xfrm>
            <a:off x="4470521" y="843396"/>
            <a:ext cx="0" cy="43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70" idx="0"/>
          </p:cNvCxnSpPr>
          <p:nvPr/>
        </p:nvCxnSpPr>
        <p:spPr>
          <a:xfrm>
            <a:off x="6541782" y="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0" idx="3"/>
            <a:endCxn id="76" idx="1"/>
          </p:cNvCxnSpPr>
          <p:nvPr/>
        </p:nvCxnSpPr>
        <p:spPr>
          <a:xfrm flipV="1">
            <a:off x="7767910" y="689263"/>
            <a:ext cx="84269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6541782" y="1331975"/>
            <a:ext cx="3962400" cy="346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Call constructor by object </a:t>
            </a:r>
            <a:r>
              <a:rPr lang="en-US" dirty="0" err="1">
                <a:solidFill>
                  <a:srgbClr val="FFFF00"/>
                </a:solidFill>
              </a:rPr>
              <a:t>obj</a:t>
            </a:r>
            <a:endParaRPr lang="en-US" dirty="0">
              <a:solidFill>
                <a:srgbClr val="FFFF00"/>
              </a:solidFill>
            </a:endParaRPr>
          </a:p>
          <a:p>
            <a:pPr algn="ctr"/>
            <a:r>
              <a:rPr lang="en-US" dirty="0">
                <a:solidFill>
                  <a:srgbClr val="FFFF00"/>
                </a:solidFill>
              </a:rPr>
              <a:t>This constructor take input of file name, open the txt </a:t>
            </a:r>
            <a:r>
              <a:rPr lang="en-US" dirty="0" smtClean="0">
                <a:solidFill>
                  <a:srgbClr val="FFFF00"/>
                </a:solidFill>
              </a:rPr>
              <a:t>file.</a:t>
            </a:r>
            <a:endParaRPr lang="en-US" dirty="0">
              <a:solidFill>
                <a:srgbClr val="FFFF00"/>
              </a:solidFill>
            </a:endParaRPr>
          </a:p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>
            <a:stCxn id="76" idx="2"/>
          </p:cNvCxnSpPr>
          <p:nvPr/>
        </p:nvCxnSpPr>
        <p:spPr>
          <a:xfrm>
            <a:off x="8915400" y="803563"/>
            <a:ext cx="0" cy="528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495800" y="5715000"/>
            <a:ext cx="3352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0</a:t>
            </a:r>
          </a:p>
          <a:p>
            <a:pPr algn="ctr"/>
            <a:r>
              <a:rPr lang="en-US" dirty="0"/>
              <a:t>Program closed</a:t>
            </a:r>
          </a:p>
        </p:txBody>
      </p:sp>
      <p:cxnSp>
        <p:nvCxnSpPr>
          <p:cNvPr id="16" name="Straight Connector 15"/>
          <p:cNvCxnSpPr>
            <a:stCxn id="69" idx="2"/>
          </p:cNvCxnSpPr>
          <p:nvPr/>
        </p:nvCxnSpPr>
        <p:spPr>
          <a:xfrm>
            <a:off x="3733800" y="4648200"/>
            <a:ext cx="0" cy="1219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33800" y="5867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4" idx="2"/>
          </p:cNvCxnSpPr>
          <p:nvPr/>
        </p:nvCxnSpPr>
        <p:spPr>
          <a:xfrm>
            <a:off x="8522982" y="4800600"/>
            <a:ext cx="11418" cy="1143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24800" y="5943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3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Parallax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414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Corbel</vt:lpstr>
      <vt:lpstr>Wingdings 3</vt:lpstr>
      <vt:lpstr>Ion</vt:lpstr>
      <vt:lpstr>Parallax</vt:lpstr>
      <vt:lpstr>Project on Object Oriented Programming (OOP)</vt:lpstr>
      <vt:lpstr>Project Title    OPENING ID FOR STUDENT     </vt:lpstr>
      <vt:lpstr>Case Study </vt:lpstr>
      <vt:lpstr>Class student</vt:lpstr>
      <vt:lpstr> Project 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apqr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Object Oriented Programming (OOP)</dc:title>
  <dc:creator>Amir Tuhin</dc:creator>
  <cp:lastModifiedBy>Dell</cp:lastModifiedBy>
  <cp:revision>17</cp:revision>
  <dcterms:created xsi:type="dcterms:W3CDTF">2013-08-28T18:04:28Z</dcterms:created>
  <dcterms:modified xsi:type="dcterms:W3CDTF">2013-08-29T04:37:19Z</dcterms:modified>
</cp:coreProperties>
</file>