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816" r:id="rId2"/>
    <p:sldMasterId id="2147483828" r:id="rId3"/>
    <p:sldMasterId id="2147483840" r:id="rId4"/>
    <p:sldMasterId id="2147483852" r:id="rId5"/>
  </p:sldMasterIdLst>
  <p:notesMasterIdLst>
    <p:notesMasterId r:id="rId12"/>
  </p:notesMasterIdLst>
  <p:sldIdLst>
    <p:sldId id="260" r:id="rId6"/>
    <p:sldId id="262" r:id="rId7"/>
    <p:sldId id="261" r:id="rId8"/>
    <p:sldId id="259" r:id="rId9"/>
    <p:sldId id="256" r:id="rId10"/>
    <p:sldId id="258" r:id="rId11"/>
  </p:sldIdLst>
  <p:sldSz cx="9144000" cy="5143500" type="screen16x9"/>
  <p:notesSz cx="6858000" cy="9144000"/>
  <p:defaultTextStyle>
    <a:defPPr>
      <a:defRPr lang="en-US"/>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662" autoAdjust="0"/>
  </p:normalViewPr>
  <p:slideViewPr>
    <p:cSldViewPr>
      <p:cViewPr varScale="1">
        <p:scale>
          <a:sx n="92" d="100"/>
          <a:sy n="92" d="100"/>
        </p:scale>
        <p:origin x="-534"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7741A0-BD72-45E8-931A-83ED24C45694}" type="datetimeFigureOut">
              <a:rPr lang="en-GB" smtClean="0"/>
              <a:pPr/>
              <a:t>29/08/2013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D2868-DCF2-4D3F-9C67-6D7169CEC27E}" type="slidenum">
              <a:rPr lang="en-GB" smtClean="0"/>
              <a:pPr/>
              <a:t>‹#›</a:t>
            </a:fld>
            <a:endParaRPr lang="en-GB"/>
          </a:p>
        </p:txBody>
      </p:sp>
    </p:spTree>
    <p:extLst>
      <p:ext uri="{BB962C8B-B14F-4D97-AF65-F5344CB8AC3E}">
        <p14:creationId xmlns="" xmlns:p14="http://schemas.microsoft.com/office/powerpoint/2010/main" val="1835762003"/>
      </p:ext>
    </p:extLst>
  </p:cSld>
  <p:clrMap bg1="lt1" tx1="dk1" bg2="lt2" tx2="dk2" accent1="accent1" accent2="accent2" accent3="accent3" accent4="accent4" accent5="accent5" accent6="accent6" hlink="hlink" folHlink="folHlink"/>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7D2868-DCF2-4D3F-9C67-6D7169CEC27E}" type="slidenum">
              <a:rPr lang="en-GB" smtClean="0"/>
              <a:pPr/>
              <a:t>4</a:t>
            </a:fld>
            <a:endParaRPr lang="en-GB"/>
          </a:p>
        </p:txBody>
      </p:sp>
    </p:spTree>
    <p:extLst>
      <p:ext uri="{BB962C8B-B14F-4D97-AF65-F5344CB8AC3E}">
        <p14:creationId xmlns="" xmlns:p14="http://schemas.microsoft.com/office/powerpoint/2010/main" val="3048137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028700"/>
            <a:ext cx="8229600" cy="13716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4AB6851-C7C3-4A28-B112-89A178534484}" type="datetimeFigureOut">
              <a:rPr lang="en-US" smtClean="0"/>
              <a:pPr/>
              <a:t>8/29/2013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7C918AB-2E6F-4A70-9044-313194DCEED6}" type="slidenum">
              <a:rPr lang="en-US" smtClean="0"/>
              <a:pPr/>
              <a:t>‹#›</a:t>
            </a:fld>
            <a:endParaRPr lang="en-US"/>
          </a:p>
        </p:txBody>
      </p:sp>
      <p:sp>
        <p:nvSpPr>
          <p:cNvPr id="9" name="Subtitle 8"/>
          <p:cNvSpPr>
            <a:spLocks noGrp="1"/>
          </p:cNvSpPr>
          <p:nvPr>
            <p:ph type="subTitle" idx="1"/>
          </p:nvPr>
        </p:nvSpPr>
        <p:spPr>
          <a:xfrm>
            <a:off x="1371600" y="2498774"/>
            <a:ext cx="6400800" cy="131445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2286"/>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8859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114550"/>
            <a:ext cx="6400800" cy="131445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4AB6851-C7C3-4A28-B112-89A178534484}" type="datetimeFigureOut">
              <a:rPr lang="en-US" smtClean="0"/>
              <a:pPr/>
              <a:t>8/29/2013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1815084"/>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A7C918AB-2E6F-4A70-9044-313194DCEED6}" type="slidenum">
              <a:rPr lang="en-US" smtClean="0"/>
              <a:pPr/>
              <a:t>‹#›</a:t>
            </a:fld>
            <a:endParaRPr lang="en-US"/>
          </a:p>
        </p:txBody>
      </p:sp>
      <p:sp>
        <p:nvSpPr>
          <p:cNvPr id="8" name="Title 7"/>
          <p:cNvSpPr>
            <a:spLocks noGrp="1"/>
          </p:cNvSpPr>
          <p:nvPr>
            <p:ph type="ctrTitle"/>
          </p:nvPr>
        </p:nvSpPr>
        <p:spPr>
          <a:xfrm>
            <a:off x="685800" y="285750"/>
            <a:ext cx="7772400" cy="131445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769779"/>
            <a:ext cx="457200" cy="330994"/>
          </a:xfrm>
        </p:spPr>
        <p:txBody>
          <a:bodyPr/>
          <a:lstStyle/>
          <a:p>
            <a:fld id="{A7C918AB-2E6F-4A70-9044-313194DCEED6}" type="slidenum">
              <a:rPr lang="en-US" smtClean="0"/>
              <a:pPr/>
              <a:t>‹#›</a:t>
            </a:fld>
            <a:endParaRPr lang="en-US"/>
          </a:p>
        </p:txBody>
      </p:sp>
      <p:sp>
        <p:nvSpPr>
          <p:cNvPr id="8" name="Content Placeholder 7"/>
          <p:cNvSpPr>
            <a:spLocks noGrp="1"/>
          </p:cNvSpPr>
          <p:nvPr>
            <p:ph sz="quarter" idx="1"/>
          </p:nvPr>
        </p:nvSpPr>
        <p:spPr>
          <a:xfrm>
            <a:off x="301752" y="1145286"/>
            <a:ext cx="850392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4288"/>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1714500"/>
            <a:ext cx="8833104"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06764"/>
            <a:ext cx="8833104" cy="1604772"/>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057400"/>
            <a:ext cx="6480174" cy="1254919"/>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8" name="Straight Connector 7"/>
          <p:cNvSpPr>
            <a:spLocks noChangeShapeType="1"/>
          </p:cNvSpPr>
          <p:nvPr/>
        </p:nvSpPr>
        <p:spPr bwMode="auto">
          <a:xfrm>
            <a:off x="152400" y="18288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A7C918AB-2E6F-4A70-9044-313194DCEED6}" type="slidenum">
              <a:rPr lang="en-US" smtClean="0"/>
              <a:pPr/>
              <a:t>‹#›</a:t>
            </a:fld>
            <a:endParaRPr lang="en-US"/>
          </a:p>
        </p:txBody>
      </p:sp>
      <p:sp>
        <p:nvSpPr>
          <p:cNvPr id="2" name="Title 1"/>
          <p:cNvSpPr>
            <a:spLocks noGrp="1"/>
          </p:cNvSpPr>
          <p:nvPr>
            <p:ph type="title"/>
          </p:nvPr>
        </p:nvSpPr>
        <p:spPr>
          <a:xfrm>
            <a:off x="722313" y="400050"/>
            <a:ext cx="7772400" cy="1143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569214"/>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4807458"/>
            <a:ext cx="3044952" cy="274320"/>
          </a:xfrm>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918AB-2E6F-4A70-9044-313194DCEED6}" type="slidenum">
              <a:rPr lang="en-US" smtClean="0"/>
              <a:pPr/>
              <a:t>‹#›</a:t>
            </a:fld>
            <a:endParaRPr lang="en-US"/>
          </a:p>
        </p:txBody>
      </p:sp>
      <p:sp>
        <p:nvSpPr>
          <p:cNvPr id="8" name="Straight Connector 7"/>
          <p:cNvSpPr>
            <a:spLocks noChangeShapeType="1"/>
          </p:cNvSpPr>
          <p:nvPr/>
        </p:nvSpPr>
        <p:spPr bwMode="auto">
          <a:xfrm flipV="1">
            <a:off x="4563081" y="1181739"/>
            <a:ext cx="8921" cy="3614668"/>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1650206"/>
            <a:ext cx="0" cy="3140964"/>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0858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028700"/>
            <a:ext cx="8833104" cy="6858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4793742"/>
            <a:ext cx="8833104" cy="233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143000"/>
            <a:ext cx="4040188" cy="54973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1" y="1143000"/>
            <a:ext cx="4041775" cy="54864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4AB6851-C7C3-4A28-B112-89A178534484}" type="datetimeFigureOut">
              <a:rPr lang="en-US" smtClean="0"/>
              <a:pPr/>
              <a:t>8/29/2013</a:t>
            </a:fld>
            <a:endParaRPr lang="en-US"/>
          </a:p>
        </p:txBody>
      </p:sp>
      <p:sp>
        <p:nvSpPr>
          <p:cNvPr id="8" name="Footer Placeholder 7"/>
          <p:cNvSpPr>
            <a:spLocks noGrp="1"/>
          </p:cNvSpPr>
          <p:nvPr>
            <p:ph type="ftr" sz="quarter" idx="11"/>
          </p:nvPr>
        </p:nvSpPr>
        <p:spPr>
          <a:xfrm>
            <a:off x="304800" y="4807458"/>
            <a:ext cx="3581400" cy="274320"/>
          </a:xfrm>
        </p:spPr>
        <p:txBody>
          <a:bodyPr/>
          <a:lstStyle/>
          <a:p>
            <a:endParaRPr lang="en-US"/>
          </a:p>
        </p:txBody>
      </p:sp>
      <p:sp>
        <p:nvSpPr>
          <p:cNvPr id="15" name="Straight Connector 14"/>
          <p:cNvSpPr>
            <a:spLocks noChangeShapeType="1"/>
          </p:cNvSpPr>
          <p:nvPr/>
        </p:nvSpPr>
        <p:spPr bwMode="auto">
          <a:xfrm>
            <a:off x="152400" y="96012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1853537"/>
            <a:ext cx="4041648" cy="286380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1853537"/>
            <a:ext cx="4038600" cy="286664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781812"/>
            <a:ext cx="457200" cy="330994"/>
          </a:xfrm>
        </p:spPr>
        <p:txBody>
          <a:bodyPr/>
          <a:lstStyle>
            <a:lvl1pPr algn="ctr">
              <a:defRPr/>
            </a:lvl1pPr>
          </a:lstStyle>
          <a:p>
            <a:fld id="{A7C918AB-2E6F-4A70-9044-313194DCEED6}"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AB6851-C7C3-4A28-B112-89A178534484}" type="datetimeFigureOut">
              <a:rPr lang="en-US" smtClean="0"/>
              <a:pPr/>
              <a:t>8/29/2013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777015"/>
            <a:ext cx="457200" cy="330994"/>
          </a:xfrm>
        </p:spPr>
        <p:txBody>
          <a:bodyPr/>
          <a:lstStyle/>
          <a:p>
            <a:fld id="{A7C918AB-2E6F-4A70-9044-313194DCEED6}"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18872"/>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4AB6851-C7C3-4A28-B112-89A178534484}" type="datetimeFigureOut">
              <a:rPr lang="en-US" smtClean="0"/>
              <a:pPr/>
              <a:t>8/29/2013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4743450"/>
            <a:ext cx="609600" cy="330993"/>
          </a:xfrm>
        </p:spPr>
        <p:txBody>
          <a:bodyPr/>
          <a:lstStyle>
            <a:lvl1pPr>
              <a:defRPr>
                <a:solidFill>
                  <a:srgbClr val="FFFFFF"/>
                </a:solidFill>
              </a:defRPr>
            </a:lvl1pPr>
          </a:lstStyle>
          <a:p>
            <a:fld id="{A7C918AB-2E6F-4A70-9044-313194DCEED6}"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14300"/>
            <a:ext cx="8833104" cy="2286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89154"/>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685800"/>
            <a:ext cx="2362200" cy="74295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485901"/>
            <a:ext cx="2362200" cy="3108722"/>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514350"/>
            <a:ext cx="5638800" cy="4057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lvl1pPr>
              <a:defRPr>
                <a:solidFill>
                  <a:schemeClr val="accent3">
                    <a:shade val="75000"/>
                  </a:schemeClr>
                </a:solidFill>
              </a:defRPr>
            </a:lvl1pPr>
          </a:lstStyle>
          <a:p>
            <a:fld id="{A7C918AB-2E6F-4A70-9044-313194DCEED6}" type="slidenum">
              <a:rPr lang="en-US" smtClean="0"/>
              <a:pPr/>
              <a:t>‹#›</a:t>
            </a:fld>
            <a:endParaRPr lang="en-US"/>
          </a:p>
        </p:txBody>
      </p:sp>
      <p:sp>
        <p:nvSpPr>
          <p:cNvPr id="21" name="Rectangle 20"/>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a:xfrm>
            <a:off x="301752" y="4808136"/>
            <a:ext cx="3383280" cy="27432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14300"/>
            <a:ext cx="8833104" cy="22631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p>
            <a:fld id="{A7C918AB-2E6F-4A70-9044-313194DCEED6}" type="slidenum">
              <a:rPr lang="en-US" smtClean="0"/>
              <a:pPr/>
              <a:t>‹#›</a:t>
            </a:fld>
            <a:endParaRPr lang="en-US"/>
          </a:p>
        </p:txBody>
      </p:sp>
      <p:sp>
        <p:nvSpPr>
          <p:cNvPr id="2" name="Title 1"/>
          <p:cNvSpPr>
            <a:spLocks noGrp="1"/>
          </p:cNvSpPr>
          <p:nvPr>
            <p:ph type="title"/>
          </p:nvPr>
        </p:nvSpPr>
        <p:spPr>
          <a:xfrm>
            <a:off x="3000375" y="3771900"/>
            <a:ext cx="5867400" cy="9144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457200"/>
            <a:ext cx="5867400" cy="32004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742950"/>
            <a:ext cx="2438400" cy="394335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4803738"/>
            <a:ext cx="3044952" cy="274320"/>
          </a:xfrm>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a:xfrm>
            <a:off x="301752" y="4808136"/>
            <a:ext cx="3584448" cy="274320"/>
          </a:xfrm>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802505" y="2458593"/>
            <a:ext cx="468401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194322"/>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2265188"/>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2257426"/>
            <a:ext cx="457200" cy="330994"/>
          </a:xfrm>
        </p:spPr>
        <p:txBody>
          <a:bodyPr/>
          <a:lstStyle/>
          <a:p>
            <a:fld id="{A7C918AB-2E6F-4A70-9044-313194DCEED6}" type="slidenum">
              <a:rPr lang="en-US" smtClean="0"/>
              <a:pPr/>
              <a:t>‹#›</a:t>
            </a:fld>
            <a:endParaRPr lang="en-US"/>
          </a:p>
        </p:txBody>
      </p:sp>
      <p:sp>
        <p:nvSpPr>
          <p:cNvPr id="3" name="Vertical Text Placeholder 2"/>
          <p:cNvSpPr>
            <a:spLocks noGrp="1"/>
          </p:cNvSpPr>
          <p:nvPr>
            <p:ph type="body" orient="vert" idx="1"/>
          </p:nvPr>
        </p:nvSpPr>
        <p:spPr>
          <a:xfrm>
            <a:off x="304800" y="228600"/>
            <a:ext cx="6553200" cy="43660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228601"/>
            <a:ext cx="1447800" cy="4388644"/>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84AB6851-C7C3-4A28-B112-89A178534484}" type="datetimeFigureOut">
              <a:rPr lang="en-US" smtClean="0"/>
              <a:pPr/>
              <a:t>8/29/2013</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A7C918AB-2E6F-4A70-9044-313194DCEED6}" type="slidenum">
              <a:rPr lang="en-US" smtClean="0"/>
              <a:pPr/>
              <a:t>‹#›</a:t>
            </a:fld>
            <a:endParaRPr lang="en-US"/>
          </a:p>
        </p:txBody>
      </p:sp>
      <p:sp>
        <p:nvSpPr>
          <p:cNvPr id="32" name="Rectangle 31"/>
          <p:cNvSpPr/>
          <p:nvPr/>
        </p:nvSpPr>
        <p:spPr>
          <a:xfrm>
            <a:off x="0" y="-1"/>
            <a:ext cx="365760" cy="5140842"/>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510358"/>
            <a:ext cx="45720"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510358"/>
            <a:ext cx="27432"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3257550"/>
            <a:ext cx="7772400" cy="1481328"/>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125980"/>
            <a:ext cx="7772400" cy="113157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3785546"/>
            <a:ext cx="73152" cy="126873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3597614"/>
            <a:ext cx="73152" cy="17145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3478264"/>
            <a:ext cx="73152" cy="10287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3406919"/>
            <a:ext cx="73152" cy="5486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C918AB-2E6F-4A70-9044-313194DCEED6}"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805416"/>
            <a:ext cx="4322136" cy="43434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4961499"/>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976478" y="964110"/>
            <a:ext cx="30861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32004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3200400"/>
            <a:ext cx="3200400" cy="85725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32004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4" y="3184923"/>
            <a:ext cx="2090737" cy="1958578"/>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3200400"/>
            <a:ext cx="1600200" cy="19431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028700"/>
            <a:ext cx="3200400" cy="21717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314450"/>
            <a:ext cx="3200400" cy="188595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3200400"/>
            <a:ext cx="4953000" cy="19431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3200400"/>
            <a:ext cx="5334000" cy="19431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1828800"/>
            <a:ext cx="5638800" cy="13716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1600200"/>
            <a:ext cx="5638800" cy="16002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3200400"/>
            <a:ext cx="1371600" cy="19431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013754"/>
            <a:ext cx="5718048" cy="733115"/>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C918AB-2E6F-4A70-9044-313194DCEED6}" type="slidenum">
              <a:rPr lang="en-US" smtClean="0"/>
              <a:pPr/>
              <a:t>‹#›</a:t>
            </a:fld>
            <a:endParaRPr lang="en-US"/>
          </a:p>
        </p:txBody>
      </p:sp>
      <p:sp>
        <p:nvSpPr>
          <p:cNvPr id="7" name="Rectangle 6"/>
          <p:cNvSpPr/>
          <p:nvPr/>
        </p:nvSpPr>
        <p:spPr>
          <a:xfrm>
            <a:off x="363160" y="301698"/>
            <a:ext cx="8503920" cy="664699"/>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384048"/>
            <a:ext cx="8156448" cy="58293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510358"/>
            <a:ext cx="27432"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510358"/>
            <a:ext cx="27432"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510358"/>
            <a:ext cx="36576"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4048"/>
            <a:ext cx="8229600" cy="6858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327876"/>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327876"/>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C918AB-2E6F-4A70-9044-313194DCEED6}"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301699"/>
            <a:ext cx="8867080" cy="664699"/>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384048"/>
            <a:ext cx="7772400" cy="6858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57312"/>
            <a:ext cx="4040188" cy="47982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57312"/>
            <a:ext cx="4041775" cy="47982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44278"/>
            <a:ext cx="4040188" cy="2969514"/>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44278"/>
            <a:ext cx="4041775" cy="2969514"/>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4AB6851-C7C3-4A28-B112-89A178534484}" type="datetimeFigureOut">
              <a:rPr lang="en-US" smtClean="0"/>
              <a:pPr/>
              <a:t>8/29/2013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7C918AB-2E6F-4A70-9044-313194DCEED6}" type="slidenum">
              <a:rPr lang="en-US" smtClean="0"/>
              <a:pPr/>
              <a:t>‹#›</a:t>
            </a:fld>
            <a:endParaRPr lang="en-US"/>
          </a:p>
        </p:txBody>
      </p:sp>
      <p:sp>
        <p:nvSpPr>
          <p:cNvPr id="16" name="Rectangle 15"/>
          <p:cNvSpPr/>
          <p:nvPr/>
        </p:nvSpPr>
        <p:spPr>
          <a:xfrm>
            <a:off x="87790" y="510358"/>
            <a:ext cx="45720"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510358"/>
            <a:ext cx="27432"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510358"/>
            <a:ext cx="27432"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510358"/>
            <a:ext cx="27432"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510358"/>
            <a:ext cx="36576"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384048"/>
            <a:ext cx="7772400" cy="6858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4AB6851-C7C3-4A28-B112-89A178534484}" type="datetimeFigureOut">
              <a:rPr lang="en-US" smtClean="0"/>
              <a:pPr/>
              <a:t>8/29/2013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7C918AB-2E6F-4A70-9044-313194DCEED6}"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4AB6851-C7C3-4A28-B112-89A178534484}" type="datetimeFigureOut">
              <a:rPr lang="en-US" smtClean="0"/>
              <a:pPr/>
              <a:t>8/29/2013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7C918AB-2E6F-4A70-9044-313194DCEE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7086600" cy="13716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1880840"/>
            <a:ext cx="7086600" cy="1132284"/>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4812507"/>
            <a:ext cx="762000" cy="273844"/>
          </a:xfrm>
        </p:spPr>
        <p:txBody>
          <a:bodyPr/>
          <a:lstStyle/>
          <a:p>
            <a:fld id="{A7C918AB-2E6F-4A70-9044-313194DCEED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04787"/>
            <a:ext cx="8229600" cy="871538"/>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076325"/>
            <a:ext cx="2514600" cy="3429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076325"/>
            <a:ext cx="5486400"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C918AB-2E6F-4A70-9044-313194DCEED6}"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408528"/>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413771"/>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31177" y="898342"/>
            <a:ext cx="99572"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330939"/>
            <a:ext cx="6858000" cy="526312"/>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420336"/>
            <a:ext cx="8778240" cy="3720108"/>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862608"/>
            <a:ext cx="6858000" cy="51435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83577" y="1012642"/>
            <a:ext cx="99572"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36684" y="1090014"/>
            <a:ext cx="99572"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41625"/>
            <a:ext cx="2133600" cy="273844"/>
          </a:xfrm>
        </p:spPr>
        <p:txBody>
          <a:bodyPr/>
          <a:lstStyle>
            <a:extLst/>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a:xfrm>
            <a:off x="914400" y="41625"/>
            <a:ext cx="5562600" cy="273844"/>
          </a:xfrm>
        </p:spPr>
        <p:txBody>
          <a:bodyPr/>
          <a:lstStyle>
            <a:extLst/>
          </a:lstStyle>
          <a:p>
            <a:endParaRPr lang="en-US"/>
          </a:p>
        </p:txBody>
      </p:sp>
      <p:sp>
        <p:nvSpPr>
          <p:cNvPr id="7" name="Slide Number Placeholder 6"/>
          <p:cNvSpPr>
            <a:spLocks noGrp="1"/>
          </p:cNvSpPr>
          <p:nvPr>
            <p:ph type="sldNum" sz="quarter" idx="12"/>
          </p:nvPr>
        </p:nvSpPr>
        <p:spPr>
          <a:xfrm>
            <a:off x="8610600" y="41625"/>
            <a:ext cx="457200" cy="273844"/>
          </a:xfrm>
        </p:spPr>
        <p:txBody>
          <a:bodyPr/>
          <a:lstStyle>
            <a:extLst/>
          </a:lstStyle>
          <a:p>
            <a:fld id="{A7C918AB-2E6F-4A70-9044-313194DCEED6}"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C918AB-2E6F-4A70-9044-313194DCEED6}"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981200" cy="4388644"/>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05980"/>
            <a:ext cx="58674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C918AB-2E6F-4A70-9044-313194DCEED6}"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84AB6851-C7C3-4A28-B112-89A178534484}" type="datetimeFigureOut">
              <a:rPr lang="en-US" smtClean="0"/>
              <a:pPr/>
              <a:t>8/29/2013</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A7C918AB-2E6F-4A70-9044-313194DCEED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7C918AB-2E6F-4A70-9044-313194DCEED6}" type="slidenum">
              <a:rPr lang="en-US" smtClean="0"/>
              <a:pPr/>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4AB6851-C7C3-4A28-B112-89A178534484}" type="datetimeFigureOut">
              <a:rPr lang="en-US" smtClean="0"/>
              <a:pPr/>
              <a:t>8/29/2013</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A7C918AB-2E6F-4A70-9044-313194DCEED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4AB6851-C7C3-4A28-B112-89A178534484}" type="datetimeFigureOut">
              <a:rPr lang="en-US" smtClean="0"/>
              <a:pPr/>
              <a:t>8/29/2013</a:t>
            </a:fld>
            <a:endParaRPr lang="en-US"/>
          </a:p>
        </p:txBody>
      </p:sp>
      <p:sp>
        <p:nvSpPr>
          <p:cNvPr id="10" name="Slide Number Placeholder 9"/>
          <p:cNvSpPr>
            <a:spLocks noGrp="1"/>
          </p:cNvSpPr>
          <p:nvPr>
            <p:ph type="sldNum" sz="quarter" idx="16"/>
          </p:nvPr>
        </p:nvSpPr>
        <p:spPr/>
        <p:txBody>
          <a:bodyPr rtlCol="0"/>
          <a:lstStyle/>
          <a:p>
            <a:fld id="{A7C918AB-2E6F-4A70-9044-313194DCEED6}"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4AB6851-C7C3-4A28-B112-89A178534484}" type="datetimeFigureOut">
              <a:rPr lang="en-US" smtClean="0"/>
              <a:pPr/>
              <a:t>8/29/2013</a:t>
            </a:fld>
            <a:endParaRPr lang="en-US"/>
          </a:p>
        </p:txBody>
      </p:sp>
      <p:sp>
        <p:nvSpPr>
          <p:cNvPr id="12" name="Slide Number Placeholder 11"/>
          <p:cNvSpPr>
            <a:spLocks noGrp="1"/>
          </p:cNvSpPr>
          <p:nvPr>
            <p:ph type="sldNum" sz="quarter" idx="16"/>
          </p:nvPr>
        </p:nvSpPr>
        <p:spPr/>
        <p:txBody>
          <a:bodyPr rtlCol="0"/>
          <a:lstStyle/>
          <a:p>
            <a:fld id="{A7C918AB-2E6F-4A70-9044-313194DCEED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AB6851-C7C3-4A28-B112-89A178534484}" type="datetimeFigureOut">
              <a:rPr lang="en-US" smtClean="0"/>
              <a:pPr/>
              <a:t>8/29/2013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7C918AB-2E6F-4A70-9044-313194DCEE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B6851-C7C3-4A28-B112-89A178534484}" type="datetimeFigureOut">
              <a:rPr lang="en-US" smtClean="0"/>
              <a:pPr/>
              <a:t>8/29/2013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A7C918AB-2E6F-4A70-9044-313194DCEED6}"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7C918AB-2E6F-4A70-9044-313194DCEED6}" type="slidenum">
              <a:rPr lang="en-US" smtClean="0"/>
              <a:pPr/>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84AB6851-C7C3-4A28-B112-89A178534484}" type="datetimeFigureOut">
              <a:rPr lang="en-US" smtClean="0"/>
              <a:pPr/>
              <a:t>8/29/2013</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A7C918AB-2E6F-4A70-9044-313194DCEED6}" type="slidenum">
              <a:rPr lang="en-US" smtClean="0"/>
              <a:pPr/>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A7C918AB-2E6F-4A70-9044-313194DCEED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4AB6851-C7C3-4A28-B112-89A178534484}" type="datetimeFigureOut">
              <a:rPr lang="en-US" smtClean="0"/>
              <a:pPr/>
              <a:t>8/29/2013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7C918AB-2E6F-4A70-9044-313194DCEED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AB6851-C7C3-4A28-B112-89A178534484}" type="datetimeFigureOut">
              <a:rPr lang="en-US" smtClean="0"/>
              <a:pPr/>
              <a:t>8/29/2013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151335"/>
            <a:ext cx="4040188"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151335"/>
            <a:ext cx="4041775"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71651"/>
            <a:ext cx="4040188"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771651"/>
            <a:ext cx="4041775"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AB6851-C7C3-4A28-B112-89A178534484}" type="datetimeFigureOut">
              <a:rPr lang="en-US" smtClean="0"/>
              <a:pPr/>
              <a:t>8/29/2013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AB6851-C7C3-4A28-B112-89A178534484}" type="datetimeFigureOut">
              <a:rPr lang="en-US" smtClean="0"/>
              <a:pPr/>
              <a:t>8/29/2013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B6851-C7C3-4A28-B112-89A178534484}" type="datetimeFigureOut">
              <a:rPr lang="en-US" smtClean="0"/>
              <a:pPr/>
              <a:t>8/29/2013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A7C918AB-2E6F-4A70-9044-313194DCEED6}"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AB6851-C7C3-4A28-B112-89A178534484}" type="datetimeFigureOut">
              <a:rPr lang="en-US" smtClean="0"/>
              <a:pPr/>
              <a:t>8/29/2013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AB6851-C7C3-4A28-B112-89A178534484}" type="datetimeFigureOut">
              <a:rPr lang="en-US" smtClean="0"/>
              <a:pPr/>
              <a:t>8/29/2013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B6851-C7C3-4A28-B112-89A178534484}" type="datetimeFigureOut">
              <a:rPr lang="en-US" smtClean="0"/>
              <a:pPr/>
              <a:t>8/29/2013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1" y="1143001"/>
            <a:ext cx="3008313" cy="3451622"/>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04788"/>
            <a:ext cx="5111750" cy="4389835"/>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486400" cy="391716"/>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373981"/>
            <a:ext cx="5486400" cy="29718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875090"/>
            <a:ext cx="5486400" cy="397764"/>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AB6851-C7C3-4A28-B112-89A178534484}" type="datetimeFigureOut">
              <a:rPr lang="en-US" smtClean="0"/>
              <a:pPr/>
              <a:t>8/29/2013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918AB-2E6F-4A70-9044-313194DCEE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8229600" cy="353187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4812507"/>
            <a:ext cx="2133600" cy="273844"/>
          </a:xfrm>
          <a:prstGeom prst="rect">
            <a:avLst/>
          </a:prstGeom>
        </p:spPr>
        <p:txBody>
          <a:bodyPr vert="horz" anchor="b"/>
          <a:lstStyle>
            <a:lvl1pPr algn="l" eaLnBrk="1" latinLnBrk="0" hangingPunct="1">
              <a:defRPr kumimoji="0" sz="1200">
                <a:solidFill>
                  <a:schemeClr val="tx1">
                    <a:shade val="50000"/>
                  </a:schemeClr>
                </a:solidFill>
              </a:defRPr>
            </a:lvl1pPr>
          </a:lstStyle>
          <a:p>
            <a:fld id="{84AB6851-C7C3-4A28-B112-89A178534484}" type="datetimeFigureOut">
              <a:rPr lang="en-US" smtClean="0"/>
              <a:pPr/>
              <a:t>8/29/2013</a:t>
            </a:fld>
            <a:endParaRPr lang="en-US"/>
          </a:p>
        </p:txBody>
      </p:sp>
      <p:sp>
        <p:nvSpPr>
          <p:cNvPr id="3" name="Footer Placeholder 2"/>
          <p:cNvSpPr>
            <a:spLocks noGrp="1"/>
          </p:cNvSpPr>
          <p:nvPr>
            <p:ph type="ftr" sz="quarter" idx="3"/>
          </p:nvPr>
        </p:nvSpPr>
        <p:spPr>
          <a:xfrm>
            <a:off x="3124200" y="4812507"/>
            <a:ext cx="2895600" cy="273844"/>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4812507"/>
            <a:ext cx="762000" cy="273844"/>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7C918AB-2E6F-4A70-9044-313194DCEED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04502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4803738"/>
            <a:ext cx="3044952" cy="274320"/>
          </a:xfrm>
          <a:prstGeom prst="rect">
            <a:avLst/>
          </a:prstGeom>
        </p:spPr>
        <p:txBody>
          <a:bodyPr vert="horz"/>
          <a:lstStyle>
            <a:lvl1pPr algn="r" eaLnBrk="1" latinLnBrk="0" hangingPunct="1">
              <a:defRPr kumimoji="0" sz="1400">
                <a:solidFill>
                  <a:srgbClr val="FFFFFF"/>
                </a:solidFill>
              </a:defRPr>
            </a:lvl1pPr>
          </a:lstStyle>
          <a:p>
            <a:fld id="{84AB6851-C7C3-4A28-B112-89A178534484}" type="datetimeFigureOut">
              <a:rPr lang="en-US" smtClean="0"/>
              <a:pPr/>
              <a:t>8/29/2013</a:t>
            </a:fld>
            <a:endParaRPr lang="en-US"/>
          </a:p>
        </p:txBody>
      </p:sp>
      <p:sp>
        <p:nvSpPr>
          <p:cNvPr id="3" name="Footer Placeholder 2"/>
          <p:cNvSpPr>
            <a:spLocks noGrp="1"/>
          </p:cNvSpPr>
          <p:nvPr>
            <p:ph type="ftr" sz="quarter" idx="3"/>
          </p:nvPr>
        </p:nvSpPr>
        <p:spPr>
          <a:xfrm>
            <a:off x="304800" y="4808136"/>
            <a:ext cx="3581400" cy="27432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57557"/>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780131"/>
            <a:ext cx="457200" cy="330994"/>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7C918AB-2E6F-4A70-9044-313194DCEED6}" type="slidenum">
              <a:rPr lang="en-US" smtClean="0"/>
              <a:pPr/>
              <a:t>‹#›</a:t>
            </a:fld>
            <a:endParaRPr lang="en-US"/>
          </a:p>
        </p:txBody>
      </p:sp>
      <p:sp>
        <p:nvSpPr>
          <p:cNvPr id="22" name="Title Placeholder 21"/>
          <p:cNvSpPr>
            <a:spLocks noGrp="1"/>
          </p:cNvSpPr>
          <p:nvPr>
            <p:ph type="title"/>
          </p:nvPr>
        </p:nvSpPr>
        <p:spPr>
          <a:xfrm>
            <a:off x="301752" y="171450"/>
            <a:ext cx="8534400" cy="569214"/>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143000"/>
            <a:ext cx="8534400" cy="344957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5140842"/>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3785546"/>
            <a:ext cx="73152" cy="126873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3597614"/>
            <a:ext cx="73152" cy="17145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3478264"/>
            <a:ext cx="73152" cy="10287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3406919"/>
            <a:ext cx="73152" cy="5486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510358"/>
            <a:ext cx="45720"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510358"/>
            <a:ext cx="27432"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510358"/>
            <a:ext cx="9144"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510358"/>
            <a:ext cx="9144"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384048"/>
            <a:ext cx="7772400" cy="6858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337670"/>
            <a:ext cx="7772400" cy="3429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4812507"/>
            <a:ext cx="2133600" cy="273844"/>
          </a:xfrm>
          <a:prstGeom prst="rect">
            <a:avLst/>
          </a:prstGeom>
        </p:spPr>
        <p:txBody>
          <a:bodyPr vert="horz" anchor="b"/>
          <a:lstStyle>
            <a:lvl1pPr algn="l" eaLnBrk="1" latinLnBrk="0" hangingPunct="1">
              <a:defRPr kumimoji="0" sz="1100">
                <a:solidFill>
                  <a:schemeClr val="tx2"/>
                </a:solidFill>
              </a:defRPr>
            </a:lvl1pPr>
            <a:extLst/>
          </a:lstStyle>
          <a:p>
            <a:fld id="{84AB6851-C7C3-4A28-B112-89A178534484}" type="datetimeFigureOut">
              <a:rPr lang="en-US" smtClean="0"/>
              <a:pPr/>
              <a:t>8/29/2013</a:t>
            </a:fld>
            <a:endParaRPr lang="en-US"/>
          </a:p>
        </p:txBody>
      </p:sp>
      <p:sp>
        <p:nvSpPr>
          <p:cNvPr id="3" name="Footer Placeholder 2"/>
          <p:cNvSpPr>
            <a:spLocks noGrp="1"/>
          </p:cNvSpPr>
          <p:nvPr>
            <p:ph type="ftr" sz="quarter" idx="3"/>
          </p:nvPr>
        </p:nvSpPr>
        <p:spPr>
          <a:xfrm>
            <a:off x="914400" y="4812507"/>
            <a:ext cx="5562600" cy="273844"/>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4812507"/>
            <a:ext cx="457200" cy="273844"/>
          </a:xfrm>
          <a:prstGeom prst="rect">
            <a:avLst/>
          </a:prstGeom>
        </p:spPr>
        <p:txBody>
          <a:bodyPr vert="horz" anchor="b"/>
          <a:lstStyle>
            <a:lvl1pPr algn="l" eaLnBrk="1" latinLnBrk="0" hangingPunct="1">
              <a:defRPr kumimoji="0" sz="1200">
                <a:solidFill>
                  <a:schemeClr val="tx2"/>
                </a:solidFill>
              </a:defRPr>
            </a:lvl1pPr>
            <a:extLst/>
          </a:lstStyle>
          <a:p>
            <a:fld id="{A7C918AB-2E6F-4A70-9044-313194DCEED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84AB6851-C7C3-4A28-B112-89A178534484}" type="datetimeFigureOut">
              <a:rPr lang="en-US" smtClean="0"/>
              <a:pPr/>
              <a:t>8/29/2013</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7C918AB-2E6F-4A70-9044-313194DCEE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4AB6851-C7C3-4A28-B112-89A178534484}" type="datetimeFigureOut">
              <a:rPr lang="en-US" smtClean="0"/>
              <a:pPr/>
              <a:t>8/29/2013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C918AB-2E6F-4A70-9044-313194DCEED6}"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28750"/>
            <a:ext cx="8686800" cy="3714750"/>
          </a:xfrm>
        </p:spPr>
        <p:txBody>
          <a:bodyPr>
            <a:noAutofit/>
          </a:bodyPr>
          <a:lstStyle/>
          <a:p>
            <a:r>
              <a:rPr lang="en-GB" sz="1400" u="sng" dirty="0" smtClean="0">
                <a:latin typeface="Copperplate Gothic Bold" pitchFamily="34" charset="0"/>
              </a:rPr>
              <a:t>Motivation: </a:t>
            </a:r>
            <a:r>
              <a:rPr lang="en-GB" sz="1100" b="0" dirty="0" smtClean="0">
                <a:latin typeface="Arial Black" pitchFamily="34" charset="0"/>
              </a:rPr>
              <a:t> </a:t>
            </a:r>
            <a:br>
              <a:rPr lang="en-GB" sz="1100" b="0" dirty="0" smtClean="0">
                <a:latin typeface="Arial Black" pitchFamily="34" charset="0"/>
              </a:rPr>
            </a:br>
            <a:r>
              <a:rPr lang="en-GB" sz="1100" dirty="0" smtClean="0">
                <a:latin typeface="Arial Black" pitchFamily="34" charset="0"/>
              </a:rPr>
              <a:t/>
            </a:r>
            <a:br>
              <a:rPr lang="en-GB" sz="1100" dirty="0" smtClean="0">
                <a:latin typeface="Arial Black" pitchFamily="34" charset="0"/>
              </a:rPr>
            </a:br>
            <a:r>
              <a:rPr lang="en-GB" sz="1100" dirty="0" smtClean="0">
                <a:latin typeface="Arial Black" pitchFamily="34" charset="0"/>
              </a:rPr>
              <a:t/>
            </a:r>
            <a:br>
              <a:rPr lang="en-GB" sz="1100" dirty="0" smtClean="0">
                <a:latin typeface="Arial Black" pitchFamily="34" charset="0"/>
              </a:rPr>
            </a:br>
            <a:r>
              <a:rPr lang="en-GB" sz="1100" b="0" dirty="0" smtClean="0">
                <a:latin typeface="Arial Black" pitchFamily="34" charset="0"/>
              </a:rPr>
              <a:t>1.This project </a:t>
            </a:r>
            <a:r>
              <a:rPr lang="en-GB" sz="1100" b="0" dirty="0" smtClean="0">
                <a:latin typeface="Arial Black" pitchFamily="34" charset="0"/>
              </a:rPr>
              <a:t>is for the cinema hall. It has data saving option which is easy to use and it can help the cinema hall owner by saving the entire data more comfortably.  </a:t>
            </a:r>
            <a:r>
              <a:rPr lang="en-GB" sz="1100" b="0" dirty="0" smtClean="0">
                <a:latin typeface="Arial Black" pitchFamily="34" charset="0"/>
              </a:rPr>
              <a:t/>
            </a:r>
            <a:br>
              <a:rPr lang="en-GB" sz="1100" b="0" dirty="0" smtClean="0">
                <a:latin typeface="Arial Black" pitchFamily="34" charset="0"/>
              </a:rPr>
            </a:br>
            <a:r>
              <a:rPr lang="en-GB" sz="1100" dirty="0" smtClean="0">
                <a:latin typeface="Arial Black" pitchFamily="34" charset="0"/>
              </a:rPr>
              <a:t/>
            </a:r>
            <a:br>
              <a:rPr lang="en-GB" sz="1100" dirty="0" smtClean="0">
                <a:latin typeface="Arial Black" pitchFamily="34" charset="0"/>
              </a:rPr>
            </a:br>
            <a:r>
              <a:rPr lang="en-GB" sz="1100" dirty="0" smtClean="0">
                <a:latin typeface="Arial Black" pitchFamily="34" charset="0"/>
              </a:rPr>
              <a:t>2. Here admin can</a:t>
            </a:r>
            <a:r>
              <a:rPr lang="en-GB" sz="1100" b="0" dirty="0" smtClean="0">
                <a:latin typeface="Arial Black" pitchFamily="34" charset="0"/>
              </a:rPr>
              <a:t> save the ID for </a:t>
            </a:r>
            <a:r>
              <a:rPr lang="en-GB" sz="1100" dirty="0" smtClean="0">
                <a:latin typeface="Arial Black" pitchFamily="34" charset="0"/>
              </a:rPr>
              <a:t>searching and deleting quite easily.</a:t>
            </a:r>
            <a:r>
              <a:rPr lang="en-GB" sz="1100" b="0" dirty="0" smtClean="0">
                <a:latin typeface="Arial Black" pitchFamily="34" charset="0"/>
              </a:rPr>
              <a:t/>
            </a:r>
            <a:br>
              <a:rPr lang="en-GB" sz="1100" b="0" dirty="0" smtClean="0">
                <a:latin typeface="Arial Black" pitchFamily="34" charset="0"/>
              </a:rPr>
            </a:br>
            <a:r>
              <a:rPr lang="en-GB" sz="1100" dirty="0" smtClean="0">
                <a:latin typeface="Arial Black" pitchFamily="34" charset="0"/>
              </a:rPr>
              <a:t/>
            </a:r>
            <a:br>
              <a:rPr lang="en-GB" sz="1100" dirty="0" smtClean="0">
                <a:latin typeface="Arial Black" pitchFamily="34" charset="0"/>
              </a:rPr>
            </a:br>
            <a:r>
              <a:rPr lang="en-GB" sz="1100" b="0" dirty="0" smtClean="0">
                <a:latin typeface="Arial Black" pitchFamily="34" charset="0"/>
              </a:rPr>
              <a:t/>
            </a:r>
            <a:br>
              <a:rPr lang="en-GB" sz="1100" b="0" dirty="0" smtClean="0">
                <a:latin typeface="Arial Black" pitchFamily="34" charset="0"/>
              </a:rPr>
            </a:br>
            <a:endParaRPr lang="en-GB" sz="1100" b="0" dirty="0">
              <a:latin typeface="Arial Black" pitchFamily="34" charset="0"/>
            </a:endParaRPr>
          </a:p>
        </p:txBody>
      </p:sp>
      <p:sp>
        <p:nvSpPr>
          <p:cNvPr id="3" name="Title 1"/>
          <p:cNvSpPr txBox="1">
            <a:spLocks/>
          </p:cNvSpPr>
          <p:nvPr/>
        </p:nvSpPr>
        <p:spPr>
          <a:xfrm>
            <a:off x="609600" y="358379"/>
            <a:ext cx="8229600" cy="85725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2200" dirty="0" smtClean="0"/>
              <a:t>         	 </a:t>
            </a:r>
            <a:r>
              <a:rPr lang="en-GB" sz="2200" i="1" u="sng" dirty="0" smtClean="0">
                <a:solidFill>
                  <a:schemeClr val="accent3">
                    <a:lumMod val="75000"/>
                  </a:schemeClr>
                </a:solidFill>
                <a:latin typeface="Cooper Black" pitchFamily="18" charset="0"/>
              </a:rPr>
              <a:t>CINEMA HALL TICKETING SYSTEM</a:t>
            </a:r>
            <a:endParaRPr lang="en-GB" sz="1600" i="1" u="sng" dirty="0" smtClean="0">
              <a:solidFill>
                <a:schemeClr val="accent3">
                  <a:lumMod val="75000"/>
                </a:schemeClr>
              </a:solidFill>
              <a:latin typeface="Cooper Black" pitchFamily="18" charset="0"/>
            </a:endParaRPr>
          </a:p>
          <a:p>
            <a:r>
              <a:rPr lang="en-GB" sz="1100" dirty="0" smtClean="0"/>
              <a:t>                                              </a:t>
            </a:r>
            <a:endParaRPr lang="en-GB" sz="1100" dirty="0"/>
          </a:p>
        </p:txBody>
      </p:sp>
    </p:spTree>
    <p:extLst>
      <p:ext uri="{BB962C8B-B14F-4D97-AF65-F5344CB8AC3E}">
        <p14:creationId xmlns="" xmlns:p14="http://schemas.microsoft.com/office/powerpoint/2010/main" val="1567339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V="1">
            <a:off x="0" y="369332"/>
            <a:ext cx="8534400" cy="4508927"/>
          </a:xfrm>
          <a:prstGeom prst="rect">
            <a:avLst/>
          </a:prstGeom>
        </p:spPr>
        <p:txBody>
          <a:bodyPr wrap="square">
            <a:spAutoFit/>
          </a:bodyPr>
          <a:lstStyle/>
          <a:p>
            <a:endParaRPr lang="en-US" sz="28700" dirty="0"/>
          </a:p>
        </p:txBody>
      </p:sp>
      <p:sp>
        <p:nvSpPr>
          <p:cNvPr id="5" name="TextBox 4"/>
          <p:cNvSpPr txBox="1"/>
          <p:nvPr/>
        </p:nvSpPr>
        <p:spPr>
          <a:xfrm>
            <a:off x="609600" y="133350"/>
            <a:ext cx="8229600" cy="6894195"/>
          </a:xfrm>
          <a:prstGeom prst="rect">
            <a:avLst/>
          </a:prstGeom>
          <a:noFill/>
        </p:spPr>
        <p:txBody>
          <a:bodyPr wrap="square" rtlCol="0">
            <a:spAutoFit/>
          </a:bodyPr>
          <a:lstStyle/>
          <a:p>
            <a:r>
              <a:rPr lang="en-US" dirty="0" smtClean="0"/>
              <a:t>	</a:t>
            </a:r>
            <a:r>
              <a:rPr lang="en-US" dirty="0" smtClean="0"/>
              <a:t>		</a:t>
            </a:r>
            <a:r>
              <a:rPr lang="en-US" sz="2800" u="sng" dirty="0" smtClean="0">
                <a:solidFill>
                  <a:schemeClr val="accent3">
                    <a:lumMod val="75000"/>
                  </a:schemeClr>
                </a:solidFill>
                <a:latin typeface="Copperplate Gothic Bold" pitchFamily="34" charset="0"/>
              </a:rPr>
              <a:t>case study</a:t>
            </a:r>
          </a:p>
          <a:p>
            <a:endParaRPr lang="en-US" u="sng" dirty="0" smtClean="0">
              <a:solidFill>
                <a:schemeClr val="accent3">
                  <a:lumMod val="75000"/>
                </a:schemeClr>
              </a:solidFill>
              <a:latin typeface="Copperplate Gothic Bold" pitchFamily="34" charset="0"/>
            </a:endParaRPr>
          </a:p>
          <a:p>
            <a:endParaRPr lang="en-US" dirty="0" smtClean="0">
              <a:solidFill>
                <a:schemeClr val="accent3">
                  <a:lumMod val="75000"/>
                </a:schemeClr>
              </a:solidFill>
              <a:latin typeface="Copperplate Gothic Bold" pitchFamily="34" charset="0"/>
            </a:endParaRPr>
          </a:p>
          <a:p>
            <a:r>
              <a:rPr lang="en-US" u="sng" dirty="0" smtClean="0">
                <a:solidFill>
                  <a:schemeClr val="accent3">
                    <a:lumMod val="75000"/>
                  </a:schemeClr>
                </a:solidFill>
                <a:latin typeface="Copperplate Gothic Bold" pitchFamily="34" charset="0"/>
              </a:rPr>
              <a:t>Input:</a:t>
            </a:r>
            <a:r>
              <a:rPr lang="en-US" dirty="0" smtClean="0">
                <a:solidFill>
                  <a:schemeClr val="accent3">
                    <a:lumMod val="75000"/>
                  </a:schemeClr>
                </a:solidFill>
                <a:latin typeface="Copperplate Gothic Bold" pitchFamily="34" charset="0"/>
              </a:rPr>
              <a:t> </a:t>
            </a:r>
          </a:p>
          <a:p>
            <a:endParaRPr lang="en-GB" dirty="0" smtClean="0">
              <a:solidFill>
                <a:schemeClr val="tx2">
                  <a:lumMod val="75000"/>
                </a:schemeClr>
              </a:solidFill>
              <a:latin typeface="Eras Bold ITC" pitchFamily="34" charset="0"/>
            </a:endParaRPr>
          </a:p>
          <a:p>
            <a:r>
              <a:rPr lang="en-GB" dirty="0" smtClean="0">
                <a:solidFill>
                  <a:schemeClr val="tx2">
                    <a:lumMod val="75000"/>
                  </a:schemeClr>
                </a:solidFill>
                <a:latin typeface="Eras Bold ITC" pitchFamily="34" charset="0"/>
              </a:rPr>
              <a:t>1.Ticket ID : ID input.</a:t>
            </a:r>
            <a:r>
              <a:rPr lang="en-GB" dirty="0" smtClean="0">
                <a:solidFill>
                  <a:schemeClr val="tx2">
                    <a:lumMod val="75000"/>
                  </a:schemeClr>
                </a:solidFill>
                <a:latin typeface="Eras Bold ITC" pitchFamily="34" charset="0"/>
              </a:rPr>
              <a:t>	</a:t>
            </a:r>
            <a:r>
              <a:rPr lang="en-GB" dirty="0" smtClean="0">
                <a:solidFill>
                  <a:schemeClr val="tx2">
                    <a:lumMod val="75000"/>
                  </a:schemeClr>
                </a:solidFill>
                <a:latin typeface="Eras Bold ITC" pitchFamily="34" charset="0"/>
              </a:rPr>
              <a:t>                              4.Amount </a:t>
            </a:r>
            <a:r>
              <a:rPr lang="en-GB" dirty="0" smtClean="0">
                <a:solidFill>
                  <a:schemeClr val="tx2">
                    <a:lumMod val="75000"/>
                  </a:schemeClr>
                </a:solidFill>
                <a:latin typeface="Eras Bold ITC" pitchFamily="34" charset="0"/>
              </a:rPr>
              <a:t>of Ticket</a:t>
            </a:r>
            <a:br>
              <a:rPr lang="en-GB" dirty="0" smtClean="0">
                <a:solidFill>
                  <a:schemeClr val="tx2">
                    <a:lumMod val="75000"/>
                  </a:schemeClr>
                </a:solidFill>
                <a:latin typeface="Eras Bold ITC" pitchFamily="34" charset="0"/>
              </a:rPr>
            </a:br>
            <a:r>
              <a:rPr lang="en-GB" dirty="0" smtClean="0">
                <a:solidFill>
                  <a:schemeClr val="tx2">
                    <a:lumMod val="75000"/>
                  </a:schemeClr>
                </a:solidFill>
                <a:latin typeface="Eras Bold ITC" pitchFamily="34" charset="0"/>
              </a:rPr>
              <a:t>2.Movie </a:t>
            </a:r>
            <a:r>
              <a:rPr lang="en-GB" dirty="0" smtClean="0">
                <a:solidFill>
                  <a:schemeClr val="tx2">
                    <a:lumMod val="75000"/>
                  </a:schemeClr>
                </a:solidFill>
                <a:latin typeface="Eras Bold ITC" pitchFamily="34" charset="0"/>
              </a:rPr>
              <a:t>Code : Movie code </a:t>
            </a:r>
          </a:p>
          <a:p>
            <a:r>
              <a:rPr lang="en-GB" dirty="0" smtClean="0">
                <a:solidFill>
                  <a:schemeClr val="tx2">
                    <a:lumMod val="75000"/>
                  </a:schemeClr>
                </a:solidFill>
                <a:latin typeface="Eras Bold ITC" pitchFamily="34" charset="0"/>
              </a:rPr>
              <a:t>input  from selected list.	</a:t>
            </a:r>
            <a:r>
              <a:rPr lang="en-GB" dirty="0" smtClean="0">
                <a:solidFill>
                  <a:schemeClr val="tx2">
                    <a:lumMod val="75000"/>
                  </a:schemeClr>
                </a:solidFill>
                <a:latin typeface="Eras Bold ITC" pitchFamily="34" charset="0"/>
              </a:rPr>
              <a:t>	</a:t>
            </a:r>
            <a:r>
              <a:rPr lang="en-GB" dirty="0" smtClean="0">
                <a:solidFill>
                  <a:schemeClr val="tx2">
                    <a:lumMod val="75000"/>
                  </a:schemeClr>
                </a:solidFill>
                <a:latin typeface="Eras Bold ITC" pitchFamily="34" charset="0"/>
              </a:rPr>
              <a:t>5.Date</a:t>
            </a:r>
          </a:p>
          <a:p>
            <a:r>
              <a:rPr lang="en-GB" dirty="0" smtClean="0">
                <a:solidFill>
                  <a:schemeClr val="tx2">
                    <a:lumMod val="75000"/>
                  </a:schemeClr>
                </a:solidFill>
                <a:latin typeface="Eras Bold ITC" pitchFamily="34" charset="0"/>
              </a:rPr>
              <a:t/>
            </a:r>
            <a:br>
              <a:rPr lang="en-GB" dirty="0" smtClean="0">
                <a:solidFill>
                  <a:schemeClr val="tx2">
                    <a:lumMod val="75000"/>
                  </a:schemeClr>
                </a:solidFill>
                <a:latin typeface="Eras Bold ITC" pitchFamily="34" charset="0"/>
              </a:rPr>
            </a:br>
            <a:r>
              <a:rPr lang="en-GB" dirty="0" smtClean="0">
                <a:solidFill>
                  <a:schemeClr val="tx2">
                    <a:lumMod val="75000"/>
                  </a:schemeClr>
                </a:solidFill>
                <a:latin typeface="Eras Bold ITC" pitchFamily="34" charset="0"/>
              </a:rPr>
              <a:t>3.Ticket </a:t>
            </a:r>
            <a:r>
              <a:rPr lang="en-GB" dirty="0" smtClean="0">
                <a:solidFill>
                  <a:schemeClr val="tx2">
                    <a:lumMod val="75000"/>
                  </a:schemeClr>
                </a:solidFill>
                <a:latin typeface="Eras Bold ITC" pitchFamily="34" charset="0"/>
              </a:rPr>
              <a:t>Category :                                          6.Time</a:t>
            </a:r>
            <a:endParaRPr lang="en-US" dirty="0" smtClean="0">
              <a:solidFill>
                <a:schemeClr val="accent3">
                  <a:lumMod val="75000"/>
                </a:schemeClr>
              </a:solidFill>
              <a:latin typeface="Copperplate Gothic Bold" pitchFamily="34" charset="0"/>
            </a:endParaRPr>
          </a:p>
          <a:p>
            <a:r>
              <a:rPr lang="en-US" dirty="0" smtClean="0">
                <a:solidFill>
                  <a:schemeClr val="accent3">
                    <a:lumMod val="75000"/>
                  </a:schemeClr>
                </a:solidFill>
                <a:latin typeface="Copperplate Gothic Bold" pitchFamily="34" charset="0"/>
              </a:rPr>
              <a:t>	</a:t>
            </a:r>
            <a:r>
              <a:rPr lang="en-US" dirty="0" err="1" smtClean="0">
                <a:solidFill>
                  <a:schemeClr val="accent3">
                    <a:lumMod val="75000"/>
                  </a:schemeClr>
                </a:solidFill>
                <a:latin typeface="Calibri" pitchFamily="34" charset="0"/>
              </a:rPr>
              <a:t>i</a:t>
            </a:r>
            <a:r>
              <a:rPr lang="en-US" dirty="0" smtClean="0">
                <a:solidFill>
                  <a:schemeClr val="accent3">
                    <a:lumMod val="75000"/>
                  </a:schemeClr>
                </a:solidFill>
                <a:latin typeface="Calibri" pitchFamily="34" charset="0"/>
              </a:rPr>
              <a:t>. Regular </a:t>
            </a:r>
            <a:endParaRPr lang="en-US" dirty="0" smtClean="0">
              <a:solidFill>
                <a:schemeClr val="accent3">
                  <a:lumMod val="75000"/>
                </a:schemeClr>
              </a:solidFill>
              <a:latin typeface="Copperplate Gothic Bold" pitchFamily="34" charset="0"/>
            </a:endParaRPr>
          </a:p>
          <a:p>
            <a:r>
              <a:rPr lang="en-US" dirty="0" smtClean="0">
                <a:solidFill>
                  <a:schemeClr val="accent3">
                    <a:lumMod val="75000"/>
                  </a:schemeClr>
                </a:solidFill>
                <a:latin typeface="Copperplate Gothic Bold" pitchFamily="34" charset="0"/>
              </a:rPr>
              <a:t>	</a:t>
            </a:r>
            <a:r>
              <a:rPr lang="en-US" dirty="0" smtClean="0">
                <a:solidFill>
                  <a:schemeClr val="accent3">
                    <a:lumMod val="75000"/>
                  </a:schemeClr>
                </a:solidFill>
                <a:latin typeface="Calibri" pitchFamily="34" charset="0"/>
              </a:rPr>
              <a:t>ii. Premium</a:t>
            </a:r>
            <a:endParaRPr lang="en-US" dirty="0" smtClean="0">
              <a:solidFill>
                <a:schemeClr val="accent3">
                  <a:lumMod val="75000"/>
                </a:schemeClr>
              </a:solidFill>
              <a:latin typeface="Copperplate Gothic Bold" pitchFamily="34" charset="0"/>
            </a:endParaRPr>
          </a:p>
          <a:p>
            <a:r>
              <a:rPr lang="en-US" dirty="0" smtClean="0">
                <a:solidFill>
                  <a:schemeClr val="accent3">
                    <a:lumMod val="75000"/>
                  </a:schemeClr>
                </a:solidFill>
                <a:latin typeface="Copperplate Gothic Bold" pitchFamily="34" charset="0"/>
              </a:rPr>
              <a:t>	</a:t>
            </a:r>
            <a:r>
              <a:rPr lang="en-US" dirty="0" smtClean="0">
                <a:solidFill>
                  <a:schemeClr val="accent3">
                    <a:lumMod val="75000"/>
                  </a:schemeClr>
                </a:solidFill>
                <a:latin typeface="Calibri" pitchFamily="34" charset="0"/>
              </a:rPr>
              <a:t>iii. 3D</a:t>
            </a:r>
            <a:endParaRPr lang="en-US" dirty="0" smtClean="0">
              <a:solidFill>
                <a:schemeClr val="accent3">
                  <a:lumMod val="75000"/>
                </a:schemeClr>
              </a:solidFill>
              <a:latin typeface="Copperplate Gothic Bold" pitchFamily="34" charset="0"/>
            </a:endParaRPr>
          </a:p>
          <a:p>
            <a:endParaRPr lang="en-US" dirty="0" smtClean="0">
              <a:solidFill>
                <a:schemeClr val="accent3">
                  <a:lumMod val="75000"/>
                </a:schemeClr>
              </a:solidFill>
              <a:latin typeface="Copperplate Gothic Bold" pitchFamily="34" charset="0"/>
            </a:endParaRPr>
          </a:p>
          <a:p>
            <a:endParaRPr lang="en-US" dirty="0" smtClean="0">
              <a:solidFill>
                <a:schemeClr val="accent3">
                  <a:lumMod val="75000"/>
                </a:schemeClr>
              </a:solidFill>
              <a:latin typeface="Copperplate Gothic Bold" pitchFamily="34" charset="0"/>
            </a:endParaRPr>
          </a:p>
          <a:p>
            <a:endParaRPr lang="en-US" dirty="0" smtClean="0">
              <a:solidFill>
                <a:schemeClr val="accent3">
                  <a:lumMod val="75000"/>
                </a:schemeClr>
              </a:solidFill>
              <a:latin typeface="Copperplate Gothic Bold" pitchFamily="34" charset="0"/>
            </a:endParaRPr>
          </a:p>
          <a:p>
            <a:endParaRPr lang="en-US" dirty="0" smtClean="0">
              <a:solidFill>
                <a:schemeClr val="accent3">
                  <a:lumMod val="75000"/>
                </a:schemeClr>
              </a:solidFill>
              <a:latin typeface="Copperplate Gothic Bold" pitchFamily="34" charset="0"/>
            </a:endParaRPr>
          </a:p>
          <a:p>
            <a:endParaRPr lang="en-US" dirty="0" smtClean="0">
              <a:solidFill>
                <a:schemeClr val="accent3">
                  <a:lumMod val="75000"/>
                </a:schemeClr>
              </a:solidFill>
              <a:latin typeface="Copperplate Gothic Bold" pitchFamily="34" charset="0"/>
            </a:endParaRPr>
          </a:p>
          <a:p>
            <a:endParaRPr lang="en-US" dirty="0" smtClean="0">
              <a:solidFill>
                <a:schemeClr val="accent3">
                  <a:lumMod val="75000"/>
                </a:schemeClr>
              </a:solidFill>
              <a:latin typeface="Copperplate Gothic Bold" pitchFamily="34" charset="0"/>
            </a:endParaRPr>
          </a:p>
          <a:p>
            <a:endParaRPr lang="en-US" dirty="0" smtClean="0">
              <a:solidFill>
                <a:schemeClr val="accent3">
                  <a:lumMod val="75000"/>
                </a:schemeClr>
              </a:solidFill>
              <a:latin typeface="Copperplate Gothic Bold" pitchFamily="34" charset="0"/>
            </a:endParaRPr>
          </a:p>
          <a:p>
            <a:endParaRPr lang="en-US" dirty="0" smtClean="0">
              <a:solidFill>
                <a:schemeClr val="accent3">
                  <a:lumMod val="75000"/>
                </a:schemeClr>
              </a:solidFill>
              <a:latin typeface="Copperplate Gothic Bold" pitchFamily="34" charset="0"/>
            </a:endParaRPr>
          </a:p>
          <a:p>
            <a:endParaRPr lang="en-US" dirty="0" smtClean="0">
              <a:solidFill>
                <a:schemeClr val="accent3">
                  <a:lumMod val="75000"/>
                </a:schemeClr>
              </a:solidFill>
              <a:latin typeface="Copperplate Gothic Bold" pitchFamily="34" charset="0"/>
            </a:endParaRPr>
          </a:p>
          <a:p>
            <a:endParaRPr lang="en-US" dirty="0" smtClean="0">
              <a:solidFill>
                <a:schemeClr val="accent3">
                  <a:lumMod val="75000"/>
                </a:schemeClr>
              </a:solidFill>
              <a:latin typeface="Copperplate Gothic Bold" pitchFamily="34" charset="0"/>
            </a:endParaRPr>
          </a:p>
          <a:p>
            <a:endParaRPr lang="en-US" dirty="0">
              <a:solidFill>
                <a:schemeClr val="accent3">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2899171"/>
          </a:xfrm>
        </p:spPr>
        <p:txBody>
          <a:bodyPr>
            <a:normAutofit/>
          </a:bodyPr>
          <a:lstStyle/>
          <a:p>
            <a:r>
              <a:rPr lang="en-GB" sz="1400" u="sng" dirty="0" smtClean="0">
                <a:latin typeface="Copperplate Gothic Bold" pitchFamily="34" charset="0"/>
              </a:rPr>
              <a:t/>
            </a:r>
            <a:br>
              <a:rPr lang="en-GB" sz="1400" u="sng" dirty="0" smtClean="0">
                <a:latin typeface="Copperplate Gothic Bold" pitchFamily="34" charset="0"/>
              </a:rPr>
            </a:br>
            <a:r>
              <a:rPr lang="en-GB" sz="1400" u="sng" dirty="0" smtClean="0">
                <a:latin typeface="Copperplate Gothic Bold" pitchFamily="34" charset="0"/>
              </a:rPr>
              <a:t/>
            </a:r>
            <a:br>
              <a:rPr lang="en-GB" sz="1400" u="sng" dirty="0" smtClean="0">
                <a:latin typeface="Copperplate Gothic Bold" pitchFamily="34" charset="0"/>
              </a:rPr>
            </a:br>
            <a:r>
              <a:rPr lang="en-GB" sz="1400" u="sng" dirty="0" smtClean="0">
                <a:latin typeface="Copperplate Gothic Bold" pitchFamily="34" charset="0"/>
              </a:rPr>
              <a:t/>
            </a:r>
            <a:br>
              <a:rPr lang="en-GB" sz="1400" u="sng" dirty="0" smtClean="0">
                <a:latin typeface="Copperplate Gothic Bold" pitchFamily="34" charset="0"/>
              </a:rPr>
            </a:br>
            <a:r>
              <a:rPr lang="en-GB" sz="1400" u="sng" dirty="0" smtClean="0">
                <a:latin typeface="Copperplate Gothic Bold" pitchFamily="34" charset="0"/>
              </a:rPr>
              <a:t>Output</a:t>
            </a:r>
            <a:r>
              <a:rPr lang="en-GB" sz="1400" dirty="0" smtClean="0">
                <a:latin typeface="Cooper Black" pitchFamily="18" charset="0"/>
              </a:rPr>
              <a:t>:</a:t>
            </a:r>
            <a:r>
              <a:rPr lang="en-GB" sz="1400" dirty="0" smtClean="0"/>
              <a:t/>
            </a:r>
            <a:br>
              <a:rPr lang="en-GB" sz="1400" dirty="0" smtClean="0"/>
            </a:br>
            <a:r>
              <a:rPr lang="en-GB" sz="1400" dirty="0" smtClean="0"/>
              <a:t/>
            </a:r>
            <a:br>
              <a:rPr lang="en-GB" sz="1400" dirty="0" smtClean="0"/>
            </a:br>
            <a:r>
              <a:rPr lang="en-GB" sz="1400" b="0" dirty="0" smtClean="0">
                <a:solidFill>
                  <a:schemeClr val="tx1">
                    <a:lumMod val="75000"/>
                    <a:lumOff val="25000"/>
                  </a:schemeClr>
                </a:solidFill>
                <a:latin typeface="Cooper Black" pitchFamily="18" charset="0"/>
              </a:rPr>
              <a:t> </a:t>
            </a:r>
            <a:r>
              <a:rPr lang="en-GB" sz="1400" b="0" dirty="0" smtClean="0">
                <a:solidFill>
                  <a:schemeClr val="tx2">
                    <a:lumMod val="75000"/>
                  </a:schemeClr>
                </a:solidFill>
                <a:latin typeface="Eras Bold ITC" pitchFamily="34" charset="0"/>
              </a:rPr>
              <a:t>1.Ticket ID			              4.Amount of Ticket</a:t>
            </a:r>
            <a:br>
              <a:rPr lang="en-GB" sz="1400" b="0" dirty="0" smtClean="0">
                <a:solidFill>
                  <a:schemeClr val="tx2">
                    <a:lumMod val="75000"/>
                  </a:schemeClr>
                </a:solidFill>
                <a:latin typeface="Eras Bold ITC" pitchFamily="34" charset="0"/>
              </a:rPr>
            </a:br>
            <a:r>
              <a:rPr lang="en-GB" sz="1400" b="0" dirty="0" smtClean="0">
                <a:solidFill>
                  <a:schemeClr val="tx2">
                    <a:lumMod val="75000"/>
                  </a:schemeClr>
                </a:solidFill>
                <a:latin typeface="Eras Bold ITC" pitchFamily="34" charset="0"/>
              </a:rPr>
              <a:t>2.Movie Code			              5.Date</a:t>
            </a:r>
            <a:br>
              <a:rPr lang="en-GB" sz="1400" b="0" dirty="0" smtClean="0">
                <a:solidFill>
                  <a:schemeClr val="tx2">
                    <a:lumMod val="75000"/>
                  </a:schemeClr>
                </a:solidFill>
                <a:latin typeface="Eras Bold ITC" pitchFamily="34" charset="0"/>
              </a:rPr>
            </a:br>
            <a:r>
              <a:rPr lang="en-GB" sz="1400" b="0" dirty="0" smtClean="0">
                <a:solidFill>
                  <a:schemeClr val="tx2">
                    <a:lumMod val="75000"/>
                  </a:schemeClr>
                </a:solidFill>
                <a:latin typeface="Eras Bold ITC" pitchFamily="34" charset="0"/>
              </a:rPr>
              <a:t>3.Ticket Category                                                            6.Time</a:t>
            </a:r>
            <a:r>
              <a:rPr lang="en-GB" sz="1400" b="0" dirty="0" smtClean="0">
                <a:solidFill>
                  <a:schemeClr val="tx1">
                    <a:lumMod val="75000"/>
                    <a:lumOff val="25000"/>
                  </a:schemeClr>
                </a:solidFill>
                <a:latin typeface="Cooper Black" pitchFamily="18" charset="0"/>
              </a:rPr>
              <a:t/>
            </a:r>
            <a:br>
              <a:rPr lang="en-GB" sz="1400" b="0" dirty="0" smtClean="0">
                <a:solidFill>
                  <a:schemeClr val="tx1">
                    <a:lumMod val="75000"/>
                    <a:lumOff val="25000"/>
                  </a:schemeClr>
                </a:solidFill>
                <a:latin typeface="Cooper Black" pitchFamily="18" charset="0"/>
              </a:rPr>
            </a:br>
            <a:endParaRPr lang="en-GB" sz="1400" dirty="0"/>
          </a:p>
        </p:txBody>
      </p:sp>
    </p:spTree>
    <p:extLst>
      <p:ext uri="{BB962C8B-B14F-4D97-AF65-F5344CB8AC3E}">
        <p14:creationId xmlns="" xmlns:p14="http://schemas.microsoft.com/office/powerpoint/2010/main" val="3149329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467100" y="209550"/>
            <a:ext cx="2590800" cy="838200"/>
          </a:xfrm>
          <a:prstGeom prst="roundRect">
            <a:avLst/>
          </a:prstGeom>
        </p:spPr>
        <p:style>
          <a:lnRef idx="1">
            <a:schemeClr val="dk1"/>
          </a:lnRef>
          <a:fillRef idx="3">
            <a:schemeClr val="dk1"/>
          </a:fillRef>
          <a:effectRef idx="2">
            <a:schemeClr val="dk1"/>
          </a:effectRef>
          <a:fontRef idx="minor">
            <a:schemeClr val="lt1"/>
          </a:fontRef>
        </p:style>
        <p:txBody>
          <a:bodyPr lIns="91430" tIns="45715" rIns="91430" bIns="45715"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b="1" dirty="0" smtClean="0">
                <a:ln w="50800">
                  <a:solidFill>
                    <a:schemeClr val="tx1">
                      <a:lumMod val="85000"/>
                    </a:schemeClr>
                  </a:solidFill>
                </a:ln>
                <a:solidFill>
                  <a:schemeClr val="bg1">
                    <a:shade val="50000"/>
                  </a:schemeClr>
                </a:solidFill>
                <a:latin typeface="Arial Rounded MT Bold" pitchFamily="34" charset="0"/>
              </a:rPr>
              <a:t>Class Diagram </a:t>
            </a:r>
            <a:endParaRPr lang="en-US" b="1" dirty="0">
              <a:ln w="50800">
                <a:solidFill>
                  <a:schemeClr val="tx1">
                    <a:lumMod val="85000"/>
                  </a:schemeClr>
                </a:solidFill>
              </a:ln>
              <a:solidFill>
                <a:schemeClr val="bg1">
                  <a:shade val="50000"/>
                </a:schemeClr>
              </a:solidFill>
              <a:latin typeface="Arial Rounded MT Bold" pitchFamily="34" charset="0"/>
            </a:endParaRPr>
          </a:p>
        </p:txBody>
      </p:sp>
      <p:sp>
        <p:nvSpPr>
          <p:cNvPr id="7" name="Rectangle 6"/>
          <p:cNvSpPr/>
          <p:nvPr/>
        </p:nvSpPr>
        <p:spPr>
          <a:xfrm>
            <a:off x="2590804" y="2190750"/>
            <a:ext cx="3855027" cy="2209800"/>
          </a:xfrm>
          <a:prstGeom prst="rect">
            <a:avLst/>
          </a:prstGeom>
          <a:solidFill>
            <a:schemeClr val="tx2">
              <a:lumMod val="25000"/>
            </a:schemeClr>
          </a:solidFill>
        </p:spPr>
        <p:style>
          <a:lnRef idx="0">
            <a:schemeClr val="accent5"/>
          </a:lnRef>
          <a:fillRef idx="3">
            <a:schemeClr val="accent5"/>
          </a:fillRef>
          <a:effectRef idx="3">
            <a:schemeClr val="accent5"/>
          </a:effectRef>
          <a:fontRef idx="minor">
            <a:schemeClr val="lt1"/>
          </a:fontRef>
        </p:style>
        <p:txBody>
          <a:bodyPr rtlCol="0" anchor="ctr"/>
          <a:lstStyle/>
          <a:p>
            <a:r>
              <a:rPr lang="en-US" sz="1200" dirty="0" smtClean="0">
                <a:latin typeface="Arial Black" pitchFamily="34" charset="0"/>
              </a:rPr>
              <a:t>private:</a:t>
            </a:r>
          </a:p>
          <a:p>
            <a:r>
              <a:rPr lang="en-US" sz="1200" dirty="0" smtClean="0">
                <a:latin typeface="Arial Black" pitchFamily="34" charset="0"/>
              </a:rPr>
              <a:t>     </a:t>
            </a:r>
            <a:r>
              <a:rPr lang="en-US" sz="1200" dirty="0" err="1" smtClean="0">
                <a:latin typeface="Arial Black" pitchFamily="34" charset="0"/>
              </a:rPr>
              <a:t>int</a:t>
            </a:r>
            <a:r>
              <a:rPr lang="en-US" sz="1200" dirty="0" smtClean="0">
                <a:latin typeface="Arial Black" pitchFamily="34" charset="0"/>
              </a:rPr>
              <a:t> </a:t>
            </a:r>
            <a:r>
              <a:rPr lang="en-US" sz="1200" dirty="0" err="1" smtClean="0">
                <a:latin typeface="Arial Black" pitchFamily="34" charset="0"/>
              </a:rPr>
              <a:t>ticket,c,y,am,code,keep</a:t>
            </a:r>
            <a:r>
              <a:rPr lang="en-US" sz="1200" dirty="0" smtClean="0">
                <a:latin typeface="Arial Black" pitchFamily="34" charset="0"/>
              </a:rPr>
              <a:t>;</a:t>
            </a:r>
          </a:p>
          <a:p>
            <a:r>
              <a:rPr lang="en-US" sz="1200" dirty="0" smtClean="0">
                <a:latin typeface="Arial Black" pitchFamily="34" charset="0"/>
              </a:rPr>
              <a:t>     float </a:t>
            </a:r>
            <a:r>
              <a:rPr lang="en-US" sz="1200" dirty="0" err="1" smtClean="0">
                <a:latin typeface="Arial Black" pitchFamily="34" charset="0"/>
              </a:rPr>
              <a:t>d,k,t</a:t>
            </a:r>
            <a:r>
              <a:rPr lang="en-US" sz="1200" dirty="0" smtClean="0">
                <a:latin typeface="Arial Black" pitchFamily="34" charset="0"/>
              </a:rPr>
              <a:t>;</a:t>
            </a:r>
          </a:p>
          <a:p>
            <a:r>
              <a:rPr lang="en-US" sz="1200" dirty="0" smtClean="0">
                <a:latin typeface="Arial Black" pitchFamily="34" charset="0"/>
              </a:rPr>
              <a:t>     char date[30],id[100],time[30],z[30],h[30];</a:t>
            </a:r>
          </a:p>
          <a:p>
            <a:r>
              <a:rPr lang="en-US" sz="1200" dirty="0" smtClean="0">
                <a:latin typeface="Arial Black" pitchFamily="34" charset="0"/>
              </a:rPr>
              <a:t>    char </a:t>
            </a:r>
            <a:r>
              <a:rPr lang="en-US" sz="1200" dirty="0" err="1" smtClean="0">
                <a:latin typeface="Arial Black" pitchFamily="34" charset="0"/>
              </a:rPr>
              <a:t>ch</a:t>
            </a:r>
            <a:r>
              <a:rPr lang="en-US" sz="1200" dirty="0" smtClean="0">
                <a:latin typeface="Arial Black" pitchFamily="34" charset="0"/>
              </a:rPr>
              <a:t>;</a:t>
            </a:r>
          </a:p>
          <a:p>
            <a:r>
              <a:rPr lang="en-US" sz="1200" dirty="0" smtClean="0">
                <a:latin typeface="Arial Black" pitchFamily="34" charset="0"/>
              </a:rPr>
              <a:t>   public:</a:t>
            </a:r>
          </a:p>
          <a:p>
            <a:r>
              <a:rPr lang="en-US" sz="1200" dirty="0" smtClean="0">
                <a:latin typeface="Arial Black" pitchFamily="34" charset="0"/>
              </a:rPr>
              <a:t>     void get(void);</a:t>
            </a:r>
          </a:p>
          <a:p>
            <a:r>
              <a:rPr lang="en-US" sz="1200" dirty="0" smtClean="0">
                <a:latin typeface="Arial Black" pitchFamily="34" charset="0"/>
              </a:rPr>
              <a:t>     void display(void);</a:t>
            </a:r>
          </a:p>
          <a:p>
            <a:r>
              <a:rPr lang="en-US" sz="1200" dirty="0" smtClean="0">
                <a:latin typeface="Arial Black" pitchFamily="34" charset="0"/>
              </a:rPr>
              <a:t>     void </a:t>
            </a:r>
            <a:r>
              <a:rPr lang="en-US" sz="1200" dirty="0" err="1" smtClean="0">
                <a:latin typeface="Arial Black" pitchFamily="34" charset="0"/>
              </a:rPr>
              <a:t>i_delete</a:t>
            </a:r>
            <a:r>
              <a:rPr lang="en-US" sz="1200" dirty="0" smtClean="0">
                <a:latin typeface="Arial Black" pitchFamily="34" charset="0"/>
              </a:rPr>
              <a:t>(void);</a:t>
            </a:r>
          </a:p>
          <a:p>
            <a:r>
              <a:rPr lang="en-US" sz="1200" dirty="0" smtClean="0">
                <a:latin typeface="Arial Black" pitchFamily="34" charset="0"/>
              </a:rPr>
              <a:t>     void s(void);</a:t>
            </a:r>
            <a:endParaRPr lang="en-US" sz="1200" dirty="0">
              <a:latin typeface="Arial Black" pitchFamily="34" charset="0"/>
            </a:endParaRPr>
          </a:p>
        </p:txBody>
      </p:sp>
      <p:sp>
        <p:nvSpPr>
          <p:cNvPr id="8" name="Rectangle 7"/>
          <p:cNvSpPr/>
          <p:nvPr/>
        </p:nvSpPr>
        <p:spPr>
          <a:xfrm>
            <a:off x="2600222" y="1791342"/>
            <a:ext cx="1752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latin typeface="Elephant" pitchFamily="18" charset="0"/>
              </a:rPr>
              <a:t>Class plan</a:t>
            </a:r>
            <a:endParaRPr lang="en-US" sz="2000" dirty="0">
              <a:latin typeface="Elephant" pitchFamily="18" charset="0"/>
            </a:endParaRPr>
          </a:p>
        </p:txBody>
      </p:sp>
    </p:spTree>
    <p:extLst>
      <p:ext uri="{BB962C8B-B14F-4D97-AF65-F5344CB8AC3E}">
        <p14:creationId xmlns="" xmlns:p14="http://schemas.microsoft.com/office/powerpoint/2010/main" val="2258607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886200" y="57152"/>
            <a:ext cx="1219200" cy="462397"/>
          </a:xfrm>
          <a:prstGeom prst="roundRect">
            <a:avLst/>
          </a:prstGeom>
        </p:spPr>
        <p:style>
          <a:lnRef idx="1">
            <a:schemeClr val="accent6"/>
          </a:lnRef>
          <a:fillRef idx="3">
            <a:schemeClr val="accent6"/>
          </a:fillRef>
          <a:effectRef idx="2">
            <a:schemeClr val="accent6"/>
          </a:effectRef>
          <a:fontRef idx="minor">
            <a:schemeClr val="lt1"/>
          </a:fontRef>
        </p:style>
        <p:txBody>
          <a:bodyPr lIns="91430" tIns="45715" rIns="91430" bIns="45715" rtlCol="0" anchor="ct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pperplate Gothic Bold" pitchFamily="34" charset="0"/>
              </a:rPr>
              <a:t>Start</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p>
        </p:txBody>
      </p:sp>
      <p:cxnSp>
        <p:nvCxnSpPr>
          <p:cNvPr id="8" name="Straight Arrow Connector 7"/>
          <p:cNvCxnSpPr/>
          <p:nvPr/>
        </p:nvCxnSpPr>
        <p:spPr>
          <a:xfrm>
            <a:off x="4469731" y="519549"/>
            <a:ext cx="0" cy="2805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Parallelogram 9"/>
          <p:cNvSpPr/>
          <p:nvPr/>
        </p:nvSpPr>
        <p:spPr>
          <a:xfrm>
            <a:off x="2933700" y="813748"/>
            <a:ext cx="3048000" cy="571500"/>
          </a:xfrm>
          <a:prstGeom prst="parallelogram">
            <a:avLst/>
          </a:prstGeom>
        </p:spPr>
        <p:style>
          <a:lnRef idx="1">
            <a:schemeClr val="accent2"/>
          </a:lnRef>
          <a:fillRef idx="3">
            <a:schemeClr val="accent2"/>
          </a:fillRef>
          <a:effectRef idx="2">
            <a:schemeClr val="accent2"/>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200" b="1" dirty="0" smtClean="0">
                <a:ln w="11430"/>
                <a:solidFill>
                  <a:schemeClr val="bg1"/>
                </a:solidFill>
                <a:effectLst>
                  <a:outerShdw blurRad="50800" dist="39000" dir="5460000" algn="tl">
                    <a:srgbClr val="000000">
                      <a:alpha val="38000"/>
                    </a:srgbClr>
                  </a:outerShdw>
                </a:effectLst>
                <a:cs typeface="Aharoni" pitchFamily="2" charset="-79"/>
              </a:rPr>
              <a:t>Enter The Appropriate number</a:t>
            </a:r>
            <a:endParaRPr lang="en-US" sz="1200" b="1" dirty="0">
              <a:ln w="11430"/>
              <a:solidFill>
                <a:schemeClr val="bg1"/>
              </a:solidFill>
              <a:effectLst>
                <a:outerShdw blurRad="50800" dist="39000" dir="5460000" algn="tl">
                  <a:srgbClr val="000000">
                    <a:alpha val="38000"/>
                  </a:srgbClr>
                </a:outerShdw>
              </a:effectLst>
              <a:cs typeface="Aharoni" pitchFamily="2" charset="-79"/>
            </a:endParaRPr>
          </a:p>
        </p:txBody>
      </p:sp>
      <p:cxnSp>
        <p:nvCxnSpPr>
          <p:cNvPr id="15" name="Straight Arrow Connector 14"/>
          <p:cNvCxnSpPr/>
          <p:nvPr/>
        </p:nvCxnSpPr>
        <p:spPr>
          <a:xfrm>
            <a:off x="3422073" y="209117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481767" y="1385248"/>
            <a:ext cx="6927" cy="3864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p:nvPr/>
        </p:nvCxnSpPr>
        <p:spPr>
          <a:xfrm>
            <a:off x="1440800" y="2178982"/>
            <a:ext cx="8195" cy="6465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a:off x="5412455" y="5011132"/>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2825971" y="4857750"/>
            <a:ext cx="3193829" cy="285750"/>
          </a:xfrm>
          <a:prstGeom prst="roundRect">
            <a:avLst/>
          </a:prstGeom>
        </p:spPr>
        <p:style>
          <a:lnRef idx="0">
            <a:schemeClr val="accent1"/>
          </a:lnRef>
          <a:fillRef idx="3">
            <a:schemeClr val="accent1"/>
          </a:fillRef>
          <a:effectRef idx="3">
            <a:schemeClr val="accent1"/>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smtClean="0">
                <a:ln w="11430"/>
                <a:solidFill>
                  <a:schemeClr val="bg1"/>
                </a:solidFill>
                <a:effectLst>
                  <a:outerShdw blurRad="50800" dist="39000" dir="5460000" algn="tl">
                    <a:srgbClr val="000000">
                      <a:alpha val="38000"/>
                    </a:srgbClr>
                  </a:outerShdw>
                </a:effectLst>
              </a:rPr>
              <a:t>Go </a:t>
            </a:r>
            <a:r>
              <a:rPr lang="en-US" b="1" dirty="0" smtClean="0">
                <a:ln w="11430"/>
                <a:solidFill>
                  <a:schemeClr val="bg1"/>
                </a:solidFill>
                <a:effectLst>
                  <a:outerShdw blurRad="50800" dist="39000" dir="5460000" algn="tl">
                    <a:srgbClr val="000000">
                      <a:alpha val="38000"/>
                    </a:srgbClr>
                  </a:outerShdw>
                </a:effectLst>
              </a:rPr>
              <a:t>to next slide</a:t>
            </a:r>
            <a:endParaRPr lang="en-US" b="1" dirty="0">
              <a:ln w="11430"/>
              <a:solidFill>
                <a:schemeClr val="bg1"/>
              </a:solidFill>
              <a:effectLst>
                <a:outerShdw blurRad="50800" dist="39000" dir="5460000" algn="tl">
                  <a:srgbClr val="000000">
                    <a:alpha val="38000"/>
                  </a:srgbClr>
                </a:outerShdw>
              </a:effectLst>
            </a:endParaRPr>
          </a:p>
        </p:txBody>
      </p:sp>
      <p:sp>
        <p:nvSpPr>
          <p:cNvPr id="21" name="Parallelogram 20"/>
          <p:cNvSpPr/>
          <p:nvPr/>
        </p:nvSpPr>
        <p:spPr>
          <a:xfrm>
            <a:off x="2680157" y="1771654"/>
            <a:ext cx="3294694" cy="800099"/>
          </a:xfrm>
          <a:prstGeom prst="parallelogram">
            <a:avLst/>
          </a:prstGeom>
        </p:spPr>
        <p:style>
          <a:lnRef idx="0">
            <a:schemeClr val="accent2"/>
          </a:lnRef>
          <a:fillRef idx="3">
            <a:schemeClr val="accent2"/>
          </a:fillRef>
          <a:effectRef idx="3">
            <a:schemeClr val="accent2"/>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1200" b="1" dirty="0">
                <a:ln w="11430"/>
                <a:solidFill>
                  <a:schemeClr val="bg1"/>
                </a:solidFill>
                <a:effectLst>
                  <a:outerShdw blurRad="50800" dist="39000" dir="5460000" algn="tl">
                    <a:srgbClr val="000000">
                      <a:alpha val="38000"/>
                    </a:srgbClr>
                  </a:outerShdw>
                </a:effectLst>
              </a:rPr>
              <a:t>Enter your </a:t>
            </a:r>
            <a:r>
              <a:rPr lang="en-US" sz="1200" b="1" dirty="0" smtClean="0">
                <a:ln w="11430"/>
                <a:solidFill>
                  <a:schemeClr val="bg1"/>
                </a:solidFill>
                <a:effectLst>
                  <a:outerShdw blurRad="50800" dist="39000" dir="5460000" algn="tl">
                    <a:srgbClr val="000000">
                      <a:alpha val="38000"/>
                    </a:srgbClr>
                  </a:outerShdw>
                </a:effectLst>
              </a:rPr>
              <a:t>option: </a:t>
            </a:r>
            <a:endParaRPr lang="en-US" sz="1200" b="1" dirty="0">
              <a:ln w="11430"/>
              <a:solidFill>
                <a:schemeClr val="bg1"/>
              </a:solidFill>
              <a:effectLst>
                <a:outerShdw blurRad="50800" dist="39000" dir="5460000" algn="tl">
                  <a:srgbClr val="000000">
                    <a:alpha val="38000"/>
                  </a:srgbClr>
                </a:outerShdw>
              </a:effectLst>
            </a:endParaRPr>
          </a:p>
          <a:p>
            <a:pPr algn="ctr"/>
            <a:r>
              <a:rPr lang="en-US" sz="1200" b="1" dirty="0" smtClean="0">
                <a:ln w="11430"/>
                <a:solidFill>
                  <a:schemeClr val="bg1"/>
                </a:solidFill>
                <a:effectLst>
                  <a:outerShdw blurRad="50800" dist="39000" dir="5460000" algn="tl">
                    <a:srgbClr val="000000">
                      <a:alpha val="38000"/>
                    </a:srgbClr>
                  </a:outerShdw>
                </a:effectLst>
              </a:rPr>
              <a:t>1.Take info, 2.Display,3.Delete,4.Search,5.Quit</a:t>
            </a:r>
            <a:r>
              <a:rPr lang="en-US" sz="1200" b="1" dirty="0">
                <a:ln w="11430"/>
                <a:solidFill>
                  <a:schemeClr val="bg1"/>
                </a:solidFill>
                <a:effectLst>
                  <a:outerShdw blurRad="50800" dist="39000" dir="5460000" algn="tl">
                    <a:srgbClr val="000000">
                      <a:alpha val="38000"/>
                    </a:srgbClr>
                  </a:outerShdw>
                </a:effectLst>
              </a:rPr>
              <a:t>.</a:t>
            </a:r>
          </a:p>
        </p:txBody>
      </p:sp>
      <p:cxnSp>
        <p:nvCxnSpPr>
          <p:cNvPr id="22" name="Straight Connector 21"/>
          <p:cNvCxnSpPr>
            <a:stCxn id="21" idx="5"/>
          </p:cNvCxnSpPr>
          <p:nvPr/>
        </p:nvCxnSpPr>
        <p:spPr>
          <a:xfrm flipH="1">
            <a:off x="1439809" y="2171701"/>
            <a:ext cx="1340365" cy="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5847708" y="2171701"/>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a:off x="3352800" y="2571750"/>
            <a:ext cx="0" cy="2209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7219308" y="2175771"/>
            <a:ext cx="0" cy="642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a:off x="4452563" y="2571750"/>
            <a:ext cx="0" cy="2209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a:off x="5412455" y="2571750"/>
            <a:ext cx="0" cy="2209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4" name="Rounded Rectangle 63"/>
          <p:cNvSpPr/>
          <p:nvPr/>
        </p:nvSpPr>
        <p:spPr>
          <a:xfrm>
            <a:off x="228673" y="2854267"/>
            <a:ext cx="2422271" cy="1622486"/>
          </a:xfrm>
          <a:prstGeom prst="roundRect">
            <a:avLst/>
          </a:prstGeom>
        </p:spPr>
        <p:style>
          <a:lnRef idx="0">
            <a:schemeClr val="accent5"/>
          </a:lnRef>
          <a:fillRef idx="3">
            <a:schemeClr val="accent5"/>
          </a:fillRef>
          <a:effectRef idx="3">
            <a:schemeClr val="accent5"/>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en-US" sz="1050" b="1" dirty="0">
              <a:ln w="11430"/>
              <a:solidFill>
                <a:schemeClr val="bg1"/>
              </a:solidFill>
              <a:effectLst>
                <a:outerShdw blurRad="50800" dist="39000" dir="5460000" algn="tl">
                  <a:srgbClr val="000000">
                    <a:alpha val="38000"/>
                  </a:srgbClr>
                </a:outerShdw>
              </a:effectLst>
            </a:endParaRPr>
          </a:p>
          <a:p>
            <a:endParaRPr lang="en-US" sz="1050" b="1" dirty="0">
              <a:ln w="11430"/>
              <a:solidFill>
                <a:schemeClr val="bg1"/>
              </a:solidFill>
              <a:effectLst>
                <a:outerShdw blurRad="50800" dist="39000" dir="5460000" algn="tl">
                  <a:srgbClr val="000000">
                    <a:alpha val="38000"/>
                  </a:srgbClr>
                </a:outerShdw>
              </a:effectLst>
            </a:endParaRPr>
          </a:p>
          <a:p>
            <a:r>
              <a:rPr lang="en-US" sz="1050" b="1" dirty="0">
                <a:ln w="11430"/>
                <a:solidFill>
                  <a:schemeClr val="bg1"/>
                </a:solidFill>
                <a:effectLst>
                  <a:outerShdw blurRad="50800" dist="39000" dir="5460000" algn="tl">
                    <a:srgbClr val="000000">
                      <a:alpha val="38000"/>
                    </a:srgbClr>
                  </a:outerShdw>
                </a:effectLst>
              </a:rPr>
              <a:t>Case 1:</a:t>
            </a:r>
          </a:p>
          <a:p>
            <a:r>
              <a:rPr lang="en-US" sz="1050" b="1" dirty="0" smtClean="0">
                <a:ln w="11430"/>
                <a:solidFill>
                  <a:schemeClr val="bg1"/>
                </a:solidFill>
                <a:effectLst>
                  <a:outerShdw blurRad="50800" dist="39000" dir="5460000" algn="tl">
                    <a:srgbClr val="000000">
                      <a:alpha val="38000"/>
                    </a:srgbClr>
                  </a:outerShdw>
                </a:effectLst>
              </a:rPr>
              <a:t>Calling Function: </a:t>
            </a:r>
            <a:r>
              <a:rPr lang="en-US" sz="1050" b="1" dirty="0" err="1" smtClean="0">
                <a:ln w="11430"/>
                <a:solidFill>
                  <a:schemeClr val="bg1"/>
                </a:solidFill>
                <a:effectLst>
                  <a:outerShdw blurRad="50800" dist="39000" dir="5460000" algn="tl">
                    <a:srgbClr val="000000">
                      <a:alpha val="38000"/>
                    </a:srgbClr>
                  </a:outerShdw>
                </a:effectLst>
              </a:rPr>
              <a:t>p.get</a:t>
            </a:r>
            <a:r>
              <a:rPr lang="en-US" sz="1050" b="1" dirty="0" smtClean="0">
                <a:ln w="11430"/>
                <a:solidFill>
                  <a:schemeClr val="bg1"/>
                </a:solidFill>
                <a:effectLst>
                  <a:outerShdw blurRad="50800" dist="39000" dir="5460000" algn="tl">
                    <a:srgbClr val="000000">
                      <a:alpha val="38000"/>
                    </a:srgbClr>
                  </a:outerShdw>
                </a:effectLst>
              </a:rPr>
              <a:t>();</a:t>
            </a:r>
            <a:endParaRPr lang="en-US" sz="1050" b="1" dirty="0">
              <a:ln w="11430"/>
              <a:solidFill>
                <a:schemeClr val="bg1"/>
              </a:solidFill>
              <a:effectLst>
                <a:outerShdw blurRad="50800" dist="39000" dir="5460000" algn="tl">
                  <a:srgbClr val="000000">
                    <a:alpha val="38000"/>
                  </a:srgbClr>
                </a:outerShdw>
              </a:effectLst>
            </a:endParaRPr>
          </a:p>
          <a:p>
            <a:r>
              <a:rPr lang="en-US" sz="1050" b="1" dirty="0">
                <a:ln w="11430"/>
                <a:solidFill>
                  <a:schemeClr val="bg1"/>
                </a:solidFill>
                <a:effectLst>
                  <a:outerShdw blurRad="50800" dist="39000" dir="5460000" algn="tl">
                    <a:srgbClr val="000000">
                      <a:alpha val="38000"/>
                    </a:srgbClr>
                  </a:outerShdw>
                </a:effectLst>
              </a:rPr>
              <a:t>This </a:t>
            </a:r>
            <a:r>
              <a:rPr lang="en-US" sz="1050" b="1" dirty="0" err="1">
                <a:ln w="11430"/>
                <a:solidFill>
                  <a:schemeClr val="bg1"/>
                </a:solidFill>
                <a:effectLst>
                  <a:outerShdw blurRad="50800" dist="39000" dir="5460000" algn="tl">
                    <a:srgbClr val="000000">
                      <a:alpha val="38000"/>
                    </a:srgbClr>
                  </a:outerShdw>
                </a:effectLst>
              </a:rPr>
              <a:t>funtion</a:t>
            </a:r>
            <a:r>
              <a:rPr lang="en-US" sz="1050" b="1" dirty="0">
                <a:ln w="11430"/>
                <a:solidFill>
                  <a:schemeClr val="bg1"/>
                </a:solidFill>
                <a:effectLst>
                  <a:outerShdw blurRad="50800" dist="39000" dir="5460000" algn="tl">
                    <a:srgbClr val="000000">
                      <a:alpha val="38000"/>
                    </a:srgbClr>
                  </a:outerShdw>
                </a:effectLst>
              </a:rPr>
              <a:t> takes </a:t>
            </a:r>
            <a:r>
              <a:rPr lang="en-US" sz="1050" b="1" dirty="0" err="1" smtClean="0">
                <a:ln w="11430"/>
                <a:solidFill>
                  <a:schemeClr val="bg1"/>
                </a:solidFill>
                <a:effectLst>
                  <a:outerShdw blurRad="50800" dist="39000" dir="5460000" algn="tl">
                    <a:srgbClr val="000000">
                      <a:alpha val="38000"/>
                    </a:srgbClr>
                  </a:outerShdw>
                </a:effectLst>
              </a:rPr>
              <a:t>ID,Movie</a:t>
            </a:r>
            <a:r>
              <a:rPr lang="en-US" sz="1050" b="1" dirty="0" smtClean="0">
                <a:ln w="11430"/>
                <a:solidFill>
                  <a:schemeClr val="bg1"/>
                </a:solidFill>
                <a:effectLst>
                  <a:outerShdw blurRad="50800" dist="39000" dir="5460000" algn="tl">
                    <a:srgbClr val="000000">
                      <a:alpha val="38000"/>
                    </a:srgbClr>
                  </a:outerShdw>
                </a:effectLst>
              </a:rPr>
              <a:t> </a:t>
            </a:r>
            <a:r>
              <a:rPr lang="en-US" sz="1050" b="1" dirty="0" err="1" smtClean="0">
                <a:ln w="11430"/>
                <a:solidFill>
                  <a:schemeClr val="bg1"/>
                </a:solidFill>
                <a:effectLst>
                  <a:outerShdw blurRad="50800" dist="39000" dir="5460000" algn="tl">
                    <a:srgbClr val="000000">
                      <a:alpha val="38000"/>
                    </a:srgbClr>
                  </a:outerShdw>
                </a:effectLst>
              </a:rPr>
              <a:t>code,ticket</a:t>
            </a:r>
            <a:r>
              <a:rPr lang="en-US" sz="1050" b="1" dirty="0" smtClean="0">
                <a:ln w="11430"/>
                <a:solidFill>
                  <a:schemeClr val="bg1"/>
                </a:solidFill>
                <a:effectLst>
                  <a:outerShdw blurRad="50800" dist="39000" dir="5460000" algn="tl">
                    <a:srgbClr val="000000">
                      <a:alpha val="38000"/>
                    </a:srgbClr>
                  </a:outerShdw>
                </a:effectLst>
              </a:rPr>
              <a:t> </a:t>
            </a:r>
            <a:r>
              <a:rPr lang="en-US" sz="1050" b="1" dirty="0" err="1" smtClean="0">
                <a:ln w="11430"/>
                <a:solidFill>
                  <a:schemeClr val="bg1"/>
                </a:solidFill>
                <a:effectLst>
                  <a:outerShdw blurRad="50800" dist="39000" dir="5460000" algn="tl">
                    <a:srgbClr val="000000">
                      <a:alpha val="38000"/>
                    </a:srgbClr>
                  </a:outerShdw>
                </a:effectLst>
              </a:rPr>
              <a:t>category,amount,date,time</a:t>
            </a:r>
            <a:r>
              <a:rPr lang="en-US" sz="1050" b="1" dirty="0" smtClean="0">
                <a:ln w="11430"/>
                <a:solidFill>
                  <a:schemeClr val="bg1"/>
                </a:solidFill>
                <a:effectLst>
                  <a:outerShdw blurRad="50800" dist="39000" dir="5460000" algn="tl">
                    <a:srgbClr val="000000">
                      <a:alpha val="38000"/>
                    </a:srgbClr>
                  </a:outerShdw>
                </a:effectLst>
              </a:rPr>
              <a:t> </a:t>
            </a:r>
            <a:r>
              <a:rPr lang="en-US" sz="1050" b="1" dirty="0">
                <a:ln w="11430"/>
                <a:solidFill>
                  <a:schemeClr val="bg1"/>
                </a:solidFill>
                <a:effectLst>
                  <a:outerShdw blurRad="50800" dist="39000" dir="5460000" algn="tl">
                    <a:srgbClr val="000000">
                      <a:alpha val="38000"/>
                    </a:srgbClr>
                  </a:outerShdw>
                </a:effectLst>
              </a:rPr>
              <a:t>as input and then writes it in the file.</a:t>
            </a:r>
          </a:p>
          <a:p>
            <a:endParaRPr lang="en-US" sz="1050" b="1" dirty="0">
              <a:ln w="11430"/>
              <a:solidFill>
                <a:schemeClr val="bg1"/>
              </a:solidFill>
              <a:effectLst>
                <a:outerShdw blurRad="50800" dist="39000" dir="5460000" algn="tl">
                  <a:srgbClr val="000000">
                    <a:alpha val="38000"/>
                  </a:srgbClr>
                </a:outerShdw>
              </a:effectLst>
            </a:endParaRPr>
          </a:p>
          <a:p>
            <a:endParaRPr lang="en-US" sz="1050" b="1" dirty="0">
              <a:ln w="11430"/>
              <a:solidFill>
                <a:schemeClr val="bg1"/>
              </a:solidFill>
              <a:effectLst>
                <a:outerShdw blurRad="50800" dist="39000" dir="5460000" algn="tl">
                  <a:srgbClr val="000000">
                    <a:alpha val="38000"/>
                  </a:srgbClr>
                </a:outerShdw>
              </a:effectLst>
            </a:endParaRPr>
          </a:p>
          <a:p>
            <a:endParaRPr lang="en-US" sz="1050" b="1" dirty="0">
              <a:ln w="11430"/>
              <a:solidFill>
                <a:schemeClr val="bg1"/>
              </a:solidFill>
              <a:effectLst>
                <a:outerShdw blurRad="50800" dist="39000" dir="5460000" algn="tl">
                  <a:srgbClr val="000000">
                    <a:alpha val="38000"/>
                  </a:srgbClr>
                </a:outerShdw>
              </a:effectLst>
            </a:endParaRPr>
          </a:p>
        </p:txBody>
      </p:sp>
      <p:sp>
        <p:nvSpPr>
          <p:cNvPr id="65" name="Rounded Rectangle 64"/>
          <p:cNvSpPr/>
          <p:nvPr/>
        </p:nvSpPr>
        <p:spPr>
          <a:xfrm>
            <a:off x="6013698" y="2876550"/>
            <a:ext cx="2520702" cy="1625470"/>
          </a:xfrm>
          <a:prstGeom prst="roundRect">
            <a:avLst/>
          </a:prstGeom>
        </p:spPr>
        <p:style>
          <a:lnRef idx="0">
            <a:schemeClr val="accent5"/>
          </a:lnRef>
          <a:fillRef idx="3">
            <a:schemeClr val="accent5"/>
          </a:fillRef>
          <a:effectRef idx="3">
            <a:schemeClr val="accent5"/>
          </a:effectRef>
          <a:fontRef idx="minor">
            <a:schemeClr val="lt1"/>
          </a:fontRef>
        </p:style>
        <p:txBody>
          <a:bodyPr lIns="91430" tIns="45715" rIns="91430" bIns="45715"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1050" b="1" dirty="0" smtClean="0">
                <a:ln w="11430"/>
                <a:solidFill>
                  <a:schemeClr val="bg1"/>
                </a:solidFill>
                <a:effectLst>
                  <a:outerShdw blurRad="50800" dist="39000" dir="5460000" algn="tl">
                    <a:srgbClr val="000000">
                      <a:alpha val="38000"/>
                    </a:srgbClr>
                  </a:outerShdw>
                </a:effectLst>
              </a:rPr>
              <a:t>Case 2:</a:t>
            </a:r>
          </a:p>
          <a:p>
            <a:r>
              <a:rPr lang="en-US" sz="1050" b="1" dirty="0" smtClean="0">
                <a:ln w="11430"/>
                <a:solidFill>
                  <a:schemeClr val="bg1"/>
                </a:solidFill>
                <a:effectLst>
                  <a:outerShdw blurRad="50800" dist="39000" dir="5460000" algn="tl">
                    <a:srgbClr val="000000">
                      <a:alpha val="38000"/>
                    </a:srgbClr>
                  </a:outerShdw>
                </a:effectLst>
              </a:rPr>
              <a:t>Calling Function: </a:t>
            </a:r>
            <a:r>
              <a:rPr lang="en-US" sz="1050" b="1" dirty="0" err="1" smtClean="0">
                <a:ln w="11430"/>
                <a:solidFill>
                  <a:schemeClr val="bg1"/>
                </a:solidFill>
                <a:effectLst>
                  <a:outerShdw blurRad="50800" dist="39000" dir="5460000" algn="tl">
                    <a:srgbClr val="000000">
                      <a:alpha val="38000"/>
                    </a:srgbClr>
                  </a:outerShdw>
                </a:effectLst>
              </a:rPr>
              <a:t>p.display</a:t>
            </a:r>
            <a:r>
              <a:rPr lang="en-US" sz="1050" b="1" dirty="0" smtClean="0">
                <a:ln w="11430"/>
                <a:solidFill>
                  <a:schemeClr val="bg1"/>
                </a:solidFill>
                <a:effectLst>
                  <a:outerShdw blurRad="50800" dist="39000" dir="5460000" algn="tl">
                    <a:srgbClr val="000000">
                      <a:alpha val="38000"/>
                    </a:srgbClr>
                  </a:outerShdw>
                </a:effectLst>
              </a:rPr>
              <a:t>();</a:t>
            </a:r>
          </a:p>
          <a:p>
            <a:r>
              <a:rPr lang="en-US" sz="1050" b="1" dirty="0" smtClean="0">
                <a:ln w="11430"/>
                <a:solidFill>
                  <a:schemeClr val="bg1"/>
                </a:solidFill>
                <a:effectLst>
                  <a:outerShdw blurRad="50800" dist="39000" dir="5460000" algn="tl">
                    <a:srgbClr val="000000">
                      <a:alpha val="38000"/>
                    </a:srgbClr>
                  </a:outerShdw>
                </a:effectLst>
              </a:rPr>
              <a:t>This function reads the file and then shows it in the console screen.</a:t>
            </a:r>
          </a:p>
          <a:p>
            <a:endParaRPr lang="en-US" sz="1050" b="1"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 xmlns:p14="http://schemas.microsoft.com/office/powerpoint/2010/main" val="1173944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5219700" y="30289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2538844" y="3554988"/>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443626" y="650801"/>
            <a:ext cx="0" cy="4569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8" name="Straight Arrow Connector 107"/>
          <p:cNvCxnSpPr/>
          <p:nvPr/>
        </p:nvCxnSpPr>
        <p:spPr>
          <a:xfrm>
            <a:off x="4343400" y="638175"/>
            <a:ext cx="0" cy="37948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 name="Straight Connector 3"/>
          <p:cNvCxnSpPr/>
          <p:nvPr/>
        </p:nvCxnSpPr>
        <p:spPr>
          <a:xfrm>
            <a:off x="3397321" y="2"/>
            <a:ext cx="0" cy="638175"/>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4343400" y="2"/>
            <a:ext cx="0" cy="650803"/>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334000" y="2"/>
            <a:ext cx="0" cy="638175"/>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H="1">
            <a:off x="1295403" y="650803"/>
            <a:ext cx="2101921" cy="2"/>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flipH="1">
            <a:off x="5324586" y="650803"/>
            <a:ext cx="2101921" cy="2"/>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a:off x="1300205" y="650805"/>
            <a:ext cx="0" cy="4606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7" name="Rounded Rectangle 56"/>
          <p:cNvSpPr/>
          <p:nvPr/>
        </p:nvSpPr>
        <p:spPr>
          <a:xfrm>
            <a:off x="220038" y="1111468"/>
            <a:ext cx="2437544" cy="2241475"/>
          </a:xfrm>
          <a:prstGeom prst="roundRect">
            <a:avLst/>
          </a:prstGeom>
        </p:spPr>
        <p:style>
          <a:lnRef idx="0">
            <a:schemeClr val="accent4"/>
          </a:lnRef>
          <a:fillRef idx="3">
            <a:schemeClr val="accent4"/>
          </a:fillRef>
          <a:effectRef idx="3">
            <a:schemeClr val="accent4"/>
          </a:effectRef>
          <a:fontRef idx="minor">
            <a:schemeClr val="lt1"/>
          </a:fontRef>
        </p:style>
        <p:txBody>
          <a:bodyPr lIns="91430" tIns="45715" rIns="91430" bIns="45715" rtlCol="0" anchor="ctr"/>
          <a:lstStyle/>
          <a:p>
            <a:endParaRPr lang="en-US" sz="1200" b="1" dirty="0">
              <a:solidFill>
                <a:schemeClr val="bg1"/>
              </a:solidFill>
              <a:latin typeface="Book Antiqua" pitchFamily="18" charset="0"/>
            </a:endParaRPr>
          </a:p>
          <a:p>
            <a:r>
              <a:rPr lang="en-US" sz="1200" b="1" dirty="0">
                <a:solidFill>
                  <a:schemeClr val="bg1"/>
                </a:solidFill>
                <a:latin typeface="Book Antiqua" pitchFamily="18" charset="0"/>
              </a:rPr>
              <a:t>Case </a:t>
            </a:r>
            <a:r>
              <a:rPr lang="en-US" sz="1200" b="1" dirty="0" smtClean="0">
                <a:solidFill>
                  <a:schemeClr val="bg1"/>
                </a:solidFill>
                <a:latin typeface="Book Antiqua" pitchFamily="18" charset="0"/>
              </a:rPr>
              <a:t>3:</a:t>
            </a:r>
            <a:endParaRPr lang="en-US" sz="1200" b="1" dirty="0">
              <a:solidFill>
                <a:schemeClr val="bg1"/>
              </a:solidFill>
              <a:latin typeface="Book Antiqua" pitchFamily="18" charset="0"/>
            </a:endParaRPr>
          </a:p>
          <a:p>
            <a:r>
              <a:rPr lang="en-US" sz="1200" b="1" dirty="0" smtClean="0">
                <a:solidFill>
                  <a:schemeClr val="bg1"/>
                </a:solidFill>
                <a:latin typeface="Book Antiqua" pitchFamily="18" charset="0"/>
              </a:rPr>
              <a:t>Calling Function: </a:t>
            </a:r>
            <a:r>
              <a:rPr lang="en-US" sz="1200" b="1" dirty="0" err="1" smtClean="0">
                <a:solidFill>
                  <a:schemeClr val="bg1"/>
                </a:solidFill>
                <a:latin typeface="Book Antiqua" pitchFamily="18" charset="0"/>
              </a:rPr>
              <a:t>p.i_delete</a:t>
            </a:r>
            <a:r>
              <a:rPr lang="en-US" sz="1200" b="1" dirty="0" smtClean="0">
                <a:solidFill>
                  <a:schemeClr val="bg1"/>
                </a:solidFill>
                <a:latin typeface="Book Antiqua" pitchFamily="18" charset="0"/>
              </a:rPr>
              <a:t>();</a:t>
            </a:r>
          </a:p>
          <a:p>
            <a:r>
              <a:rPr lang="en-US" sz="1200" b="1" dirty="0" smtClean="0">
                <a:solidFill>
                  <a:schemeClr val="bg1"/>
                </a:solidFill>
                <a:latin typeface="Book Antiqua" pitchFamily="18" charset="0"/>
              </a:rPr>
              <a:t>This function takes the delete string  as input and searches it in the file ,if it is found then the whole string is deleted from the file.</a:t>
            </a:r>
            <a:endParaRPr lang="en-US" sz="1200" b="1" dirty="0">
              <a:solidFill>
                <a:schemeClr val="bg1"/>
              </a:solidFill>
              <a:latin typeface="Book Antiqua" pitchFamily="18" charset="0"/>
            </a:endParaRPr>
          </a:p>
          <a:p>
            <a:endParaRPr lang="en-US" sz="1200" b="1" dirty="0">
              <a:solidFill>
                <a:schemeClr val="bg1"/>
              </a:solidFill>
              <a:latin typeface="Book Antiqua" pitchFamily="18" charset="0"/>
            </a:endParaRPr>
          </a:p>
          <a:p>
            <a:pPr algn="ctr"/>
            <a:endParaRPr lang="en-US" sz="1200" b="1" dirty="0">
              <a:solidFill>
                <a:schemeClr val="bg1"/>
              </a:solidFill>
              <a:latin typeface="Book Antiqua" pitchFamily="18" charset="0"/>
            </a:endParaRPr>
          </a:p>
        </p:txBody>
      </p:sp>
      <p:sp>
        <p:nvSpPr>
          <p:cNvPr id="60" name="Rounded Rectangle 59"/>
          <p:cNvSpPr/>
          <p:nvPr/>
        </p:nvSpPr>
        <p:spPr>
          <a:xfrm>
            <a:off x="3155385" y="1017659"/>
            <a:ext cx="2422271" cy="2232195"/>
          </a:xfrm>
          <a:prstGeom prst="roundRect">
            <a:avLst/>
          </a:prstGeom>
        </p:spPr>
        <p:style>
          <a:lnRef idx="0">
            <a:schemeClr val="accent4"/>
          </a:lnRef>
          <a:fillRef idx="3">
            <a:schemeClr val="accent4"/>
          </a:fillRef>
          <a:effectRef idx="3">
            <a:schemeClr val="accent4"/>
          </a:effectRef>
          <a:fontRef idx="minor">
            <a:schemeClr val="lt1"/>
          </a:fontRef>
        </p:style>
        <p:txBody>
          <a:bodyPr lIns="91430" tIns="45715" rIns="91430" bIns="45715" rtlCol="0" anchor="ctr"/>
          <a:lstStyle/>
          <a:p>
            <a:endParaRPr lang="en-US" sz="1200" b="1" dirty="0">
              <a:solidFill>
                <a:schemeClr val="bg1"/>
              </a:solidFill>
              <a:latin typeface="Book Antiqua" pitchFamily="18" charset="0"/>
            </a:endParaRPr>
          </a:p>
          <a:p>
            <a:endParaRPr lang="en-US" sz="1200" b="1" dirty="0" smtClean="0">
              <a:solidFill>
                <a:schemeClr val="bg1"/>
              </a:solidFill>
              <a:latin typeface="Book Antiqua" pitchFamily="18" charset="0"/>
            </a:endParaRPr>
          </a:p>
          <a:p>
            <a:r>
              <a:rPr lang="en-US" sz="1200" b="1" dirty="0" smtClean="0">
                <a:solidFill>
                  <a:schemeClr val="bg1"/>
                </a:solidFill>
                <a:latin typeface="Book Antiqua" pitchFamily="18" charset="0"/>
              </a:rPr>
              <a:t>Case 4:</a:t>
            </a:r>
            <a:endParaRPr lang="en-US" sz="1200" b="1" dirty="0">
              <a:solidFill>
                <a:schemeClr val="bg1"/>
              </a:solidFill>
              <a:latin typeface="Book Antiqua" pitchFamily="18" charset="0"/>
            </a:endParaRPr>
          </a:p>
          <a:p>
            <a:r>
              <a:rPr lang="en-US" sz="1200" b="1" dirty="0" smtClean="0">
                <a:solidFill>
                  <a:schemeClr val="bg1"/>
                </a:solidFill>
                <a:latin typeface="Book Antiqua" pitchFamily="18" charset="0"/>
              </a:rPr>
              <a:t>Calling Function: </a:t>
            </a:r>
            <a:r>
              <a:rPr lang="en-US" sz="1200" b="1" dirty="0" err="1" smtClean="0">
                <a:solidFill>
                  <a:schemeClr val="bg1"/>
                </a:solidFill>
                <a:latin typeface="Book Antiqua" pitchFamily="18" charset="0"/>
              </a:rPr>
              <a:t>p.s</a:t>
            </a:r>
            <a:r>
              <a:rPr lang="en-US" sz="1200" b="1" dirty="0" smtClean="0">
                <a:solidFill>
                  <a:schemeClr val="bg1"/>
                </a:solidFill>
                <a:latin typeface="Book Antiqua" pitchFamily="18" charset="0"/>
              </a:rPr>
              <a:t>();</a:t>
            </a:r>
          </a:p>
          <a:p>
            <a:r>
              <a:rPr lang="en-US" sz="1200" b="1" dirty="0">
                <a:solidFill>
                  <a:schemeClr val="bg1"/>
                </a:solidFill>
                <a:latin typeface="Book Antiqua" pitchFamily="18" charset="0"/>
              </a:rPr>
              <a:t>This </a:t>
            </a:r>
            <a:r>
              <a:rPr lang="en-US" sz="1200" b="1" dirty="0" smtClean="0">
                <a:solidFill>
                  <a:schemeClr val="bg1"/>
                </a:solidFill>
                <a:latin typeface="Book Antiqua" pitchFamily="18" charset="0"/>
              </a:rPr>
              <a:t>function </a:t>
            </a:r>
            <a:r>
              <a:rPr lang="en-US" sz="1200" b="1" dirty="0">
                <a:solidFill>
                  <a:schemeClr val="bg1"/>
                </a:solidFill>
                <a:latin typeface="Book Antiqua" pitchFamily="18" charset="0"/>
              </a:rPr>
              <a:t>takes the </a:t>
            </a:r>
            <a:r>
              <a:rPr lang="en-US" sz="1200" b="1" dirty="0" smtClean="0">
                <a:solidFill>
                  <a:schemeClr val="bg1"/>
                </a:solidFill>
                <a:latin typeface="Book Antiqua" pitchFamily="18" charset="0"/>
              </a:rPr>
              <a:t>search string as input </a:t>
            </a:r>
            <a:r>
              <a:rPr lang="en-US" sz="1200" b="1" dirty="0">
                <a:solidFill>
                  <a:schemeClr val="bg1"/>
                </a:solidFill>
                <a:latin typeface="Book Antiqua" pitchFamily="18" charset="0"/>
              </a:rPr>
              <a:t>and finds it in the file ,if it is found then the </a:t>
            </a:r>
            <a:r>
              <a:rPr lang="en-US" sz="1200" b="1" dirty="0" smtClean="0">
                <a:solidFill>
                  <a:schemeClr val="bg1"/>
                </a:solidFill>
                <a:latin typeface="Book Antiqua" pitchFamily="18" charset="0"/>
              </a:rPr>
              <a:t>entire string is shown.</a:t>
            </a:r>
            <a:endParaRPr lang="en-US" sz="1200" b="1" dirty="0">
              <a:solidFill>
                <a:schemeClr val="bg1"/>
              </a:solidFill>
              <a:latin typeface="Book Antiqua" pitchFamily="18" charset="0"/>
            </a:endParaRPr>
          </a:p>
          <a:p>
            <a:endParaRPr lang="en-US" sz="1200" b="1" dirty="0">
              <a:solidFill>
                <a:schemeClr val="bg1"/>
              </a:solidFill>
              <a:latin typeface="Book Antiqua" pitchFamily="18" charset="0"/>
            </a:endParaRPr>
          </a:p>
          <a:p>
            <a:r>
              <a:rPr lang="en-US" sz="1200" b="1" dirty="0" smtClean="0">
                <a:solidFill>
                  <a:schemeClr val="bg1"/>
                </a:solidFill>
                <a:latin typeface="Book Antiqua" pitchFamily="18" charset="0"/>
              </a:rPr>
              <a:t> </a:t>
            </a:r>
            <a:endParaRPr lang="en-US" sz="1200" b="1" dirty="0">
              <a:solidFill>
                <a:schemeClr val="bg1"/>
              </a:solidFill>
              <a:latin typeface="Book Antiqua" pitchFamily="18" charset="0"/>
            </a:endParaRPr>
          </a:p>
          <a:p>
            <a:endParaRPr lang="en-US" sz="1200" b="1" dirty="0">
              <a:solidFill>
                <a:schemeClr val="bg1"/>
              </a:solidFill>
              <a:latin typeface="Book Antiqua" pitchFamily="18" charset="0"/>
            </a:endParaRPr>
          </a:p>
          <a:p>
            <a:pPr algn="ctr"/>
            <a:endParaRPr lang="en-US" sz="1200" b="1" dirty="0">
              <a:solidFill>
                <a:schemeClr val="bg1"/>
              </a:solidFill>
              <a:latin typeface="Book Antiqua" pitchFamily="18" charset="0"/>
            </a:endParaRPr>
          </a:p>
        </p:txBody>
      </p:sp>
      <p:sp>
        <p:nvSpPr>
          <p:cNvPr id="61" name="Rounded Rectangle 60"/>
          <p:cNvSpPr/>
          <p:nvPr/>
        </p:nvSpPr>
        <p:spPr>
          <a:xfrm>
            <a:off x="6375542" y="1088120"/>
            <a:ext cx="2250068" cy="678873"/>
          </a:xfrm>
          <a:prstGeom prst="roundRect">
            <a:avLst/>
          </a:prstGeom>
        </p:spPr>
        <p:style>
          <a:lnRef idx="0">
            <a:schemeClr val="accent4"/>
          </a:lnRef>
          <a:fillRef idx="3">
            <a:schemeClr val="accent4"/>
          </a:fillRef>
          <a:effectRef idx="3">
            <a:schemeClr val="accent4"/>
          </a:effectRef>
          <a:fontRef idx="minor">
            <a:schemeClr val="lt1"/>
          </a:fontRef>
        </p:style>
        <p:txBody>
          <a:bodyPr lIns="91430" tIns="45715" rIns="91430" bIns="45715" rtlCol="0" anchor="ctr"/>
          <a:lstStyle/>
          <a:p>
            <a:endParaRPr lang="en-US" sz="1200" b="1" dirty="0">
              <a:solidFill>
                <a:schemeClr val="bg1"/>
              </a:solidFill>
              <a:latin typeface="Book Antiqua" pitchFamily="18" charset="0"/>
            </a:endParaRPr>
          </a:p>
          <a:p>
            <a:endParaRPr lang="en-US" sz="1200" b="1" dirty="0" smtClean="0">
              <a:solidFill>
                <a:schemeClr val="bg1"/>
              </a:solidFill>
              <a:latin typeface="Book Antiqua" pitchFamily="18" charset="0"/>
            </a:endParaRPr>
          </a:p>
          <a:p>
            <a:r>
              <a:rPr lang="en-US" sz="1200" b="1" dirty="0" smtClean="0">
                <a:solidFill>
                  <a:schemeClr val="bg1"/>
                </a:solidFill>
                <a:latin typeface="Book Antiqua" pitchFamily="18" charset="0"/>
              </a:rPr>
              <a:t>Case 5:</a:t>
            </a:r>
            <a:endParaRPr lang="en-US" sz="1200" b="1" dirty="0">
              <a:solidFill>
                <a:schemeClr val="bg1"/>
              </a:solidFill>
              <a:latin typeface="Book Antiqua" pitchFamily="18" charset="0"/>
            </a:endParaRPr>
          </a:p>
          <a:p>
            <a:r>
              <a:rPr lang="en-US" sz="1200" b="1" dirty="0" smtClean="0">
                <a:solidFill>
                  <a:schemeClr val="bg1"/>
                </a:solidFill>
                <a:latin typeface="Book Antiqua" pitchFamily="18" charset="0"/>
              </a:rPr>
              <a:t>Quit.</a:t>
            </a:r>
            <a:endParaRPr lang="en-US" sz="1200" b="1" dirty="0">
              <a:solidFill>
                <a:schemeClr val="bg1"/>
              </a:solidFill>
              <a:latin typeface="Book Antiqua" pitchFamily="18" charset="0"/>
            </a:endParaRPr>
          </a:p>
          <a:p>
            <a:endParaRPr lang="en-US" sz="1200" b="1" dirty="0">
              <a:solidFill>
                <a:schemeClr val="bg1"/>
              </a:solidFill>
              <a:latin typeface="Book Antiqua" pitchFamily="18" charset="0"/>
            </a:endParaRPr>
          </a:p>
          <a:p>
            <a:pPr algn="ctr"/>
            <a:endParaRPr lang="en-US" sz="1200" b="1" dirty="0">
              <a:solidFill>
                <a:schemeClr val="bg1"/>
              </a:solidFill>
              <a:latin typeface="Book Antiqua" pitchFamily="18" charset="0"/>
            </a:endParaRPr>
          </a:p>
        </p:txBody>
      </p:sp>
      <p:sp>
        <p:nvSpPr>
          <p:cNvPr id="68" name="Rounded Rectangle 67"/>
          <p:cNvSpPr/>
          <p:nvPr/>
        </p:nvSpPr>
        <p:spPr>
          <a:xfrm>
            <a:off x="3581400" y="4324350"/>
            <a:ext cx="1447800" cy="491836"/>
          </a:xfrm>
          <a:prstGeom prst="roundRect">
            <a:avLst/>
          </a:prstGeom>
        </p:spPr>
        <p:style>
          <a:lnRef idx="0">
            <a:schemeClr val="accent6"/>
          </a:lnRef>
          <a:fillRef idx="3">
            <a:schemeClr val="accent6"/>
          </a:fillRef>
          <a:effectRef idx="3">
            <a:schemeClr val="accent6"/>
          </a:effectRef>
          <a:fontRef idx="minor">
            <a:schemeClr val="lt1"/>
          </a:fontRef>
        </p:style>
        <p:txBody>
          <a:bodyPr lIns="91430" tIns="45715" rIns="91430" bIns="45715" rtlCol="0" anchor="ctr"/>
          <a:lstStyle/>
          <a:p>
            <a:pPr algn="ctr"/>
            <a:r>
              <a:rPr lang="en-US" sz="2000" dirty="0" smtClean="0">
                <a:solidFill>
                  <a:schemeClr val="bg1"/>
                </a:solidFill>
              </a:rPr>
              <a:t>End </a:t>
            </a:r>
            <a:endParaRPr lang="en-US" sz="2000" dirty="0">
              <a:solidFill>
                <a:schemeClr val="bg1"/>
              </a:solidFill>
            </a:endParaRPr>
          </a:p>
        </p:txBody>
      </p:sp>
      <p:cxnSp>
        <p:nvCxnSpPr>
          <p:cNvPr id="76" name="Straight Connector 75"/>
          <p:cNvCxnSpPr/>
          <p:nvPr/>
        </p:nvCxnSpPr>
        <p:spPr>
          <a:xfrm>
            <a:off x="1143000" y="3352943"/>
            <a:ext cx="0" cy="1217327"/>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7469315" y="1766993"/>
            <a:ext cx="31265" cy="2803277"/>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4363091" y="3249852"/>
            <a:ext cx="0" cy="107449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2" name="Straight Arrow Connector 111"/>
          <p:cNvCxnSpPr>
            <a:endCxn id="68" idx="1"/>
          </p:cNvCxnSpPr>
          <p:nvPr/>
        </p:nvCxnSpPr>
        <p:spPr>
          <a:xfrm>
            <a:off x="1143000" y="4570268"/>
            <a:ext cx="24384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3" name="Straight Arrow Connector 112"/>
          <p:cNvCxnSpPr>
            <a:endCxn id="68" idx="3"/>
          </p:cNvCxnSpPr>
          <p:nvPr/>
        </p:nvCxnSpPr>
        <p:spPr>
          <a:xfrm flipH="1">
            <a:off x="5029200" y="4570268"/>
            <a:ext cx="247137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7969703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Apex">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Civic">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4.xml><?xml version="1.0" encoding="utf-8"?>
<a:theme xmlns:a="http://schemas.openxmlformats.org/drawingml/2006/main" name="Medi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426</TotalTime>
  <Words>195</Words>
  <Application>Microsoft Office PowerPoint</Application>
  <PresentationFormat>On-screen Show (16:9)</PresentationFormat>
  <Paragraphs>67</Paragraphs>
  <Slides>6</Slides>
  <Notes>1</Notes>
  <HiddenSlides>0</HiddenSlides>
  <MMClips>0</MMClips>
  <ScaleCrop>false</ScaleCrop>
  <HeadingPairs>
    <vt:vector size="4" baseType="variant">
      <vt:variant>
        <vt:lpstr>Theme</vt:lpstr>
      </vt:variant>
      <vt:variant>
        <vt:i4>5</vt:i4>
      </vt:variant>
      <vt:variant>
        <vt:lpstr>Slide Titles</vt:lpstr>
      </vt:variant>
      <vt:variant>
        <vt:i4>6</vt:i4>
      </vt:variant>
    </vt:vector>
  </HeadingPairs>
  <TitlesOfParts>
    <vt:vector size="11" baseType="lpstr">
      <vt:lpstr>Apex</vt:lpstr>
      <vt:lpstr>Civic</vt:lpstr>
      <vt:lpstr>Metro</vt:lpstr>
      <vt:lpstr>Median</vt:lpstr>
      <vt:lpstr>Flow</vt:lpstr>
      <vt:lpstr>Motivation:     1.This project is for the cinema hall. It has data saving option which is easy to use and it can help the cinema hall owner by saving the entire data more comfortably.    2. Here admin can save the ID for searching and deleting quite easily.   </vt:lpstr>
      <vt:lpstr>Slide 2</vt:lpstr>
      <vt:lpstr>   Output:   1.Ticket ID                 4.Amount of Ticket 2.Movie Code                 5.Date 3.Ticket Category                                                            6.Time </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step :main function</dc:title>
  <dc:creator>MOHIP</dc:creator>
  <cp:lastModifiedBy>Student</cp:lastModifiedBy>
  <cp:revision>58</cp:revision>
  <dcterms:created xsi:type="dcterms:W3CDTF">2013-07-24T09:35:48Z</dcterms:created>
  <dcterms:modified xsi:type="dcterms:W3CDTF">2013-08-29T07:46:54Z</dcterms:modified>
</cp:coreProperties>
</file>