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3" r:id="rId6"/>
    <p:sldId id="264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34587" autoAdjust="0"/>
    <p:restoredTop sz="86437" autoAdjust="0"/>
  </p:normalViewPr>
  <p:slideViewPr>
    <p:cSldViewPr>
      <p:cViewPr>
        <p:scale>
          <a:sx n="100" d="100"/>
          <a:sy n="100" d="100"/>
        </p:scale>
        <p:origin x="-1014" y="10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0" y="4228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831C7-EF1A-4DBE-986A-EEB9B6C194AE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18E83-6F43-4414-A91E-9410FE5E0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25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D2868-DCF2-4D3F-9C67-6D7169CEC27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13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819400"/>
            <a:ext cx="8001000" cy="2819400"/>
          </a:xfr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  <a:ea typeface="+mj-ea"/>
              <a:cs typeface="+mj-cs"/>
            </a:endParaRPr>
          </a:p>
          <a:p>
            <a:r>
              <a:rPr lang="en-US" sz="2000" b="1" dirty="0" smtClean="0">
                <a:solidFill>
                  <a:srgbClr val="7030A0"/>
                </a:solidFill>
                <a:ea typeface="+mj-ea"/>
                <a:cs typeface="+mj-cs"/>
              </a:rPr>
              <a:t>PROJECT TITLE: </a:t>
            </a:r>
            <a:r>
              <a:rPr lang="en-US" sz="2000" b="1" u="sng" dirty="0" smtClean="0">
                <a:solidFill>
                  <a:srgbClr val="7030A0"/>
                </a:solidFill>
                <a:ea typeface="+mj-ea"/>
                <a:cs typeface="+mj-cs"/>
              </a:rPr>
              <a:t>DEPERTMENTAL STORE MANAGEMENT SYSTEM</a:t>
            </a:r>
          </a:p>
          <a:p>
            <a:endParaRPr lang="en-US" sz="2000" dirty="0" smtClean="0">
              <a:solidFill>
                <a:srgbClr val="7030A0"/>
              </a:solidFill>
              <a:ea typeface="+mj-ea"/>
              <a:cs typeface="+mj-cs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 smtClean="0">
                <a:solidFill>
                  <a:srgbClr val="7030A0"/>
                </a:solidFill>
                <a:latin typeface="Cambria"/>
                <a:ea typeface="Times New Roman"/>
                <a:cs typeface="Times New Roman"/>
              </a:rPr>
              <a:t>     </a:t>
            </a:r>
            <a:r>
              <a:rPr lang="en-US" b="1" dirty="0" smtClean="0">
                <a:solidFill>
                  <a:srgbClr val="7030A0"/>
                </a:solidFill>
                <a:latin typeface="Cambria"/>
                <a:ea typeface="Times New Roman"/>
                <a:cs typeface="Times New Roman"/>
              </a:rPr>
              <a:t>PRESENTED BY:</a:t>
            </a:r>
            <a:endParaRPr lang="en-US" dirty="0" smtClean="0">
              <a:solidFill>
                <a:srgbClr val="7030A0"/>
              </a:solidFill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300" dirty="0" smtClean="0">
                <a:solidFill>
                  <a:srgbClr val="7030A0"/>
                </a:solidFill>
                <a:ea typeface="Calibri"/>
                <a:cs typeface="Times New Roman"/>
              </a:rPr>
              <a:t>                     </a:t>
            </a:r>
            <a:r>
              <a:rPr lang="en-US" sz="2400" b="1" dirty="0" smtClean="0">
                <a:solidFill>
                  <a:srgbClr val="7030A0"/>
                </a:solidFill>
                <a:ea typeface="+mj-ea"/>
                <a:cs typeface="+mj-cs"/>
              </a:rPr>
              <a:t>NAME: </a:t>
            </a:r>
            <a:r>
              <a:rPr lang="en-US" sz="2400" b="1" dirty="0" err="1" smtClean="0">
                <a:solidFill>
                  <a:srgbClr val="7030A0"/>
                </a:solidFill>
                <a:ea typeface="+mj-ea"/>
                <a:cs typeface="+mj-cs"/>
              </a:rPr>
              <a:t>Fatema</a:t>
            </a:r>
            <a:r>
              <a:rPr lang="en-US" sz="2400" b="1" dirty="0" smtClean="0">
                <a:solidFill>
                  <a:srgbClr val="7030A0"/>
                </a:solidFill>
                <a:ea typeface="+mj-ea"/>
                <a:cs typeface="+mj-cs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ea typeface="+mj-ea"/>
                <a:cs typeface="+mj-cs"/>
              </a:rPr>
              <a:t>Tuz</a:t>
            </a:r>
            <a:r>
              <a:rPr lang="en-US" sz="2400" b="1" dirty="0" smtClean="0">
                <a:solidFill>
                  <a:srgbClr val="7030A0"/>
                </a:solidFill>
                <a:ea typeface="+mj-ea"/>
                <a:cs typeface="+mj-cs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ea typeface="+mj-ea"/>
                <a:cs typeface="+mj-cs"/>
              </a:rPr>
              <a:t>Zohora</a:t>
            </a:r>
            <a:r>
              <a:rPr lang="en-US" sz="2400" b="1" dirty="0" smtClean="0">
                <a:solidFill>
                  <a:srgbClr val="7030A0"/>
                </a:solidFill>
                <a:ea typeface="+mj-ea"/>
                <a:cs typeface="+mj-cs"/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  <a:ea typeface="+mj-ea"/>
                <a:cs typeface="+mj-cs"/>
              </a:rPr>
              <a:t>Aohona</a:t>
            </a:r>
            <a:r>
              <a:rPr lang="en-US" sz="2400" b="1" dirty="0" smtClean="0">
                <a:solidFill>
                  <a:srgbClr val="7030A0"/>
                </a:solidFill>
                <a:ea typeface="+mj-ea"/>
                <a:cs typeface="+mj-cs"/>
              </a:rPr>
              <a:t>)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 smtClean="0">
                <a:solidFill>
                  <a:srgbClr val="7030A0"/>
                </a:solidFill>
                <a:ea typeface="+mj-ea"/>
                <a:cs typeface="+mj-cs"/>
              </a:rPr>
              <a:t>                    ID       : 2013-1-60-044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1"/>
            <a:ext cx="7772400" cy="2666999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Cambria"/>
                <a:ea typeface="Calibri"/>
                <a:cs typeface="Times New Roman"/>
              </a:rPr>
              <a:t>EAST WEST UNIVERSITY</a:t>
            </a:r>
            <a:r>
              <a:rPr lang="en-US" sz="2700" dirty="0" smtClean="0">
                <a:solidFill>
                  <a:srgbClr val="7030A0"/>
                </a:solidFill>
                <a:latin typeface="Cambria"/>
                <a:ea typeface="Calibri"/>
                <a:cs typeface="Times New Roman"/>
              </a:rPr>
              <a:t/>
            </a:r>
            <a:br>
              <a:rPr lang="en-US" sz="2700" dirty="0" smtClean="0">
                <a:solidFill>
                  <a:srgbClr val="7030A0"/>
                </a:solidFill>
                <a:latin typeface="Cambria"/>
                <a:ea typeface="Calibri"/>
                <a:cs typeface="Times New Roman"/>
              </a:rPr>
            </a:br>
            <a:r>
              <a:rPr lang="en-US" sz="2200" dirty="0" smtClean="0">
                <a:solidFill>
                  <a:srgbClr val="7030A0"/>
                </a:solidFill>
                <a:latin typeface="Cambria"/>
                <a:ea typeface="Calibri"/>
                <a:cs typeface="Times New Roman"/>
              </a:rPr>
              <a:t>DEPARTMENT OF CSE</a:t>
            </a:r>
            <a:br>
              <a:rPr lang="en-US" sz="2200" dirty="0" smtClean="0">
                <a:solidFill>
                  <a:srgbClr val="7030A0"/>
                </a:solidFill>
                <a:latin typeface="Cambria"/>
                <a:ea typeface="Calibri"/>
                <a:cs typeface="Times New Roman"/>
              </a:rPr>
            </a:br>
            <a:r>
              <a:rPr lang="en-US" sz="2200" dirty="0" smtClean="0">
                <a:solidFill>
                  <a:srgbClr val="7030A0"/>
                </a:solidFill>
                <a:latin typeface="Cambria"/>
                <a:ea typeface="Calibri"/>
                <a:cs typeface="Times New Roman"/>
              </a:rPr>
              <a:t/>
            </a:r>
            <a:br>
              <a:rPr lang="en-US" sz="2200" dirty="0" smtClean="0">
                <a:solidFill>
                  <a:srgbClr val="7030A0"/>
                </a:solidFill>
                <a:latin typeface="Cambria"/>
                <a:ea typeface="Calibri"/>
                <a:cs typeface="Times New Roman"/>
              </a:rPr>
            </a:br>
            <a:r>
              <a:rPr lang="en-US" sz="2000" b="1" dirty="0" smtClean="0">
                <a:solidFill>
                  <a:srgbClr val="7030A0"/>
                </a:solidFill>
              </a:rPr>
              <a:t>COURSE TITLE: OBJECT ORIENTED PROGRAMMING</a:t>
            </a:r>
            <a:br>
              <a:rPr lang="en-US" sz="2000" b="1" dirty="0" smtClean="0">
                <a:solidFill>
                  <a:srgbClr val="7030A0"/>
                </a:solidFill>
              </a:rPr>
            </a:br>
            <a:r>
              <a:rPr lang="en-US" sz="2000" b="1" dirty="0" smtClean="0">
                <a:solidFill>
                  <a:srgbClr val="7030A0"/>
                </a:solidFill>
              </a:rPr>
              <a:t>COURSE CODE:  CSE 107</a:t>
            </a:r>
            <a:br>
              <a:rPr lang="en-US" sz="2000" b="1" dirty="0" smtClean="0">
                <a:solidFill>
                  <a:srgbClr val="7030A0"/>
                </a:solidFill>
              </a:rPr>
            </a:br>
            <a:r>
              <a:rPr lang="en-US" sz="2000" b="1" dirty="0" smtClean="0">
                <a:solidFill>
                  <a:srgbClr val="7030A0"/>
                </a:solidFill>
              </a:rPr>
              <a:t>SECTION: 2</a:t>
            </a:r>
            <a:br>
              <a:rPr lang="en-US" sz="2000" b="1" dirty="0" smtClean="0">
                <a:solidFill>
                  <a:srgbClr val="7030A0"/>
                </a:solidFill>
              </a:rPr>
            </a:br>
            <a:r>
              <a:rPr lang="en-US" sz="2000" b="1" dirty="0" smtClean="0">
                <a:solidFill>
                  <a:srgbClr val="7030A0"/>
                </a:solidFill>
              </a:rPr>
              <a:t>COURSE INSTRUCTOR:  DR.SHAIKH </a:t>
            </a:r>
            <a:r>
              <a:rPr lang="en-US" sz="2000" b="1" dirty="0" smtClean="0">
                <a:solidFill>
                  <a:srgbClr val="7030A0"/>
                </a:solidFill>
              </a:rPr>
              <a:t>MUHAMMAD </a:t>
            </a:r>
            <a:r>
              <a:rPr lang="en-US" sz="2000" b="1" dirty="0" smtClean="0">
                <a:solidFill>
                  <a:srgbClr val="7030A0"/>
                </a:solidFill>
              </a:rPr>
              <a:t>ALLAYEAR</a:t>
            </a:r>
            <a:br>
              <a:rPr lang="en-US" sz="2000" b="1" dirty="0" smtClean="0">
                <a:solidFill>
                  <a:srgbClr val="7030A0"/>
                </a:solidFill>
              </a:rPr>
            </a:br>
            <a:r>
              <a:rPr lang="en-US" sz="1800" dirty="0" smtClean="0">
                <a:ea typeface="Calibri"/>
                <a:cs typeface="Times New Roman"/>
              </a:rPr>
              <a:t/>
            </a:r>
            <a:br>
              <a:rPr lang="en-US" sz="1800" dirty="0" smtClean="0">
                <a:ea typeface="Calibri"/>
                <a:cs typeface="Times New Roman"/>
              </a:rPr>
            </a:b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0"/>
            <a:ext cx="8077200" cy="589836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                                                </a:t>
            </a:r>
            <a:r>
              <a:rPr lang="en-US" sz="2400" b="1" u="sng" dirty="0" smtClean="0">
                <a:solidFill>
                  <a:srgbClr val="002060"/>
                </a:solidFill>
              </a:rPr>
              <a:t>Case Study</a:t>
            </a:r>
            <a:endParaRPr lang="en-US" sz="2400" b="1" u="sng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002060"/>
                </a:solidFill>
              </a:rPr>
              <a:t>Project Goal</a:t>
            </a:r>
            <a:r>
              <a:rPr lang="en-US" sz="2400" dirty="0" smtClean="0">
                <a:solidFill>
                  <a:srgbClr val="002060"/>
                </a:solidFill>
              </a:rPr>
              <a:t>:</a:t>
            </a:r>
            <a:endParaRPr lang="en-US" sz="24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/>
            </a:r>
            <a:br>
              <a:rPr lang="en-US" sz="2400" dirty="0" smtClean="0">
                <a:solidFill>
                  <a:srgbClr val="002060"/>
                </a:solidFill>
              </a:rPr>
            </a:br>
            <a:r>
              <a:rPr lang="en-US" sz="2400" dirty="0" smtClean="0">
                <a:solidFill>
                  <a:srgbClr val="002060"/>
                </a:solidFill>
              </a:rPr>
              <a:t>A software that will manage all the information of products of a Departmental store. Such as: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/>
            </a:r>
            <a:br>
              <a:rPr lang="en-US" sz="2400" dirty="0" smtClean="0">
                <a:solidFill>
                  <a:srgbClr val="002060"/>
                </a:solidFill>
              </a:rPr>
            </a:br>
            <a:r>
              <a:rPr lang="en-US" sz="2400" dirty="0" smtClean="0">
                <a:solidFill>
                  <a:srgbClr val="002060"/>
                </a:solidFill>
              </a:rPr>
              <a:t>1. Add</a:t>
            </a:r>
            <a:br>
              <a:rPr lang="en-US" sz="2400" dirty="0" smtClean="0">
                <a:solidFill>
                  <a:srgbClr val="002060"/>
                </a:solidFill>
              </a:rPr>
            </a:br>
            <a:r>
              <a:rPr lang="en-US" sz="2400" dirty="0" smtClean="0">
                <a:solidFill>
                  <a:srgbClr val="002060"/>
                </a:solidFill>
              </a:rPr>
              <a:t>2. Show</a:t>
            </a:r>
            <a:br>
              <a:rPr lang="en-US" sz="2400" dirty="0" smtClean="0">
                <a:solidFill>
                  <a:srgbClr val="002060"/>
                </a:solidFill>
              </a:rPr>
            </a:br>
            <a:r>
              <a:rPr lang="en-US" sz="2400" dirty="0" smtClean="0">
                <a:solidFill>
                  <a:srgbClr val="002060"/>
                </a:solidFill>
              </a:rPr>
              <a:t>3. Delete</a:t>
            </a:r>
            <a:br>
              <a:rPr lang="en-US" sz="2400" dirty="0" smtClean="0">
                <a:solidFill>
                  <a:srgbClr val="002060"/>
                </a:solidFill>
              </a:rPr>
            </a:br>
            <a:r>
              <a:rPr lang="en-US" sz="2400" dirty="0" smtClean="0">
                <a:solidFill>
                  <a:srgbClr val="002060"/>
                </a:solidFill>
              </a:rPr>
              <a:t>4. Search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002060"/>
                </a:solidFill>
              </a:rPr>
              <a:t>Users: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      Admin</a:t>
            </a:r>
          </a:p>
          <a:p>
            <a:pPr>
              <a:buNone/>
            </a:pPr>
            <a:endParaRPr lang="en-US" sz="2400" dirty="0" smtClean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88046">
            <a:off x="3652487" y="487293"/>
            <a:ext cx="4042890" cy="5651414"/>
          </a:xfrm>
        </p:spPr>
        <p:txBody>
          <a:bodyPr>
            <a:normAutofit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7772400" cy="5257800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ü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Add: </a:t>
            </a:r>
            <a:r>
              <a:rPr lang="en-US" sz="2000" dirty="0" smtClean="0">
                <a:solidFill>
                  <a:srgbClr val="002060"/>
                </a:solidFill>
              </a:rPr>
              <a:t>In this function we can add the categories of the products of departmental store like as rice, wheat, sugar, salt, cake etc</a:t>
            </a:r>
          </a:p>
          <a:p>
            <a:pPr lvl="0">
              <a:buFont typeface="Wingdings" pitchFamily="2" charset="2"/>
              <a:buChar char="ü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Show</a:t>
            </a:r>
            <a:r>
              <a:rPr lang="en-US" sz="2000" b="1" dirty="0" smtClean="0">
                <a:solidFill>
                  <a:srgbClr val="002060"/>
                </a:solidFill>
              </a:rPr>
              <a:t>: </a:t>
            </a:r>
            <a:r>
              <a:rPr lang="en-US" sz="2000" dirty="0" smtClean="0">
                <a:solidFill>
                  <a:srgbClr val="002060"/>
                </a:solidFill>
              </a:rPr>
              <a:t>In this function we can show all the products at the same time which we take as input</a:t>
            </a:r>
          </a:p>
          <a:p>
            <a:pPr lvl="0">
              <a:buFont typeface="Wingdings" pitchFamily="2" charset="2"/>
              <a:buChar char="ü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Search: </a:t>
            </a:r>
            <a:r>
              <a:rPr lang="en-US" sz="2000" dirty="0" smtClean="0">
                <a:solidFill>
                  <a:srgbClr val="002060"/>
                </a:solidFill>
              </a:rPr>
              <a:t>In this function we can search all the categories of the products of departmental store like as rice, wheat , sugar, salt etc and also can search by an individual number of ID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Delete: </a:t>
            </a:r>
            <a:r>
              <a:rPr lang="en-US" sz="2000" dirty="0" smtClean="0">
                <a:solidFill>
                  <a:srgbClr val="002060"/>
                </a:solidFill>
              </a:rPr>
              <a:t>In this section we can delete the information of departmental store products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2060"/>
                </a:solidFill>
              </a:rPr>
              <a:t>Accessibility: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      Here admin have the access to use every part of the software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2060"/>
                </a:solidFill>
              </a:rPr>
              <a:t>Functions of user: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      Admin can update anything at any time.</a:t>
            </a:r>
          </a:p>
          <a:p>
            <a:pPr>
              <a:buFont typeface="Wingdings" pitchFamily="2" charset="2"/>
              <a:buChar char="ü"/>
            </a:pP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Description of functions: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057421" y="279400"/>
            <a:ext cx="2590800" cy="1117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Class Diagram 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25307" y="2896456"/>
            <a:ext cx="3855027" cy="2946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30" tIns="45715" rIns="91430" bIns="45715"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endParaRPr lang="en-US" sz="16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16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</a:t>
            </a:r>
            <a:r>
              <a:rPr lang="en-US" sz="16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int </a:t>
            </a:r>
            <a:r>
              <a:rPr lang="en-US" sz="16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id,quality,quantity,i,t,j;</a:t>
            </a:r>
            <a:endParaRPr lang="en-US" sz="16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16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 float price,value,p;</a:t>
            </a:r>
          </a:p>
          <a:p>
            <a:r>
              <a:rPr lang="en-US" sz="16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 char product[10],keep[10],ch;</a:t>
            </a:r>
          </a:p>
          <a:p>
            <a:endParaRPr lang="en-US" sz="16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16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public</a:t>
            </a:r>
            <a:r>
              <a:rPr lang="en-US" sz="16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:</a:t>
            </a:r>
          </a:p>
          <a:p>
            <a:r>
              <a:rPr lang="en-US" sz="16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 </a:t>
            </a:r>
            <a:r>
              <a:rPr lang="en-US" sz="16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void add_products();</a:t>
            </a:r>
          </a:p>
          <a:p>
            <a:r>
              <a:rPr lang="en-US" sz="16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  void show(char*);</a:t>
            </a:r>
          </a:p>
          <a:p>
            <a:r>
              <a:rPr lang="en-US" sz="16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  void del_product();</a:t>
            </a:r>
          </a:p>
          <a:p>
            <a:r>
              <a:rPr lang="en-US" sz="16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  void search();</a:t>
            </a:r>
          </a:p>
          <a:p>
            <a:r>
              <a:rPr lang="en-US" sz="16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  </a:t>
            </a:r>
            <a:endParaRPr lang="en-US" sz="16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00221" y="2388456"/>
            <a:ext cx="1752600" cy="508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30" tIns="45715" rIns="91430" bIns="45715"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16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    Class </a:t>
            </a:r>
            <a:r>
              <a:rPr lang="en-US" sz="16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list</a:t>
            </a:r>
            <a:endParaRPr lang="en-US" sz="16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874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886200" y="76204"/>
            <a:ext cx="1219200" cy="61652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30" tIns="45715" rIns="91430" bIns="45715"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14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 </a:t>
            </a:r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Start </a:t>
            </a:r>
            <a:endParaRPr lang="en-US" sz="14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469731" y="692733"/>
            <a:ext cx="0" cy="374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Parallelogram 9"/>
          <p:cNvSpPr/>
          <p:nvPr/>
        </p:nvSpPr>
        <p:spPr>
          <a:xfrm>
            <a:off x="2933700" y="1084997"/>
            <a:ext cx="3048000" cy="762000"/>
          </a:xfrm>
          <a:prstGeom prst="parallelogram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30" tIns="45715" rIns="91430" bIns="45715"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14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Please enter your </a:t>
            </a:r>
            <a:r>
              <a:rPr lang="en-US" sz="14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name.  </a:t>
            </a:r>
            <a:endParaRPr lang="en-US" sz="14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422073" y="2788227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481768" y="1846997"/>
            <a:ext cx="6927" cy="5152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440800" y="2905310"/>
            <a:ext cx="8195" cy="862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412455" y="6681509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819874" y="6477000"/>
            <a:ext cx="3193829" cy="3810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30" tIns="45715" rIns="91430" bIns="45715"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      Go to the next slide</a:t>
            </a:r>
            <a:endParaRPr lang="en-US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1" name="Parallelogram 20"/>
          <p:cNvSpPr/>
          <p:nvPr/>
        </p:nvSpPr>
        <p:spPr>
          <a:xfrm>
            <a:off x="2266950" y="2371910"/>
            <a:ext cx="4038600" cy="1066799"/>
          </a:xfrm>
          <a:prstGeom prst="parallelogram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30" tIns="45715" rIns="91430" bIns="45715"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16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Enter your choice: </a:t>
            </a:r>
          </a:p>
          <a:p>
            <a:r>
              <a:rPr lang="en-US" sz="16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1. Add            2.Show       3.Delete  4.Search        5.Quit</a:t>
            </a:r>
            <a:r>
              <a:rPr lang="en-US" sz="16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1448995" y="2925475"/>
            <a:ext cx="9783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172200" y="2915206"/>
            <a:ext cx="1371600" cy="97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352800" y="3429000"/>
            <a:ext cx="0" cy="294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533633" y="2920060"/>
            <a:ext cx="0" cy="856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452563" y="3429000"/>
            <a:ext cx="0" cy="294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412455" y="3429000"/>
            <a:ext cx="0" cy="294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228674" y="3805689"/>
            <a:ext cx="2422271" cy="216331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30" tIns="45715" rIns="91430" bIns="45715"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endParaRPr lang="en-US" sz="16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6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16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Case 1:</a:t>
            </a:r>
          </a:p>
          <a:p>
            <a:r>
              <a:rPr lang="en-US" sz="16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Function call: </a:t>
            </a:r>
            <a:r>
              <a:rPr lang="en-US" sz="16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ob.add_product();</a:t>
            </a:r>
            <a:endParaRPr lang="en-US" sz="16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16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This funtion takes </a:t>
            </a:r>
            <a:r>
              <a:rPr lang="en-US" sz="16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ID, name, price  quality and quantity </a:t>
            </a:r>
            <a:r>
              <a:rPr lang="en-US" sz="16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as input and then </a:t>
            </a:r>
            <a:r>
              <a:rPr lang="en-US" sz="16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write </a:t>
            </a:r>
            <a:r>
              <a:rPr lang="en-US" sz="16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it in the file.</a:t>
            </a:r>
          </a:p>
          <a:p>
            <a:endParaRPr lang="en-US" sz="16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6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6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981700" y="3797300"/>
            <a:ext cx="2520702" cy="216729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30" tIns="45715" rIns="91430" bIns="45715"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16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Case 2:</a:t>
            </a:r>
          </a:p>
          <a:p>
            <a:r>
              <a:rPr lang="en-US" sz="16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Function call: </a:t>
            </a:r>
            <a:r>
              <a:rPr lang="en-US" sz="16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ob.show();</a:t>
            </a:r>
            <a:endParaRPr lang="en-US" sz="1600" b="1" dirty="0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16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This function reads the entire </a:t>
            </a:r>
            <a:r>
              <a:rPr lang="en-US" sz="16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</a:t>
            </a:r>
            <a:r>
              <a:rPr lang="en-US" sz="16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and then shows in it in the console screen.</a:t>
            </a:r>
          </a:p>
          <a:p>
            <a:endParaRPr lang="en-US" sz="16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952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Arrow Connector 87"/>
          <p:cNvCxnSpPr/>
          <p:nvPr/>
        </p:nvCxnSpPr>
        <p:spPr>
          <a:xfrm>
            <a:off x="5219700" y="40386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2538844" y="4739984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7426508" y="867735"/>
            <a:ext cx="17118" cy="583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4343400" y="850900"/>
            <a:ext cx="0" cy="505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3397321" y="3"/>
            <a:ext cx="0" cy="850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343400" y="4"/>
            <a:ext cx="0" cy="8677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334000" y="3"/>
            <a:ext cx="0" cy="850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295404" y="867737"/>
            <a:ext cx="2101921" cy="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324587" y="867737"/>
            <a:ext cx="2101921" cy="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300205" y="867741"/>
            <a:ext cx="0" cy="614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220038" y="1481958"/>
            <a:ext cx="2437544" cy="298863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30" tIns="45715" rIns="91430" bIns="45715"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endParaRPr lang="en-US" sz="16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16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Case </a:t>
            </a:r>
            <a:r>
              <a:rPr lang="en-US" sz="16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3:</a:t>
            </a:r>
            <a:endParaRPr lang="en-US" sz="16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16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Function call: </a:t>
            </a:r>
            <a:r>
              <a:rPr lang="en-US" sz="16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ob.del_item</a:t>
            </a:r>
            <a:r>
              <a:rPr lang="en-US" sz="16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();</a:t>
            </a:r>
          </a:p>
          <a:p>
            <a:r>
              <a:rPr lang="en-US" sz="16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This funtion takes the delete string  as input and finds it in the file ,if it is found then the entire string is deleted from the file.</a:t>
            </a:r>
            <a:endParaRPr lang="en-US" sz="16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6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6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3155386" y="1481957"/>
            <a:ext cx="2422271" cy="298863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30" tIns="45715" rIns="91430" bIns="45715"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endParaRPr lang="en-US" sz="16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600" b="1" dirty="0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600" b="1" dirty="0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16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Case </a:t>
            </a:r>
            <a:r>
              <a:rPr lang="en-US" sz="16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4:</a:t>
            </a:r>
            <a:endParaRPr lang="en-US" sz="16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16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Function call: </a:t>
            </a:r>
            <a:r>
              <a:rPr lang="en-US" sz="16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ob.search</a:t>
            </a:r>
            <a:r>
              <a:rPr lang="en-US" sz="16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();</a:t>
            </a:r>
          </a:p>
          <a:p>
            <a:r>
              <a:rPr lang="en-US" sz="16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This funtion takes the </a:t>
            </a:r>
            <a:r>
              <a:rPr lang="en-US" sz="16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search string as input </a:t>
            </a:r>
            <a:r>
              <a:rPr lang="en-US" sz="16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and finds it in the file ,if it is found then the </a:t>
            </a:r>
            <a:r>
              <a:rPr lang="en-US" sz="16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entire string is shown.</a:t>
            </a:r>
            <a:endParaRPr lang="en-US" sz="16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6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16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en-US" sz="16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6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sz="16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375542" y="1450827"/>
            <a:ext cx="2250068" cy="301976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30" tIns="45715" rIns="91430" bIns="45715"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endParaRPr lang="en-US" sz="16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6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16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         </a:t>
            </a:r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Case </a:t>
            </a:r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5:</a:t>
            </a:r>
            <a:endParaRPr lang="en-US" sz="20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        Quit</a:t>
            </a:r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</a:t>
            </a:r>
            <a:endParaRPr lang="en-US" sz="20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6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6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581400" y="5765800"/>
            <a:ext cx="1447800" cy="655781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30" tIns="45715" rIns="91430" bIns="45715"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  </a:t>
            </a:r>
            <a:r>
              <a:rPr lang="en-US" sz="2400" b="1" dirty="0" smtClean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END </a:t>
            </a:r>
            <a:endParaRPr lang="en-US" sz="2400" b="1" dirty="0">
              <a:ln w="11430"/>
              <a:solidFill>
                <a:schemeClr val="tx2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1143000" y="4470591"/>
            <a:ext cx="0" cy="16231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500580" y="4470591"/>
            <a:ext cx="0" cy="16231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4363091" y="4470591"/>
            <a:ext cx="3430" cy="12952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68" idx="1"/>
          </p:cNvCxnSpPr>
          <p:nvPr/>
        </p:nvCxnSpPr>
        <p:spPr>
          <a:xfrm>
            <a:off x="1143000" y="6093691"/>
            <a:ext cx="2438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68" idx="3"/>
          </p:cNvCxnSpPr>
          <p:nvPr/>
        </p:nvCxnSpPr>
        <p:spPr>
          <a:xfrm flipH="1">
            <a:off x="5029200" y="6093691"/>
            <a:ext cx="24713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37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119723"/>
              </p:ext>
            </p:extLst>
          </p:nvPr>
        </p:nvGraphicFramePr>
        <p:xfrm>
          <a:off x="1600200" y="1295400"/>
          <a:ext cx="56388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Packager Shell Object" showAsIcon="1" r:id="rId3" imgW="1248120" imgH="432000" progId="Package">
                  <p:embed/>
                </p:oleObj>
              </mc:Choice>
              <mc:Fallback>
                <p:oleObj name="Packager Shell Object" showAsIcon="1" r:id="rId3" imgW="1248120" imgH="432000" progId="Package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95400"/>
                        <a:ext cx="5638800" cy="1828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467600" cy="4572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DEPERTMENTAL STORE MANAGEMENT SYSTEM (Code)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128</TotalTime>
  <Words>370</Words>
  <Application>Microsoft Office PowerPoint</Application>
  <PresentationFormat>On-screen Show (4:3)</PresentationFormat>
  <Paragraphs>71</Paragraphs>
  <Slides>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Composite</vt:lpstr>
      <vt:lpstr>Packager Shell Object</vt:lpstr>
      <vt:lpstr>EAST WEST UNIVERSITY DEPARTMENT OF CSE  COURSE TITLE: OBJECT ORIENTED PROGRAMMING COURSE CODE:  CSE 107 SECTION: 2 COURSE INSTRUCTOR:  DR.SHAIKH MUHAMMAD ALLAYEAR  </vt:lpstr>
      <vt:lpstr>  </vt:lpstr>
      <vt:lpstr>Description of functions: </vt:lpstr>
      <vt:lpstr>PowerPoint Presentation</vt:lpstr>
      <vt:lpstr>PowerPoint Presentation</vt:lpstr>
      <vt:lpstr>PowerPoint Presentation</vt:lpstr>
      <vt:lpstr>DEPERTMENTAL STORE MANAGEMENT SYSTEM (Code)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EAST WEST UNIVERSITY DEPARTMENT OF CSE  COURSE TITLE:  OBJECT ORIENTED PROGRAMMING COURSE CODE:  CSE 107 SECTION: 2 COURSE INSTRUCTOR:  DR.SHAIKH MUHAMMAD ALLAYEAR  </dc:title>
  <dc:creator>Ferdous</dc:creator>
  <cp:lastModifiedBy>DELL</cp:lastModifiedBy>
  <cp:revision>21</cp:revision>
  <dcterms:created xsi:type="dcterms:W3CDTF">2006-08-16T00:00:00Z</dcterms:created>
  <dcterms:modified xsi:type="dcterms:W3CDTF">2013-08-29T05:58:52Z</dcterms:modified>
</cp:coreProperties>
</file>