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0" r:id="rId4"/>
    <p:sldId id="259" r:id="rId5"/>
    <p:sldId id="270" r:id="rId6"/>
    <p:sldId id="261" r:id="rId7"/>
    <p:sldId id="262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8600"/>
            <a:ext cx="5105400" cy="1066800"/>
          </a:xfrm>
        </p:spPr>
        <p:txBody>
          <a:bodyPr/>
          <a:lstStyle/>
          <a:p>
            <a:r>
              <a:rPr lang="en-US" sz="2800" dirty="0" smtClean="0"/>
              <a:t>Education institute management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1752600"/>
            <a:ext cx="5332358" cy="2667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Submitted By : </a:t>
            </a:r>
            <a:r>
              <a:rPr lang="en-US" dirty="0" err="1" smtClean="0"/>
              <a:t>Nuzat</a:t>
            </a:r>
            <a:r>
              <a:rPr lang="en-US" dirty="0" smtClean="0"/>
              <a:t> </a:t>
            </a:r>
            <a:r>
              <a:rPr lang="en-US" dirty="0" err="1" smtClean="0"/>
              <a:t>Nawal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Student ID: 2013-1-60-046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Submitted To: </a:t>
            </a:r>
            <a:r>
              <a:rPr lang="en-US" dirty="0" err="1" smtClean="0"/>
              <a:t>Shaikh</a:t>
            </a:r>
            <a:r>
              <a:rPr lang="en-US" dirty="0" smtClean="0"/>
              <a:t> Muhammad </a:t>
            </a:r>
            <a:r>
              <a:rPr lang="en-US" dirty="0" err="1" smtClean="0"/>
              <a:t>Allayear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1776" y="3879410"/>
            <a:ext cx="22098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Username matched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838200" y="1597936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2990850" y="5829300"/>
            <a:ext cx="2247900" cy="8763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Print:wrong</a:t>
            </a:r>
            <a:r>
              <a:rPr lang="en-US" sz="1400" dirty="0" smtClean="0">
                <a:solidFill>
                  <a:schemeClr val="tx1"/>
                </a:solidFill>
              </a:rPr>
              <a:t> password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enter password again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95600" y="304800"/>
            <a:ext cx="22098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dirty="0" smtClean="0"/>
              <a:t>Check option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810000" y="1600199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2667000" y="2310329"/>
            <a:ext cx="28956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</a:t>
            </a:r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passwoed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401146" y="304800"/>
            <a:ext cx="22098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dirty="0" smtClean="0"/>
              <a:t>Check option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315546" y="1573605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5257800" y="2310329"/>
            <a:ext cx="28194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</a:t>
            </a:r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passwoed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5034" y="531136"/>
            <a:ext cx="22098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mtClean="0"/>
              <a:t>Check option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213542" y="3095717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236176" y="5105400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321776" y="5829300"/>
            <a:ext cx="2209800" cy="10287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dirty="0" smtClean="0"/>
              <a:t>password matched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122222" y="2462729"/>
            <a:ext cx="30480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</a:t>
            </a:r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passwoed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31576" y="6210300"/>
            <a:ext cx="516424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2222" y="3819617"/>
            <a:ext cx="528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2222" y="3819617"/>
            <a:ext cx="52812" cy="303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0" y="3819617"/>
            <a:ext cx="76200" cy="2962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3581400" y="3072329"/>
            <a:ext cx="409858" cy="661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15000" y="3095717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029200" y="3095717"/>
            <a:ext cx="914400" cy="790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6" idx="0"/>
            <a:endCxn id="6" idx="0"/>
          </p:cNvCxnSpPr>
          <p:nvPr/>
        </p:nvCxnSpPr>
        <p:spPr>
          <a:xfrm>
            <a:off x="4114800" y="58293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6" idx="0"/>
          </p:cNvCxnSpPr>
          <p:nvPr/>
        </p:nvCxnSpPr>
        <p:spPr>
          <a:xfrm>
            <a:off x="4114800" y="58293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91258" y="55626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91258" y="5181600"/>
            <a:ext cx="9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828800" y="5562600"/>
            <a:ext cx="217170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828800" y="5338808"/>
            <a:ext cx="2362200" cy="12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4191000" y="5338808"/>
            <a:ext cx="33338" cy="49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646222" y="5338808"/>
            <a:ext cx="182578" cy="22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46222" y="5562600"/>
            <a:ext cx="334978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54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1"/>
            <a:ext cx="609600" cy="914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matched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-13580" y="1143000"/>
            <a:ext cx="3048000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Press: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c: to see the courses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t: to see trainer’s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p: to see self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q: quit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76800" y="3584509"/>
            <a:ext cx="457200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436983" y="2019299"/>
            <a:ext cx="609600" cy="723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5551" y="4191000"/>
            <a:ext cx="2018168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courses from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-824866" y="2651263"/>
            <a:ext cx="7718572" cy="832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mtClean="0"/>
              <a:t>Check option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19100" y="3657601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/>
              <a:t>c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2191316" y="4191000"/>
            <a:ext cx="2018168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Take teacher’s name and show profile of that teacher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729620" y="3483428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4215704" y="4133461"/>
            <a:ext cx="2018168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profile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6766072" y="3551852"/>
            <a:ext cx="457200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>
            <a:off x="6109819" y="4133461"/>
            <a:ext cx="2018168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quit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282504" y="504397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68204" y="504397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115823" y="5577373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15704" y="5424973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09484" y="2057400"/>
            <a:ext cx="6220" cy="3338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06492" y="2224573"/>
            <a:ext cx="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086100" y="2118826"/>
            <a:ext cx="1020392" cy="10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200400" y="2004526"/>
            <a:ext cx="915423" cy="5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34420" y="2004526"/>
            <a:ext cx="51680" cy="24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034420" y="1890226"/>
            <a:ext cx="16598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49474" y="4994987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35174" y="499498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82793" y="5528387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82674" y="537598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82674" y="2175587"/>
            <a:ext cx="0" cy="3170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3462" y="2175587"/>
            <a:ext cx="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-22126" y="2023187"/>
            <a:ext cx="20491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82793" y="2023187"/>
            <a:ext cx="32848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24393" y="5311839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10093" y="531183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357712" y="5845239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457593" y="5692839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57593" y="2286000"/>
            <a:ext cx="0" cy="337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348381" y="2202413"/>
            <a:ext cx="0" cy="3642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133600" y="2118826"/>
            <a:ext cx="214781" cy="16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457593" y="2118826"/>
            <a:ext cx="209407" cy="13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/>
          <p:cNvSpPr/>
          <p:nvPr/>
        </p:nvSpPr>
        <p:spPr>
          <a:xfrm>
            <a:off x="6477000" y="5424973"/>
            <a:ext cx="13716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Programm</a:t>
            </a:r>
            <a:r>
              <a:rPr lang="en-US" dirty="0" smtClean="0"/>
              <a:t> closed</a:t>
            </a:r>
            <a:endParaRPr lang="en-US" dirty="0"/>
          </a:p>
        </p:txBody>
      </p:sp>
      <p:sp>
        <p:nvSpPr>
          <p:cNvPr id="113" name="Content Placeholder 3"/>
          <p:cNvSpPr txBox="1">
            <a:spLocks/>
          </p:cNvSpPr>
          <p:nvPr/>
        </p:nvSpPr>
        <p:spPr>
          <a:xfrm>
            <a:off x="6905854" y="5002761"/>
            <a:ext cx="457200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1676401" y="228600"/>
            <a:ext cx="1053220" cy="762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student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12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1017583" y="152401"/>
            <a:ext cx="508345" cy="914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matched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92696" y="1143000"/>
            <a:ext cx="2541723" cy="1371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Press: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1: to see the courses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2.To add new courses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3: to see self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4: to see trainer’s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5: to see student’s profile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6:to delete a student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q: quit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22857" y="4133461"/>
            <a:ext cx="1249428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courses from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2651263"/>
            <a:ext cx="6436506" cy="832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mtClean="0"/>
              <a:t>Check option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886200" y="4133461"/>
            <a:ext cx="1175064" cy="134191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Take teacher’s name and show profile of that teacher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2923929" y="4096494"/>
            <a:ext cx="747471" cy="120577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profile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7467600" y="4133461"/>
            <a:ext cx="660386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quit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851341" y="228600"/>
            <a:ext cx="878279" cy="762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Admin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00" y="5133159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46906" y="513855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63566" y="5666559"/>
            <a:ext cx="708034" cy="1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63446" y="5532914"/>
            <a:ext cx="483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446" y="2743200"/>
            <a:ext cx="0" cy="276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4234" y="2743200"/>
            <a:ext cx="0" cy="2942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9385" y="2628900"/>
            <a:ext cx="20491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565" y="2604225"/>
            <a:ext cx="32848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19400" y="2057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222866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81400" y="2057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429000" y="2194063"/>
            <a:ext cx="1282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00400" y="2422663"/>
            <a:ext cx="241426" cy="9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441826" y="2422663"/>
            <a:ext cx="233627" cy="9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1470945" y="4049657"/>
            <a:ext cx="1258746" cy="1303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Add new course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290480" y="5399859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42203" y="539985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554861" y="6009459"/>
            <a:ext cx="735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654742" y="5827512"/>
            <a:ext cx="483460" cy="2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654742" y="2718525"/>
            <a:ext cx="2578" cy="3108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545530" y="2743200"/>
            <a:ext cx="26755" cy="3266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443140" y="2562143"/>
            <a:ext cx="20491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57320" y="2537468"/>
            <a:ext cx="32848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arallelogram 75"/>
          <p:cNvSpPr/>
          <p:nvPr/>
        </p:nvSpPr>
        <p:spPr>
          <a:xfrm>
            <a:off x="5213664" y="4186973"/>
            <a:ext cx="1175064" cy="134191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Take student’s name and show profile of that teacher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Parallelogram 76"/>
          <p:cNvSpPr/>
          <p:nvPr/>
        </p:nvSpPr>
        <p:spPr>
          <a:xfrm>
            <a:off x="6306174" y="4186973"/>
            <a:ext cx="1175064" cy="134191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Take student’s name and delete from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Content Placeholder 3"/>
          <p:cNvSpPr txBox="1">
            <a:spLocks/>
          </p:cNvSpPr>
          <p:nvPr/>
        </p:nvSpPr>
        <p:spPr>
          <a:xfrm>
            <a:off x="753445" y="3314701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Content Placeholder 3"/>
          <p:cNvSpPr txBox="1">
            <a:spLocks/>
          </p:cNvSpPr>
          <p:nvPr/>
        </p:nvSpPr>
        <p:spPr>
          <a:xfrm>
            <a:off x="1985680" y="3428627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Content Placeholder 3"/>
          <p:cNvSpPr txBox="1">
            <a:spLocks/>
          </p:cNvSpPr>
          <p:nvPr/>
        </p:nvSpPr>
        <p:spPr>
          <a:xfrm>
            <a:off x="3113260" y="3504802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Content Placeholder 3"/>
          <p:cNvSpPr txBox="1">
            <a:spLocks/>
          </p:cNvSpPr>
          <p:nvPr/>
        </p:nvSpPr>
        <p:spPr>
          <a:xfrm>
            <a:off x="4168932" y="3494314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Content Placeholder 3"/>
          <p:cNvSpPr txBox="1">
            <a:spLocks/>
          </p:cNvSpPr>
          <p:nvPr/>
        </p:nvSpPr>
        <p:spPr>
          <a:xfrm>
            <a:off x="5496396" y="3432774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Content Placeholder 3"/>
          <p:cNvSpPr txBox="1">
            <a:spLocks/>
          </p:cNvSpPr>
          <p:nvPr/>
        </p:nvSpPr>
        <p:spPr>
          <a:xfrm>
            <a:off x="6477000" y="3438433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4" name="Content Placeholder 3"/>
          <p:cNvSpPr txBox="1">
            <a:spLocks/>
          </p:cNvSpPr>
          <p:nvPr/>
        </p:nvSpPr>
        <p:spPr>
          <a:xfrm>
            <a:off x="7315200" y="3475653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5" name="Flowchart: Alternate Process 84"/>
          <p:cNvSpPr/>
          <p:nvPr/>
        </p:nvSpPr>
        <p:spPr>
          <a:xfrm>
            <a:off x="7057109" y="5757266"/>
            <a:ext cx="1030069" cy="7959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Programm</a:t>
            </a:r>
            <a:r>
              <a:rPr lang="en-US" dirty="0" smtClean="0"/>
              <a:t> closed</a:t>
            </a:r>
            <a:endParaRPr lang="en-US" dirty="0"/>
          </a:p>
        </p:txBody>
      </p:sp>
      <p:sp>
        <p:nvSpPr>
          <p:cNvPr id="86" name="Content Placeholder 3"/>
          <p:cNvSpPr txBox="1">
            <a:spLocks/>
          </p:cNvSpPr>
          <p:nvPr/>
        </p:nvSpPr>
        <p:spPr>
          <a:xfrm>
            <a:off x="7572143" y="5138557"/>
            <a:ext cx="343356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575827" y="5490262"/>
            <a:ext cx="0" cy="35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58051" y="5342972"/>
            <a:ext cx="19508" cy="27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807929" y="5771166"/>
            <a:ext cx="76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907811" y="5618766"/>
            <a:ext cx="569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907811" y="1772495"/>
            <a:ext cx="1" cy="3760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98598" y="1905000"/>
            <a:ext cx="0" cy="3866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034419" y="1828800"/>
            <a:ext cx="764179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124200" y="1687619"/>
            <a:ext cx="764179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947377" y="1725719"/>
            <a:ext cx="87042" cy="33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947377" y="1589396"/>
            <a:ext cx="165883" cy="9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203434" y="5158679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078740" y="516407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495400" y="5692079"/>
            <a:ext cx="708034" cy="1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595280" y="5558434"/>
            <a:ext cx="483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595280" y="2768720"/>
            <a:ext cx="0" cy="276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486068" y="2768720"/>
            <a:ext cx="0" cy="2942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281219" y="2654420"/>
            <a:ext cx="20491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495399" y="2629745"/>
            <a:ext cx="32848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838493" y="5533635"/>
            <a:ext cx="0" cy="35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720717" y="5386345"/>
            <a:ext cx="19508" cy="27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070595" y="5814539"/>
            <a:ext cx="76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170477" y="5662139"/>
            <a:ext cx="569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5170477" y="1815868"/>
            <a:ext cx="1" cy="3760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061264" y="1948373"/>
            <a:ext cx="0" cy="3866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3321113" y="1524000"/>
            <a:ext cx="1740152" cy="4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3416508" y="1371600"/>
            <a:ext cx="1734538" cy="43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875274" y="5533635"/>
            <a:ext cx="0" cy="35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757498" y="5386345"/>
            <a:ext cx="19508" cy="27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107376" y="5814539"/>
            <a:ext cx="76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6207258" y="5662139"/>
            <a:ext cx="569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207258" y="1815868"/>
            <a:ext cx="1" cy="3760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098045" y="1948373"/>
            <a:ext cx="0" cy="3866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3297664" y="1295400"/>
            <a:ext cx="2800382" cy="65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3321113" y="1143000"/>
            <a:ext cx="2866714" cy="6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3297664" y="1295400"/>
            <a:ext cx="20862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83405" y="1398857"/>
            <a:ext cx="117679" cy="25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200400" y="1066800"/>
            <a:ext cx="20068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200400" y="1143000"/>
            <a:ext cx="83005" cy="25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83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49754" y="152401"/>
            <a:ext cx="517045" cy="914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3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matched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49192" y="1143000"/>
            <a:ext cx="2585227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Press: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1: to see the courses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2: to see self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3: to see student’s profile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q: quit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846571" y="3447661"/>
            <a:ext cx="387784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/>
              <a:t>2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9537" y="2019299"/>
            <a:ext cx="517045" cy="723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21965" y="4191000"/>
            <a:ext cx="1711753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courses from 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47032" y="2651263"/>
            <a:ext cx="6546673" cy="832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mtClean="0"/>
              <a:t>Check option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11654" y="3657601"/>
            <a:ext cx="51704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4659796" y="4187700"/>
            <a:ext cx="1711753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Take student’s name and show profile of that teacher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379502" y="3447661"/>
            <a:ext cx="51704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2457593" y="4223557"/>
            <a:ext cx="1711753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Show profile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835488" y="3551852"/>
            <a:ext cx="527566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6416233" y="4133461"/>
            <a:ext cx="1711753" cy="914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quit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82504" y="504397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68204" y="504397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15823" y="5577373"/>
            <a:ext cx="17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15704" y="5424973"/>
            <a:ext cx="14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9484" y="2057400"/>
            <a:ext cx="6220" cy="3338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6492" y="2224573"/>
            <a:ext cx="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086100" y="2118827"/>
            <a:ext cx="1020392" cy="10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200401" y="2004526"/>
            <a:ext cx="915423" cy="5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34420" y="2004526"/>
            <a:ext cx="51680" cy="24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34420" y="1890226"/>
            <a:ext cx="16598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49474" y="4994987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35174" y="499498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82793" y="5528387"/>
            <a:ext cx="17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82674" y="5375987"/>
            <a:ext cx="14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2674" y="2175587"/>
            <a:ext cx="0" cy="3170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462" y="2175587"/>
            <a:ext cx="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-22125" y="2023187"/>
            <a:ext cx="20491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793" y="2023187"/>
            <a:ext cx="32848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24393" y="5311839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10093" y="531183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57712" y="5845239"/>
            <a:ext cx="17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57593" y="5692839"/>
            <a:ext cx="14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57593" y="2286000"/>
            <a:ext cx="0" cy="337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48381" y="2202413"/>
            <a:ext cx="0" cy="3642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33601" y="2118826"/>
            <a:ext cx="214781" cy="16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7593" y="2118826"/>
            <a:ext cx="209407" cy="13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6685248" y="5424973"/>
            <a:ext cx="1163352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Programm</a:t>
            </a:r>
            <a:r>
              <a:rPr lang="en-US" dirty="0" smtClean="0"/>
              <a:t> closed</a:t>
            </a:r>
            <a:endParaRPr lang="en-US" dirty="0"/>
          </a:p>
        </p:txBody>
      </p:sp>
      <p:sp>
        <p:nvSpPr>
          <p:cNvPr id="43" name="Content Placeholder 3"/>
          <p:cNvSpPr txBox="1">
            <a:spLocks/>
          </p:cNvSpPr>
          <p:nvPr/>
        </p:nvSpPr>
        <p:spPr>
          <a:xfrm>
            <a:off x="6975270" y="5002761"/>
            <a:ext cx="387784" cy="548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1836309" y="228600"/>
            <a:ext cx="893311" cy="762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trainer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82793" y="5528387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92894" y="5700121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385803" y="5845239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35074" y="552838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106492" y="5578539"/>
            <a:ext cx="1166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06373" y="5426139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21965" y="5370916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61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very useful software for any institute.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-----------------------Thank You-----------------------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1.This is a software for easy and efficient management of an educational institute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2.This software helps to find teachers and students information.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3.In this software admin can add courses.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 of use this software: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educational institute which have about 10,000 student and 200 teacher To serve their information a company will required at least 5 employees.</a:t>
            </a:r>
            <a:br>
              <a:rPr lang="en-US" dirty="0" smtClean="0"/>
            </a:br>
            <a:r>
              <a:rPr lang="en-US" dirty="0" smtClean="0"/>
              <a:t>Let assume the per month,</a:t>
            </a:r>
          </a:p>
          <a:p>
            <a:pPr>
              <a:buNone/>
            </a:pPr>
            <a:r>
              <a:rPr lang="en-US" dirty="0" smtClean="0"/>
              <a:t>   salary of 1 employee is  10,000 </a:t>
            </a:r>
            <a:r>
              <a:rPr lang="en-US" dirty="0" err="1" smtClean="0"/>
              <a:t>tk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salary of 5 employees is 5*10,000 = 50,000tk</a:t>
            </a:r>
          </a:p>
          <a:p>
            <a:pPr>
              <a:buNone/>
            </a:pPr>
            <a:r>
              <a:rPr lang="en-US" dirty="0" smtClean="0"/>
              <a:t> let , the maintenance cost of this software is :</a:t>
            </a:r>
          </a:p>
          <a:p>
            <a:pPr>
              <a:buNone/>
            </a:pPr>
            <a:r>
              <a:rPr lang="en-US" dirty="0" smtClean="0"/>
              <a:t>5,000 </a:t>
            </a:r>
            <a:r>
              <a:rPr lang="en-US" dirty="0" err="1" smtClean="0"/>
              <a:t>tk</a:t>
            </a:r>
            <a:r>
              <a:rPr lang="en-US" dirty="0" smtClean="0"/>
              <a:t> per month.</a:t>
            </a:r>
            <a:br>
              <a:rPr lang="en-US" dirty="0" smtClean="0"/>
            </a:br>
            <a:r>
              <a:rPr lang="en-US" dirty="0" smtClean="0"/>
              <a:t>So this will save (50,000 – 5,000) = 45,000tk per month!!!!!!!!!!!!!!!!!!!!!!!!!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943600"/>
          </a:xfrm>
        </p:spPr>
        <p:txBody>
          <a:bodyPr>
            <a:normAutofit fontScale="40000" lnSpcReduction="20000"/>
          </a:bodyPr>
          <a:lstStyle/>
          <a:p>
            <a:r>
              <a:rPr lang="en-US" sz="2800" u="sng" dirty="0" smtClean="0"/>
              <a:t>Project Name:  </a:t>
            </a:r>
            <a:r>
              <a:rPr lang="en-US" sz="2800" dirty="0" smtClean="0"/>
              <a:t>Education  Institute management system.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Project Goal:</a:t>
            </a:r>
            <a:r>
              <a:rPr lang="en-US" sz="2800" dirty="0" smtClean="0"/>
              <a:t>  A software that will manage all the function and other activates of an institute .</a:t>
            </a:r>
            <a:br>
              <a:rPr lang="en-US" sz="2800" dirty="0" smtClean="0"/>
            </a:br>
            <a:r>
              <a:rPr lang="en-US" sz="2800" dirty="0" smtClean="0"/>
              <a:t> such as:</a:t>
            </a:r>
          </a:p>
          <a:p>
            <a:pPr>
              <a:buNone/>
            </a:pPr>
            <a:r>
              <a:rPr lang="en-US" sz="2800" dirty="0" smtClean="0"/>
              <a:t>	1. Administrator</a:t>
            </a:r>
          </a:p>
          <a:p>
            <a:pPr>
              <a:buNone/>
            </a:pPr>
            <a:r>
              <a:rPr lang="en-US" sz="2800" dirty="0" smtClean="0"/>
              <a:t>	 2. Teachers</a:t>
            </a:r>
          </a:p>
          <a:p>
            <a:pPr>
              <a:buNone/>
            </a:pPr>
            <a:r>
              <a:rPr lang="en-US" sz="2800" dirty="0" smtClean="0"/>
              <a:t>	3. Students</a:t>
            </a:r>
          </a:p>
          <a:p>
            <a:pPr>
              <a:buNone/>
            </a:pPr>
            <a:r>
              <a:rPr lang="en-US" sz="2800" dirty="0" smtClean="0"/>
              <a:t>	4. Courses offer</a:t>
            </a:r>
          </a:p>
          <a:p>
            <a:pPr>
              <a:buNone/>
            </a:pPr>
            <a:r>
              <a:rPr lang="en-US" sz="2800" dirty="0" smtClean="0"/>
              <a:t>	5. Individual profile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u="sng" dirty="0" smtClean="0"/>
              <a:t>Users :</a:t>
            </a:r>
            <a:endParaRPr lang="en-US" sz="2800" dirty="0" smtClean="0"/>
          </a:p>
          <a:p>
            <a:pPr lvl="0"/>
            <a:r>
              <a:rPr lang="en-US" sz="2800" dirty="0" smtClean="0"/>
              <a:t>Admin</a:t>
            </a:r>
          </a:p>
          <a:p>
            <a:pPr lvl="0"/>
            <a:r>
              <a:rPr lang="en-US" sz="2800" dirty="0" smtClean="0"/>
              <a:t>Students</a:t>
            </a:r>
          </a:p>
          <a:p>
            <a:pPr lvl="0"/>
            <a:r>
              <a:rPr lang="en-US" sz="2800" dirty="0" smtClean="0"/>
              <a:t>Trainer</a:t>
            </a:r>
          </a:p>
          <a:p>
            <a:pPr>
              <a:buNone/>
            </a:pPr>
            <a:r>
              <a:rPr lang="en-US" sz="2800" u="sng" dirty="0" smtClean="0"/>
              <a:t> Description of functions:</a:t>
            </a:r>
            <a:endParaRPr lang="en-US" sz="2800" dirty="0" smtClean="0"/>
          </a:p>
          <a:p>
            <a:pPr lvl="0"/>
            <a:r>
              <a:rPr lang="en-US" sz="2800" dirty="0" smtClean="0"/>
              <a:t>Courses: In this section there will be all about the courses like as Name of course, trainer ‘s </a:t>
            </a:r>
            <a:r>
              <a:rPr lang="en-US" sz="2800" u="sng" dirty="0" smtClean="0"/>
              <a:t> </a:t>
            </a:r>
            <a:r>
              <a:rPr lang="en-US" sz="2800" dirty="0" smtClean="0"/>
              <a:t>name, credit numbers .</a:t>
            </a:r>
          </a:p>
          <a:p>
            <a:pPr lvl="0"/>
            <a:r>
              <a:rPr lang="en-US" sz="2800" dirty="0" smtClean="0"/>
              <a:t>Teachers have individual profile.</a:t>
            </a:r>
          </a:p>
          <a:p>
            <a:pPr lvl="0"/>
            <a:r>
              <a:rPr lang="en-US" sz="2800" dirty="0" smtClean="0"/>
              <a:t>Students have also individual profile. </a:t>
            </a:r>
          </a:p>
          <a:p>
            <a:pPr lvl="0"/>
            <a:r>
              <a:rPr lang="en-US" sz="2800" dirty="0" smtClean="0"/>
              <a:t>Admin has also his profile.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sz="2800" u="sng" dirty="0" smtClean="0"/>
              <a:t>Accessibility: </a:t>
            </a:r>
            <a:endParaRPr lang="en-US" sz="2800" dirty="0" smtClean="0"/>
          </a:p>
          <a:p>
            <a:r>
              <a:rPr lang="en-US" sz="2800" dirty="0" smtClean="0"/>
              <a:t>1. Admin have the access to every part of the software such as every one’s profile , also can add extra courses.</a:t>
            </a:r>
          </a:p>
          <a:p>
            <a:r>
              <a:rPr lang="en-US" sz="2800" u="sng" dirty="0" smtClean="0"/>
              <a:t> </a:t>
            </a:r>
            <a:r>
              <a:rPr lang="en-US" sz="2800" dirty="0" smtClean="0"/>
              <a:t>2. Student:</a:t>
            </a:r>
            <a:r>
              <a:rPr lang="en-US" sz="2800" u="sng" dirty="0" smtClean="0"/>
              <a:t> </a:t>
            </a:r>
            <a:r>
              <a:rPr lang="en-US" sz="2800" dirty="0" smtClean="0"/>
              <a:t> student can see only teacher’s profile and courses.</a:t>
            </a:r>
          </a:p>
          <a:p>
            <a:r>
              <a:rPr lang="en-US" sz="2800" dirty="0" smtClean="0"/>
              <a:t>3. Teacher: Teacher can see his own profile and student profile and also can see the courses. </a:t>
            </a:r>
          </a:p>
          <a:p>
            <a:pPr>
              <a:buNone/>
            </a:pPr>
            <a:r>
              <a:rPr lang="en-US" sz="2800" u="sng" dirty="0" smtClean="0"/>
              <a:t>Functions of users:   </a:t>
            </a:r>
            <a:endParaRPr lang="en-US" sz="2800" dirty="0" smtClean="0"/>
          </a:p>
          <a:p>
            <a:pPr lvl="0"/>
            <a:r>
              <a:rPr lang="en-US" sz="2800" u="sng" dirty="0" smtClean="0"/>
              <a:t>Admin: </a:t>
            </a:r>
            <a:r>
              <a:rPr lang="en-US" sz="2800" dirty="0" smtClean="0"/>
              <a:t> admin can update any thing at any time.</a:t>
            </a:r>
          </a:p>
          <a:p>
            <a:pPr lvl="0"/>
            <a:r>
              <a:rPr lang="en-US" sz="2800" u="sng" dirty="0" smtClean="0"/>
              <a:t>Student:</a:t>
            </a:r>
            <a:r>
              <a:rPr lang="en-US" sz="2800" dirty="0" smtClean="0"/>
              <a:t> they can only edit their profile .</a:t>
            </a:r>
          </a:p>
          <a:p>
            <a:pPr lvl="0"/>
            <a:r>
              <a:rPr lang="en-US" sz="2800" u="sng" dirty="0" smtClean="0"/>
              <a:t>Trainer: </a:t>
            </a:r>
            <a:r>
              <a:rPr lang="en-US" sz="2800" dirty="0" smtClean="0"/>
              <a:t> Trainer can only edit his/her profile.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Header file 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Member variable:</a:t>
            </a:r>
          </a:p>
          <a:p>
            <a:r>
              <a:rPr lang="en-US" sz="2800" dirty="0" smtClean="0"/>
              <a:t>String name;</a:t>
            </a:r>
          </a:p>
          <a:p>
            <a:r>
              <a:rPr lang="en-US" sz="2800" dirty="0" smtClean="0"/>
              <a:t>String date of birth;</a:t>
            </a:r>
          </a:p>
          <a:p>
            <a:r>
              <a:rPr lang="en-US" sz="2800" dirty="0" smtClean="0"/>
              <a:t>String department;</a:t>
            </a:r>
          </a:p>
          <a:p>
            <a:r>
              <a:rPr lang="en-US" sz="2800" dirty="0" smtClean="0"/>
              <a:t>String course taken;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ID;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semister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cgpa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Member function:</a:t>
            </a:r>
          </a:p>
          <a:p>
            <a:r>
              <a:rPr lang="en-US" sz="2400" dirty="0" smtClean="0"/>
              <a:t>Void show ()</a:t>
            </a:r>
          </a:p>
          <a:p>
            <a:pPr>
              <a:buNone/>
            </a:pPr>
            <a:r>
              <a:rPr lang="en-US" sz="2800" b="1" dirty="0" smtClean="0"/>
              <a:t>Another function:</a:t>
            </a:r>
          </a:p>
          <a:p>
            <a:r>
              <a:rPr lang="en-US" sz="2400" dirty="0" smtClean="0"/>
              <a:t>Void take _user _ input ()</a:t>
            </a:r>
          </a:p>
          <a:p>
            <a:r>
              <a:rPr lang="en-US" sz="2400" dirty="0" smtClean="0"/>
              <a:t>Void update ()</a:t>
            </a:r>
          </a:p>
          <a:p>
            <a:r>
              <a:rPr lang="en-US" sz="2400" dirty="0" smtClean="0"/>
              <a:t>Void delete ()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check ()</a:t>
            </a:r>
          </a:p>
          <a:p>
            <a:r>
              <a:rPr lang="en-US" sz="2400" dirty="0" smtClean="0"/>
              <a:t>Void create _ account ()</a:t>
            </a:r>
          </a:p>
          <a:p>
            <a:r>
              <a:rPr lang="en-US" sz="2400" dirty="0" smtClean="0"/>
              <a:t>Void add _ courses ()</a:t>
            </a:r>
          </a:p>
          <a:p>
            <a:r>
              <a:rPr lang="en-US" sz="2400" dirty="0" smtClean="0"/>
              <a:t>Void show _ courses ()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629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 		class : person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685800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Public: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String Name, date _ of _ birth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6670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 smtClean="0"/>
              <a:t> name, id, </a:t>
            </a:r>
            <a:r>
              <a:rPr lang="en-US" dirty="0" err="1" smtClean="0"/>
              <a:t>dep</a:t>
            </a:r>
            <a:r>
              <a:rPr lang="en-US" dirty="0" smtClean="0"/>
              <a:t>, </a:t>
            </a:r>
            <a:r>
              <a:rPr lang="en-US" dirty="0" err="1" smtClean="0"/>
              <a:t>cgpa</a:t>
            </a:r>
            <a:r>
              <a:rPr lang="en-US" dirty="0" smtClean="0"/>
              <a:t>, dob;</a:t>
            </a:r>
          </a:p>
          <a:p>
            <a:pPr algn="ctr"/>
            <a:r>
              <a:rPr lang="en-US" dirty="0" smtClean="0"/>
              <a:t>Void Show()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26670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 smtClean="0"/>
              <a:t> name, dob, course taken</a:t>
            </a:r>
            <a:br>
              <a:rPr lang="en-US" dirty="0" smtClean="0"/>
            </a:br>
            <a:r>
              <a:rPr lang="en-US" dirty="0" smtClean="0"/>
              <a:t>void show()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 smtClean="0"/>
              <a:t> name, dob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void show()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90700" y="21717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276600" y="2209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219700" y="18669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" y="1752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Student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219200" y="2286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4267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1371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3" name="Up Arrow 22"/>
          <p:cNvSpPr/>
          <p:nvPr/>
        </p:nvSpPr>
        <p:spPr>
          <a:xfrm>
            <a:off x="3733800" y="3962400"/>
            <a:ext cx="45719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858000" y="2133600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59436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990600"/>
            <a:ext cx="3048000" cy="609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Start –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066800" y="1908773"/>
            <a:ext cx="3048000" cy="1066799"/>
          </a:xfrm>
          <a:prstGeom prst="parallelogram">
            <a:avLst>
              <a:gd name="adj" fmla="val 12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type of user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t: for trainer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a: for admin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s:for 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228600" y="4761556"/>
            <a:ext cx="30480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Talke</a:t>
            </a:r>
            <a:r>
              <a:rPr lang="en-US" dirty="0" smtClean="0">
                <a:solidFill>
                  <a:schemeClr val="tx1"/>
                </a:solidFill>
              </a:rPr>
              <a:t> Options: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1. for login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2.creat new 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98071" y="152777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4121" y="297755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4343400" y="3399953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type==a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073621" y="4060196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505200" y="3581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5372100" y="4044352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Parallelogram 25"/>
          <p:cNvSpPr/>
          <p:nvPr/>
        </p:nvSpPr>
        <p:spPr>
          <a:xfrm>
            <a:off x="3276600" y="4794658"/>
            <a:ext cx="29718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Talke</a:t>
            </a:r>
            <a:r>
              <a:rPr lang="en-US" dirty="0">
                <a:solidFill>
                  <a:schemeClr val="tx1"/>
                </a:solidFill>
              </a:rPr>
              <a:t> Options: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 for 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2.creat </a:t>
            </a:r>
            <a:r>
              <a:rPr lang="en-US" dirty="0" smtClean="0">
                <a:solidFill>
                  <a:schemeClr val="tx1"/>
                </a:solidFill>
              </a:rPr>
              <a:t>new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lowchart: Decision 41"/>
          <p:cNvSpPr/>
          <p:nvPr/>
        </p:nvSpPr>
        <p:spPr>
          <a:xfrm>
            <a:off x="6172200" y="4648200"/>
            <a:ext cx="2057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type==</a:t>
            </a:r>
            <a:r>
              <a:rPr lang="en-US" dirty="0"/>
              <a:t>t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6781800" y="38100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4343400" y="5943600"/>
            <a:ext cx="37338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Talke</a:t>
            </a:r>
            <a:r>
              <a:rPr lang="en-US" dirty="0">
                <a:solidFill>
                  <a:schemeClr val="tx1"/>
                </a:solidFill>
              </a:rPr>
              <a:t> Options: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 for 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2.creat new account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7010400" y="5293542"/>
            <a:ext cx="3810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1186004" y="3510952"/>
            <a:ext cx="24384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type==</a:t>
            </a:r>
            <a:r>
              <a:rPr lang="en-US" dirty="0"/>
              <a:t>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pul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417</Words>
  <Application>Microsoft Office PowerPoint</Application>
  <PresentationFormat>On-screen Show 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Opulent</vt:lpstr>
      <vt:lpstr>Flow</vt:lpstr>
      <vt:lpstr>Education institute management system</vt:lpstr>
      <vt:lpstr>Project Motivation</vt:lpstr>
      <vt:lpstr>Benefit of use this software: </vt:lpstr>
      <vt:lpstr>Case study:</vt:lpstr>
      <vt:lpstr>Class diagram:</vt:lpstr>
      <vt:lpstr>Slide 6</vt:lpstr>
      <vt:lpstr>Slide 7</vt:lpstr>
      <vt:lpstr>Slide 8</vt:lpstr>
      <vt:lpstr>Flow chart</vt:lpstr>
      <vt:lpstr>Slide 10</vt:lpstr>
      <vt:lpstr>Slide 11</vt:lpstr>
      <vt:lpstr>Slide 12</vt:lpstr>
      <vt:lpstr>Slide 13</vt:lpstr>
      <vt:lpstr>Conclusion: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institute management system</dc:title>
  <dc:creator>sabbir</dc:creator>
  <cp:lastModifiedBy>Student</cp:lastModifiedBy>
  <cp:revision>30</cp:revision>
  <dcterms:created xsi:type="dcterms:W3CDTF">2006-08-16T00:00:00Z</dcterms:created>
  <dcterms:modified xsi:type="dcterms:W3CDTF">2013-08-29T07:02:14Z</dcterms:modified>
</cp:coreProperties>
</file>