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4" r:id="rId8"/>
    <p:sldId id="265" r:id="rId9"/>
    <p:sldId id="269" r:id="rId10"/>
    <p:sldId id="270" r:id="rId11"/>
    <p:sldId id="267" r:id="rId12"/>
  </p:sldIdLst>
  <p:sldSz cx="100584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44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6740" y="1371600"/>
            <a:ext cx="8636813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6740" y="3228536"/>
            <a:ext cx="864016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914402"/>
            <a:ext cx="226314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14402"/>
            <a:ext cx="66217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87" y="1316736"/>
            <a:ext cx="854964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87" y="2704664"/>
            <a:ext cx="854964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4088"/>
            <a:ext cx="905256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20085"/>
            <a:ext cx="444246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920085"/>
            <a:ext cx="444246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4088"/>
            <a:ext cx="905256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55248"/>
            <a:ext cx="444420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9" y="1859760"/>
            <a:ext cx="444595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514600"/>
            <a:ext cx="44442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514600"/>
            <a:ext cx="444595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4088"/>
            <a:ext cx="913638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514352"/>
            <a:ext cx="301752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676400"/>
            <a:ext cx="301752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1676400"/>
            <a:ext cx="5622925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82328" y="1108077"/>
            <a:ext cx="578358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04547" y="5359769"/>
            <a:ext cx="170993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1176999"/>
            <a:ext cx="2434133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2828785"/>
            <a:ext cx="243078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84920" y="6356353"/>
            <a:ext cx="670560" cy="365125"/>
          </a:xfrm>
        </p:spPr>
        <p:txBody>
          <a:bodyPr/>
          <a:lstStyle/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34372" y="1199517"/>
            <a:ext cx="5079492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478" y="5816600"/>
            <a:ext cx="10079355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19650" y="6219828"/>
            <a:ext cx="523875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478" y="-7144"/>
            <a:ext cx="10079355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19650" y="-7144"/>
            <a:ext cx="523875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704088"/>
            <a:ext cx="905256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1935480"/>
            <a:ext cx="905256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2920" y="6356353"/>
            <a:ext cx="234696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4B458A-E369-4D2F-A8D7-DEB192788DDC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33700" y="6356353"/>
            <a:ext cx="368808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17280" y="6356353"/>
            <a:ext cx="838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BCC2C6-D698-4DDF-BF78-C47954E96E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19" y="202408"/>
            <a:ext cx="1009860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" y="457200"/>
            <a:ext cx="8636813" cy="1828800"/>
          </a:xfrm>
        </p:spPr>
        <p:txBody>
          <a:bodyPr/>
          <a:lstStyle/>
          <a:p>
            <a:r>
              <a:rPr lang="en-US" sz="3600" dirty="0" smtClean="0">
                <a:latin typeface="Arial Rounded MT Bold" pitchFamily="34" charset="0"/>
              </a:rPr>
              <a:t>Education Board Information System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49654">
            <a:off x="285062" y="2745641"/>
            <a:ext cx="3498025" cy="35064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100" dirty="0" smtClean="0">
                <a:latin typeface="Arial Rounded MT Bold" pitchFamily="34" charset="0"/>
              </a:rPr>
              <a:t>Prepared By:</a:t>
            </a:r>
          </a:p>
          <a:p>
            <a:r>
              <a:rPr lang="en-US" sz="3100" dirty="0" err="1" smtClean="0">
                <a:latin typeface="Arial Rounded MT Bold" pitchFamily="34" charset="0"/>
              </a:rPr>
              <a:t>Akib</a:t>
            </a:r>
            <a:r>
              <a:rPr lang="en-US" sz="3100" dirty="0" smtClean="0">
                <a:latin typeface="Arial Rounded MT Bold" pitchFamily="34" charset="0"/>
              </a:rPr>
              <a:t> An </a:t>
            </a:r>
            <a:r>
              <a:rPr lang="en-US" sz="3100" dirty="0" err="1" smtClean="0">
                <a:latin typeface="Arial Rounded MT Bold" pitchFamily="34" charset="0"/>
              </a:rPr>
              <a:t>Noor</a:t>
            </a:r>
            <a:endParaRPr lang="en-US" sz="3100" dirty="0" smtClean="0">
              <a:latin typeface="Arial Rounded MT Bold" pitchFamily="34" charset="0"/>
            </a:endParaRPr>
          </a:p>
          <a:p>
            <a:r>
              <a:rPr lang="en-US" sz="3100" dirty="0" smtClean="0"/>
              <a:t>2013-1-60-056</a:t>
            </a:r>
          </a:p>
          <a:p>
            <a:endParaRPr lang="en-US" dirty="0"/>
          </a:p>
        </p:txBody>
      </p:sp>
      <p:pic>
        <p:nvPicPr>
          <p:cNvPr id="1027" name="Picture 3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43769">
            <a:off x="5316920" y="3629196"/>
            <a:ext cx="3556836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59831" y="4343400"/>
            <a:ext cx="1767675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howcard Gothic" pitchFamily="82" charset="0"/>
              </a:rPr>
              <a:t>STOP</a:t>
            </a:r>
            <a:endParaRPr lang="en-US" dirty="0">
              <a:latin typeface="Showcard Gothic" pitchFamily="8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930415" y="761406"/>
            <a:ext cx="1066800" cy="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252360" y="799506"/>
            <a:ext cx="1143000" cy="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39075" y="761703"/>
            <a:ext cx="1066800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3774723" y="1295400"/>
            <a:ext cx="2508957" cy="15240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/>
            <a:r>
              <a:rPr lang="en-US" sz="14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Add any student’s board exam information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6621780" y="1371600"/>
            <a:ext cx="2508957" cy="15240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/>
            <a:r>
              <a:rPr lang="en-US" sz="14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Enter your info to search your result</a:t>
            </a:r>
          </a:p>
        </p:txBody>
      </p:sp>
      <p:sp>
        <p:nvSpPr>
          <p:cNvPr id="14" name="Parallelogram 13"/>
          <p:cNvSpPr/>
          <p:nvPr/>
        </p:nvSpPr>
        <p:spPr>
          <a:xfrm>
            <a:off x="1208744" y="1295400"/>
            <a:ext cx="2508957" cy="15240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/>
            <a:r>
              <a:rPr lang="en-US" sz="14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Select the board you want to view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57567" y="3927770"/>
            <a:ext cx="1995762" cy="20890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You Will get your necessary information</a:t>
            </a:r>
            <a:endParaRPr lang="en-US" sz="12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endParaRPr lang="en-US" sz="11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10919" y="3886206"/>
            <a:ext cx="1995762" cy="20890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You will get your exam result</a:t>
            </a:r>
            <a:endParaRPr lang="en-US" sz="12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endParaRPr lang="en-US" sz="11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210475" y="3581103"/>
            <a:ext cx="1524000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930118" y="3352503"/>
            <a:ext cx="1066800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328263" y="3390603"/>
            <a:ext cx="990600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32592" y="4876800"/>
            <a:ext cx="62724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27507" y="4876800"/>
            <a:ext cx="108341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>
                <a:latin typeface="Arial Rounded MT Bold" pitchFamily="34" charset="0"/>
              </a:rPr>
              <a:t>THANKS FOR WATCHING</a:t>
            </a:r>
          </a:p>
          <a:p>
            <a:endParaRPr lang="en-US" sz="5400" dirty="0"/>
          </a:p>
        </p:txBody>
      </p:sp>
      <p:pic>
        <p:nvPicPr>
          <p:cNvPr id="4" name="Picture 3" descr="Smil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2971800"/>
            <a:ext cx="3688080" cy="3552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Motivation of this program(How </a:t>
            </a:r>
            <a:r>
              <a:rPr lang="en-US" smtClean="0"/>
              <a:t>it works)</a:t>
            </a:r>
            <a:endParaRPr lang="en-US" dirty="0" smtClean="0"/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Functional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the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General Users</a:t>
            </a:r>
          </a:p>
          <a:p>
            <a:r>
              <a:rPr lang="en-US" dirty="0" smtClean="0"/>
              <a:t>Board </a:t>
            </a:r>
            <a:r>
              <a:rPr lang="en-US" dirty="0" err="1" smtClean="0"/>
              <a:t>Admins</a:t>
            </a:r>
            <a:endParaRPr lang="en-US" dirty="0" smtClean="0"/>
          </a:p>
          <a:p>
            <a:r>
              <a:rPr lang="en-US" dirty="0" smtClean="0"/>
              <a:t>Regular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169" y="304800"/>
            <a:ext cx="8247888" cy="6324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939546" indent="-857250">
              <a:buNone/>
            </a:pPr>
            <a:r>
              <a:rPr lang="en-US" sz="3600" dirty="0" err="1" smtClean="0"/>
              <a:t>i</a:t>
            </a:r>
            <a:r>
              <a:rPr lang="en-US" sz="3600" dirty="0" smtClean="0"/>
              <a:t>.  General Users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View the board exam information by own choice.</a:t>
            </a:r>
          </a:p>
          <a:p>
            <a:pPr marL="939546" indent="-857250">
              <a:buNone/>
            </a:pPr>
            <a:r>
              <a:rPr lang="en-US" sz="2400" dirty="0" smtClean="0"/>
              <a:t>ii.    </a:t>
            </a:r>
            <a:r>
              <a:rPr lang="en-US" sz="3600" dirty="0" smtClean="0"/>
              <a:t>Board </a:t>
            </a:r>
            <a:r>
              <a:rPr lang="en-US" sz="3600" dirty="0" err="1" smtClean="0"/>
              <a:t>Admins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Publish any student’s result.</a:t>
            </a:r>
          </a:p>
          <a:p>
            <a:pPr marL="939546" indent="-857250">
              <a:buNone/>
            </a:pPr>
            <a:r>
              <a:rPr lang="en-US" sz="2400" dirty="0" smtClean="0"/>
              <a:t>iii.    </a:t>
            </a:r>
            <a:r>
              <a:rPr lang="en-US" sz="3600" dirty="0" smtClean="0"/>
              <a:t>Regular Students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Search for exam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169" y="274638"/>
            <a:ext cx="8247888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: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860" y="1676400"/>
            <a:ext cx="7899197" cy="4572000"/>
          </a:xfr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/>
          <a:p>
            <a:pPr fontAlgn="t">
              <a:buNone/>
            </a:pPr>
            <a:r>
              <a:rPr lang="en-US" dirty="0" smtClean="0"/>
              <a:t>Public:</a:t>
            </a:r>
          </a:p>
          <a:p>
            <a:pPr fontAlgn="t"/>
            <a:r>
              <a:rPr lang="en-US" dirty="0" smtClean="0"/>
              <a:t>  char q[20], </a:t>
            </a:r>
            <a:r>
              <a:rPr lang="en-US" dirty="0" err="1" smtClean="0"/>
              <a:t>s_name</a:t>
            </a:r>
            <a:r>
              <a:rPr lang="en-US" dirty="0" smtClean="0"/>
              <a:t>[15], </a:t>
            </a:r>
            <a:r>
              <a:rPr lang="en-US" dirty="0" err="1" smtClean="0"/>
              <a:t>s_id</a:t>
            </a:r>
            <a:r>
              <a:rPr lang="en-US" dirty="0" smtClean="0"/>
              <a:t>[10],  </a:t>
            </a:r>
            <a:r>
              <a:rPr lang="en-US" dirty="0" err="1" smtClean="0"/>
              <a:t>b_name</a:t>
            </a:r>
            <a:r>
              <a:rPr lang="en-US" dirty="0" smtClean="0"/>
              <a:t>[10];</a:t>
            </a:r>
          </a:p>
          <a:p>
            <a:pPr fontAlgn="t"/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e_year</a:t>
            </a:r>
            <a:r>
              <a:rPr lang="en-US" dirty="0" smtClean="0"/>
              <a:t>, </a:t>
            </a:r>
            <a:r>
              <a:rPr lang="en-US" dirty="0" err="1" smtClean="0"/>
              <a:t>b_code</a:t>
            </a:r>
            <a:r>
              <a:rPr lang="en-US" dirty="0" smtClean="0"/>
              <a:t>, w, s, s2, s3, s4, s5;</a:t>
            </a:r>
          </a:p>
          <a:p>
            <a:pPr fontAlgn="t">
              <a:buNone/>
            </a:pPr>
            <a:r>
              <a:rPr lang="en-US" dirty="0" smtClean="0"/>
              <a:t>Public: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showboard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float </a:t>
            </a:r>
            <a:r>
              <a:rPr lang="en-US" dirty="0" err="1" smtClean="0"/>
              <a:t>showgrade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calculate();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show_result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dhk_b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bar_b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raj_b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chi_b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syl_b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jess_b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din_b</a:t>
            </a:r>
            <a:r>
              <a:rPr lang="en-US" dirty="0" smtClean="0"/>
              <a:t>();</a:t>
            </a:r>
          </a:p>
          <a:p>
            <a:pPr fontAlgn="t"/>
            <a:r>
              <a:rPr lang="en-US" dirty="0" smtClean="0"/>
              <a:t>  void </a:t>
            </a:r>
            <a:r>
              <a:rPr lang="en-US" dirty="0" err="1" smtClean="0"/>
              <a:t>com_b</a:t>
            </a:r>
            <a:r>
              <a:rPr lang="en-US" dirty="0" smtClean="0"/>
              <a:t>();</a:t>
            </a:r>
          </a:p>
          <a:p>
            <a:pPr lvl="8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2460" y="1219203"/>
            <a:ext cx="150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Student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90525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 (how it works):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1447800"/>
            <a:ext cx="9052560" cy="4389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 smtClean="0"/>
              <a:t>choose any board to </a:t>
            </a:r>
            <a:r>
              <a:rPr lang="en-US" dirty="0" smtClean="0"/>
              <a:t>view the information.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9392889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685800"/>
            <a:ext cx="9052560" cy="4389120"/>
          </a:xfrm>
        </p:spPr>
        <p:txBody>
          <a:bodyPr/>
          <a:lstStyle/>
          <a:p>
            <a:r>
              <a:rPr lang="en-US" dirty="0" smtClean="0"/>
              <a:t>Can publish any student’s result.</a:t>
            </a:r>
          </a:p>
          <a:p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2" y="1447800"/>
            <a:ext cx="8884919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9052560" cy="4389120"/>
          </a:xfrm>
        </p:spPr>
        <p:txBody>
          <a:bodyPr/>
          <a:lstStyle/>
          <a:p>
            <a:r>
              <a:rPr lang="en-US" dirty="0" smtClean="0"/>
              <a:t>Can search for result.</a:t>
            </a:r>
          </a:p>
          <a:p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84525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855070" y="242042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4506" y="53403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3774723" y="1447800"/>
            <a:ext cx="2508957" cy="15240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/>
            <a:r>
              <a:rPr lang="en-US" sz="1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Enter your choice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21940" y="3962406"/>
            <a:ext cx="1995762" cy="20890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 Case 1:</a:t>
            </a:r>
          </a:p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View any board information</a:t>
            </a:r>
            <a:endParaRPr lang="en-US" sz="12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endParaRPr lang="en-US" sz="12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4191002" y="228600"/>
            <a:ext cx="1716899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howcard Gothic" pitchFamily="82" charset="0"/>
              </a:rPr>
              <a:t>START</a:t>
            </a:r>
            <a:endParaRPr lang="en-US" dirty="0">
              <a:latin typeface="Showcard Gothic" pitchFamily="82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724994" y="1142406"/>
            <a:ext cx="609600" cy="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4"/>
          </p:cNvCxnSpPr>
          <p:nvPr/>
        </p:nvCxnSpPr>
        <p:spPr>
          <a:xfrm rot="5400000">
            <a:off x="4647506" y="3352900"/>
            <a:ext cx="762794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173876" y="3810006"/>
            <a:ext cx="1995762" cy="22414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Case 2:</a:t>
            </a:r>
          </a:p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Add any Student Info (For Admin use only)</a:t>
            </a:r>
            <a:endParaRPr lang="en-US" sz="12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endParaRPr lang="en-US" sz="11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53898" y="3810006"/>
            <a:ext cx="1995762" cy="22414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Case 3:</a:t>
            </a:r>
          </a:p>
          <a:p>
            <a:r>
              <a:rPr lang="en-US" sz="12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Search for board exam result</a:t>
            </a:r>
            <a:endParaRPr lang="en-US" sz="12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  <a:p>
            <a:pPr algn="ctr"/>
            <a:endParaRPr lang="en-US" sz="11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624327" y="3048100"/>
            <a:ext cx="1677194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099366" y="3086300"/>
            <a:ext cx="1447800" cy="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1" idx="5"/>
          </p:cNvCxnSpPr>
          <p:nvPr/>
        </p:nvCxnSpPr>
        <p:spPr>
          <a:xfrm>
            <a:off x="2463221" y="2209800"/>
            <a:ext cx="145405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12615" y="2362200"/>
            <a:ext cx="176767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158321" y="6324700"/>
            <a:ext cx="610394" cy="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557160" y="6285906"/>
            <a:ext cx="533400" cy="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763094" y="6362106"/>
            <a:ext cx="533400" cy="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316</TotalTime>
  <Words>242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Education Board Information System</vt:lpstr>
      <vt:lpstr>Contents:</vt:lpstr>
      <vt:lpstr>Who are the users ?</vt:lpstr>
      <vt:lpstr>Slide 4</vt:lpstr>
      <vt:lpstr>Class diagram : </vt:lpstr>
      <vt:lpstr>  Motivation (how it works):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Akib</dc:creator>
  <cp:lastModifiedBy>Akib</cp:lastModifiedBy>
  <cp:revision>37</cp:revision>
  <dcterms:created xsi:type="dcterms:W3CDTF">2013-08-28T16:42:29Z</dcterms:created>
  <dcterms:modified xsi:type="dcterms:W3CDTF">2013-08-29T07:40:50Z</dcterms:modified>
</cp:coreProperties>
</file>