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8"/>
  </p:notesMasterIdLst>
  <p:sldIdLst>
    <p:sldId id="257" r:id="rId2"/>
    <p:sldId id="395" r:id="rId3"/>
    <p:sldId id="490" r:id="rId4"/>
    <p:sldId id="491" r:id="rId5"/>
    <p:sldId id="492" r:id="rId6"/>
    <p:sldId id="493" r:id="rId7"/>
    <p:sldId id="494" r:id="rId8"/>
    <p:sldId id="496" r:id="rId9"/>
    <p:sldId id="497" r:id="rId10"/>
    <p:sldId id="495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7" r:id="rId20"/>
    <p:sldId id="509" r:id="rId21"/>
    <p:sldId id="506" r:id="rId22"/>
    <p:sldId id="510" r:id="rId23"/>
    <p:sldId id="511" r:id="rId24"/>
    <p:sldId id="424" r:id="rId25"/>
    <p:sldId id="351" r:id="rId26"/>
    <p:sldId id="51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ABD9E1"/>
    <a:srgbClr val="0077EC"/>
    <a:srgbClr val="4EDE29"/>
    <a:srgbClr val="2DBEE4"/>
    <a:srgbClr val="D1A75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5" autoAdjust="0"/>
    <p:restoredTop sz="90323" autoAdjust="0"/>
  </p:normalViewPr>
  <p:slideViewPr>
    <p:cSldViewPr snapToGrid="0">
      <p:cViewPr>
        <p:scale>
          <a:sx n="70" d="100"/>
          <a:sy n="70" d="100"/>
        </p:scale>
        <p:origin x="-54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2B37EB7-E91F-48A6-AEFE-A5809D78B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4280EA-F024-4585-B83A-ECC1FC76F8B0}" type="slidenum">
              <a:rPr lang="en-US" smtClean="0">
                <a:ea typeface="ＭＳ Ｐゴシック" pitchFamily="34" charset="-128"/>
              </a:rPr>
              <a:pPr>
                <a:defRPr/>
              </a:pPr>
              <a:t>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945AF-9D21-4F7D-AA6D-252DC8E771A9}" type="slidenum">
              <a:rPr lang="en-US" smtClean="0">
                <a:ea typeface="ＭＳ Ｐゴシック" pitchFamily="34" charset="-128"/>
              </a:rPr>
              <a:pPr>
                <a:defRPr/>
              </a:pPr>
              <a:t>10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7F7D1B-83FB-40B7-BE70-FCFE298C888A}" type="slidenum">
              <a:rPr lang="en-US" smtClean="0">
                <a:ea typeface="ＭＳ Ｐゴシック" pitchFamily="34" charset="-128"/>
              </a:rPr>
              <a:pPr>
                <a:defRPr/>
              </a:pPr>
              <a:t>11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BDB27B-EB1D-456B-951F-A94A62410924}" type="slidenum">
              <a:rPr lang="en-US" smtClean="0">
                <a:ea typeface="ＭＳ Ｐゴシック" pitchFamily="34" charset="-128"/>
              </a:rPr>
              <a:pPr>
                <a:defRPr/>
              </a:pPr>
              <a:t>12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3DDF6-9BF3-4DA2-9993-81D620EF9134}" type="slidenum">
              <a:rPr lang="en-US" smtClean="0">
                <a:ea typeface="ＭＳ Ｐゴシック" pitchFamily="34" charset="-128"/>
              </a:rPr>
              <a:pPr>
                <a:defRPr/>
              </a:pPr>
              <a:t>13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167DA-AC38-40FF-A1C4-BDA5376C6B4E}" type="slidenum">
              <a:rPr lang="en-US" smtClean="0">
                <a:ea typeface="ＭＳ Ｐゴシック" pitchFamily="34" charset="-128"/>
              </a:rPr>
              <a:pPr>
                <a:defRPr/>
              </a:pPr>
              <a:t>14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2311D-6C58-4C82-B217-ABE90C642A2E}" type="slidenum">
              <a:rPr lang="en-US" smtClean="0">
                <a:ea typeface="ＭＳ Ｐゴシック" pitchFamily="34" charset="-128"/>
              </a:rPr>
              <a:pPr>
                <a:defRPr/>
              </a:pPr>
              <a:t>15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7A612-67A0-4B9E-A79A-3FD8C7BA5FCD}" type="slidenum">
              <a:rPr lang="en-US" smtClean="0">
                <a:ea typeface="ＭＳ Ｐゴシック" pitchFamily="34" charset="-128"/>
              </a:rPr>
              <a:pPr>
                <a:defRPr/>
              </a:pPr>
              <a:t>16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FEA6D-3B6B-48FC-B69D-FD801163065B}" type="slidenum">
              <a:rPr lang="en-US" smtClean="0">
                <a:ea typeface="ＭＳ Ｐゴシック" pitchFamily="34" charset="-128"/>
              </a:rPr>
              <a:pPr>
                <a:defRPr/>
              </a:pPr>
              <a:t>17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B420F-E665-4FCD-98D6-F43D0E427BFE}" type="slidenum">
              <a:rPr lang="en-US" smtClean="0">
                <a:ea typeface="ＭＳ Ｐゴシック" pitchFamily="34" charset="-128"/>
              </a:rPr>
              <a:pPr>
                <a:defRPr/>
              </a:pPr>
              <a:t>18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E551A9-8B23-4D87-8492-5F09C58323C7}" type="slidenum">
              <a:rPr lang="en-US" smtClean="0">
                <a:ea typeface="ＭＳ Ｐゴシック" pitchFamily="34" charset="-128"/>
              </a:rPr>
              <a:pPr>
                <a:defRPr/>
              </a:pPr>
              <a:t>19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FDFAED-81B7-4499-AF3D-F8CB3EC245E9}" type="slidenum">
              <a:rPr lang="en-US" smtClean="0">
                <a:ea typeface="ＭＳ Ｐゴシック" pitchFamily="34" charset="-128"/>
              </a:rPr>
              <a:pPr>
                <a:defRPr/>
              </a:pPr>
              <a:t>2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483543-B931-46DC-978E-5175022B6DF9}" type="slidenum">
              <a:rPr lang="en-US" smtClean="0">
                <a:ea typeface="ＭＳ Ｐゴシック" pitchFamily="34" charset="-128"/>
              </a:rPr>
              <a:pPr>
                <a:defRPr/>
              </a:pPr>
              <a:t>20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D7B04-D927-47A5-B194-8C4D0F4127FD}" type="slidenum">
              <a:rPr lang="en-US" smtClean="0">
                <a:ea typeface="ＭＳ Ｐゴシック" pitchFamily="34" charset="-128"/>
              </a:rPr>
              <a:pPr>
                <a:defRPr/>
              </a:pPr>
              <a:t>21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66FBE1-AE8A-4CA0-93E3-4A701AABF121}" type="slidenum">
              <a:rPr lang="en-US" smtClean="0">
                <a:ea typeface="ＭＳ Ｐゴシック" pitchFamily="34" charset="-128"/>
              </a:rPr>
              <a:pPr>
                <a:defRPr/>
              </a:pPr>
              <a:t>22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78680-FF1C-43D9-931B-167CE951A3B6}" type="slidenum">
              <a:rPr lang="en-US" smtClean="0">
                <a:ea typeface="ＭＳ Ｐゴシック" pitchFamily="34" charset="-128"/>
              </a:rPr>
              <a:pPr>
                <a:defRPr/>
              </a:pPr>
              <a:t>23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ABAFC8-3C9D-402C-A3EF-001E57A029C7}" type="slidenum">
              <a:rPr lang="en-GB" smtClean="0">
                <a:ea typeface="ＭＳ Ｐゴシック" pitchFamily="34" charset="-128"/>
              </a:rPr>
              <a:pPr>
                <a:defRPr/>
              </a:pPr>
              <a:t>24</a:t>
            </a:fld>
            <a:endParaRPr lang="en-GB" smtClean="0">
              <a:ea typeface="ＭＳ Ｐゴシック" pitchFamily="34" charset="-128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11957-C209-457A-B430-D8CB82633C13}" type="slidenum">
              <a:rPr lang="en-US" smtClean="0">
                <a:ea typeface="ＭＳ Ｐゴシック" pitchFamily="34" charset="-128"/>
              </a:rPr>
              <a:pPr>
                <a:defRPr/>
              </a:pPr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DA586-F11F-43C4-8822-16773D003E32}" type="slidenum">
              <a:rPr lang="en-US" smtClean="0">
                <a:ea typeface="ＭＳ Ｐゴシック" pitchFamily="34" charset="-128"/>
              </a:rPr>
              <a:pPr>
                <a:defRPr/>
              </a:pPr>
              <a:t>26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B7DD92-A440-4736-81C1-6E9B00BB08C8}" type="slidenum">
              <a:rPr lang="en-US" smtClean="0">
                <a:ea typeface="ＭＳ Ｐゴシック" pitchFamily="34" charset="-128"/>
              </a:rPr>
              <a:pPr>
                <a:defRPr/>
              </a:pPr>
              <a:t>3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99A97-008A-4F2F-AEAE-19B307D51911}" type="slidenum">
              <a:rPr lang="en-US" smtClean="0">
                <a:ea typeface="ＭＳ Ｐゴシック" pitchFamily="34" charset="-128"/>
              </a:rPr>
              <a:pPr>
                <a:defRPr/>
              </a:pPr>
              <a:t>4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4142B-EA79-48C5-87FE-F4B18DC6ABE0}" type="slidenum">
              <a:rPr lang="en-US" smtClean="0">
                <a:ea typeface="ＭＳ Ｐゴシック" pitchFamily="34" charset="-128"/>
              </a:rPr>
              <a:pPr>
                <a:defRPr/>
              </a:pPr>
              <a:t>5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763250-F6DE-4694-9317-A1A18996C7AB}" type="slidenum">
              <a:rPr lang="en-US" smtClean="0">
                <a:ea typeface="ＭＳ Ｐゴシック" pitchFamily="34" charset="-128"/>
              </a:rPr>
              <a:pPr>
                <a:defRPr/>
              </a:pPr>
              <a:t>6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042EA5-C827-4F51-9125-5C63A7BF4166}" type="slidenum">
              <a:rPr lang="en-US" smtClean="0">
                <a:ea typeface="ＭＳ Ｐゴシック" pitchFamily="34" charset="-128"/>
              </a:rPr>
              <a:pPr>
                <a:defRPr/>
              </a:pPr>
              <a:t>7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57AF3-A128-48DD-8DD4-31BF4FD11031}" type="slidenum">
              <a:rPr lang="en-US" smtClean="0">
                <a:ea typeface="ＭＳ Ｐゴシック" pitchFamily="34" charset="-128"/>
              </a:rPr>
              <a:pPr>
                <a:defRPr/>
              </a:pPr>
              <a:t>8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5AD6E6-72FE-4765-A8F8-F6425D1F35B4}" type="slidenum">
              <a:rPr lang="en-US" smtClean="0">
                <a:ea typeface="ＭＳ Ｐゴシック" pitchFamily="34" charset="-128"/>
              </a:rPr>
              <a:pPr>
                <a:defRPr/>
              </a:pPr>
              <a:t>9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19200"/>
            <a:ext cx="9144000" cy="1524000"/>
          </a:xfrm>
          <a:prstGeom prst="rect">
            <a:avLst/>
          </a:prstGeom>
          <a:solidFill>
            <a:srgbClr val="000099">
              <a:alpha val="48000"/>
            </a:srgbClr>
          </a:solidFill>
          <a:ln w="3810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1520825"/>
            <a:ext cx="6858000" cy="490538"/>
          </a:xfrm>
        </p:spPr>
        <p:txBody>
          <a:bodyPr anchor="b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2209800"/>
            <a:ext cx="5181600" cy="276225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F6DFF-4675-4BC6-B10D-BF2E6C788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8097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304800"/>
            <a:ext cx="52768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0C8C-9922-48AC-BAD0-6134E5F45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A920E-FB60-456E-B5D4-346740677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600200"/>
            <a:ext cx="3352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352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9FB79-0540-422C-B0F2-AF5F16D92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45064-CC8F-49A8-BCD5-5B76FC5F6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F2E78-7718-4FB5-9887-68099E031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55342-78C7-4271-A821-0BB4677FF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C523-0AAA-4D2C-9EE1-7E1A20CDA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90000"/>
            <a:lum/>
          </a:blip>
          <a:srcRect/>
          <a:stretch>
            <a:fillRect l="-10000" t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239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600200"/>
            <a:ext cx="6858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000" b="0">
                <a:solidFill>
                  <a:schemeClr val="bg2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00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000" b="0"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Md.Shamsujjoha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000" b="0">
                <a:solidFill>
                  <a:schemeClr val="bg2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CFE879C-232F-4D1D-A326-034CA27C9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78" r:id="rId3"/>
    <p:sldLayoutId id="2147483679" r:id="rId4"/>
    <p:sldLayoutId id="2147483680" r:id="rId5"/>
    <p:sldLayoutId id="2147483688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99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24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20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2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125000"/>
        <a:buChar char="•"/>
        <a:defRPr kumimoji="1"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90000"/>
            <a:lum/>
          </a:blip>
          <a:srcRect/>
          <a:stretch>
            <a:fillRect l="-2000" t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4738" y="1520825"/>
            <a:ext cx="6858000" cy="490538"/>
          </a:xfrm>
        </p:spPr>
        <p:txBody>
          <a:bodyPr/>
          <a:lstStyle/>
          <a:p>
            <a:pPr algn="ctr"/>
            <a:r>
              <a:rPr lang="en-US" smtClean="0"/>
              <a:t>Game of Life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So  , how a cell’s value can be calculated if there is less than eight neighbor ? 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dead cell with exactly three live neighbors becomes a live cell (1 = live , 0 = dead )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dead cell with exactly three live neighbors becomes a live cell (1 = live , 0 = dead )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dead cell with exactly three live neighbors becomes a live cell (1 = live , 0 = dead )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dead cell with exactly three live neighbors becomes a live cell (1 = live , 0 = dead )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live cell with two or three live neighbors stays alive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live cell with two or three live neighbors stays alive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A live cell with two or three live neighbors stays alive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cell dies or remains dead because of overcrowding (&gt;3 neighbor) or 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cell dies or </a:t>
            </a:r>
            <a:r>
              <a:rPr lang="en-US" smtClean="0">
                <a:solidFill>
                  <a:srgbClr val="FF0000"/>
                </a:solidFill>
              </a:rPr>
              <a:t>remains dead</a:t>
            </a:r>
            <a:r>
              <a:rPr lang="en-US" smtClean="0">
                <a:solidFill>
                  <a:schemeClr val="tx1"/>
                </a:solidFill>
              </a:rPr>
              <a:t> because of overcrowding (&gt;3 neighbor) or </a:t>
            </a:r>
            <a:r>
              <a:rPr lang="en-US" smtClean="0">
                <a:solidFill>
                  <a:srgbClr val="FF0000"/>
                </a:solidFill>
              </a:rPr>
              <a:t>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It consists of a collection of cells which, based on a few mathematical rules, can live, die or become alive .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Depending on the initial conditions, the cells form various patterns throughout the course of the game.  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45122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32346"/>
                <a:gridCol w="586854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cell dies or </a:t>
            </a:r>
            <a:r>
              <a:rPr lang="en-US" smtClean="0">
                <a:solidFill>
                  <a:srgbClr val="FF0000"/>
                </a:solidFill>
              </a:rPr>
              <a:t>remains dead</a:t>
            </a:r>
            <a:r>
              <a:rPr lang="en-US" smtClean="0">
                <a:solidFill>
                  <a:schemeClr val="tx1"/>
                </a:solidFill>
              </a:rPr>
              <a:t> because of overcrowding (&gt;3 neighbor) or </a:t>
            </a:r>
            <a:r>
              <a:rPr lang="en-US" smtClean="0">
                <a:solidFill>
                  <a:srgbClr val="FF0000"/>
                </a:solidFill>
              </a:rPr>
              <a:t>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cell dies or remains dead because of overcrowding (&gt;3 neighbor) or 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cell dies or remains dead because of overcrowding (&gt;3 neighbor) or 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4302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Rules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marL="177800" indent="-177800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In all other cases, a </a:t>
            </a:r>
            <a:r>
              <a:rPr lang="en-US" smtClean="0">
                <a:solidFill>
                  <a:srgbClr val="FF0000"/>
                </a:solidFill>
              </a:rPr>
              <a:t>cell dies </a:t>
            </a:r>
            <a:r>
              <a:rPr lang="en-US" smtClean="0">
                <a:solidFill>
                  <a:schemeClr val="tx1"/>
                </a:solidFill>
              </a:rPr>
              <a:t>or remains dead because of </a:t>
            </a:r>
            <a:r>
              <a:rPr lang="en-US" smtClean="0">
                <a:solidFill>
                  <a:srgbClr val="FF0000"/>
                </a:solidFill>
              </a:rPr>
              <a:t>overcrowding (&gt;3 neighbor) </a:t>
            </a:r>
            <a:r>
              <a:rPr lang="en-US" smtClean="0">
                <a:solidFill>
                  <a:schemeClr val="tx1"/>
                </a:solidFill>
              </a:rPr>
              <a:t>or loneliness (&lt;2 neighbors).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599407" y="5714206"/>
            <a:ext cx="4572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942013"/>
            <a:ext cx="685800" cy="1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5562600"/>
            <a:ext cx="533400" cy="3810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8013" cy="792163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>
                <a:solidFill>
                  <a:srgbClr val="355E00"/>
                </a:solidFill>
              </a:rPr>
              <a:t>Complexity 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4443412"/>
          </a:xfrm>
        </p:spPr>
        <p:txBody>
          <a:bodyPr/>
          <a:lstStyle/>
          <a:p>
            <a:pPr algn="just"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>
                <a:solidFill>
                  <a:schemeClr val="tx1"/>
                </a:solidFill>
              </a:rPr>
              <a:t>Let consider we have</a:t>
            </a:r>
            <a:r>
              <a:rPr lang="en-GB" smtClean="0">
                <a:solidFill>
                  <a:srgbClr val="FF0000"/>
                </a:solidFill>
              </a:rPr>
              <a:t> [n×n] </a:t>
            </a:r>
            <a:r>
              <a:rPr lang="en-GB" smtClean="0">
                <a:solidFill>
                  <a:schemeClr val="tx1"/>
                </a:solidFill>
              </a:rPr>
              <a:t>grid</a:t>
            </a:r>
          </a:p>
          <a:p>
            <a:pPr algn="just"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>
                <a:solidFill>
                  <a:srgbClr val="355E00"/>
                </a:solidFill>
              </a:rPr>
              <a:t>	</a:t>
            </a:r>
            <a:r>
              <a:rPr lang="en-GB" smtClean="0">
                <a:solidFill>
                  <a:schemeClr val="tx1"/>
                </a:solidFill>
              </a:rPr>
              <a:t>Then how many calculations are required ?</a:t>
            </a:r>
          </a:p>
          <a:p>
            <a:pPr algn="just"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Tm="1024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93675"/>
            <a:ext cx="7239000" cy="615950"/>
          </a:xfrm>
        </p:spPr>
        <p:txBody>
          <a:bodyPr/>
          <a:lstStyle/>
          <a:p>
            <a:r>
              <a:rPr lang="en-US" sz="4000" smtClean="0"/>
              <a:t>Questions or Suggestion </a:t>
            </a:r>
            <a:endParaRPr lang="en-US" sz="1600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27463" y="1539875"/>
          <a:ext cx="1822450" cy="4249738"/>
        </p:xfrm>
        <a:graphic>
          <a:graphicData uri="http://schemas.openxmlformats.org/presentationml/2006/ole">
            <p:oleObj spid="_x0000_s1026" name="Clip" r:id="rId4" imgW="942840" imgH="22870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90000"/>
            <a:lum/>
          </a:blip>
          <a:srcRect/>
          <a:stretch>
            <a:fillRect l="-50000" t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04938" y="1419225"/>
            <a:ext cx="6688137" cy="3548063"/>
          </a:xfrm>
        </p:spPr>
        <p:txBody>
          <a:bodyPr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How to Code</a:t>
            </a:r>
            <a:br>
              <a:rPr lang="en-US" sz="5400" smtClean="0">
                <a:solidFill>
                  <a:schemeClr val="tx1"/>
                </a:solidFill>
              </a:rPr>
            </a:br>
            <a:r>
              <a:rPr lang="en-US" sz="5400" smtClean="0">
                <a:solidFill>
                  <a:schemeClr val="tx1"/>
                </a:solidFill>
              </a:rPr>
              <a:t>Game of Life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Each cell’s value is calculated from its neighboring eight cell .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  <a:p>
            <a:pPr algn="just">
              <a:buFontTx/>
              <a:buNone/>
            </a:pPr>
            <a:endParaRPr lang="en-US" smtClean="0">
              <a:solidFill>
                <a:schemeClr val="tx1"/>
              </a:solidFill>
            </a:endParaRP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Each cell’s value is calculated from its neighboring eight cell .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  <a:p>
            <a:pPr algn="just">
              <a:buFontTx/>
              <a:buNone/>
            </a:pPr>
            <a:endParaRPr lang="en-US" smtClean="0">
              <a:solidFill>
                <a:schemeClr val="tx1"/>
              </a:solidFill>
            </a:endParaRP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581400" y="4433888"/>
            <a:ext cx="1295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57600" y="4433888"/>
            <a:ext cx="12192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848894" y="4775994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Each cell’s value is calculated from its neighboring eight cell 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12988" y="2463800"/>
          <a:ext cx="4800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</a:tblGrid>
              <a:tr h="1219200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sz="2000" b="0" dirty="0" err="1" smtClean="0">
                          <a:solidFill>
                            <a:srgbClr val="FF0000"/>
                          </a:solidFill>
                        </a:rPr>
                        <a:t>a,b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Each cell’s value is calculated from its neighboring eight cell 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12988" y="2463800"/>
          <a:ext cx="4800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</a:tblGrid>
              <a:tr h="1219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[a-1,b-1]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 smtClean="0"/>
                    </a:p>
                    <a:p>
                      <a:pPr algn="ctr"/>
                      <a:r>
                        <a:rPr lang="en-US" sz="2000" b="0" dirty="0" smtClean="0"/>
                        <a:t>[a-1,b]</a:t>
                      </a:r>
                      <a:endParaRPr lang="en-US" sz="20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[a-1,b+1]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[a,b-1]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sz="2000" b="0" dirty="0" err="1" smtClean="0">
                          <a:solidFill>
                            <a:srgbClr val="FF0000"/>
                          </a:solidFill>
                        </a:rPr>
                        <a:t>a,b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[a,b+1]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[a+1,b-1]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[a+1,b]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[a+1,b+1]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So  , how a cell’s value can be calculated if there is less than eight neighbor ? 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So  , how a cell’s value can be calculated if there is less than eight neighbor ? 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1408113" y="4762500"/>
            <a:ext cx="839788" cy="1587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28800" y="4419600"/>
            <a:ext cx="5334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4800600"/>
            <a:ext cx="685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4800600"/>
            <a:ext cx="609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550" y="168275"/>
            <a:ext cx="8223250" cy="719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Game of Life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95288" y="1600200"/>
            <a:ext cx="8215312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So  , how a cell’s value can be calculated if there is less than eight neighbor ? </a:t>
            </a:r>
          </a:p>
          <a:p>
            <a:pPr algn="just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533400"/>
                <a:gridCol w="685800"/>
                <a:gridCol w="5334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novation">
  <a:themeElements>
    <a:clrScheme name="innovation 7">
      <a:dk1>
        <a:srgbClr val="000099"/>
      </a:dk1>
      <a:lt1>
        <a:srgbClr val="DDDDDD"/>
      </a:lt1>
      <a:dk2>
        <a:srgbClr val="000099"/>
      </a:dk2>
      <a:lt2>
        <a:srgbClr val="000000"/>
      </a:lt2>
      <a:accent1>
        <a:srgbClr val="3F83C1"/>
      </a:accent1>
      <a:accent2>
        <a:srgbClr val="61C1A8"/>
      </a:accent2>
      <a:accent3>
        <a:srgbClr val="EBEBEB"/>
      </a:accent3>
      <a:accent4>
        <a:srgbClr val="000082"/>
      </a:accent4>
      <a:accent5>
        <a:srgbClr val="AFC1DD"/>
      </a:accent5>
      <a:accent6>
        <a:srgbClr val="57AF98"/>
      </a:accent6>
      <a:hlink>
        <a:srgbClr val="694CB2"/>
      </a:hlink>
      <a:folHlink>
        <a:srgbClr val="269FBC"/>
      </a:folHlink>
    </a:clrScheme>
    <a:fontScheme name="innov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innovatio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 5">
        <a:dk1>
          <a:srgbClr val="000000"/>
        </a:dk1>
        <a:lt1>
          <a:srgbClr val="FFCC66"/>
        </a:lt1>
        <a:dk2>
          <a:srgbClr val="000000"/>
        </a:dk2>
        <a:lt2>
          <a:srgbClr val="99CC00"/>
        </a:lt2>
        <a:accent1>
          <a:srgbClr val="FF9933"/>
        </a:accent1>
        <a:accent2>
          <a:srgbClr val="99FF33"/>
        </a:accent2>
        <a:accent3>
          <a:srgbClr val="AAAAAA"/>
        </a:accent3>
        <a:accent4>
          <a:srgbClr val="DAAE56"/>
        </a:accent4>
        <a:accent5>
          <a:srgbClr val="FFCAAD"/>
        </a:accent5>
        <a:accent6>
          <a:srgbClr val="8AE72D"/>
        </a:accent6>
        <a:hlink>
          <a:srgbClr val="9966FF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novation 6">
        <a:dk1>
          <a:srgbClr val="000099"/>
        </a:dk1>
        <a:lt1>
          <a:srgbClr val="DDDDDD"/>
        </a:lt1>
        <a:dk2>
          <a:srgbClr val="000099"/>
        </a:dk2>
        <a:lt2>
          <a:srgbClr val="000000"/>
        </a:lt2>
        <a:accent1>
          <a:srgbClr val="0066FF"/>
        </a:accent1>
        <a:accent2>
          <a:srgbClr val="61C1A8"/>
        </a:accent2>
        <a:accent3>
          <a:srgbClr val="EBEBEB"/>
        </a:accent3>
        <a:accent4>
          <a:srgbClr val="000082"/>
        </a:accent4>
        <a:accent5>
          <a:srgbClr val="AAB8FF"/>
        </a:accent5>
        <a:accent6>
          <a:srgbClr val="57AF98"/>
        </a:accent6>
        <a:hlink>
          <a:srgbClr val="694CB2"/>
        </a:hlink>
        <a:folHlink>
          <a:srgbClr val="269F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novation 7">
        <a:dk1>
          <a:srgbClr val="000099"/>
        </a:dk1>
        <a:lt1>
          <a:srgbClr val="DDDDDD"/>
        </a:lt1>
        <a:dk2>
          <a:srgbClr val="000099"/>
        </a:dk2>
        <a:lt2>
          <a:srgbClr val="000000"/>
        </a:lt2>
        <a:accent1>
          <a:srgbClr val="3F83C1"/>
        </a:accent1>
        <a:accent2>
          <a:srgbClr val="61C1A8"/>
        </a:accent2>
        <a:accent3>
          <a:srgbClr val="EBEBEB"/>
        </a:accent3>
        <a:accent4>
          <a:srgbClr val="000082"/>
        </a:accent4>
        <a:accent5>
          <a:srgbClr val="AFC1DD"/>
        </a:accent5>
        <a:accent6>
          <a:srgbClr val="57AF98"/>
        </a:accent6>
        <a:hlink>
          <a:srgbClr val="694CB2"/>
        </a:hlink>
        <a:folHlink>
          <a:srgbClr val="269F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8904</TotalTime>
  <Words>1585</Words>
  <Application>Microsoft Office PowerPoint</Application>
  <PresentationFormat>On-screen Show (4:3)</PresentationFormat>
  <Paragraphs>1152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ＭＳ Ｐゴシック</vt:lpstr>
      <vt:lpstr>Tahoma</vt:lpstr>
      <vt:lpstr>innovation</vt:lpstr>
      <vt:lpstr>Clip</vt:lpstr>
      <vt:lpstr>Game of Life</vt:lpstr>
      <vt:lpstr>Game of Life </vt:lpstr>
      <vt:lpstr>Game of Life </vt:lpstr>
      <vt:lpstr>Game of Life </vt:lpstr>
      <vt:lpstr>Game of Life </vt:lpstr>
      <vt:lpstr>Game of Life </vt:lpstr>
      <vt:lpstr>Game of Life </vt:lpstr>
      <vt:lpstr>Game of Life </vt:lpstr>
      <vt:lpstr>Game of Life </vt:lpstr>
      <vt:lpstr>Game of Life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Game of Life Rules : </vt:lpstr>
      <vt:lpstr>Complexity </vt:lpstr>
      <vt:lpstr>Questions or Suggestion </vt:lpstr>
      <vt:lpstr>How to Code Game of Life</vt:lpstr>
    </vt:vector>
  </TitlesOfParts>
  <Company>Jeff Doyle and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Doyle</dc:creator>
  <cp:lastModifiedBy>disha</cp:lastModifiedBy>
  <cp:revision>270</cp:revision>
  <dcterms:created xsi:type="dcterms:W3CDTF">2007-02-28T18:36:12Z</dcterms:created>
  <dcterms:modified xsi:type="dcterms:W3CDTF">2012-11-04T18:03:59Z</dcterms:modified>
</cp:coreProperties>
</file>