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026A-B62B-45AB-A66C-EA69276C45F1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7950-AF44-4459-9EDF-182011DA7C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and Huffman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Please get a piece of paper and a pen and put your name and </a:t>
            </a:r>
            <a:r>
              <a:rPr lang="en-US" dirty="0" err="1" smtClean="0"/>
              <a:t>netid</a:t>
            </a:r>
            <a:r>
              <a:rPr lang="en-US" dirty="0" smtClean="0"/>
              <a:t> on it.  Make sure you can turn in it after class without losing your notes.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My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AACCCAAABAADAE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00200"/>
            <a:ext cx="327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rule: one character’s encoding cannot be the prefix of another.  So if A=01, no other encoding can begin with 01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638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 several possible encodings that can give you 25.  I’m pretty sure there’s no more efficient encoding, at least as far as compressing individual characters.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68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a set of frequencies, how should you select the character encoding for maximum efficiency?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Huffman Encoding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make a “</a:t>
            </a:r>
            <a:r>
              <a:rPr lang="en-US" dirty="0" err="1" smtClean="0"/>
              <a:t>huffman</a:t>
            </a:r>
            <a:r>
              <a:rPr lang="en-US" dirty="0" smtClean="0"/>
              <a:t> tree”.  By repeatedly combining nodes with small frequencies into “meta nodes” with larger frequency</a:t>
            </a:r>
          </a:p>
          <a:p>
            <a:r>
              <a:rPr lang="en-US" dirty="0" smtClean="0"/>
              <a:t>A letter’s position in the tree will tell us what its encoded form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a </a:t>
            </a:r>
            <a:r>
              <a:rPr lang="en-US" dirty="0" err="1" smtClean="0"/>
              <a:t>huffman</a:t>
            </a:r>
            <a:r>
              <a:rPr lang="en-US" dirty="0" smtClean="0"/>
              <a:t> tree and encodings for this circumstance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 the tutorial linked off the resources section in Sakai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057400"/>
          <a:ext cx="38100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Letter2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638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</a:t>
            </a:r>
            <a:r>
              <a:rPr lang="en-US" dirty="0" err="1" smtClean="0"/>
              <a:t>huffman</a:t>
            </a:r>
            <a:r>
              <a:rPr lang="en-US" dirty="0" smtClean="0"/>
              <a:t> tree and the resultant encoding on your </a:t>
            </a:r>
            <a:r>
              <a:rPr lang="en-US" dirty="0" err="1" smtClean="0"/>
              <a:t>handin</a:t>
            </a:r>
            <a:r>
              <a:rPr lang="en-US" dirty="0" smtClean="0"/>
              <a:t> sheet.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Magic Number</a:t>
            </a:r>
          </a:p>
          <a:p>
            <a:r>
              <a:rPr lang="en-US" dirty="0" smtClean="0"/>
              <a:t>Counts</a:t>
            </a:r>
          </a:p>
          <a:p>
            <a:r>
              <a:rPr lang="en-US" dirty="0" smtClean="0"/>
              <a:t>Or a tree for extra credit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Psuedo</a:t>
            </a:r>
            <a:r>
              <a:rPr lang="en-US" dirty="0" smtClean="0"/>
              <a:t>-EOF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made up character to write to your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turn your sheet in at the back of the room (try for a neat pile)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data stored in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different ways are possible</a:t>
            </a:r>
          </a:p>
          <a:p>
            <a:r>
              <a:rPr lang="en-US" dirty="0" smtClean="0"/>
              <a:t>In an ASCII-encoded text file (</a:t>
            </a:r>
            <a:r>
              <a:rPr lang="en-US" dirty="0" err="1" smtClean="0"/>
              <a:t>hithero</a:t>
            </a:r>
            <a:r>
              <a:rPr lang="en-US" dirty="0" smtClean="0"/>
              <a:t> known as a “text file”), each character consists of 8-bit chunks</a:t>
            </a:r>
          </a:p>
          <a:p>
            <a:r>
              <a:rPr lang="en-US" dirty="0" smtClean="0"/>
              <a:t>What’s a bit?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Bits Mean What You Want Them To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01001101 01001001 01001011 01000101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22860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209800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K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22860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657600"/>
            <a:ext cx="742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why 8-bit chunks?  Couldn’t we interpret the same string as 4 bit chunks?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03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0100 1101 0100 1001 0100 1011 0100 0101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5181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8 bit chucks there are 2</a:t>
            </a:r>
            <a:r>
              <a:rPr lang="en-US" baseline="30000" dirty="0" smtClean="0"/>
              <a:t>8</a:t>
            </a:r>
            <a:r>
              <a:rPr lang="en-US" dirty="0" smtClean="0"/>
              <a:t> (256) possible characters.  With 4 bit chunks there are 2</a:t>
            </a:r>
            <a:r>
              <a:rPr lang="en-US" baseline="30000" dirty="0" smtClean="0"/>
              <a:t>4</a:t>
            </a:r>
            <a:r>
              <a:rPr lang="en-US" dirty="0" smtClean="0"/>
              <a:t> (16) possible characters.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want to save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just use fewer bits per chunk, but that limits the number of characters we can represent</a:t>
            </a:r>
          </a:p>
          <a:p>
            <a:r>
              <a:rPr lang="en-US" dirty="0" smtClean="0"/>
              <a:t>But my document contains a lot more ‘</a:t>
            </a:r>
            <a:r>
              <a:rPr lang="en-US" dirty="0" err="1" smtClean="0"/>
              <a:t>a’s</a:t>
            </a:r>
            <a:r>
              <a:rPr lang="en-US" dirty="0" smtClean="0"/>
              <a:t> than ‘%’s.  What if the code for a was “01” and the code for % was “10000101”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Mike decides he wants to compress his vast collection of Harry Potter </a:t>
            </a:r>
            <a:r>
              <a:rPr lang="en-US" dirty="0" err="1" smtClean="0"/>
              <a:t>fanfic</a:t>
            </a:r>
            <a:r>
              <a:rPr lang="en-US" dirty="0" smtClean="0"/>
              <a:t> (all stored a </a:t>
            </a:r>
            <a:r>
              <a:rPr lang="en-US" dirty="0" err="1" smtClean="0"/>
              <a:t>textfiles</a:t>
            </a:r>
            <a:r>
              <a:rPr lang="en-US" dirty="0" smtClean="0"/>
              <a:t>).  He notices that the character ‘H’ occurs much more frequently in the </a:t>
            </a:r>
            <a:r>
              <a:rPr lang="en-US" dirty="0" err="1" smtClean="0"/>
              <a:t>textfiles</a:t>
            </a:r>
            <a:r>
              <a:rPr lang="en-US" dirty="0" smtClean="0"/>
              <a:t> than does the character ‘%’, but they both use 8 bits.  So he changes the encoding so that ‘H’ is represented by ‘01’ (2 bits) and ‘%’ is represented by ‘1010101010101010’ (16 bits).  Assuming all other characters stay at 8 bits (a bit unlikely…but just pretend)…how much more frequent do ‘H’s need to be than ‘%’s for there to be a space savings?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There must be more than 3Hs for every %s</a:t>
            </a:r>
          </a:p>
          <a:p>
            <a:pPr marL="514350" indent="-514350">
              <a:buAutoNum type="arabicPeriod"/>
            </a:pPr>
            <a:r>
              <a:rPr lang="en-US" dirty="0" smtClean="0"/>
              <a:t>There must be more than 3Hs for every 2%s</a:t>
            </a:r>
          </a:p>
          <a:p>
            <a:pPr marL="514350" indent="-514350">
              <a:buAutoNum type="arabicPeriod"/>
            </a:pPr>
            <a:r>
              <a:rPr lang="en-US" dirty="0" smtClean="0"/>
              <a:t>There must be more than 4Hs for every 3%s</a:t>
            </a:r>
          </a:p>
          <a:p>
            <a:pPr marL="514350" indent="-514350">
              <a:buAutoNum type="arabicPeriod"/>
            </a:pPr>
            <a:r>
              <a:rPr lang="en-US" dirty="0" smtClean="0"/>
              <a:t>As long as there more Hs than %s you get a savings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savings if we know what characters occur frequently</a:t>
            </a:r>
          </a:p>
          <a:p>
            <a:r>
              <a:rPr lang="en-US" dirty="0" smtClean="0"/>
              <a:t>So imagine you look at some set of data with character frequencies.  How much can you save?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string: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AACCCAAABAADAE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743200"/>
          <a:ext cx="3810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28194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What’s the best encoding?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encoding not work?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743200"/>
          <a:ext cx="3810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2667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encoding for AAE?</a:t>
            </a:r>
          </a:p>
          <a:p>
            <a:r>
              <a:rPr lang="en-US" dirty="0" smtClean="0"/>
              <a:t>What is the encoding for ADC?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Consider the string: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AACCCAAABAADAE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00200"/>
            <a:ext cx="327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rule: one character’s encoding cannot be the prefix of another.  So if A=01, no other encoding can begin with 01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6388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with your row to find the most efficient possible encoding for each character.  I was able to encode the entire string in 25 bits.  See if you can do it that efficiently – but be careful with prefixes.  Write your encoding, plus your computation of its total length, on your </a:t>
            </a:r>
            <a:r>
              <a:rPr lang="en-US" dirty="0" err="1" smtClean="0"/>
              <a:t>handin</a:t>
            </a:r>
            <a:r>
              <a:rPr lang="en-US" dirty="0" smtClean="0"/>
              <a:t> sheet.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785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Bits and Huffman Encoding</vt:lpstr>
      <vt:lpstr>How is data stored in a computer?</vt:lpstr>
      <vt:lpstr>Bits Mean What You Want Them To Mean</vt:lpstr>
      <vt:lpstr>What if we want to save memory?</vt:lpstr>
      <vt:lpstr>A Problem</vt:lpstr>
      <vt:lpstr>Slide 6</vt:lpstr>
      <vt:lpstr>Consider the string:</vt:lpstr>
      <vt:lpstr>Why will this encoding not work?</vt:lpstr>
      <vt:lpstr>Consider the string:</vt:lpstr>
      <vt:lpstr>My Encoding</vt:lpstr>
      <vt:lpstr>Given a set of frequencies, how should you select the character encoding for maximum efficiency?  Huffman Encoding</vt:lpstr>
      <vt:lpstr>The basic idea</vt:lpstr>
      <vt:lpstr>Generate a huffman tree and encodings for this circumstance</vt:lpstr>
      <vt:lpstr>The Header</vt:lpstr>
      <vt:lpstr>The Psuedo-EOF character</vt:lpstr>
      <vt:lpstr>Please turn your sheet in at the back of the room (try for a neat pile)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and Huffman Encoding</dc:title>
  <dc:creator>Mike</dc:creator>
  <cp:lastModifiedBy>Mike</cp:lastModifiedBy>
  <cp:revision>2</cp:revision>
  <dcterms:created xsi:type="dcterms:W3CDTF">2012-04-02T14:16:24Z</dcterms:created>
  <dcterms:modified xsi:type="dcterms:W3CDTF">2012-04-04T20:08:06Z</dcterms:modified>
</cp:coreProperties>
</file>