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500D0-AE1E-4C5E-8F43-15803BE2D0F3}" type="datetimeFigureOut">
              <a:rPr lang="en-US" smtClean="0"/>
              <a:t>7/11/2011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1A7E0-E72C-48C1-B740-87B89F68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5B47BD-54EC-44B0-8D68-0B708B043AD7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weight of a leaf node will be the frequency of the symbol stored at that node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weight of an interior node will be the sum of frequencies of all nodes in the </a:t>
            </a:r>
            <a:r>
              <a:rPr lang="en-US" dirty="0" err="1" smtClean="0"/>
              <a:t>subtree</a:t>
            </a:r>
            <a:r>
              <a:rPr lang="en-US" dirty="0" smtClean="0"/>
              <a:t> rooted at the interior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1A7E0-E72C-48C1-B740-87B89F683B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43C9639-6559-4B94-89E3-01C435389310}" type="datetime1">
              <a:rPr lang="en-US" smtClean="0"/>
              <a:t>7/11/2011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070EFD-F04F-471F-9A5B-02AD52F1F7FC}" type="datetime1">
              <a:rPr lang="en-US" smtClean="0"/>
              <a:t>7/11/2011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BB11207-4130-4653-9031-A0AAF47CB4EA}" type="datetime1">
              <a:rPr lang="en-US" smtClean="0"/>
              <a:t>7/11/2011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EDA88-D7E8-41F7-9549-FEDAC1C2A982}" type="datetime1">
              <a:rPr lang="en-US" smtClean="0"/>
              <a:t>7/11/2011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0BE85-2C98-4EA3-82F8-F0330C81CB20}" type="datetime1">
              <a:rPr lang="en-US" smtClean="0"/>
              <a:t>7/11/2011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E5743F-1D71-49B4-B804-B9678A188C48}" type="datetime1">
              <a:rPr lang="en-US" smtClean="0"/>
              <a:t>7/11/2011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DCAFA7-8C6D-41E8-BBD3-33B9F86C8E13}" type="datetime1">
              <a:rPr lang="en-US" smtClean="0"/>
              <a:t>7/11/2011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C5B61-C694-4526-ACA0-BD7FE5B2AF41}" type="datetime1">
              <a:rPr lang="en-US" smtClean="0"/>
              <a:t>7/11/2011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4DF-5272-4D0B-9AFC-7F9E84F6BC39}" type="datetime1">
              <a:rPr lang="en-US" smtClean="0"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5F8FF-7082-4964-903D-7D31D3178E97}" type="datetime1">
              <a:rPr lang="en-US" smtClean="0"/>
              <a:t>7/11/2011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D158AA3-CB09-4606-B2A4-4C8863D371AE}" type="datetime1">
              <a:rPr lang="en-US" smtClean="0"/>
              <a:t>7/11/2011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12516987-0F69-4132-881D-61ADBAB078A1}" type="datetime1">
              <a:rPr lang="en-US" smtClean="0"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2E93C5F4-5B6A-4A86-AA37-558DE5006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Lecture Objectives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learn how to use a Huffman tree to encode characters using fewer bytes than ASCII or Unicode, resulting in smaller files and reduced storage requirements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Building a Custom Huffman Tree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1771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Analysis</a:t>
            </a:r>
            <a:r>
              <a:rPr lang="en-US" dirty="0" smtClean="0"/>
              <a:t>: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Each node will have storage for two data items: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the weight of the node and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the symbol associated with the node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All symbols will be stored in leaf nodes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For nodes that are not leaf nodes, the symbol part has no </a:t>
            </a:r>
            <a:r>
              <a:rPr lang="en-US" dirty="0" smtClean="0"/>
              <a:t>meaning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Which data structure is best to use?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Building a Custom Huffman Tree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1792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pic>
        <p:nvPicPr>
          <p:cNvPr id="179205" name="Picture 2" descr="C:\Documents and Settings\Administrator\My Documents\Koffman\PPTs\JPEGS\JWCL233_Koffman JPG files\ch06\w0160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199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6" name="Picture 3" descr="C:\Documents and Settings\Administrator\My Documents\Koffman\PPTs\JPEGS\JWCL233_Koffman JPG files\ch06\w0161-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1295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7" name="Picture 4" descr="C:\Documents and Settings\Administrator\My Documents\Koffman\PPTs\JPEGS\JWCL233_Koffman JPG files\ch06\w0162-n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11430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8" name="Picture 5" descr="C:\Documents and Settings\Administrator\My Documents\Koffman\PPTs\JPEGS\JWCL233_Koffman JPG files\ch06\w0163-n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40163"/>
            <a:ext cx="121920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Building a Custom Huffman Tree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1802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pic>
        <p:nvPicPr>
          <p:cNvPr id="180229" name="Picture 3" descr="C:\Documents and Settings\Administrator\My Documents\Koffman\PPTs\JPEGS\JWCL233_Koffman JPG files\ch06\w0164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5146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4" descr="C:\Documents and Settings\Administrator\My Documents\Koffman\PPTs\Koffman_Digital Request 150 DPI JPEG\Ch06\Table 6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4178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Design</a:t>
            </a:r>
          </a:p>
        </p:txBody>
      </p:sp>
      <p:sp>
        <p:nvSpPr>
          <p:cNvPr id="1812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71685"/>
            <a:ext cx="81534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Algorithm for Building a Huffman Tree</a:t>
            </a:r>
          </a:p>
          <a:p>
            <a:pPr marL="342900" indent="-342900">
              <a:defRPr/>
            </a:pPr>
            <a:r>
              <a:rPr lang="en-US" sz="2400" dirty="0"/>
              <a:t>1.   Construct a set of trees with root nodes that contain each of the individual</a:t>
            </a:r>
          </a:p>
          <a:p>
            <a:pPr marL="342900" indent="-342900">
              <a:defRPr/>
            </a:pPr>
            <a:r>
              <a:rPr lang="en-US" sz="2400" dirty="0"/>
              <a:t>      symbols and their weights.</a:t>
            </a:r>
          </a:p>
          <a:p>
            <a:pPr>
              <a:defRPr/>
            </a:pPr>
            <a:r>
              <a:rPr lang="en-US" sz="2400" dirty="0"/>
              <a:t>2.   Place the set of trees into a priority queue.</a:t>
            </a:r>
          </a:p>
          <a:p>
            <a:pPr>
              <a:defRPr/>
            </a:pPr>
            <a:r>
              <a:rPr lang="en-US" sz="2400" dirty="0"/>
              <a:t>3.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/>
              <a:t> the priority queue has more than one item</a:t>
            </a:r>
          </a:p>
          <a:p>
            <a:pPr>
              <a:defRPr/>
            </a:pPr>
            <a:r>
              <a:rPr lang="en-US" sz="2400" dirty="0"/>
              <a:t>4. 	 Remove the two trees with the smallest weights.</a:t>
            </a:r>
          </a:p>
          <a:p>
            <a:pPr>
              <a:defRPr/>
            </a:pPr>
            <a:r>
              <a:rPr lang="en-US" sz="2400" dirty="0"/>
              <a:t>5. 	 Combine them into a new binary tree in which the weight of the tree</a:t>
            </a:r>
          </a:p>
          <a:p>
            <a:pPr>
              <a:defRPr/>
            </a:pPr>
            <a:r>
              <a:rPr lang="en-US" sz="2400" dirty="0"/>
              <a:t>	 root is the sum of the weights of its children.</a:t>
            </a:r>
          </a:p>
          <a:p>
            <a:pPr>
              <a:defRPr/>
            </a:pPr>
            <a:r>
              <a:rPr lang="en-US" sz="2400" dirty="0"/>
              <a:t>6. 	 Insert the newly created tree back into the priority queue.</a:t>
            </a:r>
            <a:endParaRPr lang="en-US" sz="2400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Design</a:t>
            </a:r>
            <a:r>
              <a:rPr lang="en-US" smtClean="0"/>
              <a:t> (cont.)</a:t>
            </a:r>
          </a:p>
        </p:txBody>
      </p:sp>
      <p:sp>
        <p:nvSpPr>
          <p:cNvPr id="1822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pic>
        <p:nvPicPr>
          <p:cNvPr id="182277" name="Picture 2" descr="C:\Documents and Settings\Administrator\My Documents\Koffman\PPTs\Koffman_Digital Request 150 DPI JPEG\Ch06\Table 6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108"/>
            <a:ext cx="9067800" cy="309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Implementation</a:t>
            </a:r>
          </a:p>
        </p:txBody>
      </p:sp>
      <p:sp>
        <p:nvSpPr>
          <p:cNvPr id="1832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18330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Listing 6.9 (Class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</a:t>
            </a:r>
            <a:r>
              <a:rPr lang="en-US" smtClean="0">
                <a:solidFill>
                  <a:srgbClr val="0070C0"/>
                </a:solidFill>
                <a:cs typeface="Courier New" pitchFamily="49" charset="0"/>
              </a:rPr>
              <a:t>; page 349)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Listing 6.10 (The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buildTree</a:t>
            </a:r>
            <a:r>
              <a:rPr lang="en-US" smtClean="0">
                <a:solidFill>
                  <a:srgbClr val="0070C0"/>
                </a:solidFill>
              </a:rPr>
              <a:t> Method (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HuffmanTree.java</a:t>
            </a:r>
            <a:r>
              <a:rPr lang="en-US" smtClean="0">
                <a:solidFill>
                  <a:srgbClr val="0070C0"/>
                </a:solidFill>
              </a:rPr>
              <a:t>); pages 350-351)</a:t>
            </a:r>
          </a:p>
          <a:p>
            <a:r>
              <a:rPr lang="en-US" smtClean="0">
                <a:solidFill>
                  <a:srgbClr val="0070C0"/>
                </a:solidFill>
              </a:rPr>
              <a:t>Listing 6.11 (The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smtClean="0">
                <a:solidFill>
                  <a:srgbClr val="0070C0"/>
                </a:solidFill>
              </a:rPr>
              <a:t> Method (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HuffmanTree.java</a:t>
            </a:r>
            <a:r>
              <a:rPr lang="en-US" smtClean="0">
                <a:solidFill>
                  <a:srgbClr val="0070C0"/>
                </a:solidFill>
              </a:rPr>
              <a:t>); page 352)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Trees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5" b="16635"/>
          <a:stretch>
            <a:fillRect/>
          </a:stretch>
        </p:blipFill>
        <p:spPr/>
      </p:pic>
      <p:sp>
        <p:nvSpPr>
          <p:cNvPr id="1720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203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tx2"/>
                </a:solidFill>
              </a:rPr>
              <a:t>CS340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Huffman tree </a:t>
            </a:r>
            <a:r>
              <a:rPr lang="en-US" dirty="0" smtClean="0"/>
              <a:t>represents </a:t>
            </a:r>
            <a:r>
              <a:rPr lang="en-US" i="1" dirty="0" smtClean="0"/>
              <a:t>Huffman codes </a:t>
            </a:r>
            <a:r>
              <a:rPr lang="en-US" dirty="0" smtClean="0"/>
              <a:t>for characters that might appear in a text file</a:t>
            </a:r>
          </a:p>
          <a:p>
            <a:r>
              <a:rPr lang="en-US" dirty="0" smtClean="0"/>
              <a:t>As opposed to ASCII or Unicode, Huffman code uses different numbers of bits to encode </a:t>
            </a:r>
            <a:r>
              <a:rPr lang="en-US" dirty="0" smtClean="0"/>
              <a:t>letters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common characters use fewer bits</a:t>
            </a:r>
          </a:p>
          <a:p>
            <a:r>
              <a:rPr lang="en-US" dirty="0" smtClean="0"/>
              <a:t>Many programs that compress files use Huffman codes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Documents and Settings\Administrator\My Documents\Koffman\PPTs\JPEGS\JWCL233_Koffman JPG files\ch06\w0122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4582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 </a:t>
            </a:r>
            <a:r>
              <a:rPr lang="en-US" smtClean="0"/>
              <a:t>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4958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To form a code, traverse the tree from the root to the chosen character, appending 0 if you turn left, and 1 if you turn right.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Documents and Settings\Administrator\My Documents\Koffman\PPTs\JPEGS\JWCL233_Koffman JPG files\ch06\w0122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66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 </a:t>
            </a:r>
            <a:r>
              <a:rPr lang="en-US" smtClean="0"/>
              <a:t>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00600"/>
            <a:ext cx="2667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Examples:</a:t>
            </a:r>
          </a:p>
          <a:p>
            <a:pPr algn="ctr">
              <a:defRPr/>
            </a:pPr>
            <a:r>
              <a:rPr lang="en-US" dirty="0"/>
              <a:t>d : 10110</a:t>
            </a:r>
          </a:p>
          <a:p>
            <a:pPr algn="ctr">
              <a:defRPr/>
            </a:pPr>
            <a:r>
              <a:rPr lang="en-US" dirty="0"/>
              <a:t>e : 010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62600" y="3962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3124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 smtClean="0"/>
              <a:t>using a binary tree and a </a:t>
            </a:r>
            <a:r>
              <a:rPr lang="en-US" dirty="0" err="1" smtClean="0"/>
              <a:t>PriorityQueue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nique </a:t>
            </a:r>
            <a:r>
              <a:rPr lang="en-US" dirty="0" smtClean="0"/>
              <a:t>binary number to each symbol in the alphabet</a:t>
            </a:r>
          </a:p>
          <a:p>
            <a:pPr lvl="1"/>
            <a:r>
              <a:rPr lang="en-US" dirty="0" smtClean="0"/>
              <a:t>Unicode is an example of such a coding</a:t>
            </a:r>
          </a:p>
          <a:p>
            <a:r>
              <a:rPr lang="en-US" dirty="0" smtClean="0"/>
              <a:t>The message “go eagles” requires 144 bits in Unicode but only 38 bits using Huffman coding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Trees </a:t>
            </a:r>
            <a:r>
              <a:rPr lang="en-US" smtClean="0"/>
              <a:t>(cont.)</a:t>
            </a:r>
          </a:p>
        </p:txBody>
      </p:sp>
      <p:pic>
        <p:nvPicPr>
          <p:cNvPr id="174083" name="Picture 2" descr="C:\Documents and Settings\Administrator\My Documents\Koffman\PPTs\Koffman_Digital Request 150 DPI JPEG\Ch06\Table 6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8090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Huffman Trees </a:t>
            </a:r>
            <a:r>
              <a:rPr lang="en-US" smtClean="0"/>
              <a:t>(cont.)</a:t>
            </a:r>
          </a:p>
        </p:txBody>
      </p:sp>
      <p:pic>
        <p:nvPicPr>
          <p:cNvPr id="1751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>
            <a:fillRect/>
          </a:stretch>
        </p:blipFill>
        <p:spPr bwMode="auto">
          <a:xfrm>
            <a:off x="685800" y="1604963"/>
            <a:ext cx="8142529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CS340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93C5F4-5B6A-4A86-AA37-558DE5006CC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smtClean="0"/>
              <a:t>Building a Custom Huffman Tree</a:t>
            </a:r>
          </a:p>
        </p:txBody>
      </p:sp>
      <p:sp>
        <p:nvSpPr>
          <p:cNvPr id="1761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CS340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17613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an array of objects such that each object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reference to a symbol occurring in that file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frequency of occurrence (weight) for the symbol in that file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0" y="1295400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27</TotalTime>
  <Words>469</Words>
  <Application>Microsoft Office PowerPoint</Application>
  <PresentationFormat>On-screen Show (4:3)</PresentationFormat>
  <Paragraphs>91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Theme2</vt:lpstr>
      <vt:lpstr>Lecture Objectives</vt:lpstr>
      <vt:lpstr>Huffman Trees</vt:lpstr>
      <vt:lpstr>Huffman Tree</vt:lpstr>
      <vt:lpstr>Huffman Tree (cont.)</vt:lpstr>
      <vt:lpstr>Huffman Tree (cont.)</vt:lpstr>
      <vt:lpstr>Huffman Trees</vt:lpstr>
      <vt:lpstr>Huffman Trees (cont.)</vt:lpstr>
      <vt:lpstr>Huffman Trees (cont.)</vt:lpstr>
      <vt:lpstr>Building a Custom Huffman Tree</vt:lpstr>
      <vt:lpstr>Building a Custom Huffman Tree (cont.)</vt:lpstr>
      <vt:lpstr>Building a Custom Huffman Tree (cont.)</vt:lpstr>
      <vt:lpstr>Building a Custom Huffman Tree (cont.)</vt:lpstr>
      <vt:lpstr>Design</vt:lpstr>
      <vt:lpstr>Design (cont.)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Xenia Mountrouidou</cp:lastModifiedBy>
  <cp:revision>13</cp:revision>
  <dcterms:created xsi:type="dcterms:W3CDTF">2011-07-11T21:06:21Z</dcterms:created>
  <dcterms:modified xsi:type="dcterms:W3CDTF">2011-07-11T21:34:20Z</dcterms:modified>
</cp:coreProperties>
</file>