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9" r:id="rId2"/>
    <p:sldId id="262" r:id="rId3"/>
    <p:sldId id="26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92" autoAdjust="0"/>
  </p:normalViewPr>
  <p:slideViewPr>
    <p:cSldViewPr>
      <p:cViewPr>
        <p:scale>
          <a:sx n="100" d="100"/>
          <a:sy n="100" d="100"/>
        </p:scale>
        <p:origin x="-294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1968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16C24-8E80-497F-8BB1-6924038DD0E2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8207B-0416-430E-B2B4-BD200A803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59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DB079-D7F3-4B1A-8751-F58D1B69F61F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19E0-D64E-409E-BC55-A5F1A116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6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948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425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069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761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174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76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81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070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623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Blac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09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14630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28600"/>
            <a:ext cx="8305800" cy="9144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1828800"/>
            <a:ext cx="6408712" cy="144016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Point</a:t>
            </a:r>
          </a:p>
          <a:p>
            <a:pPr algn="l"/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686800" y="65194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FB8E745-D5B8-4E66-9909-52A8601126AA}" type="slidenum">
              <a:rPr lang="en-US" sz="1600" smtClean="0">
                <a:solidFill>
                  <a:schemeClr val="bg1">
                    <a:lumMod val="65000"/>
                  </a:schemeClr>
                </a:solidFill>
              </a:rPr>
              <a:t>‹#›</a:t>
            </a:fld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2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98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08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4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6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3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themeBlank</Template>
  <TotalTime>138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Ruma</dc:creator>
  <cp:lastModifiedBy>Ruma</cp:lastModifiedBy>
  <cp:revision>47</cp:revision>
  <dcterms:created xsi:type="dcterms:W3CDTF">2014-11-03T14:25:00Z</dcterms:created>
  <dcterms:modified xsi:type="dcterms:W3CDTF">2014-11-03T16:51:41Z</dcterms:modified>
</cp:coreProperties>
</file>