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98" y="-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29D-BF82-4969-89EF-D3247D49ABD1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C737-EB14-4D37-8110-E1AE2F598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1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29D-BF82-4969-89EF-D3247D49ABD1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C737-EB14-4D37-8110-E1AE2F598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9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29D-BF82-4969-89EF-D3247D49ABD1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C737-EB14-4D37-8110-E1AE2F598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6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29D-BF82-4969-89EF-D3247D49ABD1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C737-EB14-4D37-8110-E1AE2F598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8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29D-BF82-4969-89EF-D3247D49ABD1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C737-EB14-4D37-8110-E1AE2F598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7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29D-BF82-4969-89EF-D3247D49ABD1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C737-EB14-4D37-8110-E1AE2F598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4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29D-BF82-4969-89EF-D3247D49ABD1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C737-EB14-4D37-8110-E1AE2F598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22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29D-BF82-4969-89EF-D3247D49ABD1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C737-EB14-4D37-8110-E1AE2F598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5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29D-BF82-4969-89EF-D3247D49ABD1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C737-EB14-4D37-8110-E1AE2F598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1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29D-BF82-4969-89EF-D3247D49ABD1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C737-EB14-4D37-8110-E1AE2F598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7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29D-BF82-4969-89EF-D3247D49ABD1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C737-EB14-4D37-8110-E1AE2F598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72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D429D-BF82-4969-89EF-D3247D49ABD1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C737-EB14-4D37-8110-E1AE2F598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01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7"/>
          <a:stretch/>
        </p:blipFill>
        <p:spPr bwMode="auto">
          <a:xfrm>
            <a:off x="-1171015" y="50532"/>
            <a:ext cx="11915775" cy="680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378927" y="4842613"/>
            <a:ext cx="402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You should rename the file 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start145.ans if you use different version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95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2" y="761627"/>
            <a:ext cx="8992856" cy="5334745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4559300" y="2832100"/>
            <a:ext cx="1727200" cy="152400"/>
          </a:xfrm>
          <a:custGeom>
            <a:avLst/>
            <a:gdLst>
              <a:gd name="connsiteX0" fmla="*/ 0 w 1727200"/>
              <a:gd name="connsiteY0" fmla="*/ 0 h 152400"/>
              <a:gd name="connsiteX1" fmla="*/ 419100 w 1727200"/>
              <a:gd name="connsiteY1" fmla="*/ 63500 h 152400"/>
              <a:gd name="connsiteX2" fmla="*/ 546100 w 1727200"/>
              <a:gd name="connsiteY2" fmla="*/ 88900 h 152400"/>
              <a:gd name="connsiteX3" fmla="*/ 660400 w 1727200"/>
              <a:gd name="connsiteY3" fmla="*/ 101600 h 152400"/>
              <a:gd name="connsiteX4" fmla="*/ 774700 w 1727200"/>
              <a:gd name="connsiteY4" fmla="*/ 127000 h 152400"/>
              <a:gd name="connsiteX5" fmla="*/ 914400 w 1727200"/>
              <a:gd name="connsiteY5" fmla="*/ 152400 h 152400"/>
              <a:gd name="connsiteX6" fmla="*/ 1320800 w 1727200"/>
              <a:gd name="connsiteY6" fmla="*/ 139700 h 152400"/>
              <a:gd name="connsiteX7" fmla="*/ 1371600 w 1727200"/>
              <a:gd name="connsiteY7" fmla="*/ 127000 h 152400"/>
              <a:gd name="connsiteX8" fmla="*/ 1435100 w 1727200"/>
              <a:gd name="connsiteY8" fmla="*/ 114300 h 152400"/>
              <a:gd name="connsiteX9" fmla="*/ 1485900 w 1727200"/>
              <a:gd name="connsiteY9" fmla="*/ 101600 h 152400"/>
              <a:gd name="connsiteX10" fmla="*/ 1549400 w 1727200"/>
              <a:gd name="connsiteY10" fmla="*/ 88900 h 152400"/>
              <a:gd name="connsiteX11" fmla="*/ 1625600 w 1727200"/>
              <a:gd name="connsiteY11" fmla="*/ 63500 h 152400"/>
              <a:gd name="connsiteX12" fmla="*/ 1663700 w 1727200"/>
              <a:gd name="connsiteY12" fmla="*/ 50800 h 152400"/>
              <a:gd name="connsiteX13" fmla="*/ 1689100 w 1727200"/>
              <a:gd name="connsiteY13" fmla="*/ 12700 h 152400"/>
              <a:gd name="connsiteX14" fmla="*/ 1727200 w 1727200"/>
              <a:gd name="connsiteY14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7200" h="152400">
                <a:moveTo>
                  <a:pt x="0" y="0"/>
                </a:moveTo>
                <a:lnTo>
                  <a:pt x="419100" y="63500"/>
                </a:lnTo>
                <a:cubicBezTo>
                  <a:pt x="461711" y="70437"/>
                  <a:pt x="503457" y="82167"/>
                  <a:pt x="546100" y="88900"/>
                </a:cubicBezTo>
                <a:cubicBezTo>
                  <a:pt x="583965" y="94879"/>
                  <a:pt x="622587" y="95298"/>
                  <a:pt x="660400" y="101600"/>
                </a:cubicBezTo>
                <a:cubicBezTo>
                  <a:pt x="698898" y="108016"/>
                  <a:pt x="736339" y="119807"/>
                  <a:pt x="774700" y="127000"/>
                </a:cubicBezTo>
                <a:cubicBezTo>
                  <a:pt x="956721" y="161129"/>
                  <a:pt x="790336" y="121384"/>
                  <a:pt x="914400" y="152400"/>
                </a:cubicBezTo>
                <a:cubicBezTo>
                  <a:pt x="1049867" y="148167"/>
                  <a:pt x="1185476" y="147218"/>
                  <a:pt x="1320800" y="139700"/>
                </a:cubicBezTo>
                <a:cubicBezTo>
                  <a:pt x="1338228" y="138732"/>
                  <a:pt x="1354561" y="130786"/>
                  <a:pt x="1371600" y="127000"/>
                </a:cubicBezTo>
                <a:cubicBezTo>
                  <a:pt x="1392672" y="122317"/>
                  <a:pt x="1414028" y="118983"/>
                  <a:pt x="1435100" y="114300"/>
                </a:cubicBezTo>
                <a:cubicBezTo>
                  <a:pt x="1452139" y="110514"/>
                  <a:pt x="1468861" y="105386"/>
                  <a:pt x="1485900" y="101600"/>
                </a:cubicBezTo>
                <a:cubicBezTo>
                  <a:pt x="1506972" y="96917"/>
                  <a:pt x="1528575" y="94580"/>
                  <a:pt x="1549400" y="88900"/>
                </a:cubicBezTo>
                <a:cubicBezTo>
                  <a:pt x="1575231" y="81855"/>
                  <a:pt x="1600200" y="71967"/>
                  <a:pt x="1625600" y="63500"/>
                </a:cubicBezTo>
                <a:lnTo>
                  <a:pt x="1663700" y="50800"/>
                </a:lnTo>
                <a:cubicBezTo>
                  <a:pt x="1672167" y="38100"/>
                  <a:pt x="1677181" y="22235"/>
                  <a:pt x="1689100" y="12700"/>
                </a:cubicBezTo>
                <a:cubicBezTo>
                  <a:pt x="1699553" y="4337"/>
                  <a:pt x="1727200" y="0"/>
                  <a:pt x="17272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876800" y="1225435"/>
            <a:ext cx="609600" cy="19165"/>
          </a:xfrm>
          <a:custGeom>
            <a:avLst/>
            <a:gdLst>
              <a:gd name="connsiteX0" fmla="*/ 0 w 609600"/>
              <a:gd name="connsiteY0" fmla="*/ 19165 h 19165"/>
              <a:gd name="connsiteX1" fmla="*/ 609600 w 609600"/>
              <a:gd name="connsiteY1" fmla="*/ 6465 h 1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0" h="19165">
                <a:moveTo>
                  <a:pt x="0" y="19165"/>
                </a:moveTo>
                <a:cubicBezTo>
                  <a:pt x="269626" y="-14538"/>
                  <a:pt x="67470" y="6465"/>
                  <a:pt x="609600" y="64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207000" y="1282700"/>
            <a:ext cx="38100" cy="1181100"/>
          </a:xfrm>
          <a:custGeom>
            <a:avLst/>
            <a:gdLst>
              <a:gd name="connsiteX0" fmla="*/ 0 w 38100"/>
              <a:gd name="connsiteY0" fmla="*/ 0 h 1181100"/>
              <a:gd name="connsiteX1" fmla="*/ 12700 w 38100"/>
              <a:gd name="connsiteY1" fmla="*/ 76200 h 1181100"/>
              <a:gd name="connsiteX2" fmla="*/ 38100 w 38100"/>
              <a:gd name="connsiteY2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1181100">
                <a:moveTo>
                  <a:pt x="0" y="0"/>
                </a:moveTo>
                <a:cubicBezTo>
                  <a:pt x="4233" y="25400"/>
                  <a:pt x="11870" y="50463"/>
                  <a:pt x="12700" y="76200"/>
                </a:cubicBezTo>
                <a:cubicBezTo>
                  <a:pt x="24578" y="444406"/>
                  <a:pt x="38100" y="1181100"/>
                  <a:pt x="38100" y="11811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5105400" y="2374900"/>
            <a:ext cx="254000" cy="215900"/>
          </a:xfrm>
          <a:custGeom>
            <a:avLst/>
            <a:gdLst>
              <a:gd name="connsiteX0" fmla="*/ 0 w 254000"/>
              <a:gd name="connsiteY0" fmla="*/ 0 h 215900"/>
              <a:gd name="connsiteX1" fmla="*/ 12700 w 254000"/>
              <a:gd name="connsiteY1" fmla="*/ 76200 h 215900"/>
              <a:gd name="connsiteX2" fmla="*/ 50800 w 254000"/>
              <a:gd name="connsiteY2" fmla="*/ 127000 h 215900"/>
              <a:gd name="connsiteX3" fmla="*/ 76200 w 254000"/>
              <a:gd name="connsiteY3" fmla="*/ 177800 h 215900"/>
              <a:gd name="connsiteX4" fmla="*/ 101600 w 254000"/>
              <a:gd name="connsiteY4" fmla="*/ 215900 h 215900"/>
              <a:gd name="connsiteX5" fmla="*/ 190500 w 254000"/>
              <a:gd name="connsiteY5" fmla="*/ 177800 h 215900"/>
              <a:gd name="connsiteX6" fmla="*/ 241300 w 254000"/>
              <a:gd name="connsiteY6" fmla="*/ 101600 h 215900"/>
              <a:gd name="connsiteX7" fmla="*/ 254000 w 254000"/>
              <a:gd name="connsiteY7" fmla="*/ 127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000" h="215900">
                <a:moveTo>
                  <a:pt x="0" y="0"/>
                </a:moveTo>
                <a:cubicBezTo>
                  <a:pt x="4233" y="25400"/>
                  <a:pt x="3137" y="52291"/>
                  <a:pt x="12700" y="76200"/>
                </a:cubicBezTo>
                <a:cubicBezTo>
                  <a:pt x="20561" y="95853"/>
                  <a:pt x="39582" y="109051"/>
                  <a:pt x="50800" y="127000"/>
                </a:cubicBezTo>
                <a:cubicBezTo>
                  <a:pt x="60834" y="143054"/>
                  <a:pt x="66807" y="161362"/>
                  <a:pt x="76200" y="177800"/>
                </a:cubicBezTo>
                <a:cubicBezTo>
                  <a:pt x="83773" y="191052"/>
                  <a:pt x="93133" y="203200"/>
                  <a:pt x="101600" y="215900"/>
                </a:cubicBezTo>
                <a:cubicBezTo>
                  <a:pt x="135114" y="207522"/>
                  <a:pt x="165943" y="205866"/>
                  <a:pt x="190500" y="177800"/>
                </a:cubicBezTo>
                <a:cubicBezTo>
                  <a:pt x="210602" y="154826"/>
                  <a:pt x="241300" y="101600"/>
                  <a:pt x="241300" y="101600"/>
                </a:cubicBezTo>
                <a:lnTo>
                  <a:pt x="254000" y="127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91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87" y="1625153"/>
            <a:ext cx="3168352" cy="1246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0419" y="594296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Copy these files as follows to 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lotGrid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and using </a:t>
            </a:r>
            <a:r>
              <a:rPr lang="en-US" altLang="zh-CN" dirty="0" err="1" smtClean="0"/>
              <a:t>loadmeshes</a:t>
            </a:r>
            <a:r>
              <a:rPr lang="en-US" altLang="zh-CN" dirty="0" smtClean="0"/>
              <a:t> </a:t>
            </a:r>
            <a:r>
              <a:rPr lang="en-US" altLang="zh-CN" dirty="0"/>
              <a:t>(‘</a:t>
            </a:r>
            <a:r>
              <a:rPr lang="en-US" altLang="zh-CN" dirty="0" smtClean="0"/>
              <a:t>Filename’)</a:t>
            </a:r>
            <a:r>
              <a:rPr lang="en-US" altLang="zh-CN" dirty="0"/>
              <a:t> </a:t>
            </a:r>
            <a:r>
              <a:rPr lang="en-US" altLang="zh-CN" dirty="0" smtClean="0"/>
              <a:t>to load the </a:t>
            </a:r>
            <a:r>
              <a:rPr lang="en-US" altLang="zh-CN" dirty="0" err="1" smtClean="0"/>
              <a:t>ansys</a:t>
            </a:r>
            <a:r>
              <a:rPr lang="en-US" altLang="zh-CN" dirty="0" smtClean="0"/>
              <a:t> mesh</a:t>
            </a:r>
            <a:r>
              <a:rPr lang="zh-CN" altLang="en-US" dirty="0" smtClean="0"/>
              <a:t>。</a:t>
            </a:r>
            <a:r>
              <a:rPr lang="en-US" altLang="zh-CN" dirty="0" smtClean="0"/>
              <a:t>Please  check the </a:t>
            </a:r>
            <a:r>
              <a:rPr lang="en-US" altLang="zh-CN" dirty="0" err="1" smtClean="0"/>
              <a:t>eamples</a:t>
            </a:r>
            <a:r>
              <a:rPr lang="en-US" altLang="zh-CN" dirty="0" smtClean="0"/>
              <a:t> ——Plot2D_example, Plot3D_example. </a:t>
            </a:r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2612571" y="2902857"/>
            <a:ext cx="1469542" cy="821831"/>
          </a:xfrm>
          <a:custGeom>
            <a:avLst/>
            <a:gdLst>
              <a:gd name="connsiteX0" fmla="*/ 0 w 1469542"/>
              <a:gd name="connsiteY0" fmla="*/ 0 h 821831"/>
              <a:gd name="connsiteX1" fmla="*/ 87086 w 1469542"/>
              <a:gd name="connsiteY1" fmla="*/ 29029 h 821831"/>
              <a:gd name="connsiteX2" fmla="*/ 261258 w 1469542"/>
              <a:gd name="connsiteY2" fmla="*/ 188686 h 821831"/>
              <a:gd name="connsiteX3" fmla="*/ 319315 w 1469542"/>
              <a:gd name="connsiteY3" fmla="*/ 232229 h 821831"/>
              <a:gd name="connsiteX4" fmla="*/ 362858 w 1469542"/>
              <a:gd name="connsiteY4" fmla="*/ 261257 h 821831"/>
              <a:gd name="connsiteX5" fmla="*/ 420915 w 1469542"/>
              <a:gd name="connsiteY5" fmla="*/ 275772 h 821831"/>
              <a:gd name="connsiteX6" fmla="*/ 493486 w 1469542"/>
              <a:gd name="connsiteY6" fmla="*/ 304800 h 821831"/>
              <a:gd name="connsiteX7" fmla="*/ 551543 w 1469542"/>
              <a:gd name="connsiteY7" fmla="*/ 333829 h 821831"/>
              <a:gd name="connsiteX8" fmla="*/ 595086 w 1469542"/>
              <a:gd name="connsiteY8" fmla="*/ 348343 h 821831"/>
              <a:gd name="connsiteX9" fmla="*/ 653143 w 1469542"/>
              <a:gd name="connsiteY9" fmla="*/ 377372 h 821831"/>
              <a:gd name="connsiteX10" fmla="*/ 740229 w 1469542"/>
              <a:gd name="connsiteY10" fmla="*/ 406400 h 821831"/>
              <a:gd name="connsiteX11" fmla="*/ 841829 w 1469542"/>
              <a:gd name="connsiteY11" fmla="*/ 449943 h 821831"/>
              <a:gd name="connsiteX12" fmla="*/ 885372 w 1469542"/>
              <a:gd name="connsiteY12" fmla="*/ 493486 h 821831"/>
              <a:gd name="connsiteX13" fmla="*/ 972458 w 1469542"/>
              <a:gd name="connsiteY13" fmla="*/ 551543 h 821831"/>
              <a:gd name="connsiteX14" fmla="*/ 1059543 w 1469542"/>
              <a:gd name="connsiteY14" fmla="*/ 609600 h 821831"/>
              <a:gd name="connsiteX15" fmla="*/ 1146629 w 1469542"/>
              <a:gd name="connsiteY15" fmla="*/ 667657 h 821831"/>
              <a:gd name="connsiteX16" fmla="*/ 1190172 w 1469542"/>
              <a:gd name="connsiteY16" fmla="*/ 696686 h 821831"/>
              <a:gd name="connsiteX17" fmla="*/ 1233715 w 1469542"/>
              <a:gd name="connsiteY17" fmla="*/ 711200 h 821831"/>
              <a:gd name="connsiteX18" fmla="*/ 1277258 w 1469542"/>
              <a:gd name="connsiteY18" fmla="*/ 740229 h 821831"/>
              <a:gd name="connsiteX19" fmla="*/ 1364343 w 1469542"/>
              <a:gd name="connsiteY19" fmla="*/ 769257 h 821831"/>
              <a:gd name="connsiteX20" fmla="*/ 1320800 w 1469542"/>
              <a:gd name="connsiteY20" fmla="*/ 725714 h 821831"/>
              <a:gd name="connsiteX21" fmla="*/ 1422400 w 1469542"/>
              <a:gd name="connsiteY21" fmla="*/ 769257 h 821831"/>
              <a:gd name="connsiteX22" fmla="*/ 1465943 w 1469542"/>
              <a:gd name="connsiteY22" fmla="*/ 812800 h 821831"/>
              <a:gd name="connsiteX23" fmla="*/ 1364343 w 1469542"/>
              <a:gd name="connsiteY23" fmla="*/ 812800 h 821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69542" h="821831">
                <a:moveTo>
                  <a:pt x="0" y="0"/>
                </a:moveTo>
                <a:cubicBezTo>
                  <a:pt x="29029" y="9676"/>
                  <a:pt x="62280" y="11114"/>
                  <a:pt x="87086" y="29029"/>
                </a:cubicBezTo>
                <a:cubicBezTo>
                  <a:pt x="150934" y="75141"/>
                  <a:pt x="201986" y="136823"/>
                  <a:pt x="261258" y="188686"/>
                </a:cubicBezTo>
                <a:cubicBezTo>
                  <a:pt x="279463" y="204616"/>
                  <a:pt x="299630" y="218169"/>
                  <a:pt x="319315" y="232229"/>
                </a:cubicBezTo>
                <a:cubicBezTo>
                  <a:pt x="333510" y="242368"/>
                  <a:pt x="346825" y="254385"/>
                  <a:pt x="362858" y="261257"/>
                </a:cubicBezTo>
                <a:cubicBezTo>
                  <a:pt x="381193" y="269115"/>
                  <a:pt x="401991" y="269464"/>
                  <a:pt x="420915" y="275772"/>
                </a:cubicBezTo>
                <a:cubicBezTo>
                  <a:pt x="445632" y="284011"/>
                  <a:pt x="469678" y="294219"/>
                  <a:pt x="493486" y="304800"/>
                </a:cubicBezTo>
                <a:cubicBezTo>
                  <a:pt x="513258" y="313587"/>
                  <a:pt x="531656" y="325306"/>
                  <a:pt x="551543" y="333829"/>
                </a:cubicBezTo>
                <a:cubicBezTo>
                  <a:pt x="565605" y="339856"/>
                  <a:pt x="581024" y="342316"/>
                  <a:pt x="595086" y="348343"/>
                </a:cubicBezTo>
                <a:cubicBezTo>
                  <a:pt x="614973" y="356866"/>
                  <a:pt x="633054" y="369336"/>
                  <a:pt x="653143" y="377372"/>
                </a:cubicBezTo>
                <a:cubicBezTo>
                  <a:pt x="681553" y="388736"/>
                  <a:pt x="712861" y="392716"/>
                  <a:pt x="740229" y="406400"/>
                </a:cubicBezTo>
                <a:cubicBezTo>
                  <a:pt x="811970" y="442271"/>
                  <a:pt x="777760" y="428587"/>
                  <a:pt x="841829" y="449943"/>
                </a:cubicBezTo>
                <a:cubicBezTo>
                  <a:pt x="856343" y="464457"/>
                  <a:pt x="869169" y="480884"/>
                  <a:pt x="885372" y="493486"/>
                </a:cubicBezTo>
                <a:cubicBezTo>
                  <a:pt x="912911" y="514905"/>
                  <a:pt x="943429" y="532190"/>
                  <a:pt x="972458" y="551543"/>
                </a:cubicBezTo>
                <a:lnTo>
                  <a:pt x="1059543" y="609600"/>
                </a:lnTo>
                <a:lnTo>
                  <a:pt x="1146629" y="667657"/>
                </a:lnTo>
                <a:cubicBezTo>
                  <a:pt x="1161143" y="677333"/>
                  <a:pt x="1173623" y="691170"/>
                  <a:pt x="1190172" y="696686"/>
                </a:cubicBezTo>
                <a:lnTo>
                  <a:pt x="1233715" y="711200"/>
                </a:lnTo>
                <a:cubicBezTo>
                  <a:pt x="1248229" y="720876"/>
                  <a:pt x="1261317" y="733144"/>
                  <a:pt x="1277258" y="740229"/>
                </a:cubicBezTo>
                <a:cubicBezTo>
                  <a:pt x="1305219" y="752656"/>
                  <a:pt x="1364343" y="769257"/>
                  <a:pt x="1364343" y="769257"/>
                </a:cubicBezTo>
                <a:cubicBezTo>
                  <a:pt x="1349829" y="754743"/>
                  <a:pt x="1311620" y="744073"/>
                  <a:pt x="1320800" y="725714"/>
                </a:cubicBezTo>
                <a:cubicBezTo>
                  <a:pt x="1332192" y="702932"/>
                  <a:pt x="1417865" y="765478"/>
                  <a:pt x="1422400" y="769257"/>
                </a:cubicBezTo>
                <a:cubicBezTo>
                  <a:pt x="1438169" y="782398"/>
                  <a:pt x="1482364" y="800484"/>
                  <a:pt x="1465943" y="812800"/>
                </a:cubicBezTo>
                <a:cubicBezTo>
                  <a:pt x="1438850" y="833120"/>
                  <a:pt x="1398210" y="812800"/>
                  <a:pt x="1364343" y="8128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573" y="3573016"/>
            <a:ext cx="4096322" cy="240063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269883" y="3059668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PlotGrid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3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33" b="35381"/>
          <a:stretch/>
        </p:blipFill>
        <p:spPr bwMode="auto">
          <a:xfrm>
            <a:off x="-2700808" y="0"/>
            <a:ext cx="11532120" cy="646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任意多边形 2"/>
          <p:cNvSpPr/>
          <p:nvPr/>
        </p:nvSpPr>
        <p:spPr>
          <a:xfrm>
            <a:off x="3149600" y="2641298"/>
            <a:ext cx="1001486" cy="58359"/>
          </a:xfrm>
          <a:custGeom>
            <a:avLst/>
            <a:gdLst>
              <a:gd name="connsiteX0" fmla="*/ 0 w 1001486"/>
              <a:gd name="connsiteY0" fmla="*/ 58359 h 58359"/>
              <a:gd name="connsiteX1" fmla="*/ 1001486 w 1001486"/>
              <a:gd name="connsiteY1" fmla="*/ 29331 h 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1486" h="58359">
                <a:moveTo>
                  <a:pt x="0" y="58359"/>
                </a:moveTo>
                <a:cubicBezTo>
                  <a:pt x="390021" y="-53073"/>
                  <a:pt x="66378" y="29331"/>
                  <a:pt x="1001486" y="2933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7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7799266" cy="58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404664"/>
            <a:ext cx="128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2D 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0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5138"/>
            <a:ext cx="8059488" cy="60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405138"/>
            <a:ext cx="128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3D 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55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45</Words>
  <Application>Microsoft Office PowerPoint</Application>
  <PresentationFormat>全屏显示(4:3)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Windows 用户</cp:lastModifiedBy>
  <cp:revision>7</cp:revision>
  <dcterms:created xsi:type="dcterms:W3CDTF">2016-08-08T11:42:58Z</dcterms:created>
  <dcterms:modified xsi:type="dcterms:W3CDTF">2016-08-08T12:44:47Z</dcterms:modified>
</cp:coreProperties>
</file>