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507A-ACFC-4A07-B3CE-4F46F83DA3F0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73A-FB87-4B9F-AE06-249859EA88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6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507A-ACFC-4A07-B3CE-4F46F83DA3F0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73A-FB87-4B9F-AE06-249859E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507A-ACFC-4A07-B3CE-4F46F83DA3F0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73A-FB87-4B9F-AE06-249859E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507A-ACFC-4A07-B3CE-4F46F83DA3F0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73A-FB87-4B9F-AE06-249859E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507A-ACFC-4A07-B3CE-4F46F83DA3F0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73A-FB87-4B9F-AE06-249859EA88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507A-ACFC-4A07-B3CE-4F46F83DA3F0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73A-FB87-4B9F-AE06-249859E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507A-ACFC-4A07-B3CE-4F46F83DA3F0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73A-FB87-4B9F-AE06-249859E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507A-ACFC-4A07-B3CE-4F46F83DA3F0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73A-FB87-4B9F-AE06-249859E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507A-ACFC-4A07-B3CE-4F46F83DA3F0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973A-FB87-4B9F-AE06-249859E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6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B7507A-ACFC-4A07-B3CE-4F46F83DA3F0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61973A-FB87-4B9F-AE06-249859E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7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B7507A-ACFC-4A07-B3CE-4F46F83DA3F0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61973A-FB87-4B9F-AE06-249859EA8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B7507A-ACFC-4A07-B3CE-4F46F83DA3F0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61973A-FB87-4B9F-AE06-249859EA88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46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866F-143F-4567-9645-0662C4402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dirty="0">
                <a:cs typeface="B Nazanin" panose="00000400000000000000" pitchFamily="2" charset="-78"/>
              </a:rPr>
              <a:t>پروژه </a:t>
            </a:r>
            <a:r>
              <a:rPr lang="en-US" sz="4800" dirty="0">
                <a:cs typeface="B Nazanin" panose="00000400000000000000" pitchFamily="2" charset="-78"/>
              </a:rPr>
              <a:t>Digital Signage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C8600-091B-4701-915E-A11AA9421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agut" panose="00000400000000000000" pitchFamily="2" charset="-78"/>
              </a:rPr>
              <a:t>شادی مرادیان</a:t>
            </a:r>
            <a:endParaRPr lang="en-US" dirty="0">
              <a:cs typeface="B Yagu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549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1864-4900-48BB-BE32-5214407A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کلیت پروژه ساین </a:t>
            </a:r>
            <a:r>
              <a:rPr lang="fa-IR" dirty="0" err="1">
                <a:cs typeface="B Nazanin" panose="00000400000000000000" pitchFamily="2" charset="-78"/>
              </a:rPr>
              <a:t>ایج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86E5-FE63-448A-A5C3-71D3EB26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800" dirty="0">
                <a:cs typeface="B Nazanin" panose="00000400000000000000" pitchFamily="2" charset="-78"/>
              </a:rPr>
              <a:t>پروژه</a:t>
            </a:r>
            <a:r>
              <a:rPr lang="en-US" sz="1800" dirty="0">
                <a:cs typeface="B Nazanin" panose="00000400000000000000" pitchFamily="2" charset="-78"/>
              </a:rPr>
              <a:t> Digital Signage </a:t>
            </a:r>
            <a:r>
              <a:rPr lang="fa-IR" sz="1800" dirty="0">
                <a:cs typeface="B Nazanin" panose="00000400000000000000" pitchFamily="2" charset="-78"/>
              </a:rPr>
              <a:t>به ‌منظور پخش هم ‌زمان و هماهنگ ویدیو روی چندین تلویزیون طراحی شده است. یک </a:t>
            </a:r>
            <a:r>
              <a:rPr lang="fa-IR" sz="1800" dirty="0" err="1">
                <a:cs typeface="B Nazanin" panose="00000400000000000000" pitchFamily="2" charset="-78"/>
              </a:rPr>
              <a:t>پنل</a:t>
            </a:r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800" dirty="0" err="1">
                <a:cs typeface="B Nazanin" panose="00000400000000000000" pitchFamily="2" charset="-78"/>
              </a:rPr>
              <a:t>ادمین</a:t>
            </a:r>
            <a:r>
              <a:rPr lang="fa-IR" sz="1800" dirty="0">
                <a:cs typeface="B Nazanin" panose="00000400000000000000" pitchFamily="2" charset="-78"/>
              </a:rPr>
              <a:t> وجود دارد که مدیر فروشگاه یا </a:t>
            </a:r>
            <a:r>
              <a:rPr lang="fa-IR" sz="1800" dirty="0" err="1">
                <a:cs typeface="B Nazanin" panose="00000400000000000000" pitchFamily="2" charset="-78"/>
              </a:rPr>
              <a:t>اپراتور</a:t>
            </a:r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800" dirty="0" err="1">
                <a:cs typeface="B Nazanin" panose="00000400000000000000" pitchFamily="2" charset="-78"/>
              </a:rPr>
              <a:t>می‌تواند</a:t>
            </a:r>
            <a:r>
              <a:rPr lang="fa-IR" sz="1800" dirty="0">
                <a:cs typeface="B Nazanin" panose="00000400000000000000" pitchFamily="2" charset="-78"/>
              </a:rPr>
              <a:t> از طریق آن زمان ‌بندی پخش </a:t>
            </a:r>
            <a:r>
              <a:rPr lang="fa-IR" sz="1800" dirty="0" err="1">
                <a:cs typeface="B Nazanin" panose="00000400000000000000" pitchFamily="2" charset="-78"/>
              </a:rPr>
              <a:t>ویدیوها</a:t>
            </a:r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en-US" sz="1800" dirty="0">
                <a:cs typeface="B Nazanin" panose="00000400000000000000" pitchFamily="2" charset="-78"/>
              </a:rPr>
              <a:t>(Action Group)</a:t>
            </a:r>
            <a:r>
              <a:rPr lang="fa-IR" sz="1800" dirty="0">
                <a:cs typeface="B Nazanin" panose="00000400000000000000" pitchFamily="2" charset="-78"/>
              </a:rPr>
              <a:t> را مشخص کند. تلویزیون ‌</a:t>
            </a:r>
            <a:r>
              <a:rPr lang="fa-IR" sz="1800" dirty="0" err="1">
                <a:cs typeface="B Nazanin" panose="00000400000000000000" pitchFamily="2" charset="-78"/>
              </a:rPr>
              <a:t>هایی</a:t>
            </a:r>
            <a:r>
              <a:rPr lang="fa-IR" sz="1800" dirty="0">
                <a:cs typeface="B Nazanin" panose="00000400000000000000" pitchFamily="2" charset="-78"/>
              </a:rPr>
              <a:t> که </a:t>
            </a:r>
            <a:r>
              <a:rPr lang="fa-IR" sz="1800" dirty="0" err="1">
                <a:cs typeface="B Nazanin" panose="00000400000000000000" pitchFamily="2" charset="-78"/>
              </a:rPr>
              <a:t>اپلیکیشن</a:t>
            </a:r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800" dirty="0" err="1">
                <a:cs typeface="B Nazanin" panose="00000400000000000000" pitchFamily="2" charset="-78"/>
              </a:rPr>
              <a:t>اندرویدی</a:t>
            </a:r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800" dirty="0" err="1">
                <a:cs typeface="B Nazanin" panose="00000400000000000000" pitchFamily="2" charset="-78"/>
              </a:rPr>
              <a:t>پیاده‌سازی</a:t>
            </a:r>
            <a:r>
              <a:rPr lang="fa-IR" sz="1800" dirty="0">
                <a:cs typeface="B Nazanin" panose="00000400000000000000" pitchFamily="2" charset="-78"/>
              </a:rPr>
              <a:t> ‌شده با </a:t>
            </a:r>
            <a:r>
              <a:rPr lang="fa-IR" sz="1800" dirty="0" err="1">
                <a:cs typeface="B Nazanin" panose="00000400000000000000" pitchFamily="2" charset="-78"/>
              </a:rPr>
              <a:t>فلاتر</a:t>
            </a:r>
            <a:r>
              <a:rPr lang="en-US" sz="1800" dirty="0">
                <a:cs typeface="B Nazanin" panose="00000400000000000000" pitchFamily="2" charset="-78"/>
              </a:rPr>
              <a:t> </a:t>
            </a:r>
            <a:r>
              <a:rPr lang="fa-IR" sz="1800" dirty="0">
                <a:cs typeface="B Nazanin" panose="00000400000000000000" pitchFamily="2" charset="-78"/>
              </a:rPr>
              <a:t>روی آن‌ها نصب است، به این </a:t>
            </a:r>
            <a:r>
              <a:rPr lang="fa-IR" sz="1800" dirty="0" err="1">
                <a:cs typeface="B Nazanin" panose="00000400000000000000" pitchFamily="2" charset="-78"/>
              </a:rPr>
              <a:t>پنل</a:t>
            </a:r>
            <a:r>
              <a:rPr lang="fa-IR" sz="1800" dirty="0">
                <a:cs typeface="B Nazanin" panose="00000400000000000000" pitchFamily="2" charset="-78"/>
              </a:rPr>
              <a:t> متصل شده و طبق زمان ‌بندی تعیین ‌شده و ساعت مرجع سرور، ویدیو را از لحظه و میلی ‌ثانیه درست شروع به پخش می‌کنند. این باعث می‌ شود تمامی تلویزیون‌ ها در یک فروشگاه یا کاملاً همگام و یکپارچه محتوای تصویری را نمایش دهند.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446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5A0F-B593-4EBE-B9B2-5A54D49F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مسیر پیشرفت پروژه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1C16D8-71C1-4DDF-9674-DFB9227807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3917" y="1603218"/>
            <a:ext cx="10430163" cy="379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در ابتدا منطق همگام‌سازی توسط تیم قبلی نوشته شده بود اما به دلیل محدودیت زمانی، معماری و </a:t>
            </a:r>
            <a:r>
              <a:rPr lang="en-US" sz="1800" dirty="0">
                <a:cs typeface="B Nazanin" panose="00000400000000000000" pitchFamily="2" charset="-78"/>
              </a:rPr>
              <a:t>State Management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استانداردی نداشت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هم اکنون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، 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منطق همگام‌سازی ویدیو از نو طراحی شد</a:t>
            </a: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 معماری پروژه تغییر کرد تا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قابل توسعه، پایدار و مقیاس‌پذیر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باشد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تا اینجا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marR="0" lvl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همگام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‌سازی ویدیو با سرور پیاده‌سازی شده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R="0" lvl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قابلیت اسپلش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‌اسکرین اضافه شده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R="0" lvl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قابلیت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همگام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‌سازی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(Sync)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ایجاد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شده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fa-I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R="0" lvl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  <a:tabLst/>
            </a:pPr>
            <a:r>
              <a:rPr lang="fa-IR" altLang="en-US" sz="180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قابلیت ارسال </a:t>
            </a:r>
            <a:r>
              <a:rPr lang="fa-IR" alt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اسکرین</a:t>
            </a:r>
            <a:r>
              <a:rPr lang="fa-IR" altLang="en-US" sz="180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fa-IR" alt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شات</a:t>
            </a:r>
            <a:r>
              <a:rPr lang="fa-IR" altLang="en-US" sz="180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لحظه ای اضافه شده.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R="0" lvl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ar-SA" altLang="en-US" sz="180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سیستم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قفل صفحه توسط ادمین پیاده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‌سازی شده (سمت فرانت هنوز در حال تکمیل است)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وضعیت فعلی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تقریباً همه چیز آماده است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 فقط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تست نهایی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باقی مانده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6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0476-612E-415A-AE20-85894412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معماری برنامه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12C1-9C73-45F5-B517-4BAA0BC39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معماری: </a:t>
            </a:r>
            <a:r>
              <a:rPr lang="en-US" b="1" dirty="0">
                <a:cs typeface="B Nazanin" panose="00000400000000000000" pitchFamily="2" charset="-78"/>
              </a:rPr>
              <a:t>Clean Architecture</a:t>
            </a:r>
            <a:endParaRPr lang="en-US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State Management: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b="1" dirty="0" err="1">
                <a:cs typeface="B Nazanin" panose="00000400000000000000" pitchFamily="2" charset="-78"/>
              </a:rPr>
              <a:t>BLoC</a:t>
            </a:r>
            <a:r>
              <a:rPr lang="fa-IR" dirty="0">
                <a:cs typeface="B Nazanin" panose="00000400000000000000" pitchFamily="2" charset="-78"/>
              </a:rPr>
              <a:t>برای مدیریت دانلود ویدیو از</a:t>
            </a:r>
            <a:r>
              <a:rPr lang="en-US" dirty="0">
                <a:cs typeface="B Nazanin" panose="00000400000000000000" pitchFamily="2" charset="-78"/>
              </a:rPr>
              <a:t> CDN </a:t>
            </a:r>
            <a:r>
              <a:rPr lang="fa-IR" dirty="0">
                <a:cs typeface="B Nazanin" panose="00000400000000000000" pitchFamily="2" charset="-78"/>
              </a:rPr>
              <a:t>و بخش </a:t>
            </a:r>
            <a:r>
              <a:rPr lang="en-US" dirty="0">
                <a:cs typeface="B Nazanin" panose="00000400000000000000" pitchFamily="2" charset="-78"/>
              </a:rPr>
              <a:t>Home Screen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b="1" dirty="0">
                <a:cs typeface="B Nazanin" panose="00000400000000000000" pitchFamily="2" charset="-78"/>
              </a:rPr>
              <a:t>Cubit </a:t>
            </a:r>
            <a:r>
              <a:rPr lang="fa-IR" dirty="0">
                <a:cs typeface="B Nazanin" panose="00000400000000000000" pitchFamily="2" charset="-78"/>
              </a:rPr>
              <a:t>برای مدیریت پخش ویدیو های همگام ‌سازی‌ شده بخش </a:t>
            </a:r>
            <a:r>
              <a:rPr lang="en-US" dirty="0">
                <a:cs typeface="B Nazanin" panose="00000400000000000000" pitchFamily="2" charset="-78"/>
              </a:rPr>
              <a:t>Video Screen</a:t>
            </a:r>
            <a:endParaRPr lang="fa-IR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ارتباطات بلادرنگ: استفاده از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b="1" dirty="0">
                <a:cs typeface="B Nazanin" panose="00000400000000000000" pitchFamily="2" charset="-78"/>
              </a:rPr>
              <a:t>MQTT</a:t>
            </a:r>
            <a:r>
              <a:rPr lang="fa-IR" dirty="0">
                <a:cs typeface="B Nazanin" panose="00000400000000000000" pitchFamily="2" charset="-78"/>
              </a:rPr>
              <a:t>برای انتشار و دریافت پیام‌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ها </a:t>
            </a:r>
            <a:r>
              <a:rPr lang="en-US" dirty="0">
                <a:cs typeface="B Nazanin" panose="00000400000000000000" pitchFamily="2" charset="-78"/>
              </a:rPr>
              <a:t>(Pub/Sub)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ذخیره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‌سازی: ذخیره ‌سازی اکشن </a:t>
            </a:r>
            <a:r>
              <a:rPr lang="fa-IR" dirty="0" err="1">
                <a:cs typeface="B Nazanin" panose="00000400000000000000" pitchFamily="2" charset="-78"/>
              </a:rPr>
              <a:t>گروپ</a:t>
            </a:r>
            <a:r>
              <a:rPr lang="fa-IR" dirty="0">
                <a:cs typeface="B Nazanin" panose="00000400000000000000" pitchFamily="2" charset="-78"/>
              </a:rPr>
              <a:t> توی </a:t>
            </a:r>
            <a:r>
              <a:rPr lang="en-US" dirty="0" err="1">
                <a:cs typeface="B Nazanin" panose="00000400000000000000" pitchFamily="2" charset="-78"/>
              </a:rPr>
              <a:t>SharedPreferences</a:t>
            </a:r>
            <a:r>
              <a:rPr lang="fa-IR" dirty="0">
                <a:cs typeface="B Nazanin" panose="00000400000000000000" pitchFamily="2" charset="-78"/>
              </a:rPr>
              <a:t> و پاکسازی ویدیو های قدیمی.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توزیع محتوا: ویدیو ها از طریق</a:t>
            </a:r>
            <a:r>
              <a:rPr lang="en-US" b="1" dirty="0">
                <a:cs typeface="B Nazanin" panose="00000400000000000000" pitchFamily="2" charset="-78"/>
              </a:rPr>
              <a:t> CDN </a:t>
            </a:r>
            <a:r>
              <a:rPr lang="fa-IR" dirty="0">
                <a:cs typeface="B Nazanin" panose="00000400000000000000" pitchFamily="2" charset="-78"/>
              </a:rPr>
              <a:t>در اختیار تلویزیون ‌ها قرار </a:t>
            </a:r>
            <a:r>
              <a:rPr lang="fa-IR" dirty="0" err="1">
                <a:cs typeface="B Nazanin" panose="00000400000000000000" pitchFamily="2" charset="-78"/>
              </a:rPr>
              <a:t>می‌گیرند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امنیت: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تمام ارتباطات با 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b="1" dirty="0">
                <a:cs typeface="B Nazanin" panose="00000400000000000000" pitchFamily="2" charset="-78"/>
              </a:rPr>
              <a:t>HTTPS (SSL/TLS)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رمزنگاری شده‌ </a:t>
            </a:r>
            <a:r>
              <a:rPr lang="fa-IR" dirty="0" err="1">
                <a:cs typeface="B Nazanin" panose="00000400000000000000" pitchFamily="2" charset="-78"/>
              </a:rPr>
              <a:t>اند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ویژگی </a:t>
            </a:r>
            <a:r>
              <a:rPr lang="fa-IR" dirty="0" err="1">
                <a:cs typeface="B Nazanin" panose="00000400000000000000" pitchFamily="2" charset="-78"/>
              </a:rPr>
              <a:t>هش</a:t>
            </a:r>
            <a:r>
              <a:rPr lang="fa-IR" dirty="0">
                <a:cs typeface="B Nazanin" panose="00000400000000000000" pitchFamily="2" charset="-78"/>
              </a:rPr>
              <a:t> ویدیو + </a:t>
            </a:r>
            <a:r>
              <a:rPr lang="fa-IR" dirty="0" err="1">
                <a:cs typeface="B Nazanin" panose="00000400000000000000" pitchFamily="2" charset="-78"/>
              </a:rPr>
              <a:t>توکن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بولین</a:t>
            </a:r>
            <a:r>
              <a:rPr lang="fa-IR" dirty="0">
                <a:cs typeface="B Nazanin" panose="00000400000000000000" pitchFamily="2" charset="-78"/>
              </a:rPr>
              <a:t> (</a:t>
            </a:r>
            <a:r>
              <a:rPr lang="fa-IR" dirty="0" err="1">
                <a:cs typeface="B Nazanin" panose="00000400000000000000" pitchFamily="2" charset="-78"/>
              </a:rPr>
              <a:t>ولیدیشن</a:t>
            </a:r>
            <a:r>
              <a:rPr lang="fa-IR" dirty="0">
                <a:cs typeface="B Nazanin" panose="00000400000000000000" pitchFamily="2" charset="-78"/>
              </a:rPr>
              <a:t> پخش)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شبکه تلویزیون ‌ها </a:t>
            </a:r>
            <a:r>
              <a:rPr lang="fa-IR" b="1" dirty="0">
                <a:cs typeface="B Nazanin" panose="00000400000000000000" pitchFamily="2" charset="-78"/>
              </a:rPr>
              <a:t>ایزوله از اینترنت</a:t>
            </a:r>
            <a:r>
              <a:rPr lang="fa-IR" dirty="0">
                <a:cs typeface="B Nazanin" panose="00000400000000000000" pitchFamily="2" charset="-78"/>
              </a:rPr>
              <a:t> است تا ریسک‌ های امنیتی کاهش یابد.</a:t>
            </a:r>
          </a:p>
        </p:txBody>
      </p:sp>
    </p:spTree>
    <p:extLst>
      <p:ext uri="{BB962C8B-B14F-4D97-AF65-F5344CB8AC3E}">
        <p14:creationId xmlns:p14="http://schemas.microsoft.com/office/powerpoint/2010/main" val="111730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F14E-F0F0-4AA4-869D-383711C3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cs typeface="B Nazanin" panose="00000400000000000000" pitchFamily="2" charset="-78"/>
              </a:rPr>
              <a:t>چالش‌های</a:t>
            </a:r>
            <a:r>
              <a:rPr lang="fa-IR" dirty="0">
                <a:cs typeface="B Nazanin" panose="00000400000000000000" pitchFamily="2" charset="-78"/>
              </a:rPr>
              <a:t> پروژه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7B5E-C372-4E32-9D64-3F53908D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 همگام ‌سازی دقیق ویدیو ها روی چندین دستگاه با اختلاف میلی ‌ثانیه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 انتخاب معماری و </a:t>
            </a:r>
            <a:r>
              <a:rPr lang="en-US" dirty="0">
                <a:cs typeface="B Nazanin" panose="00000400000000000000" pitchFamily="2" charset="-78"/>
              </a:rPr>
              <a:t>State Management</a:t>
            </a:r>
            <a:r>
              <a:rPr lang="fa-IR" dirty="0">
                <a:cs typeface="B Nazanin" panose="00000400000000000000" pitchFamily="2" charset="-78"/>
              </a:rPr>
              <a:t> مناسب برای جلوگیری از فشار زیاد روی</a:t>
            </a:r>
            <a:r>
              <a:rPr lang="en-US" dirty="0">
                <a:cs typeface="B Nazanin" panose="00000400000000000000" pitchFamily="2" charset="-78"/>
              </a:rPr>
              <a:t> CPU </a:t>
            </a:r>
            <a:r>
              <a:rPr lang="fa-IR" dirty="0">
                <a:cs typeface="B Nazanin" panose="00000400000000000000" pitchFamily="2" charset="-78"/>
              </a:rPr>
              <a:t>و روان اجرا شدن </a:t>
            </a:r>
            <a:r>
              <a:rPr lang="fa-IR" dirty="0" err="1">
                <a:cs typeface="B Nazanin" panose="00000400000000000000" pitchFamily="2" charset="-78"/>
              </a:rPr>
              <a:t>اپلیکیشن</a:t>
            </a:r>
            <a:endParaRPr lang="fa-IR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 مدیریت پیام ‌های بلادرنگ</a:t>
            </a:r>
            <a:r>
              <a:rPr lang="en-US" dirty="0">
                <a:cs typeface="B Nazanin" panose="00000400000000000000" pitchFamily="2" charset="-78"/>
              </a:rPr>
              <a:t> Real-time </a:t>
            </a:r>
            <a:r>
              <a:rPr lang="fa-IR" dirty="0">
                <a:cs typeface="B Nazanin" panose="00000400000000000000" pitchFamily="2" charset="-78"/>
              </a:rPr>
              <a:t>برای ارسال تغییرات و زمان ‌</a:t>
            </a:r>
            <a:r>
              <a:rPr lang="fa-IR" dirty="0" err="1">
                <a:cs typeface="B Nazanin" panose="00000400000000000000" pitchFamily="2" charset="-78"/>
              </a:rPr>
              <a:t>بندی‌ها</a:t>
            </a:r>
            <a:endParaRPr lang="fa-IR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 اطمینان از امنیت ارتباطات بین سرور و تلویزیون‌ ها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969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CEDF-785B-4120-A356-CE97E4AC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منطق کلی سیستم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EE93-08B1-4801-91A7-0E9D4027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اپلیکیشن</a:t>
            </a:r>
            <a:r>
              <a:rPr lang="fa-IR" dirty="0">
                <a:cs typeface="B Nazanin" panose="00000400000000000000" pitchFamily="2" charset="-78"/>
              </a:rPr>
              <a:t> تلویزیون بررسی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 که آیا توسط </a:t>
            </a:r>
            <a:r>
              <a:rPr lang="fa-IR" dirty="0" err="1">
                <a:cs typeface="B Nazanin" panose="00000400000000000000" pitchFamily="2" charset="-78"/>
              </a:rPr>
              <a:t>ادمین</a:t>
            </a:r>
            <a:r>
              <a:rPr lang="fa-IR" dirty="0">
                <a:cs typeface="B Nazanin" panose="00000400000000000000" pitchFamily="2" charset="-78"/>
              </a:rPr>
              <a:t> قفل شده یا خیر.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در صورت باز بودن، از طریق</a:t>
            </a:r>
            <a:r>
              <a:rPr lang="en-US" dirty="0">
                <a:cs typeface="B Nazanin" panose="00000400000000000000" pitchFamily="2" charset="-78"/>
              </a:rPr>
              <a:t> MQTT </a:t>
            </a:r>
            <a:r>
              <a:rPr lang="fa-IR" dirty="0">
                <a:cs typeface="B Nazanin" panose="00000400000000000000" pitchFamily="2" charset="-78"/>
              </a:rPr>
              <a:t>روی یک</a:t>
            </a:r>
            <a:r>
              <a:rPr lang="en-US" dirty="0">
                <a:cs typeface="B Nazanin" panose="00000400000000000000" pitchFamily="2" charset="-78"/>
              </a:rPr>
              <a:t> Topic </a:t>
            </a:r>
            <a:r>
              <a:rPr lang="fa-IR" dirty="0">
                <a:cs typeface="B Nazanin" panose="00000400000000000000" pitchFamily="2" charset="-78"/>
              </a:rPr>
              <a:t>خاص</a:t>
            </a:r>
            <a:r>
              <a:rPr lang="en-US" dirty="0">
                <a:cs typeface="B Nazanin" panose="00000400000000000000" pitchFamily="2" charset="-78"/>
              </a:rPr>
              <a:t> Subscribe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زمانی که سرور یک</a:t>
            </a:r>
            <a:r>
              <a:rPr lang="en-US" dirty="0">
                <a:cs typeface="B Nazanin" panose="00000400000000000000" pitchFamily="2" charset="-78"/>
              </a:rPr>
              <a:t> Action Group </a:t>
            </a:r>
            <a:r>
              <a:rPr lang="fa-IR" dirty="0">
                <a:cs typeface="B Nazanin" panose="00000400000000000000" pitchFamily="2" charset="-78"/>
              </a:rPr>
              <a:t>ارسال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 (</a:t>
            </a:r>
            <a:r>
              <a:rPr lang="fa-IR" dirty="0" err="1">
                <a:cs typeface="B Nazanin" panose="00000400000000000000" pitchFamily="2" charset="-78"/>
              </a:rPr>
              <a:t>آرایه‌ای</a:t>
            </a:r>
            <a:r>
              <a:rPr lang="fa-IR" dirty="0">
                <a:cs typeface="B Nazanin" panose="00000400000000000000" pitchFamily="2" charset="-78"/>
              </a:rPr>
              <a:t> شامل لیست و زمان </a:t>
            </a:r>
            <a:r>
              <a:rPr lang="fa-IR" dirty="0" err="1">
                <a:cs typeface="B Nazanin" panose="00000400000000000000" pitchFamily="2" charset="-78"/>
              </a:rPr>
              <a:t>ویدیوها</a:t>
            </a:r>
            <a:r>
              <a:rPr lang="fa-IR" dirty="0">
                <a:cs typeface="B Nazanin" panose="00000400000000000000" pitchFamily="2" charset="-78"/>
              </a:rPr>
              <a:t>)، </a:t>
            </a:r>
            <a:r>
              <a:rPr lang="fa-IR" dirty="0" err="1">
                <a:cs typeface="B Nazanin" panose="00000400000000000000" pitchFamily="2" charset="-78"/>
              </a:rPr>
              <a:t>اپلیکیشن</a:t>
            </a:r>
            <a:r>
              <a:rPr lang="fa-IR" dirty="0">
                <a:cs typeface="B Nazanin" panose="00000400000000000000" pitchFamily="2" charset="-78"/>
              </a:rPr>
              <a:t> زمان دقیق را محاسبه کرده و پخش را از همان لحظه آغاز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نتیجه: همه </a:t>
            </a:r>
            <a:r>
              <a:rPr lang="fa-IR" dirty="0" err="1">
                <a:cs typeface="B Nazanin" panose="00000400000000000000" pitchFamily="2" charset="-78"/>
              </a:rPr>
              <a:t>تلویزیون‌ها</a:t>
            </a:r>
            <a:r>
              <a:rPr lang="fa-IR" dirty="0">
                <a:cs typeface="B Nazanin" panose="00000400000000000000" pitchFamily="2" charset="-78"/>
              </a:rPr>
              <a:t> در یک شبکه، </a:t>
            </a:r>
            <a:r>
              <a:rPr lang="fa-IR" dirty="0" err="1">
                <a:cs typeface="B Nazanin" panose="00000400000000000000" pitchFamily="2" charset="-78"/>
              </a:rPr>
              <a:t>ویدیوها</a:t>
            </a:r>
            <a:r>
              <a:rPr lang="fa-IR" dirty="0">
                <a:cs typeface="B Nazanin" panose="00000400000000000000" pitchFamily="2" charset="-78"/>
              </a:rPr>
              <a:t> را </a:t>
            </a:r>
            <a:r>
              <a:rPr lang="fa-IR" b="1" dirty="0" err="1">
                <a:cs typeface="B Nazanin" panose="00000400000000000000" pitchFamily="2" charset="-78"/>
              </a:rPr>
              <a:t>به‌صورت</a:t>
            </a:r>
            <a:r>
              <a:rPr lang="fa-IR" b="1" dirty="0">
                <a:cs typeface="B Nazanin" panose="00000400000000000000" pitchFamily="2" charset="-78"/>
              </a:rPr>
              <a:t> هماهنگ و همزمان</a:t>
            </a:r>
            <a:r>
              <a:rPr lang="fa-IR" dirty="0">
                <a:cs typeface="B Nazanin" panose="00000400000000000000" pitchFamily="2" charset="-78"/>
              </a:rPr>
              <a:t> نمایش </a:t>
            </a:r>
            <a:r>
              <a:rPr lang="fa-IR" dirty="0" err="1">
                <a:cs typeface="B Nazanin" panose="00000400000000000000" pitchFamily="2" charset="-78"/>
              </a:rPr>
              <a:t>می‌دهند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45581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502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پروژه Digital Signage</vt:lpstr>
      <vt:lpstr>کلیت پروژه ساین ایج</vt:lpstr>
      <vt:lpstr>مسیر پیشرفت پروژه</vt:lpstr>
      <vt:lpstr>معماری برنامه</vt:lpstr>
      <vt:lpstr>چالش‌های پروژه</vt:lpstr>
      <vt:lpstr>منطق کلی سیستم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ها</dc:title>
  <dc:creator>Shadi Moradian</dc:creator>
  <cp:lastModifiedBy>Shadi Moradian</cp:lastModifiedBy>
  <cp:revision>14</cp:revision>
  <dcterms:created xsi:type="dcterms:W3CDTF">2025-08-30T06:21:06Z</dcterms:created>
  <dcterms:modified xsi:type="dcterms:W3CDTF">2025-08-30T08:48:12Z</dcterms:modified>
</cp:coreProperties>
</file>