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8D809-EA81-BD45-9990-71E8B15A6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591E1-7424-4A4D-982F-14A727240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23EBF-E68B-7A4B-AF02-DA4B6F252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E2B0-6A91-0C49-AC16-98F9EA3BCAFF}" type="datetimeFigureOut">
              <a:rPr lang="en-US" smtClean="0"/>
              <a:t>2021-06-14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44BA1-898F-0A46-8A00-9422C2B2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FE1AA-0B3D-1544-B0F7-0DEA2CDF6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C7C9-33B3-6B47-8244-7F2C29648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59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C627A-3FCE-B34B-8968-5EEEB9C10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41EF97-1CEF-5946-82A5-C709FEE1D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9BF83-D256-6D44-80D8-F34C044F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E2B0-6A91-0C49-AC16-98F9EA3BCAFF}" type="datetimeFigureOut">
              <a:rPr lang="en-US" smtClean="0"/>
              <a:t>2021-06-14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DDED8-01DB-EE4A-9C0E-DBCB74CF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268F5-0A43-424A-924F-28419F28F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C7C9-33B3-6B47-8244-7F2C29648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12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8A5115-9491-E943-97C0-CFA4C6A0C6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B6B1EF-CA1E-4443-8CD4-2EE292C60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06AE8-7859-DC4B-90CC-3CCAFD7C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E2B0-6A91-0C49-AC16-98F9EA3BCAFF}" type="datetimeFigureOut">
              <a:rPr lang="en-US" smtClean="0"/>
              <a:t>2021-06-14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B59F3-86E5-E044-A529-A10E16F41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CCBEF-CD33-A64B-A0D4-CC5ABF8E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C7C9-33B3-6B47-8244-7F2C29648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9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4A0EA-019B-354D-B0A3-5D5988574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35FF0-47F0-D845-8654-7FAABDAFE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814C-A2E4-A843-AA67-203621E0D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E2B0-6A91-0C49-AC16-98F9EA3BCAFF}" type="datetimeFigureOut">
              <a:rPr lang="en-US" smtClean="0"/>
              <a:t>2021-06-14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DCAFC-AF02-5844-8685-8423F0B1F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94F14-D339-1E41-8C66-7C277D575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C7C9-33B3-6B47-8244-7F2C29648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4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50436-8B7D-034C-92B8-5D2A494B2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5E656-F026-5E45-9BEC-92A765C81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22AEF-F65C-EC41-BE16-CA47A8373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E2B0-6A91-0C49-AC16-98F9EA3BCAFF}" type="datetimeFigureOut">
              <a:rPr lang="en-US" smtClean="0"/>
              <a:t>2021-06-14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DFF70-2949-1B4B-83F3-C38D36178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87D62-D0C6-004D-8162-2F617E644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C7C9-33B3-6B47-8244-7F2C29648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06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027F4-C1BD-E74D-94A0-1D0A264DB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7AC59-56A6-1545-823E-43CBEB4009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C7C63-358E-F440-9686-CDB253AA0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C9DC5-996E-2140-9F90-16C8F3B70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E2B0-6A91-0C49-AC16-98F9EA3BCAFF}" type="datetimeFigureOut">
              <a:rPr lang="en-US" smtClean="0"/>
              <a:t>2021-06-14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1A6DF-B360-E74F-89A1-0CB59ABAA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46314-F6F7-7448-B0F2-D40F46E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C7C9-33B3-6B47-8244-7F2C29648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20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6E8C3-A59D-204C-B912-69C0945FD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B98D7-4778-0F46-9C12-5D8BF5A9F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38719-3FEA-BA4D-91F0-87685EF4B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0EE686-3081-264D-A4A9-75FA7FEE4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F79803-BC3D-5A4B-9C54-05A8658CBC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DE21EF-0E86-E24C-AE88-A259775E3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E2B0-6A91-0C49-AC16-98F9EA3BCAFF}" type="datetimeFigureOut">
              <a:rPr lang="en-US" smtClean="0"/>
              <a:t>2021-06-14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0172CD-9B92-9A4A-93B2-82E33D97C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182A82-9FCD-A649-BD15-5DB17A523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C7C9-33B3-6B47-8244-7F2C29648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8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90224-49A7-5A45-9E41-8C4CEE257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240B22-E170-7642-ACFE-3C71FE23B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E2B0-6A91-0C49-AC16-98F9EA3BCAFF}" type="datetimeFigureOut">
              <a:rPr lang="en-US" smtClean="0"/>
              <a:t>2021-06-14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055EE-76E5-F842-A870-101DAA7B1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8F877D-9028-9D4D-B6F1-E0278EA5D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C7C9-33B3-6B47-8244-7F2C29648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27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25D10D-FA96-934E-8353-A069E880E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E2B0-6A91-0C49-AC16-98F9EA3BCAFF}" type="datetimeFigureOut">
              <a:rPr lang="en-US" smtClean="0"/>
              <a:t>2021-06-14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8C6CB3-696E-F643-9A51-16A8D0F1D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0E46A-C636-9541-8671-1345C0B00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C7C9-33B3-6B47-8244-7F2C29648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19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165E7-F6B2-0C4E-8F0B-E6B7FF9B6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E8EEA-DB3E-8A42-80D4-4B7EE4560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67EDC-CD78-8C46-ABED-4E1F45F7F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5BB48-5391-9C45-8CFC-A65321A4E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E2B0-6A91-0C49-AC16-98F9EA3BCAFF}" type="datetimeFigureOut">
              <a:rPr lang="en-US" smtClean="0"/>
              <a:t>2021-06-14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7D28E-CB05-D741-83E2-459097FB3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0A606-6CD5-AC4D-BDD0-F282E5A5C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C7C9-33B3-6B47-8244-7F2C29648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37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FFFAF-F17C-7549-9A6C-88FC66AF3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033C99-FC68-C847-8BEF-BF725BB45E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F34860-BDE4-9940-A6F6-6A7CEFFAC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B62A1-ABC5-F94E-A0E8-1EB8B841B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E2B0-6A91-0C49-AC16-98F9EA3BCAFF}" type="datetimeFigureOut">
              <a:rPr lang="en-US" smtClean="0"/>
              <a:t>2021-06-14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9BA22-B1A1-C54A-B66D-4A9B9A5B5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4FA6F-B785-5849-96DD-D43748CA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C7C9-33B3-6B47-8244-7F2C29648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42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A63A79-9933-274F-850F-D9444E8A4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16231-BC70-C24B-8B77-8EC0C323E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075DC-8732-104A-92C6-42722DC9BF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8E2B0-6A91-0C49-AC16-98F9EA3BCAFF}" type="datetimeFigureOut">
              <a:rPr lang="en-US" smtClean="0"/>
              <a:t>2021-06-14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09321-3200-2748-BA5E-7A81CEE181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D1F16-F430-064C-9226-B9E929B58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8C7C9-33B3-6B47-8244-7F2C29648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93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463876-3AF3-BD49-B2F8-F13777DC3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CHAPTER 1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CECBD-3E08-BC4A-9E8E-5B50F1F87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ENGR 202</a:t>
            </a:r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719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5519228-1FD8-6A40-AC9B-F6D0E0A8B0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84" t="37477" r="12601" b="30991"/>
          <a:stretch/>
        </p:blipFill>
        <p:spPr>
          <a:xfrm rot="120000">
            <a:off x="314590" y="199799"/>
            <a:ext cx="11562819" cy="646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63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DC61C8D-6C12-5D47-9727-167CFA37F5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43" t="37477" r="17010" b="32072"/>
          <a:stretch/>
        </p:blipFill>
        <p:spPr>
          <a:xfrm>
            <a:off x="191630" y="0"/>
            <a:ext cx="11808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781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CHAPTER 1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Alexandros Hadjinicolaou</dc:creator>
  <cp:lastModifiedBy>Shadi Jiha</cp:lastModifiedBy>
  <cp:revision>1</cp:revision>
  <dcterms:created xsi:type="dcterms:W3CDTF">2020-03-17T15:28:24Z</dcterms:created>
  <dcterms:modified xsi:type="dcterms:W3CDTF">2021-06-14T22:29:22Z</dcterms:modified>
</cp:coreProperties>
</file>