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0" d="100"/>
          <a:sy n="110" d="100"/>
        </p:scale>
        <p:origin x="-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52F-12F0-7948-88A6-C26C2DB0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3EDF3-4420-4B4A-BF23-D1C42B1F2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BFB9-06B8-294A-A866-3DCE5AB4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E208-633D-BC4F-B634-998308CF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CB97-E79A-D34D-91D6-C4E779C3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D8B8-95C6-CE4D-BF50-73F3157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681A6-B742-454C-A4A5-E0B60B2BB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8955-EEB8-AA44-9490-D1BE7BB5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9C0-DF2E-F24C-B0FE-02E1D76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2197-563C-3E4F-8D6D-262EABF3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2B79-E3DD-8849-BD8B-8B4FCE219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79B7D-74EE-074C-A495-B5B9C44D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2293-73D6-CE42-9D4E-8211B8E7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CBD4-5D8E-BB4F-9F5C-D283691D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1F5B-7857-5443-B8F6-B143A745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39F9-0CF0-6049-9F52-4E5EC872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A45E-3793-2F47-8214-C5D34A66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6B84-8715-494A-8EE9-53BDB290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E17D-2238-6040-BB65-6F10313C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79F4-E2A7-D54C-9B8C-AABEA5CC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0256-63FD-D448-809E-E63961D0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C120-468E-334D-BDBB-BF5CF5FC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F5E5-5E6F-0D4F-B928-99D06137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5CEE-7455-C846-A9C4-168ED937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72B5-3AD9-A347-97F7-04AD2D42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EABE-BEAF-5544-9509-D36AAD6E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90CD-5035-A549-AD4D-A6705B6F9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3463A-B161-CD41-BDCF-D980D886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34A7E-35AF-7D4A-BD5F-A164459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2067-40A7-B148-8D29-88E5AFEB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987B-AC67-D74A-B15B-9E78115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EC9-4523-A249-BA77-8CED4240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83DD-8FC5-1641-904A-6E01E164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79D25-C910-4C49-B3E7-2E3E86063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15CCC-F775-4044-A339-65019BD92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A5EC1-2058-5749-823A-54FE57258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9F4A7-4825-6C4E-B260-E5797572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2DF60-2FAD-4E4B-8AFB-5B87BAC5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7D4EB-038D-2B48-BDD5-3D994DDE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2C90-535D-6F49-AE38-7B4CDECE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56893-9862-4C4F-9799-C336AE3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5E37D-5E3A-BD45-8509-BAB3B584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1CFB9-7884-5C43-B8D5-37472861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20F76-E093-8143-A58F-031DD754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7F7A1-D671-044E-AED6-3CEF8103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6C8E4-669F-8244-A1EF-38A88643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BA7-3664-1347-A28F-77519972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0440-0267-2B40-B585-26CFADC6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C269-43F6-B744-B369-0A152B49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24C8-59D2-C34C-B1D6-305771B5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820B7-9D60-7643-A1A8-BCC2A8B5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C04AD-3CD9-C34F-835C-B13CD036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5E85-24AB-214F-8560-55A26EFD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8033B-E8B2-D941-94AC-19458FE62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36AC-F351-104E-895A-D7482890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C1722-0BB6-DA42-AEB2-C1153B56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C3C2-2749-D644-863A-8AFCC847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6A19-5EFA-0E44-8B5B-9862DAD6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C0477-F836-754F-B50A-D0673445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CD03-A471-AC4C-8A18-527389E2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B76C-97DE-9247-879A-877F50DEA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D7BD-E194-4E4D-B79A-D4F839CBECF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3ACC-244E-894E-B7EA-0CBBE7F8B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E861-ABC1-2D45-BDDA-55F493B5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CA4B-D327-E749-8825-AEDD179A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2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10F41-E60E-2147-9C91-1B3C3ADE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CHAPTER 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8DFE0-01B3-2D4D-9F64-972DDE02E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ENGR 202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97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6C3FEF-84C9-D140-9878-449AB699D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3" t="18059" r="19174" b="19662"/>
          <a:stretch/>
        </p:blipFill>
        <p:spPr>
          <a:xfrm>
            <a:off x="3521928" y="0"/>
            <a:ext cx="5148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1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1C01E0-1638-4A46-9DFD-C7534BBD2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9" t="14404" r="5989" b="13155"/>
          <a:stretch/>
        </p:blipFill>
        <p:spPr>
          <a:xfrm>
            <a:off x="3738623" y="-2798"/>
            <a:ext cx="5363547" cy="68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4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6E764B-0929-1A43-A1E1-97F2701A4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3" t="31899" r="11700" b="35359"/>
          <a:stretch/>
        </p:blipFill>
        <p:spPr>
          <a:xfrm rot="120000">
            <a:off x="598141" y="184298"/>
            <a:ext cx="10995718" cy="64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9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5C1D6D0-A740-AD4C-94A2-286D5BA74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2" t="29536" r="7652" b="38397"/>
          <a:stretch/>
        </p:blipFill>
        <p:spPr>
          <a:xfrm rot="-120000">
            <a:off x="1613554" y="153369"/>
            <a:ext cx="8964892" cy="65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1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97942D-623C-FC4C-BC54-0BC05D4E0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22" t="32574" r="12659" b="29789"/>
          <a:stretch/>
        </p:blipFill>
        <p:spPr>
          <a:xfrm rot="60000">
            <a:off x="2045243" y="71694"/>
            <a:ext cx="8101513" cy="67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1E98CC-DC5F-C842-9DC3-237BD48D7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0" t="37469" r="9645" b="34346"/>
          <a:stretch/>
        </p:blipFill>
        <p:spPr>
          <a:xfrm rot="-60000">
            <a:off x="893639" y="84686"/>
            <a:ext cx="10404721" cy="66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1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n animal&#10;&#10;Description automatically generated">
            <a:extLst>
              <a:ext uri="{FF2B5EF4-FFF2-40B4-BE49-F238E27FC236}">
                <a16:creationId xmlns:a16="http://schemas.microsoft.com/office/drawing/2014/main" id="{42BFC467-5E13-1141-B59A-0623DB1C8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7" t="29735" r="14577" b="31102"/>
          <a:stretch/>
        </p:blipFill>
        <p:spPr>
          <a:xfrm rot="60000">
            <a:off x="1953590" y="71784"/>
            <a:ext cx="8284820" cy="67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C8AC1C-5946-1B4F-AAC8-6F5F85720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8" t="27105" r="15815" b="26633"/>
          <a:stretch/>
        </p:blipFill>
        <p:spPr>
          <a:xfrm rot="120000">
            <a:off x="2948179" y="107834"/>
            <a:ext cx="6295643" cy="66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E07CE2B-719E-5C43-BDED-D42733A11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0" t="34431" r="16119" b="32995"/>
          <a:stretch/>
        </p:blipFill>
        <p:spPr>
          <a:xfrm>
            <a:off x="1281189" y="0"/>
            <a:ext cx="962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7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AA199D9-4712-2747-AE6A-9F7702188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3" t="29704" r="8606" b="39241"/>
          <a:stretch/>
        </p:blipFill>
        <p:spPr>
          <a:xfrm>
            <a:off x="654326" y="0"/>
            <a:ext cx="10883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sitting, old, black&#10;&#10;Description automatically generated">
            <a:extLst>
              <a:ext uri="{FF2B5EF4-FFF2-40B4-BE49-F238E27FC236}">
                <a16:creationId xmlns:a16="http://schemas.microsoft.com/office/drawing/2014/main" id="{4AC8FFB7-2E2E-2E4A-A5C8-F33BE96C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7" t="20084" r="15413" b="16624"/>
          <a:stretch/>
        </p:blipFill>
        <p:spPr>
          <a:xfrm rot="60000">
            <a:off x="3549838" y="42370"/>
            <a:ext cx="5092323" cy="67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black, man, white&#10;&#10;Description automatically generated">
            <a:extLst>
              <a:ext uri="{FF2B5EF4-FFF2-40B4-BE49-F238E27FC236}">
                <a16:creationId xmlns:a16="http://schemas.microsoft.com/office/drawing/2014/main" id="{3707627E-8F8F-1045-B634-CC12426A3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84" t="33755" r="11920" b="35528"/>
          <a:stretch/>
        </p:blipFill>
        <p:spPr>
          <a:xfrm>
            <a:off x="709225" y="2104"/>
            <a:ext cx="10773549" cy="68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Alexandros Hadjinicolaou</dc:creator>
  <cp:lastModifiedBy>Alexandros Hadjinicolaou</cp:lastModifiedBy>
  <cp:revision>2</cp:revision>
  <dcterms:created xsi:type="dcterms:W3CDTF">2020-03-17T15:30:32Z</dcterms:created>
  <dcterms:modified xsi:type="dcterms:W3CDTF">2020-03-17T15:44:21Z</dcterms:modified>
</cp:coreProperties>
</file>