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sldIdLst>
    <p:sldId id="285" r:id="rId2"/>
    <p:sldId id="300" r:id="rId3"/>
    <p:sldId id="292" r:id="rId4"/>
    <p:sldId id="291" r:id="rId5"/>
    <p:sldId id="290" r:id="rId6"/>
    <p:sldId id="289" r:id="rId7"/>
    <p:sldId id="288" r:id="rId8"/>
    <p:sldId id="298" r:id="rId9"/>
    <p:sldId id="286" r:id="rId10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04" y="-108"/>
      </p:cViewPr>
      <p:guideLst>
        <p:guide orient="horz" pos="2160"/>
        <p:guide pos="2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endParaRPr lang="en-US" altLang="en-US" noProof="0" smtClean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eaLnBrk="1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>
            <a:lvl1pPr eaLnBrk="1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>
            <a:lvl1pPr algn="r" eaLnBrk="1"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4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/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/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t>9/4/2018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anose="020B060403050404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5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5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617538" y="22796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COMP 232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9351" y="2651760"/>
            <a:ext cx="6487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/>
              <a:t>Submitting Assignments </a:t>
            </a:r>
            <a:endParaRPr lang="en-US" altLang="zh-CN" sz="4800" b="1" dirty="0"/>
          </a:p>
          <a:p>
            <a:pPr algn="ctr"/>
            <a:r>
              <a:rPr lang="en-US" altLang="zh-CN" sz="4800" b="1" dirty="0"/>
              <a:t>on the </a:t>
            </a:r>
            <a:r>
              <a:rPr lang="en-US" altLang="zh-CN" sz="4800" b="1" dirty="0" smtClean="0"/>
              <a:t>EAS</a:t>
            </a:r>
            <a:endParaRPr lang="en-US" altLang="zh-CN" sz="4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617538" y="22796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1: Sign in to your ENCS account</a:t>
            </a:r>
          </a:p>
        </p:txBody>
      </p:sp>
      <p:pic>
        <p:nvPicPr>
          <p:cNvPr id="3" name="图片 2" descr="0E81TBB9`7VY37`I[@_H4Y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1409700"/>
            <a:ext cx="8092440" cy="4038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23520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2: Click “Student” </a:t>
            </a:r>
          </a:p>
        </p:txBody>
      </p:sp>
      <p:pic>
        <p:nvPicPr>
          <p:cNvPr id="3" name="图片 2" descr=")CJ4F`0{@U}TXS_(26NL{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1264920"/>
            <a:ext cx="8091805" cy="42602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3: Agree and continue </a:t>
            </a:r>
          </a:p>
        </p:txBody>
      </p:sp>
      <p:pic>
        <p:nvPicPr>
          <p:cNvPr id="4" name="图片 3" descr="2}EMN_O@~G)QKZW9@)2OAD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247140"/>
            <a:ext cx="8090535" cy="45796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4: Select course and submit</a:t>
            </a:r>
          </a:p>
        </p:txBody>
      </p:sp>
      <p:pic>
        <p:nvPicPr>
          <p:cNvPr id="2" name="图片 1" descr="]KZ{LUM(Y[PBWDDCG%FH$(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36675"/>
            <a:ext cx="8091805" cy="44418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5: Select and upload your file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292225"/>
            <a:ext cx="8091170" cy="4605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6: Select submission type and number</a:t>
            </a:r>
          </a:p>
        </p:txBody>
      </p:sp>
      <p:pic>
        <p:nvPicPr>
          <p:cNvPr id="2" name="图片 1" descr="V]TK@I_[N`S51)KUB9OXCH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" y="1144905"/>
            <a:ext cx="8089900" cy="47732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Step 7: Submission Results</a:t>
            </a:r>
          </a:p>
        </p:txBody>
      </p:sp>
      <p:pic>
        <p:nvPicPr>
          <p:cNvPr id="2" name="图片 1" descr="$A(388ZY3TWI0}MQCXC%4F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1004570"/>
            <a:ext cx="8091805" cy="5112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/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430">
              <a:spcAft>
                <a:spcPts val="1415"/>
              </a:spcAft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Aft>
                <a:spcPts val="1415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5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FAQ</a:t>
            </a:r>
          </a:p>
        </p:txBody>
      </p:sp>
      <p:pic>
        <p:nvPicPr>
          <p:cNvPr id="2" name="图片 1" descr="`5EEQGF~N$N01NUNAAYLG(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" y="1325880"/>
            <a:ext cx="8090535" cy="43529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umroot</cp:lastModifiedBy>
  <cp:revision>55</cp:revision>
  <dcterms:created xsi:type="dcterms:W3CDTF">2016-04-06T04:18:00Z</dcterms:created>
  <dcterms:modified xsi:type="dcterms:W3CDTF">2018-09-05T01:52:30Z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