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76F405-BBA3-402A-BB92-C8B9DFED873C}" type="datetimeFigureOut">
              <a:rPr lang="en-CA" smtClean="0"/>
              <a:t>18/04/2014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5CF80E-7BDA-4640-8869-E7F5152F9AEC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584176"/>
          </a:xfrm>
        </p:spPr>
        <p:txBody>
          <a:bodyPr/>
          <a:lstStyle/>
          <a:p>
            <a:r>
              <a:rPr lang="en-CA" dirty="0" smtClean="0"/>
              <a:t>L</a:t>
            </a:r>
            <a:r>
              <a:rPr lang="fr-CA" dirty="0" smtClean="0"/>
              <a:t>’énergie nucléaire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752600"/>
          </a:xfrm>
        </p:spPr>
        <p:txBody>
          <a:bodyPr/>
          <a:lstStyle/>
          <a:p>
            <a:r>
              <a:rPr lang="fr-CA" dirty="0" err="1" smtClean="0"/>
              <a:t>Shadi</a:t>
            </a:r>
            <a:r>
              <a:rPr lang="fr-CA" dirty="0" smtClean="0"/>
              <a:t> </a:t>
            </a:r>
            <a:r>
              <a:rPr lang="fr-CA" dirty="0" err="1" smtClean="0"/>
              <a:t>Jiha</a:t>
            </a:r>
            <a:endParaRPr lang="fr-CA" dirty="0" smtClean="0"/>
          </a:p>
          <a:p>
            <a:r>
              <a:rPr lang="fr-CA" smtClean="0"/>
              <a:t>Gr: 15</a:t>
            </a:r>
            <a:endParaRPr lang="fr-CA" dirty="0"/>
          </a:p>
          <a:p>
            <a:r>
              <a:rPr lang="fr-CA" dirty="0" smtClean="0"/>
              <a:t>18/04/2014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99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</a:t>
            </a:r>
            <a:r>
              <a:rPr lang="fr-CA" dirty="0"/>
              <a:t>’énergie </a:t>
            </a:r>
            <a:r>
              <a:rPr lang="fr-CA" dirty="0" smtClean="0"/>
              <a:t>nucléaire c’est quoi?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104496"/>
          </a:xfrm>
        </p:spPr>
        <p:txBody>
          <a:bodyPr/>
          <a:lstStyle/>
          <a:p>
            <a:pPr algn="justLow"/>
            <a:r>
              <a:rPr lang="fr-CA" dirty="0" smtClean="0"/>
              <a:t>C’est </a:t>
            </a:r>
            <a:r>
              <a:rPr lang="fr-CA" dirty="0"/>
              <a:t>utiliser l’énergie </a:t>
            </a:r>
            <a:r>
              <a:rPr lang="fr-CA" dirty="0" smtClean="0"/>
              <a:t>dichotomisation </a:t>
            </a:r>
            <a:r>
              <a:rPr lang="fr-CA" dirty="0"/>
              <a:t>de l’ </a:t>
            </a:r>
            <a:r>
              <a:rPr lang="fr-CA" dirty="0" smtClean="0"/>
              <a:t>uranium (</a:t>
            </a:r>
            <a:r>
              <a:rPr lang="fr-CA" dirty="0"/>
              <a:t>U</a:t>
            </a:r>
            <a:r>
              <a:rPr lang="fr-CA" dirty="0" smtClean="0"/>
              <a:t>), mais pour arriver à obtenir l’énergie il faut faire ‘</a:t>
            </a:r>
            <a:r>
              <a:rPr lang="fr-FR" dirty="0"/>
              <a:t>Enrichissement de </a:t>
            </a:r>
            <a:r>
              <a:rPr lang="fr-FR" dirty="0" smtClean="0"/>
              <a:t>l'uranium</a:t>
            </a:r>
            <a:r>
              <a:rPr lang="en-CA" dirty="0" smtClean="0"/>
              <a:t>’. </a:t>
            </a:r>
            <a:r>
              <a:rPr lang="en-CA" dirty="0"/>
              <a:t>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35" y="4257640"/>
            <a:ext cx="470378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19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C’est quoi le Uranium?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fr-CA" dirty="0" smtClean="0"/>
              <a:t>Le </a:t>
            </a:r>
            <a:r>
              <a:rPr lang="fr-CA" dirty="0"/>
              <a:t>uranium </a:t>
            </a:r>
            <a:r>
              <a:rPr lang="fr-CA" dirty="0" smtClean="0"/>
              <a:t>est le 92</a:t>
            </a:r>
            <a:r>
              <a:rPr lang="fr-CA" baseline="30000" dirty="0" smtClean="0"/>
              <a:t>e</a:t>
            </a:r>
            <a:r>
              <a:rPr lang="fr-CA" dirty="0" smtClean="0"/>
              <a:t> Atome du tableau périodique. Il fait beaucoup d’énergie mais il est très dangereux et très cher pour faire d’énergie.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717032"/>
            <a:ext cx="3057488" cy="2445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3261320" cy="24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3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Où vient cette énergie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09160"/>
          </a:xfrm>
        </p:spPr>
        <p:txBody>
          <a:bodyPr/>
          <a:lstStyle/>
          <a:p>
            <a:pPr algn="just"/>
            <a:r>
              <a:rPr lang="fr-CA" dirty="0" smtClean="0"/>
              <a:t>Le Uranium et un métal </a:t>
            </a:r>
            <a:r>
              <a:rPr lang="fr-CA" b="1" u="sng" dirty="0" smtClean="0"/>
              <a:t>naturelle</a:t>
            </a:r>
            <a:r>
              <a:rPr lang="fr-CA" dirty="0" smtClean="0"/>
              <a:t> (pure), Ce métal fait trop de chaleur pendent  son dichotomisation alors que </a:t>
            </a:r>
            <a:r>
              <a:rPr lang="fr-CA" dirty="0"/>
              <a:t>on l’utilise dans des </a:t>
            </a:r>
            <a:r>
              <a:rPr lang="fr-CA" b="1" u="sng" dirty="0"/>
              <a:t>réacteurs </a:t>
            </a:r>
            <a:r>
              <a:rPr lang="fr-CA" b="1" u="sng" dirty="0" smtClean="0"/>
              <a:t>nucléaires</a:t>
            </a:r>
            <a:r>
              <a:rPr lang="fr-CA" dirty="0" smtClean="0"/>
              <a:t> pour évaporer l’eau qui va tourner le turbine.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888813"/>
            <a:ext cx="2821806" cy="25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7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709160"/>
          </a:xfrm>
        </p:spPr>
        <p:txBody>
          <a:bodyPr/>
          <a:lstStyle/>
          <a:p>
            <a:pPr algn="just"/>
            <a:r>
              <a:rPr lang="fr-CA" dirty="0" smtClean="0"/>
              <a:t>Mais si le Uranium se chauffe beaucoup il va de fondre et ceci va causer beaucoup des problèmes et va </a:t>
            </a:r>
            <a:r>
              <a:rPr lang="fr-CA" dirty="0"/>
              <a:t>faire beaucoup de </a:t>
            </a:r>
            <a:r>
              <a:rPr lang="fr-CA" dirty="0" smtClean="0"/>
              <a:t>radiation.</a:t>
            </a:r>
          </a:p>
          <a:p>
            <a:pPr algn="just"/>
            <a:endParaRPr lang="fr-CA" dirty="0"/>
          </a:p>
          <a:p>
            <a:pPr marL="137160" indent="0" algn="just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823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579296" cy="1570186"/>
          </a:xfrm>
        </p:spPr>
        <p:txBody>
          <a:bodyPr>
            <a:no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quoi l’Enrichissement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l'uranium</a:t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709160"/>
          </a:xfrm>
        </p:spPr>
        <p:txBody>
          <a:bodyPr/>
          <a:lstStyle/>
          <a:p>
            <a:r>
              <a:rPr lang="fr-FR" dirty="0"/>
              <a:t>Enrichissement de </a:t>
            </a:r>
            <a:r>
              <a:rPr lang="fr-FR" dirty="0" smtClean="0"/>
              <a:t>l'uranium</a:t>
            </a:r>
            <a:r>
              <a:rPr lang="en-CA" dirty="0" smtClean="0"/>
              <a:t> c’est; </a:t>
            </a:r>
            <a:r>
              <a:rPr lang="en-CA" dirty="0" err="1" smtClean="0"/>
              <a:t>séparer</a:t>
            </a:r>
            <a:r>
              <a:rPr lang="en-CA" dirty="0" smtClean="0"/>
              <a:t> 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uranium à uranium 235 et uranium 238. On le sépare avec la chaleur ou laser ou, etc… 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89040"/>
            <a:ext cx="28670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156176" y="4288532"/>
            <a:ext cx="2232248" cy="1156692"/>
          </a:xfrm>
          <a:prstGeom prst="wedgeRectCallout">
            <a:avLst>
              <a:gd name="adj1" fmla="val -65822"/>
              <a:gd name="adj2" fmla="val 219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l’Enrichissement de l'uranium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129940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Renouvelable ou non-renouvelable?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A" b="1" dirty="0" smtClean="0">
                <a:solidFill>
                  <a:schemeClr val="accent1"/>
                </a:solidFill>
              </a:rPr>
              <a:t>L’énergie renouvelable: </a:t>
            </a:r>
            <a:r>
              <a:rPr lang="fr-CA" dirty="0" smtClean="0"/>
              <a:t>énergie laquelle peut se revenir. Exemple des énergie renouvelable: énergie salaire, éolienne, bois, énergie des vagues, hydroélectricité, etc…</a:t>
            </a:r>
          </a:p>
          <a:p>
            <a:pPr algn="just"/>
            <a:r>
              <a:rPr lang="fr-CA" b="1" dirty="0">
                <a:solidFill>
                  <a:schemeClr val="accent1"/>
                </a:solidFill>
              </a:rPr>
              <a:t>L’énergie </a:t>
            </a:r>
            <a:r>
              <a:rPr lang="fr-CA" b="1" dirty="0" smtClean="0">
                <a:solidFill>
                  <a:schemeClr val="accent1"/>
                </a:solidFill>
              </a:rPr>
              <a:t>non-renouvelable</a:t>
            </a:r>
            <a:r>
              <a:rPr lang="fr-CA" b="1" dirty="0">
                <a:solidFill>
                  <a:schemeClr val="accent1"/>
                </a:solidFill>
              </a:rPr>
              <a:t>: </a:t>
            </a:r>
            <a:r>
              <a:rPr lang="fr-CA" dirty="0"/>
              <a:t>énergie laquelle </a:t>
            </a:r>
            <a:r>
              <a:rPr lang="fr-CA" dirty="0" smtClean="0"/>
              <a:t>ne peut pas </a:t>
            </a:r>
            <a:r>
              <a:rPr lang="fr-CA" dirty="0"/>
              <a:t>se </a:t>
            </a:r>
            <a:r>
              <a:rPr lang="fr-CA" dirty="0" smtClean="0"/>
              <a:t>revenir puisqu’elle prend millions des années pour se produire. </a:t>
            </a:r>
            <a:r>
              <a:rPr lang="fr-CA" dirty="0"/>
              <a:t>Exemple des énergie </a:t>
            </a:r>
            <a:r>
              <a:rPr lang="fr-CA" dirty="0" smtClean="0"/>
              <a:t>non-renouvelable</a:t>
            </a:r>
            <a:r>
              <a:rPr lang="fr-CA" dirty="0"/>
              <a:t>: </a:t>
            </a:r>
            <a:r>
              <a:rPr lang="fr-CA" dirty="0" smtClean="0"/>
              <a:t>pétrole, charbon, </a:t>
            </a:r>
            <a:r>
              <a:rPr lang="fr-CA" b="1" i="1" u="sng" dirty="0" smtClean="0"/>
              <a:t>nucléaire</a:t>
            </a:r>
            <a:r>
              <a:rPr lang="fr-CA" dirty="0" smtClean="0"/>
              <a:t>, gaz naturel, etc</a:t>
            </a:r>
            <a:r>
              <a:rPr lang="fr-CA" dirty="0"/>
              <a:t>…</a:t>
            </a:r>
            <a:endParaRPr lang="en-CA" dirty="0">
              <a:solidFill>
                <a:schemeClr val="accent1"/>
              </a:solidFill>
            </a:endParaRPr>
          </a:p>
          <a:p>
            <a:pPr algn="just"/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0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646" y="2727502"/>
            <a:ext cx="4915105" cy="250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8" y="4464097"/>
            <a:ext cx="2160240" cy="180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19488650">
            <a:off x="2477590" y="4782563"/>
            <a:ext cx="1432318" cy="730528"/>
          </a:xfrm>
          <a:prstGeom prst="rightArrow">
            <a:avLst>
              <a:gd name="adj1" fmla="val 44861"/>
              <a:gd name="adj2" fmla="val 1071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ular Callout 4"/>
          <p:cNvSpPr/>
          <p:nvPr/>
        </p:nvSpPr>
        <p:spPr>
          <a:xfrm>
            <a:off x="431418" y="3584423"/>
            <a:ext cx="1800200" cy="792088"/>
          </a:xfrm>
          <a:prstGeom prst="wedge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 dirty="0" smtClean="0"/>
              <a:t>Uranium brut</a:t>
            </a:r>
            <a:endParaRPr lang="en-CA" sz="20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3977762" y="5661248"/>
            <a:ext cx="2736304" cy="977035"/>
          </a:xfrm>
          <a:prstGeom prst="wedgeRectCallout">
            <a:avLst>
              <a:gd name="adj1" fmla="val -20355"/>
              <a:gd name="adj2" fmla="val -9660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/>
              <a:t>Énergie nucléaire</a:t>
            </a:r>
            <a:endParaRPr lang="en-CA" sz="2400" b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21" y="367956"/>
            <a:ext cx="1646196" cy="164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 rot="12485210">
            <a:off x="2969638" y="1767364"/>
            <a:ext cx="1432318" cy="730528"/>
          </a:xfrm>
          <a:prstGeom prst="rightArrow">
            <a:avLst>
              <a:gd name="adj1" fmla="val 44861"/>
              <a:gd name="adj2" fmla="val 1071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ular Callout 12"/>
          <p:cNvSpPr/>
          <p:nvPr/>
        </p:nvSpPr>
        <p:spPr>
          <a:xfrm>
            <a:off x="3193749" y="548680"/>
            <a:ext cx="1800200" cy="792088"/>
          </a:xfrm>
          <a:prstGeom prst="wedgeRectCallout">
            <a:avLst>
              <a:gd name="adj1" fmla="val -74530"/>
              <a:gd name="adj2" fmla="val 2127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 dirty="0" smtClean="0"/>
              <a:t>Énergie mécanique</a:t>
            </a:r>
            <a:endParaRPr lang="en-CA" sz="2000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6682343" y="1736584"/>
            <a:ext cx="2147733" cy="792088"/>
          </a:xfrm>
          <a:prstGeom prst="wedgeRectCallout">
            <a:avLst>
              <a:gd name="adj1" fmla="val 23643"/>
              <a:gd name="adj2" fmla="val 14660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 dirty="0" smtClean="0"/>
              <a:t>Énergie Électrique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66519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183</TotalTime>
  <Words>246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L’énergie nucléaire</vt:lpstr>
      <vt:lpstr>L’énergie nucléaire c’est quoi?</vt:lpstr>
      <vt:lpstr>C’est quoi le Uranium? </vt:lpstr>
      <vt:lpstr>Où vient cette énergie</vt:lpstr>
      <vt:lpstr>PowerPoint Presentation</vt:lpstr>
      <vt:lpstr>C’est quoi l’Enrichissement de l'uranium </vt:lpstr>
      <vt:lpstr>Renouvelable ou non-renouvelable?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L’énergie nucléaire</dc:title>
  <dc:creator>Shadi</dc:creator>
  <cp:lastModifiedBy>Shadi</cp:lastModifiedBy>
  <cp:revision>17</cp:revision>
  <dcterms:created xsi:type="dcterms:W3CDTF">2014-04-18T12:45:46Z</dcterms:created>
  <dcterms:modified xsi:type="dcterms:W3CDTF">2014-04-18T15:49:44Z</dcterms:modified>
</cp:coreProperties>
</file>