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1" d="100"/>
          <a:sy n="81" d="100"/>
        </p:scale>
        <p:origin x="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3ec2756-068c-44e4-a2ae-5893b99241d1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32/bNhD+VwK99MUYRImypbwtSYcNaLs0LjIMQxGcyHOiVhFdisriBv7fd6Qkx7/juE3iZHmT7qjjdx+PpztKN57MymEOow9wid6+d6DU10vQX/cir+MVszKZ8O4AeZRgEnEu4h74jEapoclUUXr7N54BfY7mNCsryK1BEv7zueNBnh/Dub0bQF5ixxuiLlUBefYd68GkMrrCccfD62GuNFiTfQMGrdkrGk73BIX9EtKMIEx2hX0Uppae4FBp0953vLK+cpBmddaYm/BQFQayggxbGXT9KGQAMfe56HLBuuhb+SDLTTMkHb29Hmryh7wcDS0tv8orKARKz4HWWJbNDO8Ryko75G9nFH1VaYEnOHCqwmRmRHZSKJGooidKb0wMHGtF/DjVCV5hUaETX6h/DzUSI9Lb98efSVJmxXneEHjr2acanQBtkan0C7luPaAHlJaoD0bOiaNMt5wEnTmcD+EAISYVS1IGUdJLGO9KGUk/iHec6M4ExiGJzpXOBLE9j+RQ5dVlsSmQEnIs90RVGnVpvZ4DYxUkP3Pbb5ulz8kAapQHoA8vQJvdioN2/5L6y9RGbeitUT0knxSIpI9FL5U8kkmYhJBEXcFB3BmJuxICncfcG32CCmff6PplxOK0PzsTjRELgYVMckEZMUmkH/FdyIs/tvYLryBrJBDYJRdDLvxUMg7cF73tXd1maaQtK+YcHSHobXws80ygnvHSo9U9d+TTROC8GNYTZVjrlXRqdE7eeO8ycry2fQp5Zc2+OYAyE29shLoYLTFvd8aCudJQQjJ9h7Lvxt1h3BVhjWnr8tIN4AaXW4f/Go7riPd5byCQQSgEi0GkjCXJo+ffZSjF6Gwi3sVgGK9Ommw+af58TlYmzAeIl9tZ65AJecx7PQhBQoJBhInodXchST5F8Wj7MTQLUBrxa+n4EGy2URhxEQ5YFMgYAz/CILg7cT3xq/o1Dp9L2XifSJQcgclAilRKn6e+ZAm7MxI/qeEHIrMe4xJ3e7hC3P2m1aUb3JwGlVX6rUJyZ57Wfqug64/txVpL1sSqCrnj1cvuArV5IJ1+YHpZbgfTIrT1zqZs1zcOz9qyvNPCGGSYS89O9edPjbgJkHR9vqPl8vYjt9y128EURxuSSmb+ukALydFUyKw9C/tjjq97vL83ZdI5AWmOayy0wdQUOP+bzvpHjvd2L0Hu3hlPGvu9AKXPGEt9ECzENN6FV/UmBeNKGL9n1B9ocTF6R1byRTQT/aKqhXAKOqtP2JstuFWl3iShiTFvZRs1Bck7IuHercCqG0e8v5f34JsVLy+Xlo8VbW98ZWaRmfeqMBevu2iWlCPY6rAuzwpc+iK5O5G/XC7bjPSSfZxKLy/ZzUmueMlO1nu/Ln6iQY/3Il/KlFOj2E39WIbPqDs0GooSmoyzCw3iUCtZCXMm7IHt820QV/D6yD3iLJlP1CPOULEe4Gub+KzaxHusbJ0sB1Ecx2kQhTJgXX8QcNZ1dteSa/DapOp6/hOnM7jsC5CqTDkEgcdQ4JIvQRQ+UEi7sGu/Btn/pCafgsbj/wBP13LcwSUAAA==&quot;"/>
    <we:property name="creatorSessionId" value="&quot;5eb91ee5-dfe4-4ad5-be2e-9ea4205cab80&quot;"/>
    <we:property name="creatorTenantId" value="&quot;2efd699a-1922-4e69-b601-108008d28a2e&quot;"/>
    <we:property name="creatorUserId" value="&quot;10032001673F8975&quot;"/>
    <we:property name="datasetId" value="&quot;fdf632da-2dab-4f1b-8976-8c8150ae6072&quot;"/>
    <we:property name="embedUrl" value="&quot;/reportEmbed?reportId=6e3ec051-6e18-423c-b790-37e831678785&amp;config=eyJjbHVzdGVyVXJsIjoiaHR0cHM6Ly9XQUJJLU5PUlRILUVVUk9QRS1yZWRpcmVjdC5hbmFseXNpcy53aW5kb3dzLm5ldCIsImVtYmVkRmVhdHVyZXMiOnsidXNhZ2VNZXRyaWNzVk5leHQiOnRydWV9fQ%3D%3D&amp;disableSensitivityBanner=true&quot;"/>
    <we:property name="initialStateBookmark" value="&quot;H4sIAAAAAAAAA+1a227bOBD9lUAvfTEWoi62lLfcFrtoc2lcZFEURTAix4laRXQpKhs3yL/vkJIc3+O4TeJ48ybNUMMzh8PRDKVbR6RFP4PBEVyhs+3sSvn9CtT3rdBpOXktOz5+f7hz+v78aOfwgMSyr1OZF872raNBXaA+S4sSMmOBhF++thzIshO4MHc9yApsOX1UhcwhS39iNZhUWpV413Lwpp9JBcZkV4NGY/aahtM9zc3+8GlG4Dq9xi5yXUlPsS+Vbu5bTlFdWUjjOmPMTrgncw1pToaNDNpu6DOAKHAD3g44a6Nr5L000/WQZHBw01fkD3k56BsedsQ15ByFY0ErLIp6hkOEolQW+cGYoitLxfEUe1aV61QPyE4CBRJV9ETh3BEDJ0oSP1Z1iteYl2jFl/LfPYXEiHC23buvJCnS/CKrCbz37FOFjoMyyGTyjVw3HtADUglUuwPrxH6qGk681gTOp3CAEJOKxQmDMO7ELGgLEQrXi9ac6NYQxh6JLqRKObE9iWRPZuVVviyQAjIstnhZaHllvJ4AYxQkP7f7bZWlz8gAKhS7oPYuQen1ioNm/5L628hGremtUD0lnxSIpI94JxFBKGI/9iEO2zwA/mAkrksItJ5zb3QJKpz/oOvNiMVRf9YmGkPmA/OZCDhlxDgWbhisQ178tbWfegUZIx7HNrnoB9xNBAsgcHlndVdXWRphyooJRwcIahUfiyzlqMa8dGh1Lyz5NBFYL/rVRClWeimsGq2Tt86HlByvbJ9BVhqz73ahSPk7E6E2RgvMmp0xZa7QlJB016Ls2nEPGLdFWG3auDxzA9jBxcrhv4DjKuLdoNPjyMDnnEXAE8bi+Nnz7yyUfHA+FK9jMNzNT5psMmn+fk7mJswniJf7WauQ8YMo6HTABwExeiHGvNNehyT5EsWjacpQT0GpxW+l41Ow2URhGHC/x0JPROi5IXrew4nrhV/Vb3H4WsrGx0SiCBCY8ARPhHCDxBUsZg9G4ifZPyIyqzE2cTeHK8Tdn0pe2cH18U9RJj9KJHcmae02Crr+2FwstGRMzKuQW0617DZQ6weS0QdGl+V+MC1CU+8sy3Z1Y/EsLMtbDYxeiplwzFTHvzXihkCSxfmOlsvZDu1yV257IxwtSSqZ+ecSDSRLUy7S5izs7wm+HvH+XpZJ6wQkGS6w0ARTXeD8bzrrXzneW78EuX5nPEnkdjwULmMscYEzH5NoHV7VyxSMc2H8lVJ/oPjl4ANZyabRDPXTqgbCGai0OmGvt+BKlXqdhIbGnLlt1AgkZ5+EW/cCo64dcT7P7sGXK142l5aPJW1vfGNmmplDmevLt100Tso+rHRYl6U5znyRPJzIN5fLJiNtso8j6WWT3Rzmik12str7VfET9jpBJ3SFSAJqFNuJGwn/FXWHWkFeQJ1x1qFB7CspSq7PuTmwfb0N4hxen7lHHCfzhXrEMSoWA3xrE19Vm/iIla2SZS+MoijxQl94rO32vIC1rd2F5Gq80Ym8mfzEaQ3O+gIkS130geMJ5DjjSxCFD+TCLOzCr0HmPynHzkFg0nrTLDG+cvXuP0BkR9biJQAA&quot;"/>
    <we:property name="isFiltersActionButtonVisible" value="true"/>
    <we:property name="isVisualContainerHeaderHidden" value="false"/>
    <we:property name="pageDisplayName" value="&quot;Page 1&quot;"/>
    <we:property name="pageName" value="&quot;ReportSection&quot;"/>
    <we:property name="reportEmbeddedTime" value="&quot;2024-04-23T12:39:58.727Z&quot;"/>
    <we:property name="reportName" value="&quot;sales_insights&quot;"/>
    <we:property name="reportState" value="&quot;CONNECTED&quot;"/>
    <we:property name="reportUrl" value="&quot;/groups/me/reports/6e3ec051-6e18-423c-b790-37e831678785/ReportSection?bookmarkGuid=571395bf-521c-4a74-b839-98ce6d4b32a3&amp;bookmarkUsage=1&amp;ctid=2efd699a-1922-4e69-b601-108008d28a2e&amp;fromEntryPoint=export&quot;"/>
    <we:property name="isFooterCollap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shadil muhd</cp:lastModifiedBy>
  <cp:revision>4</cp:revision>
  <dcterms:created xsi:type="dcterms:W3CDTF">2018-06-07T21:39:02Z</dcterms:created>
  <dcterms:modified xsi:type="dcterms:W3CDTF">2024-04-23T12:42:37Z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