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849" autoAdjust="0"/>
  </p:normalViewPr>
  <p:slideViewPr>
    <p:cSldViewPr snapToGrid="0" snapToObjects="1">
      <p:cViewPr>
        <p:scale>
          <a:sx n="75" d="100"/>
          <a:sy n="75" d="100"/>
        </p:scale>
        <p:origin x="296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1" d="100"/>
          <a:sy n="61" d="100"/>
        </p:scale>
        <p:origin x="248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A411B-80F8-4EBC-9350-21512F15883B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736E8-508E-415C-9076-A25AC5154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6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736E8-508E-415C-9076-A25AC51545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47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1/relationships/webextension" Target="../webextensions/webextension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902099"/>
                  </p:ext>
                </p:extLst>
              </p:nvPr>
            </p:nvGraphicFramePr>
            <p:xfrm>
              <a:off x="314632" y="186812"/>
              <a:ext cx="11405420" cy="643029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632" y="186812"/>
                <a:ext cx="11405420" cy="64302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10e2d6b9-9580-4d45-b4a1-c44f43e05cb3}">
  <we:reference id="WA200003233" version="2.0.0.3" store="en-GB" storeType="OMEX"/>
  <we:alternateReferences/>
  <we:properties>
    <we:property name="Microsoft.Office.CampaignId" value="&quot;none&quot;"/>
    <we:property name="reportUrl" value="&quot;/groups/me/reports/aa7bf475-0c68-4b15-bb66-ba29d0250ab5?bookmarkGuid=402ef2ba-4e65-42e9-bb4a-db72906c88de&amp;bookmarkUsage=1&amp;ctid=2efd699a-1922-4e69-b601-108008d28a2e&amp;fromEntryPoint=export&quot;"/>
    <we:property name="reportState" value="&quot;CONNECTED&quot;"/>
    <we:property name="artifactViewState" value="&quot;live&quot;"/>
    <we:property name="reportEmbeddedTime" value="&quot;2024-06-05T12:03:49.225Z&quot;"/>
    <we:property name="creatorSessionId" value="&quot;cedcc85d-266e-4d8a-924f-62de34353ea3&quot;"/>
    <we:property name="creatorUserId" value="&quot;10032001673F8975&quot;"/>
    <we:property name="creatorTenantId" value="&quot;2efd699a-1922-4e69-b601-108008d28a2e&quot;"/>
    <we:property name="pageDisplayName" value="&quot;POWER HITTERS&quot;"/>
    <we:property name="reportName" value="&quot;T20&quot;"/>
    <we:property name="isVisualContainerHeaderHidden" value="false"/>
    <we:property name="isFiltersActionButtonVisible" value="true"/>
    <we:property name="initialStateBookmark" value="&quot;H4sIAAAAAAAAA+1bW2/bxhL+KwKBoi9GsfdL3mInwTlI0gZ2kFOgCILZ3aHNRhIFknKjGvnvZ0jKiSXLliElspxYLxZ3qdlv5/LNDJe+yFJRT4Yw+x1GmD3JDsvy4wiqjwOeHWTj+dgff7x8/fT45Yffn75+TsPlpCnKcZ09ucgaqE6xeVfUUxi2Emjwr/cHGQyHb+C0vcphWONBNsGqLscwLP7F/maaaqopfj7I8NNkWFbQijxpoMFW7DndTte0Nv9N0ooQm+IcTzA2/egxTsqqmV9HjToZdCICRIaoJbbg6362g7n+/nbRDthROW6gGBOAdgyFV8HnSYHzKSWekvLteF2MT4fzrXz97dvZpNVXfQb0l/QU/qYVWzmfP9NGZQQlgneWccs0B+c4WysLOsiH06ahjV8XqRRwYViMIYHUgnFtNoXHjEghpgBMRSSIyLzbEh5TDKNSJmJkGr1PSm0r0qtocxGZcMIZQ9bjZluRQoqQB5GYStIo7RSTuC1KHqPnkjnmkUuwZCe1pcjAeLQxD1EaHVi0VvH1KIsRReEKuzgDMjjlyNApeQdCy03dxnoWEnKC5SxYFSLw9RFyAy4fjeSgEliunEWFjq9XW4OfmlB+WhEckimXJwRvmOdOagui/XVeDJt5eIfZ80+TijiLmKyXdkQMdFpWRaSVOm6qsO6p6CI7KofTUfft+cL4STmtIh5j3k2Nm6KZkaRUjD6MoIlnH+rpiCh1lrWg3lQlcWF3A7EdKaEdPCv/OaqQVk7ZE/b5PY3cbolhEbFa2HA2QiLi9kuCBroNTfqVCuzny9RNY7ffi+xVQTroZb+D4bQV++sh1EX8lRDR532Lq6ddgvz3FS7tbq+7Jb6TQt73TioUlynkLPrAMBF9KLbWfE/TOYwj6XHZdq8R6mmFd8X6Emcf5j+pl2E+PT8dHFKGG7yAdqUNDBihSov+ShdVwupw1m3mWVFdpjpxsIT3e26ktzrRluWGKe1NVBqj01buheIPoWlIrQPC/YC1vriLXuXok805qVsyBo7JoJTeD5WX03GiUB388pA1fnUTvcJ90s5pA5ahYRC0pkJwLxR+0lTFRxwct4Xww9X44i4uk4nnIqD0ELVlJjANadOiI+RWKCbQWsakYBFSjJvKwqhZnmvuQqJyjQuwfUW52hXmLdGLblLmIVdBMYUmCkpQBnmr/evu0svqsudlZ0Pqf1GVo07ovPf6SHeuVu9B1u+BPOAg+98Ztlbq8u84Fc2X6mQ0gaqol69eFmPSMz/IXmHe3N3O/UWHag0NHxenZ80NNYVkry7riXtLDAdLVvMhaOpvKOeFSAbnTqDbU6upb2+1N2XdL77WdLu03AKq280Xfc5S3iZK5mUQjrEkv5rv29bv7YORlgOWUIce9UkzG65i6WXEyojc5misZFaxxBWEfXW4b0kTi6XDba7GftPPduFstxUzy0ZDZD4GzlBzlbSKIaiwYzfr8KxHmifFHHmYZEA5llkHyHaMtEEY3QGpM8pLw4h+jZFG+CSuIt1FedWUDQwHgZqeepDf0L4to065Y5F6USD4KDCA5fHHD9/lQvS2+OVqJ2n+9tr4Gutqqg19AAlGMMc1ozD58c32tnPw/47HlJ/qQZte5z5+76n+RmRrzMiCMUpAFNSj8eAxOtgtZ/TAj6fjepOOrIEwxOdLjyfvpSlb2EffkxGxWWqguAHQlvQMDDd+ECylBR8lMEPNXUSnOIZNZXmNQQlhAjIXKXa58def/fWBeXGZW3K0mnmbGAghZUgpdKc6iwlo1U37yQnyHkt/tRelP+86/Rtab6etCFSeUUntHXGD8jfQwv1b8uduvX9wizz4MklTE22k9NJaDmDRm71tTsU9l0k7ocU7lUn8SmTdcyv6YAqxOra6rI7OoGqWq7GVB51/dv753biSomBuutmGh6m326o/RTVBWxSBg0zAklDtCfu1Smr/DvPu4Fj/KSg+q3g2e4XnOLwO6cv89alLGO+IXfoXj+ZEsc1B9pwAv8jMFrbb3f/skpKvYMvawcHXgXZ6viOamm3i6cNijCvd/Iamgy83HT+NatsgXBn7C5H506ijp4zkFVe5ClaiAeQGE7/lQOwxTG8I093mxi3PjR8p45EytqAMZgMknTzjgQtwMqgQHyljzylj+/fYHlnjkTW2YI3gXYg5Q5+8ZQIMC/Kx0Nh31tjujcBHxnhkjC0YA5X1OVojnHNGW6R6Y8Pzqk7cqvfny2lTTyghvoExrniPnuIKxgnT/PtN79J3//aUdYsQliIMcc0P2n+Guny6SJ//A1HQJYyXNQAA&quot;"/>
    <we:property name="bookmark" value="&quot;H4sIAAAAAAAAA+1b227bSBL9FYHAYl6EQd8veRs7CXYx2UVgD7ILLIKgurtocyKJAkl5ozHy71sk5cSSJcuQEltOpBeL3VT16bqcqmLT11kq6ukI5v+CMWYvspOy/DiG6uOAZ8Ns0o85IZMzinPnRWQsKKs0zZbTpigndfbiOmugusDmXVHPYNQKosH/vh9mMBq9hYv2KodRjcNsilVdTmBU/IX9zTTVVDP8PMzw03RUVtCKPG+gwVbsFd1O1wSB/yppRYhNcYXnGJt+9AynZdUsrqNGnQw6EQEiQ9QS2z3U/WwHc/v97aIdsNNy0kAxIQDtGAqvgs+TAudTSjwl5dvxuphcjBZb+frbP+bTVm31JdBf0lP4k1Zs5Xz+TBuVEZQI3lnGLdMcnONsqyzoIJ/MmoY2flekUsCFYTGGBFILxrXZFR4zIoWYAjAVkSAi825PeEwxjEqZiJFp9D4pta9Ir6LNyRmFE84Ysh43+4oUUoQ8iMRUkkZpp5jEfVHyGD2XzDGPXIIlO6k9RQbGo415iNLowKK1im9HWYwpCtfYxRmQwSlHhk7JOxBa7uo21rOQkBMsZ8GqEIFvj5ANuHw0koNKYLlyFhU6vl1tDX5qQvlpTXBIplyeELxhnjupLYj213kxahbhHeavPk0r4ixisl7aKTHQRVkVkVbquKnCuqei6+y0HM3G3bdXS+Pn5ayKeIZ5NzVpimZOklIx/jCGJl5+qGdjYtZ51oJ6W5XEhd0NxHakhHbwsvzfaYW0cspesM/vaeR+S4yKiNXShrMxEhG3XxI00G1o2q9UYD9fpm4au/1eZ28K0kEv+x2MZq3YX06gLuIvhIg+71tcPe0S5D9vcWl3e90t8Z0U8r53UqG4TCFn0QeGiehDsa3m+y1dwSSSHldt90+EelbhQ7H+jvMPi5/UqzB/u7oYnFCGG7yGdqUdDBihSsv+ShdVwupk3m3mZVHdpDoxXMH7PTfSW51oy3LDlPYmKo3RaSsPQvEn0DSk1gHhfsZaX95Fr3L0yeac1C0ZA8dkUFRoHYTKy9kkUagO/vacNX57E73CfdLOaQOWoWEQtKZC8CAUft5UxUccnLWF8PPV+PIubpKJ5yKg9BC1ZSYwDWnXoiPkVigm0FrGpGARUoy7ysKoWZ5r7kKico0LsH1Fud4VFp3R625S5iFXQTGFJgpKUAZ5q/277tLL6rLnTWdD6n9dleNO6KIF+0h3rlfvMOv3QB4wzP59ia2Vuvw7SUXzpToZT6Eq6tWr34sJ6ZkPszeYNw+3c3/RodpCw2fFxWWzoaaQ7M1NPfFkiWG4YjUfgqb+hnJeiGRw7gS6A7Wa+vZWe1vW/eJbTfeYlltCdb/5os9ZyttEybwMwjGW5Ffzfdv6vX0+0nLACurQoz5v5qN1LL2KWBmR2xyNlcwqlriCcKgO9y1pYrl0uM/V2K/65WM4233FzKrREJmPgTPUXCWtYggqPLKbdXi2I82TYo48TDKgHMusA2SPjLRBGD8AqTPKS8OIfo2RRvgkbiN9jPKqKRsYDQI1PfUg39C+raJOuWORelEg+CgwgOXxxw/f1UL0vvjl6lHS/P218R3W1VQb+gASjGCOa0Zh8uOb7Y/Owf8xmVB+qgdtel34+JOn+o3ItpiRBWOUgCioR+PBY3TwuJzRAz+bTepdOrIGwghfrTyefJKmbGkffU9GxGapgeIGQFvSMzDc+UGwlBZ8lMAMNXcRneIYdpXlNQYlhAnIXKTY5cbfffbXB+b1TW7J0WrmbWIghJQhpdCd6iwnoHU3HSYnyCcs/dVBlP686/Q3tN5OWxGoPKOS2jviBuU30MLTW/Lnbr1/cIs8+zJJUxNtpPTSWg5g0ZuDbU7FE5dJj0KLDyqT+K3IeuJW9NkUYnVsdVmdXkLVrFZjaw86/9P553fjSoqChenmOx6m3m+r/hTVBG1RBA4yAUtCtSfsdyqpwzvMe4Bj/b2g+Kzi5fwNXuHoLqQv83enbmC8I3bpXzxaEMU+B9kLAvwiM1vabnf/yxtKvoUtawcHXwfa6cWOaGq+i6ePigmudfMNTQdfbTp+GtW2Qbg29pci86dRR08ZySuuchWsRAPIDSZ+z4HYMUw3hOnj5sY9z42PlHGkjD0og9kASSfPeOACnAwqxCNlHDhl7P8e25E1jqyxB2sE70LMGfrkLRNgWJDHQuPQWWO/NwKPjHFkjD0YA5X1OVojnHNGW6R6Y8fzqk7cuvfny1lTTykhvoUJrnmPnuIKJgnT4vumd+m7f3vKukUISxFGuOUH7T9D3TxdpM//AYJ3leKeNQAA&quot;"/>
    <we:property name="datasetId" value="&quot;ef19c088-319a-49cc-9ea2-04a88da26050&quot;"/>
    <we:property name="embedUrl" value="&quot;/reportEmbed?reportId=aa7bf475-0c68-4b15-bb66-ba29d0250ab5&amp;config=eyJjbHVzdGVyVXJsIjoiaHR0cHM6Ly9XQUJJLU5PUlRILUVVUk9QRS1yZWRpcmVjdC5hbmFseXNpcy53aW5kb3dzLm5ldCIsImVtYmVkRmVhdHVyZXMiOnsidXNhZ2VNZXRyaWNzVk5leHQiOnRydWV9fQ%3D%3D&amp;disableSensitivityBanner=true&quot;"/>
    <we:property name="backgroundColor" value="&quot;#573B92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shadil muhd</cp:lastModifiedBy>
  <cp:revision>3</cp:revision>
  <dcterms:created xsi:type="dcterms:W3CDTF">2018-06-07T21:39:02Z</dcterms:created>
  <dcterms:modified xsi:type="dcterms:W3CDTF">2024-06-05T12:08:44Z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