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5f25cb3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5f25cb3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f4dd07d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f4dd07d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f4dd07d0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f4dd07d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f4dd07d0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f4dd07d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f4dd07d0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f4dd07d0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f4dd07d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f4dd07d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f4dd07d0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f4dd07d0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3vUiyVKY78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Basics of Mobile Robotics -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Project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738" y="445013"/>
            <a:ext cx="526732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Vision Module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Take an image from the camera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Use OpenCV framework to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Provide the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Provide the robot position estimate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50" y="2617775"/>
            <a:ext cx="8582325" cy="22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5104100" y="1661038"/>
            <a:ext cx="1142400" cy="1132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Global Path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594488" y="26609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Visibility Graph</a:t>
            </a:r>
            <a:endParaRPr b="1"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71536" y="3117727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l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Translates the given start node, end node, and set of polygons to a visibility graph and a corresponding adjacency matrix</a:t>
            </a:r>
            <a:endParaRPr sz="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0" name="Google Shape;80;p16"/>
          <p:cNvGrpSpPr/>
          <p:nvPr/>
        </p:nvGrpSpPr>
        <p:grpSpPr>
          <a:xfrm>
            <a:off x="6863386" y="2660925"/>
            <a:ext cx="1709102" cy="1194202"/>
            <a:chOff x="6863386" y="2660925"/>
            <a:chExt cx="1709102" cy="1194202"/>
          </a:xfrm>
        </p:grpSpPr>
        <p:sp>
          <p:nvSpPr>
            <p:cNvPr id="81" name="Google Shape;81;p16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Smoothening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6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nl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Extracts portions of the path that correspond to a transition in heading. Converts those portion to a smooth curve and attaches them back to the untouched initial sections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3" name="Google Shape;83;p16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4781408" y="2660925"/>
            <a:ext cx="1709106" cy="1194200"/>
            <a:chOff x="4781408" y="2660925"/>
            <a:chExt cx="1709106" cy="1194200"/>
          </a:xfrm>
        </p:grpSpPr>
        <p:sp>
          <p:nvSpPr>
            <p:cNvPr id="86" name="Google Shape;86;p16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Discretization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nl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Subdivides the straight lines joining the selected graph nodes into sets of waypoints separate from one another by a hyperparameter distance h 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2699423" y="2660925"/>
            <a:ext cx="1709103" cy="1194202"/>
            <a:chOff x="2699423" y="2660925"/>
            <a:chExt cx="1709103" cy="1194202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Dijkstra’s Algorithm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nl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Computes the shortest path linking the start and end node and returns a list of nodes that would lead from start to end in an optimal way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278" y="1651466"/>
            <a:ext cx="1142288" cy="1132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162" y="1665735"/>
            <a:ext cx="1142300" cy="112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0400" y="1700176"/>
            <a:ext cx="1123456" cy="11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9675" y="1651469"/>
            <a:ext cx="1142400" cy="115193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/>
          <p:nvPr/>
        </p:nvSpPr>
        <p:spPr>
          <a:xfrm>
            <a:off x="7190275" y="1651475"/>
            <a:ext cx="1142400" cy="1132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009663" y="1651475"/>
            <a:ext cx="1142400" cy="11328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877838" y="1700175"/>
            <a:ext cx="1142400" cy="11328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Localisation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874" y="1701999"/>
            <a:ext cx="5471399" cy="32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goal →  combine uncertain measurements with uncertain motion model into accurate belief on the current state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how →  Unscented Kalman Filter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(approx) gaussian measurements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non-linear system (differential drive)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less computationally intensive </a:t>
            </a:r>
            <a:br>
              <a:rPr lang="nl"/>
            </a:br>
            <a:r>
              <a:rPr lang="nl"/>
              <a:t>than particle filter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Motion Control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748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 sz="1600"/>
              <a:t>Use current pose, position of next waypoint, and sensor measurements to determine the reference heading angle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 sz="1600"/>
              <a:t> Compute heading error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 sz="1600"/>
              <a:t>PID Control to obtain motor inputs</a:t>
            </a:r>
            <a:endParaRPr sz="1600"/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6299" l="7832" r="4254" t="5594"/>
          <a:stretch/>
        </p:blipFill>
        <p:spPr>
          <a:xfrm>
            <a:off x="2182088" y="2525000"/>
            <a:ext cx="4779825" cy="26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Main control Loop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245" y="0"/>
            <a:ext cx="658476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demo 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u="sng">
                <a:solidFill>
                  <a:schemeClr val="hlink"/>
                </a:solidFill>
                <a:hlinkClick r:id="rId3"/>
              </a:rPr>
              <a:t>prerecorded</a:t>
            </a:r>
            <a:r>
              <a:rPr lang="nl"/>
              <a:t>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live demo à la carte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