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5e72c7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5e72c7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c5e72c7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c5e72c7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c5e72c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c5e72c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c5e72c7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c5e72c7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c5e72c7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c5e72c7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c5e72c7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c5e72c7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c5e72c7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c5e72c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dc5e72c7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dc5e72c7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w4tigQn-7J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MTCNN</a:t>
            </a:r>
            <a:endParaRPr b="1"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 P-NET</a:t>
            </a:r>
            <a:endParaRPr b="1"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5620" l="0" r="0" t="-5620"/>
          <a:stretch/>
        </p:blipFill>
        <p:spPr>
          <a:xfrm>
            <a:off x="580225" y="1223000"/>
            <a:ext cx="78105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2375700" y="4138538"/>
            <a:ext cx="371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Fig: Image Pyramid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53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 P-NET (Cont.)</a:t>
            </a:r>
            <a:endParaRPr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775" y="1212650"/>
            <a:ext cx="3311808" cy="33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/>
          <p:nvPr/>
        </p:nvSpPr>
        <p:spPr>
          <a:xfrm>
            <a:off x="7544575" y="3491550"/>
            <a:ext cx="990000" cy="95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5"/>
          <p:cNvCxnSpPr/>
          <p:nvPr/>
        </p:nvCxnSpPr>
        <p:spPr>
          <a:xfrm>
            <a:off x="4497525" y="1713225"/>
            <a:ext cx="67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>
            <a:endCxn id="145" idx="1"/>
          </p:cNvCxnSpPr>
          <p:nvPr/>
        </p:nvCxnSpPr>
        <p:spPr>
          <a:xfrm flipH="1" rot="10800000">
            <a:off x="4777975" y="3968850"/>
            <a:ext cx="2766600" cy="480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5"/>
          <p:cNvSpPr txBox="1"/>
          <p:nvPr/>
        </p:nvSpPr>
        <p:spPr>
          <a:xfrm>
            <a:off x="4180625" y="1822925"/>
            <a:ext cx="78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(0,0)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339075" y="4016825"/>
            <a:ext cx="11484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(12,12)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70350" y="1469475"/>
            <a:ext cx="35103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For each scaled copy </a:t>
            </a:r>
            <a:r>
              <a:rPr b="1"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12x12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 stage </a:t>
            </a:r>
            <a:r>
              <a:rPr b="1"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 1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 will go through every part of the image.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It starts from the top left corner (0,0) to bottom right corner (12,12).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758225" y="30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 P-NET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6" title="MTCNN Process Imag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300" y="1087250"/>
            <a:ext cx="5014850" cy="37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09450" y="431200"/>
            <a:ext cx="75057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 P-NET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625" y="972450"/>
            <a:ext cx="4264800" cy="31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536275" y="1152700"/>
            <a:ext cx="4138200" cy="3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If the kernel notice a face then it send the co-ordinate.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 the Process </a:t>
            </a:r>
            <a:r>
              <a:rPr b="1"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(0+2a, 0+2b)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(12+2a, 12+2b) </a:t>
            </a: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shifting the 12x12 kernel 2Px.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540900"/>
            <a:ext cx="75057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 P-NET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700" y="1408088"/>
            <a:ext cx="5171589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292525" y="1627800"/>
            <a:ext cx="33273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passing in the image, we need to create multiple scaled copies of the image and pass it into the first neural net — P-Net — and gather its output.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611950" y="37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 P-NET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5" y="1239550"/>
            <a:ext cx="5454557" cy="32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5935750" y="1201325"/>
            <a:ext cx="29007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We need to parse the P-Net output to get a list of confidence levels for each bounding box, and delete the boxes with lower confidence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Stage 1: P-NET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After we’ve picked out the boxes with higher confidence, we will have to standardize the coordinate system, converting all the coordinate systems to that of the actual, “un-scaled” image. Since most kernels are in a scaled-down image, their coordinates will be based on the smaller image.</a:t>
            </a:r>
            <a:endParaRPr b="1" sz="1800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50" y="609400"/>
            <a:ext cx="4158950" cy="413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231575" y="268150"/>
            <a:ext cx="5021700" cy="4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Afterward, we convert the bounding box coordinates to coordinates of the actual image.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In this image, the red box represents the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24 x 24 kernel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, resized back to the original image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We can calculate the width and height of the kernel: 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1500–200 = 300, 1800–500 = 300.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That is because we’re using the coordinates of the kernel in the original image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Afterwards, we multiply the bounding box coordinates by 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300: 0.4x300 = 120, 0.2x300 = 60, 0.9x300 = 270, 0.7x300 = 210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Finally, we add the top left coordinate of the kernel to get the coordinates of the bounding box: 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(200+120, 500+60) and (200+270, 500+210) or (320,560) and (470,710).</a:t>
            </a:r>
            <a:endParaRPr b="1"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