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en-US" b="1" dirty="0"/>
              <a:t>Beyond Words: Classifying Speech through Emotions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431" y="2990849"/>
            <a:ext cx="6815138" cy="3382963"/>
          </a:xfrm>
        </p:spPr>
        <p:txBody>
          <a:bodyPr>
            <a:noAutofit/>
          </a:bodyPr>
          <a:lstStyle/>
          <a:p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Group: 06</a:t>
            </a:r>
          </a:p>
          <a:p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Md. </a:t>
            </a:r>
            <a:r>
              <a:rPr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Ahnaf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Tajwar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Khan (ID: 1931447042)</a:t>
            </a:r>
          </a:p>
          <a:p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Md. </a:t>
            </a:r>
            <a:r>
              <a:rPr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Shadman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Sakib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(ID: 1911357042)</a:t>
            </a:r>
          </a:p>
          <a:p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Zahid Al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Razin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(ID: 192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1046042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M </a:t>
            </a:r>
            <a:r>
              <a:rPr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Redwan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Shahriar (ID: 2021679642)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Title: </a:t>
            </a:r>
            <a:r>
              <a:rPr lang="en-BD" dirty="0"/>
              <a:t>Speech Recognition System</a:t>
            </a:r>
            <a:endParaRPr dirty="0"/>
          </a:p>
          <a:p>
            <a:r>
              <a:rPr dirty="0"/>
              <a:t>Objective: Analyze and classify emotions from audio recordings</a:t>
            </a:r>
          </a:p>
          <a:p>
            <a:r>
              <a:rPr dirty="0"/>
              <a:t>Dataset: Kaggle’s ‘</a:t>
            </a:r>
            <a:r>
              <a:rPr lang="en-US" dirty="0"/>
              <a:t>Speech </a:t>
            </a:r>
            <a:r>
              <a:rPr dirty="0"/>
              <a:t>Emotion </a:t>
            </a:r>
            <a:r>
              <a:rPr lang="en-US" dirty="0"/>
              <a:t>Recognition</a:t>
            </a:r>
            <a:r>
              <a:rPr dirty="0"/>
              <a:t> </a:t>
            </a:r>
            <a:r>
              <a:rPr lang="en-US" dirty="0"/>
              <a:t>Voice</a:t>
            </a:r>
            <a:r>
              <a:rPr dirty="0"/>
              <a:t> Dataset'</a:t>
            </a:r>
          </a:p>
          <a:p>
            <a:r>
              <a:rPr dirty="0"/>
              <a:t>Approach: Machine Learning &amp; Deep Learning models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5000+ labeled audio samples</a:t>
            </a:r>
          </a:p>
          <a:p>
            <a:r>
              <a:rPr dirty="0"/>
              <a:t>7 emotion categories: Angry, Disgust, Fear, Happy, Neutral, Sad, Surprise</a:t>
            </a:r>
          </a:p>
          <a:p>
            <a:r>
              <a:rPr dirty="0"/>
              <a:t>Features include spectrograms and MFCCs</a:t>
            </a:r>
          </a:p>
          <a:p>
            <a:r>
              <a:rPr dirty="0"/>
              <a:t>Dataset Source: Kaggle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Preprocessing: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Noise reduction, normalization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Feature extraction (MFCC, Spectrogram)</a:t>
            </a:r>
          </a:p>
          <a:p>
            <a:r>
              <a:rPr dirty="0"/>
              <a:t>Model Selection: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CNN, RNN, and SVM classifiers</a:t>
            </a:r>
          </a:p>
          <a:p>
            <a:r>
              <a:rPr dirty="0"/>
              <a:t>Training &amp; Evaluation: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Train-test split, performance metrics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Progress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successfully preprocessed</a:t>
            </a:r>
          </a:p>
          <a:p>
            <a:r>
              <a:rPr dirty="0"/>
              <a:t>Implemented feature extraction (MFCCs &amp; Spectrograms)</a:t>
            </a:r>
          </a:p>
          <a:p>
            <a:r>
              <a:rPr dirty="0"/>
              <a:t>Initial models trained (CNN &amp; SVM)</a:t>
            </a:r>
          </a:p>
          <a:p>
            <a:r>
              <a:rPr dirty="0"/>
              <a:t>Performance evaluation in progress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imbalance across emotion categories</a:t>
            </a:r>
          </a:p>
          <a:p>
            <a:r>
              <a:rPr dirty="0"/>
              <a:t>Background noise affecting accuracy</a:t>
            </a:r>
          </a:p>
          <a:p>
            <a:r>
              <a:rPr dirty="0"/>
              <a:t>Computational complexity of deep learning models</a:t>
            </a:r>
          </a:p>
          <a:p>
            <a:r>
              <a:rPr dirty="0"/>
              <a:t>Optimization of hyperparameters for better performance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Fine-tune models with better hyperparameter optimization</a:t>
            </a:r>
          </a:p>
          <a:p>
            <a:r>
              <a:rPr dirty="0"/>
              <a:t>Implement data augmentation techniques</a:t>
            </a:r>
          </a:p>
          <a:p>
            <a:r>
              <a:rPr dirty="0"/>
              <a:t>Compare multiple classifiers to improve accuracy</a:t>
            </a:r>
          </a:p>
          <a:p>
            <a:r>
              <a:rPr dirty="0"/>
              <a:t>Deploy final model for real-world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Significant progress made in preprocessing and model training</a:t>
            </a:r>
          </a:p>
          <a:p>
            <a:r>
              <a:rPr dirty="0"/>
              <a:t>Challenges identified and addressed</a:t>
            </a:r>
          </a:p>
          <a:p>
            <a:r>
              <a:rPr dirty="0"/>
              <a:t>Next steps involve model improvement and evaluation</a:t>
            </a:r>
          </a:p>
          <a:p>
            <a:r>
              <a:rPr dirty="0"/>
              <a:t>On track for successful completion of the project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dirty="0"/>
              <a:t>Kaggle Dataset: https://www.kaggle.com/datasets/tapakah68/emotions-on-audio-dataset</a:t>
            </a:r>
          </a:p>
          <a:p>
            <a:r>
              <a:rPr sz="3600" dirty="0" err="1"/>
              <a:t>Librosa</a:t>
            </a:r>
            <a:r>
              <a:rPr sz="3600" dirty="0"/>
              <a:t> Documentation: https://librosa.org/doc/main/index.html</a:t>
            </a:r>
          </a:p>
          <a:p>
            <a:r>
              <a:rPr sz="3600" dirty="0"/>
              <a:t>Scikit-Learn: https://scikit-learn.org/stable/</a:t>
            </a:r>
          </a:p>
          <a:p>
            <a:pPr marL="0" indent="0">
              <a:buNone/>
            </a:pP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302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Beyond Words: Classifying Speech through Emotions</vt:lpstr>
      <vt:lpstr>Introduction</vt:lpstr>
      <vt:lpstr>Dataset Overview</vt:lpstr>
      <vt:lpstr>Methodology</vt:lpstr>
      <vt:lpstr>Progress So Far</vt:lpstr>
      <vt:lpstr>Challenges Faced</vt:lpstr>
      <vt:lpstr>Future Plans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Words: Classifying Speech through Emotions</dc:title>
  <dc:subject/>
  <dc:creator/>
  <cp:keywords/>
  <dc:description>generated using python-pptx</dc:description>
  <cp:lastModifiedBy>Ahnaf Tajwar</cp:lastModifiedBy>
  <cp:revision>3</cp:revision>
  <dcterms:created xsi:type="dcterms:W3CDTF">2013-01-27T09:14:16Z</dcterms:created>
  <dcterms:modified xsi:type="dcterms:W3CDTF">2025-02-24T09:16:53Z</dcterms:modified>
  <cp:category/>
</cp:coreProperties>
</file>