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419" r:id="rId2"/>
    <p:sldId id="420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70" r:id="rId12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64" d="100"/>
          <a:sy n="64" d="100"/>
        </p:scale>
        <p:origin x="13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AFBA3C72-D9C0-4425-8305-AD29F0ACC4D1}"/>
    <pc:docChg chg="modSld">
      <pc:chgData name="Juena Ahmed Noshin" userId="df4442bb-949b-4849-8a28-5716394ec665" providerId="ADAL" clId="{AFBA3C72-D9C0-4425-8305-AD29F0ACC4D1}" dt="2024-06-03T03:18:18.747" v="1" actId="20577"/>
      <pc:docMkLst>
        <pc:docMk/>
      </pc:docMkLst>
      <pc:sldChg chg="modSp mod">
        <pc:chgData name="Juena Ahmed Noshin" userId="df4442bb-949b-4849-8a28-5716394ec665" providerId="ADAL" clId="{AFBA3C72-D9C0-4425-8305-AD29F0ACC4D1}" dt="2024-06-03T03:18:18.747" v="1" actId="20577"/>
        <pc:sldMkLst>
          <pc:docMk/>
          <pc:sldMk cId="0" sldId="419"/>
        </pc:sldMkLst>
        <pc:spChg chg="mod">
          <ac:chgData name="Juena Ahmed Noshin" userId="df4442bb-949b-4849-8a28-5716394ec665" providerId="ADAL" clId="{AFBA3C72-D9C0-4425-8305-AD29F0ACC4D1}" dt="2024-06-03T03:18:18.747" v="1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01: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PL/SQL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Hello World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DECLARE </a:t>
            </a:r>
          </a:p>
          <a:p>
            <a:pPr>
              <a:buNone/>
            </a:pPr>
            <a:r>
              <a:rPr lang="en-US" sz="3200" dirty="0"/>
              <a:t>	message varchar2(20):= 'Hello, World!'; </a:t>
            </a:r>
          </a:p>
          <a:p>
            <a:pPr>
              <a:buNone/>
            </a:pPr>
            <a:r>
              <a:rPr lang="en-US" sz="3200" dirty="0"/>
              <a:t>BEGIN </a:t>
            </a:r>
          </a:p>
          <a:p>
            <a:pPr>
              <a:buNone/>
            </a:pPr>
            <a:r>
              <a:rPr lang="en-US" sz="3200" dirty="0"/>
              <a:t>	</a:t>
            </a:r>
            <a:r>
              <a:rPr lang="en-US" sz="3200" dirty="0" err="1"/>
              <a:t>dbms_output.put_line</a:t>
            </a:r>
            <a:r>
              <a:rPr lang="en-US" sz="3200" dirty="0"/>
              <a:t>(message); </a:t>
            </a:r>
          </a:p>
          <a:p>
            <a:pPr>
              <a:buNone/>
            </a:pPr>
            <a:r>
              <a:rPr lang="en-US" sz="3200" dirty="0"/>
              <a:t>END; 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PL/SQL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PL/SQL Block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Advantage of PL/SQL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Example Query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PL/SQL?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b="1" dirty="0"/>
              <a:t>PL/SQL</a:t>
            </a:r>
            <a:r>
              <a:rPr lang="en-US" sz="3600" dirty="0"/>
              <a:t> stands for </a:t>
            </a:r>
            <a:r>
              <a:rPr lang="en-US" sz="3600" b="1" dirty="0"/>
              <a:t>Procedural Language</a:t>
            </a:r>
            <a:r>
              <a:rPr lang="en-US" sz="3600" dirty="0"/>
              <a:t> extension of SQL</a:t>
            </a:r>
          </a:p>
          <a:p>
            <a:r>
              <a:rPr lang="en-US" sz="3600" dirty="0"/>
              <a:t>PL/SQL is a combination of SQL along with the procedural features of programming languages</a:t>
            </a:r>
          </a:p>
          <a:p>
            <a:r>
              <a:rPr lang="en-US" sz="3600" dirty="0"/>
              <a:t>It was developed by Oracle Corporation in the early 90’s to enhance the capabilities of SQL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Each PL/SQL program consists of SQL and PL/SQL statements which form a PL/SQL block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PL/SQL Block consists of three sections: </a:t>
            </a:r>
          </a:p>
          <a:p>
            <a:pPr lvl="1"/>
            <a:r>
              <a:rPr lang="en-US" sz="2400" dirty="0"/>
              <a:t>The Declaration section (optional)</a:t>
            </a:r>
          </a:p>
          <a:p>
            <a:pPr lvl="1"/>
            <a:r>
              <a:rPr lang="en-US" sz="2400" dirty="0"/>
              <a:t>The Execution section (mandatory)</a:t>
            </a:r>
          </a:p>
          <a:p>
            <a:pPr lvl="1"/>
            <a:r>
              <a:rPr lang="en-US" sz="2400" dirty="0"/>
              <a:t>The Exception Handling (or Error) section (optional)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Declaration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r>
              <a:rPr lang="en-US" sz="3600" dirty="0"/>
              <a:t>The Declaration section of a PL/SQL Block starts with the reserved keyword DECLARE</a:t>
            </a:r>
          </a:p>
          <a:p>
            <a:r>
              <a:rPr lang="en-US" sz="3600" dirty="0"/>
              <a:t> This section is optional and is used to declare any placeholders like variables, constants, records and cursors, which are used to manipulate data in the execution section</a:t>
            </a:r>
          </a:p>
          <a:p>
            <a:r>
              <a:rPr lang="en-US" sz="3600" dirty="0"/>
              <a:t>Placeholders may be any of Variables, Constants and Records, which stores data temporarily</a:t>
            </a:r>
          </a:p>
          <a:p>
            <a:r>
              <a:rPr lang="en-US" sz="3600" dirty="0"/>
              <a:t>Cursors are also declared in this section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The Execution section of a PL/SQL Block starts with the reserved keyword BEGIN and ends with END </a:t>
            </a:r>
          </a:p>
          <a:p>
            <a:r>
              <a:rPr lang="en-US" dirty="0"/>
              <a:t>This is a mandatory section and is the section where the program logic is written to perform any task</a:t>
            </a:r>
          </a:p>
          <a:p>
            <a:r>
              <a:rPr lang="en-US" dirty="0"/>
              <a:t>The programmatic constructs like loops, conditional statement and SQL statements form the part of execution section</a:t>
            </a:r>
            <a:br>
              <a:rPr lang="en-US" dirty="0"/>
            </a:b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Exception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Exception section of a PL/SQL Block starts with the reserved keyword EXCEPTION </a:t>
            </a:r>
          </a:p>
          <a:p>
            <a:r>
              <a:rPr lang="en-US" dirty="0"/>
              <a:t>This section is optional</a:t>
            </a:r>
          </a:p>
          <a:p>
            <a:r>
              <a:rPr lang="en-US" dirty="0"/>
              <a:t>Any errors in the program can be handled in this section, so that the PL/SQL Blocks terminates gracefully </a:t>
            </a:r>
          </a:p>
          <a:p>
            <a:r>
              <a:rPr lang="en-US" dirty="0"/>
              <a:t>If the PL/SQL Block contains exceptions that cannot be handled, the Block terminates abruptly with errors</a:t>
            </a:r>
          </a:p>
          <a:p>
            <a:r>
              <a:rPr lang="en-US" dirty="0"/>
              <a:t>Every statement in the above three sections must end with a semicolon </a:t>
            </a:r>
            <a:r>
              <a:rPr lang="en-US" b="1" dirty="0"/>
              <a:t>;</a:t>
            </a:r>
            <a:r>
              <a:rPr lang="en-US" dirty="0"/>
              <a:t> </a:t>
            </a:r>
          </a:p>
          <a:p>
            <a:r>
              <a:rPr lang="en-US" dirty="0"/>
              <a:t>PL/SQL blocks can be nested within other PL/SQL blocks</a:t>
            </a:r>
          </a:p>
          <a:p>
            <a:r>
              <a:rPr lang="en-US" dirty="0"/>
              <a:t>Comments can be used to document code</a:t>
            </a:r>
            <a:br>
              <a:rPr lang="en-US" dirty="0"/>
            </a:b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/>
              <a:t>DECLARE </a:t>
            </a:r>
            <a:br>
              <a:rPr lang="en-US" sz="2800" dirty="0"/>
            </a:br>
            <a:r>
              <a:rPr lang="en-US" sz="2800" dirty="0"/>
              <a:t>     Variable declaration</a:t>
            </a:r>
          </a:p>
          <a:p>
            <a:pPr>
              <a:buNone/>
            </a:pPr>
            <a:r>
              <a:rPr lang="en-US" sz="2400" b="1" i="1" dirty="0"/>
              <a:t>BEGIN </a:t>
            </a:r>
            <a:br>
              <a:rPr lang="en-US" sz="2800" dirty="0"/>
            </a:br>
            <a:r>
              <a:rPr lang="en-US" sz="2800" dirty="0"/>
              <a:t>     Program Execution </a:t>
            </a:r>
          </a:p>
          <a:p>
            <a:pPr>
              <a:buNone/>
            </a:pPr>
            <a:r>
              <a:rPr lang="en-US" sz="2400" b="1" i="1" dirty="0"/>
              <a:t>EXCEPTION </a:t>
            </a:r>
            <a:br>
              <a:rPr lang="en-US" sz="2800" dirty="0"/>
            </a:br>
            <a:r>
              <a:rPr lang="en-US" sz="2800" dirty="0"/>
              <a:t>     Exception handling</a:t>
            </a:r>
          </a:p>
          <a:p>
            <a:pPr>
              <a:buNone/>
            </a:pPr>
            <a:r>
              <a:rPr lang="en-US" sz="2400" b="1" i="1" dirty="0"/>
              <a:t>END;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PL/SQL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r>
              <a:rPr lang="en-US" b="1" i="1" dirty="0"/>
              <a:t>Block Structures</a:t>
            </a:r>
            <a:r>
              <a:rPr lang="en-US" b="1" dirty="0"/>
              <a:t>:</a:t>
            </a:r>
            <a:r>
              <a:rPr lang="en-US" dirty="0"/>
              <a:t> PL/SQL consists of blocks of code, which can be nested within each other. Each block forms a unit of a task or a logical module. PL/SQL Blocks can be stored in the database and reused</a:t>
            </a:r>
          </a:p>
          <a:p>
            <a:endParaRPr lang="en-US" b="1" i="1" dirty="0"/>
          </a:p>
          <a:p>
            <a:r>
              <a:rPr lang="en-US" b="1" i="1" dirty="0"/>
              <a:t>Procedural Language Capability</a:t>
            </a:r>
            <a:r>
              <a:rPr lang="en-US" b="1" dirty="0"/>
              <a:t>:</a:t>
            </a:r>
            <a:r>
              <a:rPr lang="en-US" dirty="0"/>
              <a:t> PL /SQL consists of procedural language constructs such as conditional statements (if else statements) and loops like (FOR loops)</a:t>
            </a:r>
          </a:p>
          <a:p>
            <a:endParaRPr lang="en-US" b="1" i="1" dirty="0"/>
          </a:p>
          <a:p>
            <a:r>
              <a:rPr lang="en-US" b="1" i="1" dirty="0"/>
              <a:t>Better Performance</a:t>
            </a:r>
            <a:r>
              <a:rPr lang="en-US" b="1" dirty="0"/>
              <a:t>:</a:t>
            </a:r>
            <a:r>
              <a:rPr lang="en-US" dirty="0"/>
              <a:t> PL /SQL engine processes multiple SQL statements simultaneously as a single block, thereby reducing network traffic</a:t>
            </a:r>
          </a:p>
          <a:p>
            <a:endParaRPr lang="en-US" b="1" i="1" dirty="0"/>
          </a:p>
          <a:p>
            <a:r>
              <a:rPr lang="en-US" b="1" i="1" dirty="0"/>
              <a:t>Error Handling</a:t>
            </a:r>
            <a:r>
              <a:rPr lang="en-US" b="1" dirty="0"/>
              <a:t>:</a:t>
            </a:r>
            <a:r>
              <a:rPr lang="en-US" dirty="0"/>
              <a:t> PL/SQL handles errors or exceptions effectively during the execution of a PL/SQL program. Once an exception is caught, specific actions can be taken depending upon the type of the exception or it can be displayed to the user with a message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4094</TotalTime>
  <Words>587</Words>
  <Application>Microsoft Office PowerPoint</Application>
  <PresentationFormat>On-screen Show (4:3)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01: Introduction to PL/SQL </vt:lpstr>
      <vt:lpstr>Learning Objectives</vt:lpstr>
      <vt:lpstr>What is PL/SQL?</vt:lpstr>
      <vt:lpstr>PL/SQL Block</vt:lpstr>
      <vt:lpstr>Declaration Section</vt:lpstr>
      <vt:lpstr>Execution Section</vt:lpstr>
      <vt:lpstr>Exception Section</vt:lpstr>
      <vt:lpstr>PL/SQL Block</vt:lpstr>
      <vt:lpstr>Advantages of PL/SQL </vt:lpstr>
      <vt:lpstr>Hello World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394</cp:revision>
  <cp:lastPrinted>1998-06-30T18:28:36Z</cp:lastPrinted>
  <dcterms:created xsi:type="dcterms:W3CDTF">1995-06-17T23:31:02Z</dcterms:created>
  <dcterms:modified xsi:type="dcterms:W3CDTF">2024-06-03T03:18:20Z</dcterms:modified>
</cp:coreProperties>
</file>